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85" r:id="rId4"/>
    <p:sldId id="284" r:id="rId5"/>
    <p:sldId id="258" r:id="rId6"/>
    <p:sldId id="287" r:id="rId7"/>
    <p:sldId id="294" r:id="rId8"/>
    <p:sldId id="295" r:id="rId9"/>
    <p:sldId id="288" r:id="rId10"/>
    <p:sldId id="301" r:id="rId11"/>
    <p:sldId id="289" r:id="rId12"/>
    <p:sldId id="290" r:id="rId13"/>
    <p:sldId id="296" r:id="rId14"/>
    <p:sldId id="297" r:id="rId15"/>
    <p:sldId id="299" r:id="rId16"/>
    <p:sldId id="298" r:id="rId17"/>
    <p:sldId id="300" r:id="rId18"/>
    <p:sldId id="280" r:id="rId19"/>
    <p:sldId id="275" r:id="rId20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E9"/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2" autoAdjust="0"/>
  </p:normalViewPr>
  <p:slideViewPr>
    <p:cSldViewPr snapToGrid="0" snapToObjects="1">
      <p:cViewPr varScale="1">
        <p:scale>
          <a:sx n="43" d="100"/>
          <a:sy n="43" d="100"/>
        </p:scale>
        <p:origin x="67" y="6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week5</a:t>
            </a: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divide &amp; conquer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분할정복으로 문제를 해결하기 위해 문제에 몇 가지 특성이 성립해야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문제를 둘 이상의 부분 문제로 나누는 자연스러운 방법이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 문제의 답을 조합해 원래 문제의 답을 계산하는 효율적인 방법이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특성을 가진 문제들은 분할 정복을 통해 많은 경우에 문제를 보다 빠르게 처리할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526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8393: </a:t>
            </a:r>
            <a:r>
              <a:rPr lang="ko-KR" altLang="en-US" sz="6600" dirty="0"/>
              <a:t>합</a:t>
            </a:r>
            <a:endParaRPr sz="6600" dirty="0"/>
          </a:p>
        </p:txBody>
      </p:sp>
      <p:sp>
        <p:nvSpPr>
          <p:cNvPr id="7" name="Shape 207">
            <a:extLst>
              <a:ext uri="{FF2B5EF4-FFF2-40B4-BE49-F238E27FC236}">
                <a16:creationId xmlns:a16="http://schemas.microsoft.com/office/drawing/2014/main" id="{C452ADAF-5738-42DF-B50C-F32424BA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시그마 공식을 이용해서 구현하였던 문제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Recursive function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중에서도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방식을 이용하여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698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Low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mid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1618"/>
              </p:ext>
            </p:extLst>
          </p:nvPr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375781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6164893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4062E-7 3.54167E-6 L 0.44507 0.004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2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3E-7 3.54167E-6 L 0.22815 0.003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1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/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617533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913356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7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812E-7 -2.70833E-6 L -0.11475 -2.708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2E-7 3.54167E-6 L -0.27173 0.003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num.txt, binary_search_scaffolding.cpp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다운로드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상태의 숫자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500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만개가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binary_search_scaffolding.cpp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위한 뼈대가 작성되어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FindNum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구현하고 소요시간을 체크해보자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변경하여 소요시간을 비교해보자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9803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 IN STL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Algorithm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namespace 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관련된 함수들이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start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pointer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존재하면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위치를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반환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596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1920 </a:t>
            </a:r>
            <a:r>
              <a:rPr lang="ko-KR" altLang="en-US" sz="6600" dirty="0"/>
              <a:t>수 찾기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범위의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~ 100,000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 포함된 수열이 주어짐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수열 내에 해당 숫자가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7398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11729 </a:t>
            </a:r>
            <a:r>
              <a:rPr lang="ko-KR" altLang="en-US" sz="6600" dirty="0"/>
              <a:t>하노이 탑 이동 순서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퍼즐의 일종으로 세 개의 기둥에 서로 다른 크기를 갖는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원판이 쌓여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이때 다음 규칙을 따르며 첫 번째 기둥에 있던 원판을 세 번째 기둥으로 옮기고 싶음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한번에 한 개의 원판만을 다른 기둥으로 옮길 수 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쌓아 놓은 원판은 항상 위의 것이 아래의 것보다 작아야 하며 중간 과정도 마찬가지다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규칙에 따라 원판을 이동시킬 때 원판을 옮긴 횟수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원판의 이동순서를 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가까운 방식일 수도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1511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15654 ~ 15657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 (5) ~ (8)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1992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쿼드트리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만들기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1780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종이의 개수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F8056D74-20A5-4831-9C18-09BA658BB80F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1AC34A86-7FAC-424D-838A-DE9DDEB126BA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7">
            <a:extLst>
              <a:ext uri="{FF2B5EF4-FFF2-40B4-BE49-F238E27FC236}">
                <a16:creationId xmlns:a16="http://schemas.microsoft.com/office/drawing/2014/main" id="{840C34D9-994F-40E2-9145-9548D832DBA3}"/>
              </a:ext>
            </a:extLst>
          </p:cNvPr>
          <p:cNvSpPr/>
          <p:nvPr/>
        </p:nvSpPr>
        <p:spPr>
          <a:xfrm>
            <a:off x="8153399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10815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카드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9095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더하기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11726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2xn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타일링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RGB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숫자삼각형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293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Programming</a:t>
            </a: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today’s agenda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83695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dynamic programming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프로그래밍 대회에서 가장 자주 출제되는 패러다임 중 하나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계획법이라고 부르며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큰 문제를 작은 문제로 나누는 것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핵심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나눌 때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중복되는 부분이 생기지 않도록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만들어야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중복되는 부분을 여러 번 수행되지 않도록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하여 프로그램이 최소 수행시간 안에 돌 수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계산된 결과를 저장해 놓는 </a:t>
            </a:r>
            <a:r>
              <a:rPr lang="en-US" altLang="ko-KR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memoization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속도를 향상시킬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Exhaustive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 탐색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무식하게 푸는 방법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(Brute-force search)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경우의 수를 전부 확인해보는 탐색방법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빠르고 정확한 컴퓨터의 장점을 이용하는 방법으로 충분히 빠르면서 가장 구현하기 쉬움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6603: </a:t>
            </a:r>
            <a:r>
              <a:rPr lang="ko-KR" altLang="en-US" sz="6600" dirty="0"/>
              <a:t>로또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Recursion VS Nested loop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Permutation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완전 탐색의 좋은 예제 중 하나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숫자가 주어지면 이 중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골라 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 &lt; 13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이 문제의 최대 조합 개수는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924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완전 탐색으로 충분히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출력해야 할 개수가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고정되어 있으므로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nested loop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60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15649: N</a:t>
            </a:r>
            <a:r>
              <a:rPr lang="ko-KR" altLang="en-US" sz="6600" dirty="0"/>
              <a:t>과 </a:t>
            </a:r>
            <a:r>
              <a:rPr lang="en-US" altLang="ko-KR" sz="6600" dirty="0"/>
              <a:t>M (1)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 문제에서 출력 해야 할 숫자의 개수가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고정이 아닌 변수로 주어짐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Recursive function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해결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702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10971: </a:t>
            </a:r>
            <a:r>
              <a:rPr lang="ko-KR" altLang="en-US" sz="6600" dirty="0"/>
              <a:t>외판원 순회 </a:t>
            </a:r>
            <a:r>
              <a:rPr lang="en-US" altLang="ko-KR" sz="6600" dirty="0"/>
              <a:t>2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이산 수학에서 배웠던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Traveling Salesman Problem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직접 해결해보자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문제의 시간 복잡도는 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O(N!)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NP-Complete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 &lt;= 10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10! = 3628800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완전 탐색으로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892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divide &amp; conquer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문제를 둘 이상의 부분 문제로 나눈 뒤 각 문제에 대한 답을 구하여 이를 통해 전체의 답을 계산해 내는 것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분할정복을 사용하는 알고리즘들은 보통 다음 세 가지 구성요소를 가지고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더 작은 문제로 분할하는 과정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(Divide)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문제에 대해 구한 답을 원래 문제에 대한 답으로 병합하는 과정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(Merge)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이상 답을 분할하지 않고 곧장 풀 수 있는 매우 작은 문제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9616616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12612</TotalTime>
  <Words>783</Words>
  <Application>Microsoft Office PowerPoint</Application>
  <PresentationFormat>사용자 지정</PresentationFormat>
  <Paragraphs>143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review</vt:lpstr>
      <vt:lpstr>today’s agenda</vt:lpstr>
      <vt:lpstr>dynamic programming</vt:lpstr>
      <vt:lpstr>Exhaustive Search</vt:lpstr>
      <vt:lpstr>example 6603: 로또</vt:lpstr>
      <vt:lpstr>example 15649: N과 M (1)</vt:lpstr>
      <vt:lpstr>example 10971: 외판원 순회 2</vt:lpstr>
      <vt:lpstr>divide &amp; conquer</vt:lpstr>
      <vt:lpstr>divide &amp; conquer</vt:lpstr>
      <vt:lpstr>8393: 합</vt:lpstr>
      <vt:lpstr>binary search</vt:lpstr>
      <vt:lpstr>binary search</vt:lpstr>
      <vt:lpstr>example binary search</vt:lpstr>
      <vt:lpstr>binary search IN STL</vt:lpstr>
      <vt:lpstr>example 1920 수 찾기</vt:lpstr>
      <vt:lpstr>example 11729 하노이 탑 이동 순서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hyunynim1@naver.com</cp:lastModifiedBy>
  <cp:revision>81</cp:revision>
  <dcterms:modified xsi:type="dcterms:W3CDTF">2018-05-01T11:09:11Z</dcterms:modified>
</cp:coreProperties>
</file>