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678BF-B50D-404D-854E-1AA3C998176B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3F99-42DC-4CF2-94AB-9C8034B8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0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9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6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6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9DE8-940A-4FDD-88A2-626061F6DE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C4A6-80ED-4919-A970-446FB6CF5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0653" y="401053"/>
            <a:ext cx="89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[</a:t>
            </a:r>
            <a:r>
              <a:rPr lang="ko-KR" altLang="en-US" dirty="0" smtClean="0"/>
              <a:t>오류 </a:t>
            </a:r>
            <a:r>
              <a:rPr lang="ko-KR" altLang="en-US" dirty="0" err="1" smtClean="0"/>
              <a:t>역전파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02106" y="2119086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6"/>
            <a:endCxn id="54" idx="2"/>
          </p:cNvCxnSpPr>
          <p:nvPr/>
        </p:nvCxnSpPr>
        <p:spPr>
          <a:xfrm>
            <a:off x="1378858" y="2399059"/>
            <a:ext cx="790071" cy="488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3" idx="6"/>
            <a:endCxn id="54" idx="2"/>
          </p:cNvCxnSpPr>
          <p:nvPr/>
        </p:nvCxnSpPr>
        <p:spPr>
          <a:xfrm flipV="1">
            <a:off x="1378858" y="2887217"/>
            <a:ext cx="790071" cy="45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4" idx="6"/>
            <a:endCxn id="56" idx="2"/>
          </p:cNvCxnSpPr>
          <p:nvPr/>
        </p:nvCxnSpPr>
        <p:spPr>
          <a:xfrm>
            <a:off x="2745681" y="2887217"/>
            <a:ext cx="756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3783" y="2507439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55" idx="6"/>
            <a:endCxn id="56" idx="2"/>
          </p:cNvCxnSpPr>
          <p:nvPr/>
        </p:nvCxnSpPr>
        <p:spPr>
          <a:xfrm flipV="1">
            <a:off x="2745681" y="2887217"/>
            <a:ext cx="756140" cy="121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7" idx="6"/>
          </p:cNvCxnSpPr>
          <p:nvPr/>
        </p:nvCxnSpPr>
        <p:spPr>
          <a:xfrm>
            <a:off x="6434383" y="2876771"/>
            <a:ext cx="832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7152" y="2511062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56" idx="6"/>
            <a:endCxn id="57" idx="2"/>
          </p:cNvCxnSpPr>
          <p:nvPr/>
        </p:nvCxnSpPr>
        <p:spPr>
          <a:xfrm flipV="1">
            <a:off x="4078573" y="2876771"/>
            <a:ext cx="790663" cy="1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34383" y="2458472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802106" y="3065783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68929" y="2607244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168929" y="3825911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1821" y="2607244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869236" y="2596798"/>
            <a:ext cx="1565147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np.sum()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38414" y="2697730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2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3403" y="68716"/>
            <a:ext cx="89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[</a:t>
            </a:r>
            <a:r>
              <a:rPr lang="ko-KR" altLang="en-US" dirty="0" smtClean="0"/>
              <a:t>오류 </a:t>
            </a:r>
            <a:r>
              <a:rPr lang="ko-KR" altLang="en-US" dirty="0" err="1" smtClean="0"/>
              <a:t>역전파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327" name="타원 326"/>
          <p:cNvSpPr/>
          <p:nvPr/>
        </p:nvSpPr>
        <p:spPr>
          <a:xfrm>
            <a:off x="497306" y="1406387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8" name="직선 화살표 연결선 327"/>
          <p:cNvCxnSpPr>
            <a:stCxn id="327" idx="6"/>
            <a:endCxn id="337" idx="2"/>
          </p:cNvCxnSpPr>
          <p:nvPr/>
        </p:nvCxnSpPr>
        <p:spPr>
          <a:xfrm>
            <a:off x="1074058" y="1686360"/>
            <a:ext cx="942440" cy="37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/>
          <p:cNvCxnSpPr>
            <a:stCxn id="336" idx="6"/>
            <a:endCxn id="337" idx="2"/>
          </p:cNvCxnSpPr>
          <p:nvPr/>
        </p:nvCxnSpPr>
        <p:spPr>
          <a:xfrm flipV="1">
            <a:off x="1074058" y="2062115"/>
            <a:ext cx="942440" cy="570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337" idx="6"/>
            <a:endCxn id="382" idx="2"/>
          </p:cNvCxnSpPr>
          <p:nvPr/>
        </p:nvCxnSpPr>
        <p:spPr>
          <a:xfrm>
            <a:off x="3631505" y="2062115"/>
            <a:ext cx="1615007" cy="699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3710555" y="1758861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i2h</a:t>
            </a:r>
            <a:endParaRPr lang="ko-KR" altLang="en-US" dirty="0"/>
          </a:p>
        </p:txBody>
      </p:sp>
      <p:sp>
        <p:nvSpPr>
          <p:cNvPr id="336" name="타원 335"/>
          <p:cNvSpPr/>
          <p:nvPr/>
        </p:nvSpPr>
        <p:spPr>
          <a:xfrm>
            <a:off x="497306" y="2353084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7" name="타원 336"/>
          <p:cNvSpPr/>
          <p:nvPr/>
        </p:nvSpPr>
        <p:spPr>
          <a:xfrm>
            <a:off x="2016498" y="1491172"/>
            <a:ext cx="1615007" cy="1141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32389" y="1505015"/>
            <a:ext cx="5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X.t()</a:t>
            </a:r>
            <a:endParaRPr lang="ko-KR" altLang="en-US" dirty="0"/>
          </a:p>
        </p:txBody>
      </p:sp>
      <p:sp>
        <p:nvSpPr>
          <p:cNvPr id="342" name="TextBox 341"/>
          <p:cNvSpPr txBox="1"/>
          <p:nvPr/>
        </p:nvSpPr>
        <p:spPr>
          <a:xfrm>
            <a:off x="497306" y="2448391"/>
            <a:ext cx="7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W_x</a:t>
            </a:r>
            <a:endParaRPr lang="ko-KR" alt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2086664" y="1682971"/>
            <a:ext cx="18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60" name="타원 359"/>
          <p:cNvSpPr/>
          <p:nvPr/>
        </p:nvSpPr>
        <p:spPr>
          <a:xfrm>
            <a:off x="208480" y="3378062"/>
            <a:ext cx="1079829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1" name="직선 화살표 연결선 360"/>
          <p:cNvCxnSpPr>
            <a:stCxn id="360" idx="6"/>
            <a:endCxn id="366" idx="2"/>
          </p:cNvCxnSpPr>
          <p:nvPr/>
        </p:nvCxnSpPr>
        <p:spPr>
          <a:xfrm>
            <a:off x="1288309" y="3658035"/>
            <a:ext cx="718664" cy="37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>
            <a:stCxn id="365" idx="6"/>
            <a:endCxn id="366" idx="2"/>
          </p:cNvCxnSpPr>
          <p:nvPr/>
        </p:nvCxnSpPr>
        <p:spPr>
          <a:xfrm flipV="1">
            <a:off x="1064533" y="4033790"/>
            <a:ext cx="942440" cy="570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>
            <a:endCxn id="382" idx="2"/>
          </p:cNvCxnSpPr>
          <p:nvPr/>
        </p:nvCxnSpPr>
        <p:spPr>
          <a:xfrm flipV="1">
            <a:off x="3631505" y="2762083"/>
            <a:ext cx="1615007" cy="1271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3862462" y="3793484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h2h</a:t>
            </a:r>
            <a:endParaRPr lang="ko-KR" altLang="en-US" dirty="0"/>
          </a:p>
        </p:txBody>
      </p:sp>
      <p:sp>
        <p:nvSpPr>
          <p:cNvPr id="365" name="타원 364"/>
          <p:cNvSpPr/>
          <p:nvPr/>
        </p:nvSpPr>
        <p:spPr>
          <a:xfrm>
            <a:off x="487781" y="4324759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6" name="타원 365"/>
          <p:cNvSpPr/>
          <p:nvPr/>
        </p:nvSpPr>
        <p:spPr>
          <a:xfrm>
            <a:off x="2006973" y="3462847"/>
            <a:ext cx="1615007" cy="1141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209760" y="3431664"/>
            <a:ext cx="113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Prve_h.t()</a:t>
            </a:r>
            <a:endParaRPr lang="ko-KR" alt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42958" y="4403040"/>
            <a:ext cx="7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W_h</a:t>
            </a:r>
            <a:endParaRPr lang="ko-KR" altLang="en-US" dirty="0"/>
          </a:p>
        </p:txBody>
      </p:sp>
      <p:sp>
        <p:nvSpPr>
          <p:cNvPr id="369" name="TextBox 368"/>
          <p:cNvSpPr txBox="1"/>
          <p:nvPr/>
        </p:nvSpPr>
        <p:spPr>
          <a:xfrm>
            <a:off x="2077139" y="3654646"/>
            <a:ext cx="18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82" name="타원 381"/>
          <p:cNvSpPr/>
          <p:nvPr/>
        </p:nvSpPr>
        <p:spPr>
          <a:xfrm>
            <a:off x="5246512" y="2482110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5337219" y="2553223"/>
            <a:ext cx="7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386" name="직선 화살표 연결선 385"/>
          <p:cNvCxnSpPr>
            <a:stCxn id="382" idx="6"/>
            <a:endCxn id="390" idx="2"/>
          </p:cNvCxnSpPr>
          <p:nvPr/>
        </p:nvCxnSpPr>
        <p:spPr>
          <a:xfrm>
            <a:off x="5823264" y="2762083"/>
            <a:ext cx="1272240" cy="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타원 389"/>
          <p:cNvSpPr/>
          <p:nvPr/>
        </p:nvSpPr>
        <p:spPr>
          <a:xfrm>
            <a:off x="7095504" y="2409075"/>
            <a:ext cx="708455" cy="706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066929" y="2543698"/>
            <a:ext cx="81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Tanh()</a:t>
            </a:r>
            <a:endParaRPr lang="ko-KR" altLang="en-US" dirty="0"/>
          </a:p>
        </p:txBody>
      </p:sp>
      <p:cxnSp>
        <p:nvCxnSpPr>
          <p:cNvPr id="398" name="직선 화살표 연결선 397"/>
          <p:cNvCxnSpPr>
            <a:stCxn id="390" idx="6"/>
          </p:cNvCxnSpPr>
          <p:nvPr/>
        </p:nvCxnSpPr>
        <p:spPr>
          <a:xfrm flipV="1">
            <a:off x="7803959" y="2762083"/>
            <a:ext cx="892366" cy="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5834344" y="2368557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Next_h</a:t>
            </a:r>
            <a:endParaRPr lang="ko-KR" altLang="en-US" dirty="0"/>
          </a:p>
        </p:txBody>
      </p:sp>
      <p:sp>
        <p:nvSpPr>
          <p:cNvPr id="403" name="TextBox 402"/>
          <p:cNvSpPr txBox="1"/>
          <p:nvPr/>
        </p:nvSpPr>
        <p:spPr>
          <a:xfrm>
            <a:off x="8649602" y="2543698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5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400" y="113987"/>
            <a:ext cx="89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perceptron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200150" y="721562"/>
            <a:ext cx="9524" cy="20913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72515" y="2346325"/>
            <a:ext cx="237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166812" y="2308225"/>
            <a:ext cx="85725" cy="952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57287" y="1327150"/>
            <a:ext cx="85725" cy="952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33612" y="1308100"/>
            <a:ext cx="85725" cy="952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224087" y="2298700"/>
            <a:ext cx="85725" cy="952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4387" y="105015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(0,1)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14387" y="206932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(0,0)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259805" y="20217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(1,0)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59805" y="105015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(1,1)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10603" y="1317625"/>
            <a:ext cx="1856372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90662" y="174470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-1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233487" y="203083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268640" y="771525"/>
            <a:ext cx="8335" cy="2180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49340" y="2485637"/>
            <a:ext cx="2613610" cy="9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243637" y="2447537"/>
            <a:ext cx="85725" cy="952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234112" y="1466462"/>
            <a:ext cx="85725" cy="952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310437" y="1447412"/>
            <a:ext cx="85725" cy="952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300912" y="2438012"/>
            <a:ext cx="85725" cy="952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891212" y="118946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(0,1)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891212" y="220863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(0,0)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67537" y="215226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(1,0)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993730" y="114222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(1,1)</a:t>
            </a:r>
            <a:endParaRPr lang="ko-KR" altLang="en-US" sz="12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6036969" y="823138"/>
            <a:ext cx="2038351" cy="178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49512" y="155977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754415" y="171333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13423" y="3109684"/>
            <a:ext cx="23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Figure1. NOR gate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664865" y="3731432"/>
            <a:ext cx="3446802" cy="1152557"/>
            <a:chOff x="169565" y="3680632"/>
            <a:chExt cx="3446802" cy="1152557"/>
          </a:xfrm>
        </p:grpSpPr>
        <p:sp>
          <p:nvSpPr>
            <p:cNvPr id="70" name="타원 69"/>
            <p:cNvSpPr/>
            <p:nvPr/>
          </p:nvSpPr>
          <p:spPr>
            <a:xfrm>
              <a:off x="181977" y="3886200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>
              <a:stCxn id="70" idx="6"/>
              <a:endCxn id="90" idx="2"/>
            </p:cNvCxnSpPr>
            <p:nvPr/>
          </p:nvCxnSpPr>
          <p:spPr>
            <a:xfrm>
              <a:off x="504824" y="4038890"/>
              <a:ext cx="748129" cy="293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89" idx="6"/>
              <a:endCxn id="90" idx="2"/>
            </p:cNvCxnSpPr>
            <p:nvPr/>
          </p:nvCxnSpPr>
          <p:spPr>
            <a:xfrm flipV="1">
              <a:off x="504824" y="4332032"/>
              <a:ext cx="748129" cy="243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90" idx="6"/>
              <a:endCxn id="100" idx="2"/>
            </p:cNvCxnSpPr>
            <p:nvPr/>
          </p:nvCxnSpPr>
          <p:spPr>
            <a:xfrm flipV="1">
              <a:off x="1575800" y="4327986"/>
              <a:ext cx="326896" cy="4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7581" y="3821908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181977" y="4422586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1252953" y="4179342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0778" y="4114970"/>
              <a:ext cx="51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∑</a:t>
              </a:r>
              <a:endParaRPr lang="ko-KR" altLang="en-US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902696" y="4175296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화살표 연결선 103"/>
            <p:cNvCxnSpPr>
              <a:stCxn id="100" idx="6"/>
              <a:endCxn id="132" idx="1"/>
            </p:cNvCxnSpPr>
            <p:nvPr/>
          </p:nvCxnSpPr>
          <p:spPr>
            <a:xfrm flipV="1">
              <a:off x="2225543" y="4327641"/>
              <a:ext cx="224762" cy="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764001" y="3680632"/>
              <a:ext cx="1033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Activation</a:t>
              </a:r>
            </a:p>
            <a:p>
              <a:r>
                <a:rPr lang="en-US" altLang="ko-KR" sz="1200" dirty="0" smtClean="0"/>
                <a:t> function</a:t>
              </a:r>
              <a:endParaRPr lang="ko-KR" altLang="en-US" sz="1200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871740" y="4181395"/>
              <a:ext cx="384760" cy="293182"/>
              <a:chOff x="3958640" y="3929884"/>
              <a:chExt cx="1005075" cy="798082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4438649" y="3929884"/>
                <a:ext cx="9525" cy="79808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958640" y="4327986"/>
                <a:ext cx="1005075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꺾인 연결선 84"/>
              <p:cNvCxnSpPr/>
              <p:nvPr/>
            </p:nvCxnSpPr>
            <p:spPr>
              <a:xfrm rot="10800000" flipV="1">
                <a:off x="4171950" y="4079348"/>
                <a:ext cx="547536" cy="45511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450305" y="4142975"/>
              <a:ext cx="116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9565" y="4355801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0836" y="4463857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71749" y="3769631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053481" y="3689227"/>
              <a:ext cx="1033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Net input</a:t>
              </a:r>
            </a:p>
            <a:p>
              <a:r>
                <a:rPr lang="en-US" altLang="ko-KR" sz="1200" dirty="0" smtClean="0"/>
                <a:t>function</a:t>
              </a:r>
              <a:endParaRPr lang="ko-KR" altLang="en-US" sz="1200" dirty="0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776911" y="3192630"/>
            <a:ext cx="23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Figure2. AND gate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77737" y="4992045"/>
            <a:ext cx="364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Figure1-1. NOR gate perceptron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5794588" y="3724566"/>
            <a:ext cx="3446802" cy="1152557"/>
            <a:chOff x="169565" y="3680632"/>
            <a:chExt cx="3446802" cy="1152557"/>
          </a:xfrm>
        </p:grpSpPr>
        <p:sp>
          <p:nvSpPr>
            <p:cNvPr id="163" name="타원 162"/>
            <p:cNvSpPr/>
            <p:nvPr/>
          </p:nvSpPr>
          <p:spPr>
            <a:xfrm>
              <a:off x="181977" y="3886200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63" idx="6"/>
              <a:endCxn id="169" idx="2"/>
            </p:cNvCxnSpPr>
            <p:nvPr/>
          </p:nvCxnSpPr>
          <p:spPr>
            <a:xfrm>
              <a:off x="504824" y="4038890"/>
              <a:ext cx="748129" cy="293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68" idx="6"/>
              <a:endCxn id="169" idx="2"/>
            </p:cNvCxnSpPr>
            <p:nvPr/>
          </p:nvCxnSpPr>
          <p:spPr>
            <a:xfrm flipV="1">
              <a:off x="504824" y="4332032"/>
              <a:ext cx="748129" cy="243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69" idx="6"/>
              <a:endCxn id="171" idx="2"/>
            </p:cNvCxnSpPr>
            <p:nvPr/>
          </p:nvCxnSpPr>
          <p:spPr>
            <a:xfrm flipV="1">
              <a:off x="1575800" y="4327986"/>
              <a:ext cx="326896" cy="4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87581" y="3821908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181977" y="4422586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1252953" y="4179342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50778" y="4114970"/>
              <a:ext cx="51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∑</a:t>
              </a:r>
              <a:endParaRPr lang="ko-KR" altLang="en-US" dirty="0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1902696" y="4175296"/>
              <a:ext cx="322847" cy="305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직선 화살표 연결선 171"/>
            <p:cNvCxnSpPr>
              <a:stCxn id="171" idx="6"/>
              <a:endCxn id="175" idx="1"/>
            </p:cNvCxnSpPr>
            <p:nvPr/>
          </p:nvCxnSpPr>
          <p:spPr>
            <a:xfrm flipV="1">
              <a:off x="2225543" y="4327641"/>
              <a:ext cx="224762" cy="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64001" y="3680632"/>
              <a:ext cx="1033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Activation</a:t>
              </a:r>
            </a:p>
            <a:p>
              <a:r>
                <a:rPr lang="en-US" altLang="ko-KR" sz="1200" dirty="0" smtClean="0"/>
                <a:t> function</a:t>
              </a:r>
              <a:endParaRPr lang="ko-KR" altLang="en-US" sz="1200" dirty="0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1871740" y="4181395"/>
              <a:ext cx="384760" cy="293182"/>
              <a:chOff x="3958640" y="3929884"/>
              <a:chExt cx="1005075" cy="798082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4438649" y="3929884"/>
                <a:ext cx="9525" cy="79808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3958640" y="4327986"/>
                <a:ext cx="1005075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꺾인 연결선 181"/>
              <p:cNvCxnSpPr/>
              <p:nvPr/>
            </p:nvCxnSpPr>
            <p:spPr>
              <a:xfrm rot="10800000" flipV="1">
                <a:off x="4171950" y="4079348"/>
                <a:ext cx="547536" cy="45511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/>
            <p:cNvSpPr txBox="1"/>
            <p:nvPr/>
          </p:nvSpPr>
          <p:spPr>
            <a:xfrm>
              <a:off x="2450305" y="4142975"/>
              <a:ext cx="116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69565" y="4355801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70836" y="4463857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71749" y="3769631"/>
              <a:ext cx="101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53481" y="3689227"/>
              <a:ext cx="1033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Net input</a:t>
              </a:r>
            </a:p>
            <a:p>
              <a:r>
                <a:rPr lang="en-US" altLang="ko-KR" sz="1200" dirty="0" smtClean="0"/>
                <a:t>function</a:t>
              </a:r>
              <a:endParaRPr lang="ko-KR" altLang="en-US" sz="1200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707460" y="4985179"/>
            <a:ext cx="364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Figure2-1. AND gate perceptron</a:t>
            </a:r>
          </a:p>
        </p:txBody>
      </p:sp>
    </p:spTree>
    <p:extLst>
      <p:ext uri="{BB962C8B-B14F-4D97-AF65-F5344CB8AC3E}">
        <p14:creationId xmlns:p14="http://schemas.microsoft.com/office/powerpoint/2010/main" val="240199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3403" y="68716"/>
            <a:ext cx="89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 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703806" y="2119086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30" idx="6"/>
            <a:endCxn id="41" idx="2"/>
          </p:cNvCxnSpPr>
          <p:nvPr/>
        </p:nvCxnSpPr>
        <p:spPr>
          <a:xfrm>
            <a:off x="2280558" y="2399059"/>
            <a:ext cx="790071" cy="488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0" idx="6"/>
            <a:endCxn id="41" idx="2"/>
          </p:cNvCxnSpPr>
          <p:nvPr/>
        </p:nvCxnSpPr>
        <p:spPr>
          <a:xfrm flipV="1">
            <a:off x="2280558" y="2887217"/>
            <a:ext cx="790071" cy="45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1" idx="6"/>
            <a:endCxn id="43" idx="2"/>
          </p:cNvCxnSpPr>
          <p:nvPr/>
        </p:nvCxnSpPr>
        <p:spPr>
          <a:xfrm>
            <a:off x="3647381" y="2887217"/>
            <a:ext cx="1175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92057" y="2507439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42" idx="6"/>
            <a:endCxn id="43" idx="2"/>
          </p:cNvCxnSpPr>
          <p:nvPr/>
        </p:nvCxnSpPr>
        <p:spPr>
          <a:xfrm flipV="1">
            <a:off x="3736281" y="2887217"/>
            <a:ext cx="1086340" cy="151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3" idx="6"/>
          </p:cNvCxnSpPr>
          <p:nvPr/>
        </p:nvCxnSpPr>
        <p:spPr>
          <a:xfrm flipV="1">
            <a:off x="5399373" y="2876771"/>
            <a:ext cx="790663" cy="1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03806" y="3065783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70629" y="2607244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59529" y="4118011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22621" y="2607244"/>
            <a:ext cx="576752" cy="559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5398411" y="3021695"/>
            <a:ext cx="831491" cy="14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16291" y="1058632"/>
            <a:ext cx="201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Black : Forward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16291" y="1470261"/>
            <a:ext cx="201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 : Backward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3591635" y="2983399"/>
            <a:ext cx="831491" cy="14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825181" y="3065783"/>
            <a:ext cx="1025969" cy="1373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279967" y="2997437"/>
            <a:ext cx="725971" cy="43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2321153" y="2309852"/>
            <a:ext cx="680833" cy="402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2025" y="2189624"/>
            <a:ext cx="11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= -2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2535" y="3127218"/>
            <a:ext cx="11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= 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38258" y="4246843"/>
            <a:ext cx="11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en-US" altLang="ko-KR" dirty="0" smtClean="0"/>
              <a:t> = -4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279966" y="2507439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272641" y="2852168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498042" y="3736376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71582" y="2494366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-12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20144" y="2568972"/>
            <a:ext cx="257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</a:p>
          <a:p>
            <a:r>
              <a:rPr lang="en-US" altLang="ko-KR" dirty="0" smtClean="0"/>
              <a:t>f(x,y,z) = (x+y)*z = -12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4822621" y="3013728"/>
                <a:ext cx="2209843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21" y="3013728"/>
                <a:ext cx="2209843" cy="665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591635" y="3715405"/>
                <a:ext cx="2209843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35" y="3715405"/>
                <a:ext cx="2209843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38662" y="2942559"/>
                <a:ext cx="2209843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662" y="2942559"/>
                <a:ext cx="2209843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024198" y="1966556"/>
                <a:ext cx="2209843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98" y="1966556"/>
                <a:ext cx="2209843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1852322" y="3209230"/>
                <a:ext cx="2209843" cy="66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22" y="3209230"/>
                <a:ext cx="2209843" cy="666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158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2018-10-08T05:03:16Z</dcterms:created>
  <dcterms:modified xsi:type="dcterms:W3CDTF">2018-10-08T08:28:42Z</dcterms:modified>
</cp:coreProperties>
</file>