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6"/>
  </p:notesMasterIdLst>
  <p:sldIdLst>
    <p:sldId id="306" r:id="rId3"/>
    <p:sldId id="307" r:id="rId4"/>
    <p:sldId id="305" r:id="rId5"/>
    <p:sldId id="308" r:id="rId6"/>
    <p:sldId id="259" r:id="rId7"/>
    <p:sldId id="262" r:id="rId8"/>
    <p:sldId id="261" r:id="rId9"/>
    <p:sldId id="260" r:id="rId10"/>
    <p:sldId id="309" r:id="rId11"/>
    <p:sldId id="256" r:id="rId12"/>
    <p:sldId id="257" r:id="rId13"/>
    <p:sldId id="258" r:id="rId14"/>
    <p:sldId id="310"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E7C92-0061-4304-9C3B-7BB7164B5A72}" v="126" dt="2021-05-15T05:14:21.906"/>
    <p1510:client id="{68F0B41C-6F3F-4CBD-9C65-4E32358264CF}" v="83" dt="2021-05-15T04:17:54.77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288" autoAdjust="0"/>
  </p:normalViewPr>
  <p:slideViewPr>
    <p:cSldViewPr snapToGrid="0">
      <p:cViewPr varScale="1">
        <p:scale>
          <a:sx n="44" d="100"/>
          <a:sy n="44" d="100"/>
        </p:scale>
        <p:origin x="77"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황 성환" userId="b66cb1e1d4861a92" providerId="LiveId" clId="{45CE7C92-0061-4304-9C3B-7BB7164B5A72}"/>
    <pc:docChg chg="undo custSel addSld modSld">
      <pc:chgData name="황 성환" userId="b66cb1e1d4861a92" providerId="LiveId" clId="{45CE7C92-0061-4304-9C3B-7BB7164B5A72}" dt="2021-05-15T05:14:26.835" v="1632" actId="20577"/>
      <pc:docMkLst>
        <pc:docMk/>
      </pc:docMkLst>
      <pc:sldChg chg="addSp delSp modSp mod">
        <pc:chgData name="황 성환" userId="b66cb1e1d4861a92" providerId="LiveId" clId="{45CE7C92-0061-4304-9C3B-7BB7164B5A72}" dt="2021-05-15T04:48:59.337" v="109" actId="1076"/>
        <pc:sldMkLst>
          <pc:docMk/>
          <pc:sldMk cId="319448969" sldId="258"/>
        </pc:sldMkLst>
        <pc:spChg chg="del">
          <ac:chgData name="황 성환" userId="b66cb1e1d4861a92" providerId="LiveId" clId="{45CE7C92-0061-4304-9C3B-7BB7164B5A72}" dt="2021-05-15T04:45:49.254" v="83" actId="478"/>
          <ac:spMkLst>
            <pc:docMk/>
            <pc:sldMk cId="319448969" sldId="258"/>
            <ac:spMk id="10" creationId="{6B6C88D7-5372-449B-A4EE-A877BF647624}"/>
          </ac:spMkLst>
        </pc:spChg>
        <pc:spChg chg="add mod">
          <ac:chgData name="황 성환" userId="b66cb1e1d4861a92" providerId="LiveId" clId="{45CE7C92-0061-4304-9C3B-7BB7164B5A72}" dt="2021-05-15T04:48:59.337" v="109" actId="1076"/>
          <ac:spMkLst>
            <pc:docMk/>
            <pc:sldMk cId="319448969" sldId="258"/>
            <ac:spMk id="11" creationId="{231FD8F0-B901-4440-95CE-7FE8CB4107CA}"/>
          </ac:spMkLst>
        </pc:spChg>
        <pc:graphicFrameChg chg="mod modGraphic">
          <ac:chgData name="황 성환" userId="b66cb1e1d4861a92" providerId="LiveId" clId="{45CE7C92-0061-4304-9C3B-7BB7164B5A72}" dt="2021-05-15T04:47:58.529" v="107" actId="108"/>
          <ac:graphicFrameMkLst>
            <pc:docMk/>
            <pc:sldMk cId="319448969" sldId="258"/>
            <ac:graphicFrameMk id="9" creationId="{958C0D22-8DC1-4F76-9B94-4322CE1FA9EC}"/>
          </ac:graphicFrameMkLst>
        </pc:graphicFrameChg>
        <pc:graphicFrameChg chg="mod">
          <ac:chgData name="황 성환" userId="b66cb1e1d4861a92" providerId="LiveId" clId="{45CE7C92-0061-4304-9C3B-7BB7164B5A72}" dt="2021-05-15T04:47:25.026" v="93" actId="1076"/>
          <ac:graphicFrameMkLst>
            <pc:docMk/>
            <pc:sldMk cId="319448969" sldId="258"/>
            <ac:graphicFrameMk id="24" creationId="{8A7D6224-FBB0-4D5B-9805-C722CA249FFE}"/>
          </ac:graphicFrameMkLst>
        </pc:graphicFrameChg>
        <pc:cxnChg chg="del">
          <ac:chgData name="황 성환" userId="b66cb1e1d4861a92" providerId="LiveId" clId="{45CE7C92-0061-4304-9C3B-7BB7164B5A72}" dt="2021-05-15T04:47:35.995" v="96" actId="478"/>
          <ac:cxnSpMkLst>
            <pc:docMk/>
            <pc:sldMk cId="319448969" sldId="258"/>
            <ac:cxnSpMk id="26" creationId="{79925397-B752-4ECB-99B4-A4EEAF06C2DA}"/>
          </ac:cxnSpMkLst>
        </pc:cxnChg>
        <pc:cxnChg chg="del">
          <ac:chgData name="황 성환" userId="b66cb1e1d4861a92" providerId="LiveId" clId="{45CE7C92-0061-4304-9C3B-7BB7164B5A72}" dt="2021-05-15T04:47:36.819" v="97" actId="478"/>
          <ac:cxnSpMkLst>
            <pc:docMk/>
            <pc:sldMk cId="319448969" sldId="258"/>
            <ac:cxnSpMk id="27" creationId="{466FCC55-BFF4-4951-BA93-66B22FF1CE8E}"/>
          </ac:cxnSpMkLst>
        </pc:cxnChg>
      </pc:sldChg>
      <pc:sldChg chg="addSp delSp modSp mod">
        <pc:chgData name="황 성환" userId="b66cb1e1d4861a92" providerId="LiveId" clId="{45CE7C92-0061-4304-9C3B-7BB7164B5A72}" dt="2021-05-15T05:07:09.232" v="1352"/>
        <pc:sldMkLst>
          <pc:docMk/>
          <pc:sldMk cId="2857866154" sldId="309"/>
        </pc:sldMkLst>
        <pc:spChg chg="add mod">
          <ac:chgData name="황 성환" userId="b66cb1e1d4861a92" providerId="LiveId" clId="{45CE7C92-0061-4304-9C3B-7BB7164B5A72}" dt="2021-05-15T05:00:06.728" v="723"/>
          <ac:spMkLst>
            <pc:docMk/>
            <pc:sldMk cId="2857866154" sldId="309"/>
            <ac:spMk id="2" creationId="{87939151-7621-4063-8C42-998AAF8B3FE0}"/>
          </ac:spMkLst>
        </pc:spChg>
        <pc:spChg chg="add del mod">
          <ac:chgData name="황 성환" userId="b66cb1e1d4861a92" providerId="LiveId" clId="{45CE7C92-0061-4304-9C3B-7BB7164B5A72}" dt="2021-05-15T05:00:10.661" v="725" actId="478"/>
          <ac:spMkLst>
            <pc:docMk/>
            <pc:sldMk cId="2857866154" sldId="309"/>
            <ac:spMk id="3" creationId="{0D144354-C0DF-47C4-8D89-39EFFF6710C4}"/>
          </ac:spMkLst>
        </pc:spChg>
        <pc:spChg chg="add mod">
          <ac:chgData name="황 성환" userId="b66cb1e1d4861a92" providerId="LiveId" clId="{45CE7C92-0061-4304-9C3B-7BB7164B5A72}" dt="2021-05-15T05:02:21.602" v="947"/>
          <ac:spMkLst>
            <pc:docMk/>
            <pc:sldMk cId="2857866154" sldId="309"/>
            <ac:spMk id="4" creationId="{53343CCD-46A0-469B-A4C0-1469830AB421}"/>
          </ac:spMkLst>
        </pc:spChg>
        <pc:spChg chg="add mod">
          <ac:chgData name="황 성환" userId="b66cb1e1d4861a92" providerId="LiveId" clId="{45CE7C92-0061-4304-9C3B-7BB7164B5A72}" dt="2021-05-15T05:04:36.015" v="1136"/>
          <ac:spMkLst>
            <pc:docMk/>
            <pc:sldMk cId="2857866154" sldId="309"/>
            <ac:spMk id="5" creationId="{8CE8CEB6-3B07-4D09-AED7-604C5382E4FF}"/>
          </ac:spMkLst>
        </pc:spChg>
        <pc:spChg chg="add mod">
          <ac:chgData name="황 성환" userId="b66cb1e1d4861a92" providerId="LiveId" clId="{45CE7C92-0061-4304-9C3B-7BB7164B5A72}" dt="2021-05-15T05:07:09.232" v="1352"/>
          <ac:spMkLst>
            <pc:docMk/>
            <pc:sldMk cId="2857866154" sldId="309"/>
            <ac:spMk id="6" creationId="{71E19E4E-E4DF-4AF9-968A-6ACD1B32E954}"/>
          </ac:spMkLst>
        </pc:spChg>
      </pc:sldChg>
      <pc:sldChg chg="addSp delSp modSp add mod">
        <pc:chgData name="황 성환" userId="b66cb1e1d4861a92" providerId="LiveId" clId="{45CE7C92-0061-4304-9C3B-7BB7164B5A72}" dt="2021-05-15T05:14:26.835" v="1632" actId="20577"/>
        <pc:sldMkLst>
          <pc:docMk/>
          <pc:sldMk cId="3027406482" sldId="310"/>
        </pc:sldMkLst>
        <pc:spChg chg="add del">
          <ac:chgData name="황 성환" userId="b66cb1e1d4861a92" providerId="LiveId" clId="{45CE7C92-0061-4304-9C3B-7BB7164B5A72}" dt="2021-05-15T04:49:08.528" v="113" actId="478"/>
          <ac:spMkLst>
            <pc:docMk/>
            <pc:sldMk cId="3027406482" sldId="310"/>
            <ac:spMk id="2" creationId="{FFAEF2D4-2434-4938-8FF5-5C30CA2A88EE}"/>
          </ac:spMkLst>
        </pc:spChg>
        <pc:spChg chg="add mod">
          <ac:chgData name="황 성환" userId="b66cb1e1d4861a92" providerId="LiveId" clId="{45CE7C92-0061-4304-9C3B-7BB7164B5A72}" dt="2021-05-15T05:10:21.035" v="1408" actId="1076"/>
          <ac:spMkLst>
            <pc:docMk/>
            <pc:sldMk cId="3027406482" sldId="310"/>
            <ac:spMk id="3" creationId="{BE4613F9-3EC5-4294-BBD6-F51499306D83}"/>
          </ac:spMkLst>
        </pc:spChg>
        <pc:spChg chg="add mod">
          <ac:chgData name="황 성환" userId="b66cb1e1d4861a92" providerId="LiveId" clId="{45CE7C92-0061-4304-9C3B-7BB7164B5A72}" dt="2021-05-15T05:10:29.781" v="1421"/>
          <ac:spMkLst>
            <pc:docMk/>
            <pc:sldMk cId="3027406482" sldId="310"/>
            <ac:spMk id="4" creationId="{8E7A351B-5E6A-4A31-AB0B-580069AD8EFF}"/>
          </ac:spMkLst>
        </pc:spChg>
        <pc:spChg chg="add mod">
          <ac:chgData name="황 성환" userId="b66cb1e1d4861a92" providerId="LiveId" clId="{45CE7C92-0061-4304-9C3B-7BB7164B5A72}" dt="2021-05-15T05:10:41.969" v="1428"/>
          <ac:spMkLst>
            <pc:docMk/>
            <pc:sldMk cId="3027406482" sldId="310"/>
            <ac:spMk id="5" creationId="{8F8E6B72-43CE-493D-A217-002236DA3315}"/>
          </ac:spMkLst>
        </pc:spChg>
        <pc:spChg chg="add mod">
          <ac:chgData name="황 성환" userId="b66cb1e1d4861a92" providerId="LiveId" clId="{45CE7C92-0061-4304-9C3B-7BB7164B5A72}" dt="2021-05-15T05:14:26.835" v="1632" actId="20577"/>
          <ac:spMkLst>
            <pc:docMk/>
            <pc:sldMk cId="3027406482" sldId="310"/>
            <ac:spMk id="6" creationId="{F90E4C29-A2C3-4B19-AC04-00D408836A14}"/>
          </ac:spMkLst>
        </pc:spChg>
        <pc:spChg chg="del mod">
          <ac:chgData name="황 성환" userId="b66cb1e1d4861a92" providerId="LiveId" clId="{45CE7C92-0061-4304-9C3B-7BB7164B5A72}" dt="2021-05-15T04:49:05.861" v="111" actId="478"/>
          <ac:spMkLst>
            <pc:docMk/>
            <pc:sldMk cId="3027406482" sldId="310"/>
            <ac:spMk id="10" creationId="{6B6C88D7-5372-449B-A4EE-A877BF647624}"/>
          </ac:spMkLst>
        </pc:spChg>
        <pc:spChg chg="del mod">
          <ac:chgData name="황 성환" userId="b66cb1e1d4861a92" providerId="LiveId" clId="{45CE7C92-0061-4304-9C3B-7BB7164B5A72}" dt="2021-05-15T04:44:56.339" v="78" actId="478"/>
          <ac:spMkLst>
            <pc:docMk/>
            <pc:sldMk cId="3027406482" sldId="310"/>
            <ac:spMk id="13" creationId="{5927F1F2-2FCA-464A-9A10-7CF74A1E3F18}"/>
          </ac:spMkLst>
        </pc:spChg>
        <pc:spChg chg="mod">
          <ac:chgData name="황 성환" userId="b66cb1e1d4861a92" providerId="LiveId" clId="{45CE7C92-0061-4304-9C3B-7BB7164B5A72}" dt="2021-05-15T04:42:26.184" v="5" actId="1076"/>
          <ac:spMkLst>
            <pc:docMk/>
            <pc:sldMk cId="3027406482" sldId="310"/>
            <ac:spMk id="14" creationId="{3089EA9E-7C5C-4CE4-91F5-E483503644A7}"/>
          </ac:spMkLst>
        </pc:spChg>
        <pc:graphicFrameChg chg="del mod modGraphic">
          <ac:chgData name="황 성환" userId="b66cb1e1d4861a92" providerId="LiveId" clId="{45CE7C92-0061-4304-9C3B-7BB7164B5A72}" dt="2021-05-15T04:49:08.014" v="112" actId="478"/>
          <ac:graphicFrameMkLst>
            <pc:docMk/>
            <pc:sldMk cId="3027406482" sldId="310"/>
            <ac:graphicFrameMk id="9" creationId="{958C0D22-8DC1-4F76-9B94-4322CE1FA9EC}"/>
          </ac:graphicFrameMkLst>
        </pc:graphicFrameChg>
        <pc:graphicFrameChg chg="del">
          <ac:chgData name="황 성환" userId="b66cb1e1d4861a92" providerId="LiveId" clId="{45CE7C92-0061-4304-9C3B-7BB7164B5A72}" dt="2021-05-15T04:42:05.426" v="1" actId="478"/>
          <ac:graphicFrameMkLst>
            <pc:docMk/>
            <pc:sldMk cId="3027406482" sldId="310"/>
            <ac:graphicFrameMk id="24" creationId="{8A7D6224-FBB0-4D5B-9805-C722CA249FFE}"/>
          </ac:graphicFrameMkLst>
        </pc:graphicFrameChg>
        <pc:cxnChg chg="del">
          <ac:chgData name="황 성환" userId="b66cb1e1d4861a92" providerId="LiveId" clId="{45CE7C92-0061-4304-9C3B-7BB7164B5A72}" dt="2021-05-15T04:43:05.734" v="11" actId="478"/>
          <ac:cxnSpMkLst>
            <pc:docMk/>
            <pc:sldMk cId="3027406482" sldId="310"/>
            <ac:cxnSpMk id="26" creationId="{79925397-B752-4ECB-99B4-A4EEAF06C2DA}"/>
          </ac:cxnSpMkLst>
        </pc:cxnChg>
        <pc:cxnChg chg="del">
          <ac:chgData name="황 성환" userId="b66cb1e1d4861a92" providerId="LiveId" clId="{45CE7C92-0061-4304-9C3B-7BB7164B5A72}" dt="2021-05-15T04:43:06.626" v="12" actId="478"/>
          <ac:cxnSpMkLst>
            <pc:docMk/>
            <pc:sldMk cId="3027406482" sldId="310"/>
            <ac:cxnSpMk id="27" creationId="{466FCC55-BFF4-4951-BA93-66B22FF1CE8E}"/>
          </ac:cxnSpMkLst>
        </pc:cxnChg>
      </pc:sldChg>
    </pc:docChg>
  </pc:docChgLst>
  <pc:docChgLst>
    <pc:chgData name="황 성환" userId="b66cb1e1d4861a92" providerId="LiveId" clId="{9F2D5899-4D23-4849-91DB-FC4270239A1A}"/>
    <pc:docChg chg="undo custSel addSld delSld modSld">
      <pc:chgData name="황 성환" userId="b66cb1e1d4861a92" providerId="LiveId" clId="{9F2D5899-4D23-4849-91DB-FC4270239A1A}" dt="2021-05-11T11:36:34.161" v="3156" actId="1076"/>
      <pc:docMkLst>
        <pc:docMk/>
      </pc:docMkLst>
      <pc:sldChg chg="addSp delSp modSp mod">
        <pc:chgData name="황 성환" userId="b66cb1e1d4861a92" providerId="LiveId" clId="{9F2D5899-4D23-4849-91DB-FC4270239A1A}" dt="2021-05-10T13:48:14.145" v="1700" actId="2711"/>
        <pc:sldMkLst>
          <pc:docMk/>
          <pc:sldMk cId="4230368718" sldId="256"/>
        </pc:sldMkLst>
        <pc:spChg chg="add mod">
          <ac:chgData name="황 성환" userId="b66cb1e1d4861a92" providerId="LiveId" clId="{9F2D5899-4D23-4849-91DB-FC4270239A1A}" dt="2021-05-10T01:20:07.508" v="262" actId="164"/>
          <ac:spMkLst>
            <pc:docMk/>
            <pc:sldMk cId="4230368718" sldId="256"/>
            <ac:spMk id="2" creationId="{795645E2-AA52-4669-AF7C-906D85889E54}"/>
          </ac:spMkLst>
        </pc:spChg>
        <pc:spChg chg="add mod">
          <ac:chgData name="황 성환" userId="b66cb1e1d4861a92" providerId="LiveId" clId="{9F2D5899-4D23-4849-91DB-FC4270239A1A}" dt="2021-05-10T01:20:51.623" v="263" actId="164"/>
          <ac:spMkLst>
            <pc:docMk/>
            <pc:sldMk cId="4230368718" sldId="256"/>
            <ac:spMk id="4" creationId="{56689E31-C416-4A51-AE12-27F012D9C37E}"/>
          </ac:spMkLst>
        </pc:spChg>
        <pc:spChg chg="add mod">
          <ac:chgData name="황 성환" userId="b66cb1e1d4861a92" providerId="LiveId" clId="{9F2D5899-4D23-4849-91DB-FC4270239A1A}" dt="2021-05-10T01:20:07.508" v="262" actId="164"/>
          <ac:spMkLst>
            <pc:docMk/>
            <pc:sldMk cId="4230368718" sldId="256"/>
            <ac:spMk id="5" creationId="{ECF06328-4A71-4E8E-B13C-F999EB214037}"/>
          </ac:spMkLst>
        </pc:spChg>
        <pc:spChg chg="add mod">
          <ac:chgData name="황 성환" userId="b66cb1e1d4861a92" providerId="LiveId" clId="{9F2D5899-4D23-4849-91DB-FC4270239A1A}" dt="2021-05-10T01:20:07.508" v="262" actId="164"/>
          <ac:spMkLst>
            <pc:docMk/>
            <pc:sldMk cId="4230368718" sldId="256"/>
            <ac:spMk id="6" creationId="{ED6B0D4C-FAFE-46DE-ADFE-04E4115E47B4}"/>
          </ac:spMkLst>
        </pc:spChg>
        <pc:spChg chg="add mod">
          <ac:chgData name="황 성환" userId="b66cb1e1d4861a92" providerId="LiveId" clId="{9F2D5899-4D23-4849-91DB-FC4270239A1A}" dt="2021-05-10T01:20:07.508" v="262" actId="164"/>
          <ac:spMkLst>
            <pc:docMk/>
            <pc:sldMk cId="4230368718" sldId="256"/>
            <ac:spMk id="9" creationId="{547769BA-8AA3-4DB6-9B0D-A623711FCBA1}"/>
          </ac:spMkLst>
        </pc:spChg>
        <pc:spChg chg="add mod">
          <ac:chgData name="황 성환" userId="b66cb1e1d4861a92" providerId="LiveId" clId="{9F2D5899-4D23-4849-91DB-FC4270239A1A}" dt="2021-05-10T01:20:07.508" v="262" actId="164"/>
          <ac:spMkLst>
            <pc:docMk/>
            <pc:sldMk cId="4230368718" sldId="256"/>
            <ac:spMk id="10" creationId="{5F19337B-A1A2-41A6-AE3F-818FD068A264}"/>
          </ac:spMkLst>
        </pc:spChg>
        <pc:spChg chg="add mod">
          <ac:chgData name="황 성환" userId="b66cb1e1d4861a92" providerId="LiveId" clId="{9F2D5899-4D23-4849-91DB-FC4270239A1A}" dt="2021-05-10T01:27:19.584" v="1097"/>
          <ac:spMkLst>
            <pc:docMk/>
            <pc:sldMk cId="4230368718" sldId="256"/>
            <ac:spMk id="13" creationId="{B3CD1875-0DF5-44FC-ADB4-D9563DC646AF}"/>
          </ac:spMkLst>
        </pc:spChg>
        <pc:spChg chg="add mod">
          <ac:chgData name="황 성환" userId="b66cb1e1d4861a92" providerId="LiveId" clId="{9F2D5899-4D23-4849-91DB-FC4270239A1A}" dt="2021-05-10T01:28:23.947" v="1108" actId="1582"/>
          <ac:spMkLst>
            <pc:docMk/>
            <pc:sldMk cId="4230368718" sldId="256"/>
            <ac:spMk id="14" creationId="{3089EA9E-7C5C-4CE4-91F5-E483503644A7}"/>
          </ac:spMkLst>
        </pc:spChg>
        <pc:grpChg chg="add mod">
          <ac:chgData name="황 성환" userId="b66cb1e1d4861a92" providerId="LiveId" clId="{9F2D5899-4D23-4849-91DB-FC4270239A1A}" dt="2021-05-10T01:20:51.623" v="263" actId="164"/>
          <ac:grpSpMkLst>
            <pc:docMk/>
            <pc:sldMk cId="4230368718" sldId="256"/>
            <ac:grpSpMk id="11" creationId="{321A2BA2-F959-44B3-85AA-C6A3A948B174}"/>
          </ac:grpSpMkLst>
        </pc:grpChg>
        <pc:grpChg chg="add mod">
          <ac:chgData name="황 성환" userId="b66cb1e1d4861a92" providerId="LiveId" clId="{9F2D5899-4D23-4849-91DB-FC4270239A1A}" dt="2021-05-10T01:20:51.623" v="263" actId="164"/>
          <ac:grpSpMkLst>
            <pc:docMk/>
            <pc:sldMk cId="4230368718" sldId="256"/>
            <ac:grpSpMk id="12" creationId="{73D0E0BF-7153-435C-86BE-BE91F4556312}"/>
          </ac:grpSpMkLst>
        </pc:grpChg>
        <pc:graphicFrameChg chg="add mod modGraphic">
          <ac:chgData name="황 성환" userId="b66cb1e1d4861a92" providerId="LiveId" clId="{9F2D5899-4D23-4849-91DB-FC4270239A1A}" dt="2021-05-10T13:48:14.145" v="1700" actId="2711"/>
          <ac:graphicFrameMkLst>
            <pc:docMk/>
            <pc:sldMk cId="4230368718" sldId="256"/>
            <ac:graphicFrameMk id="3" creationId="{C53319FB-9368-4FE3-9CCC-8518A584507E}"/>
          </ac:graphicFrameMkLst>
        </pc:graphicFrameChg>
        <pc:graphicFrameChg chg="del mod modGraphic">
          <ac:chgData name="황 성환" userId="b66cb1e1d4861a92" providerId="LiveId" clId="{9F2D5899-4D23-4849-91DB-FC4270239A1A}" dt="2021-05-09T15:08:24.217" v="192" actId="478"/>
          <ac:graphicFrameMkLst>
            <pc:docMk/>
            <pc:sldMk cId="4230368718" sldId="256"/>
            <ac:graphicFrameMk id="4" creationId="{DF6BA54A-FBAE-4E78-B309-D087BC97A94E}"/>
          </ac:graphicFrameMkLst>
        </pc:graphicFrameChg>
        <pc:cxnChg chg="add mod ord">
          <ac:chgData name="황 성환" userId="b66cb1e1d4861a92" providerId="LiveId" clId="{9F2D5899-4D23-4849-91DB-FC4270239A1A}" dt="2021-05-10T01:31:22.810" v="1134" actId="1076"/>
          <ac:cxnSpMkLst>
            <pc:docMk/>
            <pc:sldMk cId="4230368718" sldId="256"/>
            <ac:cxnSpMk id="8" creationId="{6549CD7C-CADB-4AF5-968E-45CD4DA068CE}"/>
          </ac:cxnSpMkLst>
        </pc:cxnChg>
      </pc:sldChg>
      <pc:sldChg chg="delSp new del mod">
        <pc:chgData name="황 성환" userId="b66cb1e1d4861a92" providerId="LiveId" clId="{9F2D5899-4D23-4849-91DB-FC4270239A1A}" dt="2021-05-10T01:28:53.274" v="1115" actId="2696"/>
        <pc:sldMkLst>
          <pc:docMk/>
          <pc:sldMk cId="1214696160" sldId="257"/>
        </pc:sldMkLst>
        <pc:spChg chg="del">
          <ac:chgData name="황 성환" userId="b66cb1e1d4861a92" providerId="LiveId" clId="{9F2D5899-4D23-4849-91DB-FC4270239A1A}" dt="2021-05-10T01:17:52.522" v="243" actId="478"/>
          <ac:spMkLst>
            <pc:docMk/>
            <pc:sldMk cId="1214696160" sldId="257"/>
            <ac:spMk id="2" creationId="{6CD06123-7CF9-4A74-B0A0-4C2E658D3560}"/>
          </ac:spMkLst>
        </pc:spChg>
        <pc:spChg chg="del">
          <ac:chgData name="황 성환" userId="b66cb1e1d4861a92" providerId="LiveId" clId="{9F2D5899-4D23-4849-91DB-FC4270239A1A}" dt="2021-05-10T01:17:55.800" v="244" actId="478"/>
          <ac:spMkLst>
            <pc:docMk/>
            <pc:sldMk cId="1214696160" sldId="257"/>
            <ac:spMk id="3" creationId="{AA6D5C69-5E5B-497D-BF18-E77062CC7716}"/>
          </ac:spMkLst>
        </pc:spChg>
      </pc:sldChg>
      <pc:sldChg chg="addSp delSp modSp add mod">
        <pc:chgData name="황 성환" userId="b66cb1e1d4861a92" providerId="LiveId" clId="{9F2D5899-4D23-4849-91DB-FC4270239A1A}" dt="2021-05-11T10:58:51.642" v="2312"/>
        <pc:sldMkLst>
          <pc:docMk/>
          <pc:sldMk cId="3467549580" sldId="257"/>
        </pc:sldMkLst>
        <pc:spChg chg="add mod ord">
          <ac:chgData name="황 성환" userId="b66cb1e1d4861a92" providerId="LiveId" clId="{9F2D5899-4D23-4849-91DB-FC4270239A1A}" dt="2021-05-10T13:46:50.446" v="1691" actId="1076"/>
          <ac:spMkLst>
            <pc:docMk/>
            <pc:sldMk cId="3467549580" sldId="257"/>
            <ac:spMk id="2" creationId="{C24D7E08-0ED4-48B0-9CEA-6BB2A9B1BBF5}"/>
          </ac:spMkLst>
        </pc:spChg>
        <pc:spChg chg="add del mod">
          <ac:chgData name="황 성환" userId="b66cb1e1d4861a92" providerId="LiveId" clId="{9F2D5899-4D23-4849-91DB-FC4270239A1A}" dt="2021-05-10T13:47:45.286" v="1698"/>
          <ac:spMkLst>
            <pc:docMk/>
            <pc:sldMk cId="3467549580" sldId="257"/>
            <ac:spMk id="3" creationId="{5A3D9680-39B3-493A-BB07-75F509C6EFF5}"/>
          </ac:spMkLst>
        </pc:spChg>
        <pc:spChg chg="add mod">
          <ac:chgData name="황 성환" userId="b66cb1e1d4861a92" providerId="LiveId" clId="{9F2D5899-4D23-4849-91DB-FC4270239A1A}" dt="2021-05-10T13:56:27.513" v="2302" actId="164"/>
          <ac:spMkLst>
            <pc:docMk/>
            <pc:sldMk cId="3467549580" sldId="257"/>
            <ac:spMk id="4" creationId="{6CCB8375-0D2E-4728-B02C-F9AAF23EE1E8}"/>
          </ac:spMkLst>
        </pc:spChg>
        <pc:spChg chg="add del mod">
          <ac:chgData name="황 성환" userId="b66cb1e1d4861a92" providerId="LiveId" clId="{9F2D5899-4D23-4849-91DB-FC4270239A1A}" dt="2021-05-10T13:51:08.681" v="2001" actId="767"/>
          <ac:spMkLst>
            <pc:docMk/>
            <pc:sldMk cId="3467549580" sldId="257"/>
            <ac:spMk id="5" creationId="{037730E2-C24E-4EB8-AB3D-CC7D6DA292E5}"/>
          </ac:spMkLst>
        </pc:spChg>
        <pc:spChg chg="add mod">
          <ac:chgData name="황 성환" userId="b66cb1e1d4861a92" providerId="LiveId" clId="{9F2D5899-4D23-4849-91DB-FC4270239A1A}" dt="2021-05-10T13:46:57.255" v="1693" actId="122"/>
          <ac:spMkLst>
            <pc:docMk/>
            <pc:sldMk cId="3467549580" sldId="257"/>
            <ac:spMk id="8" creationId="{FB72ED2E-4BEF-4D8F-BF05-7FEBC4A2755A}"/>
          </ac:spMkLst>
        </pc:spChg>
        <pc:spChg chg="add mod">
          <ac:chgData name="황 성환" userId="b66cb1e1d4861a92" providerId="LiveId" clId="{9F2D5899-4D23-4849-91DB-FC4270239A1A}" dt="2021-05-10T13:56:27.513" v="2302" actId="164"/>
          <ac:spMkLst>
            <pc:docMk/>
            <pc:sldMk cId="3467549580" sldId="257"/>
            <ac:spMk id="12" creationId="{EE27BA31-5C3D-499F-B615-A946E6C62FC1}"/>
          </ac:spMkLst>
        </pc:spChg>
        <pc:spChg chg="del mod">
          <ac:chgData name="황 성환" userId="b66cb1e1d4861a92" providerId="LiveId" clId="{9F2D5899-4D23-4849-91DB-FC4270239A1A}" dt="2021-05-10T01:29:06.635" v="1118" actId="478"/>
          <ac:spMkLst>
            <pc:docMk/>
            <pc:sldMk cId="3467549580" sldId="257"/>
            <ac:spMk id="13" creationId="{B3CD1875-0DF5-44FC-ADB4-D9563DC646AF}"/>
          </ac:spMkLst>
        </pc:spChg>
        <pc:spChg chg="add del mod">
          <ac:chgData name="황 성환" userId="b66cb1e1d4861a92" providerId="LiveId" clId="{9F2D5899-4D23-4849-91DB-FC4270239A1A}" dt="2021-05-10T01:44:27.501" v="1488" actId="11529"/>
          <ac:spMkLst>
            <pc:docMk/>
            <pc:sldMk cId="3467549580" sldId="257"/>
            <ac:spMk id="15" creationId="{89073215-13F2-48B1-B22B-627A67699B4E}"/>
          </ac:spMkLst>
        </pc:spChg>
        <pc:spChg chg="add mod">
          <ac:chgData name="황 성환" userId="b66cb1e1d4861a92" providerId="LiveId" clId="{9F2D5899-4D23-4849-91DB-FC4270239A1A}" dt="2021-05-10T02:07:04.012" v="1591" actId="164"/>
          <ac:spMkLst>
            <pc:docMk/>
            <pc:sldMk cId="3467549580" sldId="257"/>
            <ac:spMk id="16" creationId="{22589B6B-AFAB-4F7B-8727-F0D657CB2A76}"/>
          </ac:spMkLst>
        </pc:spChg>
        <pc:spChg chg="add mod">
          <ac:chgData name="황 성환" userId="b66cb1e1d4861a92" providerId="LiveId" clId="{9F2D5899-4D23-4849-91DB-FC4270239A1A}" dt="2021-05-10T02:07:04.012" v="1591" actId="164"/>
          <ac:spMkLst>
            <pc:docMk/>
            <pc:sldMk cId="3467549580" sldId="257"/>
            <ac:spMk id="17" creationId="{633AB346-F0B9-4A97-B675-9A309FAC4BF4}"/>
          </ac:spMkLst>
        </pc:spChg>
        <pc:spChg chg="add del mod">
          <ac:chgData name="황 성환" userId="b66cb1e1d4861a92" providerId="LiveId" clId="{9F2D5899-4D23-4849-91DB-FC4270239A1A}" dt="2021-05-10T02:07:10.503" v="1593" actId="478"/>
          <ac:spMkLst>
            <pc:docMk/>
            <pc:sldMk cId="3467549580" sldId="257"/>
            <ac:spMk id="18" creationId="{B91EA0FF-EB00-4537-9BF1-92CAD3B2965F}"/>
          </ac:spMkLst>
        </pc:spChg>
        <pc:spChg chg="add del mod">
          <ac:chgData name="황 성환" userId="b66cb1e1d4861a92" providerId="LiveId" clId="{9F2D5899-4D23-4849-91DB-FC4270239A1A}" dt="2021-05-10T02:08:35.327" v="1611" actId="478"/>
          <ac:spMkLst>
            <pc:docMk/>
            <pc:sldMk cId="3467549580" sldId="257"/>
            <ac:spMk id="19" creationId="{22FE8520-1619-41ED-A7C4-EC99AA5C29DC}"/>
          </ac:spMkLst>
        </pc:spChg>
        <pc:grpChg chg="add mod">
          <ac:chgData name="황 성환" userId="b66cb1e1d4861a92" providerId="LiveId" clId="{9F2D5899-4D23-4849-91DB-FC4270239A1A}" dt="2021-05-10T13:56:27.513" v="2302" actId="164"/>
          <ac:grpSpMkLst>
            <pc:docMk/>
            <pc:sldMk cId="3467549580" sldId="257"/>
            <ac:grpSpMk id="6" creationId="{E22EC64F-4397-473A-85C9-54E0D284DEE9}"/>
          </ac:grpSpMkLst>
        </pc:grpChg>
        <pc:grpChg chg="del">
          <ac:chgData name="황 성환" userId="b66cb1e1d4861a92" providerId="LiveId" clId="{9F2D5899-4D23-4849-91DB-FC4270239A1A}" dt="2021-05-10T01:29:14.555" v="1121" actId="478"/>
          <ac:grpSpMkLst>
            <pc:docMk/>
            <pc:sldMk cId="3467549580" sldId="257"/>
            <ac:grpSpMk id="12" creationId="{73D0E0BF-7153-435C-86BE-BE91F4556312}"/>
          </ac:grpSpMkLst>
        </pc:grpChg>
        <pc:grpChg chg="add mod">
          <ac:chgData name="황 성환" userId="b66cb1e1d4861a92" providerId="LiveId" clId="{9F2D5899-4D23-4849-91DB-FC4270239A1A}" dt="2021-05-10T13:45:16.096" v="1638" actId="1076"/>
          <ac:grpSpMkLst>
            <pc:docMk/>
            <pc:sldMk cId="3467549580" sldId="257"/>
            <ac:grpSpMk id="20" creationId="{43028569-99D8-4EEC-AD53-37DBFAC88047}"/>
          </ac:grpSpMkLst>
        </pc:grpChg>
        <pc:graphicFrameChg chg="del modGraphic">
          <ac:chgData name="황 성환" userId="b66cb1e1d4861a92" providerId="LiveId" clId="{9F2D5899-4D23-4849-91DB-FC4270239A1A}" dt="2021-05-10T01:29:12.313" v="1120" actId="478"/>
          <ac:graphicFrameMkLst>
            <pc:docMk/>
            <pc:sldMk cId="3467549580" sldId="257"/>
            <ac:graphicFrameMk id="3" creationId="{C53319FB-9368-4FE3-9CCC-8518A584507E}"/>
          </ac:graphicFrameMkLst>
        </pc:graphicFrameChg>
        <pc:graphicFrameChg chg="add mod modGraphic">
          <ac:chgData name="황 성환" userId="b66cb1e1d4861a92" providerId="LiveId" clId="{9F2D5899-4D23-4849-91DB-FC4270239A1A}" dt="2021-05-10T13:48:25.377" v="1701" actId="2711"/>
          <ac:graphicFrameMkLst>
            <pc:docMk/>
            <pc:sldMk cId="3467549580" sldId="257"/>
            <ac:graphicFrameMk id="7" creationId="{E41A4BA3-FF95-48FE-9146-323568271A7D}"/>
          </ac:graphicFrameMkLst>
        </pc:graphicFrameChg>
        <pc:picChg chg="add del">
          <ac:chgData name="황 성환" userId="b66cb1e1d4861a92" providerId="LiveId" clId="{9F2D5899-4D23-4849-91DB-FC4270239A1A}" dt="2021-05-11T10:58:51.642" v="2312"/>
          <ac:picMkLst>
            <pc:docMk/>
            <pc:sldMk cId="3467549580" sldId="257"/>
            <ac:picMk id="3" creationId="{0B6BD707-AC42-4840-BF37-331CC5E47C12}"/>
          </ac:picMkLst>
        </pc:picChg>
      </pc:sldChg>
      <pc:sldChg chg="add del">
        <pc:chgData name="황 성환" userId="b66cb1e1d4861a92" providerId="LiveId" clId="{9F2D5899-4D23-4849-91DB-FC4270239A1A}" dt="2021-05-11T10:58:47.425" v="2310"/>
        <pc:sldMkLst>
          <pc:docMk/>
          <pc:sldMk cId="115910884" sldId="258"/>
        </pc:sldMkLst>
      </pc:sldChg>
      <pc:sldChg chg="addSp delSp modSp add mod">
        <pc:chgData name="황 성환" userId="b66cb1e1d4861a92" providerId="LiveId" clId="{9F2D5899-4D23-4849-91DB-FC4270239A1A}" dt="2021-05-11T11:36:34.161" v="3156" actId="1076"/>
        <pc:sldMkLst>
          <pc:docMk/>
          <pc:sldMk cId="319448969" sldId="258"/>
        </pc:sldMkLst>
        <pc:spChg chg="del mod">
          <ac:chgData name="황 성환" userId="b66cb1e1d4861a92" providerId="LiveId" clId="{9F2D5899-4D23-4849-91DB-FC4270239A1A}" dt="2021-05-11T10:59:02.855" v="2317" actId="478"/>
          <ac:spMkLst>
            <pc:docMk/>
            <pc:sldMk cId="319448969" sldId="258"/>
            <ac:spMk id="2" creationId="{C24D7E08-0ED4-48B0-9CEA-6BB2A9B1BBF5}"/>
          </ac:spMkLst>
        </pc:spChg>
        <pc:spChg chg="mod">
          <ac:chgData name="황 성환" userId="b66cb1e1d4861a92" providerId="LiveId" clId="{9F2D5899-4D23-4849-91DB-FC4270239A1A}" dt="2021-05-11T10:59:04.543" v="2320" actId="6549"/>
          <ac:spMkLst>
            <pc:docMk/>
            <pc:sldMk cId="319448969" sldId="258"/>
            <ac:spMk id="4" creationId="{6CCB8375-0D2E-4728-B02C-F9AAF23EE1E8}"/>
          </ac:spMkLst>
        </pc:spChg>
        <pc:spChg chg="del mod">
          <ac:chgData name="황 성환" userId="b66cb1e1d4861a92" providerId="LiveId" clId="{9F2D5899-4D23-4849-91DB-FC4270239A1A}" dt="2021-05-11T11:24:58.811" v="3031" actId="478"/>
          <ac:spMkLst>
            <pc:docMk/>
            <pc:sldMk cId="319448969" sldId="258"/>
            <ac:spMk id="8" creationId="{FB72ED2E-4BEF-4D8F-BF05-7FEBC4A2755A}"/>
          </ac:spMkLst>
        </pc:spChg>
        <pc:spChg chg="add mod">
          <ac:chgData name="황 성환" userId="b66cb1e1d4861a92" providerId="LiveId" clId="{9F2D5899-4D23-4849-91DB-FC4270239A1A}" dt="2021-05-11T11:19:23.394" v="2984" actId="20577"/>
          <ac:spMkLst>
            <pc:docMk/>
            <pc:sldMk cId="319448969" sldId="258"/>
            <ac:spMk id="10" creationId="{6B6C88D7-5372-449B-A4EE-A877BF647624}"/>
          </ac:spMkLst>
        </pc:spChg>
        <pc:spChg chg="add del mod">
          <ac:chgData name="황 성환" userId="b66cb1e1d4861a92" providerId="LiveId" clId="{9F2D5899-4D23-4849-91DB-FC4270239A1A}" dt="2021-05-11T11:24:23.563" v="3023" actId="478"/>
          <ac:spMkLst>
            <pc:docMk/>
            <pc:sldMk cId="319448969" sldId="258"/>
            <ac:spMk id="11" creationId="{54DC4D6B-303A-43A4-B511-8D5CD497DC58}"/>
          </ac:spMkLst>
        </pc:spChg>
        <pc:spChg chg="add mod">
          <ac:chgData name="황 성환" userId="b66cb1e1d4861a92" providerId="LiveId" clId="{9F2D5899-4D23-4849-91DB-FC4270239A1A}" dt="2021-05-11T11:36:34.161" v="3156" actId="1076"/>
          <ac:spMkLst>
            <pc:docMk/>
            <pc:sldMk cId="319448969" sldId="258"/>
            <ac:spMk id="13" creationId="{5927F1F2-2FCA-464A-9A10-7CF74A1E3F18}"/>
          </ac:spMkLst>
        </pc:spChg>
        <pc:grpChg chg="del mod">
          <ac:chgData name="황 성환" userId="b66cb1e1d4861a92" providerId="LiveId" clId="{9F2D5899-4D23-4849-91DB-FC4270239A1A}" dt="2021-05-11T10:59:06.212" v="2322" actId="478"/>
          <ac:grpSpMkLst>
            <pc:docMk/>
            <pc:sldMk cId="319448969" sldId="258"/>
            <ac:grpSpMk id="6" creationId="{E22EC64F-4397-473A-85C9-54E0D284DEE9}"/>
          </ac:grpSpMkLst>
        </pc:grpChg>
        <pc:grpChg chg="del mod">
          <ac:chgData name="황 성환" userId="b66cb1e1d4861a92" providerId="LiveId" clId="{9F2D5899-4D23-4849-91DB-FC4270239A1A}" dt="2021-05-11T10:59:03.945" v="2319" actId="478"/>
          <ac:grpSpMkLst>
            <pc:docMk/>
            <pc:sldMk cId="319448969" sldId="258"/>
            <ac:grpSpMk id="20" creationId="{43028569-99D8-4EEC-AD53-37DBFAC88047}"/>
          </ac:grpSpMkLst>
        </pc:grpChg>
        <pc:graphicFrameChg chg="add del mod modGraphic">
          <ac:chgData name="황 성환" userId="b66cb1e1d4861a92" providerId="LiveId" clId="{9F2D5899-4D23-4849-91DB-FC4270239A1A}" dt="2021-05-11T11:00:06.633" v="2327" actId="478"/>
          <ac:graphicFrameMkLst>
            <pc:docMk/>
            <pc:sldMk cId="319448969" sldId="258"/>
            <ac:graphicFrameMk id="3" creationId="{E32DDD6C-8D45-4D71-A6BA-FB8EA1D227A2}"/>
          </ac:graphicFrameMkLst>
        </pc:graphicFrameChg>
        <pc:graphicFrameChg chg="add del mod modGraphic">
          <ac:chgData name="황 성환" userId="b66cb1e1d4861a92" providerId="LiveId" clId="{9F2D5899-4D23-4849-91DB-FC4270239A1A}" dt="2021-05-11T11:00:47.983" v="2331" actId="478"/>
          <ac:graphicFrameMkLst>
            <pc:docMk/>
            <pc:sldMk cId="319448969" sldId="258"/>
            <ac:graphicFrameMk id="5" creationId="{7A2A8ABE-33FF-4ECB-89CC-EDE17883BE9F}"/>
          </ac:graphicFrameMkLst>
        </pc:graphicFrameChg>
        <pc:graphicFrameChg chg="del modGraphic">
          <ac:chgData name="황 성환" userId="b66cb1e1d4861a92" providerId="LiveId" clId="{9F2D5899-4D23-4849-91DB-FC4270239A1A}" dt="2021-05-11T10:59:02.278" v="2316" actId="478"/>
          <ac:graphicFrameMkLst>
            <pc:docMk/>
            <pc:sldMk cId="319448969" sldId="258"/>
            <ac:graphicFrameMk id="7" creationId="{E41A4BA3-FF95-48FE-9146-323568271A7D}"/>
          </ac:graphicFrameMkLst>
        </pc:graphicFrameChg>
        <pc:graphicFrameChg chg="add mod modGraphic">
          <ac:chgData name="황 성환" userId="b66cb1e1d4861a92" providerId="LiveId" clId="{9F2D5899-4D23-4849-91DB-FC4270239A1A}" dt="2021-05-11T11:21:35.662" v="3013" actId="1076"/>
          <ac:graphicFrameMkLst>
            <pc:docMk/>
            <pc:sldMk cId="319448969" sldId="258"/>
            <ac:graphicFrameMk id="9" creationId="{958C0D22-8DC1-4F76-9B94-4322CE1FA9EC}"/>
          </ac:graphicFrameMkLst>
        </pc:graphicFrameChg>
        <pc:graphicFrameChg chg="add del mod">
          <ac:chgData name="황 성환" userId="b66cb1e1d4861a92" providerId="LiveId" clId="{9F2D5899-4D23-4849-91DB-FC4270239A1A}" dt="2021-05-11T11:30:19.021" v="3067" actId="478"/>
          <ac:graphicFrameMkLst>
            <pc:docMk/>
            <pc:sldMk cId="319448969" sldId="258"/>
            <ac:graphicFrameMk id="21" creationId="{BBBD4994-7FD4-4BF7-85A7-E2D107492DF5}"/>
          </ac:graphicFrameMkLst>
        </pc:graphicFrameChg>
        <pc:graphicFrameChg chg="add mod">
          <ac:chgData name="황 성환" userId="b66cb1e1d4861a92" providerId="LiveId" clId="{9F2D5899-4D23-4849-91DB-FC4270239A1A}" dt="2021-05-11T11:35:09.328" v="3153"/>
          <ac:graphicFrameMkLst>
            <pc:docMk/>
            <pc:sldMk cId="319448969" sldId="258"/>
            <ac:graphicFrameMk id="24" creationId="{8A7D6224-FBB0-4D5B-9805-C722CA249FFE}"/>
          </ac:graphicFrameMkLst>
        </pc:graphicFrameChg>
        <pc:cxnChg chg="add mod">
          <ac:chgData name="황 성환" userId="b66cb1e1d4861a92" providerId="LiveId" clId="{9F2D5899-4D23-4849-91DB-FC4270239A1A}" dt="2021-05-11T11:34:16.815" v="3145" actId="1582"/>
          <ac:cxnSpMkLst>
            <pc:docMk/>
            <pc:sldMk cId="319448969" sldId="258"/>
            <ac:cxnSpMk id="26" creationId="{79925397-B752-4ECB-99B4-A4EEAF06C2DA}"/>
          </ac:cxnSpMkLst>
        </pc:cxnChg>
        <pc:cxnChg chg="add mod">
          <ac:chgData name="황 성환" userId="b66cb1e1d4861a92" providerId="LiveId" clId="{9F2D5899-4D23-4849-91DB-FC4270239A1A}" dt="2021-05-11T11:34:25.489" v="3147" actId="1582"/>
          <ac:cxnSpMkLst>
            <pc:docMk/>
            <pc:sldMk cId="319448969" sldId="258"/>
            <ac:cxnSpMk id="27" creationId="{466FCC55-BFF4-4951-BA93-66B22FF1CE8E}"/>
          </ac:cxnSpMkLst>
        </pc:cxnChg>
      </pc:sldChg>
      <pc:sldChg chg="addSp delSp add del mod">
        <pc:chgData name="황 성환" userId="b66cb1e1d4861a92" providerId="LiveId" clId="{9F2D5899-4D23-4849-91DB-FC4270239A1A}" dt="2021-05-11T10:58:40.218" v="2306" actId="2696"/>
        <pc:sldMkLst>
          <pc:docMk/>
          <pc:sldMk cId="2640888755" sldId="258"/>
        </pc:sldMkLst>
        <pc:spChg chg="add del">
          <ac:chgData name="황 성환" userId="b66cb1e1d4861a92" providerId="LiveId" clId="{9F2D5899-4D23-4849-91DB-FC4270239A1A}" dt="2021-05-11T10:58:37.012" v="2305" actId="22"/>
          <ac:spMkLst>
            <pc:docMk/>
            <pc:sldMk cId="2640888755" sldId="258"/>
            <ac:spMk id="13" creationId="{2A3796E3-371A-4D33-974F-2EB9282F700F}"/>
          </ac:spMkLst>
        </pc:spChg>
      </pc:sldChg>
      <pc:sldChg chg="add del">
        <pc:chgData name="황 성환" userId="b66cb1e1d4861a92" providerId="LiveId" clId="{9F2D5899-4D23-4849-91DB-FC4270239A1A}" dt="2021-05-11T10:58:45.261" v="2308"/>
        <pc:sldMkLst>
          <pc:docMk/>
          <pc:sldMk cId="3029621090" sldId="258"/>
        </pc:sldMkLst>
      </pc:sldChg>
      <pc:sldChg chg="addSp delSp modSp add del mod setBg chgLayout">
        <pc:chgData name="황 성환" userId="b66cb1e1d4861a92" providerId="LiveId" clId="{9F2D5899-4D23-4849-91DB-FC4270239A1A}" dt="2021-05-10T13:47:12.152" v="1694" actId="47"/>
        <pc:sldMkLst>
          <pc:docMk/>
          <pc:sldMk cId="202690934" sldId="298"/>
        </pc:sldMkLst>
        <pc:spChg chg="del">
          <ac:chgData name="황 성환" userId="b66cb1e1d4861a92" providerId="LiveId" clId="{9F2D5899-4D23-4849-91DB-FC4270239A1A}" dt="2021-05-10T13:36:30.914" v="1613"/>
          <ac:spMkLst>
            <pc:docMk/>
            <pc:sldMk cId="202690934" sldId="298"/>
            <ac:spMk id="3" creationId="{77FB2BB8-7FE4-4941-AD6F-48AB3D2C9A23}"/>
          </ac:spMkLst>
        </pc:spChg>
        <pc:spChg chg="del">
          <ac:chgData name="황 성환" userId="b66cb1e1d4861a92" providerId="LiveId" clId="{9F2D5899-4D23-4849-91DB-FC4270239A1A}" dt="2021-05-10T13:36:46.987" v="1616" actId="478"/>
          <ac:spMkLst>
            <pc:docMk/>
            <pc:sldMk cId="202690934" sldId="298"/>
            <ac:spMk id="5" creationId="{AEE9A837-0CC1-4E9E-98C7-763A739C30B5}"/>
          </ac:spMkLst>
        </pc:spChg>
        <pc:spChg chg="del">
          <ac:chgData name="황 성환" userId="b66cb1e1d4861a92" providerId="LiveId" clId="{9F2D5899-4D23-4849-91DB-FC4270239A1A}" dt="2021-05-10T13:36:47.600" v="1617" actId="478"/>
          <ac:spMkLst>
            <pc:docMk/>
            <pc:sldMk cId="202690934" sldId="298"/>
            <ac:spMk id="8" creationId="{6B602DAC-8CAF-46F9-8A29-E65177044D48}"/>
          </ac:spMkLst>
        </pc:spChg>
        <pc:graphicFrameChg chg="add mod ord modGraphic">
          <ac:chgData name="황 성환" userId="b66cb1e1d4861a92" providerId="LiveId" clId="{9F2D5899-4D23-4849-91DB-FC4270239A1A}" dt="2021-05-10T13:40:54.152" v="1622" actId="700"/>
          <ac:graphicFrameMkLst>
            <pc:docMk/>
            <pc:sldMk cId="202690934" sldId="298"/>
            <ac:graphicFrameMk id="11" creationId="{3155AE2D-F911-4294-86F6-646B82A0051F}"/>
          </ac:graphicFrameMkLst>
        </pc:graphicFrameChg>
        <pc:picChg chg="add del">
          <ac:chgData name="황 성환" userId="b66cb1e1d4861a92" providerId="LiveId" clId="{9F2D5899-4D23-4849-91DB-FC4270239A1A}" dt="2021-05-10T13:42:06.474" v="1630"/>
          <ac:picMkLst>
            <pc:docMk/>
            <pc:sldMk cId="202690934" sldId="298"/>
            <ac:picMk id="2" creationId="{E11EC6DF-818A-4DCB-A269-BCD158545FA5}"/>
          </ac:picMkLst>
        </pc:picChg>
      </pc:sldChg>
      <pc:sldChg chg="addSp delSp modSp add del mod chgLayout">
        <pc:chgData name="황 성환" userId="b66cb1e1d4861a92" providerId="LiveId" clId="{9F2D5899-4D23-4849-91DB-FC4270239A1A}" dt="2021-05-10T13:47:17.904" v="1695" actId="47"/>
        <pc:sldMkLst>
          <pc:docMk/>
          <pc:sldMk cId="212120055" sldId="299"/>
        </pc:sldMkLst>
        <pc:spChg chg="add mod ord">
          <ac:chgData name="황 성환" userId="b66cb1e1d4861a92" providerId="LiveId" clId="{9F2D5899-4D23-4849-91DB-FC4270239A1A}" dt="2021-05-10T13:42:55.367" v="1634" actId="700"/>
          <ac:spMkLst>
            <pc:docMk/>
            <pc:sldMk cId="212120055" sldId="299"/>
            <ac:spMk id="2" creationId="{1D65F6EC-9EFB-4F92-9E1B-B433A6F9ADEF}"/>
          </ac:spMkLst>
        </pc:spChg>
        <pc:spChg chg="del">
          <ac:chgData name="황 성환" userId="b66cb1e1d4861a92" providerId="LiveId" clId="{9F2D5899-4D23-4849-91DB-FC4270239A1A}" dt="2021-05-10T13:42:55.367" v="1634" actId="700"/>
          <ac:spMkLst>
            <pc:docMk/>
            <pc:sldMk cId="212120055" sldId="299"/>
            <ac:spMk id="3" creationId="{77FB2BB8-7FE4-4941-AD6F-48AB3D2C9A23}"/>
          </ac:spMkLst>
        </pc:spChg>
        <pc:graphicFrameChg chg="add del modGraphic">
          <ac:chgData name="황 성환" userId="b66cb1e1d4861a92" providerId="LiveId" clId="{9F2D5899-4D23-4849-91DB-FC4270239A1A}" dt="2021-05-10T13:43:20.659" v="1636" actId="27309"/>
          <ac:graphicFrameMkLst>
            <pc:docMk/>
            <pc:sldMk cId="212120055" sldId="299"/>
            <ac:graphicFrameMk id="7" creationId="{483BF8C0-3F29-4A68-8C3A-A39825484B56}"/>
          </ac:graphicFrameMkLst>
        </pc:graphicFrameChg>
      </pc:sldChg>
      <pc:sldChg chg="add del">
        <pc:chgData name="황 성환" userId="b66cb1e1d4861a92" providerId="LiveId" clId="{9F2D5899-4D23-4849-91DB-FC4270239A1A}" dt="2021-05-10T13:42:12.215" v="1632"/>
        <pc:sldMkLst>
          <pc:docMk/>
          <pc:sldMk cId="789143799" sldId="299"/>
        </pc:sldMkLst>
      </pc:sldChg>
      <pc:sldChg chg="add del">
        <pc:chgData name="황 성환" userId="b66cb1e1d4861a92" providerId="LiveId" clId="{9F2D5899-4D23-4849-91DB-FC4270239A1A}" dt="2021-05-10T13:41:56.783" v="1626"/>
        <pc:sldMkLst>
          <pc:docMk/>
          <pc:sldMk cId="1037022224" sldId="299"/>
        </pc:sldMkLst>
      </pc:sldChg>
      <pc:sldChg chg="add del">
        <pc:chgData name="황 성환" userId="b66cb1e1d4861a92" providerId="LiveId" clId="{9F2D5899-4D23-4849-91DB-FC4270239A1A}" dt="2021-05-10T13:42:03.743" v="1628"/>
        <pc:sldMkLst>
          <pc:docMk/>
          <pc:sldMk cId="2834163742" sldId="299"/>
        </pc:sldMkLst>
      </pc:sldChg>
      <pc:sldMasterChg chg="delSldLayout">
        <pc:chgData name="황 성환" userId="b66cb1e1d4861a92" providerId="LiveId" clId="{9F2D5899-4D23-4849-91DB-FC4270239A1A}" dt="2021-05-10T13:47:12.152" v="1694" actId="47"/>
        <pc:sldMasterMkLst>
          <pc:docMk/>
          <pc:sldMasterMk cId="1395486194" sldId="2147483648"/>
        </pc:sldMasterMkLst>
        <pc:sldLayoutChg chg="del">
          <pc:chgData name="황 성환" userId="b66cb1e1d4861a92" providerId="LiveId" clId="{9F2D5899-4D23-4849-91DB-FC4270239A1A}" dt="2021-05-10T13:47:12.152" v="1694" actId="47"/>
          <pc:sldLayoutMkLst>
            <pc:docMk/>
            <pc:sldMasterMk cId="1395486194" sldId="2147483648"/>
            <pc:sldLayoutMk cId="3230358048" sldId="2147483660"/>
          </pc:sldLayoutMkLst>
        </pc:sldLayoutChg>
      </pc:sldMasterChg>
    </pc:docChg>
  </pc:docChgLst>
  <pc:docChgLst>
    <pc:chgData name="황 성환" userId="b66cb1e1d4861a92" providerId="LiveId" clId="{68F0B41C-6F3F-4CBD-9C65-4E32358264CF}"/>
    <pc:docChg chg="undo custSel addSld delSld modSld sldOrd">
      <pc:chgData name="황 성환" userId="b66cb1e1d4861a92" providerId="LiveId" clId="{68F0B41C-6F3F-4CBD-9C65-4E32358264CF}" dt="2021-05-15T04:34:51.169" v="777" actId="478"/>
      <pc:docMkLst>
        <pc:docMk/>
      </pc:docMkLst>
      <pc:sldChg chg="addSp delSp modSp add mod ord modNotesTx">
        <pc:chgData name="황 성환" userId="b66cb1e1d4861a92" providerId="LiveId" clId="{68F0B41C-6F3F-4CBD-9C65-4E32358264CF}" dt="2021-05-15T04:18:16.705" v="765" actId="20577"/>
        <pc:sldMkLst>
          <pc:docMk/>
          <pc:sldMk cId="3259888829" sldId="259"/>
        </pc:sldMkLst>
        <pc:spChg chg="del">
          <ac:chgData name="황 성환" userId="b66cb1e1d4861a92" providerId="LiveId" clId="{68F0B41C-6F3F-4CBD-9C65-4E32358264CF}" dt="2021-05-15T03:49:31.817" v="5" actId="478"/>
          <ac:spMkLst>
            <pc:docMk/>
            <pc:sldMk cId="3259888829" sldId="259"/>
            <ac:spMk id="2" creationId="{C24D7E08-0ED4-48B0-9CEA-6BB2A9B1BBF5}"/>
          </ac:spMkLst>
        </pc:spChg>
        <pc:spChg chg="add del mod">
          <ac:chgData name="황 성환" userId="b66cb1e1d4861a92" providerId="LiveId" clId="{68F0B41C-6F3F-4CBD-9C65-4E32358264CF}" dt="2021-05-15T04:08:16.335" v="717"/>
          <ac:spMkLst>
            <pc:docMk/>
            <pc:sldMk cId="3259888829" sldId="259"/>
            <ac:spMk id="3" creationId="{5A4179E9-57D0-4C3C-83E6-5FE937C6989B}"/>
          </ac:spMkLst>
        </pc:spChg>
        <pc:spChg chg="del topLvl">
          <ac:chgData name="황 성환" userId="b66cb1e1d4861a92" providerId="LiveId" clId="{68F0B41C-6F3F-4CBD-9C65-4E32358264CF}" dt="2021-05-15T03:49:34.867" v="8" actId="478"/>
          <ac:spMkLst>
            <pc:docMk/>
            <pc:sldMk cId="3259888829" sldId="259"/>
            <ac:spMk id="4" creationId="{6CCB8375-0D2E-4728-B02C-F9AAF23EE1E8}"/>
          </ac:spMkLst>
        </pc:spChg>
        <pc:spChg chg="del mod">
          <ac:chgData name="황 성환" userId="b66cb1e1d4861a92" providerId="LiveId" clId="{68F0B41C-6F3F-4CBD-9C65-4E32358264CF}" dt="2021-05-15T03:49:31.332" v="4" actId="478"/>
          <ac:spMkLst>
            <pc:docMk/>
            <pc:sldMk cId="3259888829" sldId="259"/>
            <ac:spMk id="8" creationId="{FB72ED2E-4BEF-4D8F-BF05-7FEBC4A2755A}"/>
          </ac:spMkLst>
        </pc:spChg>
        <pc:spChg chg="del mod topLvl">
          <ac:chgData name="황 성환" userId="b66cb1e1d4861a92" providerId="LiveId" clId="{68F0B41C-6F3F-4CBD-9C65-4E32358264CF}" dt="2021-05-15T03:49:33.951" v="7" actId="478"/>
          <ac:spMkLst>
            <pc:docMk/>
            <pc:sldMk cId="3259888829" sldId="259"/>
            <ac:spMk id="12" creationId="{EE27BA31-5C3D-499F-B615-A946E6C62FC1}"/>
          </ac:spMkLst>
        </pc:spChg>
        <pc:grpChg chg="del">
          <ac:chgData name="황 성환" userId="b66cb1e1d4861a92" providerId="LiveId" clId="{68F0B41C-6F3F-4CBD-9C65-4E32358264CF}" dt="2021-05-15T03:49:33.951" v="7" actId="478"/>
          <ac:grpSpMkLst>
            <pc:docMk/>
            <pc:sldMk cId="3259888829" sldId="259"/>
            <ac:grpSpMk id="6" creationId="{E22EC64F-4397-473A-85C9-54E0D284DEE9}"/>
          </ac:grpSpMkLst>
        </pc:grpChg>
        <pc:grpChg chg="del">
          <ac:chgData name="황 성환" userId="b66cb1e1d4861a92" providerId="LiveId" clId="{68F0B41C-6F3F-4CBD-9C65-4E32358264CF}" dt="2021-05-15T03:49:40.792" v="10" actId="478"/>
          <ac:grpSpMkLst>
            <pc:docMk/>
            <pc:sldMk cId="3259888829" sldId="259"/>
            <ac:grpSpMk id="20" creationId="{43028569-99D8-4EEC-AD53-37DBFAC88047}"/>
          </ac:grpSpMkLst>
        </pc:grpChg>
        <pc:graphicFrameChg chg="mod modGraphic">
          <ac:chgData name="황 성환" userId="b66cb1e1d4861a92" providerId="LiveId" clId="{68F0B41C-6F3F-4CBD-9C65-4E32358264CF}" dt="2021-05-15T04:17:54.778" v="763"/>
          <ac:graphicFrameMkLst>
            <pc:docMk/>
            <pc:sldMk cId="3259888829" sldId="259"/>
            <ac:graphicFrameMk id="7" creationId="{E41A4BA3-FF95-48FE-9146-323568271A7D}"/>
          </ac:graphicFrameMkLst>
        </pc:graphicFrameChg>
      </pc:sldChg>
      <pc:sldChg chg="add">
        <pc:chgData name="황 성환" userId="b66cb1e1d4861a92" providerId="LiveId" clId="{68F0B41C-6F3F-4CBD-9C65-4E32358264CF}" dt="2021-05-15T04:12:41.092" v="744"/>
        <pc:sldMkLst>
          <pc:docMk/>
          <pc:sldMk cId="1936864926" sldId="260"/>
        </pc:sldMkLst>
      </pc:sldChg>
      <pc:sldChg chg="add">
        <pc:chgData name="황 성환" userId="b66cb1e1d4861a92" providerId="LiveId" clId="{68F0B41C-6F3F-4CBD-9C65-4E32358264CF}" dt="2021-05-15T04:12:41.092" v="744"/>
        <pc:sldMkLst>
          <pc:docMk/>
          <pc:sldMk cId="4036695291" sldId="261"/>
        </pc:sldMkLst>
      </pc:sldChg>
      <pc:sldChg chg="add">
        <pc:chgData name="황 성환" userId="b66cb1e1d4861a92" providerId="LiveId" clId="{68F0B41C-6F3F-4CBD-9C65-4E32358264CF}" dt="2021-05-15T04:12:41.092" v="744"/>
        <pc:sldMkLst>
          <pc:docMk/>
          <pc:sldMk cId="3027144791" sldId="262"/>
        </pc:sldMkLst>
      </pc:sldChg>
      <pc:sldChg chg="add del ord">
        <pc:chgData name="황 성환" userId="b66cb1e1d4861a92" providerId="LiveId" clId="{68F0B41C-6F3F-4CBD-9C65-4E32358264CF}" dt="2021-05-15T04:14:38.295" v="750" actId="47"/>
        <pc:sldMkLst>
          <pc:docMk/>
          <pc:sldMk cId="3981976018" sldId="304"/>
        </pc:sldMkLst>
      </pc:sldChg>
      <pc:sldChg chg="add modNotesTx">
        <pc:chgData name="황 성환" userId="b66cb1e1d4861a92" providerId="LiveId" clId="{68F0B41C-6F3F-4CBD-9C65-4E32358264CF}" dt="2021-05-15T04:12:19.575" v="743" actId="20577"/>
        <pc:sldMkLst>
          <pc:docMk/>
          <pc:sldMk cId="2821849504" sldId="305"/>
        </pc:sldMkLst>
      </pc:sldChg>
      <pc:sldChg chg="delSp new mod ord modNotesTx">
        <pc:chgData name="황 성환" userId="b66cb1e1d4861a92" providerId="LiveId" clId="{68F0B41C-6F3F-4CBD-9C65-4E32358264CF}" dt="2021-05-15T04:18:25.812" v="775" actId="20577"/>
        <pc:sldMkLst>
          <pc:docMk/>
          <pc:sldMk cId="3286302178" sldId="306"/>
        </pc:sldMkLst>
        <pc:spChg chg="del">
          <ac:chgData name="황 성환" userId="b66cb1e1d4861a92" providerId="LiveId" clId="{68F0B41C-6F3F-4CBD-9C65-4E32358264CF}" dt="2021-05-15T04:14:50.614" v="752" actId="478"/>
          <ac:spMkLst>
            <pc:docMk/>
            <pc:sldMk cId="3286302178" sldId="306"/>
            <ac:spMk id="2" creationId="{93507BAC-6F28-47C4-9155-084C06D32D99}"/>
          </ac:spMkLst>
        </pc:spChg>
        <pc:spChg chg="del">
          <ac:chgData name="황 성환" userId="b66cb1e1d4861a92" providerId="LiveId" clId="{68F0B41C-6F3F-4CBD-9C65-4E32358264CF}" dt="2021-05-15T04:14:50.614" v="752" actId="478"/>
          <ac:spMkLst>
            <pc:docMk/>
            <pc:sldMk cId="3286302178" sldId="306"/>
            <ac:spMk id="3" creationId="{B76A11AA-5B83-4B1E-8F9C-847E1C602D7A}"/>
          </ac:spMkLst>
        </pc:spChg>
      </pc:sldChg>
      <pc:sldChg chg="delSp new del mod">
        <pc:chgData name="황 성환" userId="b66cb1e1d4861a92" providerId="LiveId" clId="{68F0B41C-6F3F-4CBD-9C65-4E32358264CF}" dt="2021-05-15T04:13:30.029" v="747" actId="47"/>
        <pc:sldMkLst>
          <pc:docMk/>
          <pc:sldMk cId="4155065633" sldId="306"/>
        </pc:sldMkLst>
        <pc:spChg chg="del">
          <ac:chgData name="황 성환" userId="b66cb1e1d4861a92" providerId="LiveId" clId="{68F0B41C-6F3F-4CBD-9C65-4E32358264CF}" dt="2021-05-15T04:12:56.985" v="746" actId="478"/>
          <ac:spMkLst>
            <pc:docMk/>
            <pc:sldMk cId="4155065633" sldId="306"/>
            <ac:spMk id="2" creationId="{1953199A-A950-4F37-A0AF-25F4B22E74C4}"/>
          </ac:spMkLst>
        </pc:spChg>
        <pc:spChg chg="del">
          <ac:chgData name="황 성환" userId="b66cb1e1d4861a92" providerId="LiveId" clId="{68F0B41C-6F3F-4CBD-9C65-4E32358264CF}" dt="2021-05-15T04:12:56.985" v="746" actId="478"/>
          <ac:spMkLst>
            <pc:docMk/>
            <pc:sldMk cId="4155065633" sldId="306"/>
            <ac:spMk id="3" creationId="{3A0493F4-D40A-45E4-9876-BB5F2B865834}"/>
          </ac:spMkLst>
        </pc:spChg>
      </pc:sldChg>
      <pc:sldChg chg="delSp new mod ord">
        <pc:chgData name="황 성환" userId="b66cb1e1d4861a92" providerId="LiveId" clId="{68F0B41C-6F3F-4CBD-9C65-4E32358264CF}" dt="2021-05-15T04:16:01.127" v="758"/>
        <pc:sldMkLst>
          <pc:docMk/>
          <pc:sldMk cId="1189692266" sldId="307"/>
        </pc:sldMkLst>
        <pc:spChg chg="del">
          <ac:chgData name="황 성환" userId="b66cb1e1d4861a92" providerId="LiveId" clId="{68F0B41C-6F3F-4CBD-9C65-4E32358264CF}" dt="2021-05-15T04:15:52.801" v="756" actId="478"/>
          <ac:spMkLst>
            <pc:docMk/>
            <pc:sldMk cId="1189692266" sldId="307"/>
            <ac:spMk id="2" creationId="{8E012A4F-900C-419D-8806-30DF41871A54}"/>
          </ac:spMkLst>
        </pc:spChg>
        <pc:spChg chg="del">
          <ac:chgData name="황 성환" userId="b66cb1e1d4861a92" providerId="LiveId" clId="{68F0B41C-6F3F-4CBD-9C65-4E32358264CF}" dt="2021-05-15T04:15:52.801" v="756" actId="478"/>
          <ac:spMkLst>
            <pc:docMk/>
            <pc:sldMk cId="1189692266" sldId="307"/>
            <ac:spMk id="3" creationId="{B07DB6AB-C999-4E2E-9A50-13E92B0A8C9D}"/>
          </ac:spMkLst>
        </pc:spChg>
      </pc:sldChg>
      <pc:sldChg chg="delSp new mod">
        <pc:chgData name="황 성환" userId="b66cb1e1d4861a92" providerId="LiveId" clId="{68F0B41C-6F3F-4CBD-9C65-4E32358264CF}" dt="2021-05-15T04:16:55.235" v="760" actId="478"/>
        <pc:sldMkLst>
          <pc:docMk/>
          <pc:sldMk cId="806790546" sldId="308"/>
        </pc:sldMkLst>
        <pc:spChg chg="del">
          <ac:chgData name="황 성환" userId="b66cb1e1d4861a92" providerId="LiveId" clId="{68F0B41C-6F3F-4CBD-9C65-4E32358264CF}" dt="2021-05-15T04:16:55.235" v="760" actId="478"/>
          <ac:spMkLst>
            <pc:docMk/>
            <pc:sldMk cId="806790546" sldId="308"/>
            <ac:spMk id="2" creationId="{DE4961EF-42D6-4A21-A3B3-AA37B48FD1D3}"/>
          </ac:spMkLst>
        </pc:spChg>
        <pc:spChg chg="del">
          <ac:chgData name="황 성환" userId="b66cb1e1d4861a92" providerId="LiveId" clId="{68F0B41C-6F3F-4CBD-9C65-4E32358264CF}" dt="2021-05-15T04:16:55.235" v="760" actId="478"/>
          <ac:spMkLst>
            <pc:docMk/>
            <pc:sldMk cId="806790546" sldId="308"/>
            <ac:spMk id="3" creationId="{E41CC5E9-5BF6-4402-A6FA-BE66BE310EA0}"/>
          </ac:spMkLst>
        </pc:spChg>
      </pc:sldChg>
      <pc:sldChg chg="delSp new mod">
        <pc:chgData name="황 성환" userId="b66cb1e1d4861a92" providerId="LiveId" clId="{68F0B41C-6F3F-4CBD-9C65-4E32358264CF}" dt="2021-05-15T04:34:51.169" v="777" actId="478"/>
        <pc:sldMkLst>
          <pc:docMk/>
          <pc:sldMk cId="2857866154" sldId="309"/>
        </pc:sldMkLst>
        <pc:spChg chg="del">
          <ac:chgData name="황 성환" userId="b66cb1e1d4861a92" providerId="LiveId" clId="{68F0B41C-6F3F-4CBD-9C65-4E32358264CF}" dt="2021-05-15T04:34:51.169" v="777" actId="478"/>
          <ac:spMkLst>
            <pc:docMk/>
            <pc:sldMk cId="2857866154" sldId="309"/>
            <ac:spMk id="2" creationId="{F06999FE-5FE3-4404-BF33-A6512DE70493}"/>
          </ac:spMkLst>
        </pc:spChg>
        <pc:spChg chg="del">
          <ac:chgData name="황 성환" userId="b66cb1e1d4861a92" providerId="LiveId" clId="{68F0B41C-6F3F-4CBD-9C65-4E32358264CF}" dt="2021-05-15T04:34:51.169" v="777" actId="478"/>
          <ac:spMkLst>
            <pc:docMk/>
            <pc:sldMk cId="2857866154" sldId="309"/>
            <ac:spMk id="3" creationId="{DCA6E01A-84CB-4F1E-BF5B-70908102F0CE}"/>
          </ac:spMkLst>
        </pc:spChg>
      </pc:sldChg>
      <pc:sldMasterChg chg="delSldLayout">
        <pc:chgData name="황 성환" userId="b66cb1e1d4861a92" providerId="LiveId" clId="{68F0B41C-6F3F-4CBD-9C65-4E32358264CF}" dt="2021-05-15T04:14:38.295" v="750" actId="47"/>
        <pc:sldMasterMkLst>
          <pc:docMk/>
          <pc:sldMasterMk cId="1395486194" sldId="2147483648"/>
        </pc:sldMasterMkLst>
        <pc:sldLayoutChg chg="del">
          <pc:chgData name="황 성환" userId="b66cb1e1d4861a92" providerId="LiveId" clId="{68F0B41C-6F3F-4CBD-9C65-4E32358264CF}" dt="2021-05-15T04:14:38.295" v="750" actId="47"/>
          <pc:sldLayoutMkLst>
            <pc:docMk/>
            <pc:sldMasterMk cId="1395486194" sldId="2147483648"/>
            <pc:sldLayoutMk cId="2109416829" sldId="214748368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dirty="0">
                <a:latin typeface="Copperplate Gothic Bold" panose="020E0705020206020404" pitchFamily="34" charset="0"/>
              </a:rPr>
              <a:t>Hedge</a:t>
            </a:r>
            <a:r>
              <a:rPr lang="ko-KR" altLang="en-US" dirty="0">
                <a:latin typeface="Copperplate Gothic Bold" panose="020E0705020206020404" pitchFamily="34" charset="0"/>
              </a:rPr>
              <a:t>로 인한 초과수익률</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tx>
            <c:strRef>
              <c:f>Sheet1!$B$1</c:f>
              <c:strCache>
                <c:ptCount val="1"/>
                <c:pt idx="0">
                  <c:v>Fundamental</c:v>
                </c:pt>
              </c:strCache>
            </c:strRef>
          </c:tx>
          <c:spPr>
            <a:solidFill>
              <a:schemeClr val="accent6">
                <a:shade val="65000"/>
              </a:schemeClr>
            </a:solidFill>
            <a:ln>
              <a:noFill/>
            </a:ln>
            <a:effectLst/>
          </c:spPr>
          <c:invertIfNegative val="0"/>
          <c:cat>
            <c:strRef>
              <c:f>Sheet1!$A$2:$A$5</c:f>
              <c:strCache>
                <c:ptCount val="1"/>
                <c:pt idx="0">
                  <c:v>초과 수익률</c:v>
                </c:pt>
              </c:strCache>
              <c:extLst/>
            </c:strRef>
          </c:cat>
          <c:val>
            <c:numRef>
              <c:f>Sheet1!$B$2:$B$5</c:f>
              <c:numCache>
                <c:formatCode>General</c:formatCode>
                <c:ptCount val="1"/>
                <c:pt idx="0">
                  <c:v>10.9</c:v>
                </c:pt>
              </c:numCache>
              <c:extLst/>
            </c:numRef>
          </c:val>
          <c:extLst>
            <c:ext xmlns:c16="http://schemas.microsoft.com/office/drawing/2014/chart" uri="{C3380CC4-5D6E-409C-BE32-E72D297353CC}">
              <c16:uniqueId val="{00000000-3A23-4038-98B5-D00BCC261AD0}"/>
            </c:ext>
          </c:extLst>
        </c:ser>
        <c:ser>
          <c:idx val="1"/>
          <c:order val="1"/>
          <c:tx>
            <c:strRef>
              <c:f>Sheet1!$C$1</c:f>
              <c:strCache>
                <c:ptCount val="1"/>
                <c:pt idx="0">
                  <c:v>Buy/sell</c:v>
                </c:pt>
              </c:strCache>
            </c:strRef>
          </c:tx>
          <c:spPr>
            <a:solidFill>
              <a:schemeClr val="accent6"/>
            </a:solidFill>
            <a:ln>
              <a:noFill/>
            </a:ln>
            <a:effectLst/>
          </c:spPr>
          <c:invertIfNegative val="0"/>
          <c:cat>
            <c:strRef>
              <c:f>Sheet1!$A$2:$A$5</c:f>
              <c:strCache>
                <c:ptCount val="1"/>
                <c:pt idx="0">
                  <c:v>초과 수익률</c:v>
                </c:pt>
              </c:strCache>
              <c:extLst/>
            </c:strRef>
          </c:cat>
          <c:val>
            <c:numRef>
              <c:f>Sheet1!$C$2:$C$5</c:f>
              <c:numCache>
                <c:formatCode>General</c:formatCode>
                <c:ptCount val="1"/>
                <c:pt idx="0">
                  <c:v>0.9</c:v>
                </c:pt>
              </c:numCache>
              <c:extLst/>
            </c:numRef>
          </c:val>
          <c:extLst>
            <c:ext xmlns:c16="http://schemas.microsoft.com/office/drawing/2014/chart" uri="{C3380CC4-5D6E-409C-BE32-E72D297353CC}">
              <c16:uniqueId val="{00000001-3A23-4038-98B5-D00BCC261AD0}"/>
            </c:ext>
          </c:extLst>
        </c:ser>
        <c:dLbls>
          <c:showLegendKey val="0"/>
          <c:showVal val="0"/>
          <c:showCatName val="0"/>
          <c:showSerName val="0"/>
          <c:showPercent val="0"/>
          <c:showBubbleSize val="0"/>
        </c:dLbls>
        <c:gapWidth val="219"/>
        <c:overlap val="-27"/>
        <c:axId val="1971066655"/>
        <c:axId val="1971065407"/>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계열 3</c:v>
                      </c:pt>
                    </c:strCache>
                  </c:strRef>
                </c:tx>
                <c:spPr>
                  <a:solidFill>
                    <a:schemeClr val="accent6">
                      <a:tint val="65000"/>
                    </a:schemeClr>
                  </a:solidFill>
                  <a:ln>
                    <a:noFill/>
                  </a:ln>
                  <a:effectLst/>
                </c:spPr>
                <c:invertIfNegative val="0"/>
                <c:cat>
                  <c:strRef>
                    <c:extLst>
                      <c:ext uri="{02D57815-91ED-43cb-92C2-25804820EDAC}">
                        <c15:formulaRef>
                          <c15:sqref>Sheet1!$A$2:$A$5</c15:sqref>
                        </c15:formulaRef>
                      </c:ext>
                    </c:extLst>
                    <c:strCache>
                      <c:ptCount val="1"/>
                      <c:pt idx="0">
                        <c:v>초과 수익률</c:v>
                      </c:pt>
                    </c:strCache>
                  </c:strRef>
                </c:cat>
                <c:val>
                  <c:numRef>
                    <c:extLst>
                      <c:ext uri="{02D57815-91ED-43cb-92C2-25804820EDAC}">
                        <c15:formulaRef>
                          <c15:sqref>Sheet1!$D$2:$D$5</c15:sqref>
                        </c15:formulaRef>
                      </c:ext>
                    </c:extLst>
                    <c:numCache>
                      <c:formatCode>General</c:formatCode>
                      <c:ptCount val="1"/>
                    </c:numCache>
                  </c:numRef>
                </c:val>
                <c:extLst>
                  <c:ext xmlns:c16="http://schemas.microsoft.com/office/drawing/2014/chart" uri="{C3380CC4-5D6E-409C-BE32-E72D297353CC}">
                    <c16:uniqueId val="{00000002-3A23-4038-98B5-D00BCC261AD0}"/>
                  </c:ext>
                </c:extLst>
              </c15:ser>
            </c15:filteredBarSeries>
          </c:ext>
        </c:extLst>
      </c:barChart>
      <c:catAx>
        <c:axId val="1971066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1971065407"/>
        <c:crosses val="autoZero"/>
        <c:auto val="1"/>
        <c:lblAlgn val="ctr"/>
        <c:lblOffset val="100"/>
        <c:noMultiLvlLbl val="0"/>
      </c:catAx>
      <c:valAx>
        <c:axId val="1971065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crossAx val="1971066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5F4D2-9BA9-4293-BEB0-32BFC15BD5B4}" type="datetimeFigureOut">
              <a:rPr lang="ko-KR" altLang="en-US" smtClean="0"/>
              <a:t>2021-05-15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55771-1D15-4359-B35E-2ABABDEF1A1F}" type="slidenum">
              <a:rPr lang="ko-KR" altLang="en-US" smtClean="0"/>
              <a:t>‹#›</a:t>
            </a:fld>
            <a:endParaRPr lang="ko-KR" altLang="en-US"/>
          </a:p>
        </p:txBody>
      </p:sp>
    </p:spTree>
    <p:extLst>
      <p:ext uri="{BB962C8B-B14F-4D97-AF65-F5344CB8AC3E}">
        <p14:creationId xmlns:p14="http://schemas.microsoft.com/office/powerpoint/2010/main" val="155137125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F1055771-1D15-4359-B35E-2ABABDEF1A1F}" type="slidenum">
              <a:rPr lang="ko-KR" altLang="en-US" smtClean="0"/>
              <a:t>1</a:t>
            </a:fld>
            <a:endParaRPr lang="ko-KR" altLang="en-US"/>
          </a:p>
        </p:txBody>
      </p:sp>
    </p:spTree>
    <p:extLst>
      <p:ext uri="{BB962C8B-B14F-4D97-AF65-F5344CB8AC3E}">
        <p14:creationId xmlns:p14="http://schemas.microsoft.com/office/powerpoint/2010/main" val="100409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0" indent="0">
                  <a:buNone/>
                </a:pPr>
                <a:r>
                  <a:rPr lang="ko-KR" altLang="en-US" sz="1800" dirty="0">
                    <a:solidFill>
                      <a:srgbClr val="000000"/>
                    </a:solidFill>
                    <a:effectLst/>
                    <a:latin typeface="맑은 고딕" panose="020B0503020000020004" pitchFamily="50" charset="-127"/>
                    <a:ea typeface="맑은 고딕" panose="020B0503020000020004" pitchFamily="50" charset="-127"/>
                  </a:rPr>
                  <a:t>배경</a:t>
                </a:r>
                <a:r>
                  <a:rPr lang="en-US" altLang="ko-KR" sz="1800" dirty="0">
                    <a:solidFill>
                      <a:srgbClr val="000000"/>
                    </a:solidFill>
                    <a:effectLst/>
                    <a:latin typeface="맑은 고딕" panose="020B0503020000020004" pitchFamily="50" charset="-127"/>
                    <a:ea typeface="맑은 고딕" panose="020B0503020000020004" pitchFamily="50" charset="-127"/>
                  </a:rPr>
                  <a:t>= </a:t>
                </a:r>
                <a:r>
                  <a:rPr lang="ko-KR" altLang="en-US" sz="1800" dirty="0">
                    <a:solidFill>
                      <a:srgbClr val="000000"/>
                    </a:solidFill>
                    <a:effectLst/>
                    <a:latin typeface="맑은 고딕" panose="020B0503020000020004" pitchFamily="50" charset="-127"/>
                    <a:ea typeface="맑은 고딕" panose="020B0503020000020004" pitchFamily="50" charset="-127"/>
                  </a:rPr>
                  <a:t>보편적으로 컨센서스는 주가에 직접적 영향을 미칠 것이라 생각한다</a:t>
                </a:r>
                <a:r>
                  <a:rPr lang="en-US" altLang="ko-KR" sz="1800" dirty="0">
                    <a:solidFill>
                      <a:srgbClr val="000000"/>
                    </a:solidFill>
                    <a:effectLst/>
                    <a:latin typeface="맑은 고딕" panose="020B0503020000020004" pitchFamily="50" charset="-127"/>
                    <a:ea typeface="맑은 고딕" panose="020B0503020000020004" pitchFamily="50" charset="-127"/>
                  </a:rPr>
                  <a:t>. </a:t>
                </a:r>
              </a:p>
              <a:p>
                <a:pPr marL="0" indent="0">
                  <a:buNone/>
                </a:pPr>
                <a:r>
                  <a:rPr lang="ko-KR" altLang="en-US" sz="1800" dirty="0">
                    <a:solidFill>
                      <a:srgbClr val="000000"/>
                    </a:solidFill>
                    <a:effectLst/>
                    <a:latin typeface="맑은 고딕" panose="020B0503020000020004" pitchFamily="50" charset="-127"/>
                    <a:ea typeface="맑은 고딕" panose="020B0503020000020004" pitchFamily="50" charset="-127"/>
                  </a:rPr>
                  <a:t>       하지만 </a:t>
                </a:r>
                <a:r>
                  <a:rPr lang="en-US" altLang="ko-KR" sz="1800" dirty="0" err="1">
                    <a:solidFill>
                      <a:srgbClr val="000000"/>
                    </a:solidFill>
                    <a:effectLst/>
                    <a:latin typeface="맑은 고딕" panose="020B0503020000020004" pitchFamily="50" charset="-127"/>
                    <a:ea typeface="맑은 고딕" panose="020B0503020000020004" pitchFamily="50" charset="-127"/>
                  </a:rPr>
                  <a:t>Stong</a:t>
                </a:r>
                <a:r>
                  <a:rPr lang="en-US" altLang="ko-KR" sz="1800" dirty="0">
                    <a:solidFill>
                      <a:srgbClr val="000000"/>
                    </a:solidFill>
                    <a:effectLst/>
                    <a:latin typeface="맑은 고딕" panose="020B0503020000020004" pitchFamily="50" charset="-127"/>
                    <a:ea typeface="맑은 고딕" panose="020B0503020000020004" pitchFamily="50" charset="-127"/>
                  </a:rPr>
                  <a:t> buy</a:t>
                </a:r>
                <a:r>
                  <a:rPr lang="ko-KR" altLang="en-US" sz="1800" dirty="0">
                    <a:solidFill>
                      <a:srgbClr val="000000"/>
                    </a:solidFill>
                    <a:effectLst/>
                    <a:latin typeface="맑은 고딕" panose="020B0503020000020004" pitchFamily="50" charset="-127"/>
                    <a:ea typeface="맑은 고딕" panose="020B0503020000020004" pitchFamily="50" charset="-127"/>
                  </a:rPr>
                  <a:t>나</a:t>
                </a:r>
                <a:r>
                  <a:rPr lang="en-US" altLang="ko-KR" sz="1800" dirty="0">
                    <a:solidFill>
                      <a:srgbClr val="000000"/>
                    </a:solidFill>
                    <a:effectLst/>
                    <a:latin typeface="맑은 고딕" panose="020B0503020000020004" pitchFamily="50" charset="-127"/>
                    <a:ea typeface="맑은 고딕" panose="020B0503020000020004" pitchFamily="50" charset="-127"/>
                  </a:rPr>
                  <a:t>sell </a:t>
                </a:r>
                <a:r>
                  <a:rPr lang="ko-KR" altLang="en-US" sz="1800" dirty="0">
                    <a:solidFill>
                      <a:srgbClr val="000000"/>
                    </a:solidFill>
                    <a:effectLst/>
                    <a:latin typeface="맑은 고딕" panose="020B0503020000020004" pitchFamily="50" charset="-127"/>
                    <a:ea typeface="맑은 고딕" panose="020B0503020000020004" pitchFamily="50" charset="-127"/>
                  </a:rPr>
                  <a:t>컨센서스 자체가 별로 없고</a:t>
                </a:r>
                <a:r>
                  <a:rPr lang="en-US" altLang="ko-KR" sz="1800" dirty="0">
                    <a:solidFill>
                      <a:srgbClr val="000000"/>
                    </a:solidFill>
                    <a:effectLst/>
                    <a:latin typeface="맑은 고딕" panose="020B0503020000020004" pitchFamily="50" charset="-127"/>
                    <a:ea typeface="맑은 고딕" panose="020B0503020000020004" pitchFamily="50" charset="-127"/>
                  </a:rPr>
                  <a:t>, buy </a:t>
                </a:r>
                <a:r>
                  <a:rPr lang="ko-KR" altLang="en-US" sz="1800" dirty="0">
                    <a:solidFill>
                      <a:srgbClr val="000000"/>
                    </a:solidFill>
                    <a:effectLst/>
                    <a:latin typeface="맑은 고딕" panose="020B0503020000020004" pitchFamily="50" charset="-127"/>
                    <a:ea typeface="맑은 고딕" panose="020B0503020000020004" pitchFamily="50" charset="-127"/>
                  </a:rPr>
                  <a:t>초과수익률의 중위수는 음수로 나왔고</a:t>
                </a:r>
                <a:endParaRPr lang="en-US" altLang="ko-KR" sz="1800" dirty="0">
                  <a:solidFill>
                    <a:srgbClr val="000000"/>
                  </a:solidFill>
                  <a:effectLst/>
                  <a:latin typeface="맑은 고딕" panose="020B0503020000020004" pitchFamily="50" charset="-127"/>
                  <a:ea typeface="맑은 고딕" panose="020B0503020000020004" pitchFamily="50" charset="-127"/>
                </a:endParaRPr>
              </a:p>
              <a:p>
                <a:pPr marL="0" indent="0">
                  <a:buNone/>
                </a:pPr>
                <a:r>
                  <a:rPr lang="ko-KR" altLang="en-US" sz="1800" dirty="0">
                    <a:solidFill>
                      <a:srgbClr val="000000"/>
                    </a:solidFill>
                    <a:effectLst/>
                    <a:latin typeface="맑은 고딕" panose="020B0503020000020004" pitchFamily="50" charset="-127"/>
                    <a:ea typeface="맑은 고딕" panose="020B0503020000020004" pitchFamily="50" charset="-127"/>
                  </a:rPr>
                  <a:t>        </a:t>
                </a:r>
                <a:r>
                  <a:rPr lang="en-US" altLang="ko-KR" sz="1800" dirty="0">
                    <a:solidFill>
                      <a:srgbClr val="000000"/>
                    </a:solidFill>
                    <a:effectLst/>
                    <a:latin typeface="맑은 고딕" panose="020B0503020000020004" pitchFamily="50" charset="-127"/>
                    <a:ea typeface="맑은 고딕" panose="020B0503020000020004" pitchFamily="50" charset="-127"/>
                  </a:rPr>
                  <a:t>hold </a:t>
                </a:r>
                <a:r>
                  <a:rPr lang="ko-KR" altLang="en-US" sz="1800" dirty="0">
                    <a:solidFill>
                      <a:srgbClr val="000000"/>
                    </a:solidFill>
                    <a:effectLst/>
                    <a:latin typeface="맑은 고딕" panose="020B0503020000020004" pitchFamily="50" charset="-127"/>
                    <a:ea typeface="맑은 고딕" panose="020B0503020000020004" pitchFamily="50" charset="-127"/>
                  </a:rPr>
                  <a:t>자체가 투자자의 의사결정에 혼란을 줄 수 있기에 컨센서스 정보가 주가와 거래결정에 유익하지 않다는 여론이 생겼다</a:t>
                </a:r>
                <a:r>
                  <a:rPr lang="en-US" altLang="ko-KR" sz="1800" dirty="0">
                    <a:solidFill>
                      <a:srgbClr val="000000"/>
                    </a:solidFill>
                    <a:effectLst/>
                    <a:latin typeface="맑은 고딕" panose="020B0503020000020004" pitchFamily="50" charset="-127"/>
                    <a:ea typeface="맑은 고딕" panose="020B0503020000020004" pitchFamily="50" charset="-127"/>
                  </a:rPr>
                  <a:t>. </a:t>
                </a:r>
              </a:p>
              <a:p>
                <a:pPr marL="0" indent="0">
                  <a:buNone/>
                </a:pPr>
                <a:r>
                  <a:rPr lang="ko-KR" altLang="en-US" sz="1800" dirty="0">
                    <a:solidFill>
                      <a:srgbClr val="000000"/>
                    </a:solidFill>
                    <a:effectLst/>
                    <a:latin typeface="맑은 고딕" panose="020B0503020000020004" pitchFamily="50" charset="-127"/>
                    <a:ea typeface="맑은 고딕" panose="020B0503020000020004" pitchFamily="50" charset="-127"/>
                  </a:rPr>
                  <a:t>       이에 따라 컨센서스와 주식의 관계에 대한 선행연구들은 많이 나왔지만 컨센서스가 재무제표 정보를 완전히 반영하고 있었는지는 밝혀내지 못했다</a:t>
                </a:r>
                <a:r>
                  <a:rPr lang="en-US" altLang="ko-KR" sz="1800" dirty="0">
                    <a:solidFill>
                      <a:srgbClr val="000000"/>
                    </a:solidFill>
                    <a:effectLst/>
                    <a:latin typeface="맑은 고딕" panose="020B0503020000020004" pitchFamily="50" charset="-127"/>
                    <a:ea typeface="맑은 고딕" panose="020B0503020000020004" pitchFamily="50" charset="-127"/>
                  </a:rPr>
                  <a:t>. </a:t>
                </a:r>
                <a:endParaRPr lang="ko-KR" altLang="en-US" sz="1200" dirty="0">
                  <a:solidFill>
                    <a:schemeClr val="tx1"/>
                  </a:solidFill>
                  <a:latin typeface="Arial" panose="020B0604020202020204" pitchFamily="34" charset="0"/>
                  <a:cs typeface="Arial" panose="020B0604020202020204" pitchFamily="34" charset="0"/>
                </a:endParaRPr>
              </a:p>
            </p:txBody>
          </p:sp>
        </mc:Choice>
        <mc:Fallback xmlns="">
          <p:sp>
            <p:nvSpPr>
              <p:cNvPr id="3" name="슬라이드 노트 개체 틀 2"/>
              <p:cNvSpPr>
                <a:spLocks noGrp="1"/>
              </p:cNvSpPr>
              <p:nvPr>
                <p:ph type="body" idx="1"/>
              </p:nvPr>
            </p:nvSpPr>
            <p:spPr/>
            <p:txBody>
              <a:bodyPr/>
              <a:lstStyle/>
              <a:p>
                <a:pPr marL="0" indent="0">
                  <a:buNone/>
                </a:pPr>
                <a:r>
                  <a:rPr lang="ko-KR" altLang="en-US" b="0" i="0" dirty="0">
                    <a:solidFill>
                      <a:srgbClr val="000000"/>
                    </a:solidFill>
                    <a:effectLst/>
                    <a:latin typeface="Noto Sans"/>
                  </a:rPr>
                  <a:t>주석</a:t>
                </a:r>
                <a:r>
                  <a:rPr lang="en-US" altLang="ko-KR" b="0" i="0" dirty="0">
                    <a:solidFill>
                      <a:srgbClr val="000000"/>
                    </a:solidFill>
                    <a:effectLst/>
                    <a:latin typeface="Noto Sans"/>
                  </a:rPr>
                  <a:t>14</a:t>
                </a:r>
              </a:p>
              <a:p>
                <a:pPr marL="0" indent="0">
                  <a:buNone/>
                </a:pPr>
                <a:r>
                  <a:rPr lang="en-US" altLang="ko-KR" b="0" i="0" dirty="0">
                    <a:solidFill>
                      <a:srgbClr val="000000"/>
                    </a:solidFill>
                    <a:effectLst/>
                    <a:latin typeface="Noto Sans"/>
                  </a:rPr>
                  <a:t>Table 5 provides descriptive statistics for the predicted earnings increase score model variables for the full sample (Panel A) and each recommendation level (Panel B). The full sample statistics reveal striking differences between firms in the 20th and 80th percentiles (the top and bottom quintile cutoff points) on the financial performance measures. For example, firms at the 20th percentile exhibit 0.4 percent RNOA while those in the 80th percentile exhibit a 29.6 percent RNOA. Firms at the 20th percentile experienced almost no sales growth while those in the 80th percentile had sales growth of nearly 40 percent. We also observe striking differences in financial performance measures within and across each recommendation level sample. Median RNOA, for example, varies with recommendation levels from 17.0 percent for strong buys to 15.7 percent for buys to 8.7 percent for holds and 4.2 percent for sells. Table 5 also reveals significant differences between firm-year observations that fall above the 80th or below the 20th percentiles (the top and bottom quintiles) in each of the recommendation level subsamples.</a:t>
                </a:r>
              </a:p>
              <a:p>
                <a:pPr marL="0" indent="0">
                  <a:buNone/>
                </a:pPr>
                <a:endParaRPr lang="en-US" altLang="ko-KR" b="0" i="0" dirty="0">
                  <a:solidFill>
                    <a:srgbClr val="000000"/>
                  </a:solidFill>
                  <a:effectLst/>
                  <a:latin typeface="Noto Sans"/>
                </a:endParaRPr>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전체 표본</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A)</a:t>
                </a:r>
                <a:r>
                  <a:rPr lang="ko-KR" altLang="en-US" b="0" i="0" dirty="0">
                    <a:solidFill>
                      <a:srgbClr val="000000"/>
                    </a:solidFill>
                    <a:effectLst/>
                    <a:latin typeface="Noto Sans"/>
                  </a:rPr>
                  <a:t>과 각 권장 수준</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B)</a:t>
                </a:r>
                <a:r>
                  <a:rPr lang="ko-KR" altLang="en-US" b="0" i="0" dirty="0">
                    <a:solidFill>
                      <a:srgbClr val="000000"/>
                    </a:solidFill>
                    <a:effectLst/>
                    <a:latin typeface="Noto Sans"/>
                  </a:rPr>
                  <a:t>에 대한 예측 수익 증가 점수 모델 변수에 대한 기술 통계량을 제공합니다</a:t>
                </a:r>
                <a:r>
                  <a:rPr lang="en-US" altLang="ko-KR" b="0" i="0" dirty="0">
                    <a:solidFill>
                      <a:srgbClr val="000000"/>
                    </a:solidFill>
                    <a:effectLst/>
                    <a:latin typeface="Noto Sans"/>
                  </a:rPr>
                  <a:t>. </a:t>
                </a:r>
                <a:r>
                  <a:rPr lang="ko-KR" altLang="en-US" b="0" i="0" dirty="0">
                    <a:solidFill>
                      <a:srgbClr val="000000"/>
                    </a:solidFill>
                    <a:effectLst/>
                    <a:latin typeface="Noto Sans"/>
                  </a:rPr>
                  <a:t>전체 표본 통계는 재무성과 대책에 대한 </a:t>
                </a:r>
                <a:r>
                  <a:rPr lang="en-US" altLang="ko-KR" b="0" i="0" dirty="0">
                    <a:solidFill>
                      <a:srgbClr val="000000"/>
                    </a:solidFill>
                    <a:effectLst/>
                    <a:latin typeface="Noto Sans"/>
                  </a:rPr>
                  <a:t>20</a:t>
                </a:r>
                <a:r>
                  <a:rPr lang="ko-KR" altLang="en-US" b="0" i="0" dirty="0">
                    <a:solidFill>
                      <a:srgbClr val="000000"/>
                    </a:solidFill>
                    <a:effectLst/>
                    <a:latin typeface="Noto Sans"/>
                  </a:rPr>
                  <a:t>번째와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a:t>
                </a:r>
                <a:r>
                  <a:rPr lang="en-US" altLang="ko-KR" b="0" i="0" dirty="0">
                    <a:solidFill>
                      <a:srgbClr val="000000"/>
                    </a:solidFill>
                    <a:effectLst/>
                    <a:latin typeface="Noto Sans"/>
                  </a:rPr>
                  <a:t>(</a:t>
                </a:r>
                <a:r>
                  <a:rPr lang="ko-KR" altLang="en-US" b="0" i="0" dirty="0">
                    <a:solidFill>
                      <a:srgbClr val="000000"/>
                    </a:solidFill>
                    <a:effectLst/>
                    <a:latin typeface="Noto Sans"/>
                  </a:rPr>
                  <a:t>상</a:t>
                </a:r>
                <a:r>
                  <a:rPr lang="en-US" altLang="ko-KR" b="0" i="0" dirty="0">
                    <a:solidFill>
                      <a:srgbClr val="000000"/>
                    </a:solidFill>
                    <a:effectLst/>
                    <a:latin typeface="Noto Sans"/>
                  </a:rPr>
                  <a:t>·</a:t>
                </a:r>
                <a:r>
                  <a:rPr lang="ko-KR" altLang="en-US" b="0" i="0" dirty="0">
                    <a:solidFill>
                      <a:srgbClr val="000000"/>
                    </a:solidFill>
                    <a:effectLst/>
                    <a:latin typeface="Noto Sans"/>
                  </a:rPr>
                  <a:t>하위 </a:t>
                </a:r>
                <a:r>
                  <a:rPr lang="en-US" altLang="ko-KR" b="0" i="0" dirty="0">
                    <a:solidFill>
                      <a:srgbClr val="000000"/>
                    </a:solidFill>
                    <a:effectLst/>
                    <a:latin typeface="Noto Sans"/>
                  </a:rPr>
                  <a:t>5</a:t>
                </a:r>
                <a:r>
                  <a:rPr lang="ko-KR" altLang="en-US" b="0" i="0" dirty="0">
                    <a:solidFill>
                      <a:srgbClr val="000000"/>
                    </a:solidFill>
                    <a:effectLst/>
                    <a:latin typeface="Noto Sans"/>
                  </a:rPr>
                  <a:t>분위 컷오프 포인트</a:t>
                </a:r>
                <a:r>
                  <a:rPr lang="en-US" altLang="ko-KR" b="0" i="0" dirty="0">
                    <a:solidFill>
                      <a:srgbClr val="000000"/>
                    </a:solidFill>
                    <a:effectLst/>
                    <a:latin typeface="Noto Sans"/>
                  </a:rPr>
                  <a:t>)</a:t>
                </a:r>
                <a:r>
                  <a:rPr lang="ko-KR" altLang="en-US" b="0" i="0" dirty="0">
                    <a:solidFill>
                      <a:srgbClr val="000000"/>
                    </a:solidFill>
                    <a:effectLst/>
                    <a:latin typeface="Noto Sans"/>
                  </a:rPr>
                  <a:t>의 기업 간 현저한 차이를 보여준다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0.4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보이는 반면</a:t>
                </a:r>
                <a:r>
                  <a:rPr lang="en-US" altLang="ko-KR" b="0" i="0" dirty="0">
                    <a:solidFill>
                      <a:srgbClr val="000000"/>
                    </a:solidFill>
                    <a:effectLst/>
                    <a:latin typeface="Noto Sans"/>
                  </a:rPr>
                  <a:t>, 80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29.6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보입니다</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회사들은 거의 판매 증가를 경험하지 못했고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백분위수의 기업들은 거의 </a:t>
                </a:r>
                <a:r>
                  <a:rPr lang="en-US" altLang="ko-KR" b="0" i="0" dirty="0">
                    <a:solidFill>
                      <a:srgbClr val="000000"/>
                    </a:solidFill>
                    <a:effectLst/>
                    <a:latin typeface="Noto Sans"/>
                  </a:rPr>
                  <a:t>40%</a:t>
                </a:r>
                <a:r>
                  <a:rPr lang="ko-KR" altLang="en-US" b="0" i="0" dirty="0">
                    <a:solidFill>
                      <a:srgbClr val="000000"/>
                    </a:solidFill>
                    <a:effectLst/>
                    <a:latin typeface="Noto Sans"/>
                  </a:rPr>
                  <a:t>의 판매 성장을 했다</a:t>
                </a:r>
                <a:r>
                  <a:rPr lang="en-US" altLang="ko-KR" b="0" i="0" dirty="0">
                    <a:solidFill>
                      <a:srgbClr val="000000"/>
                    </a:solidFill>
                    <a:effectLst/>
                    <a:latin typeface="Noto Sans"/>
                  </a:rPr>
                  <a:t>. </a:t>
                </a:r>
                <a:r>
                  <a:rPr lang="ko-KR" altLang="en-US" b="0" i="0" dirty="0">
                    <a:solidFill>
                      <a:srgbClr val="000000"/>
                    </a:solidFill>
                    <a:effectLst/>
                    <a:latin typeface="Noto Sans"/>
                  </a:rPr>
                  <a:t>또한 각 권장 수준 샘플 내에서 그리고 각 권장 수준 샘플 간에 재무 성과 측정에서 현저한 차이를 관찰합니다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a:t>
                </a:r>
                <a:r>
                  <a:rPr lang="ko-KR" altLang="en-US" b="0" i="0" dirty="0">
                    <a:solidFill>
                      <a:srgbClr val="000000"/>
                    </a:solidFill>
                    <a:effectLst/>
                    <a:latin typeface="Noto Sans"/>
                  </a:rPr>
                  <a:t>중앙값 </a:t>
                </a:r>
                <a:r>
                  <a:rPr lang="en-US" altLang="ko-KR" b="0" i="0" dirty="0">
                    <a:solidFill>
                      <a:srgbClr val="000000"/>
                    </a:solidFill>
                    <a:effectLst/>
                    <a:latin typeface="Noto Sans"/>
                  </a:rPr>
                  <a:t>RNOA</a:t>
                </a:r>
                <a:r>
                  <a:rPr lang="ko-KR" altLang="en-US" b="0" i="0" dirty="0">
                    <a:solidFill>
                      <a:srgbClr val="000000"/>
                    </a:solidFill>
                    <a:effectLst/>
                    <a:latin typeface="Noto Sans"/>
                  </a:rPr>
                  <a:t>는 강매의 경우 </a:t>
                </a:r>
                <a:r>
                  <a:rPr lang="en-US" altLang="ko-KR" b="0" i="0" dirty="0">
                    <a:solidFill>
                      <a:srgbClr val="000000"/>
                    </a:solidFill>
                    <a:effectLst/>
                    <a:latin typeface="Noto Sans"/>
                  </a:rPr>
                  <a:t>17.0%</a:t>
                </a:r>
                <a:r>
                  <a:rPr lang="ko-KR" altLang="en-US" b="0" i="0" dirty="0">
                    <a:solidFill>
                      <a:srgbClr val="000000"/>
                    </a:solidFill>
                    <a:effectLst/>
                    <a:latin typeface="Noto Sans"/>
                  </a:rPr>
                  <a:t>에서 </a:t>
                </a:r>
                <a:r>
                  <a:rPr lang="en-US" altLang="ko-KR" b="0" i="0" dirty="0">
                    <a:solidFill>
                      <a:srgbClr val="000000"/>
                    </a:solidFill>
                    <a:effectLst/>
                    <a:latin typeface="Noto Sans"/>
                  </a:rPr>
                  <a:t>15.7%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보유의 경우 </a:t>
                </a:r>
                <a:r>
                  <a:rPr lang="en-US" altLang="ko-KR" b="0" i="0" dirty="0">
                    <a:solidFill>
                      <a:srgbClr val="000000"/>
                    </a:solidFill>
                    <a:effectLst/>
                    <a:latin typeface="Noto Sans"/>
                  </a:rPr>
                  <a:t>8.7%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판매의 경우 </a:t>
                </a:r>
                <a:r>
                  <a:rPr lang="en-US" altLang="ko-KR" b="0" i="0" dirty="0">
                    <a:solidFill>
                      <a:srgbClr val="000000"/>
                    </a:solidFill>
                    <a:effectLst/>
                    <a:latin typeface="Noto Sans"/>
                  </a:rPr>
                  <a:t>4.2%</a:t>
                </a:r>
                <a:r>
                  <a:rPr lang="ko-KR" altLang="en-US" b="0" i="0" dirty="0">
                    <a:solidFill>
                      <a:srgbClr val="000000"/>
                    </a:solidFill>
                    <a:effectLst/>
                    <a:latin typeface="Noto Sans"/>
                  </a:rPr>
                  <a:t>로 권장 수준에 따라 다릅니다</a:t>
                </a:r>
                <a:r>
                  <a:rPr lang="en-US" altLang="ko-KR" b="0" i="0" dirty="0">
                    <a:solidFill>
                      <a:srgbClr val="000000"/>
                    </a:solidFill>
                    <a:effectLst/>
                    <a:latin typeface="Noto Sans"/>
                  </a:rPr>
                  <a:t>. </a:t>
                </a: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또한 각 권장 수준 하위 표본에서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 이상 또는 </a:t>
                </a:r>
                <a:r>
                  <a:rPr lang="en-US" altLang="ko-KR" b="0" i="0" dirty="0">
                    <a:solidFill>
                      <a:srgbClr val="000000"/>
                    </a:solidFill>
                    <a:effectLst/>
                    <a:latin typeface="Noto Sans"/>
                  </a:rPr>
                  <a:t>20</a:t>
                </a:r>
                <a:r>
                  <a:rPr lang="ko-KR" altLang="en-US" b="0" i="0" dirty="0">
                    <a:solidFill>
                      <a:srgbClr val="000000"/>
                    </a:solidFill>
                    <a:effectLst/>
                    <a:latin typeface="Noto Sans"/>
                  </a:rPr>
                  <a:t>번째 백분위수 이하</a:t>
                </a:r>
                <a:r>
                  <a:rPr lang="en-US" altLang="ko-KR" b="0" i="0" dirty="0">
                    <a:solidFill>
                      <a:srgbClr val="000000"/>
                    </a:solidFill>
                    <a:effectLst/>
                    <a:latin typeface="Noto Sans"/>
                  </a:rPr>
                  <a:t>(</a:t>
                </a:r>
                <a:r>
                  <a:rPr lang="ko-KR" altLang="en-US" b="0" i="0" dirty="0">
                    <a:solidFill>
                      <a:srgbClr val="000000"/>
                    </a:solidFill>
                    <a:effectLst/>
                    <a:latin typeface="Noto Sans"/>
                  </a:rPr>
                  <a:t>위 및 아래 </a:t>
                </a:r>
                <a:r>
                  <a:rPr lang="en-US" altLang="ko-KR" b="0" i="0" dirty="0">
                    <a:solidFill>
                      <a:srgbClr val="000000"/>
                    </a:solidFill>
                    <a:effectLst/>
                    <a:latin typeface="Noto Sans"/>
                  </a:rPr>
                  <a:t>5</a:t>
                </a:r>
                <a:r>
                  <a:rPr lang="ko-KR" altLang="en-US" b="0" i="0" dirty="0" err="1">
                    <a:solidFill>
                      <a:srgbClr val="000000"/>
                    </a:solidFill>
                    <a:effectLst/>
                    <a:latin typeface="Noto Sans"/>
                  </a:rPr>
                  <a:t>분위수</a:t>
                </a:r>
                <a:r>
                  <a:rPr lang="en-US" altLang="ko-KR" b="0" i="0" dirty="0">
                    <a:solidFill>
                      <a:srgbClr val="000000"/>
                    </a:solidFill>
                    <a:effectLst/>
                    <a:latin typeface="Noto Sans"/>
                  </a:rPr>
                  <a:t>)</a:t>
                </a:r>
                <a:r>
                  <a:rPr lang="ko-KR" altLang="en-US" b="0" i="0" dirty="0">
                    <a:solidFill>
                      <a:srgbClr val="000000"/>
                    </a:solidFill>
                    <a:effectLst/>
                    <a:latin typeface="Noto Sans"/>
                  </a:rPr>
                  <a:t>인 확정 연도 관측치 사이의 유의한 차이를 보여준다</a:t>
                </a:r>
                <a:r>
                  <a:rPr lang="en-US" altLang="ko-KR" b="0" i="0" dirty="0">
                    <a:solidFill>
                      <a:srgbClr val="000000"/>
                    </a:solidFill>
                    <a:effectLst/>
                    <a:latin typeface="Noto Sans"/>
                  </a:rPr>
                  <a:t>.</a:t>
                </a:r>
                <a:endParaRPr lang="en-US" altLang="ko-KR" dirty="0"/>
              </a:p>
              <a:p>
                <a:pPr marL="0" indent="0">
                  <a:buNone/>
                </a:pPr>
                <a:endParaRPr lang="en-US" altLang="ko-KR" dirty="0"/>
              </a:p>
              <a:p>
                <a:pPr marL="0" indent="0">
                  <a:buNone/>
                </a:pPr>
                <a:r>
                  <a:rPr lang="en-US" altLang="ko-KR" dirty="0"/>
                  <a:t>The descriptive statistics in Table 5 reveal that the variables that we use to construct the PEIS include some extreme positive and negative observations. We do not delete or </a:t>
                </a:r>
                <a:r>
                  <a:rPr lang="en-US" altLang="ko-KR" dirty="0" err="1"/>
                  <a:t>winsorize</a:t>
                </a:r>
                <a:r>
                  <a:rPr lang="en-US" altLang="ko-KR" dirty="0"/>
                  <a:t> these extreme observations in constructing PEIS because we do not use the values of the variables per se to compute PEIS and instead just use the cross-sectional ranks of these variables each year. Thus, extreme or </a:t>
                </a:r>
                <a:r>
                  <a:rPr lang="en-US" altLang="ko-KR" dirty="0" err="1"/>
                  <a:t>winsorized</a:t>
                </a:r>
                <a:r>
                  <a:rPr lang="en-US" altLang="ko-KR" dirty="0"/>
                  <a:t> values will not affect a firm’s PEIS.</a:t>
                </a:r>
              </a:p>
              <a:p>
                <a:pPr marL="0" indent="0">
                  <a:buNone/>
                </a:pPr>
                <a:endParaRPr lang="en-US" altLang="ko-KR" dirty="0"/>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의 기술 통계량은 </a:t>
                </a:r>
                <a:r>
                  <a:rPr lang="en-US" altLang="ko-KR" b="0" i="0" dirty="0">
                    <a:solidFill>
                      <a:srgbClr val="000000"/>
                    </a:solidFill>
                    <a:effectLst/>
                    <a:latin typeface="Noto Sans"/>
                  </a:rPr>
                  <a:t>PEIS</a:t>
                </a:r>
                <a:r>
                  <a:rPr lang="ko-KR" altLang="en-US" b="0" i="0" dirty="0">
                    <a:solidFill>
                      <a:srgbClr val="000000"/>
                    </a:solidFill>
                    <a:effectLst/>
                    <a:latin typeface="Noto Sans"/>
                  </a:rPr>
                  <a:t>를 구성하는 데 사용되는 변수에 일부 극단적인 양의 관측치와 음의 관측치가 포함된다는 것을 보여준다</a:t>
                </a:r>
                <a:r>
                  <a:rPr lang="en-US" altLang="ko-KR" b="0" i="0" dirty="0">
                    <a:solidFill>
                      <a:srgbClr val="000000"/>
                    </a:solidFill>
                    <a:effectLst/>
                    <a:latin typeface="Noto Sans"/>
                  </a:rPr>
                  <a:t>. PEIS</a:t>
                </a:r>
                <a:r>
                  <a:rPr lang="ko-KR" altLang="en-US" b="0" i="0" dirty="0">
                    <a:solidFill>
                      <a:srgbClr val="000000"/>
                    </a:solidFill>
                    <a:effectLst/>
                    <a:latin typeface="Noto Sans"/>
                  </a:rPr>
                  <a:t>를 구성하는데 있어서 우리는 </a:t>
                </a:r>
                <a:r>
                  <a:rPr lang="en-US" altLang="ko-KR" b="0" i="0" dirty="0">
                    <a:solidFill>
                      <a:srgbClr val="000000"/>
                    </a:solidFill>
                    <a:effectLst/>
                    <a:latin typeface="Noto Sans"/>
                  </a:rPr>
                  <a:t>PEIS</a:t>
                </a:r>
                <a:r>
                  <a:rPr lang="ko-KR" altLang="en-US" b="0" i="0" dirty="0">
                    <a:solidFill>
                      <a:srgbClr val="000000"/>
                    </a:solidFill>
                    <a:effectLst/>
                    <a:latin typeface="Noto Sans"/>
                  </a:rPr>
                  <a:t>를 계산하는 데 자체 변수의 값을 사용하지 않고 대신 매년 이러한 변수의 단면 순위만 사용하기 때문에 이러한 극단적 관측치를 삭제하거나 </a:t>
                </a:r>
                <a:r>
                  <a:rPr lang="ko-KR" altLang="en-US" b="0" i="0" dirty="0" err="1">
                    <a:solidFill>
                      <a:srgbClr val="000000"/>
                    </a:solidFill>
                    <a:effectLst/>
                    <a:latin typeface="Noto Sans"/>
                  </a:rPr>
                  <a:t>승소화하지</a:t>
                </a:r>
                <a:r>
                  <a:rPr lang="ko-KR" altLang="en-US" b="0" i="0" dirty="0">
                    <a:solidFill>
                      <a:srgbClr val="000000"/>
                    </a:solidFill>
                    <a:effectLst/>
                    <a:latin typeface="Noto Sans"/>
                  </a:rPr>
                  <a:t> 않는다</a:t>
                </a:r>
                <a:r>
                  <a:rPr lang="en-US" altLang="ko-KR" b="0" i="0" dirty="0">
                    <a:solidFill>
                      <a:srgbClr val="000000"/>
                    </a:solidFill>
                    <a:effectLst/>
                    <a:latin typeface="Noto Sans"/>
                  </a:rPr>
                  <a:t>. </a:t>
                </a:r>
                <a:r>
                  <a:rPr lang="ko-KR" altLang="en-US" b="0" i="0" dirty="0">
                    <a:solidFill>
                      <a:srgbClr val="000000"/>
                    </a:solidFill>
                    <a:effectLst/>
                    <a:latin typeface="Noto Sans"/>
                  </a:rPr>
                  <a:t>따라서 </a:t>
                </a:r>
                <a:r>
                  <a:rPr lang="ko-KR" altLang="en-US" b="0" i="0" dirty="0" err="1">
                    <a:solidFill>
                      <a:srgbClr val="000000"/>
                    </a:solidFill>
                    <a:effectLst/>
                    <a:latin typeface="Noto Sans"/>
                  </a:rPr>
                  <a:t>극단값</a:t>
                </a:r>
                <a:r>
                  <a:rPr lang="ko-KR" altLang="en-US" b="0" i="0" dirty="0">
                    <a:solidFill>
                      <a:srgbClr val="000000"/>
                    </a:solidFill>
                    <a:effectLst/>
                    <a:latin typeface="Noto Sans"/>
                  </a:rPr>
                  <a:t> 또는 </a:t>
                </a:r>
                <a:r>
                  <a:rPr lang="ko-KR" altLang="en-US" b="0" i="0" dirty="0" err="1">
                    <a:solidFill>
                      <a:srgbClr val="000000"/>
                    </a:solidFill>
                    <a:effectLst/>
                    <a:latin typeface="Noto Sans"/>
                  </a:rPr>
                  <a:t>승산값은</a:t>
                </a:r>
                <a:r>
                  <a:rPr lang="ko-KR" altLang="en-US" b="0" i="0" dirty="0">
                    <a:solidFill>
                      <a:srgbClr val="000000"/>
                    </a:solidFill>
                    <a:effectLst/>
                    <a:latin typeface="Noto Sans"/>
                  </a:rPr>
                  <a:t> 기업의 </a:t>
                </a:r>
                <a:r>
                  <a:rPr lang="en-US" altLang="ko-KR" b="0" i="0" dirty="0">
                    <a:solidFill>
                      <a:srgbClr val="000000"/>
                    </a:solidFill>
                    <a:effectLst/>
                    <a:latin typeface="Noto Sans"/>
                  </a:rPr>
                  <a:t>PEIS</a:t>
                </a:r>
                <a:r>
                  <a:rPr lang="ko-KR" altLang="en-US" b="0" i="0" dirty="0">
                    <a:solidFill>
                      <a:srgbClr val="000000"/>
                    </a:solidFill>
                    <a:effectLst/>
                    <a:latin typeface="Noto Sans"/>
                  </a:rPr>
                  <a:t>에 영향을 미치지 않습니다</a:t>
                </a:r>
                <a:r>
                  <a:rPr lang="en-US" altLang="ko-KR" b="0" i="0" dirty="0">
                    <a:solidFill>
                      <a:srgbClr val="000000"/>
                    </a:solidFill>
                    <a:effectLst/>
                    <a:latin typeface="Noto Sans"/>
                  </a:rPr>
                  <a:t>. </a:t>
                </a:r>
                <a:endParaRPr lang="en-US" altLang="ko-KR" dirty="0"/>
              </a:p>
              <a:p>
                <a:pPr marL="0" indent="0">
                  <a:buNone/>
                </a:pPr>
                <a:endParaRPr lang="en-US" altLang="ko-KR" dirty="0"/>
              </a:p>
              <a:p>
                <a:pPr marL="228600" indent="-228600">
                  <a:buAutoNum type="arabicPeriod"/>
                </a:pPr>
                <a:r>
                  <a:rPr lang="en-US" altLang="ko-KR" dirty="0"/>
                  <a:t>PEIS</a:t>
                </a:r>
                <a:r>
                  <a:rPr lang="ko-KR" altLang="en-US" dirty="0"/>
                  <a:t>의 최소 최댓값은 </a:t>
                </a:r>
                <a:r>
                  <a:rPr lang="en-US" altLang="ko-KR" dirty="0"/>
                  <a:t>-6~6</a:t>
                </a:r>
                <a:r>
                  <a:rPr lang="ko-KR" altLang="en-US" dirty="0"/>
                  <a:t>인 거 확인</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Bottom +1 (</a:t>
                </a:r>
                <a:r>
                  <a:rPr lang="ko-KR" altLang="en-US" dirty="0"/>
                  <a:t>작은 게 좋음</a:t>
                </a:r>
                <a:r>
                  <a:rPr lang="en-US" altLang="ko-KR" dirty="0"/>
                  <a:t>) : </a:t>
                </a:r>
                <a:r>
                  <a:rPr lang="en-US" altLang="ko-KR" sz="1200" dirty="0">
                    <a:solidFill>
                      <a:schemeClr val="tx1"/>
                    </a:solidFill>
                    <a:latin typeface="Arial" panose="020B0604020202020204" pitchFamily="34" charset="0"/>
                    <a:cs typeface="Arial" panose="020B0604020202020204" pitchFamily="34" charset="0"/>
                  </a:rPr>
                  <a:t>RNOA,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SGA</a:t>
                </a:r>
                <a:r>
                  <a:rPr lang="ko-KR" altLang="en-US" sz="1200" i="0" dirty="0">
                    <a:solidFill>
                      <a:schemeClr val="tx1"/>
                    </a:solidFill>
                    <a:latin typeface="Arial" panose="020B0604020202020204" pitchFamily="34" charset="0"/>
                    <a:cs typeface="Arial" panose="020B0604020202020204" pitchFamily="34" charset="0"/>
                  </a:rPr>
                  <a:t>"</a:t>
                </a:r>
                <a:r>
                  <a:rPr lang="en-US" altLang="ko-KR" dirty="0"/>
                  <a:t>(Sales growth), </a:t>
                </a:r>
                <a:r>
                  <a:rPr lang="en-US" altLang="ko-KR" sz="1200" i="0">
                    <a:solidFill>
                      <a:schemeClr val="tx1"/>
                    </a:solidFill>
                    <a:latin typeface="Cambria Math" panose="02040503050406030204" pitchFamily="18" charset="0"/>
                    <a:cs typeface="Arial" panose="020B0604020202020204" pitchFamily="34" charset="0"/>
                  </a:rPr>
                  <a:t>G^NOA</a:t>
                </a:r>
                <a:r>
                  <a:rPr lang="en-US" altLang="ko-KR" dirty="0"/>
                  <a:t>, </a:t>
                </a:r>
                <a:r>
                  <a:rPr lang="en-US" altLang="ko-KR" sz="1200" dirty="0">
                    <a:solidFill>
                      <a:schemeClr val="tx1"/>
                    </a:solidFill>
                    <a:latin typeface="Arial" panose="020B0604020202020204" pitchFamily="34" charset="0"/>
                    <a:cs typeface="Arial" panose="020B0604020202020204" pitchFamily="34" charset="0"/>
                  </a:rPr>
                  <a:t>ACC</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Top +1 (</a:t>
                </a:r>
                <a:r>
                  <a:rPr lang="ko-KR" altLang="en-US" dirty="0"/>
                  <a:t>높은 게 좋음</a:t>
                </a:r>
                <a:r>
                  <a:rPr lang="en-US" altLang="ko-KR" dirty="0"/>
                  <a:t>):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dirty="0">
                    <a:solidFill>
                      <a:schemeClr val="tx1"/>
                    </a:solidFill>
                    <a:latin typeface="Arial" panose="020B0604020202020204" pitchFamily="34" charset="0"/>
                    <a:cs typeface="Arial" panose="020B0604020202020204" pitchFamily="34" charset="0"/>
                  </a:rPr>
                  <a:t>GM,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SGA</a:t>
                </a:r>
                <a:r>
                  <a:rPr lang="ko-KR" altLang="en-US" sz="1200" i="0" dirty="0">
                    <a:solidFill>
                      <a:schemeClr val="tx1"/>
                    </a:solidFill>
                    <a:latin typeface="Arial" panose="020B0604020202020204" pitchFamily="34" charset="0"/>
                    <a:cs typeface="Arial" panose="020B0604020202020204" pitchFamily="34" charset="0"/>
                  </a:rPr>
                  <a:t>"</a:t>
                </a:r>
                <a:r>
                  <a:rPr lang="en-US" altLang="ko-KR" dirty="0"/>
                  <a:t>(Sales decline),</a:t>
                </a:r>
                <a:r>
                  <a:rPr lang="en-US" altLang="ko-KR" sz="1200" i="0" baseline="0" dirty="0">
                    <a:solidFill>
                      <a:schemeClr val="tx1"/>
                    </a:solidFill>
                    <a:latin typeface="Cambria Math" panose="02040503050406030204" pitchFamily="18" charset="0"/>
                    <a:ea typeface="Cambria Math" panose="02040503050406030204" pitchFamily="18" charset="0"/>
                    <a:cs typeface="Arial" panose="020B0604020202020204" pitchFamily="34" charset="0"/>
                  </a:rPr>
                  <a:t>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ATO</a:t>
                </a:r>
                <a:r>
                  <a:rPr lang="ko-KR" altLang="en-US" sz="1200" i="0" dirty="0">
                    <a:solidFill>
                      <a:schemeClr val="tx1"/>
                    </a:solidFill>
                    <a:latin typeface="Arial" panose="020B0604020202020204" pitchFamily="34" charset="0"/>
                    <a:cs typeface="Arial" panose="020B0604020202020204" pitchFamily="34" charset="0"/>
                  </a:rPr>
                  <a:t>"</a:t>
                </a:r>
                <a:endParaRPr lang="en-US" altLang="ko-KR" sz="1200" dirty="0">
                  <a:solidFill>
                    <a:schemeClr val="tx1"/>
                  </a:solidFill>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sz="1200" dirty="0">
                    <a:solidFill>
                      <a:schemeClr val="tx1"/>
                    </a:solidFill>
                    <a:ea typeface="Cambria Math" panose="02040503050406030204" pitchFamily="18" charset="0"/>
                    <a:cs typeface="Arial" panose="020B0604020202020204" pitchFamily="34" charset="0"/>
                  </a:rPr>
                  <a:t>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Sales</a:t>
                </a:r>
                <a:r>
                  <a:rPr lang="ko-KR" altLang="en-US" sz="1200" i="0" dirty="0">
                    <a:solidFill>
                      <a:schemeClr val="tx1"/>
                    </a:solidFill>
                    <a:latin typeface="Arial" panose="020B0604020202020204" pitchFamily="34" charset="0"/>
                    <a:cs typeface="Arial" panose="020B0604020202020204" pitchFamily="34" charset="0"/>
                  </a:rPr>
                  <a:t>"</a:t>
                </a:r>
                <a:r>
                  <a:rPr lang="ko-KR" altLang="en-US" sz="1200" dirty="0">
                    <a:solidFill>
                      <a:schemeClr val="tx1"/>
                    </a:solidFill>
                    <a:latin typeface="Arial" panose="020B0604020202020204" pitchFamily="34" charset="0"/>
                    <a:cs typeface="Arial" panose="020B0604020202020204" pitchFamily="34" charset="0"/>
                  </a:rPr>
                  <a:t>은 </a:t>
                </a:r>
                <a:r>
                  <a:rPr lang="en-US" altLang="ko-KR" sz="1200" dirty="0">
                    <a:solidFill>
                      <a:schemeClr val="tx1"/>
                    </a:solidFill>
                    <a:latin typeface="Arial" panose="020B0604020202020204" pitchFamily="34" charset="0"/>
                    <a:cs typeface="Arial" panose="020B0604020202020204" pitchFamily="34" charset="0"/>
                  </a:rPr>
                  <a:t>PEIS</a:t>
                </a:r>
                <a:r>
                  <a:rPr lang="ko-KR" altLang="en-US" sz="1200" dirty="0">
                    <a:solidFill>
                      <a:schemeClr val="tx1"/>
                    </a:solidFill>
                    <a:latin typeface="Arial" panose="020B0604020202020204" pitchFamily="34" charset="0"/>
                    <a:cs typeface="Arial" panose="020B0604020202020204" pitchFamily="34" charset="0"/>
                  </a:rPr>
                  <a:t>와 직접적인 관계 </a:t>
                </a:r>
                <a:r>
                  <a:rPr lang="en-US" altLang="ko-KR" sz="1200" dirty="0">
                    <a:solidFill>
                      <a:schemeClr val="tx1"/>
                    </a:solidFill>
                    <a:latin typeface="Arial" panose="020B0604020202020204" pitchFamily="34" charset="0"/>
                    <a:cs typeface="Arial" panose="020B0604020202020204" pitchFamily="34" charset="0"/>
                  </a:rPr>
                  <a:t>X, </a:t>
                </a:r>
                <a:r>
                  <a:rPr lang="ko-KR" altLang="en-US" sz="1200" dirty="0">
                    <a:solidFill>
                      <a:schemeClr val="tx1"/>
                    </a:solidFill>
                    <a:latin typeface="Arial" panose="020B0604020202020204" pitchFamily="34" charset="0"/>
                    <a:cs typeface="Arial" panose="020B0604020202020204" pitchFamily="34" charset="0"/>
                  </a:rPr>
                  <a:t>다른 변수를 구하기 위한 변수로 간접적인 영향은 줄 수 있음</a:t>
                </a:r>
                <a:r>
                  <a:rPr lang="en-US" altLang="ko-KR" sz="1200" dirty="0">
                    <a:solidFill>
                      <a:schemeClr val="tx1"/>
                    </a:solidFill>
                    <a:latin typeface="Arial" panose="020B0604020202020204" pitchFamily="34" charset="0"/>
                    <a:cs typeface="Arial" panose="020B0604020202020204" pitchFamily="34" charset="0"/>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저것도 </a:t>
                </a:r>
                <a:r>
                  <a:rPr lang="ko-KR" altLang="en-US" sz="1200" dirty="0" err="1">
                    <a:solidFill>
                      <a:schemeClr val="tx1"/>
                    </a:solidFill>
                    <a:latin typeface="Arial" panose="020B0604020202020204" pitchFamily="34" charset="0"/>
                    <a:cs typeface="Arial" panose="020B0604020202020204" pitchFamily="34" charset="0"/>
                  </a:rPr>
                  <a:t>컨센마다</a:t>
                </a:r>
                <a:r>
                  <a:rPr lang="ko-KR" altLang="en-US" sz="1200" dirty="0">
                    <a:solidFill>
                      <a:schemeClr val="tx1"/>
                    </a:solidFill>
                    <a:latin typeface="Arial" panose="020B0604020202020204" pitchFamily="34" charset="0"/>
                    <a:cs typeface="Arial" panose="020B0604020202020204" pitchFamily="34" charset="0"/>
                  </a:rPr>
                  <a:t> 나눠서 구분했지만 넣을 필요가 있나</a:t>
                </a:r>
                <a:r>
                  <a:rPr lang="en-US" altLang="ko-KR" sz="1200" dirty="0">
                    <a:solidFill>
                      <a:schemeClr val="tx1"/>
                    </a:solidFill>
                    <a:latin typeface="Arial" panose="020B0604020202020204" pitchFamily="34" charset="0"/>
                    <a:cs typeface="Arial" panose="020B0604020202020204" pitchFamily="34" charset="0"/>
                  </a:rPr>
                  <a:t>? </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극단치에 영향 안 받는다</a:t>
                </a:r>
                <a:r>
                  <a:rPr lang="en-US" altLang="ko-KR" sz="1200" dirty="0">
                    <a:solidFill>
                      <a:schemeClr val="tx1"/>
                    </a:solidFill>
                    <a:latin typeface="Arial" panose="020B0604020202020204" pitchFamily="34" charset="0"/>
                    <a:cs typeface="Arial" panose="020B0604020202020204" pitchFamily="34" charset="0"/>
                  </a:rPr>
                  <a:t>. </a:t>
                </a:r>
                <a:endParaRPr lang="ko-KR" altLang="en-US" sz="1200" dirty="0">
                  <a:solidFill>
                    <a:schemeClr val="tx1"/>
                  </a:solidFill>
                  <a:latin typeface="Arial" panose="020B0604020202020204" pitchFamily="34" charset="0"/>
                  <a:cs typeface="Arial" panose="020B0604020202020204" pitchFamily="34" charset="0"/>
                </a:endParaRPr>
              </a:p>
            </p:txBody>
          </p:sp>
        </mc:Fallback>
      </mc:AlternateContent>
      <p:sp>
        <p:nvSpPr>
          <p:cNvPr id="4" name="슬라이드 번호 개체 틀 3"/>
          <p:cNvSpPr>
            <a:spLocks noGrp="1"/>
          </p:cNvSpPr>
          <p:nvPr>
            <p:ph type="sldNum" sz="quarter" idx="5"/>
          </p:nvPr>
        </p:nvSpPr>
        <p:spPr/>
        <p:txBody>
          <a:bodyPr/>
          <a:lstStyle/>
          <a:p>
            <a:fld id="{5261A127-D53A-4BE5-BEA8-BDDD1447E77F}" type="slidenum">
              <a:rPr lang="ko-KR" altLang="en-US" smtClean="0"/>
              <a:t>3</a:t>
            </a:fld>
            <a:endParaRPr lang="ko-KR" altLang="en-US"/>
          </a:p>
        </p:txBody>
      </p:sp>
    </p:spTree>
    <p:extLst>
      <p:ext uri="{BB962C8B-B14F-4D97-AF65-F5344CB8AC3E}">
        <p14:creationId xmlns:p14="http://schemas.microsoft.com/office/powerpoint/2010/main" val="3281143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F1055771-1D15-4359-B35E-2ABABDEF1A1F}" type="slidenum">
              <a:rPr lang="ko-KR" altLang="en-US" smtClean="0"/>
              <a:t>5</a:t>
            </a:fld>
            <a:endParaRPr lang="ko-KR" altLang="en-US"/>
          </a:p>
        </p:txBody>
      </p:sp>
    </p:spTree>
    <p:extLst>
      <p:ext uri="{BB962C8B-B14F-4D97-AF65-F5344CB8AC3E}">
        <p14:creationId xmlns:p14="http://schemas.microsoft.com/office/powerpoint/2010/main" val="302366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슬라이드 노트 개체 틀 2"/>
              <p:cNvSpPr>
                <a:spLocks noGrp="1"/>
              </p:cNvSpPr>
              <p:nvPr>
                <p:ph type="body" idx="1"/>
              </p:nvPr>
            </p:nvSpPr>
            <p:spPr/>
            <p:txBody>
              <a:bodyPr/>
              <a:lstStyle/>
              <a:p>
                <a:pPr marL="0" indent="0">
                  <a:buNone/>
                </a:pPr>
                <a:r>
                  <a:rPr lang="ko-KR" altLang="en-US" b="0" i="0" dirty="0" err="1">
                    <a:solidFill>
                      <a:srgbClr val="000000"/>
                    </a:solidFill>
                    <a:effectLst/>
                    <a:latin typeface="Noto Sans"/>
                  </a:rPr>
                  <a:t>컨센</a:t>
                </a:r>
                <a:r>
                  <a:rPr lang="ko-KR" altLang="en-US" b="0" i="0" dirty="0">
                    <a:solidFill>
                      <a:srgbClr val="000000"/>
                    </a:solidFill>
                    <a:effectLst/>
                    <a:latin typeface="Noto Sans"/>
                  </a:rPr>
                  <a:t> 의견마다 다르지만 일단 전체 값만 넣음</a:t>
                </a:r>
                <a:r>
                  <a:rPr lang="en-US" altLang="ko-KR" b="0" i="0" dirty="0">
                    <a:solidFill>
                      <a:srgbClr val="000000"/>
                    </a:solidFill>
                    <a:effectLst/>
                    <a:latin typeface="Noto Sans"/>
                  </a:rPr>
                  <a:t>.</a:t>
                </a:r>
              </a:p>
              <a:p>
                <a:pPr marL="0" indent="0">
                  <a:buNone/>
                </a:pPr>
                <a:endParaRPr lang="en-US" altLang="ko-KR" b="0" i="0" dirty="0">
                  <a:solidFill>
                    <a:srgbClr val="000000"/>
                  </a:solidFill>
                  <a:effectLst/>
                  <a:latin typeface="Noto Sans"/>
                </a:endParaRPr>
              </a:p>
              <a:p>
                <a:pPr marL="0" indent="0">
                  <a:buNone/>
                </a:pPr>
                <a:r>
                  <a:rPr lang="en-US" altLang="ko-KR" b="0" i="0" dirty="0">
                    <a:solidFill>
                      <a:srgbClr val="000000"/>
                    </a:solidFill>
                    <a:effectLst/>
                    <a:latin typeface="Noto Sans"/>
                  </a:rPr>
                  <a:t>Table 5 provides descriptive statistics for the predicted earnings increase score model variables for the full sample (Panel A) and each recommendation level (Panel B). The full sample statistics reveal striking differences between firms in the 20th and 80th percentiles (the top and bottom quintile cutoff points) on the financial performance measures. For example, firms at the 20th percentile exhibit 0.4 percent RNOA while those in the 80th percentile exhibit a 29.6 percent RNOA. Firms at the 20th percentile experienced almost no sales growth while those in the 80th percentile had sales growth of nearly 40 percent. We also observe striking differences in financial performance measures within and across each recommendation level sample. Median RNOA, for example, varies with recommendation levels from 17.0 percent for strong buys to 15.7 percent for buys to 8.7 percent for holds and 4.2 percent for sells. Table 5 also reveals significant differences between firm-year observations that fall above the 80th or below the 20th percentiles (the top and bottom quintiles) in each of the recommendation level subsamples.</a:t>
                </a:r>
              </a:p>
              <a:p>
                <a:pPr marL="0" indent="0">
                  <a:buNone/>
                </a:pPr>
                <a:endParaRPr lang="en-US" altLang="ko-KR" b="0" i="0" dirty="0">
                  <a:solidFill>
                    <a:srgbClr val="000000"/>
                  </a:solidFill>
                  <a:effectLst/>
                  <a:latin typeface="Noto Sans"/>
                </a:endParaRPr>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전체 표본</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A)</a:t>
                </a:r>
                <a:r>
                  <a:rPr lang="ko-KR" altLang="en-US" b="0" i="0" dirty="0">
                    <a:solidFill>
                      <a:srgbClr val="000000"/>
                    </a:solidFill>
                    <a:effectLst/>
                    <a:latin typeface="Noto Sans"/>
                  </a:rPr>
                  <a:t>과 각 권장 수준</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B)</a:t>
                </a:r>
                <a:r>
                  <a:rPr lang="ko-KR" altLang="en-US" b="0" i="0" dirty="0">
                    <a:solidFill>
                      <a:srgbClr val="000000"/>
                    </a:solidFill>
                    <a:effectLst/>
                    <a:latin typeface="Noto Sans"/>
                  </a:rPr>
                  <a:t>에 대한 예측 수익 증가 점수 모델 변수에 대한 기술 통계량을 제공합니다</a:t>
                </a:r>
                <a:r>
                  <a:rPr lang="en-US" altLang="ko-KR" b="0" i="0" dirty="0">
                    <a:solidFill>
                      <a:srgbClr val="000000"/>
                    </a:solidFill>
                    <a:effectLst/>
                    <a:latin typeface="Noto Sans"/>
                  </a:rPr>
                  <a:t>. </a:t>
                </a:r>
                <a:r>
                  <a:rPr lang="ko-KR" altLang="en-US" b="0" i="0" dirty="0">
                    <a:solidFill>
                      <a:srgbClr val="000000"/>
                    </a:solidFill>
                    <a:effectLst/>
                    <a:latin typeface="Noto Sans"/>
                  </a:rPr>
                  <a:t>전체 표본 통계는 재무성과 대책에 대한 </a:t>
                </a:r>
                <a:r>
                  <a:rPr lang="en-US" altLang="ko-KR" b="0" i="0" dirty="0">
                    <a:solidFill>
                      <a:srgbClr val="000000"/>
                    </a:solidFill>
                    <a:effectLst/>
                    <a:latin typeface="Noto Sans"/>
                  </a:rPr>
                  <a:t>20</a:t>
                </a:r>
                <a:r>
                  <a:rPr lang="ko-KR" altLang="en-US" b="0" i="0" dirty="0">
                    <a:solidFill>
                      <a:srgbClr val="000000"/>
                    </a:solidFill>
                    <a:effectLst/>
                    <a:latin typeface="Noto Sans"/>
                  </a:rPr>
                  <a:t>번째와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a:t>
                </a:r>
                <a:r>
                  <a:rPr lang="en-US" altLang="ko-KR" b="0" i="0" dirty="0">
                    <a:solidFill>
                      <a:srgbClr val="000000"/>
                    </a:solidFill>
                    <a:effectLst/>
                    <a:latin typeface="Noto Sans"/>
                  </a:rPr>
                  <a:t>(</a:t>
                </a:r>
                <a:r>
                  <a:rPr lang="ko-KR" altLang="en-US" b="0" i="0" dirty="0">
                    <a:solidFill>
                      <a:srgbClr val="000000"/>
                    </a:solidFill>
                    <a:effectLst/>
                    <a:latin typeface="Noto Sans"/>
                  </a:rPr>
                  <a:t>상</a:t>
                </a:r>
                <a:r>
                  <a:rPr lang="en-US" altLang="ko-KR" b="0" i="0" dirty="0">
                    <a:solidFill>
                      <a:srgbClr val="000000"/>
                    </a:solidFill>
                    <a:effectLst/>
                    <a:latin typeface="Noto Sans"/>
                  </a:rPr>
                  <a:t>·</a:t>
                </a:r>
                <a:r>
                  <a:rPr lang="ko-KR" altLang="en-US" b="0" i="0" dirty="0">
                    <a:solidFill>
                      <a:srgbClr val="000000"/>
                    </a:solidFill>
                    <a:effectLst/>
                    <a:latin typeface="Noto Sans"/>
                  </a:rPr>
                  <a:t>하위 </a:t>
                </a:r>
                <a:r>
                  <a:rPr lang="en-US" altLang="ko-KR" b="0" i="0" dirty="0">
                    <a:solidFill>
                      <a:srgbClr val="000000"/>
                    </a:solidFill>
                    <a:effectLst/>
                    <a:latin typeface="Noto Sans"/>
                  </a:rPr>
                  <a:t>5</a:t>
                </a:r>
                <a:r>
                  <a:rPr lang="ko-KR" altLang="en-US" b="0" i="0" dirty="0">
                    <a:solidFill>
                      <a:srgbClr val="000000"/>
                    </a:solidFill>
                    <a:effectLst/>
                    <a:latin typeface="Noto Sans"/>
                  </a:rPr>
                  <a:t>분위 컷오프 포인트</a:t>
                </a:r>
                <a:r>
                  <a:rPr lang="en-US" altLang="ko-KR" b="0" i="0" dirty="0">
                    <a:solidFill>
                      <a:srgbClr val="000000"/>
                    </a:solidFill>
                    <a:effectLst/>
                    <a:latin typeface="Noto Sans"/>
                  </a:rPr>
                  <a:t>)</a:t>
                </a:r>
                <a:r>
                  <a:rPr lang="ko-KR" altLang="en-US" b="0" i="0" dirty="0">
                    <a:solidFill>
                      <a:srgbClr val="000000"/>
                    </a:solidFill>
                    <a:effectLst/>
                    <a:latin typeface="Noto Sans"/>
                  </a:rPr>
                  <a:t>의 기업 간 현저한 차이를 보여준다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0.4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보이는 반면</a:t>
                </a:r>
                <a:r>
                  <a:rPr lang="en-US" altLang="ko-KR" b="0" i="0" dirty="0">
                    <a:solidFill>
                      <a:srgbClr val="000000"/>
                    </a:solidFill>
                    <a:effectLst/>
                    <a:latin typeface="Noto Sans"/>
                  </a:rPr>
                  <a:t>, 80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29.6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보입니다</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회사들은 거의 판매 증가를 경험하지 못했고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백분위수의 기업들은 거의 </a:t>
                </a:r>
                <a:r>
                  <a:rPr lang="en-US" altLang="ko-KR" b="0" i="0" dirty="0">
                    <a:solidFill>
                      <a:srgbClr val="000000"/>
                    </a:solidFill>
                    <a:effectLst/>
                    <a:latin typeface="Noto Sans"/>
                  </a:rPr>
                  <a:t>40%</a:t>
                </a:r>
                <a:r>
                  <a:rPr lang="ko-KR" altLang="en-US" b="0" i="0" dirty="0">
                    <a:solidFill>
                      <a:srgbClr val="000000"/>
                    </a:solidFill>
                    <a:effectLst/>
                    <a:latin typeface="Noto Sans"/>
                  </a:rPr>
                  <a:t>의 판매 성장을 했다</a:t>
                </a:r>
                <a:r>
                  <a:rPr lang="en-US" altLang="ko-KR" b="0" i="0" dirty="0">
                    <a:solidFill>
                      <a:srgbClr val="000000"/>
                    </a:solidFill>
                    <a:effectLst/>
                    <a:latin typeface="Noto Sans"/>
                  </a:rPr>
                  <a:t>. </a:t>
                </a:r>
                <a:r>
                  <a:rPr lang="ko-KR" altLang="en-US" b="0" i="0" dirty="0">
                    <a:solidFill>
                      <a:srgbClr val="000000"/>
                    </a:solidFill>
                    <a:effectLst/>
                    <a:latin typeface="Noto Sans"/>
                  </a:rPr>
                  <a:t>또한 각 권장 수준 샘플 내에서 그리고 각 권장 수준 샘플 간에 재무 성과 측정에서 현저한 차이를 관찰합니다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a:t>
                </a:r>
                <a:r>
                  <a:rPr lang="ko-KR" altLang="en-US" b="0" i="0" dirty="0">
                    <a:solidFill>
                      <a:srgbClr val="000000"/>
                    </a:solidFill>
                    <a:effectLst/>
                    <a:latin typeface="Noto Sans"/>
                  </a:rPr>
                  <a:t>중앙값 </a:t>
                </a:r>
                <a:r>
                  <a:rPr lang="en-US" altLang="ko-KR" b="0" i="0" dirty="0">
                    <a:solidFill>
                      <a:srgbClr val="000000"/>
                    </a:solidFill>
                    <a:effectLst/>
                    <a:latin typeface="Noto Sans"/>
                  </a:rPr>
                  <a:t>RNOA</a:t>
                </a:r>
                <a:r>
                  <a:rPr lang="ko-KR" altLang="en-US" b="0" i="0" dirty="0">
                    <a:solidFill>
                      <a:srgbClr val="000000"/>
                    </a:solidFill>
                    <a:effectLst/>
                    <a:latin typeface="Noto Sans"/>
                  </a:rPr>
                  <a:t>는 강매의 경우 </a:t>
                </a:r>
                <a:r>
                  <a:rPr lang="en-US" altLang="ko-KR" b="0" i="0" dirty="0">
                    <a:solidFill>
                      <a:srgbClr val="000000"/>
                    </a:solidFill>
                    <a:effectLst/>
                    <a:latin typeface="Noto Sans"/>
                  </a:rPr>
                  <a:t>17.0%</a:t>
                </a:r>
                <a:r>
                  <a:rPr lang="ko-KR" altLang="en-US" b="0" i="0" dirty="0">
                    <a:solidFill>
                      <a:srgbClr val="000000"/>
                    </a:solidFill>
                    <a:effectLst/>
                    <a:latin typeface="Noto Sans"/>
                  </a:rPr>
                  <a:t>에서 </a:t>
                </a:r>
                <a:r>
                  <a:rPr lang="en-US" altLang="ko-KR" b="0" i="0" dirty="0">
                    <a:solidFill>
                      <a:srgbClr val="000000"/>
                    </a:solidFill>
                    <a:effectLst/>
                    <a:latin typeface="Noto Sans"/>
                  </a:rPr>
                  <a:t>15.7%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보유의 경우 </a:t>
                </a:r>
                <a:r>
                  <a:rPr lang="en-US" altLang="ko-KR" b="0" i="0" dirty="0">
                    <a:solidFill>
                      <a:srgbClr val="000000"/>
                    </a:solidFill>
                    <a:effectLst/>
                    <a:latin typeface="Noto Sans"/>
                  </a:rPr>
                  <a:t>8.7%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판매의 경우 </a:t>
                </a:r>
                <a:r>
                  <a:rPr lang="en-US" altLang="ko-KR" b="0" i="0" dirty="0">
                    <a:solidFill>
                      <a:srgbClr val="000000"/>
                    </a:solidFill>
                    <a:effectLst/>
                    <a:latin typeface="Noto Sans"/>
                  </a:rPr>
                  <a:t>4.2%</a:t>
                </a:r>
                <a:r>
                  <a:rPr lang="ko-KR" altLang="en-US" b="0" i="0" dirty="0">
                    <a:solidFill>
                      <a:srgbClr val="000000"/>
                    </a:solidFill>
                    <a:effectLst/>
                    <a:latin typeface="Noto Sans"/>
                  </a:rPr>
                  <a:t>로 권장 수준에 따라 다릅니다</a:t>
                </a:r>
                <a:r>
                  <a:rPr lang="en-US" altLang="ko-KR" b="0" i="0" dirty="0">
                    <a:solidFill>
                      <a:srgbClr val="000000"/>
                    </a:solidFill>
                    <a:effectLst/>
                    <a:latin typeface="Noto Sans"/>
                  </a:rPr>
                  <a:t>. </a:t>
                </a: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또한 각 권장 수준 하위 표본에서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 이상 또는 </a:t>
                </a:r>
                <a:r>
                  <a:rPr lang="en-US" altLang="ko-KR" b="0" i="0" dirty="0">
                    <a:solidFill>
                      <a:srgbClr val="000000"/>
                    </a:solidFill>
                    <a:effectLst/>
                    <a:latin typeface="Noto Sans"/>
                  </a:rPr>
                  <a:t>20</a:t>
                </a:r>
                <a:r>
                  <a:rPr lang="ko-KR" altLang="en-US" b="0" i="0" dirty="0">
                    <a:solidFill>
                      <a:srgbClr val="000000"/>
                    </a:solidFill>
                    <a:effectLst/>
                    <a:latin typeface="Noto Sans"/>
                  </a:rPr>
                  <a:t>번째 백분위수 이하</a:t>
                </a:r>
                <a:r>
                  <a:rPr lang="en-US" altLang="ko-KR" b="0" i="0" dirty="0">
                    <a:solidFill>
                      <a:srgbClr val="000000"/>
                    </a:solidFill>
                    <a:effectLst/>
                    <a:latin typeface="Noto Sans"/>
                  </a:rPr>
                  <a:t>(</a:t>
                </a:r>
                <a:r>
                  <a:rPr lang="ko-KR" altLang="en-US" b="0" i="0" dirty="0">
                    <a:solidFill>
                      <a:srgbClr val="000000"/>
                    </a:solidFill>
                    <a:effectLst/>
                    <a:latin typeface="Noto Sans"/>
                  </a:rPr>
                  <a:t>위 및 아래 </a:t>
                </a:r>
                <a:r>
                  <a:rPr lang="en-US" altLang="ko-KR" b="0" i="0" dirty="0">
                    <a:solidFill>
                      <a:srgbClr val="000000"/>
                    </a:solidFill>
                    <a:effectLst/>
                    <a:latin typeface="Noto Sans"/>
                  </a:rPr>
                  <a:t>5</a:t>
                </a:r>
                <a:r>
                  <a:rPr lang="ko-KR" altLang="en-US" b="0" i="0" dirty="0" err="1">
                    <a:solidFill>
                      <a:srgbClr val="000000"/>
                    </a:solidFill>
                    <a:effectLst/>
                    <a:latin typeface="Noto Sans"/>
                  </a:rPr>
                  <a:t>분위수</a:t>
                </a:r>
                <a:r>
                  <a:rPr lang="en-US" altLang="ko-KR" b="0" i="0" dirty="0">
                    <a:solidFill>
                      <a:srgbClr val="000000"/>
                    </a:solidFill>
                    <a:effectLst/>
                    <a:latin typeface="Noto Sans"/>
                  </a:rPr>
                  <a:t>)</a:t>
                </a:r>
                <a:r>
                  <a:rPr lang="ko-KR" altLang="en-US" b="0" i="0" dirty="0">
                    <a:solidFill>
                      <a:srgbClr val="000000"/>
                    </a:solidFill>
                    <a:effectLst/>
                    <a:latin typeface="Noto Sans"/>
                  </a:rPr>
                  <a:t>인 확정 연도 관측치 사이의 유의한 차이를 보여준다</a:t>
                </a:r>
                <a:r>
                  <a:rPr lang="en-US" altLang="ko-KR" b="0" i="0" dirty="0">
                    <a:solidFill>
                      <a:srgbClr val="000000"/>
                    </a:solidFill>
                    <a:effectLst/>
                    <a:latin typeface="Noto Sans"/>
                  </a:rPr>
                  <a:t>.</a:t>
                </a:r>
                <a:endParaRPr lang="en-US" altLang="ko-KR" dirty="0"/>
              </a:p>
              <a:p>
                <a:pPr marL="0" indent="0">
                  <a:buNone/>
                </a:pPr>
                <a:r>
                  <a:rPr lang="en-US" altLang="ko-KR" dirty="0"/>
                  <a:t>-&gt; </a:t>
                </a:r>
                <a:r>
                  <a:rPr lang="ko-KR" altLang="en-US" dirty="0" err="1"/>
                  <a:t>뭔소리지</a:t>
                </a:r>
                <a:r>
                  <a:rPr lang="en-US" altLang="ko-KR" dirty="0"/>
                  <a:t>;;</a:t>
                </a:r>
              </a:p>
              <a:p>
                <a:pPr marL="0" indent="0">
                  <a:buNone/>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b="0" i="0" dirty="0">
                    <a:solidFill>
                      <a:srgbClr val="000000"/>
                    </a:solidFill>
                    <a:effectLst/>
                    <a:latin typeface="Noto Sans"/>
                  </a:rPr>
                  <a:t>주석</a:t>
                </a:r>
                <a:r>
                  <a:rPr lang="en-US" altLang="ko-KR" b="0" i="0" dirty="0">
                    <a:solidFill>
                      <a:srgbClr val="000000"/>
                    </a:solidFill>
                    <a:effectLst/>
                    <a:latin typeface="Noto Sans"/>
                  </a:rPr>
                  <a:t>14</a:t>
                </a:r>
                <a:endParaRPr lang="en-US" altLang="ko-KR" dirty="0"/>
              </a:p>
              <a:p>
                <a:pPr marL="0" indent="0">
                  <a:buNone/>
                </a:pPr>
                <a:r>
                  <a:rPr lang="en-US" altLang="ko-KR" dirty="0"/>
                  <a:t>The descriptive statistics in Table 5 reveal that the variables that we use to construct the PEIS include some extreme positive and negative observations. We do not delete or </a:t>
                </a:r>
                <a:r>
                  <a:rPr lang="en-US" altLang="ko-KR" dirty="0" err="1"/>
                  <a:t>winsorize</a:t>
                </a:r>
                <a:r>
                  <a:rPr lang="en-US" altLang="ko-KR" dirty="0"/>
                  <a:t> these extreme observations in constructing PEIS because we do not use the values of the variables per se to compute PEIS and instead just use the cross-sectional ranks of these variables each year. Thus, extreme or </a:t>
                </a:r>
                <a:r>
                  <a:rPr lang="en-US" altLang="ko-KR" dirty="0" err="1"/>
                  <a:t>winsorized</a:t>
                </a:r>
                <a:r>
                  <a:rPr lang="en-US" altLang="ko-KR" dirty="0"/>
                  <a:t> values will not affect a firm’s PEIS.</a:t>
                </a:r>
              </a:p>
              <a:p>
                <a:pPr marL="0" indent="0">
                  <a:buNone/>
                </a:pPr>
                <a:endParaRPr lang="en-US" altLang="ko-KR" dirty="0"/>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의 기술 통계량은 </a:t>
                </a:r>
                <a:r>
                  <a:rPr lang="en-US" altLang="ko-KR" b="0" i="0" dirty="0">
                    <a:solidFill>
                      <a:srgbClr val="000000"/>
                    </a:solidFill>
                    <a:effectLst/>
                    <a:latin typeface="Noto Sans"/>
                  </a:rPr>
                  <a:t>PEIS</a:t>
                </a:r>
                <a:r>
                  <a:rPr lang="ko-KR" altLang="en-US" b="0" i="0" dirty="0">
                    <a:solidFill>
                      <a:srgbClr val="000000"/>
                    </a:solidFill>
                    <a:effectLst/>
                    <a:latin typeface="Noto Sans"/>
                  </a:rPr>
                  <a:t>를 구성하는 데 사용되는 변수에 일부 극단적인 양의 관측치와 음의 관측치가 포함된다는 것을 보여준다</a:t>
                </a:r>
                <a:r>
                  <a:rPr lang="en-US" altLang="ko-KR" b="0" i="0" dirty="0">
                    <a:solidFill>
                      <a:srgbClr val="000000"/>
                    </a:solidFill>
                    <a:effectLst/>
                    <a:latin typeface="Noto Sans"/>
                  </a:rPr>
                  <a:t>. PEIS</a:t>
                </a:r>
                <a:r>
                  <a:rPr lang="ko-KR" altLang="en-US" b="0" i="0" dirty="0">
                    <a:solidFill>
                      <a:srgbClr val="000000"/>
                    </a:solidFill>
                    <a:effectLst/>
                    <a:latin typeface="Noto Sans"/>
                  </a:rPr>
                  <a:t>를 구성하는데 있어서 우리는 </a:t>
                </a:r>
                <a:r>
                  <a:rPr lang="en-US" altLang="ko-KR" b="0" i="0" dirty="0">
                    <a:solidFill>
                      <a:srgbClr val="000000"/>
                    </a:solidFill>
                    <a:effectLst/>
                    <a:latin typeface="Noto Sans"/>
                  </a:rPr>
                  <a:t>PEIS</a:t>
                </a:r>
                <a:r>
                  <a:rPr lang="ko-KR" altLang="en-US" b="0" i="0" dirty="0">
                    <a:solidFill>
                      <a:srgbClr val="000000"/>
                    </a:solidFill>
                    <a:effectLst/>
                    <a:latin typeface="Noto Sans"/>
                  </a:rPr>
                  <a:t>를 계산하는 데 자체 변수의 값을 사용하지 않고 대신 매년 이러한 변수의 단면 순위만 사용하기 때문에 이러한 극단적 관측치를 삭제하거나 </a:t>
                </a:r>
                <a:r>
                  <a:rPr lang="ko-KR" altLang="en-US" b="0" i="0" dirty="0" err="1">
                    <a:solidFill>
                      <a:srgbClr val="000000"/>
                    </a:solidFill>
                    <a:effectLst/>
                    <a:latin typeface="Noto Sans"/>
                  </a:rPr>
                  <a:t>승소화하지</a:t>
                </a:r>
                <a:r>
                  <a:rPr lang="ko-KR" altLang="en-US" b="0" i="0" dirty="0">
                    <a:solidFill>
                      <a:srgbClr val="000000"/>
                    </a:solidFill>
                    <a:effectLst/>
                    <a:latin typeface="Noto Sans"/>
                  </a:rPr>
                  <a:t> 않는다</a:t>
                </a:r>
                <a:r>
                  <a:rPr lang="en-US" altLang="ko-KR" b="0" i="0" dirty="0">
                    <a:solidFill>
                      <a:srgbClr val="000000"/>
                    </a:solidFill>
                    <a:effectLst/>
                    <a:latin typeface="Noto Sans"/>
                  </a:rPr>
                  <a:t>. </a:t>
                </a:r>
                <a:r>
                  <a:rPr lang="ko-KR" altLang="en-US" b="0" i="0" dirty="0">
                    <a:solidFill>
                      <a:srgbClr val="000000"/>
                    </a:solidFill>
                    <a:effectLst/>
                    <a:latin typeface="Noto Sans"/>
                  </a:rPr>
                  <a:t>따라서 </a:t>
                </a:r>
                <a:r>
                  <a:rPr lang="ko-KR" altLang="en-US" b="0" i="0" dirty="0" err="1">
                    <a:solidFill>
                      <a:srgbClr val="000000"/>
                    </a:solidFill>
                    <a:effectLst/>
                    <a:latin typeface="Noto Sans"/>
                  </a:rPr>
                  <a:t>극단값</a:t>
                </a:r>
                <a:r>
                  <a:rPr lang="ko-KR" altLang="en-US" b="0" i="0" dirty="0">
                    <a:solidFill>
                      <a:srgbClr val="000000"/>
                    </a:solidFill>
                    <a:effectLst/>
                    <a:latin typeface="Noto Sans"/>
                  </a:rPr>
                  <a:t> 또는 </a:t>
                </a:r>
                <a:r>
                  <a:rPr lang="ko-KR" altLang="en-US" b="0" i="0" dirty="0" err="1">
                    <a:solidFill>
                      <a:srgbClr val="000000"/>
                    </a:solidFill>
                    <a:effectLst/>
                    <a:latin typeface="Noto Sans"/>
                  </a:rPr>
                  <a:t>승산값은</a:t>
                </a:r>
                <a:r>
                  <a:rPr lang="ko-KR" altLang="en-US" b="0" i="0" dirty="0">
                    <a:solidFill>
                      <a:srgbClr val="000000"/>
                    </a:solidFill>
                    <a:effectLst/>
                    <a:latin typeface="Noto Sans"/>
                  </a:rPr>
                  <a:t> 기업의 </a:t>
                </a:r>
                <a:r>
                  <a:rPr lang="en-US" altLang="ko-KR" b="0" i="0" dirty="0">
                    <a:solidFill>
                      <a:srgbClr val="000000"/>
                    </a:solidFill>
                    <a:effectLst/>
                    <a:latin typeface="Noto Sans"/>
                  </a:rPr>
                  <a:t>PEIS</a:t>
                </a:r>
                <a:r>
                  <a:rPr lang="ko-KR" altLang="en-US" b="0" i="0" dirty="0">
                    <a:solidFill>
                      <a:srgbClr val="000000"/>
                    </a:solidFill>
                    <a:effectLst/>
                    <a:latin typeface="Noto Sans"/>
                  </a:rPr>
                  <a:t>에 영향을 미치지 않습니다</a:t>
                </a:r>
                <a:r>
                  <a:rPr lang="en-US" altLang="ko-KR" b="0" i="0" dirty="0">
                    <a:solidFill>
                      <a:srgbClr val="000000"/>
                    </a:solidFill>
                    <a:effectLst/>
                    <a:latin typeface="Noto Sans"/>
                  </a:rPr>
                  <a:t>. </a:t>
                </a:r>
                <a:endParaRPr lang="en-US" altLang="ko-KR" dirty="0"/>
              </a:p>
              <a:p>
                <a:pPr marL="0" indent="0">
                  <a:buNone/>
                </a:pPr>
                <a:endParaRPr lang="en-US" altLang="ko-KR" dirty="0"/>
              </a:p>
              <a:p>
                <a:pPr marL="228600" indent="-228600">
                  <a:buAutoNum type="arabicPeriod"/>
                </a:pPr>
                <a:r>
                  <a:rPr lang="en-US" altLang="ko-KR" dirty="0"/>
                  <a:t>PEIS</a:t>
                </a:r>
                <a:r>
                  <a:rPr lang="ko-KR" altLang="en-US" dirty="0"/>
                  <a:t>의 최소 최댓값은 </a:t>
                </a:r>
                <a:r>
                  <a:rPr lang="en-US" altLang="ko-KR" dirty="0"/>
                  <a:t>-6~6</a:t>
                </a:r>
                <a:r>
                  <a:rPr lang="ko-KR" altLang="en-US" dirty="0"/>
                  <a:t>인 거 확인</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Bottom +1 (</a:t>
                </a:r>
                <a:r>
                  <a:rPr lang="ko-KR" altLang="en-US" dirty="0"/>
                  <a:t>작은 게 좋음</a:t>
                </a:r>
                <a:r>
                  <a:rPr lang="en-US" altLang="ko-KR" dirty="0"/>
                  <a:t>) : </a:t>
                </a:r>
                <a:r>
                  <a:rPr lang="en-US" altLang="ko-KR" sz="1200" dirty="0">
                    <a:solidFill>
                      <a:schemeClr val="tx1"/>
                    </a:solidFill>
                    <a:latin typeface="Arial" panose="020B0604020202020204" pitchFamily="34" charset="0"/>
                    <a:cs typeface="Arial" panose="020B0604020202020204" pitchFamily="34" charset="0"/>
                  </a:rPr>
                  <a:t>RNOA, </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200" dirty="0" smtClean="0">
                        <a:solidFill>
                          <a:schemeClr val="tx1"/>
                        </a:solidFill>
                        <a:latin typeface="Arial" panose="020B0604020202020204" pitchFamily="34" charset="0"/>
                        <a:cs typeface="Arial" panose="020B0604020202020204" pitchFamily="34" charset="0"/>
                      </a:rPr>
                      <m:t>SGA</m:t>
                    </m:r>
                  </m:oMath>
                </a14:m>
                <a:r>
                  <a:rPr lang="en-US" altLang="ko-KR" dirty="0"/>
                  <a:t>(Sales growth), </a:t>
                </a:r>
                <a14:m>
                  <m:oMath xmlns:m="http://schemas.openxmlformats.org/officeDocument/2006/math">
                    <m:sSup>
                      <m:sSupPr>
                        <m:ctrlPr>
                          <a:rPr lang="en-US" altLang="ko-KR" sz="1200" i="1" smtClean="0">
                            <a:solidFill>
                              <a:schemeClr val="tx1"/>
                            </a:solidFill>
                            <a:latin typeface="Cambria Math" panose="02040503050406030204" pitchFamily="18" charset="0"/>
                            <a:cs typeface="Arial" panose="020B0604020202020204" pitchFamily="34" charset="0"/>
                          </a:rPr>
                        </m:ctrlPr>
                      </m:sSupPr>
                      <m:e>
                        <m:r>
                          <m:rPr>
                            <m:sty m:val="p"/>
                          </m:rPr>
                          <a:rPr lang="en-US" altLang="ko-KR" sz="1200" i="1" smtClean="0">
                            <a:solidFill>
                              <a:schemeClr val="tx1"/>
                            </a:solidFill>
                            <a:latin typeface="Cambria Math" panose="02040503050406030204" pitchFamily="18" charset="0"/>
                            <a:cs typeface="Arial" panose="020B0604020202020204" pitchFamily="34" charset="0"/>
                          </a:rPr>
                          <m:t>G</m:t>
                        </m:r>
                      </m:e>
                      <m:sup>
                        <m:r>
                          <m:rPr>
                            <m:sty m:val="p"/>
                          </m:rPr>
                          <a:rPr lang="en-US" altLang="ko-KR" sz="1200" i="1" smtClean="0">
                            <a:solidFill>
                              <a:schemeClr val="tx1"/>
                            </a:solidFill>
                            <a:latin typeface="Cambria Math" panose="02040503050406030204" pitchFamily="18" charset="0"/>
                            <a:cs typeface="Arial" panose="020B0604020202020204" pitchFamily="34" charset="0"/>
                          </a:rPr>
                          <m:t>NOA</m:t>
                        </m:r>
                      </m:sup>
                    </m:sSup>
                  </m:oMath>
                </a14:m>
                <a:r>
                  <a:rPr lang="en-US" altLang="ko-KR" dirty="0"/>
                  <a:t>, </a:t>
                </a:r>
                <a:r>
                  <a:rPr lang="en-US" altLang="ko-KR" sz="1200" dirty="0">
                    <a:solidFill>
                      <a:schemeClr val="tx1"/>
                    </a:solidFill>
                    <a:latin typeface="Arial" panose="020B0604020202020204" pitchFamily="34" charset="0"/>
                    <a:cs typeface="Arial" panose="020B0604020202020204" pitchFamily="34" charset="0"/>
                  </a:rPr>
                  <a:t>ACC</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Top +1 (</a:t>
                </a:r>
                <a:r>
                  <a:rPr lang="ko-KR" altLang="en-US" dirty="0"/>
                  <a:t>높은 게 좋음</a:t>
                </a:r>
                <a:r>
                  <a:rPr lang="en-US" altLang="ko-KR" dirty="0"/>
                  <a:t>): </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ko-KR" sz="1200" dirty="0">
                    <a:solidFill>
                      <a:schemeClr val="tx1"/>
                    </a:solidFill>
                    <a:latin typeface="Arial" panose="020B0604020202020204" pitchFamily="34" charset="0"/>
                    <a:cs typeface="Arial" panose="020B0604020202020204" pitchFamily="34" charset="0"/>
                  </a:rPr>
                  <a:t>GM, </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200" dirty="0" smtClean="0">
                        <a:solidFill>
                          <a:schemeClr val="tx1"/>
                        </a:solidFill>
                        <a:latin typeface="Arial" panose="020B0604020202020204" pitchFamily="34" charset="0"/>
                        <a:cs typeface="Arial" panose="020B0604020202020204" pitchFamily="34" charset="0"/>
                      </a:rPr>
                      <m:t>SGA</m:t>
                    </m:r>
                  </m:oMath>
                </a14:m>
                <a:r>
                  <a:rPr lang="en-US" altLang="ko-KR" dirty="0"/>
                  <a:t>(Sales decline),</a:t>
                </a:r>
                <a14:m>
                  <m:oMath xmlns:m="http://schemas.openxmlformats.org/officeDocument/2006/math">
                    <m:r>
                      <a:rPr lang="en-US" altLang="ko-KR" sz="1200" i="1" baseline="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200" dirty="0" smtClean="0">
                        <a:solidFill>
                          <a:schemeClr val="tx1"/>
                        </a:solidFill>
                        <a:latin typeface="Arial" panose="020B0604020202020204" pitchFamily="34" charset="0"/>
                        <a:cs typeface="Arial" panose="020B0604020202020204" pitchFamily="34" charset="0"/>
                      </a:rPr>
                      <m:t>ATO</m:t>
                    </m:r>
                  </m:oMath>
                </a14:m>
                <a:endParaRPr lang="en-US" altLang="ko-KR" sz="1200" dirty="0">
                  <a:solidFill>
                    <a:schemeClr val="tx1"/>
                  </a:solidFill>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sz="1200" dirty="0">
                    <a:solidFill>
                      <a:schemeClr val="tx1"/>
                    </a:solidFill>
                    <a:ea typeface="Cambria Math" panose="02040503050406030204" pitchFamily="18" charset="0"/>
                    <a:cs typeface="Arial" panose="020B0604020202020204" pitchFamily="34" charset="0"/>
                  </a:rPr>
                  <a:t> </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200" dirty="0" smtClean="0">
                        <a:solidFill>
                          <a:schemeClr val="tx1"/>
                        </a:solidFill>
                        <a:latin typeface="Arial" panose="020B0604020202020204" pitchFamily="34" charset="0"/>
                        <a:cs typeface="Arial" panose="020B0604020202020204" pitchFamily="34" charset="0"/>
                      </a:rPr>
                      <m:t>Sales</m:t>
                    </m:r>
                  </m:oMath>
                </a14:m>
                <a:r>
                  <a:rPr lang="ko-KR" altLang="en-US" sz="1200" dirty="0">
                    <a:solidFill>
                      <a:schemeClr val="tx1"/>
                    </a:solidFill>
                    <a:latin typeface="Arial" panose="020B0604020202020204" pitchFamily="34" charset="0"/>
                    <a:cs typeface="Arial" panose="020B0604020202020204" pitchFamily="34" charset="0"/>
                  </a:rPr>
                  <a:t>은 </a:t>
                </a:r>
                <a:r>
                  <a:rPr lang="en-US" altLang="ko-KR" sz="1200" dirty="0">
                    <a:solidFill>
                      <a:schemeClr val="tx1"/>
                    </a:solidFill>
                    <a:latin typeface="Arial" panose="020B0604020202020204" pitchFamily="34" charset="0"/>
                    <a:cs typeface="Arial" panose="020B0604020202020204" pitchFamily="34" charset="0"/>
                  </a:rPr>
                  <a:t>PEIS</a:t>
                </a:r>
                <a:r>
                  <a:rPr lang="ko-KR" altLang="en-US" sz="1200" dirty="0">
                    <a:solidFill>
                      <a:schemeClr val="tx1"/>
                    </a:solidFill>
                    <a:latin typeface="Arial" panose="020B0604020202020204" pitchFamily="34" charset="0"/>
                    <a:cs typeface="Arial" panose="020B0604020202020204" pitchFamily="34" charset="0"/>
                  </a:rPr>
                  <a:t>와 직접적인 관계 </a:t>
                </a:r>
                <a:r>
                  <a:rPr lang="en-US" altLang="ko-KR" sz="1200" dirty="0">
                    <a:solidFill>
                      <a:schemeClr val="tx1"/>
                    </a:solidFill>
                    <a:latin typeface="Arial" panose="020B0604020202020204" pitchFamily="34" charset="0"/>
                    <a:cs typeface="Arial" panose="020B0604020202020204" pitchFamily="34" charset="0"/>
                  </a:rPr>
                  <a:t>X, </a:t>
                </a:r>
                <a:r>
                  <a:rPr lang="ko-KR" altLang="en-US" sz="1200" dirty="0">
                    <a:solidFill>
                      <a:schemeClr val="tx1"/>
                    </a:solidFill>
                    <a:latin typeface="Arial" panose="020B0604020202020204" pitchFamily="34" charset="0"/>
                    <a:cs typeface="Arial" panose="020B0604020202020204" pitchFamily="34" charset="0"/>
                  </a:rPr>
                  <a:t>다른 변수를 구하기 위한 변수로 간접적인 영향은 줄 수 있음</a:t>
                </a:r>
                <a:r>
                  <a:rPr lang="en-US" altLang="ko-KR" sz="1200" dirty="0">
                    <a:solidFill>
                      <a:schemeClr val="tx1"/>
                    </a:solidFill>
                    <a:latin typeface="Arial" panose="020B0604020202020204" pitchFamily="34" charset="0"/>
                    <a:cs typeface="Arial" panose="020B0604020202020204" pitchFamily="34" charset="0"/>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저것도 </a:t>
                </a:r>
                <a:r>
                  <a:rPr lang="ko-KR" altLang="en-US" sz="1200" dirty="0" err="1">
                    <a:solidFill>
                      <a:schemeClr val="tx1"/>
                    </a:solidFill>
                    <a:latin typeface="Arial" panose="020B0604020202020204" pitchFamily="34" charset="0"/>
                    <a:cs typeface="Arial" panose="020B0604020202020204" pitchFamily="34" charset="0"/>
                  </a:rPr>
                  <a:t>컨센마다</a:t>
                </a:r>
                <a:r>
                  <a:rPr lang="ko-KR" altLang="en-US" sz="1200" dirty="0">
                    <a:solidFill>
                      <a:schemeClr val="tx1"/>
                    </a:solidFill>
                    <a:latin typeface="Arial" panose="020B0604020202020204" pitchFamily="34" charset="0"/>
                    <a:cs typeface="Arial" panose="020B0604020202020204" pitchFamily="34" charset="0"/>
                  </a:rPr>
                  <a:t> 나눠서 구분했지만 넣을 필요가 있나</a:t>
                </a:r>
                <a:r>
                  <a:rPr lang="en-US" altLang="ko-KR" sz="1200" dirty="0">
                    <a:solidFill>
                      <a:schemeClr val="tx1"/>
                    </a:solidFill>
                    <a:latin typeface="Arial" panose="020B0604020202020204" pitchFamily="34" charset="0"/>
                    <a:cs typeface="Arial" panose="020B0604020202020204" pitchFamily="34" charset="0"/>
                  </a:rPr>
                  <a:t>? </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극단치에 영향 안 받는다</a:t>
                </a:r>
                <a:r>
                  <a:rPr lang="en-US" altLang="ko-KR" sz="1200" dirty="0">
                    <a:solidFill>
                      <a:schemeClr val="tx1"/>
                    </a:solidFill>
                    <a:latin typeface="Arial" panose="020B0604020202020204" pitchFamily="34" charset="0"/>
                    <a:cs typeface="Arial" panose="020B0604020202020204" pitchFamily="34" charset="0"/>
                  </a:rPr>
                  <a:t>. </a:t>
                </a:r>
                <a:endParaRPr lang="ko-KR" altLang="en-US" sz="1200" dirty="0">
                  <a:solidFill>
                    <a:schemeClr val="tx1"/>
                  </a:solidFill>
                  <a:latin typeface="Arial" panose="020B0604020202020204" pitchFamily="34" charset="0"/>
                  <a:cs typeface="Arial" panose="020B0604020202020204" pitchFamily="34" charset="0"/>
                </a:endParaRPr>
              </a:p>
            </p:txBody>
          </p:sp>
        </mc:Choice>
        <mc:Fallback xmlns="">
          <p:sp>
            <p:nvSpPr>
              <p:cNvPr id="3" name="슬라이드 노트 개체 틀 2"/>
              <p:cNvSpPr>
                <a:spLocks noGrp="1"/>
              </p:cNvSpPr>
              <p:nvPr>
                <p:ph type="body" idx="1"/>
              </p:nvPr>
            </p:nvSpPr>
            <p:spPr/>
            <p:txBody>
              <a:bodyPr/>
              <a:lstStyle/>
              <a:p>
                <a:pPr marL="0" indent="0">
                  <a:buNone/>
                </a:pPr>
                <a:r>
                  <a:rPr lang="ko-KR" altLang="en-US" b="0" i="0" dirty="0" err="1">
                    <a:solidFill>
                      <a:srgbClr val="000000"/>
                    </a:solidFill>
                    <a:effectLst/>
                    <a:latin typeface="Noto Sans"/>
                  </a:rPr>
                  <a:t>컨센</a:t>
                </a:r>
                <a:r>
                  <a:rPr lang="ko-KR" altLang="en-US" b="0" i="0" dirty="0">
                    <a:solidFill>
                      <a:srgbClr val="000000"/>
                    </a:solidFill>
                    <a:effectLst/>
                    <a:latin typeface="Noto Sans"/>
                  </a:rPr>
                  <a:t> 의견마다 다르지만 일단 전체 값만 넣음</a:t>
                </a:r>
                <a:r>
                  <a:rPr lang="en-US" altLang="ko-KR" b="0" i="0" dirty="0">
                    <a:solidFill>
                      <a:srgbClr val="000000"/>
                    </a:solidFill>
                    <a:effectLst/>
                    <a:latin typeface="Noto Sans"/>
                  </a:rPr>
                  <a:t>.</a:t>
                </a:r>
              </a:p>
              <a:p>
                <a:pPr marL="0" indent="0">
                  <a:buNone/>
                </a:pPr>
                <a:endParaRPr lang="en-US" altLang="ko-KR" b="0" i="0" dirty="0">
                  <a:solidFill>
                    <a:srgbClr val="000000"/>
                  </a:solidFill>
                  <a:effectLst/>
                  <a:latin typeface="Noto Sans"/>
                </a:endParaRPr>
              </a:p>
              <a:p>
                <a:pPr marL="0" indent="0">
                  <a:buNone/>
                </a:pPr>
                <a:r>
                  <a:rPr lang="en-US" altLang="ko-KR" b="0" i="0" dirty="0">
                    <a:solidFill>
                      <a:srgbClr val="000000"/>
                    </a:solidFill>
                    <a:effectLst/>
                    <a:latin typeface="Noto Sans"/>
                  </a:rPr>
                  <a:t>Table 5 provides descriptive statistics for the predicted earnings increase score model variables for the full sample (Panel A) and each recommendation level (Panel B). The full sample statistics reveal striking differences between firms in the 20th and 80th percentiles (the top and bottom quintile cutoff points) on the financial performance measures. For example, firms at the 20th percentile exhibit 0.4 percent RNOA while those in the 80th percentile exhibit a 29.6 percent RNOA. Firms at the 20th percentile experienced almost no sales growth while those in the 80th percentile had sales growth of nearly 40 percent. We also observe striking differences in financial performance measures within and across each recommendation level sample. Median RNOA, for example, varies with recommendation levels from 17.0 percent for strong buys to 15.7 percent for buys to 8.7 percent for holds and 4.2 percent for sells. Table 5 also reveals significant differences between firm-year observations that fall above the 80th or below the 20th percentiles (the top and bottom quintiles) in each of the recommendation level subsamples.</a:t>
                </a:r>
              </a:p>
              <a:p>
                <a:pPr marL="0" indent="0">
                  <a:buNone/>
                </a:pPr>
                <a:endParaRPr lang="en-US" altLang="ko-KR" b="0" i="0" dirty="0">
                  <a:solidFill>
                    <a:srgbClr val="000000"/>
                  </a:solidFill>
                  <a:effectLst/>
                  <a:latin typeface="Noto Sans"/>
                </a:endParaRPr>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전체 표본</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A)</a:t>
                </a:r>
                <a:r>
                  <a:rPr lang="ko-KR" altLang="en-US" b="0" i="0" dirty="0">
                    <a:solidFill>
                      <a:srgbClr val="000000"/>
                    </a:solidFill>
                    <a:effectLst/>
                    <a:latin typeface="Noto Sans"/>
                  </a:rPr>
                  <a:t>과 각 권장 수준</a:t>
                </a:r>
                <a:r>
                  <a:rPr lang="en-US" altLang="ko-KR" b="0" i="0" dirty="0">
                    <a:solidFill>
                      <a:srgbClr val="000000"/>
                    </a:solidFill>
                    <a:effectLst/>
                    <a:latin typeface="Noto Sans"/>
                  </a:rPr>
                  <a:t>(</a:t>
                </a:r>
                <a:r>
                  <a:rPr lang="ko-KR" altLang="en-US" b="0" i="0" dirty="0">
                    <a:solidFill>
                      <a:srgbClr val="000000"/>
                    </a:solidFill>
                    <a:effectLst/>
                    <a:latin typeface="Noto Sans"/>
                  </a:rPr>
                  <a:t>패널 </a:t>
                </a:r>
                <a:r>
                  <a:rPr lang="en-US" altLang="ko-KR" b="0" i="0" dirty="0">
                    <a:solidFill>
                      <a:srgbClr val="000000"/>
                    </a:solidFill>
                    <a:effectLst/>
                    <a:latin typeface="Noto Sans"/>
                  </a:rPr>
                  <a:t>B)</a:t>
                </a:r>
                <a:r>
                  <a:rPr lang="ko-KR" altLang="en-US" b="0" i="0" dirty="0">
                    <a:solidFill>
                      <a:srgbClr val="000000"/>
                    </a:solidFill>
                    <a:effectLst/>
                    <a:latin typeface="Noto Sans"/>
                  </a:rPr>
                  <a:t>에 대한 예측 수익 증가 점수 모델 변수에 대한 기술 통계량을 제공합니다</a:t>
                </a:r>
                <a:r>
                  <a:rPr lang="en-US" altLang="ko-KR" b="0" i="0" dirty="0">
                    <a:solidFill>
                      <a:srgbClr val="000000"/>
                    </a:solidFill>
                    <a:effectLst/>
                    <a:latin typeface="Noto Sans"/>
                  </a:rPr>
                  <a:t>. </a:t>
                </a:r>
                <a:r>
                  <a:rPr lang="ko-KR" altLang="en-US" b="0" i="0" dirty="0">
                    <a:solidFill>
                      <a:srgbClr val="000000"/>
                    </a:solidFill>
                    <a:effectLst/>
                    <a:latin typeface="Noto Sans"/>
                  </a:rPr>
                  <a:t>전체 표본 통계는 재무성과 대책에 대한 </a:t>
                </a:r>
                <a:r>
                  <a:rPr lang="en-US" altLang="ko-KR" b="0" i="0" dirty="0">
                    <a:solidFill>
                      <a:srgbClr val="000000"/>
                    </a:solidFill>
                    <a:effectLst/>
                    <a:latin typeface="Noto Sans"/>
                  </a:rPr>
                  <a:t>20</a:t>
                </a:r>
                <a:r>
                  <a:rPr lang="ko-KR" altLang="en-US" b="0" i="0" dirty="0">
                    <a:solidFill>
                      <a:srgbClr val="000000"/>
                    </a:solidFill>
                    <a:effectLst/>
                    <a:latin typeface="Noto Sans"/>
                  </a:rPr>
                  <a:t>번째와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a:t>
                </a:r>
                <a:r>
                  <a:rPr lang="en-US" altLang="ko-KR" b="0" i="0" dirty="0">
                    <a:solidFill>
                      <a:srgbClr val="000000"/>
                    </a:solidFill>
                    <a:effectLst/>
                    <a:latin typeface="Noto Sans"/>
                  </a:rPr>
                  <a:t>(</a:t>
                </a:r>
                <a:r>
                  <a:rPr lang="ko-KR" altLang="en-US" b="0" i="0" dirty="0">
                    <a:solidFill>
                      <a:srgbClr val="000000"/>
                    </a:solidFill>
                    <a:effectLst/>
                    <a:latin typeface="Noto Sans"/>
                  </a:rPr>
                  <a:t>상</a:t>
                </a:r>
                <a:r>
                  <a:rPr lang="en-US" altLang="ko-KR" b="0" i="0" dirty="0">
                    <a:solidFill>
                      <a:srgbClr val="000000"/>
                    </a:solidFill>
                    <a:effectLst/>
                    <a:latin typeface="Noto Sans"/>
                  </a:rPr>
                  <a:t>·</a:t>
                </a:r>
                <a:r>
                  <a:rPr lang="ko-KR" altLang="en-US" b="0" i="0" dirty="0">
                    <a:solidFill>
                      <a:srgbClr val="000000"/>
                    </a:solidFill>
                    <a:effectLst/>
                    <a:latin typeface="Noto Sans"/>
                  </a:rPr>
                  <a:t>하위 </a:t>
                </a:r>
                <a:r>
                  <a:rPr lang="en-US" altLang="ko-KR" b="0" i="0" dirty="0">
                    <a:solidFill>
                      <a:srgbClr val="000000"/>
                    </a:solidFill>
                    <a:effectLst/>
                    <a:latin typeface="Noto Sans"/>
                  </a:rPr>
                  <a:t>5</a:t>
                </a:r>
                <a:r>
                  <a:rPr lang="ko-KR" altLang="en-US" b="0" i="0" dirty="0">
                    <a:solidFill>
                      <a:srgbClr val="000000"/>
                    </a:solidFill>
                    <a:effectLst/>
                    <a:latin typeface="Noto Sans"/>
                  </a:rPr>
                  <a:t>분위 컷오프 포인트</a:t>
                </a:r>
                <a:r>
                  <a:rPr lang="en-US" altLang="ko-KR" b="0" i="0" dirty="0">
                    <a:solidFill>
                      <a:srgbClr val="000000"/>
                    </a:solidFill>
                    <a:effectLst/>
                    <a:latin typeface="Noto Sans"/>
                  </a:rPr>
                  <a:t>)</a:t>
                </a:r>
                <a:r>
                  <a:rPr lang="ko-KR" altLang="en-US" b="0" i="0" dirty="0">
                    <a:solidFill>
                      <a:srgbClr val="000000"/>
                    </a:solidFill>
                    <a:effectLst/>
                    <a:latin typeface="Noto Sans"/>
                  </a:rPr>
                  <a:t>의 기업 간 현저한 차이를 보여준다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0.4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보이는 반면</a:t>
                </a:r>
                <a:r>
                  <a:rPr lang="en-US" altLang="ko-KR" b="0" i="0" dirty="0">
                    <a:solidFill>
                      <a:srgbClr val="000000"/>
                    </a:solidFill>
                    <a:effectLst/>
                    <a:latin typeface="Noto Sans"/>
                  </a:rPr>
                  <a:t>, 80</a:t>
                </a:r>
                <a:r>
                  <a:rPr lang="ko-KR" altLang="en-US" b="0" i="0" dirty="0">
                    <a:solidFill>
                      <a:srgbClr val="000000"/>
                    </a:solidFill>
                    <a:effectLst/>
                    <a:latin typeface="Noto Sans"/>
                  </a:rPr>
                  <a:t>번째 백분위수의 기업은 </a:t>
                </a:r>
                <a:r>
                  <a:rPr lang="en-US" altLang="ko-KR" b="0" i="0" dirty="0">
                    <a:solidFill>
                      <a:srgbClr val="000000"/>
                    </a:solidFill>
                    <a:effectLst/>
                    <a:latin typeface="Noto Sans"/>
                  </a:rPr>
                  <a:t>29.6 </a:t>
                </a:r>
                <a:r>
                  <a:rPr lang="ko-KR" altLang="en-US" b="0" i="0" dirty="0">
                    <a:solidFill>
                      <a:srgbClr val="000000"/>
                    </a:solidFill>
                    <a:effectLst/>
                    <a:latin typeface="Noto Sans"/>
                  </a:rPr>
                  <a:t>퍼센트의 </a:t>
                </a:r>
                <a:r>
                  <a:rPr lang="en-US" altLang="ko-KR" b="0" i="0" dirty="0">
                    <a:solidFill>
                      <a:srgbClr val="000000"/>
                    </a:solidFill>
                    <a:effectLst/>
                    <a:latin typeface="Noto Sans"/>
                  </a:rPr>
                  <a:t>RNOA</a:t>
                </a:r>
                <a:r>
                  <a:rPr lang="ko-KR" altLang="en-US" b="0" i="0" dirty="0">
                    <a:solidFill>
                      <a:srgbClr val="000000"/>
                    </a:solidFill>
                    <a:effectLst/>
                    <a:latin typeface="Noto Sans"/>
                  </a:rPr>
                  <a:t>를 보입니다</a:t>
                </a:r>
                <a:r>
                  <a:rPr lang="en-US" altLang="ko-KR" b="0" i="0" dirty="0">
                    <a:solidFill>
                      <a:srgbClr val="000000"/>
                    </a:solidFill>
                    <a:effectLst/>
                    <a:latin typeface="Noto Sans"/>
                  </a:rPr>
                  <a:t>. 20</a:t>
                </a:r>
                <a:r>
                  <a:rPr lang="ko-KR" altLang="en-US" b="0" i="0" dirty="0">
                    <a:solidFill>
                      <a:srgbClr val="000000"/>
                    </a:solidFill>
                    <a:effectLst/>
                    <a:latin typeface="Noto Sans"/>
                  </a:rPr>
                  <a:t>번째 백분위수의 회사들은 거의 판매 증가를 경험하지 못했고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백분위수의 기업들은 거의 </a:t>
                </a:r>
                <a:r>
                  <a:rPr lang="en-US" altLang="ko-KR" b="0" i="0" dirty="0">
                    <a:solidFill>
                      <a:srgbClr val="000000"/>
                    </a:solidFill>
                    <a:effectLst/>
                    <a:latin typeface="Noto Sans"/>
                  </a:rPr>
                  <a:t>40%</a:t>
                </a:r>
                <a:r>
                  <a:rPr lang="ko-KR" altLang="en-US" b="0" i="0" dirty="0">
                    <a:solidFill>
                      <a:srgbClr val="000000"/>
                    </a:solidFill>
                    <a:effectLst/>
                    <a:latin typeface="Noto Sans"/>
                  </a:rPr>
                  <a:t>의 판매 성장을 했다</a:t>
                </a:r>
                <a:r>
                  <a:rPr lang="en-US" altLang="ko-KR" b="0" i="0" dirty="0">
                    <a:solidFill>
                      <a:srgbClr val="000000"/>
                    </a:solidFill>
                    <a:effectLst/>
                    <a:latin typeface="Noto Sans"/>
                  </a:rPr>
                  <a:t>. </a:t>
                </a:r>
                <a:r>
                  <a:rPr lang="ko-KR" altLang="en-US" b="0" i="0" dirty="0">
                    <a:solidFill>
                      <a:srgbClr val="000000"/>
                    </a:solidFill>
                    <a:effectLst/>
                    <a:latin typeface="Noto Sans"/>
                  </a:rPr>
                  <a:t>또한 각 권장 수준 샘플 내에서 그리고 각 권장 수준 샘플 간에 재무 성과 측정에서 현저한 차이를 관찰합니다</a:t>
                </a:r>
                <a:r>
                  <a:rPr lang="en-US" altLang="ko-KR" b="0" i="0" dirty="0">
                    <a:solidFill>
                      <a:srgbClr val="000000"/>
                    </a:solidFill>
                    <a:effectLst/>
                    <a:latin typeface="Noto Sans"/>
                  </a:rPr>
                  <a:t>. </a:t>
                </a:r>
                <a:r>
                  <a:rPr lang="ko-KR" altLang="en-US" b="0" i="0" dirty="0">
                    <a:solidFill>
                      <a:srgbClr val="000000"/>
                    </a:solidFill>
                    <a:effectLst/>
                    <a:latin typeface="Noto Sans"/>
                  </a:rPr>
                  <a:t>예를 들어</a:t>
                </a:r>
                <a:r>
                  <a:rPr lang="en-US" altLang="ko-KR" b="0" i="0" dirty="0">
                    <a:solidFill>
                      <a:srgbClr val="000000"/>
                    </a:solidFill>
                    <a:effectLst/>
                    <a:latin typeface="Noto Sans"/>
                  </a:rPr>
                  <a:t>, </a:t>
                </a:r>
                <a:r>
                  <a:rPr lang="ko-KR" altLang="en-US" b="0" i="0" dirty="0">
                    <a:solidFill>
                      <a:srgbClr val="000000"/>
                    </a:solidFill>
                    <a:effectLst/>
                    <a:latin typeface="Noto Sans"/>
                  </a:rPr>
                  <a:t>중앙값 </a:t>
                </a:r>
                <a:r>
                  <a:rPr lang="en-US" altLang="ko-KR" b="0" i="0" dirty="0">
                    <a:solidFill>
                      <a:srgbClr val="000000"/>
                    </a:solidFill>
                    <a:effectLst/>
                    <a:latin typeface="Noto Sans"/>
                  </a:rPr>
                  <a:t>RNOA</a:t>
                </a:r>
                <a:r>
                  <a:rPr lang="ko-KR" altLang="en-US" b="0" i="0" dirty="0">
                    <a:solidFill>
                      <a:srgbClr val="000000"/>
                    </a:solidFill>
                    <a:effectLst/>
                    <a:latin typeface="Noto Sans"/>
                  </a:rPr>
                  <a:t>는 강매의 경우 </a:t>
                </a:r>
                <a:r>
                  <a:rPr lang="en-US" altLang="ko-KR" b="0" i="0" dirty="0">
                    <a:solidFill>
                      <a:srgbClr val="000000"/>
                    </a:solidFill>
                    <a:effectLst/>
                    <a:latin typeface="Noto Sans"/>
                  </a:rPr>
                  <a:t>17.0%</a:t>
                </a:r>
                <a:r>
                  <a:rPr lang="ko-KR" altLang="en-US" b="0" i="0" dirty="0">
                    <a:solidFill>
                      <a:srgbClr val="000000"/>
                    </a:solidFill>
                    <a:effectLst/>
                    <a:latin typeface="Noto Sans"/>
                  </a:rPr>
                  <a:t>에서 </a:t>
                </a:r>
                <a:r>
                  <a:rPr lang="en-US" altLang="ko-KR" b="0" i="0" dirty="0">
                    <a:solidFill>
                      <a:srgbClr val="000000"/>
                    </a:solidFill>
                    <a:effectLst/>
                    <a:latin typeface="Noto Sans"/>
                  </a:rPr>
                  <a:t>15.7%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보유의 경우 </a:t>
                </a:r>
                <a:r>
                  <a:rPr lang="en-US" altLang="ko-KR" b="0" i="0" dirty="0">
                    <a:solidFill>
                      <a:srgbClr val="000000"/>
                    </a:solidFill>
                    <a:effectLst/>
                    <a:latin typeface="Noto Sans"/>
                  </a:rPr>
                  <a:t>8.7%</a:t>
                </a:r>
                <a:r>
                  <a:rPr lang="ko-KR" altLang="en-US" b="0" i="0" dirty="0">
                    <a:solidFill>
                      <a:srgbClr val="000000"/>
                    </a:solidFill>
                    <a:effectLst/>
                    <a:latin typeface="Noto Sans"/>
                  </a:rPr>
                  <a:t>로</a:t>
                </a:r>
                <a:r>
                  <a:rPr lang="en-US" altLang="ko-KR" b="0" i="0" dirty="0">
                    <a:solidFill>
                      <a:srgbClr val="000000"/>
                    </a:solidFill>
                    <a:effectLst/>
                    <a:latin typeface="Noto Sans"/>
                  </a:rPr>
                  <a:t>, </a:t>
                </a:r>
                <a:r>
                  <a:rPr lang="ko-KR" altLang="en-US" b="0" i="0" dirty="0">
                    <a:solidFill>
                      <a:srgbClr val="000000"/>
                    </a:solidFill>
                    <a:effectLst/>
                    <a:latin typeface="Noto Sans"/>
                  </a:rPr>
                  <a:t>판매의 경우 </a:t>
                </a:r>
                <a:r>
                  <a:rPr lang="en-US" altLang="ko-KR" b="0" i="0" dirty="0">
                    <a:solidFill>
                      <a:srgbClr val="000000"/>
                    </a:solidFill>
                    <a:effectLst/>
                    <a:latin typeface="Noto Sans"/>
                  </a:rPr>
                  <a:t>4.2%</a:t>
                </a:r>
                <a:r>
                  <a:rPr lang="ko-KR" altLang="en-US" b="0" i="0" dirty="0">
                    <a:solidFill>
                      <a:srgbClr val="000000"/>
                    </a:solidFill>
                    <a:effectLst/>
                    <a:latin typeface="Noto Sans"/>
                  </a:rPr>
                  <a:t>로 권장 수준에 따라 다릅니다</a:t>
                </a:r>
                <a:r>
                  <a:rPr lang="en-US" altLang="ko-KR" b="0" i="0" dirty="0">
                    <a:solidFill>
                      <a:srgbClr val="000000"/>
                    </a:solidFill>
                    <a:effectLst/>
                    <a:latin typeface="Noto Sans"/>
                  </a:rPr>
                  <a:t>. </a:t>
                </a: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는 또한 각 권장 수준 하위 표본에서 </a:t>
                </a:r>
                <a:r>
                  <a:rPr lang="en-US" altLang="ko-KR" b="0" i="0" dirty="0">
                    <a:solidFill>
                      <a:srgbClr val="000000"/>
                    </a:solidFill>
                    <a:effectLst/>
                    <a:latin typeface="Noto Sans"/>
                  </a:rPr>
                  <a:t>80</a:t>
                </a:r>
                <a:r>
                  <a:rPr lang="ko-KR" altLang="en-US" b="0" i="0" dirty="0">
                    <a:solidFill>
                      <a:srgbClr val="000000"/>
                    </a:solidFill>
                    <a:effectLst/>
                    <a:latin typeface="Noto Sans"/>
                  </a:rPr>
                  <a:t>번째 백분위수 이상 또는 </a:t>
                </a:r>
                <a:r>
                  <a:rPr lang="en-US" altLang="ko-KR" b="0" i="0" dirty="0">
                    <a:solidFill>
                      <a:srgbClr val="000000"/>
                    </a:solidFill>
                    <a:effectLst/>
                    <a:latin typeface="Noto Sans"/>
                  </a:rPr>
                  <a:t>20</a:t>
                </a:r>
                <a:r>
                  <a:rPr lang="ko-KR" altLang="en-US" b="0" i="0" dirty="0">
                    <a:solidFill>
                      <a:srgbClr val="000000"/>
                    </a:solidFill>
                    <a:effectLst/>
                    <a:latin typeface="Noto Sans"/>
                  </a:rPr>
                  <a:t>번째 백분위수 이하</a:t>
                </a:r>
                <a:r>
                  <a:rPr lang="en-US" altLang="ko-KR" b="0" i="0" dirty="0">
                    <a:solidFill>
                      <a:srgbClr val="000000"/>
                    </a:solidFill>
                    <a:effectLst/>
                    <a:latin typeface="Noto Sans"/>
                  </a:rPr>
                  <a:t>(</a:t>
                </a:r>
                <a:r>
                  <a:rPr lang="ko-KR" altLang="en-US" b="0" i="0" dirty="0">
                    <a:solidFill>
                      <a:srgbClr val="000000"/>
                    </a:solidFill>
                    <a:effectLst/>
                    <a:latin typeface="Noto Sans"/>
                  </a:rPr>
                  <a:t>위 및 아래 </a:t>
                </a:r>
                <a:r>
                  <a:rPr lang="en-US" altLang="ko-KR" b="0" i="0" dirty="0">
                    <a:solidFill>
                      <a:srgbClr val="000000"/>
                    </a:solidFill>
                    <a:effectLst/>
                    <a:latin typeface="Noto Sans"/>
                  </a:rPr>
                  <a:t>5</a:t>
                </a:r>
                <a:r>
                  <a:rPr lang="ko-KR" altLang="en-US" b="0" i="0" dirty="0" err="1">
                    <a:solidFill>
                      <a:srgbClr val="000000"/>
                    </a:solidFill>
                    <a:effectLst/>
                    <a:latin typeface="Noto Sans"/>
                  </a:rPr>
                  <a:t>분위수</a:t>
                </a:r>
                <a:r>
                  <a:rPr lang="en-US" altLang="ko-KR" b="0" i="0" dirty="0">
                    <a:solidFill>
                      <a:srgbClr val="000000"/>
                    </a:solidFill>
                    <a:effectLst/>
                    <a:latin typeface="Noto Sans"/>
                  </a:rPr>
                  <a:t>)</a:t>
                </a:r>
                <a:r>
                  <a:rPr lang="ko-KR" altLang="en-US" b="0" i="0" dirty="0">
                    <a:solidFill>
                      <a:srgbClr val="000000"/>
                    </a:solidFill>
                    <a:effectLst/>
                    <a:latin typeface="Noto Sans"/>
                  </a:rPr>
                  <a:t>인 확정 연도 관측치 사이의 유의한 차이를 보여준다</a:t>
                </a:r>
                <a:r>
                  <a:rPr lang="en-US" altLang="ko-KR" b="0" i="0" dirty="0">
                    <a:solidFill>
                      <a:srgbClr val="000000"/>
                    </a:solidFill>
                    <a:effectLst/>
                    <a:latin typeface="Noto Sans"/>
                  </a:rPr>
                  <a:t>.</a:t>
                </a:r>
                <a:endParaRPr lang="en-US" altLang="ko-KR" dirty="0"/>
              </a:p>
              <a:p>
                <a:pPr marL="0" indent="0">
                  <a:buNone/>
                </a:pPr>
                <a:r>
                  <a:rPr lang="en-US" altLang="ko-KR" dirty="0"/>
                  <a:t>-&gt; </a:t>
                </a:r>
                <a:r>
                  <a:rPr lang="ko-KR" altLang="en-US" dirty="0" err="1"/>
                  <a:t>뭔소리지</a:t>
                </a:r>
                <a:r>
                  <a:rPr lang="en-US" altLang="ko-KR" dirty="0"/>
                  <a:t>;;</a:t>
                </a:r>
              </a:p>
              <a:p>
                <a:pPr marL="0" indent="0">
                  <a:buNone/>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b="0" i="0" dirty="0">
                    <a:solidFill>
                      <a:srgbClr val="000000"/>
                    </a:solidFill>
                    <a:effectLst/>
                    <a:latin typeface="Noto Sans"/>
                  </a:rPr>
                  <a:t>주석</a:t>
                </a:r>
                <a:r>
                  <a:rPr lang="en-US" altLang="ko-KR" b="0" i="0" dirty="0">
                    <a:solidFill>
                      <a:srgbClr val="000000"/>
                    </a:solidFill>
                    <a:effectLst/>
                    <a:latin typeface="Noto Sans"/>
                  </a:rPr>
                  <a:t>14</a:t>
                </a:r>
                <a:endParaRPr lang="en-US" altLang="ko-KR" dirty="0"/>
              </a:p>
              <a:p>
                <a:pPr marL="0" indent="0">
                  <a:buNone/>
                </a:pPr>
                <a:r>
                  <a:rPr lang="en-US" altLang="ko-KR" dirty="0"/>
                  <a:t>The descriptive statistics in Table 5 reveal that the variables that we use to construct the PEIS include some extreme positive and negative observations. We do not delete or </a:t>
                </a:r>
                <a:r>
                  <a:rPr lang="en-US" altLang="ko-KR" dirty="0" err="1"/>
                  <a:t>winsorize</a:t>
                </a:r>
                <a:r>
                  <a:rPr lang="en-US" altLang="ko-KR" dirty="0"/>
                  <a:t> these extreme observations in constructing PEIS because we do not use the values of the variables per se to compute PEIS and instead just use the cross-sectional ranks of these variables each year. Thus, extreme or </a:t>
                </a:r>
                <a:r>
                  <a:rPr lang="en-US" altLang="ko-KR" dirty="0" err="1"/>
                  <a:t>winsorized</a:t>
                </a:r>
                <a:r>
                  <a:rPr lang="en-US" altLang="ko-KR" dirty="0"/>
                  <a:t> values will not affect a firm’s PEIS.</a:t>
                </a:r>
              </a:p>
              <a:p>
                <a:pPr marL="0" indent="0">
                  <a:buNone/>
                </a:pPr>
                <a:endParaRPr lang="en-US" altLang="ko-KR" dirty="0"/>
              </a:p>
              <a:p>
                <a:pPr marL="0" indent="0">
                  <a:buNone/>
                </a:pPr>
                <a:r>
                  <a:rPr lang="ko-KR" altLang="en-US" b="0" i="0" dirty="0">
                    <a:solidFill>
                      <a:srgbClr val="000000"/>
                    </a:solidFill>
                    <a:effectLst/>
                    <a:latin typeface="Noto Sans"/>
                  </a:rPr>
                  <a:t>표 </a:t>
                </a:r>
                <a:r>
                  <a:rPr lang="en-US" altLang="ko-KR" b="0" i="0" dirty="0">
                    <a:solidFill>
                      <a:srgbClr val="000000"/>
                    </a:solidFill>
                    <a:effectLst/>
                    <a:latin typeface="Noto Sans"/>
                  </a:rPr>
                  <a:t>5</a:t>
                </a:r>
                <a:r>
                  <a:rPr lang="ko-KR" altLang="en-US" b="0" i="0" dirty="0">
                    <a:solidFill>
                      <a:srgbClr val="000000"/>
                    </a:solidFill>
                    <a:effectLst/>
                    <a:latin typeface="Noto Sans"/>
                  </a:rPr>
                  <a:t>의 기술 통계량은 </a:t>
                </a:r>
                <a:r>
                  <a:rPr lang="en-US" altLang="ko-KR" b="0" i="0" dirty="0">
                    <a:solidFill>
                      <a:srgbClr val="000000"/>
                    </a:solidFill>
                    <a:effectLst/>
                    <a:latin typeface="Noto Sans"/>
                  </a:rPr>
                  <a:t>PEIS</a:t>
                </a:r>
                <a:r>
                  <a:rPr lang="ko-KR" altLang="en-US" b="0" i="0" dirty="0">
                    <a:solidFill>
                      <a:srgbClr val="000000"/>
                    </a:solidFill>
                    <a:effectLst/>
                    <a:latin typeface="Noto Sans"/>
                  </a:rPr>
                  <a:t>를 구성하는 데 사용되는 변수에 일부 극단적인 양의 관측치와 음의 관측치가 포함된다는 것을 보여준다</a:t>
                </a:r>
                <a:r>
                  <a:rPr lang="en-US" altLang="ko-KR" b="0" i="0" dirty="0">
                    <a:solidFill>
                      <a:srgbClr val="000000"/>
                    </a:solidFill>
                    <a:effectLst/>
                    <a:latin typeface="Noto Sans"/>
                  </a:rPr>
                  <a:t>. PEIS</a:t>
                </a:r>
                <a:r>
                  <a:rPr lang="ko-KR" altLang="en-US" b="0" i="0" dirty="0">
                    <a:solidFill>
                      <a:srgbClr val="000000"/>
                    </a:solidFill>
                    <a:effectLst/>
                    <a:latin typeface="Noto Sans"/>
                  </a:rPr>
                  <a:t>를 구성하는데 있어서 우리는 </a:t>
                </a:r>
                <a:r>
                  <a:rPr lang="en-US" altLang="ko-KR" b="0" i="0" dirty="0">
                    <a:solidFill>
                      <a:srgbClr val="000000"/>
                    </a:solidFill>
                    <a:effectLst/>
                    <a:latin typeface="Noto Sans"/>
                  </a:rPr>
                  <a:t>PEIS</a:t>
                </a:r>
                <a:r>
                  <a:rPr lang="ko-KR" altLang="en-US" b="0" i="0" dirty="0">
                    <a:solidFill>
                      <a:srgbClr val="000000"/>
                    </a:solidFill>
                    <a:effectLst/>
                    <a:latin typeface="Noto Sans"/>
                  </a:rPr>
                  <a:t>를 계산하는 데 자체 변수의 값을 사용하지 않고 대신 매년 이러한 변수의 단면 순위만 사용하기 때문에 이러한 극단적 관측치를 삭제하거나 </a:t>
                </a:r>
                <a:r>
                  <a:rPr lang="ko-KR" altLang="en-US" b="0" i="0" dirty="0" err="1">
                    <a:solidFill>
                      <a:srgbClr val="000000"/>
                    </a:solidFill>
                    <a:effectLst/>
                    <a:latin typeface="Noto Sans"/>
                  </a:rPr>
                  <a:t>승소화하지</a:t>
                </a:r>
                <a:r>
                  <a:rPr lang="ko-KR" altLang="en-US" b="0" i="0" dirty="0">
                    <a:solidFill>
                      <a:srgbClr val="000000"/>
                    </a:solidFill>
                    <a:effectLst/>
                    <a:latin typeface="Noto Sans"/>
                  </a:rPr>
                  <a:t> 않는다</a:t>
                </a:r>
                <a:r>
                  <a:rPr lang="en-US" altLang="ko-KR" b="0" i="0" dirty="0">
                    <a:solidFill>
                      <a:srgbClr val="000000"/>
                    </a:solidFill>
                    <a:effectLst/>
                    <a:latin typeface="Noto Sans"/>
                  </a:rPr>
                  <a:t>. </a:t>
                </a:r>
                <a:r>
                  <a:rPr lang="ko-KR" altLang="en-US" b="0" i="0" dirty="0">
                    <a:solidFill>
                      <a:srgbClr val="000000"/>
                    </a:solidFill>
                    <a:effectLst/>
                    <a:latin typeface="Noto Sans"/>
                  </a:rPr>
                  <a:t>따라서 </a:t>
                </a:r>
                <a:r>
                  <a:rPr lang="ko-KR" altLang="en-US" b="0" i="0" dirty="0" err="1">
                    <a:solidFill>
                      <a:srgbClr val="000000"/>
                    </a:solidFill>
                    <a:effectLst/>
                    <a:latin typeface="Noto Sans"/>
                  </a:rPr>
                  <a:t>극단값</a:t>
                </a:r>
                <a:r>
                  <a:rPr lang="ko-KR" altLang="en-US" b="0" i="0" dirty="0">
                    <a:solidFill>
                      <a:srgbClr val="000000"/>
                    </a:solidFill>
                    <a:effectLst/>
                    <a:latin typeface="Noto Sans"/>
                  </a:rPr>
                  <a:t> 또는 </a:t>
                </a:r>
                <a:r>
                  <a:rPr lang="ko-KR" altLang="en-US" b="0" i="0" dirty="0" err="1">
                    <a:solidFill>
                      <a:srgbClr val="000000"/>
                    </a:solidFill>
                    <a:effectLst/>
                    <a:latin typeface="Noto Sans"/>
                  </a:rPr>
                  <a:t>승산값은</a:t>
                </a:r>
                <a:r>
                  <a:rPr lang="ko-KR" altLang="en-US" b="0" i="0" dirty="0">
                    <a:solidFill>
                      <a:srgbClr val="000000"/>
                    </a:solidFill>
                    <a:effectLst/>
                    <a:latin typeface="Noto Sans"/>
                  </a:rPr>
                  <a:t> 기업의 </a:t>
                </a:r>
                <a:r>
                  <a:rPr lang="en-US" altLang="ko-KR" b="0" i="0" dirty="0">
                    <a:solidFill>
                      <a:srgbClr val="000000"/>
                    </a:solidFill>
                    <a:effectLst/>
                    <a:latin typeface="Noto Sans"/>
                  </a:rPr>
                  <a:t>PEIS</a:t>
                </a:r>
                <a:r>
                  <a:rPr lang="ko-KR" altLang="en-US" b="0" i="0" dirty="0">
                    <a:solidFill>
                      <a:srgbClr val="000000"/>
                    </a:solidFill>
                    <a:effectLst/>
                    <a:latin typeface="Noto Sans"/>
                  </a:rPr>
                  <a:t>에 영향을 미치지 않습니다</a:t>
                </a:r>
                <a:r>
                  <a:rPr lang="en-US" altLang="ko-KR" b="0" i="0" dirty="0">
                    <a:solidFill>
                      <a:srgbClr val="000000"/>
                    </a:solidFill>
                    <a:effectLst/>
                    <a:latin typeface="Noto Sans"/>
                  </a:rPr>
                  <a:t>. </a:t>
                </a:r>
                <a:endParaRPr lang="en-US" altLang="ko-KR" dirty="0"/>
              </a:p>
              <a:p>
                <a:pPr marL="0" indent="0">
                  <a:buNone/>
                </a:pPr>
                <a:endParaRPr lang="en-US" altLang="ko-KR" dirty="0"/>
              </a:p>
              <a:p>
                <a:pPr marL="228600" indent="-228600">
                  <a:buAutoNum type="arabicPeriod"/>
                </a:pPr>
                <a:r>
                  <a:rPr lang="en-US" altLang="ko-KR" dirty="0"/>
                  <a:t>PEIS</a:t>
                </a:r>
                <a:r>
                  <a:rPr lang="ko-KR" altLang="en-US" dirty="0"/>
                  <a:t>의 최소 최댓값은 </a:t>
                </a:r>
                <a:r>
                  <a:rPr lang="en-US" altLang="ko-KR" dirty="0"/>
                  <a:t>-6~6</a:t>
                </a:r>
                <a:r>
                  <a:rPr lang="ko-KR" altLang="en-US" dirty="0"/>
                  <a:t>인 거 확인</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Bottom +1 (</a:t>
                </a:r>
                <a:r>
                  <a:rPr lang="ko-KR" altLang="en-US" dirty="0"/>
                  <a:t>작은 게 좋음</a:t>
                </a:r>
                <a:r>
                  <a:rPr lang="en-US" altLang="ko-KR" dirty="0"/>
                  <a:t>) : </a:t>
                </a:r>
                <a:r>
                  <a:rPr lang="en-US" altLang="ko-KR" sz="1200" dirty="0">
                    <a:solidFill>
                      <a:schemeClr val="tx1"/>
                    </a:solidFill>
                    <a:latin typeface="Arial" panose="020B0604020202020204" pitchFamily="34" charset="0"/>
                    <a:cs typeface="Arial" panose="020B0604020202020204" pitchFamily="34" charset="0"/>
                  </a:rPr>
                  <a:t>RNOA,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SGA</a:t>
                </a:r>
                <a:r>
                  <a:rPr lang="ko-KR" altLang="en-US" sz="1200" i="0" dirty="0">
                    <a:solidFill>
                      <a:schemeClr val="tx1"/>
                    </a:solidFill>
                    <a:latin typeface="Arial" panose="020B0604020202020204" pitchFamily="34" charset="0"/>
                    <a:cs typeface="Arial" panose="020B0604020202020204" pitchFamily="34" charset="0"/>
                  </a:rPr>
                  <a:t>"</a:t>
                </a:r>
                <a:r>
                  <a:rPr lang="en-US" altLang="ko-KR" dirty="0"/>
                  <a:t>(Sales growth), </a:t>
                </a:r>
                <a:r>
                  <a:rPr lang="en-US" altLang="ko-KR" sz="1200" i="0">
                    <a:solidFill>
                      <a:schemeClr val="tx1"/>
                    </a:solidFill>
                    <a:latin typeface="Cambria Math" panose="02040503050406030204" pitchFamily="18" charset="0"/>
                    <a:cs typeface="Arial" panose="020B0604020202020204" pitchFamily="34" charset="0"/>
                  </a:rPr>
                  <a:t>G^NOA</a:t>
                </a:r>
                <a:r>
                  <a:rPr lang="en-US" altLang="ko-KR" dirty="0"/>
                  <a:t>, </a:t>
                </a:r>
                <a:r>
                  <a:rPr lang="en-US" altLang="ko-KR" sz="1200" dirty="0">
                    <a:solidFill>
                      <a:schemeClr val="tx1"/>
                    </a:solidFill>
                    <a:latin typeface="Arial" panose="020B0604020202020204" pitchFamily="34" charset="0"/>
                    <a:cs typeface="Arial" panose="020B0604020202020204" pitchFamily="34" charset="0"/>
                  </a:rPr>
                  <a:t>ACC</a:t>
                </a:r>
                <a:endParaRPr lang="en-US" altLang="ko-KR" dirty="0"/>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dirty="0"/>
                  <a:t>Top +1 (</a:t>
                </a:r>
                <a:r>
                  <a:rPr lang="ko-KR" altLang="en-US" dirty="0"/>
                  <a:t>높은 게 좋음</a:t>
                </a:r>
                <a:r>
                  <a:rPr lang="en-US" altLang="ko-KR" dirty="0"/>
                  <a:t>):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dirty="0">
                    <a:solidFill>
                      <a:schemeClr val="tx1"/>
                    </a:solidFill>
                    <a:latin typeface="Arial" panose="020B0604020202020204" pitchFamily="34" charset="0"/>
                    <a:cs typeface="Arial" panose="020B0604020202020204" pitchFamily="34" charset="0"/>
                  </a:rPr>
                  <a:t>GM,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SGA</a:t>
                </a:r>
                <a:r>
                  <a:rPr lang="ko-KR" altLang="en-US" sz="1200" i="0" dirty="0">
                    <a:solidFill>
                      <a:schemeClr val="tx1"/>
                    </a:solidFill>
                    <a:latin typeface="Arial" panose="020B0604020202020204" pitchFamily="34" charset="0"/>
                    <a:cs typeface="Arial" panose="020B0604020202020204" pitchFamily="34" charset="0"/>
                  </a:rPr>
                  <a:t>"</a:t>
                </a:r>
                <a:r>
                  <a:rPr lang="en-US" altLang="ko-KR" dirty="0"/>
                  <a:t>(Sales decline),</a:t>
                </a:r>
                <a:r>
                  <a:rPr lang="en-US" altLang="ko-KR" sz="1200" i="0" baseline="0" dirty="0">
                    <a:solidFill>
                      <a:schemeClr val="tx1"/>
                    </a:solidFill>
                    <a:latin typeface="Cambria Math" panose="02040503050406030204" pitchFamily="18" charset="0"/>
                    <a:ea typeface="Cambria Math" panose="02040503050406030204" pitchFamily="18" charset="0"/>
                    <a:cs typeface="Arial" panose="020B0604020202020204" pitchFamily="34" charset="0"/>
                  </a:rPr>
                  <a:t>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ATO</a:t>
                </a:r>
                <a:r>
                  <a:rPr lang="ko-KR" altLang="en-US" sz="1200" i="0" dirty="0">
                    <a:solidFill>
                      <a:schemeClr val="tx1"/>
                    </a:solidFill>
                    <a:latin typeface="Arial" panose="020B0604020202020204" pitchFamily="34" charset="0"/>
                    <a:cs typeface="Arial" panose="020B0604020202020204" pitchFamily="34" charset="0"/>
                  </a:rPr>
                  <a:t>"</a:t>
                </a:r>
                <a:endParaRPr lang="en-US" altLang="ko-KR" sz="1200" dirty="0">
                  <a:solidFill>
                    <a:schemeClr val="tx1"/>
                  </a:solidFill>
                  <a:latin typeface="Arial" panose="020B0604020202020204" pitchFamily="34" charset="0"/>
                  <a:cs typeface="Arial" panose="020B0604020202020204" pitchFamily="34" charset="0"/>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en-US" altLang="ko-KR" sz="1200" dirty="0">
                    <a:solidFill>
                      <a:schemeClr val="tx1"/>
                    </a:solidFill>
                    <a:ea typeface="Cambria Math" panose="02040503050406030204" pitchFamily="18" charset="0"/>
                    <a:cs typeface="Arial" panose="020B0604020202020204" pitchFamily="34" charset="0"/>
                  </a:rPr>
                  <a:t> </a:t>
                </a:r>
                <a:r>
                  <a:rPr lang="en-US" altLang="ko-KR" sz="1200" i="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ea typeface="Cambria Math" panose="02040503050406030204" pitchFamily="18" charset="0"/>
                    <a:cs typeface="Arial" panose="020B0604020202020204" pitchFamily="34" charset="0"/>
                  </a:rPr>
                  <a:t>"</a:t>
                </a:r>
                <a:r>
                  <a:rPr lang="en-US" altLang="ko-KR" sz="1200" i="0" dirty="0">
                    <a:solidFill>
                      <a:schemeClr val="tx1"/>
                    </a:solidFill>
                    <a:latin typeface="Cambria Math" panose="02040503050406030204" pitchFamily="18" charset="0"/>
                    <a:cs typeface="Arial" panose="020B0604020202020204" pitchFamily="34" charset="0"/>
                  </a:rPr>
                  <a:t>Sales</a:t>
                </a:r>
                <a:r>
                  <a:rPr lang="ko-KR" altLang="en-US" sz="1200" i="0" dirty="0">
                    <a:solidFill>
                      <a:schemeClr val="tx1"/>
                    </a:solidFill>
                    <a:latin typeface="Arial" panose="020B0604020202020204" pitchFamily="34" charset="0"/>
                    <a:cs typeface="Arial" panose="020B0604020202020204" pitchFamily="34" charset="0"/>
                  </a:rPr>
                  <a:t>"</a:t>
                </a:r>
                <a:r>
                  <a:rPr lang="ko-KR" altLang="en-US" sz="1200" dirty="0">
                    <a:solidFill>
                      <a:schemeClr val="tx1"/>
                    </a:solidFill>
                    <a:latin typeface="Arial" panose="020B0604020202020204" pitchFamily="34" charset="0"/>
                    <a:cs typeface="Arial" panose="020B0604020202020204" pitchFamily="34" charset="0"/>
                  </a:rPr>
                  <a:t>은 </a:t>
                </a:r>
                <a:r>
                  <a:rPr lang="en-US" altLang="ko-KR" sz="1200" dirty="0">
                    <a:solidFill>
                      <a:schemeClr val="tx1"/>
                    </a:solidFill>
                    <a:latin typeface="Arial" panose="020B0604020202020204" pitchFamily="34" charset="0"/>
                    <a:cs typeface="Arial" panose="020B0604020202020204" pitchFamily="34" charset="0"/>
                  </a:rPr>
                  <a:t>PEIS</a:t>
                </a:r>
                <a:r>
                  <a:rPr lang="ko-KR" altLang="en-US" sz="1200" dirty="0">
                    <a:solidFill>
                      <a:schemeClr val="tx1"/>
                    </a:solidFill>
                    <a:latin typeface="Arial" panose="020B0604020202020204" pitchFamily="34" charset="0"/>
                    <a:cs typeface="Arial" panose="020B0604020202020204" pitchFamily="34" charset="0"/>
                  </a:rPr>
                  <a:t>와 직접적인 관계 </a:t>
                </a:r>
                <a:r>
                  <a:rPr lang="en-US" altLang="ko-KR" sz="1200" dirty="0">
                    <a:solidFill>
                      <a:schemeClr val="tx1"/>
                    </a:solidFill>
                    <a:latin typeface="Arial" panose="020B0604020202020204" pitchFamily="34" charset="0"/>
                    <a:cs typeface="Arial" panose="020B0604020202020204" pitchFamily="34" charset="0"/>
                  </a:rPr>
                  <a:t>X, </a:t>
                </a:r>
                <a:r>
                  <a:rPr lang="ko-KR" altLang="en-US" sz="1200" dirty="0">
                    <a:solidFill>
                      <a:schemeClr val="tx1"/>
                    </a:solidFill>
                    <a:latin typeface="Arial" panose="020B0604020202020204" pitchFamily="34" charset="0"/>
                    <a:cs typeface="Arial" panose="020B0604020202020204" pitchFamily="34" charset="0"/>
                  </a:rPr>
                  <a:t>다른 변수를 구하기 위한 변수로 간접적인 영향은 줄 수 있음</a:t>
                </a:r>
                <a:r>
                  <a:rPr lang="en-US" altLang="ko-KR" sz="1200" dirty="0">
                    <a:solidFill>
                      <a:schemeClr val="tx1"/>
                    </a:solidFill>
                    <a:latin typeface="Arial" panose="020B0604020202020204" pitchFamily="34" charset="0"/>
                    <a:cs typeface="Arial" panose="020B0604020202020204" pitchFamily="34" charset="0"/>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저것도 </a:t>
                </a:r>
                <a:r>
                  <a:rPr lang="ko-KR" altLang="en-US" sz="1200" dirty="0" err="1">
                    <a:solidFill>
                      <a:schemeClr val="tx1"/>
                    </a:solidFill>
                    <a:latin typeface="Arial" panose="020B0604020202020204" pitchFamily="34" charset="0"/>
                    <a:cs typeface="Arial" panose="020B0604020202020204" pitchFamily="34" charset="0"/>
                  </a:rPr>
                  <a:t>컨센마다</a:t>
                </a:r>
                <a:r>
                  <a:rPr lang="ko-KR" altLang="en-US" sz="1200" dirty="0">
                    <a:solidFill>
                      <a:schemeClr val="tx1"/>
                    </a:solidFill>
                    <a:latin typeface="Arial" panose="020B0604020202020204" pitchFamily="34" charset="0"/>
                    <a:cs typeface="Arial" panose="020B0604020202020204" pitchFamily="34" charset="0"/>
                  </a:rPr>
                  <a:t> 나눠서 구분했지만 넣을 필요가 있나</a:t>
                </a:r>
                <a:r>
                  <a:rPr lang="en-US" altLang="ko-KR" sz="1200" dirty="0">
                    <a:solidFill>
                      <a:schemeClr val="tx1"/>
                    </a:solidFill>
                    <a:latin typeface="Arial" panose="020B0604020202020204" pitchFamily="34" charset="0"/>
                    <a:cs typeface="Arial" panose="020B0604020202020204" pitchFamily="34" charset="0"/>
                  </a:rPr>
                  <a:t>? </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1200" dirty="0">
                    <a:solidFill>
                      <a:schemeClr val="tx1"/>
                    </a:solidFill>
                    <a:latin typeface="Arial" panose="020B0604020202020204" pitchFamily="34" charset="0"/>
                    <a:cs typeface="Arial" panose="020B0604020202020204" pitchFamily="34" charset="0"/>
                  </a:rPr>
                  <a:t>극단치에 영향 안 받는다</a:t>
                </a:r>
                <a:r>
                  <a:rPr lang="en-US" altLang="ko-KR" sz="1200" dirty="0">
                    <a:solidFill>
                      <a:schemeClr val="tx1"/>
                    </a:solidFill>
                    <a:latin typeface="Arial" panose="020B0604020202020204" pitchFamily="34" charset="0"/>
                    <a:cs typeface="Arial" panose="020B0604020202020204" pitchFamily="34" charset="0"/>
                  </a:rPr>
                  <a:t>. </a:t>
                </a:r>
                <a:endParaRPr lang="ko-KR" altLang="en-US" sz="1200" dirty="0">
                  <a:solidFill>
                    <a:schemeClr val="tx1"/>
                  </a:solidFill>
                  <a:latin typeface="Arial" panose="020B0604020202020204" pitchFamily="34" charset="0"/>
                  <a:cs typeface="Arial" panose="020B0604020202020204" pitchFamily="34" charset="0"/>
                </a:endParaRPr>
              </a:p>
            </p:txBody>
          </p:sp>
        </mc:Fallback>
      </mc:AlternateContent>
      <p:sp>
        <p:nvSpPr>
          <p:cNvPr id="4" name="슬라이드 번호 개체 틀 3"/>
          <p:cNvSpPr>
            <a:spLocks noGrp="1"/>
          </p:cNvSpPr>
          <p:nvPr>
            <p:ph type="sldNum" sz="quarter" idx="5"/>
          </p:nvPr>
        </p:nvSpPr>
        <p:spPr/>
        <p:txBody>
          <a:bodyPr/>
          <a:lstStyle/>
          <a:p>
            <a:fld id="{5261A127-D53A-4BE5-BEA8-BDDD1447E77F}" type="slidenum">
              <a:rPr lang="ko-KR" altLang="en-US" smtClean="0"/>
              <a:t>6</a:t>
            </a:fld>
            <a:endParaRPr lang="ko-KR" altLang="en-US"/>
          </a:p>
        </p:txBody>
      </p:sp>
    </p:spTree>
    <p:extLst>
      <p:ext uri="{BB962C8B-B14F-4D97-AF65-F5344CB8AC3E}">
        <p14:creationId xmlns:p14="http://schemas.microsoft.com/office/powerpoint/2010/main" val="3485140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샘플 수가 뒤에 볼 </a:t>
            </a:r>
            <a:r>
              <a:rPr lang="en-US" altLang="ko-KR" dirty="0"/>
              <a:t>‘</a:t>
            </a:r>
            <a:r>
              <a:rPr lang="ko-KR" altLang="en-US" b="0" i="0" dirty="0">
                <a:solidFill>
                  <a:srgbClr val="000000"/>
                </a:solidFill>
                <a:effectLst/>
                <a:latin typeface="Noto Sans"/>
              </a:rPr>
              <a:t>예상 이익 증가 점수의 예측 정확도</a:t>
            </a:r>
            <a:r>
              <a:rPr lang="en-US" altLang="ko-KR" b="0" i="0" dirty="0">
                <a:solidFill>
                  <a:srgbClr val="000000"/>
                </a:solidFill>
                <a:effectLst/>
                <a:latin typeface="Noto Sans"/>
              </a:rPr>
              <a:t>’ </a:t>
            </a:r>
            <a:r>
              <a:rPr lang="ko-KR" altLang="en-US" b="0" i="0" dirty="0">
                <a:solidFill>
                  <a:srgbClr val="000000"/>
                </a:solidFill>
                <a:effectLst/>
                <a:latin typeface="Noto Sans"/>
              </a:rPr>
              <a:t>표와 다름</a:t>
            </a:r>
            <a:r>
              <a:rPr lang="en-US" altLang="ko-KR" b="0" i="0" dirty="0">
                <a:solidFill>
                  <a:srgbClr val="000000"/>
                </a:solidFill>
                <a:effectLst/>
                <a:latin typeface="Noto Sans"/>
              </a:rPr>
              <a:t>. (Note that we lose some observations because some firms do not survive to report 1-year-ahead earnings. </a:t>
            </a:r>
            <a:r>
              <a:rPr lang="ko-KR" altLang="en-US" b="0" i="0" dirty="0">
                <a:solidFill>
                  <a:srgbClr val="000000"/>
                </a:solidFill>
                <a:effectLst/>
                <a:latin typeface="Noto Sans"/>
              </a:rPr>
              <a:t>즉</a:t>
            </a:r>
            <a:r>
              <a:rPr lang="en-US" altLang="ko-KR" b="0" i="0" dirty="0">
                <a:solidFill>
                  <a:srgbClr val="000000"/>
                </a:solidFill>
                <a:effectLst/>
                <a:latin typeface="Noto Sans"/>
              </a:rPr>
              <a:t>, </a:t>
            </a:r>
            <a:r>
              <a:rPr lang="ko-KR" altLang="en-US" b="0" i="0" dirty="0">
                <a:solidFill>
                  <a:srgbClr val="000000"/>
                </a:solidFill>
                <a:effectLst/>
                <a:latin typeface="Noto Sans"/>
              </a:rPr>
              <a:t>기업이 상폐하면 관측치를 잃는다</a:t>
            </a:r>
            <a:r>
              <a:rPr lang="en-US" altLang="ko-KR" b="0" i="0" dirty="0">
                <a:solidFill>
                  <a:srgbClr val="000000"/>
                </a:solidFill>
                <a:effectLst/>
                <a:latin typeface="Noto Sans"/>
              </a:rPr>
              <a:t>.)</a:t>
            </a:r>
            <a:endParaRPr lang="en-US" altLang="ko-KR" dirty="0"/>
          </a:p>
          <a:p>
            <a:endParaRPr lang="en-US" altLang="ko-KR" dirty="0"/>
          </a:p>
          <a:p>
            <a:r>
              <a:rPr lang="ko-KR" altLang="en-US" dirty="0"/>
              <a:t>표를 보면 확실히 재무 정보를 활용한 포트폴리오는 </a:t>
            </a:r>
            <a:r>
              <a:rPr lang="en-US" altLang="ko-KR" dirty="0"/>
              <a:t>5</a:t>
            </a:r>
            <a:r>
              <a:rPr lang="ko-KR" altLang="en-US" dirty="0"/>
              <a:t>분위가 증가 확률이 높은 걸 알 수 있음</a:t>
            </a:r>
            <a:r>
              <a:rPr lang="en-US" altLang="ko-KR" dirty="0"/>
              <a:t>.(</a:t>
            </a:r>
            <a:r>
              <a:rPr lang="ko-KR" altLang="en-US" dirty="0"/>
              <a:t>모든 항목에서</a:t>
            </a:r>
            <a:r>
              <a:rPr lang="en-US" altLang="ko-KR" dirty="0"/>
              <a:t>) </a:t>
            </a:r>
            <a:r>
              <a:rPr lang="ko-KR" altLang="en-US" dirty="0"/>
              <a:t>여기에 대해서는 앞서 연구가 많이 된 부분이고 당연한 결과임</a:t>
            </a:r>
            <a:r>
              <a:rPr lang="en-US" altLang="ko-KR" dirty="0"/>
              <a:t>. </a:t>
            </a:r>
          </a:p>
        </p:txBody>
      </p:sp>
      <p:sp>
        <p:nvSpPr>
          <p:cNvPr id="4" name="슬라이드 번호 개체 틀 3"/>
          <p:cNvSpPr>
            <a:spLocks noGrp="1"/>
          </p:cNvSpPr>
          <p:nvPr>
            <p:ph type="sldNum" sz="quarter" idx="5"/>
          </p:nvPr>
        </p:nvSpPr>
        <p:spPr/>
        <p:txBody>
          <a:bodyPr/>
          <a:lstStyle/>
          <a:p>
            <a:fld id="{5261A127-D53A-4BE5-BEA8-BDDD1447E77F}" type="slidenum">
              <a:rPr lang="ko-KR" altLang="en-US" smtClean="0"/>
              <a:t>7</a:t>
            </a:fld>
            <a:endParaRPr lang="ko-KR" altLang="en-US"/>
          </a:p>
        </p:txBody>
      </p:sp>
    </p:spTree>
    <p:extLst>
      <p:ext uri="{BB962C8B-B14F-4D97-AF65-F5344CB8AC3E}">
        <p14:creationId xmlns:p14="http://schemas.microsoft.com/office/powerpoint/2010/main" val="3759927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000000"/>
                </a:solidFill>
                <a:effectLst/>
                <a:latin typeface="Noto Sans"/>
              </a:rPr>
              <a:t>주석</a:t>
            </a:r>
            <a:r>
              <a:rPr lang="en-US" altLang="ko-KR" b="0" i="0" dirty="0">
                <a:solidFill>
                  <a:srgbClr val="000000"/>
                </a:solidFill>
                <a:effectLst/>
                <a:latin typeface="Noto Sans"/>
              </a:rPr>
              <a:t>15</a:t>
            </a:r>
          </a:p>
          <a:p>
            <a:r>
              <a:rPr lang="en-US" altLang="ko-KR" b="0" i="0" dirty="0">
                <a:solidFill>
                  <a:srgbClr val="000000"/>
                </a:solidFill>
                <a:effectLst/>
                <a:latin typeface="Noto Sans"/>
              </a:rPr>
              <a:t>For completeness, we note that, when we delete from our computations of PEIS the outlying top and bottom percentile of the observations for each variable each year, then PEIS prediction accuracy for this reduced sample changes marginally (64.4 percent of the firm-years in the top PEIS quintile and 43.3 percent of the firm-years in the bottom PEIS quintile generate earnings increases).</a:t>
            </a:r>
          </a:p>
          <a:p>
            <a:endParaRPr lang="en-US" altLang="ko-KR" b="0" i="0" dirty="0">
              <a:solidFill>
                <a:srgbClr val="000000"/>
              </a:solidFill>
              <a:effectLst/>
              <a:latin typeface="Noto Sans"/>
            </a:endParaRPr>
          </a:p>
          <a:p>
            <a:r>
              <a:rPr lang="ko-KR" altLang="en-US" b="0" i="0" dirty="0">
                <a:solidFill>
                  <a:srgbClr val="000000"/>
                </a:solidFill>
                <a:effectLst/>
                <a:latin typeface="Noto Sans"/>
              </a:rPr>
              <a:t>완성도를 위해</a:t>
            </a:r>
            <a:r>
              <a:rPr lang="en-US" altLang="ko-KR" b="0" i="0" dirty="0">
                <a:solidFill>
                  <a:srgbClr val="000000"/>
                </a:solidFill>
                <a:effectLst/>
                <a:latin typeface="Noto Sans"/>
              </a:rPr>
              <a:t>, </a:t>
            </a:r>
            <a:r>
              <a:rPr lang="ko-KR" altLang="en-US" b="0" i="0" dirty="0">
                <a:solidFill>
                  <a:srgbClr val="000000"/>
                </a:solidFill>
                <a:effectLst/>
                <a:latin typeface="Noto Sans"/>
              </a:rPr>
              <a:t>우리는 </a:t>
            </a:r>
            <a:r>
              <a:rPr lang="en-US" altLang="ko-KR" b="0" i="0" dirty="0">
                <a:solidFill>
                  <a:srgbClr val="000000"/>
                </a:solidFill>
                <a:effectLst/>
                <a:latin typeface="Noto Sans"/>
              </a:rPr>
              <a:t>PEIS </a:t>
            </a:r>
            <a:r>
              <a:rPr lang="ko-KR" altLang="en-US" b="0" i="0" dirty="0">
                <a:solidFill>
                  <a:srgbClr val="000000"/>
                </a:solidFill>
                <a:effectLst/>
                <a:latin typeface="Noto Sans"/>
              </a:rPr>
              <a:t>계산에서 매년 각 변수에 대한 관측치의 외부 상위 및 하위 백분위수를 삭제하면</a:t>
            </a:r>
            <a:r>
              <a:rPr lang="en-US" altLang="ko-KR" b="0" i="0" dirty="0">
                <a:solidFill>
                  <a:srgbClr val="000000"/>
                </a:solidFill>
                <a:effectLst/>
                <a:latin typeface="Noto Sans"/>
              </a:rPr>
              <a:t>(= </a:t>
            </a:r>
            <a:r>
              <a:rPr lang="ko-KR" altLang="en-US" b="0" i="0" dirty="0">
                <a:solidFill>
                  <a:srgbClr val="000000"/>
                </a:solidFill>
                <a:effectLst/>
                <a:latin typeface="Noto Sans"/>
              </a:rPr>
              <a:t>극단치를 삭제하면</a:t>
            </a:r>
            <a:r>
              <a:rPr lang="en-US" altLang="ko-KR" b="0" i="0" dirty="0">
                <a:solidFill>
                  <a:srgbClr val="000000"/>
                </a:solidFill>
                <a:effectLst/>
                <a:latin typeface="Noto Sans"/>
              </a:rPr>
              <a:t>), </a:t>
            </a:r>
            <a:r>
              <a:rPr lang="ko-KR" altLang="en-US" b="0" i="0" dirty="0">
                <a:solidFill>
                  <a:srgbClr val="000000"/>
                </a:solidFill>
                <a:effectLst/>
                <a:latin typeface="Noto Sans"/>
              </a:rPr>
              <a:t>이 감소된 샘플에 대한 </a:t>
            </a:r>
            <a:r>
              <a:rPr lang="en-US" altLang="ko-KR" b="0" i="0" dirty="0">
                <a:solidFill>
                  <a:srgbClr val="000000"/>
                </a:solidFill>
                <a:effectLst/>
                <a:latin typeface="Noto Sans"/>
              </a:rPr>
              <a:t>PEIS </a:t>
            </a:r>
            <a:r>
              <a:rPr lang="ko-KR" altLang="en-US" b="0" i="0" dirty="0">
                <a:solidFill>
                  <a:srgbClr val="000000"/>
                </a:solidFill>
                <a:effectLst/>
                <a:latin typeface="Noto Sans"/>
              </a:rPr>
              <a:t>예측 정확도가 약간 변화한다는 점에 주목한다</a:t>
            </a:r>
            <a:r>
              <a:rPr lang="en-US" altLang="ko-KR" b="0" i="0" dirty="0">
                <a:solidFill>
                  <a:srgbClr val="000000"/>
                </a:solidFill>
                <a:effectLst/>
                <a:latin typeface="Noto Sans"/>
              </a:rPr>
              <a:t>. (</a:t>
            </a:r>
            <a:r>
              <a:rPr lang="ko-KR" altLang="en-US" b="0" i="0" dirty="0">
                <a:solidFill>
                  <a:srgbClr val="000000"/>
                </a:solidFill>
                <a:effectLst/>
                <a:latin typeface="Noto Sans"/>
              </a:rPr>
              <a:t>상위 </a:t>
            </a:r>
            <a:r>
              <a:rPr lang="en-US" altLang="ko-KR" b="0" i="0" dirty="0">
                <a:solidFill>
                  <a:srgbClr val="000000"/>
                </a:solidFill>
                <a:effectLst/>
                <a:latin typeface="Noto Sans"/>
              </a:rPr>
              <a:t>PEIS 5</a:t>
            </a:r>
            <a:r>
              <a:rPr lang="ko-KR" altLang="en-US" b="0" i="0" dirty="0">
                <a:solidFill>
                  <a:srgbClr val="000000"/>
                </a:solidFill>
                <a:effectLst/>
                <a:latin typeface="Noto Sans"/>
              </a:rPr>
              <a:t>분위수에서 </a:t>
            </a:r>
            <a:r>
              <a:rPr lang="en-US" altLang="ko-KR" b="0" i="0" dirty="0">
                <a:solidFill>
                  <a:srgbClr val="000000"/>
                </a:solidFill>
                <a:effectLst/>
                <a:latin typeface="Noto Sans"/>
              </a:rPr>
              <a:t>64.4%, </a:t>
            </a:r>
            <a:r>
              <a:rPr lang="ko-KR" altLang="en-US" b="0" i="0" dirty="0">
                <a:solidFill>
                  <a:srgbClr val="000000"/>
                </a:solidFill>
                <a:effectLst/>
                <a:latin typeface="Noto Sans"/>
              </a:rPr>
              <a:t>하위 </a:t>
            </a:r>
            <a:r>
              <a:rPr lang="en-US" altLang="ko-KR" b="0" i="0" dirty="0">
                <a:solidFill>
                  <a:srgbClr val="000000"/>
                </a:solidFill>
                <a:effectLst/>
                <a:latin typeface="Noto Sans"/>
              </a:rPr>
              <a:t>5</a:t>
            </a:r>
            <a:r>
              <a:rPr lang="ko-KR" altLang="en-US" b="0" i="0" dirty="0">
                <a:solidFill>
                  <a:srgbClr val="000000"/>
                </a:solidFill>
                <a:effectLst/>
                <a:latin typeface="Noto Sans"/>
              </a:rPr>
              <a:t>분위수에서  </a:t>
            </a:r>
            <a:r>
              <a:rPr lang="en-US" altLang="ko-KR" b="0" i="0" dirty="0">
                <a:solidFill>
                  <a:srgbClr val="000000"/>
                </a:solidFill>
                <a:effectLst/>
                <a:latin typeface="Noto Sans"/>
              </a:rPr>
              <a:t>43.3% / </a:t>
            </a:r>
            <a:r>
              <a:rPr lang="ko-KR" altLang="en-US" b="0" i="0" dirty="0">
                <a:solidFill>
                  <a:srgbClr val="000000"/>
                </a:solidFill>
                <a:effectLst/>
                <a:latin typeface="Noto Sans"/>
              </a:rPr>
              <a:t>원래는 </a:t>
            </a:r>
            <a:r>
              <a:rPr lang="en-US" altLang="ko-KR" b="0" i="0" dirty="0">
                <a:solidFill>
                  <a:srgbClr val="000000"/>
                </a:solidFill>
                <a:effectLst/>
                <a:latin typeface="Noto Sans"/>
              </a:rPr>
              <a:t>66.3%, 42.5%)</a:t>
            </a:r>
            <a:endParaRPr lang="en-US" altLang="ko-KR" dirty="0"/>
          </a:p>
          <a:p>
            <a:endParaRPr lang="en-US" altLang="ko-KR" dirty="0"/>
          </a:p>
          <a:p>
            <a:r>
              <a:rPr lang="ko-KR" altLang="en-US" dirty="0"/>
              <a:t>신기하게도 </a:t>
            </a:r>
            <a:r>
              <a:rPr lang="en-US" altLang="ko-KR" dirty="0"/>
              <a:t>Hold</a:t>
            </a:r>
            <a:r>
              <a:rPr lang="ko-KR" altLang="en-US" dirty="0"/>
              <a:t>에서 </a:t>
            </a:r>
            <a:r>
              <a:rPr lang="en-US" altLang="ko-KR" dirty="0"/>
              <a:t>PEIS</a:t>
            </a:r>
            <a:r>
              <a:rPr lang="ko-KR" altLang="en-US" dirty="0"/>
              <a:t>접근 시 가장 높은 확률인 </a:t>
            </a:r>
            <a:r>
              <a:rPr lang="en-US" altLang="ko-KR" dirty="0"/>
              <a:t>66.3%</a:t>
            </a:r>
            <a:r>
              <a:rPr lang="ko-KR" altLang="en-US" dirty="0"/>
              <a:t>를 보이며 </a:t>
            </a:r>
            <a:r>
              <a:rPr lang="en-US" altLang="ko-KR" dirty="0"/>
              <a:t>Strong buy</a:t>
            </a:r>
            <a:r>
              <a:rPr lang="ko-KR" altLang="en-US" dirty="0"/>
              <a:t>일 때 낮은 예측 정확도를 제공함</a:t>
            </a:r>
            <a:r>
              <a:rPr lang="en-US" altLang="ko-KR" dirty="0"/>
              <a:t>. PEIS</a:t>
            </a:r>
            <a:r>
              <a:rPr lang="ko-KR" altLang="en-US" dirty="0"/>
              <a:t>는 전반적으로 </a:t>
            </a:r>
            <a:r>
              <a:rPr lang="en-US" altLang="ko-KR" dirty="0"/>
              <a:t>Strong buy</a:t>
            </a:r>
            <a:r>
              <a:rPr lang="ko-KR" altLang="en-US" dirty="0"/>
              <a:t>만 아니면 효과적으로 예측하는 정보를 제공함 </a:t>
            </a:r>
            <a:r>
              <a:rPr lang="en-US" altLang="ko-KR" dirty="0"/>
              <a:t>(63.9% </a:t>
            </a:r>
            <a:r>
              <a:rPr lang="ko-KR" altLang="en-US" dirty="0"/>
              <a:t>이상이므로</a:t>
            </a:r>
            <a:r>
              <a:rPr lang="en-US" altLang="ko-KR" dirty="0"/>
              <a:t>)</a:t>
            </a:r>
          </a:p>
          <a:p>
            <a:endParaRPr lang="en-US" altLang="ko-KR" dirty="0"/>
          </a:p>
          <a:p>
            <a:r>
              <a:rPr lang="ko-KR" altLang="en-US" dirty="0"/>
              <a:t>만약 애널리스트가 재무정보를 잘 반영하고 있다면 컨센서스의 결과는 </a:t>
            </a:r>
            <a:r>
              <a:rPr lang="en-US" altLang="ko-KR" dirty="0" err="1"/>
              <a:t>peis</a:t>
            </a:r>
            <a:r>
              <a:rPr lang="en-US" altLang="ko-KR" dirty="0"/>
              <a:t> </a:t>
            </a:r>
            <a:r>
              <a:rPr lang="ko-KR" altLang="en-US" dirty="0"/>
              <a:t>분위에 차이가 있으면 안된다</a:t>
            </a:r>
            <a:r>
              <a:rPr lang="en-US" altLang="ko-KR" dirty="0"/>
              <a:t>. </a:t>
            </a:r>
            <a:r>
              <a:rPr lang="ko-KR" altLang="en-US" dirty="0"/>
              <a:t>즉</a:t>
            </a:r>
            <a:r>
              <a:rPr lang="en-US" altLang="ko-KR" dirty="0"/>
              <a:t>, </a:t>
            </a:r>
            <a:r>
              <a:rPr lang="ko-KR" altLang="en-US" dirty="0"/>
              <a:t>비정상적인 수익이 같은 분기에서 발생하면 안됨</a:t>
            </a:r>
            <a:r>
              <a:rPr lang="en-US" altLang="ko-KR" dirty="0"/>
              <a:t>. </a:t>
            </a:r>
            <a:r>
              <a:rPr lang="ko-KR" altLang="en-US" dirty="0"/>
              <a:t>하지만 이를 </a:t>
            </a:r>
            <a:r>
              <a:rPr lang="ko-KR" altLang="en-US" dirty="0" err="1"/>
              <a:t>컨센</a:t>
            </a:r>
            <a:r>
              <a:rPr lang="ko-KR" altLang="en-US" dirty="0"/>
              <a:t> 의견대로 나눴을 때 분위마다 다른 값이 나옴</a:t>
            </a:r>
            <a:r>
              <a:rPr lang="en-US" altLang="ko-KR" dirty="0"/>
              <a:t>. </a:t>
            </a:r>
            <a:r>
              <a:rPr lang="ko-KR" altLang="en-US" dirty="0"/>
              <a:t>이는 애널리스트가 </a:t>
            </a:r>
            <a:r>
              <a:rPr lang="en-US" altLang="ko-KR" dirty="0" err="1"/>
              <a:t>peis</a:t>
            </a:r>
            <a:r>
              <a:rPr lang="ko-KR" altLang="en-US" dirty="0"/>
              <a:t>에 대한 항목을 완전히 반영하고 있지 않음을 알 수 있음</a:t>
            </a:r>
            <a:r>
              <a:rPr lang="en-US" altLang="ko-KR" dirty="0"/>
              <a:t>. </a:t>
            </a:r>
            <a:r>
              <a:rPr lang="ko-KR" altLang="en-US" dirty="0"/>
              <a:t>만약 완전히 반영한다면 </a:t>
            </a:r>
            <a:r>
              <a:rPr lang="en-US" altLang="ko-KR" dirty="0"/>
              <a:t>5</a:t>
            </a:r>
            <a:r>
              <a:rPr lang="ko-KR" altLang="en-US" dirty="0"/>
              <a:t>분위와 </a:t>
            </a:r>
            <a:r>
              <a:rPr lang="en-US" altLang="ko-KR" dirty="0"/>
              <a:t>1</a:t>
            </a:r>
            <a:r>
              <a:rPr lang="ko-KR" altLang="en-US" dirty="0"/>
              <a:t>분위 전체 샘플 값과 동일한 </a:t>
            </a:r>
            <a:r>
              <a:rPr lang="en-US" altLang="ko-KR" dirty="0"/>
              <a:t>63.9%, 51.3%</a:t>
            </a:r>
            <a:r>
              <a:rPr lang="ko-KR" altLang="en-US" dirty="0"/>
              <a:t>가 각 </a:t>
            </a:r>
            <a:r>
              <a:rPr lang="ko-KR" altLang="en-US" dirty="0" err="1"/>
              <a:t>컨센</a:t>
            </a:r>
            <a:r>
              <a:rPr lang="ko-KR" altLang="en-US" dirty="0"/>
              <a:t> 의견마다 나오게 됨</a:t>
            </a:r>
            <a:r>
              <a:rPr lang="en-US" altLang="ko-KR" dirty="0"/>
              <a:t>. </a:t>
            </a:r>
            <a:r>
              <a:rPr lang="ko-KR" altLang="en-US" dirty="0"/>
              <a:t>그럼 이제 </a:t>
            </a:r>
            <a:r>
              <a:rPr lang="ko-KR" altLang="en-US" dirty="0" err="1"/>
              <a:t>컨센을</a:t>
            </a:r>
            <a:r>
              <a:rPr lang="ko-KR" altLang="en-US" dirty="0"/>
              <a:t> 이길 수 있는가에 대해 살펴보기 위해 </a:t>
            </a:r>
            <a:r>
              <a:rPr lang="en-US" altLang="ko-KR" dirty="0"/>
              <a:t>2</a:t>
            </a:r>
            <a:r>
              <a:rPr lang="ko-KR" altLang="en-US" dirty="0"/>
              <a:t>개의 포트폴리오</a:t>
            </a:r>
            <a:r>
              <a:rPr lang="en-US" altLang="ko-KR" dirty="0"/>
              <a:t>(</a:t>
            </a:r>
            <a:r>
              <a:rPr lang="en-US" altLang="ko-KR" dirty="0" err="1"/>
              <a:t>peis</a:t>
            </a:r>
            <a:r>
              <a:rPr lang="en-US" altLang="ko-KR" dirty="0"/>
              <a:t> </a:t>
            </a:r>
            <a:r>
              <a:rPr lang="ko-KR" altLang="en-US" dirty="0"/>
              <a:t>포트폴리오</a:t>
            </a:r>
            <a:r>
              <a:rPr lang="en-US" altLang="ko-KR" dirty="0"/>
              <a:t>, </a:t>
            </a:r>
            <a:r>
              <a:rPr lang="ko-KR" altLang="en-US" dirty="0" err="1"/>
              <a:t>컨센</a:t>
            </a:r>
            <a:r>
              <a:rPr lang="ko-KR" altLang="en-US" dirty="0"/>
              <a:t> 포트폴리오</a:t>
            </a:r>
            <a:r>
              <a:rPr lang="en-US" altLang="ko-KR" dirty="0"/>
              <a:t>)</a:t>
            </a:r>
            <a:r>
              <a:rPr lang="ko-KR" altLang="en-US" dirty="0"/>
              <a:t>를 비교 분석함</a:t>
            </a:r>
            <a:r>
              <a:rPr lang="en-US" altLang="ko-KR" dirty="0"/>
              <a:t>.</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5261A127-D53A-4BE5-BEA8-BDDD1447E77F}" type="slidenum">
              <a:rPr lang="ko-KR" altLang="en-US" smtClean="0"/>
              <a:t>8</a:t>
            </a:fld>
            <a:endParaRPr lang="ko-KR" altLang="en-US"/>
          </a:p>
        </p:txBody>
      </p:sp>
    </p:spTree>
    <p:extLst>
      <p:ext uri="{BB962C8B-B14F-4D97-AF65-F5344CB8AC3E}">
        <p14:creationId xmlns:p14="http://schemas.microsoft.com/office/powerpoint/2010/main" val="197279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62AAE5-77DF-417C-AAB9-1573053C14E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3E0FA6E-B3DD-4E8F-BB44-80D3FAD67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F64E7DC-E71B-4A6C-99A2-66F6C20B6F73}"/>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5" name="바닥글 개체 틀 4">
            <a:extLst>
              <a:ext uri="{FF2B5EF4-FFF2-40B4-BE49-F238E27FC236}">
                <a16:creationId xmlns:a16="http://schemas.microsoft.com/office/drawing/2014/main" id="{BE56D5DC-9B51-45AA-94A6-2EAB5CCDA0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60F8D57-A19F-4B6E-A187-9958EAA22EE8}"/>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186416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19914C-9E9B-4467-9C78-A3F777E4156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A915F0E-8DB3-4865-86E2-5E7DE50BE4A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C8B67B4-61CF-40A4-8E57-AC65129403A1}"/>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5" name="바닥글 개체 틀 4">
            <a:extLst>
              <a:ext uri="{FF2B5EF4-FFF2-40B4-BE49-F238E27FC236}">
                <a16:creationId xmlns:a16="http://schemas.microsoft.com/office/drawing/2014/main" id="{A8DFC16A-83A1-42D1-8DC7-7FA9549BF71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DF449B8-BD21-4023-BDAA-336F2588645A}"/>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383150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DA3A927-ECAA-4FE3-ACCF-47B115CB9CF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756CAC3-A674-486B-964D-BEC7C5CE7C9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07C3CCD-57DB-42EE-8DB3-2AB10C7C5625}"/>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5" name="바닥글 개체 틀 4">
            <a:extLst>
              <a:ext uri="{FF2B5EF4-FFF2-40B4-BE49-F238E27FC236}">
                <a16:creationId xmlns:a16="http://schemas.microsoft.com/office/drawing/2014/main" id="{488349E5-0304-4472-A13A-284F9B8E65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F79C922-B084-4F0D-B97F-4ACDABD5DD7B}"/>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1493259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127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8268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4"/>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BB03475-DADF-4C47-BB65-2D3F7BB6CC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933252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60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3275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009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05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6678424-AB4B-4B51-9264-B1527D32E233}"/>
              </a:ext>
            </a:extLst>
          </p:cNvPr>
          <p:cNvGrpSpPr/>
          <p:nvPr userDrawn="1"/>
        </p:nvGrpSpPr>
        <p:grpSpPr>
          <a:xfrm>
            <a:off x="1213538" y="2960016"/>
            <a:ext cx="4348277" cy="3060805"/>
            <a:chOff x="1102808" y="1419517"/>
            <a:chExt cx="5383089" cy="3796702"/>
          </a:xfrm>
          <a:solidFill>
            <a:schemeClr val="bg1">
              <a:alpha val="10000"/>
            </a:schemeClr>
          </a:solidFill>
        </p:grpSpPr>
        <p:grpSp>
          <p:nvGrpSpPr>
            <p:cNvPr id="3" name="Group 2">
              <a:extLst>
                <a:ext uri="{FF2B5EF4-FFF2-40B4-BE49-F238E27FC236}">
                  <a16:creationId xmlns:a16="http://schemas.microsoft.com/office/drawing/2014/main" id="{6E2C3740-3515-48DB-B9BC-CF286513563D}"/>
                </a:ext>
              </a:extLst>
            </p:cNvPr>
            <p:cNvGrpSpPr/>
            <p:nvPr/>
          </p:nvGrpSpPr>
          <p:grpSpPr>
            <a:xfrm>
              <a:off x="3564744" y="2898363"/>
              <a:ext cx="188449" cy="1471350"/>
              <a:chOff x="10641180" y="438150"/>
              <a:chExt cx="247650" cy="1828800"/>
            </a:xfrm>
            <a:grpFill/>
          </p:grpSpPr>
          <p:sp>
            <p:nvSpPr>
              <p:cNvPr id="76" name="Rectangle: Rounded Corners 75">
                <a:extLst>
                  <a:ext uri="{FF2B5EF4-FFF2-40B4-BE49-F238E27FC236}">
                    <a16:creationId xmlns:a16="http://schemas.microsoft.com/office/drawing/2014/main" id="{E4BB7623-DA04-4BE7-A523-8182FEA18B13}"/>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1BB34BDE-6A68-423D-A477-F07F19313C29}"/>
                  </a:ext>
                </a:extLst>
              </p:cNvPr>
              <p:cNvSpPr/>
              <p:nvPr/>
            </p:nvSpPr>
            <p:spPr>
              <a:xfrm>
                <a:off x="10641180" y="1044532"/>
                <a:ext cx="247650" cy="97017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5A832730-2028-4E64-9108-8502A44148A9}"/>
                </a:ext>
              </a:extLst>
            </p:cNvPr>
            <p:cNvGrpSpPr/>
            <p:nvPr/>
          </p:nvGrpSpPr>
          <p:grpSpPr>
            <a:xfrm>
              <a:off x="1537138" y="3468044"/>
              <a:ext cx="188449" cy="1391622"/>
              <a:chOff x="10641180" y="-97372"/>
              <a:chExt cx="247650" cy="1828800"/>
            </a:xfrm>
            <a:grpFill/>
          </p:grpSpPr>
          <p:sp>
            <p:nvSpPr>
              <p:cNvPr id="74" name="Rectangle: Rounded Corners 73">
                <a:extLst>
                  <a:ext uri="{FF2B5EF4-FFF2-40B4-BE49-F238E27FC236}">
                    <a16:creationId xmlns:a16="http://schemas.microsoft.com/office/drawing/2014/main" id="{4ACA74F3-9852-465B-B34B-43DF741C26F3}"/>
                  </a:ext>
                </a:extLst>
              </p:cNvPr>
              <p:cNvSpPr/>
              <p:nvPr/>
            </p:nvSpPr>
            <p:spPr>
              <a:xfrm>
                <a:off x="10751289" y="-97372"/>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A43D949C-C10A-4151-8284-48F99C4B0B3C}"/>
                  </a:ext>
                </a:extLst>
              </p:cNvPr>
              <p:cNvSpPr/>
              <p:nvPr/>
            </p:nvSpPr>
            <p:spPr>
              <a:xfrm>
                <a:off x="10641180" y="509010"/>
                <a:ext cx="247650" cy="759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5203F07-9019-4B35-ADDF-163B5E78A552}"/>
                </a:ext>
              </a:extLst>
            </p:cNvPr>
            <p:cNvGrpSpPr/>
            <p:nvPr/>
          </p:nvGrpSpPr>
          <p:grpSpPr>
            <a:xfrm>
              <a:off x="4244956" y="2379454"/>
              <a:ext cx="188449" cy="1600365"/>
              <a:chOff x="10641180" y="362514"/>
              <a:chExt cx="247650" cy="1989158"/>
            </a:xfrm>
            <a:grpFill/>
          </p:grpSpPr>
          <p:sp>
            <p:nvSpPr>
              <p:cNvPr id="72" name="Rectangle: Rounded Corners 71">
                <a:extLst>
                  <a:ext uri="{FF2B5EF4-FFF2-40B4-BE49-F238E27FC236}">
                    <a16:creationId xmlns:a16="http://schemas.microsoft.com/office/drawing/2014/main" id="{FBD7D43E-A367-4533-A09E-26C3C5B13758}"/>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4E264C05-7750-49FF-8CF5-55F537CF367F}"/>
                  </a:ext>
                </a:extLst>
              </p:cNvPr>
              <p:cNvSpPr/>
              <p:nvPr/>
            </p:nvSpPr>
            <p:spPr>
              <a:xfrm>
                <a:off x="10641180" y="494815"/>
                <a:ext cx="247650" cy="1611559"/>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279101B3-7DA7-4024-BEA7-E12D6EB51FC6}"/>
                </a:ext>
              </a:extLst>
            </p:cNvPr>
            <p:cNvGrpSpPr/>
            <p:nvPr/>
          </p:nvGrpSpPr>
          <p:grpSpPr>
            <a:xfrm>
              <a:off x="4916748" y="1757491"/>
              <a:ext cx="188449" cy="1600365"/>
              <a:chOff x="10641180" y="362514"/>
              <a:chExt cx="247650" cy="1989158"/>
            </a:xfrm>
            <a:grpFill/>
          </p:grpSpPr>
          <p:sp>
            <p:nvSpPr>
              <p:cNvPr id="70" name="Rectangle: Rounded Corners 69">
                <a:extLst>
                  <a:ext uri="{FF2B5EF4-FFF2-40B4-BE49-F238E27FC236}">
                    <a16:creationId xmlns:a16="http://schemas.microsoft.com/office/drawing/2014/main" id="{3E772851-13CA-43AD-AAE9-00E4E8066565}"/>
                  </a:ext>
                </a:extLst>
              </p:cNvPr>
              <p:cNvSpPr/>
              <p:nvPr/>
            </p:nvSpPr>
            <p:spPr>
              <a:xfrm>
                <a:off x="10751289" y="362514"/>
                <a:ext cx="27432" cy="198915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E49E143D-AFEA-4BCC-A48C-872B07D2C133}"/>
                  </a:ext>
                </a:extLst>
              </p:cNvPr>
              <p:cNvSpPr/>
              <p:nvPr/>
            </p:nvSpPr>
            <p:spPr>
              <a:xfrm>
                <a:off x="10641180" y="820641"/>
                <a:ext cx="247650" cy="959907"/>
              </a:xfrm>
              <a:prstGeom prst="roundRect">
                <a:avLst>
                  <a:gd name="adj" fmla="val 461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AAE5C6B-4937-4E4D-B1E5-269C32590ACC}"/>
                </a:ext>
              </a:extLst>
            </p:cNvPr>
            <p:cNvGrpSpPr/>
            <p:nvPr/>
          </p:nvGrpSpPr>
          <p:grpSpPr>
            <a:xfrm>
              <a:off x="1976173" y="3527844"/>
              <a:ext cx="188449" cy="834973"/>
              <a:chOff x="10641180" y="500718"/>
              <a:chExt cx="247650" cy="1097280"/>
            </a:xfrm>
            <a:grpFill/>
          </p:grpSpPr>
          <p:sp>
            <p:nvSpPr>
              <p:cNvPr id="68" name="Rectangle: Rounded Corners 67">
                <a:extLst>
                  <a:ext uri="{FF2B5EF4-FFF2-40B4-BE49-F238E27FC236}">
                    <a16:creationId xmlns:a16="http://schemas.microsoft.com/office/drawing/2014/main" id="{AA9C3DB5-43B5-4AC9-88CE-DCBE0732B4C9}"/>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2F6D5303-7217-4B36-A5D7-6A81FEEAA232}"/>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449F5BF-D581-4D96-9D29-95DB1C40BD36}"/>
                </a:ext>
              </a:extLst>
            </p:cNvPr>
            <p:cNvGrpSpPr/>
            <p:nvPr/>
          </p:nvGrpSpPr>
          <p:grpSpPr>
            <a:xfrm>
              <a:off x="2673093" y="3824597"/>
              <a:ext cx="188449" cy="1391622"/>
              <a:chOff x="10630391" y="1182550"/>
              <a:chExt cx="247650" cy="1828800"/>
            </a:xfrm>
            <a:grpFill/>
          </p:grpSpPr>
          <p:sp>
            <p:nvSpPr>
              <p:cNvPr id="66" name="Rectangle: Rounded Corners 65">
                <a:extLst>
                  <a:ext uri="{FF2B5EF4-FFF2-40B4-BE49-F238E27FC236}">
                    <a16:creationId xmlns:a16="http://schemas.microsoft.com/office/drawing/2014/main" id="{EF45A6FE-A365-4B13-913F-FF015943170B}"/>
                  </a:ext>
                </a:extLst>
              </p:cNvPr>
              <p:cNvSpPr/>
              <p:nvPr/>
            </p:nvSpPr>
            <p:spPr>
              <a:xfrm>
                <a:off x="10722133" y="11825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Rounded Corners 66">
                <a:extLst>
                  <a:ext uri="{FF2B5EF4-FFF2-40B4-BE49-F238E27FC236}">
                    <a16:creationId xmlns:a16="http://schemas.microsoft.com/office/drawing/2014/main" id="{E921FBB2-5C1C-4FFD-8D57-1A00AEC25DA9}"/>
                  </a:ext>
                </a:extLst>
              </p:cNvPr>
              <p:cNvSpPr/>
              <p:nvPr/>
            </p:nvSpPr>
            <p:spPr>
              <a:xfrm>
                <a:off x="10630391" y="1455616"/>
                <a:ext cx="247650" cy="72424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CCF8A5DA-F9FE-4245-920C-18629E38E4F8}"/>
                </a:ext>
              </a:extLst>
            </p:cNvPr>
            <p:cNvGrpSpPr/>
            <p:nvPr/>
          </p:nvGrpSpPr>
          <p:grpSpPr>
            <a:xfrm>
              <a:off x="4916748" y="1881571"/>
              <a:ext cx="188449" cy="1391622"/>
              <a:chOff x="10662618" y="438150"/>
              <a:chExt cx="247650" cy="1828800"/>
            </a:xfrm>
            <a:grpFill/>
          </p:grpSpPr>
          <p:sp>
            <p:nvSpPr>
              <p:cNvPr id="64" name="Rectangle: Rounded Corners 63">
                <a:extLst>
                  <a:ext uri="{FF2B5EF4-FFF2-40B4-BE49-F238E27FC236}">
                    <a16:creationId xmlns:a16="http://schemas.microsoft.com/office/drawing/2014/main" id="{30AB3DED-75B4-45AF-ABE1-A733C5254EB0}"/>
                  </a:ext>
                </a:extLst>
              </p:cNvPr>
              <p:cNvSpPr/>
              <p:nvPr/>
            </p:nvSpPr>
            <p:spPr>
              <a:xfrm>
                <a:off x="10772727"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44FDF777-1A9E-46DB-9601-C33C64ECFD7F}"/>
                  </a:ext>
                </a:extLst>
              </p:cNvPr>
              <p:cNvSpPr/>
              <p:nvPr/>
            </p:nvSpPr>
            <p:spPr>
              <a:xfrm>
                <a:off x="10662618" y="736515"/>
                <a:ext cx="247650" cy="101490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69BACA28-CBFA-4E8D-8A14-7CECA1EB3029}"/>
                </a:ext>
              </a:extLst>
            </p:cNvPr>
            <p:cNvGrpSpPr/>
            <p:nvPr/>
          </p:nvGrpSpPr>
          <p:grpSpPr>
            <a:xfrm>
              <a:off x="4469241" y="2121847"/>
              <a:ext cx="188449" cy="834973"/>
              <a:chOff x="10641180" y="500718"/>
              <a:chExt cx="247650" cy="1097280"/>
            </a:xfrm>
            <a:grpFill/>
          </p:grpSpPr>
          <p:sp>
            <p:nvSpPr>
              <p:cNvPr id="62" name="Rectangle: Rounded Corners 61">
                <a:extLst>
                  <a:ext uri="{FF2B5EF4-FFF2-40B4-BE49-F238E27FC236}">
                    <a16:creationId xmlns:a16="http://schemas.microsoft.com/office/drawing/2014/main" id="{E99A938A-52A8-4BB9-ACAC-6E510CDD8B0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A64F99C1-39DD-46B3-B02A-4FAC625B71E7}"/>
                  </a:ext>
                </a:extLst>
              </p:cNvPr>
              <p:cNvSpPr/>
              <p:nvPr/>
            </p:nvSpPr>
            <p:spPr>
              <a:xfrm>
                <a:off x="10641180" y="741341"/>
                <a:ext cx="247650" cy="38937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DCF0ECB-5B3E-43C9-90E1-9A755A9F299C}"/>
                </a:ext>
              </a:extLst>
            </p:cNvPr>
            <p:cNvGrpSpPr/>
            <p:nvPr/>
          </p:nvGrpSpPr>
          <p:grpSpPr>
            <a:xfrm>
              <a:off x="4685783" y="2027235"/>
              <a:ext cx="188449" cy="1391622"/>
              <a:chOff x="10641180" y="438150"/>
              <a:chExt cx="247650" cy="1828800"/>
            </a:xfrm>
            <a:grpFill/>
          </p:grpSpPr>
          <p:sp>
            <p:nvSpPr>
              <p:cNvPr id="60" name="Rectangle: Rounded Corners 59">
                <a:extLst>
                  <a:ext uri="{FF2B5EF4-FFF2-40B4-BE49-F238E27FC236}">
                    <a16:creationId xmlns:a16="http://schemas.microsoft.com/office/drawing/2014/main" id="{0AB61FF3-CA49-473C-A8EE-0142BC171D1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AAE6F60-FC0C-4AAF-97F7-37AB22BB44E4}"/>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7A7B06A-DF44-4AD1-81BE-E0A019C511DC}"/>
                </a:ext>
              </a:extLst>
            </p:cNvPr>
            <p:cNvGrpSpPr/>
            <p:nvPr/>
          </p:nvGrpSpPr>
          <p:grpSpPr>
            <a:xfrm>
              <a:off x="2217350" y="3528766"/>
              <a:ext cx="188449" cy="1391622"/>
              <a:chOff x="10653055" y="438150"/>
              <a:chExt cx="247650" cy="1828800"/>
            </a:xfrm>
            <a:grpFill/>
          </p:grpSpPr>
          <p:sp>
            <p:nvSpPr>
              <p:cNvPr id="58" name="Rectangle: Rounded Corners 57">
                <a:extLst>
                  <a:ext uri="{FF2B5EF4-FFF2-40B4-BE49-F238E27FC236}">
                    <a16:creationId xmlns:a16="http://schemas.microsoft.com/office/drawing/2014/main" id="{142FD01E-CEB0-47CA-AD70-F5EF908D9DFA}"/>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E4C7DC0A-1F6A-4D76-9375-15BD1C70FF55}"/>
                  </a:ext>
                </a:extLst>
              </p:cNvPr>
              <p:cNvSpPr/>
              <p:nvPr/>
            </p:nvSpPr>
            <p:spPr>
              <a:xfrm>
                <a:off x="10653055" y="682991"/>
                <a:ext cx="247650" cy="105667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6BCA299-6AE5-48A2-8550-CDA44B2DA536}"/>
                </a:ext>
              </a:extLst>
            </p:cNvPr>
            <p:cNvGrpSpPr/>
            <p:nvPr/>
          </p:nvGrpSpPr>
          <p:grpSpPr>
            <a:xfrm>
              <a:off x="2440455" y="3979819"/>
              <a:ext cx="188449" cy="834973"/>
              <a:chOff x="10641180" y="500718"/>
              <a:chExt cx="247650" cy="1097280"/>
            </a:xfrm>
            <a:grpFill/>
          </p:grpSpPr>
          <p:sp>
            <p:nvSpPr>
              <p:cNvPr id="56" name="Rectangle: Rounded Corners 55">
                <a:extLst>
                  <a:ext uri="{FF2B5EF4-FFF2-40B4-BE49-F238E27FC236}">
                    <a16:creationId xmlns:a16="http://schemas.microsoft.com/office/drawing/2014/main" id="{28AB0286-71E9-4882-8678-9153FED38EB0}"/>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A0804D6-AD13-466B-B473-1A0BE1DD0846}"/>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1190C-BCB8-4961-97D5-A7F9C330F90C}"/>
                </a:ext>
              </a:extLst>
            </p:cNvPr>
            <p:cNvGrpSpPr/>
            <p:nvPr/>
          </p:nvGrpSpPr>
          <p:grpSpPr>
            <a:xfrm>
              <a:off x="1317620" y="3801808"/>
              <a:ext cx="188449" cy="834973"/>
              <a:chOff x="10641180" y="278676"/>
              <a:chExt cx="247650" cy="1097280"/>
            </a:xfrm>
            <a:grpFill/>
          </p:grpSpPr>
          <p:sp>
            <p:nvSpPr>
              <p:cNvPr id="54" name="Rectangle: Rounded Corners 53">
                <a:extLst>
                  <a:ext uri="{FF2B5EF4-FFF2-40B4-BE49-F238E27FC236}">
                    <a16:creationId xmlns:a16="http://schemas.microsoft.com/office/drawing/2014/main" id="{75498A1B-F0D6-400C-BBCC-4ACB11BEA073}"/>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B286B35-1360-4CE3-9BA1-697ECD5BBDD3}"/>
                  </a:ext>
                </a:extLst>
              </p:cNvPr>
              <p:cNvSpPr/>
              <p:nvPr/>
            </p:nvSpPr>
            <p:spPr>
              <a:xfrm>
                <a:off x="10641180" y="519299"/>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9BAB6AF-518C-4D0D-8713-756C11FDF074}"/>
                </a:ext>
              </a:extLst>
            </p:cNvPr>
            <p:cNvGrpSpPr/>
            <p:nvPr/>
          </p:nvGrpSpPr>
          <p:grpSpPr>
            <a:xfrm>
              <a:off x="1102808" y="4055614"/>
              <a:ext cx="188449" cy="834973"/>
              <a:chOff x="10641180" y="278676"/>
              <a:chExt cx="247650" cy="1097280"/>
            </a:xfrm>
            <a:grpFill/>
          </p:grpSpPr>
          <p:sp>
            <p:nvSpPr>
              <p:cNvPr id="52" name="Rectangle: Rounded Corners 51">
                <a:extLst>
                  <a:ext uri="{FF2B5EF4-FFF2-40B4-BE49-F238E27FC236}">
                    <a16:creationId xmlns:a16="http://schemas.microsoft.com/office/drawing/2014/main" id="{8C232E70-BD9B-4D4C-B2D7-422F3D23558B}"/>
                  </a:ext>
                </a:extLst>
              </p:cNvPr>
              <p:cNvSpPr/>
              <p:nvPr/>
            </p:nvSpPr>
            <p:spPr>
              <a:xfrm>
                <a:off x="10751289" y="27867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C4CA7BC6-9891-46CB-A993-CBF6F027C3EB}"/>
                  </a:ext>
                </a:extLst>
              </p:cNvPr>
              <p:cNvSpPr/>
              <p:nvPr/>
            </p:nvSpPr>
            <p:spPr>
              <a:xfrm>
                <a:off x="10641180" y="357773"/>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A694A376-F279-47E9-86A4-081A3D4942E2}"/>
                </a:ext>
              </a:extLst>
            </p:cNvPr>
            <p:cNvGrpSpPr/>
            <p:nvPr/>
          </p:nvGrpSpPr>
          <p:grpSpPr>
            <a:xfrm>
              <a:off x="6297448" y="1419517"/>
              <a:ext cx="188449" cy="834973"/>
              <a:chOff x="10641180" y="605206"/>
              <a:chExt cx="247650" cy="1097280"/>
            </a:xfrm>
            <a:grpFill/>
          </p:grpSpPr>
          <p:sp>
            <p:nvSpPr>
              <p:cNvPr id="50" name="Rectangle: Rounded Corners 49">
                <a:extLst>
                  <a:ext uri="{FF2B5EF4-FFF2-40B4-BE49-F238E27FC236}">
                    <a16:creationId xmlns:a16="http://schemas.microsoft.com/office/drawing/2014/main" id="{79E8D22E-906E-4F98-A528-33111AA095CA}"/>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94E3A3F2-199D-4777-AD81-0D105600D319}"/>
                  </a:ext>
                </a:extLst>
              </p:cNvPr>
              <p:cNvSpPr/>
              <p:nvPr/>
            </p:nvSpPr>
            <p:spPr>
              <a:xfrm>
                <a:off x="10641180" y="684304"/>
                <a:ext cx="247650" cy="6160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7CACF56-EEF3-470C-B308-5F80B9F45404}"/>
                </a:ext>
              </a:extLst>
            </p:cNvPr>
            <p:cNvGrpSpPr/>
            <p:nvPr/>
          </p:nvGrpSpPr>
          <p:grpSpPr>
            <a:xfrm>
              <a:off x="5615340" y="1500297"/>
              <a:ext cx="188449" cy="1471350"/>
              <a:chOff x="10641180" y="438150"/>
              <a:chExt cx="247650" cy="1828800"/>
            </a:xfrm>
            <a:grpFill/>
          </p:grpSpPr>
          <p:sp>
            <p:nvSpPr>
              <p:cNvPr id="48" name="Rectangle: Rounded Corners 47">
                <a:extLst>
                  <a:ext uri="{FF2B5EF4-FFF2-40B4-BE49-F238E27FC236}">
                    <a16:creationId xmlns:a16="http://schemas.microsoft.com/office/drawing/2014/main" id="{2AFAA53D-0D6E-4C55-8814-E5DCBC36EA14}"/>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89AF3859-2CD6-4167-8D74-C2728953592D}"/>
                  </a:ext>
                </a:extLst>
              </p:cNvPr>
              <p:cNvSpPr/>
              <p:nvPr/>
            </p:nvSpPr>
            <p:spPr>
              <a:xfrm>
                <a:off x="10641180" y="1044533"/>
                <a:ext cx="247650" cy="5752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263C937-6949-4715-BE39-28F66F38265B}"/>
                </a:ext>
              </a:extLst>
            </p:cNvPr>
            <p:cNvGrpSpPr/>
            <p:nvPr/>
          </p:nvGrpSpPr>
          <p:grpSpPr>
            <a:xfrm>
              <a:off x="5378386" y="1777351"/>
              <a:ext cx="188449" cy="834973"/>
              <a:chOff x="10641180" y="500718"/>
              <a:chExt cx="247650" cy="1097280"/>
            </a:xfrm>
            <a:grpFill/>
          </p:grpSpPr>
          <p:sp>
            <p:nvSpPr>
              <p:cNvPr id="46" name="Rectangle: Rounded Corners 45">
                <a:extLst>
                  <a:ext uri="{FF2B5EF4-FFF2-40B4-BE49-F238E27FC236}">
                    <a16:creationId xmlns:a16="http://schemas.microsoft.com/office/drawing/2014/main" id="{5FC90F32-188D-4E1A-9DE3-97BDD66FA06F}"/>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D9C5D5C0-DDD0-43D1-82BC-64B45F7CD875}"/>
                  </a:ext>
                </a:extLst>
              </p:cNvPr>
              <p:cNvSpPr/>
              <p:nvPr/>
            </p:nvSpPr>
            <p:spPr>
              <a:xfrm>
                <a:off x="10641180" y="579815"/>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CA8BA88-804C-4ABC-9976-9A1156D5ACCA}"/>
                </a:ext>
              </a:extLst>
            </p:cNvPr>
            <p:cNvGrpSpPr/>
            <p:nvPr/>
          </p:nvGrpSpPr>
          <p:grpSpPr>
            <a:xfrm>
              <a:off x="5836292" y="1859500"/>
              <a:ext cx="188449" cy="834973"/>
              <a:chOff x="10641180" y="500718"/>
              <a:chExt cx="247650" cy="1097280"/>
            </a:xfrm>
            <a:grpFill/>
          </p:grpSpPr>
          <p:sp>
            <p:nvSpPr>
              <p:cNvPr id="44" name="Rectangle: Rounded Corners 43">
                <a:extLst>
                  <a:ext uri="{FF2B5EF4-FFF2-40B4-BE49-F238E27FC236}">
                    <a16:creationId xmlns:a16="http://schemas.microsoft.com/office/drawing/2014/main" id="{C28136FC-04AE-413B-B43C-B054C9C63986}"/>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F759CDD2-7810-42AD-A64D-95CA2A8273E3}"/>
                  </a:ext>
                </a:extLst>
              </p:cNvPr>
              <p:cNvSpPr/>
              <p:nvPr/>
            </p:nvSpPr>
            <p:spPr>
              <a:xfrm>
                <a:off x="10641180" y="579815"/>
                <a:ext cx="247650" cy="6981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D8FB4AF-6BEA-4BBC-BBC7-656B087707D8}"/>
                </a:ext>
              </a:extLst>
            </p:cNvPr>
            <p:cNvGrpSpPr/>
            <p:nvPr/>
          </p:nvGrpSpPr>
          <p:grpSpPr>
            <a:xfrm>
              <a:off x="5161382" y="1476120"/>
              <a:ext cx="188449" cy="1391622"/>
              <a:chOff x="10641180" y="438150"/>
              <a:chExt cx="247650" cy="1828800"/>
            </a:xfrm>
            <a:grpFill/>
          </p:grpSpPr>
          <p:sp>
            <p:nvSpPr>
              <p:cNvPr id="42" name="Rectangle: Rounded Corners 41">
                <a:extLst>
                  <a:ext uri="{FF2B5EF4-FFF2-40B4-BE49-F238E27FC236}">
                    <a16:creationId xmlns:a16="http://schemas.microsoft.com/office/drawing/2014/main" id="{75A358F4-2573-4206-882D-C1E2ED88188D}"/>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9F3E42F7-F846-4450-8210-7C6862E68696}"/>
                  </a:ext>
                </a:extLst>
              </p:cNvPr>
              <p:cNvSpPr/>
              <p:nvPr/>
            </p:nvSpPr>
            <p:spPr>
              <a:xfrm>
                <a:off x="10641180" y="1044532"/>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C80E25A-5B25-4B94-AD46-AACC9B146C22}"/>
                </a:ext>
              </a:extLst>
            </p:cNvPr>
            <p:cNvGrpSpPr/>
            <p:nvPr/>
          </p:nvGrpSpPr>
          <p:grpSpPr>
            <a:xfrm>
              <a:off x="1758760" y="3523581"/>
              <a:ext cx="188449" cy="1391622"/>
              <a:chOff x="10641180" y="438150"/>
              <a:chExt cx="247650" cy="1828800"/>
            </a:xfrm>
            <a:grpFill/>
          </p:grpSpPr>
          <p:sp>
            <p:nvSpPr>
              <p:cNvPr id="40" name="Rectangle: Rounded Corners 39">
                <a:extLst>
                  <a:ext uri="{FF2B5EF4-FFF2-40B4-BE49-F238E27FC236}">
                    <a16:creationId xmlns:a16="http://schemas.microsoft.com/office/drawing/2014/main" id="{30F0498C-0AE9-4C1A-AFF7-4160B7834AC1}"/>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664C0B0C-238A-4851-BFD2-94B66E031CD0}"/>
                  </a:ext>
                </a:extLst>
              </p:cNvPr>
              <p:cNvSpPr/>
              <p:nvPr/>
            </p:nvSpPr>
            <p:spPr>
              <a:xfrm>
                <a:off x="10641180" y="1044532"/>
                <a:ext cx="247650" cy="8379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62E168D-D205-4A54-8D66-157DF5AE8C96}"/>
                </a:ext>
              </a:extLst>
            </p:cNvPr>
            <p:cNvGrpSpPr/>
            <p:nvPr/>
          </p:nvGrpSpPr>
          <p:grpSpPr>
            <a:xfrm>
              <a:off x="2890003" y="3736385"/>
              <a:ext cx="188449" cy="834973"/>
              <a:chOff x="10641180" y="500718"/>
              <a:chExt cx="247650" cy="1097280"/>
            </a:xfrm>
            <a:grpFill/>
          </p:grpSpPr>
          <p:sp>
            <p:nvSpPr>
              <p:cNvPr id="38" name="Rectangle: Rounded Corners 37">
                <a:extLst>
                  <a:ext uri="{FF2B5EF4-FFF2-40B4-BE49-F238E27FC236}">
                    <a16:creationId xmlns:a16="http://schemas.microsoft.com/office/drawing/2014/main" id="{606D6F3F-D16F-421B-B513-617E0ECF0E1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29EEB28-FDEE-43AA-AA1A-BD86BE745666}"/>
                  </a:ext>
                </a:extLst>
              </p:cNvPr>
              <p:cNvSpPr/>
              <p:nvPr/>
            </p:nvSpPr>
            <p:spPr>
              <a:xfrm>
                <a:off x="10641180" y="579815"/>
                <a:ext cx="247650" cy="74412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ED0B381-435B-4CAD-A07D-A2C0A1AEC8D6}"/>
                </a:ext>
              </a:extLst>
            </p:cNvPr>
            <p:cNvGrpSpPr/>
            <p:nvPr/>
          </p:nvGrpSpPr>
          <p:grpSpPr>
            <a:xfrm>
              <a:off x="3127455" y="3327948"/>
              <a:ext cx="188449" cy="834973"/>
              <a:chOff x="10641180" y="500718"/>
              <a:chExt cx="247650" cy="1097280"/>
            </a:xfrm>
            <a:grpFill/>
          </p:grpSpPr>
          <p:sp>
            <p:nvSpPr>
              <p:cNvPr id="36" name="Rectangle: Rounded Corners 35">
                <a:extLst>
                  <a:ext uri="{FF2B5EF4-FFF2-40B4-BE49-F238E27FC236}">
                    <a16:creationId xmlns:a16="http://schemas.microsoft.com/office/drawing/2014/main" id="{7F75C118-54DB-4620-9968-886B251DF25C}"/>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28D5725F-C862-48E1-8153-9C1E5F642524}"/>
                  </a:ext>
                </a:extLst>
              </p:cNvPr>
              <p:cNvSpPr/>
              <p:nvPr/>
            </p:nvSpPr>
            <p:spPr>
              <a:xfrm>
                <a:off x="10641180" y="579815"/>
                <a:ext cx="247650" cy="78437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2AE4F1A-AF00-452F-B70D-802EE70F9A2A}"/>
                </a:ext>
              </a:extLst>
            </p:cNvPr>
            <p:cNvGrpSpPr/>
            <p:nvPr/>
          </p:nvGrpSpPr>
          <p:grpSpPr>
            <a:xfrm>
              <a:off x="3351373" y="3111280"/>
              <a:ext cx="188449" cy="834973"/>
              <a:chOff x="10641180" y="500718"/>
              <a:chExt cx="247650" cy="1097280"/>
            </a:xfrm>
            <a:grpFill/>
          </p:grpSpPr>
          <p:sp>
            <p:nvSpPr>
              <p:cNvPr id="34" name="Rectangle: Rounded Corners 33">
                <a:extLst>
                  <a:ext uri="{FF2B5EF4-FFF2-40B4-BE49-F238E27FC236}">
                    <a16:creationId xmlns:a16="http://schemas.microsoft.com/office/drawing/2014/main" id="{7DF9C44C-9084-442C-AC91-6841AF810CDB}"/>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6DCBBF2-0F61-47E7-AF24-8A924B264DDC}"/>
                  </a:ext>
                </a:extLst>
              </p:cNvPr>
              <p:cNvSpPr/>
              <p:nvPr/>
            </p:nvSpPr>
            <p:spPr>
              <a:xfrm>
                <a:off x="10641180" y="741341"/>
                <a:ext cx="247650" cy="61603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E899445-F237-42CE-AF79-A0B4F14447DC}"/>
                </a:ext>
              </a:extLst>
            </p:cNvPr>
            <p:cNvGrpSpPr/>
            <p:nvPr/>
          </p:nvGrpSpPr>
          <p:grpSpPr>
            <a:xfrm>
              <a:off x="4028873" y="3339995"/>
              <a:ext cx="188449" cy="834973"/>
              <a:chOff x="10641180" y="500718"/>
              <a:chExt cx="247650" cy="1097280"/>
            </a:xfrm>
            <a:grpFill/>
          </p:grpSpPr>
          <p:sp>
            <p:nvSpPr>
              <p:cNvPr id="32" name="Rectangle: Rounded Corners 31">
                <a:extLst>
                  <a:ext uri="{FF2B5EF4-FFF2-40B4-BE49-F238E27FC236}">
                    <a16:creationId xmlns:a16="http://schemas.microsoft.com/office/drawing/2014/main" id="{9972A998-667E-458E-8CDA-6A58053A6687}"/>
                  </a:ext>
                </a:extLst>
              </p:cNvPr>
              <p:cNvSpPr/>
              <p:nvPr/>
            </p:nvSpPr>
            <p:spPr>
              <a:xfrm>
                <a:off x="10751289" y="500718"/>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E5E3818-E5C4-47D8-924D-1F2C97394D0F}"/>
                  </a:ext>
                </a:extLst>
              </p:cNvPr>
              <p:cNvSpPr/>
              <p:nvPr/>
            </p:nvSpPr>
            <p:spPr>
              <a:xfrm>
                <a:off x="10641180" y="741341"/>
                <a:ext cx="247650" cy="39621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79ED4EC9-993D-47AE-8678-1B4F1545A618}"/>
                </a:ext>
              </a:extLst>
            </p:cNvPr>
            <p:cNvGrpSpPr/>
            <p:nvPr/>
          </p:nvGrpSpPr>
          <p:grpSpPr>
            <a:xfrm>
              <a:off x="3780152" y="3424981"/>
              <a:ext cx="188449" cy="1391622"/>
              <a:chOff x="10641180" y="438150"/>
              <a:chExt cx="247650" cy="1828800"/>
            </a:xfrm>
            <a:grpFill/>
          </p:grpSpPr>
          <p:sp>
            <p:nvSpPr>
              <p:cNvPr id="30" name="Rectangle: Rounded Corners 29">
                <a:extLst>
                  <a:ext uri="{FF2B5EF4-FFF2-40B4-BE49-F238E27FC236}">
                    <a16:creationId xmlns:a16="http://schemas.microsoft.com/office/drawing/2014/main" id="{308DB118-4E59-40D0-9E16-5738C8FDED78}"/>
                  </a:ext>
                </a:extLst>
              </p:cNvPr>
              <p:cNvSpPr/>
              <p:nvPr/>
            </p:nvSpPr>
            <p:spPr>
              <a:xfrm>
                <a:off x="10751289" y="438150"/>
                <a:ext cx="27432" cy="18288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BC868BB4-C851-4F5C-B60A-329132579981}"/>
                  </a:ext>
                </a:extLst>
              </p:cNvPr>
              <p:cNvSpPr/>
              <p:nvPr/>
            </p:nvSpPr>
            <p:spPr>
              <a:xfrm>
                <a:off x="10641180" y="1044533"/>
                <a:ext cx="247650" cy="36338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0992C526-58B9-4A6F-AA23-738D55BA973D}"/>
                </a:ext>
              </a:extLst>
            </p:cNvPr>
            <p:cNvGrpSpPr/>
            <p:nvPr/>
          </p:nvGrpSpPr>
          <p:grpSpPr>
            <a:xfrm>
              <a:off x="6056432" y="1499565"/>
              <a:ext cx="188449" cy="834973"/>
              <a:chOff x="10641180" y="605206"/>
              <a:chExt cx="247650" cy="1097280"/>
            </a:xfrm>
            <a:grpFill/>
          </p:grpSpPr>
          <p:sp>
            <p:nvSpPr>
              <p:cNvPr id="28" name="Rectangle: Rounded Corners 27">
                <a:extLst>
                  <a:ext uri="{FF2B5EF4-FFF2-40B4-BE49-F238E27FC236}">
                    <a16:creationId xmlns:a16="http://schemas.microsoft.com/office/drawing/2014/main" id="{FD6CA93D-3744-4D49-8E2E-A52847527F86}"/>
                  </a:ext>
                </a:extLst>
              </p:cNvPr>
              <p:cNvSpPr/>
              <p:nvPr/>
            </p:nvSpPr>
            <p:spPr>
              <a:xfrm>
                <a:off x="10751289" y="605206"/>
                <a:ext cx="27432" cy="10972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69910D7-B978-45ED-AC4D-E9038025E415}"/>
                  </a:ext>
                </a:extLst>
              </p:cNvPr>
              <p:cNvSpPr/>
              <p:nvPr/>
            </p:nvSpPr>
            <p:spPr>
              <a:xfrm>
                <a:off x="10641180" y="684304"/>
                <a:ext cx="247650" cy="8257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2907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2DD70C-2647-4601-958D-57C20F36ECC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9FA58BD-8F88-473A-9D91-16176A94854F}"/>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0277C79-34E0-481E-B9BF-0F7DE6407007}"/>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5" name="바닥글 개체 틀 4">
            <a:extLst>
              <a:ext uri="{FF2B5EF4-FFF2-40B4-BE49-F238E27FC236}">
                <a16:creationId xmlns:a16="http://schemas.microsoft.com/office/drawing/2014/main" id="{965C5C2D-C49B-4CA5-8BA5-B51F3B23605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923E2F1-9AAA-43E2-B721-1B13F2DD8A63}"/>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1094722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762000" y="1582965"/>
            <a:ext cx="3200400" cy="462733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7107933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CE4A3078-4588-4E96-86C1-13F599F5C29B}"/>
              </a:ext>
            </a:extLst>
          </p:cNvPr>
          <p:cNvGrpSpPr/>
          <p:nvPr userDrawn="1"/>
        </p:nvGrpSpPr>
        <p:grpSpPr>
          <a:xfrm>
            <a:off x="271205" y="1859091"/>
            <a:ext cx="4838803" cy="2658595"/>
            <a:chOff x="-548507" y="477868"/>
            <a:chExt cx="11570449" cy="6357177"/>
          </a:xfrm>
        </p:grpSpPr>
        <p:sp>
          <p:nvSpPr>
            <p:cNvPr id="29" name="Freeform: Shape 28">
              <a:extLst>
                <a:ext uri="{FF2B5EF4-FFF2-40B4-BE49-F238E27FC236}">
                  <a16:creationId xmlns:a16="http://schemas.microsoft.com/office/drawing/2014/main" id="{A4060D33-271A-468B-9987-4BA96254D49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C19508C-C132-47CB-8BA1-2A0C4356D266}"/>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5E587BD-ED49-4D3E-96E2-11ACD04E7773}"/>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972E355-A917-4604-8BBF-F5E216D7B5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E4DD70C-BD3B-4509-B4EE-DF26E1A80A4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B47FDFAE-AB58-447C-86FC-1351A6601EC8}"/>
                </a:ext>
              </a:extLst>
            </p:cNvPr>
            <p:cNvGrpSpPr/>
            <p:nvPr/>
          </p:nvGrpSpPr>
          <p:grpSpPr>
            <a:xfrm>
              <a:off x="1606" y="6382978"/>
              <a:ext cx="413937" cy="115242"/>
              <a:chOff x="5955" y="6353672"/>
              <a:chExt cx="413937" cy="115242"/>
            </a:xfrm>
          </p:grpSpPr>
          <p:sp>
            <p:nvSpPr>
              <p:cNvPr id="39" name="Rectangle: Rounded Corners 38">
                <a:extLst>
                  <a:ext uri="{FF2B5EF4-FFF2-40B4-BE49-F238E27FC236}">
                    <a16:creationId xmlns:a16="http://schemas.microsoft.com/office/drawing/2014/main" id="{D3A8D91F-7660-4232-81FE-488DC2AC4E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F83A023-B3B0-44BD-92B9-E72787A810A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09993162-7871-4AA5-9A8F-A51AD4605BD0}"/>
                </a:ext>
              </a:extLst>
            </p:cNvPr>
            <p:cNvGrpSpPr/>
            <p:nvPr/>
          </p:nvGrpSpPr>
          <p:grpSpPr>
            <a:xfrm>
              <a:off x="9855291" y="6381600"/>
              <a:ext cx="885989" cy="115242"/>
              <a:chOff x="5955" y="6353672"/>
              <a:chExt cx="413937" cy="115242"/>
            </a:xfrm>
          </p:grpSpPr>
          <p:sp>
            <p:nvSpPr>
              <p:cNvPr id="37" name="Rectangle: Rounded Corners 36">
                <a:extLst>
                  <a:ext uri="{FF2B5EF4-FFF2-40B4-BE49-F238E27FC236}">
                    <a16:creationId xmlns:a16="http://schemas.microsoft.com/office/drawing/2014/main" id="{91B1681F-8DC6-46A8-BFB1-76A007AC4FD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BCFCF77-A335-4EF0-85DC-03901286AF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11B4593F-6DA3-4D30-B277-F7D30889740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1" name="그림 개체 틀 2">
            <a:extLst>
              <a:ext uri="{FF2B5EF4-FFF2-40B4-BE49-F238E27FC236}">
                <a16:creationId xmlns:a16="http://schemas.microsoft.com/office/drawing/2014/main" id="{8461A13D-1299-4FAD-978B-612262665AC9}"/>
              </a:ext>
            </a:extLst>
          </p:cNvPr>
          <p:cNvSpPr>
            <a:spLocks noGrp="1"/>
          </p:cNvSpPr>
          <p:nvPr>
            <p:ph type="pic" sz="quarter" idx="13" hasCustomPrompt="1"/>
          </p:nvPr>
        </p:nvSpPr>
        <p:spPr>
          <a:xfrm>
            <a:off x="969870" y="2006556"/>
            <a:ext cx="3426249"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6" name="그림 개체 틀 2">
            <a:extLst>
              <a:ext uri="{FF2B5EF4-FFF2-40B4-BE49-F238E27FC236}">
                <a16:creationId xmlns:a16="http://schemas.microsoft.com/office/drawing/2014/main" id="{86DCE200-6A5B-44AD-8BA4-39183B76E3CF}"/>
              </a:ext>
            </a:extLst>
          </p:cNvPr>
          <p:cNvSpPr>
            <a:spLocks noGrp="1"/>
          </p:cNvSpPr>
          <p:nvPr>
            <p:ph type="pic" sz="quarter" idx="11" hasCustomPrompt="1"/>
          </p:nvPr>
        </p:nvSpPr>
        <p:spPr>
          <a:xfrm>
            <a:off x="3447825" y="1514757"/>
            <a:ext cx="3751192" cy="2114789"/>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7" name="그림 개체 틀 2">
            <a:extLst>
              <a:ext uri="{FF2B5EF4-FFF2-40B4-BE49-F238E27FC236}">
                <a16:creationId xmlns:a16="http://schemas.microsoft.com/office/drawing/2014/main" id="{81A1402A-7868-4896-AF74-EEABBC317976}"/>
              </a:ext>
            </a:extLst>
          </p:cNvPr>
          <p:cNvSpPr>
            <a:spLocks noGrp="1"/>
          </p:cNvSpPr>
          <p:nvPr>
            <p:ph type="pic" sz="quarter" idx="12" hasCustomPrompt="1"/>
          </p:nvPr>
        </p:nvSpPr>
        <p:spPr>
          <a:xfrm>
            <a:off x="6489141" y="2737691"/>
            <a:ext cx="939337" cy="152070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Rectangle 2">
            <a:extLst>
              <a:ext uri="{FF2B5EF4-FFF2-40B4-BE49-F238E27FC236}">
                <a16:creationId xmlns:a16="http://schemas.microsoft.com/office/drawing/2014/main" id="{496291E9-382B-4112-ACC6-C5D173E3D86C}"/>
              </a:ext>
            </a:extLst>
          </p:cNvPr>
          <p:cNvSpPr/>
          <p:nvPr userDrawn="1"/>
        </p:nvSpPr>
        <p:spPr>
          <a:xfrm>
            <a:off x="0" y="4756308"/>
            <a:ext cx="12192000" cy="2118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37595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96A6BFBA-0B81-43EC-82B3-3C7685798270}"/>
              </a:ext>
            </a:extLst>
          </p:cNvPr>
          <p:cNvSpPr/>
          <p:nvPr userDrawn="1"/>
        </p:nvSpPr>
        <p:spPr>
          <a:xfrm>
            <a:off x="0" y="942689"/>
            <a:ext cx="8190689" cy="5915313"/>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6A3B45EF-370E-440A-A20B-2942D298C9F7}"/>
              </a:ext>
            </a:extLst>
          </p:cNvPr>
          <p:cNvSpPr>
            <a:spLocks noGrp="1"/>
          </p:cNvSpPr>
          <p:nvPr>
            <p:ph type="pic" sz="quarter" idx="11" hasCustomPrompt="1"/>
          </p:nvPr>
        </p:nvSpPr>
        <p:spPr>
          <a:xfrm>
            <a:off x="0" y="1108954"/>
            <a:ext cx="7960468" cy="5749047"/>
          </a:xfrm>
          <a:custGeom>
            <a:avLst/>
            <a:gdLst>
              <a:gd name="connsiteX0" fmla="*/ 1864468 w 7960468"/>
              <a:gd name="connsiteY0" fmla="*/ 0 h 5749047"/>
              <a:gd name="connsiteX1" fmla="*/ 7960468 w 7960468"/>
              <a:gd name="connsiteY1" fmla="*/ 5749047 h 5749047"/>
              <a:gd name="connsiteX2" fmla="*/ 6404991 w 7960468"/>
              <a:gd name="connsiteY2" fmla="*/ 5749047 h 5749047"/>
              <a:gd name="connsiteX3" fmla="*/ 1864468 w 7960468"/>
              <a:gd name="connsiteY3" fmla="*/ 1466948 h 5749047"/>
              <a:gd name="connsiteX4" fmla="*/ 0 w 7960468"/>
              <a:gd name="connsiteY4" fmla="*/ 0 h 5749047"/>
              <a:gd name="connsiteX5" fmla="*/ 6096000 w 7960468"/>
              <a:gd name="connsiteY5" fmla="*/ 5749047 h 5749047"/>
              <a:gd name="connsiteX6" fmla="*/ 0 w 7960468"/>
              <a:gd name="connsiteY6" fmla="*/ 5749047 h 574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60468" h="5749047">
                <a:moveTo>
                  <a:pt x="1864468" y="0"/>
                </a:moveTo>
                <a:lnTo>
                  <a:pt x="7960468" y="5749047"/>
                </a:lnTo>
                <a:lnTo>
                  <a:pt x="6404991" y="5749047"/>
                </a:lnTo>
                <a:lnTo>
                  <a:pt x="1864468" y="1466948"/>
                </a:lnTo>
                <a:close/>
                <a:moveTo>
                  <a:pt x="0" y="0"/>
                </a:moveTo>
                <a:lnTo>
                  <a:pt x="6096000" y="5749047"/>
                </a:lnTo>
                <a:lnTo>
                  <a:pt x="0" y="574904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586287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A2B35F45-00CB-4203-B075-872C639D4026}"/>
              </a:ext>
            </a:extLst>
          </p:cNvPr>
          <p:cNvSpPr>
            <a:spLocks noGrp="1"/>
          </p:cNvSpPr>
          <p:nvPr>
            <p:ph type="pic" sz="quarter" idx="11" hasCustomPrompt="1"/>
          </p:nvPr>
        </p:nvSpPr>
        <p:spPr>
          <a:xfrm>
            <a:off x="3022283" y="1354778"/>
            <a:ext cx="6150293" cy="3448050"/>
          </a:xfrm>
          <a:custGeom>
            <a:avLst/>
            <a:gdLst>
              <a:gd name="connsiteX0" fmla="*/ 2106931 w 6150293"/>
              <a:gd name="connsiteY0" fmla="*/ 0 h 3448050"/>
              <a:gd name="connsiteX1" fmla="*/ 6150293 w 6150293"/>
              <a:gd name="connsiteY1" fmla="*/ 0 h 3448050"/>
              <a:gd name="connsiteX2" fmla="*/ 4042410 w 6150293"/>
              <a:gd name="connsiteY2" fmla="*/ 3448050 h 3448050"/>
              <a:gd name="connsiteX3" fmla="*/ 0 w 6150293"/>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6150293" h="3448050">
                <a:moveTo>
                  <a:pt x="2106931" y="0"/>
                </a:moveTo>
                <a:lnTo>
                  <a:pt x="6150293" y="0"/>
                </a:lnTo>
                <a:lnTo>
                  <a:pt x="4042410"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10AF9A2D-6BC2-414E-9FA2-2BCC6B6CECD0}"/>
              </a:ext>
            </a:extLst>
          </p:cNvPr>
          <p:cNvSpPr>
            <a:spLocks noGrp="1"/>
          </p:cNvSpPr>
          <p:nvPr>
            <p:ph type="pic" sz="quarter" idx="12" hasCustomPrompt="1"/>
          </p:nvPr>
        </p:nvSpPr>
        <p:spPr>
          <a:xfrm>
            <a:off x="528638" y="1354778"/>
            <a:ext cx="4429125" cy="3448050"/>
          </a:xfrm>
          <a:custGeom>
            <a:avLst/>
            <a:gdLst>
              <a:gd name="connsiteX0" fmla="*/ 0 w 4429125"/>
              <a:gd name="connsiteY0" fmla="*/ 0 h 3448050"/>
              <a:gd name="connsiteX1" fmla="*/ 4429125 w 4429125"/>
              <a:gd name="connsiteY1" fmla="*/ 0 h 3448050"/>
              <a:gd name="connsiteX2" fmla="*/ 2322195 w 4429125"/>
              <a:gd name="connsiteY2" fmla="*/ 3448050 h 3448050"/>
              <a:gd name="connsiteX3" fmla="*/ 0 w 4429125"/>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9125" h="3448050">
                <a:moveTo>
                  <a:pt x="0" y="0"/>
                </a:moveTo>
                <a:lnTo>
                  <a:pt x="4429125" y="0"/>
                </a:lnTo>
                <a:lnTo>
                  <a:pt x="2322195"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Picture Placeholder 15">
            <a:extLst>
              <a:ext uri="{FF2B5EF4-FFF2-40B4-BE49-F238E27FC236}">
                <a16:creationId xmlns:a16="http://schemas.microsoft.com/office/drawing/2014/main" id="{E2A5C04A-4DC0-45FF-8695-531CFED7EABC}"/>
              </a:ext>
            </a:extLst>
          </p:cNvPr>
          <p:cNvSpPr>
            <a:spLocks noGrp="1"/>
          </p:cNvSpPr>
          <p:nvPr>
            <p:ph type="pic" sz="quarter" idx="13" hasCustomPrompt="1"/>
          </p:nvPr>
        </p:nvSpPr>
        <p:spPr>
          <a:xfrm>
            <a:off x="7236142" y="1354778"/>
            <a:ext cx="4426268" cy="3448050"/>
          </a:xfrm>
          <a:custGeom>
            <a:avLst/>
            <a:gdLst>
              <a:gd name="connsiteX0" fmla="*/ 2107883 w 4426268"/>
              <a:gd name="connsiteY0" fmla="*/ 0 h 3448050"/>
              <a:gd name="connsiteX1" fmla="*/ 4426268 w 4426268"/>
              <a:gd name="connsiteY1" fmla="*/ 0 h 3448050"/>
              <a:gd name="connsiteX2" fmla="*/ 4426268 w 4426268"/>
              <a:gd name="connsiteY2" fmla="*/ 3448050 h 3448050"/>
              <a:gd name="connsiteX3" fmla="*/ 0 w 4426268"/>
              <a:gd name="connsiteY3" fmla="*/ 3448050 h 3448050"/>
            </a:gdLst>
            <a:ahLst/>
            <a:cxnLst>
              <a:cxn ang="0">
                <a:pos x="connsiteX0" y="connsiteY0"/>
              </a:cxn>
              <a:cxn ang="0">
                <a:pos x="connsiteX1" y="connsiteY1"/>
              </a:cxn>
              <a:cxn ang="0">
                <a:pos x="connsiteX2" y="connsiteY2"/>
              </a:cxn>
              <a:cxn ang="0">
                <a:pos x="connsiteX3" y="connsiteY3"/>
              </a:cxn>
            </a:cxnLst>
            <a:rect l="l" t="t" r="r" b="b"/>
            <a:pathLst>
              <a:path w="4426268" h="3448050">
                <a:moveTo>
                  <a:pt x="2107883" y="0"/>
                </a:moveTo>
                <a:lnTo>
                  <a:pt x="4426268" y="0"/>
                </a:lnTo>
                <a:lnTo>
                  <a:pt x="4426268" y="3448050"/>
                </a:lnTo>
                <a:lnTo>
                  <a:pt x="0" y="344805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FA46197D-1598-4D3F-9547-3133C1271AD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3607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FE028B6F-D647-4878-B4BB-2D1F673AEFD7}"/>
              </a:ext>
            </a:extLst>
          </p:cNvPr>
          <p:cNvSpPr>
            <a:spLocks noGrp="1"/>
          </p:cNvSpPr>
          <p:nvPr>
            <p:ph type="pic" sz="quarter" idx="11" hasCustomPrompt="1"/>
          </p:nvPr>
        </p:nvSpPr>
        <p:spPr>
          <a:xfrm>
            <a:off x="4424584" y="11386"/>
            <a:ext cx="7767416" cy="6777596"/>
          </a:xfrm>
          <a:custGeom>
            <a:avLst/>
            <a:gdLst>
              <a:gd name="connsiteX0" fmla="*/ 7767416 w 7767416"/>
              <a:gd name="connsiteY0" fmla="*/ 1399861 h 6777596"/>
              <a:gd name="connsiteX1" fmla="*/ 7767416 w 7767416"/>
              <a:gd name="connsiteY1" fmla="*/ 2360732 h 6777596"/>
              <a:gd name="connsiteX2" fmla="*/ 5766870 w 7767416"/>
              <a:gd name="connsiteY2" fmla="*/ 6058701 h 6777596"/>
              <a:gd name="connsiteX3" fmla="*/ 5364742 w 7767416"/>
              <a:gd name="connsiteY3" fmla="*/ 5841156 h 6777596"/>
              <a:gd name="connsiteX4" fmla="*/ 7767416 w 7767416"/>
              <a:gd name="connsiteY4" fmla="*/ 241367 h 6777596"/>
              <a:gd name="connsiteX5" fmla="*/ 7767416 w 7767416"/>
              <a:gd name="connsiteY5" fmla="*/ 1202237 h 6777596"/>
              <a:gd name="connsiteX6" fmla="*/ 5008532 w 7767416"/>
              <a:gd name="connsiteY6" fmla="*/ 6301980 h 6777596"/>
              <a:gd name="connsiteX7" fmla="*/ 4606405 w 7767416"/>
              <a:gd name="connsiteY7" fmla="*/ 6084435 h 6777596"/>
              <a:gd name="connsiteX8" fmla="*/ 7271266 w 7767416"/>
              <a:gd name="connsiteY8" fmla="*/ 0 h 6777596"/>
              <a:gd name="connsiteX9" fmla="*/ 7767416 w 7767416"/>
              <a:gd name="connsiteY9" fmla="*/ 0 h 6777596"/>
              <a:gd name="connsiteX10" fmla="*/ 7767416 w 7767416"/>
              <a:gd name="connsiteY10" fmla="*/ 43746 h 6777596"/>
              <a:gd name="connsiteX11" fmla="*/ 4124504 w 7767416"/>
              <a:gd name="connsiteY11" fmla="*/ 6777596 h 6777596"/>
              <a:gd name="connsiteX12" fmla="*/ 3722377 w 7767416"/>
              <a:gd name="connsiteY12" fmla="*/ 6560053 h 6777596"/>
              <a:gd name="connsiteX13" fmla="*/ 6644537 w 7767416"/>
              <a:gd name="connsiteY13" fmla="*/ 0 h 6777596"/>
              <a:gd name="connsiteX14" fmla="*/ 7164353 w 7767416"/>
              <a:gd name="connsiteY14" fmla="*/ 0 h 6777596"/>
              <a:gd name="connsiteX15" fmla="*/ 3936690 w 7767416"/>
              <a:gd name="connsiteY15" fmla="*/ 5966271 h 6777596"/>
              <a:gd name="connsiteX16" fmla="*/ 3534563 w 7767416"/>
              <a:gd name="connsiteY16" fmla="*/ 5748726 h 6777596"/>
              <a:gd name="connsiteX17" fmla="*/ 6017810 w 7767416"/>
              <a:gd name="connsiteY17" fmla="*/ 0 h 6777596"/>
              <a:gd name="connsiteX18" fmla="*/ 6537626 w 7767416"/>
              <a:gd name="connsiteY18" fmla="*/ 0 h 6777596"/>
              <a:gd name="connsiteX19" fmla="*/ 3371597 w 7767416"/>
              <a:gd name="connsiteY19" fmla="*/ 5852342 h 6777596"/>
              <a:gd name="connsiteX20" fmla="*/ 2969470 w 7767416"/>
              <a:gd name="connsiteY20" fmla="*/ 5634798 h 6777596"/>
              <a:gd name="connsiteX21" fmla="*/ 5391082 w 7767416"/>
              <a:gd name="connsiteY21" fmla="*/ 0 h 6777596"/>
              <a:gd name="connsiteX22" fmla="*/ 5910897 w 7767416"/>
              <a:gd name="connsiteY22" fmla="*/ 0 h 6777596"/>
              <a:gd name="connsiteX23" fmla="*/ 3063713 w 7767416"/>
              <a:gd name="connsiteY23" fmla="*/ 5262964 h 6777596"/>
              <a:gd name="connsiteX24" fmla="*/ 2661586 w 7767416"/>
              <a:gd name="connsiteY24" fmla="*/ 5045420 h 6777596"/>
              <a:gd name="connsiteX25" fmla="*/ 4764354 w 7767416"/>
              <a:gd name="connsiteY25" fmla="*/ 0 h 6777596"/>
              <a:gd name="connsiteX26" fmla="*/ 5284169 w 7767416"/>
              <a:gd name="connsiteY26" fmla="*/ 0 h 6777596"/>
              <a:gd name="connsiteX27" fmla="*/ 2900020 w 7767416"/>
              <a:gd name="connsiteY27" fmla="*/ 4407053 h 6777596"/>
              <a:gd name="connsiteX28" fmla="*/ 2497893 w 7767416"/>
              <a:gd name="connsiteY28" fmla="*/ 4189509 h 6777596"/>
              <a:gd name="connsiteX29" fmla="*/ 4137627 w 7767416"/>
              <a:gd name="connsiteY29" fmla="*/ 0 h 6777596"/>
              <a:gd name="connsiteX30" fmla="*/ 4657442 w 7767416"/>
              <a:gd name="connsiteY30" fmla="*/ 0 h 6777596"/>
              <a:gd name="connsiteX31" fmla="*/ 2118158 w 7767416"/>
              <a:gd name="connsiteY31" fmla="*/ 4693817 h 6777596"/>
              <a:gd name="connsiteX32" fmla="*/ 1716031 w 7767416"/>
              <a:gd name="connsiteY32" fmla="*/ 4476272 h 6777596"/>
              <a:gd name="connsiteX33" fmla="*/ 3510898 w 7767416"/>
              <a:gd name="connsiteY33" fmla="*/ 0 h 6777596"/>
              <a:gd name="connsiteX34" fmla="*/ 4030714 w 7767416"/>
              <a:gd name="connsiteY34" fmla="*/ 0 h 6777596"/>
              <a:gd name="connsiteX35" fmla="*/ 1997663 w 7767416"/>
              <a:gd name="connsiteY35" fmla="*/ 3758054 h 6777596"/>
              <a:gd name="connsiteX36" fmla="*/ 1595536 w 7767416"/>
              <a:gd name="connsiteY36" fmla="*/ 3540509 h 6777596"/>
              <a:gd name="connsiteX37" fmla="*/ 2884170 w 7767416"/>
              <a:gd name="connsiteY37" fmla="*/ 0 h 6777596"/>
              <a:gd name="connsiteX38" fmla="*/ 3403986 w 7767416"/>
              <a:gd name="connsiteY38" fmla="*/ 0 h 6777596"/>
              <a:gd name="connsiteX39" fmla="*/ 1715921 w 7767416"/>
              <a:gd name="connsiteY39" fmla="*/ 3120354 h 6777596"/>
              <a:gd name="connsiteX40" fmla="*/ 1313794 w 7767416"/>
              <a:gd name="connsiteY40" fmla="*/ 2902810 h 6777596"/>
              <a:gd name="connsiteX41" fmla="*/ 2257443 w 7767416"/>
              <a:gd name="connsiteY41" fmla="*/ 0 h 6777596"/>
              <a:gd name="connsiteX42" fmla="*/ 2777258 w 7767416"/>
              <a:gd name="connsiteY42" fmla="*/ 0 h 6777596"/>
              <a:gd name="connsiteX43" fmla="*/ 1541206 w 7767416"/>
              <a:gd name="connsiteY43" fmla="*/ 2284819 h 6777596"/>
              <a:gd name="connsiteX44" fmla="*/ 1139079 w 7767416"/>
              <a:gd name="connsiteY44" fmla="*/ 2067274 h 6777596"/>
              <a:gd name="connsiteX45" fmla="*/ 1630716 w 7767416"/>
              <a:gd name="connsiteY45" fmla="*/ 0 h 6777596"/>
              <a:gd name="connsiteX46" fmla="*/ 2150531 w 7767416"/>
              <a:gd name="connsiteY46" fmla="*/ 0 h 6777596"/>
              <a:gd name="connsiteX47" fmla="*/ 840733 w 7767416"/>
              <a:gd name="connsiteY47" fmla="*/ 2421135 h 6777596"/>
              <a:gd name="connsiteX48" fmla="*/ 438606 w 7767416"/>
              <a:gd name="connsiteY48" fmla="*/ 2203590 h 6777596"/>
              <a:gd name="connsiteX49" fmla="*/ 1003987 w 7767416"/>
              <a:gd name="connsiteY49" fmla="*/ 0 h 6777596"/>
              <a:gd name="connsiteX50" fmla="*/ 1523803 w 7767416"/>
              <a:gd name="connsiteY50" fmla="*/ 0 h 6777596"/>
              <a:gd name="connsiteX51" fmla="*/ 584934 w 7767416"/>
              <a:gd name="connsiteY51" fmla="*/ 1735481 h 6777596"/>
              <a:gd name="connsiteX52" fmla="*/ 182807 w 7767416"/>
              <a:gd name="connsiteY52" fmla="*/ 1517936 h 6777596"/>
              <a:gd name="connsiteX53" fmla="*/ 377260 w 7767416"/>
              <a:gd name="connsiteY53" fmla="*/ 0 h 6777596"/>
              <a:gd name="connsiteX54" fmla="*/ 897075 w 7767416"/>
              <a:gd name="connsiteY54" fmla="*/ 0 h 6777596"/>
              <a:gd name="connsiteX55" fmla="*/ 402127 w 7767416"/>
              <a:gd name="connsiteY55" fmla="*/ 914901 h 6777596"/>
              <a:gd name="connsiteX56" fmla="*/ 0 w 7767416"/>
              <a:gd name="connsiteY56" fmla="*/ 697357 h 677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767416" h="6777596">
                <a:moveTo>
                  <a:pt x="7767416" y="1399861"/>
                </a:moveTo>
                <a:lnTo>
                  <a:pt x="7767416" y="2360732"/>
                </a:lnTo>
                <a:lnTo>
                  <a:pt x="5766870" y="6058701"/>
                </a:lnTo>
                <a:lnTo>
                  <a:pt x="5364742" y="5841156"/>
                </a:lnTo>
                <a:close/>
                <a:moveTo>
                  <a:pt x="7767416" y="241367"/>
                </a:moveTo>
                <a:lnTo>
                  <a:pt x="7767416" y="1202237"/>
                </a:lnTo>
                <a:lnTo>
                  <a:pt x="5008532" y="6301980"/>
                </a:lnTo>
                <a:lnTo>
                  <a:pt x="4606405" y="6084435"/>
                </a:lnTo>
                <a:close/>
                <a:moveTo>
                  <a:pt x="7271266" y="0"/>
                </a:moveTo>
                <a:lnTo>
                  <a:pt x="7767416" y="0"/>
                </a:lnTo>
                <a:lnTo>
                  <a:pt x="7767416" y="43746"/>
                </a:lnTo>
                <a:lnTo>
                  <a:pt x="4124504" y="6777596"/>
                </a:lnTo>
                <a:lnTo>
                  <a:pt x="3722377" y="6560053"/>
                </a:lnTo>
                <a:close/>
                <a:moveTo>
                  <a:pt x="6644537" y="0"/>
                </a:moveTo>
                <a:lnTo>
                  <a:pt x="7164353" y="0"/>
                </a:lnTo>
                <a:lnTo>
                  <a:pt x="3936690" y="5966271"/>
                </a:lnTo>
                <a:lnTo>
                  <a:pt x="3534563" y="5748726"/>
                </a:lnTo>
                <a:close/>
                <a:moveTo>
                  <a:pt x="6017810" y="0"/>
                </a:moveTo>
                <a:lnTo>
                  <a:pt x="6537626" y="0"/>
                </a:lnTo>
                <a:lnTo>
                  <a:pt x="3371597" y="5852342"/>
                </a:lnTo>
                <a:lnTo>
                  <a:pt x="2969470" y="5634798"/>
                </a:lnTo>
                <a:close/>
                <a:moveTo>
                  <a:pt x="5391082" y="0"/>
                </a:moveTo>
                <a:lnTo>
                  <a:pt x="5910897" y="0"/>
                </a:lnTo>
                <a:lnTo>
                  <a:pt x="3063713" y="5262964"/>
                </a:lnTo>
                <a:lnTo>
                  <a:pt x="2661586" y="5045420"/>
                </a:lnTo>
                <a:close/>
                <a:moveTo>
                  <a:pt x="4764354" y="0"/>
                </a:moveTo>
                <a:lnTo>
                  <a:pt x="5284169" y="0"/>
                </a:lnTo>
                <a:lnTo>
                  <a:pt x="2900020" y="4407053"/>
                </a:lnTo>
                <a:lnTo>
                  <a:pt x="2497893" y="4189509"/>
                </a:lnTo>
                <a:close/>
                <a:moveTo>
                  <a:pt x="4137627" y="0"/>
                </a:moveTo>
                <a:lnTo>
                  <a:pt x="4657442" y="0"/>
                </a:lnTo>
                <a:lnTo>
                  <a:pt x="2118158" y="4693817"/>
                </a:lnTo>
                <a:lnTo>
                  <a:pt x="1716031" y="4476272"/>
                </a:lnTo>
                <a:close/>
                <a:moveTo>
                  <a:pt x="3510898" y="0"/>
                </a:moveTo>
                <a:lnTo>
                  <a:pt x="4030714" y="0"/>
                </a:lnTo>
                <a:lnTo>
                  <a:pt x="1997663" y="3758054"/>
                </a:lnTo>
                <a:lnTo>
                  <a:pt x="1595536" y="3540509"/>
                </a:lnTo>
                <a:close/>
                <a:moveTo>
                  <a:pt x="2884170" y="0"/>
                </a:moveTo>
                <a:lnTo>
                  <a:pt x="3403986" y="0"/>
                </a:lnTo>
                <a:lnTo>
                  <a:pt x="1715921" y="3120354"/>
                </a:lnTo>
                <a:lnTo>
                  <a:pt x="1313794" y="2902810"/>
                </a:lnTo>
                <a:close/>
                <a:moveTo>
                  <a:pt x="2257443" y="0"/>
                </a:moveTo>
                <a:lnTo>
                  <a:pt x="2777258" y="0"/>
                </a:lnTo>
                <a:lnTo>
                  <a:pt x="1541206" y="2284819"/>
                </a:lnTo>
                <a:lnTo>
                  <a:pt x="1139079" y="2067274"/>
                </a:lnTo>
                <a:close/>
                <a:moveTo>
                  <a:pt x="1630716" y="0"/>
                </a:moveTo>
                <a:lnTo>
                  <a:pt x="2150531" y="0"/>
                </a:lnTo>
                <a:lnTo>
                  <a:pt x="840733" y="2421135"/>
                </a:lnTo>
                <a:lnTo>
                  <a:pt x="438606" y="2203590"/>
                </a:lnTo>
                <a:close/>
                <a:moveTo>
                  <a:pt x="1003987" y="0"/>
                </a:moveTo>
                <a:lnTo>
                  <a:pt x="1523803" y="0"/>
                </a:lnTo>
                <a:lnTo>
                  <a:pt x="584934" y="1735481"/>
                </a:lnTo>
                <a:lnTo>
                  <a:pt x="182807" y="1517936"/>
                </a:lnTo>
                <a:close/>
                <a:moveTo>
                  <a:pt x="377260" y="0"/>
                </a:moveTo>
                <a:lnTo>
                  <a:pt x="897075" y="0"/>
                </a:lnTo>
                <a:lnTo>
                  <a:pt x="402127" y="914901"/>
                </a:lnTo>
                <a:lnTo>
                  <a:pt x="0" y="697357"/>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661305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511937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F1A6D4F-FC45-4108-AABF-2153E98FEC8F}"/>
              </a:ext>
            </a:extLst>
          </p:cNvPr>
          <p:cNvSpPr>
            <a:spLocks noGrp="1"/>
          </p:cNvSpPr>
          <p:nvPr>
            <p:ph type="pic" sz="quarter" idx="11" hasCustomPrompt="1"/>
          </p:nvPr>
        </p:nvSpPr>
        <p:spPr>
          <a:xfrm>
            <a:off x="0" y="0"/>
            <a:ext cx="9511468" cy="6858000"/>
          </a:xfrm>
          <a:custGeom>
            <a:avLst/>
            <a:gdLst>
              <a:gd name="connsiteX0" fmla="*/ 3705667 w 9511468"/>
              <a:gd name="connsiteY0" fmla="*/ 0 h 6858000"/>
              <a:gd name="connsiteX1" fmla="*/ 9511468 w 9511468"/>
              <a:gd name="connsiteY1" fmla="*/ 0 h 6858000"/>
              <a:gd name="connsiteX2" fmla="*/ 4549568 w 9511468"/>
              <a:gd name="connsiteY2" fmla="*/ 6858000 h 6858000"/>
              <a:gd name="connsiteX3" fmla="*/ 0 w 9511468"/>
              <a:gd name="connsiteY3" fmla="*/ 6858000 h 6858000"/>
              <a:gd name="connsiteX4" fmla="*/ 0 w 9511468"/>
              <a:gd name="connsiteY4" fmla="*/ 512172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1468" h="6858000">
                <a:moveTo>
                  <a:pt x="3705667" y="0"/>
                </a:moveTo>
                <a:lnTo>
                  <a:pt x="9511468" y="0"/>
                </a:lnTo>
                <a:lnTo>
                  <a:pt x="4549568" y="6858000"/>
                </a:lnTo>
                <a:lnTo>
                  <a:pt x="0" y="6858000"/>
                </a:lnTo>
                <a:lnTo>
                  <a:pt x="0" y="5121721"/>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068999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A2337EED-6D2F-4724-A299-87463BE1290B}"/>
              </a:ext>
            </a:extLst>
          </p:cNvPr>
          <p:cNvSpPr>
            <a:spLocks noGrp="1"/>
          </p:cNvSpPr>
          <p:nvPr>
            <p:ph type="pic" sz="quarter" idx="12" hasCustomPrompt="1"/>
          </p:nvPr>
        </p:nvSpPr>
        <p:spPr>
          <a:xfrm>
            <a:off x="649480" y="1157591"/>
            <a:ext cx="10893040" cy="4542818"/>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988694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964E96-60CB-4686-890C-74DB60B28B94}"/>
              </a:ext>
            </a:extLst>
          </p:cNvPr>
          <p:cNvSpPr/>
          <p:nvPr userDrawn="1"/>
        </p:nvSpPr>
        <p:spPr>
          <a:xfrm>
            <a:off x="826852" y="0"/>
            <a:ext cx="4562272" cy="4173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31EAEB9F-11FD-4A38-A858-5235F8507B4F}"/>
              </a:ext>
            </a:extLst>
          </p:cNvPr>
          <p:cNvSpPr>
            <a:spLocks noGrp="1"/>
          </p:cNvSpPr>
          <p:nvPr>
            <p:ph type="pic" sz="quarter" idx="11" hasCustomPrompt="1"/>
          </p:nvPr>
        </p:nvSpPr>
        <p:spPr>
          <a:xfrm>
            <a:off x="2490281" y="3287949"/>
            <a:ext cx="8874868" cy="292235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1357974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D9AA8BA-F171-4BD8-A11D-2DC0122F65E8}"/>
              </a:ext>
            </a:extLst>
          </p:cNvPr>
          <p:cNvSpPr>
            <a:spLocks noGrp="1"/>
          </p:cNvSpPr>
          <p:nvPr>
            <p:ph type="pic" sz="quarter" idx="11" hasCustomPrompt="1"/>
          </p:nvPr>
        </p:nvSpPr>
        <p:spPr>
          <a:xfrm>
            <a:off x="3780714" y="121525"/>
            <a:ext cx="8411286" cy="6736476"/>
          </a:xfrm>
          <a:custGeom>
            <a:avLst/>
            <a:gdLst>
              <a:gd name="connsiteX0" fmla="*/ 5699762 w 8411286"/>
              <a:gd name="connsiteY0" fmla="*/ 5934811 h 6736476"/>
              <a:gd name="connsiteX1" fmla="*/ 5699473 w 8411286"/>
              <a:gd name="connsiteY1" fmla="*/ 5964269 h 6736476"/>
              <a:gd name="connsiteX2" fmla="*/ 5704951 w 8411286"/>
              <a:gd name="connsiteY2" fmla="*/ 6001406 h 6736476"/>
              <a:gd name="connsiteX3" fmla="*/ 5700507 w 8411286"/>
              <a:gd name="connsiteY3" fmla="*/ 5913361 h 6736476"/>
              <a:gd name="connsiteX4" fmla="*/ 5699940 w 8411286"/>
              <a:gd name="connsiteY4" fmla="*/ 5916657 h 6736476"/>
              <a:gd name="connsiteX5" fmla="*/ 5699858 w 8411286"/>
              <a:gd name="connsiteY5" fmla="*/ 5924998 h 6736476"/>
              <a:gd name="connsiteX6" fmla="*/ 6937173 w 8411286"/>
              <a:gd name="connsiteY6" fmla="*/ 0 h 6736476"/>
              <a:gd name="connsiteX7" fmla="*/ 7112847 w 8411286"/>
              <a:gd name="connsiteY7" fmla="*/ 0 h 6736476"/>
              <a:gd name="connsiteX8" fmla="*/ 7165550 w 8411286"/>
              <a:gd name="connsiteY8" fmla="*/ 31998 h 6736476"/>
              <a:gd name="connsiteX9" fmla="*/ 7230172 w 8411286"/>
              <a:gd name="connsiteY9" fmla="*/ 147441 h 6736476"/>
              <a:gd name="connsiteX10" fmla="*/ 7308598 w 8411286"/>
              <a:gd name="connsiteY10" fmla="*/ 296136 h 6736476"/>
              <a:gd name="connsiteX11" fmla="*/ 7361927 w 8411286"/>
              <a:gd name="connsiteY11" fmla="*/ 334407 h 6736476"/>
              <a:gd name="connsiteX12" fmla="*/ 7786681 w 8411286"/>
              <a:gd name="connsiteY12" fmla="*/ 1054668 h 6736476"/>
              <a:gd name="connsiteX13" fmla="*/ 7843148 w 8411286"/>
              <a:gd name="connsiteY13" fmla="*/ 1247910 h 6736476"/>
              <a:gd name="connsiteX14" fmla="*/ 7989333 w 8411286"/>
              <a:gd name="connsiteY14" fmla="*/ 1492598 h 6736476"/>
              <a:gd name="connsiteX15" fmla="*/ 8255980 w 8411286"/>
              <a:gd name="connsiteY15" fmla="*/ 2013344 h 6736476"/>
              <a:gd name="connsiteX16" fmla="*/ 8328759 w 8411286"/>
              <a:gd name="connsiteY16" fmla="*/ 2595576 h 6736476"/>
              <a:gd name="connsiteX17" fmla="*/ 8394636 w 8411286"/>
              <a:gd name="connsiteY17" fmla="*/ 3388617 h 6736476"/>
              <a:gd name="connsiteX18" fmla="*/ 8411286 w 8411286"/>
              <a:gd name="connsiteY18" fmla="*/ 3449238 h 6736476"/>
              <a:gd name="connsiteX19" fmla="*/ 8411286 w 8411286"/>
              <a:gd name="connsiteY19" fmla="*/ 6736476 h 6736476"/>
              <a:gd name="connsiteX20" fmla="*/ 7208192 w 8411286"/>
              <a:gd name="connsiteY20" fmla="*/ 6736476 h 6736476"/>
              <a:gd name="connsiteX21" fmla="*/ 7224525 w 8411286"/>
              <a:gd name="connsiteY21" fmla="*/ 6699435 h 6736476"/>
              <a:gd name="connsiteX22" fmla="*/ 7211350 w 8411286"/>
              <a:gd name="connsiteY22" fmla="*/ 6671829 h 6736476"/>
              <a:gd name="connsiteX23" fmla="*/ 7184371 w 8411286"/>
              <a:gd name="connsiteY23" fmla="*/ 6683122 h 6736476"/>
              <a:gd name="connsiteX24" fmla="*/ 7158021 w 8411286"/>
              <a:gd name="connsiteY24" fmla="*/ 6721394 h 6736476"/>
              <a:gd name="connsiteX25" fmla="*/ 7140347 w 8411286"/>
              <a:gd name="connsiteY25" fmla="*/ 6736476 h 6736476"/>
              <a:gd name="connsiteX26" fmla="*/ 7106917 w 8411286"/>
              <a:gd name="connsiteY26" fmla="*/ 6736476 h 6736476"/>
              <a:gd name="connsiteX27" fmla="*/ 7103015 w 8411286"/>
              <a:gd name="connsiteY27" fmla="*/ 6712307 h 6736476"/>
              <a:gd name="connsiteX28" fmla="*/ 7059519 w 8411286"/>
              <a:gd name="connsiteY28" fmla="*/ 6580228 h 6736476"/>
              <a:gd name="connsiteX29" fmla="*/ 7043833 w 8411286"/>
              <a:gd name="connsiteY29" fmla="*/ 6663045 h 6736476"/>
              <a:gd name="connsiteX30" fmla="*/ 7051205 w 8411286"/>
              <a:gd name="connsiteY30" fmla="*/ 6724845 h 6736476"/>
              <a:gd name="connsiteX31" fmla="*/ 7052770 w 8411286"/>
              <a:gd name="connsiteY31" fmla="*/ 6736476 h 6736476"/>
              <a:gd name="connsiteX32" fmla="*/ 6976399 w 8411286"/>
              <a:gd name="connsiteY32" fmla="*/ 6736476 h 6736476"/>
              <a:gd name="connsiteX33" fmla="*/ 6969171 w 8411286"/>
              <a:gd name="connsiteY33" fmla="*/ 6722022 h 6736476"/>
              <a:gd name="connsiteX34" fmla="*/ 6965668 w 8411286"/>
              <a:gd name="connsiteY34" fmla="*/ 6736476 h 6736476"/>
              <a:gd name="connsiteX35" fmla="*/ 5912639 w 8411286"/>
              <a:gd name="connsiteY35" fmla="*/ 6736476 h 6736476"/>
              <a:gd name="connsiteX36" fmla="*/ 5766309 w 8411286"/>
              <a:gd name="connsiteY36" fmla="*/ 6264493 h 6736476"/>
              <a:gd name="connsiteX37" fmla="*/ 5730397 w 8411286"/>
              <a:gd name="connsiteY37" fmla="*/ 6316172 h 6736476"/>
              <a:gd name="connsiteX38" fmla="*/ 5716685 w 8411286"/>
              <a:gd name="connsiteY38" fmla="*/ 6345706 h 6736476"/>
              <a:gd name="connsiteX39" fmla="*/ 5642847 w 8411286"/>
              <a:gd name="connsiteY39" fmla="*/ 6530301 h 6736476"/>
              <a:gd name="connsiteX40" fmla="*/ 5571861 w 8411286"/>
              <a:gd name="connsiteY40" fmla="*/ 6640910 h 6736476"/>
              <a:gd name="connsiteX41" fmla="*/ 5532211 w 8411286"/>
              <a:gd name="connsiteY41" fmla="*/ 6736476 h 6736476"/>
              <a:gd name="connsiteX42" fmla="*/ 5291750 w 8411286"/>
              <a:gd name="connsiteY42" fmla="*/ 6736476 h 6736476"/>
              <a:gd name="connsiteX43" fmla="*/ 5314799 w 8411286"/>
              <a:gd name="connsiteY43" fmla="*/ 6682196 h 6736476"/>
              <a:gd name="connsiteX44" fmla="*/ 5336949 w 8411286"/>
              <a:gd name="connsiteY44" fmla="*/ 6127357 h 6736476"/>
              <a:gd name="connsiteX45" fmla="*/ 5305304 w 8411286"/>
              <a:gd name="connsiteY45" fmla="*/ 6110481 h 6736476"/>
              <a:gd name="connsiteX46" fmla="*/ 5111217 w 8411286"/>
              <a:gd name="connsiteY46" fmla="*/ 6218074 h 6736476"/>
              <a:gd name="connsiteX47" fmla="*/ 5080627 w 8411286"/>
              <a:gd name="connsiteY47" fmla="*/ 6304567 h 6736476"/>
              <a:gd name="connsiteX48" fmla="*/ 5130204 w 8411286"/>
              <a:gd name="connsiteY48" fmla="*/ 6400558 h 6736476"/>
              <a:gd name="connsiteX49" fmla="*/ 5197713 w 8411286"/>
              <a:gd name="connsiteY49" fmla="*/ 6657933 h 6736476"/>
              <a:gd name="connsiteX50" fmla="*/ 5190329 w 8411286"/>
              <a:gd name="connsiteY50" fmla="*/ 6723333 h 6736476"/>
              <a:gd name="connsiteX51" fmla="*/ 5190795 w 8411286"/>
              <a:gd name="connsiteY51" fmla="*/ 6736476 h 6736476"/>
              <a:gd name="connsiteX52" fmla="*/ 5114216 w 8411286"/>
              <a:gd name="connsiteY52" fmla="*/ 6736476 h 6736476"/>
              <a:gd name="connsiteX53" fmla="*/ 5090121 w 8411286"/>
              <a:gd name="connsiteY53" fmla="*/ 6712785 h 6736476"/>
              <a:gd name="connsiteX54" fmla="*/ 5078517 w 8411286"/>
              <a:gd name="connsiteY54" fmla="*/ 6664264 h 6736476"/>
              <a:gd name="connsiteX55" fmla="*/ 4997297 w 8411286"/>
              <a:gd name="connsiteY55" fmla="*/ 6540849 h 6736476"/>
              <a:gd name="connsiteX56" fmla="*/ 4908691 w 8411286"/>
              <a:gd name="connsiteY56" fmla="*/ 6426928 h 6736476"/>
              <a:gd name="connsiteX57" fmla="*/ 4889705 w 8411286"/>
              <a:gd name="connsiteY57" fmla="*/ 6356255 h 6736476"/>
              <a:gd name="connsiteX58" fmla="*/ 4786333 w 8411286"/>
              <a:gd name="connsiteY58" fmla="*/ 6299293 h 6736476"/>
              <a:gd name="connsiteX59" fmla="*/ 4495200 w 8411286"/>
              <a:gd name="connsiteY59" fmla="*/ 6323556 h 6736476"/>
              <a:gd name="connsiteX60" fmla="*/ 4150274 w 8411286"/>
              <a:gd name="connsiteY60" fmla="*/ 6322500 h 6736476"/>
              <a:gd name="connsiteX61" fmla="*/ 3989940 w 8411286"/>
              <a:gd name="connsiteY61" fmla="*/ 6338322 h 6736476"/>
              <a:gd name="connsiteX62" fmla="*/ 3937199 w 8411286"/>
              <a:gd name="connsiteY62" fmla="*/ 6367857 h 6736476"/>
              <a:gd name="connsiteX63" fmla="*/ 3891842 w 8411286"/>
              <a:gd name="connsiteY63" fmla="*/ 6415324 h 6736476"/>
              <a:gd name="connsiteX64" fmla="*/ 3810620 w 8411286"/>
              <a:gd name="connsiteY64" fmla="*/ 6455409 h 6736476"/>
              <a:gd name="connsiteX65" fmla="*/ 3670329 w 8411286"/>
              <a:gd name="connsiteY65" fmla="*/ 6521863 h 6736476"/>
              <a:gd name="connsiteX66" fmla="*/ 3665055 w 8411286"/>
              <a:gd name="connsiteY66" fmla="*/ 6555617 h 6736476"/>
              <a:gd name="connsiteX67" fmla="*/ 3677927 w 8411286"/>
              <a:gd name="connsiteY67" fmla="*/ 6663210 h 6736476"/>
              <a:gd name="connsiteX68" fmla="*/ 3699047 w 8411286"/>
              <a:gd name="connsiteY68" fmla="*/ 6736476 h 6736476"/>
              <a:gd name="connsiteX69" fmla="*/ 2645249 w 8411286"/>
              <a:gd name="connsiteY69" fmla="*/ 6736476 h 6736476"/>
              <a:gd name="connsiteX70" fmla="*/ 2742086 w 8411286"/>
              <a:gd name="connsiteY70" fmla="*/ 6647385 h 6736476"/>
              <a:gd name="connsiteX71" fmla="*/ 2743140 w 8411286"/>
              <a:gd name="connsiteY71" fmla="*/ 6603084 h 6736476"/>
              <a:gd name="connsiteX72" fmla="*/ 2687235 w 8411286"/>
              <a:gd name="connsiteY72" fmla="*/ 6550343 h 6736476"/>
              <a:gd name="connsiteX73" fmla="*/ 2540616 w 8411286"/>
              <a:gd name="connsiteY73" fmla="*/ 6362583 h 6736476"/>
              <a:gd name="connsiteX74" fmla="*/ 2301170 w 8411286"/>
              <a:gd name="connsiteY74" fmla="*/ 6031369 h 6736476"/>
              <a:gd name="connsiteX75" fmla="*/ 2170371 w 8411286"/>
              <a:gd name="connsiteY75" fmla="*/ 5803528 h 6736476"/>
              <a:gd name="connsiteX76" fmla="*/ 2008983 w 8411286"/>
              <a:gd name="connsiteY76" fmla="*/ 5434340 h 6736476"/>
              <a:gd name="connsiteX77" fmla="*/ 1746334 w 8411286"/>
              <a:gd name="connsiteY77" fmla="*/ 4914312 h 6736476"/>
              <a:gd name="connsiteX78" fmla="*/ 1717853 w 8411286"/>
              <a:gd name="connsiteY78" fmla="*/ 4846804 h 6736476"/>
              <a:gd name="connsiteX79" fmla="*/ 1620809 w 8411286"/>
              <a:gd name="connsiteY79" fmla="*/ 4780349 h 6736476"/>
              <a:gd name="connsiteX80" fmla="*/ 1502668 w 8411286"/>
              <a:gd name="connsiteY80" fmla="*/ 4732882 h 6736476"/>
              <a:gd name="connsiteX81" fmla="*/ 1431996 w 8411286"/>
              <a:gd name="connsiteY81" fmla="*/ 4659044 h 6736476"/>
              <a:gd name="connsiteX82" fmla="*/ 1147194 w 8411286"/>
              <a:gd name="connsiteY82" fmla="*/ 4510315 h 6736476"/>
              <a:gd name="connsiteX83" fmla="*/ 933065 w 8411286"/>
              <a:gd name="connsiteY83" fmla="*/ 4520863 h 6736476"/>
              <a:gd name="connsiteX84" fmla="*/ 779062 w 8411286"/>
              <a:gd name="connsiteY84" fmla="*/ 4470232 h 6736476"/>
              <a:gd name="connsiteX85" fmla="*/ 715772 w 8411286"/>
              <a:gd name="connsiteY85" fmla="*/ 4415381 h 6736476"/>
              <a:gd name="connsiteX86" fmla="*/ 583919 w 8411286"/>
              <a:gd name="connsiteY86" fmla="*/ 4235007 h 6736476"/>
              <a:gd name="connsiteX87" fmla="*/ 567041 w 8411286"/>
              <a:gd name="connsiteY87" fmla="*/ 3954424 h 6736476"/>
              <a:gd name="connsiteX88" fmla="*/ 635604 w 8411286"/>
              <a:gd name="connsiteY88" fmla="*/ 3848942 h 6736476"/>
              <a:gd name="connsiteX89" fmla="*/ 728428 w 8411286"/>
              <a:gd name="connsiteY89" fmla="*/ 3725527 h 6736476"/>
              <a:gd name="connsiteX90" fmla="*/ 756909 w 8411286"/>
              <a:gd name="connsiteY90" fmla="*/ 3679114 h 6736476"/>
              <a:gd name="connsiteX91" fmla="*/ 798047 w 8411286"/>
              <a:gd name="connsiteY91" fmla="*/ 3627429 h 6736476"/>
              <a:gd name="connsiteX92" fmla="*/ 804376 w 8411286"/>
              <a:gd name="connsiteY92" fmla="*/ 3462877 h 6736476"/>
              <a:gd name="connsiteX93" fmla="*/ 693620 w 8411286"/>
              <a:gd name="connsiteY93" fmla="*/ 3265625 h 6736476"/>
              <a:gd name="connsiteX94" fmla="*/ 730538 w 8411286"/>
              <a:gd name="connsiteY94" fmla="*/ 3218158 h 6736476"/>
              <a:gd name="connsiteX95" fmla="*/ 796992 w 8411286"/>
              <a:gd name="connsiteY95" fmla="*/ 3235034 h 6736476"/>
              <a:gd name="connsiteX96" fmla="*/ 844459 w 8411286"/>
              <a:gd name="connsiteY96" fmla="*/ 3233980 h 6736476"/>
              <a:gd name="connsiteX97" fmla="*/ 841295 w 8411286"/>
              <a:gd name="connsiteY97" fmla="*/ 3199171 h 6736476"/>
              <a:gd name="connsiteX98" fmla="*/ 800158 w 8411286"/>
              <a:gd name="connsiteY98" fmla="*/ 3174911 h 6736476"/>
              <a:gd name="connsiteX99" fmla="*/ 615564 w 8411286"/>
              <a:gd name="connsiteY99" fmla="*/ 3159086 h 6736476"/>
              <a:gd name="connsiteX100" fmla="*/ 235828 w 8411286"/>
              <a:gd name="connsiteY100" fmla="*/ 3056770 h 6736476"/>
              <a:gd name="connsiteX101" fmla="*/ 50177 w 8411286"/>
              <a:gd name="connsiteY101" fmla="*/ 2912259 h 6736476"/>
              <a:gd name="connsiteX102" fmla="*/ 1656 w 8411286"/>
              <a:gd name="connsiteY102" fmla="*/ 2697076 h 6736476"/>
              <a:gd name="connsiteX103" fmla="*/ 103975 w 8411286"/>
              <a:gd name="connsiteY103" fmla="*/ 2348984 h 6736476"/>
              <a:gd name="connsiteX104" fmla="*/ 149331 w 8411286"/>
              <a:gd name="connsiteY104" fmla="*/ 2344764 h 6736476"/>
              <a:gd name="connsiteX105" fmla="*/ 134563 w 8411286"/>
              <a:gd name="connsiteY105" fmla="*/ 2317339 h 6736476"/>
              <a:gd name="connsiteX106" fmla="*/ 191525 w 8411286"/>
              <a:gd name="connsiteY106" fmla="*/ 2400669 h 6736476"/>
              <a:gd name="connsiteX107" fmla="*/ 166208 w 8411286"/>
              <a:gd name="connsiteY107" fmla="*/ 2585263 h 6736476"/>
              <a:gd name="connsiteX108" fmla="*/ 160934 w 8411286"/>
              <a:gd name="connsiteY108" fmla="*/ 2716062 h 6736476"/>
              <a:gd name="connsiteX109" fmla="*/ 207347 w 8411286"/>
              <a:gd name="connsiteY109" fmla="*/ 2771968 h 6736476"/>
              <a:gd name="connsiteX110" fmla="*/ 523794 w 8411286"/>
              <a:gd name="connsiteY110" fmla="*/ 2843695 h 6736476"/>
              <a:gd name="connsiteX111" fmla="*/ 1049096 w 8411286"/>
              <a:gd name="connsiteY111" fmla="*/ 2824709 h 6736476"/>
              <a:gd name="connsiteX112" fmla="*/ 1113439 w 8411286"/>
              <a:gd name="connsiteY112" fmla="*/ 2786736 h 6736476"/>
              <a:gd name="connsiteX113" fmla="*/ 1546971 w 8411286"/>
              <a:gd name="connsiteY113" fmla="*/ 2606360 h 6736476"/>
              <a:gd name="connsiteX114" fmla="*/ 1784306 w 8411286"/>
              <a:gd name="connsiteY114" fmla="*/ 2570497 h 6736476"/>
              <a:gd name="connsiteX115" fmla="*/ 1917215 w 8411286"/>
              <a:gd name="connsiteY115" fmla="*/ 2546234 h 6736476"/>
              <a:gd name="connsiteX116" fmla="*/ 2025860 w 8411286"/>
              <a:gd name="connsiteY116" fmla="*/ 2568387 h 6736476"/>
              <a:gd name="connsiteX117" fmla="*/ 2092315 w 8411286"/>
              <a:gd name="connsiteY117" fmla="*/ 2577879 h 6736476"/>
              <a:gd name="connsiteX118" fmla="*/ 2156659 w 8411286"/>
              <a:gd name="connsiteY118" fmla="*/ 2562057 h 6736476"/>
              <a:gd name="connsiteX119" fmla="*/ 2279017 w 8411286"/>
              <a:gd name="connsiteY119" fmla="*/ 2608470 h 6736476"/>
              <a:gd name="connsiteX120" fmla="*/ 2316992 w 8411286"/>
              <a:gd name="connsiteY120" fmla="*/ 2628512 h 6736476"/>
              <a:gd name="connsiteX121" fmla="*/ 2459391 w 8411286"/>
              <a:gd name="connsiteY121" fmla="*/ 2628512 h 6736476"/>
              <a:gd name="connsiteX122" fmla="*/ 2417198 w 8411286"/>
              <a:gd name="connsiteY122" fmla="*/ 2585263 h 6736476"/>
              <a:gd name="connsiteX123" fmla="*/ 2108138 w 8411286"/>
              <a:gd name="connsiteY123" fmla="*/ 2382739 h 6736476"/>
              <a:gd name="connsiteX124" fmla="*/ 1772704 w 8411286"/>
              <a:gd name="connsiteY124" fmla="*/ 2105321 h 6736476"/>
              <a:gd name="connsiteX125" fmla="*/ 1714689 w 8411286"/>
              <a:gd name="connsiteY125" fmla="*/ 1995618 h 6736476"/>
              <a:gd name="connsiteX126" fmla="*/ 1738949 w 8411286"/>
              <a:gd name="connsiteY126" fmla="*/ 1969247 h 6736476"/>
              <a:gd name="connsiteX127" fmla="*/ 1819115 w 8411286"/>
              <a:gd name="connsiteY127" fmla="*/ 2000892 h 6736476"/>
              <a:gd name="connsiteX128" fmla="*/ 2635547 w 8411286"/>
              <a:gd name="connsiteY128" fmla="*/ 2418601 h 6736476"/>
              <a:gd name="connsiteX129" fmla="*/ 2734702 w 8411286"/>
              <a:gd name="connsiteY129" fmla="*/ 2456576 h 6736476"/>
              <a:gd name="connsiteX130" fmla="*/ 2884487 w 8411286"/>
              <a:gd name="connsiteY130" fmla="*/ 2744543 h 6736476"/>
              <a:gd name="connsiteX131" fmla="*/ 2753688 w 8411286"/>
              <a:gd name="connsiteY131" fmla="*/ 2889052 h 6736476"/>
              <a:gd name="connsiteX132" fmla="*/ 2565930 w 8411286"/>
              <a:gd name="connsiteY132" fmla="*/ 2950231 h 6736476"/>
              <a:gd name="connsiteX133" fmla="*/ 2551164 w 8411286"/>
              <a:gd name="connsiteY133" fmla="*/ 2958672 h 6736476"/>
              <a:gd name="connsiteX134" fmla="*/ 2756852 w 8411286"/>
              <a:gd name="connsiteY134" fmla="*/ 3079977 h 6736476"/>
              <a:gd name="connsiteX135" fmla="*/ 3097560 w 8411286"/>
              <a:gd name="connsiteY135" fmla="*/ 3270899 h 6736476"/>
              <a:gd name="connsiteX136" fmla="*/ 3309581 w 8411286"/>
              <a:gd name="connsiteY136" fmla="*/ 3413300 h 6736476"/>
              <a:gd name="connsiteX137" fmla="*/ 3500503 w 8411286"/>
              <a:gd name="connsiteY137" fmla="*/ 3527221 h 6736476"/>
              <a:gd name="connsiteX138" fmla="*/ 3864417 w 8411286"/>
              <a:gd name="connsiteY138" fmla="*/ 3729747 h 6736476"/>
              <a:gd name="connsiteX139" fmla="*/ 4351744 w 8411286"/>
              <a:gd name="connsiteY139" fmla="*/ 3916449 h 6736476"/>
              <a:gd name="connsiteX140" fmla="*/ 5174507 w 8411286"/>
              <a:gd name="connsiteY140" fmla="*/ 3980795 h 6736476"/>
              <a:gd name="connsiteX141" fmla="*/ 5307035 w 8411286"/>
              <a:gd name="connsiteY141" fmla="*/ 3970823 h 6736476"/>
              <a:gd name="connsiteX142" fmla="*/ 5359406 w 8411286"/>
              <a:gd name="connsiteY142" fmla="*/ 3964465 h 6736476"/>
              <a:gd name="connsiteX143" fmla="*/ 5363328 w 8411286"/>
              <a:gd name="connsiteY143" fmla="*/ 3954536 h 6736476"/>
              <a:gd name="connsiteX144" fmla="*/ 5408815 w 8411286"/>
              <a:gd name="connsiteY144" fmla="*/ 3914382 h 6736476"/>
              <a:gd name="connsiteX145" fmla="*/ 5475947 w 8411286"/>
              <a:gd name="connsiteY145" fmla="*/ 3868581 h 6736476"/>
              <a:gd name="connsiteX146" fmla="*/ 5546216 w 8411286"/>
              <a:gd name="connsiteY146" fmla="*/ 3821527 h 6736476"/>
              <a:gd name="connsiteX147" fmla="*/ 5943364 w 8411286"/>
              <a:gd name="connsiteY147" fmla="*/ 3538566 h 6736476"/>
              <a:gd name="connsiteX148" fmla="*/ 5933953 w 8411286"/>
              <a:gd name="connsiteY148" fmla="*/ 3480218 h 6736476"/>
              <a:gd name="connsiteX149" fmla="*/ 5900701 w 8411286"/>
              <a:gd name="connsiteY149" fmla="*/ 3472062 h 6736476"/>
              <a:gd name="connsiteX150" fmla="*/ 5373053 w 8411286"/>
              <a:gd name="connsiteY150" fmla="*/ 3424378 h 6736476"/>
              <a:gd name="connsiteX151" fmla="*/ 5116444 w 8411286"/>
              <a:gd name="connsiteY151" fmla="*/ 3414967 h 6736476"/>
              <a:gd name="connsiteX152" fmla="*/ 5043038 w 8411286"/>
              <a:gd name="connsiteY152" fmla="*/ 3470807 h 6736476"/>
              <a:gd name="connsiteX153" fmla="*/ 5031745 w 8411286"/>
              <a:gd name="connsiteY153" fmla="*/ 3516607 h 6736476"/>
              <a:gd name="connsiteX154" fmla="*/ 5001629 w 8411286"/>
              <a:gd name="connsiteY154" fmla="*/ 3631422 h 6736476"/>
              <a:gd name="connsiteX155" fmla="*/ 4881167 w 8411286"/>
              <a:gd name="connsiteY155" fmla="*/ 3743101 h 6736476"/>
              <a:gd name="connsiteX156" fmla="*/ 4819682 w 8411286"/>
              <a:gd name="connsiteY156" fmla="*/ 3803959 h 6736476"/>
              <a:gd name="connsiteX157" fmla="*/ 4793958 w 8411286"/>
              <a:gd name="connsiteY157" fmla="*/ 3860425 h 6736476"/>
              <a:gd name="connsiteX158" fmla="*/ 4745021 w 8411286"/>
              <a:gd name="connsiteY158" fmla="*/ 3854779 h 6736476"/>
              <a:gd name="connsiteX159" fmla="*/ 4721806 w 8411286"/>
              <a:gd name="connsiteY159" fmla="*/ 3819644 h 6736476"/>
              <a:gd name="connsiteX160" fmla="*/ 4706748 w 8411286"/>
              <a:gd name="connsiteY160" fmla="*/ 3847877 h 6736476"/>
              <a:gd name="connsiteX161" fmla="*/ 4690436 w 8411286"/>
              <a:gd name="connsiteY161" fmla="*/ 3911246 h 6736476"/>
              <a:gd name="connsiteX162" fmla="*/ 4656557 w 8411286"/>
              <a:gd name="connsiteY162" fmla="*/ 3936968 h 6736476"/>
              <a:gd name="connsiteX163" fmla="*/ 4634597 w 8411286"/>
              <a:gd name="connsiteY163" fmla="*/ 3909363 h 6736476"/>
              <a:gd name="connsiteX164" fmla="*/ 4624559 w 8411286"/>
              <a:gd name="connsiteY164" fmla="*/ 3862935 h 6736476"/>
              <a:gd name="connsiteX165" fmla="*/ 4614520 w 8411286"/>
              <a:gd name="connsiteY165" fmla="*/ 3893677 h 6736476"/>
              <a:gd name="connsiteX166" fmla="*/ 4591306 w 8411286"/>
              <a:gd name="connsiteY166" fmla="*/ 3923165 h 6736476"/>
              <a:gd name="connsiteX167" fmla="*/ 4557426 w 8411286"/>
              <a:gd name="connsiteY167" fmla="*/ 3900579 h 6736476"/>
              <a:gd name="connsiteX168" fmla="*/ 4532330 w 8411286"/>
              <a:gd name="connsiteY168" fmla="*/ 3791410 h 6736476"/>
              <a:gd name="connsiteX169" fmla="*/ 4531703 w 8411286"/>
              <a:gd name="connsiteY169" fmla="*/ 3723023 h 6736476"/>
              <a:gd name="connsiteX170" fmla="*/ 4448885 w 8411286"/>
              <a:gd name="connsiteY170" fmla="*/ 3766942 h 6736476"/>
              <a:gd name="connsiteX171" fmla="*/ 4448885 w 8411286"/>
              <a:gd name="connsiteY171" fmla="*/ 3559898 h 6736476"/>
              <a:gd name="connsiteX172" fmla="*/ 4463316 w 8411286"/>
              <a:gd name="connsiteY172" fmla="*/ 3532919 h 6736476"/>
              <a:gd name="connsiteX173" fmla="*/ 4690436 w 8411286"/>
              <a:gd name="connsiteY173" fmla="*/ 2978920 h 6736476"/>
              <a:gd name="connsiteX174" fmla="*/ 4927595 w 8411286"/>
              <a:gd name="connsiteY174" fmla="*/ 2711019 h 6736476"/>
              <a:gd name="connsiteX175" fmla="*/ 5275805 w 8411286"/>
              <a:gd name="connsiteY175" fmla="*/ 2466331 h 6736476"/>
              <a:gd name="connsiteX176" fmla="*/ 5731929 w 8411286"/>
              <a:gd name="connsiteY176" fmla="*/ 2199683 h 6736476"/>
              <a:gd name="connsiteX177" fmla="*/ 5826667 w 8411286"/>
              <a:gd name="connsiteY177" fmla="*/ 2087378 h 6736476"/>
              <a:gd name="connsiteX178" fmla="*/ 5894427 w 8411286"/>
              <a:gd name="connsiteY178" fmla="*/ 1910450 h 6736476"/>
              <a:gd name="connsiteX179" fmla="*/ 6199972 w 8411286"/>
              <a:gd name="connsiteY179" fmla="*/ 1572278 h 6736476"/>
              <a:gd name="connsiteX180" fmla="*/ 6236363 w 8411286"/>
              <a:gd name="connsiteY180" fmla="*/ 1530869 h 6736476"/>
              <a:gd name="connsiteX181" fmla="*/ 6233226 w 8411286"/>
              <a:gd name="connsiteY181" fmla="*/ 1470012 h 6736476"/>
              <a:gd name="connsiteX182" fmla="*/ 6184288 w 8411286"/>
              <a:gd name="connsiteY182" fmla="*/ 1457463 h 6736476"/>
              <a:gd name="connsiteX183" fmla="*/ 6119666 w 8411286"/>
              <a:gd name="connsiteY183" fmla="*/ 1467501 h 6736476"/>
              <a:gd name="connsiteX184" fmla="*/ 5976616 w 8411286"/>
              <a:gd name="connsiteY184" fmla="*/ 1475658 h 6736476"/>
              <a:gd name="connsiteX185" fmla="*/ 5893799 w 8411286"/>
              <a:gd name="connsiteY185" fmla="*/ 1374646 h 6736476"/>
              <a:gd name="connsiteX186" fmla="*/ 5956539 w 8411286"/>
              <a:gd name="connsiteY186" fmla="*/ 1308140 h 6736476"/>
              <a:gd name="connsiteX187" fmla="*/ 6087040 w 8411286"/>
              <a:gd name="connsiteY187" fmla="*/ 1246654 h 6736476"/>
              <a:gd name="connsiteX188" fmla="*/ 6108999 w 8411286"/>
              <a:gd name="connsiteY188" fmla="*/ 1201481 h 6736476"/>
              <a:gd name="connsiteX189" fmla="*/ 6058807 w 8411286"/>
              <a:gd name="connsiteY189" fmla="*/ 1185169 h 6736476"/>
              <a:gd name="connsiteX190" fmla="*/ 6009869 w 8411286"/>
              <a:gd name="connsiteY190" fmla="*/ 1225323 h 6736476"/>
              <a:gd name="connsiteX191" fmla="*/ 5906347 w 8411286"/>
              <a:gd name="connsiteY191" fmla="*/ 1288691 h 6736476"/>
              <a:gd name="connsiteX192" fmla="*/ 5689266 w 8411286"/>
              <a:gd name="connsiteY192" fmla="*/ 1229087 h 6736476"/>
              <a:gd name="connsiteX193" fmla="*/ 5573823 w 8411286"/>
              <a:gd name="connsiteY193" fmla="*/ 1109880 h 6736476"/>
              <a:gd name="connsiteX194" fmla="*/ 5601428 w 8411286"/>
              <a:gd name="connsiteY194" fmla="*/ 927306 h 6736476"/>
              <a:gd name="connsiteX195" fmla="*/ 5812863 w 8411286"/>
              <a:gd name="connsiteY195" fmla="*/ 805588 h 6736476"/>
              <a:gd name="connsiteX196" fmla="*/ 5938972 w 8411286"/>
              <a:gd name="connsiteY196" fmla="*/ 547725 h 6736476"/>
              <a:gd name="connsiteX197" fmla="*/ 5928306 w 8411286"/>
              <a:gd name="connsiteY197" fmla="*/ 479338 h 6736476"/>
              <a:gd name="connsiteX198" fmla="*/ 5984774 w 8411286"/>
              <a:gd name="connsiteY198" fmla="*/ 344446 h 6736476"/>
              <a:gd name="connsiteX199" fmla="*/ 6093941 w 8411286"/>
              <a:gd name="connsiteY199" fmla="*/ 259746 h 6736476"/>
              <a:gd name="connsiteX200" fmla="*/ 6622844 w 8411286"/>
              <a:gd name="connsiteY200" fmla="*/ 48310 h 6736476"/>
              <a:gd name="connsiteX201" fmla="*/ 6826123 w 8411286"/>
              <a:gd name="connsiteY201" fmla="*/ 37017 h 6736476"/>
              <a:gd name="connsiteX202" fmla="*/ 6937173 w 8411286"/>
              <a:gd name="connsiteY202" fmla="*/ 0 h 6736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8411286" h="6736476">
                <a:moveTo>
                  <a:pt x="5699762" y="5934811"/>
                </a:moveTo>
                <a:lnTo>
                  <a:pt x="5699473" y="5964269"/>
                </a:lnTo>
                <a:lnTo>
                  <a:pt x="5704951" y="6001406"/>
                </a:lnTo>
                <a:close/>
                <a:moveTo>
                  <a:pt x="5700507" y="5913361"/>
                </a:moveTo>
                <a:lnTo>
                  <a:pt x="5699940" y="5916657"/>
                </a:lnTo>
                <a:lnTo>
                  <a:pt x="5699858" y="5924998"/>
                </a:lnTo>
                <a:close/>
                <a:moveTo>
                  <a:pt x="6937173" y="0"/>
                </a:moveTo>
                <a:cubicBezTo>
                  <a:pt x="6995523" y="0"/>
                  <a:pt x="7054499" y="0"/>
                  <a:pt x="7112847" y="0"/>
                </a:cubicBezTo>
                <a:cubicBezTo>
                  <a:pt x="7130415" y="10666"/>
                  <a:pt x="7148610" y="20705"/>
                  <a:pt x="7165550" y="31998"/>
                </a:cubicBezTo>
                <a:cubicBezTo>
                  <a:pt x="7205704" y="59603"/>
                  <a:pt x="7230800" y="97248"/>
                  <a:pt x="7230172" y="147441"/>
                </a:cubicBezTo>
                <a:cubicBezTo>
                  <a:pt x="7228918" y="212063"/>
                  <a:pt x="7257779" y="259119"/>
                  <a:pt x="7308598" y="296136"/>
                </a:cubicBezTo>
                <a:cubicBezTo>
                  <a:pt x="7326165" y="309311"/>
                  <a:pt x="7344359" y="321859"/>
                  <a:pt x="7361927" y="334407"/>
                </a:cubicBezTo>
                <a:cubicBezTo>
                  <a:pt x="7612890" y="510081"/>
                  <a:pt x="7769741" y="742220"/>
                  <a:pt x="7786681" y="1054668"/>
                </a:cubicBezTo>
                <a:cubicBezTo>
                  <a:pt x="7790445" y="1124311"/>
                  <a:pt x="7809267" y="1188306"/>
                  <a:pt x="7843148" y="1247910"/>
                </a:cubicBezTo>
                <a:cubicBezTo>
                  <a:pt x="7890203" y="1330099"/>
                  <a:pt x="7939140" y="1412290"/>
                  <a:pt x="7989333" y="1492598"/>
                </a:cubicBezTo>
                <a:cubicBezTo>
                  <a:pt x="8092227" y="1658860"/>
                  <a:pt x="8187592" y="1828886"/>
                  <a:pt x="8255980" y="2013344"/>
                </a:cubicBezTo>
                <a:cubicBezTo>
                  <a:pt x="8324995" y="2201565"/>
                  <a:pt x="8356365" y="2395434"/>
                  <a:pt x="8328759" y="2595576"/>
                </a:cubicBezTo>
                <a:cubicBezTo>
                  <a:pt x="8291114" y="2865361"/>
                  <a:pt x="8316211" y="3128870"/>
                  <a:pt x="8394636" y="3388617"/>
                </a:cubicBezTo>
                <a:lnTo>
                  <a:pt x="8411286" y="3449238"/>
                </a:lnTo>
                <a:lnTo>
                  <a:pt x="8411286" y="6736476"/>
                </a:lnTo>
                <a:lnTo>
                  <a:pt x="7208192" y="6736476"/>
                </a:lnTo>
                <a:lnTo>
                  <a:pt x="7224525" y="6699435"/>
                </a:lnTo>
                <a:cubicBezTo>
                  <a:pt x="7227035" y="6691906"/>
                  <a:pt x="7218879" y="6676220"/>
                  <a:pt x="7211350" y="6671829"/>
                </a:cubicBezTo>
                <a:cubicBezTo>
                  <a:pt x="7206331" y="6668692"/>
                  <a:pt x="7191273" y="6676220"/>
                  <a:pt x="7184371" y="6683122"/>
                </a:cubicBezTo>
                <a:cubicBezTo>
                  <a:pt x="7173706" y="6694415"/>
                  <a:pt x="7168059" y="6710101"/>
                  <a:pt x="7158021" y="6721394"/>
                </a:cubicBezTo>
                <a:lnTo>
                  <a:pt x="7140347" y="6736476"/>
                </a:lnTo>
                <a:lnTo>
                  <a:pt x="7106917" y="6736476"/>
                </a:lnTo>
                <a:lnTo>
                  <a:pt x="7103015" y="6712307"/>
                </a:lnTo>
                <a:cubicBezTo>
                  <a:pt x="7099633" y="6663164"/>
                  <a:pt x="7103750" y="6615520"/>
                  <a:pt x="7059519" y="6580228"/>
                </a:cubicBezTo>
                <a:cubicBezTo>
                  <a:pt x="7051362" y="6607833"/>
                  <a:pt x="7042579" y="6635440"/>
                  <a:pt x="7043833" y="6663045"/>
                </a:cubicBezTo>
                <a:cubicBezTo>
                  <a:pt x="7044775" y="6683750"/>
                  <a:pt x="7047912" y="6704297"/>
                  <a:pt x="7051205" y="6724845"/>
                </a:cubicBezTo>
                <a:lnTo>
                  <a:pt x="7052770" y="6736476"/>
                </a:lnTo>
                <a:lnTo>
                  <a:pt x="6976399" y="6736476"/>
                </a:lnTo>
                <a:lnTo>
                  <a:pt x="6969171" y="6722022"/>
                </a:lnTo>
                <a:lnTo>
                  <a:pt x="6965668" y="6736476"/>
                </a:lnTo>
                <a:lnTo>
                  <a:pt x="5912639" y="6736476"/>
                </a:lnTo>
                <a:lnTo>
                  <a:pt x="5766309" y="6264493"/>
                </a:lnTo>
                <a:lnTo>
                  <a:pt x="5730397" y="6316172"/>
                </a:lnTo>
                <a:cubicBezTo>
                  <a:pt x="5723013" y="6324610"/>
                  <a:pt x="5717739" y="6334104"/>
                  <a:pt x="5716685" y="6345706"/>
                </a:cubicBezTo>
                <a:cubicBezTo>
                  <a:pt x="5710357" y="6415324"/>
                  <a:pt x="5685041" y="6477559"/>
                  <a:pt x="5642847" y="6530301"/>
                </a:cubicBezTo>
                <a:cubicBezTo>
                  <a:pt x="5614895" y="6565638"/>
                  <a:pt x="5591557" y="6602623"/>
                  <a:pt x="5571861" y="6640910"/>
                </a:cubicBezTo>
                <a:lnTo>
                  <a:pt x="5532211" y="6736476"/>
                </a:lnTo>
                <a:lnTo>
                  <a:pt x="5291750" y="6736476"/>
                </a:lnTo>
                <a:lnTo>
                  <a:pt x="5314799" y="6682196"/>
                </a:lnTo>
                <a:cubicBezTo>
                  <a:pt x="5382308" y="6499710"/>
                  <a:pt x="5380195" y="6314062"/>
                  <a:pt x="5336949" y="6127357"/>
                </a:cubicBezTo>
                <a:cubicBezTo>
                  <a:pt x="5331675" y="6105207"/>
                  <a:pt x="5325347" y="6103097"/>
                  <a:pt x="5305304" y="6110481"/>
                </a:cubicBezTo>
                <a:cubicBezTo>
                  <a:pt x="5234633" y="6135798"/>
                  <a:pt x="5171343" y="6172717"/>
                  <a:pt x="5111217" y="6218074"/>
                </a:cubicBezTo>
                <a:cubicBezTo>
                  <a:pt x="5079573" y="6241280"/>
                  <a:pt x="5074299" y="6269759"/>
                  <a:pt x="5080627" y="6304567"/>
                </a:cubicBezTo>
                <a:cubicBezTo>
                  <a:pt x="5086957" y="6341486"/>
                  <a:pt x="5104887" y="6374187"/>
                  <a:pt x="5130204" y="6400558"/>
                </a:cubicBezTo>
                <a:cubicBezTo>
                  <a:pt x="5201931" y="6474395"/>
                  <a:pt x="5216700" y="6560891"/>
                  <a:pt x="5197713" y="6657933"/>
                </a:cubicBezTo>
                <a:cubicBezTo>
                  <a:pt x="5193493" y="6679030"/>
                  <a:pt x="5193493" y="6701183"/>
                  <a:pt x="5190329" y="6723333"/>
                </a:cubicBezTo>
                <a:lnTo>
                  <a:pt x="5190795" y="6736476"/>
                </a:lnTo>
                <a:lnTo>
                  <a:pt x="5114216" y="6736476"/>
                </a:lnTo>
                <a:lnTo>
                  <a:pt x="5090121" y="6712785"/>
                </a:lnTo>
                <a:cubicBezTo>
                  <a:pt x="5075353" y="6701183"/>
                  <a:pt x="5079573" y="6680086"/>
                  <a:pt x="5078517" y="6664264"/>
                </a:cubicBezTo>
                <a:cubicBezTo>
                  <a:pt x="5074299" y="6607302"/>
                  <a:pt x="5052146" y="6565109"/>
                  <a:pt x="4997297" y="6540849"/>
                </a:cubicBezTo>
                <a:cubicBezTo>
                  <a:pt x="4947720" y="6519752"/>
                  <a:pt x="4920293" y="6478613"/>
                  <a:pt x="4908691" y="6426928"/>
                </a:cubicBezTo>
                <a:cubicBezTo>
                  <a:pt x="4903417" y="6402668"/>
                  <a:pt x="4897089" y="6379461"/>
                  <a:pt x="4889705" y="6356255"/>
                </a:cubicBezTo>
                <a:cubicBezTo>
                  <a:pt x="4872826" y="6304567"/>
                  <a:pt x="4840127" y="6286637"/>
                  <a:pt x="4786333" y="6299293"/>
                </a:cubicBezTo>
                <a:cubicBezTo>
                  <a:pt x="4690342" y="6320390"/>
                  <a:pt x="4593300" y="6324610"/>
                  <a:pt x="4495200" y="6323556"/>
                </a:cubicBezTo>
                <a:cubicBezTo>
                  <a:pt x="4380225" y="6323556"/>
                  <a:pt x="4265248" y="6322500"/>
                  <a:pt x="4150274" y="6322500"/>
                </a:cubicBezTo>
                <a:cubicBezTo>
                  <a:pt x="4096479" y="6321446"/>
                  <a:pt x="4042681" y="6329884"/>
                  <a:pt x="3989940" y="6338322"/>
                </a:cubicBezTo>
                <a:cubicBezTo>
                  <a:pt x="3968844" y="6341486"/>
                  <a:pt x="3950911" y="6349927"/>
                  <a:pt x="3937199" y="6367857"/>
                </a:cubicBezTo>
                <a:cubicBezTo>
                  <a:pt x="3924541" y="6384735"/>
                  <a:pt x="3906610" y="6399502"/>
                  <a:pt x="3891842" y="6415324"/>
                </a:cubicBezTo>
                <a:cubicBezTo>
                  <a:pt x="3869692" y="6438530"/>
                  <a:pt x="3846485" y="6454353"/>
                  <a:pt x="3810620" y="6455409"/>
                </a:cubicBezTo>
                <a:cubicBezTo>
                  <a:pt x="3756825" y="6457517"/>
                  <a:pt x="3718850" y="6501820"/>
                  <a:pt x="3670329" y="6521863"/>
                </a:cubicBezTo>
                <a:cubicBezTo>
                  <a:pt x="3656617" y="6528191"/>
                  <a:pt x="3665055" y="6544013"/>
                  <a:pt x="3665055" y="6555617"/>
                </a:cubicBezTo>
                <a:cubicBezTo>
                  <a:pt x="3666637" y="6592536"/>
                  <a:pt x="3670922" y="6628400"/>
                  <a:pt x="3677927" y="6663210"/>
                </a:cubicBezTo>
                <a:lnTo>
                  <a:pt x="3699047" y="6736476"/>
                </a:lnTo>
                <a:lnTo>
                  <a:pt x="2645249" y="6736476"/>
                </a:lnTo>
                <a:lnTo>
                  <a:pt x="2742086" y="6647385"/>
                </a:lnTo>
                <a:cubicBezTo>
                  <a:pt x="2760016" y="6631563"/>
                  <a:pt x="2758962" y="6618907"/>
                  <a:pt x="2743140" y="6603084"/>
                </a:cubicBezTo>
                <a:cubicBezTo>
                  <a:pt x="2724154" y="6585152"/>
                  <a:pt x="2707275" y="6565109"/>
                  <a:pt x="2687235" y="6550343"/>
                </a:cubicBezTo>
                <a:cubicBezTo>
                  <a:pt x="2619725" y="6501820"/>
                  <a:pt x="2572260" y="6437477"/>
                  <a:pt x="2540616" y="6362583"/>
                </a:cubicBezTo>
                <a:cubicBezTo>
                  <a:pt x="2486818" y="6232840"/>
                  <a:pt x="2408763" y="6123139"/>
                  <a:pt x="2301170" y="6031369"/>
                </a:cubicBezTo>
                <a:cubicBezTo>
                  <a:pt x="2231550" y="5972300"/>
                  <a:pt x="2188303" y="5894242"/>
                  <a:pt x="2170371" y="5803528"/>
                </a:cubicBezTo>
                <a:cubicBezTo>
                  <a:pt x="2144000" y="5668511"/>
                  <a:pt x="2083875" y="5547206"/>
                  <a:pt x="2008983" y="5434340"/>
                </a:cubicBezTo>
                <a:cubicBezTo>
                  <a:pt x="1900337" y="5270842"/>
                  <a:pt x="1812788" y="5098906"/>
                  <a:pt x="1746334" y="4914312"/>
                </a:cubicBezTo>
                <a:cubicBezTo>
                  <a:pt x="1737896" y="4891105"/>
                  <a:pt x="1726291" y="4870009"/>
                  <a:pt x="1717853" y="4846804"/>
                </a:cubicBezTo>
                <a:cubicBezTo>
                  <a:pt x="1702030" y="4800391"/>
                  <a:pt x="1680934" y="4769800"/>
                  <a:pt x="1620809" y="4780349"/>
                </a:cubicBezTo>
                <a:cubicBezTo>
                  <a:pt x="1576505" y="4788789"/>
                  <a:pt x="1536423" y="4763472"/>
                  <a:pt x="1502668" y="4732882"/>
                </a:cubicBezTo>
                <a:cubicBezTo>
                  <a:pt x="1477353" y="4709677"/>
                  <a:pt x="1452037" y="4686471"/>
                  <a:pt x="1431996" y="4659044"/>
                </a:cubicBezTo>
                <a:cubicBezTo>
                  <a:pt x="1362377" y="4559892"/>
                  <a:pt x="1263225" y="4520863"/>
                  <a:pt x="1147194" y="4510315"/>
                </a:cubicBezTo>
                <a:cubicBezTo>
                  <a:pt x="1074410" y="4502930"/>
                  <a:pt x="1003736" y="4505041"/>
                  <a:pt x="933065" y="4520863"/>
                </a:cubicBezTo>
                <a:cubicBezTo>
                  <a:pt x="872940" y="4533521"/>
                  <a:pt x="819143" y="4522973"/>
                  <a:pt x="779062" y="4470232"/>
                </a:cubicBezTo>
                <a:cubicBezTo>
                  <a:pt x="762183" y="4447025"/>
                  <a:pt x="740030" y="4429093"/>
                  <a:pt x="715772" y="4415381"/>
                </a:cubicBezTo>
                <a:cubicBezTo>
                  <a:pt x="644042" y="4375298"/>
                  <a:pt x="603960" y="4313062"/>
                  <a:pt x="583919" y="4235007"/>
                </a:cubicBezTo>
                <a:cubicBezTo>
                  <a:pt x="560713" y="4142182"/>
                  <a:pt x="536452" y="4050412"/>
                  <a:pt x="567041" y="3954424"/>
                </a:cubicBezTo>
                <a:cubicBezTo>
                  <a:pt x="580753" y="3912231"/>
                  <a:pt x="599742" y="3876367"/>
                  <a:pt x="635604" y="3848942"/>
                </a:cubicBezTo>
                <a:cubicBezTo>
                  <a:pt x="677797" y="3817297"/>
                  <a:pt x="711552" y="3777214"/>
                  <a:pt x="728428" y="3725527"/>
                </a:cubicBezTo>
                <a:cubicBezTo>
                  <a:pt x="733703" y="3708651"/>
                  <a:pt x="746361" y="3693882"/>
                  <a:pt x="756909" y="3679114"/>
                </a:cubicBezTo>
                <a:cubicBezTo>
                  <a:pt x="769567" y="3661184"/>
                  <a:pt x="784336" y="3645361"/>
                  <a:pt x="798047" y="3627429"/>
                </a:cubicBezTo>
                <a:cubicBezTo>
                  <a:pt x="857117" y="3550427"/>
                  <a:pt x="857117" y="3540933"/>
                  <a:pt x="804376" y="3462877"/>
                </a:cubicBezTo>
                <a:cubicBezTo>
                  <a:pt x="762183" y="3399588"/>
                  <a:pt x="719990" y="3337352"/>
                  <a:pt x="693620" y="3265625"/>
                </a:cubicBezTo>
                <a:cubicBezTo>
                  <a:pt x="682015" y="3232924"/>
                  <a:pt x="694676" y="3214994"/>
                  <a:pt x="730538" y="3218158"/>
                </a:cubicBezTo>
                <a:cubicBezTo>
                  <a:pt x="752691" y="3220268"/>
                  <a:pt x="774841" y="3228706"/>
                  <a:pt x="796992" y="3235034"/>
                </a:cubicBezTo>
                <a:cubicBezTo>
                  <a:pt x="812814" y="3239254"/>
                  <a:pt x="831803" y="3246638"/>
                  <a:pt x="844459" y="3233980"/>
                </a:cubicBezTo>
                <a:cubicBezTo>
                  <a:pt x="849733" y="3228706"/>
                  <a:pt x="845513" y="3210773"/>
                  <a:pt x="841295" y="3199171"/>
                </a:cubicBezTo>
                <a:cubicBezTo>
                  <a:pt x="833911" y="3181239"/>
                  <a:pt x="818088" y="3171744"/>
                  <a:pt x="800158" y="3174911"/>
                </a:cubicBezTo>
                <a:cubicBezTo>
                  <a:pt x="736870" y="3185457"/>
                  <a:pt x="676741" y="3169637"/>
                  <a:pt x="615564" y="3159086"/>
                </a:cubicBezTo>
                <a:cubicBezTo>
                  <a:pt x="485819" y="3136936"/>
                  <a:pt x="356076" y="3112675"/>
                  <a:pt x="235828" y="3056770"/>
                </a:cubicBezTo>
                <a:cubicBezTo>
                  <a:pt x="163044" y="3023015"/>
                  <a:pt x="101864" y="2975548"/>
                  <a:pt x="50177" y="2912259"/>
                </a:cubicBezTo>
                <a:cubicBezTo>
                  <a:pt x="-2564" y="2846859"/>
                  <a:pt x="-2564" y="2773021"/>
                  <a:pt x="1656" y="2697076"/>
                </a:cubicBezTo>
                <a:cubicBezTo>
                  <a:pt x="9041" y="2573661"/>
                  <a:pt x="51233" y="2459740"/>
                  <a:pt x="103975" y="2348984"/>
                </a:cubicBezTo>
                <a:cubicBezTo>
                  <a:pt x="110303" y="2335272"/>
                  <a:pt x="111359" y="2336326"/>
                  <a:pt x="149331" y="2344764"/>
                </a:cubicBezTo>
                <a:cubicBezTo>
                  <a:pt x="148277" y="2333162"/>
                  <a:pt x="127181" y="2332105"/>
                  <a:pt x="134563" y="2317339"/>
                </a:cubicBezTo>
                <a:cubicBezTo>
                  <a:pt x="171482" y="2328941"/>
                  <a:pt x="189415" y="2354258"/>
                  <a:pt x="191525" y="2400669"/>
                </a:cubicBezTo>
                <a:cubicBezTo>
                  <a:pt x="194688" y="2463958"/>
                  <a:pt x="175702" y="2524084"/>
                  <a:pt x="166208" y="2585263"/>
                </a:cubicBezTo>
                <a:cubicBezTo>
                  <a:pt x="158826" y="2628512"/>
                  <a:pt x="149331" y="2671759"/>
                  <a:pt x="160934" y="2716062"/>
                </a:cubicBezTo>
                <a:cubicBezTo>
                  <a:pt x="167264" y="2743487"/>
                  <a:pt x="180976" y="2761419"/>
                  <a:pt x="207347" y="2771968"/>
                </a:cubicBezTo>
                <a:cubicBezTo>
                  <a:pt x="308609" y="2814160"/>
                  <a:pt x="416201" y="2833147"/>
                  <a:pt x="523794" y="2843695"/>
                </a:cubicBezTo>
                <a:cubicBezTo>
                  <a:pt x="698894" y="2860571"/>
                  <a:pt x="875050" y="2857407"/>
                  <a:pt x="1049096" y="2824709"/>
                </a:cubicBezTo>
                <a:cubicBezTo>
                  <a:pt x="1076520" y="2819435"/>
                  <a:pt x="1095507" y="2806776"/>
                  <a:pt x="1113439" y="2786736"/>
                </a:cubicBezTo>
                <a:cubicBezTo>
                  <a:pt x="1227360" y="2653827"/>
                  <a:pt x="1373981" y="2596868"/>
                  <a:pt x="1546971" y="2606360"/>
                </a:cubicBezTo>
                <a:cubicBezTo>
                  <a:pt x="1628193" y="2610580"/>
                  <a:pt x="1706251" y="2588427"/>
                  <a:pt x="1784306" y="2570497"/>
                </a:cubicBezTo>
                <a:cubicBezTo>
                  <a:pt x="1828609" y="2561003"/>
                  <a:pt x="1871856" y="2551508"/>
                  <a:pt x="1917215" y="2546234"/>
                </a:cubicBezTo>
                <a:cubicBezTo>
                  <a:pt x="1956242" y="2542016"/>
                  <a:pt x="1993161" y="2544126"/>
                  <a:pt x="2025860" y="2568387"/>
                </a:cubicBezTo>
                <a:cubicBezTo>
                  <a:pt x="2045902" y="2583153"/>
                  <a:pt x="2069109" y="2584209"/>
                  <a:pt x="2092315" y="2577879"/>
                </a:cubicBezTo>
                <a:cubicBezTo>
                  <a:pt x="2114466" y="2572605"/>
                  <a:pt x="2135562" y="2567331"/>
                  <a:pt x="2156659" y="2562057"/>
                </a:cubicBezTo>
                <a:cubicBezTo>
                  <a:pt x="2208346" y="2548344"/>
                  <a:pt x="2250539" y="2562057"/>
                  <a:pt x="2279017" y="2608470"/>
                </a:cubicBezTo>
                <a:cubicBezTo>
                  <a:pt x="2288512" y="2624292"/>
                  <a:pt x="2299060" y="2628512"/>
                  <a:pt x="2316992" y="2628512"/>
                </a:cubicBezTo>
                <a:cubicBezTo>
                  <a:pt x="2363403" y="2627456"/>
                  <a:pt x="2409816" y="2628512"/>
                  <a:pt x="2459391" y="2628512"/>
                </a:cubicBezTo>
                <a:cubicBezTo>
                  <a:pt x="2449899" y="2607416"/>
                  <a:pt x="2431967" y="2596868"/>
                  <a:pt x="2417198" y="2585263"/>
                </a:cubicBezTo>
                <a:cubicBezTo>
                  <a:pt x="2320156" y="2508261"/>
                  <a:pt x="2210454" y="2451302"/>
                  <a:pt x="2108138" y="2382739"/>
                </a:cubicBezTo>
                <a:cubicBezTo>
                  <a:pt x="1986833" y="2300461"/>
                  <a:pt x="1879240" y="2204473"/>
                  <a:pt x="1772704" y="2105321"/>
                </a:cubicBezTo>
                <a:cubicBezTo>
                  <a:pt x="1741059" y="2075784"/>
                  <a:pt x="1715743" y="2042031"/>
                  <a:pt x="1714689" y="1995618"/>
                </a:cubicBezTo>
                <a:cubicBezTo>
                  <a:pt x="1714689" y="1976632"/>
                  <a:pt x="1718907" y="1969247"/>
                  <a:pt x="1738949" y="1969247"/>
                </a:cubicBezTo>
                <a:cubicBezTo>
                  <a:pt x="1770594" y="1970301"/>
                  <a:pt x="1796965" y="1980850"/>
                  <a:pt x="1819115" y="2000892"/>
                </a:cubicBezTo>
                <a:cubicBezTo>
                  <a:pt x="2052230" y="2217131"/>
                  <a:pt x="2344417" y="2316283"/>
                  <a:pt x="2635547" y="2418601"/>
                </a:cubicBezTo>
                <a:cubicBezTo>
                  <a:pt x="2669302" y="2431260"/>
                  <a:pt x="2703057" y="2441808"/>
                  <a:pt x="2734702" y="2456576"/>
                </a:cubicBezTo>
                <a:cubicBezTo>
                  <a:pt x="2845458" y="2506151"/>
                  <a:pt x="2907692" y="2628512"/>
                  <a:pt x="2884487" y="2744543"/>
                </a:cubicBezTo>
                <a:cubicBezTo>
                  <a:pt x="2869719" y="2818381"/>
                  <a:pt x="2822252" y="2864792"/>
                  <a:pt x="2753688" y="2889052"/>
                </a:cubicBezTo>
                <a:cubicBezTo>
                  <a:pt x="2691453" y="2911205"/>
                  <a:pt x="2628163" y="2930191"/>
                  <a:pt x="2565930" y="2950231"/>
                </a:cubicBezTo>
                <a:cubicBezTo>
                  <a:pt x="2561712" y="2952342"/>
                  <a:pt x="2557492" y="2955505"/>
                  <a:pt x="2551164" y="2958672"/>
                </a:cubicBezTo>
                <a:cubicBezTo>
                  <a:pt x="2617615" y="3005083"/>
                  <a:pt x="2688289" y="3040948"/>
                  <a:pt x="2756852" y="3079977"/>
                </a:cubicBezTo>
                <a:cubicBezTo>
                  <a:pt x="2869719" y="3143266"/>
                  <a:pt x="2985749" y="3204445"/>
                  <a:pt x="3097560" y="3270899"/>
                </a:cubicBezTo>
                <a:cubicBezTo>
                  <a:pt x="3171398" y="3314146"/>
                  <a:pt x="3247345" y="3356339"/>
                  <a:pt x="3309581" y="3413300"/>
                </a:cubicBezTo>
                <a:cubicBezTo>
                  <a:pt x="3366540" y="3466041"/>
                  <a:pt x="3431940" y="3496630"/>
                  <a:pt x="3500503" y="3527221"/>
                </a:cubicBezTo>
                <a:cubicBezTo>
                  <a:pt x="3628136" y="3584180"/>
                  <a:pt x="3748387" y="3653799"/>
                  <a:pt x="3864417" y="3729747"/>
                </a:cubicBezTo>
                <a:cubicBezTo>
                  <a:pt x="4014201" y="3827845"/>
                  <a:pt x="4178752" y="3881641"/>
                  <a:pt x="4351744" y="3916449"/>
                </a:cubicBezTo>
                <a:cubicBezTo>
                  <a:pt x="4622835" y="3971301"/>
                  <a:pt x="4898143" y="3994507"/>
                  <a:pt x="5174507" y="3980795"/>
                </a:cubicBezTo>
                <a:cubicBezTo>
                  <a:pt x="5218810" y="3978685"/>
                  <a:pt x="5262980" y="3975256"/>
                  <a:pt x="5307035" y="3970823"/>
                </a:cubicBezTo>
                <a:lnTo>
                  <a:pt x="5359406" y="3964465"/>
                </a:lnTo>
                <a:lnTo>
                  <a:pt x="5363328" y="3954536"/>
                </a:lnTo>
                <a:cubicBezTo>
                  <a:pt x="5372739" y="3937910"/>
                  <a:pt x="5387169" y="3924107"/>
                  <a:pt x="5408815" y="3914382"/>
                </a:cubicBezTo>
                <a:cubicBezTo>
                  <a:pt x="5433284" y="3903716"/>
                  <a:pt x="5453361" y="3883639"/>
                  <a:pt x="5475947" y="3868581"/>
                </a:cubicBezTo>
                <a:cubicBezTo>
                  <a:pt x="5499161" y="3852897"/>
                  <a:pt x="5520493" y="3833448"/>
                  <a:pt x="5546216" y="3821527"/>
                </a:cubicBezTo>
                <a:cubicBezTo>
                  <a:pt x="5697422" y="3753139"/>
                  <a:pt x="5806590" y="3625776"/>
                  <a:pt x="5943364" y="3538566"/>
                </a:cubicBezTo>
                <a:cubicBezTo>
                  <a:pt x="5966578" y="3524136"/>
                  <a:pt x="5959677" y="3492138"/>
                  <a:pt x="5933953" y="3480218"/>
                </a:cubicBezTo>
                <a:cubicBezTo>
                  <a:pt x="5923915" y="3475826"/>
                  <a:pt x="5911994" y="3473316"/>
                  <a:pt x="5900701" y="3472062"/>
                </a:cubicBezTo>
                <a:cubicBezTo>
                  <a:pt x="5725027" y="3455749"/>
                  <a:pt x="5549353" y="3438181"/>
                  <a:pt x="5373053" y="3424378"/>
                </a:cubicBezTo>
                <a:cubicBezTo>
                  <a:pt x="5287726" y="3417478"/>
                  <a:pt x="5201772" y="3416222"/>
                  <a:pt x="5116444" y="3414967"/>
                </a:cubicBezTo>
                <a:cubicBezTo>
                  <a:pt x="5075036" y="3414341"/>
                  <a:pt x="5055585" y="3431280"/>
                  <a:pt x="5043038" y="3470807"/>
                </a:cubicBezTo>
                <a:cubicBezTo>
                  <a:pt x="5038019" y="3485865"/>
                  <a:pt x="5035508" y="3500923"/>
                  <a:pt x="5031745" y="3516607"/>
                </a:cubicBezTo>
                <a:cubicBezTo>
                  <a:pt x="5022333" y="3554880"/>
                  <a:pt x="5015431" y="3594406"/>
                  <a:pt x="5001629" y="3631422"/>
                </a:cubicBezTo>
                <a:cubicBezTo>
                  <a:pt x="4980924" y="3688516"/>
                  <a:pt x="4943907" y="3729926"/>
                  <a:pt x="4881167" y="3743101"/>
                </a:cubicBezTo>
                <a:cubicBezTo>
                  <a:pt x="4847915" y="3750003"/>
                  <a:pt x="4830347" y="3773216"/>
                  <a:pt x="4819682" y="3803959"/>
                </a:cubicBezTo>
                <a:cubicBezTo>
                  <a:pt x="4813408" y="3823408"/>
                  <a:pt x="4806506" y="3844113"/>
                  <a:pt x="4793958" y="3860425"/>
                </a:cubicBezTo>
                <a:cubicBezTo>
                  <a:pt x="4777645" y="3882384"/>
                  <a:pt x="4758823" y="3877993"/>
                  <a:pt x="4745021" y="3854779"/>
                </a:cubicBezTo>
                <a:cubicBezTo>
                  <a:pt x="4738746" y="3844113"/>
                  <a:pt x="4731218" y="3834074"/>
                  <a:pt x="4721806" y="3819644"/>
                </a:cubicBezTo>
                <a:cubicBezTo>
                  <a:pt x="4714277" y="3833448"/>
                  <a:pt x="4709258" y="3840348"/>
                  <a:pt x="4706748" y="3847877"/>
                </a:cubicBezTo>
                <a:cubicBezTo>
                  <a:pt x="4701102" y="3869209"/>
                  <a:pt x="4699220" y="3891796"/>
                  <a:pt x="4690436" y="3911246"/>
                </a:cubicBezTo>
                <a:cubicBezTo>
                  <a:pt x="4684790" y="3923165"/>
                  <a:pt x="4669104" y="3932577"/>
                  <a:pt x="4656557" y="3936968"/>
                </a:cubicBezTo>
                <a:cubicBezTo>
                  <a:pt x="4652164" y="3938224"/>
                  <a:pt x="4638989" y="3920656"/>
                  <a:pt x="4634597" y="3909363"/>
                </a:cubicBezTo>
                <a:cubicBezTo>
                  <a:pt x="4628950" y="3894932"/>
                  <a:pt x="4627696" y="3878621"/>
                  <a:pt x="4624559" y="3862935"/>
                </a:cubicBezTo>
                <a:cubicBezTo>
                  <a:pt x="4617029" y="3873602"/>
                  <a:pt x="4618284" y="3884895"/>
                  <a:pt x="4614520" y="3893677"/>
                </a:cubicBezTo>
                <a:cubicBezTo>
                  <a:pt x="4608873" y="3905598"/>
                  <a:pt x="4598835" y="3923793"/>
                  <a:pt x="4591306" y="3923165"/>
                </a:cubicBezTo>
                <a:cubicBezTo>
                  <a:pt x="4579386" y="3922539"/>
                  <a:pt x="4560563" y="3911246"/>
                  <a:pt x="4557426" y="3900579"/>
                </a:cubicBezTo>
                <a:cubicBezTo>
                  <a:pt x="4546133" y="3865444"/>
                  <a:pt x="4538605" y="3828427"/>
                  <a:pt x="4532330" y="3791410"/>
                </a:cubicBezTo>
                <a:cubicBezTo>
                  <a:pt x="4529193" y="3771961"/>
                  <a:pt x="4531703" y="3750629"/>
                  <a:pt x="4531703" y="3723023"/>
                </a:cubicBezTo>
                <a:cubicBezTo>
                  <a:pt x="4489039" y="3786391"/>
                  <a:pt x="4489039" y="3786391"/>
                  <a:pt x="4448885" y="3766942"/>
                </a:cubicBezTo>
                <a:cubicBezTo>
                  <a:pt x="4448885" y="3697928"/>
                  <a:pt x="4448885" y="3628913"/>
                  <a:pt x="4448885" y="3559898"/>
                </a:cubicBezTo>
                <a:cubicBezTo>
                  <a:pt x="4453904" y="3551115"/>
                  <a:pt x="4459551" y="3542331"/>
                  <a:pt x="4463316" y="3532919"/>
                </a:cubicBezTo>
                <a:cubicBezTo>
                  <a:pt x="4539232" y="3348463"/>
                  <a:pt x="4617657" y="3164633"/>
                  <a:pt x="4690436" y="2978920"/>
                </a:cubicBezTo>
                <a:cubicBezTo>
                  <a:pt x="4737491" y="2859714"/>
                  <a:pt x="4812780" y="2770622"/>
                  <a:pt x="4927595" y="2711019"/>
                </a:cubicBezTo>
                <a:cubicBezTo>
                  <a:pt x="5054331" y="2645141"/>
                  <a:pt x="5170401" y="2562952"/>
                  <a:pt x="5275805" y="2466331"/>
                </a:cubicBezTo>
                <a:cubicBezTo>
                  <a:pt x="5408815" y="2343987"/>
                  <a:pt x="5557511" y="2251130"/>
                  <a:pt x="5731929" y="2199683"/>
                </a:cubicBezTo>
                <a:cubicBezTo>
                  <a:pt x="5787140" y="2183371"/>
                  <a:pt x="5821021" y="2146982"/>
                  <a:pt x="5826667" y="2087378"/>
                </a:cubicBezTo>
                <a:cubicBezTo>
                  <a:pt x="5832940" y="2022128"/>
                  <a:pt x="5859292" y="1965034"/>
                  <a:pt x="5894427" y="1910450"/>
                </a:cubicBezTo>
                <a:cubicBezTo>
                  <a:pt x="5978499" y="1781204"/>
                  <a:pt x="6077001" y="1665761"/>
                  <a:pt x="6199972" y="1572278"/>
                </a:cubicBezTo>
                <a:cubicBezTo>
                  <a:pt x="6214403" y="1560985"/>
                  <a:pt x="6231344" y="1547182"/>
                  <a:pt x="6236363" y="1530869"/>
                </a:cubicBezTo>
                <a:cubicBezTo>
                  <a:pt x="6242009" y="1512047"/>
                  <a:pt x="6242009" y="1486324"/>
                  <a:pt x="6233226" y="1470012"/>
                </a:cubicBezTo>
                <a:cubicBezTo>
                  <a:pt x="6227579" y="1459972"/>
                  <a:pt x="6201228" y="1456835"/>
                  <a:pt x="6184288" y="1457463"/>
                </a:cubicBezTo>
                <a:cubicBezTo>
                  <a:pt x="6162329" y="1457463"/>
                  <a:pt x="6140997" y="1465619"/>
                  <a:pt x="6119666" y="1467501"/>
                </a:cubicBezTo>
                <a:cubicBezTo>
                  <a:pt x="6071982" y="1471266"/>
                  <a:pt x="6023672" y="1479422"/>
                  <a:pt x="5976616" y="1475658"/>
                </a:cubicBezTo>
                <a:cubicBezTo>
                  <a:pt x="5930816" y="1471893"/>
                  <a:pt x="5898191" y="1425465"/>
                  <a:pt x="5893799" y="1374646"/>
                </a:cubicBezTo>
                <a:cubicBezTo>
                  <a:pt x="5890035" y="1329472"/>
                  <a:pt x="5926425" y="1321943"/>
                  <a:pt x="5956539" y="1308140"/>
                </a:cubicBezTo>
                <a:cubicBezTo>
                  <a:pt x="6000458" y="1288063"/>
                  <a:pt x="6043749" y="1267987"/>
                  <a:pt x="6087040" y="1246654"/>
                </a:cubicBezTo>
                <a:cubicBezTo>
                  <a:pt x="6104608" y="1237870"/>
                  <a:pt x="6119666" y="1224695"/>
                  <a:pt x="6108999" y="1201481"/>
                </a:cubicBezTo>
                <a:cubicBezTo>
                  <a:pt x="6098333" y="1178267"/>
                  <a:pt x="6077629" y="1175758"/>
                  <a:pt x="6058807" y="1185169"/>
                </a:cubicBezTo>
                <a:cubicBezTo>
                  <a:pt x="6040612" y="1194579"/>
                  <a:pt x="6021163" y="1208383"/>
                  <a:pt x="6009869" y="1225323"/>
                </a:cubicBezTo>
                <a:cubicBezTo>
                  <a:pt x="5984146" y="1262340"/>
                  <a:pt x="5950266" y="1282417"/>
                  <a:pt x="5906347" y="1288691"/>
                </a:cubicBezTo>
                <a:cubicBezTo>
                  <a:pt x="5825412" y="1299984"/>
                  <a:pt x="5751378" y="1281162"/>
                  <a:pt x="5689266" y="1229087"/>
                </a:cubicBezTo>
                <a:cubicBezTo>
                  <a:pt x="5647229" y="1193953"/>
                  <a:pt x="5609584" y="1152544"/>
                  <a:pt x="5573823" y="1109880"/>
                </a:cubicBezTo>
                <a:cubicBezTo>
                  <a:pt x="5509199" y="1033965"/>
                  <a:pt x="5517355" y="981262"/>
                  <a:pt x="5601428" y="927306"/>
                </a:cubicBezTo>
                <a:cubicBezTo>
                  <a:pt x="5669815" y="884015"/>
                  <a:pt x="5741339" y="844488"/>
                  <a:pt x="5812863" y="805588"/>
                </a:cubicBezTo>
                <a:cubicBezTo>
                  <a:pt x="5917641" y="748495"/>
                  <a:pt x="5959050" y="665050"/>
                  <a:pt x="5938972" y="547725"/>
                </a:cubicBezTo>
                <a:cubicBezTo>
                  <a:pt x="5935208" y="525139"/>
                  <a:pt x="5930816" y="502552"/>
                  <a:pt x="5928306" y="479338"/>
                </a:cubicBezTo>
                <a:cubicBezTo>
                  <a:pt x="5922660" y="424754"/>
                  <a:pt x="5939599" y="378325"/>
                  <a:pt x="5984774" y="344446"/>
                </a:cubicBezTo>
                <a:cubicBezTo>
                  <a:pt x="6021163" y="316840"/>
                  <a:pt x="6056298" y="286724"/>
                  <a:pt x="6093941" y="259746"/>
                </a:cubicBezTo>
                <a:cubicBezTo>
                  <a:pt x="6252675" y="145558"/>
                  <a:pt x="6425211" y="64622"/>
                  <a:pt x="6622844" y="48310"/>
                </a:cubicBezTo>
                <a:cubicBezTo>
                  <a:pt x="6690603" y="42664"/>
                  <a:pt x="6758991" y="45801"/>
                  <a:pt x="6826123" y="37017"/>
                </a:cubicBezTo>
                <a:cubicBezTo>
                  <a:pt x="6861886" y="36389"/>
                  <a:pt x="6898903" y="14431"/>
                  <a:pt x="693717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0774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0B46F4-4C78-430F-A120-F02026B1451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22078DD-B5C7-4C57-B42F-DC4F969D7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64A7960-FF4B-459C-B322-73623D7B1378}"/>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5" name="바닥글 개체 틀 4">
            <a:extLst>
              <a:ext uri="{FF2B5EF4-FFF2-40B4-BE49-F238E27FC236}">
                <a16:creationId xmlns:a16="http://schemas.microsoft.com/office/drawing/2014/main" id="{513218F0-83AE-4556-B88E-4AE43BCE7E7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62EEB05-6A98-4D31-95E3-33E8F73B32A3}"/>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42475182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855341-7087-46B2-9738-26BDE092C109}"/>
              </a:ext>
            </a:extLst>
          </p:cNvPr>
          <p:cNvSpPr>
            <a:spLocks noGrp="1"/>
          </p:cNvSpPr>
          <p:nvPr>
            <p:ph type="pic" sz="quarter" idx="11" hasCustomPrompt="1"/>
          </p:nvPr>
        </p:nvSpPr>
        <p:spPr>
          <a:xfrm>
            <a:off x="561962" y="0"/>
            <a:ext cx="11068076" cy="4046220"/>
          </a:xfrm>
          <a:custGeom>
            <a:avLst/>
            <a:gdLst>
              <a:gd name="connsiteX0" fmla="*/ 0 w 11068076"/>
              <a:gd name="connsiteY0" fmla="*/ 0 h 4046220"/>
              <a:gd name="connsiteX1" fmla="*/ 11068076 w 11068076"/>
              <a:gd name="connsiteY1" fmla="*/ 0 h 4046220"/>
              <a:gd name="connsiteX2" fmla="*/ 10988145 w 11068076"/>
              <a:gd name="connsiteY2" fmla="*/ 236229 h 4046220"/>
              <a:gd name="connsiteX3" fmla="*/ 5534038 w 11068076"/>
              <a:gd name="connsiteY3" fmla="*/ 4046220 h 4046220"/>
              <a:gd name="connsiteX4" fmla="*/ 79931 w 11068076"/>
              <a:gd name="connsiteY4" fmla="*/ 236229 h 404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8076" h="4046220">
                <a:moveTo>
                  <a:pt x="0" y="0"/>
                </a:moveTo>
                <a:lnTo>
                  <a:pt x="11068076" y="0"/>
                </a:lnTo>
                <a:lnTo>
                  <a:pt x="10988145" y="236229"/>
                </a:lnTo>
                <a:cubicBezTo>
                  <a:pt x="10174085" y="2459531"/>
                  <a:pt x="8039357" y="4046220"/>
                  <a:pt x="5534038" y="4046220"/>
                </a:cubicBezTo>
                <a:cubicBezTo>
                  <a:pt x="3028719" y="4046220"/>
                  <a:pt x="893992" y="2459531"/>
                  <a:pt x="79931" y="236229"/>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5296097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9913026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545877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8CEB94-89DF-4249-8B67-1C99B58C7C3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534DE97-E7DA-431B-8376-654230BB64F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18D41F5-5DBE-46C4-ADE0-50FBCCA1D86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87285BE-8062-429C-80D4-718DFB40E85D}"/>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6" name="바닥글 개체 틀 5">
            <a:extLst>
              <a:ext uri="{FF2B5EF4-FFF2-40B4-BE49-F238E27FC236}">
                <a16:creationId xmlns:a16="http://schemas.microsoft.com/office/drawing/2014/main" id="{EB947E20-0848-4C57-8A39-25200A0D956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8E086FE-C537-497A-91F9-B23BB3376B3C}"/>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397932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44EEE8-FE42-4B8C-9DF0-ADECB6B2705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473BE723-57BE-49A0-A4B9-F2161E7C3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00C0171-4C6A-4367-83A0-551E797EE4D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54B8CF0-20DD-4E38-A02C-07B69CBE77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738E906-D20B-47E0-9D77-C41FACB25D0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01E4D21-2754-43E7-A711-A938CF41C023}"/>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8" name="바닥글 개체 틀 7">
            <a:extLst>
              <a:ext uri="{FF2B5EF4-FFF2-40B4-BE49-F238E27FC236}">
                <a16:creationId xmlns:a16="http://schemas.microsoft.com/office/drawing/2014/main" id="{FDF4CA99-3981-4D10-84D2-45F41475E1D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D2EEC80-FC0D-447C-8356-C81E910257DA}"/>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97381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A97ECB-CA7A-4895-AB56-867AFC3BCCB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5F5C00A-2E5D-4881-89B7-5742D8F587B9}"/>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4" name="바닥글 개체 틀 3">
            <a:extLst>
              <a:ext uri="{FF2B5EF4-FFF2-40B4-BE49-F238E27FC236}">
                <a16:creationId xmlns:a16="http://schemas.microsoft.com/office/drawing/2014/main" id="{B323D0BF-AEDE-46DC-8ABB-58D865DE4FE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2166351-E312-4279-8717-DBD0C08CB248}"/>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386089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6DCC31E-D215-4DAE-A723-4CEB219B6536}"/>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3" name="바닥글 개체 틀 2">
            <a:extLst>
              <a:ext uri="{FF2B5EF4-FFF2-40B4-BE49-F238E27FC236}">
                <a16:creationId xmlns:a16="http://schemas.microsoft.com/office/drawing/2014/main" id="{985D59A5-705F-4EC5-A908-C214A456309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376BD98-CC6A-479E-9EB5-200709B16370}"/>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239818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61226C-58E5-49B6-B154-60254C81216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31AF307-1254-4577-AECB-786B73456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576EC24-392F-4974-B02C-748DFFBAA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92FF753-BE25-475A-AE55-B8224FB3EEA4}"/>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6" name="바닥글 개체 틀 5">
            <a:extLst>
              <a:ext uri="{FF2B5EF4-FFF2-40B4-BE49-F238E27FC236}">
                <a16:creationId xmlns:a16="http://schemas.microsoft.com/office/drawing/2014/main" id="{E95338FD-2B17-497E-AE23-2A128002F42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A18763C-E0AB-49ED-AD17-3D6092013530}"/>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25611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F6DB29-F862-4281-8E61-0F3EFEB7B8A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43F222F-5E9A-468A-836D-2FB43064F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5BA2A232-0E52-4D0A-8A1C-AE41676E9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AE7B5CD-BB55-46AE-A122-C5BC895BD8B9}"/>
              </a:ext>
            </a:extLst>
          </p:cNvPr>
          <p:cNvSpPr>
            <a:spLocks noGrp="1"/>
          </p:cNvSpPr>
          <p:nvPr>
            <p:ph type="dt" sz="half" idx="10"/>
          </p:nvPr>
        </p:nvSpPr>
        <p:spPr/>
        <p:txBody>
          <a:bodyPr/>
          <a:lstStyle/>
          <a:p>
            <a:fld id="{EE2ADF8C-0ED9-435F-8C65-A02FC7810610}" type="datetimeFigureOut">
              <a:rPr lang="ko-KR" altLang="en-US" smtClean="0"/>
              <a:t>2021-05-15</a:t>
            </a:fld>
            <a:endParaRPr lang="ko-KR" altLang="en-US"/>
          </a:p>
        </p:txBody>
      </p:sp>
      <p:sp>
        <p:nvSpPr>
          <p:cNvPr id="6" name="바닥글 개체 틀 5">
            <a:extLst>
              <a:ext uri="{FF2B5EF4-FFF2-40B4-BE49-F238E27FC236}">
                <a16:creationId xmlns:a16="http://schemas.microsoft.com/office/drawing/2014/main" id="{F8C7557A-3891-422F-AED1-2B413F753A2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7FAEDF6-3DF6-4128-A59F-854E4C37B69E}"/>
              </a:ext>
            </a:extLst>
          </p:cNvPr>
          <p:cNvSpPr>
            <a:spLocks noGrp="1"/>
          </p:cNvSpPr>
          <p:nvPr>
            <p:ph type="sldNum" sz="quarter" idx="12"/>
          </p:nvPr>
        </p:nvSpPr>
        <p:spPr/>
        <p:txBody>
          <a:body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268216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5FA97F7-64D3-4ACE-9BF1-D9A92D404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1887242-F7AF-4872-AEF7-0157FCF97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BDCFBFB-EBB7-4CC1-AEC5-48DE953D9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ADF8C-0ED9-435F-8C65-A02FC7810610}" type="datetimeFigureOut">
              <a:rPr lang="ko-KR" altLang="en-US" smtClean="0"/>
              <a:t>2021-05-15</a:t>
            </a:fld>
            <a:endParaRPr lang="ko-KR" altLang="en-US"/>
          </a:p>
        </p:txBody>
      </p:sp>
      <p:sp>
        <p:nvSpPr>
          <p:cNvPr id="5" name="바닥글 개체 틀 4">
            <a:extLst>
              <a:ext uri="{FF2B5EF4-FFF2-40B4-BE49-F238E27FC236}">
                <a16:creationId xmlns:a16="http://schemas.microsoft.com/office/drawing/2014/main" id="{38CCA355-9E6B-4CB0-9833-8FA968E37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CD363B3-A265-49AD-8CD3-4A1D06B5E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B857C-7689-459F-B52D-4F5D21FBBE15}" type="slidenum">
              <a:rPr lang="ko-KR" altLang="en-US" smtClean="0"/>
              <a:t>‹#›</a:t>
            </a:fld>
            <a:endParaRPr lang="ko-KR" altLang="en-US"/>
          </a:p>
        </p:txBody>
      </p:sp>
    </p:spTree>
    <p:extLst>
      <p:ext uri="{BB962C8B-B14F-4D97-AF65-F5344CB8AC3E}">
        <p14:creationId xmlns:p14="http://schemas.microsoft.com/office/powerpoint/2010/main" val="1395486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4053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6302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4">
            <a:extLst>
              <a:ext uri="{FF2B5EF4-FFF2-40B4-BE49-F238E27FC236}">
                <a16:creationId xmlns:a16="http://schemas.microsoft.com/office/drawing/2014/main" id="{C53319FB-9368-4FE3-9CCC-8518A584507E}"/>
              </a:ext>
            </a:extLst>
          </p:cNvPr>
          <p:cNvGraphicFramePr>
            <a:graphicFrameLocks noGrp="1"/>
          </p:cNvGraphicFramePr>
          <p:nvPr>
            <p:extLst>
              <p:ext uri="{D42A27DB-BD31-4B8C-83A1-F6EECF244321}">
                <p14:modId xmlns:p14="http://schemas.microsoft.com/office/powerpoint/2010/main" val="1136954621"/>
              </p:ext>
            </p:extLst>
          </p:nvPr>
        </p:nvGraphicFramePr>
        <p:xfrm>
          <a:off x="0" y="44403"/>
          <a:ext cx="12192000" cy="6769196"/>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948136756"/>
                    </a:ext>
                  </a:extLst>
                </a:gridCol>
                <a:gridCol w="1524000">
                  <a:extLst>
                    <a:ext uri="{9D8B030D-6E8A-4147-A177-3AD203B41FA5}">
                      <a16:colId xmlns:a16="http://schemas.microsoft.com/office/drawing/2014/main" val="3631533228"/>
                    </a:ext>
                  </a:extLst>
                </a:gridCol>
                <a:gridCol w="1524000">
                  <a:extLst>
                    <a:ext uri="{9D8B030D-6E8A-4147-A177-3AD203B41FA5}">
                      <a16:colId xmlns:a16="http://schemas.microsoft.com/office/drawing/2014/main" val="3834457798"/>
                    </a:ext>
                  </a:extLst>
                </a:gridCol>
                <a:gridCol w="1524000">
                  <a:extLst>
                    <a:ext uri="{9D8B030D-6E8A-4147-A177-3AD203B41FA5}">
                      <a16:colId xmlns:a16="http://schemas.microsoft.com/office/drawing/2014/main" val="2926689205"/>
                    </a:ext>
                  </a:extLst>
                </a:gridCol>
                <a:gridCol w="1524000">
                  <a:extLst>
                    <a:ext uri="{9D8B030D-6E8A-4147-A177-3AD203B41FA5}">
                      <a16:colId xmlns:a16="http://schemas.microsoft.com/office/drawing/2014/main" val="2438806433"/>
                    </a:ext>
                  </a:extLst>
                </a:gridCol>
                <a:gridCol w="1524000">
                  <a:extLst>
                    <a:ext uri="{9D8B030D-6E8A-4147-A177-3AD203B41FA5}">
                      <a16:colId xmlns:a16="http://schemas.microsoft.com/office/drawing/2014/main" val="3957969120"/>
                    </a:ext>
                  </a:extLst>
                </a:gridCol>
                <a:gridCol w="1524000">
                  <a:extLst>
                    <a:ext uri="{9D8B030D-6E8A-4147-A177-3AD203B41FA5}">
                      <a16:colId xmlns:a16="http://schemas.microsoft.com/office/drawing/2014/main" val="4005752479"/>
                    </a:ext>
                  </a:extLst>
                </a:gridCol>
                <a:gridCol w="1524000">
                  <a:extLst>
                    <a:ext uri="{9D8B030D-6E8A-4147-A177-3AD203B41FA5}">
                      <a16:colId xmlns:a16="http://schemas.microsoft.com/office/drawing/2014/main" val="2198116322"/>
                    </a:ext>
                  </a:extLst>
                </a:gridCol>
              </a:tblGrid>
              <a:tr h="534269">
                <a:tc rowSpan="2" gridSpan="2">
                  <a:txBody>
                    <a:bodyPr/>
                    <a:lstStyle/>
                    <a:p>
                      <a:pPr latinLnBrk="1"/>
                      <a:r>
                        <a:rPr lang="en-US" altLang="ko-KR" sz="1400" dirty="0">
                          <a:solidFill>
                            <a:schemeClr val="tx1"/>
                          </a:solidFill>
                          <a:latin typeface="Arial" panose="020B0604020202020204" pitchFamily="34" charset="0"/>
                          <a:cs typeface="Arial" panose="020B0604020202020204" pitchFamily="34" charset="0"/>
                        </a:rPr>
                        <a:t>ALL</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hMerge="1">
                  <a:txBody>
                    <a:bodyPr/>
                    <a:lstStyle/>
                    <a:p>
                      <a:pPr latinLnBrk="1"/>
                      <a:r>
                        <a:rPr lang="en-US" altLang="ko-KR" sz="1400" dirty="0">
                          <a:solidFill>
                            <a:schemeClr val="tx1"/>
                          </a:solidFill>
                        </a:rPr>
                        <a:t>PEIS Quintile</a:t>
                      </a:r>
                      <a:endParaRPr lang="ko-KR" altLang="en-US" dirty="0"/>
                    </a:p>
                  </a:txBody>
                  <a:tcPr>
                    <a:solidFill>
                      <a:schemeClr val="accent6">
                        <a:lumMod val="20000"/>
                        <a:lumOff val="80000"/>
                      </a:schemeClr>
                    </a:solidFill>
                  </a:tcPr>
                </a:tc>
                <a:tc gridSpan="5">
                  <a:txBody>
                    <a:bodyPr/>
                    <a:lstStyle/>
                    <a:p>
                      <a:pPr latinLnBrk="1"/>
                      <a:r>
                        <a:rPr lang="en-US" altLang="ko-KR" sz="1400" dirty="0">
                          <a:solidFill>
                            <a:schemeClr val="tx1"/>
                          </a:solidFill>
                          <a:latin typeface="Arial" panose="020B0604020202020204" pitchFamily="34" charset="0"/>
                          <a:cs typeface="Arial" panose="020B0604020202020204" pitchFamily="34" charset="0"/>
                        </a:rPr>
                        <a:t>PEIS Quintile</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dirty="0"/>
                    </a:p>
                  </a:txBody>
                  <a:tcPr>
                    <a:solidFill>
                      <a:schemeClr val="accent6">
                        <a:lumMod val="20000"/>
                        <a:lumOff val="80000"/>
                      </a:schemeClr>
                    </a:solidFill>
                  </a:tcPr>
                </a:tc>
                <a:tc hMerge="1">
                  <a:txBody>
                    <a:bodyPr/>
                    <a:lstStyle/>
                    <a:p>
                      <a:pPr latinLnBrk="1"/>
                      <a:endParaRPr lang="ko-KR" altLang="en-US" dirty="0"/>
                    </a:p>
                  </a:txBody>
                  <a:tcPr>
                    <a:solidFill>
                      <a:schemeClr val="accent6">
                        <a:lumMod val="20000"/>
                        <a:lumOff val="80000"/>
                      </a:schemeClr>
                    </a:solidFill>
                  </a:tcPr>
                </a:tc>
                <a:tc hMerge="1">
                  <a:txBody>
                    <a:bodyPr/>
                    <a:lstStyle/>
                    <a:p>
                      <a:pPr latinLnBrk="1"/>
                      <a:endParaRPr lang="ko-KR" altLang="en-US" dirty="0"/>
                    </a:p>
                  </a:txBody>
                  <a:tcPr>
                    <a:solidFill>
                      <a:schemeClr val="accent6">
                        <a:lumMod val="20000"/>
                        <a:lumOff val="80000"/>
                      </a:schemeClr>
                    </a:solidFill>
                  </a:tcPr>
                </a:tc>
                <a:tc hMerge="1">
                  <a:txBody>
                    <a:bodyPr/>
                    <a:lstStyle/>
                    <a:p>
                      <a:pPr latinLnBrk="1"/>
                      <a:endParaRPr lang="ko-KR" altLang="en-US" dirty="0"/>
                    </a:p>
                  </a:txBody>
                  <a:tcPr>
                    <a:solidFill>
                      <a:schemeClr val="accent6">
                        <a:lumMod val="20000"/>
                        <a:lumOff val="80000"/>
                      </a:schemeClr>
                    </a:solidFill>
                  </a:tcPr>
                </a:tc>
                <a:tc rowSpan="2">
                  <a:txBody>
                    <a:bodyPr/>
                    <a:lstStyle/>
                    <a:p>
                      <a:pPr latinLnBrk="1"/>
                      <a:r>
                        <a:rPr lang="en-US" altLang="ko-KR" sz="1400" dirty="0">
                          <a:solidFill>
                            <a:schemeClr val="tx1"/>
                          </a:solidFill>
                          <a:latin typeface="Arial" panose="020B0604020202020204" pitchFamily="34" charset="0"/>
                          <a:cs typeface="Arial" panose="020B0604020202020204" pitchFamily="34" charset="0"/>
                        </a:rPr>
                        <a:t>Fundamental strategy</a:t>
                      </a:r>
                    </a:p>
                    <a:p>
                      <a:pPr latinLnBrk="1"/>
                      <a:r>
                        <a:rPr lang="en-US" altLang="ko-KR" sz="1400" dirty="0">
                          <a:solidFill>
                            <a:schemeClr val="tx1"/>
                          </a:solidFill>
                          <a:latin typeface="Arial" panose="020B0604020202020204" pitchFamily="34" charset="0"/>
                          <a:cs typeface="Arial" panose="020B0604020202020204" pitchFamily="34" charset="0"/>
                        </a:rPr>
                        <a:t>5-1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61306228"/>
                  </a:ext>
                </a:extLst>
              </a:tr>
              <a:tr h="319610">
                <a:tc gridSpan="2" vMerge="1">
                  <a:txBody>
                    <a:bodyPr/>
                    <a:lstStyle/>
                    <a:p>
                      <a:pPr latinLnBrk="1"/>
                      <a:endParaRPr lang="ko-KR" altLang="en-US" sz="1400" dirty="0">
                        <a:solidFill>
                          <a:schemeClr val="tx1"/>
                        </a:solidFill>
                      </a:endParaRPr>
                    </a:p>
                  </a:txBody>
                  <a:tcPr>
                    <a:lnB w="12700" cap="flat" cmpd="sng" algn="ctr">
                      <a:solidFill>
                        <a:schemeClr val="tx1"/>
                      </a:solidFill>
                      <a:prstDash val="solid"/>
                      <a:round/>
                      <a:headEnd type="none" w="med" len="med"/>
                      <a:tailEnd type="none" w="med" len="med"/>
                    </a:lnB>
                    <a:solidFill>
                      <a:schemeClr val="accent6">
                        <a:lumMod val="20000"/>
                        <a:lumOff val="80000"/>
                      </a:schemeClr>
                    </a:solidFill>
                  </a:tcPr>
                </a:tc>
                <a:tc hMerge="1" vMerge="1">
                  <a:txBody>
                    <a:bodyPr/>
                    <a:lstStyle/>
                    <a:p>
                      <a:pPr latinLnBrk="1"/>
                      <a:r>
                        <a:rPr lang="en-US" altLang="ko-KR" sz="1400" dirty="0">
                          <a:solidFill>
                            <a:schemeClr val="tx1"/>
                          </a:solidFill>
                        </a:rPr>
                        <a:t>1</a:t>
                      </a:r>
                      <a:endParaRPr lang="ko-KR" altLang="en-US" dirty="0"/>
                    </a:p>
                  </a:txBody>
                  <a:tcP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a:t>
                      </a:r>
                      <a:endParaRPr lang="ko-KR" altLang="en-US" sz="1400" dirty="0">
                        <a:solidFill>
                          <a:schemeClr val="tx1"/>
                        </a:solidFill>
                        <a:latin typeface="Arial" panose="020B0604020202020204" pitchFamily="34" charset="0"/>
                        <a:cs typeface="Arial" panose="020B0604020202020204" pitchFamily="34" charset="0"/>
                      </a:endParaRPr>
                    </a:p>
                  </a:txBody>
                  <a:tcPr>
                    <a:lnL w="381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381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r>
                        <a:rPr lang="en-US" altLang="ko-KR" sz="1400" dirty="0">
                          <a:solidFill>
                            <a:schemeClr val="tx1"/>
                          </a:solidFill>
                        </a:rPr>
                        <a:t>5-1</a:t>
                      </a:r>
                      <a:endParaRPr lang="ko-KR" altLang="en-US" sz="1400" dirty="0">
                        <a:solidFill>
                          <a:schemeClr val="tx1"/>
                        </a:solidFill>
                      </a:endParaRPr>
                    </a:p>
                  </a:txBody>
                  <a:tcPr>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90895598"/>
                  </a:ext>
                </a:extLst>
              </a:tr>
              <a:tr h="481213">
                <a:tc gridSpan="8">
                  <a:txBody>
                    <a:bodyPr/>
                    <a:lstStyle/>
                    <a:p>
                      <a:pPr latinLnBrk="1"/>
                      <a:r>
                        <a:rPr lang="en-US" altLang="ko-KR" sz="1400" dirty="0">
                          <a:solidFill>
                            <a:schemeClr val="tx1"/>
                          </a:solidFill>
                          <a:latin typeface="Arial" panose="020B0604020202020204" pitchFamily="34" charset="0"/>
                          <a:cs typeface="Arial" panose="020B0604020202020204" pitchFamily="34" charset="0"/>
                        </a:rPr>
                        <a:t>Panel A: Buy and hold abnormal returns by predicted earnings increase score quintiles within recommendation level</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a:p>
                  </a:txBody>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921509850"/>
                  </a:ext>
                </a:extLst>
              </a:tr>
              <a:tr h="314277">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Strong buy</a:t>
                      </a:r>
                      <a:endParaRPr lang="ko-KR" alt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a:p>
                  </a:txBody>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807277074"/>
                  </a:ext>
                </a:extLst>
              </a:tr>
              <a:tr h="314277">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N</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4,948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814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1,047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1,353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947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787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58483931"/>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CR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11.2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11.8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12.2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14.8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880231595"/>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AR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-9.7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0.1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-3.9</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959259880"/>
                  </a:ext>
                </a:extLst>
              </a:tr>
              <a:tr h="314277">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Buy</a:t>
                      </a:r>
                      <a:endParaRPr lang="ko-KR" alt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a:p>
                  </a:txBody>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579473285"/>
                  </a:ext>
                </a:extLst>
              </a:tr>
              <a:tr h="314277">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N</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13,522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2,147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2,964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3,636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2,578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2,197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50776812"/>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CR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17.7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18.6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056106235"/>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AR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0.4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3.0</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24136778"/>
                  </a:ext>
                </a:extLst>
              </a:tr>
              <a:tr h="314277">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Hold</a:t>
                      </a:r>
                      <a:endParaRPr lang="ko-KR" alt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229113230"/>
                  </a:ext>
                </a:extLst>
              </a:tr>
              <a:tr h="314277">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N</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6,303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1,018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1,368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1,654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1,191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1,072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92847574"/>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CR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25.5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16.2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25.2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30.0</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41.1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432573488"/>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AR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6.8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7.6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10.6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20.3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22.4***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513994809"/>
                  </a:ext>
                </a:extLst>
              </a:tr>
              <a:tr h="314277">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Sell</a:t>
                      </a:r>
                      <a:endParaRPr lang="ko-KR" altLang="en-US" sz="14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3345723331"/>
                  </a:ext>
                </a:extLst>
              </a:tr>
              <a:tr h="314277">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N</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rgbClr val="0070C0"/>
                          </a:solidFill>
                          <a:latin typeface="Arial" panose="020B0604020202020204" pitchFamily="34" charset="0"/>
                          <a:cs typeface="Arial" panose="020B0604020202020204" pitchFamily="34" charset="0"/>
                        </a:rPr>
                        <a:t>395</a:t>
                      </a:r>
                      <a:endParaRPr lang="ko-KR" altLang="en-US" sz="1400" dirty="0">
                        <a:solidFill>
                          <a:srgbClr val="0070C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50</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89</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125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69</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62</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240546025"/>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CR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36.8</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5.7</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33.5</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42.3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46.4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45.3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v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982909140"/>
                  </a:ext>
                </a:extLst>
              </a:tr>
              <a:tr h="364986">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AR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9.4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-17.1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5.6</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15.1</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13.4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20.3</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37.4*</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670975929"/>
                  </a:ext>
                </a:extLst>
              </a:tr>
            </a:tbl>
          </a:graphicData>
        </a:graphic>
      </p:graphicFrame>
      <p:grpSp>
        <p:nvGrpSpPr>
          <p:cNvPr id="12" name="그룹 11">
            <a:extLst>
              <a:ext uri="{FF2B5EF4-FFF2-40B4-BE49-F238E27FC236}">
                <a16:creationId xmlns:a16="http://schemas.microsoft.com/office/drawing/2014/main" id="{73D0E0BF-7153-435C-86BE-BE91F4556312}"/>
              </a:ext>
            </a:extLst>
          </p:cNvPr>
          <p:cNvGrpSpPr/>
          <p:nvPr/>
        </p:nvGrpSpPr>
        <p:grpSpPr>
          <a:xfrm>
            <a:off x="1506070" y="2303122"/>
            <a:ext cx="9705790" cy="4510475"/>
            <a:chOff x="1506070" y="2303122"/>
            <a:chExt cx="9705790" cy="4510475"/>
          </a:xfrm>
        </p:grpSpPr>
        <p:sp>
          <p:nvSpPr>
            <p:cNvPr id="4" name="사각형: 둥근 모서리 3">
              <a:extLst>
                <a:ext uri="{FF2B5EF4-FFF2-40B4-BE49-F238E27FC236}">
                  <a16:creationId xmlns:a16="http://schemas.microsoft.com/office/drawing/2014/main" id="{56689E31-C416-4A51-AE12-27F012D9C37E}"/>
                </a:ext>
              </a:extLst>
            </p:cNvPr>
            <p:cNvSpPr/>
            <p:nvPr/>
          </p:nvSpPr>
          <p:spPr>
            <a:xfrm>
              <a:off x="1506070" y="2303122"/>
              <a:ext cx="525930" cy="3962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그룹 10">
              <a:extLst>
                <a:ext uri="{FF2B5EF4-FFF2-40B4-BE49-F238E27FC236}">
                  <a16:creationId xmlns:a16="http://schemas.microsoft.com/office/drawing/2014/main" id="{321A2BA2-F959-44B3-85AA-C6A3A948B174}"/>
                </a:ext>
              </a:extLst>
            </p:cNvPr>
            <p:cNvGrpSpPr/>
            <p:nvPr/>
          </p:nvGrpSpPr>
          <p:grpSpPr>
            <a:xfrm>
              <a:off x="1506070" y="2303122"/>
              <a:ext cx="9705790" cy="4510475"/>
              <a:chOff x="1506070" y="2303122"/>
              <a:chExt cx="9705790" cy="4510475"/>
            </a:xfrm>
          </p:grpSpPr>
          <p:sp>
            <p:nvSpPr>
              <p:cNvPr id="2" name="사각형: 둥근 모서리 1">
                <a:extLst>
                  <a:ext uri="{FF2B5EF4-FFF2-40B4-BE49-F238E27FC236}">
                    <a16:creationId xmlns:a16="http://schemas.microsoft.com/office/drawing/2014/main" id="{795645E2-AA52-4669-AF7C-906D85889E54}"/>
                  </a:ext>
                </a:extLst>
              </p:cNvPr>
              <p:cNvSpPr/>
              <p:nvPr/>
            </p:nvSpPr>
            <p:spPr>
              <a:xfrm>
                <a:off x="10650070" y="2303122"/>
                <a:ext cx="525930" cy="39624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ECF06328-4A71-4E8E-B13C-F999EB214037}"/>
                  </a:ext>
                </a:extLst>
              </p:cNvPr>
              <p:cNvSpPr/>
              <p:nvPr/>
            </p:nvSpPr>
            <p:spPr>
              <a:xfrm>
                <a:off x="10650070" y="3657600"/>
                <a:ext cx="525930" cy="3860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a16="http://schemas.microsoft.com/office/drawing/2014/main" id="{ED6B0D4C-FAFE-46DE-ADFE-04E4115E47B4}"/>
                  </a:ext>
                </a:extLst>
              </p:cNvPr>
              <p:cNvSpPr/>
              <p:nvPr/>
            </p:nvSpPr>
            <p:spPr>
              <a:xfrm>
                <a:off x="1506070" y="3657600"/>
                <a:ext cx="525930" cy="3860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547769BA-8AA3-4DB6-9B0D-A623711FCBA1}"/>
                  </a:ext>
                </a:extLst>
              </p:cNvPr>
              <p:cNvSpPr/>
              <p:nvPr/>
            </p:nvSpPr>
            <p:spPr>
              <a:xfrm>
                <a:off x="1506070" y="6427517"/>
                <a:ext cx="525930" cy="3860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5F19337B-A1A2-41A6-AE3F-818FD068A264}"/>
                  </a:ext>
                </a:extLst>
              </p:cNvPr>
              <p:cNvSpPr/>
              <p:nvPr/>
            </p:nvSpPr>
            <p:spPr>
              <a:xfrm>
                <a:off x="10685930" y="6427517"/>
                <a:ext cx="525930" cy="3860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6549CD7C-CADB-4AF5-968E-45CD4DA068CE}"/>
                  </a:ext>
                </a:extLst>
              </p:cNvPr>
              <p:cNvCxnSpPr/>
              <p:nvPr/>
            </p:nvCxnSpPr>
            <p:spPr>
              <a:xfrm>
                <a:off x="3077066" y="5385057"/>
                <a:ext cx="6675120" cy="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sp>
        <p:nvSpPr>
          <p:cNvPr id="13" name="TextBox 12">
            <a:extLst>
              <a:ext uri="{FF2B5EF4-FFF2-40B4-BE49-F238E27FC236}">
                <a16:creationId xmlns:a16="http://schemas.microsoft.com/office/drawing/2014/main" id="{B3CD1875-0DF5-44FC-ADB4-D9563DC646AF}"/>
              </a:ext>
            </a:extLst>
          </p:cNvPr>
          <p:cNvSpPr txBox="1"/>
          <p:nvPr/>
        </p:nvSpPr>
        <p:spPr>
          <a:xfrm>
            <a:off x="-3055716" y="1528424"/>
            <a:ext cx="2731625" cy="2893100"/>
          </a:xfrm>
          <a:prstGeom prst="rect">
            <a:avLst/>
          </a:prstGeom>
          <a:noFill/>
        </p:spPr>
        <p:txBody>
          <a:bodyPr wrap="square" rtlCol="0">
            <a:spAutoFit/>
          </a:bodyPr>
          <a:lstStyle/>
          <a:p>
            <a:r>
              <a:rPr lang="en-US" altLang="ko-KR" sz="1400" dirty="0" err="1"/>
              <a:t>Peis</a:t>
            </a:r>
            <a:r>
              <a:rPr lang="en-US" altLang="ko-KR" sz="1400" dirty="0"/>
              <a:t> </a:t>
            </a:r>
            <a:r>
              <a:rPr lang="ko-KR" altLang="en-US" sz="1400" dirty="0"/>
              <a:t>점수를 따라 투자한 </a:t>
            </a:r>
            <a:r>
              <a:rPr lang="ko-KR" altLang="en-US" sz="1400" dirty="0" err="1"/>
              <a:t>펀더멘탈</a:t>
            </a:r>
            <a:r>
              <a:rPr lang="ko-KR" altLang="en-US" sz="1400" dirty="0"/>
              <a:t> 전략과 컨센서스 </a:t>
            </a:r>
            <a:r>
              <a:rPr lang="ko-KR" altLang="en-US" sz="1400" dirty="0" err="1"/>
              <a:t>기반으로하는</a:t>
            </a:r>
            <a:r>
              <a:rPr lang="ko-KR" altLang="en-US" sz="1400" dirty="0"/>
              <a:t> </a:t>
            </a:r>
            <a:r>
              <a:rPr lang="en-US" altLang="ko-KR" sz="1400" dirty="0"/>
              <a:t>all </a:t>
            </a:r>
            <a:r>
              <a:rPr lang="ko-KR" altLang="en-US" sz="1400" dirty="0"/>
              <a:t>전략의 초과 수익률의 차이를 비교한 표이다</a:t>
            </a:r>
            <a:r>
              <a:rPr lang="en-US" altLang="ko-KR" sz="1400" dirty="0"/>
              <a:t>.</a:t>
            </a:r>
          </a:p>
          <a:p>
            <a:r>
              <a:rPr lang="en-US" altLang="ko-KR" sz="1400" dirty="0"/>
              <a:t>Strong buy</a:t>
            </a:r>
            <a:r>
              <a:rPr lang="ko-KR" altLang="en-US" sz="1400" dirty="0"/>
              <a:t>나 </a:t>
            </a:r>
            <a:r>
              <a:rPr lang="en-US" altLang="ko-KR" sz="1400" dirty="0"/>
              <a:t>buy</a:t>
            </a:r>
            <a:r>
              <a:rPr lang="ko-KR" altLang="en-US" sz="1400" dirty="0"/>
              <a:t>에서 미미하지만 차이를 보이고 상대적으로 드문 경우인 </a:t>
            </a:r>
            <a:r>
              <a:rPr lang="en-US" altLang="ko-KR" sz="1400" dirty="0"/>
              <a:t>sell</a:t>
            </a:r>
            <a:r>
              <a:rPr lang="ko-KR" altLang="en-US" sz="1400" dirty="0"/>
              <a:t>에서는 큰 차이를 보인다</a:t>
            </a:r>
            <a:r>
              <a:rPr lang="en-US" altLang="ko-KR" sz="1400" dirty="0"/>
              <a:t>. </a:t>
            </a:r>
            <a:r>
              <a:rPr lang="ko-KR" altLang="en-US" sz="1400" dirty="0"/>
              <a:t>눈여겨볼 곳은 </a:t>
            </a:r>
            <a:r>
              <a:rPr lang="en-US" altLang="ko-KR" sz="1400" dirty="0"/>
              <a:t>hold</a:t>
            </a:r>
            <a:r>
              <a:rPr lang="ko-KR" altLang="en-US" sz="1400" dirty="0"/>
              <a:t>인데 </a:t>
            </a:r>
            <a:r>
              <a:rPr lang="en-US" altLang="ko-KR" sz="1400" dirty="0"/>
              <a:t>hold</a:t>
            </a:r>
            <a:r>
              <a:rPr lang="ko-KR" altLang="en-US" sz="1400" dirty="0"/>
              <a:t>는 </a:t>
            </a:r>
            <a:r>
              <a:rPr lang="en-US" altLang="ko-KR" sz="1400" dirty="0" err="1"/>
              <a:t>peis</a:t>
            </a:r>
            <a:r>
              <a:rPr lang="en-US" altLang="ko-KR" sz="1400" dirty="0"/>
              <a:t> </a:t>
            </a:r>
            <a:r>
              <a:rPr lang="ko-KR" altLang="en-US" sz="1400" dirty="0"/>
              <a:t>점수가 </a:t>
            </a:r>
            <a:r>
              <a:rPr lang="ko-KR" altLang="en-US" sz="1400" dirty="0" err="1"/>
              <a:t>오를때마다</a:t>
            </a:r>
            <a:r>
              <a:rPr lang="ko-KR" altLang="en-US" sz="1400" dirty="0"/>
              <a:t> 수익률이 점진적으로 오르는 모습을 보이고 있고 </a:t>
            </a:r>
            <a:r>
              <a:rPr lang="ko-KR" altLang="en-US" sz="1400" dirty="0" err="1"/>
              <a:t>펀더멘탈</a:t>
            </a:r>
            <a:r>
              <a:rPr lang="ko-KR" altLang="en-US" sz="1400" dirty="0"/>
              <a:t> 전략과 </a:t>
            </a:r>
            <a:r>
              <a:rPr lang="ko-KR" altLang="en-US" sz="1400" dirty="0" err="1"/>
              <a:t>컨센서스전략이</a:t>
            </a:r>
            <a:r>
              <a:rPr lang="ko-KR" altLang="en-US" sz="1400" dirty="0"/>
              <a:t> 뚜렷한 차이가 있다</a:t>
            </a:r>
            <a:r>
              <a:rPr lang="en-US" altLang="ko-KR" sz="1400" dirty="0"/>
              <a:t>.</a:t>
            </a:r>
            <a:endParaRPr lang="ko-KR" altLang="en-US" sz="1400" dirty="0"/>
          </a:p>
        </p:txBody>
      </p:sp>
      <p:sp>
        <p:nvSpPr>
          <p:cNvPr id="14" name="직사각형 13">
            <a:extLst>
              <a:ext uri="{FF2B5EF4-FFF2-40B4-BE49-F238E27FC236}">
                <a16:creationId xmlns:a16="http://schemas.microsoft.com/office/drawing/2014/main" id="{3089EA9E-7C5C-4CE4-91F5-E483503644A7}"/>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036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C24D7E08-0ED4-48B0-9CEA-6BB2A9B1BBF5}"/>
              </a:ext>
            </a:extLst>
          </p:cNvPr>
          <p:cNvSpPr/>
          <p:nvPr/>
        </p:nvSpPr>
        <p:spPr>
          <a:xfrm>
            <a:off x="680720" y="9775"/>
            <a:ext cx="4836160" cy="40843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3089EA9E-7C5C-4CE4-91F5-E483503644A7}"/>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7" name="표 14">
            <a:extLst>
              <a:ext uri="{FF2B5EF4-FFF2-40B4-BE49-F238E27FC236}">
                <a16:creationId xmlns:a16="http://schemas.microsoft.com/office/drawing/2014/main" id="{E41A4BA3-FF95-48FE-9146-323568271A7D}"/>
              </a:ext>
            </a:extLst>
          </p:cNvPr>
          <p:cNvGraphicFramePr>
            <a:graphicFrameLocks noGrp="1"/>
          </p:cNvGraphicFramePr>
          <p:nvPr>
            <p:extLst>
              <p:ext uri="{D42A27DB-BD31-4B8C-83A1-F6EECF244321}">
                <p14:modId xmlns:p14="http://schemas.microsoft.com/office/powerpoint/2010/main" val="3893879192"/>
              </p:ext>
            </p:extLst>
          </p:nvPr>
        </p:nvGraphicFramePr>
        <p:xfrm>
          <a:off x="1324401" y="2801235"/>
          <a:ext cx="10787604" cy="2585720"/>
        </p:xfrm>
        <a:graphic>
          <a:graphicData uri="http://schemas.openxmlformats.org/drawingml/2006/table">
            <a:tbl>
              <a:tblPr firstRow="1" bandRow="1">
                <a:tableStyleId>{5C22544A-7EE6-4342-B048-85BDC9FD1C3A}</a:tableStyleId>
              </a:tblPr>
              <a:tblGrid>
                <a:gridCol w="1797934">
                  <a:extLst>
                    <a:ext uri="{9D8B030D-6E8A-4147-A177-3AD203B41FA5}">
                      <a16:colId xmlns:a16="http://schemas.microsoft.com/office/drawing/2014/main" val="3356453974"/>
                    </a:ext>
                  </a:extLst>
                </a:gridCol>
                <a:gridCol w="1797934">
                  <a:extLst>
                    <a:ext uri="{9D8B030D-6E8A-4147-A177-3AD203B41FA5}">
                      <a16:colId xmlns:a16="http://schemas.microsoft.com/office/drawing/2014/main" val="3948880952"/>
                    </a:ext>
                  </a:extLst>
                </a:gridCol>
                <a:gridCol w="1797934">
                  <a:extLst>
                    <a:ext uri="{9D8B030D-6E8A-4147-A177-3AD203B41FA5}">
                      <a16:colId xmlns:a16="http://schemas.microsoft.com/office/drawing/2014/main" val="426132805"/>
                    </a:ext>
                  </a:extLst>
                </a:gridCol>
                <a:gridCol w="1797934">
                  <a:extLst>
                    <a:ext uri="{9D8B030D-6E8A-4147-A177-3AD203B41FA5}">
                      <a16:colId xmlns:a16="http://schemas.microsoft.com/office/drawing/2014/main" val="320213733"/>
                    </a:ext>
                  </a:extLst>
                </a:gridCol>
                <a:gridCol w="1797934">
                  <a:extLst>
                    <a:ext uri="{9D8B030D-6E8A-4147-A177-3AD203B41FA5}">
                      <a16:colId xmlns:a16="http://schemas.microsoft.com/office/drawing/2014/main" val="3020092974"/>
                    </a:ext>
                  </a:extLst>
                </a:gridCol>
                <a:gridCol w="1797934">
                  <a:extLst>
                    <a:ext uri="{9D8B030D-6E8A-4147-A177-3AD203B41FA5}">
                      <a16:colId xmlns:a16="http://schemas.microsoft.com/office/drawing/2014/main" val="2381213799"/>
                    </a:ext>
                  </a:extLst>
                </a:gridCol>
              </a:tblGrid>
              <a:tr h="320040">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Trading strategy</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Investment position</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Portfolio</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mean</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958346028"/>
                  </a:ext>
                </a:extLst>
              </a:tr>
              <a:tr h="32004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N</a:t>
                      </a:r>
                      <a:endParaRPr lang="ko-KR" altLang="en-US" dirty="0">
                        <a:solidFill>
                          <a:schemeClr val="tx1"/>
                        </a:solidFill>
                        <a:latin typeface="Arial" panose="020B0604020202020204" pitchFamily="34" charset="0"/>
                        <a:cs typeface="Arial" panose="020B0604020202020204" pitchFamily="34" charset="0"/>
                      </a:endParaRPr>
                    </a:p>
                  </a:txBody>
                  <a:tcPr>
                    <a:lnL w="381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AR(%)</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Difference(%)</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105370194"/>
                  </a:ext>
                </a:extLst>
              </a:tr>
              <a:tr h="370840">
                <a:tc gridSpan="6">
                  <a:txBody>
                    <a:bodyPr/>
                    <a:lstStyle/>
                    <a:p>
                      <a:pPr latinLnBrk="1"/>
                      <a:r>
                        <a:rPr lang="en-US" altLang="ko-KR" dirty="0">
                          <a:solidFill>
                            <a:schemeClr val="tx1"/>
                          </a:solidFill>
                          <a:latin typeface="Arial" panose="020B0604020202020204" pitchFamily="34" charset="0"/>
                          <a:cs typeface="Arial" panose="020B0604020202020204" pitchFamily="34" charset="0"/>
                        </a:rPr>
                        <a:t>Panel B: Benchmark trading strategy returns </a:t>
                      </a:r>
                      <a:endParaRPr lang="ko-KR" altLang="en-US"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tc hMerge="1">
                  <a:txBody>
                    <a:bodyPr/>
                    <a:lstStyle/>
                    <a:p>
                      <a:pPr latinLnBrk="1"/>
                      <a:endParaRPr lang="ko-KR" altLang="en-US" dirty="0">
                        <a:solidFill>
                          <a:schemeClr val="tx1"/>
                        </a:solidFill>
                      </a:endParaRPr>
                    </a:p>
                  </a:txBody>
                  <a:tcPr>
                    <a:solidFill>
                      <a:schemeClr val="accent6">
                        <a:lumMod val="20000"/>
                        <a:lumOff val="80000"/>
                      </a:schemeClr>
                    </a:solidFill>
                  </a:tcPr>
                </a:tc>
                <a:extLst>
                  <a:ext uri="{0D108BD9-81ED-4DB2-BD59-A6C34878D82A}">
                    <a16:rowId xmlns:a16="http://schemas.microsoft.com/office/drawing/2014/main" val="2479059895"/>
                  </a:ext>
                </a:extLst>
              </a:tr>
              <a:tr h="370840">
                <a:tc>
                  <a:txBody>
                    <a:bodyPr/>
                    <a:lstStyle/>
                    <a:p>
                      <a:pPr latinLnBrk="1"/>
                      <a:r>
                        <a:rPr lang="en-US" altLang="ko-KR" dirty="0">
                          <a:solidFill>
                            <a:schemeClr val="tx1"/>
                          </a:solidFill>
                          <a:latin typeface="Arial" panose="020B0604020202020204" pitchFamily="34" charset="0"/>
                          <a:cs typeface="Arial" panose="020B0604020202020204" pitchFamily="34" charset="0"/>
                        </a:rPr>
                        <a:t>Buy/sell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Long</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Strong buy/buy</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18,470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0.4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en-US" altLang="ko-KR"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50746693"/>
                  </a:ext>
                </a:extLst>
              </a:tr>
              <a:tr h="370840">
                <a:tc>
                  <a:txBody>
                    <a:bodyPr/>
                    <a:lstStyle/>
                    <a:p>
                      <a:pPr latinLnBrk="1"/>
                      <a:endParaRPr lang="ko-KR" altLang="en-US">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Short</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Sell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395</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9.4</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solidFill>
                          <a:latin typeface="Arial" panose="020B0604020202020204" pitchFamily="34" charset="0"/>
                          <a:cs typeface="Arial" panose="020B0604020202020204" pitchFamily="34" charset="0"/>
                        </a:rPr>
                        <a:t>-9.0**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2925554"/>
                  </a:ext>
                </a:extLst>
              </a:tr>
              <a:tr h="370840">
                <a:tc>
                  <a:txBody>
                    <a:bodyPr/>
                    <a:lstStyle/>
                    <a:p>
                      <a:pPr latinLnBrk="1"/>
                      <a:r>
                        <a:rPr lang="en-US" altLang="ko-KR" dirty="0">
                          <a:solidFill>
                            <a:schemeClr val="tx1"/>
                          </a:solidFill>
                          <a:latin typeface="Arial" panose="020B0604020202020204" pitchFamily="34" charset="0"/>
                          <a:cs typeface="Arial" panose="020B0604020202020204" pitchFamily="34" charset="0"/>
                        </a:rPr>
                        <a:t>Fundamental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Long</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PEIS Quintile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4,118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6.5***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34050896"/>
                  </a:ext>
                </a:extLst>
              </a:tr>
              <a:tr h="370840">
                <a:tc>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Short</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PEIS Quintile 1</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4,029</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-3.3***</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9.8***</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2428203"/>
                  </a:ext>
                </a:extLst>
              </a:tr>
            </a:tbl>
          </a:graphicData>
        </a:graphic>
      </p:graphicFrame>
      <p:grpSp>
        <p:nvGrpSpPr>
          <p:cNvPr id="20" name="그룹 19">
            <a:extLst>
              <a:ext uri="{FF2B5EF4-FFF2-40B4-BE49-F238E27FC236}">
                <a16:creationId xmlns:a16="http://schemas.microsoft.com/office/drawing/2014/main" id="{43028569-99D8-4EEC-AD53-37DBFAC88047}"/>
              </a:ext>
            </a:extLst>
          </p:cNvPr>
          <p:cNvGrpSpPr/>
          <p:nvPr/>
        </p:nvGrpSpPr>
        <p:grpSpPr>
          <a:xfrm>
            <a:off x="10336191" y="4221415"/>
            <a:ext cx="694482" cy="1165540"/>
            <a:chOff x="10336191" y="3467430"/>
            <a:chExt cx="694482" cy="1165540"/>
          </a:xfrm>
        </p:grpSpPr>
        <p:sp>
          <p:nvSpPr>
            <p:cNvPr id="16" name="사각형: 둥근 모서리 15">
              <a:extLst>
                <a:ext uri="{FF2B5EF4-FFF2-40B4-BE49-F238E27FC236}">
                  <a16:creationId xmlns:a16="http://schemas.microsoft.com/office/drawing/2014/main" id="{22589B6B-AFAB-4F7B-8727-F0D657CB2A76}"/>
                </a:ext>
              </a:extLst>
            </p:cNvPr>
            <p:cNvSpPr/>
            <p:nvPr/>
          </p:nvSpPr>
          <p:spPr>
            <a:xfrm>
              <a:off x="10336191" y="3467430"/>
              <a:ext cx="694482" cy="393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사각형: 둥근 모서리 16">
              <a:extLst>
                <a:ext uri="{FF2B5EF4-FFF2-40B4-BE49-F238E27FC236}">
                  <a16:creationId xmlns:a16="http://schemas.microsoft.com/office/drawing/2014/main" id="{633AB346-F0B9-4A97-B675-9A309FAC4BF4}"/>
                </a:ext>
              </a:extLst>
            </p:cNvPr>
            <p:cNvSpPr/>
            <p:nvPr/>
          </p:nvSpPr>
          <p:spPr>
            <a:xfrm>
              <a:off x="10336191" y="4239430"/>
              <a:ext cx="694482" cy="3935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8" name="TextBox 7">
            <a:extLst>
              <a:ext uri="{FF2B5EF4-FFF2-40B4-BE49-F238E27FC236}">
                <a16:creationId xmlns:a16="http://schemas.microsoft.com/office/drawing/2014/main" id="{FB72ED2E-4BEF-4D8F-BF05-7FEBC4A2755A}"/>
              </a:ext>
            </a:extLst>
          </p:cNvPr>
          <p:cNvSpPr txBox="1"/>
          <p:nvPr/>
        </p:nvSpPr>
        <p:spPr>
          <a:xfrm>
            <a:off x="851619" y="215912"/>
            <a:ext cx="4494362" cy="2585323"/>
          </a:xfrm>
          <a:prstGeom prst="rect">
            <a:avLst/>
          </a:prstGeom>
          <a:noFill/>
        </p:spPr>
        <p:txBody>
          <a:bodyPr wrap="square" rtlCol="0" anchor="ctr">
            <a:spAutoFit/>
          </a:bodyPr>
          <a:lstStyle/>
          <a:p>
            <a:pPr marL="0" marR="0" lvl="0" indent="0" algn="ctr" defTabSz="914286" rtl="0" eaLnBrk="1" fontAlgn="auto" latinLnBrk="0" hangingPunct="1">
              <a:lnSpc>
                <a:spcPct val="1000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prstClr val="white"/>
                </a:solidFill>
                <a:effectLst/>
                <a:uLnTx/>
                <a:uFillTx/>
                <a:latin typeface="Arial"/>
                <a:cs typeface="Arial" pitchFamily="34" charset="0"/>
              </a:rPr>
              <a:t>Benchmark</a:t>
            </a:r>
          </a:p>
          <a:p>
            <a:pPr marL="0" marR="0" lvl="0" indent="0" algn="ctr" defTabSz="914286" rtl="0" eaLnBrk="1" fontAlgn="auto" latinLnBrk="0" hangingPunct="1">
              <a:lnSpc>
                <a:spcPct val="100000"/>
              </a:lnSpc>
              <a:spcBef>
                <a:spcPts val="0"/>
              </a:spcBef>
              <a:spcAft>
                <a:spcPts val="0"/>
              </a:spcAft>
              <a:buClrTx/>
              <a:buSzTx/>
              <a:buFontTx/>
              <a:buNone/>
              <a:tabLst/>
              <a:defRPr/>
            </a:pPr>
            <a:r>
              <a:rPr lang="en-US" altLang="ko-KR" sz="5400" b="1" dirty="0">
                <a:solidFill>
                  <a:prstClr val="white"/>
                </a:solidFill>
                <a:latin typeface="Arial"/>
                <a:cs typeface="Arial" pitchFamily="34" charset="0"/>
              </a:rPr>
              <a:t>Vs Fundamental</a:t>
            </a:r>
            <a:endParaRPr kumimoji="0" lang="ko-KR" altLang="en-US" sz="5400" b="1" i="0" u="none" strike="noStrike" kern="1200" cap="none" spc="0" normalizeH="0" baseline="0" noProof="0" dirty="0">
              <a:ln>
                <a:noFill/>
              </a:ln>
              <a:solidFill>
                <a:prstClr val="white"/>
              </a:solidFill>
              <a:effectLst/>
              <a:uLnTx/>
              <a:uFillTx/>
              <a:latin typeface="Arial"/>
              <a:cs typeface="Arial" pitchFamily="34" charset="0"/>
            </a:endParaRPr>
          </a:p>
        </p:txBody>
      </p:sp>
      <p:grpSp>
        <p:nvGrpSpPr>
          <p:cNvPr id="6" name="그룹 5">
            <a:extLst>
              <a:ext uri="{FF2B5EF4-FFF2-40B4-BE49-F238E27FC236}">
                <a16:creationId xmlns:a16="http://schemas.microsoft.com/office/drawing/2014/main" id="{E22EC64F-4397-473A-85C9-54E0D284DEE9}"/>
              </a:ext>
            </a:extLst>
          </p:cNvPr>
          <p:cNvGrpSpPr/>
          <p:nvPr/>
        </p:nvGrpSpPr>
        <p:grpSpPr>
          <a:xfrm>
            <a:off x="6546511" y="845677"/>
            <a:ext cx="4900426" cy="1622373"/>
            <a:chOff x="6546511" y="845677"/>
            <a:chExt cx="4900426" cy="1622373"/>
          </a:xfrm>
        </p:grpSpPr>
        <p:sp>
          <p:nvSpPr>
            <p:cNvPr id="4" name="TextBox 3">
              <a:extLst>
                <a:ext uri="{FF2B5EF4-FFF2-40B4-BE49-F238E27FC236}">
                  <a16:creationId xmlns:a16="http://schemas.microsoft.com/office/drawing/2014/main" id="{6CCB8375-0D2E-4728-B02C-F9AAF23EE1E8}"/>
                </a:ext>
              </a:extLst>
            </p:cNvPr>
            <p:cNvSpPr txBox="1"/>
            <p:nvPr/>
          </p:nvSpPr>
          <p:spPr>
            <a:xfrm>
              <a:off x="6546511" y="1329277"/>
              <a:ext cx="3400130" cy="1138773"/>
            </a:xfrm>
            <a:prstGeom prst="rect">
              <a:avLst/>
            </a:prstGeom>
            <a:noFill/>
          </p:spPr>
          <p:txBody>
            <a:bodyPr wrap="square" rtlCol="0">
              <a:spAutoFit/>
            </a:bodyPr>
            <a:lstStyle/>
            <a:p>
              <a:r>
                <a:rPr lang="ko-KR" altLang="en-US" sz="1700" dirty="0">
                  <a:latin typeface="Arial" panose="020B0604020202020204" pitchFamily="34" charset="0"/>
                  <a:cs typeface="Arial" panose="020B0604020202020204" pitchFamily="34" charset="0"/>
                </a:rPr>
                <a:t>컨센서스를 </a:t>
              </a:r>
              <a:r>
                <a:rPr lang="ko-KR" altLang="en-US" sz="1700" dirty="0" err="1">
                  <a:latin typeface="Arial" panose="020B0604020202020204" pitchFamily="34" charset="0"/>
                  <a:cs typeface="Arial" panose="020B0604020202020204" pitchFamily="34" charset="0"/>
                </a:rPr>
                <a:t>벤치마크했을</a:t>
              </a:r>
              <a:r>
                <a:rPr lang="ko-KR" altLang="en-US" sz="1700" dirty="0">
                  <a:latin typeface="Arial" panose="020B0604020202020204" pitchFamily="34" charset="0"/>
                  <a:cs typeface="Arial" panose="020B0604020202020204" pitchFamily="34" charset="0"/>
                </a:rPr>
                <a:t> 경우 </a:t>
              </a:r>
              <a:endParaRPr lang="en-US" altLang="ko-KR" sz="1700" dirty="0">
                <a:latin typeface="Arial" panose="020B0604020202020204" pitchFamily="34" charset="0"/>
                <a:cs typeface="Arial" panose="020B0604020202020204" pitchFamily="34" charset="0"/>
              </a:endParaRPr>
            </a:p>
            <a:p>
              <a:r>
                <a:rPr lang="ko-KR" altLang="en-US" sz="1700" dirty="0">
                  <a:latin typeface="Arial" panose="020B0604020202020204" pitchFamily="34" charset="0"/>
                  <a:cs typeface="Arial" panose="020B0604020202020204" pitchFamily="34" charset="0"/>
                </a:rPr>
                <a:t>마이너스 수익률을 기록하지만 </a:t>
              </a:r>
              <a:endParaRPr lang="en-US" altLang="ko-KR" sz="1700" dirty="0">
                <a:latin typeface="Arial" panose="020B0604020202020204" pitchFamily="34" charset="0"/>
                <a:cs typeface="Arial" panose="020B0604020202020204" pitchFamily="34" charset="0"/>
              </a:endParaRPr>
            </a:p>
            <a:p>
              <a:r>
                <a:rPr lang="en-US" altLang="ko-KR" sz="1700" dirty="0">
                  <a:latin typeface="Arial" panose="020B0604020202020204" pitchFamily="34" charset="0"/>
                  <a:cs typeface="Arial" panose="020B0604020202020204" pitchFamily="34" charset="0"/>
                </a:rPr>
                <a:t>PEIS </a:t>
              </a:r>
              <a:r>
                <a:rPr lang="ko-KR" altLang="en-US" sz="1700" dirty="0">
                  <a:latin typeface="Arial" panose="020B0604020202020204" pitchFamily="34" charset="0"/>
                  <a:cs typeface="Arial" panose="020B0604020202020204" pitchFamily="34" charset="0"/>
                </a:rPr>
                <a:t>점수에 따른 투자했을 경우 </a:t>
              </a:r>
              <a:endParaRPr lang="en-US" altLang="ko-KR" sz="1700" dirty="0">
                <a:latin typeface="Arial" panose="020B0604020202020204" pitchFamily="34" charset="0"/>
                <a:cs typeface="Arial" panose="020B0604020202020204" pitchFamily="34" charset="0"/>
              </a:endParaRPr>
            </a:p>
            <a:p>
              <a:r>
                <a:rPr lang="ko-KR" altLang="en-US" sz="1700" dirty="0">
                  <a:latin typeface="Arial" panose="020B0604020202020204" pitchFamily="34" charset="0"/>
                  <a:cs typeface="Arial" panose="020B0604020202020204" pitchFamily="34" charset="0"/>
                </a:rPr>
                <a:t>높은 수익률을 보인다</a:t>
              </a:r>
              <a:r>
                <a:rPr lang="en-US" altLang="ko-KR" sz="1700" dirty="0">
                  <a:latin typeface="Arial" panose="020B0604020202020204" pitchFamily="34" charset="0"/>
                  <a:cs typeface="Arial" panose="020B0604020202020204" pitchFamily="34" charset="0"/>
                </a:rPr>
                <a:t>.</a:t>
              </a:r>
              <a:endParaRPr lang="ko-KR" altLang="en-US" sz="17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E27BA31-5C3D-499F-B615-A946E6C62FC1}"/>
                </a:ext>
              </a:extLst>
            </p:cNvPr>
            <p:cNvSpPr txBox="1"/>
            <p:nvPr/>
          </p:nvSpPr>
          <p:spPr>
            <a:xfrm>
              <a:off x="6546511" y="845677"/>
              <a:ext cx="4900426" cy="338554"/>
            </a:xfrm>
            <a:prstGeom prst="rect">
              <a:avLst/>
            </a:prstGeom>
            <a:noFill/>
          </p:spPr>
          <p:txBody>
            <a:bodyPr wrap="square" lIns="36000" tIns="0" rIns="36000" bIns="0" rtlCol="0">
              <a:spAutoFit/>
            </a:bodyPr>
            <a:lstStyle/>
            <a:p>
              <a:r>
                <a:rPr lang="ko-KR" altLang="en-US" sz="2200" b="1" dirty="0">
                  <a:solidFill>
                    <a:schemeClr val="accent6">
                      <a:lumMod val="75000"/>
                    </a:schemeClr>
                  </a:solidFill>
                  <a:latin typeface="Arial Black" panose="020B0A04020102020204" pitchFamily="34" charset="0"/>
                  <a:cs typeface="Arial" pitchFamily="34" charset="0"/>
                </a:rPr>
                <a:t>다른 투자 전략 </a:t>
              </a:r>
              <a:r>
                <a:rPr lang="en-US" altLang="ko-KR" sz="2200" b="1" dirty="0">
                  <a:solidFill>
                    <a:schemeClr val="accent6">
                      <a:lumMod val="75000"/>
                    </a:schemeClr>
                  </a:solidFill>
                  <a:latin typeface="Arial Black" panose="020B0A04020102020204" pitchFamily="34" charset="0"/>
                  <a:cs typeface="Arial" pitchFamily="34" charset="0"/>
                </a:rPr>
                <a:t>/ </a:t>
              </a:r>
              <a:r>
                <a:rPr lang="ko-KR" altLang="en-US" sz="2200" b="1" dirty="0">
                  <a:solidFill>
                    <a:schemeClr val="accent6">
                      <a:lumMod val="75000"/>
                    </a:schemeClr>
                  </a:solidFill>
                  <a:latin typeface="Arial Black" panose="020B0A04020102020204" pitchFamily="34" charset="0"/>
                  <a:cs typeface="Arial" pitchFamily="34" charset="0"/>
                </a:rPr>
                <a:t>다른 결과</a:t>
              </a:r>
              <a:endParaRPr lang="en-US" altLang="ko-KR" sz="2200" b="1" dirty="0">
                <a:solidFill>
                  <a:schemeClr val="accent6">
                    <a:lumMod val="75000"/>
                  </a:schemeClr>
                </a:solidFill>
                <a:latin typeface="Arial Black" panose="020B0A04020102020204" pitchFamily="34" charset="0"/>
                <a:cs typeface="Arial" pitchFamily="34" charset="0"/>
              </a:endParaRPr>
            </a:p>
          </p:txBody>
        </p:sp>
      </p:grpSp>
    </p:spTree>
    <p:extLst>
      <p:ext uri="{BB962C8B-B14F-4D97-AF65-F5344CB8AC3E}">
        <p14:creationId xmlns:p14="http://schemas.microsoft.com/office/powerpoint/2010/main" val="346754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3089EA9E-7C5C-4CE4-91F5-E483503644A7}"/>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9" name="표 9">
            <a:extLst>
              <a:ext uri="{FF2B5EF4-FFF2-40B4-BE49-F238E27FC236}">
                <a16:creationId xmlns:a16="http://schemas.microsoft.com/office/drawing/2014/main" id="{958C0D22-8DC1-4F76-9B94-4322CE1FA9EC}"/>
              </a:ext>
            </a:extLst>
          </p:cNvPr>
          <p:cNvGraphicFramePr>
            <a:graphicFrameLocks noGrp="1"/>
          </p:cNvGraphicFramePr>
          <p:nvPr>
            <p:extLst>
              <p:ext uri="{D42A27DB-BD31-4B8C-83A1-F6EECF244321}">
                <p14:modId xmlns:p14="http://schemas.microsoft.com/office/powerpoint/2010/main" val="4204248946"/>
              </p:ext>
            </p:extLst>
          </p:nvPr>
        </p:nvGraphicFramePr>
        <p:xfrm>
          <a:off x="701971" y="798285"/>
          <a:ext cx="10788057" cy="5865002"/>
        </p:xfrm>
        <a:graphic>
          <a:graphicData uri="http://schemas.openxmlformats.org/drawingml/2006/table">
            <a:tbl>
              <a:tblPr firstRow="1" bandRow="1">
                <a:tableStyleId>{5C22544A-7EE6-4342-B048-85BDC9FD1C3A}</a:tableStyleId>
              </a:tblPr>
              <a:tblGrid>
                <a:gridCol w="1532042">
                  <a:extLst>
                    <a:ext uri="{9D8B030D-6E8A-4147-A177-3AD203B41FA5}">
                      <a16:colId xmlns:a16="http://schemas.microsoft.com/office/drawing/2014/main" val="3986399669"/>
                    </a:ext>
                  </a:extLst>
                </a:gridCol>
                <a:gridCol w="2118331">
                  <a:extLst>
                    <a:ext uri="{9D8B030D-6E8A-4147-A177-3AD203B41FA5}">
                      <a16:colId xmlns:a16="http://schemas.microsoft.com/office/drawing/2014/main" val="655481361"/>
                    </a:ext>
                  </a:extLst>
                </a:gridCol>
                <a:gridCol w="2379228">
                  <a:extLst>
                    <a:ext uri="{9D8B030D-6E8A-4147-A177-3AD203B41FA5}">
                      <a16:colId xmlns:a16="http://schemas.microsoft.com/office/drawing/2014/main" val="3439735482"/>
                    </a:ext>
                  </a:extLst>
                </a:gridCol>
                <a:gridCol w="2379228">
                  <a:extLst>
                    <a:ext uri="{9D8B030D-6E8A-4147-A177-3AD203B41FA5}">
                      <a16:colId xmlns:a16="http://schemas.microsoft.com/office/drawing/2014/main" val="2991464298"/>
                    </a:ext>
                  </a:extLst>
                </a:gridCol>
                <a:gridCol w="2379228">
                  <a:extLst>
                    <a:ext uri="{9D8B030D-6E8A-4147-A177-3AD203B41FA5}">
                      <a16:colId xmlns:a16="http://schemas.microsoft.com/office/drawing/2014/main" val="1274062427"/>
                    </a:ext>
                  </a:extLst>
                </a:gridCol>
              </a:tblGrid>
              <a:tr h="369337">
                <a:tc>
                  <a:txBody>
                    <a:bodyPr/>
                    <a:lstStyle/>
                    <a:p>
                      <a:pPr latinLnBrk="1"/>
                      <a:endParaRPr lang="ko-KR" alt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b="1" dirty="0">
                          <a:solidFill>
                            <a:schemeClr val="tx1"/>
                          </a:solidFill>
                          <a:latin typeface="Arial" panose="020B0604020202020204" pitchFamily="34" charset="0"/>
                          <a:cs typeface="Arial" panose="020B0604020202020204" pitchFamily="34" charset="0"/>
                        </a:rPr>
                        <a:t>Buy/sell</a:t>
                      </a:r>
                      <a:endParaRPr lang="ko-KR" alt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b="1" dirty="0">
                          <a:solidFill>
                            <a:schemeClr val="tx1"/>
                          </a:solidFill>
                          <a:latin typeface="Arial" panose="020B0604020202020204" pitchFamily="34" charset="0"/>
                          <a:cs typeface="Arial" panose="020B0604020202020204" pitchFamily="34" charset="0"/>
                        </a:rPr>
                        <a:t>Fundamental</a:t>
                      </a:r>
                      <a:endParaRPr lang="ko-KR" alt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b="1" dirty="0">
                          <a:solidFill>
                            <a:schemeClr val="tx1"/>
                          </a:solidFill>
                          <a:latin typeface="Arial" panose="020B0604020202020204" pitchFamily="34" charset="0"/>
                          <a:cs typeface="Arial" panose="020B0604020202020204" pitchFamily="34" charset="0"/>
                        </a:rPr>
                        <a:t>Unconditional hold</a:t>
                      </a:r>
                      <a:endParaRPr lang="ko-KR" alt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b="1" dirty="0">
                          <a:solidFill>
                            <a:schemeClr val="tx1"/>
                          </a:solidFill>
                          <a:latin typeface="Arial" panose="020B0604020202020204" pitchFamily="34" charset="0"/>
                          <a:cs typeface="Arial" panose="020B0604020202020204" pitchFamily="34" charset="0"/>
                        </a:rPr>
                        <a:t>Conditional hold</a:t>
                      </a:r>
                      <a:endParaRPr lang="ko-KR" altLang="en-US" sz="1600"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300022451"/>
                  </a:ext>
                </a:extLst>
              </a:tr>
              <a:tr h="559605">
                <a:tc>
                  <a:txBody>
                    <a:bodyPr/>
                    <a:lstStyle/>
                    <a:p>
                      <a:pPr latinLnBrk="1"/>
                      <a:r>
                        <a:rPr lang="en-US" altLang="ko-KR" sz="1600" dirty="0">
                          <a:latin typeface="Arial" panose="020B0604020202020204" pitchFamily="34" charset="0"/>
                          <a:cs typeface="Arial" panose="020B0604020202020204" pitchFamily="34" charset="0"/>
                        </a:rPr>
                        <a:t>Long Portfolio:</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Strong buy/buy</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PEIS Quintile 5</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Hold</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PEIS Quintile 5</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709424012"/>
                  </a:ext>
                </a:extLst>
              </a:tr>
              <a:tr h="559605">
                <a:tc>
                  <a:txBody>
                    <a:bodyPr/>
                    <a:lstStyle/>
                    <a:p>
                      <a:pPr latinLnBrk="1"/>
                      <a:r>
                        <a:rPr lang="en-US" altLang="ko-KR" sz="1600" dirty="0">
                          <a:latin typeface="Arial" panose="020B0604020202020204" pitchFamily="34" charset="0"/>
                          <a:cs typeface="Arial" panose="020B0604020202020204" pitchFamily="34" charset="0"/>
                        </a:rPr>
                        <a:t>Short Portfolio:</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Sell</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PEIS Quintile 1</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PEIS Quintile 1</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339156108"/>
                  </a:ext>
                </a:extLst>
              </a:tr>
              <a:tr h="369337">
                <a:tc>
                  <a:txBody>
                    <a:bodyPr/>
                    <a:lstStyle/>
                    <a:p>
                      <a:pPr latinLnBrk="1"/>
                      <a:r>
                        <a:rPr lang="en-US" altLang="ko-KR" sz="1600" dirty="0">
                          <a:latin typeface="Arial" panose="020B0604020202020204" pitchFamily="34" charset="0"/>
                          <a:cs typeface="Arial" panose="020B0604020202020204" pitchFamily="34" charset="0"/>
                        </a:rPr>
                        <a:t>Intercept</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-0.002</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-0.026*</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b="1" u="sng" dirty="0">
                          <a:solidFill>
                            <a:srgbClr val="FF0000"/>
                          </a:solidFill>
                          <a:latin typeface="Arial" panose="020B0604020202020204" pitchFamily="34" charset="0"/>
                          <a:cs typeface="Arial" panose="020B0604020202020204" pitchFamily="34" charset="0"/>
                        </a:rPr>
                        <a:t>0.085*</a:t>
                      </a:r>
                      <a:endParaRPr lang="ko-KR" altLang="en-US" sz="1600" b="1" u="sng"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--0.018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619886861"/>
                  </a:ext>
                </a:extLst>
              </a:tr>
              <a:tr h="369337">
                <a:tc>
                  <a:txBody>
                    <a:bodyPr/>
                    <a:lstStyle/>
                    <a:p>
                      <a:pPr latinLnBrk="1"/>
                      <a:r>
                        <a:rPr lang="en-US" altLang="ko-KR" sz="1600" dirty="0">
                          <a:latin typeface="Arial" panose="020B0604020202020204" pitchFamily="34" charset="0"/>
                          <a:cs typeface="Arial" panose="020B0604020202020204" pitchFamily="34" charset="0"/>
                        </a:rPr>
                        <a:t>HEDGE</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b="1" u="sng" dirty="0">
                          <a:solidFill>
                            <a:srgbClr val="FF0000"/>
                          </a:solidFill>
                          <a:latin typeface="Arial" panose="020B0604020202020204" pitchFamily="34" charset="0"/>
                          <a:cs typeface="Arial" panose="020B0604020202020204" pitchFamily="34" charset="0"/>
                        </a:rPr>
                        <a:t>0.009</a:t>
                      </a:r>
                      <a:endParaRPr lang="ko-KR" altLang="en-US" sz="1600" b="1" u="sng"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b="1" u="sng" dirty="0">
                          <a:solidFill>
                            <a:srgbClr val="FF0000"/>
                          </a:solidFill>
                          <a:latin typeface="Arial" panose="020B0604020202020204" pitchFamily="34" charset="0"/>
                          <a:cs typeface="Arial" panose="020B0604020202020204" pitchFamily="34" charset="0"/>
                        </a:rPr>
                        <a:t>0.109*** </a:t>
                      </a:r>
                      <a:endParaRPr lang="ko-KR" altLang="en-US" sz="1600" b="1" u="sng"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marL="0" algn="l" defTabSz="914400" rtl="0" eaLnBrk="1" latinLnBrk="1" hangingPunct="1"/>
                      <a:r>
                        <a:rPr lang="en-US" altLang="ko-KR" sz="1600" b="1" u="sng" kern="1200" dirty="0">
                          <a:solidFill>
                            <a:srgbClr val="FF0000"/>
                          </a:solidFill>
                          <a:latin typeface="Arial" panose="020B0604020202020204" pitchFamily="34" charset="0"/>
                          <a:ea typeface="+mn-ea"/>
                          <a:cs typeface="Arial" panose="020B0604020202020204" pitchFamily="34" charset="0"/>
                        </a:rPr>
                        <a:t>0.193*** </a:t>
                      </a:r>
                      <a:endParaRPr lang="ko-KR" altLang="en-US" sz="1600" b="1" u="sng" kern="1200" dirty="0">
                        <a:solidFill>
                          <a:srgbClr val="FF0000"/>
                        </a:solidFill>
                        <a:latin typeface="Arial" panose="020B0604020202020204" pitchFamily="34" charset="0"/>
                        <a:ea typeface="+mn-ea"/>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236735092"/>
                  </a:ext>
                </a:extLst>
              </a:tr>
              <a:tr h="620648">
                <a:tc>
                  <a:txBody>
                    <a:bodyPr/>
                    <a:lstStyle/>
                    <a:p>
                      <a:pPr latinLnBrk="1"/>
                      <a:r>
                        <a:rPr lang="en-US" altLang="ko-KR" sz="1600" dirty="0">
                          <a:latin typeface="Arial" panose="020B0604020202020204" pitchFamily="34" charset="0"/>
                          <a:cs typeface="Arial" panose="020B0604020202020204" pitchFamily="34" charset="0"/>
                        </a:rPr>
                        <a:t>MTB</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0.000</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-0.001</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-0.001</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-0.002</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392979695"/>
                  </a:ext>
                </a:extLst>
              </a:tr>
              <a:tr h="434454">
                <a:tc>
                  <a:txBody>
                    <a:bodyPr/>
                    <a:lstStyle/>
                    <a:p>
                      <a:pPr latinLnBrk="1"/>
                      <a:r>
                        <a:rPr lang="en-US" altLang="ko-KR" sz="1600" dirty="0">
                          <a:latin typeface="Arial" panose="020B0604020202020204" pitchFamily="34" charset="0"/>
                          <a:cs typeface="Arial" panose="020B0604020202020204" pitchFamily="34" charset="0"/>
                        </a:rPr>
                        <a:t>RETt-1 </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0.019</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0.011</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0.103</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0.090**</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54914233"/>
                  </a:ext>
                </a:extLst>
              </a:tr>
              <a:tr h="434454">
                <a:tc>
                  <a:txBody>
                    <a:bodyPr/>
                    <a:lstStyle/>
                    <a:p>
                      <a:pPr latinLnBrk="1"/>
                      <a:r>
                        <a:rPr lang="en-US" altLang="ko-KR" sz="1600" dirty="0">
                          <a:latin typeface="Arial" panose="020B0604020202020204" pitchFamily="34" charset="0"/>
                          <a:cs typeface="Arial" panose="020B0604020202020204" pitchFamily="34" charset="0"/>
                        </a:rPr>
                        <a:t>EPRATIO</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-0.010</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-0.035</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-0.041</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0.004</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979425055"/>
                  </a:ext>
                </a:extLst>
              </a:tr>
              <a:tr h="559605">
                <a:tc>
                  <a:txBody>
                    <a:bodyPr/>
                    <a:lstStyle/>
                    <a:p>
                      <a:pPr latinLnBrk="1"/>
                      <a:r>
                        <a:rPr lang="en-US" altLang="ko-KR" sz="1600" dirty="0">
                          <a:latin typeface="Arial" panose="020B0604020202020204" pitchFamily="34" charset="0"/>
                          <a:cs typeface="Arial" panose="020B0604020202020204" pitchFamily="34" charset="0"/>
                        </a:rPr>
                        <a:t>ACC </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0.000</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latin typeface="Arial" panose="020B0604020202020204" pitchFamily="34" charset="0"/>
                          <a:cs typeface="Arial" panose="020B0604020202020204" pitchFamily="34" charset="0"/>
                        </a:rPr>
                        <a:t>0.000</a:t>
                      </a:r>
                      <a:endParaRPr lang="ko-KR" altLang="en-US" sz="1600" dirty="0">
                        <a:latin typeface="Arial" panose="020B0604020202020204" pitchFamily="34" charset="0"/>
                        <a:cs typeface="Arial" panose="020B0604020202020204" pitchFamily="34" charset="0"/>
                      </a:endParaRPr>
                    </a:p>
                    <a:p>
                      <a:pPr latinLnBrk="1"/>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0.000</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dirty="0">
                          <a:latin typeface="Arial" panose="020B0604020202020204" pitchFamily="34" charset="0"/>
                          <a:cs typeface="Arial" panose="020B0604020202020204" pitchFamily="34" charset="0"/>
                        </a:rPr>
                        <a:t>0.000</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585259710"/>
                  </a:ext>
                </a:extLst>
              </a:tr>
              <a:tr h="369337">
                <a:tc>
                  <a:txBody>
                    <a:bodyPr/>
                    <a:lstStyle/>
                    <a:p>
                      <a:pPr latinLnBrk="1"/>
                      <a:r>
                        <a:rPr lang="en-US" altLang="ko-KR" sz="1600" dirty="0">
                          <a:latin typeface="Arial" panose="020B0604020202020204" pitchFamily="34" charset="0"/>
                          <a:cs typeface="Arial" panose="020B0604020202020204" pitchFamily="34" charset="0"/>
                        </a:rPr>
                        <a:t>BETA</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-0.007</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0.001</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0.040</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0.054</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618609771"/>
                  </a:ext>
                </a:extLst>
              </a:tr>
              <a:tr h="559605">
                <a:tc>
                  <a:txBody>
                    <a:bodyPr/>
                    <a:lstStyle/>
                    <a:p>
                      <a:pPr latinLnBrk="1"/>
                      <a:r>
                        <a:rPr lang="en-US" altLang="ko-KR" sz="1600" dirty="0">
                          <a:latin typeface="Arial" panose="020B0604020202020204" pitchFamily="34" charset="0"/>
                          <a:cs typeface="Arial" panose="020B0604020202020204" pitchFamily="34" charset="0"/>
                        </a:rPr>
                        <a:t>N (number of years)</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18,263</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7,845</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6,228</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2,061</a:t>
                      </a:r>
                      <a:endParaRPr lang="ko-KR" altLang="en-US" sz="16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92482610"/>
                  </a:ext>
                </a:extLst>
              </a:tr>
              <a:tr h="620648">
                <a:tc>
                  <a:txBody>
                    <a:bodyPr/>
                    <a:lstStyle/>
                    <a:p>
                      <a:pPr latinLnBrk="1"/>
                      <a:r>
                        <a:rPr lang="en-US" altLang="ko-KR" sz="1600" dirty="0">
                          <a:latin typeface="Arial" panose="020B0604020202020204" pitchFamily="34" charset="0"/>
                          <a:cs typeface="Arial" panose="020B0604020202020204" pitchFamily="34" charset="0"/>
                        </a:rPr>
                        <a:t>HEDGE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8/12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11/12**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9/12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latinLnBrk="1"/>
                      <a:r>
                        <a:rPr lang="en-US" altLang="ko-KR" sz="1600" dirty="0">
                          <a:latin typeface="Arial" panose="020B0604020202020204" pitchFamily="34" charset="0"/>
                          <a:cs typeface="Arial" panose="020B0604020202020204" pitchFamily="34" charset="0"/>
                        </a:rPr>
                        <a:t>12/12**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896867106"/>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27F1F2-2FCA-464A-9A10-7CF74A1E3F18}"/>
                  </a:ext>
                </a:extLst>
              </p:cNvPr>
              <p:cNvSpPr txBox="1"/>
              <p:nvPr/>
            </p:nvSpPr>
            <p:spPr>
              <a:xfrm>
                <a:off x="153875" y="194713"/>
                <a:ext cx="1048325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1" i="1" dirty="0" smtClean="0">
                          <a:latin typeface="Cambria Math" panose="02040503050406030204" pitchFamily="18" charset="0"/>
                        </a:rPr>
                        <m:t>𝑨𝑹𝒋𝒕</m:t>
                      </m:r>
                      <m:r>
                        <a:rPr lang="en-US" altLang="ko-KR" b="1" i="1" dirty="0" smtClean="0">
                          <a:latin typeface="Cambria Math" panose="02040503050406030204" pitchFamily="18" charset="0"/>
                        </a:rPr>
                        <m:t> = </m:t>
                      </m:r>
                      <m:r>
                        <a:rPr lang="en-US" altLang="ko-KR" b="1" i="1" dirty="0" smtClean="0">
                          <a:latin typeface="Cambria Math" panose="02040503050406030204" pitchFamily="18" charset="0"/>
                        </a:rPr>
                        <m:t>𝒃</m:t>
                      </m:r>
                      <m:r>
                        <a:rPr lang="en-US" altLang="ko-KR" b="1" i="1" dirty="0" smtClean="0">
                          <a:latin typeface="Cambria Math" panose="02040503050406030204" pitchFamily="18" charset="0"/>
                        </a:rPr>
                        <m:t>𝟎</m:t>
                      </m:r>
                      <m:r>
                        <a:rPr lang="en-US" altLang="ko-KR" b="1" i="1" dirty="0" smtClean="0">
                          <a:latin typeface="Cambria Math" panose="02040503050406030204" pitchFamily="18" charset="0"/>
                        </a:rPr>
                        <m:t>+ </m:t>
                      </m:r>
                      <m:r>
                        <a:rPr lang="en-US" altLang="ko-KR" b="1" i="1" dirty="0" smtClean="0">
                          <a:latin typeface="Cambria Math" panose="02040503050406030204" pitchFamily="18" charset="0"/>
                        </a:rPr>
                        <m:t>𝒃</m:t>
                      </m:r>
                      <m:r>
                        <a:rPr lang="en-US" altLang="ko-KR" b="1" i="1" dirty="0" smtClean="0">
                          <a:latin typeface="Cambria Math" panose="02040503050406030204" pitchFamily="18" charset="0"/>
                        </a:rPr>
                        <m:t>𝟏</m:t>
                      </m:r>
                      <m:r>
                        <a:rPr lang="en-US" altLang="ko-KR" b="1" i="1" dirty="0" smtClean="0">
                          <a:latin typeface="Cambria Math" panose="02040503050406030204" pitchFamily="18" charset="0"/>
                        </a:rPr>
                        <m:t>𝑯𝑬𝑫𝑮𝑬𝒕</m:t>
                      </m:r>
                      <m:r>
                        <a:rPr lang="en-US" altLang="ko-KR" b="1" i="1" dirty="0" smtClean="0">
                          <a:latin typeface="Cambria Math" panose="02040503050406030204" pitchFamily="18" charset="0"/>
                        </a:rPr>
                        <m:t>+ </m:t>
                      </m:r>
                      <m:r>
                        <a:rPr lang="en-US" altLang="ko-KR" b="1" i="1" dirty="0" smtClean="0">
                          <a:latin typeface="Cambria Math" panose="02040503050406030204" pitchFamily="18" charset="0"/>
                        </a:rPr>
                        <m:t>𝒃</m:t>
                      </m:r>
                      <m:r>
                        <a:rPr lang="en-US" altLang="ko-KR" b="1" i="1" dirty="0" smtClean="0">
                          <a:latin typeface="Cambria Math" panose="02040503050406030204" pitchFamily="18" charset="0"/>
                        </a:rPr>
                        <m:t>𝟐</m:t>
                      </m:r>
                      <m:r>
                        <a:rPr lang="en-US" altLang="ko-KR" b="1" i="1" dirty="0" smtClean="0">
                          <a:latin typeface="Cambria Math" panose="02040503050406030204" pitchFamily="18" charset="0"/>
                        </a:rPr>
                        <m:t>𝑴𝑻𝑩𝒕</m:t>
                      </m:r>
                      <m:r>
                        <a:rPr lang="en-US" altLang="ko-KR" b="1" i="1" dirty="0" smtClean="0">
                          <a:latin typeface="Cambria Math" panose="02040503050406030204" pitchFamily="18" charset="0"/>
                        </a:rPr>
                        <m:t>+ </m:t>
                      </m:r>
                      <m:r>
                        <a:rPr lang="en-US" altLang="ko-KR" b="1" i="1" dirty="0" smtClean="0">
                          <a:latin typeface="Cambria Math" panose="02040503050406030204" pitchFamily="18" charset="0"/>
                        </a:rPr>
                        <m:t>𝒃</m:t>
                      </m:r>
                      <m:r>
                        <a:rPr lang="en-US" altLang="ko-KR" b="1" i="1" dirty="0" smtClean="0">
                          <a:latin typeface="Cambria Math" panose="02040503050406030204" pitchFamily="18" charset="0"/>
                        </a:rPr>
                        <m:t>𝟑</m:t>
                      </m:r>
                      <m:r>
                        <a:rPr lang="en-US" altLang="ko-KR" b="1" i="1" dirty="0" smtClean="0">
                          <a:latin typeface="Cambria Math" panose="02040503050406030204" pitchFamily="18" charset="0"/>
                        </a:rPr>
                        <m:t>𝑹𝑬𝑻𝒕</m:t>
                      </m:r>
                      <m:r>
                        <a:rPr lang="en-US" altLang="ko-KR" b="1" i="1" dirty="0" smtClean="0">
                          <a:latin typeface="Cambria Math" panose="02040503050406030204" pitchFamily="18" charset="0"/>
                        </a:rPr>
                        <m:t>−</m:t>
                      </m:r>
                      <m:r>
                        <a:rPr lang="en-US" altLang="ko-KR" b="1" i="1" dirty="0" smtClean="0">
                          <a:latin typeface="Cambria Math" panose="02040503050406030204" pitchFamily="18" charset="0"/>
                        </a:rPr>
                        <m:t>𝟏</m:t>
                      </m:r>
                      <m:r>
                        <a:rPr lang="en-US" altLang="ko-KR" b="1" i="1" dirty="0" smtClean="0">
                          <a:latin typeface="Cambria Math" panose="02040503050406030204" pitchFamily="18" charset="0"/>
                        </a:rPr>
                        <m:t>+ </m:t>
                      </m:r>
                      <m:r>
                        <a:rPr lang="en-US" altLang="ko-KR" b="1" i="1" dirty="0" smtClean="0">
                          <a:latin typeface="Cambria Math" panose="02040503050406030204" pitchFamily="18" charset="0"/>
                        </a:rPr>
                        <m:t>𝒃</m:t>
                      </m:r>
                      <m:r>
                        <a:rPr lang="en-US" altLang="ko-KR" b="1" i="1" dirty="0" smtClean="0">
                          <a:latin typeface="Cambria Math" panose="02040503050406030204" pitchFamily="18" charset="0"/>
                        </a:rPr>
                        <m:t>𝟒</m:t>
                      </m:r>
                      <m:r>
                        <a:rPr lang="en-US" altLang="ko-KR" b="1" i="1" dirty="0" smtClean="0">
                          <a:latin typeface="Cambria Math" panose="02040503050406030204" pitchFamily="18" charset="0"/>
                        </a:rPr>
                        <m:t>𝑬𝑷𝑹𝑨𝑻𝑰𝑶𝒕</m:t>
                      </m:r>
                      <m:r>
                        <a:rPr lang="en-US" altLang="ko-KR" b="1" i="1" dirty="0" smtClean="0">
                          <a:latin typeface="Cambria Math" panose="02040503050406030204" pitchFamily="18" charset="0"/>
                        </a:rPr>
                        <m:t>+ </m:t>
                      </m:r>
                      <m:r>
                        <a:rPr lang="en-US" altLang="ko-KR" b="1" i="1" dirty="0" smtClean="0">
                          <a:latin typeface="Cambria Math" panose="02040503050406030204" pitchFamily="18" charset="0"/>
                        </a:rPr>
                        <m:t>𝒃</m:t>
                      </m:r>
                      <m:r>
                        <a:rPr lang="en-US" altLang="ko-KR" b="1" i="1" dirty="0" smtClean="0">
                          <a:latin typeface="Cambria Math" panose="02040503050406030204" pitchFamily="18" charset="0"/>
                        </a:rPr>
                        <m:t>𝟓</m:t>
                      </m:r>
                      <m:r>
                        <a:rPr lang="en-US" altLang="ko-KR" b="1" i="1" dirty="0" smtClean="0">
                          <a:latin typeface="Cambria Math" panose="02040503050406030204" pitchFamily="18" charset="0"/>
                        </a:rPr>
                        <m:t>𝑨𝑪𝑪𝒕</m:t>
                      </m:r>
                      <m:r>
                        <a:rPr lang="en-US" altLang="ko-KR" b="1" i="1" dirty="0" smtClean="0">
                          <a:latin typeface="Cambria Math" panose="02040503050406030204" pitchFamily="18" charset="0"/>
                        </a:rPr>
                        <m:t>+ </m:t>
                      </m:r>
                      <m:r>
                        <a:rPr lang="en-US" altLang="ko-KR" b="1" i="1" dirty="0" smtClean="0">
                          <a:latin typeface="Cambria Math" panose="02040503050406030204" pitchFamily="18" charset="0"/>
                        </a:rPr>
                        <m:t>𝒃</m:t>
                      </m:r>
                      <m:r>
                        <a:rPr lang="en-US" altLang="ko-KR" b="1" i="1" dirty="0" smtClean="0">
                          <a:latin typeface="Cambria Math" panose="02040503050406030204" pitchFamily="18" charset="0"/>
                        </a:rPr>
                        <m:t>𝟔</m:t>
                      </m:r>
                      <m:r>
                        <a:rPr lang="en-US" altLang="ko-KR" b="1" i="1" dirty="0" smtClean="0">
                          <a:latin typeface="Cambria Math" panose="02040503050406030204" pitchFamily="18" charset="0"/>
                        </a:rPr>
                        <m:t>𝑩𝑬𝑻𝑨𝒕</m:t>
                      </m:r>
                      <m:r>
                        <a:rPr lang="en-US" altLang="ko-KR" b="1" i="1" dirty="0" smtClean="0">
                          <a:latin typeface="Cambria Math" panose="02040503050406030204" pitchFamily="18" charset="0"/>
                        </a:rPr>
                        <m:t>+ </m:t>
                      </m:r>
                      <m:r>
                        <a:rPr lang="en-US" altLang="ko-KR" b="1" i="1" dirty="0" smtClean="0">
                          <a:latin typeface="Cambria Math" panose="02040503050406030204" pitchFamily="18" charset="0"/>
                        </a:rPr>
                        <m:t>𝒆𝒕</m:t>
                      </m:r>
                    </m:oMath>
                  </m:oMathPara>
                </a14:m>
                <a:endParaRPr lang="en-US" altLang="ko-KR" b="1" dirty="0"/>
              </a:p>
              <a:p>
                <a:endParaRPr lang="ko-KR" altLang="en-US" dirty="0"/>
              </a:p>
            </p:txBody>
          </p:sp>
        </mc:Choice>
        <mc:Fallback xmlns="">
          <p:sp>
            <p:nvSpPr>
              <p:cNvPr id="13" name="TextBox 12">
                <a:extLst>
                  <a:ext uri="{FF2B5EF4-FFF2-40B4-BE49-F238E27FC236}">
                    <a16:creationId xmlns:a16="http://schemas.microsoft.com/office/drawing/2014/main" id="{5927F1F2-2FCA-464A-9A10-7CF74A1E3F18}"/>
                  </a:ext>
                </a:extLst>
              </p:cNvPr>
              <p:cNvSpPr txBox="1">
                <a:spLocks noRot="1" noChangeAspect="1" noMove="1" noResize="1" noEditPoints="1" noAdjustHandles="1" noChangeArrowheads="1" noChangeShapeType="1" noTextEdit="1"/>
              </p:cNvSpPr>
              <p:nvPr/>
            </p:nvSpPr>
            <p:spPr>
              <a:xfrm>
                <a:off x="153875" y="194713"/>
                <a:ext cx="10483259" cy="646331"/>
              </a:xfrm>
              <a:prstGeom prst="rect">
                <a:avLst/>
              </a:prstGeom>
              <a:blipFill>
                <a:blip r:embed="rId2"/>
                <a:stretch>
                  <a:fillRect/>
                </a:stretch>
              </a:blipFill>
            </p:spPr>
            <p:txBody>
              <a:bodyPr/>
              <a:lstStyle/>
              <a:p>
                <a:r>
                  <a:rPr lang="ko-KR" altLang="en-US">
                    <a:noFill/>
                  </a:rPr>
                  <a:t> </a:t>
                </a:r>
              </a:p>
            </p:txBody>
          </p:sp>
        </mc:Fallback>
      </mc:AlternateContent>
      <p:graphicFrame>
        <p:nvGraphicFramePr>
          <p:cNvPr id="24" name="차트 23">
            <a:extLst>
              <a:ext uri="{FF2B5EF4-FFF2-40B4-BE49-F238E27FC236}">
                <a16:creationId xmlns:a16="http://schemas.microsoft.com/office/drawing/2014/main" id="{8A7D6224-FBB0-4D5B-9805-C722CA249FFE}"/>
              </a:ext>
            </a:extLst>
          </p:cNvPr>
          <p:cNvGraphicFramePr/>
          <p:nvPr>
            <p:extLst>
              <p:ext uri="{D42A27DB-BD31-4B8C-83A1-F6EECF244321}">
                <p14:modId xmlns:p14="http://schemas.microsoft.com/office/powerpoint/2010/main" val="2889115807"/>
              </p:ext>
            </p:extLst>
          </p:nvPr>
        </p:nvGraphicFramePr>
        <p:xfrm>
          <a:off x="12496799" y="922873"/>
          <a:ext cx="5105721" cy="5802688"/>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231FD8F0-B901-4440-95CE-7FE8CB4107CA}"/>
              </a:ext>
            </a:extLst>
          </p:cNvPr>
          <p:cNvSpPr txBox="1"/>
          <p:nvPr/>
        </p:nvSpPr>
        <p:spPr>
          <a:xfrm>
            <a:off x="-2203615" y="2209256"/>
            <a:ext cx="1929567" cy="4801314"/>
          </a:xfrm>
          <a:prstGeom prst="rect">
            <a:avLst/>
          </a:prstGeom>
          <a:noFill/>
        </p:spPr>
        <p:txBody>
          <a:bodyPr wrap="square" rtlCol="0">
            <a:spAutoFit/>
          </a:bodyPr>
          <a:lstStyle/>
          <a:p>
            <a:pPr marL="0" algn="l" rtl="0" eaLnBrk="1" fontAlgn="t" latinLnBrk="1" hangingPunct="1">
              <a:spcBef>
                <a:spcPts val="0"/>
              </a:spcBef>
              <a:spcAft>
                <a:spcPts val="0"/>
              </a:spcAft>
            </a:pPr>
            <a:r>
              <a:rPr lang="en-US" altLang="ko-KR" sz="1800" b="0" i="0" u="none" strike="noStrike" dirty="0">
                <a:effectLst/>
                <a:latin typeface="Arial" panose="020B0604020202020204" pitchFamily="34" charset="0"/>
              </a:rPr>
              <a:t>-</a:t>
            </a:r>
            <a:r>
              <a:rPr lang="ko-KR" altLang="en-US" sz="1800" b="0" i="0" u="none" strike="noStrike" dirty="0">
                <a:effectLst/>
                <a:latin typeface="Arial" panose="020B0604020202020204" pitchFamily="34" charset="0"/>
              </a:rPr>
              <a:t>보유</a:t>
            </a:r>
            <a:endParaRPr lang="ko-KR" altLang="ko-KR" sz="1800" b="0" i="0" u="none" strike="noStrike" dirty="0">
              <a:effectLst/>
              <a:latin typeface="Arial" panose="020B0604020202020204" pitchFamily="34" charset="0"/>
            </a:endParaRPr>
          </a:p>
          <a:p>
            <a:pPr marL="0" algn="l" rtl="0" eaLnBrk="1" fontAlgn="t" latinLnBrk="1" hangingPunct="1">
              <a:spcBef>
                <a:spcPts val="0"/>
              </a:spcBef>
              <a:spcAft>
                <a:spcPts val="0"/>
              </a:spcAft>
            </a:pPr>
            <a:endPar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algn="l" rtl="0" eaLnBrk="1" fontAlgn="t" latinLnBrk="1" hangingPunct="1">
              <a:spcBef>
                <a:spcPts val="0"/>
              </a:spcBef>
              <a:spcAft>
                <a:spcPts val="0"/>
              </a:spcAft>
            </a:pPr>
            <a:r>
              <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r>
              <a:rPr lang="ko-KR" altLang="ko-KR" sz="1800" b="0" i="0" u="none" strike="noStrike" kern="12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헷지</a:t>
            </a:r>
            <a:endPar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algn="l" rtl="0" eaLnBrk="1" fontAlgn="t" latinLnBrk="1" hangingPunct="1">
              <a:spcBef>
                <a:spcPts val="0"/>
              </a:spcBef>
              <a:spcAft>
                <a:spcPts val="0"/>
              </a:spcAft>
            </a:pPr>
            <a:r>
              <a:rPr lang="en-US" altLang="ko-KR" dirty="0">
                <a:solidFill>
                  <a:srgbClr val="000000"/>
                </a:solidFill>
                <a:latin typeface="Arial" panose="020B0604020202020204" pitchFamily="34" charset="0"/>
                <a:ea typeface="Arial" panose="020B0604020202020204" pitchFamily="34" charset="0"/>
                <a:cs typeface="Arial" panose="020B0604020202020204" pitchFamily="34" charset="0"/>
              </a:rPr>
              <a:t>-</a:t>
            </a:r>
            <a:r>
              <a:rPr lang="ko-KR"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장부가치 대비 시장가치 비율</a:t>
            </a:r>
            <a:endPar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algn="l" rtl="0" eaLnBrk="1" fontAlgn="t" latinLnBrk="1" hangingPunct="1">
              <a:spcBef>
                <a:spcPts val="0"/>
              </a:spcBef>
              <a:spcAft>
                <a:spcPts val="0"/>
              </a:spcAft>
            </a:pPr>
            <a:r>
              <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r>
              <a:rPr lang="ko-KR"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전년도 </a:t>
            </a:r>
            <a:endPar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algn="l" rtl="0" eaLnBrk="1" fontAlgn="t" latinLnBrk="1" hangingPunct="1">
              <a:spcBef>
                <a:spcPts val="0"/>
              </a:spcBef>
              <a:spcAft>
                <a:spcPts val="0"/>
              </a:spcAft>
            </a:pPr>
            <a:r>
              <a:rPr lang="ko-KR"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초과 수익률 영향</a:t>
            </a:r>
            <a:endParaRPr lang="ko-KR" altLang="ko-KR" sz="1800" b="0" i="0" u="none" strike="noStrike" dirty="0">
              <a:effectLst/>
              <a:latin typeface="Arial" panose="020B0604020202020204" pitchFamily="34" charset="0"/>
            </a:endParaRPr>
          </a:p>
          <a:p>
            <a:pPr marL="0" algn="l" rtl="0" eaLnBrk="1" fontAlgn="t" latinLnBrk="1" hangingPunct="1">
              <a:spcBef>
                <a:spcPts val="0"/>
              </a:spcBef>
              <a:spcAft>
                <a:spcPts val="0"/>
              </a:spcAft>
            </a:pPr>
            <a:r>
              <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r>
              <a:rPr lang="ko-KR"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주당수익률</a:t>
            </a:r>
            <a:endParaRPr lang="ko-KR" altLang="ko-KR" sz="1800" b="0" i="0" u="none" strike="noStrike" dirty="0">
              <a:effectLst/>
              <a:latin typeface="Arial" panose="020B0604020202020204" pitchFamily="34" charset="0"/>
            </a:endParaRPr>
          </a:p>
          <a:p>
            <a:pPr marL="0" algn="l" rtl="0" eaLnBrk="1" fontAlgn="t" latinLnBrk="1" hangingPunct="1">
              <a:spcBef>
                <a:spcPts val="0"/>
              </a:spcBef>
              <a:spcAft>
                <a:spcPts val="0"/>
              </a:spcAft>
            </a:pPr>
            <a:r>
              <a:rPr lang="en-US" altLang="ko-KR" sz="1800" b="0" i="0" u="none" strike="noStrike" kern="1200" dirty="0">
                <a:solidFill>
                  <a:srgbClr val="000000"/>
                </a:solidFill>
                <a:effectLst/>
                <a:latin typeface="Arial" panose="020B0604020202020204" pitchFamily="34" charset="0"/>
                <a:cs typeface="Arial" panose="020B0604020202020204" pitchFamily="34" charset="0"/>
              </a:rPr>
              <a:t>  Per?</a:t>
            </a:r>
            <a:endParaRPr lang="ko-KR" altLang="ko-KR" sz="1800" b="0" i="0" u="none" strike="noStrike" dirty="0">
              <a:effectLst/>
              <a:latin typeface="Arial" panose="020B0604020202020204" pitchFamily="34" charset="0"/>
            </a:endParaRPr>
          </a:p>
          <a:p>
            <a:pPr marL="0" algn="l" rtl="0" eaLnBrk="1" fontAlgn="t" latinLnBrk="1" hangingPunct="1">
              <a:spcBef>
                <a:spcPts val="0"/>
              </a:spcBef>
              <a:spcAft>
                <a:spcPts val="0"/>
              </a:spcAft>
            </a:pPr>
            <a:r>
              <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a:t>
            </a:r>
            <a:r>
              <a:rPr lang="ko-KR"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발생주의</a:t>
            </a:r>
            <a:endParaRPr lang="ko-KR" altLang="ko-KR" sz="1800" b="0" i="0" u="none" strike="noStrike" dirty="0">
              <a:effectLst/>
              <a:latin typeface="Arial" panose="020B0604020202020204" pitchFamily="34" charset="0"/>
            </a:endParaRPr>
          </a:p>
          <a:p>
            <a:pPr marL="0" algn="l" rtl="0" eaLnBrk="1" fontAlgn="t" latinLnBrk="1" hangingPunct="1">
              <a:spcBef>
                <a:spcPts val="0"/>
              </a:spcBef>
              <a:spcAft>
                <a:spcPts val="0"/>
              </a:spcAft>
            </a:pPr>
            <a:endPar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algn="l" rtl="0" eaLnBrk="1" fontAlgn="t" latinLnBrk="1" hangingPunct="1">
              <a:spcBef>
                <a:spcPts val="0"/>
              </a:spcBef>
              <a:spcAft>
                <a:spcPts val="0"/>
              </a:spcAft>
            </a:pPr>
            <a:r>
              <a:rPr lang="en-US" altLang="ko-KR" dirty="0">
                <a:solidFill>
                  <a:srgbClr val="000000"/>
                </a:solidFill>
                <a:latin typeface="Arial" panose="020B0604020202020204" pitchFamily="34" charset="0"/>
                <a:ea typeface="Arial" panose="020B0604020202020204" pitchFamily="34" charset="0"/>
                <a:cs typeface="Arial" panose="020B0604020202020204" pitchFamily="34" charset="0"/>
              </a:rPr>
              <a:t>-</a:t>
            </a:r>
            <a:r>
              <a:rPr lang="ko-KR"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베타</a:t>
            </a:r>
            <a:endParaRPr lang="ko-KR" altLang="ko-KR" sz="1800" b="0" i="0" u="none" strike="noStrike" dirty="0">
              <a:effectLst/>
              <a:latin typeface="Arial" panose="020B0604020202020204" pitchFamily="34" charset="0"/>
            </a:endParaRPr>
          </a:p>
          <a:p>
            <a:pPr marL="0" algn="l" rtl="0" eaLnBrk="1" fontAlgn="t" latinLnBrk="1" hangingPunct="1">
              <a:spcBef>
                <a:spcPts val="0"/>
              </a:spcBef>
              <a:spcAft>
                <a:spcPts val="0"/>
              </a:spcAft>
            </a:pPr>
            <a:endParaRPr lang="en-US" altLang="ko-KR" sz="1800" b="0" i="0" u="none" strike="noStrike" kern="1200" dirty="0">
              <a:solidFill>
                <a:srgbClr val="000000"/>
              </a:solidFill>
              <a:effectLst/>
              <a:latin typeface="Arial" panose="020B0604020202020204" pitchFamily="34" charset="0"/>
              <a:cs typeface="Arial" panose="020B0604020202020204" pitchFamily="34" charset="0"/>
            </a:endParaRPr>
          </a:p>
          <a:p>
            <a:pPr marL="0" algn="l" rtl="0" eaLnBrk="1" fontAlgn="t" latinLnBrk="1" hangingPunct="1">
              <a:spcBef>
                <a:spcPts val="0"/>
              </a:spcBef>
              <a:spcAft>
                <a:spcPts val="0"/>
              </a:spcAft>
            </a:pPr>
            <a:r>
              <a:rPr lang="en-US" altLang="ko-KR" sz="1800" b="0" i="0" u="none" strike="noStrike" kern="1200" dirty="0">
                <a:solidFill>
                  <a:srgbClr val="000000"/>
                </a:solidFill>
                <a:effectLst/>
                <a:latin typeface="Arial" panose="020B0604020202020204" pitchFamily="34" charset="0"/>
                <a:cs typeface="Arial" panose="020B0604020202020204" pitchFamily="34" charset="0"/>
              </a:rPr>
              <a:t>???</a:t>
            </a:r>
            <a:endParaRPr lang="ko-KR" altLang="ko-KR" sz="1800" b="0" i="0" u="none" strike="noStrike" dirty="0">
              <a:effectLst/>
              <a:latin typeface="Arial" panose="020B0604020202020204" pitchFamily="34" charset="0"/>
            </a:endParaRPr>
          </a:p>
          <a:p>
            <a:pPr marL="0" algn="l" rtl="0" eaLnBrk="1" fontAlgn="t" latinLnBrk="1" hangingPunct="1">
              <a:spcBef>
                <a:spcPts val="0"/>
              </a:spcBef>
              <a:spcAft>
                <a:spcPts val="0"/>
              </a:spcAft>
            </a:pPr>
            <a:endParaRPr lang="en-US"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algn="l" rtl="0" eaLnBrk="1" fontAlgn="t" latinLnBrk="1" hangingPunct="1">
              <a:spcBef>
                <a:spcPts val="0"/>
              </a:spcBef>
              <a:spcAft>
                <a:spcPts val="0"/>
              </a:spcAft>
            </a:pPr>
            <a:r>
              <a:rPr lang="ko-KR" altLang="ko-KR" sz="1800" b="0" i="0" u="none" strike="noStrike" kern="12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헷지로</a:t>
            </a:r>
            <a:r>
              <a:rPr lang="ko-KR" altLang="ko-KR" sz="1800" b="0" i="0" u="none" strike="noStrike" kern="1200" dirty="0">
                <a:solidFill>
                  <a:srgbClr val="000000"/>
                </a:solidFill>
                <a:effectLst/>
                <a:latin typeface="Arial" panose="020B0604020202020204" pitchFamily="34" charset="0"/>
                <a:ea typeface="Arial" panose="020B0604020202020204" pitchFamily="34" charset="0"/>
                <a:cs typeface="Arial" panose="020B0604020202020204" pitchFamily="34" charset="0"/>
              </a:rPr>
              <a:t> 양의 값을 얻은 년도의 수</a:t>
            </a:r>
            <a:endParaRPr lang="ko-KR" altLang="ko-KR"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31944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3089EA9E-7C5C-4CE4-91F5-E483503644A7}"/>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BE4613F9-3EC5-4294-BBD6-F51499306D83}"/>
              </a:ext>
            </a:extLst>
          </p:cNvPr>
          <p:cNvSpPr txBox="1"/>
          <p:nvPr/>
        </p:nvSpPr>
        <p:spPr>
          <a:xfrm>
            <a:off x="6096000" y="681225"/>
            <a:ext cx="4251960" cy="1200329"/>
          </a:xfrm>
          <a:prstGeom prst="rect">
            <a:avLst/>
          </a:prstGeom>
          <a:noFill/>
        </p:spPr>
        <p:txBody>
          <a:bodyPr wrap="square" rtlCol="0">
            <a:spAutoFit/>
          </a:bodyPr>
          <a:lstStyle/>
          <a:p>
            <a:r>
              <a:rPr lang="en-US" altLang="ko-KR" dirty="0"/>
              <a:t>1. </a:t>
            </a:r>
            <a:r>
              <a:rPr lang="ko-KR" altLang="en-US" dirty="0"/>
              <a:t>애널리스트가 재무제표의 정보를 활용하는 방안 제시</a:t>
            </a:r>
            <a:endParaRPr lang="en-US" altLang="ko-KR" dirty="0"/>
          </a:p>
          <a:p>
            <a:r>
              <a:rPr lang="en-US" altLang="ko-KR" dirty="0"/>
              <a:t>2. Hold</a:t>
            </a:r>
            <a:r>
              <a:rPr lang="ko-KR" altLang="en-US" dirty="0"/>
              <a:t> 컨센서스의 정확성 개선에 새로운 모델로서 도움</a:t>
            </a:r>
          </a:p>
        </p:txBody>
      </p:sp>
      <p:sp>
        <p:nvSpPr>
          <p:cNvPr id="4" name="TextBox 3">
            <a:extLst>
              <a:ext uri="{FF2B5EF4-FFF2-40B4-BE49-F238E27FC236}">
                <a16:creationId xmlns:a16="http://schemas.microsoft.com/office/drawing/2014/main" id="{8E7A351B-5E6A-4A31-AB0B-580069AD8EFF}"/>
              </a:ext>
            </a:extLst>
          </p:cNvPr>
          <p:cNvSpPr txBox="1"/>
          <p:nvPr/>
        </p:nvSpPr>
        <p:spPr>
          <a:xfrm>
            <a:off x="3692769" y="903319"/>
            <a:ext cx="2145323" cy="369332"/>
          </a:xfrm>
          <a:prstGeom prst="rect">
            <a:avLst/>
          </a:prstGeom>
          <a:noFill/>
        </p:spPr>
        <p:txBody>
          <a:bodyPr wrap="square" rtlCol="0">
            <a:spAutoFit/>
          </a:bodyPr>
          <a:lstStyle/>
          <a:p>
            <a:r>
              <a:rPr lang="ko-KR" altLang="en-US" dirty="0"/>
              <a:t>결론</a:t>
            </a:r>
          </a:p>
        </p:txBody>
      </p:sp>
      <p:sp>
        <p:nvSpPr>
          <p:cNvPr id="5" name="TextBox 4">
            <a:extLst>
              <a:ext uri="{FF2B5EF4-FFF2-40B4-BE49-F238E27FC236}">
                <a16:creationId xmlns:a16="http://schemas.microsoft.com/office/drawing/2014/main" id="{8F8E6B72-43CE-493D-A217-002236DA3315}"/>
              </a:ext>
            </a:extLst>
          </p:cNvPr>
          <p:cNvSpPr txBox="1"/>
          <p:nvPr/>
        </p:nvSpPr>
        <p:spPr>
          <a:xfrm>
            <a:off x="3868615" y="2778369"/>
            <a:ext cx="1143000" cy="369332"/>
          </a:xfrm>
          <a:prstGeom prst="rect">
            <a:avLst/>
          </a:prstGeom>
          <a:noFill/>
        </p:spPr>
        <p:txBody>
          <a:bodyPr wrap="square" rtlCol="0">
            <a:spAutoFit/>
          </a:bodyPr>
          <a:lstStyle/>
          <a:p>
            <a:r>
              <a:rPr lang="ko-KR" altLang="en-US" dirty="0"/>
              <a:t>한계</a:t>
            </a:r>
          </a:p>
        </p:txBody>
      </p:sp>
      <p:sp>
        <p:nvSpPr>
          <p:cNvPr id="6" name="TextBox 5">
            <a:extLst>
              <a:ext uri="{FF2B5EF4-FFF2-40B4-BE49-F238E27FC236}">
                <a16:creationId xmlns:a16="http://schemas.microsoft.com/office/drawing/2014/main" id="{F90E4C29-A2C3-4B19-AC04-00D408836A14}"/>
              </a:ext>
            </a:extLst>
          </p:cNvPr>
          <p:cNvSpPr txBox="1"/>
          <p:nvPr/>
        </p:nvSpPr>
        <p:spPr>
          <a:xfrm>
            <a:off x="6096000" y="2901462"/>
            <a:ext cx="4630615" cy="923330"/>
          </a:xfrm>
          <a:prstGeom prst="rect">
            <a:avLst/>
          </a:prstGeom>
          <a:noFill/>
        </p:spPr>
        <p:txBody>
          <a:bodyPr wrap="square" rtlCol="0">
            <a:spAutoFit/>
          </a:bodyPr>
          <a:lstStyle/>
          <a:p>
            <a:r>
              <a:rPr lang="ko-KR" altLang="en-US" dirty="0"/>
              <a:t>샘플 </a:t>
            </a:r>
            <a:r>
              <a:rPr lang="ko-KR" altLang="en-US" dirty="0" err="1"/>
              <a:t>테스트외의</a:t>
            </a:r>
            <a:r>
              <a:rPr lang="ko-KR" altLang="en-US"/>
              <a:t> 자료를 기반하지 않았기 때문에 예측 </a:t>
            </a:r>
            <a:r>
              <a:rPr lang="ko-KR" altLang="en-US" dirty="0"/>
              <a:t>편향을 야기할 수도 있어서 </a:t>
            </a:r>
            <a:r>
              <a:rPr lang="ko-KR" altLang="en-US" dirty="0" err="1"/>
              <a:t>주의깊게</a:t>
            </a:r>
            <a:r>
              <a:rPr lang="ko-KR" altLang="en-US" dirty="0"/>
              <a:t> 해석할 필요가 있다</a:t>
            </a:r>
            <a:r>
              <a:rPr lang="en-US" altLang="ko-KR" dirty="0"/>
              <a:t>.</a:t>
            </a:r>
            <a:endParaRPr lang="ko-KR" altLang="en-US" dirty="0"/>
          </a:p>
        </p:txBody>
      </p:sp>
    </p:spTree>
    <p:extLst>
      <p:ext uri="{BB962C8B-B14F-4D97-AF65-F5344CB8AC3E}">
        <p14:creationId xmlns:p14="http://schemas.microsoft.com/office/powerpoint/2010/main" val="302740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69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64218467-4276-4D8F-940E-92280BED6BBB}"/>
              </a:ext>
            </a:extLst>
          </p:cNvPr>
          <p:cNvGraphicFramePr>
            <a:graphicFrameLocks noGrp="1"/>
          </p:cNvGraphicFramePr>
          <p:nvPr/>
        </p:nvGraphicFramePr>
        <p:xfrm>
          <a:off x="1042737" y="1013759"/>
          <a:ext cx="9144000" cy="3196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92291842"/>
                    </a:ext>
                  </a:extLst>
                </a:gridCol>
                <a:gridCol w="1524000">
                  <a:extLst>
                    <a:ext uri="{9D8B030D-6E8A-4147-A177-3AD203B41FA5}">
                      <a16:colId xmlns:a16="http://schemas.microsoft.com/office/drawing/2014/main" val="565966582"/>
                    </a:ext>
                  </a:extLst>
                </a:gridCol>
                <a:gridCol w="1524000">
                  <a:extLst>
                    <a:ext uri="{9D8B030D-6E8A-4147-A177-3AD203B41FA5}">
                      <a16:colId xmlns:a16="http://schemas.microsoft.com/office/drawing/2014/main" val="1426679647"/>
                    </a:ext>
                  </a:extLst>
                </a:gridCol>
                <a:gridCol w="1524000">
                  <a:extLst>
                    <a:ext uri="{9D8B030D-6E8A-4147-A177-3AD203B41FA5}">
                      <a16:colId xmlns:a16="http://schemas.microsoft.com/office/drawing/2014/main" val="4141925567"/>
                    </a:ext>
                  </a:extLst>
                </a:gridCol>
                <a:gridCol w="1524000">
                  <a:extLst>
                    <a:ext uri="{9D8B030D-6E8A-4147-A177-3AD203B41FA5}">
                      <a16:colId xmlns:a16="http://schemas.microsoft.com/office/drawing/2014/main" val="528081250"/>
                    </a:ext>
                  </a:extLst>
                </a:gridCol>
                <a:gridCol w="1524000">
                  <a:extLst>
                    <a:ext uri="{9D8B030D-6E8A-4147-A177-3AD203B41FA5}">
                      <a16:colId xmlns:a16="http://schemas.microsoft.com/office/drawing/2014/main" val="3289862926"/>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Year</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Strong buy</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Buy</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Hold</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Sell</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Total</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1994</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190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527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310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1,048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014438721"/>
                  </a:ext>
                </a:extLst>
              </a:tr>
              <a:tr h="532800">
                <a:tc gridSpan="6">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400" dirty="0">
                          <a:solidFill>
                            <a:schemeClr val="tx1"/>
                          </a:solidFill>
                          <a:latin typeface="맑은 고딕" panose="020B0503020000020004" pitchFamily="50" charset="-127"/>
                          <a:ea typeface="맑은 고딕" panose="020B0503020000020004" pitchFamily="50" charset="-127"/>
                          <a:cs typeface="Arial" panose="020B0604020202020204" pitchFamily="34" charset="0"/>
                        </a:rPr>
                        <a:t>〮〮〮</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algn="ctr" latinLnBrk="1"/>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algn="ctr" latinLnBrk="1"/>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algn="ctr" latinLnBrk="1"/>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algn="ctr" latinLnBrk="1"/>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algn="ctr" latinLnBrk="1"/>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698370405"/>
                  </a:ext>
                </a:extLst>
              </a:tr>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2005</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309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1,195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714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55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2,273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855255103"/>
                  </a:ext>
                </a:extLst>
              </a:tr>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Total</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4,948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13,522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6,303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395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25,168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6619935"/>
                  </a:ext>
                </a:extLst>
              </a:tr>
              <a:tr h="532800">
                <a:tc>
                  <a:txBody>
                    <a:bodyPr/>
                    <a:lstStyle/>
                    <a:p>
                      <a:pPr algn="ctr" latinLnBrk="1"/>
                      <a:r>
                        <a:rPr lang="en-US" altLang="ko-KR" sz="1400" b="1" dirty="0">
                          <a:solidFill>
                            <a:srgbClr val="FF0000"/>
                          </a:solidFill>
                          <a:latin typeface="Arial" panose="020B0604020202020204" pitchFamily="34" charset="0"/>
                          <a:cs typeface="Arial" panose="020B0604020202020204" pitchFamily="34" charset="0"/>
                        </a:rPr>
                        <a:t>Percentage</a:t>
                      </a:r>
                      <a:endParaRPr lang="ko-KR" altLang="en-US" sz="1400" b="1" dirty="0">
                        <a:solidFill>
                          <a:srgbClr val="FF000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b="1" dirty="0">
                          <a:solidFill>
                            <a:srgbClr val="FF0000"/>
                          </a:solidFill>
                          <a:latin typeface="Arial" panose="020B0604020202020204" pitchFamily="34" charset="0"/>
                          <a:cs typeface="Arial" panose="020B0604020202020204" pitchFamily="34" charset="0"/>
                        </a:rPr>
                        <a:t>19.7</a:t>
                      </a:r>
                      <a:endParaRPr lang="ko-KR" altLang="en-US" sz="1400" b="1" dirty="0">
                        <a:solidFill>
                          <a:srgbClr val="FF0000"/>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b="1" dirty="0">
                          <a:solidFill>
                            <a:srgbClr val="FF0000"/>
                          </a:solidFill>
                          <a:latin typeface="Arial" panose="020B0604020202020204" pitchFamily="34" charset="0"/>
                          <a:cs typeface="Arial" panose="020B0604020202020204" pitchFamily="34" charset="0"/>
                        </a:rPr>
                        <a:t>53.7</a:t>
                      </a:r>
                      <a:endParaRPr lang="ko-KR" altLang="en-US" sz="1400" b="1" dirty="0">
                        <a:solidFill>
                          <a:srgbClr val="FF0000"/>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b="1" dirty="0">
                          <a:solidFill>
                            <a:srgbClr val="FF0000"/>
                          </a:solidFill>
                          <a:latin typeface="Arial" panose="020B0604020202020204" pitchFamily="34" charset="0"/>
                          <a:cs typeface="Arial" panose="020B0604020202020204" pitchFamily="34" charset="0"/>
                        </a:rPr>
                        <a:t>25.0</a:t>
                      </a:r>
                      <a:endParaRPr lang="ko-KR" altLang="en-US" sz="1400" b="1" dirty="0">
                        <a:solidFill>
                          <a:srgbClr val="FF0000"/>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b="1" dirty="0">
                          <a:solidFill>
                            <a:srgbClr val="FF0000"/>
                          </a:solidFill>
                          <a:latin typeface="Arial" panose="020B0604020202020204" pitchFamily="34" charset="0"/>
                          <a:cs typeface="Arial" panose="020B0604020202020204" pitchFamily="34" charset="0"/>
                        </a:rPr>
                        <a:t>1.6</a:t>
                      </a:r>
                      <a:endParaRPr lang="ko-KR" altLang="en-US" sz="1400" b="1" dirty="0">
                        <a:solidFill>
                          <a:srgbClr val="FF0000"/>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b="1" dirty="0">
                          <a:solidFill>
                            <a:srgbClr val="FF0000"/>
                          </a:solidFill>
                          <a:latin typeface="Arial" panose="020B0604020202020204" pitchFamily="34" charset="0"/>
                          <a:cs typeface="Arial" panose="020B0604020202020204" pitchFamily="34" charset="0"/>
                        </a:rPr>
                        <a:t>100</a:t>
                      </a:r>
                      <a:endParaRPr lang="ko-KR" altLang="en-US" sz="1400" b="1" dirty="0">
                        <a:solidFill>
                          <a:srgbClr val="FF0000"/>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901848020"/>
                  </a:ext>
                </a:extLst>
              </a:tr>
            </a:tbl>
          </a:graphicData>
        </a:graphic>
      </p:graphicFrame>
      <p:sp>
        <p:nvSpPr>
          <p:cNvPr id="5" name="TextBox 4">
            <a:extLst>
              <a:ext uri="{FF2B5EF4-FFF2-40B4-BE49-F238E27FC236}">
                <a16:creationId xmlns:a16="http://schemas.microsoft.com/office/drawing/2014/main" id="{7295B68A-55F0-4560-B33B-9BC3DA1E4259}"/>
              </a:ext>
            </a:extLst>
          </p:cNvPr>
          <p:cNvSpPr txBox="1"/>
          <p:nvPr/>
        </p:nvSpPr>
        <p:spPr>
          <a:xfrm>
            <a:off x="1203158" y="142056"/>
            <a:ext cx="6096000" cy="646331"/>
          </a:xfrm>
          <a:prstGeom prst="rect">
            <a:avLst/>
          </a:prstGeom>
          <a:noFill/>
        </p:spPr>
        <p:txBody>
          <a:bodyPr wrap="square">
            <a:spAutoFit/>
          </a:bodyPr>
          <a:lstStyle/>
          <a:p>
            <a:r>
              <a:rPr lang="ko-KR" altLang="en-US" dirty="0" err="1"/>
              <a:t>Table</a:t>
            </a:r>
            <a:r>
              <a:rPr lang="ko-KR" altLang="en-US" dirty="0"/>
              <a:t> 1 </a:t>
            </a:r>
            <a:r>
              <a:rPr lang="ko-KR" altLang="en-US" dirty="0" err="1"/>
              <a:t>Recommendation</a:t>
            </a:r>
            <a:r>
              <a:rPr lang="ko-KR" altLang="en-US" dirty="0"/>
              <a:t> </a:t>
            </a:r>
            <a:r>
              <a:rPr lang="ko-KR" altLang="en-US" dirty="0" err="1"/>
              <a:t>level</a:t>
            </a:r>
            <a:r>
              <a:rPr lang="ko-KR" altLang="en-US" dirty="0"/>
              <a:t> </a:t>
            </a:r>
            <a:r>
              <a:rPr lang="ko-KR" altLang="en-US" dirty="0" err="1"/>
              <a:t>sample</a:t>
            </a:r>
            <a:r>
              <a:rPr lang="ko-KR" altLang="en-US" dirty="0"/>
              <a:t> </a:t>
            </a:r>
            <a:r>
              <a:rPr lang="ko-KR" altLang="en-US" dirty="0" err="1"/>
              <a:t>composition</a:t>
            </a:r>
            <a:r>
              <a:rPr lang="ko-KR" altLang="en-US" dirty="0"/>
              <a:t> 1994 </a:t>
            </a:r>
            <a:r>
              <a:rPr lang="ko-KR" altLang="en-US" dirty="0" err="1"/>
              <a:t>to</a:t>
            </a:r>
            <a:r>
              <a:rPr lang="ko-KR" altLang="en-US" dirty="0"/>
              <a:t> 2005</a:t>
            </a:r>
          </a:p>
        </p:txBody>
      </p:sp>
      <p:graphicFrame>
        <p:nvGraphicFramePr>
          <p:cNvPr id="6" name="표 5">
            <a:extLst>
              <a:ext uri="{FF2B5EF4-FFF2-40B4-BE49-F238E27FC236}">
                <a16:creationId xmlns:a16="http://schemas.microsoft.com/office/drawing/2014/main" id="{700078A1-4059-443A-BF57-1A9BB631829D}"/>
              </a:ext>
            </a:extLst>
          </p:cNvPr>
          <p:cNvGraphicFramePr>
            <a:graphicFrameLocks noGrp="1"/>
          </p:cNvGraphicFramePr>
          <p:nvPr/>
        </p:nvGraphicFramePr>
        <p:xfrm>
          <a:off x="192505" y="4812744"/>
          <a:ext cx="11470104" cy="1903200"/>
        </p:xfrm>
        <a:graphic>
          <a:graphicData uri="http://schemas.openxmlformats.org/drawingml/2006/table">
            <a:tbl>
              <a:tblPr firstRow="1" bandRow="1">
                <a:tableStyleId>{5C22544A-7EE6-4342-B048-85BDC9FD1C3A}</a:tableStyleId>
              </a:tblPr>
              <a:tblGrid>
                <a:gridCol w="1433763">
                  <a:extLst>
                    <a:ext uri="{9D8B030D-6E8A-4147-A177-3AD203B41FA5}">
                      <a16:colId xmlns:a16="http://schemas.microsoft.com/office/drawing/2014/main" val="3892291842"/>
                    </a:ext>
                  </a:extLst>
                </a:gridCol>
                <a:gridCol w="1433763">
                  <a:extLst>
                    <a:ext uri="{9D8B030D-6E8A-4147-A177-3AD203B41FA5}">
                      <a16:colId xmlns:a16="http://schemas.microsoft.com/office/drawing/2014/main" val="565966582"/>
                    </a:ext>
                  </a:extLst>
                </a:gridCol>
                <a:gridCol w="1433763">
                  <a:extLst>
                    <a:ext uri="{9D8B030D-6E8A-4147-A177-3AD203B41FA5}">
                      <a16:colId xmlns:a16="http://schemas.microsoft.com/office/drawing/2014/main" val="1426679647"/>
                    </a:ext>
                  </a:extLst>
                </a:gridCol>
                <a:gridCol w="1433763">
                  <a:extLst>
                    <a:ext uri="{9D8B030D-6E8A-4147-A177-3AD203B41FA5}">
                      <a16:colId xmlns:a16="http://schemas.microsoft.com/office/drawing/2014/main" val="4141925567"/>
                    </a:ext>
                  </a:extLst>
                </a:gridCol>
                <a:gridCol w="1433763">
                  <a:extLst>
                    <a:ext uri="{9D8B030D-6E8A-4147-A177-3AD203B41FA5}">
                      <a16:colId xmlns:a16="http://schemas.microsoft.com/office/drawing/2014/main" val="528081250"/>
                    </a:ext>
                  </a:extLst>
                </a:gridCol>
                <a:gridCol w="1433763">
                  <a:extLst>
                    <a:ext uri="{9D8B030D-6E8A-4147-A177-3AD203B41FA5}">
                      <a16:colId xmlns:a16="http://schemas.microsoft.com/office/drawing/2014/main" val="3289862926"/>
                    </a:ext>
                  </a:extLst>
                </a:gridCol>
                <a:gridCol w="1433763">
                  <a:extLst>
                    <a:ext uri="{9D8B030D-6E8A-4147-A177-3AD203B41FA5}">
                      <a16:colId xmlns:a16="http://schemas.microsoft.com/office/drawing/2014/main" val="964360778"/>
                    </a:ext>
                  </a:extLst>
                </a:gridCol>
                <a:gridCol w="1433763">
                  <a:extLst>
                    <a:ext uri="{9D8B030D-6E8A-4147-A177-3AD203B41FA5}">
                      <a16:colId xmlns:a16="http://schemas.microsoft.com/office/drawing/2014/main" val="4198990420"/>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Variable</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Standard deviation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Median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P80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Minimum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Maximum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288000">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Buy (13,522 firm-year observations)</a:t>
                      </a: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 full sample (23,012 firm – year observations during 1994 through 2005)</a:t>
                      </a:r>
                      <a:endParaRPr lang="ko-KR" altLang="en-US" sz="1400" b="1"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373029870"/>
                  </a:ext>
                </a:extLst>
              </a:tr>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CR</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0.161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0.730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-0.310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0.056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0.486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-0.987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17.207</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648084969"/>
                  </a:ext>
                </a:extLst>
              </a:tr>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AR</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0.700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-0.420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b="1" dirty="0">
                          <a:solidFill>
                            <a:srgbClr val="FF0000"/>
                          </a:solidFill>
                          <a:latin typeface="Arial" panose="020B0604020202020204" pitchFamily="34" charset="0"/>
                          <a:cs typeface="Arial" panose="020B0604020202020204" pitchFamily="34" charset="0"/>
                        </a:rPr>
                        <a:t>-0.071</a:t>
                      </a:r>
                      <a:endParaRPr lang="ko-KR" altLang="en-US" sz="1400" b="1" dirty="0">
                        <a:solidFill>
                          <a:srgbClr val="FF0000"/>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0.321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-1.792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16.949</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542177492"/>
                  </a:ext>
                </a:extLst>
              </a:tr>
            </a:tbl>
          </a:graphicData>
        </a:graphic>
      </p:graphicFrame>
      <p:sp>
        <p:nvSpPr>
          <p:cNvPr id="8" name="TextBox 7">
            <a:extLst>
              <a:ext uri="{FF2B5EF4-FFF2-40B4-BE49-F238E27FC236}">
                <a16:creationId xmlns:a16="http://schemas.microsoft.com/office/drawing/2014/main" id="{6FC317E7-B31E-4D8F-9BD5-A9052F4B6694}"/>
              </a:ext>
            </a:extLst>
          </p:cNvPr>
          <p:cNvSpPr txBox="1"/>
          <p:nvPr/>
        </p:nvSpPr>
        <p:spPr>
          <a:xfrm>
            <a:off x="192505" y="4326985"/>
            <a:ext cx="6120062" cy="369332"/>
          </a:xfrm>
          <a:prstGeom prst="rect">
            <a:avLst/>
          </a:prstGeom>
          <a:noFill/>
        </p:spPr>
        <p:txBody>
          <a:bodyPr wrap="square">
            <a:spAutoFit/>
          </a:bodyPr>
          <a:lstStyle/>
          <a:p>
            <a:r>
              <a:rPr lang="ko-KR" altLang="en-US" dirty="0" err="1"/>
              <a:t>Table</a:t>
            </a:r>
            <a:r>
              <a:rPr lang="ko-KR" altLang="en-US" dirty="0"/>
              <a:t> 2 </a:t>
            </a:r>
            <a:r>
              <a:rPr lang="ko-KR" altLang="en-US" dirty="0" err="1"/>
              <a:t>Descriptive</a:t>
            </a:r>
            <a:r>
              <a:rPr lang="ko-KR" altLang="en-US" dirty="0"/>
              <a:t> </a:t>
            </a:r>
            <a:r>
              <a:rPr lang="ko-KR" altLang="en-US" dirty="0" err="1"/>
              <a:t>statistics</a:t>
            </a:r>
            <a:endParaRPr lang="ko-KR" altLang="en-US" dirty="0"/>
          </a:p>
        </p:txBody>
      </p:sp>
    </p:spTree>
    <p:extLst>
      <p:ext uri="{BB962C8B-B14F-4D97-AF65-F5344CB8AC3E}">
        <p14:creationId xmlns:p14="http://schemas.microsoft.com/office/powerpoint/2010/main" val="282184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79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3089EA9E-7C5C-4CE4-91F5-E483503644A7}"/>
              </a:ext>
            </a:extLst>
          </p:cNvPr>
          <p:cNvSpPr/>
          <p:nvPr/>
        </p:nvSpPr>
        <p:spPr>
          <a:xfrm>
            <a:off x="0" y="0"/>
            <a:ext cx="12192000" cy="6858000"/>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7" name="표 14">
            <a:extLst>
              <a:ext uri="{FF2B5EF4-FFF2-40B4-BE49-F238E27FC236}">
                <a16:creationId xmlns:a16="http://schemas.microsoft.com/office/drawing/2014/main" id="{E41A4BA3-FF95-48FE-9146-323568271A7D}"/>
              </a:ext>
            </a:extLst>
          </p:cNvPr>
          <p:cNvGraphicFramePr>
            <a:graphicFrameLocks noGrp="1"/>
          </p:cNvGraphicFramePr>
          <p:nvPr>
            <p:extLst>
              <p:ext uri="{D42A27DB-BD31-4B8C-83A1-F6EECF244321}">
                <p14:modId xmlns:p14="http://schemas.microsoft.com/office/powerpoint/2010/main" val="665116088"/>
              </p:ext>
            </p:extLst>
          </p:nvPr>
        </p:nvGraphicFramePr>
        <p:xfrm>
          <a:off x="332920" y="218020"/>
          <a:ext cx="11730125" cy="6583680"/>
        </p:xfrm>
        <a:graphic>
          <a:graphicData uri="http://schemas.openxmlformats.org/drawingml/2006/table">
            <a:tbl>
              <a:tblPr firstRow="1" bandRow="1">
                <a:tableStyleId>{5C22544A-7EE6-4342-B048-85BDC9FD1C3A}</a:tableStyleId>
              </a:tblPr>
              <a:tblGrid>
                <a:gridCol w="1102071">
                  <a:extLst>
                    <a:ext uri="{9D8B030D-6E8A-4147-A177-3AD203B41FA5}">
                      <a16:colId xmlns:a16="http://schemas.microsoft.com/office/drawing/2014/main" val="3356453974"/>
                    </a:ext>
                  </a:extLst>
                </a:gridCol>
                <a:gridCol w="2112354">
                  <a:extLst>
                    <a:ext uri="{9D8B030D-6E8A-4147-A177-3AD203B41FA5}">
                      <a16:colId xmlns:a16="http://schemas.microsoft.com/office/drawing/2014/main" val="3948880952"/>
                    </a:ext>
                  </a:extLst>
                </a:gridCol>
                <a:gridCol w="2138867">
                  <a:extLst>
                    <a:ext uri="{9D8B030D-6E8A-4147-A177-3AD203B41FA5}">
                      <a16:colId xmlns:a16="http://schemas.microsoft.com/office/drawing/2014/main" val="426132805"/>
                    </a:ext>
                  </a:extLst>
                </a:gridCol>
                <a:gridCol w="2125611">
                  <a:extLst>
                    <a:ext uri="{9D8B030D-6E8A-4147-A177-3AD203B41FA5}">
                      <a16:colId xmlns:a16="http://schemas.microsoft.com/office/drawing/2014/main" val="320213733"/>
                    </a:ext>
                  </a:extLst>
                </a:gridCol>
                <a:gridCol w="2125611">
                  <a:extLst>
                    <a:ext uri="{9D8B030D-6E8A-4147-A177-3AD203B41FA5}">
                      <a16:colId xmlns:a16="http://schemas.microsoft.com/office/drawing/2014/main" val="3020092974"/>
                    </a:ext>
                  </a:extLst>
                </a:gridCol>
                <a:gridCol w="2125611">
                  <a:extLst>
                    <a:ext uri="{9D8B030D-6E8A-4147-A177-3AD203B41FA5}">
                      <a16:colId xmlns:a16="http://schemas.microsoft.com/office/drawing/2014/main" val="2381213799"/>
                    </a:ext>
                  </a:extLst>
                </a:gridCol>
              </a:tblGrid>
              <a:tr h="731520">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Signal</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ko-KR" altLang="en-US" dirty="0">
                          <a:solidFill>
                            <a:schemeClr val="tx1"/>
                          </a:solidFill>
                          <a:latin typeface="Arial" panose="020B0604020202020204" pitchFamily="34" charset="0"/>
                          <a:cs typeface="Arial" panose="020B0604020202020204" pitchFamily="34" charset="0"/>
                        </a:rPr>
                        <a:t>용어</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dirty="0">
                          <a:solidFill>
                            <a:schemeClr val="tx1"/>
                          </a:solidFill>
                          <a:latin typeface="Arial" panose="020B0604020202020204" pitchFamily="34" charset="0"/>
                          <a:cs typeface="Arial" panose="020B0604020202020204" pitchFamily="34" charset="0"/>
                        </a:rPr>
                        <a:t>Measure</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3">
                  <a:txBody>
                    <a:bodyPr/>
                    <a:lstStyle/>
                    <a:p>
                      <a:pPr latinLnBrk="1"/>
                      <a:r>
                        <a:rPr lang="en-US" altLang="ko-KR" dirty="0">
                          <a:solidFill>
                            <a:schemeClr val="tx1"/>
                          </a:solidFill>
                          <a:latin typeface="Arial" panose="020B0604020202020204" pitchFamily="34" charset="0"/>
                          <a:cs typeface="Arial" panose="020B0604020202020204" pitchFamily="34" charset="0"/>
                        </a:rPr>
                        <a:t>Quintile scoring</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958346028"/>
                  </a:ext>
                </a:extLst>
              </a:tr>
              <a:tr h="7315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dirty="0"/>
                    </a:p>
                  </a:txBody>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+1</a:t>
                      </a:r>
                      <a:endParaRPr lang="ko-KR" altLang="en-US" dirty="0">
                        <a:solidFill>
                          <a:schemeClr val="tx1"/>
                        </a:solidFill>
                        <a:latin typeface="Arial" panose="020B0604020202020204" pitchFamily="34" charset="0"/>
                        <a:cs typeface="Arial" panose="020B0604020202020204" pitchFamily="34" charset="0"/>
                      </a:endParaRPr>
                    </a:p>
                  </a:txBody>
                  <a:tcPr>
                    <a:lnL w="381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0</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dirty="0">
                          <a:solidFill>
                            <a:schemeClr val="tx1"/>
                          </a:solidFill>
                          <a:latin typeface="Arial" panose="020B0604020202020204" pitchFamily="34" charset="0"/>
                          <a:cs typeface="Arial" panose="020B0604020202020204" pitchFamily="34" charset="0"/>
                        </a:rPr>
                        <a:t>-1</a:t>
                      </a:r>
                      <a:endParaRPr lang="ko-KR" altLang="en-US"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105370194"/>
                  </a:ext>
                </a:extLst>
              </a:tr>
              <a:tr h="731520">
                <a:tc>
                  <a:txBody>
                    <a:bodyPr/>
                    <a:lstStyle/>
                    <a:p>
                      <a:pPr latinLnBrk="1"/>
                      <a:r>
                        <a:rPr lang="en-US" altLang="ko-KR" sz="1400" b="1" kern="1200" dirty="0">
                          <a:solidFill>
                            <a:schemeClr val="dk1"/>
                          </a:solidFill>
                          <a:effectLst/>
                          <a:latin typeface="+mn-lt"/>
                          <a:ea typeface="+mn-ea"/>
                          <a:cs typeface="+mn-cs"/>
                        </a:rPr>
                        <a:t>RNOA</a:t>
                      </a:r>
                      <a:r>
                        <a:rPr lang="en-US" altLang="ko-KR" sz="1400" dirty="0"/>
                        <a:t>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ko-KR" altLang="en-US" sz="1400" dirty="0">
                          <a:solidFill>
                            <a:schemeClr val="tx1"/>
                          </a:solidFill>
                          <a:latin typeface="Arial" panose="020B0604020202020204" pitchFamily="34" charset="0"/>
                          <a:cs typeface="Arial" panose="020B0604020202020204" pitchFamily="34" charset="0"/>
                        </a:rPr>
                        <a:t>자산이익률</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kern="1200" dirty="0">
                          <a:solidFill>
                            <a:schemeClr val="dk1"/>
                          </a:solidFill>
                          <a:effectLst/>
                          <a:latin typeface="+mn-lt"/>
                          <a:ea typeface="+mn-ea"/>
                          <a:cs typeface="+mn-cs"/>
                        </a:rPr>
                        <a:t>(Operating Income)</a:t>
                      </a:r>
                      <a:r>
                        <a:rPr lang="en-US" altLang="ko-KR" sz="1400" dirty="0"/>
                        <a:t> /</a:t>
                      </a:r>
                      <a:r>
                        <a:rPr lang="en-US" altLang="ko-KR" sz="1400" kern="1200" dirty="0">
                          <a:solidFill>
                            <a:schemeClr val="dk1"/>
                          </a:solidFill>
                          <a:effectLst/>
                          <a:latin typeface="+mn-lt"/>
                          <a:ea typeface="+mn-ea"/>
                          <a:cs typeface="+mn-cs"/>
                        </a:rPr>
                        <a:t> </a:t>
                      </a:r>
                      <a:r>
                        <a:rPr lang="en-US" altLang="ko-KR" sz="1400" b="1" kern="1200" dirty="0">
                          <a:solidFill>
                            <a:schemeClr val="dk1"/>
                          </a:solidFill>
                          <a:effectLst/>
                          <a:latin typeface="+mn-lt"/>
                          <a:ea typeface="+mn-ea"/>
                          <a:cs typeface="+mn-cs"/>
                        </a:rPr>
                        <a:t>AVGNOA</a:t>
                      </a:r>
                      <a:r>
                        <a:rPr lang="en-US" altLang="ko-KR" sz="1400" dirty="0"/>
                        <a:t> </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Bottom</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Middle</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Top</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50746693"/>
                  </a:ext>
                </a:extLst>
              </a:tr>
              <a:tr h="731520">
                <a:tc>
                  <a:txBody>
                    <a:bodyPr/>
                    <a:lstStyle/>
                    <a:p>
                      <a:pPr latinLnBrk="1"/>
                      <a:r>
                        <a:rPr lang="ko-KR" altLang="en-US" sz="1400" dirty="0">
                          <a:solidFill>
                            <a:schemeClr val="tx1"/>
                          </a:solidFill>
                          <a:latin typeface="Arial" panose="020B0604020202020204" pitchFamily="34" charset="0"/>
                          <a:cs typeface="Arial" panose="020B0604020202020204" pitchFamily="34" charset="0"/>
                        </a:rPr>
                        <a:t>△</a:t>
                      </a:r>
                      <a:r>
                        <a:rPr lang="en-US" altLang="ko-KR" sz="1400" dirty="0">
                          <a:solidFill>
                            <a:schemeClr val="tx1"/>
                          </a:solidFill>
                          <a:latin typeface="Arial" panose="020B0604020202020204" pitchFamily="34" charset="0"/>
                          <a:cs typeface="Arial" panose="020B0604020202020204" pitchFamily="34" charset="0"/>
                        </a:rPr>
                        <a:t>GM</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ko-KR" altLang="en-US" sz="1400" dirty="0">
                          <a:solidFill>
                            <a:schemeClr val="tx1"/>
                          </a:solidFill>
                          <a:latin typeface="Arial" panose="020B0604020202020204" pitchFamily="34" charset="0"/>
                          <a:cs typeface="Arial" panose="020B0604020202020204" pitchFamily="34" charset="0"/>
                        </a:rPr>
                        <a:t>매출총이익 변화율</a:t>
                      </a:r>
                      <a:endParaRPr lang="en-US" altLang="ko-KR"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ko-KR" altLang="en-US" sz="1400" dirty="0">
                          <a:solidFill>
                            <a:schemeClr val="tx1"/>
                          </a:solidFill>
                          <a:latin typeface="Arial" panose="020B0604020202020204" pitchFamily="34" charset="0"/>
                          <a:cs typeface="Arial" panose="020B0604020202020204" pitchFamily="34" charset="0"/>
                        </a:rPr>
                        <a:t>△</a:t>
                      </a:r>
                      <a:r>
                        <a:rPr lang="en-US" altLang="ko-KR" sz="1400" dirty="0">
                          <a:solidFill>
                            <a:schemeClr val="tx1"/>
                          </a:solidFill>
                          <a:latin typeface="Arial" panose="020B0604020202020204" pitchFamily="34" charset="0"/>
                          <a:cs typeface="Arial" panose="020B0604020202020204" pitchFamily="34" charset="0"/>
                        </a:rPr>
                        <a:t>GM - </a:t>
                      </a:r>
                      <a:r>
                        <a:rPr lang="ko-KR" altLang="en-US" sz="1400" dirty="0">
                          <a:solidFill>
                            <a:schemeClr val="tx1"/>
                          </a:solidFill>
                          <a:latin typeface="Arial" panose="020B0604020202020204" pitchFamily="34" charset="0"/>
                          <a:cs typeface="Arial" panose="020B0604020202020204" pitchFamily="34" charset="0"/>
                        </a:rPr>
                        <a:t>△</a:t>
                      </a:r>
                      <a:r>
                        <a:rPr lang="en-US" altLang="ko-KR" sz="1400" dirty="0">
                          <a:solidFill>
                            <a:schemeClr val="tx1"/>
                          </a:solidFill>
                          <a:latin typeface="Arial" panose="020B0604020202020204" pitchFamily="34" charset="0"/>
                          <a:cs typeface="Arial" panose="020B0604020202020204" pitchFamily="34" charset="0"/>
                        </a:rPr>
                        <a:t>sales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Top</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Middle</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Bottom</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34050896"/>
                  </a:ext>
                </a:extLst>
              </a:tr>
              <a:tr h="731520">
                <a:tc rowSpan="2">
                  <a:txBody>
                    <a:bodyPr/>
                    <a:lstStyle/>
                    <a:p>
                      <a:pPr latinLnBrk="1"/>
                      <a:r>
                        <a:rPr lang="ko-KR" altLang="en-US" sz="1400" dirty="0">
                          <a:solidFill>
                            <a:schemeClr val="tx1"/>
                          </a:solidFill>
                          <a:latin typeface="Arial" panose="020B0604020202020204" pitchFamily="34" charset="0"/>
                          <a:cs typeface="Arial" panose="020B0604020202020204" pitchFamily="34" charset="0"/>
                        </a:rPr>
                        <a:t>△</a:t>
                      </a:r>
                      <a:r>
                        <a:rPr lang="en-US" altLang="ko-KR" sz="1400" dirty="0">
                          <a:solidFill>
                            <a:schemeClr val="tx1"/>
                          </a:solidFill>
                          <a:latin typeface="Arial" panose="020B0604020202020204" pitchFamily="34" charset="0"/>
                          <a:cs typeface="Arial" panose="020B0604020202020204" pitchFamily="34" charset="0"/>
                        </a:rPr>
                        <a:t>SGA</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sz="1400" dirty="0">
                          <a:solidFill>
                            <a:schemeClr val="tx1"/>
                          </a:solidFill>
                          <a:latin typeface="Arial" panose="020B0604020202020204" pitchFamily="34" charset="0"/>
                          <a:cs typeface="Arial" panose="020B0604020202020204" pitchFamily="34" charset="0"/>
                        </a:rPr>
                        <a:t>(</a:t>
                      </a:r>
                      <a:r>
                        <a:rPr lang="ko-KR" altLang="en-US" sz="1400" dirty="0">
                          <a:solidFill>
                            <a:schemeClr val="tx1"/>
                          </a:solidFill>
                          <a:latin typeface="Arial" panose="020B0604020202020204" pitchFamily="34" charset="0"/>
                          <a:cs typeface="Arial" panose="020B0604020202020204" pitchFamily="34" charset="0"/>
                        </a:rPr>
                        <a:t>매출원가 </a:t>
                      </a:r>
                      <a:r>
                        <a:rPr lang="en-US" altLang="ko-KR" sz="1400" dirty="0">
                          <a:solidFill>
                            <a:schemeClr val="tx1"/>
                          </a:solidFill>
                          <a:latin typeface="Arial" panose="020B0604020202020204" pitchFamily="34" charset="0"/>
                          <a:cs typeface="Arial" panose="020B0604020202020204" pitchFamily="34" charset="0"/>
                        </a:rPr>
                        <a:t>+ </a:t>
                      </a:r>
                      <a:r>
                        <a:rPr lang="ko-KR" altLang="en-US" sz="1400" dirty="0">
                          <a:solidFill>
                            <a:schemeClr val="tx1"/>
                          </a:solidFill>
                          <a:latin typeface="Arial" panose="020B0604020202020204" pitchFamily="34" charset="0"/>
                          <a:cs typeface="Arial" panose="020B0604020202020204" pitchFamily="34" charset="0"/>
                        </a:rPr>
                        <a:t>영업비용 </a:t>
                      </a:r>
                      <a:r>
                        <a:rPr lang="en-US" altLang="ko-KR" sz="1400" dirty="0">
                          <a:solidFill>
                            <a:schemeClr val="tx1"/>
                          </a:solidFill>
                          <a:latin typeface="Arial" panose="020B0604020202020204" pitchFamily="34" charset="0"/>
                          <a:cs typeface="Arial" panose="020B0604020202020204" pitchFamily="34" charset="0"/>
                        </a:rPr>
                        <a:t>+</a:t>
                      </a:r>
                      <a:r>
                        <a:rPr lang="ko-KR" altLang="en-US" sz="1400" dirty="0">
                          <a:solidFill>
                            <a:schemeClr val="tx1"/>
                          </a:solidFill>
                          <a:latin typeface="Arial" panose="020B0604020202020204" pitchFamily="34" charset="0"/>
                          <a:cs typeface="Arial" panose="020B0604020202020204" pitchFamily="34" charset="0"/>
                        </a:rPr>
                        <a:t>일반관리비</a:t>
                      </a:r>
                      <a:r>
                        <a:rPr lang="en-US" altLang="ko-KR" sz="1400" dirty="0">
                          <a:solidFill>
                            <a:schemeClr val="tx1"/>
                          </a:solidFill>
                          <a:latin typeface="Arial" panose="020B0604020202020204" pitchFamily="34" charset="0"/>
                          <a:cs typeface="Arial" panose="020B0604020202020204" pitchFamily="34" charset="0"/>
                        </a:rPr>
                        <a:t>)</a:t>
                      </a:r>
                      <a:r>
                        <a:rPr lang="ko-KR" altLang="en-US" sz="1400" dirty="0">
                          <a:solidFill>
                            <a:schemeClr val="tx1"/>
                          </a:solidFill>
                          <a:latin typeface="Arial" panose="020B0604020202020204" pitchFamily="34" charset="0"/>
                          <a:cs typeface="Arial" panose="020B0604020202020204" pitchFamily="34" charset="0"/>
                        </a:rPr>
                        <a:t>의 비율의 변화</a:t>
                      </a:r>
                      <a:endParaRPr lang="en-US" altLang="ko-KR"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pPr latinLnBrk="1"/>
                      <a:r>
                        <a:rPr lang="en-US" altLang="ko-KR" sz="1400" dirty="0">
                          <a:solidFill>
                            <a:schemeClr val="tx1"/>
                          </a:solidFill>
                          <a:latin typeface="Arial" panose="020B0604020202020204" pitchFamily="34" charset="0"/>
                          <a:cs typeface="Arial" panose="020B0604020202020204" pitchFamily="34" charset="0"/>
                        </a:rPr>
                        <a:t>SGA</a:t>
                      </a:r>
                      <a:r>
                        <a:rPr lang="da-DK" altLang="ko-KR" sz="1400" dirty="0">
                          <a:solidFill>
                            <a:schemeClr val="tx1"/>
                          </a:solidFill>
                          <a:latin typeface="Arial" panose="020B0604020202020204" pitchFamily="34" charset="0"/>
                          <a:cs typeface="Arial" panose="020B0604020202020204" pitchFamily="34" charset="0"/>
                        </a:rPr>
                        <a:t>(t</a:t>
                      </a:r>
                      <a:r>
                        <a:rPr lang="ko-KR" altLang="en-US" sz="1400" dirty="0">
                          <a:solidFill>
                            <a:schemeClr val="tx1"/>
                          </a:solidFill>
                          <a:latin typeface="Arial" panose="020B0604020202020204" pitchFamily="34" charset="0"/>
                          <a:cs typeface="Arial" panose="020B0604020202020204" pitchFamily="34" charset="0"/>
                        </a:rPr>
                        <a:t>기</a:t>
                      </a:r>
                      <a:r>
                        <a:rPr lang="en-US" altLang="ko-KR" sz="1400" dirty="0">
                          <a:solidFill>
                            <a:schemeClr val="tx1"/>
                          </a:solidFill>
                          <a:latin typeface="Arial" panose="020B0604020202020204" pitchFamily="34" charset="0"/>
                          <a:cs typeface="Arial" panose="020B0604020202020204" pitchFamily="34" charset="0"/>
                        </a:rPr>
                        <a:t>)/sales</a:t>
                      </a:r>
                      <a:r>
                        <a:rPr lang="da-DK" altLang="ko-KR" sz="1400" dirty="0">
                          <a:solidFill>
                            <a:schemeClr val="tx1"/>
                          </a:solidFill>
                          <a:latin typeface="Arial" panose="020B0604020202020204" pitchFamily="34" charset="0"/>
                          <a:cs typeface="Arial" panose="020B0604020202020204" pitchFamily="34" charset="0"/>
                        </a:rPr>
                        <a:t>(t</a:t>
                      </a:r>
                      <a:r>
                        <a:rPr lang="ko-KR" altLang="en-US" sz="1400" dirty="0">
                          <a:solidFill>
                            <a:schemeClr val="tx1"/>
                          </a:solidFill>
                          <a:latin typeface="Arial" panose="020B0604020202020204" pitchFamily="34" charset="0"/>
                          <a:cs typeface="Arial" panose="020B0604020202020204" pitchFamily="34" charset="0"/>
                        </a:rPr>
                        <a:t>기</a:t>
                      </a:r>
                      <a:r>
                        <a:rPr lang="en-US" altLang="ko-KR" sz="1400" dirty="0">
                          <a:solidFill>
                            <a:schemeClr val="tx1"/>
                          </a:solidFill>
                          <a:latin typeface="Arial" panose="020B0604020202020204" pitchFamily="34" charset="0"/>
                          <a:cs typeface="Arial" panose="020B0604020202020204" pitchFamily="34" charset="0"/>
                        </a:rPr>
                        <a:t>) – SGA(t-1)/sales(t-1)</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Bottom</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Middle</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Top</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38437404"/>
                  </a:ext>
                </a:extLst>
              </a:tr>
              <a:tr h="731520">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Top</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Middle</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Bottom</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02616805"/>
                  </a:ext>
                </a:extLst>
              </a:tr>
              <a:tr h="731520">
                <a:tc>
                  <a:txBody>
                    <a:bodyPr/>
                    <a:lstStyle/>
                    <a:p>
                      <a:pPr latinLnBrk="1"/>
                      <a:r>
                        <a:rPr lang="ko-KR" altLang="en-US" sz="1400" dirty="0">
                          <a:solidFill>
                            <a:schemeClr val="tx1"/>
                          </a:solidFill>
                          <a:latin typeface="Arial" panose="020B0604020202020204" pitchFamily="34" charset="0"/>
                          <a:cs typeface="Arial" panose="020B0604020202020204" pitchFamily="34" charset="0"/>
                        </a:rPr>
                        <a:t>△</a:t>
                      </a:r>
                      <a:r>
                        <a:rPr lang="en-US" altLang="ko-KR" sz="1400" dirty="0">
                          <a:solidFill>
                            <a:schemeClr val="tx1"/>
                          </a:solidFill>
                          <a:latin typeface="Arial" panose="020B0604020202020204" pitchFamily="34" charset="0"/>
                          <a:cs typeface="Arial" panose="020B0604020202020204" pitchFamily="34" charset="0"/>
                        </a:rPr>
                        <a:t>ATO</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ko-KR" altLang="en-US" sz="1400" dirty="0">
                          <a:solidFill>
                            <a:schemeClr val="tx1"/>
                          </a:solidFill>
                          <a:latin typeface="Arial" panose="020B0604020202020204" pitchFamily="34" charset="0"/>
                          <a:cs typeface="Arial" panose="020B0604020202020204" pitchFamily="34" charset="0"/>
                        </a:rPr>
                        <a:t>자산회전율의 변화율</a:t>
                      </a:r>
                      <a:endParaRPr lang="en-US" altLang="ko-KR"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da-DK" altLang="ko-KR" sz="1400" dirty="0">
                          <a:solidFill>
                            <a:schemeClr val="tx1"/>
                          </a:solidFill>
                          <a:latin typeface="Arial" panose="020B0604020202020204" pitchFamily="34" charset="0"/>
                          <a:cs typeface="Arial" panose="020B0604020202020204" pitchFamily="34" charset="0"/>
                        </a:rPr>
                        <a:t>Sales(t</a:t>
                      </a:r>
                      <a:r>
                        <a:rPr lang="ko-KR" altLang="en-US" sz="1400" dirty="0">
                          <a:solidFill>
                            <a:schemeClr val="tx1"/>
                          </a:solidFill>
                          <a:latin typeface="Arial" panose="020B0604020202020204" pitchFamily="34" charset="0"/>
                          <a:cs typeface="Arial" panose="020B0604020202020204" pitchFamily="34" charset="0"/>
                        </a:rPr>
                        <a:t>기</a:t>
                      </a:r>
                      <a:r>
                        <a:rPr lang="en-US" altLang="ko-KR" sz="1400" dirty="0">
                          <a:solidFill>
                            <a:schemeClr val="tx1"/>
                          </a:solidFill>
                          <a:latin typeface="Arial" panose="020B0604020202020204" pitchFamily="34" charset="0"/>
                          <a:cs typeface="Arial" panose="020B0604020202020204" pitchFamily="34" charset="0"/>
                        </a:rPr>
                        <a:t>)</a:t>
                      </a:r>
                      <a:r>
                        <a:rPr lang="da-DK" altLang="ko-KR" sz="1400" dirty="0">
                          <a:solidFill>
                            <a:schemeClr val="tx1"/>
                          </a:solidFill>
                          <a:latin typeface="Arial" panose="020B0604020202020204" pitchFamily="34" charset="0"/>
                          <a:cs typeface="Arial" panose="020B0604020202020204" pitchFamily="34" charset="0"/>
                        </a:rPr>
                        <a:t>/TA(t-1</a:t>
                      </a:r>
                      <a:r>
                        <a:rPr lang="ko-KR" altLang="en-US" sz="1400" dirty="0">
                          <a:solidFill>
                            <a:schemeClr val="tx1"/>
                          </a:solidFill>
                          <a:latin typeface="Arial" panose="020B0604020202020204" pitchFamily="34" charset="0"/>
                          <a:cs typeface="Arial" panose="020B0604020202020204" pitchFamily="34" charset="0"/>
                        </a:rPr>
                        <a:t>기</a:t>
                      </a:r>
                      <a:r>
                        <a:rPr lang="en-US" altLang="ko-KR" sz="1400" dirty="0">
                          <a:solidFill>
                            <a:schemeClr val="tx1"/>
                          </a:solidFill>
                          <a:latin typeface="Arial" panose="020B0604020202020204" pitchFamily="34" charset="0"/>
                          <a:cs typeface="Arial" panose="020B0604020202020204" pitchFamily="34" charset="0"/>
                        </a:rPr>
                        <a:t>)</a:t>
                      </a:r>
                      <a:r>
                        <a:rPr lang="da-DK" altLang="ko-KR" sz="1400" dirty="0">
                          <a:solidFill>
                            <a:schemeClr val="tx1"/>
                          </a:solidFill>
                          <a:latin typeface="Arial" panose="020B0604020202020204" pitchFamily="34" charset="0"/>
                          <a:cs typeface="Arial" panose="020B0604020202020204" pitchFamily="34" charset="0"/>
                        </a:rPr>
                        <a:t> – sales(t-1</a:t>
                      </a:r>
                      <a:r>
                        <a:rPr lang="ko-KR" altLang="en-US" sz="1400" dirty="0">
                          <a:solidFill>
                            <a:schemeClr val="tx1"/>
                          </a:solidFill>
                          <a:latin typeface="Arial" panose="020B0604020202020204" pitchFamily="34" charset="0"/>
                          <a:cs typeface="Arial" panose="020B0604020202020204" pitchFamily="34" charset="0"/>
                        </a:rPr>
                        <a:t>기</a:t>
                      </a:r>
                      <a:r>
                        <a:rPr lang="en-US" altLang="ko-KR" sz="1400" dirty="0">
                          <a:solidFill>
                            <a:schemeClr val="tx1"/>
                          </a:solidFill>
                          <a:latin typeface="Arial" panose="020B0604020202020204" pitchFamily="34" charset="0"/>
                          <a:cs typeface="Arial" panose="020B0604020202020204" pitchFamily="34" charset="0"/>
                        </a:rPr>
                        <a:t>)</a:t>
                      </a:r>
                      <a:r>
                        <a:rPr lang="da-DK" altLang="ko-KR" sz="1400" dirty="0">
                          <a:solidFill>
                            <a:schemeClr val="tx1"/>
                          </a:solidFill>
                          <a:latin typeface="Arial" panose="020B0604020202020204" pitchFamily="34" charset="0"/>
                          <a:cs typeface="Arial" panose="020B0604020202020204" pitchFamily="34" charset="0"/>
                        </a:rPr>
                        <a:t>/TA(t-2</a:t>
                      </a:r>
                      <a:r>
                        <a:rPr lang="ko-KR" altLang="en-US" sz="1400" dirty="0">
                          <a:solidFill>
                            <a:schemeClr val="tx1"/>
                          </a:solidFill>
                          <a:latin typeface="Arial" panose="020B0604020202020204" pitchFamily="34" charset="0"/>
                          <a:cs typeface="Arial" panose="020B0604020202020204" pitchFamily="34" charset="0"/>
                        </a:rPr>
                        <a:t>기</a:t>
                      </a:r>
                      <a:r>
                        <a:rPr lang="en-US" altLang="ko-KR" sz="1400" dirty="0">
                          <a:solidFill>
                            <a:schemeClr val="tx1"/>
                          </a:solidFill>
                          <a:latin typeface="Arial" panose="020B0604020202020204" pitchFamily="34" charset="0"/>
                          <a:cs typeface="Arial" panose="020B0604020202020204" pitchFamily="34" charset="0"/>
                        </a:rPr>
                        <a:t>)</a:t>
                      </a:r>
                      <a:r>
                        <a:rPr lang="da-DK" altLang="ko-KR" sz="1400" dirty="0">
                          <a:solidFill>
                            <a:schemeClr val="tx1"/>
                          </a:solidFill>
                          <a:latin typeface="Arial" panose="020B0604020202020204" pitchFamily="34" charset="0"/>
                          <a:cs typeface="Arial" panose="020B0604020202020204" pitchFamily="34" charset="0"/>
                        </a:rPr>
                        <a:t> </a:t>
                      </a:r>
                      <a:endParaRPr lang="en-US" altLang="ko-KR"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Top</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Middle</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Bottom</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035253678"/>
                  </a:ext>
                </a:extLst>
              </a:tr>
              <a:tr h="731520">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GNOA</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ko-KR" altLang="en-US" sz="1400" dirty="0">
                          <a:solidFill>
                            <a:schemeClr val="tx1"/>
                          </a:solidFill>
                          <a:latin typeface="Arial" panose="020B0604020202020204" pitchFamily="34" charset="0"/>
                          <a:cs typeface="Arial" panose="020B0604020202020204" pitchFamily="34" charset="0"/>
                        </a:rPr>
                        <a:t>영업자산 성장률</a:t>
                      </a:r>
                      <a:endParaRPr lang="en-US" altLang="ko-KR"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{NOA(t</a:t>
                      </a:r>
                      <a:r>
                        <a:rPr lang="ko-KR" altLang="en-US" sz="1400" dirty="0">
                          <a:solidFill>
                            <a:schemeClr val="tx1"/>
                          </a:solidFill>
                          <a:latin typeface="Arial" panose="020B0604020202020204" pitchFamily="34" charset="0"/>
                          <a:cs typeface="Arial" panose="020B0604020202020204" pitchFamily="34" charset="0"/>
                        </a:rPr>
                        <a:t>기</a:t>
                      </a:r>
                      <a:r>
                        <a:rPr lang="en-US" altLang="ko-KR" sz="1400" dirty="0">
                          <a:solidFill>
                            <a:schemeClr val="tx1"/>
                          </a:solidFill>
                          <a:latin typeface="Arial" panose="020B0604020202020204" pitchFamily="34" charset="0"/>
                          <a:cs typeface="Arial" panose="020B0604020202020204" pitchFamily="34" charset="0"/>
                        </a:rPr>
                        <a:t>) – NOA(t-1</a:t>
                      </a:r>
                      <a:r>
                        <a:rPr lang="ko-KR" altLang="en-US" sz="1400" dirty="0">
                          <a:solidFill>
                            <a:schemeClr val="tx1"/>
                          </a:solidFill>
                          <a:latin typeface="Arial" panose="020B0604020202020204" pitchFamily="34" charset="0"/>
                          <a:cs typeface="Arial" panose="020B0604020202020204" pitchFamily="34" charset="0"/>
                        </a:rPr>
                        <a:t>기</a:t>
                      </a:r>
                      <a:r>
                        <a:rPr lang="en-US" altLang="ko-KR" sz="1400" dirty="0">
                          <a:solidFill>
                            <a:schemeClr val="tx1"/>
                          </a:solidFill>
                          <a:latin typeface="Arial" panose="020B0604020202020204" pitchFamily="34" charset="0"/>
                          <a:cs typeface="Arial" panose="020B0604020202020204" pitchFamily="34" charset="0"/>
                        </a:rPr>
                        <a:t>)}/NOA(t-1</a:t>
                      </a:r>
                      <a:r>
                        <a:rPr lang="ko-KR" altLang="en-US" sz="1400" dirty="0">
                          <a:solidFill>
                            <a:schemeClr val="tx1"/>
                          </a:solidFill>
                          <a:latin typeface="Arial" panose="020B0604020202020204" pitchFamily="34" charset="0"/>
                          <a:cs typeface="Arial" panose="020B0604020202020204" pitchFamily="34" charset="0"/>
                        </a:rPr>
                        <a:t>기</a:t>
                      </a:r>
                      <a:r>
                        <a:rPr lang="en-US" altLang="ko-KR" sz="1400" dirty="0">
                          <a:solidFill>
                            <a:schemeClr val="tx1"/>
                          </a:solidFill>
                          <a:latin typeface="Arial" panose="020B0604020202020204" pitchFamily="34" charset="0"/>
                          <a:cs typeface="Arial" panose="020B0604020202020204" pitchFamily="34" charset="0"/>
                        </a:rPr>
                        <a: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Bottom</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Middle</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Top</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187168466"/>
                  </a:ext>
                </a:extLst>
              </a:tr>
              <a:tr h="731520">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ACC</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ko-KR" altLang="en-US" sz="1400" dirty="0">
                          <a:solidFill>
                            <a:schemeClr val="tx1"/>
                          </a:solidFill>
                          <a:latin typeface="Arial" panose="020B0604020202020204" pitchFamily="34" charset="0"/>
                          <a:cs typeface="Arial" panose="020B0604020202020204" pitchFamily="34" charset="0"/>
                        </a:rPr>
                        <a:t>발생주의로 인한 영업이익과 영업현금흐름의 차이</a:t>
                      </a:r>
                      <a:endParaRPr lang="en-US" altLang="ko-KR"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[Operating income - cash flow from operations]/AVGNOA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Bottom</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400" dirty="0">
                          <a:solidFill>
                            <a:schemeClr val="tx1"/>
                          </a:solidFill>
                          <a:latin typeface="Arial" panose="020B0604020202020204" pitchFamily="34" charset="0"/>
                          <a:cs typeface="Arial" panose="020B0604020202020204" pitchFamily="34" charset="0"/>
                        </a:rPr>
                        <a:t>Middle</a:t>
                      </a:r>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latin typeface="Arial" panose="020B0604020202020204" pitchFamily="34" charset="0"/>
                          <a:cs typeface="Arial" panose="020B0604020202020204" pitchFamily="34" charset="0"/>
                        </a:rPr>
                        <a:t>Top</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138672892"/>
                  </a:ext>
                </a:extLst>
              </a:tr>
            </a:tbl>
          </a:graphicData>
        </a:graphic>
      </p:graphicFrame>
    </p:spTree>
    <p:extLst>
      <p:ext uri="{BB962C8B-B14F-4D97-AF65-F5344CB8AC3E}">
        <p14:creationId xmlns:p14="http://schemas.microsoft.com/office/powerpoint/2010/main" val="325988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표 6">
                <a:extLst>
                  <a:ext uri="{FF2B5EF4-FFF2-40B4-BE49-F238E27FC236}">
                    <a16:creationId xmlns:a16="http://schemas.microsoft.com/office/drawing/2014/main" id="{64218467-4276-4D8F-940E-92280BED6BBB}"/>
                  </a:ext>
                </a:extLst>
              </p:cNvPr>
              <p:cNvGraphicFramePr>
                <a:graphicFrameLocks noGrp="1"/>
              </p:cNvGraphicFramePr>
              <p:nvPr/>
            </p:nvGraphicFramePr>
            <p:xfrm>
              <a:off x="0" y="901465"/>
              <a:ext cx="12192000" cy="51000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92291842"/>
                        </a:ext>
                      </a:extLst>
                    </a:gridCol>
                    <a:gridCol w="1524000">
                      <a:extLst>
                        <a:ext uri="{9D8B030D-6E8A-4147-A177-3AD203B41FA5}">
                          <a16:colId xmlns:a16="http://schemas.microsoft.com/office/drawing/2014/main" val="565966582"/>
                        </a:ext>
                      </a:extLst>
                    </a:gridCol>
                    <a:gridCol w="1524000">
                      <a:extLst>
                        <a:ext uri="{9D8B030D-6E8A-4147-A177-3AD203B41FA5}">
                          <a16:colId xmlns:a16="http://schemas.microsoft.com/office/drawing/2014/main" val="1426679647"/>
                        </a:ext>
                      </a:extLst>
                    </a:gridCol>
                    <a:gridCol w="1524000">
                      <a:extLst>
                        <a:ext uri="{9D8B030D-6E8A-4147-A177-3AD203B41FA5}">
                          <a16:colId xmlns:a16="http://schemas.microsoft.com/office/drawing/2014/main" val="4141925567"/>
                        </a:ext>
                      </a:extLst>
                    </a:gridCol>
                    <a:gridCol w="1524000">
                      <a:extLst>
                        <a:ext uri="{9D8B030D-6E8A-4147-A177-3AD203B41FA5}">
                          <a16:colId xmlns:a16="http://schemas.microsoft.com/office/drawing/2014/main" val="528081250"/>
                        </a:ext>
                      </a:extLst>
                    </a:gridCol>
                    <a:gridCol w="1524000">
                      <a:extLst>
                        <a:ext uri="{9D8B030D-6E8A-4147-A177-3AD203B41FA5}">
                          <a16:colId xmlns:a16="http://schemas.microsoft.com/office/drawing/2014/main" val="3289862926"/>
                        </a:ext>
                      </a:extLst>
                    </a:gridCol>
                    <a:gridCol w="1524000">
                      <a:extLst>
                        <a:ext uri="{9D8B030D-6E8A-4147-A177-3AD203B41FA5}">
                          <a16:colId xmlns:a16="http://schemas.microsoft.com/office/drawing/2014/main" val="964360778"/>
                        </a:ext>
                      </a:extLst>
                    </a:gridCol>
                    <a:gridCol w="1524000">
                      <a:extLst>
                        <a:ext uri="{9D8B030D-6E8A-4147-A177-3AD203B41FA5}">
                          <a16:colId xmlns:a16="http://schemas.microsoft.com/office/drawing/2014/main" val="4198990420"/>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Variable</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Standard deviation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Median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P80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Minimum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Maximum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288000">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full sample of recommendations (25,168 firm-year observations from 1994 through 2005)</a:t>
                          </a: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 full sample (23,012 firm – year observations during 1994 through 2005)</a:t>
                          </a:r>
                          <a:endParaRPr lang="ko-KR" altLang="en-US" sz="1400" b="1"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373029870"/>
                      </a:ext>
                    </a:extLst>
                  </a:tr>
                  <a:tr h="532800">
                    <a:tc>
                      <a:txBody>
                        <a:bodyPr/>
                        <a:lstStyle/>
                        <a:p>
                          <a:pPr algn="ctr" latinLnBrk="1"/>
                          <a:r>
                            <a:rPr lang="en-US" altLang="ko-KR" sz="1400" dirty="0">
                              <a:solidFill>
                                <a:srgbClr val="0070C0"/>
                              </a:solidFill>
                              <a:latin typeface="Arial" panose="020B0604020202020204" pitchFamily="34" charset="0"/>
                              <a:cs typeface="Arial" panose="020B0604020202020204" pitchFamily="34" charset="0"/>
                            </a:rPr>
                            <a:t>RNOA</a:t>
                          </a:r>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-0.056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11.448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0.141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0.296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-1,139.88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205.014</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014438721"/>
                      </a:ext>
                    </a:extLst>
                  </a:tr>
                  <a:tr h="53280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US" altLang="ko-KR" sz="14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altLang="ko-KR" sz="1400" dirty="0">
                              <a:solidFill>
                                <a:srgbClr val="FF0000"/>
                              </a:solidFill>
                              <a:latin typeface="Arial" panose="020B0604020202020204" pitchFamily="34" charset="0"/>
                              <a:cs typeface="Arial" panose="020B0604020202020204" pitchFamily="34" charset="0"/>
                            </a:rPr>
                            <a:t>GM</a:t>
                          </a:r>
                          <a:endParaRPr lang="ko-KR" altLang="en-US" sz="1400" dirty="0">
                            <a:solidFill>
                              <a:srgbClr val="FF000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-0.116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8.539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-0.085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-0.023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-803.861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187.451</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698370405"/>
                      </a:ext>
                    </a:extLst>
                  </a:tr>
                  <a:tr h="532800">
                    <a:tc>
                      <a:txBody>
                        <a:bodyPr/>
                        <a:lstStyle/>
                        <a:p>
                          <a:pPr algn="ctr" latinLnBrk="1"/>
                          <a14:m>
                            <m:oMathPara xmlns:m="http://schemas.openxmlformats.org/officeDocument/2006/math">
                              <m:oMathParaPr>
                                <m:jc m:val="centerGroup"/>
                              </m:oMathParaPr>
                              <m:oMath xmlns:m="http://schemas.openxmlformats.org/officeDocument/2006/math">
                                <m:r>
                                  <a:rPr lang="en-US" altLang="ko-KR" sz="1400"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400" dirty="0" smtClean="0">
                                    <a:solidFill>
                                      <a:srgbClr val="0070C0"/>
                                    </a:solidFill>
                                    <a:latin typeface="Arial" panose="020B0604020202020204" pitchFamily="34" charset="0"/>
                                    <a:cs typeface="Arial" panose="020B0604020202020204" pitchFamily="34" charset="0"/>
                                  </a:rPr>
                                  <m:t>S</m:t>
                                </m:r>
                                <m:r>
                                  <m:rPr>
                                    <m:nor/>
                                  </m:rPr>
                                  <a:rPr lang="en-US" altLang="ko-KR" sz="1400" dirty="0" smtClean="0">
                                    <a:solidFill>
                                      <a:srgbClr val="FF0000"/>
                                    </a:solidFill>
                                    <a:latin typeface="Arial" panose="020B0604020202020204" pitchFamily="34" charset="0"/>
                                    <a:cs typeface="Arial" panose="020B0604020202020204" pitchFamily="34" charset="0"/>
                                  </a:rPr>
                                  <m:t>GA</m:t>
                                </m:r>
                              </m:oMath>
                            </m:oMathPara>
                          </a14:m>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0.108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20.142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-0.023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-723.686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2,979.570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855255103"/>
                      </a:ext>
                    </a:extLst>
                  </a:tr>
                  <a:tr h="532800">
                    <a:tc>
                      <a:txBody>
                        <a:bodyPr/>
                        <a:lstStyle/>
                        <a:p>
                          <a:pPr algn="ctr" latinLnBrk="1"/>
                          <a14:m>
                            <m:oMathPara xmlns:m="http://schemas.openxmlformats.org/officeDocument/2006/math">
                              <m:oMathParaPr>
                                <m:jc m:val="centerGroup"/>
                              </m:oMathParaPr>
                              <m:oMath xmlns:m="http://schemas.openxmlformats.org/officeDocument/2006/math">
                                <m:r>
                                  <a:rPr lang="en-US" altLang="ko-KR" sz="140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400" dirty="0" smtClean="0">
                                    <a:solidFill>
                                      <a:schemeClr val="tx1"/>
                                    </a:solidFill>
                                    <a:latin typeface="Arial" panose="020B0604020202020204" pitchFamily="34" charset="0"/>
                                    <a:cs typeface="Arial" panose="020B0604020202020204" pitchFamily="34" charset="0"/>
                                  </a:rPr>
                                  <m:t>Sales</m:t>
                                </m:r>
                              </m:oMath>
                            </m:oMathPara>
                          </a14:m>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3.455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0.128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0.396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-0.997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514.423</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6619935"/>
                      </a:ext>
                    </a:extLst>
                  </a:tr>
                  <a:tr h="532800">
                    <a:tc>
                      <a:txBody>
                        <a:bodyPr/>
                        <a:lstStyle/>
                        <a:p>
                          <a:pPr algn="ctr" latinLnBrk="1"/>
                          <a14:m>
                            <m:oMathPara xmlns:m="http://schemas.openxmlformats.org/officeDocument/2006/math">
                              <m:oMathParaPr>
                                <m:jc m:val="centerGroup"/>
                              </m:oMathParaPr>
                              <m:oMath xmlns:m="http://schemas.openxmlformats.org/officeDocument/2006/math">
                                <m:r>
                                  <a:rPr lang="en-US" altLang="ko-KR" sz="14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r>
                                  <m:rPr>
                                    <m:nor/>
                                  </m:rPr>
                                  <a:rPr lang="en-US" altLang="ko-KR" sz="1400" dirty="0" smtClean="0">
                                    <a:solidFill>
                                      <a:srgbClr val="FF0000"/>
                                    </a:solidFill>
                                    <a:latin typeface="Arial" panose="020B0604020202020204" pitchFamily="34" charset="0"/>
                                    <a:cs typeface="Arial" panose="020B0604020202020204" pitchFamily="34" charset="0"/>
                                  </a:rPr>
                                  <m:t>ATO</m:t>
                                </m:r>
                              </m:oMath>
                            </m:oMathPara>
                          </a14:m>
                          <a:endParaRPr lang="ko-KR" altLang="en-US" sz="1400" dirty="0">
                            <a:solidFill>
                              <a:srgbClr val="FF000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-0.152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1.514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-0.312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0.166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-148.048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24.539</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901848020"/>
                      </a:ext>
                    </a:extLst>
                  </a:tr>
                  <a:tr h="532800">
                    <a:tc>
                      <a:txBody>
                        <a:bodyPr/>
                        <a:lstStyle/>
                        <a:p>
                          <a:pPr algn="ctr" latinLnBrk="1"/>
                          <a14:m>
                            <m:oMathPara xmlns:m="http://schemas.openxmlformats.org/officeDocument/2006/math">
                              <m:oMathParaPr>
                                <m:jc m:val="centerGroup"/>
                              </m:oMathParaPr>
                              <m:oMath xmlns:m="http://schemas.openxmlformats.org/officeDocument/2006/math">
                                <m:sSup>
                                  <m:sSupPr>
                                    <m:ctrlPr>
                                      <a:rPr lang="en-US" altLang="ko-KR" sz="1400" i="1" smtClean="0">
                                        <a:solidFill>
                                          <a:srgbClr val="0070C0"/>
                                        </a:solidFill>
                                        <a:latin typeface="Cambria Math" panose="02040503050406030204" pitchFamily="18" charset="0"/>
                                        <a:cs typeface="Arial" panose="020B0604020202020204" pitchFamily="34" charset="0"/>
                                      </a:rPr>
                                    </m:ctrlPr>
                                  </m:sSupPr>
                                  <m:e>
                                    <m:r>
                                      <m:rPr>
                                        <m:sty m:val="p"/>
                                      </m:rPr>
                                      <a:rPr lang="en-US" altLang="ko-KR" sz="1400" i="1" smtClean="0">
                                        <a:solidFill>
                                          <a:srgbClr val="0070C0"/>
                                        </a:solidFill>
                                        <a:latin typeface="Cambria Math" panose="02040503050406030204" pitchFamily="18" charset="0"/>
                                        <a:cs typeface="Arial" panose="020B0604020202020204" pitchFamily="34" charset="0"/>
                                      </a:rPr>
                                      <m:t>G</m:t>
                                    </m:r>
                                  </m:e>
                                  <m:sup>
                                    <m:r>
                                      <m:rPr>
                                        <m:sty m:val="p"/>
                                      </m:rPr>
                                      <a:rPr lang="en-US" altLang="ko-KR" sz="1400" i="1" smtClean="0">
                                        <a:solidFill>
                                          <a:srgbClr val="0070C0"/>
                                        </a:solidFill>
                                        <a:latin typeface="Cambria Math" panose="02040503050406030204" pitchFamily="18" charset="0"/>
                                        <a:cs typeface="Arial" panose="020B0604020202020204" pitchFamily="34" charset="0"/>
                                      </a:rPr>
                                      <m:t>NOA</m:t>
                                    </m:r>
                                  </m:sup>
                                </m:sSup>
                              </m:oMath>
                            </m:oMathPara>
                          </a14:m>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0.363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4.672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-0.077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0.104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0.499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-9.253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25.560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137111216"/>
                      </a:ext>
                    </a:extLst>
                  </a:tr>
                  <a:tr h="532800">
                    <a:tc>
                      <a:txBody>
                        <a:bodyPr/>
                        <a:lstStyle/>
                        <a:p>
                          <a:pPr algn="ctr" latinLnBrk="1"/>
                          <a:r>
                            <a:rPr lang="en-US" altLang="ko-KR" sz="1400" dirty="0">
                              <a:solidFill>
                                <a:srgbClr val="0070C0"/>
                              </a:solidFill>
                              <a:latin typeface="Arial" panose="020B0604020202020204" pitchFamily="34" charset="0"/>
                              <a:cs typeface="Arial" panose="020B0604020202020204" pitchFamily="34" charset="0"/>
                            </a:rPr>
                            <a:t>ACC</a:t>
                          </a:r>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-0.040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4.710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0.117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-425.316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367.714</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187832030"/>
                      </a:ext>
                    </a:extLst>
                  </a:tr>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PEIS</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1.619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-6.000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6.000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648084969"/>
                      </a:ext>
                    </a:extLst>
                  </a:tr>
                </a:tbl>
              </a:graphicData>
            </a:graphic>
          </p:graphicFrame>
        </mc:Choice>
        <mc:Fallback xmlns="">
          <p:graphicFrame>
            <p:nvGraphicFramePr>
              <p:cNvPr id="7" name="표 6">
                <a:extLst>
                  <a:ext uri="{FF2B5EF4-FFF2-40B4-BE49-F238E27FC236}">
                    <a16:creationId xmlns:a16="http://schemas.microsoft.com/office/drawing/2014/main" id="{64218467-4276-4D8F-940E-92280BED6BBB}"/>
                  </a:ext>
                </a:extLst>
              </p:cNvPr>
              <p:cNvGraphicFramePr>
                <a:graphicFrameLocks noGrp="1"/>
              </p:cNvGraphicFramePr>
              <p:nvPr/>
            </p:nvGraphicFramePr>
            <p:xfrm>
              <a:off x="0" y="901465"/>
              <a:ext cx="12192000" cy="51000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92291842"/>
                        </a:ext>
                      </a:extLst>
                    </a:gridCol>
                    <a:gridCol w="1524000">
                      <a:extLst>
                        <a:ext uri="{9D8B030D-6E8A-4147-A177-3AD203B41FA5}">
                          <a16:colId xmlns:a16="http://schemas.microsoft.com/office/drawing/2014/main" val="565966582"/>
                        </a:ext>
                      </a:extLst>
                    </a:gridCol>
                    <a:gridCol w="1524000">
                      <a:extLst>
                        <a:ext uri="{9D8B030D-6E8A-4147-A177-3AD203B41FA5}">
                          <a16:colId xmlns:a16="http://schemas.microsoft.com/office/drawing/2014/main" val="1426679647"/>
                        </a:ext>
                      </a:extLst>
                    </a:gridCol>
                    <a:gridCol w="1524000">
                      <a:extLst>
                        <a:ext uri="{9D8B030D-6E8A-4147-A177-3AD203B41FA5}">
                          <a16:colId xmlns:a16="http://schemas.microsoft.com/office/drawing/2014/main" val="4141925567"/>
                        </a:ext>
                      </a:extLst>
                    </a:gridCol>
                    <a:gridCol w="1524000">
                      <a:extLst>
                        <a:ext uri="{9D8B030D-6E8A-4147-A177-3AD203B41FA5}">
                          <a16:colId xmlns:a16="http://schemas.microsoft.com/office/drawing/2014/main" val="528081250"/>
                        </a:ext>
                      </a:extLst>
                    </a:gridCol>
                    <a:gridCol w="1524000">
                      <a:extLst>
                        <a:ext uri="{9D8B030D-6E8A-4147-A177-3AD203B41FA5}">
                          <a16:colId xmlns:a16="http://schemas.microsoft.com/office/drawing/2014/main" val="3289862926"/>
                        </a:ext>
                      </a:extLst>
                    </a:gridCol>
                    <a:gridCol w="1524000">
                      <a:extLst>
                        <a:ext uri="{9D8B030D-6E8A-4147-A177-3AD203B41FA5}">
                          <a16:colId xmlns:a16="http://schemas.microsoft.com/office/drawing/2014/main" val="964360778"/>
                        </a:ext>
                      </a:extLst>
                    </a:gridCol>
                    <a:gridCol w="1524000">
                      <a:extLst>
                        <a:ext uri="{9D8B030D-6E8A-4147-A177-3AD203B41FA5}">
                          <a16:colId xmlns:a16="http://schemas.microsoft.com/office/drawing/2014/main" val="4198990420"/>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Variable</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Standard deviation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Median</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P80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Minimum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Maximum</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304800">
                    <a:tc gridSpan="8">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full sample of recommendations (25,168 firm-year observations from 1994 through 2005)</a:t>
                          </a: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 full sample (23,012 firm – year observations during 1994 through 2005)</a:t>
                          </a:r>
                          <a:endParaRPr lang="ko-KR" altLang="en-US" sz="1400" b="1"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373029870"/>
                      </a:ext>
                    </a:extLst>
                  </a:tr>
                  <a:tr h="532800">
                    <a:tc>
                      <a:txBody>
                        <a:bodyPr/>
                        <a:lstStyle/>
                        <a:p>
                          <a:pPr algn="ctr" latinLnBrk="1"/>
                          <a:r>
                            <a:rPr lang="en-US" altLang="ko-KR" sz="1400" dirty="0">
                              <a:solidFill>
                                <a:srgbClr val="0070C0"/>
                              </a:solidFill>
                              <a:latin typeface="Arial" panose="020B0604020202020204" pitchFamily="34" charset="0"/>
                              <a:cs typeface="Arial" panose="020B0604020202020204" pitchFamily="34" charset="0"/>
                            </a:rPr>
                            <a:t>RNOA</a:t>
                          </a:r>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-0.056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11.448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0.141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0.296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-1,139.88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205.014</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014438721"/>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257955" r="-702000" b="-602273"/>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-0.116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8.539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-0.085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-0.023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-803.861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187.451</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698370405"/>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362069" r="-702000" b="-509195"/>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0.108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20.142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-0.023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-723.686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2,979.570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855255103"/>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456818" r="-702000" b="-403409"/>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3.455</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0.128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0.396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-0.997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514.423</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6619935"/>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563218" r="-702000" b="-308046"/>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-0.152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1.514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-0.312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-0.017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0.166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-148.048</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24.539</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901848020"/>
                      </a:ext>
                    </a:extLst>
                  </a:tr>
                  <a:tr h="532800">
                    <a:tc>
                      <a:txBody>
                        <a:bodyPr/>
                        <a:lstStyle/>
                        <a:p>
                          <a:endParaRPr lang="ko-K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blipFill>
                          <a:blip r:embed="rId3"/>
                          <a:stretch>
                            <a:fillRect l="-1200" t="-655682" r="-702000" b="-204545"/>
                          </a:stretch>
                        </a:blip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0.363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4.672</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-0.077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0.104</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0.499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-9.253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25.560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137111216"/>
                      </a:ext>
                    </a:extLst>
                  </a:tr>
                  <a:tr h="532800">
                    <a:tc>
                      <a:txBody>
                        <a:bodyPr/>
                        <a:lstStyle/>
                        <a:p>
                          <a:pPr algn="ctr" latinLnBrk="1"/>
                          <a:r>
                            <a:rPr lang="en-US" altLang="ko-KR" sz="1400" dirty="0">
                              <a:solidFill>
                                <a:srgbClr val="0070C0"/>
                              </a:solidFill>
                              <a:latin typeface="Arial" panose="020B0604020202020204" pitchFamily="34" charset="0"/>
                              <a:cs typeface="Arial" panose="020B0604020202020204" pitchFamily="34" charset="0"/>
                            </a:rPr>
                            <a:t>ACC</a:t>
                          </a:r>
                          <a:endParaRPr lang="ko-KR" altLang="en-US" sz="1400" dirty="0">
                            <a:solidFill>
                              <a:srgbClr val="0070C0"/>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-0.040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4.710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-0.120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-0.001</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0.117</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-425.316</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367.714</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187832030"/>
                      </a:ext>
                    </a:extLst>
                  </a:tr>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PEIS</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-0.003</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1.619</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0.000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1.000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-6.000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6.000</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2648084969"/>
                      </a:ext>
                    </a:extLst>
                  </a:tr>
                </a:tbl>
              </a:graphicData>
            </a:graphic>
          </p:graphicFrame>
        </mc:Fallback>
      </mc:AlternateContent>
      <p:sp>
        <p:nvSpPr>
          <p:cNvPr id="9" name="TextBox 8">
            <a:extLst>
              <a:ext uri="{FF2B5EF4-FFF2-40B4-BE49-F238E27FC236}">
                <a16:creationId xmlns:a16="http://schemas.microsoft.com/office/drawing/2014/main" id="{E871D8A9-7389-4AF6-96B0-4BA9CC16F067}"/>
              </a:ext>
            </a:extLst>
          </p:cNvPr>
          <p:cNvSpPr txBox="1"/>
          <p:nvPr/>
        </p:nvSpPr>
        <p:spPr>
          <a:xfrm>
            <a:off x="0" y="0"/>
            <a:ext cx="6120062" cy="646331"/>
          </a:xfrm>
          <a:prstGeom prst="rect">
            <a:avLst/>
          </a:prstGeom>
          <a:noFill/>
        </p:spPr>
        <p:txBody>
          <a:bodyPr wrap="square">
            <a:spAutoFit/>
          </a:bodyPr>
          <a:lstStyle/>
          <a:p>
            <a:r>
              <a:rPr lang="ko-KR" altLang="en-US" dirty="0" err="1"/>
              <a:t>Table</a:t>
            </a:r>
            <a:r>
              <a:rPr lang="ko-KR" altLang="en-US" dirty="0"/>
              <a:t> 5 </a:t>
            </a:r>
            <a:r>
              <a:rPr lang="ko-KR" altLang="en-US" dirty="0" err="1"/>
              <a:t>Descriptive</a:t>
            </a:r>
            <a:r>
              <a:rPr lang="ko-KR" altLang="en-US" dirty="0"/>
              <a:t> </a:t>
            </a:r>
            <a:r>
              <a:rPr lang="ko-KR" altLang="en-US" dirty="0" err="1"/>
              <a:t>statistics</a:t>
            </a:r>
            <a:r>
              <a:rPr lang="ko-KR" altLang="en-US" dirty="0"/>
              <a:t> </a:t>
            </a:r>
            <a:r>
              <a:rPr lang="ko-KR" altLang="en-US" dirty="0" err="1"/>
              <a:t>for</a:t>
            </a:r>
            <a:r>
              <a:rPr lang="ko-KR" altLang="en-US" dirty="0"/>
              <a:t> </a:t>
            </a:r>
            <a:r>
              <a:rPr lang="ko-KR" altLang="en-US" dirty="0" err="1"/>
              <a:t>predicted</a:t>
            </a:r>
            <a:r>
              <a:rPr lang="ko-KR" altLang="en-US" dirty="0"/>
              <a:t> </a:t>
            </a:r>
            <a:r>
              <a:rPr lang="ko-KR" altLang="en-US" dirty="0" err="1"/>
              <a:t>earnings</a:t>
            </a:r>
            <a:r>
              <a:rPr lang="ko-KR" altLang="en-US" dirty="0"/>
              <a:t> </a:t>
            </a:r>
            <a:r>
              <a:rPr lang="ko-KR" altLang="en-US" dirty="0" err="1"/>
              <a:t>increase</a:t>
            </a:r>
            <a:r>
              <a:rPr lang="ko-KR" altLang="en-US" dirty="0"/>
              <a:t> </a:t>
            </a:r>
            <a:r>
              <a:rPr lang="ko-KR" altLang="en-US" dirty="0" err="1"/>
              <a:t>score</a:t>
            </a:r>
            <a:r>
              <a:rPr lang="ko-KR" altLang="en-US" dirty="0"/>
              <a:t> </a:t>
            </a:r>
            <a:r>
              <a:rPr lang="ko-KR" altLang="en-US" dirty="0" err="1"/>
              <a:t>model</a:t>
            </a:r>
            <a:r>
              <a:rPr lang="ko-KR" altLang="en-US" dirty="0"/>
              <a:t> </a:t>
            </a:r>
            <a:r>
              <a:rPr lang="ko-KR" altLang="en-US" dirty="0" err="1"/>
              <a:t>variables</a:t>
            </a:r>
            <a:endParaRPr lang="ko-KR" altLang="en-US" dirty="0"/>
          </a:p>
        </p:txBody>
      </p:sp>
    </p:spTree>
    <p:extLst>
      <p:ext uri="{BB962C8B-B14F-4D97-AF65-F5344CB8AC3E}">
        <p14:creationId xmlns:p14="http://schemas.microsoft.com/office/powerpoint/2010/main" val="302714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64218467-4276-4D8F-940E-92280BED6BBB}"/>
              </a:ext>
            </a:extLst>
          </p:cNvPr>
          <p:cNvGraphicFramePr>
            <a:graphicFrameLocks noGrp="1"/>
          </p:cNvGraphicFramePr>
          <p:nvPr/>
        </p:nvGraphicFramePr>
        <p:xfrm>
          <a:off x="0" y="99360"/>
          <a:ext cx="12192000" cy="6659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92291842"/>
                    </a:ext>
                  </a:extLst>
                </a:gridCol>
                <a:gridCol w="3048000">
                  <a:extLst>
                    <a:ext uri="{9D8B030D-6E8A-4147-A177-3AD203B41FA5}">
                      <a16:colId xmlns:a16="http://schemas.microsoft.com/office/drawing/2014/main" val="1426679647"/>
                    </a:ext>
                  </a:extLst>
                </a:gridCol>
                <a:gridCol w="3048000">
                  <a:extLst>
                    <a:ext uri="{9D8B030D-6E8A-4147-A177-3AD203B41FA5}">
                      <a16:colId xmlns:a16="http://schemas.microsoft.com/office/drawing/2014/main" val="528081250"/>
                    </a:ext>
                  </a:extLst>
                </a:gridCol>
                <a:gridCol w="3048000">
                  <a:extLst>
                    <a:ext uri="{9D8B030D-6E8A-4147-A177-3AD203B41FA5}">
                      <a16:colId xmlns:a16="http://schemas.microsoft.com/office/drawing/2014/main" val="964360778"/>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PEIS Quintile</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Earnings increase</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Earnings decrease</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Percentage of increases</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Panel A – full sample (23,012 firm – year observations during 1994 through 2005)</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179782203"/>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2,379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1,342</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92350395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2,690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2,457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61.7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06736662"/>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3,795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2,127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60.7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58796659"/>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2,886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1,786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57.6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33715374"/>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1,883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9,379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51.3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29222259"/>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13,633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9,379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59.2</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11162488"/>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Strong buy recommendations (4,565 firm – year observations) </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29120183"/>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436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281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60.8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30588732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548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337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61.9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91712010"/>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818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441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65.0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0211393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607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351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972909304"/>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318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57.4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66443165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2,837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1,728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62.1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27692833"/>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Buy recommendations (12,438 firm – year observations) </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01138340"/>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1,274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719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23976806"/>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1,475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879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62.7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167658892"/>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2,074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1,305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61.4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28437538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1,611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1,136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58.6</a:t>
                      </a: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8235943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1,047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918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53.3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220569152"/>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7,481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4,957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60.1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154197998"/>
                  </a:ext>
                </a:extLst>
              </a:tr>
            </a:tbl>
          </a:graphicData>
        </a:graphic>
      </p:graphicFrame>
      <p:sp>
        <p:nvSpPr>
          <p:cNvPr id="3" name="TextBox 2">
            <a:extLst>
              <a:ext uri="{FF2B5EF4-FFF2-40B4-BE49-F238E27FC236}">
                <a16:creationId xmlns:a16="http://schemas.microsoft.com/office/drawing/2014/main" id="{40DC0C66-16CA-4818-825A-F31A14281A80}"/>
              </a:ext>
            </a:extLst>
          </p:cNvPr>
          <p:cNvSpPr txBox="1"/>
          <p:nvPr/>
        </p:nvSpPr>
        <p:spPr>
          <a:xfrm>
            <a:off x="0" y="-646331"/>
            <a:ext cx="6120062" cy="646331"/>
          </a:xfrm>
          <a:prstGeom prst="rect">
            <a:avLst/>
          </a:prstGeom>
          <a:noFill/>
        </p:spPr>
        <p:txBody>
          <a:bodyPr wrap="square">
            <a:spAutoFit/>
          </a:bodyPr>
          <a:lstStyle/>
          <a:p>
            <a:r>
              <a:rPr lang="ko-KR" altLang="en-US" dirty="0" err="1"/>
              <a:t>Table</a:t>
            </a:r>
            <a:r>
              <a:rPr lang="ko-KR" altLang="en-US" dirty="0"/>
              <a:t> 6 </a:t>
            </a:r>
            <a:r>
              <a:rPr lang="ko-KR" altLang="en-US" dirty="0" err="1"/>
              <a:t>Predictive</a:t>
            </a:r>
            <a:r>
              <a:rPr lang="ko-KR" altLang="en-US" dirty="0"/>
              <a:t> </a:t>
            </a:r>
            <a:r>
              <a:rPr lang="ko-KR" altLang="en-US" dirty="0" err="1"/>
              <a:t>accuracy</a:t>
            </a:r>
            <a:r>
              <a:rPr lang="ko-KR" altLang="en-US" dirty="0"/>
              <a:t> of </a:t>
            </a:r>
            <a:r>
              <a:rPr lang="ko-KR" altLang="en-US" dirty="0" err="1"/>
              <a:t>predicted</a:t>
            </a:r>
            <a:r>
              <a:rPr lang="ko-KR" altLang="en-US" dirty="0"/>
              <a:t> </a:t>
            </a:r>
            <a:r>
              <a:rPr lang="ko-KR" altLang="en-US" dirty="0" err="1"/>
              <a:t>earnings</a:t>
            </a:r>
            <a:r>
              <a:rPr lang="ko-KR" altLang="en-US" dirty="0"/>
              <a:t> </a:t>
            </a:r>
            <a:r>
              <a:rPr lang="ko-KR" altLang="en-US" dirty="0" err="1"/>
              <a:t>increase</a:t>
            </a:r>
            <a:r>
              <a:rPr lang="ko-KR" altLang="en-US" dirty="0"/>
              <a:t> </a:t>
            </a:r>
            <a:r>
              <a:rPr lang="ko-KR" altLang="en-US" dirty="0" err="1"/>
              <a:t>scores</a:t>
            </a:r>
            <a:endParaRPr lang="ko-KR" altLang="en-US" dirty="0"/>
          </a:p>
        </p:txBody>
      </p:sp>
    </p:spTree>
    <p:extLst>
      <p:ext uri="{BB962C8B-B14F-4D97-AF65-F5344CB8AC3E}">
        <p14:creationId xmlns:p14="http://schemas.microsoft.com/office/powerpoint/2010/main" val="403669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6B27331-50A3-4E3C-8D30-8705F50FEC59}"/>
              </a:ext>
            </a:extLst>
          </p:cNvPr>
          <p:cNvGraphicFramePr>
            <a:graphicFrameLocks noGrp="1"/>
          </p:cNvGraphicFramePr>
          <p:nvPr/>
        </p:nvGraphicFramePr>
        <p:xfrm>
          <a:off x="0" y="1368189"/>
          <a:ext cx="12192000" cy="4617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92291842"/>
                    </a:ext>
                  </a:extLst>
                </a:gridCol>
                <a:gridCol w="3048000">
                  <a:extLst>
                    <a:ext uri="{9D8B030D-6E8A-4147-A177-3AD203B41FA5}">
                      <a16:colId xmlns:a16="http://schemas.microsoft.com/office/drawing/2014/main" val="1426679647"/>
                    </a:ext>
                  </a:extLst>
                </a:gridCol>
                <a:gridCol w="3048000">
                  <a:extLst>
                    <a:ext uri="{9D8B030D-6E8A-4147-A177-3AD203B41FA5}">
                      <a16:colId xmlns:a16="http://schemas.microsoft.com/office/drawing/2014/main" val="528081250"/>
                    </a:ext>
                  </a:extLst>
                </a:gridCol>
                <a:gridCol w="3048000">
                  <a:extLst>
                    <a:ext uri="{9D8B030D-6E8A-4147-A177-3AD203B41FA5}">
                      <a16:colId xmlns:a16="http://schemas.microsoft.com/office/drawing/2014/main" val="964360778"/>
                    </a:ext>
                  </a:extLst>
                </a:gridCol>
              </a:tblGrid>
              <a:tr h="532800">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PEIS Quintile</a:t>
                      </a:r>
                      <a:endParaRPr lang="ko-KR" altLang="en-US" sz="1400" dirty="0">
                        <a:solidFill>
                          <a:schemeClr val="tx1"/>
                        </a:solidFill>
                        <a:latin typeface="Arial" panose="020B0604020202020204" pitchFamily="34" charset="0"/>
                        <a:cs typeface="Arial" panose="020B0604020202020204" pitchFamily="34" charset="0"/>
                      </a:endParaRPr>
                    </a:p>
                  </a:txBody>
                  <a:tcPr anchor="ct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Earnings increase</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Earnings decrease</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tc>
                  <a:txBody>
                    <a:bodyPr/>
                    <a:lstStyle/>
                    <a:p>
                      <a:pPr algn="ctr" latinLnBrk="1"/>
                      <a:r>
                        <a:rPr lang="en-US" altLang="ko-KR" sz="1400" dirty="0">
                          <a:solidFill>
                            <a:schemeClr val="tx1"/>
                          </a:solidFill>
                          <a:latin typeface="Arial" panose="020B0604020202020204" pitchFamily="34" charset="0"/>
                          <a:cs typeface="Arial" panose="020B0604020202020204" pitchFamily="34" charset="0"/>
                        </a:rPr>
                        <a:t>Percentage of increases</a:t>
                      </a:r>
                      <a:endParaRPr lang="ko-KR" altLang="en-US" sz="14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28575" cap="flat" cmpd="sng" algn="ctr">
                      <a:solidFill>
                        <a:srgbClr val="5B8E39"/>
                      </a:solidFill>
                      <a:prstDash val="solid"/>
                      <a:round/>
                      <a:headEnd type="none" w="med" len="med"/>
                      <a:tailEnd type="none" w="med" len="med"/>
                    </a:lnB>
                    <a:solidFill>
                      <a:srgbClr val="E2F0D9"/>
                    </a:solidFill>
                  </a:tcPr>
                </a:tc>
                <a:extLst>
                  <a:ext uri="{0D108BD9-81ED-4DB2-BD59-A6C34878D82A}">
                    <a16:rowId xmlns:a16="http://schemas.microsoft.com/office/drawing/2014/main" val="1134671328"/>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Hold recommendations (5,668 firm – year observations) </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179782203"/>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324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66.3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92350395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59.5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06736662"/>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845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663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56.0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658796659"/>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630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599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51.3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33715374"/>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389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526</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42.5</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29222259"/>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3,128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2,540</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55.2</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411162488"/>
                  </a:ext>
                </a:extLst>
              </a:tr>
              <a:tr h="252000">
                <a:tc gridSpan="4">
                  <a:txBody>
                    <a:bodyPr/>
                    <a:lstStyle/>
                    <a:p>
                      <a:pPr latinLnBrk="1"/>
                      <a:r>
                        <a:rPr lang="en-US" altLang="ko-KR" sz="1400" b="1" dirty="0">
                          <a:solidFill>
                            <a:schemeClr val="tx1"/>
                          </a:solidFill>
                          <a:latin typeface="Arial" panose="020B0604020202020204" pitchFamily="34" charset="0"/>
                          <a:cs typeface="Arial" panose="020B0604020202020204" pitchFamily="34" charset="0"/>
                        </a:rPr>
                        <a:t>Sell recommendations (341 firm – year observations) </a:t>
                      </a:r>
                      <a:endParaRPr lang="ko-KR" altLang="en-US" sz="1400" b="1"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28575" cap="flat" cmpd="sng" algn="ctr">
                      <a:solidFill>
                        <a:srgbClr val="5B8E39"/>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latinLnBrk="1"/>
                      <a:endParaRPr lang="ko-KR" altLang="en-US" sz="140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29120183"/>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FF000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64.7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FF0000"/>
                      </a:solidFill>
                      <a:prstDash val="solid"/>
                      <a:round/>
                      <a:headEnd type="none" w="med" len="med"/>
                      <a:tailEnd type="none" w="med" len="med"/>
                    </a:lnR>
                    <a:lnT w="19050" cap="flat" cmpd="sng" algn="ctr">
                      <a:solidFill>
                        <a:srgbClr val="FF0000"/>
                      </a:solidFill>
                      <a:prstDash val="solid"/>
                      <a:round/>
                      <a:headEnd type="none" w="med" len="med"/>
                      <a:tailEnd type="none" w="med" len="med"/>
                    </a:lnT>
                    <a:lnB w="1905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30588732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23</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62.9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FF0000"/>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791712010"/>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54.7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2700"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02113938"/>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38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48.1</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2700" cap="flat" cmpd="sng" algn="ctr">
                      <a:solidFill>
                        <a:srgbClr val="5B8E39"/>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972909304"/>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a:t>
                      </a:r>
                      <a:endParaRPr lang="ko-KR" altLang="en-US" sz="1300" dirty="0">
                        <a:solidFill>
                          <a:schemeClr val="tx1"/>
                        </a:solidFill>
                        <a:latin typeface="Arial" panose="020B0604020202020204" pitchFamily="34" charset="0"/>
                        <a:cs typeface="Arial" panose="020B0604020202020204" pitchFamily="34" charset="0"/>
                      </a:endParaRPr>
                    </a:p>
                  </a:txBody>
                  <a:tcPr>
                    <a:lnL w="19050" cap="flat" cmpd="sng" algn="ctr">
                      <a:solidFill>
                        <a:srgbClr val="0070C0"/>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19</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24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44.2</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9050" cap="flat" cmpd="sng" algn="ctr">
                      <a:solidFill>
                        <a:srgbClr val="0070C0"/>
                      </a:solidFill>
                      <a:prstDash val="solid"/>
                      <a:round/>
                      <a:headEnd type="none" w="med" len="med"/>
                      <a:tailEnd type="none" w="med" len="med"/>
                    </a:lnR>
                    <a:lnT w="19050" cap="flat" cmpd="sng" algn="ctr">
                      <a:solidFill>
                        <a:srgbClr val="0070C0"/>
                      </a:solidFill>
                      <a:prstDash val="solid"/>
                      <a:round/>
                      <a:headEnd type="none" w="med" len="med"/>
                      <a:tailEnd type="none" w="med" len="med"/>
                    </a:lnT>
                    <a:lnB w="1905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664431655"/>
                  </a:ext>
                </a:extLst>
              </a:tr>
              <a:tr h="252000">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Overall</a:t>
                      </a:r>
                      <a:endParaRPr lang="ko-KR" altLang="en-US" sz="1300" dirty="0">
                        <a:solidFill>
                          <a:schemeClr val="tx1"/>
                        </a:solidFill>
                        <a:latin typeface="Arial" panose="020B0604020202020204" pitchFamily="34" charset="0"/>
                        <a:cs typeface="Arial" panose="020B0604020202020204" pitchFamily="34" charset="0"/>
                      </a:endParaRPr>
                    </a:p>
                  </a:txBody>
                  <a:tcPr>
                    <a:lnL w="28575"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187</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154</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12700"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latinLnBrk="1"/>
                      <a:r>
                        <a:rPr lang="en-US" altLang="ko-KR" sz="1300" dirty="0">
                          <a:solidFill>
                            <a:schemeClr val="tx1"/>
                          </a:solidFill>
                          <a:latin typeface="Arial" panose="020B0604020202020204" pitchFamily="34" charset="0"/>
                          <a:cs typeface="Arial" panose="020B0604020202020204" pitchFamily="34" charset="0"/>
                        </a:rPr>
                        <a:t>54.8</a:t>
                      </a:r>
                      <a:endParaRPr lang="ko-KR" alt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rgbClr val="5B8E39"/>
                      </a:solidFill>
                      <a:prstDash val="solid"/>
                      <a:round/>
                      <a:headEnd type="none" w="med" len="med"/>
                      <a:tailEnd type="none" w="med" len="med"/>
                    </a:lnL>
                    <a:lnR w="28575" cap="flat" cmpd="sng" algn="ctr">
                      <a:solidFill>
                        <a:srgbClr val="5B8E39"/>
                      </a:solidFill>
                      <a:prstDash val="solid"/>
                      <a:round/>
                      <a:headEnd type="none" w="med" len="med"/>
                      <a:tailEnd type="none" w="med" len="med"/>
                    </a:lnR>
                    <a:lnT w="19050" cap="flat" cmpd="sng" algn="ctr">
                      <a:solidFill>
                        <a:srgbClr val="0070C0"/>
                      </a:solidFill>
                      <a:prstDash val="solid"/>
                      <a:round/>
                      <a:headEnd type="none" w="med" len="med"/>
                      <a:tailEnd type="none" w="med" len="med"/>
                    </a:lnT>
                    <a:lnB w="28575" cap="flat" cmpd="sng" algn="ctr">
                      <a:solidFill>
                        <a:srgbClr val="5B8E39"/>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27692833"/>
                  </a:ext>
                </a:extLst>
              </a:tr>
            </a:tbl>
          </a:graphicData>
        </a:graphic>
      </p:graphicFrame>
      <p:sp>
        <p:nvSpPr>
          <p:cNvPr id="6" name="TextBox 5">
            <a:extLst>
              <a:ext uri="{FF2B5EF4-FFF2-40B4-BE49-F238E27FC236}">
                <a16:creationId xmlns:a16="http://schemas.microsoft.com/office/drawing/2014/main" id="{E38BFF93-8072-45C8-BD6A-455E5F9732C1}"/>
              </a:ext>
            </a:extLst>
          </p:cNvPr>
          <p:cNvSpPr txBox="1"/>
          <p:nvPr/>
        </p:nvSpPr>
        <p:spPr>
          <a:xfrm>
            <a:off x="-24062" y="0"/>
            <a:ext cx="6120062" cy="646331"/>
          </a:xfrm>
          <a:prstGeom prst="rect">
            <a:avLst/>
          </a:prstGeom>
          <a:noFill/>
        </p:spPr>
        <p:txBody>
          <a:bodyPr wrap="square">
            <a:spAutoFit/>
          </a:bodyPr>
          <a:lstStyle/>
          <a:p>
            <a:r>
              <a:rPr lang="ko-KR" altLang="en-US" dirty="0" err="1"/>
              <a:t>Table</a:t>
            </a:r>
            <a:r>
              <a:rPr lang="ko-KR" altLang="en-US" dirty="0"/>
              <a:t> 6 </a:t>
            </a:r>
            <a:r>
              <a:rPr lang="ko-KR" altLang="en-US" dirty="0" err="1"/>
              <a:t>Predictive</a:t>
            </a:r>
            <a:r>
              <a:rPr lang="ko-KR" altLang="en-US" dirty="0"/>
              <a:t> </a:t>
            </a:r>
            <a:r>
              <a:rPr lang="ko-KR" altLang="en-US" dirty="0" err="1"/>
              <a:t>accuracy</a:t>
            </a:r>
            <a:r>
              <a:rPr lang="ko-KR" altLang="en-US" dirty="0"/>
              <a:t> of </a:t>
            </a:r>
            <a:r>
              <a:rPr lang="ko-KR" altLang="en-US" dirty="0" err="1"/>
              <a:t>predicted</a:t>
            </a:r>
            <a:r>
              <a:rPr lang="ko-KR" altLang="en-US" dirty="0"/>
              <a:t> </a:t>
            </a:r>
            <a:r>
              <a:rPr lang="ko-KR" altLang="en-US" dirty="0" err="1"/>
              <a:t>earnings</a:t>
            </a:r>
            <a:r>
              <a:rPr lang="ko-KR" altLang="en-US" dirty="0"/>
              <a:t> </a:t>
            </a:r>
            <a:r>
              <a:rPr lang="ko-KR" altLang="en-US" dirty="0" err="1"/>
              <a:t>increase</a:t>
            </a:r>
            <a:r>
              <a:rPr lang="ko-KR" altLang="en-US" dirty="0"/>
              <a:t> </a:t>
            </a:r>
            <a:r>
              <a:rPr lang="ko-KR" altLang="en-US" dirty="0" err="1"/>
              <a:t>scores</a:t>
            </a:r>
            <a:endParaRPr lang="ko-KR" altLang="en-US" dirty="0"/>
          </a:p>
        </p:txBody>
      </p:sp>
    </p:spTree>
    <p:extLst>
      <p:ext uri="{BB962C8B-B14F-4D97-AF65-F5344CB8AC3E}">
        <p14:creationId xmlns:p14="http://schemas.microsoft.com/office/powerpoint/2010/main" val="1936864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39151-7621-4063-8C42-998AAF8B3FE0}"/>
              </a:ext>
            </a:extLst>
          </p:cNvPr>
          <p:cNvSpPr txBox="1"/>
          <p:nvPr/>
        </p:nvSpPr>
        <p:spPr>
          <a:xfrm>
            <a:off x="1301262" y="1090246"/>
            <a:ext cx="9847384" cy="646331"/>
          </a:xfrm>
          <a:prstGeom prst="rect">
            <a:avLst/>
          </a:prstGeom>
          <a:noFill/>
        </p:spPr>
        <p:txBody>
          <a:bodyPr wrap="square" rtlCol="0">
            <a:spAutoFit/>
          </a:bodyPr>
          <a:lstStyle/>
          <a:p>
            <a:r>
              <a:rPr lang="en-US" altLang="ko-KR" dirty="0"/>
              <a:t>Fundamental Strategy: PEIS </a:t>
            </a:r>
            <a:r>
              <a:rPr lang="ko-KR" altLang="en-US" dirty="0"/>
              <a:t>점수의 상위 </a:t>
            </a:r>
            <a:r>
              <a:rPr lang="en-US" altLang="ko-KR" dirty="0"/>
              <a:t>20%</a:t>
            </a:r>
            <a:r>
              <a:rPr lang="ko-KR" altLang="en-US" dirty="0"/>
              <a:t>는 매수하고 </a:t>
            </a:r>
            <a:r>
              <a:rPr lang="en-US" altLang="ko-KR" dirty="0"/>
              <a:t>PEIS </a:t>
            </a:r>
            <a:r>
              <a:rPr lang="ko-KR" altLang="en-US" dirty="0"/>
              <a:t>점수의 하위 </a:t>
            </a:r>
            <a:r>
              <a:rPr lang="en-US" altLang="ko-KR" dirty="0"/>
              <a:t>20%</a:t>
            </a:r>
            <a:r>
              <a:rPr lang="ko-KR" altLang="en-US" dirty="0"/>
              <a:t>는 매도하는 전략</a:t>
            </a:r>
          </a:p>
        </p:txBody>
      </p:sp>
      <p:sp>
        <p:nvSpPr>
          <p:cNvPr id="4" name="TextBox 3">
            <a:extLst>
              <a:ext uri="{FF2B5EF4-FFF2-40B4-BE49-F238E27FC236}">
                <a16:creationId xmlns:a16="http://schemas.microsoft.com/office/drawing/2014/main" id="{53343CCD-46A0-469B-A4C0-1469830AB421}"/>
              </a:ext>
            </a:extLst>
          </p:cNvPr>
          <p:cNvSpPr txBox="1"/>
          <p:nvPr/>
        </p:nvSpPr>
        <p:spPr>
          <a:xfrm>
            <a:off x="1301262" y="1998784"/>
            <a:ext cx="9847384" cy="646331"/>
          </a:xfrm>
          <a:prstGeom prst="rect">
            <a:avLst/>
          </a:prstGeom>
          <a:noFill/>
        </p:spPr>
        <p:txBody>
          <a:bodyPr wrap="square" rtlCol="0">
            <a:spAutoFit/>
          </a:bodyPr>
          <a:lstStyle/>
          <a:p>
            <a:r>
              <a:rPr lang="en-US" altLang="ko-KR" dirty="0"/>
              <a:t>BUY/SELL : Strong buy</a:t>
            </a:r>
            <a:r>
              <a:rPr lang="ko-KR" altLang="en-US" dirty="0"/>
              <a:t>와 </a:t>
            </a:r>
            <a:r>
              <a:rPr lang="en-US" altLang="ko-KR" dirty="0"/>
              <a:t>buy</a:t>
            </a:r>
            <a:r>
              <a:rPr lang="ko-KR" altLang="en-US" dirty="0"/>
              <a:t>의 컨센서스가 있을 때 매수하고 </a:t>
            </a:r>
            <a:r>
              <a:rPr lang="en-US" altLang="ko-KR" dirty="0"/>
              <a:t>sell</a:t>
            </a:r>
            <a:r>
              <a:rPr lang="ko-KR" altLang="en-US" dirty="0"/>
              <a:t>의 컨센서스가 있을 때 매도하는 전략</a:t>
            </a:r>
          </a:p>
        </p:txBody>
      </p:sp>
      <p:sp>
        <p:nvSpPr>
          <p:cNvPr id="5" name="TextBox 4">
            <a:extLst>
              <a:ext uri="{FF2B5EF4-FFF2-40B4-BE49-F238E27FC236}">
                <a16:creationId xmlns:a16="http://schemas.microsoft.com/office/drawing/2014/main" id="{8CE8CEB6-3B07-4D09-AED7-604C5382E4FF}"/>
              </a:ext>
            </a:extLst>
          </p:cNvPr>
          <p:cNvSpPr txBox="1"/>
          <p:nvPr/>
        </p:nvSpPr>
        <p:spPr>
          <a:xfrm>
            <a:off x="1301262" y="2907322"/>
            <a:ext cx="9847384" cy="369332"/>
          </a:xfrm>
          <a:prstGeom prst="rect">
            <a:avLst/>
          </a:prstGeom>
          <a:noFill/>
        </p:spPr>
        <p:txBody>
          <a:bodyPr wrap="square" rtlCol="0">
            <a:spAutoFit/>
          </a:bodyPr>
          <a:lstStyle/>
          <a:p>
            <a:r>
              <a:rPr lang="en-US" altLang="ko-KR" dirty="0"/>
              <a:t>Unconditional hold: Hold </a:t>
            </a:r>
            <a:r>
              <a:rPr lang="ko-KR" altLang="en-US" dirty="0"/>
              <a:t>컨센서스일 때 단순히 매수해서 유지하는 전략</a:t>
            </a:r>
          </a:p>
        </p:txBody>
      </p:sp>
      <p:sp>
        <p:nvSpPr>
          <p:cNvPr id="6" name="TextBox 5">
            <a:extLst>
              <a:ext uri="{FF2B5EF4-FFF2-40B4-BE49-F238E27FC236}">
                <a16:creationId xmlns:a16="http://schemas.microsoft.com/office/drawing/2014/main" id="{71E19E4E-E4DF-4AF9-968A-6ACD1B32E954}"/>
              </a:ext>
            </a:extLst>
          </p:cNvPr>
          <p:cNvSpPr txBox="1"/>
          <p:nvPr/>
        </p:nvSpPr>
        <p:spPr>
          <a:xfrm>
            <a:off x="1301262" y="3815860"/>
            <a:ext cx="9847384" cy="369332"/>
          </a:xfrm>
          <a:prstGeom prst="rect">
            <a:avLst/>
          </a:prstGeom>
          <a:noFill/>
        </p:spPr>
        <p:txBody>
          <a:bodyPr wrap="square" rtlCol="0">
            <a:spAutoFit/>
          </a:bodyPr>
          <a:lstStyle/>
          <a:p>
            <a:r>
              <a:rPr lang="en-US" altLang="ko-KR" dirty="0"/>
              <a:t>Conditional hold: Hold</a:t>
            </a:r>
            <a:r>
              <a:rPr lang="ko-KR" altLang="en-US" dirty="0"/>
              <a:t> 컨센서스인 주식에 한하여 </a:t>
            </a:r>
            <a:r>
              <a:rPr lang="en-US" altLang="ko-KR" dirty="0"/>
              <a:t>PEIS</a:t>
            </a:r>
            <a:r>
              <a:rPr lang="ko-KR" altLang="en-US" dirty="0"/>
              <a:t>의 점수에 따라 매수</a:t>
            </a:r>
            <a:r>
              <a:rPr lang="en-US" altLang="ko-KR" dirty="0"/>
              <a:t>,</a:t>
            </a:r>
            <a:r>
              <a:rPr lang="ko-KR" altLang="en-US" dirty="0"/>
              <a:t>매도하는 전략</a:t>
            </a:r>
          </a:p>
        </p:txBody>
      </p:sp>
    </p:spTree>
    <p:extLst>
      <p:ext uri="{BB962C8B-B14F-4D97-AF65-F5344CB8AC3E}">
        <p14:creationId xmlns:p14="http://schemas.microsoft.com/office/powerpoint/2010/main" val="285786615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2082</Words>
  <Application>Microsoft Office PowerPoint</Application>
  <PresentationFormat>와이드스크린</PresentationFormat>
  <Paragraphs>574</Paragraphs>
  <Slides>13</Slides>
  <Notes>6</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13</vt:i4>
      </vt:variant>
    </vt:vector>
  </HeadingPairs>
  <TitlesOfParts>
    <vt:vector size="21" baseType="lpstr">
      <vt:lpstr>Noto Sans</vt:lpstr>
      <vt:lpstr>맑은 고딕</vt:lpstr>
      <vt:lpstr>Arial</vt:lpstr>
      <vt:lpstr>Arial Black</vt:lpstr>
      <vt:lpstr>Cambria Math</vt:lpstr>
      <vt:lpstr>Copperplate Gothic Bold</vt:lpstr>
      <vt:lpstr>Office 테마</vt:lpstr>
      <vt:lpstr>Contents Slide Master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황성환</dc:creator>
  <cp:lastModifiedBy>황성환</cp:lastModifiedBy>
  <cp:revision>4</cp:revision>
  <dcterms:created xsi:type="dcterms:W3CDTF">2021-05-09T14:19:41Z</dcterms:created>
  <dcterms:modified xsi:type="dcterms:W3CDTF">2021-05-15T05:14:36Z</dcterms:modified>
</cp:coreProperties>
</file>