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7" r:id="rId2"/>
    <p:sldId id="258" r:id="rId3"/>
    <p:sldId id="259" r:id="rId4"/>
    <p:sldId id="260" r:id="rId5"/>
    <p:sldId id="261" r:id="rId6"/>
    <p:sldId id="263" r:id="rId7"/>
    <p:sldId id="262" r:id="rId8"/>
    <p:sldId id="264" r:id="rId9"/>
    <p:sldId id="265" r:id="rId10"/>
    <p:sldId id="275" r:id="rId11"/>
    <p:sldId id="267" r:id="rId12"/>
    <p:sldId id="268" r:id="rId13"/>
    <p:sldId id="269" r:id="rId14"/>
    <p:sldId id="270" r:id="rId15"/>
    <p:sldId id="271" r:id="rId16"/>
    <p:sldId id="274" r:id="rId17"/>
    <p:sldId id="272" r:id="rId18"/>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기본 구역" id="{D5AEA9AD-51F9-4979-9A62-D2BAC9C7BA21}">
          <p14:sldIdLst>
            <p14:sldId id="257"/>
            <p14:sldId id="258"/>
            <p14:sldId id="259"/>
            <p14:sldId id="260"/>
            <p14:sldId id="261"/>
          </p14:sldIdLst>
        </p14:section>
        <p14:section name="kospi" id="{CDC8F3AF-EB8E-4B99-A151-8ED0246E82FE}">
          <p14:sldIdLst>
            <p14:sldId id="263"/>
            <p14:sldId id="262"/>
            <p14:sldId id="264"/>
            <p14:sldId id="265"/>
            <p14:sldId id="275"/>
            <p14:sldId id="267"/>
          </p14:sldIdLst>
        </p14:section>
        <p14:section name="kosdaq" id="{51800029-4A9B-4E0C-B11E-EFDA88FA6A4D}">
          <p14:sldIdLst>
            <p14:sldId id="268"/>
            <p14:sldId id="269"/>
            <p14:sldId id="270"/>
            <p14:sldId id="271"/>
            <p14:sldId id="274"/>
            <p14:sldId id="272"/>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01" autoAdjust="0"/>
    <p:restoredTop sz="62931" autoAdjust="0"/>
  </p:normalViewPr>
  <p:slideViewPr>
    <p:cSldViewPr snapToGrid="0" showGuides="1">
      <p:cViewPr>
        <p:scale>
          <a:sx n="50" d="100"/>
          <a:sy n="50" d="100"/>
        </p:scale>
        <p:origin x="-178" y="9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A49FA71-E2A7-4907-8386-AA41AF86DC97}" type="datetimeFigureOut">
              <a:rPr lang="ko-KR" altLang="en-US" smtClean="0"/>
              <a:t>2021-05-15</a:t>
            </a:fld>
            <a:endParaRPr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4902A3-5EB9-4348-9602-9875B5AFFF76}" type="slidenum">
              <a:rPr lang="ko-KR" altLang="en-US" smtClean="0"/>
              <a:t>‹#›</a:t>
            </a:fld>
            <a:endParaRPr lang="ko-KR" altLang="en-US"/>
          </a:p>
        </p:txBody>
      </p:sp>
    </p:spTree>
    <p:extLst>
      <p:ext uri="{BB962C8B-B14F-4D97-AF65-F5344CB8AC3E}">
        <p14:creationId xmlns:p14="http://schemas.microsoft.com/office/powerpoint/2010/main" val="2793500975"/>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슬라이드 노트 개체 틀 2"/>
              <p:cNvSpPr>
                <a:spLocks noGrp="1"/>
              </p:cNvSpPr>
              <p:nvPr>
                <p:ph type="body" idx="1"/>
              </p:nvPr>
            </p:nvSpPr>
            <p:spPr/>
            <p:txBody>
              <a:bodyPr/>
              <a:lstStyle/>
              <a:p>
                <a:pPr marL="0" indent="0">
                  <a:buNone/>
                </a:pPr>
                <a:r>
                  <a:rPr lang="ko-KR" altLang="en-US" b="0" i="0" dirty="0" err="1">
                    <a:solidFill>
                      <a:srgbClr val="000000"/>
                    </a:solidFill>
                    <a:effectLst/>
                    <a:latin typeface="Noto Sans"/>
                  </a:rPr>
                  <a:t>컨센</a:t>
                </a:r>
                <a:r>
                  <a:rPr lang="ko-KR" altLang="en-US" b="0" i="0" dirty="0">
                    <a:solidFill>
                      <a:srgbClr val="000000"/>
                    </a:solidFill>
                    <a:effectLst/>
                    <a:latin typeface="Noto Sans"/>
                  </a:rPr>
                  <a:t> 의견마다 다르지만 일단 전체 값만 넣음</a:t>
                </a:r>
                <a:r>
                  <a:rPr lang="en-US" altLang="ko-KR" b="0" i="0" dirty="0">
                    <a:solidFill>
                      <a:srgbClr val="000000"/>
                    </a:solidFill>
                    <a:effectLst/>
                    <a:latin typeface="Noto Sans"/>
                  </a:rPr>
                  <a:t>.</a:t>
                </a:r>
              </a:p>
              <a:p>
                <a:pPr marL="0" indent="0">
                  <a:buNone/>
                </a:pPr>
                <a:endParaRPr lang="en-US" altLang="ko-KR" b="0" i="0" dirty="0">
                  <a:solidFill>
                    <a:srgbClr val="000000"/>
                  </a:solidFill>
                  <a:effectLst/>
                  <a:latin typeface="Noto Sans"/>
                </a:endParaRPr>
              </a:p>
              <a:p>
                <a:pPr marL="0" indent="0">
                  <a:buNone/>
                </a:pPr>
                <a:r>
                  <a:rPr lang="en-US" altLang="ko-KR" b="0" i="0" dirty="0">
                    <a:solidFill>
                      <a:srgbClr val="000000"/>
                    </a:solidFill>
                    <a:effectLst/>
                    <a:latin typeface="Noto Sans"/>
                  </a:rPr>
                  <a:t>Table 5 provides descriptive statistics for the predicted earnings increase score model variables for the full sample (Panel A) and each recommendation level (Panel B). The full sample statistics reveal striking differences between firms in the 20th and 80th percentiles (the top and bottom quintile cutoff points) on the financial performance measures. For example, firms at the 20th percentile exhibit 0.4 percent RNOA while those in the 80th percentile exhibit a 29.6 percent RNOA. Firms at the 20th percentile experienced almost no sales growth while those in the 80th percentile had sales growth of nearly 40 percent. We also observe striking differences in financial performance measures within and across each recommendation level sample. Median RNOA, for example, varies with recommendation levels from 17.0 percent for strong buys to 15.7 percent for buys to 8.7 percent for holds and 4.2 percent for sells. Table 5 also reveals significant differences between firm-year observations that fall above the 80th or below the 20th percentiles (the top and bottom quintiles) in each of the recommendation level subsamples.</a:t>
                </a:r>
              </a:p>
              <a:p>
                <a:pPr marL="0" indent="0">
                  <a:buNone/>
                </a:pPr>
                <a:endParaRPr lang="en-US" altLang="ko-KR" b="0" i="0" dirty="0">
                  <a:solidFill>
                    <a:srgbClr val="000000"/>
                  </a:solidFill>
                  <a:effectLst/>
                  <a:latin typeface="Noto Sans"/>
                </a:endParaRPr>
              </a:p>
              <a:p>
                <a:pPr marL="0" indent="0">
                  <a:buNone/>
                </a:pPr>
                <a:r>
                  <a:rPr lang="ko-KR" altLang="en-US" b="0" i="0" dirty="0">
                    <a:solidFill>
                      <a:srgbClr val="000000"/>
                    </a:solidFill>
                    <a:effectLst/>
                    <a:latin typeface="Noto Sans"/>
                  </a:rPr>
                  <a:t>표 </a:t>
                </a:r>
                <a:r>
                  <a:rPr lang="en-US" altLang="ko-KR" b="0" i="0" dirty="0">
                    <a:solidFill>
                      <a:srgbClr val="000000"/>
                    </a:solidFill>
                    <a:effectLst/>
                    <a:latin typeface="Noto Sans"/>
                  </a:rPr>
                  <a:t>5</a:t>
                </a:r>
                <a:r>
                  <a:rPr lang="ko-KR" altLang="en-US" b="0" i="0" dirty="0">
                    <a:solidFill>
                      <a:srgbClr val="000000"/>
                    </a:solidFill>
                    <a:effectLst/>
                    <a:latin typeface="Noto Sans"/>
                  </a:rPr>
                  <a:t>는 전체 표본</a:t>
                </a:r>
                <a:r>
                  <a:rPr lang="en-US" altLang="ko-KR" b="0" i="0" dirty="0">
                    <a:solidFill>
                      <a:srgbClr val="000000"/>
                    </a:solidFill>
                    <a:effectLst/>
                    <a:latin typeface="Noto Sans"/>
                  </a:rPr>
                  <a:t>(</a:t>
                </a:r>
                <a:r>
                  <a:rPr lang="ko-KR" altLang="en-US" b="0" i="0" dirty="0">
                    <a:solidFill>
                      <a:srgbClr val="000000"/>
                    </a:solidFill>
                    <a:effectLst/>
                    <a:latin typeface="Noto Sans"/>
                  </a:rPr>
                  <a:t>패널 </a:t>
                </a:r>
                <a:r>
                  <a:rPr lang="en-US" altLang="ko-KR" b="0" i="0" dirty="0">
                    <a:solidFill>
                      <a:srgbClr val="000000"/>
                    </a:solidFill>
                    <a:effectLst/>
                    <a:latin typeface="Noto Sans"/>
                  </a:rPr>
                  <a:t>A)</a:t>
                </a:r>
                <a:r>
                  <a:rPr lang="ko-KR" altLang="en-US" b="0" i="0" dirty="0">
                    <a:solidFill>
                      <a:srgbClr val="000000"/>
                    </a:solidFill>
                    <a:effectLst/>
                    <a:latin typeface="Noto Sans"/>
                  </a:rPr>
                  <a:t>과 각 권장 수준</a:t>
                </a:r>
                <a:r>
                  <a:rPr lang="en-US" altLang="ko-KR" b="0" i="0" dirty="0">
                    <a:solidFill>
                      <a:srgbClr val="000000"/>
                    </a:solidFill>
                    <a:effectLst/>
                    <a:latin typeface="Noto Sans"/>
                  </a:rPr>
                  <a:t>(</a:t>
                </a:r>
                <a:r>
                  <a:rPr lang="ko-KR" altLang="en-US" b="0" i="0" dirty="0">
                    <a:solidFill>
                      <a:srgbClr val="000000"/>
                    </a:solidFill>
                    <a:effectLst/>
                    <a:latin typeface="Noto Sans"/>
                  </a:rPr>
                  <a:t>패널 </a:t>
                </a:r>
                <a:r>
                  <a:rPr lang="en-US" altLang="ko-KR" b="0" i="0" dirty="0">
                    <a:solidFill>
                      <a:srgbClr val="000000"/>
                    </a:solidFill>
                    <a:effectLst/>
                    <a:latin typeface="Noto Sans"/>
                  </a:rPr>
                  <a:t>B)</a:t>
                </a:r>
                <a:r>
                  <a:rPr lang="ko-KR" altLang="en-US" b="0" i="0" dirty="0">
                    <a:solidFill>
                      <a:srgbClr val="000000"/>
                    </a:solidFill>
                    <a:effectLst/>
                    <a:latin typeface="Noto Sans"/>
                  </a:rPr>
                  <a:t>에 대한 예측 수익 증가 점수 모델 변수에 대한 기술 통계량을 제공합니다</a:t>
                </a:r>
                <a:r>
                  <a:rPr lang="en-US" altLang="ko-KR" b="0" i="0" dirty="0">
                    <a:solidFill>
                      <a:srgbClr val="000000"/>
                    </a:solidFill>
                    <a:effectLst/>
                    <a:latin typeface="Noto Sans"/>
                  </a:rPr>
                  <a:t>. </a:t>
                </a:r>
                <a:r>
                  <a:rPr lang="ko-KR" altLang="en-US" b="0" i="0" dirty="0">
                    <a:solidFill>
                      <a:srgbClr val="000000"/>
                    </a:solidFill>
                    <a:effectLst/>
                    <a:latin typeface="Noto Sans"/>
                  </a:rPr>
                  <a:t>전체 표본 통계는 재무성과 대책에 대한 </a:t>
                </a:r>
                <a:r>
                  <a:rPr lang="en-US" altLang="ko-KR" b="0" i="0" dirty="0">
                    <a:solidFill>
                      <a:srgbClr val="000000"/>
                    </a:solidFill>
                    <a:effectLst/>
                    <a:latin typeface="Noto Sans"/>
                  </a:rPr>
                  <a:t>20</a:t>
                </a:r>
                <a:r>
                  <a:rPr lang="ko-KR" altLang="en-US" b="0" i="0" dirty="0">
                    <a:solidFill>
                      <a:srgbClr val="000000"/>
                    </a:solidFill>
                    <a:effectLst/>
                    <a:latin typeface="Noto Sans"/>
                  </a:rPr>
                  <a:t>번째와 </a:t>
                </a:r>
                <a:r>
                  <a:rPr lang="en-US" altLang="ko-KR" b="0" i="0" dirty="0">
                    <a:solidFill>
                      <a:srgbClr val="000000"/>
                    </a:solidFill>
                    <a:effectLst/>
                    <a:latin typeface="Noto Sans"/>
                  </a:rPr>
                  <a:t>80</a:t>
                </a:r>
                <a:r>
                  <a:rPr lang="ko-KR" altLang="en-US" b="0" i="0" dirty="0">
                    <a:solidFill>
                      <a:srgbClr val="000000"/>
                    </a:solidFill>
                    <a:effectLst/>
                    <a:latin typeface="Noto Sans"/>
                  </a:rPr>
                  <a:t>번째 백분위수</a:t>
                </a:r>
                <a:r>
                  <a:rPr lang="en-US" altLang="ko-KR" b="0" i="0" dirty="0">
                    <a:solidFill>
                      <a:srgbClr val="000000"/>
                    </a:solidFill>
                    <a:effectLst/>
                    <a:latin typeface="Noto Sans"/>
                  </a:rPr>
                  <a:t>(</a:t>
                </a:r>
                <a:r>
                  <a:rPr lang="ko-KR" altLang="en-US" b="0" i="0" dirty="0">
                    <a:solidFill>
                      <a:srgbClr val="000000"/>
                    </a:solidFill>
                    <a:effectLst/>
                    <a:latin typeface="Noto Sans"/>
                  </a:rPr>
                  <a:t>상</a:t>
                </a:r>
                <a:r>
                  <a:rPr lang="en-US" altLang="ko-KR" b="0" i="0" dirty="0">
                    <a:solidFill>
                      <a:srgbClr val="000000"/>
                    </a:solidFill>
                    <a:effectLst/>
                    <a:latin typeface="Noto Sans"/>
                  </a:rPr>
                  <a:t>·</a:t>
                </a:r>
                <a:r>
                  <a:rPr lang="ko-KR" altLang="en-US" b="0" i="0" dirty="0">
                    <a:solidFill>
                      <a:srgbClr val="000000"/>
                    </a:solidFill>
                    <a:effectLst/>
                    <a:latin typeface="Noto Sans"/>
                  </a:rPr>
                  <a:t>하위 </a:t>
                </a:r>
                <a:r>
                  <a:rPr lang="en-US" altLang="ko-KR" b="0" i="0" dirty="0">
                    <a:solidFill>
                      <a:srgbClr val="000000"/>
                    </a:solidFill>
                    <a:effectLst/>
                    <a:latin typeface="Noto Sans"/>
                  </a:rPr>
                  <a:t>5</a:t>
                </a:r>
                <a:r>
                  <a:rPr lang="ko-KR" altLang="en-US" b="0" i="0" dirty="0">
                    <a:solidFill>
                      <a:srgbClr val="000000"/>
                    </a:solidFill>
                    <a:effectLst/>
                    <a:latin typeface="Noto Sans"/>
                  </a:rPr>
                  <a:t>분위 컷오프 포인트</a:t>
                </a:r>
                <a:r>
                  <a:rPr lang="en-US" altLang="ko-KR" b="0" i="0" dirty="0">
                    <a:solidFill>
                      <a:srgbClr val="000000"/>
                    </a:solidFill>
                    <a:effectLst/>
                    <a:latin typeface="Noto Sans"/>
                  </a:rPr>
                  <a:t>)</a:t>
                </a:r>
                <a:r>
                  <a:rPr lang="ko-KR" altLang="en-US" b="0" i="0" dirty="0">
                    <a:solidFill>
                      <a:srgbClr val="000000"/>
                    </a:solidFill>
                    <a:effectLst/>
                    <a:latin typeface="Noto Sans"/>
                  </a:rPr>
                  <a:t>의 기업 간 현저한 차이를 보여준다</a:t>
                </a:r>
                <a:r>
                  <a:rPr lang="en-US" altLang="ko-KR" b="0" i="0" dirty="0">
                    <a:solidFill>
                      <a:srgbClr val="000000"/>
                    </a:solidFill>
                    <a:effectLst/>
                    <a:latin typeface="Noto Sans"/>
                  </a:rPr>
                  <a:t>. </a:t>
                </a:r>
                <a:r>
                  <a:rPr lang="ko-KR" altLang="en-US" b="0" i="0" dirty="0">
                    <a:solidFill>
                      <a:srgbClr val="000000"/>
                    </a:solidFill>
                    <a:effectLst/>
                    <a:latin typeface="Noto Sans"/>
                  </a:rPr>
                  <a:t>예를 들어</a:t>
                </a:r>
                <a:r>
                  <a:rPr lang="en-US" altLang="ko-KR" b="0" i="0" dirty="0">
                    <a:solidFill>
                      <a:srgbClr val="000000"/>
                    </a:solidFill>
                    <a:effectLst/>
                    <a:latin typeface="Noto Sans"/>
                  </a:rPr>
                  <a:t>, 20</a:t>
                </a:r>
                <a:r>
                  <a:rPr lang="ko-KR" altLang="en-US" b="0" i="0" dirty="0">
                    <a:solidFill>
                      <a:srgbClr val="000000"/>
                    </a:solidFill>
                    <a:effectLst/>
                    <a:latin typeface="Noto Sans"/>
                  </a:rPr>
                  <a:t>번째 백분위수의 기업은 </a:t>
                </a:r>
                <a:r>
                  <a:rPr lang="en-US" altLang="ko-KR" b="0" i="0" dirty="0">
                    <a:solidFill>
                      <a:srgbClr val="000000"/>
                    </a:solidFill>
                    <a:effectLst/>
                    <a:latin typeface="Noto Sans"/>
                  </a:rPr>
                  <a:t>0.4 </a:t>
                </a:r>
                <a:r>
                  <a:rPr lang="ko-KR" altLang="en-US" b="0" i="0" dirty="0">
                    <a:solidFill>
                      <a:srgbClr val="000000"/>
                    </a:solidFill>
                    <a:effectLst/>
                    <a:latin typeface="Noto Sans"/>
                  </a:rPr>
                  <a:t>퍼센트의 </a:t>
                </a:r>
                <a:r>
                  <a:rPr lang="en-US" altLang="ko-KR" b="0" i="0" dirty="0">
                    <a:solidFill>
                      <a:srgbClr val="000000"/>
                    </a:solidFill>
                    <a:effectLst/>
                    <a:latin typeface="Noto Sans"/>
                  </a:rPr>
                  <a:t>RNOA</a:t>
                </a:r>
                <a:r>
                  <a:rPr lang="ko-KR" altLang="en-US" b="0" i="0" dirty="0">
                    <a:solidFill>
                      <a:srgbClr val="000000"/>
                    </a:solidFill>
                    <a:effectLst/>
                    <a:latin typeface="Noto Sans"/>
                  </a:rPr>
                  <a:t>를 보이는 반면</a:t>
                </a:r>
                <a:r>
                  <a:rPr lang="en-US" altLang="ko-KR" b="0" i="0" dirty="0">
                    <a:solidFill>
                      <a:srgbClr val="000000"/>
                    </a:solidFill>
                    <a:effectLst/>
                    <a:latin typeface="Noto Sans"/>
                  </a:rPr>
                  <a:t>, 80</a:t>
                </a:r>
                <a:r>
                  <a:rPr lang="ko-KR" altLang="en-US" b="0" i="0" dirty="0">
                    <a:solidFill>
                      <a:srgbClr val="000000"/>
                    </a:solidFill>
                    <a:effectLst/>
                    <a:latin typeface="Noto Sans"/>
                  </a:rPr>
                  <a:t>번째 백분위수의 기업은 </a:t>
                </a:r>
                <a:r>
                  <a:rPr lang="en-US" altLang="ko-KR" b="0" i="0" dirty="0">
                    <a:solidFill>
                      <a:srgbClr val="000000"/>
                    </a:solidFill>
                    <a:effectLst/>
                    <a:latin typeface="Noto Sans"/>
                  </a:rPr>
                  <a:t>29.6 </a:t>
                </a:r>
                <a:r>
                  <a:rPr lang="ko-KR" altLang="en-US" b="0" i="0" dirty="0">
                    <a:solidFill>
                      <a:srgbClr val="000000"/>
                    </a:solidFill>
                    <a:effectLst/>
                    <a:latin typeface="Noto Sans"/>
                  </a:rPr>
                  <a:t>퍼센트의 </a:t>
                </a:r>
                <a:r>
                  <a:rPr lang="en-US" altLang="ko-KR" b="0" i="0" dirty="0">
                    <a:solidFill>
                      <a:srgbClr val="000000"/>
                    </a:solidFill>
                    <a:effectLst/>
                    <a:latin typeface="Noto Sans"/>
                  </a:rPr>
                  <a:t>RNOA</a:t>
                </a:r>
                <a:r>
                  <a:rPr lang="ko-KR" altLang="en-US" b="0" i="0" dirty="0">
                    <a:solidFill>
                      <a:srgbClr val="000000"/>
                    </a:solidFill>
                    <a:effectLst/>
                    <a:latin typeface="Noto Sans"/>
                  </a:rPr>
                  <a:t>를 보입니다</a:t>
                </a:r>
                <a:r>
                  <a:rPr lang="en-US" altLang="ko-KR" b="0" i="0" dirty="0">
                    <a:solidFill>
                      <a:srgbClr val="000000"/>
                    </a:solidFill>
                    <a:effectLst/>
                    <a:latin typeface="Noto Sans"/>
                  </a:rPr>
                  <a:t>. 20</a:t>
                </a:r>
                <a:r>
                  <a:rPr lang="ko-KR" altLang="en-US" b="0" i="0" dirty="0">
                    <a:solidFill>
                      <a:srgbClr val="000000"/>
                    </a:solidFill>
                    <a:effectLst/>
                    <a:latin typeface="Noto Sans"/>
                  </a:rPr>
                  <a:t>번째 백분위수의 회사들은 거의 판매 증가를 경험하지 못했고 </a:t>
                </a:r>
                <a:r>
                  <a:rPr lang="en-US" altLang="ko-KR" b="0" i="0" dirty="0">
                    <a:solidFill>
                      <a:srgbClr val="000000"/>
                    </a:solidFill>
                    <a:effectLst/>
                    <a:latin typeface="Noto Sans"/>
                  </a:rPr>
                  <a:t>80</a:t>
                </a:r>
                <a:r>
                  <a:rPr lang="ko-KR" altLang="en-US" b="0" i="0" dirty="0">
                    <a:solidFill>
                      <a:srgbClr val="000000"/>
                    </a:solidFill>
                    <a:effectLst/>
                    <a:latin typeface="Noto Sans"/>
                  </a:rPr>
                  <a:t>번째 백분위수의 기업들은 거의 </a:t>
                </a:r>
                <a:r>
                  <a:rPr lang="en-US" altLang="ko-KR" b="0" i="0" dirty="0">
                    <a:solidFill>
                      <a:srgbClr val="000000"/>
                    </a:solidFill>
                    <a:effectLst/>
                    <a:latin typeface="Noto Sans"/>
                  </a:rPr>
                  <a:t>40%</a:t>
                </a:r>
                <a:r>
                  <a:rPr lang="ko-KR" altLang="en-US" b="0" i="0" dirty="0">
                    <a:solidFill>
                      <a:srgbClr val="000000"/>
                    </a:solidFill>
                    <a:effectLst/>
                    <a:latin typeface="Noto Sans"/>
                  </a:rPr>
                  <a:t>의 판매 성장을 했다</a:t>
                </a:r>
                <a:r>
                  <a:rPr lang="en-US" altLang="ko-KR" b="0" i="0" dirty="0">
                    <a:solidFill>
                      <a:srgbClr val="000000"/>
                    </a:solidFill>
                    <a:effectLst/>
                    <a:latin typeface="Noto Sans"/>
                  </a:rPr>
                  <a:t>. </a:t>
                </a:r>
                <a:r>
                  <a:rPr lang="ko-KR" altLang="en-US" b="0" i="0" dirty="0">
                    <a:solidFill>
                      <a:srgbClr val="000000"/>
                    </a:solidFill>
                    <a:effectLst/>
                    <a:latin typeface="Noto Sans"/>
                  </a:rPr>
                  <a:t>또한 각 권장 수준 샘플 내에서 그리고 각 권장 수준 샘플 간에 재무 성과 측정에서 현저한 차이를 관찰합니다</a:t>
                </a:r>
                <a:r>
                  <a:rPr lang="en-US" altLang="ko-KR" b="0" i="0" dirty="0">
                    <a:solidFill>
                      <a:srgbClr val="000000"/>
                    </a:solidFill>
                    <a:effectLst/>
                    <a:latin typeface="Noto Sans"/>
                  </a:rPr>
                  <a:t>. </a:t>
                </a:r>
                <a:r>
                  <a:rPr lang="ko-KR" altLang="en-US" b="0" i="0" dirty="0">
                    <a:solidFill>
                      <a:srgbClr val="000000"/>
                    </a:solidFill>
                    <a:effectLst/>
                    <a:latin typeface="Noto Sans"/>
                  </a:rPr>
                  <a:t>예를 들어</a:t>
                </a:r>
                <a:r>
                  <a:rPr lang="en-US" altLang="ko-KR" b="0" i="0" dirty="0">
                    <a:solidFill>
                      <a:srgbClr val="000000"/>
                    </a:solidFill>
                    <a:effectLst/>
                    <a:latin typeface="Noto Sans"/>
                  </a:rPr>
                  <a:t>, </a:t>
                </a:r>
                <a:r>
                  <a:rPr lang="ko-KR" altLang="en-US" b="0" i="0" dirty="0">
                    <a:solidFill>
                      <a:srgbClr val="000000"/>
                    </a:solidFill>
                    <a:effectLst/>
                    <a:latin typeface="Noto Sans"/>
                  </a:rPr>
                  <a:t>중앙값 </a:t>
                </a:r>
                <a:r>
                  <a:rPr lang="en-US" altLang="ko-KR" b="0" i="0" dirty="0">
                    <a:solidFill>
                      <a:srgbClr val="000000"/>
                    </a:solidFill>
                    <a:effectLst/>
                    <a:latin typeface="Noto Sans"/>
                  </a:rPr>
                  <a:t>RNOA</a:t>
                </a:r>
                <a:r>
                  <a:rPr lang="ko-KR" altLang="en-US" b="0" i="0" dirty="0">
                    <a:solidFill>
                      <a:srgbClr val="000000"/>
                    </a:solidFill>
                    <a:effectLst/>
                    <a:latin typeface="Noto Sans"/>
                  </a:rPr>
                  <a:t>는 강매의 경우 </a:t>
                </a:r>
                <a:r>
                  <a:rPr lang="en-US" altLang="ko-KR" b="0" i="0" dirty="0">
                    <a:solidFill>
                      <a:srgbClr val="000000"/>
                    </a:solidFill>
                    <a:effectLst/>
                    <a:latin typeface="Noto Sans"/>
                  </a:rPr>
                  <a:t>17.0%</a:t>
                </a:r>
                <a:r>
                  <a:rPr lang="ko-KR" altLang="en-US" b="0" i="0" dirty="0">
                    <a:solidFill>
                      <a:srgbClr val="000000"/>
                    </a:solidFill>
                    <a:effectLst/>
                    <a:latin typeface="Noto Sans"/>
                  </a:rPr>
                  <a:t>에서 </a:t>
                </a:r>
                <a:r>
                  <a:rPr lang="en-US" altLang="ko-KR" b="0" i="0" dirty="0">
                    <a:solidFill>
                      <a:srgbClr val="000000"/>
                    </a:solidFill>
                    <a:effectLst/>
                    <a:latin typeface="Noto Sans"/>
                  </a:rPr>
                  <a:t>15.7%</a:t>
                </a:r>
                <a:r>
                  <a:rPr lang="ko-KR" altLang="en-US" b="0" i="0" dirty="0">
                    <a:solidFill>
                      <a:srgbClr val="000000"/>
                    </a:solidFill>
                    <a:effectLst/>
                    <a:latin typeface="Noto Sans"/>
                  </a:rPr>
                  <a:t>로</a:t>
                </a:r>
                <a:r>
                  <a:rPr lang="en-US" altLang="ko-KR" b="0" i="0" dirty="0">
                    <a:solidFill>
                      <a:srgbClr val="000000"/>
                    </a:solidFill>
                    <a:effectLst/>
                    <a:latin typeface="Noto Sans"/>
                  </a:rPr>
                  <a:t>, </a:t>
                </a:r>
                <a:r>
                  <a:rPr lang="ko-KR" altLang="en-US" b="0" i="0" dirty="0">
                    <a:solidFill>
                      <a:srgbClr val="000000"/>
                    </a:solidFill>
                    <a:effectLst/>
                    <a:latin typeface="Noto Sans"/>
                  </a:rPr>
                  <a:t>보유의 경우 </a:t>
                </a:r>
                <a:r>
                  <a:rPr lang="en-US" altLang="ko-KR" b="0" i="0" dirty="0">
                    <a:solidFill>
                      <a:srgbClr val="000000"/>
                    </a:solidFill>
                    <a:effectLst/>
                    <a:latin typeface="Noto Sans"/>
                  </a:rPr>
                  <a:t>8.7%</a:t>
                </a:r>
                <a:r>
                  <a:rPr lang="ko-KR" altLang="en-US" b="0" i="0" dirty="0">
                    <a:solidFill>
                      <a:srgbClr val="000000"/>
                    </a:solidFill>
                    <a:effectLst/>
                    <a:latin typeface="Noto Sans"/>
                  </a:rPr>
                  <a:t>로</a:t>
                </a:r>
                <a:r>
                  <a:rPr lang="en-US" altLang="ko-KR" b="0" i="0" dirty="0">
                    <a:solidFill>
                      <a:srgbClr val="000000"/>
                    </a:solidFill>
                    <a:effectLst/>
                    <a:latin typeface="Noto Sans"/>
                  </a:rPr>
                  <a:t>, </a:t>
                </a:r>
                <a:r>
                  <a:rPr lang="ko-KR" altLang="en-US" b="0" i="0" dirty="0">
                    <a:solidFill>
                      <a:srgbClr val="000000"/>
                    </a:solidFill>
                    <a:effectLst/>
                    <a:latin typeface="Noto Sans"/>
                  </a:rPr>
                  <a:t>판매의 경우 </a:t>
                </a:r>
                <a:r>
                  <a:rPr lang="en-US" altLang="ko-KR" b="0" i="0" dirty="0">
                    <a:solidFill>
                      <a:srgbClr val="000000"/>
                    </a:solidFill>
                    <a:effectLst/>
                    <a:latin typeface="Noto Sans"/>
                  </a:rPr>
                  <a:t>4.2%</a:t>
                </a:r>
                <a:r>
                  <a:rPr lang="ko-KR" altLang="en-US" b="0" i="0" dirty="0">
                    <a:solidFill>
                      <a:srgbClr val="000000"/>
                    </a:solidFill>
                    <a:effectLst/>
                    <a:latin typeface="Noto Sans"/>
                  </a:rPr>
                  <a:t>로 권장 수준에 따라 다릅니다</a:t>
                </a:r>
                <a:r>
                  <a:rPr lang="en-US" altLang="ko-KR" b="0" i="0" dirty="0">
                    <a:solidFill>
                      <a:srgbClr val="000000"/>
                    </a:solidFill>
                    <a:effectLst/>
                    <a:latin typeface="Noto Sans"/>
                  </a:rPr>
                  <a:t>. </a:t>
                </a:r>
                <a:r>
                  <a:rPr lang="ko-KR" altLang="en-US" b="0" i="0" dirty="0">
                    <a:solidFill>
                      <a:srgbClr val="000000"/>
                    </a:solidFill>
                    <a:effectLst/>
                    <a:latin typeface="Noto Sans"/>
                  </a:rPr>
                  <a:t>표 </a:t>
                </a:r>
                <a:r>
                  <a:rPr lang="en-US" altLang="ko-KR" b="0" i="0" dirty="0">
                    <a:solidFill>
                      <a:srgbClr val="000000"/>
                    </a:solidFill>
                    <a:effectLst/>
                    <a:latin typeface="Noto Sans"/>
                  </a:rPr>
                  <a:t>5</a:t>
                </a:r>
                <a:r>
                  <a:rPr lang="ko-KR" altLang="en-US" b="0" i="0" dirty="0">
                    <a:solidFill>
                      <a:srgbClr val="000000"/>
                    </a:solidFill>
                    <a:effectLst/>
                    <a:latin typeface="Noto Sans"/>
                  </a:rPr>
                  <a:t>는 또한 각 권장 수준 하위 표본에서 </a:t>
                </a:r>
                <a:r>
                  <a:rPr lang="en-US" altLang="ko-KR" b="0" i="0" dirty="0">
                    <a:solidFill>
                      <a:srgbClr val="000000"/>
                    </a:solidFill>
                    <a:effectLst/>
                    <a:latin typeface="Noto Sans"/>
                  </a:rPr>
                  <a:t>80</a:t>
                </a:r>
                <a:r>
                  <a:rPr lang="ko-KR" altLang="en-US" b="0" i="0" dirty="0">
                    <a:solidFill>
                      <a:srgbClr val="000000"/>
                    </a:solidFill>
                    <a:effectLst/>
                    <a:latin typeface="Noto Sans"/>
                  </a:rPr>
                  <a:t>번째 백분위수 이상 또는 </a:t>
                </a:r>
                <a:r>
                  <a:rPr lang="en-US" altLang="ko-KR" b="0" i="0" dirty="0">
                    <a:solidFill>
                      <a:srgbClr val="000000"/>
                    </a:solidFill>
                    <a:effectLst/>
                    <a:latin typeface="Noto Sans"/>
                  </a:rPr>
                  <a:t>20</a:t>
                </a:r>
                <a:r>
                  <a:rPr lang="ko-KR" altLang="en-US" b="0" i="0" dirty="0">
                    <a:solidFill>
                      <a:srgbClr val="000000"/>
                    </a:solidFill>
                    <a:effectLst/>
                    <a:latin typeface="Noto Sans"/>
                  </a:rPr>
                  <a:t>번째 백분위수 이하</a:t>
                </a:r>
                <a:r>
                  <a:rPr lang="en-US" altLang="ko-KR" b="0" i="0" dirty="0">
                    <a:solidFill>
                      <a:srgbClr val="000000"/>
                    </a:solidFill>
                    <a:effectLst/>
                    <a:latin typeface="Noto Sans"/>
                  </a:rPr>
                  <a:t>(</a:t>
                </a:r>
                <a:r>
                  <a:rPr lang="ko-KR" altLang="en-US" b="0" i="0" dirty="0">
                    <a:solidFill>
                      <a:srgbClr val="000000"/>
                    </a:solidFill>
                    <a:effectLst/>
                    <a:latin typeface="Noto Sans"/>
                  </a:rPr>
                  <a:t>위 및 아래 </a:t>
                </a:r>
                <a:r>
                  <a:rPr lang="en-US" altLang="ko-KR" b="0" i="0" dirty="0">
                    <a:solidFill>
                      <a:srgbClr val="000000"/>
                    </a:solidFill>
                    <a:effectLst/>
                    <a:latin typeface="Noto Sans"/>
                  </a:rPr>
                  <a:t>5</a:t>
                </a:r>
                <a:r>
                  <a:rPr lang="ko-KR" altLang="en-US" b="0" i="0" dirty="0" err="1">
                    <a:solidFill>
                      <a:srgbClr val="000000"/>
                    </a:solidFill>
                    <a:effectLst/>
                    <a:latin typeface="Noto Sans"/>
                  </a:rPr>
                  <a:t>분위수</a:t>
                </a:r>
                <a:r>
                  <a:rPr lang="en-US" altLang="ko-KR" b="0" i="0" dirty="0">
                    <a:solidFill>
                      <a:srgbClr val="000000"/>
                    </a:solidFill>
                    <a:effectLst/>
                    <a:latin typeface="Noto Sans"/>
                  </a:rPr>
                  <a:t>)</a:t>
                </a:r>
                <a:r>
                  <a:rPr lang="ko-KR" altLang="en-US" b="0" i="0" dirty="0">
                    <a:solidFill>
                      <a:srgbClr val="000000"/>
                    </a:solidFill>
                    <a:effectLst/>
                    <a:latin typeface="Noto Sans"/>
                  </a:rPr>
                  <a:t>인 확정 연도 관측치 사이의 유의한 차이를 보여준다</a:t>
                </a:r>
                <a:r>
                  <a:rPr lang="en-US" altLang="ko-KR" b="0" i="0" dirty="0">
                    <a:solidFill>
                      <a:srgbClr val="000000"/>
                    </a:solidFill>
                    <a:effectLst/>
                    <a:latin typeface="Noto Sans"/>
                  </a:rPr>
                  <a:t>.</a:t>
                </a:r>
                <a:endParaRPr lang="en-US" altLang="ko-KR" dirty="0"/>
              </a:p>
              <a:p>
                <a:pPr marL="0" indent="0">
                  <a:buNone/>
                </a:pPr>
                <a:r>
                  <a:rPr lang="en-US" altLang="ko-KR" dirty="0"/>
                  <a:t>-&gt; </a:t>
                </a:r>
                <a:r>
                  <a:rPr lang="ko-KR" altLang="en-US" dirty="0" err="1"/>
                  <a:t>뭔소리지</a:t>
                </a:r>
                <a:r>
                  <a:rPr lang="en-US" altLang="ko-KR" dirty="0"/>
                  <a:t>;;</a:t>
                </a:r>
              </a:p>
              <a:p>
                <a:pPr marL="0" indent="0">
                  <a:buNone/>
                </a:pPr>
                <a:endParaRPr lang="en-US" altLang="ko-KR" dirty="0"/>
              </a:p>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b="0" i="0" dirty="0">
                    <a:solidFill>
                      <a:srgbClr val="000000"/>
                    </a:solidFill>
                    <a:effectLst/>
                    <a:latin typeface="Noto Sans"/>
                  </a:rPr>
                  <a:t>주석</a:t>
                </a:r>
                <a:r>
                  <a:rPr lang="en-US" altLang="ko-KR" b="0" i="0" dirty="0">
                    <a:solidFill>
                      <a:srgbClr val="000000"/>
                    </a:solidFill>
                    <a:effectLst/>
                    <a:latin typeface="Noto Sans"/>
                  </a:rPr>
                  <a:t>14</a:t>
                </a:r>
                <a:endParaRPr lang="en-US" altLang="ko-KR" dirty="0"/>
              </a:p>
              <a:p>
                <a:pPr marL="0" indent="0">
                  <a:buNone/>
                </a:pPr>
                <a:r>
                  <a:rPr lang="en-US" altLang="ko-KR" dirty="0"/>
                  <a:t>The descriptive statistics in Table 5 reveal that the variables that we use to construct the PEIS include some extreme positive and negative observations. We do not delete or </a:t>
                </a:r>
                <a:r>
                  <a:rPr lang="en-US" altLang="ko-KR" dirty="0" err="1"/>
                  <a:t>winsorize</a:t>
                </a:r>
                <a:r>
                  <a:rPr lang="en-US" altLang="ko-KR" dirty="0"/>
                  <a:t> these extreme observations in constructing PEIS because we do not use the values of the variables per se to compute PEIS and instead just use the cross-sectional ranks of these variables each year. Thus, extreme or </a:t>
                </a:r>
                <a:r>
                  <a:rPr lang="en-US" altLang="ko-KR" dirty="0" err="1"/>
                  <a:t>winsorized</a:t>
                </a:r>
                <a:r>
                  <a:rPr lang="en-US" altLang="ko-KR" dirty="0"/>
                  <a:t> values will not affect a firm’s PEIS.</a:t>
                </a:r>
              </a:p>
              <a:p>
                <a:pPr marL="0" indent="0">
                  <a:buNone/>
                </a:pPr>
                <a:endParaRPr lang="en-US" altLang="ko-KR" dirty="0"/>
              </a:p>
              <a:p>
                <a:pPr marL="0" indent="0">
                  <a:buNone/>
                </a:pPr>
                <a:r>
                  <a:rPr lang="ko-KR" altLang="en-US" b="0" i="0" dirty="0">
                    <a:solidFill>
                      <a:srgbClr val="000000"/>
                    </a:solidFill>
                    <a:effectLst/>
                    <a:latin typeface="Noto Sans"/>
                  </a:rPr>
                  <a:t>표 </a:t>
                </a:r>
                <a:r>
                  <a:rPr lang="en-US" altLang="ko-KR" b="0" i="0" dirty="0">
                    <a:solidFill>
                      <a:srgbClr val="000000"/>
                    </a:solidFill>
                    <a:effectLst/>
                    <a:latin typeface="Noto Sans"/>
                  </a:rPr>
                  <a:t>5</a:t>
                </a:r>
                <a:r>
                  <a:rPr lang="ko-KR" altLang="en-US" b="0" i="0" dirty="0">
                    <a:solidFill>
                      <a:srgbClr val="000000"/>
                    </a:solidFill>
                    <a:effectLst/>
                    <a:latin typeface="Noto Sans"/>
                  </a:rPr>
                  <a:t>의 기술 통계량은 </a:t>
                </a:r>
                <a:r>
                  <a:rPr lang="en-US" altLang="ko-KR" b="0" i="0" dirty="0">
                    <a:solidFill>
                      <a:srgbClr val="000000"/>
                    </a:solidFill>
                    <a:effectLst/>
                    <a:latin typeface="Noto Sans"/>
                  </a:rPr>
                  <a:t>PEIS</a:t>
                </a:r>
                <a:r>
                  <a:rPr lang="ko-KR" altLang="en-US" b="0" i="0" dirty="0">
                    <a:solidFill>
                      <a:srgbClr val="000000"/>
                    </a:solidFill>
                    <a:effectLst/>
                    <a:latin typeface="Noto Sans"/>
                  </a:rPr>
                  <a:t>를 구성하는 데 사용되는 변수에 일부 극단적인 양의 관측치와 음의 관측치가 포함된다는 것을 보여준다</a:t>
                </a:r>
                <a:r>
                  <a:rPr lang="en-US" altLang="ko-KR" b="0" i="0" dirty="0">
                    <a:solidFill>
                      <a:srgbClr val="000000"/>
                    </a:solidFill>
                    <a:effectLst/>
                    <a:latin typeface="Noto Sans"/>
                  </a:rPr>
                  <a:t>. PEIS</a:t>
                </a:r>
                <a:r>
                  <a:rPr lang="ko-KR" altLang="en-US" b="0" i="0" dirty="0">
                    <a:solidFill>
                      <a:srgbClr val="000000"/>
                    </a:solidFill>
                    <a:effectLst/>
                    <a:latin typeface="Noto Sans"/>
                  </a:rPr>
                  <a:t>를 구성하는데 있어서 우리는 </a:t>
                </a:r>
                <a:r>
                  <a:rPr lang="en-US" altLang="ko-KR" b="0" i="0" dirty="0">
                    <a:solidFill>
                      <a:srgbClr val="000000"/>
                    </a:solidFill>
                    <a:effectLst/>
                    <a:latin typeface="Noto Sans"/>
                  </a:rPr>
                  <a:t>PEIS</a:t>
                </a:r>
                <a:r>
                  <a:rPr lang="ko-KR" altLang="en-US" b="0" i="0" dirty="0">
                    <a:solidFill>
                      <a:srgbClr val="000000"/>
                    </a:solidFill>
                    <a:effectLst/>
                    <a:latin typeface="Noto Sans"/>
                  </a:rPr>
                  <a:t>를 계산하는 데 자체 변수의 값을 사용하지 않고 대신 매년 이러한 변수의 단면 순위만 사용하기 때문에 이러한 극단적 관측치를 삭제하거나 </a:t>
                </a:r>
                <a:r>
                  <a:rPr lang="ko-KR" altLang="en-US" b="0" i="0" dirty="0" err="1">
                    <a:solidFill>
                      <a:srgbClr val="000000"/>
                    </a:solidFill>
                    <a:effectLst/>
                    <a:latin typeface="Noto Sans"/>
                  </a:rPr>
                  <a:t>승소화하지</a:t>
                </a:r>
                <a:r>
                  <a:rPr lang="ko-KR" altLang="en-US" b="0" i="0" dirty="0">
                    <a:solidFill>
                      <a:srgbClr val="000000"/>
                    </a:solidFill>
                    <a:effectLst/>
                    <a:latin typeface="Noto Sans"/>
                  </a:rPr>
                  <a:t> 않는다</a:t>
                </a:r>
                <a:r>
                  <a:rPr lang="en-US" altLang="ko-KR" b="0" i="0" dirty="0">
                    <a:solidFill>
                      <a:srgbClr val="000000"/>
                    </a:solidFill>
                    <a:effectLst/>
                    <a:latin typeface="Noto Sans"/>
                  </a:rPr>
                  <a:t>. </a:t>
                </a:r>
                <a:r>
                  <a:rPr lang="ko-KR" altLang="en-US" b="0" i="0" dirty="0">
                    <a:solidFill>
                      <a:srgbClr val="000000"/>
                    </a:solidFill>
                    <a:effectLst/>
                    <a:latin typeface="Noto Sans"/>
                  </a:rPr>
                  <a:t>따라서 </a:t>
                </a:r>
                <a:r>
                  <a:rPr lang="ko-KR" altLang="en-US" b="0" i="0" dirty="0" err="1">
                    <a:solidFill>
                      <a:srgbClr val="000000"/>
                    </a:solidFill>
                    <a:effectLst/>
                    <a:latin typeface="Noto Sans"/>
                  </a:rPr>
                  <a:t>극단값</a:t>
                </a:r>
                <a:r>
                  <a:rPr lang="ko-KR" altLang="en-US" b="0" i="0" dirty="0">
                    <a:solidFill>
                      <a:srgbClr val="000000"/>
                    </a:solidFill>
                    <a:effectLst/>
                    <a:latin typeface="Noto Sans"/>
                  </a:rPr>
                  <a:t> 또는 </a:t>
                </a:r>
                <a:r>
                  <a:rPr lang="ko-KR" altLang="en-US" b="0" i="0" dirty="0" err="1">
                    <a:solidFill>
                      <a:srgbClr val="000000"/>
                    </a:solidFill>
                    <a:effectLst/>
                    <a:latin typeface="Noto Sans"/>
                  </a:rPr>
                  <a:t>승산값은</a:t>
                </a:r>
                <a:r>
                  <a:rPr lang="ko-KR" altLang="en-US" b="0" i="0" dirty="0">
                    <a:solidFill>
                      <a:srgbClr val="000000"/>
                    </a:solidFill>
                    <a:effectLst/>
                    <a:latin typeface="Noto Sans"/>
                  </a:rPr>
                  <a:t> 기업의 </a:t>
                </a:r>
                <a:r>
                  <a:rPr lang="en-US" altLang="ko-KR" b="0" i="0" dirty="0">
                    <a:solidFill>
                      <a:srgbClr val="000000"/>
                    </a:solidFill>
                    <a:effectLst/>
                    <a:latin typeface="Noto Sans"/>
                  </a:rPr>
                  <a:t>PEIS</a:t>
                </a:r>
                <a:r>
                  <a:rPr lang="ko-KR" altLang="en-US" b="0" i="0" dirty="0">
                    <a:solidFill>
                      <a:srgbClr val="000000"/>
                    </a:solidFill>
                    <a:effectLst/>
                    <a:latin typeface="Noto Sans"/>
                  </a:rPr>
                  <a:t>에 영향을 미치지 않습니다</a:t>
                </a:r>
                <a:r>
                  <a:rPr lang="en-US" altLang="ko-KR" b="0" i="0" dirty="0">
                    <a:solidFill>
                      <a:srgbClr val="000000"/>
                    </a:solidFill>
                    <a:effectLst/>
                    <a:latin typeface="Noto Sans"/>
                  </a:rPr>
                  <a:t>. </a:t>
                </a:r>
                <a:endParaRPr lang="en-US" altLang="ko-KR" dirty="0"/>
              </a:p>
              <a:p>
                <a:pPr marL="0" indent="0">
                  <a:buNone/>
                </a:pPr>
                <a:endParaRPr lang="en-US" altLang="ko-KR" dirty="0"/>
              </a:p>
              <a:p>
                <a:pPr marL="228600" indent="-228600">
                  <a:buAutoNum type="arabicPeriod"/>
                </a:pPr>
                <a:r>
                  <a:rPr lang="en-US" altLang="ko-KR" dirty="0"/>
                  <a:t>PEIS</a:t>
                </a:r>
                <a:r>
                  <a:rPr lang="ko-KR" altLang="en-US" dirty="0"/>
                  <a:t>의 최소 최댓값은 </a:t>
                </a:r>
                <a:r>
                  <a:rPr lang="en-US" altLang="ko-KR" dirty="0"/>
                  <a:t>-6~6</a:t>
                </a:r>
                <a:r>
                  <a:rPr lang="ko-KR" altLang="en-US" dirty="0"/>
                  <a:t>인 거 확인</a:t>
                </a:r>
                <a:endParaRPr lang="en-US" altLang="ko-KR" dirty="0"/>
              </a:p>
              <a:p>
                <a:pPr marL="228600" marR="0" lvl="0" indent="-228600" algn="l" defTabSz="914400" rtl="0" eaLnBrk="1" fontAlgn="auto" latinLnBrk="1" hangingPunct="1">
                  <a:lnSpc>
                    <a:spcPct val="100000"/>
                  </a:lnSpc>
                  <a:spcBef>
                    <a:spcPts val="0"/>
                  </a:spcBef>
                  <a:spcAft>
                    <a:spcPts val="0"/>
                  </a:spcAft>
                  <a:buClrTx/>
                  <a:buSzTx/>
                  <a:buFontTx/>
                  <a:buAutoNum type="arabicPeriod"/>
                  <a:tabLst/>
                  <a:defRPr/>
                </a:pPr>
                <a:r>
                  <a:rPr lang="en-US" altLang="ko-KR" dirty="0"/>
                  <a:t>Bottom +1 (</a:t>
                </a:r>
                <a:r>
                  <a:rPr lang="ko-KR" altLang="en-US" dirty="0"/>
                  <a:t>작은 게 좋음</a:t>
                </a:r>
                <a:r>
                  <a:rPr lang="en-US" altLang="ko-KR" dirty="0"/>
                  <a:t>) : </a:t>
                </a:r>
                <a:r>
                  <a:rPr lang="en-US" altLang="ko-KR" sz="1200" dirty="0">
                    <a:solidFill>
                      <a:schemeClr val="tx1"/>
                    </a:solidFill>
                    <a:latin typeface="Arial" panose="020B0604020202020204" pitchFamily="34" charset="0"/>
                    <a:cs typeface="Arial" panose="020B0604020202020204" pitchFamily="34" charset="0"/>
                  </a:rPr>
                  <a:t>RNOA, </a:t>
                </a:r>
                <a14:m>
                  <m:oMath xmlns:m="http://schemas.openxmlformats.org/officeDocument/2006/math">
                    <m:r>
                      <a:rPr lang="en-US" altLang="ko-KR" sz="1200" i="1" smtClean="0">
                        <a:solidFill>
                          <a:schemeClr val="tx1"/>
                        </a:solidFill>
                        <a:latin typeface="Cambria Math" panose="02040503050406030204" pitchFamily="18" charset="0"/>
                        <a:ea typeface="Cambria Math" panose="02040503050406030204" pitchFamily="18" charset="0"/>
                        <a:cs typeface="Arial" panose="020B0604020202020204" pitchFamily="34" charset="0"/>
                      </a:rPr>
                      <m:t>∆</m:t>
                    </m:r>
                    <m:r>
                      <m:rPr>
                        <m:nor/>
                      </m:rPr>
                      <a:rPr lang="en-US" altLang="ko-KR" sz="1200" dirty="0" smtClean="0">
                        <a:solidFill>
                          <a:schemeClr val="tx1"/>
                        </a:solidFill>
                        <a:latin typeface="Arial" panose="020B0604020202020204" pitchFamily="34" charset="0"/>
                        <a:cs typeface="Arial" panose="020B0604020202020204" pitchFamily="34" charset="0"/>
                      </a:rPr>
                      <m:t>SGA</m:t>
                    </m:r>
                  </m:oMath>
                </a14:m>
                <a:r>
                  <a:rPr lang="en-US" altLang="ko-KR" dirty="0"/>
                  <a:t>(Sales growth), </a:t>
                </a:r>
                <a14:m>
                  <m:oMath xmlns:m="http://schemas.openxmlformats.org/officeDocument/2006/math">
                    <m:sSup>
                      <m:sSupPr>
                        <m:ctrlPr>
                          <a:rPr lang="en-US" altLang="ko-KR" sz="1200" i="1" smtClean="0">
                            <a:solidFill>
                              <a:schemeClr val="tx1"/>
                            </a:solidFill>
                            <a:latin typeface="Cambria Math" panose="02040503050406030204" pitchFamily="18" charset="0"/>
                            <a:cs typeface="Arial" panose="020B0604020202020204" pitchFamily="34" charset="0"/>
                          </a:rPr>
                        </m:ctrlPr>
                      </m:sSupPr>
                      <m:e>
                        <m:r>
                          <m:rPr>
                            <m:sty m:val="p"/>
                          </m:rPr>
                          <a:rPr lang="en-US" altLang="ko-KR" sz="1200" i="1" smtClean="0">
                            <a:solidFill>
                              <a:schemeClr val="tx1"/>
                            </a:solidFill>
                            <a:latin typeface="Cambria Math" panose="02040503050406030204" pitchFamily="18" charset="0"/>
                            <a:cs typeface="Arial" panose="020B0604020202020204" pitchFamily="34" charset="0"/>
                          </a:rPr>
                          <m:t>G</m:t>
                        </m:r>
                      </m:e>
                      <m:sup>
                        <m:r>
                          <m:rPr>
                            <m:sty m:val="p"/>
                          </m:rPr>
                          <a:rPr lang="en-US" altLang="ko-KR" sz="1200" i="1" smtClean="0">
                            <a:solidFill>
                              <a:schemeClr val="tx1"/>
                            </a:solidFill>
                            <a:latin typeface="Cambria Math" panose="02040503050406030204" pitchFamily="18" charset="0"/>
                            <a:cs typeface="Arial" panose="020B0604020202020204" pitchFamily="34" charset="0"/>
                          </a:rPr>
                          <m:t>NOA</m:t>
                        </m:r>
                      </m:sup>
                    </m:sSup>
                  </m:oMath>
                </a14:m>
                <a:r>
                  <a:rPr lang="en-US" altLang="ko-KR" dirty="0"/>
                  <a:t>, </a:t>
                </a:r>
                <a:r>
                  <a:rPr lang="en-US" altLang="ko-KR" sz="1200" dirty="0">
                    <a:solidFill>
                      <a:schemeClr val="tx1"/>
                    </a:solidFill>
                    <a:latin typeface="Arial" panose="020B0604020202020204" pitchFamily="34" charset="0"/>
                    <a:cs typeface="Arial" panose="020B0604020202020204" pitchFamily="34" charset="0"/>
                  </a:rPr>
                  <a:t>ACC</a:t>
                </a:r>
                <a:endParaRPr lang="en-US" altLang="ko-KR" dirty="0"/>
              </a:p>
              <a:p>
                <a:pPr marL="228600" marR="0" lvl="0" indent="-228600" algn="l" defTabSz="914400" rtl="0" eaLnBrk="1" fontAlgn="auto" latinLnBrk="1" hangingPunct="1">
                  <a:lnSpc>
                    <a:spcPct val="100000"/>
                  </a:lnSpc>
                  <a:spcBef>
                    <a:spcPts val="0"/>
                  </a:spcBef>
                  <a:spcAft>
                    <a:spcPts val="0"/>
                  </a:spcAft>
                  <a:buClrTx/>
                  <a:buSzTx/>
                  <a:buFontTx/>
                  <a:buAutoNum type="arabicPeriod"/>
                  <a:tabLst/>
                  <a:defRPr/>
                </a:pPr>
                <a:r>
                  <a:rPr lang="en-US" altLang="ko-KR" dirty="0"/>
                  <a:t>Top +1 (</a:t>
                </a:r>
                <a:r>
                  <a:rPr lang="ko-KR" altLang="en-US" dirty="0"/>
                  <a:t>높은 게 좋음</a:t>
                </a:r>
                <a:r>
                  <a:rPr lang="en-US" altLang="ko-KR" dirty="0"/>
                  <a:t>): </a:t>
                </a:r>
                <a14:m>
                  <m:oMath xmlns:m="http://schemas.openxmlformats.org/officeDocument/2006/math">
                    <m:r>
                      <a:rPr lang="en-US" altLang="ko-KR" sz="1200" i="1" smtClean="0">
                        <a:solidFill>
                          <a:schemeClr val="tx1"/>
                        </a:solidFill>
                        <a:latin typeface="Cambria Math" panose="02040503050406030204" pitchFamily="18" charset="0"/>
                        <a:ea typeface="Cambria Math" panose="02040503050406030204" pitchFamily="18" charset="0"/>
                        <a:cs typeface="Arial" panose="020B0604020202020204" pitchFamily="34" charset="0"/>
                      </a:rPr>
                      <m:t>∆</m:t>
                    </m:r>
                  </m:oMath>
                </a14:m>
                <a:r>
                  <a:rPr lang="en-US" altLang="ko-KR" sz="1200" dirty="0">
                    <a:solidFill>
                      <a:schemeClr val="tx1"/>
                    </a:solidFill>
                    <a:latin typeface="Arial" panose="020B0604020202020204" pitchFamily="34" charset="0"/>
                    <a:cs typeface="Arial" panose="020B0604020202020204" pitchFamily="34" charset="0"/>
                  </a:rPr>
                  <a:t>GM, </a:t>
                </a:r>
                <a14:m>
                  <m:oMath xmlns:m="http://schemas.openxmlformats.org/officeDocument/2006/math">
                    <m:r>
                      <a:rPr lang="en-US" altLang="ko-KR" sz="1200" i="1" smtClean="0">
                        <a:solidFill>
                          <a:schemeClr val="tx1"/>
                        </a:solidFill>
                        <a:latin typeface="Cambria Math" panose="02040503050406030204" pitchFamily="18" charset="0"/>
                        <a:ea typeface="Cambria Math" panose="02040503050406030204" pitchFamily="18" charset="0"/>
                        <a:cs typeface="Arial" panose="020B0604020202020204" pitchFamily="34" charset="0"/>
                      </a:rPr>
                      <m:t>∆</m:t>
                    </m:r>
                    <m:r>
                      <m:rPr>
                        <m:nor/>
                      </m:rPr>
                      <a:rPr lang="en-US" altLang="ko-KR" sz="1200" dirty="0" smtClean="0">
                        <a:solidFill>
                          <a:schemeClr val="tx1"/>
                        </a:solidFill>
                        <a:latin typeface="Arial" panose="020B0604020202020204" pitchFamily="34" charset="0"/>
                        <a:cs typeface="Arial" panose="020B0604020202020204" pitchFamily="34" charset="0"/>
                      </a:rPr>
                      <m:t>SGA</m:t>
                    </m:r>
                  </m:oMath>
                </a14:m>
                <a:r>
                  <a:rPr lang="en-US" altLang="ko-KR" dirty="0"/>
                  <a:t>(Sales decline),</a:t>
                </a:r>
                <a14:m>
                  <m:oMath xmlns:m="http://schemas.openxmlformats.org/officeDocument/2006/math">
                    <m:r>
                      <a:rPr lang="en-US" altLang="ko-KR" sz="1200" i="1" baseline="0" dirty="0" smtClean="0">
                        <a:solidFill>
                          <a:schemeClr val="tx1"/>
                        </a:solidFill>
                        <a:latin typeface="Cambria Math" panose="02040503050406030204" pitchFamily="18" charset="0"/>
                        <a:ea typeface="Cambria Math" panose="02040503050406030204" pitchFamily="18" charset="0"/>
                        <a:cs typeface="Arial" panose="020B0604020202020204" pitchFamily="34" charset="0"/>
                      </a:rPr>
                      <m:t> </m:t>
                    </m:r>
                    <m:r>
                      <a:rPr lang="en-US" altLang="ko-KR" sz="1200" i="1" smtClean="0">
                        <a:solidFill>
                          <a:schemeClr val="tx1"/>
                        </a:solidFill>
                        <a:latin typeface="Cambria Math" panose="02040503050406030204" pitchFamily="18" charset="0"/>
                        <a:ea typeface="Cambria Math" panose="02040503050406030204" pitchFamily="18" charset="0"/>
                        <a:cs typeface="Arial" panose="020B0604020202020204" pitchFamily="34" charset="0"/>
                      </a:rPr>
                      <m:t>∆</m:t>
                    </m:r>
                    <m:r>
                      <m:rPr>
                        <m:nor/>
                      </m:rPr>
                      <a:rPr lang="en-US" altLang="ko-KR" sz="1200" dirty="0" smtClean="0">
                        <a:solidFill>
                          <a:schemeClr val="tx1"/>
                        </a:solidFill>
                        <a:latin typeface="Arial" panose="020B0604020202020204" pitchFamily="34" charset="0"/>
                        <a:cs typeface="Arial" panose="020B0604020202020204" pitchFamily="34" charset="0"/>
                      </a:rPr>
                      <m:t>ATO</m:t>
                    </m:r>
                  </m:oMath>
                </a14:m>
                <a:endParaRPr lang="en-US" altLang="ko-KR" sz="1200" dirty="0">
                  <a:solidFill>
                    <a:schemeClr val="tx1"/>
                  </a:solidFill>
                  <a:latin typeface="Arial" panose="020B0604020202020204" pitchFamily="34" charset="0"/>
                  <a:cs typeface="Arial" panose="020B0604020202020204" pitchFamily="34" charset="0"/>
                </a:endParaRPr>
              </a:p>
              <a:p>
                <a:pPr marL="228600" marR="0" lvl="0" indent="-228600" algn="l" defTabSz="914400" rtl="0" eaLnBrk="1" fontAlgn="auto" latinLnBrk="1" hangingPunct="1">
                  <a:lnSpc>
                    <a:spcPct val="100000"/>
                  </a:lnSpc>
                  <a:spcBef>
                    <a:spcPts val="0"/>
                  </a:spcBef>
                  <a:spcAft>
                    <a:spcPts val="0"/>
                  </a:spcAft>
                  <a:buClrTx/>
                  <a:buSzTx/>
                  <a:buFontTx/>
                  <a:buAutoNum type="arabicPeriod"/>
                  <a:tabLst/>
                  <a:defRPr/>
                </a:pPr>
                <a:r>
                  <a:rPr lang="en-US" altLang="ko-KR" sz="1200" dirty="0">
                    <a:solidFill>
                      <a:schemeClr val="tx1"/>
                    </a:solidFill>
                    <a:ea typeface="Cambria Math" panose="02040503050406030204" pitchFamily="18" charset="0"/>
                    <a:cs typeface="Arial" panose="020B0604020202020204" pitchFamily="34" charset="0"/>
                  </a:rPr>
                  <a:t> </a:t>
                </a:r>
                <a14:m>
                  <m:oMath xmlns:m="http://schemas.openxmlformats.org/officeDocument/2006/math">
                    <m:r>
                      <a:rPr lang="en-US" altLang="ko-KR" sz="1200" i="1" smtClean="0">
                        <a:solidFill>
                          <a:schemeClr val="tx1"/>
                        </a:solidFill>
                        <a:latin typeface="Cambria Math" panose="02040503050406030204" pitchFamily="18" charset="0"/>
                        <a:ea typeface="Cambria Math" panose="02040503050406030204" pitchFamily="18" charset="0"/>
                        <a:cs typeface="Arial" panose="020B0604020202020204" pitchFamily="34" charset="0"/>
                      </a:rPr>
                      <m:t>∆</m:t>
                    </m:r>
                    <m:r>
                      <m:rPr>
                        <m:nor/>
                      </m:rPr>
                      <a:rPr lang="en-US" altLang="ko-KR" sz="1200" dirty="0" smtClean="0">
                        <a:solidFill>
                          <a:schemeClr val="tx1"/>
                        </a:solidFill>
                        <a:latin typeface="Arial" panose="020B0604020202020204" pitchFamily="34" charset="0"/>
                        <a:cs typeface="Arial" panose="020B0604020202020204" pitchFamily="34" charset="0"/>
                      </a:rPr>
                      <m:t>Sales</m:t>
                    </m:r>
                  </m:oMath>
                </a14:m>
                <a:r>
                  <a:rPr lang="ko-KR" altLang="en-US" sz="1200" dirty="0">
                    <a:solidFill>
                      <a:schemeClr val="tx1"/>
                    </a:solidFill>
                    <a:latin typeface="Arial" panose="020B0604020202020204" pitchFamily="34" charset="0"/>
                    <a:cs typeface="Arial" panose="020B0604020202020204" pitchFamily="34" charset="0"/>
                  </a:rPr>
                  <a:t>은 </a:t>
                </a:r>
                <a:r>
                  <a:rPr lang="en-US" altLang="ko-KR" sz="1200" dirty="0">
                    <a:solidFill>
                      <a:schemeClr val="tx1"/>
                    </a:solidFill>
                    <a:latin typeface="Arial" panose="020B0604020202020204" pitchFamily="34" charset="0"/>
                    <a:cs typeface="Arial" panose="020B0604020202020204" pitchFamily="34" charset="0"/>
                  </a:rPr>
                  <a:t>PEIS</a:t>
                </a:r>
                <a:r>
                  <a:rPr lang="ko-KR" altLang="en-US" sz="1200" dirty="0">
                    <a:solidFill>
                      <a:schemeClr val="tx1"/>
                    </a:solidFill>
                    <a:latin typeface="Arial" panose="020B0604020202020204" pitchFamily="34" charset="0"/>
                    <a:cs typeface="Arial" panose="020B0604020202020204" pitchFamily="34" charset="0"/>
                  </a:rPr>
                  <a:t>와 직접적인 관계 </a:t>
                </a:r>
                <a:r>
                  <a:rPr lang="en-US" altLang="ko-KR" sz="1200" dirty="0">
                    <a:solidFill>
                      <a:schemeClr val="tx1"/>
                    </a:solidFill>
                    <a:latin typeface="Arial" panose="020B0604020202020204" pitchFamily="34" charset="0"/>
                    <a:cs typeface="Arial" panose="020B0604020202020204" pitchFamily="34" charset="0"/>
                  </a:rPr>
                  <a:t>X, </a:t>
                </a:r>
                <a:r>
                  <a:rPr lang="ko-KR" altLang="en-US" sz="1200" dirty="0">
                    <a:solidFill>
                      <a:schemeClr val="tx1"/>
                    </a:solidFill>
                    <a:latin typeface="Arial" panose="020B0604020202020204" pitchFamily="34" charset="0"/>
                    <a:cs typeface="Arial" panose="020B0604020202020204" pitchFamily="34" charset="0"/>
                  </a:rPr>
                  <a:t>다른 변수를 구하기 위한 변수로 간접적인 영향은 줄 수 있음</a:t>
                </a:r>
                <a:r>
                  <a:rPr lang="en-US" altLang="ko-KR" sz="1200" dirty="0">
                    <a:solidFill>
                      <a:schemeClr val="tx1"/>
                    </a:solidFill>
                    <a:latin typeface="Arial" panose="020B0604020202020204" pitchFamily="34" charset="0"/>
                    <a:cs typeface="Arial" panose="020B0604020202020204" pitchFamily="34" charset="0"/>
                  </a:rPr>
                  <a:t>.</a:t>
                </a:r>
              </a:p>
              <a:p>
                <a:pPr marL="228600" marR="0" lvl="0" indent="-228600" algn="l" defTabSz="914400" rtl="0" eaLnBrk="1" fontAlgn="auto" latinLnBrk="1" hangingPunct="1">
                  <a:lnSpc>
                    <a:spcPct val="100000"/>
                  </a:lnSpc>
                  <a:spcBef>
                    <a:spcPts val="0"/>
                  </a:spcBef>
                  <a:spcAft>
                    <a:spcPts val="0"/>
                  </a:spcAft>
                  <a:buClrTx/>
                  <a:buSzTx/>
                  <a:buFontTx/>
                  <a:buAutoNum type="arabicPeriod"/>
                  <a:tabLst/>
                  <a:defRPr/>
                </a:pPr>
                <a:r>
                  <a:rPr lang="ko-KR" altLang="en-US" sz="1200" dirty="0">
                    <a:solidFill>
                      <a:schemeClr val="tx1"/>
                    </a:solidFill>
                    <a:latin typeface="Arial" panose="020B0604020202020204" pitchFamily="34" charset="0"/>
                    <a:cs typeface="Arial" panose="020B0604020202020204" pitchFamily="34" charset="0"/>
                  </a:rPr>
                  <a:t>저것도 </a:t>
                </a:r>
                <a:r>
                  <a:rPr lang="ko-KR" altLang="en-US" sz="1200" dirty="0" err="1">
                    <a:solidFill>
                      <a:schemeClr val="tx1"/>
                    </a:solidFill>
                    <a:latin typeface="Arial" panose="020B0604020202020204" pitchFamily="34" charset="0"/>
                    <a:cs typeface="Arial" panose="020B0604020202020204" pitchFamily="34" charset="0"/>
                  </a:rPr>
                  <a:t>컨센마다</a:t>
                </a:r>
                <a:r>
                  <a:rPr lang="ko-KR" altLang="en-US" sz="1200" dirty="0">
                    <a:solidFill>
                      <a:schemeClr val="tx1"/>
                    </a:solidFill>
                    <a:latin typeface="Arial" panose="020B0604020202020204" pitchFamily="34" charset="0"/>
                    <a:cs typeface="Arial" panose="020B0604020202020204" pitchFamily="34" charset="0"/>
                  </a:rPr>
                  <a:t> 나눠서 구분했지만 넣을 필요가 있나</a:t>
                </a:r>
                <a:r>
                  <a:rPr lang="en-US" altLang="ko-KR" sz="1200" dirty="0">
                    <a:solidFill>
                      <a:schemeClr val="tx1"/>
                    </a:solidFill>
                    <a:latin typeface="Arial" panose="020B0604020202020204" pitchFamily="34" charset="0"/>
                    <a:cs typeface="Arial" panose="020B0604020202020204" pitchFamily="34" charset="0"/>
                  </a:rPr>
                  <a:t>? </a:t>
                </a:r>
              </a:p>
              <a:p>
                <a:pPr marL="228600" marR="0" lvl="0" indent="-228600" algn="l" defTabSz="914400" rtl="0" eaLnBrk="1" fontAlgn="auto" latinLnBrk="1" hangingPunct="1">
                  <a:lnSpc>
                    <a:spcPct val="100000"/>
                  </a:lnSpc>
                  <a:spcBef>
                    <a:spcPts val="0"/>
                  </a:spcBef>
                  <a:spcAft>
                    <a:spcPts val="0"/>
                  </a:spcAft>
                  <a:buClrTx/>
                  <a:buSzTx/>
                  <a:buFontTx/>
                  <a:buAutoNum type="arabicPeriod"/>
                  <a:tabLst/>
                  <a:defRPr/>
                </a:pPr>
                <a:r>
                  <a:rPr lang="ko-KR" altLang="en-US" sz="1200" dirty="0">
                    <a:solidFill>
                      <a:schemeClr val="tx1"/>
                    </a:solidFill>
                    <a:latin typeface="Arial" panose="020B0604020202020204" pitchFamily="34" charset="0"/>
                    <a:cs typeface="Arial" panose="020B0604020202020204" pitchFamily="34" charset="0"/>
                  </a:rPr>
                  <a:t>극단치에 영향 안 받는다</a:t>
                </a:r>
                <a:r>
                  <a:rPr lang="en-US" altLang="ko-KR" sz="1200" dirty="0">
                    <a:solidFill>
                      <a:schemeClr val="tx1"/>
                    </a:solidFill>
                    <a:latin typeface="Arial" panose="020B0604020202020204" pitchFamily="34" charset="0"/>
                    <a:cs typeface="Arial" panose="020B0604020202020204" pitchFamily="34" charset="0"/>
                  </a:rPr>
                  <a:t>. </a:t>
                </a:r>
                <a:endParaRPr lang="ko-KR" altLang="en-US" sz="1200" dirty="0">
                  <a:solidFill>
                    <a:schemeClr val="tx1"/>
                  </a:solidFill>
                  <a:latin typeface="Arial" panose="020B0604020202020204" pitchFamily="34" charset="0"/>
                  <a:cs typeface="Arial" panose="020B0604020202020204" pitchFamily="34" charset="0"/>
                </a:endParaRPr>
              </a:p>
            </p:txBody>
          </p:sp>
        </mc:Choice>
        <mc:Fallback xmlns="">
          <p:sp>
            <p:nvSpPr>
              <p:cNvPr id="3" name="슬라이드 노트 개체 틀 2"/>
              <p:cNvSpPr>
                <a:spLocks noGrp="1"/>
              </p:cNvSpPr>
              <p:nvPr>
                <p:ph type="body" idx="1"/>
              </p:nvPr>
            </p:nvSpPr>
            <p:spPr/>
            <p:txBody>
              <a:bodyPr/>
              <a:lstStyle/>
              <a:p>
                <a:pPr marL="0" indent="0">
                  <a:buNone/>
                </a:pPr>
                <a:r>
                  <a:rPr lang="ko-KR" altLang="en-US" b="0" i="0" dirty="0" err="1">
                    <a:solidFill>
                      <a:srgbClr val="000000"/>
                    </a:solidFill>
                    <a:effectLst/>
                    <a:latin typeface="Noto Sans"/>
                  </a:rPr>
                  <a:t>컨센</a:t>
                </a:r>
                <a:r>
                  <a:rPr lang="ko-KR" altLang="en-US" b="0" i="0" dirty="0">
                    <a:solidFill>
                      <a:srgbClr val="000000"/>
                    </a:solidFill>
                    <a:effectLst/>
                    <a:latin typeface="Noto Sans"/>
                  </a:rPr>
                  <a:t> 의견마다 다르지만 일단 전체 값만 넣음</a:t>
                </a:r>
                <a:r>
                  <a:rPr lang="en-US" altLang="ko-KR" b="0" i="0" dirty="0">
                    <a:solidFill>
                      <a:srgbClr val="000000"/>
                    </a:solidFill>
                    <a:effectLst/>
                    <a:latin typeface="Noto Sans"/>
                  </a:rPr>
                  <a:t>.</a:t>
                </a:r>
              </a:p>
              <a:p>
                <a:pPr marL="0" indent="0">
                  <a:buNone/>
                </a:pPr>
                <a:endParaRPr lang="en-US" altLang="ko-KR" b="0" i="0" dirty="0">
                  <a:solidFill>
                    <a:srgbClr val="000000"/>
                  </a:solidFill>
                  <a:effectLst/>
                  <a:latin typeface="Noto Sans"/>
                </a:endParaRPr>
              </a:p>
              <a:p>
                <a:pPr marL="0" indent="0">
                  <a:buNone/>
                </a:pPr>
                <a:r>
                  <a:rPr lang="en-US" altLang="ko-KR" b="0" i="0" dirty="0">
                    <a:solidFill>
                      <a:srgbClr val="000000"/>
                    </a:solidFill>
                    <a:effectLst/>
                    <a:latin typeface="Noto Sans"/>
                  </a:rPr>
                  <a:t>Table 5 provides descriptive statistics for the predicted earnings increase score model variables for the full sample (Panel A) and each recommendation level (Panel B). The full sample statistics reveal striking differences between firms in the 20th and 80th percentiles (the top and bottom quintile cutoff points) on the financial performance measures. For example, firms at the 20th percentile exhibit 0.4 percent RNOA while those in the 80th percentile exhibit a 29.6 percent RNOA. Firms at the 20th percentile experienced almost no sales growth while those in the 80th percentile had sales growth of nearly 40 percent. We also observe striking differences in financial performance measures within and across each recommendation level sample. Median RNOA, for example, varies with recommendation levels from 17.0 percent for strong buys to 15.7 percent for buys to 8.7 percent for holds and 4.2 percent for sells. Table 5 also reveals significant differences between firm-year observations that fall above the 80th or below the 20th percentiles (the top and bottom quintiles) in each of the recommendation level subsamples.</a:t>
                </a:r>
              </a:p>
              <a:p>
                <a:pPr marL="0" indent="0">
                  <a:buNone/>
                </a:pPr>
                <a:endParaRPr lang="en-US" altLang="ko-KR" b="0" i="0" dirty="0">
                  <a:solidFill>
                    <a:srgbClr val="000000"/>
                  </a:solidFill>
                  <a:effectLst/>
                  <a:latin typeface="Noto Sans"/>
                </a:endParaRPr>
              </a:p>
              <a:p>
                <a:pPr marL="0" indent="0">
                  <a:buNone/>
                </a:pPr>
                <a:r>
                  <a:rPr lang="ko-KR" altLang="en-US" b="0" i="0" dirty="0">
                    <a:solidFill>
                      <a:srgbClr val="000000"/>
                    </a:solidFill>
                    <a:effectLst/>
                    <a:latin typeface="Noto Sans"/>
                  </a:rPr>
                  <a:t>표 </a:t>
                </a:r>
                <a:r>
                  <a:rPr lang="en-US" altLang="ko-KR" b="0" i="0" dirty="0">
                    <a:solidFill>
                      <a:srgbClr val="000000"/>
                    </a:solidFill>
                    <a:effectLst/>
                    <a:latin typeface="Noto Sans"/>
                  </a:rPr>
                  <a:t>5</a:t>
                </a:r>
                <a:r>
                  <a:rPr lang="ko-KR" altLang="en-US" b="0" i="0" dirty="0">
                    <a:solidFill>
                      <a:srgbClr val="000000"/>
                    </a:solidFill>
                    <a:effectLst/>
                    <a:latin typeface="Noto Sans"/>
                  </a:rPr>
                  <a:t>는 전체 표본</a:t>
                </a:r>
                <a:r>
                  <a:rPr lang="en-US" altLang="ko-KR" b="0" i="0" dirty="0">
                    <a:solidFill>
                      <a:srgbClr val="000000"/>
                    </a:solidFill>
                    <a:effectLst/>
                    <a:latin typeface="Noto Sans"/>
                  </a:rPr>
                  <a:t>(</a:t>
                </a:r>
                <a:r>
                  <a:rPr lang="ko-KR" altLang="en-US" b="0" i="0" dirty="0">
                    <a:solidFill>
                      <a:srgbClr val="000000"/>
                    </a:solidFill>
                    <a:effectLst/>
                    <a:latin typeface="Noto Sans"/>
                  </a:rPr>
                  <a:t>패널 </a:t>
                </a:r>
                <a:r>
                  <a:rPr lang="en-US" altLang="ko-KR" b="0" i="0" dirty="0">
                    <a:solidFill>
                      <a:srgbClr val="000000"/>
                    </a:solidFill>
                    <a:effectLst/>
                    <a:latin typeface="Noto Sans"/>
                  </a:rPr>
                  <a:t>A)</a:t>
                </a:r>
                <a:r>
                  <a:rPr lang="ko-KR" altLang="en-US" b="0" i="0" dirty="0">
                    <a:solidFill>
                      <a:srgbClr val="000000"/>
                    </a:solidFill>
                    <a:effectLst/>
                    <a:latin typeface="Noto Sans"/>
                  </a:rPr>
                  <a:t>과 각 권장 수준</a:t>
                </a:r>
                <a:r>
                  <a:rPr lang="en-US" altLang="ko-KR" b="0" i="0" dirty="0">
                    <a:solidFill>
                      <a:srgbClr val="000000"/>
                    </a:solidFill>
                    <a:effectLst/>
                    <a:latin typeface="Noto Sans"/>
                  </a:rPr>
                  <a:t>(</a:t>
                </a:r>
                <a:r>
                  <a:rPr lang="ko-KR" altLang="en-US" b="0" i="0" dirty="0">
                    <a:solidFill>
                      <a:srgbClr val="000000"/>
                    </a:solidFill>
                    <a:effectLst/>
                    <a:latin typeface="Noto Sans"/>
                  </a:rPr>
                  <a:t>패널 </a:t>
                </a:r>
                <a:r>
                  <a:rPr lang="en-US" altLang="ko-KR" b="0" i="0" dirty="0">
                    <a:solidFill>
                      <a:srgbClr val="000000"/>
                    </a:solidFill>
                    <a:effectLst/>
                    <a:latin typeface="Noto Sans"/>
                  </a:rPr>
                  <a:t>B)</a:t>
                </a:r>
                <a:r>
                  <a:rPr lang="ko-KR" altLang="en-US" b="0" i="0" dirty="0">
                    <a:solidFill>
                      <a:srgbClr val="000000"/>
                    </a:solidFill>
                    <a:effectLst/>
                    <a:latin typeface="Noto Sans"/>
                  </a:rPr>
                  <a:t>에 대한 예측 수익 증가 점수 모델 변수에 대한 기술 통계량을 제공합니다</a:t>
                </a:r>
                <a:r>
                  <a:rPr lang="en-US" altLang="ko-KR" b="0" i="0" dirty="0">
                    <a:solidFill>
                      <a:srgbClr val="000000"/>
                    </a:solidFill>
                    <a:effectLst/>
                    <a:latin typeface="Noto Sans"/>
                  </a:rPr>
                  <a:t>. </a:t>
                </a:r>
                <a:r>
                  <a:rPr lang="ko-KR" altLang="en-US" b="0" i="0" dirty="0">
                    <a:solidFill>
                      <a:srgbClr val="000000"/>
                    </a:solidFill>
                    <a:effectLst/>
                    <a:latin typeface="Noto Sans"/>
                  </a:rPr>
                  <a:t>전체 표본 통계는 재무성과 대책에 대한 </a:t>
                </a:r>
                <a:r>
                  <a:rPr lang="en-US" altLang="ko-KR" b="0" i="0" dirty="0">
                    <a:solidFill>
                      <a:srgbClr val="000000"/>
                    </a:solidFill>
                    <a:effectLst/>
                    <a:latin typeface="Noto Sans"/>
                  </a:rPr>
                  <a:t>20</a:t>
                </a:r>
                <a:r>
                  <a:rPr lang="ko-KR" altLang="en-US" b="0" i="0" dirty="0">
                    <a:solidFill>
                      <a:srgbClr val="000000"/>
                    </a:solidFill>
                    <a:effectLst/>
                    <a:latin typeface="Noto Sans"/>
                  </a:rPr>
                  <a:t>번째와 </a:t>
                </a:r>
                <a:r>
                  <a:rPr lang="en-US" altLang="ko-KR" b="0" i="0" dirty="0">
                    <a:solidFill>
                      <a:srgbClr val="000000"/>
                    </a:solidFill>
                    <a:effectLst/>
                    <a:latin typeface="Noto Sans"/>
                  </a:rPr>
                  <a:t>80</a:t>
                </a:r>
                <a:r>
                  <a:rPr lang="ko-KR" altLang="en-US" b="0" i="0" dirty="0">
                    <a:solidFill>
                      <a:srgbClr val="000000"/>
                    </a:solidFill>
                    <a:effectLst/>
                    <a:latin typeface="Noto Sans"/>
                  </a:rPr>
                  <a:t>번째 백분위수</a:t>
                </a:r>
                <a:r>
                  <a:rPr lang="en-US" altLang="ko-KR" b="0" i="0" dirty="0">
                    <a:solidFill>
                      <a:srgbClr val="000000"/>
                    </a:solidFill>
                    <a:effectLst/>
                    <a:latin typeface="Noto Sans"/>
                  </a:rPr>
                  <a:t>(</a:t>
                </a:r>
                <a:r>
                  <a:rPr lang="ko-KR" altLang="en-US" b="0" i="0" dirty="0">
                    <a:solidFill>
                      <a:srgbClr val="000000"/>
                    </a:solidFill>
                    <a:effectLst/>
                    <a:latin typeface="Noto Sans"/>
                  </a:rPr>
                  <a:t>상</a:t>
                </a:r>
                <a:r>
                  <a:rPr lang="en-US" altLang="ko-KR" b="0" i="0" dirty="0">
                    <a:solidFill>
                      <a:srgbClr val="000000"/>
                    </a:solidFill>
                    <a:effectLst/>
                    <a:latin typeface="Noto Sans"/>
                  </a:rPr>
                  <a:t>·</a:t>
                </a:r>
                <a:r>
                  <a:rPr lang="ko-KR" altLang="en-US" b="0" i="0" dirty="0">
                    <a:solidFill>
                      <a:srgbClr val="000000"/>
                    </a:solidFill>
                    <a:effectLst/>
                    <a:latin typeface="Noto Sans"/>
                  </a:rPr>
                  <a:t>하위 </a:t>
                </a:r>
                <a:r>
                  <a:rPr lang="en-US" altLang="ko-KR" b="0" i="0" dirty="0">
                    <a:solidFill>
                      <a:srgbClr val="000000"/>
                    </a:solidFill>
                    <a:effectLst/>
                    <a:latin typeface="Noto Sans"/>
                  </a:rPr>
                  <a:t>5</a:t>
                </a:r>
                <a:r>
                  <a:rPr lang="ko-KR" altLang="en-US" b="0" i="0" dirty="0">
                    <a:solidFill>
                      <a:srgbClr val="000000"/>
                    </a:solidFill>
                    <a:effectLst/>
                    <a:latin typeface="Noto Sans"/>
                  </a:rPr>
                  <a:t>분위 컷오프 포인트</a:t>
                </a:r>
                <a:r>
                  <a:rPr lang="en-US" altLang="ko-KR" b="0" i="0" dirty="0">
                    <a:solidFill>
                      <a:srgbClr val="000000"/>
                    </a:solidFill>
                    <a:effectLst/>
                    <a:latin typeface="Noto Sans"/>
                  </a:rPr>
                  <a:t>)</a:t>
                </a:r>
                <a:r>
                  <a:rPr lang="ko-KR" altLang="en-US" b="0" i="0" dirty="0">
                    <a:solidFill>
                      <a:srgbClr val="000000"/>
                    </a:solidFill>
                    <a:effectLst/>
                    <a:latin typeface="Noto Sans"/>
                  </a:rPr>
                  <a:t>의 기업 간 현저한 차이를 보여준다</a:t>
                </a:r>
                <a:r>
                  <a:rPr lang="en-US" altLang="ko-KR" b="0" i="0" dirty="0">
                    <a:solidFill>
                      <a:srgbClr val="000000"/>
                    </a:solidFill>
                    <a:effectLst/>
                    <a:latin typeface="Noto Sans"/>
                  </a:rPr>
                  <a:t>. </a:t>
                </a:r>
                <a:r>
                  <a:rPr lang="ko-KR" altLang="en-US" b="0" i="0" dirty="0">
                    <a:solidFill>
                      <a:srgbClr val="000000"/>
                    </a:solidFill>
                    <a:effectLst/>
                    <a:latin typeface="Noto Sans"/>
                  </a:rPr>
                  <a:t>예를 들어</a:t>
                </a:r>
                <a:r>
                  <a:rPr lang="en-US" altLang="ko-KR" b="0" i="0" dirty="0">
                    <a:solidFill>
                      <a:srgbClr val="000000"/>
                    </a:solidFill>
                    <a:effectLst/>
                    <a:latin typeface="Noto Sans"/>
                  </a:rPr>
                  <a:t>, 20</a:t>
                </a:r>
                <a:r>
                  <a:rPr lang="ko-KR" altLang="en-US" b="0" i="0" dirty="0">
                    <a:solidFill>
                      <a:srgbClr val="000000"/>
                    </a:solidFill>
                    <a:effectLst/>
                    <a:latin typeface="Noto Sans"/>
                  </a:rPr>
                  <a:t>번째 백분위수의 기업은 </a:t>
                </a:r>
                <a:r>
                  <a:rPr lang="en-US" altLang="ko-KR" b="0" i="0" dirty="0">
                    <a:solidFill>
                      <a:srgbClr val="000000"/>
                    </a:solidFill>
                    <a:effectLst/>
                    <a:latin typeface="Noto Sans"/>
                  </a:rPr>
                  <a:t>0.4 </a:t>
                </a:r>
                <a:r>
                  <a:rPr lang="ko-KR" altLang="en-US" b="0" i="0" dirty="0">
                    <a:solidFill>
                      <a:srgbClr val="000000"/>
                    </a:solidFill>
                    <a:effectLst/>
                    <a:latin typeface="Noto Sans"/>
                  </a:rPr>
                  <a:t>퍼센트의 </a:t>
                </a:r>
                <a:r>
                  <a:rPr lang="en-US" altLang="ko-KR" b="0" i="0" dirty="0">
                    <a:solidFill>
                      <a:srgbClr val="000000"/>
                    </a:solidFill>
                    <a:effectLst/>
                    <a:latin typeface="Noto Sans"/>
                  </a:rPr>
                  <a:t>RNOA</a:t>
                </a:r>
                <a:r>
                  <a:rPr lang="ko-KR" altLang="en-US" b="0" i="0" dirty="0">
                    <a:solidFill>
                      <a:srgbClr val="000000"/>
                    </a:solidFill>
                    <a:effectLst/>
                    <a:latin typeface="Noto Sans"/>
                  </a:rPr>
                  <a:t>를 보이는 반면</a:t>
                </a:r>
                <a:r>
                  <a:rPr lang="en-US" altLang="ko-KR" b="0" i="0" dirty="0">
                    <a:solidFill>
                      <a:srgbClr val="000000"/>
                    </a:solidFill>
                    <a:effectLst/>
                    <a:latin typeface="Noto Sans"/>
                  </a:rPr>
                  <a:t>, 80</a:t>
                </a:r>
                <a:r>
                  <a:rPr lang="ko-KR" altLang="en-US" b="0" i="0" dirty="0">
                    <a:solidFill>
                      <a:srgbClr val="000000"/>
                    </a:solidFill>
                    <a:effectLst/>
                    <a:latin typeface="Noto Sans"/>
                  </a:rPr>
                  <a:t>번째 백분위수의 기업은 </a:t>
                </a:r>
                <a:r>
                  <a:rPr lang="en-US" altLang="ko-KR" b="0" i="0" dirty="0">
                    <a:solidFill>
                      <a:srgbClr val="000000"/>
                    </a:solidFill>
                    <a:effectLst/>
                    <a:latin typeface="Noto Sans"/>
                  </a:rPr>
                  <a:t>29.6 </a:t>
                </a:r>
                <a:r>
                  <a:rPr lang="ko-KR" altLang="en-US" b="0" i="0" dirty="0">
                    <a:solidFill>
                      <a:srgbClr val="000000"/>
                    </a:solidFill>
                    <a:effectLst/>
                    <a:latin typeface="Noto Sans"/>
                  </a:rPr>
                  <a:t>퍼센트의 </a:t>
                </a:r>
                <a:r>
                  <a:rPr lang="en-US" altLang="ko-KR" b="0" i="0" dirty="0">
                    <a:solidFill>
                      <a:srgbClr val="000000"/>
                    </a:solidFill>
                    <a:effectLst/>
                    <a:latin typeface="Noto Sans"/>
                  </a:rPr>
                  <a:t>RNOA</a:t>
                </a:r>
                <a:r>
                  <a:rPr lang="ko-KR" altLang="en-US" b="0" i="0" dirty="0">
                    <a:solidFill>
                      <a:srgbClr val="000000"/>
                    </a:solidFill>
                    <a:effectLst/>
                    <a:latin typeface="Noto Sans"/>
                  </a:rPr>
                  <a:t>를 보입니다</a:t>
                </a:r>
                <a:r>
                  <a:rPr lang="en-US" altLang="ko-KR" b="0" i="0" dirty="0">
                    <a:solidFill>
                      <a:srgbClr val="000000"/>
                    </a:solidFill>
                    <a:effectLst/>
                    <a:latin typeface="Noto Sans"/>
                  </a:rPr>
                  <a:t>. 20</a:t>
                </a:r>
                <a:r>
                  <a:rPr lang="ko-KR" altLang="en-US" b="0" i="0" dirty="0">
                    <a:solidFill>
                      <a:srgbClr val="000000"/>
                    </a:solidFill>
                    <a:effectLst/>
                    <a:latin typeface="Noto Sans"/>
                  </a:rPr>
                  <a:t>번째 백분위수의 회사들은 거의 판매 증가를 경험하지 못했고 </a:t>
                </a:r>
                <a:r>
                  <a:rPr lang="en-US" altLang="ko-KR" b="0" i="0" dirty="0">
                    <a:solidFill>
                      <a:srgbClr val="000000"/>
                    </a:solidFill>
                    <a:effectLst/>
                    <a:latin typeface="Noto Sans"/>
                  </a:rPr>
                  <a:t>80</a:t>
                </a:r>
                <a:r>
                  <a:rPr lang="ko-KR" altLang="en-US" b="0" i="0" dirty="0">
                    <a:solidFill>
                      <a:srgbClr val="000000"/>
                    </a:solidFill>
                    <a:effectLst/>
                    <a:latin typeface="Noto Sans"/>
                  </a:rPr>
                  <a:t>번째 백분위수의 기업들은 거의 </a:t>
                </a:r>
                <a:r>
                  <a:rPr lang="en-US" altLang="ko-KR" b="0" i="0" dirty="0">
                    <a:solidFill>
                      <a:srgbClr val="000000"/>
                    </a:solidFill>
                    <a:effectLst/>
                    <a:latin typeface="Noto Sans"/>
                  </a:rPr>
                  <a:t>40%</a:t>
                </a:r>
                <a:r>
                  <a:rPr lang="ko-KR" altLang="en-US" b="0" i="0" dirty="0">
                    <a:solidFill>
                      <a:srgbClr val="000000"/>
                    </a:solidFill>
                    <a:effectLst/>
                    <a:latin typeface="Noto Sans"/>
                  </a:rPr>
                  <a:t>의 판매 성장을 했다</a:t>
                </a:r>
                <a:r>
                  <a:rPr lang="en-US" altLang="ko-KR" b="0" i="0" dirty="0">
                    <a:solidFill>
                      <a:srgbClr val="000000"/>
                    </a:solidFill>
                    <a:effectLst/>
                    <a:latin typeface="Noto Sans"/>
                  </a:rPr>
                  <a:t>. </a:t>
                </a:r>
                <a:r>
                  <a:rPr lang="ko-KR" altLang="en-US" b="0" i="0" dirty="0">
                    <a:solidFill>
                      <a:srgbClr val="000000"/>
                    </a:solidFill>
                    <a:effectLst/>
                    <a:latin typeface="Noto Sans"/>
                  </a:rPr>
                  <a:t>또한 각 권장 수준 샘플 내에서 그리고 각 권장 수준 샘플 간에 재무 성과 측정에서 현저한 차이를 관찰합니다</a:t>
                </a:r>
                <a:r>
                  <a:rPr lang="en-US" altLang="ko-KR" b="0" i="0" dirty="0">
                    <a:solidFill>
                      <a:srgbClr val="000000"/>
                    </a:solidFill>
                    <a:effectLst/>
                    <a:latin typeface="Noto Sans"/>
                  </a:rPr>
                  <a:t>. </a:t>
                </a:r>
                <a:r>
                  <a:rPr lang="ko-KR" altLang="en-US" b="0" i="0" dirty="0">
                    <a:solidFill>
                      <a:srgbClr val="000000"/>
                    </a:solidFill>
                    <a:effectLst/>
                    <a:latin typeface="Noto Sans"/>
                  </a:rPr>
                  <a:t>예를 들어</a:t>
                </a:r>
                <a:r>
                  <a:rPr lang="en-US" altLang="ko-KR" b="0" i="0" dirty="0">
                    <a:solidFill>
                      <a:srgbClr val="000000"/>
                    </a:solidFill>
                    <a:effectLst/>
                    <a:latin typeface="Noto Sans"/>
                  </a:rPr>
                  <a:t>, </a:t>
                </a:r>
                <a:r>
                  <a:rPr lang="ko-KR" altLang="en-US" b="0" i="0" dirty="0">
                    <a:solidFill>
                      <a:srgbClr val="000000"/>
                    </a:solidFill>
                    <a:effectLst/>
                    <a:latin typeface="Noto Sans"/>
                  </a:rPr>
                  <a:t>중앙값 </a:t>
                </a:r>
                <a:r>
                  <a:rPr lang="en-US" altLang="ko-KR" b="0" i="0" dirty="0">
                    <a:solidFill>
                      <a:srgbClr val="000000"/>
                    </a:solidFill>
                    <a:effectLst/>
                    <a:latin typeface="Noto Sans"/>
                  </a:rPr>
                  <a:t>RNOA</a:t>
                </a:r>
                <a:r>
                  <a:rPr lang="ko-KR" altLang="en-US" b="0" i="0" dirty="0">
                    <a:solidFill>
                      <a:srgbClr val="000000"/>
                    </a:solidFill>
                    <a:effectLst/>
                    <a:latin typeface="Noto Sans"/>
                  </a:rPr>
                  <a:t>는 강매의 경우 </a:t>
                </a:r>
                <a:r>
                  <a:rPr lang="en-US" altLang="ko-KR" b="0" i="0" dirty="0">
                    <a:solidFill>
                      <a:srgbClr val="000000"/>
                    </a:solidFill>
                    <a:effectLst/>
                    <a:latin typeface="Noto Sans"/>
                  </a:rPr>
                  <a:t>17.0%</a:t>
                </a:r>
                <a:r>
                  <a:rPr lang="ko-KR" altLang="en-US" b="0" i="0" dirty="0">
                    <a:solidFill>
                      <a:srgbClr val="000000"/>
                    </a:solidFill>
                    <a:effectLst/>
                    <a:latin typeface="Noto Sans"/>
                  </a:rPr>
                  <a:t>에서 </a:t>
                </a:r>
                <a:r>
                  <a:rPr lang="en-US" altLang="ko-KR" b="0" i="0" dirty="0">
                    <a:solidFill>
                      <a:srgbClr val="000000"/>
                    </a:solidFill>
                    <a:effectLst/>
                    <a:latin typeface="Noto Sans"/>
                  </a:rPr>
                  <a:t>15.7%</a:t>
                </a:r>
                <a:r>
                  <a:rPr lang="ko-KR" altLang="en-US" b="0" i="0" dirty="0">
                    <a:solidFill>
                      <a:srgbClr val="000000"/>
                    </a:solidFill>
                    <a:effectLst/>
                    <a:latin typeface="Noto Sans"/>
                  </a:rPr>
                  <a:t>로</a:t>
                </a:r>
                <a:r>
                  <a:rPr lang="en-US" altLang="ko-KR" b="0" i="0" dirty="0">
                    <a:solidFill>
                      <a:srgbClr val="000000"/>
                    </a:solidFill>
                    <a:effectLst/>
                    <a:latin typeface="Noto Sans"/>
                  </a:rPr>
                  <a:t>, </a:t>
                </a:r>
                <a:r>
                  <a:rPr lang="ko-KR" altLang="en-US" b="0" i="0" dirty="0">
                    <a:solidFill>
                      <a:srgbClr val="000000"/>
                    </a:solidFill>
                    <a:effectLst/>
                    <a:latin typeface="Noto Sans"/>
                  </a:rPr>
                  <a:t>보유의 경우 </a:t>
                </a:r>
                <a:r>
                  <a:rPr lang="en-US" altLang="ko-KR" b="0" i="0" dirty="0">
                    <a:solidFill>
                      <a:srgbClr val="000000"/>
                    </a:solidFill>
                    <a:effectLst/>
                    <a:latin typeface="Noto Sans"/>
                  </a:rPr>
                  <a:t>8.7%</a:t>
                </a:r>
                <a:r>
                  <a:rPr lang="ko-KR" altLang="en-US" b="0" i="0" dirty="0">
                    <a:solidFill>
                      <a:srgbClr val="000000"/>
                    </a:solidFill>
                    <a:effectLst/>
                    <a:latin typeface="Noto Sans"/>
                  </a:rPr>
                  <a:t>로</a:t>
                </a:r>
                <a:r>
                  <a:rPr lang="en-US" altLang="ko-KR" b="0" i="0" dirty="0">
                    <a:solidFill>
                      <a:srgbClr val="000000"/>
                    </a:solidFill>
                    <a:effectLst/>
                    <a:latin typeface="Noto Sans"/>
                  </a:rPr>
                  <a:t>, </a:t>
                </a:r>
                <a:r>
                  <a:rPr lang="ko-KR" altLang="en-US" b="0" i="0" dirty="0">
                    <a:solidFill>
                      <a:srgbClr val="000000"/>
                    </a:solidFill>
                    <a:effectLst/>
                    <a:latin typeface="Noto Sans"/>
                  </a:rPr>
                  <a:t>판매의 경우 </a:t>
                </a:r>
                <a:r>
                  <a:rPr lang="en-US" altLang="ko-KR" b="0" i="0" dirty="0">
                    <a:solidFill>
                      <a:srgbClr val="000000"/>
                    </a:solidFill>
                    <a:effectLst/>
                    <a:latin typeface="Noto Sans"/>
                  </a:rPr>
                  <a:t>4.2%</a:t>
                </a:r>
                <a:r>
                  <a:rPr lang="ko-KR" altLang="en-US" b="0" i="0" dirty="0">
                    <a:solidFill>
                      <a:srgbClr val="000000"/>
                    </a:solidFill>
                    <a:effectLst/>
                    <a:latin typeface="Noto Sans"/>
                  </a:rPr>
                  <a:t>로 권장 수준에 따라 다릅니다</a:t>
                </a:r>
                <a:r>
                  <a:rPr lang="en-US" altLang="ko-KR" b="0" i="0" dirty="0">
                    <a:solidFill>
                      <a:srgbClr val="000000"/>
                    </a:solidFill>
                    <a:effectLst/>
                    <a:latin typeface="Noto Sans"/>
                  </a:rPr>
                  <a:t>. </a:t>
                </a:r>
                <a:r>
                  <a:rPr lang="ko-KR" altLang="en-US" b="0" i="0" dirty="0">
                    <a:solidFill>
                      <a:srgbClr val="000000"/>
                    </a:solidFill>
                    <a:effectLst/>
                    <a:latin typeface="Noto Sans"/>
                  </a:rPr>
                  <a:t>표 </a:t>
                </a:r>
                <a:r>
                  <a:rPr lang="en-US" altLang="ko-KR" b="0" i="0" dirty="0">
                    <a:solidFill>
                      <a:srgbClr val="000000"/>
                    </a:solidFill>
                    <a:effectLst/>
                    <a:latin typeface="Noto Sans"/>
                  </a:rPr>
                  <a:t>5</a:t>
                </a:r>
                <a:r>
                  <a:rPr lang="ko-KR" altLang="en-US" b="0" i="0" dirty="0">
                    <a:solidFill>
                      <a:srgbClr val="000000"/>
                    </a:solidFill>
                    <a:effectLst/>
                    <a:latin typeface="Noto Sans"/>
                  </a:rPr>
                  <a:t>는 또한 각 권장 수준 하위 표본에서 </a:t>
                </a:r>
                <a:r>
                  <a:rPr lang="en-US" altLang="ko-KR" b="0" i="0" dirty="0">
                    <a:solidFill>
                      <a:srgbClr val="000000"/>
                    </a:solidFill>
                    <a:effectLst/>
                    <a:latin typeface="Noto Sans"/>
                  </a:rPr>
                  <a:t>80</a:t>
                </a:r>
                <a:r>
                  <a:rPr lang="ko-KR" altLang="en-US" b="0" i="0" dirty="0">
                    <a:solidFill>
                      <a:srgbClr val="000000"/>
                    </a:solidFill>
                    <a:effectLst/>
                    <a:latin typeface="Noto Sans"/>
                  </a:rPr>
                  <a:t>번째 백분위수 이상 또는 </a:t>
                </a:r>
                <a:r>
                  <a:rPr lang="en-US" altLang="ko-KR" b="0" i="0" dirty="0">
                    <a:solidFill>
                      <a:srgbClr val="000000"/>
                    </a:solidFill>
                    <a:effectLst/>
                    <a:latin typeface="Noto Sans"/>
                  </a:rPr>
                  <a:t>20</a:t>
                </a:r>
                <a:r>
                  <a:rPr lang="ko-KR" altLang="en-US" b="0" i="0" dirty="0">
                    <a:solidFill>
                      <a:srgbClr val="000000"/>
                    </a:solidFill>
                    <a:effectLst/>
                    <a:latin typeface="Noto Sans"/>
                  </a:rPr>
                  <a:t>번째 백분위수 이하</a:t>
                </a:r>
                <a:r>
                  <a:rPr lang="en-US" altLang="ko-KR" b="0" i="0" dirty="0">
                    <a:solidFill>
                      <a:srgbClr val="000000"/>
                    </a:solidFill>
                    <a:effectLst/>
                    <a:latin typeface="Noto Sans"/>
                  </a:rPr>
                  <a:t>(</a:t>
                </a:r>
                <a:r>
                  <a:rPr lang="ko-KR" altLang="en-US" b="0" i="0" dirty="0">
                    <a:solidFill>
                      <a:srgbClr val="000000"/>
                    </a:solidFill>
                    <a:effectLst/>
                    <a:latin typeface="Noto Sans"/>
                  </a:rPr>
                  <a:t>위 및 아래 </a:t>
                </a:r>
                <a:r>
                  <a:rPr lang="en-US" altLang="ko-KR" b="0" i="0" dirty="0">
                    <a:solidFill>
                      <a:srgbClr val="000000"/>
                    </a:solidFill>
                    <a:effectLst/>
                    <a:latin typeface="Noto Sans"/>
                  </a:rPr>
                  <a:t>5</a:t>
                </a:r>
                <a:r>
                  <a:rPr lang="ko-KR" altLang="en-US" b="0" i="0" dirty="0" err="1">
                    <a:solidFill>
                      <a:srgbClr val="000000"/>
                    </a:solidFill>
                    <a:effectLst/>
                    <a:latin typeface="Noto Sans"/>
                  </a:rPr>
                  <a:t>분위수</a:t>
                </a:r>
                <a:r>
                  <a:rPr lang="en-US" altLang="ko-KR" b="0" i="0" dirty="0">
                    <a:solidFill>
                      <a:srgbClr val="000000"/>
                    </a:solidFill>
                    <a:effectLst/>
                    <a:latin typeface="Noto Sans"/>
                  </a:rPr>
                  <a:t>)</a:t>
                </a:r>
                <a:r>
                  <a:rPr lang="ko-KR" altLang="en-US" b="0" i="0" dirty="0">
                    <a:solidFill>
                      <a:srgbClr val="000000"/>
                    </a:solidFill>
                    <a:effectLst/>
                    <a:latin typeface="Noto Sans"/>
                  </a:rPr>
                  <a:t>인 확정 연도 관측치 사이의 유의한 차이를 보여준다</a:t>
                </a:r>
                <a:r>
                  <a:rPr lang="en-US" altLang="ko-KR" b="0" i="0" dirty="0">
                    <a:solidFill>
                      <a:srgbClr val="000000"/>
                    </a:solidFill>
                    <a:effectLst/>
                    <a:latin typeface="Noto Sans"/>
                  </a:rPr>
                  <a:t>.</a:t>
                </a:r>
                <a:endParaRPr lang="en-US" altLang="ko-KR" dirty="0"/>
              </a:p>
              <a:p>
                <a:pPr marL="0" indent="0">
                  <a:buNone/>
                </a:pPr>
                <a:r>
                  <a:rPr lang="en-US" altLang="ko-KR" dirty="0"/>
                  <a:t>-&gt; </a:t>
                </a:r>
                <a:r>
                  <a:rPr lang="ko-KR" altLang="en-US" dirty="0" err="1"/>
                  <a:t>뭔소리지</a:t>
                </a:r>
                <a:r>
                  <a:rPr lang="en-US" altLang="ko-KR" dirty="0"/>
                  <a:t>;;</a:t>
                </a:r>
              </a:p>
              <a:p>
                <a:pPr marL="0" indent="0">
                  <a:buNone/>
                </a:pPr>
                <a:endParaRPr lang="en-US" altLang="ko-KR" dirty="0"/>
              </a:p>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b="0" i="0" dirty="0">
                    <a:solidFill>
                      <a:srgbClr val="000000"/>
                    </a:solidFill>
                    <a:effectLst/>
                    <a:latin typeface="Noto Sans"/>
                  </a:rPr>
                  <a:t>주석</a:t>
                </a:r>
                <a:r>
                  <a:rPr lang="en-US" altLang="ko-KR" b="0" i="0" dirty="0">
                    <a:solidFill>
                      <a:srgbClr val="000000"/>
                    </a:solidFill>
                    <a:effectLst/>
                    <a:latin typeface="Noto Sans"/>
                  </a:rPr>
                  <a:t>14</a:t>
                </a:r>
                <a:endParaRPr lang="en-US" altLang="ko-KR" dirty="0"/>
              </a:p>
              <a:p>
                <a:pPr marL="0" indent="0">
                  <a:buNone/>
                </a:pPr>
                <a:r>
                  <a:rPr lang="en-US" altLang="ko-KR" dirty="0"/>
                  <a:t>The descriptive statistics in Table 5 reveal that the variables that we use to construct the PEIS include some extreme positive and negative observations. We do not delete or </a:t>
                </a:r>
                <a:r>
                  <a:rPr lang="en-US" altLang="ko-KR" dirty="0" err="1"/>
                  <a:t>winsorize</a:t>
                </a:r>
                <a:r>
                  <a:rPr lang="en-US" altLang="ko-KR" dirty="0"/>
                  <a:t> these extreme observations in constructing PEIS because we do not use the values of the variables per se to compute PEIS and instead just use the cross-sectional ranks of these variables each year. Thus, extreme or </a:t>
                </a:r>
                <a:r>
                  <a:rPr lang="en-US" altLang="ko-KR" dirty="0" err="1"/>
                  <a:t>winsorized</a:t>
                </a:r>
                <a:r>
                  <a:rPr lang="en-US" altLang="ko-KR" dirty="0"/>
                  <a:t> values will not affect a firm’s PEIS.</a:t>
                </a:r>
              </a:p>
              <a:p>
                <a:pPr marL="0" indent="0">
                  <a:buNone/>
                </a:pPr>
                <a:endParaRPr lang="en-US" altLang="ko-KR" dirty="0"/>
              </a:p>
              <a:p>
                <a:pPr marL="0" indent="0">
                  <a:buNone/>
                </a:pPr>
                <a:r>
                  <a:rPr lang="ko-KR" altLang="en-US" b="0" i="0" dirty="0">
                    <a:solidFill>
                      <a:srgbClr val="000000"/>
                    </a:solidFill>
                    <a:effectLst/>
                    <a:latin typeface="Noto Sans"/>
                  </a:rPr>
                  <a:t>표 </a:t>
                </a:r>
                <a:r>
                  <a:rPr lang="en-US" altLang="ko-KR" b="0" i="0" dirty="0">
                    <a:solidFill>
                      <a:srgbClr val="000000"/>
                    </a:solidFill>
                    <a:effectLst/>
                    <a:latin typeface="Noto Sans"/>
                  </a:rPr>
                  <a:t>5</a:t>
                </a:r>
                <a:r>
                  <a:rPr lang="ko-KR" altLang="en-US" b="0" i="0" dirty="0">
                    <a:solidFill>
                      <a:srgbClr val="000000"/>
                    </a:solidFill>
                    <a:effectLst/>
                    <a:latin typeface="Noto Sans"/>
                  </a:rPr>
                  <a:t>의 기술 통계량은 </a:t>
                </a:r>
                <a:r>
                  <a:rPr lang="en-US" altLang="ko-KR" b="0" i="0" dirty="0">
                    <a:solidFill>
                      <a:srgbClr val="000000"/>
                    </a:solidFill>
                    <a:effectLst/>
                    <a:latin typeface="Noto Sans"/>
                  </a:rPr>
                  <a:t>PEIS</a:t>
                </a:r>
                <a:r>
                  <a:rPr lang="ko-KR" altLang="en-US" b="0" i="0" dirty="0">
                    <a:solidFill>
                      <a:srgbClr val="000000"/>
                    </a:solidFill>
                    <a:effectLst/>
                    <a:latin typeface="Noto Sans"/>
                  </a:rPr>
                  <a:t>를 구성하는 데 사용되는 변수에 일부 극단적인 양의 관측치와 음의 관측치가 포함된다는 것을 보여준다</a:t>
                </a:r>
                <a:r>
                  <a:rPr lang="en-US" altLang="ko-KR" b="0" i="0" dirty="0">
                    <a:solidFill>
                      <a:srgbClr val="000000"/>
                    </a:solidFill>
                    <a:effectLst/>
                    <a:latin typeface="Noto Sans"/>
                  </a:rPr>
                  <a:t>. PEIS</a:t>
                </a:r>
                <a:r>
                  <a:rPr lang="ko-KR" altLang="en-US" b="0" i="0" dirty="0">
                    <a:solidFill>
                      <a:srgbClr val="000000"/>
                    </a:solidFill>
                    <a:effectLst/>
                    <a:latin typeface="Noto Sans"/>
                  </a:rPr>
                  <a:t>를 구성하는데 있어서 우리는 </a:t>
                </a:r>
                <a:r>
                  <a:rPr lang="en-US" altLang="ko-KR" b="0" i="0" dirty="0">
                    <a:solidFill>
                      <a:srgbClr val="000000"/>
                    </a:solidFill>
                    <a:effectLst/>
                    <a:latin typeface="Noto Sans"/>
                  </a:rPr>
                  <a:t>PEIS</a:t>
                </a:r>
                <a:r>
                  <a:rPr lang="ko-KR" altLang="en-US" b="0" i="0" dirty="0">
                    <a:solidFill>
                      <a:srgbClr val="000000"/>
                    </a:solidFill>
                    <a:effectLst/>
                    <a:latin typeface="Noto Sans"/>
                  </a:rPr>
                  <a:t>를 계산하는 데 자체 변수의 값을 사용하지 않고 대신 매년 이러한 변수의 단면 순위만 사용하기 때문에 이러한 극단적 관측치를 삭제하거나 </a:t>
                </a:r>
                <a:r>
                  <a:rPr lang="ko-KR" altLang="en-US" b="0" i="0" dirty="0" err="1">
                    <a:solidFill>
                      <a:srgbClr val="000000"/>
                    </a:solidFill>
                    <a:effectLst/>
                    <a:latin typeface="Noto Sans"/>
                  </a:rPr>
                  <a:t>승소화하지</a:t>
                </a:r>
                <a:r>
                  <a:rPr lang="ko-KR" altLang="en-US" b="0" i="0" dirty="0">
                    <a:solidFill>
                      <a:srgbClr val="000000"/>
                    </a:solidFill>
                    <a:effectLst/>
                    <a:latin typeface="Noto Sans"/>
                  </a:rPr>
                  <a:t> 않는다</a:t>
                </a:r>
                <a:r>
                  <a:rPr lang="en-US" altLang="ko-KR" b="0" i="0" dirty="0">
                    <a:solidFill>
                      <a:srgbClr val="000000"/>
                    </a:solidFill>
                    <a:effectLst/>
                    <a:latin typeface="Noto Sans"/>
                  </a:rPr>
                  <a:t>. </a:t>
                </a:r>
                <a:r>
                  <a:rPr lang="ko-KR" altLang="en-US" b="0" i="0" dirty="0">
                    <a:solidFill>
                      <a:srgbClr val="000000"/>
                    </a:solidFill>
                    <a:effectLst/>
                    <a:latin typeface="Noto Sans"/>
                  </a:rPr>
                  <a:t>따라서 </a:t>
                </a:r>
                <a:r>
                  <a:rPr lang="ko-KR" altLang="en-US" b="0" i="0" dirty="0" err="1">
                    <a:solidFill>
                      <a:srgbClr val="000000"/>
                    </a:solidFill>
                    <a:effectLst/>
                    <a:latin typeface="Noto Sans"/>
                  </a:rPr>
                  <a:t>극단값</a:t>
                </a:r>
                <a:r>
                  <a:rPr lang="ko-KR" altLang="en-US" b="0" i="0" dirty="0">
                    <a:solidFill>
                      <a:srgbClr val="000000"/>
                    </a:solidFill>
                    <a:effectLst/>
                    <a:latin typeface="Noto Sans"/>
                  </a:rPr>
                  <a:t> 또는 </a:t>
                </a:r>
                <a:r>
                  <a:rPr lang="ko-KR" altLang="en-US" b="0" i="0" dirty="0" err="1">
                    <a:solidFill>
                      <a:srgbClr val="000000"/>
                    </a:solidFill>
                    <a:effectLst/>
                    <a:latin typeface="Noto Sans"/>
                  </a:rPr>
                  <a:t>승산값은</a:t>
                </a:r>
                <a:r>
                  <a:rPr lang="ko-KR" altLang="en-US" b="0" i="0" dirty="0">
                    <a:solidFill>
                      <a:srgbClr val="000000"/>
                    </a:solidFill>
                    <a:effectLst/>
                    <a:latin typeface="Noto Sans"/>
                  </a:rPr>
                  <a:t> 기업의 </a:t>
                </a:r>
                <a:r>
                  <a:rPr lang="en-US" altLang="ko-KR" b="0" i="0" dirty="0">
                    <a:solidFill>
                      <a:srgbClr val="000000"/>
                    </a:solidFill>
                    <a:effectLst/>
                    <a:latin typeface="Noto Sans"/>
                  </a:rPr>
                  <a:t>PEIS</a:t>
                </a:r>
                <a:r>
                  <a:rPr lang="ko-KR" altLang="en-US" b="0" i="0" dirty="0">
                    <a:solidFill>
                      <a:srgbClr val="000000"/>
                    </a:solidFill>
                    <a:effectLst/>
                    <a:latin typeface="Noto Sans"/>
                  </a:rPr>
                  <a:t>에 영향을 미치지 않습니다</a:t>
                </a:r>
                <a:r>
                  <a:rPr lang="en-US" altLang="ko-KR" b="0" i="0" dirty="0">
                    <a:solidFill>
                      <a:srgbClr val="000000"/>
                    </a:solidFill>
                    <a:effectLst/>
                    <a:latin typeface="Noto Sans"/>
                  </a:rPr>
                  <a:t>. </a:t>
                </a:r>
                <a:endParaRPr lang="en-US" altLang="ko-KR" dirty="0"/>
              </a:p>
              <a:p>
                <a:pPr marL="0" indent="0">
                  <a:buNone/>
                </a:pPr>
                <a:endParaRPr lang="en-US" altLang="ko-KR" dirty="0"/>
              </a:p>
              <a:p>
                <a:pPr marL="228600" indent="-228600">
                  <a:buAutoNum type="arabicPeriod"/>
                </a:pPr>
                <a:r>
                  <a:rPr lang="en-US" altLang="ko-KR" dirty="0"/>
                  <a:t>PEIS</a:t>
                </a:r>
                <a:r>
                  <a:rPr lang="ko-KR" altLang="en-US" dirty="0"/>
                  <a:t>의 최소 최댓값은 </a:t>
                </a:r>
                <a:r>
                  <a:rPr lang="en-US" altLang="ko-KR" dirty="0"/>
                  <a:t>-6~6</a:t>
                </a:r>
                <a:r>
                  <a:rPr lang="ko-KR" altLang="en-US" dirty="0"/>
                  <a:t>인 거 확인</a:t>
                </a:r>
                <a:endParaRPr lang="en-US" altLang="ko-KR" dirty="0"/>
              </a:p>
              <a:p>
                <a:pPr marL="228600" marR="0" lvl="0" indent="-228600" algn="l" defTabSz="914400" rtl="0" eaLnBrk="1" fontAlgn="auto" latinLnBrk="1" hangingPunct="1">
                  <a:lnSpc>
                    <a:spcPct val="100000"/>
                  </a:lnSpc>
                  <a:spcBef>
                    <a:spcPts val="0"/>
                  </a:spcBef>
                  <a:spcAft>
                    <a:spcPts val="0"/>
                  </a:spcAft>
                  <a:buClrTx/>
                  <a:buSzTx/>
                  <a:buFontTx/>
                  <a:buAutoNum type="arabicPeriod"/>
                  <a:tabLst/>
                  <a:defRPr/>
                </a:pPr>
                <a:r>
                  <a:rPr lang="en-US" altLang="ko-KR" dirty="0"/>
                  <a:t>Bottom +1 (</a:t>
                </a:r>
                <a:r>
                  <a:rPr lang="ko-KR" altLang="en-US" dirty="0"/>
                  <a:t>작은 게 좋음</a:t>
                </a:r>
                <a:r>
                  <a:rPr lang="en-US" altLang="ko-KR" dirty="0"/>
                  <a:t>) : </a:t>
                </a:r>
                <a:r>
                  <a:rPr lang="en-US" altLang="ko-KR" sz="1200" dirty="0">
                    <a:solidFill>
                      <a:schemeClr val="tx1"/>
                    </a:solidFill>
                    <a:latin typeface="Arial" panose="020B0604020202020204" pitchFamily="34" charset="0"/>
                    <a:cs typeface="Arial" panose="020B0604020202020204" pitchFamily="34" charset="0"/>
                  </a:rPr>
                  <a:t>RNOA, </a:t>
                </a:r>
                <a:r>
                  <a:rPr lang="en-US" altLang="ko-KR" sz="1200" i="0">
                    <a:solidFill>
                      <a:schemeClr val="tx1"/>
                    </a:solidFill>
                    <a:latin typeface="Cambria Math" panose="02040503050406030204" pitchFamily="18" charset="0"/>
                    <a:ea typeface="Cambria Math" panose="02040503050406030204" pitchFamily="18" charset="0"/>
                    <a:cs typeface="Arial" panose="020B0604020202020204" pitchFamily="34" charset="0"/>
                  </a:rPr>
                  <a:t>∆</a:t>
                </a:r>
                <a:r>
                  <a:rPr lang="en-US" altLang="ko-KR" sz="1200" i="0" dirty="0">
                    <a:solidFill>
                      <a:schemeClr val="tx1"/>
                    </a:solidFill>
                    <a:latin typeface="Cambria Math" panose="02040503050406030204" pitchFamily="18" charset="0"/>
                    <a:ea typeface="Cambria Math" panose="02040503050406030204" pitchFamily="18" charset="0"/>
                    <a:cs typeface="Arial" panose="020B0604020202020204" pitchFamily="34" charset="0"/>
                  </a:rPr>
                  <a:t>"</a:t>
                </a:r>
                <a:r>
                  <a:rPr lang="en-US" altLang="ko-KR" sz="1200" i="0" dirty="0">
                    <a:solidFill>
                      <a:schemeClr val="tx1"/>
                    </a:solidFill>
                    <a:latin typeface="Cambria Math" panose="02040503050406030204" pitchFamily="18" charset="0"/>
                    <a:cs typeface="Arial" panose="020B0604020202020204" pitchFamily="34" charset="0"/>
                  </a:rPr>
                  <a:t>SGA</a:t>
                </a:r>
                <a:r>
                  <a:rPr lang="ko-KR" altLang="en-US" sz="1200" i="0" dirty="0">
                    <a:solidFill>
                      <a:schemeClr val="tx1"/>
                    </a:solidFill>
                    <a:latin typeface="Arial" panose="020B0604020202020204" pitchFamily="34" charset="0"/>
                    <a:cs typeface="Arial" panose="020B0604020202020204" pitchFamily="34" charset="0"/>
                  </a:rPr>
                  <a:t>"</a:t>
                </a:r>
                <a:r>
                  <a:rPr lang="en-US" altLang="ko-KR" dirty="0"/>
                  <a:t>(Sales growth), </a:t>
                </a:r>
                <a:r>
                  <a:rPr lang="en-US" altLang="ko-KR" sz="1200" i="0">
                    <a:solidFill>
                      <a:schemeClr val="tx1"/>
                    </a:solidFill>
                    <a:latin typeface="Cambria Math" panose="02040503050406030204" pitchFamily="18" charset="0"/>
                    <a:cs typeface="Arial" panose="020B0604020202020204" pitchFamily="34" charset="0"/>
                  </a:rPr>
                  <a:t>G^NOA</a:t>
                </a:r>
                <a:r>
                  <a:rPr lang="en-US" altLang="ko-KR" dirty="0"/>
                  <a:t>, </a:t>
                </a:r>
                <a:r>
                  <a:rPr lang="en-US" altLang="ko-KR" sz="1200" dirty="0">
                    <a:solidFill>
                      <a:schemeClr val="tx1"/>
                    </a:solidFill>
                    <a:latin typeface="Arial" panose="020B0604020202020204" pitchFamily="34" charset="0"/>
                    <a:cs typeface="Arial" panose="020B0604020202020204" pitchFamily="34" charset="0"/>
                  </a:rPr>
                  <a:t>ACC</a:t>
                </a:r>
                <a:endParaRPr lang="en-US" altLang="ko-KR" dirty="0"/>
              </a:p>
              <a:p>
                <a:pPr marL="228600" marR="0" lvl="0" indent="-228600" algn="l" defTabSz="914400" rtl="0" eaLnBrk="1" fontAlgn="auto" latinLnBrk="1" hangingPunct="1">
                  <a:lnSpc>
                    <a:spcPct val="100000"/>
                  </a:lnSpc>
                  <a:spcBef>
                    <a:spcPts val="0"/>
                  </a:spcBef>
                  <a:spcAft>
                    <a:spcPts val="0"/>
                  </a:spcAft>
                  <a:buClrTx/>
                  <a:buSzTx/>
                  <a:buFontTx/>
                  <a:buAutoNum type="arabicPeriod"/>
                  <a:tabLst/>
                  <a:defRPr/>
                </a:pPr>
                <a:r>
                  <a:rPr lang="en-US" altLang="ko-KR" dirty="0"/>
                  <a:t>Top +1 (</a:t>
                </a:r>
                <a:r>
                  <a:rPr lang="ko-KR" altLang="en-US" dirty="0"/>
                  <a:t>높은 게 좋음</a:t>
                </a:r>
                <a:r>
                  <a:rPr lang="en-US" altLang="ko-KR" dirty="0"/>
                  <a:t>): </a:t>
                </a:r>
                <a:r>
                  <a:rPr lang="en-US" altLang="ko-KR" sz="1200" i="0">
                    <a:solidFill>
                      <a:schemeClr val="tx1"/>
                    </a:solidFill>
                    <a:latin typeface="Cambria Math" panose="02040503050406030204" pitchFamily="18" charset="0"/>
                    <a:ea typeface="Cambria Math" panose="02040503050406030204" pitchFamily="18" charset="0"/>
                    <a:cs typeface="Arial" panose="020B0604020202020204" pitchFamily="34" charset="0"/>
                  </a:rPr>
                  <a:t>∆</a:t>
                </a:r>
                <a:r>
                  <a:rPr lang="en-US" altLang="ko-KR" sz="1200" dirty="0">
                    <a:solidFill>
                      <a:schemeClr val="tx1"/>
                    </a:solidFill>
                    <a:latin typeface="Arial" panose="020B0604020202020204" pitchFamily="34" charset="0"/>
                    <a:cs typeface="Arial" panose="020B0604020202020204" pitchFamily="34" charset="0"/>
                  </a:rPr>
                  <a:t>GM, </a:t>
                </a:r>
                <a:r>
                  <a:rPr lang="en-US" altLang="ko-KR" sz="1200" i="0">
                    <a:solidFill>
                      <a:schemeClr val="tx1"/>
                    </a:solidFill>
                    <a:latin typeface="Cambria Math" panose="02040503050406030204" pitchFamily="18" charset="0"/>
                    <a:ea typeface="Cambria Math" panose="02040503050406030204" pitchFamily="18" charset="0"/>
                    <a:cs typeface="Arial" panose="020B0604020202020204" pitchFamily="34" charset="0"/>
                  </a:rPr>
                  <a:t>∆</a:t>
                </a:r>
                <a:r>
                  <a:rPr lang="en-US" altLang="ko-KR" sz="1200" i="0" dirty="0">
                    <a:solidFill>
                      <a:schemeClr val="tx1"/>
                    </a:solidFill>
                    <a:latin typeface="Cambria Math" panose="02040503050406030204" pitchFamily="18" charset="0"/>
                    <a:ea typeface="Cambria Math" panose="02040503050406030204" pitchFamily="18" charset="0"/>
                    <a:cs typeface="Arial" panose="020B0604020202020204" pitchFamily="34" charset="0"/>
                  </a:rPr>
                  <a:t>"</a:t>
                </a:r>
                <a:r>
                  <a:rPr lang="en-US" altLang="ko-KR" sz="1200" i="0" dirty="0">
                    <a:solidFill>
                      <a:schemeClr val="tx1"/>
                    </a:solidFill>
                    <a:latin typeface="Cambria Math" panose="02040503050406030204" pitchFamily="18" charset="0"/>
                    <a:cs typeface="Arial" panose="020B0604020202020204" pitchFamily="34" charset="0"/>
                  </a:rPr>
                  <a:t>SGA</a:t>
                </a:r>
                <a:r>
                  <a:rPr lang="ko-KR" altLang="en-US" sz="1200" i="0" dirty="0">
                    <a:solidFill>
                      <a:schemeClr val="tx1"/>
                    </a:solidFill>
                    <a:latin typeface="Arial" panose="020B0604020202020204" pitchFamily="34" charset="0"/>
                    <a:cs typeface="Arial" panose="020B0604020202020204" pitchFamily="34" charset="0"/>
                  </a:rPr>
                  <a:t>"</a:t>
                </a:r>
                <a:r>
                  <a:rPr lang="en-US" altLang="ko-KR" dirty="0"/>
                  <a:t>(Sales decline),</a:t>
                </a:r>
                <a:r>
                  <a:rPr lang="en-US" altLang="ko-KR" sz="1200" i="0" baseline="0" dirty="0">
                    <a:solidFill>
                      <a:schemeClr val="tx1"/>
                    </a:solidFill>
                    <a:latin typeface="Cambria Math" panose="02040503050406030204" pitchFamily="18" charset="0"/>
                    <a:ea typeface="Cambria Math" panose="02040503050406030204" pitchFamily="18" charset="0"/>
                    <a:cs typeface="Arial" panose="020B0604020202020204" pitchFamily="34" charset="0"/>
                  </a:rPr>
                  <a:t> </a:t>
                </a:r>
                <a:r>
                  <a:rPr lang="en-US" altLang="ko-KR" sz="1200" i="0">
                    <a:solidFill>
                      <a:schemeClr val="tx1"/>
                    </a:solidFill>
                    <a:latin typeface="Cambria Math" panose="02040503050406030204" pitchFamily="18" charset="0"/>
                    <a:ea typeface="Cambria Math" panose="02040503050406030204" pitchFamily="18" charset="0"/>
                    <a:cs typeface="Arial" panose="020B0604020202020204" pitchFamily="34" charset="0"/>
                  </a:rPr>
                  <a:t>∆</a:t>
                </a:r>
                <a:r>
                  <a:rPr lang="en-US" altLang="ko-KR" sz="1200" i="0" dirty="0">
                    <a:solidFill>
                      <a:schemeClr val="tx1"/>
                    </a:solidFill>
                    <a:latin typeface="Cambria Math" panose="02040503050406030204" pitchFamily="18" charset="0"/>
                    <a:ea typeface="Cambria Math" panose="02040503050406030204" pitchFamily="18" charset="0"/>
                    <a:cs typeface="Arial" panose="020B0604020202020204" pitchFamily="34" charset="0"/>
                  </a:rPr>
                  <a:t>"</a:t>
                </a:r>
                <a:r>
                  <a:rPr lang="en-US" altLang="ko-KR" sz="1200" i="0" dirty="0">
                    <a:solidFill>
                      <a:schemeClr val="tx1"/>
                    </a:solidFill>
                    <a:latin typeface="Cambria Math" panose="02040503050406030204" pitchFamily="18" charset="0"/>
                    <a:cs typeface="Arial" panose="020B0604020202020204" pitchFamily="34" charset="0"/>
                  </a:rPr>
                  <a:t>ATO</a:t>
                </a:r>
                <a:r>
                  <a:rPr lang="ko-KR" altLang="en-US" sz="1200" i="0" dirty="0">
                    <a:solidFill>
                      <a:schemeClr val="tx1"/>
                    </a:solidFill>
                    <a:latin typeface="Arial" panose="020B0604020202020204" pitchFamily="34" charset="0"/>
                    <a:cs typeface="Arial" panose="020B0604020202020204" pitchFamily="34" charset="0"/>
                  </a:rPr>
                  <a:t>"</a:t>
                </a:r>
                <a:endParaRPr lang="en-US" altLang="ko-KR" sz="1200" dirty="0">
                  <a:solidFill>
                    <a:schemeClr val="tx1"/>
                  </a:solidFill>
                  <a:latin typeface="Arial" panose="020B0604020202020204" pitchFamily="34" charset="0"/>
                  <a:cs typeface="Arial" panose="020B0604020202020204" pitchFamily="34" charset="0"/>
                </a:endParaRPr>
              </a:p>
              <a:p>
                <a:pPr marL="228600" marR="0" lvl="0" indent="-228600" algn="l" defTabSz="914400" rtl="0" eaLnBrk="1" fontAlgn="auto" latinLnBrk="1" hangingPunct="1">
                  <a:lnSpc>
                    <a:spcPct val="100000"/>
                  </a:lnSpc>
                  <a:spcBef>
                    <a:spcPts val="0"/>
                  </a:spcBef>
                  <a:spcAft>
                    <a:spcPts val="0"/>
                  </a:spcAft>
                  <a:buClrTx/>
                  <a:buSzTx/>
                  <a:buFontTx/>
                  <a:buAutoNum type="arabicPeriod"/>
                  <a:tabLst/>
                  <a:defRPr/>
                </a:pPr>
                <a:r>
                  <a:rPr lang="en-US" altLang="ko-KR" sz="1200" dirty="0">
                    <a:solidFill>
                      <a:schemeClr val="tx1"/>
                    </a:solidFill>
                    <a:ea typeface="Cambria Math" panose="02040503050406030204" pitchFamily="18" charset="0"/>
                    <a:cs typeface="Arial" panose="020B0604020202020204" pitchFamily="34" charset="0"/>
                  </a:rPr>
                  <a:t> </a:t>
                </a:r>
                <a:r>
                  <a:rPr lang="en-US" altLang="ko-KR" sz="1200" i="0">
                    <a:solidFill>
                      <a:schemeClr val="tx1"/>
                    </a:solidFill>
                    <a:latin typeface="Cambria Math" panose="02040503050406030204" pitchFamily="18" charset="0"/>
                    <a:ea typeface="Cambria Math" panose="02040503050406030204" pitchFamily="18" charset="0"/>
                    <a:cs typeface="Arial" panose="020B0604020202020204" pitchFamily="34" charset="0"/>
                  </a:rPr>
                  <a:t>∆</a:t>
                </a:r>
                <a:r>
                  <a:rPr lang="en-US" altLang="ko-KR" sz="1200" i="0" dirty="0">
                    <a:solidFill>
                      <a:schemeClr val="tx1"/>
                    </a:solidFill>
                    <a:latin typeface="Cambria Math" panose="02040503050406030204" pitchFamily="18" charset="0"/>
                    <a:ea typeface="Cambria Math" panose="02040503050406030204" pitchFamily="18" charset="0"/>
                    <a:cs typeface="Arial" panose="020B0604020202020204" pitchFamily="34" charset="0"/>
                  </a:rPr>
                  <a:t>"</a:t>
                </a:r>
                <a:r>
                  <a:rPr lang="en-US" altLang="ko-KR" sz="1200" i="0" dirty="0">
                    <a:solidFill>
                      <a:schemeClr val="tx1"/>
                    </a:solidFill>
                    <a:latin typeface="Cambria Math" panose="02040503050406030204" pitchFamily="18" charset="0"/>
                    <a:cs typeface="Arial" panose="020B0604020202020204" pitchFamily="34" charset="0"/>
                  </a:rPr>
                  <a:t>Sales</a:t>
                </a:r>
                <a:r>
                  <a:rPr lang="ko-KR" altLang="en-US" sz="1200" i="0" dirty="0">
                    <a:solidFill>
                      <a:schemeClr val="tx1"/>
                    </a:solidFill>
                    <a:latin typeface="Arial" panose="020B0604020202020204" pitchFamily="34" charset="0"/>
                    <a:cs typeface="Arial" panose="020B0604020202020204" pitchFamily="34" charset="0"/>
                  </a:rPr>
                  <a:t>"</a:t>
                </a:r>
                <a:r>
                  <a:rPr lang="ko-KR" altLang="en-US" sz="1200" dirty="0">
                    <a:solidFill>
                      <a:schemeClr val="tx1"/>
                    </a:solidFill>
                    <a:latin typeface="Arial" panose="020B0604020202020204" pitchFamily="34" charset="0"/>
                    <a:cs typeface="Arial" panose="020B0604020202020204" pitchFamily="34" charset="0"/>
                  </a:rPr>
                  <a:t>은 </a:t>
                </a:r>
                <a:r>
                  <a:rPr lang="en-US" altLang="ko-KR" sz="1200" dirty="0">
                    <a:solidFill>
                      <a:schemeClr val="tx1"/>
                    </a:solidFill>
                    <a:latin typeface="Arial" panose="020B0604020202020204" pitchFamily="34" charset="0"/>
                    <a:cs typeface="Arial" panose="020B0604020202020204" pitchFamily="34" charset="0"/>
                  </a:rPr>
                  <a:t>PEIS</a:t>
                </a:r>
                <a:r>
                  <a:rPr lang="ko-KR" altLang="en-US" sz="1200" dirty="0">
                    <a:solidFill>
                      <a:schemeClr val="tx1"/>
                    </a:solidFill>
                    <a:latin typeface="Arial" panose="020B0604020202020204" pitchFamily="34" charset="0"/>
                    <a:cs typeface="Arial" panose="020B0604020202020204" pitchFamily="34" charset="0"/>
                  </a:rPr>
                  <a:t>와 직접적인 관계 </a:t>
                </a:r>
                <a:r>
                  <a:rPr lang="en-US" altLang="ko-KR" sz="1200" dirty="0">
                    <a:solidFill>
                      <a:schemeClr val="tx1"/>
                    </a:solidFill>
                    <a:latin typeface="Arial" panose="020B0604020202020204" pitchFamily="34" charset="0"/>
                    <a:cs typeface="Arial" panose="020B0604020202020204" pitchFamily="34" charset="0"/>
                  </a:rPr>
                  <a:t>X, </a:t>
                </a:r>
                <a:r>
                  <a:rPr lang="ko-KR" altLang="en-US" sz="1200" dirty="0">
                    <a:solidFill>
                      <a:schemeClr val="tx1"/>
                    </a:solidFill>
                    <a:latin typeface="Arial" panose="020B0604020202020204" pitchFamily="34" charset="0"/>
                    <a:cs typeface="Arial" panose="020B0604020202020204" pitchFamily="34" charset="0"/>
                  </a:rPr>
                  <a:t>다른 변수를 구하기 위한 변수로 간접적인 영향은 줄 수 있음</a:t>
                </a:r>
                <a:r>
                  <a:rPr lang="en-US" altLang="ko-KR" sz="1200" dirty="0">
                    <a:solidFill>
                      <a:schemeClr val="tx1"/>
                    </a:solidFill>
                    <a:latin typeface="Arial" panose="020B0604020202020204" pitchFamily="34" charset="0"/>
                    <a:cs typeface="Arial" panose="020B0604020202020204" pitchFamily="34" charset="0"/>
                  </a:rPr>
                  <a:t>.</a:t>
                </a:r>
              </a:p>
              <a:p>
                <a:pPr marL="228600" marR="0" lvl="0" indent="-228600" algn="l" defTabSz="914400" rtl="0" eaLnBrk="1" fontAlgn="auto" latinLnBrk="1" hangingPunct="1">
                  <a:lnSpc>
                    <a:spcPct val="100000"/>
                  </a:lnSpc>
                  <a:spcBef>
                    <a:spcPts val="0"/>
                  </a:spcBef>
                  <a:spcAft>
                    <a:spcPts val="0"/>
                  </a:spcAft>
                  <a:buClrTx/>
                  <a:buSzTx/>
                  <a:buFontTx/>
                  <a:buAutoNum type="arabicPeriod"/>
                  <a:tabLst/>
                  <a:defRPr/>
                </a:pPr>
                <a:r>
                  <a:rPr lang="ko-KR" altLang="en-US" sz="1200" dirty="0">
                    <a:solidFill>
                      <a:schemeClr val="tx1"/>
                    </a:solidFill>
                    <a:latin typeface="Arial" panose="020B0604020202020204" pitchFamily="34" charset="0"/>
                    <a:cs typeface="Arial" panose="020B0604020202020204" pitchFamily="34" charset="0"/>
                  </a:rPr>
                  <a:t>저것도 </a:t>
                </a:r>
                <a:r>
                  <a:rPr lang="ko-KR" altLang="en-US" sz="1200" dirty="0" err="1">
                    <a:solidFill>
                      <a:schemeClr val="tx1"/>
                    </a:solidFill>
                    <a:latin typeface="Arial" panose="020B0604020202020204" pitchFamily="34" charset="0"/>
                    <a:cs typeface="Arial" panose="020B0604020202020204" pitchFamily="34" charset="0"/>
                  </a:rPr>
                  <a:t>컨센마다</a:t>
                </a:r>
                <a:r>
                  <a:rPr lang="ko-KR" altLang="en-US" sz="1200" dirty="0">
                    <a:solidFill>
                      <a:schemeClr val="tx1"/>
                    </a:solidFill>
                    <a:latin typeface="Arial" panose="020B0604020202020204" pitchFamily="34" charset="0"/>
                    <a:cs typeface="Arial" panose="020B0604020202020204" pitchFamily="34" charset="0"/>
                  </a:rPr>
                  <a:t> 나눠서 구분했지만 넣을 필요가 있나</a:t>
                </a:r>
                <a:r>
                  <a:rPr lang="en-US" altLang="ko-KR" sz="1200" dirty="0">
                    <a:solidFill>
                      <a:schemeClr val="tx1"/>
                    </a:solidFill>
                    <a:latin typeface="Arial" panose="020B0604020202020204" pitchFamily="34" charset="0"/>
                    <a:cs typeface="Arial" panose="020B0604020202020204" pitchFamily="34" charset="0"/>
                  </a:rPr>
                  <a:t>? </a:t>
                </a:r>
              </a:p>
              <a:p>
                <a:pPr marL="228600" marR="0" lvl="0" indent="-228600" algn="l" defTabSz="914400" rtl="0" eaLnBrk="1" fontAlgn="auto" latinLnBrk="1" hangingPunct="1">
                  <a:lnSpc>
                    <a:spcPct val="100000"/>
                  </a:lnSpc>
                  <a:spcBef>
                    <a:spcPts val="0"/>
                  </a:spcBef>
                  <a:spcAft>
                    <a:spcPts val="0"/>
                  </a:spcAft>
                  <a:buClrTx/>
                  <a:buSzTx/>
                  <a:buFontTx/>
                  <a:buAutoNum type="arabicPeriod"/>
                  <a:tabLst/>
                  <a:defRPr/>
                </a:pPr>
                <a:r>
                  <a:rPr lang="ko-KR" altLang="en-US" sz="1200" dirty="0">
                    <a:solidFill>
                      <a:schemeClr val="tx1"/>
                    </a:solidFill>
                    <a:latin typeface="Arial" panose="020B0604020202020204" pitchFamily="34" charset="0"/>
                    <a:cs typeface="Arial" panose="020B0604020202020204" pitchFamily="34" charset="0"/>
                  </a:rPr>
                  <a:t>극단치에 영향 안 받는다</a:t>
                </a:r>
                <a:r>
                  <a:rPr lang="en-US" altLang="ko-KR" sz="1200" dirty="0">
                    <a:solidFill>
                      <a:schemeClr val="tx1"/>
                    </a:solidFill>
                    <a:latin typeface="Arial" panose="020B0604020202020204" pitchFamily="34" charset="0"/>
                    <a:cs typeface="Arial" panose="020B0604020202020204" pitchFamily="34" charset="0"/>
                  </a:rPr>
                  <a:t>. </a:t>
                </a:r>
                <a:endParaRPr lang="ko-KR" altLang="en-US" sz="1200" dirty="0">
                  <a:solidFill>
                    <a:schemeClr val="tx1"/>
                  </a:solidFill>
                  <a:latin typeface="Arial" panose="020B0604020202020204" pitchFamily="34" charset="0"/>
                  <a:cs typeface="Arial" panose="020B0604020202020204" pitchFamily="34" charset="0"/>
                </a:endParaRPr>
              </a:p>
            </p:txBody>
          </p:sp>
        </mc:Fallback>
      </mc:AlternateContent>
      <p:sp>
        <p:nvSpPr>
          <p:cNvPr id="4" name="슬라이드 번호 개체 틀 3"/>
          <p:cNvSpPr>
            <a:spLocks noGrp="1"/>
          </p:cNvSpPr>
          <p:nvPr>
            <p:ph type="sldNum" sz="quarter" idx="5"/>
          </p:nvPr>
        </p:nvSpPr>
        <p:spPr/>
        <p:txBody>
          <a:bodyPr/>
          <a:lstStyle/>
          <a:p>
            <a:fld id="{5261A127-D53A-4BE5-BEA8-BDDD1447E77F}" type="slidenum">
              <a:rPr lang="ko-KR" altLang="en-US" smtClean="0"/>
              <a:t>1</a:t>
            </a:fld>
            <a:endParaRPr lang="ko-KR" altLang="en-US"/>
          </a:p>
        </p:txBody>
      </p:sp>
    </p:spTree>
    <p:extLst>
      <p:ext uri="{BB962C8B-B14F-4D97-AF65-F5344CB8AC3E}">
        <p14:creationId xmlns:p14="http://schemas.microsoft.com/office/powerpoint/2010/main" val="11850517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34902A3-5EB9-4348-9602-9875B5AFFF76}" type="slidenum">
              <a:rPr lang="ko-KR" altLang="en-US" smtClean="0"/>
              <a:t>12</a:t>
            </a:fld>
            <a:endParaRPr lang="ko-KR" altLang="en-US"/>
          </a:p>
        </p:txBody>
      </p:sp>
    </p:spTree>
    <p:extLst>
      <p:ext uri="{BB962C8B-B14F-4D97-AF65-F5344CB8AC3E}">
        <p14:creationId xmlns:p14="http://schemas.microsoft.com/office/powerpoint/2010/main" val="28585533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34902A3-5EB9-4348-9602-9875B5AFFF76}" type="slidenum">
              <a:rPr lang="ko-KR" altLang="en-US" smtClean="0"/>
              <a:t>13</a:t>
            </a:fld>
            <a:endParaRPr lang="ko-KR" altLang="en-US"/>
          </a:p>
        </p:txBody>
      </p:sp>
    </p:spTree>
    <p:extLst>
      <p:ext uri="{BB962C8B-B14F-4D97-AF65-F5344CB8AC3E}">
        <p14:creationId xmlns:p14="http://schemas.microsoft.com/office/powerpoint/2010/main" val="7121085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34902A3-5EB9-4348-9602-9875B5AFFF76}" type="slidenum">
              <a:rPr lang="ko-KR" altLang="en-US" smtClean="0"/>
              <a:t>14</a:t>
            </a:fld>
            <a:endParaRPr lang="ko-KR" altLang="en-US"/>
          </a:p>
        </p:txBody>
      </p:sp>
    </p:spTree>
    <p:extLst>
      <p:ext uri="{BB962C8B-B14F-4D97-AF65-F5344CB8AC3E}">
        <p14:creationId xmlns:p14="http://schemas.microsoft.com/office/powerpoint/2010/main" val="26785170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34902A3-5EB9-4348-9602-9875B5AFFF76}" type="slidenum">
              <a:rPr lang="ko-KR" altLang="en-US" smtClean="0"/>
              <a:t>15</a:t>
            </a:fld>
            <a:endParaRPr lang="ko-KR" altLang="en-US"/>
          </a:p>
        </p:txBody>
      </p:sp>
    </p:spTree>
    <p:extLst>
      <p:ext uri="{BB962C8B-B14F-4D97-AF65-F5344CB8AC3E}">
        <p14:creationId xmlns:p14="http://schemas.microsoft.com/office/powerpoint/2010/main" val="20651341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34902A3-5EB9-4348-9602-9875B5AFFF76}" type="slidenum">
              <a:rPr lang="ko-KR" altLang="en-US" smtClean="0"/>
              <a:t>17</a:t>
            </a:fld>
            <a:endParaRPr lang="ko-KR" altLang="en-US"/>
          </a:p>
        </p:txBody>
      </p:sp>
    </p:spTree>
    <p:extLst>
      <p:ext uri="{BB962C8B-B14F-4D97-AF65-F5344CB8AC3E}">
        <p14:creationId xmlns:p14="http://schemas.microsoft.com/office/powerpoint/2010/main" val="28763107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dirty="0"/>
              <a:t>샘플 수가 뒤에 볼 </a:t>
            </a:r>
            <a:r>
              <a:rPr lang="en-US" altLang="ko-KR" dirty="0"/>
              <a:t>‘</a:t>
            </a:r>
            <a:r>
              <a:rPr lang="ko-KR" altLang="en-US" b="0" i="0" dirty="0">
                <a:solidFill>
                  <a:srgbClr val="000000"/>
                </a:solidFill>
                <a:effectLst/>
                <a:latin typeface="Noto Sans"/>
              </a:rPr>
              <a:t>예상 이익 증가 점수의 예측 정확도</a:t>
            </a:r>
            <a:r>
              <a:rPr lang="en-US" altLang="ko-KR" b="0" i="0" dirty="0">
                <a:solidFill>
                  <a:srgbClr val="000000"/>
                </a:solidFill>
                <a:effectLst/>
                <a:latin typeface="Noto Sans"/>
              </a:rPr>
              <a:t>’ </a:t>
            </a:r>
            <a:r>
              <a:rPr lang="ko-KR" altLang="en-US" b="0" i="0" dirty="0">
                <a:solidFill>
                  <a:srgbClr val="000000"/>
                </a:solidFill>
                <a:effectLst/>
                <a:latin typeface="Noto Sans"/>
              </a:rPr>
              <a:t>표와 다름</a:t>
            </a:r>
            <a:r>
              <a:rPr lang="en-US" altLang="ko-KR" b="0" i="0" dirty="0">
                <a:solidFill>
                  <a:srgbClr val="000000"/>
                </a:solidFill>
                <a:effectLst/>
                <a:latin typeface="Noto Sans"/>
              </a:rPr>
              <a:t>. (Note that we lose some observations because some firms do not survive to report 1-year-ahead earnings. </a:t>
            </a:r>
            <a:r>
              <a:rPr lang="ko-KR" altLang="en-US" b="0" i="0" dirty="0">
                <a:solidFill>
                  <a:srgbClr val="000000"/>
                </a:solidFill>
                <a:effectLst/>
                <a:latin typeface="Noto Sans"/>
              </a:rPr>
              <a:t>즉</a:t>
            </a:r>
            <a:r>
              <a:rPr lang="en-US" altLang="ko-KR" b="0" i="0" dirty="0">
                <a:solidFill>
                  <a:srgbClr val="000000"/>
                </a:solidFill>
                <a:effectLst/>
                <a:latin typeface="Noto Sans"/>
              </a:rPr>
              <a:t>, </a:t>
            </a:r>
            <a:r>
              <a:rPr lang="ko-KR" altLang="en-US" b="0" i="0" dirty="0">
                <a:solidFill>
                  <a:srgbClr val="000000"/>
                </a:solidFill>
                <a:effectLst/>
                <a:latin typeface="Noto Sans"/>
              </a:rPr>
              <a:t>기업이 상폐하면 관측치를 잃는다</a:t>
            </a:r>
            <a:r>
              <a:rPr lang="en-US" altLang="ko-KR" b="0" i="0" dirty="0">
                <a:solidFill>
                  <a:srgbClr val="000000"/>
                </a:solidFill>
                <a:effectLst/>
                <a:latin typeface="Noto Sans"/>
              </a:rPr>
              <a:t>.)</a:t>
            </a:r>
            <a:endParaRPr lang="en-US" altLang="ko-KR" dirty="0"/>
          </a:p>
          <a:p>
            <a:endParaRPr lang="en-US" altLang="ko-KR" dirty="0"/>
          </a:p>
          <a:p>
            <a:r>
              <a:rPr lang="ko-KR" altLang="en-US" dirty="0"/>
              <a:t>표를 보면 확실히 재무 정보를 활용한 포트폴리오는 </a:t>
            </a:r>
            <a:r>
              <a:rPr lang="en-US" altLang="ko-KR" dirty="0"/>
              <a:t>5</a:t>
            </a:r>
            <a:r>
              <a:rPr lang="ko-KR" altLang="en-US" dirty="0"/>
              <a:t>분위가 증가 확률이 높은 걸 알 수 있음</a:t>
            </a:r>
            <a:r>
              <a:rPr lang="en-US" altLang="ko-KR" dirty="0"/>
              <a:t>.(</a:t>
            </a:r>
            <a:r>
              <a:rPr lang="ko-KR" altLang="en-US" dirty="0"/>
              <a:t>모든 항목에서</a:t>
            </a:r>
            <a:r>
              <a:rPr lang="en-US" altLang="ko-KR" dirty="0"/>
              <a:t>) </a:t>
            </a:r>
            <a:r>
              <a:rPr lang="ko-KR" altLang="en-US" dirty="0"/>
              <a:t>여기에 대해서는 앞서 연구가 많이 된 부분이고 당연한 결과임</a:t>
            </a:r>
            <a:r>
              <a:rPr lang="en-US" altLang="ko-KR" dirty="0"/>
              <a:t>. </a:t>
            </a:r>
          </a:p>
        </p:txBody>
      </p:sp>
      <p:sp>
        <p:nvSpPr>
          <p:cNvPr id="4" name="슬라이드 번호 개체 틀 3"/>
          <p:cNvSpPr>
            <a:spLocks noGrp="1"/>
          </p:cNvSpPr>
          <p:nvPr>
            <p:ph type="sldNum" sz="quarter" idx="5"/>
          </p:nvPr>
        </p:nvSpPr>
        <p:spPr/>
        <p:txBody>
          <a:bodyPr/>
          <a:lstStyle/>
          <a:p>
            <a:fld id="{5261A127-D53A-4BE5-BEA8-BDDD1447E77F}" type="slidenum">
              <a:rPr lang="ko-KR" altLang="en-US" smtClean="0"/>
              <a:t>2</a:t>
            </a:fld>
            <a:endParaRPr lang="ko-KR" altLang="en-US"/>
          </a:p>
        </p:txBody>
      </p:sp>
    </p:spTree>
    <p:extLst>
      <p:ext uri="{BB962C8B-B14F-4D97-AF65-F5344CB8AC3E}">
        <p14:creationId xmlns:p14="http://schemas.microsoft.com/office/powerpoint/2010/main" val="9609173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b="0" i="0" dirty="0">
                <a:solidFill>
                  <a:srgbClr val="000000"/>
                </a:solidFill>
                <a:effectLst/>
                <a:latin typeface="Noto Sans"/>
              </a:rPr>
              <a:t>주석</a:t>
            </a:r>
            <a:r>
              <a:rPr lang="en-US" altLang="ko-KR" b="0" i="0" dirty="0">
                <a:solidFill>
                  <a:srgbClr val="000000"/>
                </a:solidFill>
                <a:effectLst/>
                <a:latin typeface="Noto Sans"/>
              </a:rPr>
              <a:t>15</a:t>
            </a:r>
          </a:p>
          <a:p>
            <a:r>
              <a:rPr lang="en-US" altLang="ko-KR" b="0" i="0" dirty="0">
                <a:solidFill>
                  <a:srgbClr val="000000"/>
                </a:solidFill>
                <a:effectLst/>
                <a:latin typeface="Noto Sans"/>
              </a:rPr>
              <a:t>For completeness, we note that, when we delete from our computations of PEIS the outlying top and bottom percentile of the observations for each variable each year, then PEIS prediction accuracy for this reduced sample changes marginally (64.4 percent of the firm-years in the top PEIS quintile and 43.3 percent of the firm-years in the bottom PEIS quintile generate earnings increases).</a:t>
            </a:r>
          </a:p>
          <a:p>
            <a:endParaRPr lang="en-US" altLang="ko-KR" b="0" i="0" dirty="0">
              <a:solidFill>
                <a:srgbClr val="000000"/>
              </a:solidFill>
              <a:effectLst/>
              <a:latin typeface="Noto Sans"/>
            </a:endParaRPr>
          </a:p>
          <a:p>
            <a:r>
              <a:rPr lang="ko-KR" altLang="en-US" b="0" i="0" dirty="0">
                <a:solidFill>
                  <a:srgbClr val="000000"/>
                </a:solidFill>
                <a:effectLst/>
                <a:latin typeface="Noto Sans"/>
              </a:rPr>
              <a:t>완성도를 위해</a:t>
            </a:r>
            <a:r>
              <a:rPr lang="en-US" altLang="ko-KR" b="0" i="0" dirty="0">
                <a:solidFill>
                  <a:srgbClr val="000000"/>
                </a:solidFill>
                <a:effectLst/>
                <a:latin typeface="Noto Sans"/>
              </a:rPr>
              <a:t>, </a:t>
            </a:r>
            <a:r>
              <a:rPr lang="ko-KR" altLang="en-US" b="0" i="0" dirty="0">
                <a:solidFill>
                  <a:srgbClr val="000000"/>
                </a:solidFill>
                <a:effectLst/>
                <a:latin typeface="Noto Sans"/>
              </a:rPr>
              <a:t>우리는 </a:t>
            </a:r>
            <a:r>
              <a:rPr lang="en-US" altLang="ko-KR" b="0" i="0" dirty="0">
                <a:solidFill>
                  <a:srgbClr val="000000"/>
                </a:solidFill>
                <a:effectLst/>
                <a:latin typeface="Noto Sans"/>
              </a:rPr>
              <a:t>PEIS </a:t>
            </a:r>
            <a:r>
              <a:rPr lang="ko-KR" altLang="en-US" b="0" i="0" dirty="0">
                <a:solidFill>
                  <a:srgbClr val="000000"/>
                </a:solidFill>
                <a:effectLst/>
                <a:latin typeface="Noto Sans"/>
              </a:rPr>
              <a:t>계산에서 매년 각 변수에 대한 관측치의 외부 상위 및 하위 백분위수를 삭제하면</a:t>
            </a:r>
            <a:r>
              <a:rPr lang="en-US" altLang="ko-KR" b="0" i="0" dirty="0">
                <a:solidFill>
                  <a:srgbClr val="000000"/>
                </a:solidFill>
                <a:effectLst/>
                <a:latin typeface="Noto Sans"/>
              </a:rPr>
              <a:t>(= </a:t>
            </a:r>
            <a:r>
              <a:rPr lang="ko-KR" altLang="en-US" b="0" i="0" dirty="0">
                <a:solidFill>
                  <a:srgbClr val="000000"/>
                </a:solidFill>
                <a:effectLst/>
                <a:latin typeface="Noto Sans"/>
              </a:rPr>
              <a:t>극단치를 삭제하면</a:t>
            </a:r>
            <a:r>
              <a:rPr lang="en-US" altLang="ko-KR" b="0" i="0" dirty="0">
                <a:solidFill>
                  <a:srgbClr val="000000"/>
                </a:solidFill>
                <a:effectLst/>
                <a:latin typeface="Noto Sans"/>
              </a:rPr>
              <a:t>), </a:t>
            </a:r>
            <a:r>
              <a:rPr lang="ko-KR" altLang="en-US" b="0" i="0" dirty="0">
                <a:solidFill>
                  <a:srgbClr val="000000"/>
                </a:solidFill>
                <a:effectLst/>
                <a:latin typeface="Noto Sans"/>
              </a:rPr>
              <a:t>이 감소된 샘플에 대한 </a:t>
            </a:r>
            <a:r>
              <a:rPr lang="en-US" altLang="ko-KR" b="0" i="0" dirty="0">
                <a:solidFill>
                  <a:srgbClr val="000000"/>
                </a:solidFill>
                <a:effectLst/>
                <a:latin typeface="Noto Sans"/>
              </a:rPr>
              <a:t>PEIS </a:t>
            </a:r>
            <a:r>
              <a:rPr lang="ko-KR" altLang="en-US" b="0" i="0" dirty="0">
                <a:solidFill>
                  <a:srgbClr val="000000"/>
                </a:solidFill>
                <a:effectLst/>
                <a:latin typeface="Noto Sans"/>
              </a:rPr>
              <a:t>예측 정확도가 약간 변화한다는 점에 주목한다</a:t>
            </a:r>
            <a:r>
              <a:rPr lang="en-US" altLang="ko-KR" b="0" i="0" dirty="0">
                <a:solidFill>
                  <a:srgbClr val="000000"/>
                </a:solidFill>
                <a:effectLst/>
                <a:latin typeface="Noto Sans"/>
              </a:rPr>
              <a:t>. (</a:t>
            </a:r>
            <a:r>
              <a:rPr lang="ko-KR" altLang="en-US" b="0" i="0" dirty="0">
                <a:solidFill>
                  <a:srgbClr val="000000"/>
                </a:solidFill>
                <a:effectLst/>
                <a:latin typeface="Noto Sans"/>
              </a:rPr>
              <a:t>상위 </a:t>
            </a:r>
            <a:r>
              <a:rPr lang="en-US" altLang="ko-KR" b="0" i="0" dirty="0">
                <a:solidFill>
                  <a:srgbClr val="000000"/>
                </a:solidFill>
                <a:effectLst/>
                <a:latin typeface="Noto Sans"/>
              </a:rPr>
              <a:t>PEIS 5</a:t>
            </a:r>
            <a:r>
              <a:rPr lang="ko-KR" altLang="en-US" b="0" i="0" dirty="0">
                <a:solidFill>
                  <a:srgbClr val="000000"/>
                </a:solidFill>
                <a:effectLst/>
                <a:latin typeface="Noto Sans"/>
              </a:rPr>
              <a:t>분위수에서 </a:t>
            </a:r>
            <a:r>
              <a:rPr lang="en-US" altLang="ko-KR" b="0" i="0" dirty="0">
                <a:solidFill>
                  <a:srgbClr val="000000"/>
                </a:solidFill>
                <a:effectLst/>
                <a:latin typeface="Noto Sans"/>
              </a:rPr>
              <a:t>64.4%, </a:t>
            </a:r>
            <a:r>
              <a:rPr lang="ko-KR" altLang="en-US" b="0" i="0" dirty="0">
                <a:solidFill>
                  <a:srgbClr val="000000"/>
                </a:solidFill>
                <a:effectLst/>
                <a:latin typeface="Noto Sans"/>
              </a:rPr>
              <a:t>하위 </a:t>
            </a:r>
            <a:r>
              <a:rPr lang="en-US" altLang="ko-KR" b="0" i="0" dirty="0">
                <a:solidFill>
                  <a:srgbClr val="000000"/>
                </a:solidFill>
                <a:effectLst/>
                <a:latin typeface="Noto Sans"/>
              </a:rPr>
              <a:t>5</a:t>
            </a:r>
            <a:r>
              <a:rPr lang="ko-KR" altLang="en-US" b="0" i="0" dirty="0">
                <a:solidFill>
                  <a:srgbClr val="000000"/>
                </a:solidFill>
                <a:effectLst/>
                <a:latin typeface="Noto Sans"/>
              </a:rPr>
              <a:t>분위수에서  </a:t>
            </a:r>
            <a:r>
              <a:rPr lang="en-US" altLang="ko-KR" b="0" i="0" dirty="0">
                <a:solidFill>
                  <a:srgbClr val="000000"/>
                </a:solidFill>
                <a:effectLst/>
                <a:latin typeface="Noto Sans"/>
              </a:rPr>
              <a:t>43.3% / </a:t>
            </a:r>
            <a:r>
              <a:rPr lang="ko-KR" altLang="en-US" b="0" i="0" dirty="0">
                <a:solidFill>
                  <a:srgbClr val="000000"/>
                </a:solidFill>
                <a:effectLst/>
                <a:latin typeface="Noto Sans"/>
              </a:rPr>
              <a:t>원래는 </a:t>
            </a:r>
            <a:r>
              <a:rPr lang="en-US" altLang="ko-KR" b="0" i="0" dirty="0">
                <a:solidFill>
                  <a:srgbClr val="000000"/>
                </a:solidFill>
                <a:effectLst/>
                <a:latin typeface="Noto Sans"/>
              </a:rPr>
              <a:t>66.3%, 42.5%)</a:t>
            </a:r>
            <a:endParaRPr lang="en-US" altLang="ko-KR" dirty="0"/>
          </a:p>
          <a:p>
            <a:endParaRPr lang="en-US" altLang="ko-KR" dirty="0"/>
          </a:p>
          <a:p>
            <a:r>
              <a:rPr lang="ko-KR" altLang="en-US" dirty="0"/>
              <a:t>신기하게도 </a:t>
            </a:r>
            <a:r>
              <a:rPr lang="en-US" altLang="ko-KR" dirty="0"/>
              <a:t>Hold</a:t>
            </a:r>
            <a:r>
              <a:rPr lang="ko-KR" altLang="en-US" dirty="0"/>
              <a:t>에서 </a:t>
            </a:r>
            <a:r>
              <a:rPr lang="en-US" altLang="ko-KR" dirty="0"/>
              <a:t>PEIS</a:t>
            </a:r>
            <a:r>
              <a:rPr lang="ko-KR" altLang="en-US" dirty="0"/>
              <a:t>접근 시 가장 높은 확률인 </a:t>
            </a:r>
            <a:r>
              <a:rPr lang="en-US" altLang="ko-KR" dirty="0"/>
              <a:t>66.3%</a:t>
            </a:r>
            <a:r>
              <a:rPr lang="ko-KR" altLang="en-US" dirty="0"/>
              <a:t>를 보이며 </a:t>
            </a:r>
            <a:r>
              <a:rPr lang="en-US" altLang="ko-KR" dirty="0"/>
              <a:t>Strong buy</a:t>
            </a:r>
            <a:r>
              <a:rPr lang="ko-KR" altLang="en-US" dirty="0"/>
              <a:t>일 때 낮은 예측 정확도를 제공함</a:t>
            </a:r>
            <a:r>
              <a:rPr lang="en-US" altLang="ko-KR" dirty="0"/>
              <a:t>. PEIS</a:t>
            </a:r>
            <a:r>
              <a:rPr lang="ko-KR" altLang="en-US" dirty="0"/>
              <a:t>는 전반적으로 </a:t>
            </a:r>
            <a:r>
              <a:rPr lang="en-US" altLang="ko-KR" dirty="0"/>
              <a:t>Strong buy</a:t>
            </a:r>
            <a:r>
              <a:rPr lang="ko-KR" altLang="en-US" dirty="0"/>
              <a:t>만 아니면 효과적으로 예측하는 정보를 제공함 </a:t>
            </a:r>
            <a:r>
              <a:rPr lang="en-US" altLang="ko-KR" dirty="0"/>
              <a:t>(63.9% </a:t>
            </a:r>
            <a:r>
              <a:rPr lang="ko-KR" altLang="en-US" dirty="0"/>
              <a:t>이상이므로</a:t>
            </a:r>
            <a:r>
              <a:rPr lang="en-US" altLang="ko-KR" dirty="0"/>
              <a:t>)</a:t>
            </a:r>
          </a:p>
          <a:p>
            <a:endParaRPr lang="en-US" altLang="ko-KR" dirty="0"/>
          </a:p>
          <a:p>
            <a:r>
              <a:rPr lang="ko-KR" altLang="en-US" dirty="0"/>
              <a:t>만약 애널리스트가 재무정보를 잘 반영하고 있다면 컨센서스의 결과는 </a:t>
            </a:r>
            <a:r>
              <a:rPr lang="en-US" altLang="ko-KR" dirty="0" err="1"/>
              <a:t>peis</a:t>
            </a:r>
            <a:r>
              <a:rPr lang="en-US" altLang="ko-KR" dirty="0"/>
              <a:t> </a:t>
            </a:r>
            <a:r>
              <a:rPr lang="ko-KR" altLang="en-US" dirty="0"/>
              <a:t>분위에 차이가 있으면 안된다</a:t>
            </a:r>
            <a:r>
              <a:rPr lang="en-US" altLang="ko-KR" dirty="0"/>
              <a:t>. </a:t>
            </a:r>
            <a:r>
              <a:rPr lang="ko-KR" altLang="en-US" dirty="0"/>
              <a:t>즉</a:t>
            </a:r>
            <a:r>
              <a:rPr lang="en-US" altLang="ko-KR" dirty="0"/>
              <a:t>, </a:t>
            </a:r>
            <a:r>
              <a:rPr lang="ko-KR" altLang="en-US" dirty="0"/>
              <a:t>비정상적인 수익이 같은 분기에서 발생하면 안됨</a:t>
            </a:r>
            <a:r>
              <a:rPr lang="en-US" altLang="ko-KR" dirty="0"/>
              <a:t>. </a:t>
            </a:r>
            <a:r>
              <a:rPr lang="ko-KR" altLang="en-US" dirty="0"/>
              <a:t>하지만 이를 </a:t>
            </a:r>
            <a:r>
              <a:rPr lang="ko-KR" altLang="en-US" dirty="0" err="1"/>
              <a:t>컨센</a:t>
            </a:r>
            <a:r>
              <a:rPr lang="ko-KR" altLang="en-US" dirty="0"/>
              <a:t> 의견대로 나눴을 때 분위마다 다른 값이 나옴</a:t>
            </a:r>
            <a:r>
              <a:rPr lang="en-US" altLang="ko-KR" dirty="0"/>
              <a:t>. </a:t>
            </a:r>
            <a:r>
              <a:rPr lang="ko-KR" altLang="en-US" dirty="0"/>
              <a:t>이는 애널리스트가 </a:t>
            </a:r>
            <a:r>
              <a:rPr lang="en-US" altLang="ko-KR" dirty="0" err="1"/>
              <a:t>peis</a:t>
            </a:r>
            <a:r>
              <a:rPr lang="ko-KR" altLang="en-US" dirty="0"/>
              <a:t>에 대한 항목을 완전히 반영하고 있지 않음을 알 수 있음</a:t>
            </a:r>
            <a:r>
              <a:rPr lang="en-US" altLang="ko-KR" dirty="0"/>
              <a:t>. </a:t>
            </a:r>
            <a:r>
              <a:rPr lang="ko-KR" altLang="en-US" dirty="0"/>
              <a:t>만약 완전히 반영한다면 </a:t>
            </a:r>
            <a:r>
              <a:rPr lang="en-US" altLang="ko-KR" dirty="0"/>
              <a:t>5</a:t>
            </a:r>
            <a:r>
              <a:rPr lang="ko-KR" altLang="en-US" dirty="0"/>
              <a:t>분위와 </a:t>
            </a:r>
            <a:r>
              <a:rPr lang="en-US" altLang="ko-KR" dirty="0"/>
              <a:t>1</a:t>
            </a:r>
            <a:r>
              <a:rPr lang="ko-KR" altLang="en-US" dirty="0"/>
              <a:t>분위 전체 샘플 값과 동일한 </a:t>
            </a:r>
            <a:r>
              <a:rPr lang="en-US" altLang="ko-KR" dirty="0"/>
              <a:t>63.9%, 51.3%</a:t>
            </a:r>
            <a:r>
              <a:rPr lang="ko-KR" altLang="en-US" dirty="0"/>
              <a:t>가 각 </a:t>
            </a:r>
            <a:r>
              <a:rPr lang="ko-KR" altLang="en-US" dirty="0" err="1"/>
              <a:t>컨센</a:t>
            </a:r>
            <a:r>
              <a:rPr lang="ko-KR" altLang="en-US" dirty="0"/>
              <a:t> 의견마다 나오게 됨</a:t>
            </a:r>
            <a:r>
              <a:rPr lang="en-US" altLang="ko-KR" dirty="0"/>
              <a:t>. </a:t>
            </a:r>
            <a:r>
              <a:rPr lang="ko-KR" altLang="en-US" dirty="0"/>
              <a:t>그럼 이제 </a:t>
            </a:r>
            <a:r>
              <a:rPr lang="ko-KR" altLang="en-US" dirty="0" err="1"/>
              <a:t>컨센을</a:t>
            </a:r>
            <a:r>
              <a:rPr lang="ko-KR" altLang="en-US" dirty="0"/>
              <a:t> 이길 수 있는가에 대해 살펴보기 위해 </a:t>
            </a:r>
            <a:r>
              <a:rPr lang="en-US" altLang="ko-KR" dirty="0"/>
              <a:t>2</a:t>
            </a:r>
            <a:r>
              <a:rPr lang="ko-KR" altLang="en-US" dirty="0"/>
              <a:t>개의 포트폴리오</a:t>
            </a:r>
            <a:r>
              <a:rPr lang="en-US" altLang="ko-KR" dirty="0"/>
              <a:t>(</a:t>
            </a:r>
            <a:r>
              <a:rPr lang="en-US" altLang="ko-KR" dirty="0" err="1"/>
              <a:t>peis</a:t>
            </a:r>
            <a:r>
              <a:rPr lang="en-US" altLang="ko-KR" dirty="0"/>
              <a:t> </a:t>
            </a:r>
            <a:r>
              <a:rPr lang="ko-KR" altLang="en-US" dirty="0"/>
              <a:t>포트폴리오</a:t>
            </a:r>
            <a:r>
              <a:rPr lang="en-US" altLang="ko-KR" dirty="0"/>
              <a:t>, </a:t>
            </a:r>
            <a:r>
              <a:rPr lang="ko-KR" altLang="en-US" dirty="0" err="1"/>
              <a:t>컨센</a:t>
            </a:r>
            <a:r>
              <a:rPr lang="ko-KR" altLang="en-US" dirty="0"/>
              <a:t> 포트폴리오</a:t>
            </a:r>
            <a:r>
              <a:rPr lang="en-US" altLang="ko-KR" dirty="0"/>
              <a:t>)</a:t>
            </a:r>
            <a:r>
              <a:rPr lang="ko-KR" altLang="en-US" dirty="0"/>
              <a:t>를 비교 분석함</a:t>
            </a:r>
            <a:r>
              <a:rPr lang="en-US" altLang="ko-KR" dirty="0"/>
              <a:t>.</a:t>
            </a:r>
            <a:endParaRPr lang="ko-KR" altLang="en-US" dirty="0"/>
          </a:p>
          <a:p>
            <a:endParaRPr lang="ko-KR" altLang="en-US" dirty="0"/>
          </a:p>
        </p:txBody>
      </p:sp>
      <p:sp>
        <p:nvSpPr>
          <p:cNvPr id="4" name="슬라이드 번호 개체 틀 3"/>
          <p:cNvSpPr>
            <a:spLocks noGrp="1"/>
          </p:cNvSpPr>
          <p:nvPr>
            <p:ph type="sldNum" sz="quarter" idx="5"/>
          </p:nvPr>
        </p:nvSpPr>
        <p:spPr/>
        <p:txBody>
          <a:bodyPr/>
          <a:lstStyle/>
          <a:p>
            <a:fld id="{5261A127-D53A-4BE5-BEA8-BDDD1447E77F}" type="slidenum">
              <a:rPr lang="ko-KR" altLang="en-US" smtClean="0"/>
              <a:t>3</a:t>
            </a:fld>
            <a:endParaRPr lang="ko-KR" altLang="en-US"/>
          </a:p>
        </p:txBody>
      </p:sp>
    </p:spTree>
    <p:extLst>
      <p:ext uri="{BB962C8B-B14F-4D97-AF65-F5344CB8AC3E}">
        <p14:creationId xmlns:p14="http://schemas.microsoft.com/office/powerpoint/2010/main" val="11124279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smtClean="0"/>
              <a:t>그냥 보여주고 넘김 댐</a:t>
            </a:r>
            <a:endParaRPr lang="ko-KR" altLang="en-US" dirty="0"/>
          </a:p>
        </p:txBody>
      </p:sp>
      <p:sp>
        <p:nvSpPr>
          <p:cNvPr id="4" name="슬라이드 번호 개체 틀 3"/>
          <p:cNvSpPr>
            <a:spLocks noGrp="1"/>
          </p:cNvSpPr>
          <p:nvPr>
            <p:ph type="sldNum" sz="quarter" idx="10"/>
          </p:nvPr>
        </p:nvSpPr>
        <p:spPr/>
        <p:txBody>
          <a:bodyPr/>
          <a:lstStyle/>
          <a:p>
            <a:fld id="{A34902A3-5EB9-4348-9602-9875B5AFFF76}" type="slidenum">
              <a:rPr lang="ko-KR" altLang="en-US" smtClean="0"/>
              <a:t>6</a:t>
            </a:fld>
            <a:endParaRPr lang="ko-KR" altLang="en-US"/>
          </a:p>
        </p:txBody>
      </p:sp>
    </p:spTree>
    <p:extLst>
      <p:ext uri="{BB962C8B-B14F-4D97-AF65-F5344CB8AC3E}">
        <p14:creationId xmlns:p14="http://schemas.microsoft.com/office/powerpoint/2010/main" val="21434153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smtClean="0"/>
              <a:t>하</a:t>
            </a:r>
            <a:r>
              <a:rPr lang="en-US" altLang="ko-KR" dirty="0" smtClean="0"/>
              <a:t>.. </a:t>
            </a:r>
            <a:r>
              <a:rPr lang="ko-KR" altLang="en-US" dirty="0" smtClean="0"/>
              <a:t>말하면 한도 끝도 없이 할 것 같은데</a:t>
            </a:r>
            <a:r>
              <a:rPr lang="en-US" altLang="ko-KR" dirty="0" smtClean="0"/>
              <a:t>, </a:t>
            </a:r>
            <a:r>
              <a:rPr lang="ko-KR" altLang="en-US" dirty="0" smtClean="0"/>
              <a:t>미국시장이라 비교하면 좋을 것 같다 </a:t>
            </a:r>
            <a:r>
              <a:rPr lang="ko-KR" altLang="en-US" dirty="0" err="1" smtClean="0"/>
              <a:t>컨센</a:t>
            </a:r>
            <a:r>
              <a:rPr lang="ko-KR" altLang="en-US" dirty="0" smtClean="0"/>
              <a:t> 따라서 </a:t>
            </a:r>
            <a:r>
              <a:rPr lang="ko-KR" altLang="en-US" dirty="0" err="1" smtClean="0"/>
              <a:t>어캐바뀌는지</a:t>
            </a:r>
            <a:r>
              <a:rPr lang="ko-KR" altLang="en-US" dirty="0" smtClean="0"/>
              <a:t> 얘기하는 정도</a:t>
            </a:r>
            <a:endParaRPr lang="en-US" altLang="ko-KR" dirty="0" smtClean="0"/>
          </a:p>
          <a:p>
            <a:endParaRPr lang="en-US" altLang="ko-KR" dirty="0" smtClean="0"/>
          </a:p>
        </p:txBody>
      </p:sp>
      <p:sp>
        <p:nvSpPr>
          <p:cNvPr id="4" name="슬라이드 번호 개체 틀 3"/>
          <p:cNvSpPr>
            <a:spLocks noGrp="1"/>
          </p:cNvSpPr>
          <p:nvPr>
            <p:ph type="sldNum" sz="quarter" idx="10"/>
          </p:nvPr>
        </p:nvSpPr>
        <p:spPr/>
        <p:txBody>
          <a:bodyPr/>
          <a:lstStyle/>
          <a:p>
            <a:fld id="{A34902A3-5EB9-4348-9602-9875B5AFFF76}" type="slidenum">
              <a:rPr lang="ko-KR" altLang="en-US" smtClean="0"/>
              <a:t>7</a:t>
            </a:fld>
            <a:endParaRPr lang="ko-KR" altLang="en-US"/>
          </a:p>
        </p:txBody>
      </p:sp>
    </p:spTree>
    <p:extLst>
      <p:ext uri="{BB962C8B-B14F-4D97-AF65-F5344CB8AC3E}">
        <p14:creationId xmlns:p14="http://schemas.microsoft.com/office/powerpoint/2010/main" val="4720304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smtClean="0"/>
              <a:t>일단 </a:t>
            </a:r>
            <a:r>
              <a:rPr lang="ko-KR" altLang="en-US" dirty="0" err="1" smtClean="0"/>
              <a:t>개체수</a:t>
            </a:r>
            <a:r>
              <a:rPr lang="ko-KR" altLang="en-US" dirty="0" smtClean="0"/>
              <a:t> 자체가 적어서 신뢰하기가 쉽지 않음 </a:t>
            </a:r>
            <a:endParaRPr lang="en-US" altLang="ko-KR" dirty="0" smtClean="0"/>
          </a:p>
          <a:p>
            <a:r>
              <a:rPr lang="ko-KR" altLang="en-US" dirty="0" smtClean="0"/>
              <a:t>나스닥에 비해서 영업이익 성장률이 많이 낮은 편 </a:t>
            </a:r>
            <a:r>
              <a:rPr lang="en-US" altLang="ko-KR" dirty="0" smtClean="0"/>
              <a:t>50%</a:t>
            </a:r>
            <a:r>
              <a:rPr lang="ko-KR" altLang="en-US" dirty="0" smtClean="0"/>
              <a:t>가 </a:t>
            </a:r>
            <a:r>
              <a:rPr lang="ko-KR" altLang="en-US" dirty="0" err="1" smtClean="0"/>
              <a:t>안댐</a:t>
            </a:r>
            <a:endParaRPr lang="ko-KR" altLang="en-US" dirty="0"/>
          </a:p>
        </p:txBody>
      </p:sp>
      <p:sp>
        <p:nvSpPr>
          <p:cNvPr id="4" name="슬라이드 번호 개체 틀 3"/>
          <p:cNvSpPr>
            <a:spLocks noGrp="1"/>
          </p:cNvSpPr>
          <p:nvPr>
            <p:ph type="sldNum" sz="quarter" idx="10"/>
          </p:nvPr>
        </p:nvSpPr>
        <p:spPr/>
        <p:txBody>
          <a:bodyPr/>
          <a:lstStyle/>
          <a:p>
            <a:fld id="{A34902A3-5EB9-4348-9602-9875B5AFFF76}" type="slidenum">
              <a:rPr lang="ko-KR" altLang="en-US" smtClean="0"/>
              <a:t>8</a:t>
            </a:fld>
            <a:endParaRPr lang="ko-KR" altLang="en-US"/>
          </a:p>
        </p:txBody>
      </p:sp>
    </p:spTree>
    <p:extLst>
      <p:ext uri="{BB962C8B-B14F-4D97-AF65-F5344CB8AC3E}">
        <p14:creationId xmlns:p14="http://schemas.microsoft.com/office/powerpoint/2010/main" val="19730202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smtClean="0"/>
              <a:t>Buy</a:t>
            </a:r>
            <a:r>
              <a:rPr lang="ko-KR" altLang="en-US" dirty="0" smtClean="0"/>
              <a:t>에서 유효한 차이가 </a:t>
            </a:r>
            <a:r>
              <a:rPr lang="ko-KR" altLang="en-US" dirty="0" err="1" smtClean="0"/>
              <a:t>발생하긴하나</a:t>
            </a:r>
            <a:r>
              <a:rPr lang="ko-KR" altLang="en-US" dirty="0" smtClean="0"/>
              <a:t> 매우 작음 </a:t>
            </a:r>
            <a:r>
              <a:rPr lang="en-US" altLang="ko-KR" dirty="0" smtClean="0"/>
              <a:t>(</a:t>
            </a:r>
            <a:r>
              <a:rPr lang="ko-KR" altLang="en-US" dirty="0" smtClean="0"/>
              <a:t>대체 뭐냐</a:t>
            </a:r>
            <a:r>
              <a:rPr lang="en-US" altLang="ko-KR" dirty="0" smtClean="0"/>
              <a:t>?) -- &gt; </a:t>
            </a:r>
            <a:r>
              <a:rPr lang="ko-KR" altLang="en-US" dirty="0" smtClean="0"/>
              <a:t>나중에 </a:t>
            </a:r>
            <a:r>
              <a:rPr lang="en-US" altLang="ko-KR" dirty="0" smtClean="0"/>
              <a:t>plot</a:t>
            </a:r>
            <a:r>
              <a:rPr lang="ko-KR" altLang="en-US" dirty="0" smtClean="0"/>
              <a:t>으로 그려보기</a:t>
            </a:r>
            <a:endParaRPr lang="en-US" altLang="ko-KR" dirty="0" smtClean="0"/>
          </a:p>
        </p:txBody>
      </p:sp>
      <p:sp>
        <p:nvSpPr>
          <p:cNvPr id="4" name="슬라이드 번호 개체 틀 3"/>
          <p:cNvSpPr>
            <a:spLocks noGrp="1"/>
          </p:cNvSpPr>
          <p:nvPr>
            <p:ph type="sldNum" sz="quarter" idx="10"/>
          </p:nvPr>
        </p:nvSpPr>
        <p:spPr/>
        <p:txBody>
          <a:bodyPr/>
          <a:lstStyle/>
          <a:p>
            <a:fld id="{A34902A3-5EB9-4348-9602-9875B5AFFF76}" type="slidenum">
              <a:rPr lang="ko-KR" altLang="en-US" smtClean="0"/>
              <a:t>9</a:t>
            </a:fld>
            <a:endParaRPr lang="ko-KR" altLang="en-US"/>
          </a:p>
        </p:txBody>
      </p:sp>
    </p:spTree>
    <p:extLst>
      <p:ext uri="{BB962C8B-B14F-4D97-AF65-F5344CB8AC3E}">
        <p14:creationId xmlns:p14="http://schemas.microsoft.com/office/powerpoint/2010/main" val="9102035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F1055771-1D15-4359-B35E-2ABABDEF1A1F}" type="slidenum">
              <a:rPr lang="ko-KR" altLang="en-US" smtClean="0"/>
              <a:t>10</a:t>
            </a:fld>
            <a:endParaRPr lang="ko-KR" altLang="en-US"/>
          </a:p>
        </p:txBody>
      </p:sp>
    </p:spTree>
    <p:extLst>
      <p:ext uri="{BB962C8B-B14F-4D97-AF65-F5344CB8AC3E}">
        <p14:creationId xmlns:p14="http://schemas.microsoft.com/office/powerpoint/2010/main" val="18012166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34902A3-5EB9-4348-9602-9875B5AFFF76}" type="slidenum">
              <a:rPr lang="ko-KR" altLang="en-US" smtClean="0"/>
              <a:t>11</a:t>
            </a:fld>
            <a:endParaRPr lang="ko-KR" altLang="en-US"/>
          </a:p>
        </p:txBody>
      </p:sp>
    </p:spTree>
    <p:extLst>
      <p:ext uri="{BB962C8B-B14F-4D97-AF65-F5344CB8AC3E}">
        <p14:creationId xmlns:p14="http://schemas.microsoft.com/office/powerpoint/2010/main" val="7288447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1524000" y="1122363"/>
            <a:ext cx="9144000" cy="2387600"/>
          </a:xfrm>
        </p:spPr>
        <p:txBody>
          <a:bodyPr anchor="b"/>
          <a:lstStyle>
            <a:lvl1pPr algn="ctr">
              <a:defRPr sz="6000"/>
            </a:lvl1pPr>
          </a:lstStyle>
          <a:p>
            <a:r>
              <a:rPr lang="ko-KR" altLang="en-US" smtClean="0"/>
              <a:t>마스터 제목 스타일 편집</a:t>
            </a:r>
            <a:endParaRPr lang="ko-KR" altLang="en-US"/>
          </a:p>
        </p:txBody>
      </p:sp>
      <p:sp>
        <p:nvSpPr>
          <p:cNvPr id="3" name="부제목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smtClean="0"/>
              <a:t>클릭하여 마스터 부제목 스타일 편집</a:t>
            </a:r>
            <a:endParaRPr lang="ko-KR" altLang="en-US"/>
          </a:p>
        </p:txBody>
      </p:sp>
      <p:sp>
        <p:nvSpPr>
          <p:cNvPr id="4" name="날짜 개체 틀 3"/>
          <p:cNvSpPr>
            <a:spLocks noGrp="1"/>
          </p:cNvSpPr>
          <p:nvPr>
            <p:ph type="dt" sz="half" idx="10"/>
          </p:nvPr>
        </p:nvSpPr>
        <p:spPr/>
        <p:txBody>
          <a:bodyPr/>
          <a:lstStyle/>
          <a:p>
            <a:fld id="{64C31477-9FBD-4F4A-807D-5901ED054B43}" type="datetimeFigureOut">
              <a:rPr lang="ko-KR" altLang="en-US" smtClean="0"/>
              <a:t>2021-05-15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38009ECF-4308-4762-AC97-969B9EDCBDFC}" type="slidenum">
              <a:rPr lang="ko-KR" altLang="en-US" smtClean="0"/>
              <a:t>‹#›</a:t>
            </a:fld>
            <a:endParaRPr lang="ko-KR" altLang="en-US"/>
          </a:p>
        </p:txBody>
      </p:sp>
    </p:spTree>
    <p:extLst>
      <p:ext uri="{BB962C8B-B14F-4D97-AF65-F5344CB8AC3E}">
        <p14:creationId xmlns:p14="http://schemas.microsoft.com/office/powerpoint/2010/main" val="5515690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p:txBody>
          <a:bodyPr vert="eaVert"/>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64C31477-9FBD-4F4A-807D-5901ED054B43}" type="datetimeFigureOut">
              <a:rPr lang="ko-KR" altLang="en-US" smtClean="0"/>
              <a:t>2021-05-15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38009ECF-4308-4762-AC97-969B9EDCBDFC}" type="slidenum">
              <a:rPr lang="ko-KR" altLang="en-US" smtClean="0"/>
              <a:t>‹#›</a:t>
            </a:fld>
            <a:endParaRPr lang="ko-KR" altLang="en-US"/>
          </a:p>
        </p:txBody>
      </p:sp>
    </p:spTree>
    <p:extLst>
      <p:ext uri="{BB962C8B-B14F-4D97-AF65-F5344CB8AC3E}">
        <p14:creationId xmlns:p14="http://schemas.microsoft.com/office/powerpoint/2010/main" val="24794635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724900" y="365125"/>
            <a:ext cx="2628900" cy="5811838"/>
          </a:xfrm>
        </p:spPr>
        <p:txBody>
          <a:bodyPr vert="eaVert"/>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a:xfrm>
            <a:off x="838200" y="365125"/>
            <a:ext cx="7734300" cy="5811838"/>
          </a:xfrm>
        </p:spPr>
        <p:txBody>
          <a:bodyPr vert="eaVert"/>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64C31477-9FBD-4F4A-807D-5901ED054B43}" type="datetimeFigureOut">
              <a:rPr lang="ko-KR" altLang="en-US" smtClean="0"/>
              <a:t>2021-05-15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38009ECF-4308-4762-AC97-969B9EDCBDFC}" type="slidenum">
              <a:rPr lang="ko-KR" altLang="en-US" smtClean="0"/>
              <a:t>‹#›</a:t>
            </a:fld>
            <a:endParaRPr lang="ko-KR" altLang="en-US"/>
          </a:p>
        </p:txBody>
      </p:sp>
    </p:spTree>
    <p:extLst>
      <p:ext uri="{BB962C8B-B14F-4D97-AF65-F5344CB8AC3E}">
        <p14:creationId xmlns:p14="http://schemas.microsoft.com/office/powerpoint/2010/main" val="41322058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idx="1"/>
          </p:nvPr>
        </p:nvSpPr>
        <p:spPr/>
        <p:txBody>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64C31477-9FBD-4F4A-807D-5901ED054B43}" type="datetimeFigureOut">
              <a:rPr lang="ko-KR" altLang="en-US" smtClean="0"/>
              <a:t>2021-05-15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38009ECF-4308-4762-AC97-969B9EDCBDFC}" type="slidenum">
              <a:rPr lang="ko-KR" altLang="en-US" smtClean="0"/>
              <a:t>‹#›</a:t>
            </a:fld>
            <a:endParaRPr lang="ko-KR" altLang="en-US"/>
          </a:p>
        </p:txBody>
      </p:sp>
    </p:spTree>
    <p:extLst>
      <p:ext uri="{BB962C8B-B14F-4D97-AF65-F5344CB8AC3E}">
        <p14:creationId xmlns:p14="http://schemas.microsoft.com/office/powerpoint/2010/main" val="28369332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831850" y="1709738"/>
            <a:ext cx="10515600" cy="2852737"/>
          </a:xfrm>
        </p:spPr>
        <p:txBody>
          <a:bodyPr anchor="b"/>
          <a:lstStyle>
            <a:lvl1pPr>
              <a:defRPr sz="6000"/>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smtClean="0"/>
              <a:t>마스터 텍스트 스타일 편집</a:t>
            </a:r>
          </a:p>
        </p:txBody>
      </p:sp>
      <p:sp>
        <p:nvSpPr>
          <p:cNvPr id="4" name="날짜 개체 틀 3"/>
          <p:cNvSpPr>
            <a:spLocks noGrp="1"/>
          </p:cNvSpPr>
          <p:nvPr>
            <p:ph type="dt" sz="half" idx="10"/>
          </p:nvPr>
        </p:nvSpPr>
        <p:spPr/>
        <p:txBody>
          <a:bodyPr/>
          <a:lstStyle/>
          <a:p>
            <a:fld id="{64C31477-9FBD-4F4A-807D-5901ED054B43}" type="datetimeFigureOut">
              <a:rPr lang="ko-KR" altLang="en-US" smtClean="0"/>
              <a:t>2021-05-15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38009ECF-4308-4762-AC97-969B9EDCBDFC}" type="slidenum">
              <a:rPr lang="ko-KR" altLang="en-US" smtClean="0"/>
              <a:t>‹#›</a:t>
            </a:fld>
            <a:endParaRPr lang="ko-KR" altLang="en-US"/>
          </a:p>
        </p:txBody>
      </p:sp>
    </p:spTree>
    <p:extLst>
      <p:ext uri="{BB962C8B-B14F-4D97-AF65-F5344CB8AC3E}">
        <p14:creationId xmlns:p14="http://schemas.microsoft.com/office/powerpoint/2010/main" val="37115940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sz="half" idx="1"/>
          </p:nvPr>
        </p:nvSpPr>
        <p:spPr>
          <a:xfrm>
            <a:off x="838200" y="1825625"/>
            <a:ext cx="5181600" cy="4351338"/>
          </a:xfrm>
        </p:spPr>
        <p:txBody>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내용 개체 틀 3"/>
          <p:cNvSpPr>
            <a:spLocks noGrp="1"/>
          </p:cNvSpPr>
          <p:nvPr>
            <p:ph sz="half" idx="2"/>
          </p:nvPr>
        </p:nvSpPr>
        <p:spPr>
          <a:xfrm>
            <a:off x="6172200" y="1825625"/>
            <a:ext cx="5181600" cy="4351338"/>
          </a:xfrm>
        </p:spPr>
        <p:txBody>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날짜 개체 틀 4"/>
          <p:cNvSpPr>
            <a:spLocks noGrp="1"/>
          </p:cNvSpPr>
          <p:nvPr>
            <p:ph type="dt" sz="half" idx="10"/>
          </p:nvPr>
        </p:nvSpPr>
        <p:spPr/>
        <p:txBody>
          <a:bodyPr/>
          <a:lstStyle/>
          <a:p>
            <a:fld id="{64C31477-9FBD-4F4A-807D-5901ED054B43}" type="datetimeFigureOut">
              <a:rPr lang="ko-KR" altLang="en-US" smtClean="0"/>
              <a:t>2021-05-15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38009ECF-4308-4762-AC97-969B9EDCBDFC}" type="slidenum">
              <a:rPr lang="ko-KR" altLang="en-US" smtClean="0"/>
              <a:t>‹#›</a:t>
            </a:fld>
            <a:endParaRPr lang="ko-KR" altLang="en-US"/>
          </a:p>
        </p:txBody>
      </p:sp>
    </p:spTree>
    <p:extLst>
      <p:ext uri="{BB962C8B-B14F-4D97-AF65-F5344CB8AC3E}">
        <p14:creationId xmlns:p14="http://schemas.microsoft.com/office/powerpoint/2010/main" val="37055345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839788" y="365125"/>
            <a:ext cx="10515600" cy="1325563"/>
          </a:xfrm>
        </p:spPr>
        <p:txBody>
          <a:body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 편집</a:t>
            </a:r>
          </a:p>
        </p:txBody>
      </p:sp>
      <p:sp>
        <p:nvSpPr>
          <p:cNvPr id="4" name="내용 개체 틀 3"/>
          <p:cNvSpPr>
            <a:spLocks noGrp="1"/>
          </p:cNvSpPr>
          <p:nvPr>
            <p:ph sz="half" idx="2"/>
          </p:nvPr>
        </p:nvSpPr>
        <p:spPr>
          <a:xfrm>
            <a:off x="839788" y="2505075"/>
            <a:ext cx="5157787" cy="3684588"/>
          </a:xfrm>
        </p:spPr>
        <p:txBody>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텍스트 개체 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 편집</a:t>
            </a:r>
          </a:p>
        </p:txBody>
      </p:sp>
      <p:sp>
        <p:nvSpPr>
          <p:cNvPr id="6" name="내용 개체 틀 5"/>
          <p:cNvSpPr>
            <a:spLocks noGrp="1"/>
          </p:cNvSpPr>
          <p:nvPr>
            <p:ph sz="quarter" idx="4"/>
          </p:nvPr>
        </p:nvSpPr>
        <p:spPr>
          <a:xfrm>
            <a:off x="6172200" y="2505075"/>
            <a:ext cx="5183188" cy="3684588"/>
          </a:xfrm>
        </p:spPr>
        <p:txBody>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7" name="날짜 개체 틀 6"/>
          <p:cNvSpPr>
            <a:spLocks noGrp="1"/>
          </p:cNvSpPr>
          <p:nvPr>
            <p:ph type="dt" sz="half" idx="10"/>
          </p:nvPr>
        </p:nvSpPr>
        <p:spPr/>
        <p:txBody>
          <a:bodyPr/>
          <a:lstStyle/>
          <a:p>
            <a:fld id="{64C31477-9FBD-4F4A-807D-5901ED054B43}" type="datetimeFigureOut">
              <a:rPr lang="ko-KR" altLang="en-US" smtClean="0"/>
              <a:t>2021-05-15</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38009ECF-4308-4762-AC97-969B9EDCBDFC}" type="slidenum">
              <a:rPr lang="ko-KR" altLang="en-US" smtClean="0"/>
              <a:t>‹#›</a:t>
            </a:fld>
            <a:endParaRPr lang="ko-KR" altLang="en-US"/>
          </a:p>
        </p:txBody>
      </p:sp>
    </p:spTree>
    <p:extLst>
      <p:ext uri="{BB962C8B-B14F-4D97-AF65-F5344CB8AC3E}">
        <p14:creationId xmlns:p14="http://schemas.microsoft.com/office/powerpoint/2010/main" val="18408971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날짜 개체 틀 2"/>
          <p:cNvSpPr>
            <a:spLocks noGrp="1"/>
          </p:cNvSpPr>
          <p:nvPr>
            <p:ph type="dt" sz="half" idx="10"/>
          </p:nvPr>
        </p:nvSpPr>
        <p:spPr/>
        <p:txBody>
          <a:bodyPr/>
          <a:lstStyle/>
          <a:p>
            <a:fld id="{64C31477-9FBD-4F4A-807D-5901ED054B43}" type="datetimeFigureOut">
              <a:rPr lang="ko-KR" altLang="en-US" smtClean="0"/>
              <a:t>2021-05-15</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38009ECF-4308-4762-AC97-969B9EDCBDFC}" type="slidenum">
              <a:rPr lang="ko-KR" altLang="en-US" smtClean="0"/>
              <a:t>‹#›</a:t>
            </a:fld>
            <a:endParaRPr lang="ko-KR" altLang="en-US"/>
          </a:p>
        </p:txBody>
      </p:sp>
    </p:spTree>
    <p:extLst>
      <p:ext uri="{BB962C8B-B14F-4D97-AF65-F5344CB8AC3E}">
        <p14:creationId xmlns:p14="http://schemas.microsoft.com/office/powerpoint/2010/main" val="19102606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64C31477-9FBD-4F4A-807D-5901ED054B43}" type="datetimeFigureOut">
              <a:rPr lang="ko-KR" altLang="en-US" smtClean="0"/>
              <a:t>2021-05-15</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38009ECF-4308-4762-AC97-969B9EDCBDFC}" type="slidenum">
              <a:rPr lang="ko-KR" altLang="en-US" smtClean="0"/>
              <a:t>‹#›</a:t>
            </a:fld>
            <a:endParaRPr lang="ko-KR" altLang="en-US"/>
          </a:p>
        </p:txBody>
      </p:sp>
    </p:spTree>
    <p:extLst>
      <p:ext uri="{BB962C8B-B14F-4D97-AF65-F5344CB8AC3E}">
        <p14:creationId xmlns:p14="http://schemas.microsoft.com/office/powerpoint/2010/main" val="1377701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839788" y="457200"/>
            <a:ext cx="3932237" cy="1600200"/>
          </a:xfrm>
        </p:spPr>
        <p:txBody>
          <a:bodyPr anchor="b"/>
          <a:lstStyle>
            <a:lvl1pPr>
              <a:defRPr sz="3200"/>
            </a:lvl1pPr>
          </a:lstStyle>
          <a:p>
            <a:r>
              <a:rPr lang="ko-KR" altLang="en-US" smtClean="0"/>
              <a:t>마스터 제목 스타일 편집</a:t>
            </a:r>
            <a:endParaRPr lang="ko-KR" altLang="en-US"/>
          </a:p>
        </p:txBody>
      </p:sp>
      <p:sp>
        <p:nvSpPr>
          <p:cNvPr id="3" name="내용 개체 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텍스트 개체 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smtClean="0"/>
              <a:t>마스터 텍스트 스타일 편집</a:t>
            </a:r>
          </a:p>
        </p:txBody>
      </p:sp>
      <p:sp>
        <p:nvSpPr>
          <p:cNvPr id="5" name="날짜 개체 틀 4"/>
          <p:cNvSpPr>
            <a:spLocks noGrp="1"/>
          </p:cNvSpPr>
          <p:nvPr>
            <p:ph type="dt" sz="half" idx="10"/>
          </p:nvPr>
        </p:nvSpPr>
        <p:spPr/>
        <p:txBody>
          <a:bodyPr/>
          <a:lstStyle/>
          <a:p>
            <a:fld id="{64C31477-9FBD-4F4A-807D-5901ED054B43}" type="datetimeFigureOut">
              <a:rPr lang="ko-KR" altLang="en-US" smtClean="0"/>
              <a:t>2021-05-15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38009ECF-4308-4762-AC97-969B9EDCBDFC}" type="slidenum">
              <a:rPr lang="ko-KR" altLang="en-US" smtClean="0"/>
              <a:t>‹#›</a:t>
            </a:fld>
            <a:endParaRPr lang="ko-KR" altLang="en-US"/>
          </a:p>
        </p:txBody>
      </p:sp>
    </p:spTree>
    <p:extLst>
      <p:ext uri="{BB962C8B-B14F-4D97-AF65-F5344CB8AC3E}">
        <p14:creationId xmlns:p14="http://schemas.microsoft.com/office/powerpoint/2010/main" val="30043443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839788" y="457200"/>
            <a:ext cx="3932237" cy="1600200"/>
          </a:xfrm>
        </p:spPr>
        <p:txBody>
          <a:bodyPr anchor="b"/>
          <a:lstStyle>
            <a:lvl1pPr>
              <a:defRPr sz="3200"/>
            </a:lvl1pPr>
          </a:lstStyle>
          <a:p>
            <a:r>
              <a:rPr lang="ko-KR" altLang="en-US" smtClean="0"/>
              <a:t>마스터 제목 스타일 편집</a:t>
            </a:r>
            <a:endParaRPr lang="ko-KR" altLang="en-US"/>
          </a:p>
        </p:txBody>
      </p:sp>
      <p:sp>
        <p:nvSpPr>
          <p:cNvPr id="3" name="그림 개체 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smtClean="0"/>
              <a:t>마스터 텍스트 스타일 편집</a:t>
            </a:r>
          </a:p>
        </p:txBody>
      </p:sp>
      <p:sp>
        <p:nvSpPr>
          <p:cNvPr id="5" name="날짜 개체 틀 4"/>
          <p:cNvSpPr>
            <a:spLocks noGrp="1"/>
          </p:cNvSpPr>
          <p:nvPr>
            <p:ph type="dt" sz="half" idx="10"/>
          </p:nvPr>
        </p:nvSpPr>
        <p:spPr/>
        <p:txBody>
          <a:bodyPr/>
          <a:lstStyle/>
          <a:p>
            <a:fld id="{64C31477-9FBD-4F4A-807D-5901ED054B43}" type="datetimeFigureOut">
              <a:rPr lang="ko-KR" altLang="en-US" smtClean="0"/>
              <a:t>2021-05-15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38009ECF-4308-4762-AC97-969B9EDCBDFC}" type="slidenum">
              <a:rPr lang="ko-KR" altLang="en-US" smtClean="0"/>
              <a:t>‹#›</a:t>
            </a:fld>
            <a:endParaRPr lang="ko-KR" altLang="en-US"/>
          </a:p>
        </p:txBody>
      </p:sp>
    </p:spTree>
    <p:extLst>
      <p:ext uri="{BB962C8B-B14F-4D97-AF65-F5344CB8AC3E}">
        <p14:creationId xmlns:p14="http://schemas.microsoft.com/office/powerpoint/2010/main" val="28200243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4C31477-9FBD-4F4A-807D-5901ED054B43}" type="datetimeFigureOut">
              <a:rPr lang="ko-KR" altLang="en-US" smtClean="0"/>
              <a:t>2021-05-15</a:t>
            </a:fld>
            <a:endParaRPr lang="ko-KR" altLang="en-US"/>
          </a:p>
        </p:txBody>
      </p:sp>
      <p:sp>
        <p:nvSpPr>
          <p:cNvPr id="5" name="바닥글 개체 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8009ECF-4308-4762-AC97-969B9EDCBDFC}" type="slidenum">
              <a:rPr lang="ko-KR" altLang="en-US" smtClean="0"/>
              <a:t>‹#›</a:t>
            </a:fld>
            <a:endParaRPr lang="ko-KR" altLang="en-US"/>
          </a:p>
        </p:txBody>
      </p:sp>
    </p:spTree>
    <p:extLst>
      <p:ext uri="{BB962C8B-B14F-4D97-AF65-F5344CB8AC3E}">
        <p14:creationId xmlns:p14="http://schemas.microsoft.com/office/powerpoint/2010/main" val="31093183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7" name="표 6">
                <a:extLst>
                  <a:ext uri="{FF2B5EF4-FFF2-40B4-BE49-F238E27FC236}">
                    <a16:creationId xmlns:a16="http://schemas.microsoft.com/office/drawing/2014/main" id="{64218467-4276-4D8F-940E-92280BED6BBB}"/>
                  </a:ext>
                </a:extLst>
              </p:cNvPr>
              <p:cNvGraphicFramePr>
                <a:graphicFrameLocks noGrp="1"/>
              </p:cNvGraphicFramePr>
              <p:nvPr/>
            </p:nvGraphicFramePr>
            <p:xfrm>
              <a:off x="0" y="901465"/>
              <a:ext cx="12192000" cy="5100000"/>
            </p:xfrm>
            <a:graphic>
              <a:graphicData uri="http://schemas.openxmlformats.org/drawingml/2006/table">
                <a:tbl>
                  <a:tblPr firstRow="1" bandRow="1">
                    <a:tableStyleId>{5C22544A-7EE6-4342-B048-85BDC9FD1C3A}</a:tableStyleId>
                  </a:tblPr>
                  <a:tblGrid>
                    <a:gridCol w="1524000">
                      <a:extLst>
                        <a:ext uri="{9D8B030D-6E8A-4147-A177-3AD203B41FA5}">
                          <a16:colId xmlns:a16="http://schemas.microsoft.com/office/drawing/2014/main" val="3892291842"/>
                        </a:ext>
                      </a:extLst>
                    </a:gridCol>
                    <a:gridCol w="1524000">
                      <a:extLst>
                        <a:ext uri="{9D8B030D-6E8A-4147-A177-3AD203B41FA5}">
                          <a16:colId xmlns:a16="http://schemas.microsoft.com/office/drawing/2014/main" val="565966582"/>
                        </a:ext>
                      </a:extLst>
                    </a:gridCol>
                    <a:gridCol w="1524000">
                      <a:extLst>
                        <a:ext uri="{9D8B030D-6E8A-4147-A177-3AD203B41FA5}">
                          <a16:colId xmlns:a16="http://schemas.microsoft.com/office/drawing/2014/main" val="1426679647"/>
                        </a:ext>
                      </a:extLst>
                    </a:gridCol>
                    <a:gridCol w="1524000">
                      <a:extLst>
                        <a:ext uri="{9D8B030D-6E8A-4147-A177-3AD203B41FA5}">
                          <a16:colId xmlns:a16="http://schemas.microsoft.com/office/drawing/2014/main" val="4141925567"/>
                        </a:ext>
                      </a:extLst>
                    </a:gridCol>
                    <a:gridCol w="1524000">
                      <a:extLst>
                        <a:ext uri="{9D8B030D-6E8A-4147-A177-3AD203B41FA5}">
                          <a16:colId xmlns:a16="http://schemas.microsoft.com/office/drawing/2014/main" val="528081250"/>
                        </a:ext>
                      </a:extLst>
                    </a:gridCol>
                    <a:gridCol w="1524000">
                      <a:extLst>
                        <a:ext uri="{9D8B030D-6E8A-4147-A177-3AD203B41FA5}">
                          <a16:colId xmlns:a16="http://schemas.microsoft.com/office/drawing/2014/main" val="3289862926"/>
                        </a:ext>
                      </a:extLst>
                    </a:gridCol>
                    <a:gridCol w="1524000">
                      <a:extLst>
                        <a:ext uri="{9D8B030D-6E8A-4147-A177-3AD203B41FA5}">
                          <a16:colId xmlns:a16="http://schemas.microsoft.com/office/drawing/2014/main" val="964360778"/>
                        </a:ext>
                      </a:extLst>
                    </a:gridCol>
                    <a:gridCol w="1524000">
                      <a:extLst>
                        <a:ext uri="{9D8B030D-6E8A-4147-A177-3AD203B41FA5}">
                          <a16:colId xmlns:a16="http://schemas.microsoft.com/office/drawing/2014/main" val="4198990420"/>
                        </a:ext>
                      </a:extLst>
                    </a:gridCol>
                  </a:tblGrid>
                  <a:tr h="532800">
                    <a:tc>
                      <a:txBody>
                        <a:bodyPr/>
                        <a:lstStyle/>
                        <a:p>
                          <a:pPr algn="ctr" latinLnBrk="1"/>
                          <a:r>
                            <a:rPr lang="en-US" altLang="ko-KR" sz="1400" dirty="0">
                              <a:solidFill>
                                <a:schemeClr val="tx1"/>
                              </a:solidFill>
                              <a:latin typeface="Arial" panose="020B0604020202020204" pitchFamily="34" charset="0"/>
                              <a:cs typeface="Arial" panose="020B0604020202020204" pitchFamily="34" charset="0"/>
                            </a:rPr>
                            <a:t>Variable</a:t>
                          </a:r>
                          <a:endParaRPr lang="ko-KR" altLang="en-US" sz="1400" dirty="0">
                            <a:solidFill>
                              <a:schemeClr val="tx1"/>
                            </a:solidFill>
                            <a:latin typeface="Arial" panose="020B0604020202020204" pitchFamily="34" charset="0"/>
                            <a:cs typeface="Arial" panose="020B0604020202020204" pitchFamily="34" charset="0"/>
                          </a:endParaRPr>
                        </a:p>
                      </a:txBody>
                      <a:tcPr anchor="ctr">
                        <a:lnL w="28575" cap="flat" cmpd="sng" algn="ctr">
                          <a:solidFill>
                            <a:srgbClr val="5B8E39"/>
                          </a:solidFill>
                          <a:prstDash val="solid"/>
                          <a:round/>
                          <a:headEnd type="none" w="med" len="med"/>
                          <a:tailEnd type="none" w="med" len="med"/>
                        </a:lnL>
                        <a:lnR w="12700" cap="flat" cmpd="sng" algn="ctr">
                          <a:solidFill>
                            <a:srgbClr val="5B8E39"/>
                          </a:solidFill>
                          <a:prstDash val="solid"/>
                          <a:round/>
                          <a:headEnd type="none" w="med" len="med"/>
                          <a:tailEnd type="none" w="med" len="med"/>
                        </a:lnR>
                        <a:lnT w="28575" cap="flat" cmpd="sng" algn="ctr">
                          <a:solidFill>
                            <a:srgbClr val="5B8E39"/>
                          </a:solidFill>
                          <a:prstDash val="solid"/>
                          <a:round/>
                          <a:headEnd type="none" w="med" len="med"/>
                          <a:tailEnd type="none" w="med" len="med"/>
                        </a:lnT>
                        <a:lnB w="28575" cap="flat" cmpd="sng" algn="ctr">
                          <a:solidFill>
                            <a:srgbClr val="5B8E39"/>
                          </a:solidFill>
                          <a:prstDash val="solid"/>
                          <a:round/>
                          <a:headEnd type="none" w="med" len="med"/>
                          <a:tailEnd type="none" w="med" len="med"/>
                        </a:lnB>
                        <a:lnTlToBr w="12700" cmpd="sng">
                          <a:noFill/>
                          <a:prstDash val="solid"/>
                        </a:lnTlToBr>
                        <a:lnBlToTr w="12700" cmpd="sng">
                          <a:noFill/>
                          <a:prstDash val="solid"/>
                        </a:lnBlToTr>
                        <a:solidFill>
                          <a:srgbClr val="E2F0D9"/>
                        </a:solidFill>
                      </a:tcPr>
                    </a:tc>
                    <a:tc>
                      <a:txBody>
                        <a:bodyPr/>
                        <a:lstStyle/>
                        <a:p>
                          <a:pPr algn="ctr" latinLnBrk="1"/>
                          <a:r>
                            <a:rPr lang="en-US" altLang="ko-KR" sz="1400" dirty="0">
                              <a:solidFill>
                                <a:schemeClr val="tx1"/>
                              </a:solidFill>
                              <a:latin typeface="Arial" panose="020B0604020202020204" pitchFamily="34" charset="0"/>
                              <a:cs typeface="Arial" panose="020B0604020202020204" pitchFamily="34" charset="0"/>
                            </a:rPr>
                            <a:t>Mean</a:t>
                          </a:r>
                          <a:endParaRPr lang="ko-KR" altLang="en-US" sz="1400" dirty="0">
                            <a:solidFill>
                              <a:schemeClr val="tx1"/>
                            </a:solidFill>
                            <a:latin typeface="Arial" panose="020B0604020202020204" pitchFamily="34" charset="0"/>
                            <a:cs typeface="Arial" panose="020B0604020202020204" pitchFamily="34" charset="0"/>
                          </a:endParaRPr>
                        </a:p>
                      </a:txBody>
                      <a:tcPr anchor="ctr">
                        <a:lnL w="12700" cap="flat" cmpd="sng" algn="ctr">
                          <a:solidFill>
                            <a:srgbClr val="5B8E39"/>
                          </a:solidFill>
                          <a:prstDash val="solid"/>
                          <a:round/>
                          <a:headEnd type="none" w="med" len="med"/>
                          <a:tailEnd type="none" w="med" len="med"/>
                        </a:lnL>
                        <a:lnR w="12700" cap="flat" cmpd="sng" algn="ctr">
                          <a:solidFill>
                            <a:srgbClr val="5B8E39"/>
                          </a:solidFill>
                          <a:prstDash val="solid"/>
                          <a:round/>
                          <a:headEnd type="none" w="med" len="med"/>
                          <a:tailEnd type="none" w="med" len="med"/>
                        </a:lnR>
                        <a:lnT w="28575" cap="flat" cmpd="sng" algn="ctr">
                          <a:solidFill>
                            <a:srgbClr val="5B8E39"/>
                          </a:solidFill>
                          <a:prstDash val="solid"/>
                          <a:round/>
                          <a:headEnd type="none" w="med" len="med"/>
                          <a:tailEnd type="none" w="med" len="med"/>
                        </a:lnT>
                        <a:lnB w="28575" cap="flat" cmpd="sng" algn="ctr">
                          <a:solidFill>
                            <a:srgbClr val="5B8E39"/>
                          </a:solidFill>
                          <a:prstDash val="solid"/>
                          <a:round/>
                          <a:headEnd type="none" w="med" len="med"/>
                          <a:tailEnd type="none" w="med" len="med"/>
                        </a:lnB>
                        <a:lnTlToBr w="12700" cmpd="sng">
                          <a:noFill/>
                          <a:prstDash val="solid"/>
                        </a:lnTlToBr>
                        <a:lnBlToTr w="12700" cmpd="sng">
                          <a:noFill/>
                          <a:prstDash val="solid"/>
                        </a:lnBlToTr>
                        <a:solidFill>
                          <a:srgbClr val="E2F0D9"/>
                        </a:solidFill>
                      </a:tcPr>
                    </a:tc>
                    <a:tc>
                      <a:txBody>
                        <a:bodyPr/>
                        <a:lstStyle/>
                        <a:p>
                          <a:pPr algn="ctr" latinLnBrk="1"/>
                          <a:r>
                            <a:rPr lang="en-US" altLang="ko-KR" sz="1400" dirty="0">
                              <a:solidFill>
                                <a:schemeClr val="tx1"/>
                              </a:solidFill>
                              <a:latin typeface="Arial" panose="020B0604020202020204" pitchFamily="34" charset="0"/>
                              <a:cs typeface="Arial" panose="020B0604020202020204" pitchFamily="34" charset="0"/>
                            </a:rPr>
                            <a:t>Standard deviation</a:t>
                          </a:r>
                          <a:endParaRPr lang="ko-KR" altLang="en-US" sz="1400" dirty="0">
                            <a:solidFill>
                              <a:schemeClr val="tx1"/>
                            </a:solidFill>
                            <a:latin typeface="Arial" panose="020B0604020202020204" pitchFamily="34" charset="0"/>
                            <a:cs typeface="Arial" panose="020B0604020202020204" pitchFamily="34" charset="0"/>
                          </a:endParaRPr>
                        </a:p>
                      </a:txBody>
                      <a:tcPr anchor="ctr">
                        <a:lnL w="12700" cap="flat" cmpd="sng" algn="ctr">
                          <a:solidFill>
                            <a:srgbClr val="5B8E39"/>
                          </a:solidFill>
                          <a:prstDash val="solid"/>
                          <a:round/>
                          <a:headEnd type="none" w="med" len="med"/>
                          <a:tailEnd type="none" w="med" len="med"/>
                        </a:lnL>
                        <a:lnR w="12700" cap="flat" cmpd="sng" algn="ctr">
                          <a:solidFill>
                            <a:srgbClr val="5B8E39"/>
                          </a:solidFill>
                          <a:prstDash val="solid"/>
                          <a:round/>
                          <a:headEnd type="none" w="med" len="med"/>
                          <a:tailEnd type="none" w="med" len="med"/>
                        </a:lnR>
                        <a:lnT w="28575" cap="flat" cmpd="sng" algn="ctr">
                          <a:solidFill>
                            <a:srgbClr val="5B8E39"/>
                          </a:solidFill>
                          <a:prstDash val="solid"/>
                          <a:round/>
                          <a:headEnd type="none" w="med" len="med"/>
                          <a:tailEnd type="none" w="med" len="med"/>
                        </a:lnT>
                        <a:lnB w="28575" cap="flat" cmpd="sng" algn="ctr">
                          <a:solidFill>
                            <a:srgbClr val="5B8E39"/>
                          </a:solidFill>
                          <a:prstDash val="solid"/>
                          <a:round/>
                          <a:headEnd type="none" w="med" len="med"/>
                          <a:tailEnd type="none" w="med" len="med"/>
                        </a:lnB>
                        <a:solidFill>
                          <a:srgbClr val="E2F0D9"/>
                        </a:solidFill>
                      </a:tcPr>
                    </a:tc>
                    <a:tc>
                      <a:txBody>
                        <a:bodyPr/>
                        <a:lstStyle/>
                        <a:p>
                          <a:pPr algn="ctr" latinLnBrk="1"/>
                          <a:r>
                            <a:rPr lang="en-US" altLang="ko-KR" sz="1400" dirty="0">
                              <a:solidFill>
                                <a:schemeClr val="tx1"/>
                              </a:solidFill>
                              <a:latin typeface="Arial" panose="020B0604020202020204" pitchFamily="34" charset="0"/>
                              <a:cs typeface="Arial" panose="020B0604020202020204" pitchFamily="34" charset="0"/>
                            </a:rPr>
                            <a:t>P20</a:t>
                          </a:r>
                          <a:endParaRPr lang="ko-KR" altLang="en-US" sz="1400" dirty="0">
                            <a:solidFill>
                              <a:schemeClr val="tx1"/>
                            </a:solidFill>
                            <a:latin typeface="Arial" panose="020B0604020202020204" pitchFamily="34" charset="0"/>
                            <a:cs typeface="Arial" panose="020B0604020202020204" pitchFamily="34" charset="0"/>
                          </a:endParaRPr>
                        </a:p>
                      </a:txBody>
                      <a:tcPr anchor="ctr">
                        <a:lnL w="12700" cap="flat" cmpd="sng" algn="ctr">
                          <a:solidFill>
                            <a:srgbClr val="5B8E39"/>
                          </a:solidFill>
                          <a:prstDash val="solid"/>
                          <a:round/>
                          <a:headEnd type="none" w="med" len="med"/>
                          <a:tailEnd type="none" w="med" len="med"/>
                        </a:lnL>
                        <a:lnR w="12700" cap="flat" cmpd="sng" algn="ctr">
                          <a:solidFill>
                            <a:srgbClr val="5B8E39"/>
                          </a:solidFill>
                          <a:prstDash val="solid"/>
                          <a:round/>
                          <a:headEnd type="none" w="med" len="med"/>
                          <a:tailEnd type="none" w="med" len="med"/>
                        </a:lnR>
                        <a:lnT w="28575" cap="flat" cmpd="sng" algn="ctr">
                          <a:solidFill>
                            <a:srgbClr val="5B8E39"/>
                          </a:solidFill>
                          <a:prstDash val="solid"/>
                          <a:round/>
                          <a:headEnd type="none" w="med" len="med"/>
                          <a:tailEnd type="none" w="med" len="med"/>
                        </a:lnT>
                        <a:lnB w="28575" cap="flat" cmpd="sng" algn="ctr">
                          <a:solidFill>
                            <a:srgbClr val="5B8E39"/>
                          </a:solidFill>
                          <a:prstDash val="solid"/>
                          <a:round/>
                          <a:headEnd type="none" w="med" len="med"/>
                          <a:tailEnd type="none" w="med" len="med"/>
                        </a:lnB>
                        <a:solidFill>
                          <a:srgbClr val="E2F0D9"/>
                        </a:solidFill>
                      </a:tcPr>
                    </a:tc>
                    <a:tc>
                      <a:txBody>
                        <a:bodyPr/>
                        <a:lstStyle/>
                        <a:p>
                          <a:pPr algn="ctr" latinLnBrk="1"/>
                          <a:r>
                            <a:rPr lang="en-US" altLang="ko-KR" sz="1400" dirty="0">
                              <a:solidFill>
                                <a:schemeClr val="tx1"/>
                              </a:solidFill>
                              <a:latin typeface="Arial" panose="020B0604020202020204" pitchFamily="34" charset="0"/>
                              <a:cs typeface="Arial" panose="020B0604020202020204" pitchFamily="34" charset="0"/>
                            </a:rPr>
                            <a:t>Median</a:t>
                          </a:r>
                          <a:endParaRPr lang="ko-KR" altLang="en-US" sz="1400" dirty="0">
                            <a:solidFill>
                              <a:schemeClr val="tx1"/>
                            </a:solidFill>
                            <a:latin typeface="Arial" panose="020B0604020202020204" pitchFamily="34" charset="0"/>
                            <a:cs typeface="Arial" panose="020B0604020202020204" pitchFamily="34" charset="0"/>
                          </a:endParaRPr>
                        </a:p>
                      </a:txBody>
                      <a:tcPr anchor="ctr">
                        <a:lnL w="12700" cap="flat" cmpd="sng" algn="ctr">
                          <a:solidFill>
                            <a:srgbClr val="5B8E39"/>
                          </a:solidFill>
                          <a:prstDash val="solid"/>
                          <a:round/>
                          <a:headEnd type="none" w="med" len="med"/>
                          <a:tailEnd type="none" w="med" len="med"/>
                        </a:lnL>
                        <a:lnR w="12700" cap="flat" cmpd="sng" algn="ctr">
                          <a:solidFill>
                            <a:srgbClr val="5B8E39"/>
                          </a:solidFill>
                          <a:prstDash val="solid"/>
                          <a:round/>
                          <a:headEnd type="none" w="med" len="med"/>
                          <a:tailEnd type="none" w="med" len="med"/>
                        </a:lnR>
                        <a:lnT w="28575" cap="flat" cmpd="sng" algn="ctr">
                          <a:solidFill>
                            <a:srgbClr val="5B8E39"/>
                          </a:solidFill>
                          <a:prstDash val="solid"/>
                          <a:round/>
                          <a:headEnd type="none" w="med" len="med"/>
                          <a:tailEnd type="none" w="med" len="med"/>
                        </a:lnT>
                        <a:lnB w="28575" cap="flat" cmpd="sng" algn="ctr">
                          <a:solidFill>
                            <a:srgbClr val="5B8E39"/>
                          </a:solidFill>
                          <a:prstDash val="solid"/>
                          <a:round/>
                          <a:headEnd type="none" w="med" len="med"/>
                          <a:tailEnd type="none" w="med" len="med"/>
                        </a:lnB>
                        <a:solidFill>
                          <a:srgbClr val="E2F0D9"/>
                        </a:solidFill>
                      </a:tcPr>
                    </a:tc>
                    <a:tc>
                      <a:txBody>
                        <a:bodyPr/>
                        <a:lstStyle/>
                        <a:p>
                          <a:pPr algn="ctr" latinLnBrk="1"/>
                          <a:r>
                            <a:rPr lang="en-US" altLang="ko-KR" sz="1400" dirty="0">
                              <a:solidFill>
                                <a:schemeClr val="tx1"/>
                              </a:solidFill>
                              <a:latin typeface="Arial" panose="020B0604020202020204" pitchFamily="34" charset="0"/>
                              <a:cs typeface="Arial" panose="020B0604020202020204" pitchFamily="34" charset="0"/>
                            </a:rPr>
                            <a:t>P80</a:t>
                          </a:r>
                          <a:endParaRPr lang="ko-KR" altLang="en-US" sz="1400" dirty="0">
                            <a:solidFill>
                              <a:schemeClr val="tx1"/>
                            </a:solidFill>
                            <a:latin typeface="Arial" panose="020B0604020202020204" pitchFamily="34" charset="0"/>
                            <a:cs typeface="Arial" panose="020B0604020202020204" pitchFamily="34" charset="0"/>
                          </a:endParaRPr>
                        </a:p>
                      </a:txBody>
                      <a:tcPr anchor="ctr">
                        <a:lnL w="12700" cap="flat" cmpd="sng" algn="ctr">
                          <a:solidFill>
                            <a:srgbClr val="5B8E39"/>
                          </a:solidFill>
                          <a:prstDash val="solid"/>
                          <a:round/>
                          <a:headEnd type="none" w="med" len="med"/>
                          <a:tailEnd type="none" w="med" len="med"/>
                        </a:lnL>
                        <a:lnR w="12700" cap="flat" cmpd="sng" algn="ctr">
                          <a:solidFill>
                            <a:srgbClr val="5B8E39"/>
                          </a:solidFill>
                          <a:prstDash val="solid"/>
                          <a:round/>
                          <a:headEnd type="none" w="med" len="med"/>
                          <a:tailEnd type="none" w="med" len="med"/>
                        </a:lnR>
                        <a:lnT w="28575" cap="flat" cmpd="sng" algn="ctr">
                          <a:solidFill>
                            <a:srgbClr val="5B8E39"/>
                          </a:solidFill>
                          <a:prstDash val="solid"/>
                          <a:round/>
                          <a:headEnd type="none" w="med" len="med"/>
                          <a:tailEnd type="none" w="med" len="med"/>
                        </a:lnT>
                        <a:lnB w="28575" cap="flat" cmpd="sng" algn="ctr">
                          <a:solidFill>
                            <a:srgbClr val="5B8E39"/>
                          </a:solidFill>
                          <a:prstDash val="solid"/>
                          <a:round/>
                          <a:headEnd type="none" w="med" len="med"/>
                          <a:tailEnd type="none" w="med" len="med"/>
                        </a:lnB>
                        <a:solidFill>
                          <a:srgbClr val="E2F0D9"/>
                        </a:solidFill>
                      </a:tcPr>
                    </a:tc>
                    <a:tc>
                      <a:txBody>
                        <a:bodyPr/>
                        <a:lstStyle/>
                        <a:p>
                          <a:pPr algn="ctr" latinLnBrk="1"/>
                          <a:r>
                            <a:rPr lang="en-US" altLang="ko-KR" sz="1400" dirty="0">
                              <a:solidFill>
                                <a:schemeClr val="tx1"/>
                              </a:solidFill>
                              <a:latin typeface="Arial" panose="020B0604020202020204" pitchFamily="34" charset="0"/>
                              <a:cs typeface="Arial" panose="020B0604020202020204" pitchFamily="34" charset="0"/>
                            </a:rPr>
                            <a:t>Minimum</a:t>
                          </a:r>
                          <a:endParaRPr lang="ko-KR" altLang="en-US" sz="1400" dirty="0">
                            <a:solidFill>
                              <a:schemeClr val="tx1"/>
                            </a:solidFill>
                            <a:latin typeface="Arial" panose="020B0604020202020204" pitchFamily="34" charset="0"/>
                            <a:cs typeface="Arial" panose="020B0604020202020204" pitchFamily="34" charset="0"/>
                          </a:endParaRPr>
                        </a:p>
                      </a:txBody>
                      <a:tcPr anchor="ctr">
                        <a:lnL w="12700" cap="flat" cmpd="sng" algn="ctr">
                          <a:solidFill>
                            <a:srgbClr val="5B8E39"/>
                          </a:solidFill>
                          <a:prstDash val="solid"/>
                          <a:round/>
                          <a:headEnd type="none" w="med" len="med"/>
                          <a:tailEnd type="none" w="med" len="med"/>
                        </a:lnL>
                        <a:lnR w="28575" cap="flat" cmpd="sng" algn="ctr">
                          <a:solidFill>
                            <a:srgbClr val="5B8E39"/>
                          </a:solidFill>
                          <a:prstDash val="solid"/>
                          <a:round/>
                          <a:headEnd type="none" w="med" len="med"/>
                          <a:tailEnd type="none" w="med" len="med"/>
                        </a:lnR>
                        <a:lnT w="28575" cap="flat" cmpd="sng" algn="ctr">
                          <a:solidFill>
                            <a:srgbClr val="5B8E39"/>
                          </a:solidFill>
                          <a:prstDash val="solid"/>
                          <a:round/>
                          <a:headEnd type="none" w="med" len="med"/>
                          <a:tailEnd type="none" w="med" len="med"/>
                        </a:lnT>
                        <a:lnB w="28575" cap="flat" cmpd="sng" algn="ctr">
                          <a:solidFill>
                            <a:srgbClr val="5B8E39"/>
                          </a:solidFill>
                          <a:prstDash val="solid"/>
                          <a:round/>
                          <a:headEnd type="none" w="med" len="med"/>
                          <a:tailEnd type="none" w="med" len="med"/>
                        </a:lnB>
                        <a:solidFill>
                          <a:srgbClr val="E2F0D9"/>
                        </a:solidFill>
                      </a:tcPr>
                    </a:tc>
                    <a:tc>
                      <a:txBody>
                        <a:bodyPr/>
                        <a:lstStyle/>
                        <a:p>
                          <a:pPr algn="ctr" latinLnBrk="1"/>
                          <a:r>
                            <a:rPr lang="en-US" altLang="ko-KR" sz="1400" dirty="0">
                              <a:solidFill>
                                <a:schemeClr val="tx1"/>
                              </a:solidFill>
                              <a:latin typeface="Arial" panose="020B0604020202020204" pitchFamily="34" charset="0"/>
                              <a:cs typeface="Arial" panose="020B0604020202020204" pitchFamily="34" charset="0"/>
                            </a:rPr>
                            <a:t>Maximum</a:t>
                          </a:r>
                          <a:endParaRPr lang="ko-KR" altLang="en-US" sz="1400" dirty="0">
                            <a:solidFill>
                              <a:schemeClr val="tx1"/>
                            </a:solidFill>
                            <a:latin typeface="Arial" panose="020B0604020202020204" pitchFamily="34" charset="0"/>
                            <a:cs typeface="Arial" panose="020B0604020202020204" pitchFamily="34" charset="0"/>
                          </a:endParaRPr>
                        </a:p>
                      </a:txBody>
                      <a:tcPr anchor="ctr">
                        <a:lnL w="28575" cap="flat" cmpd="sng" algn="ctr">
                          <a:solidFill>
                            <a:srgbClr val="5B8E39"/>
                          </a:solidFill>
                          <a:prstDash val="solid"/>
                          <a:round/>
                          <a:headEnd type="none" w="med" len="med"/>
                          <a:tailEnd type="none" w="med" len="med"/>
                        </a:lnL>
                        <a:lnR w="28575" cap="flat" cmpd="sng" algn="ctr">
                          <a:solidFill>
                            <a:srgbClr val="5B8E39"/>
                          </a:solidFill>
                          <a:prstDash val="solid"/>
                          <a:round/>
                          <a:headEnd type="none" w="med" len="med"/>
                          <a:tailEnd type="none" w="med" len="med"/>
                        </a:lnR>
                        <a:lnT w="28575" cap="flat" cmpd="sng" algn="ctr">
                          <a:solidFill>
                            <a:srgbClr val="5B8E39"/>
                          </a:solidFill>
                          <a:prstDash val="solid"/>
                          <a:round/>
                          <a:headEnd type="none" w="med" len="med"/>
                          <a:tailEnd type="none" w="med" len="med"/>
                        </a:lnT>
                        <a:lnB w="28575" cap="flat" cmpd="sng" algn="ctr">
                          <a:solidFill>
                            <a:srgbClr val="5B8E39"/>
                          </a:solidFill>
                          <a:prstDash val="solid"/>
                          <a:round/>
                          <a:headEnd type="none" w="med" len="med"/>
                          <a:tailEnd type="none" w="med" len="med"/>
                        </a:lnB>
                        <a:solidFill>
                          <a:srgbClr val="E2F0D9"/>
                        </a:solidFill>
                      </a:tcPr>
                    </a:tc>
                    <a:extLst>
                      <a:ext uri="{0D108BD9-81ED-4DB2-BD59-A6C34878D82A}">
                        <a16:rowId xmlns:a16="http://schemas.microsoft.com/office/drawing/2014/main" val="1134671328"/>
                      </a:ext>
                    </a:extLst>
                  </a:tr>
                  <a:tr h="288000">
                    <a:tc gridSpan="8">
                      <a:txBody>
                        <a:bodyPr/>
                        <a:lstStyle/>
                        <a:p>
                          <a:pPr latinLnBrk="1"/>
                          <a:r>
                            <a:rPr lang="en-US" altLang="ko-KR" sz="1400" b="1" dirty="0">
                              <a:solidFill>
                                <a:schemeClr val="tx1"/>
                              </a:solidFill>
                              <a:latin typeface="Arial" panose="020B0604020202020204" pitchFamily="34" charset="0"/>
                              <a:cs typeface="Arial" panose="020B0604020202020204" pitchFamily="34" charset="0"/>
                            </a:rPr>
                            <a:t>Panel A: full sample of recommendations (25,168 firm-year observations from 1994 through 2005)</a:t>
                          </a:r>
                        </a:p>
                      </a:txBody>
                      <a:tcPr>
                        <a:lnL w="28575" cap="flat" cmpd="sng" algn="ctr">
                          <a:solidFill>
                            <a:srgbClr val="5B8E39"/>
                          </a:solidFill>
                          <a:prstDash val="solid"/>
                          <a:round/>
                          <a:headEnd type="none" w="med" len="med"/>
                          <a:tailEnd type="none" w="med" len="med"/>
                        </a:lnL>
                        <a:lnR w="28575" cap="flat" cmpd="sng" algn="ctr">
                          <a:solidFill>
                            <a:srgbClr val="5B8E39"/>
                          </a:solidFill>
                          <a:prstDash val="solid"/>
                          <a:round/>
                          <a:headEnd type="none" w="med" len="med"/>
                          <a:tailEnd type="none" w="med" len="med"/>
                        </a:lnR>
                        <a:lnT w="28575" cap="flat" cmpd="sng" algn="ctr">
                          <a:solidFill>
                            <a:srgbClr val="5B8E39"/>
                          </a:solidFill>
                          <a:prstDash val="solid"/>
                          <a:round/>
                          <a:headEnd type="none" w="med" len="med"/>
                          <a:tailEnd type="none" w="med" len="med"/>
                        </a:lnT>
                        <a:lnB w="28575" cap="flat" cmpd="sng" algn="ctr">
                          <a:solidFill>
                            <a:srgbClr val="5B8E39"/>
                          </a:solidFill>
                          <a:prstDash val="solid"/>
                          <a:round/>
                          <a:headEnd type="none" w="med" len="med"/>
                          <a:tailEnd type="none" w="med" len="med"/>
                        </a:lnB>
                        <a:lnTlToBr w="12700" cmpd="sng">
                          <a:noFill/>
                          <a:prstDash val="solid"/>
                        </a:lnTlToBr>
                        <a:lnBlToTr w="12700" cmpd="sng">
                          <a:noFill/>
                          <a:prstDash val="solid"/>
                        </a:lnBlToTr>
                        <a:solidFill>
                          <a:srgbClr val="E2F0D9"/>
                        </a:solidFill>
                      </a:tcPr>
                    </a:tc>
                    <a:tc hMerge="1">
                      <a:txBody>
                        <a:bodyPr/>
                        <a:lstStyle/>
                        <a:p>
                          <a:pPr latinLnBrk="1"/>
                          <a:endParaRPr lang="ko-KR" alt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rgbClr val="5B8E39"/>
                          </a:solidFill>
                          <a:prstDash val="solid"/>
                          <a:round/>
                          <a:headEnd type="none" w="med" len="med"/>
                          <a:tailEnd type="none" w="med" len="med"/>
                        </a:lnL>
                        <a:lnR w="12700" cap="flat" cmpd="sng" algn="ctr">
                          <a:solidFill>
                            <a:srgbClr val="5B8E39"/>
                          </a:solidFill>
                          <a:prstDash val="solid"/>
                          <a:round/>
                          <a:headEnd type="none" w="med" len="med"/>
                          <a:tailEnd type="none" w="med" len="med"/>
                        </a:lnR>
                        <a:lnT w="28575" cap="flat" cmpd="sng" algn="ctr">
                          <a:solidFill>
                            <a:srgbClr val="5B8E39"/>
                          </a:solidFill>
                          <a:prstDash val="solid"/>
                          <a:round/>
                          <a:headEnd type="none" w="med" len="med"/>
                          <a:tailEnd type="none" w="med" len="med"/>
                        </a:lnT>
                        <a:lnB w="28575" cap="flat" cmpd="sng" algn="ctr">
                          <a:solidFill>
                            <a:srgbClr val="5B8E39"/>
                          </a:solidFill>
                          <a:prstDash val="solid"/>
                          <a:round/>
                          <a:headEnd type="none" w="med" len="med"/>
                          <a:tailEnd type="none" w="med" len="med"/>
                        </a:lnB>
                        <a:lnTlToBr w="12700" cmpd="sng">
                          <a:noFill/>
                          <a:prstDash val="solid"/>
                        </a:lnTlToBr>
                        <a:lnBlToTr w="12700" cmpd="sng">
                          <a:noFill/>
                          <a:prstDash val="solid"/>
                        </a:lnBlToTr>
                        <a:solidFill>
                          <a:srgbClr val="E2F0D9"/>
                        </a:solidFill>
                      </a:tcPr>
                    </a:tc>
                    <a:tc hMerge="1">
                      <a:txBody>
                        <a:bodyPr/>
                        <a:lstStyle/>
                        <a:p>
                          <a:pPr latinLnBrk="1"/>
                          <a:endParaRPr lang="ko-KR" alt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rgbClr val="5B8E39"/>
                          </a:solidFill>
                          <a:prstDash val="solid"/>
                          <a:round/>
                          <a:headEnd type="none" w="med" len="med"/>
                          <a:tailEnd type="none" w="med" len="med"/>
                        </a:lnL>
                        <a:lnR w="12700" cap="flat" cmpd="sng" algn="ctr">
                          <a:solidFill>
                            <a:srgbClr val="5B8E39"/>
                          </a:solidFill>
                          <a:prstDash val="solid"/>
                          <a:round/>
                          <a:headEnd type="none" w="med" len="med"/>
                          <a:tailEnd type="none" w="med" len="med"/>
                        </a:lnR>
                        <a:lnT w="28575" cap="flat" cmpd="sng" algn="ctr">
                          <a:solidFill>
                            <a:srgbClr val="5B8E39"/>
                          </a:solidFill>
                          <a:prstDash val="solid"/>
                          <a:round/>
                          <a:headEnd type="none" w="med" len="med"/>
                          <a:tailEnd type="none" w="med" len="med"/>
                        </a:lnT>
                        <a:lnB w="28575" cap="flat" cmpd="sng" algn="ctr">
                          <a:solidFill>
                            <a:srgbClr val="5B8E39"/>
                          </a:solidFill>
                          <a:prstDash val="solid"/>
                          <a:round/>
                          <a:headEnd type="none" w="med" len="med"/>
                          <a:tailEnd type="none" w="med" len="med"/>
                        </a:lnB>
                        <a:solidFill>
                          <a:srgbClr val="E2F0D9"/>
                        </a:solidFill>
                      </a:tcPr>
                    </a:tc>
                    <a:tc hMerge="1">
                      <a:txBody>
                        <a:bodyPr/>
                        <a:lstStyle/>
                        <a:p>
                          <a:pPr latinLnBrk="1"/>
                          <a:endParaRPr lang="ko-KR" alt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rgbClr val="5B8E39"/>
                          </a:solidFill>
                          <a:prstDash val="solid"/>
                          <a:round/>
                          <a:headEnd type="none" w="med" len="med"/>
                          <a:tailEnd type="none" w="med" len="med"/>
                        </a:lnL>
                        <a:lnR w="12700" cap="flat" cmpd="sng" algn="ctr">
                          <a:solidFill>
                            <a:srgbClr val="5B8E39"/>
                          </a:solidFill>
                          <a:prstDash val="solid"/>
                          <a:round/>
                          <a:headEnd type="none" w="med" len="med"/>
                          <a:tailEnd type="none" w="med" len="med"/>
                        </a:lnR>
                        <a:lnT w="28575" cap="flat" cmpd="sng" algn="ctr">
                          <a:solidFill>
                            <a:srgbClr val="5B8E39"/>
                          </a:solidFill>
                          <a:prstDash val="solid"/>
                          <a:round/>
                          <a:headEnd type="none" w="med" len="med"/>
                          <a:tailEnd type="none" w="med" len="med"/>
                        </a:lnT>
                        <a:lnB w="28575" cap="flat" cmpd="sng" algn="ctr">
                          <a:solidFill>
                            <a:srgbClr val="5B8E39"/>
                          </a:solidFill>
                          <a:prstDash val="solid"/>
                          <a:round/>
                          <a:headEnd type="none" w="med" len="med"/>
                          <a:tailEnd type="none" w="med" len="med"/>
                        </a:lnB>
                        <a:solidFill>
                          <a:srgbClr val="E2F0D9"/>
                        </a:solidFill>
                      </a:tcPr>
                    </a:tc>
                    <a:tc hMerge="1">
                      <a:txBody>
                        <a:bodyPr/>
                        <a:lstStyle/>
                        <a:p>
                          <a:pPr latinLnBrk="1"/>
                          <a:r>
                            <a:rPr lang="en-US" altLang="ko-KR" sz="1400" b="1" dirty="0">
                              <a:solidFill>
                                <a:schemeClr val="tx1"/>
                              </a:solidFill>
                              <a:latin typeface="Arial" panose="020B0604020202020204" pitchFamily="34" charset="0"/>
                              <a:cs typeface="Arial" panose="020B0604020202020204" pitchFamily="34" charset="0"/>
                            </a:rPr>
                            <a:t>Panel A – full sample (23,012 firm – year observations during 1994 through 2005)</a:t>
                          </a:r>
                          <a:endParaRPr lang="ko-KR" altLang="en-US" sz="1400" b="1" dirty="0">
                            <a:solidFill>
                              <a:schemeClr val="tx1"/>
                            </a:solidFill>
                            <a:latin typeface="Arial" panose="020B0604020202020204" pitchFamily="34" charset="0"/>
                            <a:cs typeface="Arial" panose="020B0604020202020204" pitchFamily="34" charset="0"/>
                          </a:endParaRPr>
                        </a:p>
                      </a:txBody>
                      <a:tcPr>
                        <a:lnL w="12700" cap="flat" cmpd="sng" algn="ctr">
                          <a:solidFill>
                            <a:srgbClr val="5B8E39"/>
                          </a:solidFill>
                          <a:prstDash val="solid"/>
                          <a:round/>
                          <a:headEnd type="none" w="med" len="med"/>
                          <a:tailEnd type="none" w="med" len="med"/>
                        </a:lnL>
                        <a:lnR w="12700" cap="flat" cmpd="sng" algn="ctr">
                          <a:solidFill>
                            <a:srgbClr val="5B8E39"/>
                          </a:solidFill>
                          <a:prstDash val="solid"/>
                          <a:round/>
                          <a:headEnd type="none" w="med" len="med"/>
                          <a:tailEnd type="none" w="med" len="med"/>
                        </a:lnR>
                        <a:lnT w="28575" cap="flat" cmpd="sng" algn="ctr">
                          <a:solidFill>
                            <a:srgbClr val="5B8E39"/>
                          </a:solidFill>
                          <a:prstDash val="solid"/>
                          <a:round/>
                          <a:headEnd type="none" w="med" len="med"/>
                          <a:tailEnd type="none" w="med" len="med"/>
                        </a:lnT>
                        <a:lnB w="28575" cap="flat" cmpd="sng" algn="ctr">
                          <a:solidFill>
                            <a:srgbClr val="5B8E39"/>
                          </a:solidFill>
                          <a:prstDash val="solid"/>
                          <a:round/>
                          <a:headEnd type="none" w="med" len="med"/>
                          <a:tailEnd type="none" w="med" len="med"/>
                        </a:lnB>
                        <a:solidFill>
                          <a:srgbClr val="E2F0D9"/>
                        </a:solidFill>
                      </a:tcPr>
                    </a:tc>
                    <a:tc hMerge="1">
                      <a:txBody>
                        <a:bodyPr/>
                        <a:lstStyle/>
                        <a:p>
                          <a:pPr latinLnBrk="1"/>
                          <a:endParaRPr lang="ko-KR" alt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rgbClr val="5B8E39"/>
                          </a:solidFill>
                          <a:prstDash val="solid"/>
                          <a:round/>
                          <a:headEnd type="none" w="med" len="med"/>
                          <a:tailEnd type="none" w="med" len="med"/>
                        </a:lnL>
                        <a:lnR w="12700" cap="flat" cmpd="sng" algn="ctr">
                          <a:solidFill>
                            <a:srgbClr val="5B8E39"/>
                          </a:solidFill>
                          <a:prstDash val="solid"/>
                          <a:round/>
                          <a:headEnd type="none" w="med" len="med"/>
                          <a:tailEnd type="none" w="med" len="med"/>
                        </a:lnR>
                        <a:lnT w="28575" cap="flat" cmpd="sng" algn="ctr">
                          <a:solidFill>
                            <a:srgbClr val="5B8E39"/>
                          </a:solidFill>
                          <a:prstDash val="solid"/>
                          <a:round/>
                          <a:headEnd type="none" w="med" len="med"/>
                          <a:tailEnd type="none" w="med" len="med"/>
                        </a:lnT>
                        <a:lnB w="28575" cap="flat" cmpd="sng" algn="ctr">
                          <a:solidFill>
                            <a:srgbClr val="5B8E39"/>
                          </a:solidFill>
                          <a:prstDash val="solid"/>
                          <a:round/>
                          <a:headEnd type="none" w="med" len="med"/>
                          <a:tailEnd type="none" w="med" len="med"/>
                        </a:lnB>
                        <a:solidFill>
                          <a:srgbClr val="E2F0D9"/>
                        </a:solidFill>
                      </a:tcPr>
                    </a:tc>
                    <a:tc hMerge="1">
                      <a:txBody>
                        <a:bodyPr/>
                        <a:lstStyle/>
                        <a:p>
                          <a:pPr latinLnBrk="1"/>
                          <a:endParaRPr lang="ko-KR" alt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rgbClr val="5B8E39"/>
                          </a:solidFill>
                          <a:prstDash val="solid"/>
                          <a:round/>
                          <a:headEnd type="none" w="med" len="med"/>
                          <a:tailEnd type="none" w="med" len="med"/>
                        </a:lnL>
                        <a:lnR w="28575" cap="flat" cmpd="sng" algn="ctr">
                          <a:solidFill>
                            <a:srgbClr val="5B8E39"/>
                          </a:solidFill>
                          <a:prstDash val="solid"/>
                          <a:round/>
                          <a:headEnd type="none" w="med" len="med"/>
                          <a:tailEnd type="none" w="med" len="med"/>
                        </a:lnR>
                        <a:lnT w="28575" cap="flat" cmpd="sng" algn="ctr">
                          <a:solidFill>
                            <a:srgbClr val="5B8E39"/>
                          </a:solidFill>
                          <a:prstDash val="solid"/>
                          <a:round/>
                          <a:headEnd type="none" w="med" len="med"/>
                          <a:tailEnd type="none" w="med" len="med"/>
                        </a:lnT>
                        <a:lnB w="28575" cap="flat" cmpd="sng" algn="ctr">
                          <a:solidFill>
                            <a:srgbClr val="5B8E39"/>
                          </a:solidFill>
                          <a:prstDash val="solid"/>
                          <a:round/>
                          <a:headEnd type="none" w="med" len="med"/>
                          <a:tailEnd type="none" w="med" len="med"/>
                        </a:lnB>
                        <a:solidFill>
                          <a:srgbClr val="E2F0D9"/>
                        </a:solidFill>
                      </a:tcPr>
                    </a:tc>
                    <a:tc hMerge="1">
                      <a:txBody>
                        <a:bodyPr/>
                        <a:lstStyle/>
                        <a:p>
                          <a:pPr latinLnBrk="1"/>
                          <a:endParaRPr lang="ko-KR" altLang="en-US" sz="1400" dirty="0">
                            <a:solidFill>
                              <a:schemeClr val="tx1"/>
                            </a:solidFill>
                            <a:latin typeface="Arial" panose="020B0604020202020204" pitchFamily="34" charset="0"/>
                            <a:cs typeface="Arial" panose="020B0604020202020204" pitchFamily="34" charset="0"/>
                          </a:endParaRPr>
                        </a:p>
                      </a:txBody>
                      <a:tcPr>
                        <a:lnL w="28575" cap="flat" cmpd="sng" algn="ctr">
                          <a:solidFill>
                            <a:srgbClr val="5B8E39"/>
                          </a:solidFill>
                          <a:prstDash val="solid"/>
                          <a:round/>
                          <a:headEnd type="none" w="med" len="med"/>
                          <a:tailEnd type="none" w="med" len="med"/>
                        </a:lnL>
                        <a:lnR w="28575" cap="flat" cmpd="sng" algn="ctr">
                          <a:solidFill>
                            <a:srgbClr val="5B8E39"/>
                          </a:solidFill>
                          <a:prstDash val="solid"/>
                          <a:round/>
                          <a:headEnd type="none" w="med" len="med"/>
                          <a:tailEnd type="none" w="med" len="med"/>
                        </a:lnR>
                        <a:lnT w="28575" cap="flat" cmpd="sng" algn="ctr">
                          <a:solidFill>
                            <a:srgbClr val="5B8E39"/>
                          </a:solidFill>
                          <a:prstDash val="solid"/>
                          <a:round/>
                          <a:headEnd type="none" w="med" len="med"/>
                          <a:tailEnd type="none" w="med" len="med"/>
                        </a:lnT>
                        <a:lnB w="28575" cap="flat" cmpd="sng" algn="ctr">
                          <a:solidFill>
                            <a:srgbClr val="5B8E39"/>
                          </a:solidFill>
                          <a:prstDash val="solid"/>
                          <a:round/>
                          <a:headEnd type="none" w="med" len="med"/>
                          <a:tailEnd type="none" w="med" len="med"/>
                        </a:lnB>
                        <a:solidFill>
                          <a:srgbClr val="E2F0D9"/>
                        </a:solidFill>
                      </a:tcPr>
                    </a:tc>
                    <a:extLst>
                      <a:ext uri="{0D108BD9-81ED-4DB2-BD59-A6C34878D82A}">
                        <a16:rowId xmlns:a16="http://schemas.microsoft.com/office/drawing/2014/main" val="2373029870"/>
                      </a:ext>
                    </a:extLst>
                  </a:tr>
                  <a:tr h="532800">
                    <a:tc>
                      <a:txBody>
                        <a:bodyPr/>
                        <a:lstStyle/>
                        <a:p>
                          <a:pPr algn="ctr" latinLnBrk="1"/>
                          <a:r>
                            <a:rPr lang="en-US" altLang="ko-KR" sz="1400" dirty="0">
                              <a:solidFill>
                                <a:srgbClr val="0070C0"/>
                              </a:solidFill>
                              <a:latin typeface="Arial" panose="020B0604020202020204" pitchFamily="34" charset="0"/>
                              <a:cs typeface="Arial" panose="020B0604020202020204" pitchFamily="34" charset="0"/>
                            </a:rPr>
                            <a:t>RNOA</a:t>
                          </a:r>
                          <a:endParaRPr lang="ko-KR" altLang="en-US" sz="1400" dirty="0">
                            <a:solidFill>
                              <a:srgbClr val="0070C0"/>
                            </a:solidFill>
                            <a:latin typeface="Arial" panose="020B0604020202020204" pitchFamily="34" charset="0"/>
                            <a:cs typeface="Arial" panose="020B0604020202020204" pitchFamily="34" charset="0"/>
                          </a:endParaRPr>
                        </a:p>
                      </a:txBody>
                      <a:tcPr anchor="ctr">
                        <a:lnL w="28575" cap="flat" cmpd="sng" algn="ctr">
                          <a:solidFill>
                            <a:srgbClr val="5B8E39"/>
                          </a:solidFill>
                          <a:prstDash val="solid"/>
                          <a:round/>
                          <a:headEnd type="none" w="med" len="med"/>
                          <a:tailEnd type="none" w="med" len="med"/>
                        </a:lnL>
                        <a:lnR w="12700" cap="flat" cmpd="sng" algn="ctr">
                          <a:solidFill>
                            <a:srgbClr val="5B8E39"/>
                          </a:solidFill>
                          <a:prstDash val="solid"/>
                          <a:round/>
                          <a:headEnd type="none" w="med" len="med"/>
                          <a:tailEnd type="none" w="med" len="med"/>
                        </a:lnR>
                        <a:lnT w="28575" cap="flat" cmpd="sng" algn="ctr">
                          <a:solidFill>
                            <a:srgbClr val="5B8E39"/>
                          </a:solidFill>
                          <a:prstDash val="solid"/>
                          <a:round/>
                          <a:headEnd type="none" w="med" len="med"/>
                          <a:tailEnd type="none" w="med" len="med"/>
                        </a:lnT>
                        <a:lnB w="28575" cap="flat" cmpd="sng" algn="ctr">
                          <a:solidFill>
                            <a:srgbClr val="5B8E39"/>
                          </a:solidFill>
                          <a:prstDash val="solid"/>
                          <a:round/>
                          <a:headEnd type="none" w="med" len="med"/>
                          <a:tailEnd type="none" w="med" len="med"/>
                        </a:lnB>
                        <a:lnTlToBr w="12700" cmpd="sng">
                          <a:noFill/>
                          <a:prstDash val="solid"/>
                        </a:lnTlToBr>
                        <a:lnBlToTr w="12700" cmpd="sng">
                          <a:noFill/>
                          <a:prstDash val="solid"/>
                        </a:lnBlToTr>
                        <a:solidFill>
                          <a:srgbClr val="E2F0D9"/>
                        </a:solidFill>
                      </a:tcPr>
                    </a:tc>
                    <a:tc>
                      <a:txBody>
                        <a:bodyPr/>
                        <a:lstStyle/>
                        <a:p>
                          <a:pPr algn="ctr" latinLnBrk="1"/>
                          <a:r>
                            <a:rPr lang="en-US" altLang="ko-KR" sz="1400" dirty="0">
                              <a:solidFill>
                                <a:schemeClr val="tx1"/>
                              </a:solidFill>
                              <a:latin typeface="Arial" panose="020B0604020202020204" pitchFamily="34" charset="0"/>
                              <a:cs typeface="Arial" panose="020B0604020202020204" pitchFamily="34" charset="0"/>
                            </a:rPr>
                            <a:t>-0.056</a:t>
                          </a:r>
                          <a:endParaRPr lang="ko-KR" altLang="en-US" sz="1400" dirty="0">
                            <a:solidFill>
                              <a:schemeClr val="tx1"/>
                            </a:solidFill>
                            <a:latin typeface="Arial" panose="020B0604020202020204" pitchFamily="34" charset="0"/>
                            <a:cs typeface="Arial" panose="020B0604020202020204" pitchFamily="34" charset="0"/>
                          </a:endParaRPr>
                        </a:p>
                      </a:txBody>
                      <a:tcPr anchor="ctr">
                        <a:lnL w="12700" cap="flat" cmpd="sng" algn="ctr">
                          <a:solidFill>
                            <a:srgbClr val="5B8E39"/>
                          </a:solidFill>
                          <a:prstDash val="solid"/>
                          <a:round/>
                          <a:headEnd type="none" w="med" len="med"/>
                          <a:tailEnd type="none" w="med" len="med"/>
                        </a:lnL>
                        <a:lnR w="12700" cap="flat" cmpd="sng" algn="ctr">
                          <a:solidFill>
                            <a:srgbClr val="5B8E39"/>
                          </a:solidFill>
                          <a:prstDash val="solid"/>
                          <a:round/>
                          <a:headEnd type="none" w="med" len="med"/>
                          <a:tailEnd type="none" w="med" len="med"/>
                        </a:lnR>
                        <a:lnT w="28575" cap="flat" cmpd="sng" algn="ctr">
                          <a:solidFill>
                            <a:srgbClr val="5B8E39"/>
                          </a:solidFill>
                          <a:prstDash val="solid"/>
                          <a:round/>
                          <a:headEnd type="none" w="med" len="med"/>
                          <a:tailEnd type="none" w="med" len="med"/>
                        </a:lnT>
                        <a:lnB w="28575" cap="flat" cmpd="sng" algn="ctr">
                          <a:solidFill>
                            <a:srgbClr val="5B8E39"/>
                          </a:solidFill>
                          <a:prstDash val="solid"/>
                          <a:round/>
                          <a:headEnd type="none" w="med" len="med"/>
                          <a:tailEnd type="none" w="med" len="med"/>
                        </a:lnB>
                        <a:lnTlToBr w="12700" cmpd="sng">
                          <a:noFill/>
                          <a:prstDash val="solid"/>
                        </a:lnTlToBr>
                        <a:lnBlToTr w="12700" cmpd="sng">
                          <a:noFill/>
                          <a:prstDash val="solid"/>
                        </a:lnBlToTr>
                        <a:solidFill>
                          <a:srgbClr val="E2F0D9"/>
                        </a:solidFill>
                      </a:tcPr>
                    </a:tc>
                    <a:tc>
                      <a:txBody>
                        <a:bodyPr/>
                        <a:lstStyle/>
                        <a:p>
                          <a:pPr algn="ctr" latinLnBrk="1"/>
                          <a:r>
                            <a:rPr lang="en-US" altLang="ko-KR" sz="1400" dirty="0">
                              <a:solidFill>
                                <a:schemeClr val="tx1"/>
                              </a:solidFill>
                              <a:latin typeface="Arial" panose="020B0604020202020204" pitchFamily="34" charset="0"/>
                              <a:cs typeface="Arial" panose="020B0604020202020204" pitchFamily="34" charset="0"/>
                            </a:rPr>
                            <a:t>11.448</a:t>
                          </a:r>
                          <a:endParaRPr lang="ko-KR" altLang="en-US" sz="1400" dirty="0">
                            <a:solidFill>
                              <a:schemeClr val="tx1"/>
                            </a:solidFill>
                            <a:latin typeface="Arial" panose="020B0604020202020204" pitchFamily="34" charset="0"/>
                            <a:cs typeface="Arial" panose="020B0604020202020204" pitchFamily="34" charset="0"/>
                          </a:endParaRPr>
                        </a:p>
                      </a:txBody>
                      <a:tcPr anchor="ctr">
                        <a:lnL w="12700" cap="flat" cmpd="sng" algn="ctr">
                          <a:solidFill>
                            <a:srgbClr val="5B8E39"/>
                          </a:solidFill>
                          <a:prstDash val="solid"/>
                          <a:round/>
                          <a:headEnd type="none" w="med" len="med"/>
                          <a:tailEnd type="none" w="med" len="med"/>
                        </a:lnL>
                        <a:lnR w="12700" cap="flat" cmpd="sng" algn="ctr">
                          <a:solidFill>
                            <a:srgbClr val="5B8E39"/>
                          </a:solidFill>
                          <a:prstDash val="solid"/>
                          <a:round/>
                          <a:headEnd type="none" w="med" len="med"/>
                          <a:tailEnd type="none" w="med" len="med"/>
                        </a:lnR>
                        <a:lnT w="28575" cap="flat" cmpd="sng" algn="ctr">
                          <a:solidFill>
                            <a:srgbClr val="5B8E39"/>
                          </a:solidFill>
                          <a:prstDash val="solid"/>
                          <a:round/>
                          <a:headEnd type="none" w="med" len="med"/>
                          <a:tailEnd type="none" w="med" len="med"/>
                        </a:lnT>
                        <a:lnB w="28575" cap="flat" cmpd="sng" algn="ctr">
                          <a:solidFill>
                            <a:srgbClr val="5B8E39"/>
                          </a:solidFill>
                          <a:prstDash val="solid"/>
                          <a:round/>
                          <a:headEnd type="none" w="med" len="med"/>
                          <a:tailEnd type="none" w="med" len="med"/>
                        </a:lnB>
                        <a:solidFill>
                          <a:srgbClr val="E2F0D9"/>
                        </a:solidFill>
                      </a:tcPr>
                    </a:tc>
                    <a:tc>
                      <a:txBody>
                        <a:bodyPr/>
                        <a:lstStyle/>
                        <a:p>
                          <a:pPr algn="ctr" latinLnBrk="1"/>
                          <a:r>
                            <a:rPr lang="en-US" altLang="ko-KR" sz="1400" dirty="0">
                              <a:solidFill>
                                <a:schemeClr val="tx1"/>
                              </a:solidFill>
                              <a:latin typeface="Arial" panose="020B0604020202020204" pitchFamily="34" charset="0"/>
                              <a:cs typeface="Arial" panose="020B0604020202020204" pitchFamily="34" charset="0"/>
                            </a:rPr>
                            <a:t>0.004</a:t>
                          </a:r>
                          <a:endParaRPr lang="ko-KR" altLang="en-US" sz="1400" dirty="0">
                            <a:solidFill>
                              <a:schemeClr val="tx1"/>
                            </a:solidFill>
                            <a:latin typeface="Arial" panose="020B0604020202020204" pitchFamily="34" charset="0"/>
                            <a:cs typeface="Arial" panose="020B0604020202020204" pitchFamily="34" charset="0"/>
                          </a:endParaRPr>
                        </a:p>
                      </a:txBody>
                      <a:tcPr anchor="ctr">
                        <a:lnL w="12700" cap="flat" cmpd="sng" algn="ctr">
                          <a:solidFill>
                            <a:srgbClr val="5B8E39"/>
                          </a:solidFill>
                          <a:prstDash val="solid"/>
                          <a:round/>
                          <a:headEnd type="none" w="med" len="med"/>
                          <a:tailEnd type="none" w="med" len="med"/>
                        </a:lnL>
                        <a:lnR w="12700" cap="flat" cmpd="sng" algn="ctr">
                          <a:solidFill>
                            <a:srgbClr val="5B8E39"/>
                          </a:solidFill>
                          <a:prstDash val="solid"/>
                          <a:round/>
                          <a:headEnd type="none" w="med" len="med"/>
                          <a:tailEnd type="none" w="med" len="med"/>
                        </a:lnR>
                        <a:lnT w="28575" cap="flat" cmpd="sng" algn="ctr">
                          <a:solidFill>
                            <a:srgbClr val="5B8E39"/>
                          </a:solidFill>
                          <a:prstDash val="solid"/>
                          <a:round/>
                          <a:headEnd type="none" w="med" len="med"/>
                          <a:tailEnd type="none" w="med" len="med"/>
                        </a:lnT>
                        <a:lnB w="28575" cap="flat" cmpd="sng" algn="ctr">
                          <a:solidFill>
                            <a:srgbClr val="5B8E39"/>
                          </a:solidFill>
                          <a:prstDash val="solid"/>
                          <a:round/>
                          <a:headEnd type="none" w="med" len="med"/>
                          <a:tailEnd type="none" w="med" len="med"/>
                        </a:lnB>
                        <a:solidFill>
                          <a:srgbClr val="E2F0D9"/>
                        </a:solidFill>
                      </a:tcPr>
                    </a:tc>
                    <a:tc>
                      <a:txBody>
                        <a:bodyPr/>
                        <a:lstStyle/>
                        <a:p>
                          <a:pPr algn="ctr" latinLnBrk="1"/>
                          <a:r>
                            <a:rPr lang="en-US" altLang="ko-KR" sz="1400" dirty="0">
                              <a:solidFill>
                                <a:schemeClr val="tx1"/>
                              </a:solidFill>
                              <a:latin typeface="Arial" panose="020B0604020202020204" pitchFamily="34" charset="0"/>
                              <a:cs typeface="Arial" panose="020B0604020202020204" pitchFamily="34" charset="0"/>
                            </a:rPr>
                            <a:t>0.141</a:t>
                          </a:r>
                          <a:endParaRPr lang="ko-KR" altLang="en-US" sz="1400" dirty="0">
                            <a:solidFill>
                              <a:schemeClr val="tx1"/>
                            </a:solidFill>
                            <a:latin typeface="Arial" panose="020B0604020202020204" pitchFamily="34" charset="0"/>
                            <a:cs typeface="Arial" panose="020B0604020202020204" pitchFamily="34" charset="0"/>
                          </a:endParaRPr>
                        </a:p>
                      </a:txBody>
                      <a:tcPr anchor="ctr">
                        <a:lnL w="12700" cap="flat" cmpd="sng" algn="ctr">
                          <a:solidFill>
                            <a:srgbClr val="5B8E39"/>
                          </a:solidFill>
                          <a:prstDash val="solid"/>
                          <a:round/>
                          <a:headEnd type="none" w="med" len="med"/>
                          <a:tailEnd type="none" w="med" len="med"/>
                        </a:lnL>
                        <a:lnR w="12700" cap="flat" cmpd="sng" algn="ctr">
                          <a:solidFill>
                            <a:srgbClr val="5B8E39"/>
                          </a:solidFill>
                          <a:prstDash val="solid"/>
                          <a:round/>
                          <a:headEnd type="none" w="med" len="med"/>
                          <a:tailEnd type="none" w="med" len="med"/>
                        </a:lnR>
                        <a:lnT w="28575" cap="flat" cmpd="sng" algn="ctr">
                          <a:solidFill>
                            <a:srgbClr val="5B8E39"/>
                          </a:solidFill>
                          <a:prstDash val="solid"/>
                          <a:round/>
                          <a:headEnd type="none" w="med" len="med"/>
                          <a:tailEnd type="none" w="med" len="med"/>
                        </a:lnT>
                        <a:lnB w="28575" cap="flat" cmpd="sng" algn="ctr">
                          <a:solidFill>
                            <a:srgbClr val="5B8E39"/>
                          </a:solidFill>
                          <a:prstDash val="solid"/>
                          <a:round/>
                          <a:headEnd type="none" w="med" len="med"/>
                          <a:tailEnd type="none" w="med" len="med"/>
                        </a:lnB>
                        <a:solidFill>
                          <a:srgbClr val="E2F0D9"/>
                        </a:solidFill>
                      </a:tcPr>
                    </a:tc>
                    <a:tc>
                      <a:txBody>
                        <a:bodyPr/>
                        <a:lstStyle/>
                        <a:p>
                          <a:pPr algn="ctr" latinLnBrk="1"/>
                          <a:r>
                            <a:rPr lang="en-US" altLang="ko-KR" sz="1400" dirty="0">
                              <a:solidFill>
                                <a:schemeClr val="tx1"/>
                              </a:solidFill>
                              <a:latin typeface="Arial" panose="020B0604020202020204" pitchFamily="34" charset="0"/>
                              <a:cs typeface="Arial" panose="020B0604020202020204" pitchFamily="34" charset="0"/>
                            </a:rPr>
                            <a:t>0.296</a:t>
                          </a:r>
                          <a:endParaRPr lang="ko-KR" altLang="en-US" sz="1400" dirty="0">
                            <a:solidFill>
                              <a:schemeClr val="tx1"/>
                            </a:solidFill>
                            <a:latin typeface="Arial" panose="020B0604020202020204" pitchFamily="34" charset="0"/>
                            <a:cs typeface="Arial" panose="020B0604020202020204" pitchFamily="34" charset="0"/>
                          </a:endParaRPr>
                        </a:p>
                      </a:txBody>
                      <a:tcPr anchor="ctr">
                        <a:lnL w="12700" cap="flat" cmpd="sng" algn="ctr">
                          <a:solidFill>
                            <a:srgbClr val="5B8E39"/>
                          </a:solidFill>
                          <a:prstDash val="solid"/>
                          <a:round/>
                          <a:headEnd type="none" w="med" len="med"/>
                          <a:tailEnd type="none" w="med" len="med"/>
                        </a:lnL>
                        <a:lnR w="12700" cap="flat" cmpd="sng" algn="ctr">
                          <a:solidFill>
                            <a:srgbClr val="5B8E39"/>
                          </a:solidFill>
                          <a:prstDash val="solid"/>
                          <a:round/>
                          <a:headEnd type="none" w="med" len="med"/>
                          <a:tailEnd type="none" w="med" len="med"/>
                        </a:lnR>
                        <a:lnT w="28575" cap="flat" cmpd="sng" algn="ctr">
                          <a:solidFill>
                            <a:srgbClr val="5B8E39"/>
                          </a:solidFill>
                          <a:prstDash val="solid"/>
                          <a:round/>
                          <a:headEnd type="none" w="med" len="med"/>
                          <a:tailEnd type="none" w="med" len="med"/>
                        </a:lnT>
                        <a:lnB w="28575" cap="flat" cmpd="sng" algn="ctr">
                          <a:solidFill>
                            <a:srgbClr val="5B8E39"/>
                          </a:solidFill>
                          <a:prstDash val="solid"/>
                          <a:round/>
                          <a:headEnd type="none" w="med" len="med"/>
                          <a:tailEnd type="none" w="med" len="med"/>
                        </a:lnB>
                        <a:solidFill>
                          <a:srgbClr val="E2F0D9"/>
                        </a:solidFill>
                      </a:tcPr>
                    </a:tc>
                    <a:tc>
                      <a:txBody>
                        <a:bodyPr/>
                        <a:lstStyle/>
                        <a:p>
                          <a:pPr algn="ctr" latinLnBrk="1"/>
                          <a:r>
                            <a:rPr lang="en-US" altLang="ko-KR" sz="1400" dirty="0">
                              <a:solidFill>
                                <a:schemeClr val="tx1"/>
                              </a:solidFill>
                              <a:latin typeface="Arial" panose="020B0604020202020204" pitchFamily="34" charset="0"/>
                              <a:cs typeface="Arial" panose="020B0604020202020204" pitchFamily="34" charset="0"/>
                            </a:rPr>
                            <a:t>-1,139.88</a:t>
                          </a:r>
                          <a:endParaRPr lang="ko-KR" altLang="en-US" sz="1400" dirty="0">
                            <a:solidFill>
                              <a:schemeClr val="tx1"/>
                            </a:solidFill>
                            <a:latin typeface="Arial" panose="020B0604020202020204" pitchFamily="34" charset="0"/>
                            <a:cs typeface="Arial" panose="020B0604020202020204" pitchFamily="34" charset="0"/>
                          </a:endParaRPr>
                        </a:p>
                      </a:txBody>
                      <a:tcPr anchor="ctr">
                        <a:lnL w="12700" cap="flat" cmpd="sng" algn="ctr">
                          <a:solidFill>
                            <a:srgbClr val="5B8E39"/>
                          </a:solidFill>
                          <a:prstDash val="solid"/>
                          <a:round/>
                          <a:headEnd type="none" w="med" len="med"/>
                          <a:tailEnd type="none" w="med" len="med"/>
                        </a:lnL>
                        <a:lnR w="28575" cap="flat" cmpd="sng" algn="ctr">
                          <a:solidFill>
                            <a:srgbClr val="5B8E39"/>
                          </a:solidFill>
                          <a:prstDash val="solid"/>
                          <a:round/>
                          <a:headEnd type="none" w="med" len="med"/>
                          <a:tailEnd type="none" w="med" len="med"/>
                        </a:lnR>
                        <a:lnT w="28575" cap="flat" cmpd="sng" algn="ctr">
                          <a:solidFill>
                            <a:srgbClr val="5B8E39"/>
                          </a:solidFill>
                          <a:prstDash val="solid"/>
                          <a:round/>
                          <a:headEnd type="none" w="med" len="med"/>
                          <a:tailEnd type="none" w="med" len="med"/>
                        </a:lnT>
                        <a:lnB w="28575" cap="flat" cmpd="sng" algn="ctr">
                          <a:solidFill>
                            <a:srgbClr val="5B8E39"/>
                          </a:solidFill>
                          <a:prstDash val="solid"/>
                          <a:round/>
                          <a:headEnd type="none" w="med" len="med"/>
                          <a:tailEnd type="none" w="med" len="med"/>
                        </a:lnB>
                        <a:solidFill>
                          <a:srgbClr val="E2F0D9"/>
                        </a:solidFill>
                      </a:tcPr>
                    </a:tc>
                    <a:tc>
                      <a:txBody>
                        <a:bodyPr/>
                        <a:lstStyle/>
                        <a:p>
                          <a:pPr algn="ctr" latinLnBrk="1"/>
                          <a:r>
                            <a:rPr lang="en-US" altLang="ko-KR" sz="1400" dirty="0">
                              <a:solidFill>
                                <a:schemeClr val="tx1"/>
                              </a:solidFill>
                              <a:latin typeface="Arial" panose="020B0604020202020204" pitchFamily="34" charset="0"/>
                              <a:cs typeface="Arial" panose="020B0604020202020204" pitchFamily="34" charset="0"/>
                            </a:rPr>
                            <a:t>205.014</a:t>
                          </a:r>
                          <a:endParaRPr lang="ko-KR" altLang="en-US" sz="1400" dirty="0">
                            <a:solidFill>
                              <a:schemeClr val="tx1"/>
                            </a:solidFill>
                            <a:latin typeface="Arial" panose="020B0604020202020204" pitchFamily="34" charset="0"/>
                            <a:cs typeface="Arial" panose="020B0604020202020204" pitchFamily="34" charset="0"/>
                          </a:endParaRPr>
                        </a:p>
                      </a:txBody>
                      <a:tcPr anchor="ctr">
                        <a:lnL w="28575" cap="flat" cmpd="sng" algn="ctr">
                          <a:solidFill>
                            <a:srgbClr val="5B8E39"/>
                          </a:solidFill>
                          <a:prstDash val="solid"/>
                          <a:round/>
                          <a:headEnd type="none" w="med" len="med"/>
                          <a:tailEnd type="none" w="med" len="med"/>
                        </a:lnL>
                        <a:lnR w="28575" cap="flat" cmpd="sng" algn="ctr">
                          <a:solidFill>
                            <a:srgbClr val="5B8E39"/>
                          </a:solidFill>
                          <a:prstDash val="solid"/>
                          <a:round/>
                          <a:headEnd type="none" w="med" len="med"/>
                          <a:tailEnd type="none" w="med" len="med"/>
                        </a:lnR>
                        <a:lnT w="28575" cap="flat" cmpd="sng" algn="ctr">
                          <a:solidFill>
                            <a:srgbClr val="5B8E39"/>
                          </a:solidFill>
                          <a:prstDash val="solid"/>
                          <a:round/>
                          <a:headEnd type="none" w="med" len="med"/>
                          <a:tailEnd type="none" w="med" len="med"/>
                        </a:lnT>
                        <a:lnB w="28575" cap="flat" cmpd="sng" algn="ctr">
                          <a:solidFill>
                            <a:srgbClr val="5B8E39"/>
                          </a:solidFill>
                          <a:prstDash val="solid"/>
                          <a:round/>
                          <a:headEnd type="none" w="med" len="med"/>
                          <a:tailEnd type="none" w="med" len="med"/>
                        </a:lnB>
                        <a:solidFill>
                          <a:srgbClr val="E2F0D9"/>
                        </a:solidFill>
                      </a:tcPr>
                    </a:tc>
                    <a:extLst>
                      <a:ext uri="{0D108BD9-81ED-4DB2-BD59-A6C34878D82A}">
                        <a16:rowId xmlns:a16="http://schemas.microsoft.com/office/drawing/2014/main" val="2014438721"/>
                      </a:ext>
                    </a:extLst>
                  </a:tr>
                  <a:tr h="532800">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14:m>
                            <m:oMath xmlns:m="http://schemas.openxmlformats.org/officeDocument/2006/math">
                              <m:r>
                                <a:rPr lang="en-US" altLang="ko-KR" sz="1400" i="1" smtClean="0">
                                  <a:solidFill>
                                    <a:srgbClr val="FF0000"/>
                                  </a:solidFill>
                                  <a:latin typeface="Cambria Math" panose="02040503050406030204" pitchFamily="18" charset="0"/>
                                  <a:ea typeface="Cambria Math" panose="02040503050406030204" pitchFamily="18" charset="0"/>
                                  <a:cs typeface="Arial" panose="020B0604020202020204" pitchFamily="34" charset="0"/>
                                </a:rPr>
                                <m:t>∆</m:t>
                              </m:r>
                            </m:oMath>
                          </a14:m>
                          <a:r>
                            <a:rPr lang="en-US" altLang="ko-KR" sz="1400" dirty="0">
                              <a:solidFill>
                                <a:srgbClr val="FF0000"/>
                              </a:solidFill>
                              <a:latin typeface="Arial" panose="020B0604020202020204" pitchFamily="34" charset="0"/>
                              <a:cs typeface="Arial" panose="020B0604020202020204" pitchFamily="34" charset="0"/>
                            </a:rPr>
                            <a:t>GM</a:t>
                          </a:r>
                          <a:endParaRPr lang="ko-KR" altLang="en-US" sz="1400" dirty="0">
                            <a:solidFill>
                              <a:srgbClr val="FF0000"/>
                            </a:solidFill>
                            <a:latin typeface="Arial" panose="020B0604020202020204" pitchFamily="34" charset="0"/>
                            <a:cs typeface="Arial" panose="020B0604020202020204" pitchFamily="34" charset="0"/>
                          </a:endParaRPr>
                        </a:p>
                      </a:txBody>
                      <a:tcPr anchor="ctr">
                        <a:lnL w="28575" cap="flat" cmpd="sng" algn="ctr">
                          <a:solidFill>
                            <a:srgbClr val="5B8E39"/>
                          </a:solidFill>
                          <a:prstDash val="solid"/>
                          <a:round/>
                          <a:headEnd type="none" w="med" len="med"/>
                          <a:tailEnd type="none" w="med" len="med"/>
                        </a:lnL>
                        <a:lnR w="12700" cap="flat" cmpd="sng" algn="ctr">
                          <a:solidFill>
                            <a:srgbClr val="5B8E39"/>
                          </a:solidFill>
                          <a:prstDash val="solid"/>
                          <a:round/>
                          <a:headEnd type="none" w="med" len="med"/>
                          <a:tailEnd type="none" w="med" len="med"/>
                        </a:lnR>
                        <a:lnT w="28575" cap="flat" cmpd="sng" algn="ctr">
                          <a:solidFill>
                            <a:srgbClr val="5B8E39"/>
                          </a:solidFill>
                          <a:prstDash val="solid"/>
                          <a:round/>
                          <a:headEnd type="none" w="med" len="med"/>
                          <a:tailEnd type="none" w="med" len="med"/>
                        </a:lnT>
                        <a:lnB w="28575" cap="flat" cmpd="sng" algn="ctr">
                          <a:solidFill>
                            <a:srgbClr val="5B8E39"/>
                          </a:solidFill>
                          <a:prstDash val="solid"/>
                          <a:round/>
                          <a:headEnd type="none" w="med" len="med"/>
                          <a:tailEnd type="none" w="med" len="med"/>
                        </a:lnB>
                        <a:lnTlToBr w="12700" cmpd="sng">
                          <a:noFill/>
                          <a:prstDash val="solid"/>
                        </a:lnTlToBr>
                        <a:lnBlToTr w="12700" cmpd="sng">
                          <a:noFill/>
                          <a:prstDash val="solid"/>
                        </a:lnBlToTr>
                        <a:solidFill>
                          <a:srgbClr val="E2F0D9"/>
                        </a:solidFill>
                      </a:tcPr>
                    </a:tc>
                    <a:tc>
                      <a:txBody>
                        <a:bodyPr/>
                        <a:lstStyle/>
                        <a:p>
                          <a:pPr algn="ctr" latinLnBrk="1"/>
                          <a:r>
                            <a:rPr lang="en-US" altLang="ko-KR" sz="1400" dirty="0">
                              <a:solidFill>
                                <a:schemeClr val="tx1"/>
                              </a:solidFill>
                              <a:latin typeface="Arial" panose="020B0604020202020204" pitchFamily="34" charset="0"/>
                              <a:cs typeface="Arial" panose="020B0604020202020204" pitchFamily="34" charset="0"/>
                            </a:rPr>
                            <a:t>-0.116</a:t>
                          </a:r>
                          <a:endParaRPr lang="ko-KR" altLang="en-US" sz="1400" dirty="0">
                            <a:solidFill>
                              <a:schemeClr val="tx1"/>
                            </a:solidFill>
                            <a:latin typeface="Arial" panose="020B0604020202020204" pitchFamily="34" charset="0"/>
                            <a:cs typeface="Arial" panose="020B0604020202020204" pitchFamily="34" charset="0"/>
                          </a:endParaRPr>
                        </a:p>
                      </a:txBody>
                      <a:tcPr anchor="ctr">
                        <a:lnL w="12700" cap="flat" cmpd="sng" algn="ctr">
                          <a:solidFill>
                            <a:srgbClr val="5B8E39"/>
                          </a:solidFill>
                          <a:prstDash val="solid"/>
                          <a:round/>
                          <a:headEnd type="none" w="med" len="med"/>
                          <a:tailEnd type="none" w="med" len="med"/>
                        </a:lnL>
                        <a:lnR w="12700" cap="flat" cmpd="sng" algn="ctr">
                          <a:solidFill>
                            <a:srgbClr val="5B8E39"/>
                          </a:solidFill>
                          <a:prstDash val="solid"/>
                          <a:round/>
                          <a:headEnd type="none" w="med" len="med"/>
                          <a:tailEnd type="none" w="med" len="med"/>
                        </a:lnR>
                        <a:lnT w="28575" cap="flat" cmpd="sng" algn="ctr">
                          <a:solidFill>
                            <a:srgbClr val="5B8E39"/>
                          </a:solidFill>
                          <a:prstDash val="solid"/>
                          <a:round/>
                          <a:headEnd type="none" w="med" len="med"/>
                          <a:tailEnd type="none" w="med" len="med"/>
                        </a:lnT>
                        <a:lnB w="28575" cap="flat" cmpd="sng" algn="ctr">
                          <a:solidFill>
                            <a:srgbClr val="5B8E39"/>
                          </a:solidFill>
                          <a:prstDash val="solid"/>
                          <a:round/>
                          <a:headEnd type="none" w="med" len="med"/>
                          <a:tailEnd type="none" w="med" len="med"/>
                        </a:lnB>
                        <a:lnTlToBr w="12700" cmpd="sng">
                          <a:noFill/>
                          <a:prstDash val="solid"/>
                        </a:lnTlToBr>
                        <a:lnBlToTr w="12700" cmpd="sng">
                          <a:noFill/>
                          <a:prstDash val="solid"/>
                        </a:lnBlToTr>
                        <a:solidFill>
                          <a:srgbClr val="E2F0D9"/>
                        </a:solidFill>
                      </a:tcPr>
                    </a:tc>
                    <a:tc>
                      <a:txBody>
                        <a:bodyPr/>
                        <a:lstStyle/>
                        <a:p>
                          <a:pPr algn="ctr" latinLnBrk="1"/>
                          <a:r>
                            <a:rPr lang="en-US" altLang="ko-KR" sz="1400" dirty="0">
                              <a:solidFill>
                                <a:schemeClr val="tx1"/>
                              </a:solidFill>
                              <a:latin typeface="Arial" panose="020B0604020202020204" pitchFamily="34" charset="0"/>
                              <a:cs typeface="Arial" panose="020B0604020202020204" pitchFamily="34" charset="0"/>
                            </a:rPr>
                            <a:t>8.539</a:t>
                          </a:r>
                          <a:endParaRPr lang="ko-KR" altLang="en-US" sz="1400" dirty="0">
                            <a:solidFill>
                              <a:schemeClr val="tx1"/>
                            </a:solidFill>
                            <a:latin typeface="Arial" panose="020B0604020202020204" pitchFamily="34" charset="0"/>
                            <a:cs typeface="Arial" panose="020B0604020202020204" pitchFamily="34" charset="0"/>
                          </a:endParaRPr>
                        </a:p>
                      </a:txBody>
                      <a:tcPr anchor="ctr">
                        <a:lnL w="12700" cap="flat" cmpd="sng" algn="ctr">
                          <a:solidFill>
                            <a:srgbClr val="5B8E39"/>
                          </a:solidFill>
                          <a:prstDash val="solid"/>
                          <a:round/>
                          <a:headEnd type="none" w="med" len="med"/>
                          <a:tailEnd type="none" w="med" len="med"/>
                        </a:lnL>
                        <a:lnR w="12700" cap="flat" cmpd="sng" algn="ctr">
                          <a:solidFill>
                            <a:srgbClr val="5B8E39"/>
                          </a:solidFill>
                          <a:prstDash val="solid"/>
                          <a:round/>
                          <a:headEnd type="none" w="med" len="med"/>
                          <a:tailEnd type="none" w="med" len="med"/>
                        </a:lnR>
                        <a:lnT w="28575" cap="flat" cmpd="sng" algn="ctr">
                          <a:solidFill>
                            <a:srgbClr val="5B8E39"/>
                          </a:solidFill>
                          <a:prstDash val="solid"/>
                          <a:round/>
                          <a:headEnd type="none" w="med" len="med"/>
                          <a:tailEnd type="none" w="med" len="med"/>
                        </a:lnT>
                        <a:lnB w="28575" cap="flat" cmpd="sng" algn="ctr">
                          <a:solidFill>
                            <a:srgbClr val="5B8E39"/>
                          </a:solidFill>
                          <a:prstDash val="solid"/>
                          <a:round/>
                          <a:headEnd type="none" w="med" len="med"/>
                          <a:tailEnd type="none" w="med" len="med"/>
                        </a:lnB>
                        <a:solidFill>
                          <a:srgbClr val="E2F0D9"/>
                        </a:solidFill>
                      </a:tcPr>
                    </a:tc>
                    <a:tc>
                      <a:txBody>
                        <a:bodyPr/>
                        <a:lstStyle/>
                        <a:p>
                          <a:pPr algn="ctr" latinLnBrk="1"/>
                          <a:r>
                            <a:rPr lang="en-US" altLang="ko-KR" sz="1400" dirty="0">
                              <a:solidFill>
                                <a:schemeClr val="tx1"/>
                              </a:solidFill>
                              <a:latin typeface="Arial" panose="020B0604020202020204" pitchFamily="34" charset="0"/>
                              <a:cs typeface="Arial" panose="020B0604020202020204" pitchFamily="34" charset="0"/>
                            </a:rPr>
                            <a:t>-0.085</a:t>
                          </a:r>
                          <a:endParaRPr lang="ko-KR" altLang="en-US" sz="1400" dirty="0">
                            <a:solidFill>
                              <a:schemeClr val="tx1"/>
                            </a:solidFill>
                            <a:latin typeface="Arial" panose="020B0604020202020204" pitchFamily="34" charset="0"/>
                            <a:cs typeface="Arial" panose="020B0604020202020204" pitchFamily="34" charset="0"/>
                          </a:endParaRPr>
                        </a:p>
                      </a:txBody>
                      <a:tcPr anchor="ctr">
                        <a:lnL w="12700" cap="flat" cmpd="sng" algn="ctr">
                          <a:solidFill>
                            <a:srgbClr val="5B8E39"/>
                          </a:solidFill>
                          <a:prstDash val="solid"/>
                          <a:round/>
                          <a:headEnd type="none" w="med" len="med"/>
                          <a:tailEnd type="none" w="med" len="med"/>
                        </a:lnL>
                        <a:lnR w="12700" cap="flat" cmpd="sng" algn="ctr">
                          <a:solidFill>
                            <a:srgbClr val="5B8E39"/>
                          </a:solidFill>
                          <a:prstDash val="solid"/>
                          <a:round/>
                          <a:headEnd type="none" w="med" len="med"/>
                          <a:tailEnd type="none" w="med" len="med"/>
                        </a:lnR>
                        <a:lnT w="28575" cap="flat" cmpd="sng" algn="ctr">
                          <a:solidFill>
                            <a:srgbClr val="5B8E39"/>
                          </a:solidFill>
                          <a:prstDash val="solid"/>
                          <a:round/>
                          <a:headEnd type="none" w="med" len="med"/>
                          <a:tailEnd type="none" w="med" len="med"/>
                        </a:lnT>
                        <a:lnB w="28575" cap="flat" cmpd="sng" algn="ctr">
                          <a:solidFill>
                            <a:srgbClr val="5B8E39"/>
                          </a:solidFill>
                          <a:prstDash val="solid"/>
                          <a:round/>
                          <a:headEnd type="none" w="med" len="med"/>
                          <a:tailEnd type="none" w="med" len="med"/>
                        </a:lnB>
                        <a:solidFill>
                          <a:srgbClr val="E2F0D9"/>
                        </a:solidFill>
                      </a:tcPr>
                    </a:tc>
                    <a:tc>
                      <a:txBody>
                        <a:bodyPr/>
                        <a:lstStyle/>
                        <a:p>
                          <a:pPr algn="ctr" latinLnBrk="1"/>
                          <a:r>
                            <a:rPr lang="en-US" altLang="ko-KR" sz="1400" dirty="0">
                              <a:solidFill>
                                <a:schemeClr val="tx1"/>
                              </a:solidFill>
                              <a:latin typeface="Arial" panose="020B0604020202020204" pitchFamily="34" charset="0"/>
                              <a:cs typeface="Arial" panose="020B0604020202020204" pitchFamily="34" charset="0"/>
                            </a:rPr>
                            <a:t>0.000</a:t>
                          </a:r>
                          <a:endParaRPr lang="ko-KR" altLang="en-US" sz="1400" dirty="0">
                            <a:solidFill>
                              <a:schemeClr val="tx1"/>
                            </a:solidFill>
                            <a:latin typeface="Arial" panose="020B0604020202020204" pitchFamily="34" charset="0"/>
                            <a:cs typeface="Arial" panose="020B0604020202020204" pitchFamily="34" charset="0"/>
                          </a:endParaRPr>
                        </a:p>
                      </a:txBody>
                      <a:tcPr anchor="ctr">
                        <a:lnL w="12700" cap="flat" cmpd="sng" algn="ctr">
                          <a:solidFill>
                            <a:srgbClr val="5B8E39"/>
                          </a:solidFill>
                          <a:prstDash val="solid"/>
                          <a:round/>
                          <a:headEnd type="none" w="med" len="med"/>
                          <a:tailEnd type="none" w="med" len="med"/>
                        </a:lnL>
                        <a:lnR w="12700" cap="flat" cmpd="sng" algn="ctr">
                          <a:solidFill>
                            <a:srgbClr val="5B8E39"/>
                          </a:solidFill>
                          <a:prstDash val="solid"/>
                          <a:round/>
                          <a:headEnd type="none" w="med" len="med"/>
                          <a:tailEnd type="none" w="med" len="med"/>
                        </a:lnR>
                        <a:lnT w="28575" cap="flat" cmpd="sng" algn="ctr">
                          <a:solidFill>
                            <a:srgbClr val="5B8E39"/>
                          </a:solidFill>
                          <a:prstDash val="solid"/>
                          <a:round/>
                          <a:headEnd type="none" w="med" len="med"/>
                          <a:tailEnd type="none" w="med" len="med"/>
                        </a:lnT>
                        <a:lnB w="28575" cap="flat" cmpd="sng" algn="ctr">
                          <a:solidFill>
                            <a:srgbClr val="5B8E39"/>
                          </a:solidFill>
                          <a:prstDash val="solid"/>
                          <a:round/>
                          <a:headEnd type="none" w="med" len="med"/>
                          <a:tailEnd type="none" w="med" len="med"/>
                        </a:lnB>
                        <a:solidFill>
                          <a:srgbClr val="E2F0D9"/>
                        </a:solidFill>
                      </a:tcPr>
                    </a:tc>
                    <a:tc>
                      <a:txBody>
                        <a:bodyPr/>
                        <a:lstStyle/>
                        <a:p>
                          <a:pPr algn="ctr" latinLnBrk="1"/>
                          <a:r>
                            <a:rPr lang="en-US" altLang="ko-KR" sz="1400" dirty="0">
                              <a:solidFill>
                                <a:schemeClr val="tx1"/>
                              </a:solidFill>
                              <a:latin typeface="Arial" panose="020B0604020202020204" pitchFamily="34" charset="0"/>
                              <a:cs typeface="Arial" panose="020B0604020202020204" pitchFamily="34" charset="0"/>
                            </a:rPr>
                            <a:t>-0.023</a:t>
                          </a:r>
                          <a:endParaRPr lang="ko-KR" altLang="en-US" sz="1400" dirty="0">
                            <a:solidFill>
                              <a:schemeClr val="tx1"/>
                            </a:solidFill>
                            <a:latin typeface="Arial" panose="020B0604020202020204" pitchFamily="34" charset="0"/>
                            <a:cs typeface="Arial" panose="020B0604020202020204" pitchFamily="34" charset="0"/>
                          </a:endParaRPr>
                        </a:p>
                      </a:txBody>
                      <a:tcPr anchor="ctr">
                        <a:lnL w="12700" cap="flat" cmpd="sng" algn="ctr">
                          <a:solidFill>
                            <a:srgbClr val="5B8E39"/>
                          </a:solidFill>
                          <a:prstDash val="solid"/>
                          <a:round/>
                          <a:headEnd type="none" w="med" len="med"/>
                          <a:tailEnd type="none" w="med" len="med"/>
                        </a:lnL>
                        <a:lnR w="12700" cap="flat" cmpd="sng" algn="ctr">
                          <a:solidFill>
                            <a:srgbClr val="5B8E39"/>
                          </a:solidFill>
                          <a:prstDash val="solid"/>
                          <a:round/>
                          <a:headEnd type="none" w="med" len="med"/>
                          <a:tailEnd type="none" w="med" len="med"/>
                        </a:lnR>
                        <a:lnT w="28575" cap="flat" cmpd="sng" algn="ctr">
                          <a:solidFill>
                            <a:srgbClr val="5B8E39"/>
                          </a:solidFill>
                          <a:prstDash val="solid"/>
                          <a:round/>
                          <a:headEnd type="none" w="med" len="med"/>
                          <a:tailEnd type="none" w="med" len="med"/>
                        </a:lnT>
                        <a:lnB w="28575" cap="flat" cmpd="sng" algn="ctr">
                          <a:solidFill>
                            <a:srgbClr val="5B8E39"/>
                          </a:solidFill>
                          <a:prstDash val="solid"/>
                          <a:round/>
                          <a:headEnd type="none" w="med" len="med"/>
                          <a:tailEnd type="none" w="med" len="med"/>
                        </a:lnB>
                        <a:solidFill>
                          <a:srgbClr val="E2F0D9"/>
                        </a:solidFill>
                      </a:tcPr>
                    </a:tc>
                    <a:tc>
                      <a:txBody>
                        <a:bodyPr/>
                        <a:lstStyle/>
                        <a:p>
                          <a:pPr algn="ctr" latinLnBrk="1"/>
                          <a:r>
                            <a:rPr lang="en-US" altLang="ko-KR" sz="1400" dirty="0">
                              <a:solidFill>
                                <a:schemeClr val="tx1"/>
                              </a:solidFill>
                              <a:latin typeface="Arial" panose="020B0604020202020204" pitchFamily="34" charset="0"/>
                              <a:cs typeface="Arial" panose="020B0604020202020204" pitchFamily="34" charset="0"/>
                            </a:rPr>
                            <a:t>-803.861</a:t>
                          </a:r>
                          <a:endParaRPr lang="ko-KR" altLang="en-US" sz="1400" dirty="0">
                            <a:solidFill>
                              <a:schemeClr val="tx1"/>
                            </a:solidFill>
                            <a:latin typeface="Arial" panose="020B0604020202020204" pitchFamily="34" charset="0"/>
                            <a:cs typeface="Arial" panose="020B0604020202020204" pitchFamily="34" charset="0"/>
                          </a:endParaRPr>
                        </a:p>
                      </a:txBody>
                      <a:tcPr anchor="ctr">
                        <a:lnL w="12700" cap="flat" cmpd="sng" algn="ctr">
                          <a:solidFill>
                            <a:srgbClr val="5B8E39"/>
                          </a:solidFill>
                          <a:prstDash val="solid"/>
                          <a:round/>
                          <a:headEnd type="none" w="med" len="med"/>
                          <a:tailEnd type="none" w="med" len="med"/>
                        </a:lnL>
                        <a:lnR w="28575" cap="flat" cmpd="sng" algn="ctr">
                          <a:solidFill>
                            <a:srgbClr val="5B8E39"/>
                          </a:solidFill>
                          <a:prstDash val="solid"/>
                          <a:round/>
                          <a:headEnd type="none" w="med" len="med"/>
                          <a:tailEnd type="none" w="med" len="med"/>
                        </a:lnR>
                        <a:lnT w="28575" cap="flat" cmpd="sng" algn="ctr">
                          <a:solidFill>
                            <a:srgbClr val="5B8E39"/>
                          </a:solidFill>
                          <a:prstDash val="solid"/>
                          <a:round/>
                          <a:headEnd type="none" w="med" len="med"/>
                          <a:tailEnd type="none" w="med" len="med"/>
                        </a:lnT>
                        <a:lnB w="28575" cap="flat" cmpd="sng" algn="ctr">
                          <a:solidFill>
                            <a:srgbClr val="5B8E39"/>
                          </a:solidFill>
                          <a:prstDash val="solid"/>
                          <a:round/>
                          <a:headEnd type="none" w="med" len="med"/>
                          <a:tailEnd type="none" w="med" len="med"/>
                        </a:lnB>
                        <a:solidFill>
                          <a:srgbClr val="E2F0D9"/>
                        </a:solidFill>
                      </a:tcPr>
                    </a:tc>
                    <a:tc>
                      <a:txBody>
                        <a:bodyPr/>
                        <a:lstStyle/>
                        <a:p>
                          <a:pPr algn="ctr" latinLnBrk="1"/>
                          <a:r>
                            <a:rPr lang="en-US" altLang="ko-KR" sz="1400" dirty="0">
                              <a:solidFill>
                                <a:schemeClr val="tx1"/>
                              </a:solidFill>
                              <a:latin typeface="Arial" panose="020B0604020202020204" pitchFamily="34" charset="0"/>
                              <a:cs typeface="Arial" panose="020B0604020202020204" pitchFamily="34" charset="0"/>
                            </a:rPr>
                            <a:t>187.451</a:t>
                          </a:r>
                          <a:endParaRPr lang="ko-KR" altLang="en-US" sz="1400" dirty="0">
                            <a:solidFill>
                              <a:schemeClr val="tx1"/>
                            </a:solidFill>
                            <a:latin typeface="Arial" panose="020B0604020202020204" pitchFamily="34" charset="0"/>
                            <a:cs typeface="Arial" panose="020B0604020202020204" pitchFamily="34" charset="0"/>
                          </a:endParaRPr>
                        </a:p>
                      </a:txBody>
                      <a:tcPr anchor="ctr">
                        <a:lnL w="28575" cap="flat" cmpd="sng" algn="ctr">
                          <a:solidFill>
                            <a:srgbClr val="5B8E39"/>
                          </a:solidFill>
                          <a:prstDash val="solid"/>
                          <a:round/>
                          <a:headEnd type="none" w="med" len="med"/>
                          <a:tailEnd type="none" w="med" len="med"/>
                        </a:lnL>
                        <a:lnR w="28575" cap="flat" cmpd="sng" algn="ctr">
                          <a:solidFill>
                            <a:srgbClr val="5B8E39"/>
                          </a:solidFill>
                          <a:prstDash val="solid"/>
                          <a:round/>
                          <a:headEnd type="none" w="med" len="med"/>
                          <a:tailEnd type="none" w="med" len="med"/>
                        </a:lnR>
                        <a:lnT w="28575" cap="flat" cmpd="sng" algn="ctr">
                          <a:solidFill>
                            <a:srgbClr val="5B8E39"/>
                          </a:solidFill>
                          <a:prstDash val="solid"/>
                          <a:round/>
                          <a:headEnd type="none" w="med" len="med"/>
                          <a:tailEnd type="none" w="med" len="med"/>
                        </a:lnT>
                        <a:lnB w="28575" cap="flat" cmpd="sng" algn="ctr">
                          <a:solidFill>
                            <a:srgbClr val="5B8E39"/>
                          </a:solidFill>
                          <a:prstDash val="solid"/>
                          <a:round/>
                          <a:headEnd type="none" w="med" len="med"/>
                          <a:tailEnd type="none" w="med" len="med"/>
                        </a:lnB>
                        <a:solidFill>
                          <a:srgbClr val="E2F0D9"/>
                        </a:solidFill>
                      </a:tcPr>
                    </a:tc>
                    <a:extLst>
                      <a:ext uri="{0D108BD9-81ED-4DB2-BD59-A6C34878D82A}">
                        <a16:rowId xmlns:a16="http://schemas.microsoft.com/office/drawing/2014/main" val="698370405"/>
                      </a:ext>
                    </a:extLst>
                  </a:tr>
                  <a:tr h="532800">
                    <a:tc>
                      <a:txBody>
                        <a:bodyPr/>
                        <a:lstStyle/>
                        <a:p>
                          <a:pPr algn="ctr" latinLnBrk="1"/>
                          <a14:m>
                            <m:oMathPara xmlns:m="http://schemas.openxmlformats.org/officeDocument/2006/math">
                              <m:oMathParaPr>
                                <m:jc m:val="centerGroup"/>
                              </m:oMathParaPr>
                              <m:oMath xmlns:m="http://schemas.openxmlformats.org/officeDocument/2006/math">
                                <m:r>
                                  <a:rPr lang="en-US" altLang="ko-KR" sz="1400" i="1" smtClean="0">
                                    <a:solidFill>
                                      <a:srgbClr val="0070C0"/>
                                    </a:solidFill>
                                    <a:latin typeface="Cambria Math" panose="02040503050406030204" pitchFamily="18" charset="0"/>
                                    <a:ea typeface="Cambria Math" panose="02040503050406030204" pitchFamily="18" charset="0"/>
                                    <a:cs typeface="Arial" panose="020B0604020202020204" pitchFamily="34" charset="0"/>
                                  </a:rPr>
                                  <m:t>∆</m:t>
                                </m:r>
                                <m:r>
                                  <m:rPr>
                                    <m:nor/>
                                  </m:rPr>
                                  <a:rPr lang="en-US" altLang="ko-KR" sz="1400" dirty="0" smtClean="0">
                                    <a:solidFill>
                                      <a:srgbClr val="0070C0"/>
                                    </a:solidFill>
                                    <a:latin typeface="Arial" panose="020B0604020202020204" pitchFamily="34" charset="0"/>
                                    <a:cs typeface="Arial" panose="020B0604020202020204" pitchFamily="34" charset="0"/>
                                  </a:rPr>
                                  <m:t>S</m:t>
                                </m:r>
                                <m:r>
                                  <m:rPr>
                                    <m:nor/>
                                  </m:rPr>
                                  <a:rPr lang="en-US" altLang="ko-KR" sz="1400" dirty="0" smtClean="0">
                                    <a:solidFill>
                                      <a:srgbClr val="FF0000"/>
                                    </a:solidFill>
                                    <a:latin typeface="Arial" panose="020B0604020202020204" pitchFamily="34" charset="0"/>
                                    <a:cs typeface="Arial" panose="020B0604020202020204" pitchFamily="34" charset="0"/>
                                  </a:rPr>
                                  <m:t>GA</m:t>
                                </m:r>
                              </m:oMath>
                            </m:oMathPara>
                          </a14:m>
                          <a:endParaRPr lang="ko-KR" altLang="en-US" sz="1400" dirty="0">
                            <a:solidFill>
                              <a:schemeClr val="tx1"/>
                            </a:solidFill>
                            <a:latin typeface="Arial" panose="020B0604020202020204" pitchFamily="34" charset="0"/>
                            <a:cs typeface="Arial" panose="020B0604020202020204" pitchFamily="34" charset="0"/>
                          </a:endParaRPr>
                        </a:p>
                      </a:txBody>
                      <a:tcPr anchor="ctr">
                        <a:lnL w="28575" cap="flat" cmpd="sng" algn="ctr">
                          <a:solidFill>
                            <a:srgbClr val="5B8E39"/>
                          </a:solidFill>
                          <a:prstDash val="solid"/>
                          <a:round/>
                          <a:headEnd type="none" w="med" len="med"/>
                          <a:tailEnd type="none" w="med" len="med"/>
                        </a:lnL>
                        <a:lnR w="12700" cap="flat" cmpd="sng" algn="ctr">
                          <a:solidFill>
                            <a:srgbClr val="5B8E39"/>
                          </a:solidFill>
                          <a:prstDash val="solid"/>
                          <a:round/>
                          <a:headEnd type="none" w="med" len="med"/>
                          <a:tailEnd type="none" w="med" len="med"/>
                        </a:lnR>
                        <a:lnT w="28575" cap="flat" cmpd="sng" algn="ctr">
                          <a:solidFill>
                            <a:srgbClr val="5B8E39"/>
                          </a:solidFill>
                          <a:prstDash val="solid"/>
                          <a:round/>
                          <a:headEnd type="none" w="med" len="med"/>
                          <a:tailEnd type="none" w="med" len="med"/>
                        </a:lnT>
                        <a:lnB w="28575" cap="flat" cmpd="sng" algn="ctr">
                          <a:solidFill>
                            <a:srgbClr val="5B8E39"/>
                          </a:solidFill>
                          <a:prstDash val="solid"/>
                          <a:round/>
                          <a:headEnd type="none" w="med" len="med"/>
                          <a:tailEnd type="none" w="med" len="med"/>
                        </a:lnB>
                        <a:lnTlToBr w="12700" cmpd="sng">
                          <a:noFill/>
                          <a:prstDash val="solid"/>
                        </a:lnTlToBr>
                        <a:lnBlToTr w="12700" cmpd="sng">
                          <a:noFill/>
                          <a:prstDash val="solid"/>
                        </a:lnBlToTr>
                        <a:solidFill>
                          <a:srgbClr val="E2F0D9"/>
                        </a:solidFill>
                      </a:tcPr>
                    </a:tc>
                    <a:tc>
                      <a:txBody>
                        <a:bodyPr/>
                        <a:lstStyle/>
                        <a:p>
                          <a:pPr algn="ctr" latinLnBrk="1"/>
                          <a:r>
                            <a:rPr lang="en-US" altLang="ko-KR" sz="1400" dirty="0">
                              <a:solidFill>
                                <a:schemeClr val="tx1"/>
                              </a:solidFill>
                              <a:latin typeface="Arial" panose="020B0604020202020204" pitchFamily="34" charset="0"/>
                              <a:cs typeface="Arial" panose="020B0604020202020204" pitchFamily="34" charset="0"/>
                            </a:rPr>
                            <a:t>0.108</a:t>
                          </a:r>
                          <a:endParaRPr lang="ko-KR" altLang="en-US" sz="1400" dirty="0">
                            <a:solidFill>
                              <a:schemeClr val="tx1"/>
                            </a:solidFill>
                            <a:latin typeface="Arial" panose="020B0604020202020204" pitchFamily="34" charset="0"/>
                            <a:cs typeface="Arial" panose="020B0604020202020204" pitchFamily="34" charset="0"/>
                          </a:endParaRPr>
                        </a:p>
                      </a:txBody>
                      <a:tcPr anchor="ctr">
                        <a:lnL w="12700" cap="flat" cmpd="sng" algn="ctr">
                          <a:solidFill>
                            <a:srgbClr val="5B8E39"/>
                          </a:solidFill>
                          <a:prstDash val="solid"/>
                          <a:round/>
                          <a:headEnd type="none" w="med" len="med"/>
                          <a:tailEnd type="none" w="med" len="med"/>
                        </a:lnL>
                        <a:lnR w="12700" cap="flat" cmpd="sng" algn="ctr">
                          <a:solidFill>
                            <a:srgbClr val="5B8E39"/>
                          </a:solidFill>
                          <a:prstDash val="solid"/>
                          <a:round/>
                          <a:headEnd type="none" w="med" len="med"/>
                          <a:tailEnd type="none" w="med" len="med"/>
                        </a:lnR>
                        <a:lnT w="28575" cap="flat" cmpd="sng" algn="ctr">
                          <a:solidFill>
                            <a:srgbClr val="5B8E39"/>
                          </a:solidFill>
                          <a:prstDash val="solid"/>
                          <a:round/>
                          <a:headEnd type="none" w="med" len="med"/>
                          <a:tailEnd type="none" w="med" len="med"/>
                        </a:lnT>
                        <a:lnB w="28575" cap="flat" cmpd="sng" algn="ctr">
                          <a:solidFill>
                            <a:srgbClr val="5B8E39"/>
                          </a:solidFill>
                          <a:prstDash val="solid"/>
                          <a:round/>
                          <a:headEnd type="none" w="med" len="med"/>
                          <a:tailEnd type="none" w="med" len="med"/>
                        </a:lnB>
                        <a:lnTlToBr w="12700" cmpd="sng">
                          <a:noFill/>
                          <a:prstDash val="solid"/>
                        </a:lnTlToBr>
                        <a:lnBlToTr w="12700" cmpd="sng">
                          <a:noFill/>
                          <a:prstDash val="solid"/>
                        </a:lnBlToTr>
                        <a:solidFill>
                          <a:srgbClr val="E2F0D9"/>
                        </a:solidFill>
                      </a:tcPr>
                    </a:tc>
                    <a:tc>
                      <a:txBody>
                        <a:bodyPr/>
                        <a:lstStyle/>
                        <a:p>
                          <a:pPr algn="ctr" latinLnBrk="1"/>
                          <a:r>
                            <a:rPr lang="en-US" altLang="ko-KR" sz="1400" dirty="0">
                              <a:solidFill>
                                <a:schemeClr val="tx1"/>
                              </a:solidFill>
                              <a:latin typeface="Arial" panose="020B0604020202020204" pitchFamily="34" charset="0"/>
                              <a:cs typeface="Arial" panose="020B0604020202020204" pitchFamily="34" charset="0"/>
                            </a:rPr>
                            <a:t>20.142</a:t>
                          </a:r>
                          <a:endParaRPr lang="ko-KR" altLang="en-US" sz="1400" dirty="0">
                            <a:solidFill>
                              <a:schemeClr val="tx1"/>
                            </a:solidFill>
                            <a:latin typeface="Arial" panose="020B0604020202020204" pitchFamily="34" charset="0"/>
                            <a:cs typeface="Arial" panose="020B0604020202020204" pitchFamily="34" charset="0"/>
                          </a:endParaRPr>
                        </a:p>
                      </a:txBody>
                      <a:tcPr anchor="ctr">
                        <a:lnL w="12700" cap="flat" cmpd="sng" algn="ctr">
                          <a:solidFill>
                            <a:srgbClr val="5B8E39"/>
                          </a:solidFill>
                          <a:prstDash val="solid"/>
                          <a:round/>
                          <a:headEnd type="none" w="med" len="med"/>
                          <a:tailEnd type="none" w="med" len="med"/>
                        </a:lnL>
                        <a:lnR w="12700" cap="flat" cmpd="sng" algn="ctr">
                          <a:solidFill>
                            <a:srgbClr val="5B8E39"/>
                          </a:solidFill>
                          <a:prstDash val="solid"/>
                          <a:round/>
                          <a:headEnd type="none" w="med" len="med"/>
                          <a:tailEnd type="none" w="med" len="med"/>
                        </a:lnR>
                        <a:lnT w="28575" cap="flat" cmpd="sng" algn="ctr">
                          <a:solidFill>
                            <a:srgbClr val="5B8E39"/>
                          </a:solidFill>
                          <a:prstDash val="solid"/>
                          <a:round/>
                          <a:headEnd type="none" w="med" len="med"/>
                          <a:tailEnd type="none" w="med" len="med"/>
                        </a:lnT>
                        <a:lnB w="28575" cap="flat" cmpd="sng" algn="ctr">
                          <a:solidFill>
                            <a:srgbClr val="5B8E39"/>
                          </a:solidFill>
                          <a:prstDash val="solid"/>
                          <a:round/>
                          <a:headEnd type="none" w="med" len="med"/>
                          <a:tailEnd type="none" w="med" len="med"/>
                        </a:lnB>
                        <a:solidFill>
                          <a:srgbClr val="E2F0D9"/>
                        </a:solidFill>
                      </a:tcPr>
                    </a:tc>
                    <a:tc>
                      <a:txBody>
                        <a:bodyPr/>
                        <a:lstStyle/>
                        <a:p>
                          <a:pPr algn="ctr" latinLnBrk="1"/>
                          <a:r>
                            <a:rPr lang="en-US" altLang="ko-KR" sz="1400" dirty="0">
                              <a:solidFill>
                                <a:schemeClr val="tx1"/>
                              </a:solidFill>
                              <a:latin typeface="Arial" panose="020B0604020202020204" pitchFamily="34" charset="0"/>
                              <a:cs typeface="Arial" panose="020B0604020202020204" pitchFamily="34" charset="0"/>
                            </a:rPr>
                            <a:t>-0.023</a:t>
                          </a:r>
                          <a:endParaRPr lang="ko-KR" altLang="en-US" sz="1400" dirty="0">
                            <a:solidFill>
                              <a:schemeClr val="tx1"/>
                            </a:solidFill>
                            <a:latin typeface="Arial" panose="020B0604020202020204" pitchFamily="34" charset="0"/>
                            <a:cs typeface="Arial" panose="020B0604020202020204" pitchFamily="34" charset="0"/>
                          </a:endParaRPr>
                        </a:p>
                      </a:txBody>
                      <a:tcPr anchor="ctr">
                        <a:lnL w="12700" cap="flat" cmpd="sng" algn="ctr">
                          <a:solidFill>
                            <a:srgbClr val="5B8E39"/>
                          </a:solidFill>
                          <a:prstDash val="solid"/>
                          <a:round/>
                          <a:headEnd type="none" w="med" len="med"/>
                          <a:tailEnd type="none" w="med" len="med"/>
                        </a:lnL>
                        <a:lnR w="12700" cap="flat" cmpd="sng" algn="ctr">
                          <a:solidFill>
                            <a:srgbClr val="5B8E39"/>
                          </a:solidFill>
                          <a:prstDash val="solid"/>
                          <a:round/>
                          <a:headEnd type="none" w="med" len="med"/>
                          <a:tailEnd type="none" w="med" len="med"/>
                        </a:lnR>
                        <a:lnT w="28575" cap="flat" cmpd="sng" algn="ctr">
                          <a:solidFill>
                            <a:srgbClr val="5B8E39"/>
                          </a:solidFill>
                          <a:prstDash val="solid"/>
                          <a:round/>
                          <a:headEnd type="none" w="med" len="med"/>
                          <a:tailEnd type="none" w="med" len="med"/>
                        </a:lnT>
                        <a:lnB w="28575" cap="flat" cmpd="sng" algn="ctr">
                          <a:solidFill>
                            <a:srgbClr val="5B8E39"/>
                          </a:solidFill>
                          <a:prstDash val="solid"/>
                          <a:round/>
                          <a:headEnd type="none" w="med" len="med"/>
                          <a:tailEnd type="none" w="med" len="med"/>
                        </a:lnB>
                        <a:solidFill>
                          <a:srgbClr val="E2F0D9"/>
                        </a:solidFill>
                      </a:tcPr>
                    </a:tc>
                    <a:tc>
                      <a:txBody>
                        <a:bodyPr/>
                        <a:lstStyle/>
                        <a:p>
                          <a:pPr algn="ctr" latinLnBrk="1"/>
                          <a:r>
                            <a:rPr lang="en-US" altLang="ko-KR" sz="1400" dirty="0">
                              <a:solidFill>
                                <a:schemeClr val="tx1"/>
                              </a:solidFill>
                              <a:latin typeface="Arial" panose="020B0604020202020204" pitchFamily="34" charset="0"/>
                              <a:cs typeface="Arial" panose="020B0604020202020204" pitchFamily="34" charset="0"/>
                            </a:rPr>
                            <a:t>-0.001</a:t>
                          </a:r>
                          <a:endParaRPr lang="ko-KR" altLang="en-US" sz="1400" dirty="0">
                            <a:solidFill>
                              <a:schemeClr val="tx1"/>
                            </a:solidFill>
                            <a:latin typeface="Arial" panose="020B0604020202020204" pitchFamily="34" charset="0"/>
                            <a:cs typeface="Arial" panose="020B0604020202020204" pitchFamily="34" charset="0"/>
                          </a:endParaRPr>
                        </a:p>
                      </a:txBody>
                      <a:tcPr anchor="ctr">
                        <a:lnL w="12700" cap="flat" cmpd="sng" algn="ctr">
                          <a:solidFill>
                            <a:srgbClr val="5B8E39"/>
                          </a:solidFill>
                          <a:prstDash val="solid"/>
                          <a:round/>
                          <a:headEnd type="none" w="med" len="med"/>
                          <a:tailEnd type="none" w="med" len="med"/>
                        </a:lnL>
                        <a:lnR w="12700" cap="flat" cmpd="sng" algn="ctr">
                          <a:solidFill>
                            <a:srgbClr val="5B8E39"/>
                          </a:solidFill>
                          <a:prstDash val="solid"/>
                          <a:round/>
                          <a:headEnd type="none" w="med" len="med"/>
                          <a:tailEnd type="none" w="med" len="med"/>
                        </a:lnR>
                        <a:lnT w="28575" cap="flat" cmpd="sng" algn="ctr">
                          <a:solidFill>
                            <a:srgbClr val="5B8E39"/>
                          </a:solidFill>
                          <a:prstDash val="solid"/>
                          <a:round/>
                          <a:headEnd type="none" w="med" len="med"/>
                          <a:tailEnd type="none" w="med" len="med"/>
                        </a:lnT>
                        <a:lnB w="28575" cap="flat" cmpd="sng" algn="ctr">
                          <a:solidFill>
                            <a:srgbClr val="5B8E39"/>
                          </a:solidFill>
                          <a:prstDash val="solid"/>
                          <a:round/>
                          <a:headEnd type="none" w="med" len="med"/>
                          <a:tailEnd type="none" w="med" len="med"/>
                        </a:lnB>
                        <a:solidFill>
                          <a:srgbClr val="E2F0D9"/>
                        </a:solidFill>
                      </a:tcPr>
                    </a:tc>
                    <a:tc>
                      <a:txBody>
                        <a:bodyPr/>
                        <a:lstStyle/>
                        <a:p>
                          <a:pPr algn="ctr" latinLnBrk="1"/>
                          <a:r>
                            <a:rPr lang="en-US" altLang="ko-KR" sz="1400" dirty="0">
                              <a:solidFill>
                                <a:schemeClr val="tx1"/>
                              </a:solidFill>
                              <a:latin typeface="Arial" panose="020B0604020202020204" pitchFamily="34" charset="0"/>
                              <a:cs typeface="Arial" panose="020B0604020202020204" pitchFamily="34" charset="0"/>
                            </a:rPr>
                            <a:t>0.018</a:t>
                          </a:r>
                          <a:endParaRPr lang="ko-KR" altLang="en-US" sz="1400" dirty="0">
                            <a:solidFill>
                              <a:schemeClr val="tx1"/>
                            </a:solidFill>
                            <a:latin typeface="Arial" panose="020B0604020202020204" pitchFamily="34" charset="0"/>
                            <a:cs typeface="Arial" panose="020B0604020202020204" pitchFamily="34" charset="0"/>
                          </a:endParaRPr>
                        </a:p>
                      </a:txBody>
                      <a:tcPr anchor="ctr">
                        <a:lnL w="12700" cap="flat" cmpd="sng" algn="ctr">
                          <a:solidFill>
                            <a:srgbClr val="5B8E39"/>
                          </a:solidFill>
                          <a:prstDash val="solid"/>
                          <a:round/>
                          <a:headEnd type="none" w="med" len="med"/>
                          <a:tailEnd type="none" w="med" len="med"/>
                        </a:lnL>
                        <a:lnR w="12700" cap="flat" cmpd="sng" algn="ctr">
                          <a:solidFill>
                            <a:srgbClr val="5B8E39"/>
                          </a:solidFill>
                          <a:prstDash val="solid"/>
                          <a:round/>
                          <a:headEnd type="none" w="med" len="med"/>
                          <a:tailEnd type="none" w="med" len="med"/>
                        </a:lnR>
                        <a:lnT w="28575" cap="flat" cmpd="sng" algn="ctr">
                          <a:solidFill>
                            <a:srgbClr val="5B8E39"/>
                          </a:solidFill>
                          <a:prstDash val="solid"/>
                          <a:round/>
                          <a:headEnd type="none" w="med" len="med"/>
                          <a:tailEnd type="none" w="med" len="med"/>
                        </a:lnT>
                        <a:lnB w="28575" cap="flat" cmpd="sng" algn="ctr">
                          <a:solidFill>
                            <a:srgbClr val="5B8E39"/>
                          </a:solidFill>
                          <a:prstDash val="solid"/>
                          <a:round/>
                          <a:headEnd type="none" w="med" len="med"/>
                          <a:tailEnd type="none" w="med" len="med"/>
                        </a:lnB>
                        <a:solidFill>
                          <a:srgbClr val="E2F0D9"/>
                        </a:solidFill>
                      </a:tcPr>
                    </a:tc>
                    <a:tc>
                      <a:txBody>
                        <a:bodyPr/>
                        <a:lstStyle/>
                        <a:p>
                          <a:pPr algn="ctr" latinLnBrk="1"/>
                          <a:r>
                            <a:rPr lang="en-US" altLang="ko-KR" sz="1400" dirty="0">
                              <a:solidFill>
                                <a:schemeClr val="tx1"/>
                              </a:solidFill>
                              <a:latin typeface="Arial" panose="020B0604020202020204" pitchFamily="34" charset="0"/>
                              <a:cs typeface="Arial" panose="020B0604020202020204" pitchFamily="34" charset="0"/>
                            </a:rPr>
                            <a:t>-723.686</a:t>
                          </a:r>
                          <a:endParaRPr lang="ko-KR" altLang="en-US" sz="1400" dirty="0">
                            <a:solidFill>
                              <a:schemeClr val="tx1"/>
                            </a:solidFill>
                            <a:latin typeface="Arial" panose="020B0604020202020204" pitchFamily="34" charset="0"/>
                            <a:cs typeface="Arial" panose="020B0604020202020204" pitchFamily="34" charset="0"/>
                          </a:endParaRPr>
                        </a:p>
                      </a:txBody>
                      <a:tcPr anchor="ctr">
                        <a:lnL w="12700" cap="flat" cmpd="sng" algn="ctr">
                          <a:solidFill>
                            <a:srgbClr val="5B8E39"/>
                          </a:solidFill>
                          <a:prstDash val="solid"/>
                          <a:round/>
                          <a:headEnd type="none" w="med" len="med"/>
                          <a:tailEnd type="none" w="med" len="med"/>
                        </a:lnL>
                        <a:lnR w="28575" cap="flat" cmpd="sng" algn="ctr">
                          <a:solidFill>
                            <a:srgbClr val="5B8E39"/>
                          </a:solidFill>
                          <a:prstDash val="solid"/>
                          <a:round/>
                          <a:headEnd type="none" w="med" len="med"/>
                          <a:tailEnd type="none" w="med" len="med"/>
                        </a:lnR>
                        <a:lnT w="28575" cap="flat" cmpd="sng" algn="ctr">
                          <a:solidFill>
                            <a:srgbClr val="5B8E39"/>
                          </a:solidFill>
                          <a:prstDash val="solid"/>
                          <a:round/>
                          <a:headEnd type="none" w="med" len="med"/>
                          <a:tailEnd type="none" w="med" len="med"/>
                        </a:lnT>
                        <a:lnB w="28575" cap="flat" cmpd="sng" algn="ctr">
                          <a:solidFill>
                            <a:srgbClr val="5B8E39"/>
                          </a:solidFill>
                          <a:prstDash val="solid"/>
                          <a:round/>
                          <a:headEnd type="none" w="med" len="med"/>
                          <a:tailEnd type="none" w="med" len="med"/>
                        </a:lnB>
                        <a:solidFill>
                          <a:srgbClr val="E2F0D9"/>
                        </a:solidFill>
                      </a:tcPr>
                    </a:tc>
                    <a:tc>
                      <a:txBody>
                        <a:bodyPr/>
                        <a:lstStyle/>
                        <a:p>
                          <a:pPr algn="ctr" latinLnBrk="1"/>
                          <a:r>
                            <a:rPr lang="en-US" altLang="ko-KR" sz="1400" dirty="0">
                              <a:solidFill>
                                <a:schemeClr val="tx1"/>
                              </a:solidFill>
                              <a:latin typeface="Arial" panose="020B0604020202020204" pitchFamily="34" charset="0"/>
                              <a:cs typeface="Arial" panose="020B0604020202020204" pitchFamily="34" charset="0"/>
                            </a:rPr>
                            <a:t>2,979.570</a:t>
                          </a:r>
                          <a:endParaRPr lang="ko-KR" altLang="en-US" sz="1400" dirty="0">
                            <a:solidFill>
                              <a:schemeClr val="tx1"/>
                            </a:solidFill>
                            <a:latin typeface="Arial" panose="020B0604020202020204" pitchFamily="34" charset="0"/>
                            <a:cs typeface="Arial" panose="020B0604020202020204" pitchFamily="34" charset="0"/>
                          </a:endParaRPr>
                        </a:p>
                      </a:txBody>
                      <a:tcPr anchor="ctr">
                        <a:lnL w="28575" cap="flat" cmpd="sng" algn="ctr">
                          <a:solidFill>
                            <a:srgbClr val="5B8E39"/>
                          </a:solidFill>
                          <a:prstDash val="solid"/>
                          <a:round/>
                          <a:headEnd type="none" w="med" len="med"/>
                          <a:tailEnd type="none" w="med" len="med"/>
                        </a:lnL>
                        <a:lnR w="28575" cap="flat" cmpd="sng" algn="ctr">
                          <a:solidFill>
                            <a:srgbClr val="5B8E39"/>
                          </a:solidFill>
                          <a:prstDash val="solid"/>
                          <a:round/>
                          <a:headEnd type="none" w="med" len="med"/>
                          <a:tailEnd type="none" w="med" len="med"/>
                        </a:lnR>
                        <a:lnT w="28575" cap="flat" cmpd="sng" algn="ctr">
                          <a:solidFill>
                            <a:srgbClr val="5B8E39"/>
                          </a:solidFill>
                          <a:prstDash val="solid"/>
                          <a:round/>
                          <a:headEnd type="none" w="med" len="med"/>
                          <a:tailEnd type="none" w="med" len="med"/>
                        </a:lnT>
                        <a:lnB w="28575" cap="flat" cmpd="sng" algn="ctr">
                          <a:solidFill>
                            <a:srgbClr val="5B8E39"/>
                          </a:solidFill>
                          <a:prstDash val="solid"/>
                          <a:round/>
                          <a:headEnd type="none" w="med" len="med"/>
                          <a:tailEnd type="none" w="med" len="med"/>
                        </a:lnB>
                        <a:solidFill>
                          <a:srgbClr val="E2F0D9"/>
                        </a:solidFill>
                      </a:tcPr>
                    </a:tc>
                    <a:extLst>
                      <a:ext uri="{0D108BD9-81ED-4DB2-BD59-A6C34878D82A}">
                        <a16:rowId xmlns:a16="http://schemas.microsoft.com/office/drawing/2014/main" val="2855255103"/>
                      </a:ext>
                    </a:extLst>
                  </a:tr>
                  <a:tr h="532800">
                    <a:tc>
                      <a:txBody>
                        <a:bodyPr/>
                        <a:lstStyle/>
                        <a:p>
                          <a:pPr algn="ctr" latinLnBrk="1"/>
                          <a14:m>
                            <m:oMathPara xmlns:m="http://schemas.openxmlformats.org/officeDocument/2006/math">
                              <m:oMathParaPr>
                                <m:jc m:val="centerGroup"/>
                              </m:oMathParaPr>
                              <m:oMath xmlns:m="http://schemas.openxmlformats.org/officeDocument/2006/math">
                                <m:r>
                                  <a:rPr lang="en-US" altLang="ko-KR" sz="1400" i="1" smtClean="0">
                                    <a:solidFill>
                                      <a:schemeClr val="tx1"/>
                                    </a:solidFill>
                                    <a:latin typeface="Cambria Math" panose="02040503050406030204" pitchFamily="18" charset="0"/>
                                    <a:ea typeface="Cambria Math" panose="02040503050406030204" pitchFamily="18" charset="0"/>
                                    <a:cs typeface="Arial" panose="020B0604020202020204" pitchFamily="34" charset="0"/>
                                  </a:rPr>
                                  <m:t>∆</m:t>
                                </m:r>
                                <m:r>
                                  <m:rPr>
                                    <m:nor/>
                                  </m:rPr>
                                  <a:rPr lang="en-US" altLang="ko-KR" sz="1400" dirty="0" smtClean="0">
                                    <a:solidFill>
                                      <a:schemeClr val="tx1"/>
                                    </a:solidFill>
                                    <a:latin typeface="Arial" panose="020B0604020202020204" pitchFamily="34" charset="0"/>
                                    <a:cs typeface="Arial" panose="020B0604020202020204" pitchFamily="34" charset="0"/>
                                  </a:rPr>
                                  <m:t>Sales</m:t>
                                </m:r>
                              </m:oMath>
                            </m:oMathPara>
                          </a14:m>
                          <a:endParaRPr lang="ko-KR" altLang="en-US" sz="1400" dirty="0">
                            <a:solidFill>
                              <a:schemeClr val="tx1"/>
                            </a:solidFill>
                            <a:latin typeface="Arial" panose="020B0604020202020204" pitchFamily="34" charset="0"/>
                            <a:cs typeface="Arial" panose="020B0604020202020204" pitchFamily="34" charset="0"/>
                          </a:endParaRPr>
                        </a:p>
                      </a:txBody>
                      <a:tcPr anchor="ctr">
                        <a:lnL w="28575" cap="flat" cmpd="sng" algn="ctr">
                          <a:solidFill>
                            <a:srgbClr val="5B8E39"/>
                          </a:solidFill>
                          <a:prstDash val="solid"/>
                          <a:round/>
                          <a:headEnd type="none" w="med" len="med"/>
                          <a:tailEnd type="none" w="med" len="med"/>
                        </a:lnL>
                        <a:lnR w="12700" cap="flat" cmpd="sng" algn="ctr">
                          <a:solidFill>
                            <a:srgbClr val="5B8E39"/>
                          </a:solidFill>
                          <a:prstDash val="solid"/>
                          <a:round/>
                          <a:headEnd type="none" w="med" len="med"/>
                          <a:tailEnd type="none" w="med" len="med"/>
                        </a:lnR>
                        <a:lnT w="28575" cap="flat" cmpd="sng" algn="ctr">
                          <a:solidFill>
                            <a:srgbClr val="5B8E39"/>
                          </a:solidFill>
                          <a:prstDash val="solid"/>
                          <a:round/>
                          <a:headEnd type="none" w="med" len="med"/>
                          <a:tailEnd type="none" w="med" len="med"/>
                        </a:lnT>
                        <a:lnB w="28575" cap="flat" cmpd="sng" algn="ctr">
                          <a:solidFill>
                            <a:srgbClr val="5B8E39"/>
                          </a:solidFill>
                          <a:prstDash val="solid"/>
                          <a:round/>
                          <a:headEnd type="none" w="med" len="med"/>
                          <a:tailEnd type="none" w="med" len="med"/>
                        </a:lnB>
                        <a:lnTlToBr w="12700" cmpd="sng">
                          <a:noFill/>
                          <a:prstDash val="solid"/>
                        </a:lnTlToBr>
                        <a:lnBlToTr w="12700" cmpd="sng">
                          <a:noFill/>
                          <a:prstDash val="solid"/>
                        </a:lnBlToTr>
                        <a:solidFill>
                          <a:srgbClr val="E2F0D9"/>
                        </a:solidFill>
                      </a:tcPr>
                    </a:tc>
                    <a:tc>
                      <a:txBody>
                        <a:bodyPr/>
                        <a:lstStyle/>
                        <a:p>
                          <a:pPr algn="ctr" latinLnBrk="1"/>
                          <a:r>
                            <a:rPr lang="en-US" altLang="ko-KR" sz="1400" dirty="0">
                              <a:solidFill>
                                <a:schemeClr val="tx1"/>
                              </a:solidFill>
                              <a:latin typeface="Arial" panose="020B0604020202020204" pitchFamily="34" charset="0"/>
                              <a:cs typeface="Arial" panose="020B0604020202020204" pitchFamily="34" charset="0"/>
                            </a:rPr>
                            <a:t>0.300</a:t>
                          </a:r>
                          <a:endParaRPr lang="ko-KR" altLang="en-US" sz="1400" dirty="0">
                            <a:solidFill>
                              <a:schemeClr val="tx1"/>
                            </a:solidFill>
                            <a:latin typeface="Arial" panose="020B0604020202020204" pitchFamily="34" charset="0"/>
                            <a:cs typeface="Arial" panose="020B0604020202020204" pitchFamily="34" charset="0"/>
                          </a:endParaRPr>
                        </a:p>
                      </a:txBody>
                      <a:tcPr anchor="ctr">
                        <a:lnL w="12700" cap="flat" cmpd="sng" algn="ctr">
                          <a:solidFill>
                            <a:srgbClr val="5B8E39"/>
                          </a:solidFill>
                          <a:prstDash val="solid"/>
                          <a:round/>
                          <a:headEnd type="none" w="med" len="med"/>
                          <a:tailEnd type="none" w="med" len="med"/>
                        </a:lnL>
                        <a:lnR w="12700" cap="flat" cmpd="sng" algn="ctr">
                          <a:solidFill>
                            <a:srgbClr val="5B8E39"/>
                          </a:solidFill>
                          <a:prstDash val="solid"/>
                          <a:round/>
                          <a:headEnd type="none" w="med" len="med"/>
                          <a:tailEnd type="none" w="med" len="med"/>
                        </a:lnR>
                        <a:lnT w="28575" cap="flat" cmpd="sng" algn="ctr">
                          <a:solidFill>
                            <a:srgbClr val="5B8E39"/>
                          </a:solidFill>
                          <a:prstDash val="solid"/>
                          <a:round/>
                          <a:headEnd type="none" w="med" len="med"/>
                          <a:tailEnd type="none" w="med" len="med"/>
                        </a:lnT>
                        <a:lnB w="28575" cap="flat" cmpd="sng" algn="ctr">
                          <a:solidFill>
                            <a:srgbClr val="5B8E39"/>
                          </a:solidFill>
                          <a:prstDash val="solid"/>
                          <a:round/>
                          <a:headEnd type="none" w="med" len="med"/>
                          <a:tailEnd type="none" w="med" len="med"/>
                        </a:lnB>
                        <a:lnTlToBr w="12700" cmpd="sng">
                          <a:noFill/>
                          <a:prstDash val="solid"/>
                        </a:lnTlToBr>
                        <a:lnBlToTr w="12700" cmpd="sng">
                          <a:noFill/>
                          <a:prstDash val="solid"/>
                        </a:lnBlToTr>
                        <a:solidFill>
                          <a:srgbClr val="E2F0D9"/>
                        </a:solidFill>
                      </a:tcPr>
                    </a:tc>
                    <a:tc>
                      <a:txBody>
                        <a:bodyPr/>
                        <a:lstStyle/>
                        <a:p>
                          <a:pPr algn="ctr" latinLnBrk="1"/>
                          <a:r>
                            <a:rPr lang="en-US" altLang="ko-KR" sz="1400" dirty="0">
                              <a:solidFill>
                                <a:schemeClr val="tx1"/>
                              </a:solidFill>
                              <a:latin typeface="Arial" panose="020B0604020202020204" pitchFamily="34" charset="0"/>
                              <a:cs typeface="Arial" panose="020B0604020202020204" pitchFamily="34" charset="0"/>
                            </a:rPr>
                            <a:t>3.455</a:t>
                          </a:r>
                          <a:endParaRPr lang="ko-KR" altLang="en-US" sz="1400" dirty="0">
                            <a:solidFill>
                              <a:schemeClr val="tx1"/>
                            </a:solidFill>
                            <a:latin typeface="Arial" panose="020B0604020202020204" pitchFamily="34" charset="0"/>
                            <a:cs typeface="Arial" panose="020B0604020202020204" pitchFamily="34" charset="0"/>
                          </a:endParaRPr>
                        </a:p>
                      </a:txBody>
                      <a:tcPr anchor="ctr">
                        <a:lnL w="12700" cap="flat" cmpd="sng" algn="ctr">
                          <a:solidFill>
                            <a:srgbClr val="5B8E39"/>
                          </a:solidFill>
                          <a:prstDash val="solid"/>
                          <a:round/>
                          <a:headEnd type="none" w="med" len="med"/>
                          <a:tailEnd type="none" w="med" len="med"/>
                        </a:lnL>
                        <a:lnR w="12700" cap="flat" cmpd="sng" algn="ctr">
                          <a:solidFill>
                            <a:srgbClr val="5B8E39"/>
                          </a:solidFill>
                          <a:prstDash val="solid"/>
                          <a:round/>
                          <a:headEnd type="none" w="med" len="med"/>
                          <a:tailEnd type="none" w="med" len="med"/>
                        </a:lnR>
                        <a:lnT w="28575" cap="flat" cmpd="sng" algn="ctr">
                          <a:solidFill>
                            <a:srgbClr val="5B8E39"/>
                          </a:solidFill>
                          <a:prstDash val="solid"/>
                          <a:round/>
                          <a:headEnd type="none" w="med" len="med"/>
                          <a:tailEnd type="none" w="med" len="med"/>
                        </a:lnT>
                        <a:lnB w="28575" cap="flat" cmpd="sng" algn="ctr">
                          <a:solidFill>
                            <a:srgbClr val="5B8E39"/>
                          </a:solidFill>
                          <a:prstDash val="solid"/>
                          <a:round/>
                          <a:headEnd type="none" w="med" len="med"/>
                          <a:tailEnd type="none" w="med" len="med"/>
                        </a:lnB>
                        <a:solidFill>
                          <a:srgbClr val="E2F0D9"/>
                        </a:solidFill>
                      </a:tcPr>
                    </a:tc>
                    <a:tc>
                      <a:txBody>
                        <a:bodyPr/>
                        <a:lstStyle/>
                        <a:p>
                          <a:pPr algn="ctr" latinLnBrk="1"/>
                          <a:r>
                            <a:rPr lang="en-US" altLang="ko-KR" sz="1400" dirty="0">
                              <a:solidFill>
                                <a:schemeClr val="tx1"/>
                              </a:solidFill>
                              <a:latin typeface="Arial" panose="020B0604020202020204" pitchFamily="34" charset="0"/>
                              <a:cs typeface="Arial" panose="020B0604020202020204" pitchFamily="34" charset="0"/>
                            </a:rPr>
                            <a:t>-0.011</a:t>
                          </a:r>
                          <a:endParaRPr lang="ko-KR" altLang="en-US" sz="1400" dirty="0">
                            <a:solidFill>
                              <a:schemeClr val="tx1"/>
                            </a:solidFill>
                            <a:latin typeface="Arial" panose="020B0604020202020204" pitchFamily="34" charset="0"/>
                            <a:cs typeface="Arial" panose="020B0604020202020204" pitchFamily="34" charset="0"/>
                          </a:endParaRPr>
                        </a:p>
                      </a:txBody>
                      <a:tcPr anchor="ctr">
                        <a:lnL w="12700" cap="flat" cmpd="sng" algn="ctr">
                          <a:solidFill>
                            <a:srgbClr val="5B8E39"/>
                          </a:solidFill>
                          <a:prstDash val="solid"/>
                          <a:round/>
                          <a:headEnd type="none" w="med" len="med"/>
                          <a:tailEnd type="none" w="med" len="med"/>
                        </a:lnL>
                        <a:lnR w="12700" cap="flat" cmpd="sng" algn="ctr">
                          <a:solidFill>
                            <a:srgbClr val="5B8E39"/>
                          </a:solidFill>
                          <a:prstDash val="solid"/>
                          <a:round/>
                          <a:headEnd type="none" w="med" len="med"/>
                          <a:tailEnd type="none" w="med" len="med"/>
                        </a:lnR>
                        <a:lnT w="28575" cap="flat" cmpd="sng" algn="ctr">
                          <a:solidFill>
                            <a:srgbClr val="5B8E39"/>
                          </a:solidFill>
                          <a:prstDash val="solid"/>
                          <a:round/>
                          <a:headEnd type="none" w="med" len="med"/>
                          <a:tailEnd type="none" w="med" len="med"/>
                        </a:lnT>
                        <a:lnB w="28575" cap="flat" cmpd="sng" algn="ctr">
                          <a:solidFill>
                            <a:srgbClr val="5B8E39"/>
                          </a:solidFill>
                          <a:prstDash val="solid"/>
                          <a:round/>
                          <a:headEnd type="none" w="med" len="med"/>
                          <a:tailEnd type="none" w="med" len="med"/>
                        </a:lnB>
                        <a:solidFill>
                          <a:srgbClr val="E2F0D9"/>
                        </a:solidFill>
                      </a:tcPr>
                    </a:tc>
                    <a:tc>
                      <a:txBody>
                        <a:bodyPr/>
                        <a:lstStyle/>
                        <a:p>
                          <a:pPr algn="ctr" latinLnBrk="1"/>
                          <a:r>
                            <a:rPr lang="en-US" altLang="ko-KR" sz="1400" dirty="0">
                              <a:solidFill>
                                <a:schemeClr val="tx1"/>
                              </a:solidFill>
                              <a:latin typeface="Arial" panose="020B0604020202020204" pitchFamily="34" charset="0"/>
                              <a:cs typeface="Arial" panose="020B0604020202020204" pitchFamily="34" charset="0"/>
                            </a:rPr>
                            <a:t>0.128</a:t>
                          </a:r>
                          <a:endParaRPr lang="ko-KR" altLang="en-US" sz="1400" dirty="0">
                            <a:solidFill>
                              <a:schemeClr val="tx1"/>
                            </a:solidFill>
                            <a:latin typeface="Arial" panose="020B0604020202020204" pitchFamily="34" charset="0"/>
                            <a:cs typeface="Arial" panose="020B0604020202020204" pitchFamily="34" charset="0"/>
                          </a:endParaRPr>
                        </a:p>
                      </a:txBody>
                      <a:tcPr anchor="ctr">
                        <a:lnL w="12700" cap="flat" cmpd="sng" algn="ctr">
                          <a:solidFill>
                            <a:srgbClr val="5B8E39"/>
                          </a:solidFill>
                          <a:prstDash val="solid"/>
                          <a:round/>
                          <a:headEnd type="none" w="med" len="med"/>
                          <a:tailEnd type="none" w="med" len="med"/>
                        </a:lnL>
                        <a:lnR w="12700" cap="flat" cmpd="sng" algn="ctr">
                          <a:solidFill>
                            <a:srgbClr val="5B8E39"/>
                          </a:solidFill>
                          <a:prstDash val="solid"/>
                          <a:round/>
                          <a:headEnd type="none" w="med" len="med"/>
                          <a:tailEnd type="none" w="med" len="med"/>
                        </a:lnR>
                        <a:lnT w="28575" cap="flat" cmpd="sng" algn="ctr">
                          <a:solidFill>
                            <a:srgbClr val="5B8E39"/>
                          </a:solidFill>
                          <a:prstDash val="solid"/>
                          <a:round/>
                          <a:headEnd type="none" w="med" len="med"/>
                          <a:tailEnd type="none" w="med" len="med"/>
                        </a:lnT>
                        <a:lnB w="28575" cap="flat" cmpd="sng" algn="ctr">
                          <a:solidFill>
                            <a:srgbClr val="5B8E39"/>
                          </a:solidFill>
                          <a:prstDash val="solid"/>
                          <a:round/>
                          <a:headEnd type="none" w="med" len="med"/>
                          <a:tailEnd type="none" w="med" len="med"/>
                        </a:lnB>
                        <a:solidFill>
                          <a:srgbClr val="E2F0D9"/>
                        </a:solidFill>
                      </a:tcPr>
                    </a:tc>
                    <a:tc>
                      <a:txBody>
                        <a:bodyPr/>
                        <a:lstStyle/>
                        <a:p>
                          <a:pPr algn="ctr" latinLnBrk="1"/>
                          <a:r>
                            <a:rPr lang="en-US" altLang="ko-KR" sz="1400" dirty="0">
                              <a:solidFill>
                                <a:schemeClr val="tx1"/>
                              </a:solidFill>
                              <a:latin typeface="Arial" panose="020B0604020202020204" pitchFamily="34" charset="0"/>
                              <a:cs typeface="Arial" panose="020B0604020202020204" pitchFamily="34" charset="0"/>
                            </a:rPr>
                            <a:t>0.396</a:t>
                          </a:r>
                          <a:endParaRPr lang="ko-KR" altLang="en-US" sz="1400" dirty="0">
                            <a:solidFill>
                              <a:schemeClr val="tx1"/>
                            </a:solidFill>
                            <a:latin typeface="Arial" panose="020B0604020202020204" pitchFamily="34" charset="0"/>
                            <a:cs typeface="Arial" panose="020B0604020202020204" pitchFamily="34" charset="0"/>
                          </a:endParaRPr>
                        </a:p>
                      </a:txBody>
                      <a:tcPr anchor="ctr">
                        <a:lnL w="12700" cap="flat" cmpd="sng" algn="ctr">
                          <a:solidFill>
                            <a:srgbClr val="5B8E39"/>
                          </a:solidFill>
                          <a:prstDash val="solid"/>
                          <a:round/>
                          <a:headEnd type="none" w="med" len="med"/>
                          <a:tailEnd type="none" w="med" len="med"/>
                        </a:lnL>
                        <a:lnR w="12700" cap="flat" cmpd="sng" algn="ctr">
                          <a:solidFill>
                            <a:srgbClr val="5B8E39"/>
                          </a:solidFill>
                          <a:prstDash val="solid"/>
                          <a:round/>
                          <a:headEnd type="none" w="med" len="med"/>
                          <a:tailEnd type="none" w="med" len="med"/>
                        </a:lnR>
                        <a:lnT w="28575" cap="flat" cmpd="sng" algn="ctr">
                          <a:solidFill>
                            <a:srgbClr val="5B8E39"/>
                          </a:solidFill>
                          <a:prstDash val="solid"/>
                          <a:round/>
                          <a:headEnd type="none" w="med" len="med"/>
                          <a:tailEnd type="none" w="med" len="med"/>
                        </a:lnT>
                        <a:lnB w="28575" cap="flat" cmpd="sng" algn="ctr">
                          <a:solidFill>
                            <a:srgbClr val="5B8E39"/>
                          </a:solidFill>
                          <a:prstDash val="solid"/>
                          <a:round/>
                          <a:headEnd type="none" w="med" len="med"/>
                          <a:tailEnd type="none" w="med" len="med"/>
                        </a:lnB>
                        <a:solidFill>
                          <a:srgbClr val="E2F0D9"/>
                        </a:solidFill>
                      </a:tcPr>
                    </a:tc>
                    <a:tc>
                      <a:txBody>
                        <a:bodyPr/>
                        <a:lstStyle/>
                        <a:p>
                          <a:pPr algn="ctr" latinLnBrk="1"/>
                          <a:r>
                            <a:rPr lang="en-US" altLang="ko-KR" sz="1400" dirty="0">
                              <a:solidFill>
                                <a:schemeClr val="tx1"/>
                              </a:solidFill>
                              <a:latin typeface="Arial" panose="020B0604020202020204" pitchFamily="34" charset="0"/>
                              <a:cs typeface="Arial" panose="020B0604020202020204" pitchFamily="34" charset="0"/>
                            </a:rPr>
                            <a:t>-0.997</a:t>
                          </a:r>
                          <a:endParaRPr lang="ko-KR" altLang="en-US" sz="1400" dirty="0">
                            <a:solidFill>
                              <a:schemeClr val="tx1"/>
                            </a:solidFill>
                            <a:latin typeface="Arial" panose="020B0604020202020204" pitchFamily="34" charset="0"/>
                            <a:cs typeface="Arial" panose="020B0604020202020204" pitchFamily="34" charset="0"/>
                          </a:endParaRPr>
                        </a:p>
                      </a:txBody>
                      <a:tcPr anchor="ctr">
                        <a:lnL w="12700" cap="flat" cmpd="sng" algn="ctr">
                          <a:solidFill>
                            <a:srgbClr val="5B8E39"/>
                          </a:solidFill>
                          <a:prstDash val="solid"/>
                          <a:round/>
                          <a:headEnd type="none" w="med" len="med"/>
                          <a:tailEnd type="none" w="med" len="med"/>
                        </a:lnL>
                        <a:lnR w="28575" cap="flat" cmpd="sng" algn="ctr">
                          <a:solidFill>
                            <a:srgbClr val="5B8E39"/>
                          </a:solidFill>
                          <a:prstDash val="solid"/>
                          <a:round/>
                          <a:headEnd type="none" w="med" len="med"/>
                          <a:tailEnd type="none" w="med" len="med"/>
                        </a:lnR>
                        <a:lnT w="28575" cap="flat" cmpd="sng" algn="ctr">
                          <a:solidFill>
                            <a:srgbClr val="5B8E39"/>
                          </a:solidFill>
                          <a:prstDash val="solid"/>
                          <a:round/>
                          <a:headEnd type="none" w="med" len="med"/>
                          <a:tailEnd type="none" w="med" len="med"/>
                        </a:lnT>
                        <a:lnB w="28575" cap="flat" cmpd="sng" algn="ctr">
                          <a:solidFill>
                            <a:srgbClr val="5B8E39"/>
                          </a:solidFill>
                          <a:prstDash val="solid"/>
                          <a:round/>
                          <a:headEnd type="none" w="med" len="med"/>
                          <a:tailEnd type="none" w="med" len="med"/>
                        </a:lnB>
                        <a:solidFill>
                          <a:srgbClr val="E2F0D9"/>
                        </a:solidFill>
                      </a:tcPr>
                    </a:tc>
                    <a:tc>
                      <a:txBody>
                        <a:bodyPr/>
                        <a:lstStyle/>
                        <a:p>
                          <a:pPr algn="ctr" latinLnBrk="1"/>
                          <a:r>
                            <a:rPr lang="en-US" altLang="ko-KR" sz="1400" dirty="0">
                              <a:solidFill>
                                <a:schemeClr val="tx1"/>
                              </a:solidFill>
                              <a:latin typeface="Arial" panose="020B0604020202020204" pitchFamily="34" charset="0"/>
                              <a:cs typeface="Arial" panose="020B0604020202020204" pitchFamily="34" charset="0"/>
                            </a:rPr>
                            <a:t>514.423</a:t>
                          </a:r>
                          <a:endParaRPr lang="ko-KR" altLang="en-US" sz="1400" dirty="0">
                            <a:solidFill>
                              <a:schemeClr val="tx1"/>
                            </a:solidFill>
                            <a:latin typeface="Arial" panose="020B0604020202020204" pitchFamily="34" charset="0"/>
                            <a:cs typeface="Arial" panose="020B0604020202020204" pitchFamily="34" charset="0"/>
                          </a:endParaRPr>
                        </a:p>
                      </a:txBody>
                      <a:tcPr anchor="ctr">
                        <a:lnL w="28575" cap="flat" cmpd="sng" algn="ctr">
                          <a:solidFill>
                            <a:srgbClr val="5B8E39"/>
                          </a:solidFill>
                          <a:prstDash val="solid"/>
                          <a:round/>
                          <a:headEnd type="none" w="med" len="med"/>
                          <a:tailEnd type="none" w="med" len="med"/>
                        </a:lnL>
                        <a:lnR w="28575" cap="flat" cmpd="sng" algn="ctr">
                          <a:solidFill>
                            <a:srgbClr val="5B8E39"/>
                          </a:solidFill>
                          <a:prstDash val="solid"/>
                          <a:round/>
                          <a:headEnd type="none" w="med" len="med"/>
                          <a:tailEnd type="none" w="med" len="med"/>
                        </a:lnR>
                        <a:lnT w="28575" cap="flat" cmpd="sng" algn="ctr">
                          <a:solidFill>
                            <a:srgbClr val="5B8E39"/>
                          </a:solidFill>
                          <a:prstDash val="solid"/>
                          <a:round/>
                          <a:headEnd type="none" w="med" len="med"/>
                          <a:tailEnd type="none" w="med" len="med"/>
                        </a:lnT>
                        <a:lnB w="28575" cap="flat" cmpd="sng" algn="ctr">
                          <a:solidFill>
                            <a:srgbClr val="5B8E39"/>
                          </a:solidFill>
                          <a:prstDash val="solid"/>
                          <a:round/>
                          <a:headEnd type="none" w="med" len="med"/>
                          <a:tailEnd type="none" w="med" len="med"/>
                        </a:lnB>
                        <a:solidFill>
                          <a:srgbClr val="E2F0D9"/>
                        </a:solidFill>
                      </a:tcPr>
                    </a:tc>
                    <a:extLst>
                      <a:ext uri="{0D108BD9-81ED-4DB2-BD59-A6C34878D82A}">
                        <a16:rowId xmlns:a16="http://schemas.microsoft.com/office/drawing/2014/main" val="1136619935"/>
                      </a:ext>
                    </a:extLst>
                  </a:tr>
                  <a:tr h="532800">
                    <a:tc>
                      <a:txBody>
                        <a:bodyPr/>
                        <a:lstStyle/>
                        <a:p>
                          <a:pPr algn="ctr" latinLnBrk="1"/>
                          <a14:m>
                            <m:oMathPara xmlns:m="http://schemas.openxmlformats.org/officeDocument/2006/math">
                              <m:oMathParaPr>
                                <m:jc m:val="centerGroup"/>
                              </m:oMathParaPr>
                              <m:oMath xmlns:m="http://schemas.openxmlformats.org/officeDocument/2006/math">
                                <m:r>
                                  <a:rPr lang="en-US" altLang="ko-KR" sz="1400" i="1" smtClean="0">
                                    <a:solidFill>
                                      <a:srgbClr val="FF0000"/>
                                    </a:solidFill>
                                    <a:latin typeface="Cambria Math" panose="02040503050406030204" pitchFamily="18" charset="0"/>
                                    <a:ea typeface="Cambria Math" panose="02040503050406030204" pitchFamily="18" charset="0"/>
                                    <a:cs typeface="Arial" panose="020B0604020202020204" pitchFamily="34" charset="0"/>
                                  </a:rPr>
                                  <m:t>∆</m:t>
                                </m:r>
                                <m:r>
                                  <m:rPr>
                                    <m:nor/>
                                  </m:rPr>
                                  <a:rPr lang="en-US" altLang="ko-KR" sz="1400" dirty="0" smtClean="0">
                                    <a:solidFill>
                                      <a:srgbClr val="FF0000"/>
                                    </a:solidFill>
                                    <a:latin typeface="Arial" panose="020B0604020202020204" pitchFamily="34" charset="0"/>
                                    <a:cs typeface="Arial" panose="020B0604020202020204" pitchFamily="34" charset="0"/>
                                  </a:rPr>
                                  <m:t>ATO</m:t>
                                </m:r>
                              </m:oMath>
                            </m:oMathPara>
                          </a14:m>
                          <a:endParaRPr lang="ko-KR" altLang="en-US" sz="1400" dirty="0">
                            <a:solidFill>
                              <a:srgbClr val="FF0000"/>
                            </a:solidFill>
                            <a:latin typeface="Arial" panose="020B0604020202020204" pitchFamily="34" charset="0"/>
                            <a:cs typeface="Arial" panose="020B0604020202020204" pitchFamily="34" charset="0"/>
                          </a:endParaRPr>
                        </a:p>
                      </a:txBody>
                      <a:tcPr anchor="ctr">
                        <a:lnL w="28575" cap="flat" cmpd="sng" algn="ctr">
                          <a:solidFill>
                            <a:srgbClr val="5B8E39"/>
                          </a:solidFill>
                          <a:prstDash val="solid"/>
                          <a:round/>
                          <a:headEnd type="none" w="med" len="med"/>
                          <a:tailEnd type="none" w="med" len="med"/>
                        </a:lnL>
                        <a:lnR w="12700" cap="flat" cmpd="sng" algn="ctr">
                          <a:solidFill>
                            <a:srgbClr val="5B8E39"/>
                          </a:solidFill>
                          <a:prstDash val="solid"/>
                          <a:round/>
                          <a:headEnd type="none" w="med" len="med"/>
                          <a:tailEnd type="none" w="med" len="med"/>
                        </a:lnR>
                        <a:lnT w="28575" cap="flat" cmpd="sng" algn="ctr">
                          <a:solidFill>
                            <a:srgbClr val="5B8E39"/>
                          </a:solidFill>
                          <a:prstDash val="solid"/>
                          <a:round/>
                          <a:headEnd type="none" w="med" len="med"/>
                          <a:tailEnd type="none" w="med" len="med"/>
                        </a:lnT>
                        <a:lnB w="28575" cap="flat" cmpd="sng" algn="ctr">
                          <a:solidFill>
                            <a:srgbClr val="5B8E39"/>
                          </a:solidFill>
                          <a:prstDash val="solid"/>
                          <a:round/>
                          <a:headEnd type="none" w="med" len="med"/>
                          <a:tailEnd type="none" w="med" len="med"/>
                        </a:lnB>
                        <a:lnTlToBr w="12700" cmpd="sng">
                          <a:noFill/>
                          <a:prstDash val="solid"/>
                        </a:lnTlToBr>
                        <a:lnBlToTr w="12700" cmpd="sng">
                          <a:noFill/>
                          <a:prstDash val="solid"/>
                        </a:lnBlToTr>
                        <a:solidFill>
                          <a:srgbClr val="E2F0D9"/>
                        </a:solidFill>
                      </a:tcPr>
                    </a:tc>
                    <a:tc>
                      <a:txBody>
                        <a:bodyPr/>
                        <a:lstStyle/>
                        <a:p>
                          <a:pPr algn="ctr" latinLnBrk="1"/>
                          <a:r>
                            <a:rPr lang="en-US" altLang="ko-KR" sz="1400" dirty="0">
                              <a:solidFill>
                                <a:schemeClr val="tx1"/>
                              </a:solidFill>
                              <a:latin typeface="Arial" panose="020B0604020202020204" pitchFamily="34" charset="0"/>
                              <a:cs typeface="Arial" panose="020B0604020202020204" pitchFamily="34" charset="0"/>
                            </a:rPr>
                            <a:t>-0.152</a:t>
                          </a:r>
                          <a:endParaRPr lang="ko-KR" altLang="en-US" sz="1400" dirty="0">
                            <a:solidFill>
                              <a:schemeClr val="tx1"/>
                            </a:solidFill>
                            <a:latin typeface="Arial" panose="020B0604020202020204" pitchFamily="34" charset="0"/>
                            <a:cs typeface="Arial" panose="020B0604020202020204" pitchFamily="34" charset="0"/>
                          </a:endParaRPr>
                        </a:p>
                      </a:txBody>
                      <a:tcPr anchor="ctr">
                        <a:lnL w="12700" cap="flat" cmpd="sng" algn="ctr">
                          <a:solidFill>
                            <a:srgbClr val="5B8E39"/>
                          </a:solidFill>
                          <a:prstDash val="solid"/>
                          <a:round/>
                          <a:headEnd type="none" w="med" len="med"/>
                          <a:tailEnd type="none" w="med" len="med"/>
                        </a:lnL>
                        <a:lnR w="12700" cap="flat" cmpd="sng" algn="ctr">
                          <a:solidFill>
                            <a:srgbClr val="5B8E39"/>
                          </a:solidFill>
                          <a:prstDash val="solid"/>
                          <a:round/>
                          <a:headEnd type="none" w="med" len="med"/>
                          <a:tailEnd type="none" w="med" len="med"/>
                        </a:lnR>
                        <a:lnT w="28575" cap="flat" cmpd="sng" algn="ctr">
                          <a:solidFill>
                            <a:srgbClr val="5B8E39"/>
                          </a:solidFill>
                          <a:prstDash val="solid"/>
                          <a:round/>
                          <a:headEnd type="none" w="med" len="med"/>
                          <a:tailEnd type="none" w="med" len="med"/>
                        </a:lnT>
                        <a:lnB w="28575" cap="flat" cmpd="sng" algn="ctr">
                          <a:solidFill>
                            <a:srgbClr val="5B8E39"/>
                          </a:solidFill>
                          <a:prstDash val="solid"/>
                          <a:round/>
                          <a:headEnd type="none" w="med" len="med"/>
                          <a:tailEnd type="none" w="med" len="med"/>
                        </a:lnB>
                        <a:lnTlToBr w="12700" cmpd="sng">
                          <a:noFill/>
                          <a:prstDash val="solid"/>
                        </a:lnTlToBr>
                        <a:lnBlToTr w="12700" cmpd="sng">
                          <a:noFill/>
                          <a:prstDash val="solid"/>
                        </a:lnBlToTr>
                        <a:solidFill>
                          <a:srgbClr val="E2F0D9"/>
                        </a:solidFill>
                      </a:tcPr>
                    </a:tc>
                    <a:tc>
                      <a:txBody>
                        <a:bodyPr/>
                        <a:lstStyle/>
                        <a:p>
                          <a:pPr algn="ctr" latinLnBrk="1"/>
                          <a:r>
                            <a:rPr lang="en-US" altLang="ko-KR" sz="1400" dirty="0">
                              <a:solidFill>
                                <a:schemeClr val="tx1"/>
                              </a:solidFill>
                              <a:latin typeface="Arial" panose="020B0604020202020204" pitchFamily="34" charset="0"/>
                              <a:cs typeface="Arial" panose="020B0604020202020204" pitchFamily="34" charset="0"/>
                            </a:rPr>
                            <a:t>1.514</a:t>
                          </a:r>
                          <a:endParaRPr lang="ko-KR" altLang="en-US" sz="1400" dirty="0">
                            <a:solidFill>
                              <a:schemeClr val="tx1"/>
                            </a:solidFill>
                            <a:latin typeface="Arial" panose="020B0604020202020204" pitchFamily="34" charset="0"/>
                            <a:cs typeface="Arial" panose="020B0604020202020204" pitchFamily="34" charset="0"/>
                          </a:endParaRPr>
                        </a:p>
                      </a:txBody>
                      <a:tcPr anchor="ctr">
                        <a:lnL w="12700" cap="flat" cmpd="sng" algn="ctr">
                          <a:solidFill>
                            <a:srgbClr val="5B8E39"/>
                          </a:solidFill>
                          <a:prstDash val="solid"/>
                          <a:round/>
                          <a:headEnd type="none" w="med" len="med"/>
                          <a:tailEnd type="none" w="med" len="med"/>
                        </a:lnL>
                        <a:lnR w="12700" cap="flat" cmpd="sng" algn="ctr">
                          <a:solidFill>
                            <a:srgbClr val="5B8E39"/>
                          </a:solidFill>
                          <a:prstDash val="solid"/>
                          <a:round/>
                          <a:headEnd type="none" w="med" len="med"/>
                          <a:tailEnd type="none" w="med" len="med"/>
                        </a:lnR>
                        <a:lnT w="28575" cap="flat" cmpd="sng" algn="ctr">
                          <a:solidFill>
                            <a:srgbClr val="5B8E39"/>
                          </a:solidFill>
                          <a:prstDash val="solid"/>
                          <a:round/>
                          <a:headEnd type="none" w="med" len="med"/>
                          <a:tailEnd type="none" w="med" len="med"/>
                        </a:lnT>
                        <a:lnB w="28575" cap="flat" cmpd="sng" algn="ctr">
                          <a:solidFill>
                            <a:srgbClr val="5B8E39"/>
                          </a:solidFill>
                          <a:prstDash val="solid"/>
                          <a:round/>
                          <a:headEnd type="none" w="med" len="med"/>
                          <a:tailEnd type="none" w="med" len="med"/>
                        </a:lnB>
                        <a:solidFill>
                          <a:srgbClr val="E2F0D9"/>
                        </a:solidFill>
                      </a:tcPr>
                    </a:tc>
                    <a:tc>
                      <a:txBody>
                        <a:bodyPr/>
                        <a:lstStyle/>
                        <a:p>
                          <a:pPr algn="ctr" latinLnBrk="1"/>
                          <a:r>
                            <a:rPr lang="en-US" altLang="ko-KR" sz="1400" dirty="0">
                              <a:solidFill>
                                <a:schemeClr val="tx1"/>
                              </a:solidFill>
                              <a:latin typeface="Arial" panose="020B0604020202020204" pitchFamily="34" charset="0"/>
                              <a:cs typeface="Arial" panose="020B0604020202020204" pitchFamily="34" charset="0"/>
                            </a:rPr>
                            <a:t>-0.312</a:t>
                          </a:r>
                          <a:endParaRPr lang="ko-KR" altLang="en-US" sz="1400" dirty="0">
                            <a:solidFill>
                              <a:schemeClr val="tx1"/>
                            </a:solidFill>
                            <a:latin typeface="Arial" panose="020B0604020202020204" pitchFamily="34" charset="0"/>
                            <a:cs typeface="Arial" panose="020B0604020202020204" pitchFamily="34" charset="0"/>
                          </a:endParaRPr>
                        </a:p>
                      </a:txBody>
                      <a:tcPr anchor="ctr">
                        <a:lnL w="12700" cap="flat" cmpd="sng" algn="ctr">
                          <a:solidFill>
                            <a:srgbClr val="5B8E39"/>
                          </a:solidFill>
                          <a:prstDash val="solid"/>
                          <a:round/>
                          <a:headEnd type="none" w="med" len="med"/>
                          <a:tailEnd type="none" w="med" len="med"/>
                        </a:lnL>
                        <a:lnR w="12700" cap="flat" cmpd="sng" algn="ctr">
                          <a:solidFill>
                            <a:srgbClr val="5B8E39"/>
                          </a:solidFill>
                          <a:prstDash val="solid"/>
                          <a:round/>
                          <a:headEnd type="none" w="med" len="med"/>
                          <a:tailEnd type="none" w="med" len="med"/>
                        </a:lnR>
                        <a:lnT w="28575" cap="flat" cmpd="sng" algn="ctr">
                          <a:solidFill>
                            <a:srgbClr val="5B8E39"/>
                          </a:solidFill>
                          <a:prstDash val="solid"/>
                          <a:round/>
                          <a:headEnd type="none" w="med" len="med"/>
                          <a:tailEnd type="none" w="med" len="med"/>
                        </a:lnT>
                        <a:lnB w="28575" cap="flat" cmpd="sng" algn="ctr">
                          <a:solidFill>
                            <a:srgbClr val="5B8E39"/>
                          </a:solidFill>
                          <a:prstDash val="solid"/>
                          <a:round/>
                          <a:headEnd type="none" w="med" len="med"/>
                          <a:tailEnd type="none" w="med" len="med"/>
                        </a:lnB>
                        <a:solidFill>
                          <a:srgbClr val="E2F0D9"/>
                        </a:solidFill>
                      </a:tcPr>
                    </a:tc>
                    <a:tc>
                      <a:txBody>
                        <a:bodyPr/>
                        <a:lstStyle/>
                        <a:p>
                          <a:pPr algn="ctr" latinLnBrk="1"/>
                          <a:r>
                            <a:rPr lang="en-US" altLang="ko-KR" sz="1400" dirty="0">
                              <a:solidFill>
                                <a:schemeClr val="tx1"/>
                              </a:solidFill>
                              <a:latin typeface="Arial" panose="020B0604020202020204" pitchFamily="34" charset="0"/>
                              <a:cs typeface="Arial" panose="020B0604020202020204" pitchFamily="34" charset="0"/>
                            </a:rPr>
                            <a:t>-0.017</a:t>
                          </a:r>
                          <a:endParaRPr lang="ko-KR" altLang="en-US" sz="1400" dirty="0">
                            <a:solidFill>
                              <a:schemeClr val="tx1"/>
                            </a:solidFill>
                            <a:latin typeface="Arial" panose="020B0604020202020204" pitchFamily="34" charset="0"/>
                            <a:cs typeface="Arial" panose="020B0604020202020204" pitchFamily="34" charset="0"/>
                          </a:endParaRPr>
                        </a:p>
                      </a:txBody>
                      <a:tcPr anchor="ctr">
                        <a:lnL w="12700" cap="flat" cmpd="sng" algn="ctr">
                          <a:solidFill>
                            <a:srgbClr val="5B8E39"/>
                          </a:solidFill>
                          <a:prstDash val="solid"/>
                          <a:round/>
                          <a:headEnd type="none" w="med" len="med"/>
                          <a:tailEnd type="none" w="med" len="med"/>
                        </a:lnL>
                        <a:lnR w="12700" cap="flat" cmpd="sng" algn="ctr">
                          <a:solidFill>
                            <a:srgbClr val="5B8E39"/>
                          </a:solidFill>
                          <a:prstDash val="solid"/>
                          <a:round/>
                          <a:headEnd type="none" w="med" len="med"/>
                          <a:tailEnd type="none" w="med" len="med"/>
                        </a:lnR>
                        <a:lnT w="28575" cap="flat" cmpd="sng" algn="ctr">
                          <a:solidFill>
                            <a:srgbClr val="5B8E39"/>
                          </a:solidFill>
                          <a:prstDash val="solid"/>
                          <a:round/>
                          <a:headEnd type="none" w="med" len="med"/>
                          <a:tailEnd type="none" w="med" len="med"/>
                        </a:lnT>
                        <a:lnB w="28575" cap="flat" cmpd="sng" algn="ctr">
                          <a:solidFill>
                            <a:srgbClr val="5B8E39"/>
                          </a:solidFill>
                          <a:prstDash val="solid"/>
                          <a:round/>
                          <a:headEnd type="none" w="med" len="med"/>
                          <a:tailEnd type="none" w="med" len="med"/>
                        </a:lnB>
                        <a:solidFill>
                          <a:srgbClr val="E2F0D9"/>
                        </a:solidFill>
                      </a:tcPr>
                    </a:tc>
                    <a:tc>
                      <a:txBody>
                        <a:bodyPr/>
                        <a:lstStyle/>
                        <a:p>
                          <a:pPr algn="ctr" latinLnBrk="1"/>
                          <a:r>
                            <a:rPr lang="en-US" altLang="ko-KR" sz="1400" dirty="0">
                              <a:solidFill>
                                <a:schemeClr val="tx1"/>
                              </a:solidFill>
                              <a:latin typeface="Arial" panose="020B0604020202020204" pitchFamily="34" charset="0"/>
                              <a:cs typeface="Arial" panose="020B0604020202020204" pitchFamily="34" charset="0"/>
                            </a:rPr>
                            <a:t>0.166</a:t>
                          </a:r>
                          <a:endParaRPr lang="ko-KR" altLang="en-US" sz="1400" dirty="0">
                            <a:solidFill>
                              <a:schemeClr val="tx1"/>
                            </a:solidFill>
                            <a:latin typeface="Arial" panose="020B0604020202020204" pitchFamily="34" charset="0"/>
                            <a:cs typeface="Arial" panose="020B0604020202020204" pitchFamily="34" charset="0"/>
                          </a:endParaRPr>
                        </a:p>
                      </a:txBody>
                      <a:tcPr anchor="ctr">
                        <a:lnL w="12700" cap="flat" cmpd="sng" algn="ctr">
                          <a:solidFill>
                            <a:srgbClr val="5B8E39"/>
                          </a:solidFill>
                          <a:prstDash val="solid"/>
                          <a:round/>
                          <a:headEnd type="none" w="med" len="med"/>
                          <a:tailEnd type="none" w="med" len="med"/>
                        </a:lnL>
                        <a:lnR w="12700" cap="flat" cmpd="sng" algn="ctr">
                          <a:solidFill>
                            <a:srgbClr val="5B8E39"/>
                          </a:solidFill>
                          <a:prstDash val="solid"/>
                          <a:round/>
                          <a:headEnd type="none" w="med" len="med"/>
                          <a:tailEnd type="none" w="med" len="med"/>
                        </a:lnR>
                        <a:lnT w="28575" cap="flat" cmpd="sng" algn="ctr">
                          <a:solidFill>
                            <a:srgbClr val="5B8E39"/>
                          </a:solidFill>
                          <a:prstDash val="solid"/>
                          <a:round/>
                          <a:headEnd type="none" w="med" len="med"/>
                          <a:tailEnd type="none" w="med" len="med"/>
                        </a:lnT>
                        <a:lnB w="28575" cap="flat" cmpd="sng" algn="ctr">
                          <a:solidFill>
                            <a:srgbClr val="5B8E39"/>
                          </a:solidFill>
                          <a:prstDash val="solid"/>
                          <a:round/>
                          <a:headEnd type="none" w="med" len="med"/>
                          <a:tailEnd type="none" w="med" len="med"/>
                        </a:lnB>
                        <a:solidFill>
                          <a:srgbClr val="E2F0D9"/>
                        </a:solidFill>
                      </a:tcPr>
                    </a:tc>
                    <a:tc>
                      <a:txBody>
                        <a:bodyPr/>
                        <a:lstStyle/>
                        <a:p>
                          <a:pPr algn="ctr" latinLnBrk="1"/>
                          <a:r>
                            <a:rPr lang="en-US" altLang="ko-KR" sz="1400" dirty="0">
                              <a:solidFill>
                                <a:schemeClr val="tx1"/>
                              </a:solidFill>
                              <a:latin typeface="Arial" panose="020B0604020202020204" pitchFamily="34" charset="0"/>
                              <a:cs typeface="Arial" panose="020B0604020202020204" pitchFamily="34" charset="0"/>
                            </a:rPr>
                            <a:t>-148.048</a:t>
                          </a:r>
                          <a:endParaRPr lang="ko-KR" altLang="en-US" sz="1400" dirty="0">
                            <a:solidFill>
                              <a:schemeClr val="tx1"/>
                            </a:solidFill>
                            <a:latin typeface="Arial" panose="020B0604020202020204" pitchFamily="34" charset="0"/>
                            <a:cs typeface="Arial" panose="020B0604020202020204" pitchFamily="34" charset="0"/>
                          </a:endParaRPr>
                        </a:p>
                      </a:txBody>
                      <a:tcPr anchor="ctr">
                        <a:lnL w="12700" cap="flat" cmpd="sng" algn="ctr">
                          <a:solidFill>
                            <a:srgbClr val="5B8E39"/>
                          </a:solidFill>
                          <a:prstDash val="solid"/>
                          <a:round/>
                          <a:headEnd type="none" w="med" len="med"/>
                          <a:tailEnd type="none" w="med" len="med"/>
                        </a:lnL>
                        <a:lnR w="28575" cap="flat" cmpd="sng" algn="ctr">
                          <a:solidFill>
                            <a:srgbClr val="5B8E39"/>
                          </a:solidFill>
                          <a:prstDash val="solid"/>
                          <a:round/>
                          <a:headEnd type="none" w="med" len="med"/>
                          <a:tailEnd type="none" w="med" len="med"/>
                        </a:lnR>
                        <a:lnT w="28575" cap="flat" cmpd="sng" algn="ctr">
                          <a:solidFill>
                            <a:srgbClr val="5B8E39"/>
                          </a:solidFill>
                          <a:prstDash val="solid"/>
                          <a:round/>
                          <a:headEnd type="none" w="med" len="med"/>
                          <a:tailEnd type="none" w="med" len="med"/>
                        </a:lnT>
                        <a:lnB w="28575" cap="flat" cmpd="sng" algn="ctr">
                          <a:solidFill>
                            <a:srgbClr val="5B8E39"/>
                          </a:solidFill>
                          <a:prstDash val="solid"/>
                          <a:round/>
                          <a:headEnd type="none" w="med" len="med"/>
                          <a:tailEnd type="none" w="med" len="med"/>
                        </a:lnB>
                        <a:solidFill>
                          <a:srgbClr val="E2F0D9"/>
                        </a:solidFill>
                      </a:tcPr>
                    </a:tc>
                    <a:tc>
                      <a:txBody>
                        <a:bodyPr/>
                        <a:lstStyle/>
                        <a:p>
                          <a:pPr algn="ctr" latinLnBrk="1"/>
                          <a:r>
                            <a:rPr lang="en-US" altLang="ko-KR" sz="1400" dirty="0">
                              <a:solidFill>
                                <a:schemeClr val="tx1"/>
                              </a:solidFill>
                              <a:latin typeface="Arial" panose="020B0604020202020204" pitchFamily="34" charset="0"/>
                              <a:cs typeface="Arial" panose="020B0604020202020204" pitchFamily="34" charset="0"/>
                            </a:rPr>
                            <a:t>24.539</a:t>
                          </a:r>
                          <a:endParaRPr lang="ko-KR" altLang="en-US" sz="1400" dirty="0">
                            <a:solidFill>
                              <a:schemeClr val="tx1"/>
                            </a:solidFill>
                            <a:latin typeface="Arial" panose="020B0604020202020204" pitchFamily="34" charset="0"/>
                            <a:cs typeface="Arial" panose="020B0604020202020204" pitchFamily="34" charset="0"/>
                          </a:endParaRPr>
                        </a:p>
                      </a:txBody>
                      <a:tcPr anchor="ctr">
                        <a:lnL w="28575" cap="flat" cmpd="sng" algn="ctr">
                          <a:solidFill>
                            <a:srgbClr val="5B8E39"/>
                          </a:solidFill>
                          <a:prstDash val="solid"/>
                          <a:round/>
                          <a:headEnd type="none" w="med" len="med"/>
                          <a:tailEnd type="none" w="med" len="med"/>
                        </a:lnL>
                        <a:lnR w="28575" cap="flat" cmpd="sng" algn="ctr">
                          <a:solidFill>
                            <a:srgbClr val="5B8E39"/>
                          </a:solidFill>
                          <a:prstDash val="solid"/>
                          <a:round/>
                          <a:headEnd type="none" w="med" len="med"/>
                          <a:tailEnd type="none" w="med" len="med"/>
                        </a:lnR>
                        <a:lnT w="28575" cap="flat" cmpd="sng" algn="ctr">
                          <a:solidFill>
                            <a:srgbClr val="5B8E39"/>
                          </a:solidFill>
                          <a:prstDash val="solid"/>
                          <a:round/>
                          <a:headEnd type="none" w="med" len="med"/>
                          <a:tailEnd type="none" w="med" len="med"/>
                        </a:lnT>
                        <a:lnB w="28575" cap="flat" cmpd="sng" algn="ctr">
                          <a:solidFill>
                            <a:srgbClr val="5B8E39"/>
                          </a:solidFill>
                          <a:prstDash val="solid"/>
                          <a:round/>
                          <a:headEnd type="none" w="med" len="med"/>
                          <a:tailEnd type="none" w="med" len="med"/>
                        </a:lnB>
                        <a:solidFill>
                          <a:srgbClr val="E2F0D9"/>
                        </a:solidFill>
                      </a:tcPr>
                    </a:tc>
                    <a:extLst>
                      <a:ext uri="{0D108BD9-81ED-4DB2-BD59-A6C34878D82A}">
                        <a16:rowId xmlns:a16="http://schemas.microsoft.com/office/drawing/2014/main" val="1901848020"/>
                      </a:ext>
                    </a:extLst>
                  </a:tr>
                  <a:tr h="532800">
                    <a:tc>
                      <a:txBody>
                        <a:bodyPr/>
                        <a:lstStyle/>
                        <a:p>
                          <a:pPr algn="ctr" latinLnBrk="1"/>
                          <a14:m>
                            <m:oMathPara xmlns:m="http://schemas.openxmlformats.org/officeDocument/2006/math">
                              <m:oMathParaPr>
                                <m:jc m:val="centerGroup"/>
                              </m:oMathParaPr>
                              <m:oMath xmlns:m="http://schemas.openxmlformats.org/officeDocument/2006/math">
                                <m:sSup>
                                  <m:sSupPr>
                                    <m:ctrlPr>
                                      <a:rPr lang="en-US" altLang="ko-KR" sz="1400" i="1" smtClean="0">
                                        <a:solidFill>
                                          <a:srgbClr val="0070C0"/>
                                        </a:solidFill>
                                        <a:latin typeface="Cambria Math" panose="02040503050406030204" pitchFamily="18" charset="0"/>
                                        <a:cs typeface="Arial" panose="020B0604020202020204" pitchFamily="34" charset="0"/>
                                      </a:rPr>
                                    </m:ctrlPr>
                                  </m:sSupPr>
                                  <m:e>
                                    <m:r>
                                      <m:rPr>
                                        <m:sty m:val="p"/>
                                      </m:rPr>
                                      <a:rPr lang="en-US" altLang="ko-KR" sz="1400" i="1" smtClean="0">
                                        <a:solidFill>
                                          <a:srgbClr val="0070C0"/>
                                        </a:solidFill>
                                        <a:latin typeface="Cambria Math" panose="02040503050406030204" pitchFamily="18" charset="0"/>
                                        <a:cs typeface="Arial" panose="020B0604020202020204" pitchFamily="34" charset="0"/>
                                      </a:rPr>
                                      <m:t>G</m:t>
                                    </m:r>
                                  </m:e>
                                  <m:sup>
                                    <m:r>
                                      <m:rPr>
                                        <m:sty m:val="p"/>
                                      </m:rPr>
                                      <a:rPr lang="en-US" altLang="ko-KR" sz="1400" i="1" smtClean="0">
                                        <a:solidFill>
                                          <a:srgbClr val="0070C0"/>
                                        </a:solidFill>
                                        <a:latin typeface="Cambria Math" panose="02040503050406030204" pitchFamily="18" charset="0"/>
                                        <a:cs typeface="Arial" panose="020B0604020202020204" pitchFamily="34" charset="0"/>
                                      </a:rPr>
                                      <m:t>NOA</m:t>
                                    </m:r>
                                  </m:sup>
                                </m:sSup>
                              </m:oMath>
                            </m:oMathPara>
                          </a14:m>
                          <a:endParaRPr lang="ko-KR" altLang="en-US" sz="1400" dirty="0">
                            <a:solidFill>
                              <a:srgbClr val="0070C0"/>
                            </a:solidFill>
                            <a:latin typeface="Arial" panose="020B0604020202020204" pitchFamily="34" charset="0"/>
                            <a:cs typeface="Arial" panose="020B0604020202020204" pitchFamily="34" charset="0"/>
                          </a:endParaRPr>
                        </a:p>
                      </a:txBody>
                      <a:tcPr anchor="ctr">
                        <a:lnL w="28575" cap="flat" cmpd="sng" algn="ctr">
                          <a:solidFill>
                            <a:srgbClr val="5B8E39"/>
                          </a:solidFill>
                          <a:prstDash val="solid"/>
                          <a:round/>
                          <a:headEnd type="none" w="med" len="med"/>
                          <a:tailEnd type="none" w="med" len="med"/>
                        </a:lnL>
                        <a:lnR w="12700" cap="flat" cmpd="sng" algn="ctr">
                          <a:solidFill>
                            <a:srgbClr val="5B8E39"/>
                          </a:solidFill>
                          <a:prstDash val="solid"/>
                          <a:round/>
                          <a:headEnd type="none" w="med" len="med"/>
                          <a:tailEnd type="none" w="med" len="med"/>
                        </a:lnR>
                        <a:lnT w="28575" cap="flat" cmpd="sng" algn="ctr">
                          <a:solidFill>
                            <a:srgbClr val="5B8E39"/>
                          </a:solidFill>
                          <a:prstDash val="solid"/>
                          <a:round/>
                          <a:headEnd type="none" w="med" len="med"/>
                          <a:tailEnd type="none" w="med" len="med"/>
                        </a:lnT>
                        <a:lnB w="28575" cap="flat" cmpd="sng" algn="ctr">
                          <a:solidFill>
                            <a:srgbClr val="5B8E39"/>
                          </a:solidFill>
                          <a:prstDash val="solid"/>
                          <a:round/>
                          <a:headEnd type="none" w="med" len="med"/>
                          <a:tailEnd type="none" w="med" len="med"/>
                        </a:lnB>
                        <a:lnTlToBr w="12700" cmpd="sng">
                          <a:noFill/>
                          <a:prstDash val="solid"/>
                        </a:lnTlToBr>
                        <a:lnBlToTr w="12700" cmpd="sng">
                          <a:noFill/>
                          <a:prstDash val="solid"/>
                        </a:lnBlToTr>
                        <a:solidFill>
                          <a:srgbClr val="E2F0D9"/>
                        </a:solidFill>
                      </a:tcPr>
                    </a:tc>
                    <a:tc>
                      <a:txBody>
                        <a:bodyPr/>
                        <a:lstStyle/>
                        <a:p>
                          <a:pPr algn="ctr" latinLnBrk="1"/>
                          <a:r>
                            <a:rPr lang="en-US" altLang="ko-KR" sz="1400" dirty="0">
                              <a:solidFill>
                                <a:schemeClr val="tx1"/>
                              </a:solidFill>
                              <a:latin typeface="Arial" panose="020B0604020202020204" pitchFamily="34" charset="0"/>
                              <a:cs typeface="Arial" panose="020B0604020202020204" pitchFamily="34" charset="0"/>
                            </a:rPr>
                            <a:t>0.363</a:t>
                          </a:r>
                          <a:endParaRPr lang="ko-KR" altLang="en-US" sz="1400" dirty="0">
                            <a:solidFill>
                              <a:schemeClr val="tx1"/>
                            </a:solidFill>
                            <a:latin typeface="Arial" panose="020B0604020202020204" pitchFamily="34" charset="0"/>
                            <a:cs typeface="Arial" panose="020B0604020202020204" pitchFamily="34" charset="0"/>
                          </a:endParaRPr>
                        </a:p>
                      </a:txBody>
                      <a:tcPr anchor="ctr">
                        <a:lnL w="12700" cap="flat" cmpd="sng" algn="ctr">
                          <a:solidFill>
                            <a:srgbClr val="5B8E39"/>
                          </a:solidFill>
                          <a:prstDash val="solid"/>
                          <a:round/>
                          <a:headEnd type="none" w="med" len="med"/>
                          <a:tailEnd type="none" w="med" len="med"/>
                        </a:lnL>
                        <a:lnR w="12700" cap="flat" cmpd="sng" algn="ctr">
                          <a:solidFill>
                            <a:srgbClr val="5B8E39"/>
                          </a:solidFill>
                          <a:prstDash val="solid"/>
                          <a:round/>
                          <a:headEnd type="none" w="med" len="med"/>
                          <a:tailEnd type="none" w="med" len="med"/>
                        </a:lnR>
                        <a:lnT w="28575" cap="flat" cmpd="sng" algn="ctr">
                          <a:solidFill>
                            <a:srgbClr val="5B8E39"/>
                          </a:solidFill>
                          <a:prstDash val="solid"/>
                          <a:round/>
                          <a:headEnd type="none" w="med" len="med"/>
                          <a:tailEnd type="none" w="med" len="med"/>
                        </a:lnT>
                        <a:lnB w="28575" cap="flat" cmpd="sng" algn="ctr">
                          <a:solidFill>
                            <a:srgbClr val="5B8E39"/>
                          </a:solidFill>
                          <a:prstDash val="solid"/>
                          <a:round/>
                          <a:headEnd type="none" w="med" len="med"/>
                          <a:tailEnd type="none" w="med" len="med"/>
                        </a:lnB>
                        <a:lnTlToBr w="12700" cmpd="sng">
                          <a:noFill/>
                          <a:prstDash val="solid"/>
                        </a:lnTlToBr>
                        <a:lnBlToTr w="12700" cmpd="sng">
                          <a:noFill/>
                          <a:prstDash val="solid"/>
                        </a:lnBlToTr>
                        <a:solidFill>
                          <a:srgbClr val="E2F0D9"/>
                        </a:solidFill>
                      </a:tcPr>
                    </a:tc>
                    <a:tc>
                      <a:txBody>
                        <a:bodyPr/>
                        <a:lstStyle/>
                        <a:p>
                          <a:pPr algn="ctr" latinLnBrk="1"/>
                          <a:r>
                            <a:rPr lang="en-US" altLang="ko-KR" sz="1400" dirty="0">
                              <a:solidFill>
                                <a:schemeClr val="tx1"/>
                              </a:solidFill>
                              <a:latin typeface="Arial" panose="020B0604020202020204" pitchFamily="34" charset="0"/>
                              <a:cs typeface="Arial" panose="020B0604020202020204" pitchFamily="34" charset="0"/>
                            </a:rPr>
                            <a:t>4.672</a:t>
                          </a:r>
                          <a:endParaRPr lang="ko-KR" altLang="en-US" sz="1400" dirty="0">
                            <a:solidFill>
                              <a:schemeClr val="tx1"/>
                            </a:solidFill>
                            <a:latin typeface="Arial" panose="020B0604020202020204" pitchFamily="34" charset="0"/>
                            <a:cs typeface="Arial" panose="020B0604020202020204" pitchFamily="34" charset="0"/>
                          </a:endParaRPr>
                        </a:p>
                      </a:txBody>
                      <a:tcPr anchor="ctr">
                        <a:lnL w="12700" cap="flat" cmpd="sng" algn="ctr">
                          <a:solidFill>
                            <a:srgbClr val="5B8E39"/>
                          </a:solidFill>
                          <a:prstDash val="solid"/>
                          <a:round/>
                          <a:headEnd type="none" w="med" len="med"/>
                          <a:tailEnd type="none" w="med" len="med"/>
                        </a:lnL>
                        <a:lnR w="12700" cap="flat" cmpd="sng" algn="ctr">
                          <a:solidFill>
                            <a:srgbClr val="5B8E39"/>
                          </a:solidFill>
                          <a:prstDash val="solid"/>
                          <a:round/>
                          <a:headEnd type="none" w="med" len="med"/>
                          <a:tailEnd type="none" w="med" len="med"/>
                        </a:lnR>
                        <a:lnT w="28575" cap="flat" cmpd="sng" algn="ctr">
                          <a:solidFill>
                            <a:srgbClr val="5B8E39"/>
                          </a:solidFill>
                          <a:prstDash val="solid"/>
                          <a:round/>
                          <a:headEnd type="none" w="med" len="med"/>
                          <a:tailEnd type="none" w="med" len="med"/>
                        </a:lnT>
                        <a:lnB w="28575" cap="flat" cmpd="sng" algn="ctr">
                          <a:solidFill>
                            <a:srgbClr val="5B8E39"/>
                          </a:solidFill>
                          <a:prstDash val="solid"/>
                          <a:round/>
                          <a:headEnd type="none" w="med" len="med"/>
                          <a:tailEnd type="none" w="med" len="med"/>
                        </a:lnB>
                        <a:solidFill>
                          <a:srgbClr val="E2F0D9"/>
                        </a:solidFill>
                      </a:tcPr>
                    </a:tc>
                    <a:tc>
                      <a:txBody>
                        <a:bodyPr/>
                        <a:lstStyle/>
                        <a:p>
                          <a:pPr algn="ctr" latinLnBrk="1"/>
                          <a:r>
                            <a:rPr lang="en-US" altLang="ko-KR" sz="1400" dirty="0">
                              <a:solidFill>
                                <a:schemeClr val="tx1"/>
                              </a:solidFill>
                              <a:latin typeface="Arial" panose="020B0604020202020204" pitchFamily="34" charset="0"/>
                              <a:cs typeface="Arial" panose="020B0604020202020204" pitchFamily="34" charset="0"/>
                            </a:rPr>
                            <a:t>-0.077</a:t>
                          </a:r>
                          <a:endParaRPr lang="ko-KR" altLang="en-US" sz="1400" dirty="0">
                            <a:solidFill>
                              <a:schemeClr val="tx1"/>
                            </a:solidFill>
                            <a:latin typeface="Arial" panose="020B0604020202020204" pitchFamily="34" charset="0"/>
                            <a:cs typeface="Arial" panose="020B0604020202020204" pitchFamily="34" charset="0"/>
                          </a:endParaRPr>
                        </a:p>
                      </a:txBody>
                      <a:tcPr anchor="ctr">
                        <a:lnL w="12700" cap="flat" cmpd="sng" algn="ctr">
                          <a:solidFill>
                            <a:srgbClr val="5B8E39"/>
                          </a:solidFill>
                          <a:prstDash val="solid"/>
                          <a:round/>
                          <a:headEnd type="none" w="med" len="med"/>
                          <a:tailEnd type="none" w="med" len="med"/>
                        </a:lnL>
                        <a:lnR w="12700" cap="flat" cmpd="sng" algn="ctr">
                          <a:solidFill>
                            <a:srgbClr val="5B8E39"/>
                          </a:solidFill>
                          <a:prstDash val="solid"/>
                          <a:round/>
                          <a:headEnd type="none" w="med" len="med"/>
                          <a:tailEnd type="none" w="med" len="med"/>
                        </a:lnR>
                        <a:lnT w="28575" cap="flat" cmpd="sng" algn="ctr">
                          <a:solidFill>
                            <a:srgbClr val="5B8E39"/>
                          </a:solidFill>
                          <a:prstDash val="solid"/>
                          <a:round/>
                          <a:headEnd type="none" w="med" len="med"/>
                          <a:tailEnd type="none" w="med" len="med"/>
                        </a:lnT>
                        <a:lnB w="28575" cap="flat" cmpd="sng" algn="ctr">
                          <a:solidFill>
                            <a:srgbClr val="5B8E39"/>
                          </a:solidFill>
                          <a:prstDash val="solid"/>
                          <a:round/>
                          <a:headEnd type="none" w="med" len="med"/>
                          <a:tailEnd type="none" w="med" len="med"/>
                        </a:lnB>
                        <a:solidFill>
                          <a:srgbClr val="E2F0D9"/>
                        </a:solidFill>
                      </a:tcPr>
                    </a:tc>
                    <a:tc>
                      <a:txBody>
                        <a:bodyPr/>
                        <a:lstStyle/>
                        <a:p>
                          <a:pPr algn="ctr" latinLnBrk="1"/>
                          <a:r>
                            <a:rPr lang="en-US" altLang="ko-KR" sz="1400" dirty="0">
                              <a:solidFill>
                                <a:schemeClr val="tx1"/>
                              </a:solidFill>
                              <a:latin typeface="Arial" panose="020B0604020202020204" pitchFamily="34" charset="0"/>
                              <a:cs typeface="Arial" panose="020B0604020202020204" pitchFamily="34" charset="0"/>
                            </a:rPr>
                            <a:t>0.104</a:t>
                          </a:r>
                          <a:endParaRPr lang="ko-KR" altLang="en-US" sz="1400" dirty="0">
                            <a:solidFill>
                              <a:schemeClr val="tx1"/>
                            </a:solidFill>
                            <a:latin typeface="Arial" panose="020B0604020202020204" pitchFamily="34" charset="0"/>
                            <a:cs typeface="Arial" panose="020B0604020202020204" pitchFamily="34" charset="0"/>
                          </a:endParaRPr>
                        </a:p>
                      </a:txBody>
                      <a:tcPr anchor="ctr">
                        <a:lnL w="12700" cap="flat" cmpd="sng" algn="ctr">
                          <a:solidFill>
                            <a:srgbClr val="5B8E39"/>
                          </a:solidFill>
                          <a:prstDash val="solid"/>
                          <a:round/>
                          <a:headEnd type="none" w="med" len="med"/>
                          <a:tailEnd type="none" w="med" len="med"/>
                        </a:lnL>
                        <a:lnR w="12700" cap="flat" cmpd="sng" algn="ctr">
                          <a:solidFill>
                            <a:srgbClr val="5B8E39"/>
                          </a:solidFill>
                          <a:prstDash val="solid"/>
                          <a:round/>
                          <a:headEnd type="none" w="med" len="med"/>
                          <a:tailEnd type="none" w="med" len="med"/>
                        </a:lnR>
                        <a:lnT w="28575" cap="flat" cmpd="sng" algn="ctr">
                          <a:solidFill>
                            <a:srgbClr val="5B8E39"/>
                          </a:solidFill>
                          <a:prstDash val="solid"/>
                          <a:round/>
                          <a:headEnd type="none" w="med" len="med"/>
                          <a:tailEnd type="none" w="med" len="med"/>
                        </a:lnT>
                        <a:lnB w="28575" cap="flat" cmpd="sng" algn="ctr">
                          <a:solidFill>
                            <a:srgbClr val="5B8E39"/>
                          </a:solidFill>
                          <a:prstDash val="solid"/>
                          <a:round/>
                          <a:headEnd type="none" w="med" len="med"/>
                          <a:tailEnd type="none" w="med" len="med"/>
                        </a:lnB>
                        <a:solidFill>
                          <a:srgbClr val="E2F0D9"/>
                        </a:solidFill>
                      </a:tcPr>
                    </a:tc>
                    <a:tc>
                      <a:txBody>
                        <a:bodyPr/>
                        <a:lstStyle/>
                        <a:p>
                          <a:pPr algn="ctr" latinLnBrk="1"/>
                          <a:r>
                            <a:rPr lang="en-US" altLang="ko-KR" sz="1400" dirty="0">
                              <a:solidFill>
                                <a:schemeClr val="tx1"/>
                              </a:solidFill>
                              <a:latin typeface="Arial" panose="020B0604020202020204" pitchFamily="34" charset="0"/>
                              <a:cs typeface="Arial" panose="020B0604020202020204" pitchFamily="34" charset="0"/>
                            </a:rPr>
                            <a:t>0.499</a:t>
                          </a:r>
                          <a:endParaRPr lang="ko-KR" altLang="en-US" sz="1400" dirty="0">
                            <a:solidFill>
                              <a:schemeClr val="tx1"/>
                            </a:solidFill>
                            <a:latin typeface="Arial" panose="020B0604020202020204" pitchFamily="34" charset="0"/>
                            <a:cs typeface="Arial" panose="020B0604020202020204" pitchFamily="34" charset="0"/>
                          </a:endParaRPr>
                        </a:p>
                      </a:txBody>
                      <a:tcPr anchor="ctr">
                        <a:lnL w="12700" cap="flat" cmpd="sng" algn="ctr">
                          <a:solidFill>
                            <a:srgbClr val="5B8E39"/>
                          </a:solidFill>
                          <a:prstDash val="solid"/>
                          <a:round/>
                          <a:headEnd type="none" w="med" len="med"/>
                          <a:tailEnd type="none" w="med" len="med"/>
                        </a:lnL>
                        <a:lnR w="12700" cap="flat" cmpd="sng" algn="ctr">
                          <a:solidFill>
                            <a:srgbClr val="5B8E39"/>
                          </a:solidFill>
                          <a:prstDash val="solid"/>
                          <a:round/>
                          <a:headEnd type="none" w="med" len="med"/>
                          <a:tailEnd type="none" w="med" len="med"/>
                        </a:lnR>
                        <a:lnT w="28575" cap="flat" cmpd="sng" algn="ctr">
                          <a:solidFill>
                            <a:srgbClr val="5B8E39"/>
                          </a:solidFill>
                          <a:prstDash val="solid"/>
                          <a:round/>
                          <a:headEnd type="none" w="med" len="med"/>
                          <a:tailEnd type="none" w="med" len="med"/>
                        </a:lnT>
                        <a:lnB w="28575" cap="flat" cmpd="sng" algn="ctr">
                          <a:solidFill>
                            <a:srgbClr val="5B8E39"/>
                          </a:solidFill>
                          <a:prstDash val="solid"/>
                          <a:round/>
                          <a:headEnd type="none" w="med" len="med"/>
                          <a:tailEnd type="none" w="med" len="med"/>
                        </a:lnB>
                        <a:solidFill>
                          <a:srgbClr val="E2F0D9"/>
                        </a:solidFill>
                      </a:tcPr>
                    </a:tc>
                    <a:tc>
                      <a:txBody>
                        <a:bodyPr/>
                        <a:lstStyle/>
                        <a:p>
                          <a:pPr algn="ctr" latinLnBrk="1"/>
                          <a:r>
                            <a:rPr lang="en-US" altLang="ko-KR" sz="1400" dirty="0">
                              <a:solidFill>
                                <a:schemeClr val="tx1"/>
                              </a:solidFill>
                              <a:latin typeface="Arial" panose="020B0604020202020204" pitchFamily="34" charset="0"/>
                              <a:cs typeface="Arial" panose="020B0604020202020204" pitchFamily="34" charset="0"/>
                            </a:rPr>
                            <a:t>-9.253</a:t>
                          </a:r>
                          <a:endParaRPr lang="ko-KR" altLang="en-US" sz="1400" dirty="0">
                            <a:solidFill>
                              <a:schemeClr val="tx1"/>
                            </a:solidFill>
                            <a:latin typeface="Arial" panose="020B0604020202020204" pitchFamily="34" charset="0"/>
                            <a:cs typeface="Arial" panose="020B0604020202020204" pitchFamily="34" charset="0"/>
                          </a:endParaRPr>
                        </a:p>
                      </a:txBody>
                      <a:tcPr anchor="ctr">
                        <a:lnL w="12700" cap="flat" cmpd="sng" algn="ctr">
                          <a:solidFill>
                            <a:srgbClr val="5B8E39"/>
                          </a:solidFill>
                          <a:prstDash val="solid"/>
                          <a:round/>
                          <a:headEnd type="none" w="med" len="med"/>
                          <a:tailEnd type="none" w="med" len="med"/>
                        </a:lnL>
                        <a:lnR w="28575" cap="flat" cmpd="sng" algn="ctr">
                          <a:solidFill>
                            <a:srgbClr val="5B8E39"/>
                          </a:solidFill>
                          <a:prstDash val="solid"/>
                          <a:round/>
                          <a:headEnd type="none" w="med" len="med"/>
                          <a:tailEnd type="none" w="med" len="med"/>
                        </a:lnR>
                        <a:lnT w="28575" cap="flat" cmpd="sng" algn="ctr">
                          <a:solidFill>
                            <a:srgbClr val="5B8E39"/>
                          </a:solidFill>
                          <a:prstDash val="solid"/>
                          <a:round/>
                          <a:headEnd type="none" w="med" len="med"/>
                          <a:tailEnd type="none" w="med" len="med"/>
                        </a:lnT>
                        <a:lnB w="28575" cap="flat" cmpd="sng" algn="ctr">
                          <a:solidFill>
                            <a:srgbClr val="5B8E39"/>
                          </a:solidFill>
                          <a:prstDash val="solid"/>
                          <a:round/>
                          <a:headEnd type="none" w="med" len="med"/>
                          <a:tailEnd type="none" w="med" len="med"/>
                        </a:lnB>
                        <a:solidFill>
                          <a:srgbClr val="E2F0D9"/>
                        </a:solidFill>
                      </a:tcPr>
                    </a:tc>
                    <a:tc>
                      <a:txBody>
                        <a:bodyPr/>
                        <a:lstStyle/>
                        <a:p>
                          <a:pPr algn="ctr" latinLnBrk="1"/>
                          <a:r>
                            <a:rPr lang="en-US" altLang="ko-KR" sz="1400" dirty="0">
                              <a:solidFill>
                                <a:schemeClr val="tx1"/>
                              </a:solidFill>
                              <a:latin typeface="Arial" panose="020B0604020202020204" pitchFamily="34" charset="0"/>
                              <a:cs typeface="Arial" panose="020B0604020202020204" pitchFamily="34" charset="0"/>
                            </a:rPr>
                            <a:t>25.560</a:t>
                          </a:r>
                          <a:endParaRPr lang="ko-KR" altLang="en-US" sz="1400" dirty="0">
                            <a:solidFill>
                              <a:schemeClr val="tx1"/>
                            </a:solidFill>
                            <a:latin typeface="Arial" panose="020B0604020202020204" pitchFamily="34" charset="0"/>
                            <a:cs typeface="Arial" panose="020B0604020202020204" pitchFamily="34" charset="0"/>
                          </a:endParaRPr>
                        </a:p>
                      </a:txBody>
                      <a:tcPr anchor="ctr">
                        <a:lnL w="28575" cap="flat" cmpd="sng" algn="ctr">
                          <a:solidFill>
                            <a:srgbClr val="5B8E39"/>
                          </a:solidFill>
                          <a:prstDash val="solid"/>
                          <a:round/>
                          <a:headEnd type="none" w="med" len="med"/>
                          <a:tailEnd type="none" w="med" len="med"/>
                        </a:lnL>
                        <a:lnR w="28575" cap="flat" cmpd="sng" algn="ctr">
                          <a:solidFill>
                            <a:srgbClr val="5B8E39"/>
                          </a:solidFill>
                          <a:prstDash val="solid"/>
                          <a:round/>
                          <a:headEnd type="none" w="med" len="med"/>
                          <a:tailEnd type="none" w="med" len="med"/>
                        </a:lnR>
                        <a:lnT w="28575" cap="flat" cmpd="sng" algn="ctr">
                          <a:solidFill>
                            <a:srgbClr val="5B8E39"/>
                          </a:solidFill>
                          <a:prstDash val="solid"/>
                          <a:round/>
                          <a:headEnd type="none" w="med" len="med"/>
                          <a:tailEnd type="none" w="med" len="med"/>
                        </a:lnT>
                        <a:lnB w="28575" cap="flat" cmpd="sng" algn="ctr">
                          <a:solidFill>
                            <a:srgbClr val="5B8E39"/>
                          </a:solidFill>
                          <a:prstDash val="solid"/>
                          <a:round/>
                          <a:headEnd type="none" w="med" len="med"/>
                          <a:tailEnd type="none" w="med" len="med"/>
                        </a:lnB>
                        <a:solidFill>
                          <a:srgbClr val="E2F0D9"/>
                        </a:solidFill>
                      </a:tcPr>
                    </a:tc>
                    <a:extLst>
                      <a:ext uri="{0D108BD9-81ED-4DB2-BD59-A6C34878D82A}">
                        <a16:rowId xmlns:a16="http://schemas.microsoft.com/office/drawing/2014/main" val="2137111216"/>
                      </a:ext>
                    </a:extLst>
                  </a:tr>
                  <a:tr h="532800">
                    <a:tc>
                      <a:txBody>
                        <a:bodyPr/>
                        <a:lstStyle/>
                        <a:p>
                          <a:pPr algn="ctr" latinLnBrk="1"/>
                          <a:r>
                            <a:rPr lang="en-US" altLang="ko-KR" sz="1400" dirty="0">
                              <a:solidFill>
                                <a:srgbClr val="0070C0"/>
                              </a:solidFill>
                              <a:latin typeface="Arial" panose="020B0604020202020204" pitchFamily="34" charset="0"/>
                              <a:cs typeface="Arial" panose="020B0604020202020204" pitchFamily="34" charset="0"/>
                            </a:rPr>
                            <a:t>ACC</a:t>
                          </a:r>
                          <a:endParaRPr lang="ko-KR" altLang="en-US" sz="1400" dirty="0">
                            <a:solidFill>
                              <a:srgbClr val="0070C0"/>
                            </a:solidFill>
                            <a:latin typeface="Arial" panose="020B0604020202020204" pitchFamily="34" charset="0"/>
                            <a:cs typeface="Arial" panose="020B0604020202020204" pitchFamily="34" charset="0"/>
                          </a:endParaRPr>
                        </a:p>
                      </a:txBody>
                      <a:tcPr anchor="ctr">
                        <a:lnL w="28575" cap="flat" cmpd="sng" algn="ctr">
                          <a:solidFill>
                            <a:srgbClr val="5B8E39"/>
                          </a:solidFill>
                          <a:prstDash val="solid"/>
                          <a:round/>
                          <a:headEnd type="none" w="med" len="med"/>
                          <a:tailEnd type="none" w="med" len="med"/>
                        </a:lnL>
                        <a:lnR w="12700" cap="flat" cmpd="sng" algn="ctr">
                          <a:solidFill>
                            <a:srgbClr val="5B8E39"/>
                          </a:solidFill>
                          <a:prstDash val="solid"/>
                          <a:round/>
                          <a:headEnd type="none" w="med" len="med"/>
                          <a:tailEnd type="none" w="med" len="med"/>
                        </a:lnR>
                        <a:lnT w="28575" cap="flat" cmpd="sng" algn="ctr">
                          <a:solidFill>
                            <a:srgbClr val="5B8E39"/>
                          </a:solidFill>
                          <a:prstDash val="solid"/>
                          <a:round/>
                          <a:headEnd type="none" w="med" len="med"/>
                          <a:tailEnd type="none" w="med" len="med"/>
                        </a:lnT>
                        <a:lnB w="28575" cap="flat" cmpd="sng" algn="ctr">
                          <a:solidFill>
                            <a:srgbClr val="5B8E39"/>
                          </a:solidFill>
                          <a:prstDash val="solid"/>
                          <a:round/>
                          <a:headEnd type="none" w="med" len="med"/>
                          <a:tailEnd type="none" w="med" len="med"/>
                        </a:lnB>
                        <a:lnTlToBr w="12700" cmpd="sng">
                          <a:noFill/>
                          <a:prstDash val="solid"/>
                        </a:lnTlToBr>
                        <a:lnBlToTr w="12700" cmpd="sng">
                          <a:noFill/>
                          <a:prstDash val="solid"/>
                        </a:lnBlToTr>
                        <a:solidFill>
                          <a:srgbClr val="E2F0D9"/>
                        </a:solidFill>
                      </a:tcPr>
                    </a:tc>
                    <a:tc>
                      <a:txBody>
                        <a:bodyPr/>
                        <a:lstStyle/>
                        <a:p>
                          <a:pPr algn="ctr" latinLnBrk="1"/>
                          <a:r>
                            <a:rPr lang="en-US" altLang="ko-KR" sz="1400" dirty="0">
                              <a:solidFill>
                                <a:schemeClr val="tx1"/>
                              </a:solidFill>
                              <a:latin typeface="Arial" panose="020B0604020202020204" pitchFamily="34" charset="0"/>
                              <a:cs typeface="Arial" panose="020B0604020202020204" pitchFamily="34" charset="0"/>
                            </a:rPr>
                            <a:t>-0.040</a:t>
                          </a:r>
                          <a:endParaRPr lang="ko-KR" altLang="en-US" sz="1400" dirty="0">
                            <a:solidFill>
                              <a:schemeClr val="tx1"/>
                            </a:solidFill>
                            <a:latin typeface="Arial" panose="020B0604020202020204" pitchFamily="34" charset="0"/>
                            <a:cs typeface="Arial" panose="020B0604020202020204" pitchFamily="34" charset="0"/>
                          </a:endParaRPr>
                        </a:p>
                      </a:txBody>
                      <a:tcPr anchor="ctr">
                        <a:lnL w="12700" cap="flat" cmpd="sng" algn="ctr">
                          <a:solidFill>
                            <a:srgbClr val="5B8E39"/>
                          </a:solidFill>
                          <a:prstDash val="solid"/>
                          <a:round/>
                          <a:headEnd type="none" w="med" len="med"/>
                          <a:tailEnd type="none" w="med" len="med"/>
                        </a:lnL>
                        <a:lnR w="12700" cap="flat" cmpd="sng" algn="ctr">
                          <a:solidFill>
                            <a:srgbClr val="5B8E39"/>
                          </a:solidFill>
                          <a:prstDash val="solid"/>
                          <a:round/>
                          <a:headEnd type="none" w="med" len="med"/>
                          <a:tailEnd type="none" w="med" len="med"/>
                        </a:lnR>
                        <a:lnT w="28575" cap="flat" cmpd="sng" algn="ctr">
                          <a:solidFill>
                            <a:srgbClr val="5B8E39"/>
                          </a:solidFill>
                          <a:prstDash val="solid"/>
                          <a:round/>
                          <a:headEnd type="none" w="med" len="med"/>
                          <a:tailEnd type="none" w="med" len="med"/>
                        </a:lnT>
                        <a:lnB w="28575" cap="flat" cmpd="sng" algn="ctr">
                          <a:solidFill>
                            <a:srgbClr val="5B8E39"/>
                          </a:solidFill>
                          <a:prstDash val="solid"/>
                          <a:round/>
                          <a:headEnd type="none" w="med" len="med"/>
                          <a:tailEnd type="none" w="med" len="med"/>
                        </a:lnB>
                        <a:lnTlToBr w="12700" cmpd="sng">
                          <a:noFill/>
                          <a:prstDash val="solid"/>
                        </a:lnTlToBr>
                        <a:lnBlToTr w="12700" cmpd="sng">
                          <a:noFill/>
                          <a:prstDash val="solid"/>
                        </a:lnBlToTr>
                        <a:solidFill>
                          <a:srgbClr val="E2F0D9"/>
                        </a:solidFill>
                      </a:tcPr>
                    </a:tc>
                    <a:tc>
                      <a:txBody>
                        <a:bodyPr/>
                        <a:lstStyle/>
                        <a:p>
                          <a:pPr algn="ctr" latinLnBrk="1"/>
                          <a:r>
                            <a:rPr lang="en-US" altLang="ko-KR" sz="1400" dirty="0">
                              <a:solidFill>
                                <a:schemeClr val="tx1"/>
                              </a:solidFill>
                              <a:latin typeface="Arial" panose="020B0604020202020204" pitchFamily="34" charset="0"/>
                              <a:cs typeface="Arial" panose="020B0604020202020204" pitchFamily="34" charset="0"/>
                            </a:rPr>
                            <a:t>4.710</a:t>
                          </a:r>
                          <a:endParaRPr lang="ko-KR" altLang="en-US" sz="1400" dirty="0">
                            <a:solidFill>
                              <a:schemeClr val="tx1"/>
                            </a:solidFill>
                            <a:latin typeface="Arial" panose="020B0604020202020204" pitchFamily="34" charset="0"/>
                            <a:cs typeface="Arial" panose="020B0604020202020204" pitchFamily="34" charset="0"/>
                          </a:endParaRPr>
                        </a:p>
                      </a:txBody>
                      <a:tcPr anchor="ctr">
                        <a:lnL w="12700" cap="flat" cmpd="sng" algn="ctr">
                          <a:solidFill>
                            <a:srgbClr val="5B8E39"/>
                          </a:solidFill>
                          <a:prstDash val="solid"/>
                          <a:round/>
                          <a:headEnd type="none" w="med" len="med"/>
                          <a:tailEnd type="none" w="med" len="med"/>
                        </a:lnL>
                        <a:lnR w="12700" cap="flat" cmpd="sng" algn="ctr">
                          <a:solidFill>
                            <a:srgbClr val="5B8E39"/>
                          </a:solidFill>
                          <a:prstDash val="solid"/>
                          <a:round/>
                          <a:headEnd type="none" w="med" len="med"/>
                          <a:tailEnd type="none" w="med" len="med"/>
                        </a:lnR>
                        <a:lnT w="28575" cap="flat" cmpd="sng" algn="ctr">
                          <a:solidFill>
                            <a:srgbClr val="5B8E39"/>
                          </a:solidFill>
                          <a:prstDash val="solid"/>
                          <a:round/>
                          <a:headEnd type="none" w="med" len="med"/>
                          <a:tailEnd type="none" w="med" len="med"/>
                        </a:lnT>
                        <a:lnB w="28575" cap="flat" cmpd="sng" algn="ctr">
                          <a:solidFill>
                            <a:srgbClr val="5B8E39"/>
                          </a:solidFill>
                          <a:prstDash val="solid"/>
                          <a:round/>
                          <a:headEnd type="none" w="med" len="med"/>
                          <a:tailEnd type="none" w="med" len="med"/>
                        </a:lnB>
                        <a:solidFill>
                          <a:srgbClr val="E2F0D9"/>
                        </a:solidFill>
                      </a:tcPr>
                    </a:tc>
                    <a:tc>
                      <a:txBody>
                        <a:bodyPr/>
                        <a:lstStyle/>
                        <a:p>
                          <a:pPr algn="ctr" latinLnBrk="1"/>
                          <a:r>
                            <a:rPr lang="en-US" altLang="ko-KR" sz="1400" dirty="0">
                              <a:solidFill>
                                <a:schemeClr val="tx1"/>
                              </a:solidFill>
                              <a:latin typeface="Arial" panose="020B0604020202020204" pitchFamily="34" charset="0"/>
                              <a:cs typeface="Arial" panose="020B0604020202020204" pitchFamily="34" charset="0"/>
                            </a:rPr>
                            <a:t>-0.120</a:t>
                          </a:r>
                          <a:endParaRPr lang="ko-KR" altLang="en-US" sz="1400" dirty="0">
                            <a:solidFill>
                              <a:schemeClr val="tx1"/>
                            </a:solidFill>
                            <a:latin typeface="Arial" panose="020B0604020202020204" pitchFamily="34" charset="0"/>
                            <a:cs typeface="Arial" panose="020B0604020202020204" pitchFamily="34" charset="0"/>
                          </a:endParaRPr>
                        </a:p>
                      </a:txBody>
                      <a:tcPr anchor="ctr">
                        <a:lnL w="12700" cap="flat" cmpd="sng" algn="ctr">
                          <a:solidFill>
                            <a:srgbClr val="5B8E39"/>
                          </a:solidFill>
                          <a:prstDash val="solid"/>
                          <a:round/>
                          <a:headEnd type="none" w="med" len="med"/>
                          <a:tailEnd type="none" w="med" len="med"/>
                        </a:lnL>
                        <a:lnR w="12700" cap="flat" cmpd="sng" algn="ctr">
                          <a:solidFill>
                            <a:srgbClr val="5B8E39"/>
                          </a:solidFill>
                          <a:prstDash val="solid"/>
                          <a:round/>
                          <a:headEnd type="none" w="med" len="med"/>
                          <a:tailEnd type="none" w="med" len="med"/>
                        </a:lnR>
                        <a:lnT w="28575" cap="flat" cmpd="sng" algn="ctr">
                          <a:solidFill>
                            <a:srgbClr val="5B8E39"/>
                          </a:solidFill>
                          <a:prstDash val="solid"/>
                          <a:round/>
                          <a:headEnd type="none" w="med" len="med"/>
                          <a:tailEnd type="none" w="med" len="med"/>
                        </a:lnT>
                        <a:lnB w="28575" cap="flat" cmpd="sng" algn="ctr">
                          <a:solidFill>
                            <a:srgbClr val="5B8E39"/>
                          </a:solidFill>
                          <a:prstDash val="solid"/>
                          <a:round/>
                          <a:headEnd type="none" w="med" len="med"/>
                          <a:tailEnd type="none" w="med" len="med"/>
                        </a:lnB>
                        <a:solidFill>
                          <a:srgbClr val="E2F0D9"/>
                        </a:solidFill>
                      </a:tcPr>
                    </a:tc>
                    <a:tc>
                      <a:txBody>
                        <a:bodyPr/>
                        <a:lstStyle/>
                        <a:p>
                          <a:pPr algn="ctr" latinLnBrk="1"/>
                          <a:r>
                            <a:rPr lang="en-US" altLang="ko-KR" sz="1400" dirty="0">
                              <a:solidFill>
                                <a:schemeClr val="tx1"/>
                              </a:solidFill>
                              <a:latin typeface="Arial" panose="020B0604020202020204" pitchFamily="34" charset="0"/>
                              <a:cs typeface="Arial" panose="020B0604020202020204" pitchFamily="34" charset="0"/>
                            </a:rPr>
                            <a:t>-0.001</a:t>
                          </a:r>
                          <a:endParaRPr lang="ko-KR" altLang="en-US" sz="1400" dirty="0">
                            <a:solidFill>
                              <a:schemeClr val="tx1"/>
                            </a:solidFill>
                            <a:latin typeface="Arial" panose="020B0604020202020204" pitchFamily="34" charset="0"/>
                            <a:cs typeface="Arial" panose="020B0604020202020204" pitchFamily="34" charset="0"/>
                          </a:endParaRPr>
                        </a:p>
                      </a:txBody>
                      <a:tcPr anchor="ctr">
                        <a:lnL w="12700" cap="flat" cmpd="sng" algn="ctr">
                          <a:solidFill>
                            <a:srgbClr val="5B8E39"/>
                          </a:solidFill>
                          <a:prstDash val="solid"/>
                          <a:round/>
                          <a:headEnd type="none" w="med" len="med"/>
                          <a:tailEnd type="none" w="med" len="med"/>
                        </a:lnL>
                        <a:lnR w="12700" cap="flat" cmpd="sng" algn="ctr">
                          <a:solidFill>
                            <a:srgbClr val="5B8E39"/>
                          </a:solidFill>
                          <a:prstDash val="solid"/>
                          <a:round/>
                          <a:headEnd type="none" w="med" len="med"/>
                          <a:tailEnd type="none" w="med" len="med"/>
                        </a:lnR>
                        <a:lnT w="28575" cap="flat" cmpd="sng" algn="ctr">
                          <a:solidFill>
                            <a:srgbClr val="5B8E39"/>
                          </a:solidFill>
                          <a:prstDash val="solid"/>
                          <a:round/>
                          <a:headEnd type="none" w="med" len="med"/>
                          <a:tailEnd type="none" w="med" len="med"/>
                        </a:lnT>
                        <a:lnB w="28575" cap="flat" cmpd="sng" algn="ctr">
                          <a:solidFill>
                            <a:srgbClr val="5B8E39"/>
                          </a:solidFill>
                          <a:prstDash val="solid"/>
                          <a:round/>
                          <a:headEnd type="none" w="med" len="med"/>
                          <a:tailEnd type="none" w="med" len="med"/>
                        </a:lnB>
                        <a:solidFill>
                          <a:srgbClr val="E2F0D9"/>
                        </a:solidFill>
                      </a:tcPr>
                    </a:tc>
                    <a:tc>
                      <a:txBody>
                        <a:bodyPr/>
                        <a:lstStyle/>
                        <a:p>
                          <a:pPr algn="ctr" latinLnBrk="1"/>
                          <a:r>
                            <a:rPr lang="en-US" altLang="ko-KR" sz="1400" dirty="0">
                              <a:solidFill>
                                <a:schemeClr val="tx1"/>
                              </a:solidFill>
                              <a:latin typeface="Arial" panose="020B0604020202020204" pitchFamily="34" charset="0"/>
                              <a:cs typeface="Arial" panose="020B0604020202020204" pitchFamily="34" charset="0"/>
                            </a:rPr>
                            <a:t>0.117</a:t>
                          </a:r>
                          <a:endParaRPr lang="ko-KR" altLang="en-US" sz="1400" dirty="0">
                            <a:solidFill>
                              <a:schemeClr val="tx1"/>
                            </a:solidFill>
                            <a:latin typeface="Arial" panose="020B0604020202020204" pitchFamily="34" charset="0"/>
                            <a:cs typeface="Arial" panose="020B0604020202020204" pitchFamily="34" charset="0"/>
                          </a:endParaRPr>
                        </a:p>
                      </a:txBody>
                      <a:tcPr anchor="ctr">
                        <a:lnL w="12700" cap="flat" cmpd="sng" algn="ctr">
                          <a:solidFill>
                            <a:srgbClr val="5B8E39"/>
                          </a:solidFill>
                          <a:prstDash val="solid"/>
                          <a:round/>
                          <a:headEnd type="none" w="med" len="med"/>
                          <a:tailEnd type="none" w="med" len="med"/>
                        </a:lnL>
                        <a:lnR w="12700" cap="flat" cmpd="sng" algn="ctr">
                          <a:solidFill>
                            <a:srgbClr val="5B8E39"/>
                          </a:solidFill>
                          <a:prstDash val="solid"/>
                          <a:round/>
                          <a:headEnd type="none" w="med" len="med"/>
                          <a:tailEnd type="none" w="med" len="med"/>
                        </a:lnR>
                        <a:lnT w="28575" cap="flat" cmpd="sng" algn="ctr">
                          <a:solidFill>
                            <a:srgbClr val="5B8E39"/>
                          </a:solidFill>
                          <a:prstDash val="solid"/>
                          <a:round/>
                          <a:headEnd type="none" w="med" len="med"/>
                          <a:tailEnd type="none" w="med" len="med"/>
                        </a:lnT>
                        <a:lnB w="28575" cap="flat" cmpd="sng" algn="ctr">
                          <a:solidFill>
                            <a:srgbClr val="5B8E39"/>
                          </a:solidFill>
                          <a:prstDash val="solid"/>
                          <a:round/>
                          <a:headEnd type="none" w="med" len="med"/>
                          <a:tailEnd type="none" w="med" len="med"/>
                        </a:lnB>
                        <a:solidFill>
                          <a:srgbClr val="E2F0D9"/>
                        </a:solidFill>
                      </a:tcPr>
                    </a:tc>
                    <a:tc>
                      <a:txBody>
                        <a:bodyPr/>
                        <a:lstStyle/>
                        <a:p>
                          <a:pPr algn="ctr" latinLnBrk="1"/>
                          <a:r>
                            <a:rPr lang="en-US" altLang="ko-KR" sz="1400" dirty="0">
                              <a:solidFill>
                                <a:schemeClr val="tx1"/>
                              </a:solidFill>
                              <a:latin typeface="Arial" panose="020B0604020202020204" pitchFamily="34" charset="0"/>
                              <a:cs typeface="Arial" panose="020B0604020202020204" pitchFamily="34" charset="0"/>
                            </a:rPr>
                            <a:t>-425.316</a:t>
                          </a:r>
                          <a:endParaRPr lang="ko-KR" altLang="en-US" sz="1400" dirty="0">
                            <a:solidFill>
                              <a:schemeClr val="tx1"/>
                            </a:solidFill>
                            <a:latin typeface="Arial" panose="020B0604020202020204" pitchFamily="34" charset="0"/>
                            <a:cs typeface="Arial" panose="020B0604020202020204" pitchFamily="34" charset="0"/>
                          </a:endParaRPr>
                        </a:p>
                      </a:txBody>
                      <a:tcPr anchor="ctr">
                        <a:lnL w="12700" cap="flat" cmpd="sng" algn="ctr">
                          <a:solidFill>
                            <a:srgbClr val="5B8E39"/>
                          </a:solidFill>
                          <a:prstDash val="solid"/>
                          <a:round/>
                          <a:headEnd type="none" w="med" len="med"/>
                          <a:tailEnd type="none" w="med" len="med"/>
                        </a:lnL>
                        <a:lnR w="28575" cap="flat" cmpd="sng" algn="ctr">
                          <a:solidFill>
                            <a:srgbClr val="5B8E39"/>
                          </a:solidFill>
                          <a:prstDash val="solid"/>
                          <a:round/>
                          <a:headEnd type="none" w="med" len="med"/>
                          <a:tailEnd type="none" w="med" len="med"/>
                        </a:lnR>
                        <a:lnT w="28575" cap="flat" cmpd="sng" algn="ctr">
                          <a:solidFill>
                            <a:srgbClr val="5B8E39"/>
                          </a:solidFill>
                          <a:prstDash val="solid"/>
                          <a:round/>
                          <a:headEnd type="none" w="med" len="med"/>
                          <a:tailEnd type="none" w="med" len="med"/>
                        </a:lnT>
                        <a:lnB w="28575" cap="flat" cmpd="sng" algn="ctr">
                          <a:solidFill>
                            <a:srgbClr val="5B8E39"/>
                          </a:solidFill>
                          <a:prstDash val="solid"/>
                          <a:round/>
                          <a:headEnd type="none" w="med" len="med"/>
                          <a:tailEnd type="none" w="med" len="med"/>
                        </a:lnB>
                        <a:solidFill>
                          <a:srgbClr val="E2F0D9"/>
                        </a:solidFill>
                      </a:tcPr>
                    </a:tc>
                    <a:tc>
                      <a:txBody>
                        <a:bodyPr/>
                        <a:lstStyle/>
                        <a:p>
                          <a:pPr algn="ctr" latinLnBrk="1"/>
                          <a:r>
                            <a:rPr lang="en-US" altLang="ko-KR" sz="1400" dirty="0">
                              <a:solidFill>
                                <a:schemeClr val="tx1"/>
                              </a:solidFill>
                              <a:latin typeface="Arial" panose="020B0604020202020204" pitchFamily="34" charset="0"/>
                              <a:cs typeface="Arial" panose="020B0604020202020204" pitchFamily="34" charset="0"/>
                            </a:rPr>
                            <a:t>367.714</a:t>
                          </a:r>
                          <a:endParaRPr lang="ko-KR" altLang="en-US" sz="1400" dirty="0">
                            <a:solidFill>
                              <a:schemeClr val="tx1"/>
                            </a:solidFill>
                            <a:latin typeface="Arial" panose="020B0604020202020204" pitchFamily="34" charset="0"/>
                            <a:cs typeface="Arial" panose="020B0604020202020204" pitchFamily="34" charset="0"/>
                          </a:endParaRPr>
                        </a:p>
                      </a:txBody>
                      <a:tcPr anchor="ctr">
                        <a:lnL w="28575" cap="flat" cmpd="sng" algn="ctr">
                          <a:solidFill>
                            <a:srgbClr val="5B8E39"/>
                          </a:solidFill>
                          <a:prstDash val="solid"/>
                          <a:round/>
                          <a:headEnd type="none" w="med" len="med"/>
                          <a:tailEnd type="none" w="med" len="med"/>
                        </a:lnL>
                        <a:lnR w="28575" cap="flat" cmpd="sng" algn="ctr">
                          <a:solidFill>
                            <a:srgbClr val="5B8E39"/>
                          </a:solidFill>
                          <a:prstDash val="solid"/>
                          <a:round/>
                          <a:headEnd type="none" w="med" len="med"/>
                          <a:tailEnd type="none" w="med" len="med"/>
                        </a:lnR>
                        <a:lnT w="28575" cap="flat" cmpd="sng" algn="ctr">
                          <a:solidFill>
                            <a:srgbClr val="5B8E39"/>
                          </a:solidFill>
                          <a:prstDash val="solid"/>
                          <a:round/>
                          <a:headEnd type="none" w="med" len="med"/>
                          <a:tailEnd type="none" w="med" len="med"/>
                        </a:lnT>
                        <a:lnB w="28575" cap="flat" cmpd="sng" algn="ctr">
                          <a:solidFill>
                            <a:srgbClr val="5B8E39"/>
                          </a:solidFill>
                          <a:prstDash val="solid"/>
                          <a:round/>
                          <a:headEnd type="none" w="med" len="med"/>
                          <a:tailEnd type="none" w="med" len="med"/>
                        </a:lnB>
                        <a:solidFill>
                          <a:srgbClr val="E2F0D9"/>
                        </a:solidFill>
                      </a:tcPr>
                    </a:tc>
                    <a:extLst>
                      <a:ext uri="{0D108BD9-81ED-4DB2-BD59-A6C34878D82A}">
                        <a16:rowId xmlns:a16="http://schemas.microsoft.com/office/drawing/2014/main" val="2187832030"/>
                      </a:ext>
                    </a:extLst>
                  </a:tr>
                  <a:tr h="532800">
                    <a:tc>
                      <a:txBody>
                        <a:bodyPr/>
                        <a:lstStyle/>
                        <a:p>
                          <a:pPr algn="ctr" latinLnBrk="1"/>
                          <a:r>
                            <a:rPr lang="en-US" altLang="ko-KR" sz="1400" dirty="0">
                              <a:solidFill>
                                <a:schemeClr val="tx1"/>
                              </a:solidFill>
                              <a:latin typeface="Arial" panose="020B0604020202020204" pitchFamily="34" charset="0"/>
                              <a:cs typeface="Arial" panose="020B0604020202020204" pitchFamily="34" charset="0"/>
                            </a:rPr>
                            <a:t>PEIS</a:t>
                          </a:r>
                          <a:endParaRPr lang="ko-KR" altLang="en-US" sz="1400" dirty="0">
                            <a:solidFill>
                              <a:schemeClr val="tx1"/>
                            </a:solidFill>
                            <a:latin typeface="Arial" panose="020B0604020202020204" pitchFamily="34" charset="0"/>
                            <a:cs typeface="Arial" panose="020B0604020202020204" pitchFamily="34" charset="0"/>
                          </a:endParaRPr>
                        </a:p>
                      </a:txBody>
                      <a:tcPr anchor="ctr">
                        <a:lnL w="28575" cap="flat" cmpd="sng" algn="ctr">
                          <a:solidFill>
                            <a:srgbClr val="5B8E39"/>
                          </a:solidFill>
                          <a:prstDash val="solid"/>
                          <a:round/>
                          <a:headEnd type="none" w="med" len="med"/>
                          <a:tailEnd type="none" w="med" len="med"/>
                        </a:lnL>
                        <a:lnR w="12700" cap="flat" cmpd="sng" algn="ctr">
                          <a:solidFill>
                            <a:srgbClr val="5B8E39"/>
                          </a:solidFill>
                          <a:prstDash val="solid"/>
                          <a:round/>
                          <a:headEnd type="none" w="med" len="med"/>
                          <a:tailEnd type="none" w="med" len="med"/>
                        </a:lnR>
                        <a:lnT w="28575" cap="flat" cmpd="sng" algn="ctr">
                          <a:solidFill>
                            <a:srgbClr val="5B8E39"/>
                          </a:solidFill>
                          <a:prstDash val="solid"/>
                          <a:round/>
                          <a:headEnd type="none" w="med" len="med"/>
                          <a:tailEnd type="none" w="med" len="med"/>
                        </a:lnT>
                        <a:lnB w="28575" cap="flat" cmpd="sng" algn="ctr">
                          <a:solidFill>
                            <a:srgbClr val="5B8E39"/>
                          </a:solidFill>
                          <a:prstDash val="solid"/>
                          <a:round/>
                          <a:headEnd type="none" w="med" len="med"/>
                          <a:tailEnd type="none" w="med" len="med"/>
                        </a:lnB>
                        <a:lnTlToBr w="12700" cmpd="sng">
                          <a:noFill/>
                          <a:prstDash val="solid"/>
                        </a:lnTlToBr>
                        <a:lnBlToTr w="12700" cmpd="sng">
                          <a:noFill/>
                          <a:prstDash val="solid"/>
                        </a:lnBlToTr>
                        <a:solidFill>
                          <a:srgbClr val="E2F0D9"/>
                        </a:solidFill>
                      </a:tcPr>
                    </a:tc>
                    <a:tc>
                      <a:txBody>
                        <a:bodyPr/>
                        <a:lstStyle/>
                        <a:p>
                          <a:pPr algn="ctr" latinLnBrk="1"/>
                          <a:r>
                            <a:rPr lang="en-US" altLang="ko-KR" sz="1400" dirty="0">
                              <a:solidFill>
                                <a:schemeClr val="tx1"/>
                              </a:solidFill>
                              <a:latin typeface="Arial" panose="020B0604020202020204" pitchFamily="34" charset="0"/>
                              <a:cs typeface="Arial" panose="020B0604020202020204" pitchFamily="34" charset="0"/>
                            </a:rPr>
                            <a:t>-0.003</a:t>
                          </a:r>
                          <a:endParaRPr lang="ko-KR" altLang="en-US" sz="1400" dirty="0">
                            <a:solidFill>
                              <a:schemeClr val="tx1"/>
                            </a:solidFill>
                            <a:latin typeface="Arial" panose="020B0604020202020204" pitchFamily="34" charset="0"/>
                            <a:cs typeface="Arial" panose="020B0604020202020204" pitchFamily="34" charset="0"/>
                          </a:endParaRPr>
                        </a:p>
                      </a:txBody>
                      <a:tcPr anchor="ctr">
                        <a:lnL w="12700" cap="flat" cmpd="sng" algn="ctr">
                          <a:solidFill>
                            <a:srgbClr val="5B8E39"/>
                          </a:solidFill>
                          <a:prstDash val="solid"/>
                          <a:round/>
                          <a:headEnd type="none" w="med" len="med"/>
                          <a:tailEnd type="none" w="med" len="med"/>
                        </a:lnL>
                        <a:lnR w="12700" cap="flat" cmpd="sng" algn="ctr">
                          <a:solidFill>
                            <a:srgbClr val="5B8E39"/>
                          </a:solidFill>
                          <a:prstDash val="solid"/>
                          <a:round/>
                          <a:headEnd type="none" w="med" len="med"/>
                          <a:tailEnd type="none" w="med" len="med"/>
                        </a:lnR>
                        <a:lnT w="28575" cap="flat" cmpd="sng" algn="ctr">
                          <a:solidFill>
                            <a:srgbClr val="5B8E39"/>
                          </a:solidFill>
                          <a:prstDash val="solid"/>
                          <a:round/>
                          <a:headEnd type="none" w="med" len="med"/>
                          <a:tailEnd type="none" w="med" len="med"/>
                        </a:lnT>
                        <a:lnB w="28575" cap="flat" cmpd="sng" algn="ctr">
                          <a:solidFill>
                            <a:srgbClr val="5B8E39"/>
                          </a:solidFill>
                          <a:prstDash val="solid"/>
                          <a:round/>
                          <a:headEnd type="none" w="med" len="med"/>
                          <a:tailEnd type="none" w="med" len="med"/>
                        </a:lnB>
                        <a:lnTlToBr w="12700" cmpd="sng">
                          <a:noFill/>
                          <a:prstDash val="solid"/>
                        </a:lnTlToBr>
                        <a:lnBlToTr w="12700" cmpd="sng">
                          <a:noFill/>
                          <a:prstDash val="solid"/>
                        </a:lnBlToTr>
                        <a:solidFill>
                          <a:srgbClr val="E2F0D9"/>
                        </a:solidFill>
                      </a:tcPr>
                    </a:tc>
                    <a:tc>
                      <a:txBody>
                        <a:bodyPr/>
                        <a:lstStyle/>
                        <a:p>
                          <a:pPr algn="ctr" latinLnBrk="1"/>
                          <a:r>
                            <a:rPr lang="en-US" altLang="ko-KR" sz="1400" dirty="0">
                              <a:solidFill>
                                <a:schemeClr val="tx1"/>
                              </a:solidFill>
                              <a:latin typeface="Arial" panose="020B0604020202020204" pitchFamily="34" charset="0"/>
                              <a:cs typeface="Arial" panose="020B0604020202020204" pitchFamily="34" charset="0"/>
                            </a:rPr>
                            <a:t>1.619</a:t>
                          </a:r>
                          <a:endParaRPr lang="ko-KR" altLang="en-US" sz="1400" dirty="0">
                            <a:solidFill>
                              <a:schemeClr val="tx1"/>
                            </a:solidFill>
                            <a:latin typeface="Arial" panose="020B0604020202020204" pitchFamily="34" charset="0"/>
                            <a:cs typeface="Arial" panose="020B0604020202020204" pitchFamily="34" charset="0"/>
                          </a:endParaRPr>
                        </a:p>
                      </a:txBody>
                      <a:tcPr anchor="ctr">
                        <a:lnL w="12700" cap="flat" cmpd="sng" algn="ctr">
                          <a:solidFill>
                            <a:srgbClr val="5B8E39"/>
                          </a:solidFill>
                          <a:prstDash val="solid"/>
                          <a:round/>
                          <a:headEnd type="none" w="med" len="med"/>
                          <a:tailEnd type="none" w="med" len="med"/>
                        </a:lnL>
                        <a:lnR w="12700" cap="flat" cmpd="sng" algn="ctr">
                          <a:solidFill>
                            <a:srgbClr val="5B8E39"/>
                          </a:solidFill>
                          <a:prstDash val="solid"/>
                          <a:round/>
                          <a:headEnd type="none" w="med" len="med"/>
                          <a:tailEnd type="none" w="med" len="med"/>
                        </a:lnR>
                        <a:lnT w="28575" cap="flat" cmpd="sng" algn="ctr">
                          <a:solidFill>
                            <a:srgbClr val="5B8E39"/>
                          </a:solidFill>
                          <a:prstDash val="solid"/>
                          <a:round/>
                          <a:headEnd type="none" w="med" len="med"/>
                          <a:tailEnd type="none" w="med" len="med"/>
                        </a:lnT>
                        <a:lnB w="28575" cap="flat" cmpd="sng" algn="ctr">
                          <a:solidFill>
                            <a:srgbClr val="5B8E39"/>
                          </a:solidFill>
                          <a:prstDash val="solid"/>
                          <a:round/>
                          <a:headEnd type="none" w="med" len="med"/>
                          <a:tailEnd type="none" w="med" len="med"/>
                        </a:lnB>
                        <a:solidFill>
                          <a:srgbClr val="E2F0D9"/>
                        </a:solidFill>
                      </a:tcPr>
                    </a:tc>
                    <a:tc>
                      <a:txBody>
                        <a:bodyPr/>
                        <a:lstStyle/>
                        <a:p>
                          <a:pPr algn="ctr" latinLnBrk="1"/>
                          <a:r>
                            <a:rPr lang="en-US" altLang="ko-KR" sz="1400" dirty="0">
                              <a:solidFill>
                                <a:schemeClr val="tx1"/>
                              </a:solidFill>
                              <a:latin typeface="Arial" panose="020B0604020202020204" pitchFamily="34" charset="0"/>
                              <a:cs typeface="Arial" panose="020B0604020202020204" pitchFamily="34" charset="0"/>
                            </a:rPr>
                            <a:t>-1.000</a:t>
                          </a:r>
                          <a:endParaRPr lang="ko-KR" altLang="en-US" sz="1400" dirty="0">
                            <a:solidFill>
                              <a:schemeClr val="tx1"/>
                            </a:solidFill>
                            <a:latin typeface="Arial" panose="020B0604020202020204" pitchFamily="34" charset="0"/>
                            <a:cs typeface="Arial" panose="020B0604020202020204" pitchFamily="34" charset="0"/>
                          </a:endParaRPr>
                        </a:p>
                      </a:txBody>
                      <a:tcPr anchor="ctr">
                        <a:lnL w="12700" cap="flat" cmpd="sng" algn="ctr">
                          <a:solidFill>
                            <a:srgbClr val="5B8E39"/>
                          </a:solidFill>
                          <a:prstDash val="solid"/>
                          <a:round/>
                          <a:headEnd type="none" w="med" len="med"/>
                          <a:tailEnd type="none" w="med" len="med"/>
                        </a:lnL>
                        <a:lnR w="12700" cap="flat" cmpd="sng" algn="ctr">
                          <a:solidFill>
                            <a:srgbClr val="5B8E39"/>
                          </a:solidFill>
                          <a:prstDash val="solid"/>
                          <a:round/>
                          <a:headEnd type="none" w="med" len="med"/>
                          <a:tailEnd type="none" w="med" len="med"/>
                        </a:lnR>
                        <a:lnT w="28575" cap="flat" cmpd="sng" algn="ctr">
                          <a:solidFill>
                            <a:srgbClr val="5B8E39"/>
                          </a:solidFill>
                          <a:prstDash val="solid"/>
                          <a:round/>
                          <a:headEnd type="none" w="med" len="med"/>
                          <a:tailEnd type="none" w="med" len="med"/>
                        </a:lnT>
                        <a:lnB w="28575" cap="flat" cmpd="sng" algn="ctr">
                          <a:solidFill>
                            <a:srgbClr val="5B8E39"/>
                          </a:solidFill>
                          <a:prstDash val="solid"/>
                          <a:round/>
                          <a:headEnd type="none" w="med" len="med"/>
                          <a:tailEnd type="none" w="med" len="med"/>
                        </a:lnB>
                        <a:solidFill>
                          <a:srgbClr val="E2F0D9"/>
                        </a:solidFill>
                      </a:tcPr>
                    </a:tc>
                    <a:tc>
                      <a:txBody>
                        <a:bodyPr/>
                        <a:lstStyle/>
                        <a:p>
                          <a:pPr algn="ctr" latinLnBrk="1"/>
                          <a:r>
                            <a:rPr lang="en-US" altLang="ko-KR" sz="1400" dirty="0">
                              <a:solidFill>
                                <a:schemeClr val="tx1"/>
                              </a:solidFill>
                              <a:latin typeface="Arial" panose="020B0604020202020204" pitchFamily="34" charset="0"/>
                              <a:cs typeface="Arial" panose="020B0604020202020204" pitchFamily="34" charset="0"/>
                            </a:rPr>
                            <a:t>0.000</a:t>
                          </a:r>
                          <a:endParaRPr lang="ko-KR" altLang="en-US" sz="1400" dirty="0">
                            <a:solidFill>
                              <a:schemeClr val="tx1"/>
                            </a:solidFill>
                            <a:latin typeface="Arial" panose="020B0604020202020204" pitchFamily="34" charset="0"/>
                            <a:cs typeface="Arial" panose="020B0604020202020204" pitchFamily="34" charset="0"/>
                          </a:endParaRPr>
                        </a:p>
                      </a:txBody>
                      <a:tcPr anchor="ctr">
                        <a:lnL w="12700" cap="flat" cmpd="sng" algn="ctr">
                          <a:solidFill>
                            <a:srgbClr val="5B8E39"/>
                          </a:solidFill>
                          <a:prstDash val="solid"/>
                          <a:round/>
                          <a:headEnd type="none" w="med" len="med"/>
                          <a:tailEnd type="none" w="med" len="med"/>
                        </a:lnL>
                        <a:lnR w="12700" cap="flat" cmpd="sng" algn="ctr">
                          <a:solidFill>
                            <a:srgbClr val="5B8E39"/>
                          </a:solidFill>
                          <a:prstDash val="solid"/>
                          <a:round/>
                          <a:headEnd type="none" w="med" len="med"/>
                          <a:tailEnd type="none" w="med" len="med"/>
                        </a:lnR>
                        <a:lnT w="28575" cap="flat" cmpd="sng" algn="ctr">
                          <a:solidFill>
                            <a:srgbClr val="5B8E39"/>
                          </a:solidFill>
                          <a:prstDash val="solid"/>
                          <a:round/>
                          <a:headEnd type="none" w="med" len="med"/>
                          <a:tailEnd type="none" w="med" len="med"/>
                        </a:lnT>
                        <a:lnB w="28575" cap="flat" cmpd="sng" algn="ctr">
                          <a:solidFill>
                            <a:srgbClr val="5B8E39"/>
                          </a:solidFill>
                          <a:prstDash val="solid"/>
                          <a:round/>
                          <a:headEnd type="none" w="med" len="med"/>
                          <a:tailEnd type="none" w="med" len="med"/>
                        </a:lnB>
                        <a:solidFill>
                          <a:srgbClr val="E2F0D9"/>
                        </a:solidFill>
                      </a:tcPr>
                    </a:tc>
                    <a:tc>
                      <a:txBody>
                        <a:bodyPr/>
                        <a:lstStyle/>
                        <a:p>
                          <a:pPr algn="ctr" latinLnBrk="1"/>
                          <a:r>
                            <a:rPr lang="en-US" altLang="ko-KR" sz="1400" dirty="0">
                              <a:solidFill>
                                <a:schemeClr val="tx1"/>
                              </a:solidFill>
                              <a:latin typeface="Arial" panose="020B0604020202020204" pitchFamily="34" charset="0"/>
                              <a:cs typeface="Arial" panose="020B0604020202020204" pitchFamily="34" charset="0"/>
                            </a:rPr>
                            <a:t>1.000</a:t>
                          </a:r>
                          <a:endParaRPr lang="ko-KR" altLang="en-US" sz="1400" dirty="0">
                            <a:solidFill>
                              <a:schemeClr val="tx1"/>
                            </a:solidFill>
                            <a:latin typeface="Arial" panose="020B0604020202020204" pitchFamily="34" charset="0"/>
                            <a:cs typeface="Arial" panose="020B0604020202020204" pitchFamily="34" charset="0"/>
                          </a:endParaRPr>
                        </a:p>
                      </a:txBody>
                      <a:tcPr anchor="ctr">
                        <a:lnL w="12700" cap="flat" cmpd="sng" algn="ctr">
                          <a:solidFill>
                            <a:srgbClr val="5B8E39"/>
                          </a:solidFill>
                          <a:prstDash val="solid"/>
                          <a:round/>
                          <a:headEnd type="none" w="med" len="med"/>
                          <a:tailEnd type="none" w="med" len="med"/>
                        </a:lnL>
                        <a:lnR w="12700" cap="flat" cmpd="sng" algn="ctr">
                          <a:solidFill>
                            <a:srgbClr val="5B8E39"/>
                          </a:solidFill>
                          <a:prstDash val="solid"/>
                          <a:round/>
                          <a:headEnd type="none" w="med" len="med"/>
                          <a:tailEnd type="none" w="med" len="med"/>
                        </a:lnR>
                        <a:lnT w="28575" cap="flat" cmpd="sng" algn="ctr">
                          <a:solidFill>
                            <a:srgbClr val="5B8E39"/>
                          </a:solidFill>
                          <a:prstDash val="solid"/>
                          <a:round/>
                          <a:headEnd type="none" w="med" len="med"/>
                          <a:tailEnd type="none" w="med" len="med"/>
                        </a:lnT>
                        <a:lnB w="28575" cap="flat" cmpd="sng" algn="ctr">
                          <a:solidFill>
                            <a:srgbClr val="5B8E39"/>
                          </a:solidFill>
                          <a:prstDash val="solid"/>
                          <a:round/>
                          <a:headEnd type="none" w="med" len="med"/>
                          <a:tailEnd type="none" w="med" len="med"/>
                        </a:lnB>
                        <a:solidFill>
                          <a:srgbClr val="E2F0D9"/>
                        </a:solidFill>
                      </a:tcPr>
                    </a:tc>
                    <a:tc>
                      <a:txBody>
                        <a:bodyPr/>
                        <a:lstStyle/>
                        <a:p>
                          <a:pPr algn="ctr" latinLnBrk="1"/>
                          <a:r>
                            <a:rPr lang="en-US" altLang="ko-KR" sz="1400" dirty="0">
                              <a:solidFill>
                                <a:schemeClr val="tx1"/>
                              </a:solidFill>
                              <a:latin typeface="Arial" panose="020B0604020202020204" pitchFamily="34" charset="0"/>
                              <a:cs typeface="Arial" panose="020B0604020202020204" pitchFamily="34" charset="0"/>
                            </a:rPr>
                            <a:t>-6.000</a:t>
                          </a:r>
                          <a:endParaRPr lang="ko-KR" altLang="en-US" sz="1400" dirty="0">
                            <a:solidFill>
                              <a:schemeClr val="tx1"/>
                            </a:solidFill>
                            <a:latin typeface="Arial" panose="020B0604020202020204" pitchFamily="34" charset="0"/>
                            <a:cs typeface="Arial" panose="020B0604020202020204" pitchFamily="34" charset="0"/>
                          </a:endParaRPr>
                        </a:p>
                      </a:txBody>
                      <a:tcPr anchor="ctr">
                        <a:lnL w="12700" cap="flat" cmpd="sng" algn="ctr">
                          <a:solidFill>
                            <a:srgbClr val="5B8E39"/>
                          </a:solidFill>
                          <a:prstDash val="solid"/>
                          <a:round/>
                          <a:headEnd type="none" w="med" len="med"/>
                          <a:tailEnd type="none" w="med" len="med"/>
                        </a:lnL>
                        <a:lnR w="28575" cap="flat" cmpd="sng" algn="ctr">
                          <a:solidFill>
                            <a:srgbClr val="5B8E39"/>
                          </a:solidFill>
                          <a:prstDash val="solid"/>
                          <a:round/>
                          <a:headEnd type="none" w="med" len="med"/>
                          <a:tailEnd type="none" w="med" len="med"/>
                        </a:lnR>
                        <a:lnT w="28575" cap="flat" cmpd="sng" algn="ctr">
                          <a:solidFill>
                            <a:srgbClr val="5B8E39"/>
                          </a:solidFill>
                          <a:prstDash val="solid"/>
                          <a:round/>
                          <a:headEnd type="none" w="med" len="med"/>
                          <a:tailEnd type="none" w="med" len="med"/>
                        </a:lnT>
                        <a:lnB w="28575" cap="flat" cmpd="sng" algn="ctr">
                          <a:solidFill>
                            <a:srgbClr val="5B8E39"/>
                          </a:solidFill>
                          <a:prstDash val="solid"/>
                          <a:round/>
                          <a:headEnd type="none" w="med" len="med"/>
                          <a:tailEnd type="none" w="med" len="med"/>
                        </a:lnB>
                        <a:solidFill>
                          <a:srgbClr val="E2F0D9"/>
                        </a:solidFill>
                      </a:tcPr>
                    </a:tc>
                    <a:tc>
                      <a:txBody>
                        <a:bodyPr/>
                        <a:lstStyle/>
                        <a:p>
                          <a:pPr algn="ctr" latinLnBrk="1"/>
                          <a:r>
                            <a:rPr lang="en-US" altLang="ko-KR" sz="1400" dirty="0">
                              <a:solidFill>
                                <a:schemeClr val="tx1"/>
                              </a:solidFill>
                              <a:latin typeface="Arial" panose="020B0604020202020204" pitchFamily="34" charset="0"/>
                              <a:cs typeface="Arial" panose="020B0604020202020204" pitchFamily="34" charset="0"/>
                            </a:rPr>
                            <a:t>6.000</a:t>
                          </a:r>
                          <a:endParaRPr lang="ko-KR" altLang="en-US" sz="1400" dirty="0">
                            <a:solidFill>
                              <a:schemeClr val="tx1"/>
                            </a:solidFill>
                            <a:latin typeface="Arial" panose="020B0604020202020204" pitchFamily="34" charset="0"/>
                            <a:cs typeface="Arial" panose="020B0604020202020204" pitchFamily="34" charset="0"/>
                          </a:endParaRPr>
                        </a:p>
                      </a:txBody>
                      <a:tcPr anchor="ctr">
                        <a:lnL w="28575" cap="flat" cmpd="sng" algn="ctr">
                          <a:solidFill>
                            <a:srgbClr val="5B8E39"/>
                          </a:solidFill>
                          <a:prstDash val="solid"/>
                          <a:round/>
                          <a:headEnd type="none" w="med" len="med"/>
                          <a:tailEnd type="none" w="med" len="med"/>
                        </a:lnL>
                        <a:lnR w="28575" cap="flat" cmpd="sng" algn="ctr">
                          <a:solidFill>
                            <a:srgbClr val="5B8E39"/>
                          </a:solidFill>
                          <a:prstDash val="solid"/>
                          <a:round/>
                          <a:headEnd type="none" w="med" len="med"/>
                          <a:tailEnd type="none" w="med" len="med"/>
                        </a:lnR>
                        <a:lnT w="28575" cap="flat" cmpd="sng" algn="ctr">
                          <a:solidFill>
                            <a:srgbClr val="5B8E39"/>
                          </a:solidFill>
                          <a:prstDash val="solid"/>
                          <a:round/>
                          <a:headEnd type="none" w="med" len="med"/>
                          <a:tailEnd type="none" w="med" len="med"/>
                        </a:lnT>
                        <a:lnB w="28575" cap="flat" cmpd="sng" algn="ctr">
                          <a:solidFill>
                            <a:srgbClr val="5B8E39"/>
                          </a:solidFill>
                          <a:prstDash val="solid"/>
                          <a:round/>
                          <a:headEnd type="none" w="med" len="med"/>
                          <a:tailEnd type="none" w="med" len="med"/>
                        </a:lnB>
                        <a:solidFill>
                          <a:srgbClr val="E2F0D9"/>
                        </a:solidFill>
                      </a:tcPr>
                    </a:tc>
                    <a:extLst>
                      <a:ext uri="{0D108BD9-81ED-4DB2-BD59-A6C34878D82A}">
                        <a16:rowId xmlns:a16="http://schemas.microsoft.com/office/drawing/2014/main" val="2648084969"/>
                      </a:ext>
                    </a:extLst>
                  </a:tr>
                </a:tbl>
              </a:graphicData>
            </a:graphic>
          </p:graphicFrame>
        </mc:Choice>
        <mc:Fallback xmlns="">
          <p:graphicFrame>
            <p:nvGraphicFramePr>
              <p:cNvPr id="7" name="표 6">
                <a:extLst>
                  <a:ext uri="{FF2B5EF4-FFF2-40B4-BE49-F238E27FC236}">
                    <a16:creationId xmlns:a16="http://schemas.microsoft.com/office/drawing/2014/main" id="{64218467-4276-4D8F-940E-92280BED6BBB}"/>
                  </a:ext>
                </a:extLst>
              </p:cNvPr>
              <p:cNvGraphicFramePr>
                <a:graphicFrameLocks noGrp="1"/>
              </p:cNvGraphicFramePr>
              <p:nvPr/>
            </p:nvGraphicFramePr>
            <p:xfrm>
              <a:off x="0" y="901465"/>
              <a:ext cx="12192000" cy="5100000"/>
            </p:xfrm>
            <a:graphic>
              <a:graphicData uri="http://schemas.openxmlformats.org/drawingml/2006/table">
                <a:tbl>
                  <a:tblPr firstRow="1" bandRow="1">
                    <a:tableStyleId>{5C22544A-7EE6-4342-B048-85BDC9FD1C3A}</a:tableStyleId>
                  </a:tblPr>
                  <a:tblGrid>
                    <a:gridCol w="1524000">
                      <a:extLst>
                        <a:ext uri="{9D8B030D-6E8A-4147-A177-3AD203B41FA5}">
                          <a16:colId xmlns:a16="http://schemas.microsoft.com/office/drawing/2014/main" val="3892291842"/>
                        </a:ext>
                      </a:extLst>
                    </a:gridCol>
                    <a:gridCol w="1524000">
                      <a:extLst>
                        <a:ext uri="{9D8B030D-6E8A-4147-A177-3AD203B41FA5}">
                          <a16:colId xmlns:a16="http://schemas.microsoft.com/office/drawing/2014/main" val="565966582"/>
                        </a:ext>
                      </a:extLst>
                    </a:gridCol>
                    <a:gridCol w="1524000">
                      <a:extLst>
                        <a:ext uri="{9D8B030D-6E8A-4147-A177-3AD203B41FA5}">
                          <a16:colId xmlns:a16="http://schemas.microsoft.com/office/drawing/2014/main" val="1426679647"/>
                        </a:ext>
                      </a:extLst>
                    </a:gridCol>
                    <a:gridCol w="1524000">
                      <a:extLst>
                        <a:ext uri="{9D8B030D-6E8A-4147-A177-3AD203B41FA5}">
                          <a16:colId xmlns:a16="http://schemas.microsoft.com/office/drawing/2014/main" val="4141925567"/>
                        </a:ext>
                      </a:extLst>
                    </a:gridCol>
                    <a:gridCol w="1524000">
                      <a:extLst>
                        <a:ext uri="{9D8B030D-6E8A-4147-A177-3AD203B41FA5}">
                          <a16:colId xmlns:a16="http://schemas.microsoft.com/office/drawing/2014/main" val="528081250"/>
                        </a:ext>
                      </a:extLst>
                    </a:gridCol>
                    <a:gridCol w="1524000">
                      <a:extLst>
                        <a:ext uri="{9D8B030D-6E8A-4147-A177-3AD203B41FA5}">
                          <a16:colId xmlns:a16="http://schemas.microsoft.com/office/drawing/2014/main" val="3289862926"/>
                        </a:ext>
                      </a:extLst>
                    </a:gridCol>
                    <a:gridCol w="1524000">
                      <a:extLst>
                        <a:ext uri="{9D8B030D-6E8A-4147-A177-3AD203B41FA5}">
                          <a16:colId xmlns:a16="http://schemas.microsoft.com/office/drawing/2014/main" val="964360778"/>
                        </a:ext>
                      </a:extLst>
                    </a:gridCol>
                    <a:gridCol w="1524000">
                      <a:extLst>
                        <a:ext uri="{9D8B030D-6E8A-4147-A177-3AD203B41FA5}">
                          <a16:colId xmlns:a16="http://schemas.microsoft.com/office/drawing/2014/main" val="4198990420"/>
                        </a:ext>
                      </a:extLst>
                    </a:gridCol>
                  </a:tblGrid>
                  <a:tr h="532800">
                    <a:tc>
                      <a:txBody>
                        <a:bodyPr/>
                        <a:lstStyle/>
                        <a:p>
                          <a:pPr algn="ctr" latinLnBrk="1"/>
                          <a:r>
                            <a:rPr lang="en-US" altLang="ko-KR" sz="1400" dirty="0">
                              <a:solidFill>
                                <a:schemeClr val="tx1"/>
                              </a:solidFill>
                              <a:latin typeface="Arial" panose="020B0604020202020204" pitchFamily="34" charset="0"/>
                              <a:cs typeface="Arial" panose="020B0604020202020204" pitchFamily="34" charset="0"/>
                            </a:rPr>
                            <a:t>Variable</a:t>
                          </a:r>
                          <a:endParaRPr lang="ko-KR" altLang="en-US" sz="1400" dirty="0">
                            <a:solidFill>
                              <a:schemeClr val="tx1"/>
                            </a:solidFill>
                            <a:latin typeface="Arial" panose="020B0604020202020204" pitchFamily="34" charset="0"/>
                            <a:cs typeface="Arial" panose="020B0604020202020204" pitchFamily="34" charset="0"/>
                          </a:endParaRPr>
                        </a:p>
                      </a:txBody>
                      <a:tcPr anchor="ctr">
                        <a:lnL w="28575" cap="flat" cmpd="sng" algn="ctr">
                          <a:solidFill>
                            <a:srgbClr val="5B8E39"/>
                          </a:solidFill>
                          <a:prstDash val="solid"/>
                          <a:round/>
                          <a:headEnd type="none" w="med" len="med"/>
                          <a:tailEnd type="none" w="med" len="med"/>
                        </a:lnL>
                        <a:lnR w="12700" cap="flat" cmpd="sng" algn="ctr">
                          <a:solidFill>
                            <a:srgbClr val="5B8E39"/>
                          </a:solidFill>
                          <a:prstDash val="solid"/>
                          <a:round/>
                          <a:headEnd type="none" w="med" len="med"/>
                          <a:tailEnd type="none" w="med" len="med"/>
                        </a:lnR>
                        <a:lnT w="28575" cap="flat" cmpd="sng" algn="ctr">
                          <a:solidFill>
                            <a:srgbClr val="5B8E39"/>
                          </a:solidFill>
                          <a:prstDash val="solid"/>
                          <a:round/>
                          <a:headEnd type="none" w="med" len="med"/>
                          <a:tailEnd type="none" w="med" len="med"/>
                        </a:lnT>
                        <a:lnB w="28575" cap="flat" cmpd="sng" algn="ctr">
                          <a:solidFill>
                            <a:srgbClr val="5B8E39"/>
                          </a:solidFill>
                          <a:prstDash val="solid"/>
                          <a:round/>
                          <a:headEnd type="none" w="med" len="med"/>
                          <a:tailEnd type="none" w="med" len="med"/>
                        </a:lnB>
                        <a:lnTlToBr w="12700" cmpd="sng">
                          <a:noFill/>
                          <a:prstDash val="solid"/>
                        </a:lnTlToBr>
                        <a:lnBlToTr w="12700" cmpd="sng">
                          <a:noFill/>
                          <a:prstDash val="solid"/>
                        </a:lnBlToTr>
                        <a:solidFill>
                          <a:srgbClr val="E2F0D9"/>
                        </a:solidFill>
                      </a:tcPr>
                    </a:tc>
                    <a:tc>
                      <a:txBody>
                        <a:bodyPr/>
                        <a:lstStyle/>
                        <a:p>
                          <a:pPr algn="ctr" latinLnBrk="1"/>
                          <a:r>
                            <a:rPr lang="en-US" altLang="ko-KR" sz="1400" dirty="0">
                              <a:solidFill>
                                <a:schemeClr val="tx1"/>
                              </a:solidFill>
                              <a:latin typeface="Arial" panose="020B0604020202020204" pitchFamily="34" charset="0"/>
                              <a:cs typeface="Arial" panose="020B0604020202020204" pitchFamily="34" charset="0"/>
                            </a:rPr>
                            <a:t>Mean</a:t>
                          </a:r>
                          <a:endParaRPr lang="ko-KR" altLang="en-US" sz="1400" dirty="0">
                            <a:solidFill>
                              <a:schemeClr val="tx1"/>
                            </a:solidFill>
                            <a:latin typeface="Arial" panose="020B0604020202020204" pitchFamily="34" charset="0"/>
                            <a:cs typeface="Arial" panose="020B0604020202020204" pitchFamily="34" charset="0"/>
                          </a:endParaRPr>
                        </a:p>
                      </a:txBody>
                      <a:tcPr anchor="ctr">
                        <a:lnL w="12700" cap="flat" cmpd="sng" algn="ctr">
                          <a:solidFill>
                            <a:srgbClr val="5B8E39"/>
                          </a:solidFill>
                          <a:prstDash val="solid"/>
                          <a:round/>
                          <a:headEnd type="none" w="med" len="med"/>
                          <a:tailEnd type="none" w="med" len="med"/>
                        </a:lnL>
                        <a:lnR w="12700" cap="flat" cmpd="sng" algn="ctr">
                          <a:solidFill>
                            <a:srgbClr val="5B8E39"/>
                          </a:solidFill>
                          <a:prstDash val="solid"/>
                          <a:round/>
                          <a:headEnd type="none" w="med" len="med"/>
                          <a:tailEnd type="none" w="med" len="med"/>
                        </a:lnR>
                        <a:lnT w="28575" cap="flat" cmpd="sng" algn="ctr">
                          <a:solidFill>
                            <a:srgbClr val="5B8E39"/>
                          </a:solidFill>
                          <a:prstDash val="solid"/>
                          <a:round/>
                          <a:headEnd type="none" w="med" len="med"/>
                          <a:tailEnd type="none" w="med" len="med"/>
                        </a:lnT>
                        <a:lnB w="28575" cap="flat" cmpd="sng" algn="ctr">
                          <a:solidFill>
                            <a:srgbClr val="5B8E39"/>
                          </a:solidFill>
                          <a:prstDash val="solid"/>
                          <a:round/>
                          <a:headEnd type="none" w="med" len="med"/>
                          <a:tailEnd type="none" w="med" len="med"/>
                        </a:lnB>
                        <a:lnTlToBr w="12700" cmpd="sng">
                          <a:noFill/>
                          <a:prstDash val="solid"/>
                        </a:lnTlToBr>
                        <a:lnBlToTr w="12700" cmpd="sng">
                          <a:noFill/>
                          <a:prstDash val="solid"/>
                        </a:lnBlToTr>
                        <a:solidFill>
                          <a:srgbClr val="E2F0D9"/>
                        </a:solidFill>
                      </a:tcPr>
                    </a:tc>
                    <a:tc>
                      <a:txBody>
                        <a:bodyPr/>
                        <a:lstStyle/>
                        <a:p>
                          <a:pPr algn="ctr" latinLnBrk="1"/>
                          <a:r>
                            <a:rPr lang="en-US" altLang="ko-KR" sz="1400" dirty="0">
                              <a:solidFill>
                                <a:schemeClr val="tx1"/>
                              </a:solidFill>
                              <a:latin typeface="Arial" panose="020B0604020202020204" pitchFamily="34" charset="0"/>
                              <a:cs typeface="Arial" panose="020B0604020202020204" pitchFamily="34" charset="0"/>
                            </a:rPr>
                            <a:t>Standard deviation</a:t>
                          </a:r>
                          <a:endParaRPr lang="ko-KR" altLang="en-US" sz="1400" dirty="0">
                            <a:solidFill>
                              <a:schemeClr val="tx1"/>
                            </a:solidFill>
                            <a:latin typeface="Arial" panose="020B0604020202020204" pitchFamily="34" charset="0"/>
                            <a:cs typeface="Arial" panose="020B0604020202020204" pitchFamily="34" charset="0"/>
                          </a:endParaRPr>
                        </a:p>
                      </a:txBody>
                      <a:tcPr anchor="ctr">
                        <a:lnL w="12700" cap="flat" cmpd="sng" algn="ctr">
                          <a:solidFill>
                            <a:srgbClr val="5B8E39"/>
                          </a:solidFill>
                          <a:prstDash val="solid"/>
                          <a:round/>
                          <a:headEnd type="none" w="med" len="med"/>
                          <a:tailEnd type="none" w="med" len="med"/>
                        </a:lnL>
                        <a:lnR w="12700" cap="flat" cmpd="sng" algn="ctr">
                          <a:solidFill>
                            <a:srgbClr val="5B8E39"/>
                          </a:solidFill>
                          <a:prstDash val="solid"/>
                          <a:round/>
                          <a:headEnd type="none" w="med" len="med"/>
                          <a:tailEnd type="none" w="med" len="med"/>
                        </a:lnR>
                        <a:lnT w="28575" cap="flat" cmpd="sng" algn="ctr">
                          <a:solidFill>
                            <a:srgbClr val="5B8E39"/>
                          </a:solidFill>
                          <a:prstDash val="solid"/>
                          <a:round/>
                          <a:headEnd type="none" w="med" len="med"/>
                          <a:tailEnd type="none" w="med" len="med"/>
                        </a:lnT>
                        <a:lnB w="28575" cap="flat" cmpd="sng" algn="ctr">
                          <a:solidFill>
                            <a:srgbClr val="5B8E39"/>
                          </a:solidFill>
                          <a:prstDash val="solid"/>
                          <a:round/>
                          <a:headEnd type="none" w="med" len="med"/>
                          <a:tailEnd type="none" w="med" len="med"/>
                        </a:lnB>
                        <a:solidFill>
                          <a:srgbClr val="E2F0D9"/>
                        </a:solidFill>
                      </a:tcPr>
                    </a:tc>
                    <a:tc>
                      <a:txBody>
                        <a:bodyPr/>
                        <a:lstStyle/>
                        <a:p>
                          <a:pPr algn="ctr" latinLnBrk="1"/>
                          <a:r>
                            <a:rPr lang="en-US" altLang="ko-KR" sz="1400" dirty="0">
                              <a:solidFill>
                                <a:schemeClr val="tx1"/>
                              </a:solidFill>
                              <a:latin typeface="Arial" panose="020B0604020202020204" pitchFamily="34" charset="0"/>
                              <a:cs typeface="Arial" panose="020B0604020202020204" pitchFamily="34" charset="0"/>
                            </a:rPr>
                            <a:t>P20</a:t>
                          </a:r>
                          <a:endParaRPr lang="ko-KR" altLang="en-US" sz="1400" dirty="0">
                            <a:solidFill>
                              <a:schemeClr val="tx1"/>
                            </a:solidFill>
                            <a:latin typeface="Arial" panose="020B0604020202020204" pitchFamily="34" charset="0"/>
                            <a:cs typeface="Arial" panose="020B0604020202020204" pitchFamily="34" charset="0"/>
                          </a:endParaRPr>
                        </a:p>
                      </a:txBody>
                      <a:tcPr anchor="ctr">
                        <a:lnL w="12700" cap="flat" cmpd="sng" algn="ctr">
                          <a:solidFill>
                            <a:srgbClr val="5B8E39"/>
                          </a:solidFill>
                          <a:prstDash val="solid"/>
                          <a:round/>
                          <a:headEnd type="none" w="med" len="med"/>
                          <a:tailEnd type="none" w="med" len="med"/>
                        </a:lnL>
                        <a:lnR w="12700" cap="flat" cmpd="sng" algn="ctr">
                          <a:solidFill>
                            <a:srgbClr val="5B8E39"/>
                          </a:solidFill>
                          <a:prstDash val="solid"/>
                          <a:round/>
                          <a:headEnd type="none" w="med" len="med"/>
                          <a:tailEnd type="none" w="med" len="med"/>
                        </a:lnR>
                        <a:lnT w="28575" cap="flat" cmpd="sng" algn="ctr">
                          <a:solidFill>
                            <a:srgbClr val="5B8E39"/>
                          </a:solidFill>
                          <a:prstDash val="solid"/>
                          <a:round/>
                          <a:headEnd type="none" w="med" len="med"/>
                          <a:tailEnd type="none" w="med" len="med"/>
                        </a:lnT>
                        <a:lnB w="28575" cap="flat" cmpd="sng" algn="ctr">
                          <a:solidFill>
                            <a:srgbClr val="5B8E39"/>
                          </a:solidFill>
                          <a:prstDash val="solid"/>
                          <a:round/>
                          <a:headEnd type="none" w="med" len="med"/>
                          <a:tailEnd type="none" w="med" len="med"/>
                        </a:lnB>
                        <a:solidFill>
                          <a:srgbClr val="E2F0D9"/>
                        </a:solidFill>
                      </a:tcPr>
                    </a:tc>
                    <a:tc>
                      <a:txBody>
                        <a:bodyPr/>
                        <a:lstStyle/>
                        <a:p>
                          <a:pPr algn="ctr" latinLnBrk="1"/>
                          <a:r>
                            <a:rPr lang="en-US" altLang="ko-KR" sz="1400" dirty="0">
                              <a:solidFill>
                                <a:schemeClr val="tx1"/>
                              </a:solidFill>
                              <a:latin typeface="Arial" panose="020B0604020202020204" pitchFamily="34" charset="0"/>
                              <a:cs typeface="Arial" panose="020B0604020202020204" pitchFamily="34" charset="0"/>
                            </a:rPr>
                            <a:t>Median</a:t>
                          </a:r>
                          <a:endParaRPr lang="ko-KR" altLang="en-US" sz="1400" dirty="0">
                            <a:solidFill>
                              <a:schemeClr val="tx1"/>
                            </a:solidFill>
                            <a:latin typeface="Arial" panose="020B0604020202020204" pitchFamily="34" charset="0"/>
                            <a:cs typeface="Arial" panose="020B0604020202020204" pitchFamily="34" charset="0"/>
                          </a:endParaRPr>
                        </a:p>
                      </a:txBody>
                      <a:tcPr anchor="ctr">
                        <a:lnL w="12700" cap="flat" cmpd="sng" algn="ctr">
                          <a:solidFill>
                            <a:srgbClr val="5B8E39"/>
                          </a:solidFill>
                          <a:prstDash val="solid"/>
                          <a:round/>
                          <a:headEnd type="none" w="med" len="med"/>
                          <a:tailEnd type="none" w="med" len="med"/>
                        </a:lnL>
                        <a:lnR w="12700" cap="flat" cmpd="sng" algn="ctr">
                          <a:solidFill>
                            <a:srgbClr val="5B8E39"/>
                          </a:solidFill>
                          <a:prstDash val="solid"/>
                          <a:round/>
                          <a:headEnd type="none" w="med" len="med"/>
                          <a:tailEnd type="none" w="med" len="med"/>
                        </a:lnR>
                        <a:lnT w="28575" cap="flat" cmpd="sng" algn="ctr">
                          <a:solidFill>
                            <a:srgbClr val="5B8E39"/>
                          </a:solidFill>
                          <a:prstDash val="solid"/>
                          <a:round/>
                          <a:headEnd type="none" w="med" len="med"/>
                          <a:tailEnd type="none" w="med" len="med"/>
                        </a:lnT>
                        <a:lnB w="28575" cap="flat" cmpd="sng" algn="ctr">
                          <a:solidFill>
                            <a:srgbClr val="5B8E39"/>
                          </a:solidFill>
                          <a:prstDash val="solid"/>
                          <a:round/>
                          <a:headEnd type="none" w="med" len="med"/>
                          <a:tailEnd type="none" w="med" len="med"/>
                        </a:lnB>
                        <a:solidFill>
                          <a:srgbClr val="E2F0D9"/>
                        </a:solidFill>
                      </a:tcPr>
                    </a:tc>
                    <a:tc>
                      <a:txBody>
                        <a:bodyPr/>
                        <a:lstStyle/>
                        <a:p>
                          <a:pPr algn="ctr" latinLnBrk="1"/>
                          <a:r>
                            <a:rPr lang="en-US" altLang="ko-KR" sz="1400" dirty="0">
                              <a:solidFill>
                                <a:schemeClr val="tx1"/>
                              </a:solidFill>
                              <a:latin typeface="Arial" panose="020B0604020202020204" pitchFamily="34" charset="0"/>
                              <a:cs typeface="Arial" panose="020B0604020202020204" pitchFamily="34" charset="0"/>
                            </a:rPr>
                            <a:t>P80</a:t>
                          </a:r>
                          <a:endParaRPr lang="ko-KR" altLang="en-US" sz="1400" dirty="0">
                            <a:solidFill>
                              <a:schemeClr val="tx1"/>
                            </a:solidFill>
                            <a:latin typeface="Arial" panose="020B0604020202020204" pitchFamily="34" charset="0"/>
                            <a:cs typeface="Arial" panose="020B0604020202020204" pitchFamily="34" charset="0"/>
                          </a:endParaRPr>
                        </a:p>
                      </a:txBody>
                      <a:tcPr anchor="ctr">
                        <a:lnL w="12700" cap="flat" cmpd="sng" algn="ctr">
                          <a:solidFill>
                            <a:srgbClr val="5B8E39"/>
                          </a:solidFill>
                          <a:prstDash val="solid"/>
                          <a:round/>
                          <a:headEnd type="none" w="med" len="med"/>
                          <a:tailEnd type="none" w="med" len="med"/>
                        </a:lnL>
                        <a:lnR w="12700" cap="flat" cmpd="sng" algn="ctr">
                          <a:solidFill>
                            <a:srgbClr val="5B8E39"/>
                          </a:solidFill>
                          <a:prstDash val="solid"/>
                          <a:round/>
                          <a:headEnd type="none" w="med" len="med"/>
                          <a:tailEnd type="none" w="med" len="med"/>
                        </a:lnR>
                        <a:lnT w="28575" cap="flat" cmpd="sng" algn="ctr">
                          <a:solidFill>
                            <a:srgbClr val="5B8E39"/>
                          </a:solidFill>
                          <a:prstDash val="solid"/>
                          <a:round/>
                          <a:headEnd type="none" w="med" len="med"/>
                          <a:tailEnd type="none" w="med" len="med"/>
                        </a:lnT>
                        <a:lnB w="28575" cap="flat" cmpd="sng" algn="ctr">
                          <a:solidFill>
                            <a:srgbClr val="5B8E39"/>
                          </a:solidFill>
                          <a:prstDash val="solid"/>
                          <a:round/>
                          <a:headEnd type="none" w="med" len="med"/>
                          <a:tailEnd type="none" w="med" len="med"/>
                        </a:lnB>
                        <a:solidFill>
                          <a:srgbClr val="E2F0D9"/>
                        </a:solidFill>
                      </a:tcPr>
                    </a:tc>
                    <a:tc>
                      <a:txBody>
                        <a:bodyPr/>
                        <a:lstStyle/>
                        <a:p>
                          <a:pPr algn="ctr" latinLnBrk="1"/>
                          <a:r>
                            <a:rPr lang="en-US" altLang="ko-KR" sz="1400" dirty="0">
                              <a:solidFill>
                                <a:schemeClr val="tx1"/>
                              </a:solidFill>
                              <a:latin typeface="Arial" panose="020B0604020202020204" pitchFamily="34" charset="0"/>
                              <a:cs typeface="Arial" panose="020B0604020202020204" pitchFamily="34" charset="0"/>
                            </a:rPr>
                            <a:t>Minimum</a:t>
                          </a:r>
                          <a:endParaRPr lang="ko-KR" altLang="en-US" sz="1400" dirty="0">
                            <a:solidFill>
                              <a:schemeClr val="tx1"/>
                            </a:solidFill>
                            <a:latin typeface="Arial" panose="020B0604020202020204" pitchFamily="34" charset="0"/>
                            <a:cs typeface="Arial" panose="020B0604020202020204" pitchFamily="34" charset="0"/>
                          </a:endParaRPr>
                        </a:p>
                      </a:txBody>
                      <a:tcPr anchor="ctr">
                        <a:lnL w="12700" cap="flat" cmpd="sng" algn="ctr">
                          <a:solidFill>
                            <a:srgbClr val="5B8E39"/>
                          </a:solidFill>
                          <a:prstDash val="solid"/>
                          <a:round/>
                          <a:headEnd type="none" w="med" len="med"/>
                          <a:tailEnd type="none" w="med" len="med"/>
                        </a:lnL>
                        <a:lnR w="28575" cap="flat" cmpd="sng" algn="ctr">
                          <a:solidFill>
                            <a:srgbClr val="5B8E39"/>
                          </a:solidFill>
                          <a:prstDash val="solid"/>
                          <a:round/>
                          <a:headEnd type="none" w="med" len="med"/>
                          <a:tailEnd type="none" w="med" len="med"/>
                        </a:lnR>
                        <a:lnT w="28575" cap="flat" cmpd="sng" algn="ctr">
                          <a:solidFill>
                            <a:srgbClr val="5B8E39"/>
                          </a:solidFill>
                          <a:prstDash val="solid"/>
                          <a:round/>
                          <a:headEnd type="none" w="med" len="med"/>
                          <a:tailEnd type="none" w="med" len="med"/>
                        </a:lnT>
                        <a:lnB w="28575" cap="flat" cmpd="sng" algn="ctr">
                          <a:solidFill>
                            <a:srgbClr val="5B8E39"/>
                          </a:solidFill>
                          <a:prstDash val="solid"/>
                          <a:round/>
                          <a:headEnd type="none" w="med" len="med"/>
                          <a:tailEnd type="none" w="med" len="med"/>
                        </a:lnB>
                        <a:solidFill>
                          <a:srgbClr val="E2F0D9"/>
                        </a:solidFill>
                      </a:tcPr>
                    </a:tc>
                    <a:tc>
                      <a:txBody>
                        <a:bodyPr/>
                        <a:lstStyle/>
                        <a:p>
                          <a:pPr algn="ctr" latinLnBrk="1"/>
                          <a:r>
                            <a:rPr lang="en-US" altLang="ko-KR" sz="1400" dirty="0">
                              <a:solidFill>
                                <a:schemeClr val="tx1"/>
                              </a:solidFill>
                              <a:latin typeface="Arial" panose="020B0604020202020204" pitchFamily="34" charset="0"/>
                              <a:cs typeface="Arial" panose="020B0604020202020204" pitchFamily="34" charset="0"/>
                            </a:rPr>
                            <a:t>Maximum</a:t>
                          </a:r>
                          <a:endParaRPr lang="ko-KR" altLang="en-US" sz="1400" dirty="0">
                            <a:solidFill>
                              <a:schemeClr val="tx1"/>
                            </a:solidFill>
                            <a:latin typeface="Arial" panose="020B0604020202020204" pitchFamily="34" charset="0"/>
                            <a:cs typeface="Arial" panose="020B0604020202020204" pitchFamily="34" charset="0"/>
                          </a:endParaRPr>
                        </a:p>
                      </a:txBody>
                      <a:tcPr anchor="ctr">
                        <a:lnL w="28575" cap="flat" cmpd="sng" algn="ctr">
                          <a:solidFill>
                            <a:srgbClr val="5B8E39"/>
                          </a:solidFill>
                          <a:prstDash val="solid"/>
                          <a:round/>
                          <a:headEnd type="none" w="med" len="med"/>
                          <a:tailEnd type="none" w="med" len="med"/>
                        </a:lnL>
                        <a:lnR w="28575" cap="flat" cmpd="sng" algn="ctr">
                          <a:solidFill>
                            <a:srgbClr val="5B8E39"/>
                          </a:solidFill>
                          <a:prstDash val="solid"/>
                          <a:round/>
                          <a:headEnd type="none" w="med" len="med"/>
                          <a:tailEnd type="none" w="med" len="med"/>
                        </a:lnR>
                        <a:lnT w="28575" cap="flat" cmpd="sng" algn="ctr">
                          <a:solidFill>
                            <a:srgbClr val="5B8E39"/>
                          </a:solidFill>
                          <a:prstDash val="solid"/>
                          <a:round/>
                          <a:headEnd type="none" w="med" len="med"/>
                          <a:tailEnd type="none" w="med" len="med"/>
                        </a:lnT>
                        <a:lnB w="28575" cap="flat" cmpd="sng" algn="ctr">
                          <a:solidFill>
                            <a:srgbClr val="5B8E39"/>
                          </a:solidFill>
                          <a:prstDash val="solid"/>
                          <a:round/>
                          <a:headEnd type="none" w="med" len="med"/>
                          <a:tailEnd type="none" w="med" len="med"/>
                        </a:lnB>
                        <a:solidFill>
                          <a:srgbClr val="E2F0D9"/>
                        </a:solidFill>
                      </a:tcPr>
                    </a:tc>
                    <a:extLst>
                      <a:ext uri="{0D108BD9-81ED-4DB2-BD59-A6C34878D82A}">
                        <a16:rowId xmlns:a16="http://schemas.microsoft.com/office/drawing/2014/main" val="1134671328"/>
                      </a:ext>
                    </a:extLst>
                  </a:tr>
                  <a:tr h="304800">
                    <a:tc gridSpan="8">
                      <a:txBody>
                        <a:bodyPr/>
                        <a:lstStyle/>
                        <a:p>
                          <a:pPr latinLnBrk="1"/>
                          <a:r>
                            <a:rPr lang="en-US" altLang="ko-KR" sz="1400" b="1" dirty="0">
                              <a:solidFill>
                                <a:schemeClr val="tx1"/>
                              </a:solidFill>
                              <a:latin typeface="Arial" panose="020B0604020202020204" pitchFamily="34" charset="0"/>
                              <a:cs typeface="Arial" panose="020B0604020202020204" pitchFamily="34" charset="0"/>
                            </a:rPr>
                            <a:t>Panel A: full sample of recommendations (25,168 firm-year observations from 1994 through 2005)</a:t>
                          </a:r>
                        </a:p>
                      </a:txBody>
                      <a:tcPr>
                        <a:lnL w="28575" cap="flat" cmpd="sng" algn="ctr">
                          <a:solidFill>
                            <a:srgbClr val="5B8E39"/>
                          </a:solidFill>
                          <a:prstDash val="solid"/>
                          <a:round/>
                          <a:headEnd type="none" w="med" len="med"/>
                          <a:tailEnd type="none" w="med" len="med"/>
                        </a:lnL>
                        <a:lnR w="28575" cap="flat" cmpd="sng" algn="ctr">
                          <a:solidFill>
                            <a:srgbClr val="5B8E39"/>
                          </a:solidFill>
                          <a:prstDash val="solid"/>
                          <a:round/>
                          <a:headEnd type="none" w="med" len="med"/>
                          <a:tailEnd type="none" w="med" len="med"/>
                        </a:lnR>
                        <a:lnT w="28575" cap="flat" cmpd="sng" algn="ctr">
                          <a:solidFill>
                            <a:srgbClr val="5B8E39"/>
                          </a:solidFill>
                          <a:prstDash val="solid"/>
                          <a:round/>
                          <a:headEnd type="none" w="med" len="med"/>
                          <a:tailEnd type="none" w="med" len="med"/>
                        </a:lnT>
                        <a:lnB w="28575" cap="flat" cmpd="sng" algn="ctr">
                          <a:solidFill>
                            <a:srgbClr val="5B8E39"/>
                          </a:solidFill>
                          <a:prstDash val="solid"/>
                          <a:round/>
                          <a:headEnd type="none" w="med" len="med"/>
                          <a:tailEnd type="none" w="med" len="med"/>
                        </a:lnB>
                        <a:lnTlToBr w="12700" cmpd="sng">
                          <a:noFill/>
                          <a:prstDash val="solid"/>
                        </a:lnTlToBr>
                        <a:lnBlToTr w="12700" cmpd="sng">
                          <a:noFill/>
                          <a:prstDash val="solid"/>
                        </a:lnBlToTr>
                        <a:solidFill>
                          <a:srgbClr val="E2F0D9"/>
                        </a:solidFill>
                      </a:tcPr>
                    </a:tc>
                    <a:tc hMerge="1">
                      <a:txBody>
                        <a:bodyPr/>
                        <a:lstStyle/>
                        <a:p>
                          <a:pPr latinLnBrk="1"/>
                          <a:endParaRPr lang="ko-KR" alt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rgbClr val="5B8E39"/>
                          </a:solidFill>
                          <a:prstDash val="solid"/>
                          <a:round/>
                          <a:headEnd type="none" w="med" len="med"/>
                          <a:tailEnd type="none" w="med" len="med"/>
                        </a:lnL>
                        <a:lnR w="12700" cap="flat" cmpd="sng" algn="ctr">
                          <a:solidFill>
                            <a:srgbClr val="5B8E39"/>
                          </a:solidFill>
                          <a:prstDash val="solid"/>
                          <a:round/>
                          <a:headEnd type="none" w="med" len="med"/>
                          <a:tailEnd type="none" w="med" len="med"/>
                        </a:lnR>
                        <a:lnT w="28575" cap="flat" cmpd="sng" algn="ctr">
                          <a:solidFill>
                            <a:srgbClr val="5B8E39"/>
                          </a:solidFill>
                          <a:prstDash val="solid"/>
                          <a:round/>
                          <a:headEnd type="none" w="med" len="med"/>
                          <a:tailEnd type="none" w="med" len="med"/>
                        </a:lnT>
                        <a:lnB w="28575" cap="flat" cmpd="sng" algn="ctr">
                          <a:solidFill>
                            <a:srgbClr val="5B8E39"/>
                          </a:solidFill>
                          <a:prstDash val="solid"/>
                          <a:round/>
                          <a:headEnd type="none" w="med" len="med"/>
                          <a:tailEnd type="none" w="med" len="med"/>
                        </a:lnB>
                        <a:lnTlToBr w="12700" cmpd="sng">
                          <a:noFill/>
                          <a:prstDash val="solid"/>
                        </a:lnTlToBr>
                        <a:lnBlToTr w="12700" cmpd="sng">
                          <a:noFill/>
                          <a:prstDash val="solid"/>
                        </a:lnBlToTr>
                        <a:solidFill>
                          <a:srgbClr val="E2F0D9"/>
                        </a:solidFill>
                      </a:tcPr>
                    </a:tc>
                    <a:tc hMerge="1">
                      <a:txBody>
                        <a:bodyPr/>
                        <a:lstStyle/>
                        <a:p>
                          <a:pPr latinLnBrk="1"/>
                          <a:endParaRPr lang="ko-KR" alt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rgbClr val="5B8E39"/>
                          </a:solidFill>
                          <a:prstDash val="solid"/>
                          <a:round/>
                          <a:headEnd type="none" w="med" len="med"/>
                          <a:tailEnd type="none" w="med" len="med"/>
                        </a:lnL>
                        <a:lnR w="12700" cap="flat" cmpd="sng" algn="ctr">
                          <a:solidFill>
                            <a:srgbClr val="5B8E39"/>
                          </a:solidFill>
                          <a:prstDash val="solid"/>
                          <a:round/>
                          <a:headEnd type="none" w="med" len="med"/>
                          <a:tailEnd type="none" w="med" len="med"/>
                        </a:lnR>
                        <a:lnT w="28575" cap="flat" cmpd="sng" algn="ctr">
                          <a:solidFill>
                            <a:srgbClr val="5B8E39"/>
                          </a:solidFill>
                          <a:prstDash val="solid"/>
                          <a:round/>
                          <a:headEnd type="none" w="med" len="med"/>
                          <a:tailEnd type="none" w="med" len="med"/>
                        </a:lnT>
                        <a:lnB w="28575" cap="flat" cmpd="sng" algn="ctr">
                          <a:solidFill>
                            <a:srgbClr val="5B8E39"/>
                          </a:solidFill>
                          <a:prstDash val="solid"/>
                          <a:round/>
                          <a:headEnd type="none" w="med" len="med"/>
                          <a:tailEnd type="none" w="med" len="med"/>
                        </a:lnB>
                        <a:solidFill>
                          <a:srgbClr val="E2F0D9"/>
                        </a:solidFill>
                      </a:tcPr>
                    </a:tc>
                    <a:tc hMerge="1">
                      <a:txBody>
                        <a:bodyPr/>
                        <a:lstStyle/>
                        <a:p>
                          <a:pPr latinLnBrk="1"/>
                          <a:endParaRPr lang="ko-KR" alt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rgbClr val="5B8E39"/>
                          </a:solidFill>
                          <a:prstDash val="solid"/>
                          <a:round/>
                          <a:headEnd type="none" w="med" len="med"/>
                          <a:tailEnd type="none" w="med" len="med"/>
                        </a:lnL>
                        <a:lnR w="12700" cap="flat" cmpd="sng" algn="ctr">
                          <a:solidFill>
                            <a:srgbClr val="5B8E39"/>
                          </a:solidFill>
                          <a:prstDash val="solid"/>
                          <a:round/>
                          <a:headEnd type="none" w="med" len="med"/>
                          <a:tailEnd type="none" w="med" len="med"/>
                        </a:lnR>
                        <a:lnT w="28575" cap="flat" cmpd="sng" algn="ctr">
                          <a:solidFill>
                            <a:srgbClr val="5B8E39"/>
                          </a:solidFill>
                          <a:prstDash val="solid"/>
                          <a:round/>
                          <a:headEnd type="none" w="med" len="med"/>
                          <a:tailEnd type="none" w="med" len="med"/>
                        </a:lnT>
                        <a:lnB w="28575" cap="flat" cmpd="sng" algn="ctr">
                          <a:solidFill>
                            <a:srgbClr val="5B8E39"/>
                          </a:solidFill>
                          <a:prstDash val="solid"/>
                          <a:round/>
                          <a:headEnd type="none" w="med" len="med"/>
                          <a:tailEnd type="none" w="med" len="med"/>
                        </a:lnB>
                        <a:solidFill>
                          <a:srgbClr val="E2F0D9"/>
                        </a:solidFill>
                      </a:tcPr>
                    </a:tc>
                    <a:tc hMerge="1">
                      <a:txBody>
                        <a:bodyPr/>
                        <a:lstStyle/>
                        <a:p>
                          <a:pPr latinLnBrk="1"/>
                          <a:r>
                            <a:rPr lang="en-US" altLang="ko-KR" sz="1400" b="1" dirty="0">
                              <a:solidFill>
                                <a:schemeClr val="tx1"/>
                              </a:solidFill>
                              <a:latin typeface="Arial" panose="020B0604020202020204" pitchFamily="34" charset="0"/>
                              <a:cs typeface="Arial" panose="020B0604020202020204" pitchFamily="34" charset="0"/>
                            </a:rPr>
                            <a:t>Panel A – full sample (23,012 firm – year observations during 1994 through 2005)</a:t>
                          </a:r>
                          <a:endParaRPr lang="ko-KR" altLang="en-US" sz="1400" b="1" dirty="0">
                            <a:solidFill>
                              <a:schemeClr val="tx1"/>
                            </a:solidFill>
                            <a:latin typeface="Arial" panose="020B0604020202020204" pitchFamily="34" charset="0"/>
                            <a:cs typeface="Arial" panose="020B0604020202020204" pitchFamily="34" charset="0"/>
                          </a:endParaRPr>
                        </a:p>
                      </a:txBody>
                      <a:tcPr>
                        <a:lnL w="12700" cap="flat" cmpd="sng" algn="ctr">
                          <a:solidFill>
                            <a:srgbClr val="5B8E39"/>
                          </a:solidFill>
                          <a:prstDash val="solid"/>
                          <a:round/>
                          <a:headEnd type="none" w="med" len="med"/>
                          <a:tailEnd type="none" w="med" len="med"/>
                        </a:lnL>
                        <a:lnR w="12700" cap="flat" cmpd="sng" algn="ctr">
                          <a:solidFill>
                            <a:srgbClr val="5B8E39"/>
                          </a:solidFill>
                          <a:prstDash val="solid"/>
                          <a:round/>
                          <a:headEnd type="none" w="med" len="med"/>
                          <a:tailEnd type="none" w="med" len="med"/>
                        </a:lnR>
                        <a:lnT w="28575" cap="flat" cmpd="sng" algn="ctr">
                          <a:solidFill>
                            <a:srgbClr val="5B8E39"/>
                          </a:solidFill>
                          <a:prstDash val="solid"/>
                          <a:round/>
                          <a:headEnd type="none" w="med" len="med"/>
                          <a:tailEnd type="none" w="med" len="med"/>
                        </a:lnT>
                        <a:lnB w="28575" cap="flat" cmpd="sng" algn="ctr">
                          <a:solidFill>
                            <a:srgbClr val="5B8E39"/>
                          </a:solidFill>
                          <a:prstDash val="solid"/>
                          <a:round/>
                          <a:headEnd type="none" w="med" len="med"/>
                          <a:tailEnd type="none" w="med" len="med"/>
                        </a:lnB>
                        <a:solidFill>
                          <a:srgbClr val="E2F0D9"/>
                        </a:solidFill>
                      </a:tcPr>
                    </a:tc>
                    <a:tc hMerge="1">
                      <a:txBody>
                        <a:bodyPr/>
                        <a:lstStyle/>
                        <a:p>
                          <a:pPr latinLnBrk="1"/>
                          <a:endParaRPr lang="ko-KR" alt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rgbClr val="5B8E39"/>
                          </a:solidFill>
                          <a:prstDash val="solid"/>
                          <a:round/>
                          <a:headEnd type="none" w="med" len="med"/>
                          <a:tailEnd type="none" w="med" len="med"/>
                        </a:lnL>
                        <a:lnR w="12700" cap="flat" cmpd="sng" algn="ctr">
                          <a:solidFill>
                            <a:srgbClr val="5B8E39"/>
                          </a:solidFill>
                          <a:prstDash val="solid"/>
                          <a:round/>
                          <a:headEnd type="none" w="med" len="med"/>
                          <a:tailEnd type="none" w="med" len="med"/>
                        </a:lnR>
                        <a:lnT w="28575" cap="flat" cmpd="sng" algn="ctr">
                          <a:solidFill>
                            <a:srgbClr val="5B8E39"/>
                          </a:solidFill>
                          <a:prstDash val="solid"/>
                          <a:round/>
                          <a:headEnd type="none" w="med" len="med"/>
                          <a:tailEnd type="none" w="med" len="med"/>
                        </a:lnT>
                        <a:lnB w="28575" cap="flat" cmpd="sng" algn="ctr">
                          <a:solidFill>
                            <a:srgbClr val="5B8E39"/>
                          </a:solidFill>
                          <a:prstDash val="solid"/>
                          <a:round/>
                          <a:headEnd type="none" w="med" len="med"/>
                          <a:tailEnd type="none" w="med" len="med"/>
                        </a:lnB>
                        <a:solidFill>
                          <a:srgbClr val="E2F0D9"/>
                        </a:solidFill>
                      </a:tcPr>
                    </a:tc>
                    <a:tc hMerge="1">
                      <a:txBody>
                        <a:bodyPr/>
                        <a:lstStyle/>
                        <a:p>
                          <a:pPr latinLnBrk="1"/>
                          <a:endParaRPr lang="ko-KR" alt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rgbClr val="5B8E39"/>
                          </a:solidFill>
                          <a:prstDash val="solid"/>
                          <a:round/>
                          <a:headEnd type="none" w="med" len="med"/>
                          <a:tailEnd type="none" w="med" len="med"/>
                        </a:lnL>
                        <a:lnR w="28575" cap="flat" cmpd="sng" algn="ctr">
                          <a:solidFill>
                            <a:srgbClr val="5B8E39"/>
                          </a:solidFill>
                          <a:prstDash val="solid"/>
                          <a:round/>
                          <a:headEnd type="none" w="med" len="med"/>
                          <a:tailEnd type="none" w="med" len="med"/>
                        </a:lnR>
                        <a:lnT w="28575" cap="flat" cmpd="sng" algn="ctr">
                          <a:solidFill>
                            <a:srgbClr val="5B8E39"/>
                          </a:solidFill>
                          <a:prstDash val="solid"/>
                          <a:round/>
                          <a:headEnd type="none" w="med" len="med"/>
                          <a:tailEnd type="none" w="med" len="med"/>
                        </a:lnT>
                        <a:lnB w="28575" cap="flat" cmpd="sng" algn="ctr">
                          <a:solidFill>
                            <a:srgbClr val="5B8E39"/>
                          </a:solidFill>
                          <a:prstDash val="solid"/>
                          <a:round/>
                          <a:headEnd type="none" w="med" len="med"/>
                          <a:tailEnd type="none" w="med" len="med"/>
                        </a:lnB>
                        <a:solidFill>
                          <a:srgbClr val="E2F0D9"/>
                        </a:solidFill>
                      </a:tcPr>
                    </a:tc>
                    <a:tc hMerge="1">
                      <a:txBody>
                        <a:bodyPr/>
                        <a:lstStyle/>
                        <a:p>
                          <a:pPr latinLnBrk="1"/>
                          <a:endParaRPr lang="ko-KR" altLang="en-US" sz="1400" dirty="0">
                            <a:solidFill>
                              <a:schemeClr val="tx1"/>
                            </a:solidFill>
                            <a:latin typeface="Arial" panose="020B0604020202020204" pitchFamily="34" charset="0"/>
                            <a:cs typeface="Arial" panose="020B0604020202020204" pitchFamily="34" charset="0"/>
                          </a:endParaRPr>
                        </a:p>
                      </a:txBody>
                      <a:tcPr>
                        <a:lnL w="28575" cap="flat" cmpd="sng" algn="ctr">
                          <a:solidFill>
                            <a:srgbClr val="5B8E39"/>
                          </a:solidFill>
                          <a:prstDash val="solid"/>
                          <a:round/>
                          <a:headEnd type="none" w="med" len="med"/>
                          <a:tailEnd type="none" w="med" len="med"/>
                        </a:lnL>
                        <a:lnR w="28575" cap="flat" cmpd="sng" algn="ctr">
                          <a:solidFill>
                            <a:srgbClr val="5B8E39"/>
                          </a:solidFill>
                          <a:prstDash val="solid"/>
                          <a:round/>
                          <a:headEnd type="none" w="med" len="med"/>
                          <a:tailEnd type="none" w="med" len="med"/>
                        </a:lnR>
                        <a:lnT w="28575" cap="flat" cmpd="sng" algn="ctr">
                          <a:solidFill>
                            <a:srgbClr val="5B8E39"/>
                          </a:solidFill>
                          <a:prstDash val="solid"/>
                          <a:round/>
                          <a:headEnd type="none" w="med" len="med"/>
                          <a:tailEnd type="none" w="med" len="med"/>
                        </a:lnT>
                        <a:lnB w="28575" cap="flat" cmpd="sng" algn="ctr">
                          <a:solidFill>
                            <a:srgbClr val="5B8E39"/>
                          </a:solidFill>
                          <a:prstDash val="solid"/>
                          <a:round/>
                          <a:headEnd type="none" w="med" len="med"/>
                          <a:tailEnd type="none" w="med" len="med"/>
                        </a:lnB>
                        <a:solidFill>
                          <a:srgbClr val="E2F0D9"/>
                        </a:solidFill>
                      </a:tcPr>
                    </a:tc>
                    <a:extLst>
                      <a:ext uri="{0D108BD9-81ED-4DB2-BD59-A6C34878D82A}">
                        <a16:rowId xmlns:a16="http://schemas.microsoft.com/office/drawing/2014/main" val="2373029870"/>
                      </a:ext>
                    </a:extLst>
                  </a:tr>
                  <a:tr h="532800">
                    <a:tc>
                      <a:txBody>
                        <a:bodyPr/>
                        <a:lstStyle/>
                        <a:p>
                          <a:pPr algn="ctr" latinLnBrk="1"/>
                          <a:r>
                            <a:rPr lang="en-US" altLang="ko-KR" sz="1400" dirty="0">
                              <a:solidFill>
                                <a:srgbClr val="0070C0"/>
                              </a:solidFill>
                              <a:latin typeface="Arial" panose="020B0604020202020204" pitchFamily="34" charset="0"/>
                              <a:cs typeface="Arial" panose="020B0604020202020204" pitchFamily="34" charset="0"/>
                            </a:rPr>
                            <a:t>RNOA</a:t>
                          </a:r>
                          <a:endParaRPr lang="ko-KR" altLang="en-US" sz="1400" dirty="0">
                            <a:solidFill>
                              <a:srgbClr val="0070C0"/>
                            </a:solidFill>
                            <a:latin typeface="Arial" panose="020B0604020202020204" pitchFamily="34" charset="0"/>
                            <a:cs typeface="Arial" panose="020B0604020202020204" pitchFamily="34" charset="0"/>
                          </a:endParaRPr>
                        </a:p>
                      </a:txBody>
                      <a:tcPr anchor="ctr">
                        <a:lnL w="28575" cap="flat" cmpd="sng" algn="ctr">
                          <a:solidFill>
                            <a:srgbClr val="5B8E39"/>
                          </a:solidFill>
                          <a:prstDash val="solid"/>
                          <a:round/>
                          <a:headEnd type="none" w="med" len="med"/>
                          <a:tailEnd type="none" w="med" len="med"/>
                        </a:lnL>
                        <a:lnR w="12700" cap="flat" cmpd="sng" algn="ctr">
                          <a:solidFill>
                            <a:srgbClr val="5B8E39"/>
                          </a:solidFill>
                          <a:prstDash val="solid"/>
                          <a:round/>
                          <a:headEnd type="none" w="med" len="med"/>
                          <a:tailEnd type="none" w="med" len="med"/>
                        </a:lnR>
                        <a:lnT w="28575" cap="flat" cmpd="sng" algn="ctr">
                          <a:solidFill>
                            <a:srgbClr val="5B8E39"/>
                          </a:solidFill>
                          <a:prstDash val="solid"/>
                          <a:round/>
                          <a:headEnd type="none" w="med" len="med"/>
                          <a:tailEnd type="none" w="med" len="med"/>
                        </a:lnT>
                        <a:lnB w="28575" cap="flat" cmpd="sng" algn="ctr">
                          <a:solidFill>
                            <a:srgbClr val="5B8E39"/>
                          </a:solidFill>
                          <a:prstDash val="solid"/>
                          <a:round/>
                          <a:headEnd type="none" w="med" len="med"/>
                          <a:tailEnd type="none" w="med" len="med"/>
                        </a:lnB>
                        <a:lnTlToBr w="12700" cmpd="sng">
                          <a:noFill/>
                          <a:prstDash val="solid"/>
                        </a:lnTlToBr>
                        <a:lnBlToTr w="12700" cmpd="sng">
                          <a:noFill/>
                          <a:prstDash val="solid"/>
                        </a:lnBlToTr>
                        <a:solidFill>
                          <a:srgbClr val="E2F0D9"/>
                        </a:solidFill>
                      </a:tcPr>
                    </a:tc>
                    <a:tc>
                      <a:txBody>
                        <a:bodyPr/>
                        <a:lstStyle/>
                        <a:p>
                          <a:pPr algn="ctr" latinLnBrk="1"/>
                          <a:r>
                            <a:rPr lang="en-US" altLang="ko-KR" sz="1400" dirty="0">
                              <a:solidFill>
                                <a:schemeClr val="tx1"/>
                              </a:solidFill>
                              <a:latin typeface="Arial" panose="020B0604020202020204" pitchFamily="34" charset="0"/>
                              <a:cs typeface="Arial" panose="020B0604020202020204" pitchFamily="34" charset="0"/>
                            </a:rPr>
                            <a:t>-0.056</a:t>
                          </a:r>
                          <a:endParaRPr lang="ko-KR" altLang="en-US" sz="1400" dirty="0">
                            <a:solidFill>
                              <a:schemeClr val="tx1"/>
                            </a:solidFill>
                            <a:latin typeface="Arial" panose="020B0604020202020204" pitchFamily="34" charset="0"/>
                            <a:cs typeface="Arial" panose="020B0604020202020204" pitchFamily="34" charset="0"/>
                          </a:endParaRPr>
                        </a:p>
                      </a:txBody>
                      <a:tcPr anchor="ctr">
                        <a:lnL w="12700" cap="flat" cmpd="sng" algn="ctr">
                          <a:solidFill>
                            <a:srgbClr val="5B8E39"/>
                          </a:solidFill>
                          <a:prstDash val="solid"/>
                          <a:round/>
                          <a:headEnd type="none" w="med" len="med"/>
                          <a:tailEnd type="none" w="med" len="med"/>
                        </a:lnL>
                        <a:lnR w="12700" cap="flat" cmpd="sng" algn="ctr">
                          <a:solidFill>
                            <a:srgbClr val="5B8E39"/>
                          </a:solidFill>
                          <a:prstDash val="solid"/>
                          <a:round/>
                          <a:headEnd type="none" w="med" len="med"/>
                          <a:tailEnd type="none" w="med" len="med"/>
                        </a:lnR>
                        <a:lnT w="28575" cap="flat" cmpd="sng" algn="ctr">
                          <a:solidFill>
                            <a:srgbClr val="5B8E39"/>
                          </a:solidFill>
                          <a:prstDash val="solid"/>
                          <a:round/>
                          <a:headEnd type="none" w="med" len="med"/>
                          <a:tailEnd type="none" w="med" len="med"/>
                        </a:lnT>
                        <a:lnB w="28575" cap="flat" cmpd="sng" algn="ctr">
                          <a:solidFill>
                            <a:srgbClr val="5B8E39"/>
                          </a:solidFill>
                          <a:prstDash val="solid"/>
                          <a:round/>
                          <a:headEnd type="none" w="med" len="med"/>
                          <a:tailEnd type="none" w="med" len="med"/>
                        </a:lnB>
                        <a:lnTlToBr w="12700" cmpd="sng">
                          <a:noFill/>
                          <a:prstDash val="solid"/>
                        </a:lnTlToBr>
                        <a:lnBlToTr w="12700" cmpd="sng">
                          <a:noFill/>
                          <a:prstDash val="solid"/>
                        </a:lnBlToTr>
                        <a:solidFill>
                          <a:srgbClr val="E2F0D9"/>
                        </a:solidFill>
                      </a:tcPr>
                    </a:tc>
                    <a:tc>
                      <a:txBody>
                        <a:bodyPr/>
                        <a:lstStyle/>
                        <a:p>
                          <a:pPr algn="ctr" latinLnBrk="1"/>
                          <a:r>
                            <a:rPr lang="en-US" altLang="ko-KR" sz="1400" dirty="0">
                              <a:solidFill>
                                <a:schemeClr val="tx1"/>
                              </a:solidFill>
                              <a:latin typeface="Arial" panose="020B0604020202020204" pitchFamily="34" charset="0"/>
                              <a:cs typeface="Arial" panose="020B0604020202020204" pitchFamily="34" charset="0"/>
                            </a:rPr>
                            <a:t>11.448</a:t>
                          </a:r>
                          <a:endParaRPr lang="ko-KR" altLang="en-US" sz="1400" dirty="0">
                            <a:solidFill>
                              <a:schemeClr val="tx1"/>
                            </a:solidFill>
                            <a:latin typeface="Arial" panose="020B0604020202020204" pitchFamily="34" charset="0"/>
                            <a:cs typeface="Arial" panose="020B0604020202020204" pitchFamily="34" charset="0"/>
                          </a:endParaRPr>
                        </a:p>
                      </a:txBody>
                      <a:tcPr anchor="ctr">
                        <a:lnL w="12700" cap="flat" cmpd="sng" algn="ctr">
                          <a:solidFill>
                            <a:srgbClr val="5B8E39"/>
                          </a:solidFill>
                          <a:prstDash val="solid"/>
                          <a:round/>
                          <a:headEnd type="none" w="med" len="med"/>
                          <a:tailEnd type="none" w="med" len="med"/>
                        </a:lnL>
                        <a:lnR w="12700" cap="flat" cmpd="sng" algn="ctr">
                          <a:solidFill>
                            <a:srgbClr val="5B8E39"/>
                          </a:solidFill>
                          <a:prstDash val="solid"/>
                          <a:round/>
                          <a:headEnd type="none" w="med" len="med"/>
                          <a:tailEnd type="none" w="med" len="med"/>
                        </a:lnR>
                        <a:lnT w="28575" cap="flat" cmpd="sng" algn="ctr">
                          <a:solidFill>
                            <a:srgbClr val="5B8E39"/>
                          </a:solidFill>
                          <a:prstDash val="solid"/>
                          <a:round/>
                          <a:headEnd type="none" w="med" len="med"/>
                          <a:tailEnd type="none" w="med" len="med"/>
                        </a:lnT>
                        <a:lnB w="28575" cap="flat" cmpd="sng" algn="ctr">
                          <a:solidFill>
                            <a:srgbClr val="5B8E39"/>
                          </a:solidFill>
                          <a:prstDash val="solid"/>
                          <a:round/>
                          <a:headEnd type="none" w="med" len="med"/>
                          <a:tailEnd type="none" w="med" len="med"/>
                        </a:lnB>
                        <a:solidFill>
                          <a:srgbClr val="E2F0D9"/>
                        </a:solidFill>
                      </a:tcPr>
                    </a:tc>
                    <a:tc>
                      <a:txBody>
                        <a:bodyPr/>
                        <a:lstStyle/>
                        <a:p>
                          <a:pPr algn="ctr" latinLnBrk="1"/>
                          <a:r>
                            <a:rPr lang="en-US" altLang="ko-KR" sz="1400" dirty="0">
                              <a:solidFill>
                                <a:schemeClr val="tx1"/>
                              </a:solidFill>
                              <a:latin typeface="Arial" panose="020B0604020202020204" pitchFamily="34" charset="0"/>
                              <a:cs typeface="Arial" panose="020B0604020202020204" pitchFamily="34" charset="0"/>
                            </a:rPr>
                            <a:t>0.004</a:t>
                          </a:r>
                          <a:endParaRPr lang="ko-KR" altLang="en-US" sz="1400" dirty="0">
                            <a:solidFill>
                              <a:schemeClr val="tx1"/>
                            </a:solidFill>
                            <a:latin typeface="Arial" panose="020B0604020202020204" pitchFamily="34" charset="0"/>
                            <a:cs typeface="Arial" panose="020B0604020202020204" pitchFamily="34" charset="0"/>
                          </a:endParaRPr>
                        </a:p>
                      </a:txBody>
                      <a:tcPr anchor="ctr">
                        <a:lnL w="12700" cap="flat" cmpd="sng" algn="ctr">
                          <a:solidFill>
                            <a:srgbClr val="5B8E39"/>
                          </a:solidFill>
                          <a:prstDash val="solid"/>
                          <a:round/>
                          <a:headEnd type="none" w="med" len="med"/>
                          <a:tailEnd type="none" w="med" len="med"/>
                        </a:lnL>
                        <a:lnR w="12700" cap="flat" cmpd="sng" algn="ctr">
                          <a:solidFill>
                            <a:srgbClr val="5B8E39"/>
                          </a:solidFill>
                          <a:prstDash val="solid"/>
                          <a:round/>
                          <a:headEnd type="none" w="med" len="med"/>
                          <a:tailEnd type="none" w="med" len="med"/>
                        </a:lnR>
                        <a:lnT w="28575" cap="flat" cmpd="sng" algn="ctr">
                          <a:solidFill>
                            <a:srgbClr val="5B8E39"/>
                          </a:solidFill>
                          <a:prstDash val="solid"/>
                          <a:round/>
                          <a:headEnd type="none" w="med" len="med"/>
                          <a:tailEnd type="none" w="med" len="med"/>
                        </a:lnT>
                        <a:lnB w="28575" cap="flat" cmpd="sng" algn="ctr">
                          <a:solidFill>
                            <a:srgbClr val="5B8E39"/>
                          </a:solidFill>
                          <a:prstDash val="solid"/>
                          <a:round/>
                          <a:headEnd type="none" w="med" len="med"/>
                          <a:tailEnd type="none" w="med" len="med"/>
                        </a:lnB>
                        <a:solidFill>
                          <a:srgbClr val="E2F0D9"/>
                        </a:solidFill>
                      </a:tcPr>
                    </a:tc>
                    <a:tc>
                      <a:txBody>
                        <a:bodyPr/>
                        <a:lstStyle/>
                        <a:p>
                          <a:pPr algn="ctr" latinLnBrk="1"/>
                          <a:r>
                            <a:rPr lang="en-US" altLang="ko-KR" sz="1400" dirty="0">
                              <a:solidFill>
                                <a:schemeClr val="tx1"/>
                              </a:solidFill>
                              <a:latin typeface="Arial" panose="020B0604020202020204" pitchFamily="34" charset="0"/>
                              <a:cs typeface="Arial" panose="020B0604020202020204" pitchFamily="34" charset="0"/>
                            </a:rPr>
                            <a:t>0.141</a:t>
                          </a:r>
                          <a:endParaRPr lang="ko-KR" altLang="en-US" sz="1400" dirty="0">
                            <a:solidFill>
                              <a:schemeClr val="tx1"/>
                            </a:solidFill>
                            <a:latin typeface="Arial" panose="020B0604020202020204" pitchFamily="34" charset="0"/>
                            <a:cs typeface="Arial" panose="020B0604020202020204" pitchFamily="34" charset="0"/>
                          </a:endParaRPr>
                        </a:p>
                      </a:txBody>
                      <a:tcPr anchor="ctr">
                        <a:lnL w="12700" cap="flat" cmpd="sng" algn="ctr">
                          <a:solidFill>
                            <a:srgbClr val="5B8E39"/>
                          </a:solidFill>
                          <a:prstDash val="solid"/>
                          <a:round/>
                          <a:headEnd type="none" w="med" len="med"/>
                          <a:tailEnd type="none" w="med" len="med"/>
                        </a:lnL>
                        <a:lnR w="12700" cap="flat" cmpd="sng" algn="ctr">
                          <a:solidFill>
                            <a:srgbClr val="5B8E39"/>
                          </a:solidFill>
                          <a:prstDash val="solid"/>
                          <a:round/>
                          <a:headEnd type="none" w="med" len="med"/>
                          <a:tailEnd type="none" w="med" len="med"/>
                        </a:lnR>
                        <a:lnT w="28575" cap="flat" cmpd="sng" algn="ctr">
                          <a:solidFill>
                            <a:srgbClr val="5B8E39"/>
                          </a:solidFill>
                          <a:prstDash val="solid"/>
                          <a:round/>
                          <a:headEnd type="none" w="med" len="med"/>
                          <a:tailEnd type="none" w="med" len="med"/>
                        </a:lnT>
                        <a:lnB w="28575" cap="flat" cmpd="sng" algn="ctr">
                          <a:solidFill>
                            <a:srgbClr val="5B8E39"/>
                          </a:solidFill>
                          <a:prstDash val="solid"/>
                          <a:round/>
                          <a:headEnd type="none" w="med" len="med"/>
                          <a:tailEnd type="none" w="med" len="med"/>
                        </a:lnB>
                        <a:solidFill>
                          <a:srgbClr val="E2F0D9"/>
                        </a:solidFill>
                      </a:tcPr>
                    </a:tc>
                    <a:tc>
                      <a:txBody>
                        <a:bodyPr/>
                        <a:lstStyle/>
                        <a:p>
                          <a:pPr algn="ctr" latinLnBrk="1"/>
                          <a:r>
                            <a:rPr lang="en-US" altLang="ko-KR" sz="1400" dirty="0">
                              <a:solidFill>
                                <a:schemeClr val="tx1"/>
                              </a:solidFill>
                              <a:latin typeface="Arial" panose="020B0604020202020204" pitchFamily="34" charset="0"/>
                              <a:cs typeface="Arial" panose="020B0604020202020204" pitchFamily="34" charset="0"/>
                            </a:rPr>
                            <a:t>0.296</a:t>
                          </a:r>
                          <a:endParaRPr lang="ko-KR" altLang="en-US" sz="1400" dirty="0">
                            <a:solidFill>
                              <a:schemeClr val="tx1"/>
                            </a:solidFill>
                            <a:latin typeface="Arial" panose="020B0604020202020204" pitchFamily="34" charset="0"/>
                            <a:cs typeface="Arial" panose="020B0604020202020204" pitchFamily="34" charset="0"/>
                          </a:endParaRPr>
                        </a:p>
                      </a:txBody>
                      <a:tcPr anchor="ctr">
                        <a:lnL w="12700" cap="flat" cmpd="sng" algn="ctr">
                          <a:solidFill>
                            <a:srgbClr val="5B8E39"/>
                          </a:solidFill>
                          <a:prstDash val="solid"/>
                          <a:round/>
                          <a:headEnd type="none" w="med" len="med"/>
                          <a:tailEnd type="none" w="med" len="med"/>
                        </a:lnL>
                        <a:lnR w="12700" cap="flat" cmpd="sng" algn="ctr">
                          <a:solidFill>
                            <a:srgbClr val="5B8E39"/>
                          </a:solidFill>
                          <a:prstDash val="solid"/>
                          <a:round/>
                          <a:headEnd type="none" w="med" len="med"/>
                          <a:tailEnd type="none" w="med" len="med"/>
                        </a:lnR>
                        <a:lnT w="28575" cap="flat" cmpd="sng" algn="ctr">
                          <a:solidFill>
                            <a:srgbClr val="5B8E39"/>
                          </a:solidFill>
                          <a:prstDash val="solid"/>
                          <a:round/>
                          <a:headEnd type="none" w="med" len="med"/>
                          <a:tailEnd type="none" w="med" len="med"/>
                        </a:lnT>
                        <a:lnB w="28575" cap="flat" cmpd="sng" algn="ctr">
                          <a:solidFill>
                            <a:srgbClr val="5B8E39"/>
                          </a:solidFill>
                          <a:prstDash val="solid"/>
                          <a:round/>
                          <a:headEnd type="none" w="med" len="med"/>
                          <a:tailEnd type="none" w="med" len="med"/>
                        </a:lnB>
                        <a:solidFill>
                          <a:srgbClr val="E2F0D9"/>
                        </a:solidFill>
                      </a:tcPr>
                    </a:tc>
                    <a:tc>
                      <a:txBody>
                        <a:bodyPr/>
                        <a:lstStyle/>
                        <a:p>
                          <a:pPr algn="ctr" latinLnBrk="1"/>
                          <a:r>
                            <a:rPr lang="en-US" altLang="ko-KR" sz="1400" dirty="0">
                              <a:solidFill>
                                <a:schemeClr val="tx1"/>
                              </a:solidFill>
                              <a:latin typeface="Arial" panose="020B0604020202020204" pitchFamily="34" charset="0"/>
                              <a:cs typeface="Arial" panose="020B0604020202020204" pitchFamily="34" charset="0"/>
                            </a:rPr>
                            <a:t>-1,139.88</a:t>
                          </a:r>
                          <a:endParaRPr lang="ko-KR" altLang="en-US" sz="1400" dirty="0">
                            <a:solidFill>
                              <a:schemeClr val="tx1"/>
                            </a:solidFill>
                            <a:latin typeface="Arial" panose="020B0604020202020204" pitchFamily="34" charset="0"/>
                            <a:cs typeface="Arial" panose="020B0604020202020204" pitchFamily="34" charset="0"/>
                          </a:endParaRPr>
                        </a:p>
                      </a:txBody>
                      <a:tcPr anchor="ctr">
                        <a:lnL w="12700" cap="flat" cmpd="sng" algn="ctr">
                          <a:solidFill>
                            <a:srgbClr val="5B8E39"/>
                          </a:solidFill>
                          <a:prstDash val="solid"/>
                          <a:round/>
                          <a:headEnd type="none" w="med" len="med"/>
                          <a:tailEnd type="none" w="med" len="med"/>
                        </a:lnL>
                        <a:lnR w="28575" cap="flat" cmpd="sng" algn="ctr">
                          <a:solidFill>
                            <a:srgbClr val="5B8E39"/>
                          </a:solidFill>
                          <a:prstDash val="solid"/>
                          <a:round/>
                          <a:headEnd type="none" w="med" len="med"/>
                          <a:tailEnd type="none" w="med" len="med"/>
                        </a:lnR>
                        <a:lnT w="28575" cap="flat" cmpd="sng" algn="ctr">
                          <a:solidFill>
                            <a:srgbClr val="5B8E39"/>
                          </a:solidFill>
                          <a:prstDash val="solid"/>
                          <a:round/>
                          <a:headEnd type="none" w="med" len="med"/>
                          <a:tailEnd type="none" w="med" len="med"/>
                        </a:lnT>
                        <a:lnB w="28575" cap="flat" cmpd="sng" algn="ctr">
                          <a:solidFill>
                            <a:srgbClr val="5B8E39"/>
                          </a:solidFill>
                          <a:prstDash val="solid"/>
                          <a:round/>
                          <a:headEnd type="none" w="med" len="med"/>
                          <a:tailEnd type="none" w="med" len="med"/>
                        </a:lnB>
                        <a:solidFill>
                          <a:srgbClr val="E2F0D9"/>
                        </a:solidFill>
                      </a:tcPr>
                    </a:tc>
                    <a:tc>
                      <a:txBody>
                        <a:bodyPr/>
                        <a:lstStyle/>
                        <a:p>
                          <a:pPr algn="ctr" latinLnBrk="1"/>
                          <a:r>
                            <a:rPr lang="en-US" altLang="ko-KR" sz="1400" dirty="0">
                              <a:solidFill>
                                <a:schemeClr val="tx1"/>
                              </a:solidFill>
                              <a:latin typeface="Arial" panose="020B0604020202020204" pitchFamily="34" charset="0"/>
                              <a:cs typeface="Arial" panose="020B0604020202020204" pitchFamily="34" charset="0"/>
                            </a:rPr>
                            <a:t>205.014</a:t>
                          </a:r>
                          <a:endParaRPr lang="ko-KR" altLang="en-US" sz="1400" dirty="0">
                            <a:solidFill>
                              <a:schemeClr val="tx1"/>
                            </a:solidFill>
                            <a:latin typeface="Arial" panose="020B0604020202020204" pitchFamily="34" charset="0"/>
                            <a:cs typeface="Arial" panose="020B0604020202020204" pitchFamily="34" charset="0"/>
                          </a:endParaRPr>
                        </a:p>
                      </a:txBody>
                      <a:tcPr anchor="ctr">
                        <a:lnL w="28575" cap="flat" cmpd="sng" algn="ctr">
                          <a:solidFill>
                            <a:srgbClr val="5B8E39"/>
                          </a:solidFill>
                          <a:prstDash val="solid"/>
                          <a:round/>
                          <a:headEnd type="none" w="med" len="med"/>
                          <a:tailEnd type="none" w="med" len="med"/>
                        </a:lnL>
                        <a:lnR w="28575" cap="flat" cmpd="sng" algn="ctr">
                          <a:solidFill>
                            <a:srgbClr val="5B8E39"/>
                          </a:solidFill>
                          <a:prstDash val="solid"/>
                          <a:round/>
                          <a:headEnd type="none" w="med" len="med"/>
                          <a:tailEnd type="none" w="med" len="med"/>
                        </a:lnR>
                        <a:lnT w="28575" cap="flat" cmpd="sng" algn="ctr">
                          <a:solidFill>
                            <a:srgbClr val="5B8E39"/>
                          </a:solidFill>
                          <a:prstDash val="solid"/>
                          <a:round/>
                          <a:headEnd type="none" w="med" len="med"/>
                          <a:tailEnd type="none" w="med" len="med"/>
                        </a:lnT>
                        <a:lnB w="28575" cap="flat" cmpd="sng" algn="ctr">
                          <a:solidFill>
                            <a:srgbClr val="5B8E39"/>
                          </a:solidFill>
                          <a:prstDash val="solid"/>
                          <a:round/>
                          <a:headEnd type="none" w="med" len="med"/>
                          <a:tailEnd type="none" w="med" len="med"/>
                        </a:lnB>
                        <a:solidFill>
                          <a:srgbClr val="E2F0D9"/>
                        </a:solidFill>
                      </a:tcPr>
                    </a:tc>
                    <a:extLst>
                      <a:ext uri="{0D108BD9-81ED-4DB2-BD59-A6C34878D82A}">
                        <a16:rowId xmlns:a16="http://schemas.microsoft.com/office/drawing/2014/main" val="2014438721"/>
                      </a:ext>
                    </a:extLst>
                  </a:tr>
                  <a:tr h="532800">
                    <a:tc>
                      <a:txBody>
                        <a:bodyPr/>
                        <a:lstStyle/>
                        <a:p>
                          <a:endParaRPr lang="ko-KR"/>
                        </a:p>
                      </a:txBody>
                      <a:tcPr anchor="ctr">
                        <a:lnL w="28575" cap="flat" cmpd="sng" algn="ctr">
                          <a:solidFill>
                            <a:srgbClr val="5B8E39"/>
                          </a:solidFill>
                          <a:prstDash val="solid"/>
                          <a:round/>
                          <a:headEnd type="none" w="med" len="med"/>
                          <a:tailEnd type="none" w="med" len="med"/>
                        </a:lnL>
                        <a:lnR w="12700" cap="flat" cmpd="sng" algn="ctr">
                          <a:solidFill>
                            <a:srgbClr val="5B8E39"/>
                          </a:solidFill>
                          <a:prstDash val="solid"/>
                          <a:round/>
                          <a:headEnd type="none" w="med" len="med"/>
                          <a:tailEnd type="none" w="med" len="med"/>
                        </a:lnR>
                        <a:lnT w="28575" cap="flat" cmpd="sng" algn="ctr">
                          <a:solidFill>
                            <a:srgbClr val="5B8E39"/>
                          </a:solidFill>
                          <a:prstDash val="solid"/>
                          <a:round/>
                          <a:headEnd type="none" w="med" len="med"/>
                          <a:tailEnd type="none" w="med" len="med"/>
                        </a:lnT>
                        <a:lnB w="28575" cap="flat" cmpd="sng" algn="ctr">
                          <a:solidFill>
                            <a:srgbClr val="5B8E39"/>
                          </a:solidFill>
                          <a:prstDash val="solid"/>
                          <a:round/>
                          <a:headEnd type="none" w="med" len="med"/>
                          <a:tailEnd type="none" w="med" len="med"/>
                        </a:lnB>
                        <a:lnTlToBr w="12700" cmpd="sng">
                          <a:noFill/>
                          <a:prstDash val="solid"/>
                        </a:lnTlToBr>
                        <a:lnBlToTr w="12700" cmpd="sng">
                          <a:noFill/>
                          <a:prstDash val="solid"/>
                        </a:lnBlToTr>
                        <a:blipFill>
                          <a:blip r:embed="rId3"/>
                          <a:stretch>
                            <a:fillRect l="-1200" t="-257955" r="-702000" b="-602273"/>
                          </a:stretch>
                        </a:blipFill>
                      </a:tcPr>
                    </a:tc>
                    <a:tc>
                      <a:txBody>
                        <a:bodyPr/>
                        <a:lstStyle/>
                        <a:p>
                          <a:pPr algn="ctr" latinLnBrk="1"/>
                          <a:r>
                            <a:rPr lang="en-US" altLang="ko-KR" sz="1400" dirty="0">
                              <a:solidFill>
                                <a:schemeClr val="tx1"/>
                              </a:solidFill>
                              <a:latin typeface="Arial" panose="020B0604020202020204" pitchFamily="34" charset="0"/>
                              <a:cs typeface="Arial" panose="020B0604020202020204" pitchFamily="34" charset="0"/>
                            </a:rPr>
                            <a:t>-0.116</a:t>
                          </a:r>
                          <a:endParaRPr lang="ko-KR" altLang="en-US" sz="1400" dirty="0">
                            <a:solidFill>
                              <a:schemeClr val="tx1"/>
                            </a:solidFill>
                            <a:latin typeface="Arial" panose="020B0604020202020204" pitchFamily="34" charset="0"/>
                            <a:cs typeface="Arial" panose="020B0604020202020204" pitchFamily="34" charset="0"/>
                          </a:endParaRPr>
                        </a:p>
                      </a:txBody>
                      <a:tcPr anchor="ctr">
                        <a:lnL w="12700" cap="flat" cmpd="sng" algn="ctr">
                          <a:solidFill>
                            <a:srgbClr val="5B8E39"/>
                          </a:solidFill>
                          <a:prstDash val="solid"/>
                          <a:round/>
                          <a:headEnd type="none" w="med" len="med"/>
                          <a:tailEnd type="none" w="med" len="med"/>
                        </a:lnL>
                        <a:lnR w="12700" cap="flat" cmpd="sng" algn="ctr">
                          <a:solidFill>
                            <a:srgbClr val="5B8E39"/>
                          </a:solidFill>
                          <a:prstDash val="solid"/>
                          <a:round/>
                          <a:headEnd type="none" w="med" len="med"/>
                          <a:tailEnd type="none" w="med" len="med"/>
                        </a:lnR>
                        <a:lnT w="28575" cap="flat" cmpd="sng" algn="ctr">
                          <a:solidFill>
                            <a:srgbClr val="5B8E39"/>
                          </a:solidFill>
                          <a:prstDash val="solid"/>
                          <a:round/>
                          <a:headEnd type="none" w="med" len="med"/>
                          <a:tailEnd type="none" w="med" len="med"/>
                        </a:lnT>
                        <a:lnB w="28575" cap="flat" cmpd="sng" algn="ctr">
                          <a:solidFill>
                            <a:srgbClr val="5B8E39"/>
                          </a:solidFill>
                          <a:prstDash val="solid"/>
                          <a:round/>
                          <a:headEnd type="none" w="med" len="med"/>
                          <a:tailEnd type="none" w="med" len="med"/>
                        </a:lnB>
                        <a:lnTlToBr w="12700" cmpd="sng">
                          <a:noFill/>
                          <a:prstDash val="solid"/>
                        </a:lnTlToBr>
                        <a:lnBlToTr w="12700" cmpd="sng">
                          <a:noFill/>
                          <a:prstDash val="solid"/>
                        </a:lnBlToTr>
                        <a:solidFill>
                          <a:srgbClr val="E2F0D9"/>
                        </a:solidFill>
                      </a:tcPr>
                    </a:tc>
                    <a:tc>
                      <a:txBody>
                        <a:bodyPr/>
                        <a:lstStyle/>
                        <a:p>
                          <a:pPr algn="ctr" latinLnBrk="1"/>
                          <a:r>
                            <a:rPr lang="en-US" altLang="ko-KR" sz="1400" dirty="0">
                              <a:solidFill>
                                <a:schemeClr val="tx1"/>
                              </a:solidFill>
                              <a:latin typeface="Arial" panose="020B0604020202020204" pitchFamily="34" charset="0"/>
                              <a:cs typeface="Arial" panose="020B0604020202020204" pitchFamily="34" charset="0"/>
                            </a:rPr>
                            <a:t>8.539</a:t>
                          </a:r>
                          <a:endParaRPr lang="ko-KR" altLang="en-US" sz="1400" dirty="0">
                            <a:solidFill>
                              <a:schemeClr val="tx1"/>
                            </a:solidFill>
                            <a:latin typeface="Arial" panose="020B0604020202020204" pitchFamily="34" charset="0"/>
                            <a:cs typeface="Arial" panose="020B0604020202020204" pitchFamily="34" charset="0"/>
                          </a:endParaRPr>
                        </a:p>
                      </a:txBody>
                      <a:tcPr anchor="ctr">
                        <a:lnL w="12700" cap="flat" cmpd="sng" algn="ctr">
                          <a:solidFill>
                            <a:srgbClr val="5B8E39"/>
                          </a:solidFill>
                          <a:prstDash val="solid"/>
                          <a:round/>
                          <a:headEnd type="none" w="med" len="med"/>
                          <a:tailEnd type="none" w="med" len="med"/>
                        </a:lnL>
                        <a:lnR w="12700" cap="flat" cmpd="sng" algn="ctr">
                          <a:solidFill>
                            <a:srgbClr val="5B8E39"/>
                          </a:solidFill>
                          <a:prstDash val="solid"/>
                          <a:round/>
                          <a:headEnd type="none" w="med" len="med"/>
                          <a:tailEnd type="none" w="med" len="med"/>
                        </a:lnR>
                        <a:lnT w="28575" cap="flat" cmpd="sng" algn="ctr">
                          <a:solidFill>
                            <a:srgbClr val="5B8E39"/>
                          </a:solidFill>
                          <a:prstDash val="solid"/>
                          <a:round/>
                          <a:headEnd type="none" w="med" len="med"/>
                          <a:tailEnd type="none" w="med" len="med"/>
                        </a:lnT>
                        <a:lnB w="28575" cap="flat" cmpd="sng" algn="ctr">
                          <a:solidFill>
                            <a:srgbClr val="5B8E39"/>
                          </a:solidFill>
                          <a:prstDash val="solid"/>
                          <a:round/>
                          <a:headEnd type="none" w="med" len="med"/>
                          <a:tailEnd type="none" w="med" len="med"/>
                        </a:lnB>
                        <a:solidFill>
                          <a:srgbClr val="E2F0D9"/>
                        </a:solidFill>
                      </a:tcPr>
                    </a:tc>
                    <a:tc>
                      <a:txBody>
                        <a:bodyPr/>
                        <a:lstStyle/>
                        <a:p>
                          <a:pPr algn="ctr" latinLnBrk="1"/>
                          <a:r>
                            <a:rPr lang="en-US" altLang="ko-KR" sz="1400" dirty="0">
                              <a:solidFill>
                                <a:schemeClr val="tx1"/>
                              </a:solidFill>
                              <a:latin typeface="Arial" panose="020B0604020202020204" pitchFamily="34" charset="0"/>
                              <a:cs typeface="Arial" panose="020B0604020202020204" pitchFamily="34" charset="0"/>
                            </a:rPr>
                            <a:t>-0.085</a:t>
                          </a:r>
                          <a:endParaRPr lang="ko-KR" altLang="en-US" sz="1400" dirty="0">
                            <a:solidFill>
                              <a:schemeClr val="tx1"/>
                            </a:solidFill>
                            <a:latin typeface="Arial" panose="020B0604020202020204" pitchFamily="34" charset="0"/>
                            <a:cs typeface="Arial" panose="020B0604020202020204" pitchFamily="34" charset="0"/>
                          </a:endParaRPr>
                        </a:p>
                      </a:txBody>
                      <a:tcPr anchor="ctr">
                        <a:lnL w="12700" cap="flat" cmpd="sng" algn="ctr">
                          <a:solidFill>
                            <a:srgbClr val="5B8E39"/>
                          </a:solidFill>
                          <a:prstDash val="solid"/>
                          <a:round/>
                          <a:headEnd type="none" w="med" len="med"/>
                          <a:tailEnd type="none" w="med" len="med"/>
                        </a:lnL>
                        <a:lnR w="12700" cap="flat" cmpd="sng" algn="ctr">
                          <a:solidFill>
                            <a:srgbClr val="5B8E39"/>
                          </a:solidFill>
                          <a:prstDash val="solid"/>
                          <a:round/>
                          <a:headEnd type="none" w="med" len="med"/>
                          <a:tailEnd type="none" w="med" len="med"/>
                        </a:lnR>
                        <a:lnT w="28575" cap="flat" cmpd="sng" algn="ctr">
                          <a:solidFill>
                            <a:srgbClr val="5B8E39"/>
                          </a:solidFill>
                          <a:prstDash val="solid"/>
                          <a:round/>
                          <a:headEnd type="none" w="med" len="med"/>
                          <a:tailEnd type="none" w="med" len="med"/>
                        </a:lnT>
                        <a:lnB w="28575" cap="flat" cmpd="sng" algn="ctr">
                          <a:solidFill>
                            <a:srgbClr val="5B8E39"/>
                          </a:solidFill>
                          <a:prstDash val="solid"/>
                          <a:round/>
                          <a:headEnd type="none" w="med" len="med"/>
                          <a:tailEnd type="none" w="med" len="med"/>
                        </a:lnB>
                        <a:solidFill>
                          <a:srgbClr val="E2F0D9"/>
                        </a:solidFill>
                      </a:tcPr>
                    </a:tc>
                    <a:tc>
                      <a:txBody>
                        <a:bodyPr/>
                        <a:lstStyle/>
                        <a:p>
                          <a:pPr algn="ctr" latinLnBrk="1"/>
                          <a:r>
                            <a:rPr lang="en-US" altLang="ko-KR" sz="1400" dirty="0">
                              <a:solidFill>
                                <a:schemeClr val="tx1"/>
                              </a:solidFill>
                              <a:latin typeface="Arial" panose="020B0604020202020204" pitchFamily="34" charset="0"/>
                              <a:cs typeface="Arial" panose="020B0604020202020204" pitchFamily="34" charset="0"/>
                            </a:rPr>
                            <a:t>0.000</a:t>
                          </a:r>
                          <a:endParaRPr lang="ko-KR" altLang="en-US" sz="1400" dirty="0">
                            <a:solidFill>
                              <a:schemeClr val="tx1"/>
                            </a:solidFill>
                            <a:latin typeface="Arial" panose="020B0604020202020204" pitchFamily="34" charset="0"/>
                            <a:cs typeface="Arial" panose="020B0604020202020204" pitchFamily="34" charset="0"/>
                          </a:endParaRPr>
                        </a:p>
                      </a:txBody>
                      <a:tcPr anchor="ctr">
                        <a:lnL w="12700" cap="flat" cmpd="sng" algn="ctr">
                          <a:solidFill>
                            <a:srgbClr val="5B8E39"/>
                          </a:solidFill>
                          <a:prstDash val="solid"/>
                          <a:round/>
                          <a:headEnd type="none" w="med" len="med"/>
                          <a:tailEnd type="none" w="med" len="med"/>
                        </a:lnL>
                        <a:lnR w="12700" cap="flat" cmpd="sng" algn="ctr">
                          <a:solidFill>
                            <a:srgbClr val="5B8E39"/>
                          </a:solidFill>
                          <a:prstDash val="solid"/>
                          <a:round/>
                          <a:headEnd type="none" w="med" len="med"/>
                          <a:tailEnd type="none" w="med" len="med"/>
                        </a:lnR>
                        <a:lnT w="28575" cap="flat" cmpd="sng" algn="ctr">
                          <a:solidFill>
                            <a:srgbClr val="5B8E39"/>
                          </a:solidFill>
                          <a:prstDash val="solid"/>
                          <a:round/>
                          <a:headEnd type="none" w="med" len="med"/>
                          <a:tailEnd type="none" w="med" len="med"/>
                        </a:lnT>
                        <a:lnB w="28575" cap="flat" cmpd="sng" algn="ctr">
                          <a:solidFill>
                            <a:srgbClr val="5B8E39"/>
                          </a:solidFill>
                          <a:prstDash val="solid"/>
                          <a:round/>
                          <a:headEnd type="none" w="med" len="med"/>
                          <a:tailEnd type="none" w="med" len="med"/>
                        </a:lnB>
                        <a:solidFill>
                          <a:srgbClr val="E2F0D9"/>
                        </a:solidFill>
                      </a:tcPr>
                    </a:tc>
                    <a:tc>
                      <a:txBody>
                        <a:bodyPr/>
                        <a:lstStyle/>
                        <a:p>
                          <a:pPr algn="ctr" latinLnBrk="1"/>
                          <a:r>
                            <a:rPr lang="en-US" altLang="ko-KR" sz="1400" dirty="0">
                              <a:solidFill>
                                <a:schemeClr val="tx1"/>
                              </a:solidFill>
                              <a:latin typeface="Arial" panose="020B0604020202020204" pitchFamily="34" charset="0"/>
                              <a:cs typeface="Arial" panose="020B0604020202020204" pitchFamily="34" charset="0"/>
                            </a:rPr>
                            <a:t>-0.023</a:t>
                          </a:r>
                          <a:endParaRPr lang="ko-KR" altLang="en-US" sz="1400" dirty="0">
                            <a:solidFill>
                              <a:schemeClr val="tx1"/>
                            </a:solidFill>
                            <a:latin typeface="Arial" panose="020B0604020202020204" pitchFamily="34" charset="0"/>
                            <a:cs typeface="Arial" panose="020B0604020202020204" pitchFamily="34" charset="0"/>
                          </a:endParaRPr>
                        </a:p>
                      </a:txBody>
                      <a:tcPr anchor="ctr">
                        <a:lnL w="12700" cap="flat" cmpd="sng" algn="ctr">
                          <a:solidFill>
                            <a:srgbClr val="5B8E39"/>
                          </a:solidFill>
                          <a:prstDash val="solid"/>
                          <a:round/>
                          <a:headEnd type="none" w="med" len="med"/>
                          <a:tailEnd type="none" w="med" len="med"/>
                        </a:lnL>
                        <a:lnR w="12700" cap="flat" cmpd="sng" algn="ctr">
                          <a:solidFill>
                            <a:srgbClr val="5B8E39"/>
                          </a:solidFill>
                          <a:prstDash val="solid"/>
                          <a:round/>
                          <a:headEnd type="none" w="med" len="med"/>
                          <a:tailEnd type="none" w="med" len="med"/>
                        </a:lnR>
                        <a:lnT w="28575" cap="flat" cmpd="sng" algn="ctr">
                          <a:solidFill>
                            <a:srgbClr val="5B8E39"/>
                          </a:solidFill>
                          <a:prstDash val="solid"/>
                          <a:round/>
                          <a:headEnd type="none" w="med" len="med"/>
                          <a:tailEnd type="none" w="med" len="med"/>
                        </a:lnT>
                        <a:lnB w="28575" cap="flat" cmpd="sng" algn="ctr">
                          <a:solidFill>
                            <a:srgbClr val="5B8E39"/>
                          </a:solidFill>
                          <a:prstDash val="solid"/>
                          <a:round/>
                          <a:headEnd type="none" w="med" len="med"/>
                          <a:tailEnd type="none" w="med" len="med"/>
                        </a:lnB>
                        <a:solidFill>
                          <a:srgbClr val="E2F0D9"/>
                        </a:solidFill>
                      </a:tcPr>
                    </a:tc>
                    <a:tc>
                      <a:txBody>
                        <a:bodyPr/>
                        <a:lstStyle/>
                        <a:p>
                          <a:pPr algn="ctr" latinLnBrk="1"/>
                          <a:r>
                            <a:rPr lang="en-US" altLang="ko-KR" sz="1400" dirty="0">
                              <a:solidFill>
                                <a:schemeClr val="tx1"/>
                              </a:solidFill>
                              <a:latin typeface="Arial" panose="020B0604020202020204" pitchFamily="34" charset="0"/>
                              <a:cs typeface="Arial" panose="020B0604020202020204" pitchFamily="34" charset="0"/>
                            </a:rPr>
                            <a:t>-803.861</a:t>
                          </a:r>
                          <a:endParaRPr lang="ko-KR" altLang="en-US" sz="1400" dirty="0">
                            <a:solidFill>
                              <a:schemeClr val="tx1"/>
                            </a:solidFill>
                            <a:latin typeface="Arial" panose="020B0604020202020204" pitchFamily="34" charset="0"/>
                            <a:cs typeface="Arial" panose="020B0604020202020204" pitchFamily="34" charset="0"/>
                          </a:endParaRPr>
                        </a:p>
                      </a:txBody>
                      <a:tcPr anchor="ctr">
                        <a:lnL w="12700" cap="flat" cmpd="sng" algn="ctr">
                          <a:solidFill>
                            <a:srgbClr val="5B8E39"/>
                          </a:solidFill>
                          <a:prstDash val="solid"/>
                          <a:round/>
                          <a:headEnd type="none" w="med" len="med"/>
                          <a:tailEnd type="none" w="med" len="med"/>
                        </a:lnL>
                        <a:lnR w="28575" cap="flat" cmpd="sng" algn="ctr">
                          <a:solidFill>
                            <a:srgbClr val="5B8E39"/>
                          </a:solidFill>
                          <a:prstDash val="solid"/>
                          <a:round/>
                          <a:headEnd type="none" w="med" len="med"/>
                          <a:tailEnd type="none" w="med" len="med"/>
                        </a:lnR>
                        <a:lnT w="28575" cap="flat" cmpd="sng" algn="ctr">
                          <a:solidFill>
                            <a:srgbClr val="5B8E39"/>
                          </a:solidFill>
                          <a:prstDash val="solid"/>
                          <a:round/>
                          <a:headEnd type="none" w="med" len="med"/>
                          <a:tailEnd type="none" w="med" len="med"/>
                        </a:lnT>
                        <a:lnB w="28575" cap="flat" cmpd="sng" algn="ctr">
                          <a:solidFill>
                            <a:srgbClr val="5B8E39"/>
                          </a:solidFill>
                          <a:prstDash val="solid"/>
                          <a:round/>
                          <a:headEnd type="none" w="med" len="med"/>
                          <a:tailEnd type="none" w="med" len="med"/>
                        </a:lnB>
                        <a:solidFill>
                          <a:srgbClr val="E2F0D9"/>
                        </a:solidFill>
                      </a:tcPr>
                    </a:tc>
                    <a:tc>
                      <a:txBody>
                        <a:bodyPr/>
                        <a:lstStyle/>
                        <a:p>
                          <a:pPr algn="ctr" latinLnBrk="1"/>
                          <a:r>
                            <a:rPr lang="en-US" altLang="ko-KR" sz="1400" dirty="0">
                              <a:solidFill>
                                <a:schemeClr val="tx1"/>
                              </a:solidFill>
                              <a:latin typeface="Arial" panose="020B0604020202020204" pitchFamily="34" charset="0"/>
                              <a:cs typeface="Arial" panose="020B0604020202020204" pitchFamily="34" charset="0"/>
                            </a:rPr>
                            <a:t>187.451</a:t>
                          </a:r>
                          <a:endParaRPr lang="ko-KR" altLang="en-US" sz="1400" dirty="0">
                            <a:solidFill>
                              <a:schemeClr val="tx1"/>
                            </a:solidFill>
                            <a:latin typeface="Arial" panose="020B0604020202020204" pitchFamily="34" charset="0"/>
                            <a:cs typeface="Arial" panose="020B0604020202020204" pitchFamily="34" charset="0"/>
                          </a:endParaRPr>
                        </a:p>
                      </a:txBody>
                      <a:tcPr anchor="ctr">
                        <a:lnL w="28575" cap="flat" cmpd="sng" algn="ctr">
                          <a:solidFill>
                            <a:srgbClr val="5B8E39"/>
                          </a:solidFill>
                          <a:prstDash val="solid"/>
                          <a:round/>
                          <a:headEnd type="none" w="med" len="med"/>
                          <a:tailEnd type="none" w="med" len="med"/>
                        </a:lnL>
                        <a:lnR w="28575" cap="flat" cmpd="sng" algn="ctr">
                          <a:solidFill>
                            <a:srgbClr val="5B8E39"/>
                          </a:solidFill>
                          <a:prstDash val="solid"/>
                          <a:round/>
                          <a:headEnd type="none" w="med" len="med"/>
                          <a:tailEnd type="none" w="med" len="med"/>
                        </a:lnR>
                        <a:lnT w="28575" cap="flat" cmpd="sng" algn="ctr">
                          <a:solidFill>
                            <a:srgbClr val="5B8E39"/>
                          </a:solidFill>
                          <a:prstDash val="solid"/>
                          <a:round/>
                          <a:headEnd type="none" w="med" len="med"/>
                          <a:tailEnd type="none" w="med" len="med"/>
                        </a:lnT>
                        <a:lnB w="28575" cap="flat" cmpd="sng" algn="ctr">
                          <a:solidFill>
                            <a:srgbClr val="5B8E39"/>
                          </a:solidFill>
                          <a:prstDash val="solid"/>
                          <a:round/>
                          <a:headEnd type="none" w="med" len="med"/>
                          <a:tailEnd type="none" w="med" len="med"/>
                        </a:lnB>
                        <a:solidFill>
                          <a:srgbClr val="E2F0D9"/>
                        </a:solidFill>
                      </a:tcPr>
                    </a:tc>
                    <a:extLst>
                      <a:ext uri="{0D108BD9-81ED-4DB2-BD59-A6C34878D82A}">
                        <a16:rowId xmlns:a16="http://schemas.microsoft.com/office/drawing/2014/main" val="698370405"/>
                      </a:ext>
                    </a:extLst>
                  </a:tr>
                  <a:tr h="532800">
                    <a:tc>
                      <a:txBody>
                        <a:bodyPr/>
                        <a:lstStyle/>
                        <a:p>
                          <a:endParaRPr lang="ko-KR"/>
                        </a:p>
                      </a:txBody>
                      <a:tcPr anchor="ctr">
                        <a:lnL w="28575" cap="flat" cmpd="sng" algn="ctr">
                          <a:solidFill>
                            <a:srgbClr val="5B8E39"/>
                          </a:solidFill>
                          <a:prstDash val="solid"/>
                          <a:round/>
                          <a:headEnd type="none" w="med" len="med"/>
                          <a:tailEnd type="none" w="med" len="med"/>
                        </a:lnL>
                        <a:lnR w="12700" cap="flat" cmpd="sng" algn="ctr">
                          <a:solidFill>
                            <a:srgbClr val="5B8E39"/>
                          </a:solidFill>
                          <a:prstDash val="solid"/>
                          <a:round/>
                          <a:headEnd type="none" w="med" len="med"/>
                          <a:tailEnd type="none" w="med" len="med"/>
                        </a:lnR>
                        <a:lnT w="28575" cap="flat" cmpd="sng" algn="ctr">
                          <a:solidFill>
                            <a:srgbClr val="5B8E39"/>
                          </a:solidFill>
                          <a:prstDash val="solid"/>
                          <a:round/>
                          <a:headEnd type="none" w="med" len="med"/>
                          <a:tailEnd type="none" w="med" len="med"/>
                        </a:lnT>
                        <a:lnB w="28575" cap="flat" cmpd="sng" algn="ctr">
                          <a:solidFill>
                            <a:srgbClr val="5B8E39"/>
                          </a:solidFill>
                          <a:prstDash val="solid"/>
                          <a:round/>
                          <a:headEnd type="none" w="med" len="med"/>
                          <a:tailEnd type="none" w="med" len="med"/>
                        </a:lnB>
                        <a:lnTlToBr w="12700" cmpd="sng">
                          <a:noFill/>
                          <a:prstDash val="solid"/>
                        </a:lnTlToBr>
                        <a:lnBlToTr w="12700" cmpd="sng">
                          <a:noFill/>
                          <a:prstDash val="solid"/>
                        </a:lnBlToTr>
                        <a:blipFill>
                          <a:blip r:embed="rId3"/>
                          <a:stretch>
                            <a:fillRect l="-1200" t="-362069" r="-702000" b="-509195"/>
                          </a:stretch>
                        </a:blipFill>
                      </a:tcPr>
                    </a:tc>
                    <a:tc>
                      <a:txBody>
                        <a:bodyPr/>
                        <a:lstStyle/>
                        <a:p>
                          <a:pPr algn="ctr" latinLnBrk="1"/>
                          <a:r>
                            <a:rPr lang="en-US" altLang="ko-KR" sz="1400" dirty="0">
                              <a:solidFill>
                                <a:schemeClr val="tx1"/>
                              </a:solidFill>
                              <a:latin typeface="Arial" panose="020B0604020202020204" pitchFamily="34" charset="0"/>
                              <a:cs typeface="Arial" panose="020B0604020202020204" pitchFamily="34" charset="0"/>
                            </a:rPr>
                            <a:t>0.108</a:t>
                          </a:r>
                          <a:endParaRPr lang="ko-KR" altLang="en-US" sz="1400" dirty="0">
                            <a:solidFill>
                              <a:schemeClr val="tx1"/>
                            </a:solidFill>
                            <a:latin typeface="Arial" panose="020B0604020202020204" pitchFamily="34" charset="0"/>
                            <a:cs typeface="Arial" panose="020B0604020202020204" pitchFamily="34" charset="0"/>
                          </a:endParaRPr>
                        </a:p>
                      </a:txBody>
                      <a:tcPr anchor="ctr">
                        <a:lnL w="12700" cap="flat" cmpd="sng" algn="ctr">
                          <a:solidFill>
                            <a:srgbClr val="5B8E39"/>
                          </a:solidFill>
                          <a:prstDash val="solid"/>
                          <a:round/>
                          <a:headEnd type="none" w="med" len="med"/>
                          <a:tailEnd type="none" w="med" len="med"/>
                        </a:lnL>
                        <a:lnR w="12700" cap="flat" cmpd="sng" algn="ctr">
                          <a:solidFill>
                            <a:srgbClr val="5B8E39"/>
                          </a:solidFill>
                          <a:prstDash val="solid"/>
                          <a:round/>
                          <a:headEnd type="none" w="med" len="med"/>
                          <a:tailEnd type="none" w="med" len="med"/>
                        </a:lnR>
                        <a:lnT w="28575" cap="flat" cmpd="sng" algn="ctr">
                          <a:solidFill>
                            <a:srgbClr val="5B8E39"/>
                          </a:solidFill>
                          <a:prstDash val="solid"/>
                          <a:round/>
                          <a:headEnd type="none" w="med" len="med"/>
                          <a:tailEnd type="none" w="med" len="med"/>
                        </a:lnT>
                        <a:lnB w="28575" cap="flat" cmpd="sng" algn="ctr">
                          <a:solidFill>
                            <a:srgbClr val="5B8E39"/>
                          </a:solidFill>
                          <a:prstDash val="solid"/>
                          <a:round/>
                          <a:headEnd type="none" w="med" len="med"/>
                          <a:tailEnd type="none" w="med" len="med"/>
                        </a:lnB>
                        <a:lnTlToBr w="12700" cmpd="sng">
                          <a:noFill/>
                          <a:prstDash val="solid"/>
                        </a:lnTlToBr>
                        <a:lnBlToTr w="12700" cmpd="sng">
                          <a:noFill/>
                          <a:prstDash val="solid"/>
                        </a:lnBlToTr>
                        <a:solidFill>
                          <a:srgbClr val="E2F0D9"/>
                        </a:solidFill>
                      </a:tcPr>
                    </a:tc>
                    <a:tc>
                      <a:txBody>
                        <a:bodyPr/>
                        <a:lstStyle/>
                        <a:p>
                          <a:pPr algn="ctr" latinLnBrk="1"/>
                          <a:r>
                            <a:rPr lang="en-US" altLang="ko-KR" sz="1400" dirty="0">
                              <a:solidFill>
                                <a:schemeClr val="tx1"/>
                              </a:solidFill>
                              <a:latin typeface="Arial" panose="020B0604020202020204" pitchFamily="34" charset="0"/>
                              <a:cs typeface="Arial" panose="020B0604020202020204" pitchFamily="34" charset="0"/>
                            </a:rPr>
                            <a:t>20.142</a:t>
                          </a:r>
                          <a:endParaRPr lang="ko-KR" altLang="en-US" sz="1400" dirty="0">
                            <a:solidFill>
                              <a:schemeClr val="tx1"/>
                            </a:solidFill>
                            <a:latin typeface="Arial" panose="020B0604020202020204" pitchFamily="34" charset="0"/>
                            <a:cs typeface="Arial" panose="020B0604020202020204" pitchFamily="34" charset="0"/>
                          </a:endParaRPr>
                        </a:p>
                      </a:txBody>
                      <a:tcPr anchor="ctr">
                        <a:lnL w="12700" cap="flat" cmpd="sng" algn="ctr">
                          <a:solidFill>
                            <a:srgbClr val="5B8E39"/>
                          </a:solidFill>
                          <a:prstDash val="solid"/>
                          <a:round/>
                          <a:headEnd type="none" w="med" len="med"/>
                          <a:tailEnd type="none" w="med" len="med"/>
                        </a:lnL>
                        <a:lnR w="12700" cap="flat" cmpd="sng" algn="ctr">
                          <a:solidFill>
                            <a:srgbClr val="5B8E39"/>
                          </a:solidFill>
                          <a:prstDash val="solid"/>
                          <a:round/>
                          <a:headEnd type="none" w="med" len="med"/>
                          <a:tailEnd type="none" w="med" len="med"/>
                        </a:lnR>
                        <a:lnT w="28575" cap="flat" cmpd="sng" algn="ctr">
                          <a:solidFill>
                            <a:srgbClr val="5B8E39"/>
                          </a:solidFill>
                          <a:prstDash val="solid"/>
                          <a:round/>
                          <a:headEnd type="none" w="med" len="med"/>
                          <a:tailEnd type="none" w="med" len="med"/>
                        </a:lnT>
                        <a:lnB w="28575" cap="flat" cmpd="sng" algn="ctr">
                          <a:solidFill>
                            <a:srgbClr val="5B8E39"/>
                          </a:solidFill>
                          <a:prstDash val="solid"/>
                          <a:round/>
                          <a:headEnd type="none" w="med" len="med"/>
                          <a:tailEnd type="none" w="med" len="med"/>
                        </a:lnB>
                        <a:solidFill>
                          <a:srgbClr val="E2F0D9"/>
                        </a:solidFill>
                      </a:tcPr>
                    </a:tc>
                    <a:tc>
                      <a:txBody>
                        <a:bodyPr/>
                        <a:lstStyle/>
                        <a:p>
                          <a:pPr algn="ctr" latinLnBrk="1"/>
                          <a:r>
                            <a:rPr lang="en-US" altLang="ko-KR" sz="1400" dirty="0">
                              <a:solidFill>
                                <a:schemeClr val="tx1"/>
                              </a:solidFill>
                              <a:latin typeface="Arial" panose="020B0604020202020204" pitchFamily="34" charset="0"/>
                              <a:cs typeface="Arial" panose="020B0604020202020204" pitchFamily="34" charset="0"/>
                            </a:rPr>
                            <a:t>-0.023</a:t>
                          </a:r>
                          <a:endParaRPr lang="ko-KR" altLang="en-US" sz="1400" dirty="0">
                            <a:solidFill>
                              <a:schemeClr val="tx1"/>
                            </a:solidFill>
                            <a:latin typeface="Arial" panose="020B0604020202020204" pitchFamily="34" charset="0"/>
                            <a:cs typeface="Arial" panose="020B0604020202020204" pitchFamily="34" charset="0"/>
                          </a:endParaRPr>
                        </a:p>
                      </a:txBody>
                      <a:tcPr anchor="ctr">
                        <a:lnL w="12700" cap="flat" cmpd="sng" algn="ctr">
                          <a:solidFill>
                            <a:srgbClr val="5B8E39"/>
                          </a:solidFill>
                          <a:prstDash val="solid"/>
                          <a:round/>
                          <a:headEnd type="none" w="med" len="med"/>
                          <a:tailEnd type="none" w="med" len="med"/>
                        </a:lnL>
                        <a:lnR w="12700" cap="flat" cmpd="sng" algn="ctr">
                          <a:solidFill>
                            <a:srgbClr val="5B8E39"/>
                          </a:solidFill>
                          <a:prstDash val="solid"/>
                          <a:round/>
                          <a:headEnd type="none" w="med" len="med"/>
                          <a:tailEnd type="none" w="med" len="med"/>
                        </a:lnR>
                        <a:lnT w="28575" cap="flat" cmpd="sng" algn="ctr">
                          <a:solidFill>
                            <a:srgbClr val="5B8E39"/>
                          </a:solidFill>
                          <a:prstDash val="solid"/>
                          <a:round/>
                          <a:headEnd type="none" w="med" len="med"/>
                          <a:tailEnd type="none" w="med" len="med"/>
                        </a:lnT>
                        <a:lnB w="28575" cap="flat" cmpd="sng" algn="ctr">
                          <a:solidFill>
                            <a:srgbClr val="5B8E39"/>
                          </a:solidFill>
                          <a:prstDash val="solid"/>
                          <a:round/>
                          <a:headEnd type="none" w="med" len="med"/>
                          <a:tailEnd type="none" w="med" len="med"/>
                        </a:lnB>
                        <a:solidFill>
                          <a:srgbClr val="E2F0D9"/>
                        </a:solidFill>
                      </a:tcPr>
                    </a:tc>
                    <a:tc>
                      <a:txBody>
                        <a:bodyPr/>
                        <a:lstStyle/>
                        <a:p>
                          <a:pPr algn="ctr" latinLnBrk="1"/>
                          <a:r>
                            <a:rPr lang="en-US" altLang="ko-KR" sz="1400" dirty="0">
                              <a:solidFill>
                                <a:schemeClr val="tx1"/>
                              </a:solidFill>
                              <a:latin typeface="Arial" panose="020B0604020202020204" pitchFamily="34" charset="0"/>
                              <a:cs typeface="Arial" panose="020B0604020202020204" pitchFamily="34" charset="0"/>
                            </a:rPr>
                            <a:t>-0.001</a:t>
                          </a:r>
                          <a:endParaRPr lang="ko-KR" altLang="en-US" sz="1400" dirty="0">
                            <a:solidFill>
                              <a:schemeClr val="tx1"/>
                            </a:solidFill>
                            <a:latin typeface="Arial" panose="020B0604020202020204" pitchFamily="34" charset="0"/>
                            <a:cs typeface="Arial" panose="020B0604020202020204" pitchFamily="34" charset="0"/>
                          </a:endParaRPr>
                        </a:p>
                      </a:txBody>
                      <a:tcPr anchor="ctr">
                        <a:lnL w="12700" cap="flat" cmpd="sng" algn="ctr">
                          <a:solidFill>
                            <a:srgbClr val="5B8E39"/>
                          </a:solidFill>
                          <a:prstDash val="solid"/>
                          <a:round/>
                          <a:headEnd type="none" w="med" len="med"/>
                          <a:tailEnd type="none" w="med" len="med"/>
                        </a:lnL>
                        <a:lnR w="12700" cap="flat" cmpd="sng" algn="ctr">
                          <a:solidFill>
                            <a:srgbClr val="5B8E39"/>
                          </a:solidFill>
                          <a:prstDash val="solid"/>
                          <a:round/>
                          <a:headEnd type="none" w="med" len="med"/>
                          <a:tailEnd type="none" w="med" len="med"/>
                        </a:lnR>
                        <a:lnT w="28575" cap="flat" cmpd="sng" algn="ctr">
                          <a:solidFill>
                            <a:srgbClr val="5B8E39"/>
                          </a:solidFill>
                          <a:prstDash val="solid"/>
                          <a:round/>
                          <a:headEnd type="none" w="med" len="med"/>
                          <a:tailEnd type="none" w="med" len="med"/>
                        </a:lnT>
                        <a:lnB w="28575" cap="flat" cmpd="sng" algn="ctr">
                          <a:solidFill>
                            <a:srgbClr val="5B8E39"/>
                          </a:solidFill>
                          <a:prstDash val="solid"/>
                          <a:round/>
                          <a:headEnd type="none" w="med" len="med"/>
                          <a:tailEnd type="none" w="med" len="med"/>
                        </a:lnB>
                        <a:solidFill>
                          <a:srgbClr val="E2F0D9"/>
                        </a:solidFill>
                      </a:tcPr>
                    </a:tc>
                    <a:tc>
                      <a:txBody>
                        <a:bodyPr/>
                        <a:lstStyle/>
                        <a:p>
                          <a:pPr algn="ctr" latinLnBrk="1"/>
                          <a:r>
                            <a:rPr lang="en-US" altLang="ko-KR" sz="1400" dirty="0">
                              <a:solidFill>
                                <a:schemeClr val="tx1"/>
                              </a:solidFill>
                              <a:latin typeface="Arial" panose="020B0604020202020204" pitchFamily="34" charset="0"/>
                              <a:cs typeface="Arial" panose="020B0604020202020204" pitchFamily="34" charset="0"/>
                            </a:rPr>
                            <a:t>0.018</a:t>
                          </a:r>
                          <a:endParaRPr lang="ko-KR" altLang="en-US" sz="1400" dirty="0">
                            <a:solidFill>
                              <a:schemeClr val="tx1"/>
                            </a:solidFill>
                            <a:latin typeface="Arial" panose="020B0604020202020204" pitchFamily="34" charset="0"/>
                            <a:cs typeface="Arial" panose="020B0604020202020204" pitchFamily="34" charset="0"/>
                          </a:endParaRPr>
                        </a:p>
                      </a:txBody>
                      <a:tcPr anchor="ctr">
                        <a:lnL w="12700" cap="flat" cmpd="sng" algn="ctr">
                          <a:solidFill>
                            <a:srgbClr val="5B8E39"/>
                          </a:solidFill>
                          <a:prstDash val="solid"/>
                          <a:round/>
                          <a:headEnd type="none" w="med" len="med"/>
                          <a:tailEnd type="none" w="med" len="med"/>
                        </a:lnL>
                        <a:lnR w="12700" cap="flat" cmpd="sng" algn="ctr">
                          <a:solidFill>
                            <a:srgbClr val="5B8E39"/>
                          </a:solidFill>
                          <a:prstDash val="solid"/>
                          <a:round/>
                          <a:headEnd type="none" w="med" len="med"/>
                          <a:tailEnd type="none" w="med" len="med"/>
                        </a:lnR>
                        <a:lnT w="28575" cap="flat" cmpd="sng" algn="ctr">
                          <a:solidFill>
                            <a:srgbClr val="5B8E39"/>
                          </a:solidFill>
                          <a:prstDash val="solid"/>
                          <a:round/>
                          <a:headEnd type="none" w="med" len="med"/>
                          <a:tailEnd type="none" w="med" len="med"/>
                        </a:lnT>
                        <a:lnB w="28575" cap="flat" cmpd="sng" algn="ctr">
                          <a:solidFill>
                            <a:srgbClr val="5B8E39"/>
                          </a:solidFill>
                          <a:prstDash val="solid"/>
                          <a:round/>
                          <a:headEnd type="none" w="med" len="med"/>
                          <a:tailEnd type="none" w="med" len="med"/>
                        </a:lnB>
                        <a:solidFill>
                          <a:srgbClr val="E2F0D9"/>
                        </a:solidFill>
                      </a:tcPr>
                    </a:tc>
                    <a:tc>
                      <a:txBody>
                        <a:bodyPr/>
                        <a:lstStyle/>
                        <a:p>
                          <a:pPr algn="ctr" latinLnBrk="1"/>
                          <a:r>
                            <a:rPr lang="en-US" altLang="ko-KR" sz="1400" dirty="0">
                              <a:solidFill>
                                <a:schemeClr val="tx1"/>
                              </a:solidFill>
                              <a:latin typeface="Arial" panose="020B0604020202020204" pitchFamily="34" charset="0"/>
                              <a:cs typeface="Arial" panose="020B0604020202020204" pitchFamily="34" charset="0"/>
                            </a:rPr>
                            <a:t>-723.686</a:t>
                          </a:r>
                          <a:endParaRPr lang="ko-KR" altLang="en-US" sz="1400" dirty="0">
                            <a:solidFill>
                              <a:schemeClr val="tx1"/>
                            </a:solidFill>
                            <a:latin typeface="Arial" panose="020B0604020202020204" pitchFamily="34" charset="0"/>
                            <a:cs typeface="Arial" panose="020B0604020202020204" pitchFamily="34" charset="0"/>
                          </a:endParaRPr>
                        </a:p>
                      </a:txBody>
                      <a:tcPr anchor="ctr">
                        <a:lnL w="12700" cap="flat" cmpd="sng" algn="ctr">
                          <a:solidFill>
                            <a:srgbClr val="5B8E39"/>
                          </a:solidFill>
                          <a:prstDash val="solid"/>
                          <a:round/>
                          <a:headEnd type="none" w="med" len="med"/>
                          <a:tailEnd type="none" w="med" len="med"/>
                        </a:lnL>
                        <a:lnR w="28575" cap="flat" cmpd="sng" algn="ctr">
                          <a:solidFill>
                            <a:srgbClr val="5B8E39"/>
                          </a:solidFill>
                          <a:prstDash val="solid"/>
                          <a:round/>
                          <a:headEnd type="none" w="med" len="med"/>
                          <a:tailEnd type="none" w="med" len="med"/>
                        </a:lnR>
                        <a:lnT w="28575" cap="flat" cmpd="sng" algn="ctr">
                          <a:solidFill>
                            <a:srgbClr val="5B8E39"/>
                          </a:solidFill>
                          <a:prstDash val="solid"/>
                          <a:round/>
                          <a:headEnd type="none" w="med" len="med"/>
                          <a:tailEnd type="none" w="med" len="med"/>
                        </a:lnT>
                        <a:lnB w="28575" cap="flat" cmpd="sng" algn="ctr">
                          <a:solidFill>
                            <a:srgbClr val="5B8E39"/>
                          </a:solidFill>
                          <a:prstDash val="solid"/>
                          <a:round/>
                          <a:headEnd type="none" w="med" len="med"/>
                          <a:tailEnd type="none" w="med" len="med"/>
                        </a:lnB>
                        <a:solidFill>
                          <a:srgbClr val="E2F0D9"/>
                        </a:solidFill>
                      </a:tcPr>
                    </a:tc>
                    <a:tc>
                      <a:txBody>
                        <a:bodyPr/>
                        <a:lstStyle/>
                        <a:p>
                          <a:pPr algn="ctr" latinLnBrk="1"/>
                          <a:r>
                            <a:rPr lang="en-US" altLang="ko-KR" sz="1400" dirty="0">
                              <a:solidFill>
                                <a:schemeClr val="tx1"/>
                              </a:solidFill>
                              <a:latin typeface="Arial" panose="020B0604020202020204" pitchFamily="34" charset="0"/>
                              <a:cs typeface="Arial" panose="020B0604020202020204" pitchFamily="34" charset="0"/>
                            </a:rPr>
                            <a:t>2,979.570</a:t>
                          </a:r>
                          <a:endParaRPr lang="ko-KR" altLang="en-US" sz="1400" dirty="0">
                            <a:solidFill>
                              <a:schemeClr val="tx1"/>
                            </a:solidFill>
                            <a:latin typeface="Arial" panose="020B0604020202020204" pitchFamily="34" charset="0"/>
                            <a:cs typeface="Arial" panose="020B0604020202020204" pitchFamily="34" charset="0"/>
                          </a:endParaRPr>
                        </a:p>
                      </a:txBody>
                      <a:tcPr anchor="ctr">
                        <a:lnL w="28575" cap="flat" cmpd="sng" algn="ctr">
                          <a:solidFill>
                            <a:srgbClr val="5B8E39"/>
                          </a:solidFill>
                          <a:prstDash val="solid"/>
                          <a:round/>
                          <a:headEnd type="none" w="med" len="med"/>
                          <a:tailEnd type="none" w="med" len="med"/>
                        </a:lnL>
                        <a:lnR w="28575" cap="flat" cmpd="sng" algn="ctr">
                          <a:solidFill>
                            <a:srgbClr val="5B8E39"/>
                          </a:solidFill>
                          <a:prstDash val="solid"/>
                          <a:round/>
                          <a:headEnd type="none" w="med" len="med"/>
                          <a:tailEnd type="none" w="med" len="med"/>
                        </a:lnR>
                        <a:lnT w="28575" cap="flat" cmpd="sng" algn="ctr">
                          <a:solidFill>
                            <a:srgbClr val="5B8E39"/>
                          </a:solidFill>
                          <a:prstDash val="solid"/>
                          <a:round/>
                          <a:headEnd type="none" w="med" len="med"/>
                          <a:tailEnd type="none" w="med" len="med"/>
                        </a:lnT>
                        <a:lnB w="28575" cap="flat" cmpd="sng" algn="ctr">
                          <a:solidFill>
                            <a:srgbClr val="5B8E39"/>
                          </a:solidFill>
                          <a:prstDash val="solid"/>
                          <a:round/>
                          <a:headEnd type="none" w="med" len="med"/>
                          <a:tailEnd type="none" w="med" len="med"/>
                        </a:lnB>
                        <a:solidFill>
                          <a:srgbClr val="E2F0D9"/>
                        </a:solidFill>
                      </a:tcPr>
                    </a:tc>
                    <a:extLst>
                      <a:ext uri="{0D108BD9-81ED-4DB2-BD59-A6C34878D82A}">
                        <a16:rowId xmlns:a16="http://schemas.microsoft.com/office/drawing/2014/main" val="2855255103"/>
                      </a:ext>
                    </a:extLst>
                  </a:tr>
                  <a:tr h="532800">
                    <a:tc>
                      <a:txBody>
                        <a:bodyPr/>
                        <a:lstStyle/>
                        <a:p>
                          <a:endParaRPr lang="ko-KR"/>
                        </a:p>
                      </a:txBody>
                      <a:tcPr anchor="ctr">
                        <a:lnL w="28575" cap="flat" cmpd="sng" algn="ctr">
                          <a:solidFill>
                            <a:srgbClr val="5B8E39"/>
                          </a:solidFill>
                          <a:prstDash val="solid"/>
                          <a:round/>
                          <a:headEnd type="none" w="med" len="med"/>
                          <a:tailEnd type="none" w="med" len="med"/>
                        </a:lnL>
                        <a:lnR w="12700" cap="flat" cmpd="sng" algn="ctr">
                          <a:solidFill>
                            <a:srgbClr val="5B8E39"/>
                          </a:solidFill>
                          <a:prstDash val="solid"/>
                          <a:round/>
                          <a:headEnd type="none" w="med" len="med"/>
                          <a:tailEnd type="none" w="med" len="med"/>
                        </a:lnR>
                        <a:lnT w="28575" cap="flat" cmpd="sng" algn="ctr">
                          <a:solidFill>
                            <a:srgbClr val="5B8E39"/>
                          </a:solidFill>
                          <a:prstDash val="solid"/>
                          <a:round/>
                          <a:headEnd type="none" w="med" len="med"/>
                          <a:tailEnd type="none" w="med" len="med"/>
                        </a:lnT>
                        <a:lnB w="28575" cap="flat" cmpd="sng" algn="ctr">
                          <a:solidFill>
                            <a:srgbClr val="5B8E39"/>
                          </a:solidFill>
                          <a:prstDash val="solid"/>
                          <a:round/>
                          <a:headEnd type="none" w="med" len="med"/>
                          <a:tailEnd type="none" w="med" len="med"/>
                        </a:lnB>
                        <a:lnTlToBr w="12700" cmpd="sng">
                          <a:noFill/>
                          <a:prstDash val="solid"/>
                        </a:lnTlToBr>
                        <a:lnBlToTr w="12700" cmpd="sng">
                          <a:noFill/>
                          <a:prstDash val="solid"/>
                        </a:lnBlToTr>
                        <a:blipFill>
                          <a:blip r:embed="rId3"/>
                          <a:stretch>
                            <a:fillRect l="-1200" t="-456818" r="-702000" b="-403409"/>
                          </a:stretch>
                        </a:blipFill>
                      </a:tcPr>
                    </a:tc>
                    <a:tc>
                      <a:txBody>
                        <a:bodyPr/>
                        <a:lstStyle/>
                        <a:p>
                          <a:pPr algn="ctr" latinLnBrk="1"/>
                          <a:r>
                            <a:rPr lang="en-US" altLang="ko-KR" sz="1400" dirty="0">
                              <a:solidFill>
                                <a:schemeClr val="tx1"/>
                              </a:solidFill>
                              <a:latin typeface="Arial" panose="020B0604020202020204" pitchFamily="34" charset="0"/>
                              <a:cs typeface="Arial" panose="020B0604020202020204" pitchFamily="34" charset="0"/>
                            </a:rPr>
                            <a:t>0.300</a:t>
                          </a:r>
                          <a:endParaRPr lang="ko-KR" altLang="en-US" sz="1400" dirty="0">
                            <a:solidFill>
                              <a:schemeClr val="tx1"/>
                            </a:solidFill>
                            <a:latin typeface="Arial" panose="020B0604020202020204" pitchFamily="34" charset="0"/>
                            <a:cs typeface="Arial" panose="020B0604020202020204" pitchFamily="34" charset="0"/>
                          </a:endParaRPr>
                        </a:p>
                      </a:txBody>
                      <a:tcPr anchor="ctr">
                        <a:lnL w="12700" cap="flat" cmpd="sng" algn="ctr">
                          <a:solidFill>
                            <a:srgbClr val="5B8E39"/>
                          </a:solidFill>
                          <a:prstDash val="solid"/>
                          <a:round/>
                          <a:headEnd type="none" w="med" len="med"/>
                          <a:tailEnd type="none" w="med" len="med"/>
                        </a:lnL>
                        <a:lnR w="12700" cap="flat" cmpd="sng" algn="ctr">
                          <a:solidFill>
                            <a:srgbClr val="5B8E39"/>
                          </a:solidFill>
                          <a:prstDash val="solid"/>
                          <a:round/>
                          <a:headEnd type="none" w="med" len="med"/>
                          <a:tailEnd type="none" w="med" len="med"/>
                        </a:lnR>
                        <a:lnT w="28575" cap="flat" cmpd="sng" algn="ctr">
                          <a:solidFill>
                            <a:srgbClr val="5B8E39"/>
                          </a:solidFill>
                          <a:prstDash val="solid"/>
                          <a:round/>
                          <a:headEnd type="none" w="med" len="med"/>
                          <a:tailEnd type="none" w="med" len="med"/>
                        </a:lnT>
                        <a:lnB w="28575" cap="flat" cmpd="sng" algn="ctr">
                          <a:solidFill>
                            <a:srgbClr val="5B8E39"/>
                          </a:solidFill>
                          <a:prstDash val="solid"/>
                          <a:round/>
                          <a:headEnd type="none" w="med" len="med"/>
                          <a:tailEnd type="none" w="med" len="med"/>
                        </a:lnB>
                        <a:lnTlToBr w="12700" cmpd="sng">
                          <a:noFill/>
                          <a:prstDash val="solid"/>
                        </a:lnTlToBr>
                        <a:lnBlToTr w="12700" cmpd="sng">
                          <a:noFill/>
                          <a:prstDash val="solid"/>
                        </a:lnBlToTr>
                        <a:solidFill>
                          <a:srgbClr val="E2F0D9"/>
                        </a:solidFill>
                      </a:tcPr>
                    </a:tc>
                    <a:tc>
                      <a:txBody>
                        <a:bodyPr/>
                        <a:lstStyle/>
                        <a:p>
                          <a:pPr algn="ctr" latinLnBrk="1"/>
                          <a:r>
                            <a:rPr lang="en-US" altLang="ko-KR" sz="1400" dirty="0">
                              <a:solidFill>
                                <a:schemeClr val="tx1"/>
                              </a:solidFill>
                              <a:latin typeface="Arial" panose="020B0604020202020204" pitchFamily="34" charset="0"/>
                              <a:cs typeface="Arial" panose="020B0604020202020204" pitchFamily="34" charset="0"/>
                            </a:rPr>
                            <a:t>3.455</a:t>
                          </a:r>
                          <a:endParaRPr lang="ko-KR" altLang="en-US" sz="1400" dirty="0">
                            <a:solidFill>
                              <a:schemeClr val="tx1"/>
                            </a:solidFill>
                            <a:latin typeface="Arial" panose="020B0604020202020204" pitchFamily="34" charset="0"/>
                            <a:cs typeface="Arial" panose="020B0604020202020204" pitchFamily="34" charset="0"/>
                          </a:endParaRPr>
                        </a:p>
                      </a:txBody>
                      <a:tcPr anchor="ctr">
                        <a:lnL w="12700" cap="flat" cmpd="sng" algn="ctr">
                          <a:solidFill>
                            <a:srgbClr val="5B8E39"/>
                          </a:solidFill>
                          <a:prstDash val="solid"/>
                          <a:round/>
                          <a:headEnd type="none" w="med" len="med"/>
                          <a:tailEnd type="none" w="med" len="med"/>
                        </a:lnL>
                        <a:lnR w="12700" cap="flat" cmpd="sng" algn="ctr">
                          <a:solidFill>
                            <a:srgbClr val="5B8E39"/>
                          </a:solidFill>
                          <a:prstDash val="solid"/>
                          <a:round/>
                          <a:headEnd type="none" w="med" len="med"/>
                          <a:tailEnd type="none" w="med" len="med"/>
                        </a:lnR>
                        <a:lnT w="28575" cap="flat" cmpd="sng" algn="ctr">
                          <a:solidFill>
                            <a:srgbClr val="5B8E39"/>
                          </a:solidFill>
                          <a:prstDash val="solid"/>
                          <a:round/>
                          <a:headEnd type="none" w="med" len="med"/>
                          <a:tailEnd type="none" w="med" len="med"/>
                        </a:lnT>
                        <a:lnB w="28575" cap="flat" cmpd="sng" algn="ctr">
                          <a:solidFill>
                            <a:srgbClr val="5B8E39"/>
                          </a:solidFill>
                          <a:prstDash val="solid"/>
                          <a:round/>
                          <a:headEnd type="none" w="med" len="med"/>
                          <a:tailEnd type="none" w="med" len="med"/>
                        </a:lnB>
                        <a:solidFill>
                          <a:srgbClr val="E2F0D9"/>
                        </a:solidFill>
                      </a:tcPr>
                    </a:tc>
                    <a:tc>
                      <a:txBody>
                        <a:bodyPr/>
                        <a:lstStyle/>
                        <a:p>
                          <a:pPr algn="ctr" latinLnBrk="1"/>
                          <a:r>
                            <a:rPr lang="en-US" altLang="ko-KR" sz="1400" dirty="0">
                              <a:solidFill>
                                <a:schemeClr val="tx1"/>
                              </a:solidFill>
                              <a:latin typeface="Arial" panose="020B0604020202020204" pitchFamily="34" charset="0"/>
                              <a:cs typeface="Arial" panose="020B0604020202020204" pitchFamily="34" charset="0"/>
                            </a:rPr>
                            <a:t>-0.011</a:t>
                          </a:r>
                          <a:endParaRPr lang="ko-KR" altLang="en-US" sz="1400" dirty="0">
                            <a:solidFill>
                              <a:schemeClr val="tx1"/>
                            </a:solidFill>
                            <a:latin typeface="Arial" panose="020B0604020202020204" pitchFamily="34" charset="0"/>
                            <a:cs typeface="Arial" panose="020B0604020202020204" pitchFamily="34" charset="0"/>
                          </a:endParaRPr>
                        </a:p>
                      </a:txBody>
                      <a:tcPr anchor="ctr">
                        <a:lnL w="12700" cap="flat" cmpd="sng" algn="ctr">
                          <a:solidFill>
                            <a:srgbClr val="5B8E39"/>
                          </a:solidFill>
                          <a:prstDash val="solid"/>
                          <a:round/>
                          <a:headEnd type="none" w="med" len="med"/>
                          <a:tailEnd type="none" w="med" len="med"/>
                        </a:lnL>
                        <a:lnR w="12700" cap="flat" cmpd="sng" algn="ctr">
                          <a:solidFill>
                            <a:srgbClr val="5B8E39"/>
                          </a:solidFill>
                          <a:prstDash val="solid"/>
                          <a:round/>
                          <a:headEnd type="none" w="med" len="med"/>
                          <a:tailEnd type="none" w="med" len="med"/>
                        </a:lnR>
                        <a:lnT w="28575" cap="flat" cmpd="sng" algn="ctr">
                          <a:solidFill>
                            <a:srgbClr val="5B8E39"/>
                          </a:solidFill>
                          <a:prstDash val="solid"/>
                          <a:round/>
                          <a:headEnd type="none" w="med" len="med"/>
                          <a:tailEnd type="none" w="med" len="med"/>
                        </a:lnT>
                        <a:lnB w="28575" cap="flat" cmpd="sng" algn="ctr">
                          <a:solidFill>
                            <a:srgbClr val="5B8E39"/>
                          </a:solidFill>
                          <a:prstDash val="solid"/>
                          <a:round/>
                          <a:headEnd type="none" w="med" len="med"/>
                          <a:tailEnd type="none" w="med" len="med"/>
                        </a:lnB>
                        <a:solidFill>
                          <a:srgbClr val="E2F0D9"/>
                        </a:solidFill>
                      </a:tcPr>
                    </a:tc>
                    <a:tc>
                      <a:txBody>
                        <a:bodyPr/>
                        <a:lstStyle/>
                        <a:p>
                          <a:pPr algn="ctr" latinLnBrk="1"/>
                          <a:r>
                            <a:rPr lang="en-US" altLang="ko-KR" sz="1400" dirty="0">
                              <a:solidFill>
                                <a:schemeClr val="tx1"/>
                              </a:solidFill>
                              <a:latin typeface="Arial" panose="020B0604020202020204" pitchFamily="34" charset="0"/>
                              <a:cs typeface="Arial" panose="020B0604020202020204" pitchFamily="34" charset="0"/>
                            </a:rPr>
                            <a:t>0.128</a:t>
                          </a:r>
                          <a:endParaRPr lang="ko-KR" altLang="en-US" sz="1400" dirty="0">
                            <a:solidFill>
                              <a:schemeClr val="tx1"/>
                            </a:solidFill>
                            <a:latin typeface="Arial" panose="020B0604020202020204" pitchFamily="34" charset="0"/>
                            <a:cs typeface="Arial" panose="020B0604020202020204" pitchFamily="34" charset="0"/>
                          </a:endParaRPr>
                        </a:p>
                      </a:txBody>
                      <a:tcPr anchor="ctr">
                        <a:lnL w="12700" cap="flat" cmpd="sng" algn="ctr">
                          <a:solidFill>
                            <a:srgbClr val="5B8E39"/>
                          </a:solidFill>
                          <a:prstDash val="solid"/>
                          <a:round/>
                          <a:headEnd type="none" w="med" len="med"/>
                          <a:tailEnd type="none" w="med" len="med"/>
                        </a:lnL>
                        <a:lnR w="12700" cap="flat" cmpd="sng" algn="ctr">
                          <a:solidFill>
                            <a:srgbClr val="5B8E39"/>
                          </a:solidFill>
                          <a:prstDash val="solid"/>
                          <a:round/>
                          <a:headEnd type="none" w="med" len="med"/>
                          <a:tailEnd type="none" w="med" len="med"/>
                        </a:lnR>
                        <a:lnT w="28575" cap="flat" cmpd="sng" algn="ctr">
                          <a:solidFill>
                            <a:srgbClr val="5B8E39"/>
                          </a:solidFill>
                          <a:prstDash val="solid"/>
                          <a:round/>
                          <a:headEnd type="none" w="med" len="med"/>
                          <a:tailEnd type="none" w="med" len="med"/>
                        </a:lnT>
                        <a:lnB w="28575" cap="flat" cmpd="sng" algn="ctr">
                          <a:solidFill>
                            <a:srgbClr val="5B8E39"/>
                          </a:solidFill>
                          <a:prstDash val="solid"/>
                          <a:round/>
                          <a:headEnd type="none" w="med" len="med"/>
                          <a:tailEnd type="none" w="med" len="med"/>
                        </a:lnB>
                        <a:solidFill>
                          <a:srgbClr val="E2F0D9"/>
                        </a:solidFill>
                      </a:tcPr>
                    </a:tc>
                    <a:tc>
                      <a:txBody>
                        <a:bodyPr/>
                        <a:lstStyle/>
                        <a:p>
                          <a:pPr algn="ctr" latinLnBrk="1"/>
                          <a:r>
                            <a:rPr lang="en-US" altLang="ko-KR" sz="1400" dirty="0">
                              <a:solidFill>
                                <a:schemeClr val="tx1"/>
                              </a:solidFill>
                              <a:latin typeface="Arial" panose="020B0604020202020204" pitchFamily="34" charset="0"/>
                              <a:cs typeface="Arial" panose="020B0604020202020204" pitchFamily="34" charset="0"/>
                            </a:rPr>
                            <a:t>0.396</a:t>
                          </a:r>
                          <a:endParaRPr lang="ko-KR" altLang="en-US" sz="1400" dirty="0">
                            <a:solidFill>
                              <a:schemeClr val="tx1"/>
                            </a:solidFill>
                            <a:latin typeface="Arial" panose="020B0604020202020204" pitchFamily="34" charset="0"/>
                            <a:cs typeface="Arial" panose="020B0604020202020204" pitchFamily="34" charset="0"/>
                          </a:endParaRPr>
                        </a:p>
                      </a:txBody>
                      <a:tcPr anchor="ctr">
                        <a:lnL w="12700" cap="flat" cmpd="sng" algn="ctr">
                          <a:solidFill>
                            <a:srgbClr val="5B8E39"/>
                          </a:solidFill>
                          <a:prstDash val="solid"/>
                          <a:round/>
                          <a:headEnd type="none" w="med" len="med"/>
                          <a:tailEnd type="none" w="med" len="med"/>
                        </a:lnL>
                        <a:lnR w="12700" cap="flat" cmpd="sng" algn="ctr">
                          <a:solidFill>
                            <a:srgbClr val="5B8E39"/>
                          </a:solidFill>
                          <a:prstDash val="solid"/>
                          <a:round/>
                          <a:headEnd type="none" w="med" len="med"/>
                          <a:tailEnd type="none" w="med" len="med"/>
                        </a:lnR>
                        <a:lnT w="28575" cap="flat" cmpd="sng" algn="ctr">
                          <a:solidFill>
                            <a:srgbClr val="5B8E39"/>
                          </a:solidFill>
                          <a:prstDash val="solid"/>
                          <a:round/>
                          <a:headEnd type="none" w="med" len="med"/>
                          <a:tailEnd type="none" w="med" len="med"/>
                        </a:lnT>
                        <a:lnB w="28575" cap="flat" cmpd="sng" algn="ctr">
                          <a:solidFill>
                            <a:srgbClr val="5B8E39"/>
                          </a:solidFill>
                          <a:prstDash val="solid"/>
                          <a:round/>
                          <a:headEnd type="none" w="med" len="med"/>
                          <a:tailEnd type="none" w="med" len="med"/>
                        </a:lnB>
                        <a:solidFill>
                          <a:srgbClr val="E2F0D9"/>
                        </a:solidFill>
                      </a:tcPr>
                    </a:tc>
                    <a:tc>
                      <a:txBody>
                        <a:bodyPr/>
                        <a:lstStyle/>
                        <a:p>
                          <a:pPr algn="ctr" latinLnBrk="1"/>
                          <a:r>
                            <a:rPr lang="en-US" altLang="ko-KR" sz="1400" dirty="0">
                              <a:solidFill>
                                <a:schemeClr val="tx1"/>
                              </a:solidFill>
                              <a:latin typeface="Arial" panose="020B0604020202020204" pitchFamily="34" charset="0"/>
                              <a:cs typeface="Arial" panose="020B0604020202020204" pitchFamily="34" charset="0"/>
                            </a:rPr>
                            <a:t>-0.997</a:t>
                          </a:r>
                          <a:endParaRPr lang="ko-KR" altLang="en-US" sz="1400" dirty="0">
                            <a:solidFill>
                              <a:schemeClr val="tx1"/>
                            </a:solidFill>
                            <a:latin typeface="Arial" panose="020B0604020202020204" pitchFamily="34" charset="0"/>
                            <a:cs typeface="Arial" panose="020B0604020202020204" pitchFamily="34" charset="0"/>
                          </a:endParaRPr>
                        </a:p>
                      </a:txBody>
                      <a:tcPr anchor="ctr">
                        <a:lnL w="12700" cap="flat" cmpd="sng" algn="ctr">
                          <a:solidFill>
                            <a:srgbClr val="5B8E39"/>
                          </a:solidFill>
                          <a:prstDash val="solid"/>
                          <a:round/>
                          <a:headEnd type="none" w="med" len="med"/>
                          <a:tailEnd type="none" w="med" len="med"/>
                        </a:lnL>
                        <a:lnR w="28575" cap="flat" cmpd="sng" algn="ctr">
                          <a:solidFill>
                            <a:srgbClr val="5B8E39"/>
                          </a:solidFill>
                          <a:prstDash val="solid"/>
                          <a:round/>
                          <a:headEnd type="none" w="med" len="med"/>
                          <a:tailEnd type="none" w="med" len="med"/>
                        </a:lnR>
                        <a:lnT w="28575" cap="flat" cmpd="sng" algn="ctr">
                          <a:solidFill>
                            <a:srgbClr val="5B8E39"/>
                          </a:solidFill>
                          <a:prstDash val="solid"/>
                          <a:round/>
                          <a:headEnd type="none" w="med" len="med"/>
                          <a:tailEnd type="none" w="med" len="med"/>
                        </a:lnT>
                        <a:lnB w="28575" cap="flat" cmpd="sng" algn="ctr">
                          <a:solidFill>
                            <a:srgbClr val="5B8E39"/>
                          </a:solidFill>
                          <a:prstDash val="solid"/>
                          <a:round/>
                          <a:headEnd type="none" w="med" len="med"/>
                          <a:tailEnd type="none" w="med" len="med"/>
                        </a:lnB>
                        <a:solidFill>
                          <a:srgbClr val="E2F0D9"/>
                        </a:solidFill>
                      </a:tcPr>
                    </a:tc>
                    <a:tc>
                      <a:txBody>
                        <a:bodyPr/>
                        <a:lstStyle/>
                        <a:p>
                          <a:pPr algn="ctr" latinLnBrk="1"/>
                          <a:r>
                            <a:rPr lang="en-US" altLang="ko-KR" sz="1400" dirty="0">
                              <a:solidFill>
                                <a:schemeClr val="tx1"/>
                              </a:solidFill>
                              <a:latin typeface="Arial" panose="020B0604020202020204" pitchFamily="34" charset="0"/>
                              <a:cs typeface="Arial" panose="020B0604020202020204" pitchFamily="34" charset="0"/>
                            </a:rPr>
                            <a:t>514.423</a:t>
                          </a:r>
                          <a:endParaRPr lang="ko-KR" altLang="en-US" sz="1400" dirty="0">
                            <a:solidFill>
                              <a:schemeClr val="tx1"/>
                            </a:solidFill>
                            <a:latin typeface="Arial" panose="020B0604020202020204" pitchFamily="34" charset="0"/>
                            <a:cs typeface="Arial" panose="020B0604020202020204" pitchFamily="34" charset="0"/>
                          </a:endParaRPr>
                        </a:p>
                      </a:txBody>
                      <a:tcPr anchor="ctr">
                        <a:lnL w="28575" cap="flat" cmpd="sng" algn="ctr">
                          <a:solidFill>
                            <a:srgbClr val="5B8E39"/>
                          </a:solidFill>
                          <a:prstDash val="solid"/>
                          <a:round/>
                          <a:headEnd type="none" w="med" len="med"/>
                          <a:tailEnd type="none" w="med" len="med"/>
                        </a:lnL>
                        <a:lnR w="28575" cap="flat" cmpd="sng" algn="ctr">
                          <a:solidFill>
                            <a:srgbClr val="5B8E39"/>
                          </a:solidFill>
                          <a:prstDash val="solid"/>
                          <a:round/>
                          <a:headEnd type="none" w="med" len="med"/>
                          <a:tailEnd type="none" w="med" len="med"/>
                        </a:lnR>
                        <a:lnT w="28575" cap="flat" cmpd="sng" algn="ctr">
                          <a:solidFill>
                            <a:srgbClr val="5B8E39"/>
                          </a:solidFill>
                          <a:prstDash val="solid"/>
                          <a:round/>
                          <a:headEnd type="none" w="med" len="med"/>
                          <a:tailEnd type="none" w="med" len="med"/>
                        </a:lnT>
                        <a:lnB w="28575" cap="flat" cmpd="sng" algn="ctr">
                          <a:solidFill>
                            <a:srgbClr val="5B8E39"/>
                          </a:solidFill>
                          <a:prstDash val="solid"/>
                          <a:round/>
                          <a:headEnd type="none" w="med" len="med"/>
                          <a:tailEnd type="none" w="med" len="med"/>
                        </a:lnB>
                        <a:solidFill>
                          <a:srgbClr val="E2F0D9"/>
                        </a:solidFill>
                      </a:tcPr>
                    </a:tc>
                    <a:extLst>
                      <a:ext uri="{0D108BD9-81ED-4DB2-BD59-A6C34878D82A}">
                        <a16:rowId xmlns:a16="http://schemas.microsoft.com/office/drawing/2014/main" val="1136619935"/>
                      </a:ext>
                    </a:extLst>
                  </a:tr>
                  <a:tr h="532800">
                    <a:tc>
                      <a:txBody>
                        <a:bodyPr/>
                        <a:lstStyle/>
                        <a:p>
                          <a:endParaRPr lang="ko-KR"/>
                        </a:p>
                      </a:txBody>
                      <a:tcPr anchor="ctr">
                        <a:lnL w="28575" cap="flat" cmpd="sng" algn="ctr">
                          <a:solidFill>
                            <a:srgbClr val="5B8E39"/>
                          </a:solidFill>
                          <a:prstDash val="solid"/>
                          <a:round/>
                          <a:headEnd type="none" w="med" len="med"/>
                          <a:tailEnd type="none" w="med" len="med"/>
                        </a:lnL>
                        <a:lnR w="12700" cap="flat" cmpd="sng" algn="ctr">
                          <a:solidFill>
                            <a:srgbClr val="5B8E39"/>
                          </a:solidFill>
                          <a:prstDash val="solid"/>
                          <a:round/>
                          <a:headEnd type="none" w="med" len="med"/>
                          <a:tailEnd type="none" w="med" len="med"/>
                        </a:lnR>
                        <a:lnT w="28575" cap="flat" cmpd="sng" algn="ctr">
                          <a:solidFill>
                            <a:srgbClr val="5B8E39"/>
                          </a:solidFill>
                          <a:prstDash val="solid"/>
                          <a:round/>
                          <a:headEnd type="none" w="med" len="med"/>
                          <a:tailEnd type="none" w="med" len="med"/>
                        </a:lnT>
                        <a:lnB w="28575" cap="flat" cmpd="sng" algn="ctr">
                          <a:solidFill>
                            <a:srgbClr val="5B8E39"/>
                          </a:solidFill>
                          <a:prstDash val="solid"/>
                          <a:round/>
                          <a:headEnd type="none" w="med" len="med"/>
                          <a:tailEnd type="none" w="med" len="med"/>
                        </a:lnB>
                        <a:lnTlToBr w="12700" cmpd="sng">
                          <a:noFill/>
                          <a:prstDash val="solid"/>
                        </a:lnTlToBr>
                        <a:lnBlToTr w="12700" cmpd="sng">
                          <a:noFill/>
                          <a:prstDash val="solid"/>
                        </a:lnBlToTr>
                        <a:blipFill>
                          <a:blip r:embed="rId3"/>
                          <a:stretch>
                            <a:fillRect l="-1200" t="-563218" r="-702000" b="-308046"/>
                          </a:stretch>
                        </a:blipFill>
                      </a:tcPr>
                    </a:tc>
                    <a:tc>
                      <a:txBody>
                        <a:bodyPr/>
                        <a:lstStyle/>
                        <a:p>
                          <a:pPr algn="ctr" latinLnBrk="1"/>
                          <a:r>
                            <a:rPr lang="en-US" altLang="ko-KR" sz="1400" dirty="0">
                              <a:solidFill>
                                <a:schemeClr val="tx1"/>
                              </a:solidFill>
                              <a:latin typeface="Arial" panose="020B0604020202020204" pitchFamily="34" charset="0"/>
                              <a:cs typeface="Arial" panose="020B0604020202020204" pitchFamily="34" charset="0"/>
                            </a:rPr>
                            <a:t>-0.152</a:t>
                          </a:r>
                          <a:endParaRPr lang="ko-KR" altLang="en-US" sz="1400" dirty="0">
                            <a:solidFill>
                              <a:schemeClr val="tx1"/>
                            </a:solidFill>
                            <a:latin typeface="Arial" panose="020B0604020202020204" pitchFamily="34" charset="0"/>
                            <a:cs typeface="Arial" panose="020B0604020202020204" pitchFamily="34" charset="0"/>
                          </a:endParaRPr>
                        </a:p>
                      </a:txBody>
                      <a:tcPr anchor="ctr">
                        <a:lnL w="12700" cap="flat" cmpd="sng" algn="ctr">
                          <a:solidFill>
                            <a:srgbClr val="5B8E39"/>
                          </a:solidFill>
                          <a:prstDash val="solid"/>
                          <a:round/>
                          <a:headEnd type="none" w="med" len="med"/>
                          <a:tailEnd type="none" w="med" len="med"/>
                        </a:lnL>
                        <a:lnR w="12700" cap="flat" cmpd="sng" algn="ctr">
                          <a:solidFill>
                            <a:srgbClr val="5B8E39"/>
                          </a:solidFill>
                          <a:prstDash val="solid"/>
                          <a:round/>
                          <a:headEnd type="none" w="med" len="med"/>
                          <a:tailEnd type="none" w="med" len="med"/>
                        </a:lnR>
                        <a:lnT w="28575" cap="flat" cmpd="sng" algn="ctr">
                          <a:solidFill>
                            <a:srgbClr val="5B8E39"/>
                          </a:solidFill>
                          <a:prstDash val="solid"/>
                          <a:round/>
                          <a:headEnd type="none" w="med" len="med"/>
                          <a:tailEnd type="none" w="med" len="med"/>
                        </a:lnT>
                        <a:lnB w="28575" cap="flat" cmpd="sng" algn="ctr">
                          <a:solidFill>
                            <a:srgbClr val="5B8E39"/>
                          </a:solidFill>
                          <a:prstDash val="solid"/>
                          <a:round/>
                          <a:headEnd type="none" w="med" len="med"/>
                          <a:tailEnd type="none" w="med" len="med"/>
                        </a:lnB>
                        <a:lnTlToBr w="12700" cmpd="sng">
                          <a:noFill/>
                          <a:prstDash val="solid"/>
                        </a:lnTlToBr>
                        <a:lnBlToTr w="12700" cmpd="sng">
                          <a:noFill/>
                          <a:prstDash val="solid"/>
                        </a:lnBlToTr>
                        <a:solidFill>
                          <a:srgbClr val="E2F0D9"/>
                        </a:solidFill>
                      </a:tcPr>
                    </a:tc>
                    <a:tc>
                      <a:txBody>
                        <a:bodyPr/>
                        <a:lstStyle/>
                        <a:p>
                          <a:pPr algn="ctr" latinLnBrk="1"/>
                          <a:r>
                            <a:rPr lang="en-US" altLang="ko-KR" sz="1400" dirty="0">
                              <a:solidFill>
                                <a:schemeClr val="tx1"/>
                              </a:solidFill>
                              <a:latin typeface="Arial" panose="020B0604020202020204" pitchFamily="34" charset="0"/>
                              <a:cs typeface="Arial" panose="020B0604020202020204" pitchFamily="34" charset="0"/>
                            </a:rPr>
                            <a:t>1.514</a:t>
                          </a:r>
                          <a:endParaRPr lang="ko-KR" altLang="en-US" sz="1400" dirty="0">
                            <a:solidFill>
                              <a:schemeClr val="tx1"/>
                            </a:solidFill>
                            <a:latin typeface="Arial" panose="020B0604020202020204" pitchFamily="34" charset="0"/>
                            <a:cs typeface="Arial" panose="020B0604020202020204" pitchFamily="34" charset="0"/>
                          </a:endParaRPr>
                        </a:p>
                      </a:txBody>
                      <a:tcPr anchor="ctr">
                        <a:lnL w="12700" cap="flat" cmpd="sng" algn="ctr">
                          <a:solidFill>
                            <a:srgbClr val="5B8E39"/>
                          </a:solidFill>
                          <a:prstDash val="solid"/>
                          <a:round/>
                          <a:headEnd type="none" w="med" len="med"/>
                          <a:tailEnd type="none" w="med" len="med"/>
                        </a:lnL>
                        <a:lnR w="12700" cap="flat" cmpd="sng" algn="ctr">
                          <a:solidFill>
                            <a:srgbClr val="5B8E39"/>
                          </a:solidFill>
                          <a:prstDash val="solid"/>
                          <a:round/>
                          <a:headEnd type="none" w="med" len="med"/>
                          <a:tailEnd type="none" w="med" len="med"/>
                        </a:lnR>
                        <a:lnT w="28575" cap="flat" cmpd="sng" algn="ctr">
                          <a:solidFill>
                            <a:srgbClr val="5B8E39"/>
                          </a:solidFill>
                          <a:prstDash val="solid"/>
                          <a:round/>
                          <a:headEnd type="none" w="med" len="med"/>
                          <a:tailEnd type="none" w="med" len="med"/>
                        </a:lnT>
                        <a:lnB w="28575" cap="flat" cmpd="sng" algn="ctr">
                          <a:solidFill>
                            <a:srgbClr val="5B8E39"/>
                          </a:solidFill>
                          <a:prstDash val="solid"/>
                          <a:round/>
                          <a:headEnd type="none" w="med" len="med"/>
                          <a:tailEnd type="none" w="med" len="med"/>
                        </a:lnB>
                        <a:solidFill>
                          <a:srgbClr val="E2F0D9"/>
                        </a:solidFill>
                      </a:tcPr>
                    </a:tc>
                    <a:tc>
                      <a:txBody>
                        <a:bodyPr/>
                        <a:lstStyle/>
                        <a:p>
                          <a:pPr algn="ctr" latinLnBrk="1"/>
                          <a:r>
                            <a:rPr lang="en-US" altLang="ko-KR" sz="1400" dirty="0">
                              <a:solidFill>
                                <a:schemeClr val="tx1"/>
                              </a:solidFill>
                              <a:latin typeface="Arial" panose="020B0604020202020204" pitchFamily="34" charset="0"/>
                              <a:cs typeface="Arial" panose="020B0604020202020204" pitchFamily="34" charset="0"/>
                            </a:rPr>
                            <a:t>-0.312</a:t>
                          </a:r>
                          <a:endParaRPr lang="ko-KR" altLang="en-US" sz="1400" dirty="0">
                            <a:solidFill>
                              <a:schemeClr val="tx1"/>
                            </a:solidFill>
                            <a:latin typeface="Arial" panose="020B0604020202020204" pitchFamily="34" charset="0"/>
                            <a:cs typeface="Arial" panose="020B0604020202020204" pitchFamily="34" charset="0"/>
                          </a:endParaRPr>
                        </a:p>
                      </a:txBody>
                      <a:tcPr anchor="ctr">
                        <a:lnL w="12700" cap="flat" cmpd="sng" algn="ctr">
                          <a:solidFill>
                            <a:srgbClr val="5B8E39"/>
                          </a:solidFill>
                          <a:prstDash val="solid"/>
                          <a:round/>
                          <a:headEnd type="none" w="med" len="med"/>
                          <a:tailEnd type="none" w="med" len="med"/>
                        </a:lnL>
                        <a:lnR w="12700" cap="flat" cmpd="sng" algn="ctr">
                          <a:solidFill>
                            <a:srgbClr val="5B8E39"/>
                          </a:solidFill>
                          <a:prstDash val="solid"/>
                          <a:round/>
                          <a:headEnd type="none" w="med" len="med"/>
                          <a:tailEnd type="none" w="med" len="med"/>
                        </a:lnR>
                        <a:lnT w="28575" cap="flat" cmpd="sng" algn="ctr">
                          <a:solidFill>
                            <a:srgbClr val="5B8E39"/>
                          </a:solidFill>
                          <a:prstDash val="solid"/>
                          <a:round/>
                          <a:headEnd type="none" w="med" len="med"/>
                          <a:tailEnd type="none" w="med" len="med"/>
                        </a:lnT>
                        <a:lnB w="28575" cap="flat" cmpd="sng" algn="ctr">
                          <a:solidFill>
                            <a:srgbClr val="5B8E39"/>
                          </a:solidFill>
                          <a:prstDash val="solid"/>
                          <a:round/>
                          <a:headEnd type="none" w="med" len="med"/>
                          <a:tailEnd type="none" w="med" len="med"/>
                        </a:lnB>
                        <a:solidFill>
                          <a:srgbClr val="E2F0D9"/>
                        </a:solidFill>
                      </a:tcPr>
                    </a:tc>
                    <a:tc>
                      <a:txBody>
                        <a:bodyPr/>
                        <a:lstStyle/>
                        <a:p>
                          <a:pPr algn="ctr" latinLnBrk="1"/>
                          <a:r>
                            <a:rPr lang="en-US" altLang="ko-KR" sz="1400" dirty="0">
                              <a:solidFill>
                                <a:schemeClr val="tx1"/>
                              </a:solidFill>
                              <a:latin typeface="Arial" panose="020B0604020202020204" pitchFamily="34" charset="0"/>
                              <a:cs typeface="Arial" panose="020B0604020202020204" pitchFamily="34" charset="0"/>
                            </a:rPr>
                            <a:t>-0.017</a:t>
                          </a:r>
                          <a:endParaRPr lang="ko-KR" altLang="en-US" sz="1400" dirty="0">
                            <a:solidFill>
                              <a:schemeClr val="tx1"/>
                            </a:solidFill>
                            <a:latin typeface="Arial" panose="020B0604020202020204" pitchFamily="34" charset="0"/>
                            <a:cs typeface="Arial" panose="020B0604020202020204" pitchFamily="34" charset="0"/>
                          </a:endParaRPr>
                        </a:p>
                      </a:txBody>
                      <a:tcPr anchor="ctr">
                        <a:lnL w="12700" cap="flat" cmpd="sng" algn="ctr">
                          <a:solidFill>
                            <a:srgbClr val="5B8E39"/>
                          </a:solidFill>
                          <a:prstDash val="solid"/>
                          <a:round/>
                          <a:headEnd type="none" w="med" len="med"/>
                          <a:tailEnd type="none" w="med" len="med"/>
                        </a:lnL>
                        <a:lnR w="12700" cap="flat" cmpd="sng" algn="ctr">
                          <a:solidFill>
                            <a:srgbClr val="5B8E39"/>
                          </a:solidFill>
                          <a:prstDash val="solid"/>
                          <a:round/>
                          <a:headEnd type="none" w="med" len="med"/>
                          <a:tailEnd type="none" w="med" len="med"/>
                        </a:lnR>
                        <a:lnT w="28575" cap="flat" cmpd="sng" algn="ctr">
                          <a:solidFill>
                            <a:srgbClr val="5B8E39"/>
                          </a:solidFill>
                          <a:prstDash val="solid"/>
                          <a:round/>
                          <a:headEnd type="none" w="med" len="med"/>
                          <a:tailEnd type="none" w="med" len="med"/>
                        </a:lnT>
                        <a:lnB w="28575" cap="flat" cmpd="sng" algn="ctr">
                          <a:solidFill>
                            <a:srgbClr val="5B8E39"/>
                          </a:solidFill>
                          <a:prstDash val="solid"/>
                          <a:round/>
                          <a:headEnd type="none" w="med" len="med"/>
                          <a:tailEnd type="none" w="med" len="med"/>
                        </a:lnB>
                        <a:solidFill>
                          <a:srgbClr val="E2F0D9"/>
                        </a:solidFill>
                      </a:tcPr>
                    </a:tc>
                    <a:tc>
                      <a:txBody>
                        <a:bodyPr/>
                        <a:lstStyle/>
                        <a:p>
                          <a:pPr algn="ctr" latinLnBrk="1"/>
                          <a:r>
                            <a:rPr lang="en-US" altLang="ko-KR" sz="1400" dirty="0">
                              <a:solidFill>
                                <a:schemeClr val="tx1"/>
                              </a:solidFill>
                              <a:latin typeface="Arial" panose="020B0604020202020204" pitchFamily="34" charset="0"/>
                              <a:cs typeface="Arial" panose="020B0604020202020204" pitchFamily="34" charset="0"/>
                            </a:rPr>
                            <a:t>0.166</a:t>
                          </a:r>
                          <a:endParaRPr lang="ko-KR" altLang="en-US" sz="1400" dirty="0">
                            <a:solidFill>
                              <a:schemeClr val="tx1"/>
                            </a:solidFill>
                            <a:latin typeface="Arial" panose="020B0604020202020204" pitchFamily="34" charset="0"/>
                            <a:cs typeface="Arial" panose="020B0604020202020204" pitchFamily="34" charset="0"/>
                          </a:endParaRPr>
                        </a:p>
                      </a:txBody>
                      <a:tcPr anchor="ctr">
                        <a:lnL w="12700" cap="flat" cmpd="sng" algn="ctr">
                          <a:solidFill>
                            <a:srgbClr val="5B8E39"/>
                          </a:solidFill>
                          <a:prstDash val="solid"/>
                          <a:round/>
                          <a:headEnd type="none" w="med" len="med"/>
                          <a:tailEnd type="none" w="med" len="med"/>
                        </a:lnL>
                        <a:lnR w="12700" cap="flat" cmpd="sng" algn="ctr">
                          <a:solidFill>
                            <a:srgbClr val="5B8E39"/>
                          </a:solidFill>
                          <a:prstDash val="solid"/>
                          <a:round/>
                          <a:headEnd type="none" w="med" len="med"/>
                          <a:tailEnd type="none" w="med" len="med"/>
                        </a:lnR>
                        <a:lnT w="28575" cap="flat" cmpd="sng" algn="ctr">
                          <a:solidFill>
                            <a:srgbClr val="5B8E39"/>
                          </a:solidFill>
                          <a:prstDash val="solid"/>
                          <a:round/>
                          <a:headEnd type="none" w="med" len="med"/>
                          <a:tailEnd type="none" w="med" len="med"/>
                        </a:lnT>
                        <a:lnB w="28575" cap="flat" cmpd="sng" algn="ctr">
                          <a:solidFill>
                            <a:srgbClr val="5B8E39"/>
                          </a:solidFill>
                          <a:prstDash val="solid"/>
                          <a:round/>
                          <a:headEnd type="none" w="med" len="med"/>
                          <a:tailEnd type="none" w="med" len="med"/>
                        </a:lnB>
                        <a:solidFill>
                          <a:srgbClr val="E2F0D9"/>
                        </a:solidFill>
                      </a:tcPr>
                    </a:tc>
                    <a:tc>
                      <a:txBody>
                        <a:bodyPr/>
                        <a:lstStyle/>
                        <a:p>
                          <a:pPr algn="ctr" latinLnBrk="1"/>
                          <a:r>
                            <a:rPr lang="en-US" altLang="ko-KR" sz="1400" dirty="0">
                              <a:solidFill>
                                <a:schemeClr val="tx1"/>
                              </a:solidFill>
                              <a:latin typeface="Arial" panose="020B0604020202020204" pitchFamily="34" charset="0"/>
                              <a:cs typeface="Arial" panose="020B0604020202020204" pitchFamily="34" charset="0"/>
                            </a:rPr>
                            <a:t>-148.048</a:t>
                          </a:r>
                          <a:endParaRPr lang="ko-KR" altLang="en-US" sz="1400" dirty="0">
                            <a:solidFill>
                              <a:schemeClr val="tx1"/>
                            </a:solidFill>
                            <a:latin typeface="Arial" panose="020B0604020202020204" pitchFamily="34" charset="0"/>
                            <a:cs typeface="Arial" panose="020B0604020202020204" pitchFamily="34" charset="0"/>
                          </a:endParaRPr>
                        </a:p>
                      </a:txBody>
                      <a:tcPr anchor="ctr">
                        <a:lnL w="12700" cap="flat" cmpd="sng" algn="ctr">
                          <a:solidFill>
                            <a:srgbClr val="5B8E39"/>
                          </a:solidFill>
                          <a:prstDash val="solid"/>
                          <a:round/>
                          <a:headEnd type="none" w="med" len="med"/>
                          <a:tailEnd type="none" w="med" len="med"/>
                        </a:lnL>
                        <a:lnR w="28575" cap="flat" cmpd="sng" algn="ctr">
                          <a:solidFill>
                            <a:srgbClr val="5B8E39"/>
                          </a:solidFill>
                          <a:prstDash val="solid"/>
                          <a:round/>
                          <a:headEnd type="none" w="med" len="med"/>
                          <a:tailEnd type="none" w="med" len="med"/>
                        </a:lnR>
                        <a:lnT w="28575" cap="flat" cmpd="sng" algn="ctr">
                          <a:solidFill>
                            <a:srgbClr val="5B8E39"/>
                          </a:solidFill>
                          <a:prstDash val="solid"/>
                          <a:round/>
                          <a:headEnd type="none" w="med" len="med"/>
                          <a:tailEnd type="none" w="med" len="med"/>
                        </a:lnT>
                        <a:lnB w="28575" cap="flat" cmpd="sng" algn="ctr">
                          <a:solidFill>
                            <a:srgbClr val="5B8E39"/>
                          </a:solidFill>
                          <a:prstDash val="solid"/>
                          <a:round/>
                          <a:headEnd type="none" w="med" len="med"/>
                          <a:tailEnd type="none" w="med" len="med"/>
                        </a:lnB>
                        <a:solidFill>
                          <a:srgbClr val="E2F0D9"/>
                        </a:solidFill>
                      </a:tcPr>
                    </a:tc>
                    <a:tc>
                      <a:txBody>
                        <a:bodyPr/>
                        <a:lstStyle/>
                        <a:p>
                          <a:pPr algn="ctr" latinLnBrk="1"/>
                          <a:r>
                            <a:rPr lang="en-US" altLang="ko-KR" sz="1400" dirty="0">
                              <a:solidFill>
                                <a:schemeClr val="tx1"/>
                              </a:solidFill>
                              <a:latin typeface="Arial" panose="020B0604020202020204" pitchFamily="34" charset="0"/>
                              <a:cs typeface="Arial" panose="020B0604020202020204" pitchFamily="34" charset="0"/>
                            </a:rPr>
                            <a:t>24.539</a:t>
                          </a:r>
                          <a:endParaRPr lang="ko-KR" altLang="en-US" sz="1400" dirty="0">
                            <a:solidFill>
                              <a:schemeClr val="tx1"/>
                            </a:solidFill>
                            <a:latin typeface="Arial" panose="020B0604020202020204" pitchFamily="34" charset="0"/>
                            <a:cs typeface="Arial" panose="020B0604020202020204" pitchFamily="34" charset="0"/>
                          </a:endParaRPr>
                        </a:p>
                      </a:txBody>
                      <a:tcPr anchor="ctr">
                        <a:lnL w="28575" cap="flat" cmpd="sng" algn="ctr">
                          <a:solidFill>
                            <a:srgbClr val="5B8E39"/>
                          </a:solidFill>
                          <a:prstDash val="solid"/>
                          <a:round/>
                          <a:headEnd type="none" w="med" len="med"/>
                          <a:tailEnd type="none" w="med" len="med"/>
                        </a:lnL>
                        <a:lnR w="28575" cap="flat" cmpd="sng" algn="ctr">
                          <a:solidFill>
                            <a:srgbClr val="5B8E39"/>
                          </a:solidFill>
                          <a:prstDash val="solid"/>
                          <a:round/>
                          <a:headEnd type="none" w="med" len="med"/>
                          <a:tailEnd type="none" w="med" len="med"/>
                        </a:lnR>
                        <a:lnT w="28575" cap="flat" cmpd="sng" algn="ctr">
                          <a:solidFill>
                            <a:srgbClr val="5B8E39"/>
                          </a:solidFill>
                          <a:prstDash val="solid"/>
                          <a:round/>
                          <a:headEnd type="none" w="med" len="med"/>
                          <a:tailEnd type="none" w="med" len="med"/>
                        </a:lnT>
                        <a:lnB w="28575" cap="flat" cmpd="sng" algn="ctr">
                          <a:solidFill>
                            <a:srgbClr val="5B8E39"/>
                          </a:solidFill>
                          <a:prstDash val="solid"/>
                          <a:round/>
                          <a:headEnd type="none" w="med" len="med"/>
                          <a:tailEnd type="none" w="med" len="med"/>
                        </a:lnB>
                        <a:solidFill>
                          <a:srgbClr val="E2F0D9"/>
                        </a:solidFill>
                      </a:tcPr>
                    </a:tc>
                    <a:extLst>
                      <a:ext uri="{0D108BD9-81ED-4DB2-BD59-A6C34878D82A}">
                        <a16:rowId xmlns:a16="http://schemas.microsoft.com/office/drawing/2014/main" val="1901848020"/>
                      </a:ext>
                    </a:extLst>
                  </a:tr>
                  <a:tr h="532800">
                    <a:tc>
                      <a:txBody>
                        <a:bodyPr/>
                        <a:lstStyle/>
                        <a:p>
                          <a:endParaRPr lang="ko-KR"/>
                        </a:p>
                      </a:txBody>
                      <a:tcPr anchor="ctr">
                        <a:lnL w="28575" cap="flat" cmpd="sng" algn="ctr">
                          <a:solidFill>
                            <a:srgbClr val="5B8E39"/>
                          </a:solidFill>
                          <a:prstDash val="solid"/>
                          <a:round/>
                          <a:headEnd type="none" w="med" len="med"/>
                          <a:tailEnd type="none" w="med" len="med"/>
                        </a:lnL>
                        <a:lnR w="12700" cap="flat" cmpd="sng" algn="ctr">
                          <a:solidFill>
                            <a:srgbClr val="5B8E39"/>
                          </a:solidFill>
                          <a:prstDash val="solid"/>
                          <a:round/>
                          <a:headEnd type="none" w="med" len="med"/>
                          <a:tailEnd type="none" w="med" len="med"/>
                        </a:lnR>
                        <a:lnT w="28575" cap="flat" cmpd="sng" algn="ctr">
                          <a:solidFill>
                            <a:srgbClr val="5B8E39"/>
                          </a:solidFill>
                          <a:prstDash val="solid"/>
                          <a:round/>
                          <a:headEnd type="none" w="med" len="med"/>
                          <a:tailEnd type="none" w="med" len="med"/>
                        </a:lnT>
                        <a:lnB w="28575" cap="flat" cmpd="sng" algn="ctr">
                          <a:solidFill>
                            <a:srgbClr val="5B8E39"/>
                          </a:solidFill>
                          <a:prstDash val="solid"/>
                          <a:round/>
                          <a:headEnd type="none" w="med" len="med"/>
                          <a:tailEnd type="none" w="med" len="med"/>
                        </a:lnB>
                        <a:lnTlToBr w="12700" cmpd="sng">
                          <a:noFill/>
                          <a:prstDash val="solid"/>
                        </a:lnTlToBr>
                        <a:lnBlToTr w="12700" cmpd="sng">
                          <a:noFill/>
                          <a:prstDash val="solid"/>
                        </a:lnBlToTr>
                        <a:blipFill>
                          <a:blip r:embed="rId3"/>
                          <a:stretch>
                            <a:fillRect l="-1200" t="-655682" r="-702000" b="-204545"/>
                          </a:stretch>
                        </a:blipFill>
                      </a:tcPr>
                    </a:tc>
                    <a:tc>
                      <a:txBody>
                        <a:bodyPr/>
                        <a:lstStyle/>
                        <a:p>
                          <a:pPr algn="ctr" latinLnBrk="1"/>
                          <a:r>
                            <a:rPr lang="en-US" altLang="ko-KR" sz="1400" dirty="0">
                              <a:solidFill>
                                <a:schemeClr val="tx1"/>
                              </a:solidFill>
                              <a:latin typeface="Arial" panose="020B0604020202020204" pitchFamily="34" charset="0"/>
                              <a:cs typeface="Arial" panose="020B0604020202020204" pitchFamily="34" charset="0"/>
                            </a:rPr>
                            <a:t>0.363</a:t>
                          </a:r>
                          <a:endParaRPr lang="ko-KR" altLang="en-US" sz="1400" dirty="0">
                            <a:solidFill>
                              <a:schemeClr val="tx1"/>
                            </a:solidFill>
                            <a:latin typeface="Arial" panose="020B0604020202020204" pitchFamily="34" charset="0"/>
                            <a:cs typeface="Arial" panose="020B0604020202020204" pitchFamily="34" charset="0"/>
                          </a:endParaRPr>
                        </a:p>
                      </a:txBody>
                      <a:tcPr anchor="ctr">
                        <a:lnL w="12700" cap="flat" cmpd="sng" algn="ctr">
                          <a:solidFill>
                            <a:srgbClr val="5B8E39"/>
                          </a:solidFill>
                          <a:prstDash val="solid"/>
                          <a:round/>
                          <a:headEnd type="none" w="med" len="med"/>
                          <a:tailEnd type="none" w="med" len="med"/>
                        </a:lnL>
                        <a:lnR w="12700" cap="flat" cmpd="sng" algn="ctr">
                          <a:solidFill>
                            <a:srgbClr val="5B8E39"/>
                          </a:solidFill>
                          <a:prstDash val="solid"/>
                          <a:round/>
                          <a:headEnd type="none" w="med" len="med"/>
                          <a:tailEnd type="none" w="med" len="med"/>
                        </a:lnR>
                        <a:lnT w="28575" cap="flat" cmpd="sng" algn="ctr">
                          <a:solidFill>
                            <a:srgbClr val="5B8E39"/>
                          </a:solidFill>
                          <a:prstDash val="solid"/>
                          <a:round/>
                          <a:headEnd type="none" w="med" len="med"/>
                          <a:tailEnd type="none" w="med" len="med"/>
                        </a:lnT>
                        <a:lnB w="28575" cap="flat" cmpd="sng" algn="ctr">
                          <a:solidFill>
                            <a:srgbClr val="5B8E39"/>
                          </a:solidFill>
                          <a:prstDash val="solid"/>
                          <a:round/>
                          <a:headEnd type="none" w="med" len="med"/>
                          <a:tailEnd type="none" w="med" len="med"/>
                        </a:lnB>
                        <a:lnTlToBr w="12700" cmpd="sng">
                          <a:noFill/>
                          <a:prstDash val="solid"/>
                        </a:lnTlToBr>
                        <a:lnBlToTr w="12700" cmpd="sng">
                          <a:noFill/>
                          <a:prstDash val="solid"/>
                        </a:lnBlToTr>
                        <a:solidFill>
                          <a:srgbClr val="E2F0D9"/>
                        </a:solidFill>
                      </a:tcPr>
                    </a:tc>
                    <a:tc>
                      <a:txBody>
                        <a:bodyPr/>
                        <a:lstStyle/>
                        <a:p>
                          <a:pPr algn="ctr" latinLnBrk="1"/>
                          <a:r>
                            <a:rPr lang="en-US" altLang="ko-KR" sz="1400" dirty="0">
                              <a:solidFill>
                                <a:schemeClr val="tx1"/>
                              </a:solidFill>
                              <a:latin typeface="Arial" panose="020B0604020202020204" pitchFamily="34" charset="0"/>
                              <a:cs typeface="Arial" panose="020B0604020202020204" pitchFamily="34" charset="0"/>
                            </a:rPr>
                            <a:t>4.672</a:t>
                          </a:r>
                          <a:endParaRPr lang="ko-KR" altLang="en-US" sz="1400" dirty="0">
                            <a:solidFill>
                              <a:schemeClr val="tx1"/>
                            </a:solidFill>
                            <a:latin typeface="Arial" panose="020B0604020202020204" pitchFamily="34" charset="0"/>
                            <a:cs typeface="Arial" panose="020B0604020202020204" pitchFamily="34" charset="0"/>
                          </a:endParaRPr>
                        </a:p>
                      </a:txBody>
                      <a:tcPr anchor="ctr">
                        <a:lnL w="12700" cap="flat" cmpd="sng" algn="ctr">
                          <a:solidFill>
                            <a:srgbClr val="5B8E39"/>
                          </a:solidFill>
                          <a:prstDash val="solid"/>
                          <a:round/>
                          <a:headEnd type="none" w="med" len="med"/>
                          <a:tailEnd type="none" w="med" len="med"/>
                        </a:lnL>
                        <a:lnR w="12700" cap="flat" cmpd="sng" algn="ctr">
                          <a:solidFill>
                            <a:srgbClr val="5B8E39"/>
                          </a:solidFill>
                          <a:prstDash val="solid"/>
                          <a:round/>
                          <a:headEnd type="none" w="med" len="med"/>
                          <a:tailEnd type="none" w="med" len="med"/>
                        </a:lnR>
                        <a:lnT w="28575" cap="flat" cmpd="sng" algn="ctr">
                          <a:solidFill>
                            <a:srgbClr val="5B8E39"/>
                          </a:solidFill>
                          <a:prstDash val="solid"/>
                          <a:round/>
                          <a:headEnd type="none" w="med" len="med"/>
                          <a:tailEnd type="none" w="med" len="med"/>
                        </a:lnT>
                        <a:lnB w="28575" cap="flat" cmpd="sng" algn="ctr">
                          <a:solidFill>
                            <a:srgbClr val="5B8E39"/>
                          </a:solidFill>
                          <a:prstDash val="solid"/>
                          <a:round/>
                          <a:headEnd type="none" w="med" len="med"/>
                          <a:tailEnd type="none" w="med" len="med"/>
                        </a:lnB>
                        <a:solidFill>
                          <a:srgbClr val="E2F0D9"/>
                        </a:solidFill>
                      </a:tcPr>
                    </a:tc>
                    <a:tc>
                      <a:txBody>
                        <a:bodyPr/>
                        <a:lstStyle/>
                        <a:p>
                          <a:pPr algn="ctr" latinLnBrk="1"/>
                          <a:r>
                            <a:rPr lang="en-US" altLang="ko-KR" sz="1400" dirty="0">
                              <a:solidFill>
                                <a:schemeClr val="tx1"/>
                              </a:solidFill>
                              <a:latin typeface="Arial" panose="020B0604020202020204" pitchFamily="34" charset="0"/>
                              <a:cs typeface="Arial" panose="020B0604020202020204" pitchFamily="34" charset="0"/>
                            </a:rPr>
                            <a:t>-0.077</a:t>
                          </a:r>
                          <a:endParaRPr lang="ko-KR" altLang="en-US" sz="1400" dirty="0">
                            <a:solidFill>
                              <a:schemeClr val="tx1"/>
                            </a:solidFill>
                            <a:latin typeface="Arial" panose="020B0604020202020204" pitchFamily="34" charset="0"/>
                            <a:cs typeface="Arial" panose="020B0604020202020204" pitchFamily="34" charset="0"/>
                          </a:endParaRPr>
                        </a:p>
                      </a:txBody>
                      <a:tcPr anchor="ctr">
                        <a:lnL w="12700" cap="flat" cmpd="sng" algn="ctr">
                          <a:solidFill>
                            <a:srgbClr val="5B8E39"/>
                          </a:solidFill>
                          <a:prstDash val="solid"/>
                          <a:round/>
                          <a:headEnd type="none" w="med" len="med"/>
                          <a:tailEnd type="none" w="med" len="med"/>
                        </a:lnL>
                        <a:lnR w="12700" cap="flat" cmpd="sng" algn="ctr">
                          <a:solidFill>
                            <a:srgbClr val="5B8E39"/>
                          </a:solidFill>
                          <a:prstDash val="solid"/>
                          <a:round/>
                          <a:headEnd type="none" w="med" len="med"/>
                          <a:tailEnd type="none" w="med" len="med"/>
                        </a:lnR>
                        <a:lnT w="28575" cap="flat" cmpd="sng" algn="ctr">
                          <a:solidFill>
                            <a:srgbClr val="5B8E39"/>
                          </a:solidFill>
                          <a:prstDash val="solid"/>
                          <a:round/>
                          <a:headEnd type="none" w="med" len="med"/>
                          <a:tailEnd type="none" w="med" len="med"/>
                        </a:lnT>
                        <a:lnB w="28575" cap="flat" cmpd="sng" algn="ctr">
                          <a:solidFill>
                            <a:srgbClr val="5B8E39"/>
                          </a:solidFill>
                          <a:prstDash val="solid"/>
                          <a:round/>
                          <a:headEnd type="none" w="med" len="med"/>
                          <a:tailEnd type="none" w="med" len="med"/>
                        </a:lnB>
                        <a:solidFill>
                          <a:srgbClr val="E2F0D9"/>
                        </a:solidFill>
                      </a:tcPr>
                    </a:tc>
                    <a:tc>
                      <a:txBody>
                        <a:bodyPr/>
                        <a:lstStyle/>
                        <a:p>
                          <a:pPr algn="ctr" latinLnBrk="1"/>
                          <a:r>
                            <a:rPr lang="en-US" altLang="ko-KR" sz="1400" dirty="0">
                              <a:solidFill>
                                <a:schemeClr val="tx1"/>
                              </a:solidFill>
                              <a:latin typeface="Arial" panose="020B0604020202020204" pitchFamily="34" charset="0"/>
                              <a:cs typeface="Arial" panose="020B0604020202020204" pitchFamily="34" charset="0"/>
                            </a:rPr>
                            <a:t>0.104</a:t>
                          </a:r>
                          <a:endParaRPr lang="ko-KR" altLang="en-US" sz="1400" dirty="0">
                            <a:solidFill>
                              <a:schemeClr val="tx1"/>
                            </a:solidFill>
                            <a:latin typeface="Arial" panose="020B0604020202020204" pitchFamily="34" charset="0"/>
                            <a:cs typeface="Arial" panose="020B0604020202020204" pitchFamily="34" charset="0"/>
                          </a:endParaRPr>
                        </a:p>
                      </a:txBody>
                      <a:tcPr anchor="ctr">
                        <a:lnL w="12700" cap="flat" cmpd="sng" algn="ctr">
                          <a:solidFill>
                            <a:srgbClr val="5B8E39"/>
                          </a:solidFill>
                          <a:prstDash val="solid"/>
                          <a:round/>
                          <a:headEnd type="none" w="med" len="med"/>
                          <a:tailEnd type="none" w="med" len="med"/>
                        </a:lnL>
                        <a:lnR w="12700" cap="flat" cmpd="sng" algn="ctr">
                          <a:solidFill>
                            <a:srgbClr val="5B8E39"/>
                          </a:solidFill>
                          <a:prstDash val="solid"/>
                          <a:round/>
                          <a:headEnd type="none" w="med" len="med"/>
                          <a:tailEnd type="none" w="med" len="med"/>
                        </a:lnR>
                        <a:lnT w="28575" cap="flat" cmpd="sng" algn="ctr">
                          <a:solidFill>
                            <a:srgbClr val="5B8E39"/>
                          </a:solidFill>
                          <a:prstDash val="solid"/>
                          <a:round/>
                          <a:headEnd type="none" w="med" len="med"/>
                          <a:tailEnd type="none" w="med" len="med"/>
                        </a:lnT>
                        <a:lnB w="28575" cap="flat" cmpd="sng" algn="ctr">
                          <a:solidFill>
                            <a:srgbClr val="5B8E39"/>
                          </a:solidFill>
                          <a:prstDash val="solid"/>
                          <a:round/>
                          <a:headEnd type="none" w="med" len="med"/>
                          <a:tailEnd type="none" w="med" len="med"/>
                        </a:lnB>
                        <a:solidFill>
                          <a:srgbClr val="E2F0D9"/>
                        </a:solidFill>
                      </a:tcPr>
                    </a:tc>
                    <a:tc>
                      <a:txBody>
                        <a:bodyPr/>
                        <a:lstStyle/>
                        <a:p>
                          <a:pPr algn="ctr" latinLnBrk="1"/>
                          <a:r>
                            <a:rPr lang="en-US" altLang="ko-KR" sz="1400" dirty="0">
                              <a:solidFill>
                                <a:schemeClr val="tx1"/>
                              </a:solidFill>
                              <a:latin typeface="Arial" panose="020B0604020202020204" pitchFamily="34" charset="0"/>
                              <a:cs typeface="Arial" panose="020B0604020202020204" pitchFamily="34" charset="0"/>
                            </a:rPr>
                            <a:t>0.499</a:t>
                          </a:r>
                          <a:endParaRPr lang="ko-KR" altLang="en-US" sz="1400" dirty="0">
                            <a:solidFill>
                              <a:schemeClr val="tx1"/>
                            </a:solidFill>
                            <a:latin typeface="Arial" panose="020B0604020202020204" pitchFamily="34" charset="0"/>
                            <a:cs typeface="Arial" panose="020B0604020202020204" pitchFamily="34" charset="0"/>
                          </a:endParaRPr>
                        </a:p>
                      </a:txBody>
                      <a:tcPr anchor="ctr">
                        <a:lnL w="12700" cap="flat" cmpd="sng" algn="ctr">
                          <a:solidFill>
                            <a:srgbClr val="5B8E39"/>
                          </a:solidFill>
                          <a:prstDash val="solid"/>
                          <a:round/>
                          <a:headEnd type="none" w="med" len="med"/>
                          <a:tailEnd type="none" w="med" len="med"/>
                        </a:lnL>
                        <a:lnR w="12700" cap="flat" cmpd="sng" algn="ctr">
                          <a:solidFill>
                            <a:srgbClr val="5B8E39"/>
                          </a:solidFill>
                          <a:prstDash val="solid"/>
                          <a:round/>
                          <a:headEnd type="none" w="med" len="med"/>
                          <a:tailEnd type="none" w="med" len="med"/>
                        </a:lnR>
                        <a:lnT w="28575" cap="flat" cmpd="sng" algn="ctr">
                          <a:solidFill>
                            <a:srgbClr val="5B8E39"/>
                          </a:solidFill>
                          <a:prstDash val="solid"/>
                          <a:round/>
                          <a:headEnd type="none" w="med" len="med"/>
                          <a:tailEnd type="none" w="med" len="med"/>
                        </a:lnT>
                        <a:lnB w="28575" cap="flat" cmpd="sng" algn="ctr">
                          <a:solidFill>
                            <a:srgbClr val="5B8E39"/>
                          </a:solidFill>
                          <a:prstDash val="solid"/>
                          <a:round/>
                          <a:headEnd type="none" w="med" len="med"/>
                          <a:tailEnd type="none" w="med" len="med"/>
                        </a:lnB>
                        <a:solidFill>
                          <a:srgbClr val="E2F0D9"/>
                        </a:solidFill>
                      </a:tcPr>
                    </a:tc>
                    <a:tc>
                      <a:txBody>
                        <a:bodyPr/>
                        <a:lstStyle/>
                        <a:p>
                          <a:pPr algn="ctr" latinLnBrk="1"/>
                          <a:r>
                            <a:rPr lang="en-US" altLang="ko-KR" sz="1400" dirty="0">
                              <a:solidFill>
                                <a:schemeClr val="tx1"/>
                              </a:solidFill>
                              <a:latin typeface="Arial" panose="020B0604020202020204" pitchFamily="34" charset="0"/>
                              <a:cs typeface="Arial" panose="020B0604020202020204" pitchFamily="34" charset="0"/>
                            </a:rPr>
                            <a:t>-9.253</a:t>
                          </a:r>
                          <a:endParaRPr lang="ko-KR" altLang="en-US" sz="1400" dirty="0">
                            <a:solidFill>
                              <a:schemeClr val="tx1"/>
                            </a:solidFill>
                            <a:latin typeface="Arial" panose="020B0604020202020204" pitchFamily="34" charset="0"/>
                            <a:cs typeface="Arial" panose="020B0604020202020204" pitchFamily="34" charset="0"/>
                          </a:endParaRPr>
                        </a:p>
                      </a:txBody>
                      <a:tcPr anchor="ctr">
                        <a:lnL w="12700" cap="flat" cmpd="sng" algn="ctr">
                          <a:solidFill>
                            <a:srgbClr val="5B8E39"/>
                          </a:solidFill>
                          <a:prstDash val="solid"/>
                          <a:round/>
                          <a:headEnd type="none" w="med" len="med"/>
                          <a:tailEnd type="none" w="med" len="med"/>
                        </a:lnL>
                        <a:lnR w="28575" cap="flat" cmpd="sng" algn="ctr">
                          <a:solidFill>
                            <a:srgbClr val="5B8E39"/>
                          </a:solidFill>
                          <a:prstDash val="solid"/>
                          <a:round/>
                          <a:headEnd type="none" w="med" len="med"/>
                          <a:tailEnd type="none" w="med" len="med"/>
                        </a:lnR>
                        <a:lnT w="28575" cap="flat" cmpd="sng" algn="ctr">
                          <a:solidFill>
                            <a:srgbClr val="5B8E39"/>
                          </a:solidFill>
                          <a:prstDash val="solid"/>
                          <a:round/>
                          <a:headEnd type="none" w="med" len="med"/>
                          <a:tailEnd type="none" w="med" len="med"/>
                        </a:lnT>
                        <a:lnB w="28575" cap="flat" cmpd="sng" algn="ctr">
                          <a:solidFill>
                            <a:srgbClr val="5B8E39"/>
                          </a:solidFill>
                          <a:prstDash val="solid"/>
                          <a:round/>
                          <a:headEnd type="none" w="med" len="med"/>
                          <a:tailEnd type="none" w="med" len="med"/>
                        </a:lnB>
                        <a:solidFill>
                          <a:srgbClr val="E2F0D9"/>
                        </a:solidFill>
                      </a:tcPr>
                    </a:tc>
                    <a:tc>
                      <a:txBody>
                        <a:bodyPr/>
                        <a:lstStyle/>
                        <a:p>
                          <a:pPr algn="ctr" latinLnBrk="1"/>
                          <a:r>
                            <a:rPr lang="en-US" altLang="ko-KR" sz="1400" dirty="0">
                              <a:solidFill>
                                <a:schemeClr val="tx1"/>
                              </a:solidFill>
                              <a:latin typeface="Arial" panose="020B0604020202020204" pitchFamily="34" charset="0"/>
                              <a:cs typeface="Arial" panose="020B0604020202020204" pitchFamily="34" charset="0"/>
                            </a:rPr>
                            <a:t>25.560</a:t>
                          </a:r>
                          <a:endParaRPr lang="ko-KR" altLang="en-US" sz="1400" dirty="0">
                            <a:solidFill>
                              <a:schemeClr val="tx1"/>
                            </a:solidFill>
                            <a:latin typeface="Arial" panose="020B0604020202020204" pitchFamily="34" charset="0"/>
                            <a:cs typeface="Arial" panose="020B0604020202020204" pitchFamily="34" charset="0"/>
                          </a:endParaRPr>
                        </a:p>
                      </a:txBody>
                      <a:tcPr anchor="ctr">
                        <a:lnL w="28575" cap="flat" cmpd="sng" algn="ctr">
                          <a:solidFill>
                            <a:srgbClr val="5B8E39"/>
                          </a:solidFill>
                          <a:prstDash val="solid"/>
                          <a:round/>
                          <a:headEnd type="none" w="med" len="med"/>
                          <a:tailEnd type="none" w="med" len="med"/>
                        </a:lnL>
                        <a:lnR w="28575" cap="flat" cmpd="sng" algn="ctr">
                          <a:solidFill>
                            <a:srgbClr val="5B8E39"/>
                          </a:solidFill>
                          <a:prstDash val="solid"/>
                          <a:round/>
                          <a:headEnd type="none" w="med" len="med"/>
                          <a:tailEnd type="none" w="med" len="med"/>
                        </a:lnR>
                        <a:lnT w="28575" cap="flat" cmpd="sng" algn="ctr">
                          <a:solidFill>
                            <a:srgbClr val="5B8E39"/>
                          </a:solidFill>
                          <a:prstDash val="solid"/>
                          <a:round/>
                          <a:headEnd type="none" w="med" len="med"/>
                          <a:tailEnd type="none" w="med" len="med"/>
                        </a:lnT>
                        <a:lnB w="28575" cap="flat" cmpd="sng" algn="ctr">
                          <a:solidFill>
                            <a:srgbClr val="5B8E39"/>
                          </a:solidFill>
                          <a:prstDash val="solid"/>
                          <a:round/>
                          <a:headEnd type="none" w="med" len="med"/>
                          <a:tailEnd type="none" w="med" len="med"/>
                        </a:lnB>
                        <a:solidFill>
                          <a:srgbClr val="E2F0D9"/>
                        </a:solidFill>
                      </a:tcPr>
                    </a:tc>
                    <a:extLst>
                      <a:ext uri="{0D108BD9-81ED-4DB2-BD59-A6C34878D82A}">
                        <a16:rowId xmlns:a16="http://schemas.microsoft.com/office/drawing/2014/main" val="2137111216"/>
                      </a:ext>
                    </a:extLst>
                  </a:tr>
                  <a:tr h="532800">
                    <a:tc>
                      <a:txBody>
                        <a:bodyPr/>
                        <a:lstStyle/>
                        <a:p>
                          <a:pPr algn="ctr" latinLnBrk="1"/>
                          <a:r>
                            <a:rPr lang="en-US" altLang="ko-KR" sz="1400" dirty="0">
                              <a:solidFill>
                                <a:srgbClr val="0070C0"/>
                              </a:solidFill>
                              <a:latin typeface="Arial" panose="020B0604020202020204" pitchFamily="34" charset="0"/>
                              <a:cs typeface="Arial" panose="020B0604020202020204" pitchFamily="34" charset="0"/>
                            </a:rPr>
                            <a:t>ACC</a:t>
                          </a:r>
                          <a:endParaRPr lang="ko-KR" altLang="en-US" sz="1400" dirty="0">
                            <a:solidFill>
                              <a:srgbClr val="0070C0"/>
                            </a:solidFill>
                            <a:latin typeface="Arial" panose="020B0604020202020204" pitchFamily="34" charset="0"/>
                            <a:cs typeface="Arial" panose="020B0604020202020204" pitchFamily="34" charset="0"/>
                          </a:endParaRPr>
                        </a:p>
                      </a:txBody>
                      <a:tcPr anchor="ctr">
                        <a:lnL w="28575" cap="flat" cmpd="sng" algn="ctr">
                          <a:solidFill>
                            <a:srgbClr val="5B8E39"/>
                          </a:solidFill>
                          <a:prstDash val="solid"/>
                          <a:round/>
                          <a:headEnd type="none" w="med" len="med"/>
                          <a:tailEnd type="none" w="med" len="med"/>
                        </a:lnL>
                        <a:lnR w="12700" cap="flat" cmpd="sng" algn="ctr">
                          <a:solidFill>
                            <a:srgbClr val="5B8E39"/>
                          </a:solidFill>
                          <a:prstDash val="solid"/>
                          <a:round/>
                          <a:headEnd type="none" w="med" len="med"/>
                          <a:tailEnd type="none" w="med" len="med"/>
                        </a:lnR>
                        <a:lnT w="28575" cap="flat" cmpd="sng" algn="ctr">
                          <a:solidFill>
                            <a:srgbClr val="5B8E39"/>
                          </a:solidFill>
                          <a:prstDash val="solid"/>
                          <a:round/>
                          <a:headEnd type="none" w="med" len="med"/>
                          <a:tailEnd type="none" w="med" len="med"/>
                        </a:lnT>
                        <a:lnB w="28575" cap="flat" cmpd="sng" algn="ctr">
                          <a:solidFill>
                            <a:srgbClr val="5B8E39"/>
                          </a:solidFill>
                          <a:prstDash val="solid"/>
                          <a:round/>
                          <a:headEnd type="none" w="med" len="med"/>
                          <a:tailEnd type="none" w="med" len="med"/>
                        </a:lnB>
                        <a:lnTlToBr w="12700" cmpd="sng">
                          <a:noFill/>
                          <a:prstDash val="solid"/>
                        </a:lnTlToBr>
                        <a:lnBlToTr w="12700" cmpd="sng">
                          <a:noFill/>
                          <a:prstDash val="solid"/>
                        </a:lnBlToTr>
                        <a:solidFill>
                          <a:srgbClr val="E2F0D9"/>
                        </a:solidFill>
                      </a:tcPr>
                    </a:tc>
                    <a:tc>
                      <a:txBody>
                        <a:bodyPr/>
                        <a:lstStyle/>
                        <a:p>
                          <a:pPr algn="ctr" latinLnBrk="1"/>
                          <a:r>
                            <a:rPr lang="en-US" altLang="ko-KR" sz="1400" dirty="0">
                              <a:solidFill>
                                <a:schemeClr val="tx1"/>
                              </a:solidFill>
                              <a:latin typeface="Arial" panose="020B0604020202020204" pitchFamily="34" charset="0"/>
                              <a:cs typeface="Arial" panose="020B0604020202020204" pitchFamily="34" charset="0"/>
                            </a:rPr>
                            <a:t>-0.040</a:t>
                          </a:r>
                          <a:endParaRPr lang="ko-KR" altLang="en-US" sz="1400" dirty="0">
                            <a:solidFill>
                              <a:schemeClr val="tx1"/>
                            </a:solidFill>
                            <a:latin typeface="Arial" panose="020B0604020202020204" pitchFamily="34" charset="0"/>
                            <a:cs typeface="Arial" panose="020B0604020202020204" pitchFamily="34" charset="0"/>
                          </a:endParaRPr>
                        </a:p>
                      </a:txBody>
                      <a:tcPr anchor="ctr">
                        <a:lnL w="12700" cap="flat" cmpd="sng" algn="ctr">
                          <a:solidFill>
                            <a:srgbClr val="5B8E39"/>
                          </a:solidFill>
                          <a:prstDash val="solid"/>
                          <a:round/>
                          <a:headEnd type="none" w="med" len="med"/>
                          <a:tailEnd type="none" w="med" len="med"/>
                        </a:lnL>
                        <a:lnR w="12700" cap="flat" cmpd="sng" algn="ctr">
                          <a:solidFill>
                            <a:srgbClr val="5B8E39"/>
                          </a:solidFill>
                          <a:prstDash val="solid"/>
                          <a:round/>
                          <a:headEnd type="none" w="med" len="med"/>
                          <a:tailEnd type="none" w="med" len="med"/>
                        </a:lnR>
                        <a:lnT w="28575" cap="flat" cmpd="sng" algn="ctr">
                          <a:solidFill>
                            <a:srgbClr val="5B8E39"/>
                          </a:solidFill>
                          <a:prstDash val="solid"/>
                          <a:round/>
                          <a:headEnd type="none" w="med" len="med"/>
                          <a:tailEnd type="none" w="med" len="med"/>
                        </a:lnT>
                        <a:lnB w="28575" cap="flat" cmpd="sng" algn="ctr">
                          <a:solidFill>
                            <a:srgbClr val="5B8E39"/>
                          </a:solidFill>
                          <a:prstDash val="solid"/>
                          <a:round/>
                          <a:headEnd type="none" w="med" len="med"/>
                          <a:tailEnd type="none" w="med" len="med"/>
                        </a:lnB>
                        <a:lnTlToBr w="12700" cmpd="sng">
                          <a:noFill/>
                          <a:prstDash val="solid"/>
                        </a:lnTlToBr>
                        <a:lnBlToTr w="12700" cmpd="sng">
                          <a:noFill/>
                          <a:prstDash val="solid"/>
                        </a:lnBlToTr>
                        <a:solidFill>
                          <a:srgbClr val="E2F0D9"/>
                        </a:solidFill>
                      </a:tcPr>
                    </a:tc>
                    <a:tc>
                      <a:txBody>
                        <a:bodyPr/>
                        <a:lstStyle/>
                        <a:p>
                          <a:pPr algn="ctr" latinLnBrk="1"/>
                          <a:r>
                            <a:rPr lang="en-US" altLang="ko-KR" sz="1400" dirty="0">
                              <a:solidFill>
                                <a:schemeClr val="tx1"/>
                              </a:solidFill>
                              <a:latin typeface="Arial" panose="020B0604020202020204" pitchFamily="34" charset="0"/>
                              <a:cs typeface="Arial" panose="020B0604020202020204" pitchFamily="34" charset="0"/>
                            </a:rPr>
                            <a:t>4.710</a:t>
                          </a:r>
                          <a:endParaRPr lang="ko-KR" altLang="en-US" sz="1400" dirty="0">
                            <a:solidFill>
                              <a:schemeClr val="tx1"/>
                            </a:solidFill>
                            <a:latin typeface="Arial" panose="020B0604020202020204" pitchFamily="34" charset="0"/>
                            <a:cs typeface="Arial" panose="020B0604020202020204" pitchFamily="34" charset="0"/>
                          </a:endParaRPr>
                        </a:p>
                      </a:txBody>
                      <a:tcPr anchor="ctr">
                        <a:lnL w="12700" cap="flat" cmpd="sng" algn="ctr">
                          <a:solidFill>
                            <a:srgbClr val="5B8E39"/>
                          </a:solidFill>
                          <a:prstDash val="solid"/>
                          <a:round/>
                          <a:headEnd type="none" w="med" len="med"/>
                          <a:tailEnd type="none" w="med" len="med"/>
                        </a:lnL>
                        <a:lnR w="12700" cap="flat" cmpd="sng" algn="ctr">
                          <a:solidFill>
                            <a:srgbClr val="5B8E39"/>
                          </a:solidFill>
                          <a:prstDash val="solid"/>
                          <a:round/>
                          <a:headEnd type="none" w="med" len="med"/>
                          <a:tailEnd type="none" w="med" len="med"/>
                        </a:lnR>
                        <a:lnT w="28575" cap="flat" cmpd="sng" algn="ctr">
                          <a:solidFill>
                            <a:srgbClr val="5B8E39"/>
                          </a:solidFill>
                          <a:prstDash val="solid"/>
                          <a:round/>
                          <a:headEnd type="none" w="med" len="med"/>
                          <a:tailEnd type="none" w="med" len="med"/>
                        </a:lnT>
                        <a:lnB w="28575" cap="flat" cmpd="sng" algn="ctr">
                          <a:solidFill>
                            <a:srgbClr val="5B8E39"/>
                          </a:solidFill>
                          <a:prstDash val="solid"/>
                          <a:round/>
                          <a:headEnd type="none" w="med" len="med"/>
                          <a:tailEnd type="none" w="med" len="med"/>
                        </a:lnB>
                        <a:solidFill>
                          <a:srgbClr val="E2F0D9"/>
                        </a:solidFill>
                      </a:tcPr>
                    </a:tc>
                    <a:tc>
                      <a:txBody>
                        <a:bodyPr/>
                        <a:lstStyle/>
                        <a:p>
                          <a:pPr algn="ctr" latinLnBrk="1"/>
                          <a:r>
                            <a:rPr lang="en-US" altLang="ko-KR" sz="1400" dirty="0">
                              <a:solidFill>
                                <a:schemeClr val="tx1"/>
                              </a:solidFill>
                              <a:latin typeface="Arial" panose="020B0604020202020204" pitchFamily="34" charset="0"/>
                              <a:cs typeface="Arial" panose="020B0604020202020204" pitchFamily="34" charset="0"/>
                            </a:rPr>
                            <a:t>-0.120</a:t>
                          </a:r>
                          <a:endParaRPr lang="ko-KR" altLang="en-US" sz="1400" dirty="0">
                            <a:solidFill>
                              <a:schemeClr val="tx1"/>
                            </a:solidFill>
                            <a:latin typeface="Arial" panose="020B0604020202020204" pitchFamily="34" charset="0"/>
                            <a:cs typeface="Arial" panose="020B0604020202020204" pitchFamily="34" charset="0"/>
                          </a:endParaRPr>
                        </a:p>
                      </a:txBody>
                      <a:tcPr anchor="ctr">
                        <a:lnL w="12700" cap="flat" cmpd="sng" algn="ctr">
                          <a:solidFill>
                            <a:srgbClr val="5B8E39"/>
                          </a:solidFill>
                          <a:prstDash val="solid"/>
                          <a:round/>
                          <a:headEnd type="none" w="med" len="med"/>
                          <a:tailEnd type="none" w="med" len="med"/>
                        </a:lnL>
                        <a:lnR w="12700" cap="flat" cmpd="sng" algn="ctr">
                          <a:solidFill>
                            <a:srgbClr val="5B8E39"/>
                          </a:solidFill>
                          <a:prstDash val="solid"/>
                          <a:round/>
                          <a:headEnd type="none" w="med" len="med"/>
                          <a:tailEnd type="none" w="med" len="med"/>
                        </a:lnR>
                        <a:lnT w="28575" cap="flat" cmpd="sng" algn="ctr">
                          <a:solidFill>
                            <a:srgbClr val="5B8E39"/>
                          </a:solidFill>
                          <a:prstDash val="solid"/>
                          <a:round/>
                          <a:headEnd type="none" w="med" len="med"/>
                          <a:tailEnd type="none" w="med" len="med"/>
                        </a:lnT>
                        <a:lnB w="28575" cap="flat" cmpd="sng" algn="ctr">
                          <a:solidFill>
                            <a:srgbClr val="5B8E39"/>
                          </a:solidFill>
                          <a:prstDash val="solid"/>
                          <a:round/>
                          <a:headEnd type="none" w="med" len="med"/>
                          <a:tailEnd type="none" w="med" len="med"/>
                        </a:lnB>
                        <a:solidFill>
                          <a:srgbClr val="E2F0D9"/>
                        </a:solidFill>
                      </a:tcPr>
                    </a:tc>
                    <a:tc>
                      <a:txBody>
                        <a:bodyPr/>
                        <a:lstStyle/>
                        <a:p>
                          <a:pPr algn="ctr" latinLnBrk="1"/>
                          <a:r>
                            <a:rPr lang="en-US" altLang="ko-KR" sz="1400" dirty="0">
                              <a:solidFill>
                                <a:schemeClr val="tx1"/>
                              </a:solidFill>
                              <a:latin typeface="Arial" panose="020B0604020202020204" pitchFamily="34" charset="0"/>
                              <a:cs typeface="Arial" panose="020B0604020202020204" pitchFamily="34" charset="0"/>
                            </a:rPr>
                            <a:t>-0.001</a:t>
                          </a:r>
                          <a:endParaRPr lang="ko-KR" altLang="en-US" sz="1400" dirty="0">
                            <a:solidFill>
                              <a:schemeClr val="tx1"/>
                            </a:solidFill>
                            <a:latin typeface="Arial" panose="020B0604020202020204" pitchFamily="34" charset="0"/>
                            <a:cs typeface="Arial" panose="020B0604020202020204" pitchFamily="34" charset="0"/>
                          </a:endParaRPr>
                        </a:p>
                      </a:txBody>
                      <a:tcPr anchor="ctr">
                        <a:lnL w="12700" cap="flat" cmpd="sng" algn="ctr">
                          <a:solidFill>
                            <a:srgbClr val="5B8E39"/>
                          </a:solidFill>
                          <a:prstDash val="solid"/>
                          <a:round/>
                          <a:headEnd type="none" w="med" len="med"/>
                          <a:tailEnd type="none" w="med" len="med"/>
                        </a:lnL>
                        <a:lnR w="12700" cap="flat" cmpd="sng" algn="ctr">
                          <a:solidFill>
                            <a:srgbClr val="5B8E39"/>
                          </a:solidFill>
                          <a:prstDash val="solid"/>
                          <a:round/>
                          <a:headEnd type="none" w="med" len="med"/>
                          <a:tailEnd type="none" w="med" len="med"/>
                        </a:lnR>
                        <a:lnT w="28575" cap="flat" cmpd="sng" algn="ctr">
                          <a:solidFill>
                            <a:srgbClr val="5B8E39"/>
                          </a:solidFill>
                          <a:prstDash val="solid"/>
                          <a:round/>
                          <a:headEnd type="none" w="med" len="med"/>
                          <a:tailEnd type="none" w="med" len="med"/>
                        </a:lnT>
                        <a:lnB w="28575" cap="flat" cmpd="sng" algn="ctr">
                          <a:solidFill>
                            <a:srgbClr val="5B8E39"/>
                          </a:solidFill>
                          <a:prstDash val="solid"/>
                          <a:round/>
                          <a:headEnd type="none" w="med" len="med"/>
                          <a:tailEnd type="none" w="med" len="med"/>
                        </a:lnB>
                        <a:solidFill>
                          <a:srgbClr val="E2F0D9"/>
                        </a:solidFill>
                      </a:tcPr>
                    </a:tc>
                    <a:tc>
                      <a:txBody>
                        <a:bodyPr/>
                        <a:lstStyle/>
                        <a:p>
                          <a:pPr algn="ctr" latinLnBrk="1"/>
                          <a:r>
                            <a:rPr lang="en-US" altLang="ko-KR" sz="1400" dirty="0">
                              <a:solidFill>
                                <a:schemeClr val="tx1"/>
                              </a:solidFill>
                              <a:latin typeface="Arial" panose="020B0604020202020204" pitchFamily="34" charset="0"/>
                              <a:cs typeface="Arial" panose="020B0604020202020204" pitchFamily="34" charset="0"/>
                            </a:rPr>
                            <a:t>0.117</a:t>
                          </a:r>
                          <a:endParaRPr lang="ko-KR" altLang="en-US" sz="1400" dirty="0">
                            <a:solidFill>
                              <a:schemeClr val="tx1"/>
                            </a:solidFill>
                            <a:latin typeface="Arial" panose="020B0604020202020204" pitchFamily="34" charset="0"/>
                            <a:cs typeface="Arial" panose="020B0604020202020204" pitchFamily="34" charset="0"/>
                          </a:endParaRPr>
                        </a:p>
                      </a:txBody>
                      <a:tcPr anchor="ctr">
                        <a:lnL w="12700" cap="flat" cmpd="sng" algn="ctr">
                          <a:solidFill>
                            <a:srgbClr val="5B8E39"/>
                          </a:solidFill>
                          <a:prstDash val="solid"/>
                          <a:round/>
                          <a:headEnd type="none" w="med" len="med"/>
                          <a:tailEnd type="none" w="med" len="med"/>
                        </a:lnL>
                        <a:lnR w="12700" cap="flat" cmpd="sng" algn="ctr">
                          <a:solidFill>
                            <a:srgbClr val="5B8E39"/>
                          </a:solidFill>
                          <a:prstDash val="solid"/>
                          <a:round/>
                          <a:headEnd type="none" w="med" len="med"/>
                          <a:tailEnd type="none" w="med" len="med"/>
                        </a:lnR>
                        <a:lnT w="28575" cap="flat" cmpd="sng" algn="ctr">
                          <a:solidFill>
                            <a:srgbClr val="5B8E39"/>
                          </a:solidFill>
                          <a:prstDash val="solid"/>
                          <a:round/>
                          <a:headEnd type="none" w="med" len="med"/>
                          <a:tailEnd type="none" w="med" len="med"/>
                        </a:lnT>
                        <a:lnB w="28575" cap="flat" cmpd="sng" algn="ctr">
                          <a:solidFill>
                            <a:srgbClr val="5B8E39"/>
                          </a:solidFill>
                          <a:prstDash val="solid"/>
                          <a:round/>
                          <a:headEnd type="none" w="med" len="med"/>
                          <a:tailEnd type="none" w="med" len="med"/>
                        </a:lnB>
                        <a:solidFill>
                          <a:srgbClr val="E2F0D9"/>
                        </a:solidFill>
                      </a:tcPr>
                    </a:tc>
                    <a:tc>
                      <a:txBody>
                        <a:bodyPr/>
                        <a:lstStyle/>
                        <a:p>
                          <a:pPr algn="ctr" latinLnBrk="1"/>
                          <a:r>
                            <a:rPr lang="en-US" altLang="ko-KR" sz="1400" dirty="0">
                              <a:solidFill>
                                <a:schemeClr val="tx1"/>
                              </a:solidFill>
                              <a:latin typeface="Arial" panose="020B0604020202020204" pitchFamily="34" charset="0"/>
                              <a:cs typeface="Arial" panose="020B0604020202020204" pitchFamily="34" charset="0"/>
                            </a:rPr>
                            <a:t>-425.316</a:t>
                          </a:r>
                          <a:endParaRPr lang="ko-KR" altLang="en-US" sz="1400" dirty="0">
                            <a:solidFill>
                              <a:schemeClr val="tx1"/>
                            </a:solidFill>
                            <a:latin typeface="Arial" panose="020B0604020202020204" pitchFamily="34" charset="0"/>
                            <a:cs typeface="Arial" panose="020B0604020202020204" pitchFamily="34" charset="0"/>
                          </a:endParaRPr>
                        </a:p>
                      </a:txBody>
                      <a:tcPr anchor="ctr">
                        <a:lnL w="12700" cap="flat" cmpd="sng" algn="ctr">
                          <a:solidFill>
                            <a:srgbClr val="5B8E39"/>
                          </a:solidFill>
                          <a:prstDash val="solid"/>
                          <a:round/>
                          <a:headEnd type="none" w="med" len="med"/>
                          <a:tailEnd type="none" w="med" len="med"/>
                        </a:lnL>
                        <a:lnR w="28575" cap="flat" cmpd="sng" algn="ctr">
                          <a:solidFill>
                            <a:srgbClr val="5B8E39"/>
                          </a:solidFill>
                          <a:prstDash val="solid"/>
                          <a:round/>
                          <a:headEnd type="none" w="med" len="med"/>
                          <a:tailEnd type="none" w="med" len="med"/>
                        </a:lnR>
                        <a:lnT w="28575" cap="flat" cmpd="sng" algn="ctr">
                          <a:solidFill>
                            <a:srgbClr val="5B8E39"/>
                          </a:solidFill>
                          <a:prstDash val="solid"/>
                          <a:round/>
                          <a:headEnd type="none" w="med" len="med"/>
                          <a:tailEnd type="none" w="med" len="med"/>
                        </a:lnT>
                        <a:lnB w="28575" cap="flat" cmpd="sng" algn="ctr">
                          <a:solidFill>
                            <a:srgbClr val="5B8E39"/>
                          </a:solidFill>
                          <a:prstDash val="solid"/>
                          <a:round/>
                          <a:headEnd type="none" w="med" len="med"/>
                          <a:tailEnd type="none" w="med" len="med"/>
                        </a:lnB>
                        <a:solidFill>
                          <a:srgbClr val="E2F0D9"/>
                        </a:solidFill>
                      </a:tcPr>
                    </a:tc>
                    <a:tc>
                      <a:txBody>
                        <a:bodyPr/>
                        <a:lstStyle/>
                        <a:p>
                          <a:pPr algn="ctr" latinLnBrk="1"/>
                          <a:r>
                            <a:rPr lang="en-US" altLang="ko-KR" sz="1400" dirty="0">
                              <a:solidFill>
                                <a:schemeClr val="tx1"/>
                              </a:solidFill>
                              <a:latin typeface="Arial" panose="020B0604020202020204" pitchFamily="34" charset="0"/>
                              <a:cs typeface="Arial" panose="020B0604020202020204" pitchFamily="34" charset="0"/>
                            </a:rPr>
                            <a:t>367.714</a:t>
                          </a:r>
                          <a:endParaRPr lang="ko-KR" altLang="en-US" sz="1400" dirty="0">
                            <a:solidFill>
                              <a:schemeClr val="tx1"/>
                            </a:solidFill>
                            <a:latin typeface="Arial" panose="020B0604020202020204" pitchFamily="34" charset="0"/>
                            <a:cs typeface="Arial" panose="020B0604020202020204" pitchFamily="34" charset="0"/>
                          </a:endParaRPr>
                        </a:p>
                      </a:txBody>
                      <a:tcPr anchor="ctr">
                        <a:lnL w="28575" cap="flat" cmpd="sng" algn="ctr">
                          <a:solidFill>
                            <a:srgbClr val="5B8E39"/>
                          </a:solidFill>
                          <a:prstDash val="solid"/>
                          <a:round/>
                          <a:headEnd type="none" w="med" len="med"/>
                          <a:tailEnd type="none" w="med" len="med"/>
                        </a:lnL>
                        <a:lnR w="28575" cap="flat" cmpd="sng" algn="ctr">
                          <a:solidFill>
                            <a:srgbClr val="5B8E39"/>
                          </a:solidFill>
                          <a:prstDash val="solid"/>
                          <a:round/>
                          <a:headEnd type="none" w="med" len="med"/>
                          <a:tailEnd type="none" w="med" len="med"/>
                        </a:lnR>
                        <a:lnT w="28575" cap="flat" cmpd="sng" algn="ctr">
                          <a:solidFill>
                            <a:srgbClr val="5B8E39"/>
                          </a:solidFill>
                          <a:prstDash val="solid"/>
                          <a:round/>
                          <a:headEnd type="none" w="med" len="med"/>
                          <a:tailEnd type="none" w="med" len="med"/>
                        </a:lnT>
                        <a:lnB w="28575" cap="flat" cmpd="sng" algn="ctr">
                          <a:solidFill>
                            <a:srgbClr val="5B8E39"/>
                          </a:solidFill>
                          <a:prstDash val="solid"/>
                          <a:round/>
                          <a:headEnd type="none" w="med" len="med"/>
                          <a:tailEnd type="none" w="med" len="med"/>
                        </a:lnB>
                        <a:solidFill>
                          <a:srgbClr val="E2F0D9"/>
                        </a:solidFill>
                      </a:tcPr>
                    </a:tc>
                    <a:extLst>
                      <a:ext uri="{0D108BD9-81ED-4DB2-BD59-A6C34878D82A}">
                        <a16:rowId xmlns:a16="http://schemas.microsoft.com/office/drawing/2014/main" val="2187832030"/>
                      </a:ext>
                    </a:extLst>
                  </a:tr>
                  <a:tr h="532800">
                    <a:tc>
                      <a:txBody>
                        <a:bodyPr/>
                        <a:lstStyle/>
                        <a:p>
                          <a:pPr algn="ctr" latinLnBrk="1"/>
                          <a:r>
                            <a:rPr lang="en-US" altLang="ko-KR" sz="1400" dirty="0">
                              <a:solidFill>
                                <a:schemeClr val="tx1"/>
                              </a:solidFill>
                              <a:latin typeface="Arial" panose="020B0604020202020204" pitchFamily="34" charset="0"/>
                              <a:cs typeface="Arial" panose="020B0604020202020204" pitchFamily="34" charset="0"/>
                            </a:rPr>
                            <a:t>PEIS</a:t>
                          </a:r>
                          <a:endParaRPr lang="ko-KR" altLang="en-US" sz="1400" dirty="0">
                            <a:solidFill>
                              <a:schemeClr val="tx1"/>
                            </a:solidFill>
                            <a:latin typeface="Arial" panose="020B0604020202020204" pitchFamily="34" charset="0"/>
                            <a:cs typeface="Arial" panose="020B0604020202020204" pitchFamily="34" charset="0"/>
                          </a:endParaRPr>
                        </a:p>
                      </a:txBody>
                      <a:tcPr anchor="ctr">
                        <a:lnL w="28575" cap="flat" cmpd="sng" algn="ctr">
                          <a:solidFill>
                            <a:srgbClr val="5B8E39"/>
                          </a:solidFill>
                          <a:prstDash val="solid"/>
                          <a:round/>
                          <a:headEnd type="none" w="med" len="med"/>
                          <a:tailEnd type="none" w="med" len="med"/>
                        </a:lnL>
                        <a:lnR w="12700" cap="flat" cmpd="sng" algn="ctr">
                          <a:solidFill>
                            <a:srgbClr val="5B8E39"/>
                          </a:solidFill>
                          <a:prstDash val="solid"/>
                          <a:round/>
                          <a:headEnd type="none" w="med" len="med"/>
                          <a:tailEnd type="none" w="med" len="med"/>
                        </a:lnR>
                        <a:lnT w="28575" cap="flat" cmpd="sng" algn="ctr">
                          <a:solidFill>
                            <a:srgbClr val="5B8E39"/>
                          </a:solidFill>
                          <a:prstDash val="solid"/>
                          <a:round/>
                          <a:headEnd type="none" w="med" len="med"/>
                          <a:tailEnd type="none" w="med" len="med"/>
                        </a:lnT>
                        <a:lnB w="28575" cap="flat" cmpd="sng" algn="ctr">
                          <a:solidFill>
                            <a:srgbClr val="5B8E39"/>
                          </a:solidFill>
                          <a:prstDash val="solid"/>
                          <a:round/>
                          <a:headEnd type="none" w="med" len="med"/>
                          <a:tailEnd type="none" w="med" len="med"/>
                        </a:lnB>
                        <a:lnTlToBr w="12700" cmpd="sng">
                          <a:noFill/>
                          <a:prstDash val="solid"/>
                        </a:lnTlToBr>
                        <a:lnBlToTr w="12700" cmpd="sng">
                          <a:noFill/>
                          <a:prstDash val="solid"/>
                        </a:lnBlToTr>
                        <a:solidFill>
                          <a:srgbClr val="E2F0D9"/>
                        </a:solidFill>
                      </a:tcPr>
                    </a:tc>
                    <a:tc>
                      <a:txBody>
                        <a:bodyPr/>
                        <a:lstStyle/>
                        <a:p>
                          <a:pPr algn="ctr" latinLnBrk="1"/>
                          <a:r>
                            <a:rPr lang="en-US" altLang="ko-KR" sz="1400" dirty="0">
                              <a:solidFill>
                                <a:schemeClr val="tx1"/>
                              </a:solidFill>
                              <a:latin typeface="Arial" panose="020B0604020202020204" pitchFamily="34" charset="0"/>
                              <a:cs typeface="Arial" panose="020B0604020202020204" pitchFamily="34" charset="0"/>
                            </a:rPr>
                            <a:t>-0.003</a:t>
                          </a:r>
                          <a:endParaRPr lang="ko-KR" altLang="en-US" sz="1400" dirty="0">
                            <a:solidFill>
                              <a:schemeClr val="tx1"/>
                            </a:solidFill>
                            <a:latin typeface="Arial" panose="020B0604020202020204" pitchFamily="34" charset="0"/>
                            <a:cs typeface="Arial" panose="020B0604020202020204" pitchFamily="34" charset="0"/>
                          </a:endParaRPr>
                        </a:p>
                      </a:txBody>
                      <a:tcPr anchor="ctr">
                        <a:lnL w="12700" cap="flat" cmpd="sng" algn="ctr">
                          <a:solidFill>
                            <a:srgbClr val="5B8E39"/>
                          </a:solidFill>
                          <a:prstDash val="solid"/>
                          <a:round/>
                          <a:headEnd type="none" w="med" len="med"/>
                          <a:tailEnd type="none" w="med" len="med"/>
                        </a:lnL>
                        <a:lnR w="12700" cap="flat" cmpd="sng" algn="ctr">
                          <a:solidFill>
                            <a:srgbClr val="5B8E39"/>
                          </a:solidFill>
                          <a:prstDash val="solid"/>
                          <a:round/>
                          <a:headEnd type="none" w="med" len="med"/>
                          <a:tailEnd type="none" w="med" len="med"/>
                        </a:lnR>
                        <a:lnT w="28575" cap="flat" cmpd="sng" algn="ctr">
                          <a:solidFill>
                            <a:srgbClr val="5B8E39"/>
                          </a:solidFill>
                          <a:prstDash val="solid"/>
                          <a:round/>
                          <a:headEnd type="none" w="med" len="med"/>
                          <a:tailEnd type="none" w="med" len="med"/>
                        </a:lnT>
                        <a:lnB w="28575" cap="flat" cmpd="sng" algn="ctr">
                          <a:solidFill>
                            <a:srgbClr val="5B8E39"/>
                          </a:solidFill>
                          <a:prstDash val="solid"/>
                          <a:round/>
                          <a:headEnd type="none" w="med" len="med"/>
                          <a:tailEnd type="none" w="med" len="med"/>
                        </a:lnB>
                        <a:lnTlToBr w="12700" cmpd="sng">
                          <a:noFill/>
                          <a:prstDash val="solid"/>
                        </a:lnTlToBr>
                        <a:lnBlToTr w="12700" cmpd="sng">
                          <a:noFill/>
                          <a:prstDash val="solid"/>
                        </a:lnBlToTr>
                        <a:solidFill>
                          <a:srgbClr val="E2F0D9"/>
                        </a:solidFill>
                      </a:tcPr>
                    </a:tc>
                    <a:tc>
                      <a:txBody>
                        <a:bodyPr/>
                        <a:lstStyle/>
                        <a:p>
                          <a:pPr algn="ctr" latinLnBrk="1"/>
                          <a:r>
                            <a:rPr lang="en-US" altLang="ko-KR" sz="1400" dirty="0">
                              <a:solidFill>
                                <a:schemeClr val="tx1"/>
                              </a:solidFill>
                              <a:latin typeface="Arial" panose="020B0604020202020204" pitchFamily="34" charset="0"/>
                              <a:cs typeface="Arial" panose="020B0604020202020204" pitchFamily="34" charset="0"/>
                            </a:rPr>
                            <a:t>1.619</a:t>
                          </a:r>
                          <a:endParaRPr lang="ko-KR" altLang="en-US" sz="1400" dirty="0">
                            <a:solidFill>
                              <a:schemeClr val="tx1"/>
                            </a:solidFill>
                            <a:latin typeface="Arial" panose="020B0604020202020204" pitchFamily="34" charset="0"/>
                            <a:cs typeface="Arial" panose="020B0604020202020204" pitchFamily="34" charset="0"/>
                          </a:endParaRPr>
                        </a:p>
                      </a:txBody>
                      <a:tcPr anchor="ctr">
                        <a:lnL w="12700" cap="flat" cmpd="sng" algn="ctr">
                          <a:solidFill>
                            <a:srgbClr val="5B8E39"/>
                          </a:solidFill>
                          <a:prstDash val="solid"/>
                          <a:round/>
                          <a:headEnd type="none" w="med" len="med"/>
                          <a:tailEnd type="none" w="med" len="med"/>
                        </a:lnL>
                        <a:lnR w="12700" cap="flat" cmpd="sng" algn="ctr">
                          <a:solidFill>
                            <a:srgbClr val="5B8E39"/>
                          </a:solidFill>
                          <a:prstDash val="solid"/>
                          <a:round/>
                          <a:headEnd type="none" w="med" len="med"/>
                          <a:tailEnd type="none" w="med" len="med"/>
                        </a:lnR>
                        <a:lnT w="28575" cap="flat" cmpd="sng" algn="ctr">
                          <a:solidFill>
                            <a:srgbClr val="5B8E39"/>
                          </a:solidFill>
                          <a:prstDash val="solid"/>
                          <a:round/>
                          <a:headEnd type="none" w="med" len="med"/>
                          <a:tailEnd type="none" w="med" len="med"/>
                        </a:lnT>
                        <a:lnB w="28575" cap="flat" cmpd="sng" algn="ctr">
                          <a:solidFill>
                            <a:srgbClr val="5B8E39"/>
                          </a:solidFill>
                          <a:prstDash val="solid"/>
                          <a:round/>
                          <a:headEnd type="none" w="med" len="med"/>
                          <a:tailEnd type="none" w="med" len="med"/>
                        </a:lnB>
                        <a:solidFill>
                          <a:srgbClr val="E2F0D9"/>
                        </a:solidFill>
                      </a:tcPr>
                    </a:tc>
                    <a:tc>
                      <a:txBody>
                        <a:bodyPr/>
                        <a:lstStyle/>
                        <a:p>
                          <a:pPr algn="ctr" latinLnBrk="1"/>
                          <a:r>
                            <a:rPr lang="en-US" altLang="ko-KR" sz="1400" dirty="0">
                              <a:solidFill>
                                <a:schemeClr val="tx1"/>
                              </a:solidFill>
                              <a:latin typeface="Arial" panose="020B0604020202020204" pitchFamily="34" charset="0"/>
                              <a:cs typeface="Arial" panose="020B0604020202020204" pitchFamily="34" charset="0"/>
                            </a:rPr>
                            <a:t>-1.000</a:t>
                          </a:r>
                          <a:endParaRPr lang="ko-KR" altLang="en-US" sz="1400" dirty="0">
                            <a:solidFill>
                              <a:schemeClr val="tx1"/>
                            </a:solidFill>
                            <a:latin typeface="Arial" panose="020B0604020202020204" pitchFamily="34" charset="0"/>
                            <a:cs typeface="Arial" panose="020B0604020202020204" pitchFamily="34" charset="0"/>
                          </a:endParaRPr>
                        </a:p>
                      </a:txBody>
                      <a:tcPr anchor="ctr">
                        <a:lnL w="12700" cap="flat" cmpd="sng" algn="ctr">
                          <a:solidFill>
                            <a:srgbClr val="5B8E39"/>
                          </a:solidFill>
                          <a:prstDash val="solid"/>
                          <a:round/>
                          <a:headEnd type="none" w="med" len="med"/>
                          <a:tailEnd type="none" w="med" len="med"/>
                        </a:lnL>
                        <a:lnR w="12700" cap="flat" cmpd="sng" algn="ctr">
                          <a:solidFill>
                            <a:srgbClr val="5B8E39"/>
                          </a:solidFill>
                          <a:prstDash val="solid"/>
                          <a:round/>
                          <a:headEnd type="none" w="med" len="med"/>
                          <a:tailEnd type="none" w="med" len="med"/>
                        </a:lnR>
                        <a:lnT w="28575" cap="flat" cmpd="sng" algn="ctr">
                          <a:solidFill>
                            <a:srgbClr val="5B8E39"/>
                          </a:solidFill>
                          <a:prstDash val="solid"/>
                          <a:round/>
                          <a:headEnd type="none" w="med" len="med"/>
                          <a:tailEnd type="none" w="med" len="med"/>
                        </a:lnT>
                        <a:lnB w="28575" cap="flat" cmpd="sng" algn="ctr">
                          <a:solidFill>
                            <a:srgbClr val="5B8E39"/>
                          </a:solidFill>
                          <a:prstDash val="solid"/>
                          <a:round/>
                          <a:headEnd type="none" w="med" len="med"/>
                          <a:tailEnd type="none" w="med" len="med"/>
                        </a:lnB>
                        <a:solidFill>
                          <a:srgbClr val="E2F0D9"/>
                        </a:solidFill>
                      </a:tcPr>
                    </a:tc>
                    <a:tc>
                      <a:txBody>
                        <a:bodyPr/>
                        <a:lstStyle/>
                        <a:p>
                          <a:pPr algn="ctr" latinLnBrk="1"/>
                          <a:r>
                            <a:rPr lang="en-US" altLang="ko-KR" sz="1400" dirty="0">
                              <a:solidFill>
                                <a:schemeClr val="tx1"/>
                              </a:solidFill>
                              <a:latin typeface="Arial" panose="020B0604020202020204" pitchFamily="34" charset="0"/>
                              <a:cs typeface="Arial" panose="020B0604020202020204" pitchFamily="34" charset="0"/>
                            </a:rPr>
                            <a:t>0.000</a:t>
                          </a:r>
                          <a:endParaRPr lang="ko-KR" altLang="en-US" sz="1400" dirty="0">
                            <a:solidFill>
                              <a:schemeClr val="tx1"/>
                            </a:solidFill>
                            <a:latin typeface="Arial" panose="020B0604020202020204" pitchFamily="34" charset="0"/>
                            <a:cs typeface="Arial" panose="020B0604020202020204" pitchFamily="34" charset="0"/>
                          </a:endParaRPr>
                        </a:p>
                      </a:txBody>
                      <a:tcPr anchor="ctr">
                        <a:lnL w="12700" cap="flat" cmpd="sng" algn="ctr">
                          <a:solidFill>
                            <a:srgbClr val="5B8E39"/>
                          </a:solidFill>
                          <a:prstDash val="solid"/>
                          <a:round/>
                          <a:headEnd type="none" w="med" len="med"/>
                          <a:tailEnd type="none" w="med" len="med"/>
                        </a:lnL>
                        <a:lnR w="12700" cap="flat" cmpd="sng" algn="ctr">
                          <a:solidFill>
                            <a:srgbClr val="5B8E39"/>
                          </a:solidFill>
                          <a:prstDash val="solid"/>
                          <a:round/>
                          <a:headEnd type="none" w="med" len="med"/>
                          <a:tailEnd type="none" w="med" len="med"/>
                        </a:lnR>
                        <a:lnT w="28575" cap="flat" cmpd="sng" algn="ctr">
                          <a:solidFill>
                            <a:srgbClr val="5B8E39"/>
                          </a:solidFill>
                          <a:prstDash val="solid"/>
                          <a:round/>
                          <a:headEnd type="none" w="med" len="med"/>
                          <a:tailEnd type="none" w="med" len="med"/>
                        </a:lnT>
                        <a:lnB w="28575" cap="flat" cmpd="sng" algn="ctr">
                          <a:solidFill>
                            <a:srgbClr val="5B8E39"/>
                          </a:solidFill>
                          <a:prstDash val="solid"/>
                          <a:round/>
                          <a:headEnd type="none" w="med" len="med"/>
                          <a:tailEnd type="none" w="med" len="med"/>
                        </a:lnB>
                        <a:solidFill>
                          <a:srgbClr val="E2F0D9"/>
                        </a:solidFill>
                      </a:tcPr>
                    </a:tc>
                    <a:tc>
                      <a:txBody>
                        <a:bodyPr/>
                        <a:lstStyle/>
                        <a:p>
                          <a:pPr algn="ctr" latinLnBrk="1"/>
                          <a:r>
                            <a:rPr lang="en-US" altLang="ko-KR" sz="1400" dirty="0">
                              <a:solidFill>
                                <a:schemeClr val="tx1"/>
                              </a:solidFill>
                              <a:latin typeface="Arial" panose="020B0604020202020204" pitchFamily="34" charset="0"/>
                              <a:cs typeface="Arial" panose="020B0604020202020204" pitchFamily="34" charset="0"/>
                            </a:rPr>
                            <a:t>1.000</a:t>
                          </a:r>
                          <a:endParaRPr lang="ko-KR" altLang="en-US" sz="1400" dirty="0">
                            <a:solidFill>
                              <a:schemeClr val="tx1"/>
                            </a:solidFill>
                            <a:latin typeface="Arial" panose="020B0604020202020204" pitchFamily="34" charset="0"/>
                            <a:cs typeface="Arial" panose="020B0604020202020204" pitchFamily="34" charset="0"/>
                          </a:endParaRPr>
                        </a:p>
                      </a:txBody>
                      <a:tcPr anchor="ctr">
                        <a:lnL w="12700" cap="flat" cmpd="sng" algn="ctr">
                          <a:solidFill>
                            <a:srgbClr val="5B8E39"/>
                          </a:solidFill>
                          <a:prstDash val="solid"/>
                          <a:round/>
                          <a:headEnd type="none" w="med" len="med"/>
                          <a:tailEnd type="none" w="med" len="med"/>
                        </a:lnL>
                        <a:lnR w="12700" cap="flat" cmpd="sng" algn="ctr">
                          <a:solidFill>
                            <a:srgbClr val="5B8E39"/>
                          </a:solidFill>
                          <a:prstDash val="solid"/>
                          <a:round/>
                          <a:headEnd type="none" w="med" len="med"/>
                          <a:tailEnd type="none" w="med" len="med"/>
                        </a:lnR>
                        <a:lnT w="28575" cap="flat" cmpd="sng" algn="ctr">
                          <a:solidFill>
                            <a:srgbClr val="5B8E39"/>
                          </a:solidFill>
                          <a:prstDash val="solid"/>
                          <a:round/>
                          <a:headEnd type="none" w="med" len="med"/>
                          <a:tailEnd type="none" w="med" len="med"/>
                        </a:lnT>
                        <a:lnB w="28575" cap="flat" cmpd="sng" algn="ctr">
                          <a:solidFill>
                            <a:srgbClr val="5B8E39"/>
                          </a:solidFill>
                          <a:prstDash val="solid"/>
                          <a:round/>
                          <a:headEnd type="none" w="med" len="med"/>
                          <a:tailEnd type="none" w="med" len="med"/>
                        </a:lnB>
                        <a:solidFill>
                          <a:srgbClr val="E2F0D9"/>
                        </a:solidFill>
                      </a:tcPr>
                    </a:tc>
                    <a:tc>
                      <a:txBody>
                        <a:bodyPr/>
                        <a:lstStyle/>
                        <a:p>
                          <a:pPr algn="ctr" latinLnBrk="1"/>
                          <a:r>
                            <a:rPr lang="en-US" altLang="ko-KR" sz="1400" dirty="0">
                              <a:solidFill>
                                <a:schemeClr val="tx1"/>
                              </a:solidFill>
                              <a:latin typeface="Arial" panose="020B0604020202020204" pitchFamily="34" charset="0"/>
                              <a:cs typeface="Arial" panose="020B0604020202020204" pitchFamily="34" charset="0"/>
                            </a:rPr>
                            <a:t>-6.000</a:t>
                          </a:r>
                          <a:endParaRPr lang="ko-KR" altLang="en-US" sz="1400" dirty="0">
                            <a:solidFill>
                              <a:schemeClr val="tx1"/>
                            </a:solidFill>
                            <a:latin typeface="Arial" panose="020B0604020202020204" pitchFamily="34" charset="0"/>
                            <a:cs typeface="Arial" panose="020B0604020202020204" pitchFamily="34" charset="0"/>
                          </a:endParaRPr>
                        </a:p>
                      </a:txBody>
                      <a:tcPr anchor="ctr">
                        <a:lnL w="12700" cap="flat" cmpd="sng" algn="ctr">
                          <a:solidFill>
                            <a:srgbClr val="5B8E39"/>
                          </a:solidFill>
                          <a:prstDash val="solid"/>
                          <a:round/>
                          <a:headEnd type="none" w="med" len="med"/>
                          <a:tailEnd type="none" w="med" len="med"/>
                        </a:lnL>
                        <a:lnR w="28575" cap="flat" cmpd="sng" algn="ctr">
                          <a:solidFill>
                            <a:srgbClr val="5B8E39"/>
                          </a:solidFill>
                          <a:prstDash val="solid"/>
                          <a:round/>
                          <a:headEnd type="none" w="med" len="med"/>
                          <a:tailEnd type="none" w="med" len="med"/>
                        </a:lnR>
                        <a:lnT w="28575" cap="flat" cmpd="sng" algn="ctr">
                          <a:solidFill>
                            <a:srgbClr val="5B8E39"/>
                          </a:solidFill>
                          <a:prstDash val="solid"/>
                          <a:round/>
                          <a:headEnd type="none" w="med" len="med"/>
                          <a:tailEnd type="none" w="med" len="med"/>
                        </a:lnT>
                        <a:lnB w="28575" cap="flat" cmpd="sng" algn="ctr">
                          <a:solidFill>
                            <a:srgbClr val="5B8E39"/>
                          </a:solidFill>
                          <a:prstDash val="solid"/>
                          <a:round/>
                          <a:headEnd type="none" w="med" len="med"/>
                          <a:tailEnd type="none" w="med" len="med"/>
                        </a:lnB>
                        <a:solidFill>
                          <a:srgbClr val="E2F0D9"/>
                        </a:solidFill>
                      </a:tcPr>
                    </a:tc>
                    <a:tc>
                      <a:txBody>
                        <a:bodyPr/>
                        <a:lstStyle/>
                        <a:p>
                          <a:pPr algn="ctr" latinLnBrk="1"/>
                          <a:r>
                            <a:rPr lang="en-US" altLang="ko-KR" sz="1400" dirty="0">
                              <a:solidFill>
                                <a:schemeClr val="tx1"/>
                              </a:solidFill>
                              <a:latin typeface="Arial" panose="020B0604020202020204" pitchFamily="34" charset="0"/>
                              <a:cs typeface="Arial" panose="020B0604020202020204" pitchFamily="34" charset="0"/>
                            </a:rPr>
                            <a:t>6.000</a:t>
                          </a:r>
                          <a:endParaRPr lang="ko-KR" altLang="en-US" sz="1400" dirty="0">
                            <a:solidFill>
                              <a:schemeClr val="tx1"/>
                            </a:solidFill>
                            <a:latin typeface="Arial" panose="020B0604020202020204" pitchFamily="34" charset="0"/>
                            <a:cs typeface="Arial" panose="020B0604020202020204" pitchFamily="34" charset="0"/>
                          </a:endParaRPr>
                        </a:p>
                      </a:txBody>
                      <a:tcPr anchor="ctr">
                        <a:lnL w="28575" cap="flat" cmpd="sng" algn="ctr">
                          <a:solidFill>
                            <a:srgbClr val="5B8E39"/>
                          </a:solidFill>
                          <a:prstDash val="solid"/>
                          <a:round/>
                          <a:headEnd type="none" w="med" len="med"/>
                          <a:tailEnd type="none" w="med" len="med"/>
                        </a:lnL>
                        <a:lnR w="28575" cap="flat" cmpd="sng" algn="ctr">
                          <a:solidFill>
                            <a:srgbClr val="5B8E39"/>
                          </a:solidFill>
                          <a:prstDash val="solid"/>
                          <a:round/>
                          <a:headEnd type="none" w="med" len="med"/>
                          <a:tailEnd type="none" w="med" len="med"/>
                        </a:lnR>
                        <a:lnT w="28575" cap="flat" cmpd="sng" algn="ctr">
                          <a:solidFill>
                            <a:srgbClr val="5B8E39"/>
                          </a:solidFill>
                          <a:prstDash val="solid"/>
                          <a:round/>
                          <a:headEnd type="none" w="med" len="med"/>
                          <a:tailEnd type="none" w="med" len="med"/>
                        </a:lnT>
                        <a:lnB w="28575" cap="flat" cmpd="sng" algn="ctr">
                          <a:solidFill>
                            <a:srgbClr val="5B8E39"/>
                          </a:solidFill>
                          <a:prstDash val="solid"/>
                          <a:round/>
                          <a:headEnd type="none" w="med" len="med"/>
                          <a:tailEnd type="none" w="med" len="med"/>
                        </a:lnB>
                        <a:solidFill>
                          <a:srgbClr val="E2F0D9"/>
                        </a:solidFill>
                      </a:tcPr>
                    </a:tc>
                    <a:extLst>
                      <a:ext uri="{0D108BD9-81ED-4DB2-BD59-A6C34878D82A}">
                        <a16:rowId xmlns:a16="http://schemas.microsoft.com/office/drawing/2014/main" val="2648084969"/>
                      </a:ext>
                    </a:extLst>
                  </a:tr>
                </a:tbl>
              </a:graphicData>
            </a:graphic>
          </p:graphicFrame>
        </mc:Fallback>
      </mc:AlternateContent>
      <p:sp>
        <p:nvSpPr>
          <p:cNvPr id="9" name="TextBox 8">
            <a:extLst>
              <a:ext uri="{FF2B5EF4-FFF2-40B4-BE49-F238E27FC236}">
                <a16:creationId xmlns:a16="http://schemas.microsoft.com/office/drawing/2014/main" id="{E871D8A9-7389-4AF6-96B0-4BA9CC16F067}"/>
              </a:ext>
            </a:extLst>
          </p:cNvPr>
          <p:cNvSpPr txBox="1"/>
          <p:nvPr/>
        </p:nvSpPr>
        <p:spPr>
          <a:xfrm>
            <a:off x="0" y="0"/>
            <a:ext cx="6120062" cy="646331"/>
          </a:xfrm>
          <a:prstGeom prst="rect">
            <a:avLst/>
          </a:prstGeom>
          <a:noFill/>
        </p:spPr>
        <p:txBody>
          <a:bodyPr wrap="square">
            <a:spAutoFit/>
          </a:bodyPr>
          <a:lstStyle/>
          <a:p>
            <a:r>
              <a:rPr lang="ko-KR" altLang="en-US" dirty="0" err="1"/>
              <a:t>Table</a:t>
            </a:r>
            <a:r>
              <a:rPr lang="ko-KR" altLang="en-US" dirty="0"/>
              <a:t> 5 </a:t>
            </a:r>
            <a:r>
              <a:rPr lang="ko-KR" altLang="en-US" dirty="0" err="1"/>
              <a:t>Descriptive</a:t>
            </a:r>
            <a:r>
              <a:rPr lang="ko-KR" altLang="en-US" dirty="0"/>
              <a:t> </a:t>
            </a:r>
            <a:r>
              <a:rPr lang="ko-KR" altLang="en-US" dirty="0" err="1"/>
              <a:t>statistics</a:t>
            </a:r>
            <a:r>
              <a:rPr lang="ko-KR" altLang="en-US" dirty="0"/>
              <a:t> </a:t>
            </a:r>
            <a:r>
              <a:rPr lang="ko-KR" altLang="en-US" dirty="0" err="1"/>
              <a:t>for</a:t>
            </a:r>
            <a:r>
              <a:rPr lang="ko-KR" altLang="en-US" dirty="0"/>
              <a:t> </a:t>
            </a:r>
            <a:r>
              <a:rPr lang="ko-KR" altLang="en-US" dirty="0" err="1"/>
              <a:t>predicted</a:t>
            </a:r>
            <a:r>
              <a:rPr lang="ko-KR" altLang="en-US" dirty="0"/>
              <a:t> </a:t>
            </a:r>
            <a:r>
              <a:rPr lang="ko-KR" altLang="en-US" dirty="0" err="1"/>
              <a:t>earnings</a:t>
            </a:r>
            <a:r>
              <a:rPr lang="ko-KR" altLang="en-US" dirty="0"/>
              <a:t> </a:t>
            </a:r>
            <a:r>
              <a:rPr lang="ko-KR" altLang="en-US" dirty="0" err="1"/>
              <a:t>increase</a:t>
            </a:r>
            <a:r>
              <a:rPr lang="ko-KR" altLang="en-US" dirty="0"/>
              <a:t> </a:t>
            </a:r>
            <a:r>
              <a:rPr lang="ko-KR" altLang="en-US" dirty="0" err="1"/>
              <a:t>score</a:t>
            </a:r>
            <a:r>
              <a:rPr lang="ko-KR" altLang="en-US" dirty="0"/>
              <a:t> </a:t>
            </a:r>
            <a:r>
              <a:rPr lang="ko-KR" altLang="en-US" dirty="0" err="1"/>
              <a:t>model</a:t>
            </a:r>
            <a:r>
              <a:rPr lang="ko-KR" altLang="en-US" dirty="0"/>
              <a:t> </a:t>
            </a:r>
            <a:r>
              <a:rPr lang="ko-KR" altLang="en-US" dirty="0" err="1"/>
              <a:t>variables</a:t>
            </a:r>
            <a:endParaRPr lang="ko-KR" altLang="en-US" dirty="0"/>
          </a:p>
        </p:txBody>
      </p:sp>
    </p:spTree>
    <p:extLst>
      <p:ext uri="{BB962C8B-B14F-4D97-AF65-F5344CB8AC3E}">
        <p14:creationId xmlns:p14="http://schemas.microsoft.com/office/powerpoint/2010/main" val="216262178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직사각형 1">
            <a:extLst>
              <a:ext uri="{FF2B5EF4-FFF2-40B4-BE49-F238E27FC236}">
                <a16:creationId xmlns:a16="http://schemas.microsoft.com/office/drawing/2014/main" id="{C24D7E08-0ED4-48B0-9CEA-6BB2A9B1BBF5}"/>
              </a:ext>
            </a:extLst>
          </p:cNvPr>
          <p:cNvSpPr/>
          <p:nvPr/>
        </p:nvSpPr>
        <p:spPr>
          <a:xfrm>
            <a:off x="680720" y="9775"/>
            <a:ext cx="4836160" cy="408432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직사각형 13">
            <a:extLst>
              <a:ext uri="{FF2B5EF4-FFF2-40B4-BE49-F238E27FC236}">
                <a16:creationId xmlns:a16="http://schemas.microsoft.com/office/drawing/2014/main" id="{3089EA9E-7C5C-4CE4-91F5-E483503644A7}"/>
              </a:ext>
            </a:extLst>
          </p:cNvPr>
          <p:cNvSpPr/>
          <p:nvPr/>
        </p:nvSpPr>
        <p:spPr>
          <a:xfrm>
            <a:off x="0" y="0"/>
            <a:ext cx="12192000" cy="6858000"/>
          </a:xfrm>
          <a:prstGeom prst="rect">
            <a:avLst/>
          </a:prstGeom>
          <a:noFill/>
          <a:ln w="762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aphicFrame>
        <p:nvGraphicFramePr>
          <p:cNvPr id="7" name="표 14">
            <a:extLst>
              <a:ext uri="{FF2B5EF4-FFF2-40B4-BE49-F238E27FC236}">
                <a16:creationId xmlns:a16="http://schemas.microsoft.com/office/drawing/2014/main" id="{E41A4BA3-FF95-48FE-9146-323568271A7D}"/>
              </a:ext>
            </a:extLst>
          </p:cNvPr>
          <p:cNvGraphicFramePr>
            <a:graphicFrameLocks noGrp="1"/>
          </p:cNvGraphicFramePr>
          <p:nvPr>
            <p:extLst>
              <p:ext uri="{D42A27DB-BD31-4B8C-83A1-F6EECF244321}">
                <p14:modId xmlns:p14="http://schemas.microsoft.com/office/powerpoint/2010/main" val="2805346508"/>
              </p:ext>
            </p:extLst>
          </p:nvPr>
        </p:nvGraphicFramePr>
        <p:xfrm>
          <a:off x="1324401" y="2801235"/>
          <a:ext cx="10787604" cy="2580640"/>
        </p:xfrm>
        <a:graphic>
          <a:graphicData uri="http://schemas.openxmlformats.org/drawingml/2006/table">
            <a:tbl>
              <a:tblPr firstRow="1" bandRow="1">
                <a:tableStyleId>{5C22544A-7EE6-4342-B048-85BDC9FD1C3A}</a:tableStyleId>
              </a:tblPr>
              <a:tblGrid>
                <a:gridCol w="1797934">
                  <a:extLst>
                    <a:ext uri="{9D8B030D-6E8A-4147-A177-3AD203B41FA5}">
                      <a16:colId xmlns:a16="http://schemas.microsoft.com/office/drawing/2014/main" val="3356453974"/>
                    </a:ext>
                  </a:extLst>
                </a:gridCol>
                <a:gridCol w="1797934">
                  <a:extLst>
                    <a:ext uri="{9D8B030D-6E8A-4147-A177-3AD203B41FA5}">
                      <a16:colId xmlns:a16="http://schemas.microsoft.com/office/drawing/2014/main" val="3948880952"/>
                    </a:ext>
                  </a:extLst>
                </a:gridCol>
                <a:gridCol w="1797934">
                  <a:extLst>
                    <a:ext uri="{9D8B030D-6E8A-4147-A177-3AD203B41FA5}">
                      <a16:colId xmlns:a16="http://schemas.microsoft.com/office/drawing/2014/main" val="426132805"/>
                    </a:ext>
                  </a:extLst>
                </a:gridCol>
                <a:gridCol w="1797934">
                  <a:extLst>
                    <a:ext uri="{9D8B030D-6E8A-4147-A177-3AD203B41FA5}">
                      <a16:colId xmlns:a16="http://schemas.microsoft.com/office/drawing/2014/main" val="320213733"/>
                    </a:ext>
                  </a:extLst>
                </a:gridCol>
                <a:gridCol w="1797934">
                  <a:extLst>
                    <a:ext uri="{9D8B030D-6E8A-4147-A177-3AD203B41FA5}">
                      <a16:colId xmlns:a16="http://schemas.microsoft.com/office/drawing/2014/main" val="3020092974"/>
                    </a:ext>
                  </a:extLst>
                </a:gridCol>
                <a:gridCol w="1797934">
                  <a:extLst>
                    <a:ext uri="{9D8B030D-6E8A-4147-A177-3AD203B41FA5}">
                      <a16:colId xmlns:a16="http://schemas.microsoft.com/office/drawing/2014/main" val="2381213799"/>
                    </a:ext>
                  </a:extLst>
                </a:gridCol>
              </a:tblGrid>
              <a:tr h="320040">
                <a:tc rowSpan="2">
                  <a:txBody>
                    <a:bodyPr/>
                    <a:lstStyle/>
                    <a:p>
                      <a:pPr latinLnBrk="1"/>
                      <a:r>
                        <a:rPr lang="en-US" altLang="ko-KR" dirty="0">
                          <a:solidFill>
                            <a:schemeClr val="tx1"/>
                          </a:solidFill>
                          <a:latin typeface="Arial" panose="020B0604020202020204" pitchFamily="34" charset="0"/>
                          <a:cs typeface="Arial" panose="020B0604020202020204" pitchFamily="34" charset="0"/>
                        </a:rPr>
                        <a:t>Trading strategy</a:t>
                      </a:r>
                      <a:endParaRPr lang="ko-KR" altLang="en-US" dirty="0">
                        <a:solidFill>
                          <a:schemeClr val="tx1"/>
                        </a:solidFill>
                        <a:latin typeface="Arial" panose="020B0604020202020204" pitchFamily="34" charset="0"/>
                        <a:cs typeface="Arial" panose="020B0604020202020204" pitchFamily="34" charset="0"/>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rowSpan="2">
                  <a:txBody>
                    <a:bodyPr/>
                    <a:lstStyle/>
                    <a:p>
                      <a:pPr latinLnBrk="1"/>
                      <a:r>
                        <a:rPr lang="en-US" altLang="ko-KR" dirty="0">
                          <a:solidFill>
                            <a:schemeClr val="tx1"/>
                          </a:solidFill>
                          <a:latin typeface="Arial" panose="020B0604020202020204" pitchFamily="34" charset="0"/>
                          <a:cs typeface="Arial" panose="020B0604020202020204" pitchFamily="34" charset="0"/>
                        </a:rPr>
                        <a:t>Investment position</a:t>
                      </a:r>
                      <a:endParaRPr lang="ko-KR" altLang="en-US" dirty="0">
                        <a:solidFill>
                          <a:schemeClr val="tx1"/>
                        </a:solidFill>
                        <a:latin typeface="Arial" panose="020B0604020202020204" pitchFamily="34" charset="0"/>
                        <a:cs typeface="Arial" panose="020B0604020202020204" pitchFamily="34" charset="0"/>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rowSpan="2">
                  <a:txBody>
                    <a:bodyPr/>
                    <a:lstStyle/>
                    <a:p>
                      <a:pPr latinLnBrk="1"/>
                      <a:r>
                        <a:rPr lang="en-US" altLang="ko-KR" dirty="0">
                          <a:solidFill>
                            <a:schemeClr val="tx1"/>
                          </a:solidFill>
                          <a:latin typeface="Arial" panose="020B0604020202020204" pitchFamily="34" charset="0"/>
                          <a:cs typeface="Arial" panose="020B0604020202020204" pitchFamily="34" charset="0"/>
                        </a:rPr>
                        <a:t>Portfolio</a:t>
                      </a:r>
                      <a:endParaRPr lang="ko-KR" altLang="en-US" dirty="0">
                        <a:solidFill>
                          <a:schemeClr val="tx1"/>
                        </a:solidFill>
                        <a:latin typeface="Arial" panose="020B0604020202020204" pitchFamily="34" charset="0"/>
                        <a:cs typeface="Arial" panose="020B0604020202020204" pitchFamily="34" charset="0"/>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latinLnBrk="1"/>
                      <a:r>
                        <a:rPr lang="en-US" altLang="ko-KR" dirty="0">
                          <a:solidFill>
                            <a:schemeClr val="tx1"/>
                          </a:solidFill>
                          <a:latin typeface="Arial" panose="020B0604020202020204" pitchFamily="34" charset="0"/>
                          <a:cs typeface="Arial" panose="020B0604020202020204" pitchFamily="34" charset="0"/>
                        </a:rPr>
                        <a:t>mean</a:t>
                      </a:r>
                      <a:endParaRPr lang="ko-KR" altLang="en-US" dirty="0">
                        <a:solidFill>
                          <a:schemeClr val="tx1"/>
                        </a:solidFill>
                        <a:latin typeface="Arial" panose="020B0604020202020204" pitchFamily="34" charset="0"/>
                        <a:cs typeface="Arial" panose="020B0604020202020204" pitchFamily="34" charset="0"/>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latinLnBrk="1"/>
                      <a:endParaRPr lang="ko-KR" altLang="en-US" dirty="0">
                        <a:solidFill>
                          <a:schemeClr val="tx1"/>
                        </a:solidFill>
                        <a:latin typeface="Arial" panose="020B0604020202020204" pitchFamily="34" charset="0"/>
                        <a:cs typeface="Arial" panose="020B0604020202020204" pitchFamily="34" charset="0"/>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latinLnBrk="1"/>
                      <a:endParaRPr lang="ko-KR" altLang="en-US" dirty="0">
                        <a:solidFill>
                          <a:schemeClr val="tx1"/>
                        </a:solidFill>
                        <a:latin typeface="Arial" panose="020B0604020202020204" pitchFamily="34" charset="0"/>
                        <a:cs typeface="Arial" panose="020B0604020202020204" pitchFamily="34" charset="0"/>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val="958346028"/>
                  </a:ext>
                </a:extLst>
              </a:tr>
              <a:tr h="320040">
                <a:tc vMerge="1">
                  <a:txBody>
                    <a:bodyPr/>
                    <a:lstStyle/>
                    <a:p>
                      <a:pPr latinLnBrk="1"/>
                      <a:endParaRPr lang="ko-KR" altLang="en-US"/>
                    </a:p>
                  </a:txBody>
                  <a:tcPr/>
                </a:tc>
                <a:tc vMerge="1">
                  <a:txBody>
                    <a:bodyPr/>
                    <a:lstStyle/>
                    <a:p>
                      <a:pPr latinLnBrk="1"/>
                      <a:endParaRPr lang="ko-KR" altLang="en-US"/>
                    </a:p>
                  </a:txBody>
                  <a:tcPr/>
                </a:tc>
                <a:tc vMerge="1">
                  <a:txBody>
                    <a:bodyPr/>
                    <a:lstStyle/>
                    <a:p>
                      <a:pPr latinLnBrk="1"/>
                      <a:endParaRPr lang="ko-KR" altLang="en-US"/>
                    </a:p>
                  </a:txBody>
                  <a:tcPr/>
                </a:tc>
                <a:tc>
                  <a:txBody>
                    <a:bodyPr/>
                    <a:lstStyle/>
                    <a:p>
                      <a:pPr latinLnBrk="1"/>
                      <a:r>
                        <a:rPr lang="en-US" altLang="ko-KR" dirty="0">
                          <a:solidFill>
                            <a:schemeClr val="tx1"/>
                          </a:solidFill>
                          <a:latin typeface="Arial" panose="020B0604020202020204" pitchFamily="34" charset="0"/>
                          <a:cs typeface="Arial" panose="020B0604020202020204" pitchFamily="34" charset="0"/>
                        </a:rPr>
                        <a:t>N</a:t>
                      </a:r>
                      <a:endParaRPr lang="ko-KR" altLang="en-US" dirty="0">
                        <a:solidFill>
                          <a:schemeClr val="tx1"/>
                        </a:solidFill>
                        <a:latin typeface="Arial" panose="020B0604020202020204" pitchFamily="34" charset="0"/>
                        <a:cs typeface="Arial" panose="020B0604020202020204" pitchFamily="34" charset="0"/>
                      </a:endParaRPr>
                    </a:p>
                  </a:txBody>
                  <a:tcPr>
                    <a:lnL w="381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latinLnBrk="1"/>
                      <a:r>
                        <a:rPr lang="en-US" altLang="ko-KR" dirty="0">
                          <a:solidFill>
                            <a:schemeClr val="tx1"/>
                          </a:solidFill>
                          <a:latin typeface="Arial" panose="020B0604020202020204" pitchFamily="34" charset="0"/>
                          <a:cs typeface="Arial" panose="020B0604020202020204" pitchFamily="34" charset="0"/>
                        </a:rPr>
                        <a:t>AR(%)</a:t>
                      </a:r>
                      <a:endParaRPr lang="ko-KR" altLang="en-US" dirty="0">
                        <a:solidFill>
                          <a:schemeClr val="tx1"/>
                        </a:solidFill>
                        <a:latin typeface="Arial" panose="020B0604020202020204" pitchFamily="34" charset="0"/>
                        <a:cs typeface="Arial" panose="020B0604020202020204" pitchFamily="34" charset="0"/>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latinLnBrk="1"/>
                      <a:r>
                        <a:rPr lang="en-US" altLang="ko-KR" dirty="0">
                          <a:solidFill>
                            <a:schemeClr val="tx1"/>
                          </a:solidFill>
                          <a:latin typeface="Arial" panose="020B0604020202020204" pitchFamily="34" charset="0"/>
                          <a:cs typeface="Arial" panose="020B0604020202020204" pitchFamily="34" charset="0"/>
                        </a:rPr>
                        <a:t>Difference(%)</a:t>
                      </a:r>
                      <a:endParaRPr lang="ko-KR" altLang="en-US" dirty="0">
                        <a:solidFill>
                          <a:schemeClr val="tx1"/>
                        </a:solidFill>
                        <a:latin typeface="Arial" panose="020B0604020202020204" pitchFamily="34" charset="0"/>
                        <a:cs typeface="Arial" panose="020B0604020202020204" pitchFamily="34" charset="0"/>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val="4105370194"/>
                  </a:ext>
                </a:extLst>
              </a:tr>
              <a:tr h="370840">
                <a:tc gridSpan="6">
                  <a:txBody>
                    <a:bodyPr/>
                    <a:lstStyle/>
                    <a:p>
                      <a:pPr latinLnBrk="1"/>
                      <a:r>
                        <a:rPr lang="en-US" altLang="ko-KR" dirty="0">
                          <a:solidFill>
                            <a:schemeClr val="tx1"/>
                          </a:solidFill>
                          <a:latin typeface="Arial" panose="020B0604020202020204" pitchFamily="34" charset="0"/>
                          <a:cs typeface="Arial" panose="020B0604020202020204" pitchFamily="34" charset="0"/>
                        </a:rPr>
                        <a:t>Panel B: Benchmark trading strategy returns </a:t>
                      </a:r>
                      <a:endParaRPr lang="ko-KR" altLang="en-US" dirty="0">
                        <a:solidFill>
                          <a:schemeClr val="tx1"/>
                        </a:solidFill>
                        <a:latin typeface="Arial" panose="020B0604020202020204" pitchFamily="34" charset="0"/>
                        <a:cs typeface="Arial" panose="020B0604020202020204" pitchFamily="34" charset="0"/>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hMerge="1">
                  <a:txBody>
                    <a:bodyPr/>
                    <a:lstStyle/>
                    <a:p>
                      <a:pPr latinLnBrk="1"/>
                      <a:endParaRPr lang="ko-KR" altLang="en-US" dirty="0">
                        <a:solidFill>
                          <a:schemeClr val="tx1"/>
                        </a:solidFill>
                      </a:endParaRPr>
                    </a:p>
                  </a:txBody>
                  <a:tcPr>
                    <a:solidFill>
                      <a:schemeClr val="accent6">
                        <a:lumMod val="20000"/>
                        <a:lumOff val="80000"/>
                      </a:schemeClr>
                    </a:solidFill>
                  </a:tcPr>
                </a:tc>
                <a:tc hMerge="1">
                  <a:txBody>
                    <a:bodyPr/>
                    <a:lstStyle/>
                    <a:p>
                      <a:pPr latinLnBrk="1"/>
                      <a:endParaRPr lang="ko-KR" altLang="en-US" dirty="0">
                        <a:solidFill>
                          <a:schemeClr val="tx1"/>
                        </a:solidFill>
                      </a:endParaRPr>
                    </a:p>
                  </a:txBody>
                  <a:tcPr>
                    <a:solidFill>
                      <a:schemeClr val="accent6">
                        <a:lumMod val="20000"/>
                        <a:lumOff val="80000"/>
                      </a:schemeClr>
                    </a:solidFill>
                  </a:tcPr>
                </a:tc>
                <a:tc hMerge="1">
                  <a:txBody>
                    <a:bodyPr/>
                    <a:lstStyle/>
                    <a:p>
                      <a:pPr latinLnBrk="1"/>
                      <a:endParaRPr lang="ko-KR" altLang="en-US">
                        <a:solidFill>
                          <a:schemeClr val="tx1"/>
                        </a:solidFill>
                      </a:endParaRPr>
                    </a:p>
                  </a:txBody>
                  <a:tcPr>
                    <a:solidFill>
                      <a:schemeClr val="accent6">
                        <a:lumMod val="20000"/>
                        <a:lumOff val="80000"/>
                      </a:schemeClr>
                    </a:solidFill>
                  </a:tcPr>
                </a:tc>
                <a:tc hMerge="1">
                  <a:txBody>
                    <a:bodyPr/>
                    <a:lstStyle/>
                    <a:p>
                      <a:pPr latinLnBrk="1"/>
                      <a:endParaRPr lang="ko-KR" altLang="en-US" dirty="0">
                        <a:solidFill>
                          <a:schemeClr val="tx1"/>
                        </a:solidFill>
                      </a:endParaRPr>
                    </a:p>
                  </a:txBody>
                  <a:tcPr>
                    <a:solidFill>
                      <a:schemeClr val="accent6">
                        <a:lumMod val="20000"/>
                        <a:lumOff val="80000"/>
                      </a:schemeClr>
                    </a:solidFill>
                  </a:tcPr>
                </a:tc>
                <a:tc hMerge="1">
                  <a:txBody>
                    <a:bodyPr/>
                    <a:lstStyle/>
                    <a:p>
                      <a:pPr latinLnBrk="1"/>
                      <a:endParaRPr lang="ko-KR" altLang="en-US" dirty="0">
                        <a:solidFill>
                          <a:schemeClr val="tx1"/>
                        </a:solidFill>
                      </a:endParaRPr>
                    </a:p>
                  </a:txBody>
                  <a:tcPr>
                    <a:solidFill>
                      <a:schemeClr val="accent6">
                        <a:lumMod val="20000"/>
                        <a:lumOff val="80000"/>
                      </a:schemeClr>
                    </a:solidFill>
                  </a:tcPr>
                </a:tc>
                <a:extLst>
                  <a:ext uri="{0D108BD9-81ED-4DB2-BD59-A6C34878D82A}">
                    <a16:rowId xmlns:a16="http://schemas.microsoft.com/office/drawing/2014/main" val="2479059895"/>
                  </a:ext>
                </a:extLst>
              </a:tr>
              <a:tr h="370840">
                <a:tc>
                  <a:txBody>
                    <a:bodyPr/>
                    <a:lstStyle/>
                    <a:p>
                      <a:pPr latinLnBrk="1"/>
                      <a:r>
                        <a:rPr lang="en-US" altLang="ko-KR" dirty="0">
                          <a:solidFill>
                            <a:schemeClr val="tx1"/>
                          </a:solidFill>
                          <a:latin typeface="Arial" panose="020B0604020202020204" pitchFamily="34" charset="0"/>
                          <a:cs typeface="Arial" panose="020B0604020202020204" pitchFamily="34" charset="0"/>
                        </a:rPr>
                        <a:t>Buy/sell</a:t>
                      </a:r>
                      <a:endParaRPr lang="ko-KR" altLang="en-US" dirty="0">
                        <a:solidFill>
                          <a:schemeClr val="tx1"/>
                        </a:solidFill>
                        <a:latin typeface="Arial" panose="020B0604020202020204" pitchFamily="34" charset="0"/>
                        <a:cs typeface="Arial" panose="020B0604020202020204" pitchFamily="34" charset="0"/>
                      </a:endParaRP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6">
                        <a:lumMod val="20000"/>
                        <a:lumOff val="80000"/>
                      </a:schemeClr>
                    </a:solidFill>
                  </a:tcPr>
                </a:tc>
                <a:tc>
                  <a:txBody>
                    <a:bodyPr/>
                    <a:lstStyle/>
                    <a:p>
                      <a:pPr latinLnBrk="1"/>
                      <a:r>
                        <a:rPr lang="en-US" altLang="ko-KR" dirty="0">
                          <a:solidFill>
                            <a:schemeClr val="tx1"/>
                          </a:solidFill>
                          <a:latin typeface="Arial" panose="020B0604020202020204" pitchFamily="34" charset="0"/>
                          <a:cs typeface="Arial" panose="020B0604020202020204" pitchFamily="34" charset="0"/>
                        </a:rPr>
                        <a:t>Long</a:t>
                      </a:r>
                      <a:endParaRPr lang="ko-KR" altLang="en-US" dirty="0">
                        <a:solidFill>
                          <a:schemeClr val="tx1"/>
                        </a:solidFill>
                        <a:latin typeface="Arial" panose="020B0604020202020204" pitchFamily="34" charset="0"/>
                        <a:cs typeface="Arial" panose="020B0604020202020204" pitchFamily="34" charset="0"/>
                      </a:endParaRP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6">
                        <a:lumMod val="20000"/>
                        <a:lumOff val="80000"/>
                      </a:schemeClr>
                    </a:solidFill>
                  </a:tcPr>
                </a:tc>
                <a:tc>
                  <a:txBody>
                    <a:bodyPr/>
                    <a:lstStyle/>
                    <a:p>
                      <a:pPr latinLnBrk="1"/>
                      <a:r>
                        <a:rPr lang="en-US" altLang="ko-KR" dirty="0">
                          <a:solidFill>
                            <a:schemeClr val="tx1"/>
                          </a:solidFill>
                          <a:latin typeface="Arial" panose="020B0604020202020204" pitchFamily="34" charset="0"/>
                          <a:cs typeface="Arial" panose="020B0604020202020204" pitchFamily="34" charset="0"/>
                        </a:rPr>
                        <a:t>Strong buy/buy</a:t>
                      </a:r>
                      <a:endParaRPr lang="ko-KR" altLang="en-US" dirty="0">
                        <a:solidFill>
                          <a:schemeClr val="tx1"/>
                        </a:solidFill>
                        <a:latin typeface="Arial" panose="020B0604020202020204" pitchFamily="34" charset="0"/>
                        <a:cs typeface="Arial" panose="020B0604020202020204" pitchFamily="34" charset="0"/>
                      </a:endParaRP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6">
                        <a:lumMod val="20000"/>
                        <a:lumOff val="80000"/>
                      </a:schemeClr>
                    </a:solidFill>
                  </a:tcPr>
                </a:tc>
                <a:tc>
                  <a:txBody>
                    <a:bodyPr/>
                    <a:lstStyle/>
                    <a:p>
                      <a:pPr latinLnBrk="1"/>
                      <a:r>
                        <a:rPr lang="en-US" altLang="ko-KR" dirty="0">
                          <a:solidFill>
                            <a:schemeClr val="tx1"/>
                          </a:solidFill>
                          <a:latin typeface="Arial" panose="020B0604020202020204" pitchFamily="34" charset="0"/>
                          <a:cs typeface="Arial" panose="020B0604020202020204" pitchFamily="34" charset="0"/>
                        </a:rPr>
                        <a:t>2,544+11</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6">
                        <a:lumMod val="20000"/>
                        <a:lumOff val="80000"/>
                      </a:schemeClr>
                    </a:solidFill>
                  </a:tcPr>
                </a:tc>
                <a:tc>
                  <a:txBody>
                    <a:bodyPr/>
                    <a:lstStyle/>
                    <a:p>
                      <a:pPr latinLnBrk="1"/>
                      <a:r>
                        <a:rPr lang="en-US" altLang="ko-KR" dirty="0" smtClean="0">
                          <a:solidFill>
                            <a:schemeClr val="tx1"/>
                          </a:solidFill>
                          <a:latin typeface="Arial" panose="020B0604020202020204" pitchFamily="34" charset="0"/>
                          <a:cs typeface="Arial" panose="020B0604020202020204" pitchFamily="34" charset="0"/>
                        </a:rPr>
                        <a:t>10.4, </a:t>
                      </a:r>
                      <a:r>
                        <a:rPr lang="ko-KR" altLang="en-US" dirty="0" smtClean="0">
                          <a:solidFill>
                            <a:schemeClr val="tx1"/>
                          </a:solidFill>
                          <a:latin typeface="Arial" panose="020B0604020202020204" pitchFamily="34" charset="0"/>
                          <a:cs typeface="Arial" panose="020B0604020202020204" pitchFamily="34" charset="0"/>
                        </a:rPr>
                        <a:t>없음</a:t>
                      </a:r>
                      <a:endParaRPr lang="en-US" altLang="ko-KR" dirty="0">
                        <a:solidFill>
                          <a:schemeClr val="tx1"/>
                        </a:solidFill>
                        <a:latin typeface="Arial" panose="020B0604020202020204" pitchFamily="34" charset="0"/>
                        <a:cs typeface="Arial" panose="020B0604020202020204" pitchFamily="34" charset="0"/>
                      </a:endParaRP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6">
                        <a:lumMod val="20000"/>
                        <a:lumOff val="80000"/>
                      </a:schemeClr>
                    </a:solidFill>
                  </a:tcPr>
                </a:tc>
                <a:tc>
                  <a:txBody>
                    <a:bodyPr/>
                    <a:lstStyle/>
                    <a:p>
                      <a:pPr latinLnBrk="1"/>
                      <a:endParaRPr lang="en-US" altLang="ko-KR" dirty="0">
                        <a:solidFill>
                          <a:schemeClr val="tx1"/>
                        </a:solidFill>
                        <a:latin typeface="Arial" panose="020B0604020202020204" pitchFamily="34" charset="0"/>
                        <a:cs typeface="Arial" panose="020B0604020202020204" pitchFamily="34" charset="0"/>
                      </a:endParaRP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val="1250746693"/>
                  </a:ext>
                </a:extLst>
              </a:tr>
              <a:tr h="370840">
                <a:tc>
                  <a:txBody>
                    <a:bodyPr/>
                    <a:lstStyle/>
                    <a:p>
                      <a:pPr latinLnBrk="1"/>
                      <a:endParaRPr lang="ko-KR" altLang="en-US">
                        <a:solidFill>
                          <a:schemeClr val="tx1"/>
                        </a:solidFill>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latinLnBrk="1"/>
                      <a:r>
                        <a:rPr lang="en-US" altLang="ko-KR" dirty="0">
                          <a:solidFill>
                            <a:schemeClr val="tx1"/>
                          </a:solidFill>
                          <a:latin typeface="Arial" panose="020B0604020202020204" pitchFamily="34" charset="0"/>
                          <a:cs typeface="Arial" panose="020B0604020202020204" pitchFamily="34" charset="0"/>
                        </a:rPr>
                        <a:t>Short</a:t>
                      </a:r>
                      <a:endParaRPr lang="ko-KR" altLang="en-US" dirty="0">
                        <a:solidFill>
                          <a:schemeClr val="tx1"/>
                        </a:solidFill>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latinLnBrk="1"/>
                      <a:r>
                        <a:rPr lang="en-US" altLang="ko-KR" dirty="0">
                          <a:solidFill>
                            <a:schemeClr val="tx1"/>
                          </a:solidFill>
                          <a:latin typeface="Arial" panose="020B0604020202020204" pitchFamily="34" charset="0"/>
                          <a:cs typeface="Arial" panose="020B0604020202020204" pitchFamily="34" charset="0"/>
                        </a:rPr>
                        <a:t>Sell</a:t>
                      </a:r>
                      <a:endParaRPr lang="ko-KR" altLang="en-US" dirty="0">
                        <a:solidFill>
                          <a:schemeClr val="tx1"/>
                        </a:solidFill>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latinLnBrk="1"/>
                      <a:r>
                        <a:rPr lang="en-US" altLang="ko-KR" dirty="0">
                          <a:solidFill>
                            <a:schemeClr val="tx1"/>
                          </a:solidFill>
                          <a:latin typeface="Arial" panose="020B0604020202020204" pitchFamily="34" charset="0"/>
                          <a:cs typeface="Arial" panose="020B0604020202020204" pitchFamily="34" charset="0"/>
                        </a:rPr>
                        <a:t>2</a:t>
                      </a:r>
                      <a:endParaRPr lang="ko-KR" altLang="en-US" dirty="0">
                        <a:solidFill>
                          <a:schemeClr val="tx1"/>
                        </a:solidFill>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latinLnBrk="1"/>
                      <a:r>
                        <a:rPr lang="ko-KR" altLang="en-US" dirty="0" smtClean="0">
                          <a:solidFill>
                            <a:schemeClr val="tx1"/>
                          </a:solidFill>
                          <a:latin typeface="Arial" panose="020B0604020202020204" pitchFamily="34" charset="0"/>
                          <a:cs typeface="Arial" panose="020B0604020202020204" pitchFamily="34" charset="0"/>
                        </a:rPr>
                        <a:t>없음</a:t>
                      </a:r>
                      <a:endParaRPr lang="ko-KR" altLang="en-US" dirty="0">
                        <a:solidFill>
                          <a:schemeClr val="tx1"/>
                        </a:solidFill>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dirty="0" smtClean="0">
                          <a:solidFill>
                            <a:schemeClr val="tx1"/>
                          </a:solidFill>
                          <a:latin typeface="Arial" panose="020B0604020202020204" pitchFamily="34" charset="0"/>
                          <a:cs typeface="Arial" panose="020B0604020202020204" pitchFamily="34" charset="0"/>
                        </a:rPr>
                        <a:t>10.4</a:t>
                      </a:r>
                      <a:endParaRPr lang="en-US" altLang="ko-KR" dirty="0">
                        <a:solidFill>
                          <a:schemeClr val="tx1"/>
                        </a:solidFill>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val="32925554"/>
                  </a:ext>
                </a:extLst>
              </a:tr>
              <a:tr h="370840">
                <a:tc>
                  <a:txBody>
                    <a:bodyPr/>
                    <a:lstStyle/>
                    <a:p>
                      <a:pPr latinLnBrk="1"/>
                      <a:r>
                        <a:rPr lang="en-US" altLang="ko-KR" dirty="0">
                          <a:solidFill>
                            <a:schemeClr val="tx1"/>
                          </a:solidFill>
                          <a:latin typeface="Arial" panose="020B0604020202020204" pitchFamily="34" charset="0"/>
                          <a:cs typeface="Arial" panose="020B0604020202020204" pitchFamily="34" charset="0"/>
                        </a:rPr>
                        <a:t>Fundamental</a:t>
                      </a:r>
                      <a:endParaRPr lang="ko-KR" altLang="en-US" dirty="0">
                        <a:solidFill>
                          <a:schemeClr val="tx1"/>
                        </a:solidFill>
                        <a:latin typeface="Arial" panose="020B0604020202020204" pitchFamily="34" charset="0"/>
                        <a:cs typeface="Arial" panose="020B0604020202020204" pitchFamily="34" charset="0"/>
                      </a:endParaRP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6">
                        <a:lumMod val="20000"/>
                        <a:lumOff val="80000"/>
                      </a:schemeClr>
                    </a:solidFill>
                  </a:tcPr>
                </a:tc>
                <a:tc>
                  <a:txBody>
                    <a:bodyPr/>
                    <a:lstStyle/>
                    <a:p>
                      <a:pPr latinLnBrk="1"/>
                      <a:r>
                        <a:rPr lang="en-US" altLang="ko-KR" dirty="0">
                          <a:solidFill>
                            <a:schemeClr val="tx1"/>
                          </a:solidFill>
                          <a:latin typeface="Arial" panose="020B0604020202020204" pitchFamily="34" charset="0"/>
                          <a:cs typeface="Arial" panose="020B0604020202020204" pitchFamily="34" charset="0"/>
                        </a:rPr>
                        <a:t>Long</a:t>
                      </a:r>
                      <a:endParaRPr lang="ko-KR" altLang="en-US" dirty="0">
                        <a:solidFill>
                          <a:schemeClr val="tx1"/>
                        </a:solidFill>
                        <a:latin typeface="Arial" panose="020B0604020202020204" pitchFamily="34" charset="0"/>
                        <a:cs typeface="Arial" panose="020B0604020202020204" pitchFamily="34" charset="0"/>
                      </a:endParaRP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6">
                        <a:lumMod val="20000"/>
                        <a:lumOff val="80000"/>
                      </a:schemeClr>
                    </a:solidFill>
                  </a:tcPr>
                </a:tc>
                <a:tc>
                  <a:txBody>
                    <a:bodyPr/>
                    <a:lstStyle/>
                    <a:p>
                      <a:pPr latinLnBrk="1"/>
                      <a:r>
                        <a:rPr lang="en-US" altLang="ko-KR" dirty="0">
                          <a:solidFill>
                            <a:schemeClr val="tx1"/>
                          </a:solidFill>
                          <a:latin typeface="Arial" panose="020B0604020202020204" pitchFamily="34" charset="0"/>
                          <a:cs typeface="Arial" panose="020B0604020202020204" pitchFamily="34" charset="0"/>
                        </a:rPr>
                        <a:t>PEIS Quintile 5</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6">
                        <a:lumMod val="20000"/>
                        <a:lumOff val="80000"/>
                      </a:schemeClr>
                    </a:solidFill>
                  </a:tcPr>
                </a:tc>
                <a:tc>
                  <a:txBody>
                    <a:bodyPr/>
                    <a:lstStyle/>
                    <a:p>
                      <a:pPr latinLnBrk="1"/>
                      <a:r>
                        <a:rPr lang="en-US" altLang="ko-KR" dirty="0">
                          <a:solidFill>
                            <a:schemeClr val="tx1"/>
                          </a:solidFill>
                          <a:latin typeface="Arial" panose="020B0604020202020204" pitchFamily="34" charset="0"/>
                          <a:cs typeface="Arial" panose="020B0604020202020204" pitchFamily="34" charset="0"/>
                        </a:rPr>
                        <a:t>2,690</a:t>
                      </a:r>
                      <a:endParaRPr lang="ko-KR" altLang="en-US" dirty="0">
                        <a:solidFill>
                          <a:schemeClr val="tx1"/>
                        </a:solidFill>
                        <a:latin typeface="Arial" panose="020B0604020202020204" pitchFamily="34" charset="0"/>
                        <a:cs typeface="Arial" panose="020B0604020202020204" pitchFamily="34" charset="0"/>
                      </a:endParaRP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6">
                        <a:lumMod val="20000"/>
                        <a:lumOff val="80000"/>
                      </a:schemeClr>
                    </a:solidFill>
                  </a:tcPr>
                </a:tc>
                <a:tc>
                  <a:txBody>
                    <a:bodyPr/>
                    <a:lstStyle/>
                    <a:p>
                      <a:pPr latinLnBrk="1"/>
                      <a:r>
                        <a:rPr lang="en-US" altLang="ko-KR" dirty="0" smtClean="0">
                          <a:solidFill>
                            <a:schemeClr val="tx1"/>
                          </a:solidFill>
                          <a:latin typeface="Arial" panose="020B0604020202020204" pitchFamily="34" charset="0"/>
                          <a:cs typeface="Arial" panose="020B0604020202020204" pitchFamily="34" charset="0"/>
                        </a:rPr>
                        <a:t>10.6</a:t>
                      </a:r>
                      <a:endParaRPr lang="ko-KR" altLang="en-US" dirty="0">
                        <a:solidFill>
                          <a:schemeClr val="tx1"/>
                        </a:solidFill>
                        <a:latin typeface="Arial" panose="020B0604020202020204" pitchFamily="34" charset="0"/>
                        <a:cs typeface="Arial" panose="020B0604020202020204" pitchFamily="34" charset="0"/>
                      </a:endParaRP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6">
                        <a:lumMod val="20000"/>
                        <a:lumOff val="80000"/>
                      </a:schemeClr>
                    </a:solidFill>
                  </a:tcPr>
                </a:tc>
                <a:tc>
                  <a:txBody>
                    <a:bodyPr/>
                    <a:lstStyle/>
                    <a:p>
                      <a:pPr latinLnBrk="1"/>
                      <a:endParaRPr lang="ko-KR" altLang="en-US" dirty="0">
                        <a:solidFill>
                          <a:schemeClr val="tx1"/>
                        </a:solidFill>
                        <a:latin typeface="Arial" panose="020B0604020202020204" pitchFamily="34" charset="0"/>
                        <a:cs typeface="Arial" panose="020B0604020202020204" pitchFamily="34" charset="0"/>
                      </a:endParaRP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val="3134050896"/>
                  </a:ext>
                </a:extLst>
              </a:tr>
              <a:tr h="217366">
                <a:tc>
                  <a:txBody>
                    <a:bodyPr/>
                    <a:lstStyle/>
                    <a:p>
                      <a:pPr latinLnBrk="1"/>
                      <a:endParaRPr lang="ko-KR" altLang="en-US" dirty="0">
                        <a:solidFill>
                          <a:schemeClr val="tx1"/>
                        </a:solidFill>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latinLnBrk="1"/>
                      <a:r>
                        <a:rPr lang="en-US" altLang="ko-KR" dirty="0">
                          <a:solidFill>
                            <a:schemeClr val="tx1"/>
                          </a:solidFill>
                          <a:latin typeface="Arial" panose="020B0604020202020204" pitchFamily="34" charset="0"/>
                          <a:cs typeface="Arial" panose="020B0604020202020204" pitchFamily="34" charset="0"/>
                        </a:rPr>
                        <a:t>Short</a:t>
                      </a:r>
                      <a:endParaRPr lang="ko-KR" altLang="en-US" dirty="0">
                        <a:solidFill>
                          <a:schemeClr val="tx1"/>
                        </a:solidFill>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latinLnBrk="1"/>
                      <a:r>
                        <a:rPr lang="en-US" altLang="ko-KR" dirty="0">
                          <a:solidFill>
                            <a:schemeClr val="tx1"/>
                          </a:solidFill>
                          <a:latin typeface="Arial" panose="020B0604020202020204" pitchFamily="34" charset="0"/>
                          <a:cs typeface="Arial" panose="020B0604020202020204" pitchFamily="34" charset="0"/>
                        </a:rPr>
                        <a:t>PEIS Quintile 1</a:t>
                      </a:r>
                      <a:endParaRPr lang="ko-KR" altLang="en-US" dirty="0">
                        <a:solidFill>
                          <a:schemeClr val="tx1"/>
                        </a:solidFill>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latinLnBrk="1"/>
                      <a:r>
                        <a:rPr lang="en-US" altLang="ko-KR" dirty="0">
                          <a:solidFill>
                            <a:schemeClr val="tx1"/>
                          </a:solidFill>
                          <a:latin typeface="Arial" panose="020B0604020202020204" pitchFamily="34" charset="0"/>
                          <a:cs typeface="Arial" panose="020B0604020202020204" pitchFamily="34" charset="0"/>
                        </a:rPr>
                        <a:t>1,227</a:t>
                      </a:r>
                      <a:endParaRPr lang="ko-KR" altLang="en-US" dirty="0">
                        <a:solidFill>
                          <a:schemeClr val="tx1"/>
                        </a:solidFill>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latinLnBrk="1"/>
                      <a:r>
                        <a:rPr lang="en-US" altLang="ko-KR" dirty="0" smtClean="0">
                          <a:solidFill>
                            <a:schemeClr val="tx1"/>
                          </a:solidFill>
                          <a:latin typeface="Arial" panose="020B0604020202020204" pitchFamily="34" charset="0"/>
                          <a:cs typeface="Arial" panose="020B0604020202020204" pitchFamily="34" charset="0"/>
                        </a:rPr>
                        <a:t>-9.1</a:t>
                      </a:r>
                      <a:endParaRPr lang="ko-KR" altLang="en-US" dirty="0">
                        <a:solidFill>
                          <a:schemeClr val="tx1"/>
                        </a:solidFill>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latinLnBrk="1"/>
                      <a:r>
                        <a:rPr lang="en-US" altLang="ko-KR" dirty="0" smtClean="0">
                          <a:solidFill>
                            <a:schemeClr val="tx1"/>
                          </a:solidFill>
                          <a:latin typeface="Arial" panose="020B0604020202020204" pitchFamily="34" charset="0"/>
                          <a:cs typeface="Arial" panose="020B0604020202020204" pitchFamily="34" charset="0"/>
                        </a:rPr>
                        <a:t>1.5</a:t>
                      </a:r>
                      <a:endParaRPr lang="ko-KR" altLang="en-US" dirty="0">
                        <a:solidFill>
                          <a:schemeClr val="tx1"/>
                        </a:solidFill>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val="72428203"/>
                  </a:ext>
                </a:extLst>
              </a:tr>
            </a:tbl>
          </a:graphicData>
        </a:graphic>
      </p:graphicFrame>
      <p:grpSp>
        <p:nvGrpSpPr>
          <p:cNvPr id="20" name="그룹 19">
            <a:extLst>
              <a:ext uri="{FF2B5EF4-FFF2-40B4-BE49-F238E27FC236}">
                <a16:creationId xmlns:a16="http://schemas.microsoft.com/office/drawing/2014/main" id="{43028569-99D8-4EEC-AD53-37DBFAC88047}"/>
              </a:ext>
            </a:extLst>
          </p:cNvPr>
          <p:cNvGrpSpPr/>
          <p:nvPr/>
        </p:nvGrpSpPr>
        <p:grpSpPr>
          <a:xfrm>
            <a:off x="10336191" y="4221415"/>
            <a:ext cx="694482" cy="1165540"/>
            <a:chOff x="10336191" y="3467430"/>
            <a:chExt cx="694482" cy="1165540"/>
          </a:xfrm>
        </p:grpSpPr>
        <p:sp>
          <p:nvSpPr>
            <p:cNvPr id="16" name="사각형: 둥근 모서리 15">
              <a:extLst>
                <a:ext uri="{FF2B5EF4-FFF2-40B4-BE49-F238E27FC236}">
                  <a16:creationId xmlns:a16="http://schemas.microsoft.com/office/drawing/2014/main" id="{22589B6B-AFAB-4F7B-8727-F0D657CB2A76}"/>
                </a:ext>
              </a:extLst>
            </p:cNvPr>
            <p:cNvSpPr/>
            <p:nvPr/>
          </p:nvSpPr>
          <p:spPr>
            <a:xfrm>
              <a:off x="10336191" y="3467430"/>
              <a:ext cx="694482" cy="39354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7" name="사각형: 둥근 모서리 16">
              <a:extLst>
                <a:ext uri="{FF2B5EF4-FFF2-40B4-BE49-F238E27FC236}">
                  <a16:creationId xmlns:a16="http://schemas.microsoft.com/office/drawing/2014/main" id="{633AB346-F0B9-4A97-B675-9A309FAC4BF4}"/>
                </a:ext>
              </a:extLst>
            </p:cNvPr>
            <p:cNvSpPr/>
            <p:nvPr/>
          </p:nvSpPr>
          <p:spPr>
            <a:xfrm>
              <a:off x="10336191" y="4239430"/>
              <a:ext cx="694482" cy="39354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sp>
        <p:nvSpPr>
          <p:cNvPr id="8" name="TextBox 7">
            <a:extLst>
              <a:ext uri="{FF2B5EF4-FFF2-40B4-BE49-F238E27FC236}">
                <a16:creationId xmlns:a16="http://schemas.microsoft.com/office/drawing/2014/main" id="{FB72ED2E-4BEF-4D8F-BF05-7FEBC4A2755A}"/>
              </a:ext>
            </a:extLst>
          </p:cNvPr>
          <p:cNvSpPr txBox="1"/>
          <p:nvPr/>
        </p:nvSpPr>
        <p:spPr>
          <a:xfrm>
            <a:off x="851619" y="215912"/>
            <a:ext cx="4494362" cy="2585323"/>
          </a:xfrm>
          <a:prstGeom prst="rect">
            <a:avLst/>
          </a:prstGeom>
          <a:noFill/>
        </p:spPr>
        <p:txBody>
          <a:bodyPr wrap="square" rtlCol="0" anchor="ctr">
            <a:spAutoFit/>
          </a:bodyPr>
          <a:lstStyle/>
          <a:p>
            <a:pPr marL="0" marR="0" lvl="0" indent="0" algn="ctr" defTabSz="914286" rtl="0" eaLnBrk="1" fontAlgn="auto" latinLnBrk="0" hangingPunct="1">
              <a:lnSpc>
                <a:spcPct val="100000"/>
              </a:lnSpc>
              <a:spcBef>
                <a:spcPts val="0"/>
              </a:spcBef>
              <a:spcAft>
                <a:spcPts val="0"/>
              </a:spcAft>
              <a:buClrTx/>
              <a:buSzTx/>
              <a:buFontTx/>
              <a:buNone/>
              <a:tabLst/>
              <a:defRPr/>
            </a:pPr>
            <a:r>
              <a:rPr kumimoji="0" lang="en-US" altLang="ko-KR" sz="5400" b="1" i="0" u="none" strike="noStrike" kern="1200" cap="none" spc="0" normalizeH="0" baseline="0" noProof="0" dirty="0">
                <a:ln>
                  <a:noFill/>
                </a:ln>
                <a:solidFill>
                  <a:prstClr val="white"/>
                </a:solidFill>
                <a:effectLst/>
                <a:uLnTx/>
                <a:uFillTx/>
                <a:latin typeface="Arial"/>
                <a:cs typeface="Arial" pitchFamily="34" charset="0"/>
              </a:rPr>
              <a:t>Benchmark</a:t>
            </a:r>
          </a:p>
          <a:p>
            <a:pPr marL="0" marR="0" lvl="0" indent="0" algn="ctr" defTabSz="914286" rtl="0" eaLnBrk="1" fontAlgn="auto" latinLnBrk="0" hangingPunct="1">
              <a:lnSpc>
                <a:spcPct val="100000"/>
              </a:lnSpc>
              <a:spcBef>
                <a:spcPts val="0"/>
              </a:spcBef>
              <a:spcAft>
                <a:spcPts val="0"/>
              </a:spcAft>
              <a:buClrTx/>
              <a:buSzTx/>
              <a:buFontTx/>
              <a:buNone/>
              <a:tabLst/>
              <a:defRPr/>
            </a:pPr>
            <a:r>
              <a:rPr lang="en-US" altLang="ko-KR" sz="5400" b="1" dirty="0">
                <a:solidFill>
                  <a:prstClr val="white"/>
                </a:solidFill>
                <a:latin typeface="Arial"/>
                <a:cs typeface="Arial" pitchFamily="34" charset="0"/>
              </a:rPr>
              <a:t>Vs Fundamental</a:t>
            </a:r>
            <a:endParaRPr kumimoji="0" lang="ko-KR" altLang="en-US" sz="5400" b="1" i="0" u="none" strike="noStrike" kern="1200" cap="none" spc="0" normalizeH="0" baseline="0" noProof="0" dirty="0">
              <a:ln>
                <a:noFill/>
              </a:ln>
              <a:solidFill>
                <a:prstClr val="white"/>
              </a:solidFill>
              <a:effectLst/>
              <a:uLnTx/>
              <a:uFillTx/>
              <a:latin typeface="Arial"/>
              <a:cs typeface="Arial" pitchFamily="34" charset="0"/>
            </a:endParaRPr>
          </a:p>
        </p:txBody>
      </p:sp>
      <p:grpSp>
        <p:nvGrpSpPr>
          <p:cNvPr id="6" name="그룹 5">
            <a:extLst>
              <a:ext uri="{FF2B5EF4-FFF2-40B4-BE49-F238E27FC236}">
                <a16:creationId xmlns:a16="http://schemas.microsoft.com/office/drawing/2014/main" id="{E22EC64F-4397-473A-85C9-54E0D284DEE9}"/>
              </a:ext>
            </a:extLst>
          </p:cNvPr>
          <p:cNvGrpSpPr/>
          <p:nvPr/>
        </p:nvGrpSpPr>
        <p:grpSpPr>
          <a:xfrm>
            <a:off x="6546511" y="845677"/>
            <a:ext cx="4900426" cy="1622373"/>
            <a:chOff x="6546511" y="845677"/>
            <a:chExt cx="4900426" cy="1622373"/>
          </a:xfrm>
        </p:grpSpPr>
        <p:sp>
          <p:nvSpPr>
            <p:cNvPr id="4" name="TextBox 3">
              <a:extLst>
                <a:ext uri="{FF2B5EF4-FFF2-40B4-BE49-F238E27FC236}">
                  <a16:creationId xmlns:a16="http://schemas.microsoft.com/office/drawing/2014/main" id="{6CCB8375-0D2E-4728-B02C-F9AAF23EE1E8}"/>
                </a:ext>
              </a:extLst>
            </p:cNvPr>
            <p:cNvSpPr txBox="1"/>
            <p:nvPr/>
          </p:nvSpPr>
          <p:spPr>
            <a:xfrm>
              <a:off x="6546511" y="1329277"/>
              <a:ext cx="3400130" cy="1138773"/>
            </a:xfrm>
            <a:prstGeom prst="rect">
              <a:avLst/>
            </a:prstGeom>
            <a:noFill/>
          </p:spPr>
          <p:txBody>
            <a:bodyPr wrap="square" rtlCol="0">
              <a:spAutoFit/>
            </a:bodyPr>
            <a:lstStyle/>
            <a:p>
              <a:r>
                <a:rPr lang="ko-KR" altLang="en-US" sz="1700" dirty="0">
                  <a:latin typeface="Arial" panose="020B0604020202020204" pitchFamily="34" charset="0"/>
                  <a:cs typeface="Arial" panose="020B0604020202020204" pitchFamily="34" charset="0"/>
                </a:rPr>
                <a:t>컨센서스를 </a:t>
              </a:r>
              <a:r>
                <a:rPr lang="ko-KR" altLang="en-US" sz="1700" dirty="0" err="1">
                  <a:latin typeface="Arial" panose="020B0604020202020204" pitchFamily="34" charset="0"/>
                  <a:cs typeface="Arial" panose="020B0604020202020204" pitchFamily="34" charset="0"/>
                </a:rPr>
                <a:t>벤치마크했을</a:t>
              </a:r>
              <a:r>
                <a:rPr lang="ko-KR" altLang="en-US" sz="1700" dirty="0">
                  <a:latin typeface="Arial" panose="020B0604020202020204" pitchFamily="34" charset="0"/>
                  <a:cs typeface="Arial" panose="020B0604020202020204" pitchFamily="34" charset="0"/>
                </a:rPr>
                <a:t> 경우 </a:t>
              </a:r>
              <a:endParaRPr lang="en-US" altLang="ko-KR" sz="1700" dirty="0">
                <a:latin typeface="Arial" panose="020B0604020202020204" pitchFamily="34" charset="0"/>
                <a:cs typeface="Arial" panose="020B0604020202020204" pitchFamily="34" charset="0"/>
              </a:endParaRPr>
            </a:p>
            <a:p>
              <a:r>
                <a:rPr lang="ko-KR" altLang="en-US" sz="1700" dirty="0">
                  <a:latin typeface="Arial" panose="020B0604020202020204" pitchFamily="34" charset="0"/>
                  <a:cs typeface="Arial" panose="020B0604020202020204" pitchFamily="34" charset="0"/>
                </a:rPr>
                <a:t>마이너스 수익률을 기록하지만 </a:t>
              </a:r>
              <a:endParaRPr lang="en-US" altLang="ko-KR" sz="1700" dirty="0">
                <a:latin typeface="Arial" panose="020B0604020202020204" pitchFamily="34" charset="0"/>
                <a:cs typeface="Arial" panose="020B0604020202020204" pitchFamily="34" charset="0"/>
              </a:endParaRPr>
            </a:p>
            <a:p>
              <a:r>
                <a:rPr lang="en-US" altLang="ko-KR" sz="1700" dirty="0">
                  <a:latin typeface="Arial" panose="020B0604020202020204" pitchFamily="34" charset="0"/>
                  <a:cs typeface="Arial" panose="020B0604020202020204" pitchFamily="34" charset="0"/>
                </a:rPr>
                <a:t>PEIS </a:t>
              </a:r>
              <a:r>
                <a:rPr lang="ko-KR" altLang="en-US" sz="1700" dirty="0">
                  <a:latin typeface="Arial" panose="020B0604020202020204" pitchFamily="34" charset="0"/>
                  <a:cs typeface="Arial" panose="020B0604020202020204" pitchFamily="34" charset="0"/>
                </a:rPr>
                <a:t>점수에 따른 투자했을 경우 </a:t>
              </a:r>
              <a:endParaRPr lang="en-US" altLang="ko-KR" sz="1700" dirty="0">
                <a:latin typeface="Arial" panose="020B0604020202020204" pitchFamily="34" charset="0"/>
                <a:cs typeface="Arial" panose="020B0604020202020204" pitchFamily="34" charset="0"/>
              </a:endParaRPr>
            </a:p>
            <a:p>
              <a:r>
                <a:rPr lang="ko-KR" altLang="en-US" sz="1700" dirty="0">
                  <a:latin typeface="Arial" panose="020B0604020202020204" pitchFamily="34" charset="0"/>
                  <a:cs typeface="Arial" panose="020B0604020202020204" pitchFamily="34" charset="0"/>
                </a:rPr>
                <a:t>높은 수익률을 보인다</a:t>
              </a:r>
              <a:r>
                <a:rPr lang="en-US" altLang="ko-KR" sz="1700" dirty="0">
                  <a:latin typeface="Arial" panose="020B0604020202020204" pitchFamily="34" charset="0"/>
                  <a:cs typeface="Arial" panose="020B0604020202020204" pitchFamily="34" charset="0"/>
                </a:rPr>
                <a:t>.</a:t>
              </a:r>
              <a:endParaRPr lang="ko-KR" altLang="en-US" sz="1700" dirty="0">
                <a:latin typeface="Arial" panose="020B0604020202020204" pitchFamily="34" charset="0"/>
                <a:cs typeface="Arial" panose="020B0604020202020204" pitchFamily="34" charset="0"/>
              </a:endParaRPr>
            </a:p>
          </p:txBody>
        </p:sp>
        <p:sp>
          <p:nvSpPr>
            <p:cNvPr id="12" name="TextBox 11">
              <a:extLst>
                <a:ext uri="{FF2B5EF4-FFF2-40B4-BE49-F238E27FC236}">
                  <a16:creationId xmlns:a16="http://schemas.microsoft.com/office/drawing/2014/main" id="{EE27BA31-5C3D-499F-B615-A946E6C62FC1}"/>
                </a:ext>
              </a:extLst>
            </p:cNvPr>
            <p:cNvSpPr txBox="1"/>
            <p:nvPr/>
          </p:nvSpPr>
          <p:spPr>
            <a:xfrm>
              <a:off x="6546511" y="845677"/>
              <a:ext cx="4900426" cy="338554"/>
            </a:xfrm>
            <a:prstGeom prst="rect">
              <a:avLst/>
            </a:prstGeom>
            <a:noFill/>
          </p:spPr>
          <p:txBody>
            <a:bodyPr wrap="square" lIns="36000" tIns="0" rIns="36000" bIns="0" rtlCol="0">
              <a:spAutoFit/>
            </a:bodyPr>
            <a:lstStyle/>
            <a:p>
              <a:r>
                <a:rPr lang="ko-KR" altLang="en-US" sz="2200" b="1" dirty="0">
                  <a:solidFill>
                    <a:schemeClr val="accent6">
                      <a:lumMod val="75000"/>
                    </a:schemeClr>
                  </a:solidFill>
                  <a:latin typeface="Arial Black" panose="020B0A04020102020204" pitchFamily="34" charset="0"/>
                  <a:cs typeface="Arial" pitchFamily="34" charset="0"/>
                </a:rPr>
                <a:t>다른 투자 전략 </a:t>
              </a:r>
              <a:r>
                <a:rPr lang="en-US" altLang="ko-KR" sz="2200" b="1" dirty="0">
                  <a:solidFill>
                    <a:schemeClr val="accent6">
                      <a:lumMod val="75000"/>
                    </a:schemeClr>
                  </a:solidFill>
                  <a:latin typeface="Arial Black" panose="020B0A04020102020204" pitchFamily="34" charset="0"/>
                  <a:cs typeface="Arial" pitchFamily="34" charset="0"/>
                </a:rPr>
                <a:t>/ </a:t>
              </a:r>
              <a:r>
                <a:rPr lang="ko-KR" altLang="en-US" sz="2200" b="1" dirty="0">
                  <a:solidFill>
                    <a:schemeClr val="accent6">
                      <a:lumMod val="75000"/>
                    </a:schemeClr>
                  </a:solidFill>
                  <a:latin typeface="Arial Black" panose="020B0A04020102020204" pitchFamily="34" charset="0"/>
                  <a:cs typeface="Arial" pitchFamily="34" charset="0"/>
                </a:rPr>
                <a:t>다른 결과</a:t>
              </a:r>
              <a:endParaRPr lang="en-US" altLang="ko-KR" sz="2200" b="1" dirty="0">
                <a:solidFill>
                  <a:schemeClr val="accent6">
                    <a:lumMod val="75000"/>
                  </a:schemeClr>
                </a:solidFill>
                <a:latin typeface="Arial Black" panose="020B0A04020102020204" pitchFamily="34" charset="0"/>
                <a:cs typeface="Arial" pitchFamily="34" charset="0"/>
              </a:endParaRPr>
            </a:p>
          </p:txBody>
        </p:sp>
      </p:grpSp>
    </p:spTree>
    <p:extLst>
      <p:ext uri="{BB962C8B-B14F-4D97-AF65-F5344CB8AC3E}">
        <p14:creationId xmlns:p14="http://schemas.microsoft.com/office/powerpoint/2010/main" val="7227818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p:cNvSpPr/>
          <p:nvPr/>
        </p:nvSpPr>
        <p:spPr>
          <a:xfrm>
            <a:off x="0" y="0"/>
            <a:ext cx="2145323" cy="7033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t>KOSPI_Table8</a:t>
            </a:r>
            <a:endParaRPr lang="ko-KR" altLang="en-US" dirty="0"/>
          </a:p>
        </p:txBody>
      </p:sp>
    </p:spTree>
    <p:extLst>
      <p:ext uri="{BB962C8B-B14F-4D97-AF65-F5344CB8AC3E}">
        <p14:creationId xmlns:p14="http://schemas.microsoft.com/office/powerpoint/2010/main" val="207237190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p:cNvSpPr/>
          <p:nvPr/>
        </p:nvSpPr>
        <p:spPr>
          <a:xfrm>
            <a:off x="0" y="0"/>
            <a:ext cx="2145323" cy="7033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t>KOSDAQ_Table1</a:t>
            </a:r>
            <a:endParaRPr lang="ko-KR" altLang="en-US" dirty="0"/>
          </a:p>
        </p:txBody>
      </p:sp>
      <p:pic>
        <p:nvPicPr>
          <p:cNvPr id="2" name="그림 1"/>
          <p:cNvPicPr>
            <a:picLocks noChangeAspect="1"/>
          </p:cNvPicPr>
          <p:nvPr/>
        </p:nvPicPr>
        <p:blipFill>
          <a:blip r:embed="rId3"/>
          <a:stretch>
            <a:fillRect/>
          </a:stretch>
        </p:blipFill>
        <p:spPr>
          <a:xfrm>
            <a:off x="3322124" y="1242060"/>
            <a:ext cx="5547752" cy="4373880"/>
          </a:xfrm>
          <a:prstGeom prst="rect">
            <a:avLst/>
          </a:prstGeom>
        </p:spPr>
      </p:pic>
    </p:spTree>
    <p:extLst>
      <p:ext uri="{BB962C8B-B14F-4D97-AF65-F5344CB8AC3E}">
        <p14:creationId xmlns:p14="http://schemas.microsoft.com/office/powerpoint/2010/main" val="411450102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p:cNvSpPr/>
          <p:nvPr/>
        </p:nvSpPr>
        <p:spPr>
          <a:xfrm>
            <a:off x="0" y="0"/>
            <a:ext cx="2145323" cy="7033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t>KOSDAQ_Table5</a:t>
            </a:r>
            <a:endParaRPr lang="ko-KR" altLang="en-US" dirty="0"/>
          </a:p>
        </p:txBody>
      </p:sp>
      <p:pic>
        <p:nvPicPr>
          <p:cNvPr id="2" name="그림 1"/>
          <p:cNvPicPr>
            <a:picLocks noChangeAspect="1"/>
          </p:cNvPicPr>
          <p:nvPr/>
        </p:nvPicPr>
        <p:blipFill>
          <a:blip r:embed="rId3"/>
          <a:stretch>
            <a:fillRect/>
          </a:stretch>
        </p:blipFill>
        <p:spPr>
          <a:xfrm>
            <a:off x="0" y="703385"/>
            <a:ext cx="6152344" cy="2116015"/>
          </a:xfrm>
          <a:prstGeom prst="rect">
            <a:avLst/>
          </a:prstGeom>
        </p:spPr>
      </p:pic>
      <p:pic>
        <p:nvPicPr>
          <p:cNvPr id="3" name="그림 2"/>
          <p:cNvPicPr>
            <a:picLocks noChangeAspect="1"/>
          </p:cNvPicPr>
          <p:nvPr/>
        </p:nvPicPr>
        <p:blipFill>
          <a:blip r:embed="rId4"/>
          <a:stretch>
            <a:fillRect/>
          </a:stretch>
        </p:blipFill>
        <p:spPr>
          <a:xfrm>
            <a:off x="6152344" y="0"/>
            <a:ext cx="5485301" cy="6858000"/>
          </a:xfrm>
          <a:prstGeom prst="rect">
            <a:avLst/>
          </a:prstGeom>
        </p:spPr>
      </p:pic>
    </p:spTree>
    <p:extLst>
      <p:ext uri="{BB962C8B-B14F-4D97-AF65-F5344CB8AC3E}">
        <p14:creationId xmlns:p14="http://schemas.microsoft.com/office/powerpoint/2010/main" val="345778534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p:cNvSpPr/>
          <p:nvPr/>
        </p:nvSpPr>
        <p:spPr>
          <a:xfrm>
            <a:off x="0" y="0"/>
            <a:ext cx="2145323" cy="7033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t>KOSDAQ_Table6</a:t>
            </a:r>
            <a:endParaRPr lang="ko-KR" altLang="en-US" dirty="0"/>
          </a:p>
        </p:txBody>
      </p:sp>
      <p:pic>
        <p:nvPicPr>
          <p:cNvPr id="5" name="그림 4"/>
          <p:cNvPicPr>
            <a:picLocks noChangeAspect="1"/>
          </p:cNvPicPr>
          <p:nvPr/>
        </p:nvPicPr>
        <p:blipFill>
          <a:blip r:embed="rId3"/>
          <a:stretch>
            <a:fillRect/>
          </a:stretch>
        </p:blipFill>
        <p:spPr>
          <a:xfrm>
            <a:off x="3873817" y="0"/>
            <a:ext cx="4111943" cy="6853238"/>
          </a:xfrm>
          <a:prstGeom prst="rect">
            <a:avLst/>
          </a:prstGeom>
        </p:spPr>
      </p:pic>
    </p:spTree>
    <p:extLst>
      <p:ext uri="{BB962C8B-B14F-4D97-AF65-F5344CB8AC3E}">
        <p14:creationId xmlns:p14="http://schemas.microsoft.com/office/powerpoint/2010/main" val="338738876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p:cNvSpPr/>
          <p:nvPr/>
        </p:nvSpPr>
        <p:spPr>
          <a:xfrm>
            <a:off x="0" y="0"/>
            <a:ext cx="2145323" cy="7033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t>KOSDAQ_Table7_1</a:t>
            </a:r>
            <a:endParaRPr lang="ko-KR" altLang="en-US" dirty="0"/>
          </a:p>
        </p:txBody>
      </p:sp>
      <p:pic>
        <p:nvPicPr>
          <p:cNvPr id="3" name="그림 2"/>
          <p:cNvPicPr>
            <a:picLocks noChangeAspect="1"/>
          </p:cNvPicPr>
          <p:nvPr/>
        </p:nvPicPr>
        <p:blipFill>
          <a:blip r:embed="rId3"/>
          <a:stretch>
            <a:fillRect/>
          </a:stretch>
        </p:blipFill>
        <p:spPr>
          <a:xfrm>
            <a:off x="2683906" y="1090832"/>
            <a:ext cx="6824187" cy="4676335"/>
          </a:xfrm>
          <a:prstGeom prst="rect">
            <a:avLst/>
          </a:prstGeom>
        </p:spPr>
      </p:pic>
    </p:spTree>
    <p:extLst>
      <p:ext uri="{BB962C8B-B14F-4D97-AF65-F5344CB8AC3E}">
        <p14:creationId xmlns:p14="http://schemas.microsoft.com/office/powerpoint/2010/main" val="297053351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p:cNvSpPr/>
          <p:nvPr/>
        </p:nvSpPr>
        <p:spPr>
          <a:xfrm>
            <a:off x="0" y="6154615"/>
            <a:ext cx="2145323" cy="7033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t>KOSPI_Table7_2</a:t>
            </a:r>
            <a:endParaRPr lang="ko-KR" altLang="en-US" dirty="0"/>
          </a:p>
        </p:txBody>
      </p:sp>
      <p:sp>
        <p:nvSpPr>
          <p:cNvPr id="5" name="직사각형 4">
            <a:extLst>
              <a:ext uri="{FF2B5EF4-FFF2-40B4-BE49-F238E27FC236}">
                <a16:creationId xmlns:a16="http://schemas.microsoft.com/office/drawing/2014/main" id="{C24D7E08-0ED4-48B0-9CEA-6BB2A9B1BBF5}"/>
              </a:ext>
            </a:extLst>
          </p:cNvPr>
          <p:cNvSpPr/>
          <p:nvPr/>
        </p:nvSpPr>
        <p:spPr>
          <a:xfrm>
            <a:off x="680720" y="9775"/>
            <a:ext cx="4836160" cy="408432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TextBox 5">
            <a:extLst>
              <a:ext uri="{FF2B5EF4-FFF2-40B4-BE49-F238E27FC236}">
                <a16:creationId xmlns:a16="http://schemas.microsoft.com/office/drawing/2014/main" id="{FB72ED2E-4BEF-4D8F-BF05-7FEBC4A2755A}"/>
              </a:ext>
            </a:extLst>
          </p:cNvPr>
          <p:cNvSpPr txBox="1"/>
          <p:nvPr/>
        </p:nvSpPr>
        <p:spPr>
          <a:xfrm>
            <a:off x="851619" y="215912"/>
            <a:ext cx="4494362" cy="2585323"/>
          </a:xfrm>
          <a:prstGeom prst="rect">
            <a:avLst/>
          </a:prstGeom>
          <a:noFill/>
        </p:spPr>
        <p:txBody>
          <a:bodyPr wrap="square" rtlCol="0" anchor="ctr">
            <a:spAutoFit/>
          </a:bodyPr>
          <a:lstStyle/>
          <a:p>
            <a:pPr marL="0" marR="0" lvl="0" indent="0" algn="ctr" defTabSz="914286" rtl="0" eaLnBrk="1" fontAlgn="auto" latinLnBrk="0" hangingPunct="1">
              <a:lnSpc>
                <a:spcPct val="100000"/>
              </a:lnSpc>
              <a:spcBef>
                <a:spcPts val="0"/>
              </a:spcBef>
              <a:spcAft>
                <a:spcPts val="0"/>
              </a:spcAft>
              <a:buClrTx/>
              <a:buSzTx/>
              <a:buFontTx/>
              <a:buNone/>
              <a:tabLst/>
              <a:defRPr/>
            </a:pPr>
            <a:r>
              <a:rPr kumimoji="0" lang="en-US" altLang="ko-KR" sz="5400" b="1" i="0" u="none" strike="noStrike" kern="1200" cap="none" spc="0" normalizeH="0" baseline="0" noProof="0" dirty="0">
                <a:ln>
                  <a:noFill/>
                </a:ln>
                <a:solidFill>
                  <a:prstClr val="white"/>
                </a:solidFill>
                <a:effectLst/>
                <a:uLnTx/>
                <a:uFillTx/>
                <a:latin typeface="Arial"/>
                <a:cs typeface="Arial" pitchFamily="34" charset="0"/>
              </a:rPr>
              <a:t>Benchmark</a:t>
            </a:r>
          </a:p>
          <a:p>
            <a:pPr marL="0" marR="0" lvl="0" indent="0" algn="ctr" defTabSz="914286" rtl="0" eaLnBrk="1" fontAlgn="auto" latinLnBrk="0" hangingPunct="1">
              <a:lnSpc>
                <a:spcPct val="100000"/>
              </a:lnSpc>
              <a:spcBef>
                <a:spcPts val="0"/>
              </a:spcBef>
              <a:spcAft>
                <a:spcPts val="0"/>
              </a:spcAft>
              <a:buClrTx/>
              <a:buSzTx/>
              <a:buFontTx/>
              <a:buNone/>
              <a:tabLst/>
              <a:defRPr/>
            </a:pPr>
            <a:r>
              <a:rPr lang="en-US" altLang="ko-KR" sz="5400" b="1" dirty="0">
                <a:solidFill>
                  <a:prstClr val="white"/>
                </a:solidFill>
                <a:latin typeface="Arial"/>
                <a:cs typeface="Arial" pitchFamily="34" charset="0"/>
              </a:rPr>
              <a:t>Vs Fundamental</a:t>
            </a:r>
            <a:endParaRPr kumimoji="0" lang="ko-KR" altLang="en-US" sz="5400" b="1" i="0" u="none" strike="noStrike" kern="1200" cap="none" spc="0" normalizeH="0" baseline="0" noProof="0" dirty="0">
              <a:ln>
                <a:noFill/>
              </a:ln>
              <a:solidFill>
                <a:prstClr val="white"/>
              </a:solidFill>
              <a:effectLst/>
              <a:uLnTx/>
              <a:uFillTx/>
              <a:latin typeface="Arial"/>
              <a:cs typeface="Arial" pitchFamily="34" charset="0"/>
            </a:endParaRPr>
          </a:p>
        </p:txBody>
      </p:sp>
      <p:graphicFrame>
        <p:nvGraphicFramePr>
          <p:cNvPr id="3" name="표 14">
            <a:extLst>
              <a:ext uri="{FF2B5EF4-FFF2-40B4-BE49-F238E27FC236}">
                <a16:creationId xmlns:a16="http://schemas.microsoft.com/office/drawing/2014/main" id="{E41A4BA3-FF95-48FE-9146-323568271A7D}"/>
              </a:ext>
            </a:extLst>
          </p:cNvPr>
          <p:cNvGraphicFramePr>
            <a:graphicFrameLocks noGrp="1"/>
          </p:cNvGraphicFramePr>
          <p:nvPr>
            <p:extLst>
              <p:ext uri="{D42A27DB-BD31-4B8C-83A1-F6EECF244321}">
                <p14:modId xmlns:p14="http://schemas.microsoft.com/office/powerpoint/2010/main" val="311513294"/>
              </p:ext>
            </p:extLst>
          </p:nvPr>
        </p:nvGraphicFramePr>
        <p:xfrm>
          <a:off x="1324401" y="2801235"/>
          <a:ext cx="10787604" cy="2585720"/>
        </p:xfrm>
        <a:graphic>
          <a:graphicData uri="http://schemas.openxmlformats.org/drawingml/2006/table">
            <a:tbl>
              <a:tblPr firstRow="1" bandRow="1">
                <a:tableStyleId>{5C22544A-7EE6-4342-B048-85BDC9FD1C3A}</a:tableStyleId>
              </a:tblPr>
              <a:tblGrid>
                <a:gridCol w="1797934">
                  <a:extLst>
                    <a:ext uri="{9D8B030D-6E8A-4147-A177-3AD203B41FA5}">
                      <a16:colId xmlns:a16="http://schemas.microsoft.com/office/drawing/2014/main" val="3356453974"/>
                    </a:ext>
                  </a:extLst>
                </a:gridCol>
                <a:gridCol w="1797934">
                  <a:extLst>
                    <a:ext uri="{9D8B030D-6E8A-4147-A177-3AD203B41FA5}">
                      <a16:colId xmlns:a16="http://schemas.microsoft.com/office/drawing/2014/main" val="3948880952"/>
                    </a:ext>
                  </a:extLst>
                </a:gridCol>
                <a:gridCol w="1797934">
                  <a:extLst>
                    <a:ext uri="{9D8B030D-6E8A-4147-A177-3AD203B41FA5}">
                      <a16:colId xmlns:a16="http://schemas.microsoft.com/office/drawing/2014/main" val="426132805"/>
                    </a:ext>
                  </a:extLst>
                </a:gridCol>
                <a:gridCol w="1797934">
                  <a:extLst>
                    <a:ext uri="{9D8B030D-6E8A-4147-A177-3AD203B41FA5}">
                      <a16:colId xmlns:a16="http://schemas.microsoft.com/office/drawing/2014/main" val="320213733"/>
                    </a:ext>
                  </a:extLst>
                </a:gridCol>
                <a:gridCol w="1797934">
                  <a:extLst>
                    <a:ext uri="{9D8B030D-6E8A-4147-A177-3AD203B41FA5}">
                      <a16:colId xmlns:a16="http://schemas.microsoft.com/office/drawing/2014/main" val="3020092974"/>
                    </a:ext>
                  </a:extLst>
                </a:gridCol>
                <a:gridCol w="1797934">
                  <a:extLst>
                    <a:ext uri="{9D8B030D-6E8A-4147-A177-3AD203B41FA5}">
                      <a16:colId xmlns:a16="http://schemas.microsoft.com/office/drawing/2014/main" val="2381213799"/>
                    </a:ext>
                  </a:extLst>
                </a:gridCol>
              </a:tblGrid>
              <a:tr h="320040">
                <a:tc rowSpan="2">
                  <a:txBody>
                    <a:bodyPr/>
                    <a:lstStyle/>
                    <a:p>
                      <a:pPr latinLnBrk="1"/>
                      <a:r>
                        <a:rPr lang="en-US" altLang="ko-KR" dirty="0">
                          <a:solidFill>
                            <a:schemeClr val="tx1"/>
                          </a:solidFill>
                          <a:latin typeface="Arial" panose="020B0604020202020204" pitchFamily="34" charset="0"/>
                          <a:cs typeface="Arial" panose="020B0604020202020204" pitchFamily="34" charset="0"/>
                        </a:rPr>
                        <a:t>Trading strategy</a:t>
                      </a:r>
                      <a:endParaRPr lang="ko-KR" altLang="en-US" dirty="0">
                        <a:solidFill>
                          <a:schemeClr val="tx1"/>
                        </a:solidFill>
                        <a:latin typeface="Arial" panose="020B0604020202020204" pitchFamily="34" charset="0"/>
                        <a:cs typeface="Arial" panose="020B0604020202020204" pitchFamily="34" charset="0"/>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rowSpan="2">
                  <a:txBody>
                    <a:bodyPr/>
                    <a:lstStyle/>
                    <a:p>
                      <a:pPr latinLnBrk="1"/>
                      <a:r>
                        <a:rPr lang="en-US" altLang="ko-KR" dirty="0">
                          <a:solidFill>
                            <a:schemeClr val="tx1"/>
                          </a:solidFill>
                          <a:latin typeface="Arial" panose="020B0604020202020204" pitchFamily="34" charset="0"/>
                          <a:cs typeface="Arial" panose="020B0604020202020204" pitchFamily="34" charset="0"/>
                        </a:rPr>
                        <a:t>Investment position</a:t>
                      </a:r>
                      <a:endParaRPr lang="ko-KR" altLang="en-US" dirty="0">
                        <a:solidFill>
                          <a:schemeClr val="tx1"/>
                        </a:solidFill>
                        <a:latin typeface="Arial" panose="020B0604020202020204" pitchFamily="34" charset="0"/>
                        <a:cs typeface="Arial" panose="020B0604020202020204" pitchFamily="34" charset="0"/>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rowSpan="2">
                  <a:txBody>
                    <a:bodyPr/>
                    <a:lstStyle/>
                    <a:p>
                      <a:pPr latinLnBrk="1"/>
                      <a:r>
                        <a:rPr lang="en-US" altLang="ko-KR" dirty="0">
                          <a:solidFill>
                            <a:schemeClr val="tx1"/>
                          </a:solidFill>
                          <a:latin typeface="Arial" panose="020B0604020202020204" pitchFamily="34" charset="0"/>
                          <a:cs typeface="Arial" panose="020B0604020202020204" pitchFamily="34" charset="0"/>
                        </a:rPr>
                        <a:t>Portfolio</a:t>
                      </a:r>
                      <a:endParaRPr lang="ko-KR" altLang="en-US" dirty="0">
                        <a:solidFill>
                          <a:schemeClr val="tx1"/>
                        </a:solidFill>
                        <a:latin typeface="Arial" panose="020B0604020202020204" pitchFamily="34" charset="0"/>
                        <a:cs typeface="Arial" panose="020B0604020202020204" pitchFamily="34" charset="0"/>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latinLnBrk="1"/>
                      <a:r>
                        <a:rPr lang="en-US" altLang="ko-KR" dirty="0">
                          <a:solidFill>
                            <a:schemeClr val="tx1"/>
                          </a:solidFill>
                          <a:latin typeface="Arial" panose="020B0604020202020204" pitchFamily="34" charset="0"/>
                          <a:cs typeface="Arial" panose="020B0604020202020204" pitchFamily="34" charset="0"/>
                        </a:rPr>
                        <a:t>mean</a:t>
                      </a:r>
                      <a:endParaRPr lang="ko-KR" altLang="en-US" dirty="0">
                        <a:solidFill>
                          <a:schemeClr val="tx1"/>
                        </a:solidFill>
                        <a:latin typeface="Arial" panose="020B0604020202020204" pitchFamily="34" charset="0"/>
                        <a:cs typeface="Arial" panose="020B0604020202020204" pitchFamily="34" charset="0"/>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latinLnBrk="1"/>
                      <a:endParaRPr lang="ko-KR" altLang="en-US" dirty="0">
                        <a:solidFill>
                          <a:schemeClr val="tx1"/>
                        </a:solidFill>
                        <a:latin typeface="Arial" panose="020B0604020202020204" pitchFamily="34" charset="0"/>
                        <a:cs typeface="Arial" panose="020B0604020202020204" pitchFamily="34" charset="0"/>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latinLnBrk="1"/>
                      <a:endParaRPr lang="ko-KR" altLang="en-US" dirty="0">
                        <a:solidFill>
                          <a:schemeClr val="tx1"/>
                        </a:solidFill>
                        <a:latin typeface="Arial" panose="020B0604020202020204" pitchFamily="34" charset="0"/>
                        <a:cs typeface="Arial" panose="020B0604020202020204" pitchFamily="34" charset="0"/>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val="958346028"/>
                  </a:ext>
                </a:extLst>
              </a:tr>
              <a:tr h="320040">
                <a:tc vMerge="1">
                  <a:txBody>
                    <a:bodyPr/>
                    <a:lstStyle/>
                    <a:p>
                      <a:pPr latinLnBrk="1"/>
                      <a:endParaRPr lang="ko-KR" altLang="en-US"/>
                    </a:p>
                  </a:txBody>
                  <a:tcPr/>
                </a:tc>
                <a:tc vMerge="1">
                  <a:txBody>
                    <a:bodyPr/>
                    <a:lstStyle/>
                    <a:p>
                      <a:pPr latinLnBrk="1"/>
                      <a:endParaRPr lang="ko-KR" altLang="en-US"/>
                    </a:p>
                  </a:txBody>
                  <a:tcPr/>
                </a:tc>
                <a:tc vMerge="1">
                  <a:txBody>
                    <a:bodyPr/>
                    <a:lstStyle/>
                    <a:p>
                      <a:pPr latinLnBrk="1"/>
                      <a:endParaRPr lang="ko-KR" altLang="en-US"/>
                    </a:p>
                  </a:txBody>
                  <a:tcPr/>
                </a:tc>
                <a:tc>
                  <a:txBody>
                    <a:bodyPr/>
                    <a:lstStyle/>
                    <a:p>
                      <a:pPr latinLnBrk="1"/>
                      <a:r>
                        <a:rPr lang="en-US" altLang="ko-KR" dirty="0">
                          <a:solidFill>
                            <a:schemeClr val="tx1"/>
                          </a:solidFill>
                          <a:latin typeface="Arial" panose="020B0604020202020204" pitchFamily="34" charset="0"/>
                          <a:cs typeface="Arial" panose="020B0604020202020204" pitchFamily="34" charset="0"/>
                        </a:rPr>
                        <a:t>N</a:t>
                      </a:r>
                      <a:endParaRPr lang="ko-KR" altLang="en-US" dirty="0">
                        <a:solidFill>
                          <a:schemeClr val="tx1"/>
                        </a:solidFill>
                        <a:latin typeface="Arial" panose="020B0604020202020204" pitchFamily="34" charset="0"/>
                        <a:cs typeface="Arial" panose="020B0604020202020204" pitchFamily="34" charset="0"/>
                      </a:endParaRPr>
                    </a:p>
                  </a:txBody>
                  <a:tcPr>
                    <a:lnL w="381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latinLnBrk="1"/>
                      <a:r>
                        <a:rPr lang="en-US" altLang="ko-KR" dirty="0">
                          <a:solidFill>
                            <a:schemeClr val="tx1"/>
                          </a:solidFill>
                          <a:latin typeface="Arial" panose="020B0604020202020204" pitchFamily="34" charset="0"/>
                          <a:cs typeface="Arial" panose="020B0604020202020204" pitchFamily="34" charset="0"/>
                        </a:rPr>
                        <a:t>AR(%)</a:t>
                      </a:r>
                      <a:endParaRPr lang="ko-KR" altLang="en-US" dirty="0">
                        <a:solidFill>
                          <a:schemeClr val="tx1"/>
                        </a:solidFill>
                        <a:latin typeface="Arial" panose="020B0604020202020204" pitchFamily="34" charset="0"/>
                        <a:cs typeface="Arial" panose="020B0604020202020204" pitchFamily="34" charset="0"/>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latinLnBrk="1"/>
                      <a:r>
                        <a:rPr lang="en-US" altLang="ko-KR" dirty="0">
                          <a:solidFill>
                            <a:schemeClr val="tx1"/>
                          </a:solidFill>
                          <a:latin typeface="Arial" panose="020B0604020202020204" pitchFamily="34" charset="0"/>
                          <a:cs typeface="Arial" panose="020B0604020202020204" pitchFamily="34" charset="0"/>
                        </a:rPr>
                        <a:t>Difference(%)</a:t>
                      </a:r>
                      <a:endParaRPr lang="ko-KR" altLang="en-US" dirty="0">
                        <a:solidFill>
                          <a:schemeClr val="tx1"/>
                        </a:solidFill>
                        <a:latin typeface="Arial" panose="020B0604020202020204" pitchFamily="34" charset="0"/>
                        <a:cs typeface="Arial" panose="020B0604020202020204" pitchFamily="34" charset="0"/>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val="4105370194"/>
                  </a:ext>
                </a:extLst>
              </a:tr>
              <a:tr h="370840">
                <a:tc gridSpan="6">
                  <a:txBody>
                    <a:bodyPr/>
                    <a:lstStyle/>
                    <a:p>
                      <a:pPr latinLnBrk="1"/>
                      <a:r>
                        <a:rPr lang="en-US" altLang="ko-KR" dirty="0">
                          <a:solidFill>
                            <a:schemeClr val="tx1"/>
                          </a:solidFill>
                          <a:latin typeface="Arial" panose="020B0604020202020204" pitchFamily="34" charset="0"/>
                          <a:cs typeface="Arial" panose="020B0604020202020204" pitchFamily="34" charset="0"/>
                        </a:rPr>
                        <a:t>Panel B: Benchmark trading strategy returns </a:t>
                      </a:r>
                      <a:endParaRPr lang="ko-KR" altLang="en-US" dirty="0">
                        <a:solidFill>
                          <a:schemeClr val="tx1"/>
                        </a:solidFill>
                        <a:latin typeface="Arial" panose="020B0604020202020204" pitchFamily="34" charset="0"/>
                        <a:cs typeface="Arial" panose="020B0604020202020204" pitchFamily="34" charset="0"/>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hMerge="1">
                  <a:txBody>
                    <a:bodyPr/>
                    <a:lstStyle/>
                    <a:p>
                      <a:pPr latinLnBrk="1"/>
                      <a:endParaRPr lang="ko-KR" altLang="en-US" dirty="0">
                        <a:solidFill>
                          <a:schemeClr val="tx1"/>
                        </a:solidFill>
                      </a:endParaRPr>
                    </a:p>
                  </a:txBody>
                  <a:tcPr>
                    <a:solidFill>
                      <a:schemeClr val="accent6">
                        <a:lumMod val="20000"/>
                        <a:lumOff val="80000"/>
                      </a:schemeClr>
                    </a:solidFill>
                  </a:tcPr>
                </a:tc>
                <a:tc hMerge="1">
                  <a:txBody>
                    <a:bodyPr/>
                    <a:lstStyle/>
                    <a:p>
                      <a:pPr latinLnBrk="1"/>
                      <a:endParaRPr lang="ko-KR" altLang="en-US" dirty="0">
                        <a:solidFill>
                          <a:schemeClr val="tx1"/>
                        </a:solidFill>
                      </a:endParaRPr>
                    </a:p>
                  </a:txBody>
                  <a:tcPr>
                    <a:solidFill>
                      <a:schemeClr val="accent6">
                        <a:lumMod val="20000"/>
                        <a:lumOff val="80000"/>
                      </a:schemeClr>
                    </a:solidFill>
                  </a:tcPr>
                </a:tc>
                <a:tc hMerge="1">
                  <a:txBody>
                    <a:bodyPr/>
                    <a:lstStyle/>
                    <a:p>
                      <a:pPr latinLnBrk="1"/>
                      <a:endParaRPr lang="ko-KR" altLang="en-US">
                        <a:solidFill>
                          <a:schemeClr val="tx1"/>
                        </a:solidFill>
                      </a:endParaRPr>
                    </a:p>
                  </a:txBody>
                  <a:tcPr>
                    <a:solidFill>
                      <a:schemeClr val="accent6">
                        <a:lumMod val="20000"/>
                        <a:lumOff val="80000"/>
                      </a:schemeClr>
                    </a:solidFill>
                  </a:tcPr>
                </a:tc>
                <a:tc hMerge="1">
                  <a:txBody>
                    <a:bodyPr/>
                    <a:lstStyle/>
                    <a:p>
                      <a:pPr latinLnBrk="1"/>
                      <a:endParaRPr lang="ko-KR" altLang="en-US" dirty="0">
                        <a:solidFill>
                          <a:schemeClr val="tx1"/>
                        </a:solidFill>
                      </a:endParaRPr>
                    </a:p>
                  </a:txBody>
                  <a:tcPr>
                    <a:solidFill>
                      <a:schemeClr val="accent6">
                        <a:lumMod val="20000"/>
                        <a:lumOff val="80000"/>
                      </a:schemeClr>
                    </a:solidFill>
                  </a:tcPr>
                </a:tc>
                <a:tc hMerge="1">
                  <a:txBody>
                    <a:bodyPr/>
                    <a:lstStyle/>
                    <a:p>
                      <a:pPr latinLnBrk="1"/>
                      <a:endParaRPr lang="ko-KR" altLang="en-US" dirty="0">
                        <a:solidFill>
                          <a:schemeClr val="tx1"/>
                        </a:solidFill>
                      </a:endParaRPr>
                    </a:p>
                  </a:txBody>
                  <a:tcPr>
                    <a:solidFill>
                      <a:schemeClr val="accent6">
                        <a:lumMod val="20000"/>
                        <a:lumOff val="80000"/>
                      </a:schemeClr>
                    </a:solidFill>
                  </a:tcPr>
                </a:tc>
                <a:extLst>
                  <a:ext uri="{0D108BD9-81ED-4DB2-BD59-A6C34878D82A}">
                    <a16:rowId xmlns:a16="http://schemas.microsoft.com/office/drawing/2014/main" val="2479059895"/>
                  </a:ext>
                </a:extLst>
              </a:tr>
              <a:tr h="370840">
                <a:tc>
                  <a:txBody>
                    <a:bodyPr/>
                    <a:lstStyle/>
                    <a:p>
                      <a:pPr latinLnBrk="1"/>
                      <a:r>
                        <a:rPr lang="en-US" altLang="ko-KR" dirty="0">
                          <a:solidFill>
                            <a:schemeClr val="tx1"/>
                          </a:solidFill>
                          <a:latin typeface="Arial" panose="020B0604020202020204" pitchFamily="34" charset="0"/>
                          <a:cs typeface="Arial" panose="020B0604020202020204" pitchFamily="34" charset="0"/>
                        </a:rPr>
                        <a:t>Buy/sell</a:t>
                      </a:r>
                      <a:endParaRPr lang="ko-KR" altLang="en-US" dirty="0">
                        <a:solidFill>
                          <a:schemeClr val="tx1"/>
                        </a:solidFill>
                        <a:latin typeface="Arial" panose="020B0604020202020204" pitchFamily="34" charset="0"/>
                        <a:cs typeface="Arial" panose="020B0604020202020204" pitchFamily="34" charset="0"/>
                      </a:endParaRP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6">
                        <a:lumMod val="20000"/>
                        <a:lumOff val="80000"/>
                      </a:schemeClr>
                    </a:solidFill>
                  </a:tcPr>
                </a:tc>
                <a:tc>
                  <a:txBody>
                    <a:bodyPr/>
                    <a:lstStyle/>
                    <a:p>
                      <a:pPr latinLnBrk="1"/>
                      <a:r>
                        <a:rPr lang="en-US" altLang="ko-KR" dirty="0">
                          <a:solidFill>
                            <a:schemeClr val="tx1"/>
                          </a:solidFill>
                          <a:latin typeface="Arial" panose="020B0604020202020204" pitchFamily="34" charset="0"/>
                          <a:cs typeface="Arial" panose="020B0604020202020204" pitchFamily="34" charset="0"/>
                        </a:rPr>
                        <a:t>Long</a:t>
                      </a:r>
                      <a:endParaRPr lang="ko-KR" altLang="en-US" dirty="0">
                        <a:solidFill>
                          <a:schemeClr val="tx1"/>
                        </a:solidFill>
                        <a:latin typeface="Arial" panose="020B0604020202020204" pitchFamily="34" charset="0"/>
                        <a:cs typeface="Arial" panose="020B0604020202020204" pitchFamily="34" charset="0"/>
                      </a:endParaRP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6">
                        <a:lumMod val="20000"/>
                        <a:lumOff val="80000"/>
                      </a:schemeClr>
                    </a:solidFill>
                  </a:tcPr>
                </a:tc>
                <a:tc>
                  <a:txBody>
                    <a:bodyPr/>
                    <a:lstStyle/>
                    <a:p>
                      <a:pPr latinLnBrk="1"/>
                      <a:r>
                        <a:rPr lang="en-US" altLang="ko-KR" dirty="0">
                          <a:solidFill>
                            <a:schemeClr val="tx1"/>
                          </a:solidFill>
                          <a:latin typeface="Arial" panose="020B0604020202020204" pitchFamily="34" charset="0"/>
                          <a:cs typeface="Arial" panose="020B0604020202020204" pitchFamily="34" charset="0"/>
                        </a:rPr>
                        <a:t>Strong buy/buy</a:t>
                      </a:r>
                      <a:endParaRPr lang="ko-KR" altLang="en-US" dirty="0">
                        <a:solidFill>
                          <a:schemeClr val="tx1"/>
                        </a:solidFill>
                        <a:latin typeface="Arial" panose="020B0604020202020204" pitchFamily="34" charset="0"/>
                        <a:cs typeface="Arial" panose="020B0604020202020204" pitchFamily="34" charset="0"/>
                      </a:endParaRP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6">
                        <a:lumMod val="20000"/>
                        <a:lumOff val="80000"/>
                      </a:schemeClr>
                    </a:solidFill>
                  </a:tcPr>
                </a:tc>
                <a:tc>
                  <a:txBody>
                    <a:bodyPr/>
                    <a:lstStyle/>
                    <a:p>
                      <a:pPr latinLnBrk="1"/>
                      <a:r>
                        <a:rPr lang="en-US" altLang="ko-KR" dirty="0" smtClean="0">
                          <a:solidFill>
                            <a:schemeClr val="tx1"/>
                          </a:solidFill>
                          <a:latin typeface="Arial" panose="020B0604020202020204" pitchFamily="34" charset="0"/>
                          <a:cs typeface="Arial" panose="020B0604020202020204" pitchFamily="34" charset="0"/>
                        </a:rPr>
                        <a:t>1,760+17</a:t>
                      </a:r>
                      <a:endParaRPr lang="en-US" altLang="ko-KR" dirty="0">
                        <a:solidFill>
                          <a:schemeClr val="tx1"/>
                        </a:solidFill>
                        <a:latin typeface="Arial" panose="020B0604020202020204" pitchFamily="34" charset="0"/>
                        <a:cs typeface="Arial" panose="020B0604020202020204" pitchFamily="34" charset="0"/>
                      </a:endParaRP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6">
                        <a:lumMod val="20000"/>
                        <a:lumOff val="80000"/>
                      </a:schemeClr>
                    </a:solidFill>
                  </a:tcPr>
                </a:tc>
                <a:tc>
                  <a:txBody>
                    <a:bodyPr/>
                    <a:lstStyle/>
                    <a:p>
                      <a:pPr latinLnBrk="1"/>
                      <a:r>
                        <a:rPr lang="en-US" altLang="ko-KR" baseline="0" dirty="0" smtClean="0">
                          <a:solidFill>
                            <a:schemeClr val="tx1"/>
                          </a:solidFill>
                          <a:latin typeface="Arial" panose="020B0604020202020204" pitchFamily="34" charset="0"/>
                          <a:cs typeface="Arial" panose="020B0604020202020204" pitchFamily="34" charset="0"/>
                        </a:rPr>
                        <a:t>8.18,</a:t>
                      </a:r>
                      <a:r>
                        <a:rPr lang="en-US" altLang="ko-KR" dirty="0" smtClean="0">
                          <a:solidFill>
                            <a:schemeClr val="tx1"/>
                          </a:solidFill>
                          <a:latin typeface="Arial" panose="020B0604020202020204" pitchFamily="34" charset="0"/>
                          <a:cs typeface="Arial" panose="020B0604020202020204" pitchFamily="34" charset="0"/>
                        </a:rPr>
                        <a:t> -7.4</a:t>
                      </a:r>
                      <a:endParaRPr lang="en-US" altLang="ko-KR" dirty="0">
                        <a:solidFill>
                          <a:schemeClr val="tx1"/>
                        </a:solidFill>
                        <a:latin typeface="Arial" panose="020B0604020202020204" pitchFamily="34" charset="0"/>
                        <a:cs typeface="Arial" panose="020B0604020202020204" pitchFamily="34" charset="0"/>
                      </a:endParaRP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6">
                        <a:lumMod val="20000"/>
                        <a:lumOff val="80000"/>
                      </a:schemeClr>
                    </a:solidFill>
                  </a:tcPr>
                </a:tc>
                <a:tc>
                  <a:txBody>
                    <a:bodyPr/>
                    <a:lstStyle/>
                    <a:p>
                      <a:pPr latinLnBrk="1"/>
                      <a:endParaRPr lang="en-US" altLang="ko-KR" dirty="0">
                        <a:solidFill>
                          <a:schemeClr val="tx1"/>
                        </a:solidFill>
                        <a:latin typeface="Arial" panose="020B0604020202020204" pitchFamily="34" charset="0"/>
                        <a:cs typeface="Arial" panose="020B0604020202020204" pitchFamily="34" charset="0"/>
                      </a:endParaRP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val="1250746693"/>
                  </a:ext>
                </a:extLst>
              </a:tr>
              <a:tr h="370840">
                <a:tc>
                  <a:txBody>
                    <a:bodyPr/>
                    <a:lstStyle/>
                    <a:p>
                      <a:pPr latinLnBrk="1"/>
                      <a:endParaRPr lang="ko-KR" altLang="en-US">
                        <a:solidFill>
                          <a:schemeClr val="tx1"/>
                        </a:solidFill>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latinLnBrk="1"/>
                      <a:r>
                        <a:rPr lang="en-US" altLang="ko-KR" dirty="0">
                          <a:solidFill>
                            <a:schemeClr val="tx1"/>
                          </a:solidFill>
                          <a:latin typeface="Arial" panose="020B0604020202020204" pitchFamily="34" charset="0"/>
                          <a:cs typeface="Arial" panose="020B0604020202020204" pitchFamily="34" charset="0"/>
                        </a:rPr>
                        <a:t>Short</a:t>
                      </a:r>
                      <a:endParaRPr lang="ko-KR" altLang="en-US" dirty="0">
                        <a:solidFill>
                          <a:schemeClr val="tx1"/>
                        </a:solidFill>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latinLnBrk="1"/>
                      <a:r>
                        <a:rPr lang="en-US" altLang="ko-KR" dirty="0">
                          <a:solidFill>
                            <a:schemeClr val="tx1"/>
                          </a:solidFill>
                          <a:latin typeface="Arial" panose="020B0604020202020204" pitchFamily="34" charset="0"/>
                          <a:cs typeface="Arial" panose="020B0604020202020204" pitchFamily="34" charset="0"/>
                        </a:rPr>
                        <a:t>Sell</a:t>
                      </a:r>
                      <a:endParaRPr lang="ko-KR" altLang="en-US" dirty="0">
                        <a:solidFill>
                          <a:schemeClr val="tx1"/>
                        </a:solidFill>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latinLnBrk="1"/>
                      <a:r>
                        <a:rPr lang="en-US" altLang="ko-KR" dirty="0" smtClean="0">
                          <a:solidFill>
                            <a:schemeClr val="tx1"/>
                          </a:solidFill>
                          <a:latin typeface="Arial" panose="020B0604020202020204" pitchFamily="34" charset="0"/>
                          <a:cs typeface="Arial" panose="020B0604020202020204" pitchFamily="34" charset="0"/>
                        </a:rPr>
                        <a:t>5</a:t>
                      </a:r>
                      <a:endParaRPr lang="ko-KR" altLang="en-US" dirty="0">
                        <a:solidFill>
                          <a:schemeClr val="tx1"/>
                        </a:solidFill>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latinLnBrk="1"/>
                      <a:r>
                        <a:rPr lang="en-US" altLang="ko-KR" dirty="0" smtClean="0">
                          <a:solidFill>
                            <a:schemeClr val="tx1"/>
                          </a:solidFill>
                          <a:latin typeface="Arial" panose="020B0604020202020204" pitchFamily="34" charset="0"/>
                          <a:cs typeface="Arial" panose="020B0604020202020204" pitchFamily="34" charset="0"/>
                        </a:rPr>
                        <a:t>-(</a:t>
                      </a:r>
                      <a:r>
                        <a:rPr lang="ko-KR" altLang="en-US" dirty="0" smtClean="0">
                          <a:solidFill>
                            <a:schemeClr val="tx1"/>
                          </a:solidFill>
                          <a:latin typeface="Arial" panose="020B0604020202020204" pitchFamily="34" charset="0"/>
                          <a:cs typeface="Arial" panose="020B0604020202020204" pitchFamily="34" charset="0"/>
                        </a:rPr>
                        <a:t>없음</a:t>
                      </a:r>
                      <a:r>
                        <a:rPr lang="en-US" altLang="ko-KR" dirty="0" smtClean="0">
                          <a:solidFill>
                            <a:schemeClr val="tx1"/>
                          </a:solidFill>
                          <a:latin typeface="Arial" panose="020B0604020202020204" pitchFamily="34" charset="0"/>
                          <a:cs typeface="Arial" panose="020B0604020202020204" pitchFamily="34" charset="0"/>
                        </a:rPr>
                        <a:t>)</a:t>
                      </a:r>
                      <a:endParaRPr lang="ko-KR" altLang="en-US" dirty="0">
                        <a:solidFill>
                          <a:schemeClr val="tx1"/>
                        </a:solidFill>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dirty="0">
                          <a:solidFill>
                            <a:schemeClr val="tx1"/>
                          </a:solidFill>
                          <a:latin typeface="Arial" panose="020B0604020202020204" pitchFamily="34" charset="0"/>
                          <a:cs typeface="Arial" panose="020B0604020202020204" pitchFamily="34" charset="0"/>
                        </a:rPr>
                        <a:t>-9.0**</a:t>
                      </a: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val="32925554"/>
                  </a:ext>
                </a:extLst>
              </a:tr>
              <a:tr h="370840">
                <a:tc>
                  <a:txBody>
                    <a:bodyPr/>
                    <a:lstStyle/>
                    <a:p>
                      <a:pPr latinLnBrk="1"/>
                      <a:r>
                        <a:rPr lang="en-US" altLang="ko-KR" dirty="0">
                          <a:solidFill>
                            <a:schemeClr val="tx1"/>
                          </a:solidFill>
                          <a:latin typeface="Arial" panose="020B0604020202020204" pitchFamily="34" charset="0"/>
                          <a:cs typeface="Arial" panose="020B0604020202020204" pitchFamily="34" charset="0"/>
                        </a:rPr>
                        <a:t>Fundamental</a:t>
                      </a:r>
                      <a:endParaRPr lang="ko-KR" altLang="en-US" dirty="0">
                        <a:solidFill>
                          <a:schemeClr val="tx1"/>
                        </a:solidFill>
                        <a:latin typeface="Arial" panose="020B0604020202020204" pitchFamily="34" charset="0"/>
                        <a:cs typeface="Arial" panose="020B0604020202020204" pitchFamily="34" charset="0"/>
                      </a:endParaRP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6">
                        <a:lumMod val="20000"/>
                        <a:lumOff val="80000"/>
                      </a:schemeClr>
                    </a:solidFill>
                  </a:tcPr>
                </a:tc>
                <a:tc>
                  <a:txBody>
                    <a:bodyPr/>
                    <a:lstStyle/>
                    <a:p>
                      <a:pPr latinLnBrk="1"/>
                      <a:r>
                        <a:rPr lang="en-US" altLang="ko-KR" dirty="0">
                          <a:solidFill>
                            <a:schemeClr val="tx1"/>
                          </a:solidFill>
                          <a:latin typeface="Arial" panose="020B0604020202020204" pitchFamily="34" charset="0"/>
                          <a:cs typeface="Arial" panose="020B0604020202020204" pitchFamily="34" charset="0"/>
                        </a:rPr>
                        <a:t>Long</a:t>
                      </a:r>
                      <a:endParaRPr lang="ko-KR" altLang="en-US" dirty="0">
                        <a:solidFill>
                          <a:schemeClr val="tx1"/>
                        </a:solidFill>
                        <a:latin typeface="Arial" panose="020B0604020202020204" pitchFamily="34" charset="0"/>
                        <a:cs typeface="Arial" panose="020B0604020202020204" pitchFamily="34" charset="0"/>
                      </a:endParaRP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6">
                        <a:lumMod val="20000"/>
                        <a:lumOff val="80000"/>
                      </a:schemeClr>
                    </a:solidFill>
                  </a:tcPr>
                </a:tc>
                <a:tc>
                  <a:txBody>
                    <a:bodyPr/>
                    <a:lstStyle/>
                    <a:p>
                      <a:pPr latinLnBrk="1"/>
                      <a:r>
                        <a:rPr lang="en-US" altLang="ko-KR" dirty="0">
                          <a:solidFill>
                            <a:schemeClr val="tx1"/>
                          </a:solidFill>
                          <a:latin typeface="Arial" panose="020B0604020202020204" pitchFamily="34" charset="0"/>
                          <a:cs typeface="Arial" panose="020B0604020202020204" pitchFamily="34" charset="0"/>
                        </a:rPr>
                        <a:t>PEIS Quintile 5</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6">
                        <a:lumMod val="20000"/>
                        <a:lumOff val="80000"/>
                      </a:schemeClr>
                    </a:solidFill>
                  </a:tcPr>
                </a:tc>
                <a:tc>
                  <a:txBody>
                    <a:bodyPr/>
                    <a:lstStyle/>
                    <a:p>
                      <a:pPr latinLnBrk="1"/>
                      <a:r>
                        <a:rPr lang="en-US" altLang="ko-KR" dirty="0" smtClean="0">
                          <a:solidFill>
                            <a:schemeClr val="tx1"/>
                          </a:solidFill>
                          <a:latin typeface="Arial" panose="020B0604020202020204" pitchFamily="34" charset="0"/>
                          <a:cs typeface="Arial" panose="020B0604020202020204" pitchFamily="34" charset="0"/>
                        </a:rPr>
                        <a:t>4,072</a:t>
                      </a:r>
                      <a:endParaRPr lang="en-US" altLang="ko-KR" dirty="0">
                        <a:solidFill>
                          <a:schemeClr val="tx1"/>
                        </a:solidFill>
                        <a:latin typeface="Arial" panose="020B0604020202020204" pitchFamily="34" charset="0"/>
                        <a:cs typeface="Arial" panose="020B0604020202020204" pitchFamily="34" charset="0"/>
                      </a:endParaRP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6">
                        <a:lumMod val="20000"/>
                        <a:lumOff val="80000"/>
                      </a:schemeClr>
                    </a:solidFill>
                  </a:tcPr>
                </a:tc>
                <a:tc>
                  <a:txBody>
                    <a:bodyPr/>
                    <a:lstStyle/>
                    <a:p>
                      <a:pPr latinLnBrk="1"/>
                      <a:r>
                        <a:rPr lang="en-US" altLang="ko-KR" dirty="0" smtClean="0">
                          <a:solidFill>
                            <a:schemeClr val="tx1"/>
                          </a:solidFill>
                          <a:latin typeface="Arial" panose="020B0604020202020204" pitchFamily="34" charset="0"/>
                          <a:cs typeface="Arial" panose="020B0604020202020204" pitchFamily="34" charset="0"/>
                        </a:rPr>
                        <a:t>16.76</a:t>
                      </a:r>
                      <a:endParaRPr lang="en-US" altLang="ko-KR" dirty="0">
                        <a:solidFill>
                          <a:schemeClr val="tx1"/>
                        </a:solidFill>
                        <a:latin typeface="Arial" panose="020B0604020202020204" pitchFamily="34" charset="0"/>
                        <a:cs typeface="Arial" panose="020B0604020202020204" pitchFamily="34" charset="0"/>
                      </a:endParaRP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6">
                        <a:lumMod val="20000"/>
                        <a:lumOff val="80000"/>
                      </a:schemeClr>
                    </a:solidFill>
                  </a:tcPr>
                </a:tc>
                <a:tc>
                  <a:txBody>
                    <a:bodyPr/>
                    <a:lstStyle/>
                    <a:p>
                      <a:pPr latinLnBrk="1"/>
                      <a:endParaRPr lang="ko-KR" altLang="en-US" dirty="0">
                        <a:solidFill>
                          <a:schemeClr val="tx1"/>
                        </a:solidFill>
                        <a:latin typeface="Arial" panose="020B0604020202020204" pitchFamily="34" charset="0"/>
                        <a:cs typeface="Arial" panose="020B0604020202020204" pitchFamily="34" charset="0"/>
                      </a:endParaRP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val="3134050896"/>
                  </a:ext>
                </a:extLst>
              </a:tr>
              <a:tr h="370840">
                <a:tc>
                  <a:txBody>
                    <a:bodyPr/>
                    <a:lstStyle/>
                    <a:p>
                      <a:pPr latinLnBrk="1"/>
                      <a:endParaRPr lang="ko-KR" altLang="en-US" dirty="0">
                        <a:solidFill>
                          <a:schemeClr val="tx1"/>
                        </a:solidFill>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latinLnBrk="1"/>
                      <a:r>
                        <a:rPr lang="en-US" altLang="ko-KR" dirty="0">
                          <a:solidFill>
                            <a:schemeClr val="tx1"/>
                          </a:solidFill>
                          <a:latin typeface="Arial" panose="020B0604020202020204" pitchFamily="34" charset="0"/>
                          <a:cs typeface="Arial" panose="020B0604020202020204" pitchFamily="34" charset="0"/>
                        </a:rPr>
                        <a:t>Short</a:t>
                      </a:r>
                      <a:endParaRPr lang="ko-KR" altLang="en-US" dirty="0">
                        <a:solidFill>
                          <a:schemeClr val="tx1"/>
                        </a:solidFill>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latinLnBrk="1"/>
                      <a:r>
                        <a:rPr lang="en-US" altLang="ko-KR" dirty="0">
                          <a:solidFill>
                            <a:schemeClr val="tx1"/>
                          </a:solidFill>
                          <a:latin typeface="Arial" panose="020B0604020202020204" pitchFamily="34" charset="0"/>
                          <a:cs typeface="Arial" panose="020B0604020202020204" pitchFamily="34" charset="0"/>
                        </a:rPr>
                        <a:t>PEIS Quintile 1</a:t>
                      </a:r>
                      <a:endParaRPr lang="ko-KR" altLang="en-US" dirty="0">
                        <a:solidFill>
                          <a:schemeClr val="tx1"/>
                        </a:solidFill>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latinLnBrk="1"/>
                      <a:r>
                        <a:rPr lang="en-US" altLang="ko-KR" dirty="0" smtClean="0">
                          <a:solidFill>
                            <a:schemeClr val="tx1"/>
                          </a:solidFill>
                          <a:latin typeface="Arial" panose="020B0604020202020204" pitchFamily="34" charset="0"/>
                          <a:cs typeface="Arial" panose="020B0604020202020204" pitchFamily="34" charset="0"/>
                        </a:rPr>
                        <a:t>1,893</a:t>
                      </a:r>
                      <a:endParaRPr lang="ko-KR" altLang="en-US" dirty="0">
                        <a:solidFill>
                          <a:schemeClr val="tx1"/>
                        </a:solidFill>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latinLnBrk="1"/>
                      <a:r>
                        <a:rPr lang="en-US" altLang="ko-KR" dirty="0" smtClean="0">
                          <a:solidFill>
                            <a:schemeClr val="tx1"/>
                          </a:solidFill>
                          <a:latin typeface="Arial" panose="020B0604020202020204" pitchFamily="34" charset="0"/>
                          <a:cs typeface="Arial" panose="020B0604020202020204" pitchFamily="34" charset="0"/>
                        </a:rPr>
                        <a:t>-7.65</a:t>
                      </a:r>
                      <a:endParaRPr lang="ko-KR" altLang="en-US" dirty="0">
                        <a:solidFill>
                          <a:schemeClr val="tx1"/>
                        </a:solidFill>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latinLnBrk="1"/>
                      <a:r>
                        <a:rPr lang="en-US" altLang="ko-KR" dirty="0" smtClean="0">
                          <a:solidFill>
                            <a:schemeClr val="tx1"/>
                          </a:solidFill>
                          <a:latin typeface="Arial" panose="020B0604020202020204" pitchFamily="34" charset="0"/>
                          <a:cs typeface="Arial" panose="020B0604020202020204" pitchFamily="34" charset="0"/>
                        </a:rPr>
                        <a:t>9.11</a:t>
                      </a:r>
                      <a:endParaRPr lang="ko-KR" altLang="en-US" dirty="0">
                        <a:solidFill>
                          <a:schemeClr val="tx1"/>
                        </a:solidFill>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val="72428203"/>
                  </a:ext>
                </a:extLst>
              </a:tr>
            </a:tbl>
          </a:graphicData>
        </a:graphic>
      </p:graphicFrame>
      <p:sp>
        <p:nvSpPr>
          <p:cNvPr id="7" name="직사각형 6">
            <a:extLst>
              <a:ext uri="{FF2B5EF4-FFF2-40B4-BE49-F238E27FC236}">
                <a16:creationId xmlns:a16="http://schemas.microsoft.com/office/drawing/2014/main" id="{3089EA9E-7C5C-4CE4-91F5-E483503644A7}"/>
              </a:ext>
            </a:extLst>
          </p:cNvPr>
          <p:cNvSpPr/>
          <p:nvPr/>
        </p:nvSpPr>
        <p:spPr>
          <a:xfrm>
            <a:off x="0" y="0"/>
            <a:ext cx="12192000" cy="6858000"/>
          </a:xfrm>
          <a:prstGeom prst="rect">
            <a:avLst/>
          </a:prstGeom>
          <a:noFill/>
          <a:ln w="762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17563558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p:cNvSpPr/>
          <p:nvPr/>
        </p:nvSpPr>
        <p:spPr>
          <a:xfrm>
            <a:off x="0" y="0"/>
            <a:ext cx="2145323" cy="7033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t>KOSPI_Table8</a:t>
            </a:r>
            <a:endParaRPr lang="ko-KR" altLang="en-US" dirty="0"/>
          </a:p>
        </p:txBody>
      </p:sp>
    </p:spTree>
    <p:extLst>
      <p:ext uri="{BB962C8B-B14F-4D97-AF65-F5344CB8AC3E}">
        <p14:creationId xmlns:p14="http://schemas.microsoft.com/office/powerpoint/2010/main" val="331244735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표 6">
            <a:extLst>
              <a:ext uri="{FF2B5EF4-FFF2-40B4-BE49-F238E27FC236}">
                <a16:creationId xmlns:a16="http://schemas.microsoft.com/office/drawing/2014/main" id="{64218467-4276-4D8F-940E-92280BED6BBB}"/>
              </a:ext>
            </a:extLst>
          </p:cNvPr>
          <p:cNvGraphicFramePr>
            <a:graphicFrameLocks noGrp="1"/>
          </p:cNvGraphicFramePr>
          <p:nvPr/>
        </p:nvGraphicFramePr>
        <p:xfrm>
          <a:off x="0" y="99360"/>
          <a:ext cx="12192000" cy="665928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3892291842"/>
                    </a:ext>
                  </a:extLst>
                </a:gridCol>
                <a:gridCol w="3048000">
                  <a:extLst>
                    <a:ext uri="{9D8B030D-6E8A-4147-A177-3AD203B41FA5}">
                      <a16:colId xmlns:a16="http://schemas.microsoft.com/office/drawing/2014/main" val="1426679647"/>
                    </a:ext>
                  </a:extLst>
                </a:gridCol>
                <a:gridCol w="3048000">
                  <a:extLst>
                    <a:ext uri="{9D8B030D-6E8A-4147-A177-3AD203B41FA5}">
                      <a16:colId xmlns:a16="http://schemas.microsoft.com/office/drawing/2014/main" val="528081250"/>
                    </a:ext>
                  </a:extLst>
                </a:gridCol>
                <a:gridCol w="3048000">
                  <a:extLst>
                    <a:ext uri="{9D8B030D-6E8A-4147-A177-3AD203B41FA5}">
                      <a16:colId xmlns:a16="http://schemas.microsoft.com/office/drawing/2014/main" val="964360778"/>
                    </a:ext>
                  </a:extLst>
                </a:gridCol>
              </a:tblGrid>
              <a:tr h="532800">
                <a:tc>
                  <a:txBody>
                    <a:bodyPr/>
                    <a:lstStyle/>
                    <a:p>
                      <a:pPr algn="ctr" latinLnBrk="1"/>
                      <a:r>
                        <a:rPr lang="en-US" altLang="ko-KR" sz="1400" dirty="0">
                          <a:solidFill>
                            <a:schemeClr val="tx1"/>
                          </a:solidFill>
                          <a:latin typeface="Arial" panose="020B0604020202020204" pitchFamily="34" charset="0"/>
                          <a:cs typeface="Arial" panose="020B0604020202020204" pitchFamily="34" charset="0"/>
                        </a:rPr>
                        <a:t>PEIS Quintile</a:t>
                      </a:r>
                      <a:endParaRPr lang="ko-KR" altLang="en-US" sz="1400" dirty="0">
                        <a:solidFill>
                          <a:schemeClr val="tx1"/>
                        </a:solidFill>
                        <a:latin typeface="Arial" panose="020B0604020202020204" pitchFamily="34" charset="0"/>
                        <a:cs typeface="Arial" panose="020B0604020202020204" pitchFamily="34" charset="0"/>
                      </a:endParaRPr>
                    </a:p>
                  </a:txBody>
                  <a:tcPr anchor="ctr">
                    <a:lnL w="28575" cap="flat" cmpd="sng" algn="ctr">
                      <a:solidFill>
                        <a:srgbClr val="5B8E39"/>
                      </a:solidFill>
                      <a:prstDash val="solid"/>
                      <a:round/>
                      <a:headEnd type="none" w="med" len="med"/>
                      <a:tailEnd type="none" w="med" len="med"/>
                    </a:lnL>
                    <a:lnR w="12700" cap="flat" cmpd="sng" algn="ctr">
                      <a:solidFill>
                        <a:srgbClr val="5B8E39"/>
                      </a:solidFill>
                      <a:prstDash val="solid"/>
                      <a:round/>
                      <a:headEnd type="none" w="med" len="med"/>
                      <a:tailEnd type="none" w="med" len="med"/>
                    </a:lnR>
                    <a:lnT w="28575" cap="flat" cmpd="sng" algn="ctr">
                      <a:solidFill>
                        <a:srgbClr val="5B8E39"/>
                      </a:solidFill>
                      <a:prstDash val="solid"/>
                      <a:round/>
                      <a:headEnd type="none" w="med" len="med"/>
                      <a:tailEnd type="none" w="med" len="med"/>
                    </a:lnT>
                    <a:lnB w="28575" cap="flat" cmpd="sng" algn="ctr">
                      <a:solidFill>
                        <a:srgbClr val="5B8E39"/>
                      </a:solidFill>
                      <a:prstDash val="solid"/>
                      <a:round/>
                      <a:headEnd type="none" w="med" len="med"/>
                      <a:tailEnd type="none" w="med" len="med"/>
                    </a:lnB>
                    <a:lnTlToBr w="12700" cmpd="sng">
                      <a:noFill/>
                      <a:prstDash val="solid"/>
                    </a:lnTlToBr>
                    <a:lnBlToTr w="12700" cmpd="sng">
                      <a:noFill/>
                      <a:prstDash val="solid"/>
                    </a:lnBlToTr>
                    <a:solidFill>
                      <a:srgbClr val="E2F0D9"/>
                    </a:solidFill>
                  </a:tcPr>
                </a:tc>
                <a:tc>
                  <a:txBody>
                    <a:bodyPr/>
                    <a:lstStyle/>
                    <a:p>
                      <a:pPr algn="ctr" latinLnBrk="1"/>
                      <a:r>
                        <a:rPr lang="en-US" altLang="ko-KR" sz="1400" dirty="0">
                          <a:solidFill>
                            <a:schemeClr val="tx1"/>
                          </a:solidFill>
                          <a:latin typeface="Arial" panose="020B0604020202020204" pitchFamily="34" charset="0"/>
                          <a:cs typeface="Arial" panose="020B0604020202020204" pitchFamily="34" charset="0"/>
                        </a:rPr>
                        <a:t>Earnings increase</a:t>
                      </a:r>
                      <a:endParaRPr lang="ko-KR" altLang="en-US" sz="1400" dirty="0">
                        <a:solidFill>
                          <a:schemeClr val="tx1"/>
                        </a:solidFill>
                        <a:latin typeface="Arial" panose="020B0604020202020204" pitchFamily="34" charset="0"/>
                        <a:cs typeface="Arial" panose="020B0604020202020204" pitchFamily="34" charset="0"/>
                      </a:endParaRPr>
                    </a:p>
                  </a:txBody>
                  <a:tcPr anchor="ctr">
                    <a:lnL w="12700" cap="flat" cmpd="sng" algn="ctr">
                      <a:solidFill>
                        <a:srgbClr val="5B8E39"/>
                      </a:solidFill>
                      <a:prstDash val="solid"/>
                      <a:round/>
                      <a:headEnd type="none" w="med" len="med"/>
                      <a:tailEnd type="none" w="med" len="med"/>
                    </a:lnL>
                    <a:lnR w="12700" cap="flat" cmpd="sng" algn="ctr">
                      <a:solidFill>
                        <a:srgbClr val="5B8E39"/>
                      </a:solidFill>
                      <a:prstDash val="solid"/>
                      <a:round/>
                      <a:headEnd type="none" w="med" len="med"/>
                      <a:tailEnd type="none" w="med" len="med"/>
                    </a:lnR>
                    <a:lnT w="28575" cap="flat" cmpd="sng" algn="ctr">
                      <a:solidFill>
                        <a:srgbClr val="5B8E39"/>
                      </a:solidFill>
                      <a:prstDash val="solid"/>
                      <a:round/>
                      <a:headEnd type="none" w="med" len="med"/>
                      <a:tailEnd type="none" w="med" len="med"/>
                    </a:lnT>
                    <a:lnB w="28575" cap="flat" cmpd="sng" algn="ctr">
                      <a:solidFill>
                        <a:srgbClr val="5B8E39"/>
                      </a:solidFill>
                      <a:prstDash val="solid"/>
                      <a:round/>
                      <a:headEnd type="none" w="med" len="med"/>
                      <a:tailEnd type="none" w="med" len="med"/>
                    </a:lnB>
                    <a:solidFill>
                      <a:srgbClr val="E2F0D9"/>
                    </a:solidFill>
                  </a:tcPr>
                </a:tc>
                <a:tc>
                  <a:txBody>
                    <a:bodyPr/>
                    <a:lstStyle/>
                    <a:p>
                      <a:pPr algn="ctr" latinLnBrk="1"/>
                      <a:r>
                        <a:rPr lang="en-US" altLang="ko-KR" sz="1400" dirty="0">
                          <a:solidFill>
                            <a:schemeClr val="tx1"/>
                          </a:solidFill>
                          <a:latin typeface="Arial" panose="020B0604020202020204" pitchFamily="34" charset="0"/>
                          <a:cs typeface="Arial" panose="020B0604020202020204" pitchFamily="34" charset="0"/>
                        </a:rPr>
                        <a:t>Earnings decrease</a:t>
                      </a:r>
                      <a:endParaRPr lang="ko-KR" altLang="en-US" sz="1400" dirty="0">
                        <a:solidFill>
                          <a:schemeClr val="tx1"/>
                        </a:solidFill>
                        <a:latin typeface="Arial" panose="020B0604020202020204" pitchFamily="34" charset="0"/>
                        <a:cs typeface="Arial" panose="020B0604020202020204" pitchFamily="34" charset="0"/>
                      </a:endParaRPr>
                    </a:p>
                  </a:txBody>
                  <a:tcPr anchor="ctr">
                    <a:lnL w="12700" cap="flat" cmpd="sng" algn="ctr">
                      <a:solidFill>
                        <a:srgbClr val="5B8E39"/>
                      </a:solidFill>
                      <a:prstDash val="solid"/>
                      <a:round/>
                      <a:headEnd type="none" w="med" len="med"/>
                      <a:tailEnd type="none" w="med" len="med"/>
                    </a:lnL>
                    <a:lnR w="12700" cap="flat" cmpd="sng" algn="ctr">
                      <a:solidFill>
                        <a:srgbClr val="5B8E39"/>
                      </a:solidFill>
                      <a:prstDash val="solid"/>
                      <a:round/>
                      <a:headEnd type="none" w="med" len="med"/>
                      <a:tailEnd type="none" w="med" len="med"/>
                    </a:lnR>
                    <a:lnT w="28575" cap="flat" cmpd="sng" algn="ctr">
                      <a:solidFill>
                        <a:srgbClr val="5B8E39"/>
                      </a:solidFill>
                      <a:prstDash val="solid"/>
                      <a:round/>
                      <a:headEnd type="none" w="med" len="med"/>
                      <a:tailEnd type="none" w="med" len="med"/>
                    </a:lnT>
                    <a:lnB w="28575" cap="flat" cmpd="sng" algn="ctr">
                      <a:solidFill>
                        <a:srgbClr val="5B8E39"/>
                      </a:solidFill>
                      <a:prstDash val="solid"/>
                      <a:round/>
                      <a:headEnd type="none" w="med" len="med"/>
                      <a:tailEnd type="none" w="med" len="med"/>
                    </a:lnB>
                    <a:solidFill>
                      <a:srgbClr val="E2F0D9"/>
                    </a:solidFill>
                  </a:tcPr>
                </a:tc>
                <a:tc>
                  <a:txBody>
                    <a:bodyPr/>
                    <a:lstStyle/>
                    <a:p>
                      <a:pPr algn="ctr" latinLnBrk="1"/>
                      <a:r>
                        <a:rPr lang="en-US" altLang="ko-KR" sz="1400" dirty="0">
                          <a:solidFill>
                            <a:schemeClr val="tx1"/>
                          </a:solidFill>
                          <a:latin typeface="Arial" panose="020B0604020202020204" pitchFamily="34" charset="0"/>
                          <a:cs typeface="Arial" panose="020B0604020202020204" pitchFamily="34" charset="0"/>
                        </a:rPr>
                        <a:t>Percentage of increases</a:t>
                      </a:r>
                      <a:endParaRPr lang="ko-KR" altLang="en-US" sz="1400" dirty="0">
                        <a:solidFill>
                          <a:schemeClr val="tx1"/>
                        </a:solidFill>
                        <a:latin typeface="Arial" panose="020B0604020202020204" pitchFamily="34" charset="0"/>
                        <a:cs typeface="Arial" panose="020B0604020202020204" pitchFamily="34" charset="0"/>
                      </a:endParaRPr>
                    </a:p>
                  </a:txBody>
                  <a:tcPr anchor="ctr">
                    <a:lnL w="12700" cap="flat" cmpd="sng" algn="ctr">
                      <a:solidFill>
                        <a:srgbClr val="5B8E39"/>
                      </a:solidFill>
                      <a:prstDash val="solid"/>
                      <a:round/>
                      <a:headEnd type="none" w="med" len="med"/>
                      <a:tailEnd type="none" w="med" len="med"/>
                    </a:lnL>
                    <a:lnR w="28575" cap="flat" cmpd="sng" algn="ctr">
                      <a:solidFill>
                        <a:srgbClr val="5B8E39"/>
                      </a:solidFill>
                      <a:prstDash val="solid"/>
                      <a:round/>
                      <a:headEnd type="none" w="med" len="med"/>
                      <a:tailEnd type="none" w="med" len="med"/>
                    </a:lnR>
                    <a:lnT w="28575" cap="flat" cmpd="sng" algn="ctr">
                      <a:solidFill>
                        <a:srgbClr val="5B8E39"/>
                      </a:solidFill>
                      <a:prstDash val="solid"/>
                      <a:round/>
                      <a:headEnd type="none" w="med" len="med"/>
                      <a:tailEnd type="none" w="med" len="med"/>
                    </a:lnT>
                    <a:lnB w="28575" cap="flat" cmpd="sng" algn="ctr">
                      <a:solidFill>
                        <a:srgbClr val="5B8E39"/>
                      </a:solidFill>
                      <a:prstDash val="solid"/>
                      <a:round/>
                      <a:headEnd type="none" w="med" len="med"/>
                      <a:tailEnd type="none" w="med" len="med"/>
                    </a:lnB>
                    <a:solidFill>
                      <a:srgbClr val="E2F0D9"/>
                    </a:solidFill>
                  </a:tcPr>
                </a:tc>
                <a:extLst>
                  <a:ext uri="{0D108BD9-81ED-4DB2-BD59-A6C34878D82A}">
                    <a16:rowId xmlns:a16="http://schemas.microsoft.com/office/drawing/2014/main" val="1134671328"/>
                  </a:ext>
                </a:extLst>
              </a:tr>
              <a:tr h="252000">
                <a:tc gridSpan="4">
                  <a:txBody>
                    <a:bodyPr/>
                    <a:lstStyle/>
                    <a:p>
                      <a:pPr latinLnBrk="1"/>
                      <a:r>
                        <a:rPr lang="en-US" altLang="ko-KR" sz="1400" b="1" dirty="0">
                          <a:solidFill>
                            <a:schemeClr val="tx1"/>
                          </a:solidFill>
                          <a:latin typeface="Arial" panose="020B0604020202020204" pitchFamily="34" charset="0"/>
                          <a:cs typeface="Arial" panose="020B0604020202020204" pitchFamily="34" charset="0"/>
                        </a:rPr>
                        <a:t>Panel A – full sample (23,012 firm – year observations during 1994 through 2005)</a:t>
                      </a:r>
                      <a:endParaRPr lang="ko-KR" altLang="en-US" sz="1400" b="1" dirty="0">
                        <a:solidFill>
                          <a:schemeClr val="tx1"/>
                        </a:solidFill>
                        <a:latin typeface="Arial" panose="020B0604020202020204" pitchFamily="34" charset="0"/>
                        <a:cs typeface="Arial" panose="020B0604020202020204" pitchFamily="34" charset="0"/>
                      </a:endParaRPr>
                    </a:p>
                  </a:txBody>
                  <a:tcPr>
                    <a:lnL w="28575" cap="flat" cmpd="sng" algn="ctr">
                      <a:solidFill>
                        <a:srgbClr val="5B8E39"/>
                      </a:solidFill>
                      <a:prstDash val="solid"/>
                      <a:round/>
                      <a:headEnd type="none" w="med" len="med"/>
                      <a:tailEnd type="none" w="med" len="med"/>
                    </a:lnL>
                    <a:lnR w="28575" cap="flat" cmpd="sng" algn="ctr">
                      <a:solidFill>
                        <a:srgbClr val="5B8E39"/>
                      </a:solidFill>
                      <a:prstDash val="solid"/>
                      <a:round/>
                      <a:headEnd type="none" w="med" len="med"/>
                      <a:tailEnd type="none" w="med" len="med"/>
                    </a:lnR>
                    <a:lnT w="28575" cap="flat" cmpd="sng" algn="ctr">
                      <a:solidFill>
                        <a:srgbClr val="5B8E39"/>
                      </a:solidFill>
                      <a:prstDash val="solid"/>
                      <a:round/>
                      <a:headEnd type="none" w="med" len="med"/>
                      <a:tailEnd type="none" w="med" len="med"/>
                    </a:lnT>
                    <a:lnB w="1905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hMerge="1">
                  <a:txBody>
                    <a:bodyPr/>
                    <a:lstStyle/>
                    <a:p>
                      <a:pPr latinLnBrk="1"/>
                      <a:endParaRPr lang="ko-KR" altLang="en-US" sz="1400" dirty="0">
                        <a:solidFill>
                          <a:schemeClr val="tx1"/>
                        </a:solidFill>
                        <a:latin typeface="Arial" panose="020B0604020202020204" pitchFamily="34" charset="0"/>
                        <a:cs typeface="Arial" panose="020B0604020202020204" pitchFamily="34" charset="0"/>
                      </a:endParaRPr>
                    </a:p>
                  </a:txBody>
                  <a:tcP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hMerge="1">
                  <a:txBody>
                    <a:bodyPr/>
                    <a:lstStyle/>
                    <a:p>
                      <a:pPr latinLnBrk="1"/>
                      <a:endParaRPr lang="ko-KR" altLang="en-US" sz="1400" dirty="0">
                        <a:solidFill>
                          <a:schemeClr val="tx1"/>
                        </a:solidFill>
                        <a:latin typeface="Arial" panose="020B0604020202020204" pitchFamily="34" charset="0"/>
                        <a:cs typeface="Arial" panose="020B0604020202020204" pitchFamily="34" charset="0"/>
                      </a:endParaRPr>
                    </a:p>
                  </a:txBody>
                  <a:tcP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hMerge="1">
                  <a:txBody>
                    <a:bodyPr/>
                    <a:lstStyle/>
                    <a:p>
                      <a:pPr latinLnBrk="1"/>
                      <a:endParaRPr lang="ko-KR" altLang="en-US" sz="1400" dirty="0">
                        <a:solidFill>
                          <a:schemeClr val="tx1"/>
                        </a:solidFill>
                        <a:latin typeface="Arial" panose="020B0604020202020204" pitchFamily="34" charset="0"/>
                        <a:cs typeface="Arial" panose="020B0604020202020204" pitchFamily="34" charset="0"/>
                      </a:endParaRPr>
                    </a:p>
                  </a:txBody>
                  <a:tcP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val="1179782203"/>
                  </a:ext>
                </a:extLst>
              </a:tr>
              <a:tr h="252000">
                <a:tc>
                  <a:txBody>
                    <a:bodyPr/>
                    <a:lstStyle/>
                    <a:p>
                      <a:pPr latinLnBrk="1"/>
                      <a:r>
                        <a:rPr lang="en-US" altLang="ko-KR" sz="1300" dirty="0">
                          <a:solidFill>
                            <a:schemeClr val="tx1"/>
                          </a:solidFill>
                          <a:latin typeface="Arial" panose="020B0604020202020204" pitchFamily="34" charset="0"/>
                          <a:cs typeface="Arial" panose="020B0604020202020204" pitchFamily="34" charset="0"/>
                        </a:rPr>
                        <a:t>5</a:t>
                      </a:r>
                      <a:endParaRPr lang="ko-KR" altLang="en-US" sz="1300" dirty="0">
                        <a:solidFill>
                          <a:schemeClr val="tx1"/>
                        </a:solidFill>
                        <a:latin typeface="Arial" panose="020B0604020202020204" pitchFamily="34" charset="0"/>
                        <a:cs typeface="Arial" panose="020B0604020202020204" pitchFamily="34" charset="0"/>
                      </a:endParaRPr>
                    </a:p>
                  </a:txBody>
                  <a:tcPr>
                    <a:lnL w="19050" cap="flat" cmpd="sng" algn="ctr">
                      <a:solidFill>
                        <a:srgbClr val="FF0000"/>
                      </a:solidFill>
                      <a:prstDash val="solid"/>
                      <a:round/>
                      <a:headEnd type="none" w="med" len="med"/>
                      <a:tailEnd type="none" w="med" len="med"/>
                    </a:lnL>
                    <a:lnR w="12700" cap="flat" cmpd="sng" algn="ctr">
                      <a:solidFill>
                        <a:srgbClr val="5B8E39"/>
                      </a:solidFill>
                      <a:prstDash val="solid"/>
                      <a:round/>
                      <a:headEnd type="none" w="med" len="med"/>
                      <a:tailEnd type="none" w="med" len="med"/>
                    </a:lnR>
                    <a:lnT w="19050" cap="flat" cmpd="sng" algn="ctr">
                      <a:solidFill>
                        <a:srgbClr val="FF0000"/>
                      </a:solidFill>
                      <a:prstDash val="solid"/>
                      <a:round/>
                      <a:headEnd type="none" w="med" len="med"/>
                      <a:tailEnd type="none" w="med" len="med"/>
                    </a:lnT>
                    <a:lnB w="1905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latinLnBrk="1"/>
                      <a:r>
                        <a:rPr lang="en-US" altLang="ko-KR" sz="1300" dirty="0">
                          <a:solidFill>
                            <a:schemeClr val="tx1"/>
                          </a:solidFill>
                          <a:latin typeface="Arial" panose="020B0604020202020204" pitchFamily="34" charset="0"/>
                          <a:cs typeface="Arial" panose="020B0604020202020204" pitchFamily="34" charset="0"/>
                        </a:rPr>
                        <a:t>2,379</a:t>
                      </a:r>
                      <a:endParaRPr lang="ko-KR" altLang="en-US" sz="1300" dirty="0">
                        <a:solidFill>
                          <a:schemeClr val="tx1"/>
                        </a:solidFill>
                        <a:latin typeface="Arial" panose="020B0604020202020204" pitchFamily="34" charset="0"/>
                        <a:cs typeface="Arial" panose="020B0604020202020204" pitchFamily="34" charset="0"/>
                      </a:endParaRPr>
                    </a:p>
                  </a:txBody>
                  <a:tcPr>
                    <a:lnL w="12700" cap="flat" cmpd="sng" algn="ctr">
                      <a:solidFill>
                        <a:srgbClr val="5B8E39"/>
                      </a:solidFill>
                      <a:prstDash val="solid"/>
                      <a:round/>
                      <a:headEnd type="none" w="med" len="med"/>
                      <a:tailEnd type="none" w="med" len="med"/>
                    </a:lnL>
                    <a:lnR w="12700" cap="flat" cmpd="sng" algn="ctr">
                      <a:solidFill>
                        <a:srgbClr val="5B8E39"/>
                      </a:solidFill>
                      <a:prstDash val="solid"/>
                      <a:round/>
                      <a:headEnd type="none" w="med" len="med"/>
                      <a:tailEnd type="none" w="med" len="med"/>
                    </a:lnR>
                    <a:lnT w="19050" cap="flat" cmpd="sng" algn="ctr">
                      <a:solidFill>
                        <a:srgbClr val="FF0000"/>
                      </a:solidFill>
                      <a:prstDash val="solid"/>
                      <a:round/>
                      <a:headEnd type="none" w="med" len="med"/>
                      <a:tailEnd type="none" w="med" len="med"/>
                    </a:lnT>
                    <a:lnB w="1905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latinLnBrk="1"/>
                      <a:r>
                        <a:rPr lang="en-US" altLang="ko-KR" sz="1300" dirty="0">
                          <a:solidFill>
                            <a:schemeClr val="tx1"/>
                          </a:solidFill>
                          <a:latin typeface="Arial" panose="020B0604020202020204" pitchFamily="34" charset="0"/>
                          <a:cs typeface="Arial" panose="020B0604020202020204" pitchFamily="34" charset="0"/>
                        </a:rPr>
                        <a:t>1,342</a:t>
                      </a:r>
                      <a:endParaRPr lang="ko-KR" altLang="en-US" sz="1300" dirty="0">
                        <a:solidFill>
                          <a:schemeClr val="tx1"/>
                        </a:solidFill>
                        <a:latin typeface="Arial" panose="020B0604020202020204" pitchFamily="34" charset="0"/>
                        <a:cs typeface="Arial" panose="020B0604020202020204" pitchFamily="34" charset="0"/>
                      </a:endParaRPr>
                    </a:p>
                  </a:txBody>
                  <a:tcPr>
                    <a:lnL w="12700" cap="flat" cmpd="sng" algn="ctr">
                      <a:solidFill>
                        <a:srgbClr val="5B8E39"/>
                      </a:solidFill>
                      <a:prstDash val="solid"/>
                      <a:round/>
                      <a:headEnd type="none" w="med" len="med"/>
                      <a:tailEnd type="none" w="med" len="med"/>
                    </a:lnL>
                    <a:lnR w="12700" cap="flat" cmpd="sng" algn="ctr">
                      <a:solidFill>
                        <a:srgbClr val="5B8E39"/>
                      </a:solidFill>
                      <a:prstDash val="solid"/>
                      <a:round/>
                      <a:headEnd type="none" w="med" len="med"/>
                      <a:tailEnd type="none" w="med" len="med"/>
                    </a:lnR>
                    <a:lnT w="19050" cap="flat" cmpd="sng" algn="ctr">
                      <a:solidFill>
                        <a:srgbClr val="FF0000"/>
                      </a:solidFill>
                      <a:prstDash val="solid"/>
                      <a:round/>
                      <a:headEnd type="none" w="med" len="med"/>
                      <a:tailEnd type="none" w="med" len="med"/>
                    </a:lnT>
                    <a:lnB w="1905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latinLnBrk="1"/>
                      <a:r>
                        <a:rPr lang="en-US" altLang="ko-KR" sz="1300" dirty="0">
                          <a:solidFill>
                            <a:schemeClr val="tx1"/>
                          </a:solidFill>
                          <a:latin typeface="Arial" panose="020B0604020202020204" pitchFamily="34" charset="0"/>
                          <a:cs typeface="Arial" panose="020B0604020202020204" pitchFamily="34" charset="0"/>
                        </a:rPr>
                        <a:t>63.9</a:t>
                      </a:r>
                      <a:endParaRPr lang="ko-KR" altLang="en-US" sz="1300" dirty="0">
                        <a:solidFill>
                          <a:schemeClr val="tx1"/>
                        </a:solidFill>
                        <a:latin typeface="Arial" panose="020B0604020202020204" pitchFamily="34" charset="0"/>
                        <a:cs typeface="Arial" panose="020B0604020202020204" pitchFamily="34" charset="0"/>
                      </a:endParaRPr>
                    </a:p>
                  </a:txBody>
                  <a:tcPr>
                    <a:lnL w="12700" cap="flat" cmpd="sng" algn="ctr">
                      <a:solidFill>
                        <a:srgbClr val="5B8E39"/>
                      </a:solidFill>
                      <a:prstDash val="solid"/>
                      <a:round/>
                      <a:headEnd type="none" w="med" len="med"/>
                      <a:tailEnd type="none" w="med" len="med"/>
                    </a:lnL>
                    <a:lnR w="19050" cap="flat" cmpd="sng" algn="ctr">
                      <a:solidFill>
                        <a:srgbClr val="FF0000"/>
                      </a:solidFill>
                      <a:prstDash val="solid"/>
                      <a:round/>
                      <a:headEnd type="none" w="med" len="med"/>
                      <a:tailEnd type="none" w="med" len="med"/>
                    </a:lnR>
                    <a:lnT w="19050" cap="flat" cmpd="sng" algn="ctr">
                      <a:solidFill>
                        <a:srgbClr val="FF0000"/>
                      </a:solidFill>
                      <a:prstDash val="solid"/>
                      <a:round/>
                      <a:headEnd type="none" w="med" len="med"/>
                      <a:tailEnd type="none" w="med" len="med"/>
                    </a:lnT>
                    <a:lnB w="1905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val="2923503958"/>
                  </a:ext>
                </a:extLst>
              </a:tr>
              <a:tr h="252000">
                <a:tc>
                  <a:txBody>
                    <a:bodyPr/>
                    <a:lstStyle/>
                    <a:p>
                      <a:pPr latinLnBrk="1"/>
                      <a:r>
                        <a:rPr lang="en-US" altLang="ko-KR" sz="1300" dirty="0">
                          <a:solidFill>
                            <a:schemeClr val="tx1"/>
                          </a:solidFill>
                          <a:latin typeface="Arial" panose="020B0604020202020204" pitchFamily="34" charset="0"/>
                          <a:cs typeface="Arial" panose="020B0604020202020204" pitchFamily="34" charset="0"/>
                        </a:rPr>
                        <a:t>4</a:t>
                      </a:r>
                      <a:endParaRPr lang="ko-KR" altLang="en-US" sz="1300" dirty="0">
                        <a:solidFill>
                          <a:schemeClr val="tx1"/>
                        </a:solidFill>
                        <a:latin typeface="Arial" panose="020B0604020202020204" pitchFamily="34" charset="0"/>
                        <a:cs typeface="Arial" panose="020B0604020202020204" pitchFamily="34" charset="0"/>
                      </a:endParaRPr>
                    </a:p>
                  </a:txBody>
                  <a:tcPr>
                    <a:lnL w="28575" cap="flat" cmpd="sng" algn="ctr">
                      <a:solidFill>
                        <a:srgbClr val="5B8E39"/>
                      </a:solidFill>
                      <a:prstDash val="solid"/>
                      <a:round/>
                      <a:headEnd type="none" w="med" len="med"/>
                      <a:tailEnd type="none" w="med" len="med"/>
                    </a:lnL>
                    <a:lnR w="12700" cap="flat" cmpd="sng" algn="ctr">
                      <a:solidFill>
                        <a:srgbClr val="5B8E39"/>
                      </a:solidFill>
                      <a:prstDash val="solid"/>
                      <a:round/>
                      <a:headEnd type="none" w="med" len="med"/>
                      <a:tailEnd type="none" w="med" len="med"/>
                    </a:lnR>
                    <a:lnT w="19050" cap="flat" cmpd="sng" algn="ctr">
                      <a:solidFill>
                        <a:srgbClr val="FF0000"/>
                      </a:solidFill>
                      <a:prstDash val="solid"/>
                      <a:round/>
                      <a:headEnd type="none" w="med" len="med"/>
                      <a:tailEnd type="none" w="med" len="med"/>
                    </a:lnT>
                    <a:lnB w="12700" cap="flat" cmpd="sng" algn="ctr">
                      <a:solidFill>
                        <a:srgbClr val="5B8E39"/>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latinLnBrk="1"/>
                      <a:r>
                        <a:rPr lang="en-US" altLang="ko-KR" sz="1300" dirty="0">
                          <a:solidFill>
                            <a:schemeClr val="tx1"/>
                          </a:solidFill>
                          <a:latin typeface="Arial" panose="020B0604020202020204" pitchFamily="34" charset="0"/>
                          <a:cs typeface="Arial" panose="020B0604020202020204" pitchFamily="34" charset="0"/>
                        </a:rPr>
                        <a:t>2,690</a:t>
                      </a:r>
                      <a:endParaRPr lang="ko-KR" altLang="en-US" sz="1300" dirty="0">
                        <a:solidFill>
                          <a:schemeClr val="tx1"/>
                        </a:solidFill>
                        <a:latin typeface="Arial" panose="020B0604020202020204" pitchFamily="34" charset="0"/>
                        <a:cs typeface="Arial" panose="020B0604020202020204" pitchFamily="34" charset="0"/>
                      </a:endParaRPr>
                    </a:p>
                  </a:txBody>
                  <a:tcPr>
                    <a:lnL w="12700" cap="flat" cmpd="sng" algn="ctr">
                      <a:solidFill>
                        <a:srgbClr val="5B8E39"/>
                      </a:solidFill>
                      <a:prstDash val="solid"/>
                      <a:round/>
                      <a:headEnd type="none" w="med" len="med"/>
                      <a:tailEnd type="none" w="med" len="med"/>
                    </a:lnL>
                    <a:lnR w="12700" cap="flat" cmpd="sng" algn="ctr">
                      <a:solidFill>
                        <a:srgbClr val="5B8E39"/>
                      </a:solidFill>
                      <a:prstDash val="solid"/>
                      <a:round/>
                      <a:headEnd type="none" w="med" len="med"/>
                      <a:tailEnd type="none" w="med" len="med"/>
                    </a:lnR>
                    <a:lnT w="19050" cap="flat" cmpd="sng" algn="ctr">
                      <a:solidFill>
                        <a:srgbClr val="FF0000"/>
                      </a:solidFill>
                      <a:prstDash val="solid"/>
                      <a:round/>
                      <a:headEnd type="none" w="med" len="med"/>
                      <a:tailEnd type="none" w="med" len="med"/>
                    </a:lnT>
                    <a:lnB w="12700" cap="flat" cmpd="sng" algn="ctr">
                      <a:solidFill>
                        <a:srgbClr val="5B8E39"/>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latinLnBrk="1"/>
                      <a:r>
                        <a:rPr lang="en-US" altLang="ko-KR" sz="1300" dirty="0">
                          <a:solidFill>
                            <a:schemeClr val="tx1"/>
                          </a:solidFill>
                          <a:latin typeface="Arial" panose="020B0604020202020204" pitchFamily="34" charset="0"/>
                          <a:cs typeface="Arial" panose="020B0604020202020204" pitchFamily="34" charset="0"/>
                        </a:rPr>
                        <a:t>2,457</a:t>
                      </a:r>
                      <a:endParaRPr lang="ko-KR" altLang="en-US" sz="1300" dirty="0">
                        <a:solidFill>
                          <a:schemeClr val="tx1"/>
                        </a:solidFill>
                        <a:latin typeface="Arial" panose="020B0604020202020204" pitchFamily="34" charset="0"/>
                        <a:cs typeface="Arial" panose="020B0604020202020204" pitchFamily="34" charset="0"/>
                      </a:endParaRPr>
                    </a:p>
                  </a:txBody>
                  <a:tcPr>
                    <a:lnL w="12700" cap="flat" cmpd="sng" algn="ctr">
                      <a:solidFill>
                        <a:srgbClr val="5B8E39"/>
                      </a:solidFill>
                      <a:prstDash val="solid"/>
                      <a:round/>
                      <a:headEnd type="none" w="med" len="med"/>
                      <a:tailEnd type="none" w="med" len="med"/>
                    </a:lnL>
                    <a:lnR w="12700" cap="flat" cmpd="sng" algn="ctr">
                      <a:solidFill>
                        <a:srgbClr val="5B8E39"/>
                      </a:solidFill>
                      <a:prstDash val="solid"/>
                      <a:round/>
                      <a:headEnd type="none" w="med" len="med"/>
                      <a:tailEnd type="none" w="med" len="med"/>
                    </a:lnR>
                    <a:lnT w="19050" cap="flat" cmpd="sng" algn="ctr">
                      <a:solidFill>
                        <a:srgbClr val="FF0000"/>
                      </a:solidFill>
                      <a:prstDash val="solid"/>
                      <a:round/>
                      <a:headEnd type="none" w="med" len="med"/>
                      <a:tailEnd type="none" w="med" len="med"/>
                    </a:lnT>
                    <a:lnB w="12700" cap="flat" cmpd="sng" algn="ctr">
                      <a:solidFill>
                        <a:srgbClr val="5B8E39"/>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latinLnBrk="1"/>
                      <a:r>
                        <a:rPr lang="en-US" altLang="ko-KR" sz="1300" dirty="0">
                          <a:solidFill>
                            <a:schemeClr val="tx1"/>
                          </a:solidFill>
                          <a:latin typeface="Arial" panose="020B0604020202020204" pitchFamily="34" charset="0"/>
                          <a:cs typeface="Arial" panose="020B0604020202020204" pitchFamily="34" charset="0"/>
                        </a:rPr>
                        <a:t>61.7</a:t>
                      </a:r>
                      <a:endParaRPr lang="ko-KR" altLang="en-US" sz="1300" dirty="0">
                        <a:solidFill>
                          <a:schemeClr val="tx1"/>
                        </a:solidFill>
                        <a:latin typeface="Arial" panose="020B0604020202020204" pitchFamily="34" charset="0"/>
                        <a:cs typeface="Arial" panose="020B0604020202020204" pitchFamily="34" charset="0"/>
                      </a:endParaRPr>
                    </a:p>
                  </a:txBody>
                  <a:tcPr>
                    <a:lnL w="12700" cap="flat" cmpd="sng" algn="ctr">
                      <a:solidFill>
                        <a:srgbClr val="5B8E39"/>
                      </a:solidFill>
                      <a:prstDash val="solid"/>
                      <a:round/>
                      <a:headEnd type="none" w="med" len="med"/>
                      <a:tailEnd type="none" w="med" len="med"/>
                    </a:lnL>
                    <a:lnR w="28575" cap="flat" cmpd="sng" algn="ctr">
                      <a:solidFill>
                        <a:srgbClr val="5B8E39"/>
                      </a:solidFill>
                      <a:prstDash val="solid"/>
                      <a:round/>
                      <a:headEnd type="none" w="med" len="med"/>
                      <a:tailEnd type="none" w="med" len="med"/>
                    </a:lnR>
                    <a:lnT w="19050" cap="flat" cmpd="sng" algn="ctr">
                      <a:solidFill>
                        <a:srgbClr val="FF0000"/>
                      </a:solidFill>
                      <a:prstDash val="solid"/>
                      <a:round/>
                      <a:headEnd type="none" w="med" len="med"/>
                      <a:tailEnd type="none" w="med" len="med"/>
                    </a:lnT>
                    <a:lnB w="12700" cap="flat" cmpd="sng" algn="ctr">
                      <a:solidFill>
                        <a:srgbClr val="5B8E39"/>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val="2406736662"/>
                  </a:ext>
                </a:extLst>
              </a:tr>
              <a:tr h="252000">
                <a:tc>
                  <a:txBody>
                    <a:bodyPr/>
                    <a:lstStyle/>
                    <a:p>
                      <a:pPr latinLnBrk="1"/>
                      <a:r>
                        <a:rPr lang="en-US" altLang="ko-KR" sz="1300" dirty="0">
                          <a:solidFill>
                            <a:schemeClr val="tx1"/>
                          </a:solidFill>
                          <a:latin typeface="Arial" panose="020B0604020202020204" pitchFamily="34" charset="0"/>
                          <a:cs typeface="Arial" panose="020B0604020202020204" pitchFamily="34" charset="0"/>
                        </a:rPr>
                        <a:t>3</a:t>
                      </a:r>
                      <a:endParaRPr lang="ko-KR" altLang="en-US" sz="1300" dirty="0">
                        <a:solidFill>
                          <a:schemeClr val="tx1"/>
                        </a:solidFill>
                        <a:latin typeface="Arial" panose="020B0604020202020204" pitchFamily="34" charset="0"/>
                        <a:cs typeface="Arial" panose="020B0604020202020204" pitchFamily="34" charset="0"/>
                      </a:endParaRPr>
                    </a:p>
                  </a:txBody>
                  <a:tcPr>
                    <a:lnL w="28575" cap="flat" cmpd="sng" algn="ctr">
                      <a:solidFill>
                        <a:srgbClr val="5B8E39"/>
                      </a:solidFill>
                      <a:prstDash val="solid"/>
                      <a:round/>
                      <a:headEnd type="none" w="med" len="med"/>
                      <a:tailEnd type="none" w="med" len="med"/>
                    </a:lnL>
                    <a:lnR w="12700" cap="flat" cmpd="sng" algn="ctr">
                      <a:solidFill>
                        <a:srgbClr val="5B8E39"/>
                      </a:solidFill>
                      <a:prstDash val="solid"/>
                      <a:round/>
                      <a:headEnd type="none" w="med" len="med"/>
                      <a:tailEnd type="none" w="med" len="med"/>
                    </a:lnR>
                    <a:lnT w="12700" cap="flat" cmpd="sng" algn="ctr">
                      <a:solidFill>
                        <a:srgbClr val="5B8E39"/>
                      </a:solidFill>
                      <a:prstDash val="solid"/>
                      <a:round/>
                      <a:headEnd type="none" w="med" len="med"/>
                      <a:tailEnd type="none" w="med" len="med"/>
                    </a:lnT>
                    <a:lnB w="12700" cap="flat" cmpd="sng" algn="ctr">
                      <a:solidFill>
                        <a:srgbClr val="5B8E39"/>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latinLnBrk="1"/>
                      <a:r>
                        <a:rPr lang="en-US" altLang="ko-KR" sz="1300" dirty="0">
                          <a:solidFill>
                            <a:schemeClr val="tx1"/>
                          </a:solidFill>
                          <a:latin typeface="Arial" panose="020B0604020202020204" pitchFamily="34" charset="0"/>
                          <a:cs typeface="Arial" panose="020B0604020202020204" pitchFamily="34" charset="0"/>
                        </a:rPr>
                        <a:t>3,795</a:t>
                      </a:r>
                      <a:endParaRPr lang="ko-KR" altLang="en-US" sz="1300" dirty="0">
                        <a:solidFill>
                          <a:schemeClr val="tx1"/>
                        </a:solidFill>
                        <a:latin typeface="Arial" panose="020B0604020202020204" pitchFamily="34" charset="0"/>
                        <a:cs typeface="Arial" panose="020B0604020202020204" pitchFamily="34" charset="0"/>
                      </a:endParaRPr>
                    </a:p>
                  </a:txBody>
                  <a:tcPr>
                    <a:lnL w="12700" cap="flat" cmpd="sng" algn="ctr">
                      <a:solidFill>
                        <a:srgbClr val="5B8E39"/>
                      </a:solidFill>
                      <a:prstDash val="solid"/>
                      <a:round/>
                      <a:headEnd type="none" w="med" len="med"/>
                      <a:tailEnd type="none" w="med" len="med"/>
                    </a:lnL>
                    <a:lnR w="12700" cap="flat" cmpd="sng" algn="ctr">
                      <a:solidFill>
                        <a:srgbClr val="5B8E39"/>
                      </a:solidFill>
                      <a:prstDash val="solid"/>
                      <a:round/>
                      <a:headEnd type="none" w="med" len="med"/>
                      <a:tailEnd type="none" w="med" len="med"/>
                    </a:lnR>
                    <a:lnT w="12700" cap="flat" cmpd="sng" algn="ctr">
                      <a:solidFill>
                        <a:srgbClr val="5B8E39"/>
                      </a:solidFill>
                      <a:prstDash val="solid"/>
                      <a:round/>
                      <a:headEnd type="none" w="med" len="med"/>
                      <a:tailEnd type="none" w="med" len="med"/>
                    </a:lnT>
                    <a:lnB w="12700" cap="flat" cmpd="sng" algn="ctr">
                      <a:solidFill>
                        <a:srgbClr val="5B8E39"/>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latinLnBrk="1"/>
                      <a:r>
                        <a:rPr lang="en-US" altLang="ko-KR" sz="1300" dirty="0">
                          <a:solidFill>
                            <a:schemeClr val="tx1"/>
                          </a:solidFill>
                          <a:latin typeface="Arial" panose="020B0604020202020204" pitchFamily="34" charset="0"/>
                          <a:cs typeface="Arial" panose="020B0604020202020204" pitchFamily="34" charset="0"/>
                        </a:rPr>
                        <a:t>2,127</a:t>
                      </a:r>
                      <a:endParaRPr lang="ko-KR" altLang="en-US" sz="1300" dirty="0">
                        <a:solidFill>
                          <a:schemeClr val="tx1"/>
                        </a:solidFill>
                        <a:latin typeface="Arial" panose="020B0604020202020204" pitchFamily="34" charset="0"/>
                        <a:cs typeface="Arial" panose="020B0604020202020204" pitchFamily="34" charset="0"/>
                      </a:endParaRPr>
                    </a:p>
                  </a:txBody>
                  <a:tcPr>
                    <a:lnL w="12700" cap="flat" cmpd="sng" algn="ctr">
                      <a:solidFill>
                        <a:srgbClr val="5B8E39"/>
                      </a:solidFill>
                      <a:prstDash val="solid"/>
                      <a:round/>
                      <a:headEnd type="none" w="med" len="med"/>
                      <a:tailEnd type="none" w="med" len="med"/>
                    </a:lnL>
                    <a:lnR w="12700" cap="flat" cmpd="sng" algn="ctr">
                      <a:solidFill>
                        <a:srgbClr val="5B8E39"/>
                      </a:solidFill>
                      <a:prstDash val="solid"/>
                      <a:round/>
                      <a:headEnd type="none" w="med" len="med"/>
                      <a:tailEnd type="none" w="med" len="med"/>
                    </a:lnR>
                    <a:lnT w="12700" cap="flat" cmpd="sng" algn="ctr">
                      <a:solidFill>
                        <a:srgbClr val="5B8E39"/>
                      </a:solidFill>
                      <a:prstDash val="solid"/>
                      <a:round/>
                      <a:headEnd type="none" w="med" len="med"/>
                      <a:tailEnd type="none" w="med" len="med"/>
                    </a:lnT>
                    <a:lnB w="12700" cap="flat" cmpd="sng" algn="ctr">
                      <a:solidFill>
                        <a:srgbClr val="5B8E39"/>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latinLnBrk="1"/>
                      <a:r>
                        <a:rPr lang="en-US" altLang="ko-KR" sz="1300" dirty="0">
                          <a:solidFill>
                            <a:schemeClr val="tx1"/>
                          </a:solidFill>
                          <a:latin typeface="Arial" panose="020B0604020202020204" pitchFamily="34" charset="0"/>
                          <a:cs typeface="Arial" panose="020B0604020202020204" pitchFamily="34" charset="0"/>
                        </a:rPr>
                        <a:t>60.7</a:t>
                      </a:r>
                      <a:endParaRPr lang="ko-KR" altLang="en-US" sz="1300" dirty="0">
                        <a:solidFill>
                          <a:schemeClr val="tx1"/>
                        </a:solidFill>
                        <a:latin typeface="Arial" panose="020B0604020202020204" pitchFamily="34" charset="0"/>
                        <a:cs typeface="Arial" panose="020B0604020202020204" pitchFamily="34" charset="0"/>
                      </a:endParaRPr>
                    </a:p>
                  </a:txBody>
                  <a:tcPr>
                    <a:lnL w="12700" cap="flat" cmpd="sng" algn="ctr">
                      <a:solidFill>
                        <a:srgbClr val="5B8E39"/>
                      </a:solidFill>
                      <a:prstDash val="solid"/>
                      <a:round/>
                      <a:headEnd type="none" w="med" len="med"/>
                      <a:tailEnd type="none" w="med" len="med"/>
                    </a:lnL>
                    <a:lnR w="28575" cap="flat" cmpd="sng" algn="ctr">
                      <a:solidFill>
                        <a:srgbClr val="5B8E39"/>
                      </a:solidFill>
                      <a:prstDash val="solid"/>
                      <a:round/>
                      <a:headEnd type="none" w="med" len="med"/>
                      <a:tailEnd type="none" w="med" len="med"/>
                    </a:lnR>
                    <a:lnT w="12700" cap="flat" cmpd="sng" algn="ctr">
                      <a:solidFill>
                        <a:srgbClr val="5B8E39"/>
                      </a:solidFill>
                      <a:prstDash val="solid"/>
                      <a:round/>
                      <a:headEnd type="none" w="med" len="med"/>
                      <a:tailEnd type="none" w="med" len="med"/>
                    </a:lnT>
                    <a:lnB w="12700" cap="flat" cmpd="sng" algn="ctr">
                      <a:solidFill>
                        <a:srgbClr val="5B8E39"/>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val="2658796659"/>
                  </a:ext>
                </a:extLst>
              </a:tr>
              <a:tr h="252000">
                <a:tc>
                  <a:txBody>
                    <a:bodyPr/>
                    <a:lstStyle/>
                    <a:p>
                      <a:pPr latinLnBrk="1"/>
                      <a:r>
                        <a:rPr lang="en-US" altLang="ko-KR" sz="1300" dirty="0">
                          <a:solidFill>
                            <a:schemeClr val="tx1"/>
                          </a:solidFill>
                          <a:latin typeface="Arial" panose="020B0604020202020204" pitchFamily="34" charset="0"/>
                          <a:cs typeface="Arial" panose="020B0604020202020204" pitchFamily="34" charset="0"/>
                        </a:rPr>
                        <a:t>2</a:t>
                      </a:r>
                      <a:endParaRPr lang="ko-KR" altLang="en-US" sz="1300" dirty="0">
                        <a:solidFill>
                          <a:schemeClr val="tx1"/>
                        </a:solidFill>
                        <a:latin typeface="Arial" panose="020B0604020202020204" pitchFamily="34" charset="0"/>
                        <a:cs typeface="Arial" panose="020B0604020202020204" pitchFamily="34" charset="0"/>
                      </a:endParaRPr>
                    </a:p>
                  </a:txBody>
                  <a:tcPr>
                    <a:lnL w="28575" cap="flat" cmpd="sng" algn="ctr">
                      <a:solidFill>
                        <a:srgbClr val="5B8E39"/>
                      </a:solidFill>
                      <a:prstDash val="solid"/>
                      <a:round/>
                      <a:headEnd type="none" w="med" len="med"/>
                      <a:tailEnd type="none" w="med" len="med"/>
                    </a:lnL>
                    <a:lnR w="12700" cap="flat" cmpd="sng" algn="ctr">
                      <a:solidFill>
                        <a:srgbClr val="5B8E39"/>
                      </a:solidFill>
                      <a:prstDash val="solid"/>
                      <a:round/>
                      <a:headEnd type="none" w="med" len="med"/>
                      <a:tailEnd type="none" w="med" len="med"/>
                    </a:lnR>
                    <a:lnT w="12700" cap="flat" cmpd="sng" algn="ctr">
                      <a:solidFill>
                        <a:srgbClr val="5B8E39"/>
                      </a:solidFill>
                      <a:prstDash val="solid"/>
                      <a:round/>
                      <a:headEnd type="none" w="med" len="med"/>
                      <a:tailEnd type="none" w="med" len="med"/>
                    </a:lnT>
                    <a:lnB w="1905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latinLnBrk="1"/>
                      <a:r>
                        <a:rPr lang="en-US" altLang="ko-KR" sz="1300" dirty="0">
                          <a:solidFill>
                            <a:schemeClr val="tx1"/>
                          </a:solidFill>
                          <a:latin typeface="Arial" panose="020B0604020202020204" pitchFamily="34" charset="0"/>
                          <a:cs typeface="Arial" panose="020B0604020202020204" pitchFamily="34" charset="0"/>
                        </a:rPr>
                        <a:t>2,886</a:t>
                      </a:r>
                      <a:endParaRPr lang="ko-KR" altLang="en-US" sz="1300" dirty="0">
                        <a:solidFill>
                          <a:schemeClr val="tx1"/>
                        </a:solidFill>
                        <a:latin typeface="Arial" panose="020B0604020202020204" pitchFamily="34" charset="0"/>
                        <a:cs typeface="Arial" panose="020B0604020202020204" pitchFamily="34" charset="0"/>
                      </a:endParaRPr>
                    </a:p>
                  </a:txBody>
                  <a:tcPr>
                    <a:lnL w="12700" cap="flat" cmpd="sng" algn="ctr">
                      <a:solidFill>
                        <a:srgbClr val="5B8E39"/>
                      </a:solidFill>
                      <a:prstDash val="solid"/>
                      <a:round/>
                      <a:headEnd type="none" w="med" len="med"/>
                      <a:tailEnd type="none" w="med" len="med"/>
                    </a:lnL>
                    <a:lnR w="12700" cap="flat" cmpd="sng" algn="ctr">
                      <a:solidFill>
                        <a:srgbClr val="5B8E39"/>
                      </a:solidFill>
                      <a:prstDash val="solid"/>
                      <a:round/>
                      <a:headEnd type="none" w="med" len="med"/>
                      <a:tailEnd type="none" w="med" len="med"/>
                    </a:lnR>
                    <a:lnT w="12700" cap="flat" cmpd="sng" algn="ctr">
                      <a:solidFill>
                        <a:srgbClr val="5B8E39"/>
                      </a:solidFill>
                      <a:prstDash val="solid"/>
                      <a:round/>
                      <a:headEnd type="none" w="med" len="med"/>
                      <a:tailEnd type="none" w="med" len="med"/>
                    </a:lnT>
                    <a:lnB w="1905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latinLnBrk="1"/>
                      <a:r>
                        <a:rPr lang="en-US" altLang="ko-KR" sz="1300" dirty="0">
                          <a:solidFill>
                            <a:schemeClr val="tx1"/>
                          </a:solidFill>
                          <a:latin typeface="Arial" panose="020B0604020202020204" pitchFamily="34" charset="0"/>
                          <a:cs typeface="Arial" panose="020B0604020202020204" pitchFamily="34" charset="0"/>
                        </a:rPr>
                        <a:t>1,786</a:t>
                      </a:r>
                      <a:endParaRPr lang="ko-KR" altLang="en-US" sz="1300" dirty="0">
                        <a:solidFill>
                          <a:schemeClr val="tx1"/>
                        </a:solidFill>
                        <a:latin typeface="Arial" panose="020B0604020202020204" pitchFamily="34" charset="0"/>
                        <a:cs typeface="Arial" panose="020B0604020202020204" pitchFamily="34" charset="0"/>
                      </a:endParaRPr>
                    </a:p>
                  </a:txBody>
                  <a:tcPr>
                    <a:lnL w="12700" cap="flat" cmpd="sng" algn="ctr">
                      <a:solidFill>
                        <a:srgbClr val="5B8E39"/>
                      </a:solidFill>
                      <a:prstDash val="solid"/>
                      <a:round/>
                      <a:headEnd type="none" w="med" len="med"/>
                      <a:tailEnd type="none" w="med" len="med"/>
                    </a:lnL>
                    <a:lnR w="12700" cap="flat" cmpd="sng" algn="ctr">
                      <a:solidFill>
                        <a:srgbClr val="5B8E39"/>
                      </a:solidFill>
                      <a:prstDash val="solid"/>
                      <a:round/>
                      <a:headEnd type="none" w="med" len="med"/>
                      <a:tailEnd type="none" w="med" len="med"/>
                    </a:lnR>
                    <a:lnT w="12700" cap="flat" cmpd="sng" algn="ctr">
                      <a:solidFill>
                        <a:srgbClr val="5B8E39"/>
                      </a:solidFill>
                      <a:prstDash val="solid"/>
                      <a:round/>
                      <a:headEnd type="none" w="med" len="med"/>
                      <a:tailEnd type="none" w="med" len="med"/>
                    </a:lnT>
                    <a:lnB w="1905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latinLnBrk="1"/>
                      <a:r>
                        <a:rPr lang="en-US" altLang="ko-KR" sz="1300" dirty="0">
                          <a:solidFill>
                            <a:schemeClr val="tx1"/>
                          </a:solidFill>
                          <a:latin typeface="Arial" panose="020B0604020202020204" pitchFamily="34" charset="0"/>
                          <a:cs typeface="Arial" panose="020B0604020202020204" pitchFamily="34" charset="0"/>
                        </a:rPr>
                        <a:t>57.6</a:t>
                      </a:r>
                      <a:endParaRPr lang="ko-KR" altLang="en-US" sz="1300" dirty="0">
                        <a:solidFill>
                          <a:schemeClr val="tx1"/>
                        </a:solidFill>
                        <a:latin typeface="Arial" panose="020B0604020202020204" pitchFamily="34" charset="0"/>
                        <a:cs typeface="Arial" panose="020B0604020202020204" pitchFamily="34" charset="0"/>
                      </a:endParaRPr>
                    </a:p>
                  </a:txBody>
                  <a:tcPr>
                    <a:lnL w="12700" cap="flat" cmpd="sng" algn="ctr">
                      <a:solidFill>
                        <a:srgbClr val="5B8E39"/>
                      </a:solidFill>
                      <a:prstDash val="solid"/>
                      <a:round/>
                      <a:headEnd type="none" w="med" len="med"/>
                      <a:tailEnd type="none" w="med" len="med"/>
                    </a:lnL>
                    <a:lnR w="28575" cap="flat" cmpd="sng" algn="ctr">
                      <a:solidFill>
                        <a:srgbClr val="5B8E39"/>
                      </a:solidFill>
                      <a:prstDash val="solid"/>
                      <a:round/>
                      <a:headEnd type="none" w="med" len="med"/>
                      <a:tailEnd type="none" w="med" len="med"/>
                    </a:lnR>
                    <a:lnT w="12700" cap="flat" cmpd="sng" algn="ctr">
                      <a:solidFill>
                        <a:srgbClr val="5B8E39"/>
                      </a:solidFill>
                      <a:prstDash val="solid"/>
                      <a:round/>
                      <a:headEnd type="none" w="med" len="med"/>
                      <a:tailEnd type="none" w="med" len="med"/>
                    </a:lnT>
                    <a:lnB w="1905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val="1333715374"/>
                  </a:ext>
                </a:extLst>
              </a:tr>
              <a:tr h="252000">
                <a:tc>
                  <a:txBody>
                    <a:bodyPr/>
                    <a:lstStyle/>
                    <a:p>
                      <a:pPr latinLnBrk="1"/>
                      <a:r>
                        <a:rPr lang="en-US" altLang="ko-KR" sz="1300" dirty="0">
                          <a:solidFill>
                            <a:schemeClr val="tx1"/>
                          </a:solidFill>
                          <a:latin typeface="Arial" panose="020B0604020202020204" pitchFamily="34" charset="0"/>
                          <a:cs typeface="Arial" panose="020B0604020202020204" pitchFamily="34" charset="0"/>
                        </a:rPr>
                        <a:t>1</a:t>
                      </a:r>
                      <a:endParaRPr lang="ko-KR" altLang="en-US" sz="1300" dirty="0">
                        <a:solidFill>
                          <a:schemeClr val="tx1"/>
                        </a:solidFill>
                        <a:latin typeface="Arial" panose="020B0604020202020204" pitchFamily="34" charset="0"/>
                        <a:cs typeface="Arial" panose="020B0604020202020204" pitchFamily="34" charset="0"/>
                      </a:endParaRPr>
                    </a:p>
                  </a:txBody>
                  <a:tcPr>
                    <a:lnL w="19050" cap="flat" cmpd="sng" algn="ctr">
                      <a:solidFill>
                        <a:srgbClr val="0070C0"/>
                      </a:solidFill>
                      <a:prstDash val="solid"/>
                      <a:round/>
                      <a:headEnd type="none" w="med" len="med"/>
                      <a:tailEnd type="none" w="med" len="med"/>
                    </a:lnL>
                    <a:lnR w="12700" cap="flat" cmpd="sng" algn="ctr">
                      <a:solidFill>
                        <a:srgbClr val="5B8E39"/>
                      </a:solidFill>
                      <a:prstDash val="solid"/>
                      <a:round/>
                      <a:headEnd type="none" w="med" len="med"/>
                      <a:tailEnd type="none" w="med" len="med"/>
                    </a:lnR>
                    <a:lnT w="19050" cap="flat" cmpd="sng" algn="ctr">
                      <a:solidFill>
                        <a:srgbClr val="0070C0"/>
                      </a:solidFill>
                      <a:prstDash val="solid"/>
                      <a:round/>
                      <a:headEnd type="none" w="med" len="med"/>
                      <a:tailEnd type="none" w="med" len="med"/>
                    </a:lnT>
                    <a:lnB w="1905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latinLnBrk="1"/>
                      <a:r>
                        <a:rPr lang="en-US" altLang="ko-KR" sz="1300" dirty="0">
                          <a:solidFill>
                            <a:schemeClr val="tx1"/>
                          </a:solidFill>
                          <a:latin typeface="Arial" panose="020B0604020202020204" pitchFamily="34" charset="0"/>
                          <a:cs typeface="Arial" panose="020B0604020202020204" pitchFamily="34" charset="0"/>
                        </a:rPr>
                        <a:t>1,883</a:t>
                      </a:r>
                      <a:endParaRPr lang="ko-KR" altLang="en-US" sz="1300" dirty="0">
                        <a:solidFill>
                          <a:schemeClr val="tx1"/>
                        </a:solidFill>
                        <a:latin typeface="Arial" panose="020B0604020202020204" pitchFamily="34" charset="0"/>
                        <a:cs typeface="Arial" panose="020B0604020202020204" pitchFamily="34" charset="0"/>
                      </a:endParaRPr>
                    </a:p>
                  </a:txBody>
                  <a:tcPr>
                    <a:lnL w="12700" cap="flat" cmpd="sng" algn="ctr">
                      <a:solidFill>
                        <a:srgbClr val="5B8E39"/>
                      </a:solidFill>
                      <a:prstDash val="solid"/>
                      <a:round/>
                      <a:headEnd type="none" w="med" len="med"/>
                      <a:tailEnd type="none" w="med" len="med"/>
                    </a:lnL>
                    <a:lnR w="12700" cap="flat" cmpd="sng" algn="ctr">
                      <a:solidFill>
                        <a:srgbClr val="5B8E39"/>
                      </a:solidFill>
                      <a:prstDash val="solid"/>
                      <a:round/>
                      <a:headEnd type="none" w="med" len="med"/>
                      <a:tailEnd type="none" w="med" len="med"/>
                    </a:lnR>
                    <a:lnT w="19050" cap="flat" cmpd="sng" algn="ctr">
                      <a:solidFill>
                        <a:srgbClr val="0070C0"/>
                      </a:solidFill>
                      <a:prstDash val="solid"/>
                      <a:round/>
                      <a:headEnd type="none" w="med" len="med"/>
                      <a:tailEnd type="none" w="med" len="med"/>
                    </a:lnT>
                    <a:lnB w="1905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latinLnBrk="1"/>
                      <a:r>
                        <a:rPr lang="en-US" altLang="ko-KR" sz="1300" dirty="0">
                          <a:solidFill>
                            <a:schemeClr val="tx1"/>
                          </a:solidFill>
                          <a:latin typeface="Arial" panose="020B0604020202020204" pitchFamily="34" charset="0"/>
                          <a:cs typeface="Arial" panose="020B0604020202020204" pitchFamily="34" charset="0"/>
                        </a:rPr>
                        <a:t>9,379</a:t>
                      </a:r>
                      <a:endParaRPr lang="ko-KR" altLang="en-US" sz="1300" dirty="0">
                        <a:solidFill>
                          <a:schemeClr val="tx1"/>
                        </a:solidFill>
                        <a:latin typeface="Arial" panose="020B0604020202020204" pitchFamily="34" charset="0"/>
                        <a:cs typeface="Arial" panose="020B0604020202020204" pitchFamily="34" charset="0"/>
                      </a:endParaRPr>
                    </a:p>
                  </a:txBody>
                  <a:tcPr>
                    <a:lnL w="12700" cap="flat" cmpd="sng" algn="ctr">
                      <a:solidFill>
                        <a:srgbClr val="5B8E39"/>
                      </a:solidFill>
                      <a:prstDash val="solid"/>
                      <a:round/>
                      <a:headEnd type="none" w="med" len="med"/>
                      <a:tailEnd type="none" w="med" len="med"/>
                    </a:lnL>
                    <a:lnR w="12700" cap="flat" cmpd="sng" algn="ctr">
                      <a:solidFill>
                        <a:srgbClr val="5B8E39"/>
                      </a:solidFill>
                      <a:prstDash val="solid"/>
                      <a:round/>
                      <a:headEnd type="none" w="med" len="med"/>
                      <a:tailEnd type="none" w="med" len="med"/>
                    </a:lnR>
                    <a:lnT w="19050" cap="flat" cmpd="sng" algn="ctr">
                      <a:solidFill>
                        <a:srgbClr val="0070C0"/>
                      </a:solidFill>
                      <a:prstDash val="solid"/>
                      <a:round/>
                      <a:headEnd type="none" w="med" len="med"/>
                      <a:tailEnd type="none" w="med" len="med"/>
                    </a:lnT>
                    <a:lnB w="1905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latinLnBrk="1"/>
                      <a:r>
                        <a:rPr lang="en-US" altLang="ko-KR" sz="1300" dirty="0">
                          <a:solidFill>
                            <a:schemeClr val="tx1"/>
                          </a:solidFill>
                          <a:latin typeface="Arial" panose="020B0604020202020204" pitchFamily="34" charset="0"/>
                          <a:cs typeface="Arial" panose="020B0604020202020204" pitchFamily="34" charset="0"/>
                        </a:rPr>
                        <a:t>51.3</a:t>
                      </a:r>
                      <a:endParaRPr lang="ko-KR" altLang="en-US" sz="1300" dirty="0">
                        <a:solidFill>
                          <a:schemeClr val="tx1"/>
                        </a:solidFill>
                        <a:latin typeface="Arial" panose="020B0604020202020204" pitchFamily="34" charset="0"/>
                        <a:cs typeface="Arial" panose="020B0604020202020204" pitchFamily="34" charset="0"/>
                      </a:endParaRPr>
                    </a:p>
                  </a:txBody>
                  <a:tcPr>
                    <a:lnL w="12700" cap="flat" cmpd="sng" algn="ctr">
                      <a:solidFill>
                        <a:srgbClr val="5B8E39"/>
                      </a:solidFill>
                      <a:prstDash val="solid"/>
                      <a:round/>
                      <a:headEnd type="none" w="med" len="med"/>
                      <a:tailEnd type="none" w="med" len="med"/>
                    </a:lnL>
                    <a:lnR w="19050" cap="flat" cmpd="sng" algn="ctr">
                      <a:solidFill>
                        <a:srgbClr val="0070C0"/>
                      </a:solidFill>
                      <a:prstDash val="solid"/>
                      <a:round/>
                      <a:headEnd type="none" w="med" len="med"/>
                      <a:tailEnd type="none" w="med" len="med"/>
                    </a:lnR>
                    <a:lnT w="19050" cap="flat" cmpd="sng" algn="ctr">
                      <a:solidFill>
                        <a:srgbClr val="0070C0"/>
                      </a:solidFill>
                      <a:prstDash val="solid"/>
                      <a:round/>
                      <a:headEnd type="none" w="med" len="med"/>
                      <a:tailEnd type="none" w="med" len="med"/>
                    </a:lnT>
                    <a:lnB w="1905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val="3429222259"/>
                  </a:ext>
                </a:extLst>
              </a:tr>
              <a:tr h="252000">
                <a:tc>
                  <a:txBody>
                    <a:bodyPr/>
                    <a:lstStyle/>
                    <a:p>
                      <a:pPr latinLnBrk="1"/>
                      <a:r>
                        <a:rPr lang="en-US" altLang="ko-KR" sz="1300" dirty="0">
                          <a:solidFill>
                            <a:schemeClr val="tx1"/>
                          </a:solidFill>
                          <a:latin typeface="Arial" panose="020B0604020202020204" pitchFamily="34" charset="0"/>
                          <a:cs typeface="Arial" panose="020B0604020202020204" pitchFamily="34" charset="0"/>
                        </a:rPr>
                        <a:t>Overall</a:t>
                      </a:r>
                      <a:endParaRPr lang="ko-KR" altLang="en-US" sz="1300" dirty="0">
                        <a:solidFill>
                          <a:schemeClr val="tx1"/>
                        </a:solidFill>
                        <a:latin typeface="Arial" panose="020B0604020202020204" pitchFamily="34" charset="0"/>
                        <a:cs typeface="Arial" panose="020B0604020202020204" pitchFamily="34" charset="0"/>
                      </a:endParaRPr>
                    </a:p>
                  </a:txBody>
                  <a:tcPr>
                    <a:lnL w="28575" cap="flat" cmpd="sng" algn="ctr">
                      <a:solidFill>
                        <a:srgbClr val="5B8E39"/>
                      </a:solidFill>
                      <a:prstDash val="solid"/>
                      <a:round/>
                      <a:headEnd type="none" w="med" len="med"/>
                      <a:tailEnd type="none" w="med" len="med"/>
                    </a:lnL>
                    <a:lnR w="12700" cap="flat" cmpd="sng" algn="ctr">
                      <a:solidFill>
                        <a:srgbClr val="5B8E39"/>
                      </a:solidFill>
                      <a:prstDash val="solid"/>
                      <a:round/>
                      <a:headEnd type="none" w="med" len="med"/>
                      <a:tailEnd type="none" w="med" len="med"/>
                    </a:lnR>
                    <a:lnT w="19050" cap="flat" cmpd="sng" algn="ctr">
                      <a:solidFill>
                        <a:srgbClr val="0070C0"/>
                      </a:solidFill>
                      <a:prstDash val="solid"/>
                      <a:round/>
                      <a:headEnd type="none" w="med" len="med"/>
                      <a:tailEnd type="none" w="med" len="med"/>
                    </a:lnT>
                    <a:lnB w="28575" cap="flat" cmpd="sng" algn="ctr">
                      <a:solidFill>
                        <a:srgbClr val="5B8E39"/>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latinLnBrk="1"/>
                      <a:r>
                        <a:rPr lang="en-US" altLang="ko-KR" sz="1300" dirty="0">
                          <a:solidFill>
                            <a:schemeClr val="tx1"/>
                          </a:solidFill>
                          <a:latin typeface="Arial" panose="020B0604020202020204" pitchFamily="34" charset="0"/>
                          <a:cs typeface="Arial" panose="020B0604020202020204" pitchFamily="34" charset="0"/>
                        </a:rPr>
                        <a:t>13,633</a:t>
                      </a:r>
                      <a:endParaRPr lang="ko-KR" altLang="en-US" sz="1300" dirty="0">
                        <a:solidFill>
                          <a:schemeClr val="tx1"/>
                        </a:solidFill>
                        <a:latin typeface="Arial" panose="020B0604020202020204" pitchFamily="34" charset="0"/>
                        <a:cs typeface="Arial" panose="020B0604020202020204" pitchFamily="34" charset="0"/>
                      </a:endParaRPr>
                    </a:p>
                  </a:txBody>
                  <a:tcPr>
                    <a:lnL w="12700" cap="flat" cmpd="sng" algn="ctr">
                      <a:solidFill>
                        <a:srgbClr val="5B8E39"/>
                      </a:solidFill>
                      <a:prstDash val="solid"/>
                      <a:round/>
                      <a:headEnd type="none" w="med" len="med"/>
                      <a:tailEnd type="none" w="med" len="med"/>
                    </a:lnL>
                    <a:lnR w="12700" cap="flat" cmpd="sng" algn="ctr">
                      <a:solidFill>
                        <a:srgbClr val="5B8E39"/>
                      </a:solidFill>
                      <a:prstDash val="solid"/>
                      <a:round/>
                      <a:headEnd type="none" w="med" len="med"/>
                      <a:tailEnd type="none" w="med" len="med"/>
                    </a:lnR>
                    <a:lnT w="19050" cap="flat" cmpd="sng" algn="ctr">
                      <a:solidFill>
                        <a:srgbClr val="0070C0"/>
                      </a:solidFill>
                      <a:prstDash val="solid"/>
                      <a:round/>
                      <a:headEnd type="none" w="med" len="med"/>
                      <a:tailEnd type="none" w="med" len="med"/>
                    </a:lnT>
                    <a:lnB w="28575" cap="flat" cmpd="sng" algn="ctr">
                      <a:solidFill>
                        <a:srgbClr val="5B8E39"/>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latinLnBrk="1"/>
                      <a:r>
                        <a:rPr lang="en-US" altLang="ko-KR" sz="1300" dirty="0">
                          <a:solidFill>
                            <a:schemeClr val="tx1"/>
                          </a:solidFill>
                          <a:latin typeface="Arial" panose="020B0604020202020204" pitchFamily="34" charset="0"/>
                          <a:cs typeface="Arial" panose="020B0604020202020204" pitchFamily="34" charset="0"/>
                        </a:rPr>
                        <a:t>9,379</a:t>
                      </a:r>
                      <a:endParaRPr lang="ko-KR" altLang="en-US" sz="1300" dirty="0">
                        <a:solidFill>
                          <a:schemeClr val="tx1"/>
                        </a:solidFill>
                        <a:latin typeface="Arial" panose="020B0604020202020204" pitchFamily="34" charset="0"/>
                        <a:cs typeface="Arial" panose="020B0604020202020204" pitchFamily="34" charset="0"/>
                      </a:endParaRPr>
                    </a:p>
                  </a:txBody>
                  <a:tcPr>
                    <a:lnL w="12700" cap="flat" cmpd="sng" algn="ctr">
                      <a:solidFill>
                        <a:srgbClr val="5B8E39"/>
                      </a:solidFill>
                      <a:prstDash val="solid"/>
                      <a:round/>
                      <a:headEnd type="none" w="med" len="med"/>
                      <a:tailEnd type="none" w="med" len="med"/>
                    </a:lnL>
                    <a:lnR w="12700" cap="flat" cmpd="sng" algn="ctr">
                      <a:solidFill>
                        <a:srgbClr val="5B8E39"/>
                      </a:solidFill>
                      <a:prstDash val="solid"/>
                      <a:round/>
                      <a:headEnd type="none" w="med" len="med"/>
                      <a:tailEnd type="none" w="med" len="med"/>
                    </a:lnR>
                    <a:lnT w="19050" cap="flat" cmpd="sng" algn="ctr">
                      <a:solidFill>
                        <a:srgbClr val="0070C0"/>
                      </a:solidFill>
                      <a:prstDash val="solid"/>
                      <a:round/>
                      <a:headEnd type="none" w="med" len="med"/>
                      <a:tailEnd type="none" w="med" len="med"/>
                    </a:lnT>
                    <a:lnB w="28575" cap="flat" cmpd="sng" algn="ctr">
                      <a:solidFill>
                        <a:srgbClr val="5B8E39"/>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latinLnBrk="1"/>
                      <a:r>
                        <a:rPr lang="en-US" altLang="ko-KR" sz="1300" dirty="0">
                          <a:solidFill>
                            <a:schemeClr val="tx1"/>
                          </a:solidFill>
                          <a:latin typeface="Arial" panose="020B0604020202020204" pitchFamily="34" charset="0"/>
                          <a:cs typeface="Arial" panose="020B0604020202020204" pitchFamily="34" charset="0"/>
                        </a:rPr>
                        <a:t>59.2</a:t>
                      </a:r>
                      <a:endParaRPr lang="ko-KR" altLang="en-US" sz="1300" dirty="0">
                        <a:solidFill>
                          <a:schemeClr val="tx1"/>
                        </a:solidFill>
                        <a:latin typeface="Arial" panose="020B0604020202020204" pitchFamily="34" charset="0"/>
                        <a:cs typeface="Arial" panose="020B0604020202020204" pitchFamily="34" charset="0"/>
                      </a:endParaRPr>
                    </a:p>
                  </a:txBody>
                  <a:tcPr>
                    <a:lnL w="12700" cap="flat" cmpd="sng" algn="ctr">
                      <a:solidFill>
                        <a:srgbClr val="5B8E39"/>
                      </a:solidFill>
                      <a:prstDash val="solid"/>
                      <a:round/>
                      <a:headEnd type="none" w="med" len="med"/>
                      <a:tailEnd type="none" w="med" len="med"/>
                    </a:lnL>
                    <a:lnR w="28575" cap="flat" cmpd="sng" algn="ctr">
                      <a:solidFill>
                        <a:srgbClr val="5B8E39"/>
                      </a:solidFill>
                      <a:prstDash val="solid"/>
                      <a:round/>
                      <a:headEnd type="none" w="med" len="med"/>
                      <a:tailEnd type="none" w="med" len="med"/>
                    </a:lnR>
                    <a:lnT w="19050" cap="flat" cmpd="sng" algn="ctr">
                      <a:solidFill>
                        <a:srgbClr val="0070C0"/>
                      </a:solidFill>
                      <a:prstDash val="solid"/>
                      <a:round/>
                      <a:headEnd type="none" w="med" len="med"/>
                      <a:tailEnd type="none" w="med" len="med"/>
                    </a:lnT>
                    <a:lnB w="28575" cap="flat" cmpd="sng" algn="ctr">
                      <a:solidFill>
                        <a:srgbClr val="5B8E39"/>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val="3411162488"/>
                  </a:ext>
                </a:extLst>
              </a:tr>
              <a:tr h="252000">
                <a:tc gridSpan="4">
                  <a:txBody>
                    <a:bodyPr/>
                    <a:lstStyle/>
                    <a:p>
                      <a:pPr latinLnBrk="1"/>
                      <a:r>
                        <a:rPr lang="en-US" altLang="ko-KR" sz="1400" b="1" dirty="0">
                          <a:solidFill>
                            <a:schemeClr val="tx1"/>
                          </a:solidFill>
                          <a:latin typeface="Arial" panose="020B0604020202020204" pitchFamily="34" charset="0"/>
                          <a:cs typeface="Arial" panose="020B0604020202020204" pitchFamily="34" charset="0"/>
                        </a:rPr>
                        <a:t>Strong buy recommendations (4,565 firm – year observations) </a:t>
                      </a:r>
                      <a:endParaRPr lang="ko-KR" altLang="en-US" sz="1400" b="1" dirty="0">
                        <a:solidFill>
                          <a:schemeClr val="tx1"/>
                        </a:solidFill>
                        <a:latin typeface="Arial" panose="020B0604020202020204" pitchFamily="34" charset="0"/>
                        <a:cs typeface="Arial" panose="020B0604020202020204" pitchFamily="34" charset="0"/>
                      </a:endParaRPr>
                    </a:p>
                  </a:txBody>
                  <a:tcPr>
                    <a:lnL w="28575" cap="flat" cmpd="sng" algn="ctr">
                      <a:solidFill>
                        <a:srgbClr val="5B8E39"/>
                      </a:solidFill>
                      <a:prstDash val="solid"/>
                      <a:round/>
                      <a:headEnd type="none" w="med" len="med"/>
                      <a:tailEnd type="none" w="med" len="med"/>
                    </a:lnL>
                    <a:lnR w="28575" cap="flat" cmpd="sng" algn="ctr">
                      <a:solidFill>
                        <a:srgbClr val="5B8E39"/>
                      </a:solidFill>
                      <a:prstDash val="solid"/>
                      <a:round/>
                      <a:headEnd type="none" w="med" len="med"/>
                      <a:tailEnd type="none" w="med" len="med"/>
                    </a:lnR>
                    <a:lnT w="28575" cap="flat" cmpd="sng" algn="ctr">
                      <a:solidFill>
                        <a:srgbClr val="5B8E39"/>
                      </a:solidFill>
                      <a:prstDash val="solid"/>
                      <a:round/>
                      <a:headEnd type="none" w="med" len="med"/>
                      <a:tailEnd type="none" w="med" len="med"/>
                    </a:lnT>
                    <a:lnB w="1905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hMerge="1">
                  <a:txBody>
                    <a:bodyPr/>
                    <a:lstStyle/>
                    <a:p>
                      <a:pPr latinLnBrk="1"/>
                      <a:endParaRPr lang="ko-KR" altLang="en-US" sz="1400" dirty="0">
                        <a:solidFill>
                          <a:schemeClr val="tx1"/>
                        </a:solidFill>
                        <a:latin typeface="Arial" panose="020B0604020202020204" pitchFamily="34" charset="0"/>
                        <a:cs typeface="Arial" panose="020B0604020202020204" pitchFamily="34" charset="0"/>
                      </a:endParaRPr>
                    </a:p>
                  </a:txBody>
                  <a:tcP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hMerge="1">
                  <a:txBody>
                    <a:bodyPr/>
                    <a:lstStyle/>
                    <a:p>
                      <a:pPr latinLnBrk="1"/>
                      <a:endParaRPr lang="ko-KR" altLang="en-US" sz="1400" dirty="0">
                        <a:solidFill>
                          <a:schemeClr val="tx1"/>
                        </a:solidFill>
                        <a:latin typeface="Arial" panose="020B0604020202020204" pitchFamily="34" charset="0"/>
                        <a:cs typeface="Arial" panose="020B0604020202020204" pitchFamily="34" charset="0"/>
                      </a:endParaRPr>
                    </a:p>
                  </a:txBody>
                  <a:tcP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hMerge="1">
                  <a:txBody>
                    <a:bodyPr/>
                    <a:lstStyle/>
                    <a:p>
                      <a:pPr latinLnBrk="1"/>
                      <a:endParaRPr lang="ko-KR" altLang="en-US" sz="1400" dirty="0">
                        <a:solidFill>
                          <a:schemeClr val="tx1"/>
                        </a:solidFill>
                        <a:latin typeface="Arial" panose="020B0604020202020204" pitchFamily="34" charset="0"/>
                        <a:cs typeface="Arial" panose="020B0604020202020204" pitchFamily="34" charset="0"/>
                      </a:endParaRPr>
                    </a:p>
                  </a:txBody>
                  <a:tcP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val="429120183"/>
                  </a:ext>
                </a:extLst>
              </a:tr>
              <a:tr h="252000">
                <a:tc>
                  <a:txBody>
                    <a:bodyPr/>
                    <a:lstStyle/>
                    <a:p>
                      <a:pPr latinLnBrk="1"/>
                      <a:r>
                        <a:rPr lang="en-US" altLang="ko-KR" sz="1300" dirty="0">
                          <a:solidFill>
                            <a:schemeClr val="tx1"/>
                          </a:solidFill>
                          <a:latin typeface="Arial" panose="020B0604020202020204" pitchFamily="34" charset="0"/>
                          <a:cs typeface="Arial" panose="020B0604020202020204" pitchFamily="34" charset="0"/>
                        </a:rPr>
                        <a:t>5</a:t>
                      </a:r>
                      <a:endParaRPr lang="ko-KR" altLang="en-US" sz="1300" dirty="0">
                        <a:solidFill>
                          <a:schemeClr val="tx1"/>
                        </a:solidFill>
                        <a:latin typeface="Arial" panose="020B0604020202020204" pitchFamily="34" charset="0"/>
                        <a:cs typeface="Arial" panose="020B0604020202020204" pitchFamily="34" charset="0"/>
                      </a:endParaRPr>
                    </a:p>
                  </a:txBody>
                  <a:tcPr>
                    <a:lnL w="19050" cap="flat" cmpd="sng" algn="ctr">
                      <a:solidFill>
                        <a:srgbClr val="FF0000"/>
                      </a:solidFill>
                      <a:prstDash val="solid"/>
                      <a:round/>
                      <a:headEnd type="none" w="med" len="med"/>
                      <a:tailEnd type="none" w="med" len="med"/>
                    </a:lnL>
                    <a:lnR w="12700" cap="flat" cmpd="sng" algn="ctr">
                      <a:solidFill>
                        <a:srgbClr val="5B8E39"/>
                      </a:solidFill>
                      <a:prstDash val="solid"/>
                      <a:round/>
                      <a:headEnd type="none" w="med" len="med"/>
                      <a:tailEnd type="none" w="med" len="med"/>
                    </a:lnR>
                    <a:lnT w="19050" cap="flat" cmpd="sng" algn="ctr">
                      <a:solidFill>
                        <a:srgbClr val="FF0000"/>
                      </a:solidFill>
                      <a:prstDash val="solid"/>
                      <a:round/>
                      <a:headEnd type="none" w="med" len="med"/>
                      <a:tailEnd type="none" w="med" len="med"/>
                    </a:lnT>
                    <a:lnB w="1905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latinLnBrk="1"/>
                      <a:r>
                        <a:rPr lang="en-US" altLang="ko-KR" sz="1300" dirty="0">
                          <a:solidFill>
                            <a:schemeClr val="tx1"/>
                          </a:solidFill>
                          <a:latin typeface="Arial" panose="020B0604020202020204" pitchFamily="34" charset="0"/>
                          <a:cs typeface="Arial" panose="020B0604020202020204" pitchFamily="34" charset="0"/>
                        </a:rPr>
                        <a:t>436</a:t>
                      </a:r>
                      <a:endParaRPr lang="ko-KR" altLang="en-US" sz="1300" dirty="0">
                        <a:solidFill>
                          <a:schemeClr val="tx1"/>
                        </a:solidFill>
                        <a:latin typeface="Arial" panose="020B0604020202020204" pitchFamily="34" charset="0"/>
                        <a:cs typeface="Arial" panose="020B0604020202020204" pitchFamily="34" charset="0"/>
                      </a:endParaRPr>
                    </a:p>
                  </a:txBody>
                  <a:tcPr>
                    <a:lnL w="12700" cap="flat" cmpd="sng" algn="ctr">
                      <a:solidFill>
                        <a:srgbClr val="5B8E39"/>
                      </a:solidFill>
                      <a:prstDash val="solid"/>
                      <a:round/>
                      <a:headEnd type="none" w="med" len="med"/>
                      <a:tailEnd type="none" w="med" len="med"/>
                    </a:lnL>
                    <a:lnR w="12700" cap="flat" cmpd="sng" algn="ctr">
                      <a:solidFill>
                        <a:srgbClr val="5B8E39"/>
                      </a:solidFill>
                      <a:prstDash val="solid"/>
                      <a:round/>
                      <a:headEnd type="none" w="med" len="med"/>
                      <a:tailEnd type="none" w="med" len="med"/>
                    </a:lnR>
                    <a:lnT w="19050" cap="flat" cmpd="sng" algn="ctr">
                      <a:solidFill>
                        <a:srgbClr val="FF0000"/>
                      </a:solidFill>
                      <a:prstDash val="solid"/>
                      <a:round/>
                      <a:headEnd type="none" w="med" len="med"/>
                      <a:tailEnd type="none" w="med" len="med"/>
                    </a:lnT>
                    <a:lnB w="1905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latinLnBrk="1"/>
                      <a:r>
                        <a:rPr lang="en-US" altLang="ko-KR" sz="1300" dirty="0">
                          <a:solidFill>
                            <a:schemeClr val="tx1"/>
                          </a:solidFill>
                          <a:latin typeface="Arial" panose="020B0604020202020204" pitchFamily="34" charset="0"/>
                          <a:cs typeface="Arial" panose="020B0604020202020204" pitchFamily="34" charset="0"/>
                        </a:rPr>
                        <a:t>281</a:t>
                      </a:r>
                      <a:endParaRPr lang="ko-KR" altLang="en-US" sz="1300" dirty="0">
                        <a:solidFill>
                          <a:schemeClr val="tx1"/>
                        </a:solidFill>
                        <a:latin typeface="Arial" panose="020B0604020202020204" pitchFamily="34" charset="0"/>
                        <a:cs typeface="Arial" panose="020B0604020202020204" pitchFamily="34" charset="0"/>
                      </a:endParaRPr>
                    </a:p>
                  </a:txBody>
                  <a:tcPr>
                    <a:lnL w="12700" cap="flat" cmpd="sng" algn="ctr">
                      <a:solidFill>
                        <a:srgbClr val="5B8E39"/>
                      </a:solidFill>
                      <a:prstDash val="solid"/>
                      <a:round/>
                      <a:headEnd type="none" w="med" len="med"/>
                      <a:tailEnd type="none" w="med" len="med"/>
                    </a:lnL>
                    <a:lnR w="12700" cap="flat" cmpd="sng" algn="ctr">
                      <a:solidFill>
                        <a:srgbClr val="5B8E39"/>
                      </a:solidFill>
                      <a:prstDash val="solid"/>
                      <a:round/>
                      <a:headEnd type="none" w="med" len="med"/>
                      <a:tailEnd type="none" w="med" len="med"/>
                    </a:lnR>
                    <a:lnT w="19050" cap="flat" cmpd="sng" algn="ctr">
                      <a:solidFill>
                        <a:srgbClr val="FF0000"/>
                      </a:solidFill>
                      <a:prstDash val="solid"/>
                      <a:round/>
                      <a:headEnd type="none" w="med" len="med"/>
                      <a:tailEnd type="none" w="med" len="med"/>
                    </a:lnT>
                    <a:lnB w="1905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latinLnBrk="1"/>
                      <a:r>
                        <a:rPr lang="en-US" altLang="ko-KR" sz="1300" dirty="0">
                          <a:solidFill>
                            <a:schemeClr val="tx1"/>
                          </a:solidFill>
                          <a:latin typeface="Arial" panose="020B0604020202020204" pitchFamily="34" charset="0"/>
                          <a:cs typeface="Arial" panose="020B0604020202020204" pitchFamily="34" charset="0"/>
                        </a:rPr>
                        <a:t>60.8</a:t>
                      </a:r>
                      <a:endParaRPr lang="ko-KR" altLang="en-US" sz="1300" dirty="0">
                        <a:solidFill>
                          <a:schemeClr val="tx1"/>
                        </a:solidFill>
                        <a:latin typeface="Arial" panose="020B0604020202020204" pitchFamily="34" charset="0"/>
                        <a:cs typeface="Arial" panose="020B0604020202020204" pitchFamily="34" charset="0"/>
                      </a:endParaRPr>
                    </a:p>
                  </a:txBody>
                  <a:tcPr>
                    <a:lnL w="12700" cap="flat" cmpd="sng" algn="ctr">
                      <a:solidFill>
                        <a:srgbClr val="5B8E39"/>
                      </a:solidFill>
                      <a:prstDash val="solid"/>
                      <a:round/>
                      <a:headEnd type="none" w="med" len="med"/>
                      <a:tailEnd type="none" w="med" len="med"/>
                    </a:lnL>
                    <a:lnR w="19050" cap="flat" cmpd="sng" algn="ctr">
                      <a:solidFill>
                        <a:srgbClr val="FF0000"/>
                      </a:solidFill>
                      <a:prstDash val="solid"/>
                      <a:round/>
                      <a:headEnd type="none" w="med" len="med"/>
                      <a:tailEnd type="none" w="med" len="med"/>
                    </a:lnR>
                    <a:lnT w="19050" cap="flat" cmpd="sng" algn="ctr">
                      <a:solidFill>
                        <a:srgbClr val="FF0000"/>
                      </a:solidFill>
                      <a:prstDash val="solid"/>
                      <a:round/>
                      <a:headEnd type="none" w="med" len="med"/>
                      <a:tailEnd type="none" w="med" len="med"/>
                    </a:lnT>
                    <a:lnB w="1905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val="3305887325"/>
                  </a:ext>
                </a:extLst>
              </a:tr>
              <a:tr h="252000">
                <a:tc>
                  <a:txBody>
                    <a:bodyPr/>
                    <a:lstStyle/>
                    <a:p>
                      <a:pPr latinLnBrk="1"/>
                      <a:r>
                        <a:rPr lang="en-US" altLang="ko-KR" sz="1300" dirty="0">
                          <a:solidFill>
                            <a:schemeClr val="tx1"/>
                          </a:solidFill>
                          <a:latin typeface="Arial" panose="020B0604020202020204" pitchFamily="34" charset="0"/>
                          <a:cs typeface="Arial" panose="020B0604020202020204" pitchFamily="34" charset="0"/>
                        </a:rPr>
                        <a:t>4</a:t>
                      </a:r>
                      <a:endParaRPr lang="ko-KR" altLang="en-US" sz="1300" dirty="0">
                        <a:solidFill>
                          <a:schemeClr val="tx1"/>
                        </a:solidFill>
                        <a:latin typeface="Arial" panose="020B0604020202020204" pitchFamily="34" charset="0"/>
                        <a:cs typeface="Arial" panose="020B0604020202020204" pitchFamily="34" charset="0"/>
                      </a:endParaRPr>
                    </a:p>
                  </a:txBody>
                  <a:tcPr>
                    <a:lnL w="28575" cap="flat" cmpd="sng" algn="ctr">
                      <a:solidFill>
                        <a:srgbClr val="5B8E39"/>
                      </a:solidFill>
                      <a:prstDash val="solid"/>
                      <a:round/>
                      <a:headEnd type="none" w="med" len="med"/>
                      <a:tailEnd type="none" w="med" len="med"/>
                    </a:lnL>
                    <a:lnR w="12700" cap="flat" cmpd="sng" algn="ctr">
                      <a:solidFill>
                        <a:srgbClr val="5B8E39"/>
                      </a:solidFill>
                      <a:prstDash val="solid"/>
                      <a:round/>
                      <a:headEnd type="none" w="med" len="med"/>
                      <a:tailEnd type="none" w="med" len="med"/>
                    </a:lnR>
                    <a:lnT w="19050" cap="flat" cmpd="sng" algn="ctr">
                      <a:solidFill>
                        <a:srgbClr val="FF0000"/>
                      </a:solidFill>
                      <a:prstDash val="solid"/>
                      <a:round/>
                      <a:headEnd type="none" w="med" len="med"/>
                      <a:tailEnd type="none" w="med" len="med"/>
                    </a:lnT>
                    <a:lnB w="12700" cap="flat" cmpd="sng" algn="ctr">
                      <a:solidFill>
                        <a:srgbClr val="5B8E39"/>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latinLnBrk="1"/>
                      <a:r>
                        <a:rPr lang="en-US" altLang="ko-KR" sz="1300" dirty="0">
                          <a:solidFill>
                            <a:schemeClr val="tx1"/>
                          </a:solidFill>
                          <a:latin typeface="Arial" panose="020B0604020202020204" pitchFamily="34" charset="0"/>
                          <a:cs typeface="Arial" panose="020B0604020202020204" pitchFamily="34" charset="0"/>
                        </a:rPr>
                        <a:t>548</a:t>
                      </a:r>
                      <a:endParaRPr lang="ko-KR" altLang="en-US" sz="1300" dirty="0">
                        <a:solidFill>
                          <a:schemeClr val="tx1"/>
                        </a:solidFill>
                        <a:latin typeface="Arial" panose="020B0604020202020204" pitchFamily="34" charset="0"/>
                        <a:cs typeface="Arial" panose="020B0604020202020204" pitchFamily="34" charset="0"/>
                      </a:endParaRPr>
                    </a:p>
                  </a:txBody>
                  <a:tcPr>
                    <a:lnL w="12700" cap="flat" cmpd="sng" algn="ctr">
                      <a:solidFill>
                        <a:srgbClr val="5B8E39"/>
                      </a:solidFill>
                      <a:prstDash val="solid"/>
                      <a:round/>
                      <a:headEnd type="none" w="med" len="med"/>
                      <a:tailEnd type="none" w="med" len="med"/>
                    </a:lnL>
                    <a:lnR w="12700" cap="flat" cmpd="sng" algn="ctr">
                      <a:solidFill>
                        <a:srgbClr val="5B8E39"/>
                      </a:solidFill>
                      <a:prstDash val="solid"/>
                      <a:round/>
                      <a:headEnd type="none" w="med" len="med"/>
                      <a:tailEnd type="none" w="med" len="med"/>
                    </a:lnR>
                    <a:lnT w="19050" cap="flat" cmpd="sng" algn="ctr">
                      <a:solidFill>
                        <a:srgbClr val="FF0000"/>
                      </a:solidFill>
                      <a:prstDash val="solid"/>
                      <a:round/>
                      <a:headEnd type="none" w="med" len="med"/>
                      <a:tailEnd type="none" w="med" len="med"/>
                    </a:lnT>
                    <a:lnB w="12700" cap="flat" cmpd="sng" algn="ctr">
                      <a:solidFill>
                        <a:srgbClr val="5B8E39"/>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latinLnBrk="1"/>
                      <a:r>
                        <a:rPr lang="en-US" altLang="ko-KR" sz="1300" dirty="0">
                          <a:solidFill>
                            <a:schemeClr val="tx1"/>
                          </a:solidFill>
                          <a:latin typeface="Arial" panose="020B0604020202020204" pitchFamily="34" charset="0"/>
                          <a:cs typeface="Arial" panose="020B0604020202020204" pitchFamily="34" charset="0"/>
                        </a:rPr>
                        <a:t>337</a:t>
                      </a:r>
                      <a:endParaRPr lang="ko-KR" altLang="en-US" sz="1300" dirty="0">
                        <a:solidFill>
                          <a:schemeClr val="tx1"/>
                        </a:solidFill>
                        <a:latin typeface="Arial" panose="020B0604020202020204" pitchFamily="34" charset="0"/>
                        <a:cs typeface="Arial" panose="020B0604020202020204" pitchFamily="34" charset="0"/>
                      </a:endParaRPr>
                    </a:p>
                  </a:txBody>
                  <a:tcPr>
                    <a:lnL w="12700" cap="flat" cmpd="sng" algn="ctr">
                      <a:solidFill>
                        <a:srgbClr val="5B8E39"/>
                      </a:solidFill>
                      <a:prstDash val="solid"/>
                      <a:round/>
                      <a:headEnd type="none" w="med" len="med"/>
                      <a:tailEnd type="none" w="med" len="med"/>
                    </a:lnL>
                    <a:lnR w="12700" cap="flat" cmpd="sng" algn="ctr">
                      <a:solidFill>
                        <a:srgbClr val="5B8E39"/>
                      </a:solidFill>
                      <a:prstDash val="solid"/>
                      <a:round/>
                      <a:headEnd type="none" w="med" len="med"/>
                      <a:tailEnd type="none" w="med" len="med"/>
                    </a:lnR>
                    <a:lnT w="19050" cap="flat" cmpd="sng" algn="ctr">
                      <a:solidFill>
                        <a:srgbClr val="FF0000"/>
                      </a:solidFill>
                      <a:prstDash val="solid"/>
                      <a:round/>
                      <a:headEnd type="none" w="med" len="med"/>
                      <a:tailEnd type="none" w="med" len="med"/>
                    </a:lnT>
                    <a:lnB w="12700" cap="flat" cmpd="sng" algn="ctr">
                      <a:solidFill>
                        <a:srgbClr val="5B8E39"/>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latinLnBrk="1"/>
                      <a:r>
                        <a:rPr lang="en-US" altLang="ko-KR" sz="1300" dirty="0">
                          <a:solidFill>
                            <a:schemeClr val="tx1"/>
                          </a:solidFill>
                          <a:latin typeface="Arial" panose="020B0604020202020204" pitchFamily="34" charset="0"/>
                          <a:cs typeface="Arial" panose="020B0604020202020204" pitchFamily="34" charset="0"/>
                        </a:rPr>
                        <a:t>61.9</a:t>
                      </a:r>
                      <a:endParaRPr lang="ko-KR" altLang="en-US" sz="1300" dirty="0">
                        <a:solidFill>
                          <a:schemeClr val="tx1"/>
                        </a:solidFill>
                        <a:latin typeface="Arial" panose="020B0604020202020204" pitchFamily="34" charset="0"/>
                        <a:cs typeface="Arial" panose="020B0604020202020204" pitchFamily="34" charset="0"/>
                      </a:endParaRPr>
                    </a:p>
                  </a:txBody>
                  <a:tcPr>
                    <a:lnL w="12700" cap="flat" cmpd="sng" algn="ctr">
                      <a:solidFill>
                        <a:srgbClr val="5B8E39"/>
                      </a:solidFill>
                      <a:prstDash val="solid"/>
                      <a:round/>
                      <a:headEnd type="none" w="med" len="med"/>
                      <a:tailEnd type="none" w="med" len="med"/>
                    </a:lnL>
                    <a:lnR w="28575" cap="flat" cmpd="sng" algn="ctr">
                      <a:solidFill>
                        <a:srgbClr val="5B8E39"/>
                      </a:solidFill>
                      <a:prstDash val="solid"/>
                      <a:round/>
                      <a:headEnd type="none" w="med" len="med"/>
                      <a:tailEnd type="none" w="med" len="med"/>
                    </a:lnR>
                    <a:lnT w="19050" cap="flat" cmpd="sng" algn="ctr">
                      <a:solidFill>
                        <a:srgbClr val="FF0000"/>
                      </a:solidFill>
                      <a:prstDash val="solid"/>
                      <a:round/>
                      <a:headEnd type="none" w="med" len="med"/>
                      <a:tailEnd type="none" w="med" len="med"/>
                    </a:lnT>
                    <a:lnB w="12700" cap="flat" cmpd="sng" algn="ctr">
                      <a:solidFill>
                        <a:srgbClr val="5B8E39"/>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val="1791712010"/>
                  </a:ext>
                </a:extLst>
              </a:tr>
              <a:tr h="252000">
                <a:tc>
                  <a:txBody>
                    <a:bodyPr/>
                    <a:lstStyle/>
                    <a:p>
                      <a:pPr latinLnBrk="1"/>
                      <a:r>
                        <a:rPr lang="en-US" altLang="ko-KR" sz="1300" dirty="0">
                          <a:solidFill>
                            <a:schemeClr val="tx1"/>
                          </a:solidFill>
                          <a:latin typeface="Arial" panose="020B0604020202020204" pitchFamily="34" charset="0"/>
                          <a:cs typeface="Arial" panose="020B0604020202020204" pitchFamily="34" charset="0"/>
                        </a:rPr>
                        <a:t>3</a:t>
                      </a:r>
                      <a:endParaRPr lang="ko-KR" altLang="en-US" sz="1300" dirty="0">
                        <a:solidFill>
                          <a:schemeClr val="tx1"/>
                        </a:solidFill>
                        <a:latin typeface="Arial" panose="020B0604020202020204" pitchFamily="34" charset="0"/>
                        <a:cs typeface="Arial" panose="020B0604020202020204" pitchFamily="34" charset="0"/>
                      </a:endParaRPr>
                    </a:p>
                  </a:txBody>
                  <a:tcPr>
                    <a:lnL w="28575" cap="flat" cmpd="sng" algn="ctr">
                      <a:solidFill>
                        <a:srgbClr val="5B8E39"/>
                      </a:solidFill>
                      <a:prstDash val="solid"/>
                      <a:round/>
                      <a:headEnd type="none" w="med" len="med"/>
                      <a:tailEnd type="none" w="med" len="med"/>
                    </a:lnL>
                    <a:lnR w="12700" cap="flat" cmpd="sng" algn="ctr">
                      <a:solidFill>
                        <a:srgbClr val="5B8E39"/>
                      </a:solidFill>
                      <a:prstDash val="solid"/>
                      <a:round/>
                      <a:headEnd type="none" w="med" len="med"/>
                      <a:tailEnd type="none" w="med" len="med"/>
                    </a:lnR>
                    <a:lnT w="12700" cap="flat" cmpd="sng" algn="ctr">
                      <a:solidFill>
                        <a:srgbClr val="5B8E39"/>
                      </a:solidFill>
                      <a:prstDash val="solid"/>
                      <a:round/>
                      <a:headEnd type="none" w="med" len="med"/>
                      <a:tailEnd type="none" w="med" len="med"/>
                    </a:lnT>
                    <a:lnB w="12700" cap="flat" cmpd="sng" algn="ctr">
                      <a:solidFill>
                        <a:srgbClr val="5B8E39"/>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latinLnBrk="1"/>
                      <a:r>
                        <a:rPr lang="en-US" altLang="ko-KR" sz="1300" dirty="0">
                          <a:solidFill>
                            <a:schemeClr val="tx1"/>
                          </a:solidFill>
                          <a:latin typeface="Arial" panose="020B0604020202020204" pitchFamily="34" charset="0"/>
                          <a:cs typeface="Arial" panose="020B0604020202020204" pitchFamily="34" charset="0"/>
                        </a:rPr>
                        <a:t>818</a:t>
                      </a:r>
                      <a:endParaRPr lang="ko-KR" altLang="en-US" sz="1300" dirty="0">
                        <a:solidFill>
                          <a:schemeClr val="tx1"/>
                        </a:solidFill>
                        <a:latin typeface="Arial" panose="020B0604020202020204" pitchFamily="34" charset="0"/>
                        <a:cs typeface="Arial" panose="020B0604020202020204" pitchFamily="34" charset="0"/>
                      </a:endParaRPr>
                    </a:p>
                  </a:txBody>
                  <a:tcPr>
                    <a:lnL w="12700" cap="flat" cmpd="sng" algn="ctr">
                      <a:solidFill>
                        <a:srgbClr val="5B8E39"/>
                      </a:solidFill>
                      <a:prstDash val="solid"/>
                      <a:round/>
                      <a:headEnd type="none" w="med" len="med"/>
                      <a:tailEnd type="none" w="med" len="med"/>
                    </a:lnL>
                    <a:lnR w="12700" cap="flat" cmpd="sng" algn="ctr">
                      <a:solidFill>
                        <a:srgbClr val="5B8E39"/>
                      </a:solidFill>
                      <a:prstDash val="solid"/>
                      <a:round/>
                      <a:headEnd type="none" w="med" len="med"/>
                      <a:tailEnd type="none" w="med" len="med"/>
                    </a:lnR>
                    <a:lnT w="12700" cap="flat" cmpd="sng" algn="ctr">
                      <a:solidFill>
                        <a:srgbClr val="5B8E39"/>
                      </a:solidFill>
                      <a:prstDash val="solid"/>
                      <a:round/>
                      <a:headEnd type="none" w="med" len="med"/>
                      <a:tailEnd type="none" w="med" len="med"/>
                    </a:lnT>
                    <a:lnB w="12700" cap="flat" cmpd="sng" algn="ctr">
                      <a:solidFill>
                        <a:srgbClr val="5B8E39"/>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latinLnBrk="1"/>
                      <a:r>
                        <a:rPr lang="en-US" altLang="ko-KR" sz="1300" dirty="0">
                          <a:solidFill>
                            <a:schemeClr val="tx1"/>
                          </a:solidFill>
                          <a:latin typeface="Arial" panose="020B0604020202020204" pitchFamily="34" charset="0"/>
                          <a:cs typeface="Arial" panose="020B0604020202020204" pitchFamily="34" charset="0"/>
                        </a:rPr>
                        <a:t>441</a:t>
                      </a:r>
                      <a:endParaRPr lang="ko-KR" altLang="en-US" sz="1300" dirty="0">
                        <a:solidFill>
                          <a:schemeClr val="tx1"/>
                        </a:solidFill>
                        <a:latin typeface="Arial" panose="020B0604020202020204" pitchFamily="34" charset="0"/>
                        <a:cs typeface="Arial" panose="020B0604020202020204" pitchFamily="34" charset="0"/>
                      </a:endParaRPr>
                    </a:p>
                  </a:txBody>
                  <a:tcPr>
                    <a:lnL w="12700" cap="flat" cmpd="sng" algn="ctr">
                      <a:solidFill>
                        <a:srgbClr val="5B8E39"/>
                      </a:solidFill>
                      <a:prstDash val="solid"/>
                      <a:round/>
                      <a:headEnd type="none" w="med" len="med"/>
                      <a:tailEnd type="none" w="med" len="med"/>
                    </a:lnL>
                    <a:lnR w="12700" cap="flat" cmpd="sng" algn="ctr">
                      <a:solidFill>
                        <a:srgbClr val="5B8E39"/>
                      </a:solidFill>
                      <a:prstDash val="solid"/>
                      <a:round/>
                      <a:headEnd type="none" w="med" len="med"/>
                      <a:tailEnd type="none" w="med" len="med"/>
                    </a:lnR>
                    <a:lnT w="12700" cap="flat" cmpd="sng" algn="ctr">
                      <a:solidFill>
                        <a:srgbClr val="5B8E39"/>
                      </a:solidFill>
                      <a:prstDash val="solid"/>
                      <a:round/>
                      <a:headEnd type="none" w="med" len="med"/>
                      <a:tailEnd type="none" w="med" len="med"/>
                    </a:lnT>
                    <a:lnB w="12700" cap="flat" cmpd="sng" algn="ctr">
                      <a:solidFill>
                        <a:srgbClr val="5B8E39"/>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latinLnBrk="1"/>
                      <a:r>
                        <a:rPr lang="en-US" altLang="ko-KR" sz="1300" dirty="0">
                          <a:solidFill>
                            <a:schemeClr val="tx1"/>
                          </a:solidFill>
                          <a:latin typeface="Arial" panose="020B0604020202020204" pitchFamily="34" charset="0"/>
                          <a:cs typeface="Arial" panose="020B0604020202020204" pitchFamily="34" charset="0"/>
                        </a:rPr>
                        <a:t>65.0</a:t>
                      </a:r>
                      <a:endParaRPr lang="ko-KR" altLang="en-US" sz="1300" dirty="0">
                        <a:solidFill>
                          <a:schemeClr val="tx1"/>
                        </a:solidFill>
                        <a:latin typeface="Arial" panose="020B0604020202020204" pitchFamily="34" charset="0"/>
                        <a:cs typeface="Arial" panose="020B0604020202020204" pitchFamily="34" charset="0"/>
                      </a:endParaRPr>
                    </a:p>
                  </a:txBody>
                  <a:tcPr>
                    <a:lnL w="12700" cap="flat" cmpd="sng" algn="ctr">
                      <a:solidFill>
                        <a:srgbClr val="5B8E39"/>
                      </a:solidFill>
                      <a:prstDash val="solid"/>
                      <a:round/>
                      <a:headEnd type="none" w="med" len="med"/>
                      <a:tailEnd type="none" w="med" len="med"/>
                    </a:lnL>
                    <a:lnR w="28575" cap="flat" cmpd="sng" algn="ctr">
                      <a:solidFill>
                        <a:srgbClr val="5B8E39"/>
                      </a:solidFill>
                      <a:prstDash val="solid"/>
                      <a:round/>
                      <a:headEnd type="none" w="med" len="med"/>
                      <a:tailEnd type="none" w="med" len="med"/>
                    </a:lnR>
                    <a:lnT w="12700" cap="flat" cmpd="sng" algn="ctr">
                      <a:solidFill>
                        <a:srgbClr val="5B8E39"/>
                      </a:solidFill>
                      <a:prstDash val="solid"/>
                      <a:round/>
                      <a:headEnd type="none" w="med" len="med"/>
                      <a:tailEnd type="none" w="med" len="med"/>
                    </a:lnT>
                    <a:lnB w="12700" cap="flat" cmpd="sng" algn="ctr">
                      <a:solidFill>
                        <a:srgbClr val="5B8E39"/>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val="3102113938"/>
                  </a:ext>
                </a:extLst>
              </a:tr>
              <a:tr h="252000">
                <a:tc>
                  <a:txBody>
                    <a:bodyPr/>
                    <a:lstStyle/>
                    <a:p>
                      <a:pPr latinLnBrk="1"/>
                      <a:r>
                        <a:rPr lang="en-US" altLang="ko-KR" sz="1300" dirty="0">
                          <a:solidFill>
                            <a:schemeClr val="tx1"/>
                          </a:solidFill>
                          <a:latin typeface="Arial" panose="020B0604020202020204" pitchFamily="34" charset="0"/>
                          <a:cs typeface="Arial" panose="020B0604020202020204" pitchFamily="34" charset="0"/>
                        </a:rPr>
                        <a:t>2</a:t>
                      </a:r>
                      <a:endParaRPr lang="ko-KR" altLang="en-US" sz="1300" dirty="0">
                        <a:solidFill>
                          <a:schemeClr val="tx1"/>
                        </a:solidFill>
                        <a:latin typeface="Arial" panose="020B0604020202020204" pitchFamily="34" charset="0"/>
                        <a:cs typeface="Arial" panose="020B0604020202020204" pitchFamily="34" charset="0"/>
                      </a:endParaRPr>
                    </a:p>
                  </a:txBody>
                  <a:tcPr>
                    <a:lnL w="28575" cap="flat" cmpd="sng" algn="ctr">
                      <a:solidFill>
                        <a:srgbClr val="5B8E39"/>
                      </a:solidFill>
                      <a:prstDash val="solid"/>
                      <a:round/>
                      <a:headEnd type="none" w="med" len="med"/>
                      <a:tailEnd type="none" w="med" len="med"/>
                    </a:lnL>
                    <a:lnR w="12700" cap="flat" cmpd="sng" algn="ctr">
                      <a:solidFill>
                        <a:srgbClr val="5B8E39"/>
                      </a:solidFill>
                      <a:prstDash val="solid"/>
                      <a:round/>
                      <a:headEnd type="none" w="med" len="med"/>
                      <a:tailEnd type="none" w="med" len="med"/>
                    </a:lnR>
                    <a:lnT w="12700" cap="flat" cmpd="sng" algn="ctr">
                      <a:solidFill>
                        <a:srgbClr val="5B8E39"/>
                      </a:solidFill>
                      <a:prstDash val="solid"/>
                      <a:round/>
                      <a:headEnd type="none" w="med" len="med"/>
                      <a:tailEnd type="none" w="med" len="med"/>
                    </a:lnT>
                    <a:lnB w="1905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latinLnBrk="1"/>
                      <a:r>
                        <a:rPr lang="en-US" altLang="ko-KR" sz="1300" dirty="0">
                          <a:solidFill>
                            <a:schemeClr val="tx1"/>
                          </a:solidFill>
                          <a:latin typeface="Arial" panose="020B0604020202020204" pitchFamily="34" charset="0"/>
                          <a:cs typeface="Arial" panose="020B0604020202020204" pitchFamily="34" charset="0"/>
                        </a:rPr>
                        <a:t>607</a:t>
                      </a:r>
                      <a:endParaRPr lang="ko-KR" altLang="en-US" sz="1300" dirty="0">
                        <a:solidFill>
                          <a:schemeClr val="tx1"/>
                        </a:solidFill>
                        <a:latin typeface="Arial" panose="020B0604020202020204" pitchFamily="34" charset="0"/>
                        <a:cs typeface="Arial" panose="020B0604020202020204" pitchFamily="34" charset="0"/>
                      </a:endParaRPr>
                    </a:p>
                  </a:txBody>
                  <a:tcPr>
                    <a:lnL w="12700" cap="flat" cmpd="sng" algn="ctr">
                      <a:solidFill>
                        <a:srgbClr val="5B8E39"/>
                      </a:solidFill>
                      <a:prstDash val="solid"/>
                      <a:round/>
                      <a:headEnd type="none" w="med" len="med"/>
                      <a:tailEnd type="none" w="med" len="med"/>
                    </a:lnL>
                    <a:lnR w="12700" cap="flat" cmpd="sng" algn="ctr">
                      <a:solidFill>
                        <a:srgbClr val="5B8E39"/>
                      </a:solidFill>
                      <a:prstDash val="solid"/>
                      <a:round/>
                      <a:headEnd type="none" w="med" len="med"/>
                      <a:tailEnd type="none" w="med" len="med"/>
                    </a:lnR>
                    <a:lnT w="12700" cap="flat" cmpd="sng" algn="ctr">
                      <a:solidFill>
                        <a:srgbClr val="5B8E39"/>
                      </a:solidFill>
                      <a:prstDash val="solid"/>
                      <a:round/>
                      <a:headEnd type="none" w="med" len="med"/>
                      <a:tailEnd type="none" w="med" len="med"/>
                    </a:lnT>
                    <a:lnB w="1905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latinLnBrk="1"/>
                      <a:r>
                        <a:rPr lang="en-US" altLang="ko-KR" sz="1300" dirty="0">
                          <a:solidFill>
                            <a:schemeClr val="tx1"/>
                          </a:solidFill>
                          <a:latin typeface="Arial" panose="020B0604020202020204" pitchFamily="34" charset="0"/>
                          <a:cs typeface="Arial" panose="020B0604020202020204" pitchFamily="34" charset="0"/>
                        </a:rPr>
                        <a:t>351</a:t>
                      </a:r>
                      <a:endParaRPr lang="ko-KR" altLang="en-US" sz="1300" dirty="0">
                        <a:solidFill>
                          <a:schemeClr val="tx1"/>
                        </a:solidFill>
                        <a:latin typeface="Arial" panose="020B0604020202020204" pitchFamily="34" charset="0"/>
                        <a:cs typeface="Arial" panose="020B0604020202020204" pitchFamily="34" charset="0"/>
                      </a:endParaRPr>
                    </a:p>
                  </a:txBody>
                  <a:tcPr>
                    <a:lnL w="12700" cap="flat" cmpd="sng" algn="ctr">
                      <a:solidFill>
                        <a:srgbClr val="5B8E39"/>
                      </a:solidFill>
                      <a:prstDash val="solid"/>
                      <a:round/>
                      <a:headEnd type="none" w="med" len="med"/>
                      <a:tailEnd type="none" w="med" len="med"/>
                    </a:lnL>
                    <a:lnR w="12700" cap="flat" cmpd="sng" algn="ctr">
                      <a:solidFill>
                        <a:srgbClr val="5B8E39"/>
                      </a:solidFill>
                      <a:prstDash val="solid"/>
                      <a:round/>
                      <a:headEnd type="none" w="med" len="med"/>
                      <a:tailEnd type="none" w="med" len="med"/>
                    </a:lnR>
                    <a:lnT w="12700" cap="flat" cmpd="sng" algn="ctr">
                      <a:solidFill>
                        <a:srgbClr val="5B8E39"/>
                      </a:solidFill>
                      <a:prstDash val="solid"/>
                      <a:round/>
                      <a:headEnd type="none" w="med" len="med"/>
                      <a:tailEnd type="none" w="med" len="med"/>
                    </a:lnT>
                    <a:lnB w="1905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latinLnBrk="1"/>
                      <a:r>
                        <a:rPr lang="en-US" altLang="ko-KR" sz="1300" dirty="0">
                          <a:solidFill>
                            <a:schemeClr val="tx1"/>
                          </a:solidFill>
                          <a:latin typeface="Arial" panose="020B0604020202020204" pitchFamily="34" charset="0"/>
                          <a:cs typeface="Arial" panose="020B0604020202020204" pitchFamily="34" charset="0"/>
                        </a:rPr>
                        <a:t>63.4</a:t>
                      </a:r>
                      <a:endParaRPr lang="ko-KR" altLang="en-US" sz="1300" dirty="0">
                        <a:solidFill>
                          <a:schemeClr val="tx1"/>
                        </a:solidFill>
                        <a:latin typeface="Arial" panose="020B0604020202020204" pitchFamily="34" charset="0"/>
                        <a:cs typeface="Arial" panose="020B0604020202020204" pitchFamily="34" charset="0"/>
                      </a:endParaRPr>
                    </a:p>
                  </a:txBody>
                  <a:tcPr>
                    <a:lnL w="12700" cap="flat" cmpd="sng" algn="ctr">
                      <a:solidFill>
                        <a:srgbClr val="5B8E39"/>
                      </a:solidFill>
                      <a:prstDash val="solid"/>
                      <a:round/>
                      <a:headEnd type="none" w="med" len="med"/>
                      <a:tailEnd type="none" w="med" len="med"/>
                    </a:lnL>
                    <a:lnR w="28575" cap="flat" cmpd="sng" algn="ctr">
                      <a:solidFill>
                        <a:srgbClr val="5B8E39"/>
                      </a:solidFill>
                      <a:prstDash val="solid"/>
                      <a:round/>
                      <a:headEnd type="none" w="med" len="med"/>
                      <a:tailEnd type="none" w="med" len="med"/>
                    </a:lnR>
                    <a:lnT w="12700" cap="flat" cmpd="sng" algn="ctr">
                      <a:solidFill>
                        <a:srgbClr val="5B8E39"/>
                      </a:solidFill>
                      <a:prstDash val="solid"/>
                      <a:round/>
                      <a:headEnd type="none" w="med" len="med"/>
                      <a:tailEnd type="none" w="med" len="med"/>
                    </a:lnT>
                    <a:lnB w="1905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val="1972909304"/>
                  </a:ext>
                </a:extLst>
              </a:tr>
              <a:tr h="252000">
                <a:tc>
                  <a:txBody>
                    <a:bodyPr/>
                    <a:lstStyle/>
                    <a:p>
                      <a:pPr latinLnBrk="1"/>
                      <a:r>
                        <a:rPr lang="en-US" altLang="ko-KR" sz="1300" dirty="0">
                          <a:solidFill>
                            <a:schemeClr val="tx1"/>
                          </a:solidFill>
                          <a:latin typeface="Arial" panose="020B0604020202020204" pitchFamily="34" charset="0"/>
                          <a:cs typeface="Arial" panose="020B0604020202020204" pitchFamily="34" charset="0"/>
                        </a:rPr>
                        <a:t>1</a:t>
                      </a:r>
                      <a:endParaRPr lang="ko-KR" altLang="en-US" sz="1300" dirty="0">
                        <a:solidFill>
                          <a:schemeClr val="tx1"/>
                        </a:solidFill>
                        <a:latin typeface="Arial" panose="020B0604020202020204" pitchFamily="34" charset="0"/>
                        <a:cs typeface="Arial" panose="020B0604020202020204" pitchFamily="34" charset="0"/>
                      </a:endParaRPr>
                    </a:p>
                  </a:txBody>
                  <a:tcPr>
                    <a:lnL w="19050" cap="flat" cmpd="sng" algn="ctr">
                      <a:solidFill>
                        <a:srgbClr val="0070C0"/>
                      </a:solidFill>
                      <a:prstDash val="solid"/>
                      <a:round/>
                      <a:headEnd type="none" w="med" len="med"/>
                      <a:tailEnd type="none" w="med" len="med"/>
                    </a:lnL>
                    <a:lnR w="12700" cap="flat" cmpd="sng" algn="ctr">
                      <a:solidFill>
                        <a:srgbClr val="5B8E39"/>
                      </a:solidFill>
                      <a:prstDash val="solid"/>
                      <a:round/>
                      <a:headEnd type="none" w="med" len="med"/>
                      <a:tailEnd type="none" w="med" len="med"/>
                    </a:lnR>
                    <a:lnT w="19050" cap="flat" cmpd="sng" algn="ctr">
                      <a:solidFill>
                        <a:srgbClr val="0070C0"/>
                      </a:solidFill>
                      <a:prstDash val="solid"/>
                      <a:round/>
                      <a:headEnd type="none" w="med" len="med"/>
                      <a:tailEnd type="none" w="med" len="med"/>
                    </a:lnT>
                    <a:lnB w="1905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latinLnBrk="1"/>
                      <a:r>
                        <a:rPr lang="en-US" altLang="ko-KR" sz="1300" dirty="0">
                          <a:solidFill>
                            <a:schemeClr val="tx1"/>
                          </a:solidFill>
                          <a:latin typeface="Arial" panose="020B0604020202020204" pitchFamily="34" charset="0"/>
                          <a:cs typeface="Arial" panose="020B0604020202020204" pitchFamily="34" charset="0"/>
                        </a:rPr>
                        <a:t>428</a:t>
                      </a:r>
                      <a:endParaRPr lang="ko-KR" altLang="en-US" sz="1300" dirty="0">
                        <a:solidFill>
                          <a:schemeClr val="tx1"/>
                        </a:solidFill>
                        <a:latin typeface="Arial" panose="020B0604020202020204" pitchFamily="34" charset="0"/>
                        <a:cs typeface="Arial" panose="020B0604020202020204" pitchFamily="34" charset="0"/>
                      </a:endParaRPr>
                    </a:p>
                  </a:txBody>
                  <a:tcPr>
                    <a:lnL w="12700" cap="flat" cmpd="sng" algn="ctr">
                      <a:solidFill>
                        <a:srgbClr val="5B8E39"/>
                      </a:solidFill>
                      <a:prstDash val="solid"/>
                      <a:round/>
                      <a:headEnd type="none" w="med" len="med"/>
                      <a:tailEnd type="none" w="med" len="med"/>
                    </a:lnL>
                    <a:lnR w="12700" cap="flat" cmpd="sng" algn="ctr">
                      <a:solidFill>
                        <a:srgbClr val="5B8E39"/>
                      </a:solidFill>
                      <a:prstDash val="solid"/>
                      <a:round/>
                      <a:headEnd type="none" w="med" len="med"/>
                      <a:tailEnd type="none" w="med" len="med"/>
                    </a:lnR>
                    <a:lnT w="19050" cap="flat" cmpd="sng" algn="ctr">
                      <a:solidFill>
                        <a:srgbClr val="0070C0"/>
                      </a:solidFill>
                      <a:prstDash val="solid"/>
                      <a:round/>
                      <a:headEnd type="none" w="med" len="med"/>
                      <a:tailEnd type="none" w="med" len="med"/>
                    </a:lnT>
                    <a:lnB w="1905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latinLnBrk="1"/>
                      <a:r>
                        <a:rPr lang="en-US" altLang="ko-KR" sz="1300" dirty="0">
                          <a:solidFill>
                            <a:schemeClr val="tx1"/>
                          </a:solidFill>
                          <a:latin typeface="Arial" panose="020B0604020202020204" pitchFamily="34" charset="0"/>
                          <a:cs typeface="Arial" panose="020B0604020202020204" pitchFamily="34" charset="0"/>
                        </a:rPr>
                        <a:t>318</a:t>
                      </a:r>
                      <a:endParaRPr lang="ko-KR" altLang="en-US" sz="1300" dirty="0">
                        <a:solidFill>
                          <a:schemeClr val="tx1"/>
                        </a:solidFill>
                        <a:latin typeface="Arial" panose="020B0604020202020204" pitchFamily="34" charset="0"/>
                        <a:cs typeface="Arial" panose="020B0604020202020204" pitchFamily="34" charset="0"/>
                      </a:endParaRPr>
                    </a:p>
                  </a:txBody>
                  <a:tcPr>
                    <a:lnL w="12700" cap="flat" cmpd="sng" algn="ctr">
                      <a:solidFill>
                        <a:srgbClr val="5B8E39"/>
                      </a:solidFill>
                      <a:prstDash val="solid"/>
                      <a:round/>
                      <a:headEnd type="none" w="med" len="med"/>
                      <a:tailEnd type="none" w="med" len="med"/>
                    </a:lnL>
                    <a:lnR w="12700" cap="flat" cmpd="sng" algn="ctr">
                      <a:solidFill>
                        <a:srgbClr val="5B8E39"/>
                      </a:solidFill>
                      <a:prstDash val="solid"/>
                      <a:round/>
                      <a:headEnd type="none" w="med" len="med"/>
                      <a:tailEnd type="none" w="med" len="med"/>
                    </a:lnR>
                    <a:lnT w="19050" cap="flat" cmpd="sng" algn="ctr">
                      <a:solidFill>
                        <a:srgbClr val="0070C0"/>
                      </a:solidFill>
                      <a:prstDash val="solid"/>
                      <a:round/>
                      <a:headEnd type="none" w="med" len="med"/>
                      <a:tailEnd type="none" w="med" len="med"/>
                    </a:lnT>
                    <a:lnB w="1905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latinLnBrk="1"/>
                      <a:r>
                        <a:rPr lang="en-US" altLang="ko-KR" sz="1300" dirty="0">
                          <a:solidFill>
                            <a:schemeClr val="tx1"/>
                          </a:solidFill>
                          <a:latin typeface="Arial" panose="020B0604020202020204" pitchFamily="34" charset="0"/>
                          <a:cs typeface="Arial" panose="020B0604020202020204" pitchFamily="34" charset="0"/>
                        </a:rPr>
                        <a:t>57.4</a:t>
                      </a:r>
                      <a:endParaRPr lang="ko-KR" altLang="en-US" sz="1300" dirty="0">
                        <a:solidFill>
                          <a:schemeClr val="tx1"/>
                        </a:solidFill>
                        <a:latin typeface="Arial" panose="020B0604020202020204" pitchFamily="34" charset="0"/>
                        <a:cs typeface="Arial" panose="020B0604020202020204" pitchFamily="34" charset="0"/>
                      </a:endParaRPr>
                    </a:p>
                  </a:txBody>
                  <a:tcPr>
                    <a:lnL w="12700" cap="flat" cmpd="sng" algn="ctr">
                      <a:solidFill>
                        <a:srgbClr val="5B8E39"/>
                      </a:solidFill>
                      <a:prstDash val="solid"/>
                      <a:round/>
                      <a:headEnd type="none" w="med" len="med"/>
                      <a:tailEnd type="none" w="med" len="med"/>
                    </a:lnL>
                    <a:lnR w="19050" cap="flat" cmpd="sng" algn="ctr">
                      <a:solidFill>
                        <a:srgbClr val="0070C0"/>
                      </a:solidFill>
                      <a:prstDash val="solid"/>
                      <a:round/>
                      <a:headEnd type="none" w="med" len="med"/>
                      <a:tailEnd type="none" w="med" len="med"/>
                    </a:lnR>
                    <a:lnT w="19050" cap="flat" cmpd="sng" algn="ctr">
                      <a:solidFill>
                        <a:srgbClr val="0070C0"/>
                      </a:solidFill>
                      <a:prstDash val="solid"/>
                      <a:round/>
                      <a:headEnd type="none" w="med" len="med"/>
                      <a:tailEnd type="none" w="med" len="med"/>
                    </a:lnT>
                    <a:lnB w="1905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val="3664431655"/>
                  </a:ext>
                </a:extLst>
              </a:tr>
              <a:tr h="252000">
                <a:tc>
                  <a:txBody>
                    <a:bodyPr/>
                    <a:lstStyle/>
                    <a:p>
                      <a:pPr latinLnBrk="1"/>
                      <a:r>
                        <a:rPr lang="en-US" altLang="ko-KR" sz="1300" dirty="0">
                          <a:solidFill>
                            <a:schemeClr val="tx1"/>
                          </a:solidFill>
                          <a:latin typeface="Arial" panose="020B0604020202020204" pitchFamily="34" charset="0"/>
                          <a:cs typeface="Arial" panose="020B0604020202020204" pitchFamily="34" charset="0"/>
                        </a:rPr>
                        <a:t>Overall</a:t>
                      </a:r>
                      <a:endParaRPr lang="ko-KR" altLang="en-US" sz="1300" dirty="0">
                        <a:solidFill>
                          <a:schemeClr val="tx1"/>
                        </a:solidFill>
                        <a:latin typeface="Arial" panose="020B0604020202020204" pitchFamily="34" charset="0"/>
                        <a:cs typeface="Arial" panose="020B0604020202020204" pitchFamily="34" charset="0"/>
                      </a:endParaRPr>
                    </a:p>
                  </a:txBody>
                  <a:tcPr>
                    <a:lnL w="28575" cap="flat" cmpd="sng" algn="ctr">
                      <a:solidFill>
                        <a:srgbClr val="5B8E39"/>
                      </a:solidFill>
                      <a:prstDash val="solid"/>
                      <a:round/>
                      <a:headEnd type="none" w="med" len="med"/>
                      <a:tailEnd type="none" w="med" len="med"/>
                    </a:lnL>
                    <a:lnR w="12700" cap="flat" cmpd="sng" algn="ctr">
                      <a:solidFill>
                        <a:srgbClr val="5B8E39"/>
                      </a:solidFill>
                      <a:prstDash val="solid"/>
                      <a:round/>
                      <a:headEnd type="none" w="med" len="med"/>
                      <a:tailEnd type="none" w="med" len="med"/>
                    </a:lnR>
                    <a:lnT w="19050" cap="flat" cmpd="sng" algn="ctr">
                      <a:solidFill>
                        <a:srgbClr val="0070C0"/>
                      </a:solidFill>
                      <a:prstDash val="solid"/>
                      <a:round/>
                      <a:headEnd type="none" w="med" len="med"/>
                      <a:tailEnd type="none" w="med" len="med"/>
                    </a:lnT>
                    <a:lnB w="12700" cap="flat" cmpd="sng" algn="ctr">
                      <a:solidFill>
                        <a:srgbClr val="5B8E39"/>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latinLnBrk="1"/>
                      <a:r>
                        <a:rPr lang="en-US" altLang="ko-KR" sz="1300" dirty="0">
                          <a:solidFill>
                            <a:schemeClr val="tx1"/>
                          </a:solidFill>
                          <a:latin typeface="Arial" panose="020B0604020202020204" pitchFamily="34" charset="0"/>
                          <a:cs typeface="Arial" panose="020B0604020202020204" pitchFamily="34" charset="0"/>
                        </a:rPr>
                        <a:t>2,837</a:t>
                      </a:r>
                      <a:endParaRPr lang="ko-KR" altLang="en-US" sz="1300" dirty="0">
                        <a:solidFill>
                          <a:schemeClr val="tx1"/>
                        </a:solidFill>
                        <a:latin typeface="Arial" panose="020B0604020202020204" pitchFamily="34" charset="0"/>
                        <a:cs typeface="Arial" panose="020B0604020202020204" pitchFamily="34" charset="0"/>
                      </a:endParaRPr>
                    </a:p>
                  </a:txBody>
                  <a:tcPr>
                    <a:lnL w="12700" cap="flat" cmpd="sng" algn="ctr">
                      <a:solidFill>
                        <a:srgbClr val="5B8E39"/>
                      </a:solidFill>
                      <a:prstDash val="solid"/>
                      <a:round/>
                      <a:headEnd type="none" w="med" len="med"/>
                      <a:tailEnd type="none" w="med" len="med"/>
                    </a:lnL>
                    <a:lnR w="12700" cap="flat" cmpd="sng" algn="ctr">
                      <a:solidFill>
                        <a:srgbClr val="5B8E39"/>
                      </a:solidFill>
                      <a:prstDash val="solid"/>
                      <a:round/>
                      <a:headEnd type="none" w="med" len="med"/>
                      <a:tailEnd type="none" w="med" len="med"/>
                    </a:lnR>
                    <a:lnT w="19050" cap="flat" cmpd="sng" algn="ctr">
                      <a:solidFill>
                        <a:srgbClr val="0070C0"/>
                      </a:solidFill>
                      <a:prstDash val="solid"/>
                      <a:round/>
                      <a:headEnd type="none" w="med" len="med"/>
                      <a:tailEnd type="none" w="med" len="med"/>
                    </a:lnT>
                    <a:lnB w="12700" cap="flat" cmpd="sng" algn="ctr">
                      <a:solidFill>
                        <a:srgbClr val="5B8E39"/>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latinLnBrk="1"/>
                      <a:r>
                        <a:rPr lang="en-US" altLang="ko-KR" sz="1300" dirty="0">
                          <a:solidFill>
                            <a:schemeClr val="tx1"/>
                          </a:solidFill>
                          <a:latin typeface="Arial" panose="020B0604020202020204" pitchFamily="34" charset="0"/>
                          <a:cs typeface="Arial" panose="020B0604020202020204" pitchFamily="34" charset="0"/>
                        </a:rPr>
                        <a:t>1,728</a:t>
                      </a:r>
                      <a:endParaRPr lang="ko-KR" altLang="en-US" sz="1300" dirty="0">
                        <a:solidFill>
                          <a:schemeClr val="tx1"/>
                        </a:solidFill>
                        <a:latin typeface="Arial" panose="020B0604020202020204" pitchFamily="34" charset="0"/>
                        <a:cs typeface="Arial" panose="020B0604020202020204" pitchFamily="34" charset="0"/>
                      </a:endParaRPr>
                    </a:p>
                  </a:txBody>
                  <a:tcPr>
                    <a:lnL w="12700" cap="flat" cmpd="sng" algn="ctr">
                      <a:solidFill>
                        <a:srgbClr val="5B8E39"/>
                      </a:solidFill>
                      <a:prstDash val="solid"/>
                      <a:round/>
                      <a:headEnd type="none" w="med" len="med"/>
                      <a:tailEnd type="none" w="med" len="med"/>
                    </a:lnL>
                    <a:lnR w="12700" cap="flat" cmpd="sng" algn="ctr">
                      <a:solidFill>
                        <a:srgbClr val="5B8E39"/>
                      </a:solidFill>
                      <a:prstDash val="solid"/>
                      <a:round/>
                      <a:headEnd type="none" w="med" len="med"/>
                      <a:tailEnd type="none" w="med" len="med"/>
                    </a:lnR>
                    <a:lnT w="19050" cap="flat" cmpd="sng" algn="ctr">
                      <a:solidFill>
                        <a:srgbClr val="0070C0"/>
                      </a:solidFill>
                      <a:prstDash val="solid"/>
                      <a:round/>
                      <a:headEnd type="none" w="med" len="med"/>
                      <a:tailEnd type="none" w="med" len="med"/>
                    </a:lnT>
                    <a:lnB w="12700" cap="flat" cmpd="sng" algn="ctr">
                      <a:solidFill>
                        <a:srgbClr val="5B8E39"/>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latinLnBrk="1"/>
                      <a:r>
                        <a:rPr lang="en-US" altLang="ko-KR" sz="1300" dirty="0">
                          <a:solidFill>
                            <a:schemeClr val="tx1"/>
                          </a:solidFill>
                          <a:latin typeface="Arial" panose="020B0604020202020204" pitchFamily="34" charset="0"/>
                          <a:cs typeface="Arial" panose="020B0604020202020204" pitchFamily="34" charset="0"/>
                        </a:rPr>
                        <a:t>62.1</a:t>
                      </a:r>
                      <a:endParaRPr lang="ko-KR" altLang="en-US" sz="1300" dirty="0">
                        <a:solidFill>
                          <a:schemeClr val="tx1"/>
                        </a:solidFill>
                        <a:latin typeface="Arial" panose="020B0604020202020204" pitchFamily="34" charset="0"/>
                        <a:cs typeface="Arial" panose="020B0604020202020204" pitchFamily="34" charset="0"/>
                      </a:endParaRPr>
                    </a:p>
                  </a:txBody>
                  <a:tcPr>
                    <a:lnL w="12700" cap="flat" cmpd="sng" algn="ctr">
                      <a:solidFill>
                        <a:srgbClr val="5B8E39"/>
                      </a:solidFill>
                      <a:prstDash val="solid"/>
                      <a:round/>
                      <a:headEnd type="none" w="med" len="med"/>
                      <a:tailEnd type="none" w="med" len="med"/>
                    </a:lnL>
                    <a:lnR w="28575" cap="flat" cmpd="sng" algn="ctr">
                      <a:solidFill>
                        <a:srgbClr val="5B8E39"/>
                      </a:solidFill>
                      <a:prstDash val="solid"/>
                      <a:round/>
                      <a:headEnd type="none" w="med" len="med"/>
                      <a:tailEnd type="none" w="med" len="med"/>
                    </a:lnR>
                    <a:lnT w="19050" cap="flat" cmpd="sng" algn="ctr">
                      <a:solidFill>
                        <a:srgbClr val="0070C0"/>
                      </a:solidFill>
                      <a:prstDash val="solid"/>
                      <a:round/>
                      <a:headEnd type="none" w="med" len="med"/>
                      <a:tailEnd type="none" w="med" len="med"/>
                    </a:lnT>
                    <a:lnB w="12700" cap="flat" cmpd="sng" algn="ctr">
                      <a:solidFill>
                        <a:srgbClr val="5B8E39"/>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val="1227692833"/>
                  </a:ext>
                </a:extLst>
              </a:tr>
              <a:tr h="252000">
                <a:tc gridSpan="4">
                  <a:txBody>
                    <a:bodyPr/>
                    <a:lstStyle/>
                    <a:p>
                      <a:pPr latinLnBrk="1"/>
                      <a:r>
                        <a:rPr lang="en-US" altLang="ko-KR" sz="1400" b="1" dirty="0">
                          <a:solidFill>
                            <a:schemeClr val="tx1"/>
                          </a:solidFill>
                          <a:latin typeface="Arial" panose="020B0604020202020204" pitchFamily="34" charset="0"/>
                          <a:cs typeface="Arial" panose="020B0604020202020204" pitchFamily="34" charset="0"/>
                        </a:rPr>
                        <a:t>Buy recommendations (12,438 firm – year observations) </a:t>
                      </a:r>
                      <a:endParaRPr lang="ko-KR" altLang="en-US" sz="1400" b="1" dirty="0">
                        <a:solidFill>
                          <a:schemeClr val="tx1"/>
                        </a:solidFill>
                        <a:latin typeface="Arial" panose="020B0604020202020204" pitchFamily="34" charset="0"/>
                        <a:cs typeface="Arial" panose="020B0604020202020204" pitchFamily="34" charset="0"/>
                      </a:endParaRPr>
                    </a:p>
                  </a:txBody>
                  <a:tcPr>
                    <a:lnL w="28575" cap="flat" cmpd="sng" algn="ctr">
                      <a:solidFill>
                        <a:srgbClr val="5B8E39"/>
                      </a:solidFill>
                      <a:prstDash val="solid"/>
                      <a:round/>
                      <a:headEnd type="none" w="med" len="med"/>
                      <a:tailEnd type="none" w="med" len="med"/>
                    </a:lnL>
                    <a:lnR w="12700" cap="flat" cmpd="sng" algn="ctr">
                      <a:solidFill>
                        <a:srgbClr val="5B8E39"/>
                      </a:solidFill>
                      <a:prstDash val="solid"/>
                      <a:round/>
                      <a:headEnd type="none" w="med" len="med"/>
                      <a:tailEnd type="none" w="med" len="med"/>
                    </a:lnR>
                    <a:lnT w="12700" cap="flat" cmpd="sng" algn="ctr">
                      <a:solidFill>
                        <a:srgbClr val="5B8E39"/>
                      </a:solidFill>
                      <a:prstDash val="solid"/>
                      <a:round/>
                      <a:headEnd type="none" w="med" len="med"/>
                      <a:tailEnd type="none" w="med" len="med"/>
                    </a:lnT>
                    <a:lnB w="1905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hMerge="1">
                  <a:txBody>
                    <a:bodyPr/>
                    <a:lstStyle/>
                    <a:p>
                      <a:pPr latinLnBrk="1"/>
                      <a:endParaRPr lang="ko-KR" alt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rgbClr val="5B8E39"/>
                      </a:solidFill>
                      <a:prstDash val="solid"/>
                      <a:round/>
                      <a:headEnd type="none" w="med" len="med"/>
                      <a:tailEnd type="none" w="med" len="med"/>
                    </a:lnL>
                    <a:lnR w="12700" cap="flat" cmpd="sng" algn="ctr">
                      <a:solidFill>
                        <a:srgbClr val="5B8E39"/>
                      </a:solidFill>
                      <a:prstDash val="solid"/>
                      <a:round/>
                      <a:headEnd type="none" w="med" len="med"/>
                      <a:tailEnd type="none" w="med" len="med"/>
                    </a:lnR>
                    <a:lnT w="12700" cap="flat" cmpd="sng" algn="ctr">
                      <a:solidFill>
                        <a:srgbClr val="5B8E39"/>
                      </a:solidFill>
                      <a:prstDash val="solid"/>
                      <a:round/>
                      <a:headEnd type="none" w="med" len="med"/>
                      <a:tailEnd type="none" w="med" len="med"/>
                    </a:lnT>
                    <a:lnB w="12700" cap="flat" cmpd="sng" algn="ctr">
                      <a:solidFill>
                        <a:srgbClr val="5B8E39"/>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hMerge="1">
                  <a:txBody>
                    <a:bodyPr/>
                    <a:lstStyle/>
                    <a:p>
                      <a:pPr latinLnBrk="1"/>
                      <a:endParaRPr lang="ko-KR" alt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rgbClr val="5B8E39"/>
                      </a:solidFill>
                      <a:prstDash val="solid"/>
                      <a:round/>
                      <a:headEnd type="none" w="med" len="med"/>
                      <a:tailEnd type="none" w="med" len="med"/>
                    </a:lnL>
                    <a:lnR w="12700" cap="flat" cmpd="sng" algn="ctr">
                      <a:solidFill>
                        <a:srgbClr val="5B8E39"/>
                      </a:solidFill>
                      <a:prstDash val="solid"/>
                      <a:round/>
                      <a:headEnd type="none" w="med" len="med"/>
                      <a:tailEnd type="none" w="med" len="med"/>
                    </a:lnR>
                    <a:lnT w="12700" cap="flat" cmpd="sng" algn="ctr">
                      <a:solidFill>
                        <a:srgbClr val="5B8E39"/>
                      </a:solidFill>
                      <a:prstDash val="solid"/>
                      <a:round/>
                      <a:headEnd type="none" w="med" len="med"/>
                      <a:tailEnd type="none" w="med" len="med"/>
                    </a:lnT>
                    <a:lnB w="12700" cap="flat" cmpd="sng" algn="ctr">
                      <a:solidFill>
                        <a:srgbClr val="5B8E39"/>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hMerge="1">
                  <a:txBody>
                    <a:bodyPr/>
                    <a:lstStyle/>
                    <a:p>
                      <a:pPr latinLnBrk="1"/>
                      <a:endParaRPr lang="ko-KR" alt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rgbClr val="5B8E39"/>
                      </a:solidFill>
                      <a:prstDash val="solid"/>
                      <a:round/>
                      <a:headEnd type="none" w="med" len="med"/>
                      <a:tailEnd type="none" w="med" len="med"/>
                    </a:lnL>
                    <a:lnR w="28575" cap="flat" cmpd="sng" algn="ctr">
                      <a:solidFill>
                        <a:srgbClr val="5B8E39"/>
                      </a:solidFill>
                      <a:prstDash val="solid"/>
                      <a:round/>
                      <a:headEnd type="none" w="med" len="med"/>
                      <a:tailEnd type="none" w="med" len="med"/>
                    </a:lnR>
                    <a:lnT w="12700" cap="flat" cmpd="sng" algn="ctr">
                      <a:solidFill>
                        <a:srgbClr val="5B8E39"/>
                      </a:solidFill>
                      <a:prstDash val="solid"/>
                      <a:round/>
                      <a:headEnd type="none" w="med" len="med"/>
                      <a:tailEnd type="none" w="med" len="med"/>
                    </a:lnT>
                    <a:lnB w="12700" cap="flat" cmpd="sng" algn="ctr">
                      <a:solidFill>
                        <a:srgbClr val="5B8E39"/>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val="2401138340"/>
                  </a:ext>
                </a:extLst>
              </a:tr>
              <a:tr h="252000">
                <a:tc>
                  <a:txBody>
                    <a:bodyPr/>
                    <a:lstStyle/>
                    <a:p>
                      <a:pPr latinLnBrk="1"/>
                      <a:r>
                        <a:rPr lang="en-US" altLang="ko-KR" sz="1300" dirty="0">
                          <a:solidFill>
                            <a:schemeClr val="tx1"/>
                          </a:solidFill>
                          <a:latin typeface="Arial" panose="020B0604020202020204" pitchFamily="34" charset="0"/>
                          <a:cs typeface="Arial" panose="020B0604020202020204" pitchFamily="34" charset="0"/>
                        </a:rPr>
                        <a:t>5</a:t>
                      </a:r>
                      <a:endParaRPr lang="ko-KR" altLang="en-US" sz="1300" dirty="0">
                        <a:solidFill>
                          <a:schemeClr val="tx1"/>
                        </a:solidFill>
                        <a:latin typeface="Arial" panose="020B0604020202020204" pitchFamily="34" charset="0"/>
                        <a:cs typeface="Arial" panose="020B0604020202020204" pitchFamily="34" charset="0"/>
                      </a:endParaRPr>
                    </a:p>
                  </a:txBody>
                  <a:tcPr>
                    <a:lnL w="19050" cap="flat" cmpd="sng" algn="ctr">
                      <a:solidFill>
                        <a:srgbClr val="FF0000"/>
                      </a:solidFill>
                      <a:prstDash val="solid"/>
                      <a:round/>
                      <a:headEnd type="none" w="med" len="med"/>
                      <a:tailEnd type="none" w="med" len="med"/>
                    </a:lnL>
                    <a:lnR w="12700" cap="flat" cmpd="sng" algn="ctr">
                      <a:solidFill>
                        <a:srgbClr val="5B8E39"/>
                      </a:solidFill>
                      <a:prstDash val="solid"/>
                      <a:round/>
                      <a:headEnd type="none" w="med" len="med"/>
                      <a:tailEnd type="none" w="med" len="med"/>
                    </a:lnR>
                    <a:lnT w="19050" cap="flat" cmpd="sng" algn="ctr">
                      <a:solidFill>
                        <a:srgbClr val="FF0000"/>
                      </a:solidFill>
                      <a:prstDash val="solid"/>
                      <a:round/>
                      <a:headEnd type="none" w="med" len="med"/>
                      <a:tailEnd type="none" w="med" len="med"/>
                    </a:lnT>
                    <a:lnB w="1905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latinLnBrk="1"/>
                      <a:r>
                        <a:rPr lang="en-US" altLang="ko-KR" sz="1300" dirty="0">
                          <a:solidFill>
                            <a:schemeClr val="tx1"/>
                          </a:solidFill>
                          <a:latin typeface="Arial" panose="020B0604020202020204" pitchFamily="34" charset="0"/>
                          <a:cs typeface="Arial" panose="020B0604020202020204" pitchFamily="34" charset="0"/>
                        </a:rPr>
                        <a:t>1,274</a:t>
                      </a:r>
                      <a:endParaRPr lang="ko-KR" altLang="en-US" sz="1300" dirty="0">
                        <a:solidFill>
                          <a:schemeClr val="tx1"/>
                        </a:solidFill>
                        <a:latin typeface="Arial" panose="020B0604020202020204" pitchFamily="34" charset="0"/>
                        <a:cs typeface="Arial" panose="020B0604020202020204" pitchFamily="34" charset="0"/>
                      </a:endParaRPr>
                    </a:p>
                  </a:txBody>
                  <a:tcPr>
                    <a:lnL w="12700" cap="flat" cmpd="sng" algn="ctr">
                      <a:solidFill>
                        <a:srgbClr val="5B8E39"/>
                      </a:solidFill>
                      <a:prstDash val="solid"/>
                      <a:round/>
                      <a:headEnd type="none" w="med" len="med"/>
                      <a:tailEnd type="none" w="med" len="med"/>
                    </a:lnL>
                    <a:lnR w="12700" cap="flat" cmpd="sng" algn="ctr">
                      <a:solidFill>
                        <a:srgbClr val="5B8E39"/>
                      </a:solidFill>
                      <a:prstDash val="solid"/>
                      <a:round/>
                      <a:headEnd type="none" w="med" len="med"/>
                      <a:tailEnd type="none" w="med" len="med"/>
                    </a:lnR>
                    <a:lnT w="19050" cap="flat" cmpd="sng" algn="ctr">
                      <a:solidFill>
                        <a:srgbClr val="FF0000"/>
                      </a:solidFill>
                      <a:prstDash val="solid"/>
                      <a:round/>
                      <a:headEnd type="none" w="med" len="med"/>
                      <a:tailEnd type="none" w="med" len="med"/>
                    </a:lnT>
                    <a:lnB w="1905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latinLnBrk="1"/>
                      <a:r>
                        <a:rPr lang="en-US" altLang="ko-KR" sz="1300" dirty="0">
                          <a:solidFill>
                            <a:schemeClr val="tx1"/>
                          </a:solidFill>
                          <a:latin typeface="Arial" panose="020B0604020202020204" pitchFamily="34" charset="0"/>
                          <a:cs typeface="Arial" panose="020B0604020202020204" pitchFamily="34" charset="0"/>
                        </a:rPr>
                        <a:t>719</a:t>
                      </a:r>
                      <a:endParaRPr lang="ko-KR" altLang="en-US" sz="1300" dirty="0">
                        <a:solidFill>
                          <a:schemeClr val="tx1"/>
                        </a:solidFill>
                        <a:latin typeface="Arial" panose="020B0604020202020204" pitchFamily="34" charset="0"/>
                        <a:cs typeface="Arial" panose="020B0604020202020204" pitchFamily="34" charset="0"/>
                      </a:endParaRPr>
                    </a:p>
                  </a:txBody>
                  <a:tcPr>
                    <a:lnL w="12700" cap="flat" cmpd="sng" algn="ctr">
                      <a:solidFill>
                        <a:srgbClr val="5B8E39"/>
                      </a:solidFill>
                      <a:prstDash val="solid"/>
                      <a:round/>
                      <a:headEnd type="none" w="med" len="med"/>
                      <a:tailEnd type="none" w="med" len="med"/>
                    </a:lnL>
                    <a:lnR w="12700" cap="flat" cmpd="sng" algn="ctr">
                      <a:solidFill>
                        <a:srgbClr val="5B8E39"/>
                      </a:solidFill>
                      <a:prstDash val="solid"/>
                      <a:round/>
                      <a:headEnd type="none" w="med" len="med"/>
                      <a:tailEnd type="none" w="med" len="med"/>
                    </a:lnR>
                    <a:lnT w="19050" cap="flat" cmpd="sng" algn="ctr">
                      <a:solidFill>
                        <a:srgbClr val="FF0000"/>
                      </a:solidFill>
                      <a:prstDash val="solid"/>
                      <a:round/>
                      <a:headEnd type="none" w="med" len="med"/>
                      <a:tailEnd type="none" w="med" len="med"/>
                    </a:lnT>
                    <a:lnB w="1905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latinLnBrk="1"/>
                      <a:r>
                        <a:rPr lang="en-US" altLang="ko-KR" sz="1300" dirty="0">
                          <a:solidFill>
                            <a:schemeClr val="tx1"/>
                          </a:solidFill>
                          <a:latin typeface="Arial" panose="020B0604020202020204" pitchFamily="34" charset="0"/>
                          <a:cs typeface="Arial" panose="020B0604020202020204" pitchFamily="34" charset="0"/>
                        </a:rPr>
                        <a:t>63.9</a:t>
                      </a:r>
                      <a:endParaRPr lang="ko-KR" altLang="en-US" sz="1300" dirty="0">
                        <a:solidFill>
                          <a:schemeClr val="tx1"/>
                        </a:solidFill>
                        <a:latin typeface="Arial" panose="020B0604020202020204" pitchFamily="34" charset="0"/>
                        <a:cs typeface="Arial" panose="020B0604020202020204" pitchFamily="34" charset="0"/>
                      </a:endParaRPr>
                    </a:p>
                  </a:txBody>
                  <a:tcPr>
                    <a:lnL w="12700" cap="flat" cmpd="sng" algn="ctr">
                      <a:solidFill>
                        <a:srgbClr val="5B8E39"/>
                      </a:solidFill>
                      <a:prstDash val="solid"/>
                      <a:round/>
                      <a:headEnd type="none" w="med" len="med"/>
                      <a:tailEnd type="none" w="med" len="med"/>
                    </a:lnL>
                    <a:lnR w="19050" cap="flat" cmpd="sng" algn="ctr">
                      <a:solidFill>
                        <a:srgbClr val="FF0000"/>
                      </a:solidFill>
                      <a:prstDash val="solid"/>
                      <a:round/>
                      <a:headEnd type="none" w="med" len="med"/>
                      <a:tailEnd type="none" w="med" len="med"/>
                    </a:lnR>
                    <a:lnT w="19050" cap="flat" cmpd="sng" algn="ctr">
                      <a:solidFill>
                        <a:srgbClr val="FF0000"/>
                      </a:solidFill>
                      <a:prstDash val="solid"/>
                      <a:round/>
                      <a:headEnd type="none" w="med" len="med"/>
                      <a:tailEnd type="none" w="med" len="med"/>
                    </a:lnT>
                    <a:lnB w="1905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val="823976806"/>
                  </a:ext>
                </a:extLst>
              </a:tr>
              <a:tr h="252000">
                <a:tc>
                  <a:txBody>
                    <a:bodyPr/>
                    <a:lstStyle/>
                    <a:p>
                      <a:pPr latinLnBrk="1"/>
                      <a:r>
                        <a:rPr lang="en-US" altLang="ko-KR" sz="1300" dirty="0">
                          <a:solidFill>
                            <a:schemeClr val="tx1"/>
                          </a:solidFill>
                          <a:latin typeface="Arial" panose="020B0604020202020204" pitchFamily="34" charset="0"/>
                          <a:cs typeface="Arial" panose="020B0604020202020204" pitchFamily="34" charset="0"/>
                        </a:rPr>
                        <a:t>4</a:t>
                      </a:r>
                      <a:endParaRPr lang="ko-KR" altLang="en-US" sz="1300" dirty="0">
                        <a:solidFill>
                          <a:schemeClr val="tx1"/>
                        </a:solidFill>
                        <a:latin typeface="Arial" panose="020B0604020202020204" pitchFamily="34" charset="0"/>
                        <a:cs typeface="Arial" panose="020B0604020202020204" pitchFamily="34" charset="0"/>
                      </a:endParaRPr>
                    </a:p>
                  </a:txBody>
                  <a:tcPr>
                    <a:lnL w="28575" cap="flat" cmpd="sng" algn="ctr">
                      <a:solidFill>
                        <a:srgbClr val="5B8E39"/>
                      </a:solidFill>
                      <a:prstDash val="solid"/>
                      <a:round/>
                      <a:headEnd type="none" w="med" len="med"/>
                      <a:tailEnd type="none" w="med" len="med"/>
                    </a:lnL>
                    <a:lnR w="12700" cap="flat" cmpd="sng" algn="ctr">
                      <a:solidFill>
                        <a:srgbClr val="5B8E39"/>
                      </a:solidFill>
                      <a:prstDash val="solid"/>
                      <a:round/>
                      <a:headEnd type="none" w="med" len="med"/>
                      <a:tailEnd type="none" w="med" len="med"/>
                    </a:lnR>
                    <a:lnT w="19050" cap="flat" cmpd="sng" algn="ctr">
                      <a:solidFill>
                        <a:srgbClr val="FF0000"/>
                      </a:solidFill>
                      <a:prstDash val="solid"/>
                      <a:round/>
                      <a:headEnd type="none" w="med" len="med"/>
                      <a:tailEnd type="none" w="med" len="med"/>
                    </a:lnT>
                    <a:lnB w="12700" cap="flat" cmpd="sng" algn="ctr">
                      <a:solidFill>
                        <a:srgbClr val="5B8E39"/>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latinLnBrk="1"/>
                      <a:r>
                        <a:rPr lang="en-US" altLang="ko-KR" sz="1300" dirty="0">
                          <a:solidFill>
                            <a:schemeClr val="tx1"/>
                          </a:solidFill>
                          <a:latin typeface="Arial" panose="020B0604020202020204" pitchFamily="34" charset="0"/>
                          <a:cs typeface="Arial" panose="020B0604020202020204" pitchFamily="34" charset="0"/>
                        </a:rPr>
                        <a:t>1,475</a:t>
                      </a:r>
                      <a:endParaRPr lang="ko-KR" altLang="en-US" sz="1300" dirty="0">
                        <a:solidFill>
                          <a:schemeClr val="tx1"/>
                        </a:solidFill>
                        <a:latin typeface="Arial" panose="020B0604020202020204" pitchFamily="34" charset="0"/>
                        <a:cs typeface="Arial" panose="020B0604020202020204" pitchFamily="34" charset="0"/>
                      </a:endParaRPr>
                    </a:p>
                  </a:txBody>
                  <a:tcPr>
                    <a:lnL w="12700" cap="flat" cmpd="sng" algn="ctr">
                      <a:solidFill>
                        <a:srgbClr val="5B8E39"/>
                      </a:solidFill>
                      <a:prstDash val="solid"/>
                      <a:round/>
                      <a:headEnd type="none" w="med" len="med"/>
                      <a:tailEnd type="none" w="med" len="med"/>
                    </a:lnL>
                    <a:lnR w="12700" cap="flat" cmpd="sng" algn="ctr">
                      <a:solidFill>
                        <a:srgbClr val="5B8E39"/>
                      </a:solidFill>
                      <a:prstDash val="solid"/>
                      <a:round/>
                      <a:headEnd type="none" w="med" len="med"/>
                      <a:tailEnd type="none" w="med" len="med"/>
                    </a:lnR>
                    <a:lnT w="19050" cap="flat" cmpd="sng" algn="ctr">
                      <a:solidFill>
                        <a:srgbClr val="FF0000"/>
                      </a:solidFill>
                      <a:prstDash val="solid"/>
                      <a:round/>
                      <a:headEnd type="none" w="med" len="med"/>
                      <a:tailEnd type="none" w="med" len="med"/>
                    </a:lnT>
                    <a:lnB w="12700" cap="flat" cmpd="sng" algn="ctr">
                      <a:solidFill>
                        <a:srgbClr val="5B8E39"/>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latinLnBrk="1"/>
                      <a:r>
                        <a:rPr lang="en-US" altLang="ko-KR" sz="1300" dirty="0">
                          <a:solidFill>
                            <a:schemeClr val="tx1"/>
                          </a:solidFill>
                          <a:latin typeface="Arial" panose="020B0604020202020204" pitchFamily="34" charset="0"/>
                          <a:cs typeface="Arial" panose="020B0604020202020204" pitchFamily="34" charset="0"/>
                        </a:rPr>
                        <a:t>879</a:t>
                      </a:r>
                      <a:endParaRPr lang="ko-KR" altLang="en-US" sz="1300" dirty="0">
                        <a:solidFill>
                          <a:schemeClr val="tx1"/>
                        </a:solidFill>
                        <a:latin typeface="Arial" panose="020B0604020202020204" pitchFamily="34" charset="0"/>
                        <a:cs typeface="Arial" panose="020B0604020202020204" pitchFamily="34" charset="0"/>
                      </a:endParaRPr>
                    </a:p>
                  </a:txBody>
                  <a:tcPr>
                    <a:lnL w="12700" cap="flat" cmpd="sng" algn="ctr">
                      <a:solidFill>
                        <a:srgbClr val="5B8E39"/>
                      </a:solidFill>
                      <a:prstDash val="solid"/>
                      <a:round/>
                      <a:headEnd type="none" w="med" len="med"/>
                      <a:tailEnd type="none" w="med" len="med"/>
                    </a:lnL>
                    <a:lnR w="12700" cap="flat" cmpd="sng" algn="ctr">
                      <a:solidFill>
                        <a:srgbClr val="5B8E39"/>
                      </a:solidFill>
                      <a:prstDash val="solid"/>
                      <a:round/>
                      <a:headEnd type="none" w="med" len="med"/>
                      <a:tailEnd type="none" w="med" len="med"/>
                    </a:lnR>
                    <a:lnT w="19050" cap="flat" cmpd="sng" algn="ctr">
                      <a:solidFill>
                        <a:srgbClr val="FF0000"/>
                      </a:solidFill>
                      <a:prstDash val="solid"/>
                      <a:round/>
                      <a:headEnd type="none" w="med" len="med"/>
                      <a:tailEnd type="none" w="med" len="med"/>
                    </a:lnT>
                    <a:lnB w="12700" cap="flat" cmpd="sng" algn="ctr">
                      <a:solidFill>
                        <a:srgbClr val="5B8E39"/>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latinLnBrk="1"/>
                      <a:r>
                        <a:rPr lang="en-US" altLang="ko-KR" sz="1300" dirty="0">
                          <a:solidFill>
                            <a:schemeClr val="tx1"/>
                          </a:solidFill>
                          <a:latin typeface="Arial" panose="020B0604020202020204" pitchFamily="34" charset="0"/>
                          <a:cs typeface="Arial" panose="020B0604020202020204" pitchFamily="34" charset="0"/>
                        </a:rPr>
                        <a:t>62.7</a:t>
                      </a:r>
                      <a:endParaRPr lang="ko-KR" altLang="en-US" sz="1300" dirty="0">
                        <a:solidFill>
                          <a:schemeClr val="tx1"/>
                        </a:solidFill>
                        <a:latin typeface="Arial" panose="020B0604020202020204" pitchFamily="34" charset="0"/>
                        <a:cs typeface="Arial" panose="020B0604020202020204" pitchFamily="34" charset="0"/>
                      </a:endParaRPr>
                    </a:p>
                  </a:txBody>
                  <a:tcPr>
                    <a:lnL w="12700" cap="flat" cmpd="sng" algn="ctr">
                      <a:solidFill>
                        <a:srgbClr val="5B8E39"/>
                      </a:solidFill>
                      <a:prstDash val="solid"/>
                      <a:round/>
                      <a:headEnd type="none" w="med" len="med"/>
                      <a:tailEnd type="none" w="med" len="med"/>
                    </a:lnL>
                    <a:lnR w="28575" cap="flat" cmpd="sng" algn="ctr">
                      <a:solidFill>
                        <a:srgbClr val="5B8E39"/>
                      </a:solidFill>
                      <a:prstDash val="solid"/>
                      <a:round/>
                      <a:headEnd type="none" w="med" len="med"/>
                      <a:tailEnd type="none" w="med" len="med"/>
                    </a:lnR>
                    <a:lnT w="19050" cap="flat" cmpd="sng" algn="ctr">
                      <a:solidFill>
                        <a:srgbClr val="FF0000"/>
                      </a:solidFill>
                      <a:prstDash val="solid"/>
                      <a:round/>
                      <a:headEnd type="none" w="med" len="med"/>
                      <a:tailEnd type="none" w="med" len="med"/>
                    </a:lnT>
                    <a:lnB w="12700" cap="flat" cmpd="sng" algn="ctr">
                      <a:solidFill>
                        <a:srgbClr val="5B8E39"/>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val="2167658892"/>
                  </a:ext>
                </a:extLst>
              </a:tr>
              <a:tr h="252000">
                <a:tc>
                  <a:txBody>
                    <a:bodyPr/>
                    <a:lstStyle/>
                    <a:p>
                      <a:pPr latinLnBrk="1"/>
                      <a:r>
                        <a:rPr lang="en-US" altLang="ko-KR" sz="1300" dirty="0">
                          <a:solidFill>
                            <a:schemeClr val="tx1"/>
                          </a:solidFill>
                          <a:latin typeface="Arial" panose="020B0604020202020204" pitchFamily="34" charset="0"/>
                          <a:cs typeface="Arial" panose="020B0604020202020204" pitchFamily="34" charset="0"/>
                        </a:rPr>
                        <a:t>3</a:t>
                      </a:r>
                      <a:endParaRPr lang="ko-KR" altLang="en-US" sz="1300" dirty="0">
                        <a:solidFill>
                          <a:schemeClr val="tx1"/>
                        </a:solidFill>
                        <a:latin typeface="Arial" panose="020B0604020202020204" pitchFamily="34" charset="0"/>
                        <a:cs typeface="Arial" panose="020B0604020202020204" pitchFamily="34" charset="0"/>
                      </a:endParaRPr>
                    </a:p>
                  </a:txBody>
                  <a:tcPr>
                    <a:lnL w="28575" cap="flat" cmpd="sng" algn="ctr">
                      <a:solidFill>
                        <a:srgbClr val="5B8E39"/>
                      </a:solidFill>
                      <a:prstDash val="solid"/>
                      <a:round/>
                      <a:headEnd type="none" w="med" len="med"/>
                      <a:tailEnd type="none" w="med" len="med"/>
                    </a:lnL>
                    <a:lnR w="12700" cap="flat" cmpd="sng" algn="ctr">
                      <a:solidFill>
                        <a:srgbClr val="5B8E39"/>
                      </a:solidFill>
                      <a:prstDash val="solid"/>
                      <a:round/>
                      <a:headEnd type="none" w="med" len="med"/>
                      <a:tailEnd type="none" w="med" len="med"/>
                    </a:lnR>
                    <a:lnT w="12700" cap="flat" cmpd="sng" algn="ctr">
                      <a:solidFill>
                        <a:srgbClr val="5B8E39"/>
                      </a:solidFill>
                      <a:prstDash val="solid"/>
                      <a:round/>
                      <a:headEnd type="none" w="med" len="med"/>
                      <a:tailEnd type="none" w="med" len="med"/>
                    </a:lnT>
                    <a:lnB w="12700" cap="flat" cmpd="sng" algn="ctr">
                      <a:solidFill>
                        <a:srgbClr val="5B8E39"/>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latinLnBrk="1"/>
                      <a:r>
                        <a:rPr lang="en-US" altLang="ko-KR" sz="1300" dirty="0">
                          <a:solidFill>
                            <a:schemeClr val="tx1"/>
                          </a:solidFill>
                          <a:latin typeface="Arial" panose="020B0604020202020204" pitchFamily="34" charset="0"/>
                          <a:cs typeface="Arial" panose="020B0604020202020204" pitchFamily="34" charset="0"/>
                        </a:rPr>
                        <a:t>2,074</a:t>
                      </a:r>
                      <a:endParaRPr lang="ko-KR" altLang="en-US" sz="1300" dirty="0">
                        <a:solidFill>
                          <a:schemeClr val="tx1"/>
                        </a:solidFill>
                        <a:latin typeface="Arial" panose="020B0604020202020204" pitchFamily="34" charset="0"/>
                        <a:cs typeface="Arial" panose="020B0604020202020204" pitchFamily="34" charset="0"/>
                      </a:endParaRPr>
                    </a:p>
                  </a:txBody>
                  <a:tcPr>
                    <a:lnL w="12700" cap="flat" cmpd="sng" algn="ctr">
                      <a:solidFill>
                        <a:srgbClr val="5B8E39"/>
                      </a:solidFill>
                      <a:prstDash val="solid"/>
                      <a:round/>
                      <a:headEnd type="none" w="med" len="med"/>
                      <a:tailEnd type="none" w="med" len="med"/>
                    </a:lnL>
                    <a:lnR w="12700" cap="flat" cmpd="sng" algn="ctr">
                      <a:solidFill>
                        <a:srgbClr val="5B8E39"/>
                      </a:solidFill>
                      <a:prstDash val="solid"/>
                      <a:round/>
                      <a:headEnd type="none" w="med" len="med"/>
                      <a:tailEnd type="none" w="med" len="med"/>
                    </a:lnR>
                    <a:lnT w="12700" cap="flat" cmpd="sng" algn="ctr">
                      <a:solidFill>
                        <a:srgbClr val="5B8E39"/>
                      </a:solidFill>
                      <a:prstDash val="solid"/>
                      <a:round/>
                      <a:headEnd type="none" w="med" len="med"/>
                      <a:tailEnd type="none" w="med" len="med"/>
                    </a:lnT>
                    <a:lnB w="12700" cap="flat" cmpd="sng" algn="ctr">
                      <a:solidFill>
                        <a:srgbClr val="5B8E39"/>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latinLnBrk="1"/>
                      <a:r>
                        <a:rPr lang="en-US" altLang="ko-KR" sz="1300" dirty="0">
                          <a:solidFill>
                            <a:schemeClr val="tx1"/>
                          </a:solidFill>
                          <a:latin typeface="Arial" panose="020B0604020202020204" pitchFamily="34" charset="0"/>
                          <a:cs typeface="Arial" panose="020B0604020202020204" pitchFamily="34" charset="0"/>
                        </a:rPr>
                        <a:t>1,305</a:t>
                      </a:r>
                      <a:endParaRPr lang="ko-KR" altLang="en-US" sz="1300" dirty="0">
                        <a:solidFill>
                          <a:schemeClr val="tx1"/>
                        </a:solidFill>
                        <a:latin typeface="Arial" panose="020B0604020202020204" pitchFamily="34" charset="0"/>
                        <a:cs typeface="Arial" panose="020B0604020202020204" pitchFamily="34" charset="0"/>
                      </a:endParaRPr>
                    </a:p>
                  </a:txBody>
                  <a:tcPr>
                    <a:lnL w="12700" cap="flat" cmpd="sng" algn="ctr">
                      <a:solidFill>
                        <a:srgbClr val="5B8E39"/>
                      </a:solidFill>
                      <a:prstDash val="solid"/>
                      <a:round/>
                      <a:headEnd type="none" w="med" len="med"/>
                      <a:tailEnd type="none" w="med" len="med"/>
                    </a:lnL>
                    <a:lnR w="12700" cap="flat" cmpd="sng" algn="ctr">
                      <a:solidFill>
                        <a:srgbClr val="5B8E39"/>
                      </a:solidFill>
                      <a:prstDash val="solid"/>
                      <a:round/>
                      <a:headEnd type="none" w="med" len="med"/>
                      <a:tailEnd type="none" w="med" len="med"/>
                    </a:lnR>
                    <a:lnT w="12700" cap="flat" cmpd="sng" algn="ctr">
                      <a:solidFill>
                        <a:srgbClr val="5B8E39"/>
                      </a:solidFill>
                      <a:prstDash val="solid"/>
                      <a:round/>
                      <a:headEnd type="none" w="med" len="med"/>
                      <a:tailEnd type="none" w="med" len="med"/>
                    </a:lnT>
                    <a:lnB w="12700" cap="flat" cmpd="sng" algn="ctr">
                      <a:solidFill>
                        <a:srgbClr val="5B8E39"/>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latinLnBrk="1"/>
                      <a:r>
                        <a:rPr lang="en-US" altLang="ko-KR" sz="1300" dirty="0">
                          <a:solidFill>
                            <a:schemeClr val="tx1"/>
                          </a:solidFill>
                          <a:latin typeface="Arial" panose="020B0604020202020204" pitchFamily="34" charset="0"/>
                          <a:cs typeface="Arial" panose="020B0604020202020204" pitchFamily="34" charset="0"/>
                        </a:rPr>
                        <a:t>61.4</a:t>
                      </a:r>
                      <a:endParaRPr lang="ko-KR" altLang="en-US" sz="1300" dirty="0">
                        <a:solidFill>
                          <a:schemeClr val="tx1"/>
                        </a:solidFill>
                        <a:latin typeface="Arial" panose="020B0604020202020204" pitchFamily="34" charset="0"/>
                        <a:cs typeface="Arial" panose="020B0604020202020204" pitchFamily="34" charset="0"/>
                      </a:endParaRPr>
                    </a:p>
                  </a:txBody>
                  <a:tcPr>
                    <a:lnL w="12700" cap="flat" cmpd="sng" algn="ctr">
                      <a:solidFill>
                        <a:srgbClr val="5B8E39"/>
                      </a:solidFill>
                      <a:prstDash val="solid"/>
                      <a:round/>
                      <a:headEnd type="none" w="med" len="med"/>
                      <a:tailEnd type="none" w="med" len="med"/>
                    </a:lnL>
                    <a:lnR w="28575" cap="flat" cmpd="sng" algn="ctr">
                      <a:solidFill>
                        <a:srgbClr val="5B8E39"/>
                      </a:solidFill>
                      <a:prstDash val="solid"/>
                      <a:round/>
                      <a:headEnd type="none" w="med" len="med"/>
                      <a:tailEnd type="none" w="med" len="med"/>
                    </a:lnR>
                    <a:lnT w="12700" cap="flat" cmpd="sng" algn="ctr">
                      <a:solidFill>
                        <a:srgbClr val="5B8E39"/>
                      </a:solidFill>
                      <a:prstDash val="solid"/>
                      <a:round/>
                      <a:headEnd type="none" w="med" len="med"/>
                      <a:tailEnd type="none" w="med" len="med"/>
                    </a:lnT>
                    <a:lnB w="12700" cap="flat" cmpd="sng" algn="ctr">
                      <a:solidFill>
                        <a:srgbClr val="5B8E39"/>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val="2284375385"/>
                  </a:ext>
                </a:extLst>
              </a:tr>
              <a:tr h="252000">
                <a:tc>
                  <a:txBody>
                    <a:bodyPr/>
                    <a:lstStyle/>
                    <a:p>
                      <a:pPr latinLnBrk="1"/>
                      <a:r>
                        <a:rPr lang="en-US" altLang="ko-KR" sz="1300" dirty="0">
                          <a:solidFill>
                            <a:schemeClr val="tx1"/>
                          </a:solidFill>
                          <a:latin typeface="Arial" panose="020B0604020202020204" pitchFamily="34" charset="0"/>
                          <a:cs typeface="Arial" panose="020B0604020202020204" pitchFamily="34" charset="0"/>
                        </a:rPr>
                        <a:t>2</a:t>
                      </a:r>
                      <a:endParaRPr lang="ko-KR" altLang="en-US" sz="1300" dirty="0">
                        <a:solidFill>
                          <a:schemeClr val="tx1"/>
                        </a:solidFill>
                        <a:latin typeface="Arial" panose="020B0604020202020204" pitchFamily="34" charset="0"/>
                        <a:cs typeface="Arial" panose="020B0604020202020204" pitchFamily="34" charset="0"/>
                      </a:endParaRPr>
                    </a:p>
                  </a:txBody>
                  <a:tcPr>
                    <a:lnL w="28575" cap="flat" cmpd="sng" algn="ctr">
                      <a:solidFill>
                        <a:srgbClr val="5B8E39"/>
                      </a:solidFill>
                      <a:prstDash val="solid"/>
                      <a:round/>
                      <a:headEnd type="none" w="med" len="med"/>
                      <a:tailEnd type="none" w="med" len="med"/>
                    </a:lnL>
                    <a:lnR w="12700" cap="flat" cmpd="sng" algn="ctr">
                      <a:solidFill>
                        <a:srgbClr val="5B8E39"/>
                      </a:solidFill>
                      <a:prstDash val="solid"/>
                      <a:round/>
                      <a:headEnd type="none" w="med" len="med"/>
                      <a:tailEnd type="none" w="med" len="med"/>
                    </a:lnR>
                    <a:lnT w="12700" cap="flat" cmpd="sng" algn="ctr">
                      <a:solidFill>
                        <a:srgbClr val="5B8E39"/>
                      </a:solidFill>
                      <a:prstDash val="solid"/>
                      <a:round/>
                      <a:headEnd type="none" w="med" len="med"/>
                      <a:tailEnd type="none" w="med" len="med"/>
                    </a:lnT>
                    <a:lnB w="1905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latinLnBrk="1"/>
                      <a:r>
                        <a:rPr lang="en-US" altLang="ko-KR" sz="1300" dirty="0">
                          <a:solidFill>
                            <a:schemeClr val="tx1"/>
                          </a:solidFill>
                          <a:latin typeface="Arial" panose="020B0604020202020204" pitchFamily="34" charset="0"/>
                          <a:cs typeface="Arial" panose="020B0604020202020204" pitchFamily="34" charset="0"/>
                        </a:rPr>
                        <a:t>1,611</a:t>
                      </a:r>
                      <a:endParaRPr lang="ko-KR" altLang="en-US" sz="1300" dirty="0">
                        <a:solidFill>
                          <a:schemeClr val="tx1"/>
                        </a:solidFill>
                        <a:latin typeface="Arial" panose="020B0604020202020204" pitchFamily="34" charset="0"/>
                        <a:cs typeface="Arial" panose="020B0604020202020204" pitchFamily="34" charset="0"/>
                      </a:endParaRPr>
                    </a:p>
                  </a:txBody>
                  <a:tcPr>
                    <a:lnL w="12700" cap="flat" cmpd="sng" algn="ctr">
                      <a:solidFill>
                        <a:srgbClr val="5B8E39"/>
                      </a:solidFill>
                      <a:prstDash val="solid"/>
                      <a:round/>
                      <a:headEnd type="none" w="med" len="med"/>
                      <a:tailEnd type="none" w="med" len="med"/>
                    </a:lnL>
                    <a:lnR w="12700" cap="flat" cmpd="sng" algn="ctr">
                      <a:solidFill>
                        <a:srgbClr val="5B8E39"/>
                      </a:solidFill>
                      <a:prstDash val="solid"/>
                      <a:round/>
                      <a:headEnd type="none" w="med" len="med"/>
                      <a:tailEnd type="none" w="med" len="med"/>
                    </a:lnR>
                    <a:lnT w="12700" cap="flat" cmpd="sng" algn="ctr">
                      <a:solidFill>
                        <a:srgbClr val="5B8E39"/>
                      </a:solidFill>
                      <a:prstDash val="solid"/>
                      <a:round/>
                      <a:headEnd type="none" w="med" len="med"/>
                      <a:tailEnd type="none" w="med" len="med"/>
                    </a:lnT>
                    <a:lnB w="1905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latinLnBrk="1"/>
                      <a:r>
                        <a:rPr lang="en-US" altLang="ko-KR" sz="1300" dirty="0">
                          <a:solidFill>
                            <a:schemeClr val="tx1"/>
                          </a:solidFill>
                          <a:latin typeface="Arial" panose="020B0604020202020204" pitchFamily="34" charset="0"/>
                          <a:cs typeface="Arial" panose="020B0604020202020204" pitchFamily="34" charset="0"/>
                        </a:rPr>
                        <a:t>1,136</a:t>
                      </a:r>
                      <a:endParaRPr lang="ko-KR" altLang="en-US" sz="1300" dirty="0">
                        <a:solidFill>
                          <a:schemeClr val="tx1"/>
                        </a:solidFill>
                        <a:latin typeface="Arial" panose="020B0604020202020204" pitchFamily="34" charset="0"/>
                        <a:cs typeface="Arial" panose="020B0604020202020204" pitchFamily="34" charset="0"/>
                      </a:endParaRPr>
                    </a:p>
                  </a:txBody>
                  <a:tcPr>
                    <a:lnL w="12700" cap="flat" cmpd="sng" algn="ctr">
                      <a:solidFill>
                        <a:srgbClr val="5B8E39"/>
                      </a:solidFill>
                      <a:prstDash val="solid"/>
                      <a:round/>
                      <a:headEnd type="none" w="med" len="med"/>
                      <a:tailEnd type="none" w="med" len="med"/>
                    </a:lnL>
                    <a:lnR w="12700" cap="flat" cmpd="sng" algn="ctr">
                      <a:solidFill>
                        <a:srgbClr val="5B8E39"/>
                      </a:solidFill>
                      <a:prstDash val="solid"/>
                      <a:round/>
                      <a:headEnd type="none" w="med" len="med"/>
                      <a:tailEnd type="none" w="med" len="med"/>
                    </a:lnR>
                    <a:lnT w="12700" cap="flat" cmpd="sng" algn="ctr">
                      <a:solidFill>
                        <a:srgbClr val="5B8E39"/>
                      </a:solidFill>
                      <a:prstDash val="solid"/>
                      <a:round/>
                      <a:headEnd type="none" w="med" len="med"/>
                      <a:tailEnd type="none" w="med" len="med"/>
                    </a:lnT>
                    <a:lnB w="1905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latinLnBrk="1"/>
                      <a:r>
                        <a:rPr lang="en-US" altLang="ko-KR" sz="1300" dirty="0">
                          <a:solidFill>
                            <a:schemeClr val="tx1"/>
                          </a:solidFill>
                          <a:latin typeface="Arial" panose="020B0604020202020204" pitchFamily="34" charset="0"/>
                          <a:cs typeface="Arial" panose="020B0604020202020204" pitchFamily="34" charset="0"/>
                        </a:rPr>
                        <a:t>58.6</a:t>
                      </a:r>
                    </a:p>
                  </a:txBody>
                  <a:tcPr>
                    <a:lnL w="12700" cap="flat" cmpd="sng" algn="ctr">
                      <a:solidFill>
                        <a:srgbClr val="5B8E39"/>
                      </a:solidFill>
                      <a:prstDash val="solid"/>
                      <a:round/>
                      <a:headEnd type="none" w="med" len="med"/>
                      <a:tailEnd type="none" w="med" len="med"/>
                    </a:lnL>
                    <a:lnR w="28575" cap="flat" cmpd="sng" algn="ctr">
                      <a:solidFill>
                        <a:srgbClr val="5B8E39"/>
                      </a:solidFill>
                      <a:prstDash val="solid"/>
                      <a:round/>
                      <a:headEnd type="none" w="med" len="med"/>
                      <a:tailEnd type="none" w="med" len="med"/>
                    </a:lnR>
                    <a:lnT w="12700" cap="flat" cmpd="sng" algn="ctr">
                      <a:solidFill>
                        <a:srgbClr val="5B8E39"/>
                      </a:solidFill>
                      <a:prstDash val="solid"/>
                      <a:round/>
                      <a:headEnd type="none" w="med" len="med"/>
                      <a:tailEnd type="none" w="med" len="med"/>
                    </a:lnT>
                    <a:lnB w="1905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val="3882359438"/>
                  </a:ext>
                </a:extLst>
              </a:tr>
              <a:tr h="252000">
                <a:tc>
                  <a:txBody>
                    <a:bodyPr/>
                    <a:lstStyle/>
                    <a:p>
                      <a:pPr latinLnBrk="1"/>
                      <a:r>
                        <a:rPr lang="en-US" altLang="ko-KR" sz="1300" dirty="0">
                          <a:solidFill>
                            <a:schemeClr val="tx1"/>
                          </a:solidFill>
                          <a:latin typeface="Arial" panose="020B0604020202020204" pitchFamily="34" charset="0"/>
                          <a:cs typeface="Arial" panose="020B0604020202020204" pitchFamily="34" charset="0"/>
                        </a:rPr>
                        <a:t>1</a:t>
                      </a:r>
                      <a:endParaRPr lang="ko-KR" altLang="en-US" sz="1300" dirty="0">
                        <a:solidFill>
                          <a:schemeClr val="tx1"/>
                        </a:solidFill>
                        <a:latin typeface="Arial" panose="020B0604020202020204" pitchFamily="34" charset="0"/>
                        <a:cs typeface="Arial" panose="020B0604020202020204" pitchFamily="34" charset="0"/>
                      </a:endParaRPr>
                    </a:p>
                  </a:txBody>
                  <a:tcPr>
                    <a:lnL w="19050" cap="flat" cmpd="sng" algn="ctr">
                      <a:solidFill>
                        <a:srgbClr val="0070C0"/>
                      </a:solidFill>
                      <a:prstDash val="solid"/>
                      <a:round/>
                      <a:headEnd type="none" w="med" len="med"/>
                      <a:tailEnd type="none" w="med" len="med"/>
                    </a:lnL>
                    <a:lnR w="12700" cap="flat" cmpd="sng" algn="ctr">
                      <a:solidFill>
                        <a:srgbClr val="5B8E39"/>
                      </a:solidFill>
                      <a:prstDash val="solid"/>
                      <a:round/>
                      <a:headEnd type="none" w="med" len="med"/>
                      <a:tailEnd type="none" w="med" len="med"/>
                    </a:lnR>
                    <a:lnT w="19050" cap="flat" cmpd="sng" algn="ctr">
                      <a:solidFill>
                        <a:srgbClr val="0070C0"/>
                      </a:solidFill>
                      <a:prstDash val="solid"/>
                      <a:round/>
                      <a:headEnd type="none" w="med" len="med"/>
                      <a:tailEnd type="none" w="med" len="med"/>
                    </a:lnT>
                    <a:lnB w="1905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latinLnBrk="1"/>
                      <a:r>
                        <a:rPr lang="en-US" altLang="ko-KR" sz="1300" dirty="0">
                          <a:solidFill>
                            <a:schemeClr val="tx1"/>
                          </a:solidFill>
                          <a:latin typeface="Arial" panose="020B0604020202020204" pitchFamily="34" charset="0"/>
                          <a:cs typeface="Arial" panose="020B0604020202020204" pitchFamily="34" charset="0"/>
                        </a:rPr>
                        <a:t>1,047</a:t>
                      </a:r>
                      <a:endParaRPr lang="ko-KR" altLang="en-US" sz="1300" dirty="0">
                        <a:solidFill>
                          <a:schemeClr val="tx1"/>
                        </a:solidFill>
                        <a:latin typeface="Arial" panose="020B0604020202020204" pitchFamily="34" charset="0"/>
                        <a:cs typeface="Arial" panose="020B0604020202020204" pitchFamily="34" charset="0"/>
                      </a:endParaRPr>
                    </a:p>
                  </a:txBody>
                  <a:tcPr>
                    <a:lnL w="12700" cap="flat" cmpd="sng" algn="ctr">
                      <a:solidFill>
                        <a:srgbClr val="5B8E39"/>
                      </a:solidFill>
                      <a:prstDash val="solid"/>
                      <a:round/>
                      <a:headEnd type="none" w="med" len="med"/>
                      <a:tailEnd type="none" w="med" len="med"/>
                    </a:lnL>
                    <a:lnR w="12700" cap="flat" cmpd="sng" algn="ctr">
                      <a:solidFill>
                        <a:srgbClr val="5B8E39"/>
                      </a:solidFill>
                      <a:prstDash val="solid"/>
                      <a:round/>
                      <a:headEnd type="none" w="med" len="med"/>
                      <a:tailEnd type="none" w="med" len="med"/>
                    </a:lnR>
                    <a:lnT w="19050" cap="flat" cmpd="sng" algn="ctr">
                      <a:solidFill>
                        <a:srgbClr val="0070C0"/>
                      </a:solidFill>
                      <a:prstDash val="solid"/>
                      <a:round/>
                      <a:headEnd type="none" w="med" len="med"/>
                      <a:tailEnd type="none" w="med" len="med"/>
                    </a:lnT>
                    <a:lnB w="1905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latinLnBrk="1"/>
                      <a:r>
                        <a:rPr lang="en-US" altLang="ko-KR" sz="1300" dirty="0">
                          <a:solidFill>
                            <a:schemeClr val="tx1"/>
                          </a:solidFill>
                          <a:latin typeface="Arial" panose="020B0604020202020204" pitchFamily="34" charset="0"/>
                          <a:cs typeface="Arial" panose="020B0604020202020204" pitchFamily="34" charset="0"/>
                        </a:rPr>
                        <a:t>918</a:t>
                      </a:r>
                      <a:endParaRPr lang="ko-KR" altLang="en-US" sz="1300" dirty="0">
                        <a:solidFill>
                          <a:schemeClr val="tx1"/>
                        </a:solidFill>
                        <a:latin typeface="Arial" panose="020B0604020202020204" pitchFamily="34" charset="0"/>
                        <a:cs typeface="Arial" panose="020B0604020202020204" pitchFamily="34" charset="0"/>
                      </a:endParaRPr>
                    </a:p>
                  </a:txBody>
                  <a:tcPr>
                    <a:lnL w="12700" cap="flat" cmpd="sng" algn="ctr">
                      <a:solidFill>
                        <a:srgbClr val="5B8E39"/>
                      </a:solidFill>
                      <a:prstDash val="solid"/>
                      <a:round/>
                      <a:headEnd type="none" w="med" len="med"/>
                      <a:tailEnd type="none" w="med" len="med"/>
                    </a:lnL>
                    <a:lnR w="12700" cap="flat" cmpd="sng" algn="ctr">
                      <a:solidFill>
                        <a:srgbClr val="5B8E39"/>
                      </a:solidFill>
                      <a:prstDash val="solid"/>
                      <a:round/>
                      <a:headEnd type="none" w="med" len="med"/>
                      <a:tailEnd type="none" w="med" len="med"/>
                    </a:lnR>
                    <a:lnT w="19050" cap="flat" cmpd="sng" algn="ctr">
                      <a:solidFill>
                        <a:srgbClr val="0070C0"/>
                      </a:solidFill>
                      <a:prstDash val="solid"/>
                      <a:round/>
                      <a:headEnd type="none" w="med" len="med"/>
                      <a:tailEnd type="none" w="med" len="med"/>
                    </a:lnT>
                    <a:lnB w="1905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latinLnBrk="1"/>
                      <a:r>
                        <a:rPr lang="en-US" altLang="ko-KR" sz="1300" dirty="0">
                          <a:solidFill>
                            <a:schemeClr val="tx1"/>
                          </a:solidFill>
                          <a:latin typeface="Arial" panose="020B0604020202020204" pitchFamily="34" charset="0"/>
                          <a:cs typeface="Arial" panose="020B0604020202020204" pitchFamily="34" charset="0"/>
                        </a:rPr>
                        <a:t>53.3</a:t>
                      </a:r>
                      <a:endParaRPr lang="ko-KR" altLang="en-US" sz="1300" dirty="0">
                        <a:solidFill>
                          <a:schemeClr val="tx1"/>
                        </a:solidFill>
                        <a:latin typeface="Arial" panose="020B0604020202020204" pitchFamily="34" charset="0"/>
                        <a:cs typeface="Arial" panose="020B0604020202020204" pitchFamily="34" charset="0"/>
                      </a:endParaRPr>
                    </a:p>
                  </a:txBody>
                  <a:tcPr>
                    <a:lnL w="12700" cap="flat" cmpd="sng" algn="ctr">
                      <a:solidFill>
                        <a:srgbClr val="5B8E39"/>
                      </a:solidFill>
                      <a:prstDash val="solid"/>
                      <a:round/>
                      <a:headEnd type="none" w="med" len="med"/>
                      <a:tailEnd type="none" w="med" len="med"/>
                    </a:lnL>
                    <a:lnR w="19050" cap="flat" cmpd="sng" algn="ctr">
                      <a:solidFill>
                        <a:srgbClr val="0070C0"/>
                      </a:solidFill>
                      <a:prstDash val="solid"/>
                      <a:round/>
                      <a:headEnd type="none" w="med" len="med"/>
                      <a:tailEnd type="none" w="med" len="med"/>
                    </a:lnR>
                    <a:lnT w="19050" cap="flat" cmpd="sng" algn="ctr">
                      <a:solidFill>
                        <a:srgbClr val="0070C0"/>
                      </a:solidFill>
                      <a:prstDash val="solid"/>
                      <a:round/>
                      <a:headEnd type="none" w="med" len="med"/>
                      <a:tailEnd type="none" w="med" len="med"/>
                    </a:lnT>
                    <a:lnB w="1905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val="3220569152"/>
                  </a:ext>
                </a:extLst>
              </a:tr>
              <a:tr h="252000">
                <a:tc>
                  <a:txBody>
                    <a:bodyPr/>
                    <a:lstStyle/>
                    <a:p>
                      <a:pPr latinLnBrk="1"/>
                      <a:r>
                        <a:rPr lang="en-US" altLang="ko-KR" sz="1300" dirty="0">
                          <a:solidFill>
                            <a:schemeClr val="tx1"/>
                          </a:solidFill>
                          <a:latin typeface="Arial" panose="020B0604020202020204" pitchFamily="34" charset="0"/>
                          <a:cs typeface="Arial" panose="020B0604020202020204" pitchFamily="34" charset="0"/>
                        </a:rPr>
                        <a:t>Overall</a:t>
                      </a:r>
                      <a:endParaRPr lang="ko-KR" altLang="en-US" sz="1300" dirty="0">
                        <a:solidFill>
                          <a:schemeClr val="tx1"/>
                        </a:solidFill>
                        <a:latin typeface="Arial" panose="020B0604020202020204" pitchFamily="34" charset="0"/>
                        <a:cs typeface="Arial" panose="020B0604020202020204" pitchFamily="34" charset="0"/>
                      </a:endParaRPr>
                    </a:p>
                  </a:txBody>
                  <a:tcPr>
                    <a:lnL w="28575" cap="flat" cmpd="sng" algn="ctr">
                      <a:solidFill>
                        <a:srgbClr val="5B8E39"/>
                      </a:solidFill>
                      <a:prstDash val="solid"/>
                      <a:round/>
                      <a:headEnd type="none" w="med" len="med"/>
                      <a:tailEnd type="none" w="med" len="med"/>
                    </a:lnL>
                    <a:lnR w="12700" cap="flat" cmpd="sng" algn="ctr">
                      <a:solidFill>
                        <a:srgbClr val="5B8E39"/>
                      </a:solidFill>
                      <a:prstDash val="solid"/>
                      <a:round/>
                      <a:headEnd type="none" w="med" len="med"/>
                      <a:tailEnd type="none" w="med" len="med"/>
                    </a:lnR>
                    <a:lnT w="19050" cap="flat" cmpd="sng" algn="ctr">
                      <a:solidFill>
                        <a:srgbClr val="0070C0"/>
                      </a:solidFill>
                      <a:prstDash val="solid"/>
                      <a:round/>
                      <a:headEnd type="none" w="med" len="med"/>
                      <a:tailEnd type="none" w="med" len="med"/>
                    </a:lnT>
                    <a:lnB w="28575" cap="flat" cmpd="sng" algn="ctr">
                      <a:solidFill>
                        <a:srgbClr val="5B8E39"/>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latinLnBrk="1"/>
                      <a:r>
                        <a:rPr lang="en-US" altLang="ko-KR" sz="1300" dirty="0">
                          <a:solidFill>
                            <a:schemeClr val="tx1"/>
                          </a:solidFill>
                          <a:latin typeface="Arial" panose="020B0604020202020204" pitchFamily="34" charset="0"/>
                          <a:cs typeface="Arial" panose="020B0604020202020204" pitchFamily="34" charset="0"/>
                        </a:rPr>
                        <a:t>7,481</a:t>
                      </a:r>
                      <a:endParaRPr lang="ko-KR" altLang="en-US" sz="1300" dirty="0">
                        <a:solidFill>
                          <a:schemeClr val="tx1"/>
                        </a:solidFill>
                        <a:latin typeface="Arial" panose="020B0604020202020204" pitchFamily="34" charset="0"/>
                        <a:cs typeface="Arial" panose="020B0604020202020204" pitchFamily="34" charset="0"/>
                      </a:endParaRPr>
                    </a:p>
                  </a:txBody>
                  <a:tcPr>
                    <a:lnL w="12700" cap="flat" cmpd="sng" algn="ctr">
                      <a:solidFill>
                        <a:srgbClr val="5B8E39"/>
                      </a:solidFill>
                      <a:prstDash val="solid"/>
                      <a:round/>
                      <a:headEnd type="none" w="med" len="med"/>
                      <a:tailEnd type="none" w="med" len="med"/>
                    </a:lnL>
                    <a:lnR w="12700" cap="flat" cmpd="sng" algn="ctr">
                      <a:solidFill>
                        <a:srgbClr val="5B8E39"/>
                      </a:solidFill>
                      <a:prstDash val="solid"/>
                      <a:round/>
                      <a:headEnd type="none" w="med" len="med"/>
                      <a:tailEnd type="none" w="med" len="med"/>
                    </a:lnR>
                    <a:lnT w="19050" cap="flat" cmpd="sng" algn="ctr">
                      <a:solidFill>
                        <a:srgbClr val="0070C0"/>
                      </a:solidFill>
                      <a:prstDash val="solid"/>
                      <a:round/>
                      <a:headEnd type="none" w="med" len="med"/>
                      <a:tailEnd type="none" w="med" len="med"/>
                    </a:lnT>
                    <a:lnB w="28575" cap="flat" cmpd="sng" algn="ctr">
                      <a:solidFill>
                        <a:srgbClr val="5B8E39"/>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latinLnBrk="1"/>
                      <a:r>
                        <a:rPr lang="en-US" altLang="ko-KR" sz="1300" dirty="0">
                          <a:solidFill>
                            <a:schemeClr val="tx1"/>
                          </a:solidFill>
                          <a:latin typeface="Arial" panose="020B0604020202020204" pitchFamily="34" charset="0"/>
                          <a:cs typeface="Arial" panose="020B0604020202020204" pitchFamily="34" charset="0"/>
                        </a:rPr>
                        <a:t>4,957</a:t>
                      </a:r>
                      <a:endParaRPr lang="ko-KR" altLang="en-US" sz="1300" dirty="0">
                        <a:solidFill>
                          <a:schemeClr val="tx1"/>
                        </a:solidFill>
                        <a:latin typeface="Arial" panose="020B0604020202020204" pitchFamily="34" charset="0"/>
                        <a:cs typeface="Arial" panose="020B0604020202020204" pitchFamily="34" charset="0"/>
                      </a:endParaRPr>
                    </a:p>
                  </a:txBody>
                  <a:tcPr>
                    <a:lnL w="12700" cap="flat" cmpd="sng" algn="ctr">
                      <a:solidFill>
                        <a:srgbClr val="5B8E39"/>
                      </a:solidFill>
                      <a:prstDash val="solid"/>
                      <a:round/>
                      <a:headEnd type="none" w="med" len="med"/>
                      <a:tailEnd type="none" w="med" len="med"/>
                    </a:lnL>
                    <a:lnR w="12700" cap="flat" cmpd="sng" algn="ctr">
                      <a:solidFill>
                        <a:srgbClr val="5B8E39"/>
                      </a:solidFill>
                      <a:prstDash val="solid"/>
                      <a:round/>
                      <a:headEnd type="none" w="med" len="med"/>
                      <a:tailEnd type="none" w="med" len="med"/>
                    </a:lnR>
                    <a:lnT w="19050" cap="flat" cmpd="sng" algn="ctr">
                      <a:solidFill>
                        <a:srgbClr val="0070C0"/>
                      </a:solidFill>
                      <a:prstDash val="solid"/>
                      <a:round/>
                      <a:headEnd type="none" w="med" len="med"/>
                      <a:tailEnd type="none" w="med" len="med"/>
                    </a:lnT>
                    <a:lnB w="28575" cap="flat" cmpd="sng" algn="ctr">
                      <a:solidFill>
                        <a:srgbClr val="5B8E39"/>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latinLnBrk="1"/>
                      <a:r>
                        <a:rPr lang="en-US" altLang="ko-KR" sz="1300" dirty="0">
                          <a:solidFill>
                            <a:schemeClr val="tx1"/>
                          </a:solidFill>
                          <a:latin typeface="Arial" panose="020B0604020202020204" pitchFamily="34" charset="0"/>
                          <a:cs typeface="Arial" panose="020B0604020202020204" pitchFamily="34" charset="0"/>
                        </a:rPr>
                        <a:t>60.1</a:t>
                      </a:r>
                      <a:endParaRPr lang="ko-KR" altLang="en-US" sz="1300" dirty="0">
                        <a:solidFill>
                          <a:schemeClr val="tx1"/>
                        </a:solidFill>
                        <a:latin typeface="Arial" panose="020B0604020202020204" pitchFamily="34" charset="0"/>
                        <a:cs typeface="Arial" panose="020B0604020202020204" pitchFamily="34" charset="0"/>
                      </a:endParaRPr>
                    </a:p>
                  </a:txBody>
                  <a:tcPr>
                    <a:lnL w="12700" cap="flat" cmpd="sng" algn="ctr">
                      <a:solidFill>
                        <a:srgbClr val="5B8E39"/>
                      </a:solidFill>
                      <a:prstDash val="solid"/>
                      <a:round/>
                      <a:headEnd type="none" w="med" len="med"/>
                      <a:tailEnd type="none" w="med" len="med"/>
                    </a:lnL>
                    <a:lnR w="28575" cap="flat" cmpd="sng" algn="ctr">
                      <a:solidFill>
                        <a:srgbClr val="5B8E39"/>
                      </a:solidFill>
                      <a:prstDash val="solid"/>
                      <a:round/>
                      <a:headEnd type="none" w="med" len="med"/>
                      <a:tailEnd type="none" w="med" len="med"/>
                    </a:lnR>
                    <a:lnT w="19050" cap="flat" cmpd="sng" algn="ctr">
                      <a:solidFill>
                        <a:srgbClr val="0070C0"/>
                      </a:solidFill>
                      <a:prstDash val="solid"/>
                      <a:round/>
                      <a:headEnd type="none" w="med" len="med"/>
                      <a:tailEnd type="none" w="med" len="med"/>
                    </a:lnT>
                    <a:lnB w="28575" cap="flat" cmpd="sng" algn="ctr">
                      <a:solidFill>
                        <a:srgbClr val="5B8E39"/>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val="1154197998"/>
                  </a:ext>
                </a:extLst>
              </a:tr>
            </a:tbl>
          </a:graphicData>
        </a:graphic>
      </p:graphicFrame>
      <p:sp>
        <p:nvSpPr>
          <p:cNvPr id="3" name="TextBox 2">
            <a:extLst>
              <a:ext uri="{FF2B5EF4-FFF2-40B4-BE49-F238E27FC236}">
                <a16:creationId xmlns:a16="http://schemas.microsoft.com/office/drawing/2014/main" id="{40DC0C66-16CA-4818-825A-F31A14281A80}"/>
              </a:ext>
            </a:extLst>
          </p:cNvPr>
          <p:cNvSpPr txBox="1"/>
          <p:nvPr/>
        </p:nvSpPr>
        <p:spPr>
          <a:xfrm>
            <a:off x="0" y="-646331"/>
            <a:ext cx="6120062" cy="646331"/>
          </a:xfrm>
          <a:prstGeom prst="rect">
            <a:avLst/>
          </a:prstGeom>
          <a:noFill/>
        </p:spPr>
        <p:txBody>
          <a:bodyPr wrap="square">
            <a:spAutoFit/>
          </a:bodyPr>
          <a:lstStyle/>
          <a:p>
            <a:r>
              <a:rPr lang="ko-KR" altLang="en-US" dirty="0" err="1"/>
              <a:t>Table</a:t>
            </a:r>
            <a:r>
              <a:rPr lang="ko-KR" altLang="en-US" dirty="0"/>
              <a:t> 6 </a:t>
            </a:r>
            <a:r>
              <a:rPr lang="ko-KR" altLang="en-US" dirty="0" err="1"/>
              <a:t>Predictive</a:t>
            </a:r>
            <a:r>
              <a:rPr lang="ko-KR" altLang="en-US" dirty="0"/>
              <a:t> </a:t>
            </a:r>
            <a:r>
              <a:rPr lang="ko-KR" altLang="en-US" dirty="0" err="1"/>
              <a:t>accuracy</a:t>
            </a:r>
            <a:r>
              <a:rPr lang="ko-KR" altLang="en-US" dirty="0"/>
              <a:t> of </a:t>
            </a:r>
            <a:r>
              <a:rPr lang="ko-KR" altLang="en-US" dirty="0" err="1"/>
              <a:t>predicted</a:t>
            </a:r>
            <a:r>
              <a:rPr lang="ko-KR" altLang="en-US" dirty="0"/>
              <a:t> </a:t>
            </a:r>
            <a:r>
              <a:rPr lang="ko-KR" altLang="en-US" dirty="0" err="1"/>
              <a:t>earnings</a:t>
            </a:r>
            <a:r>
              <a:rPr lang="ko-KR" altLang="en-US" dirty="0"/>
              <a:t> </a:t>
            </a:r>
            <a:r>
              <a:rPr lang="ko-KR" altLang="en-US" dirty="0" err="1"/>
              <a:t>increase</a:t>
            </a:r>
            <a:r>
              <a:rPr lang="ko-KR" altLang="en-US" dirty="0"/>
              <a:t> </a:t>
            </a:r>
            <a:r>
              <a:rPr lang="ko-KR" altLang="en-US" dirty="0" err="1"/>
              <a:t>scores</a:t>
            </a:r>
            <a:endParaRPr lang="ko-KR" altLang="en-US" dirty="0"/>
          </a:p>
        </p:txBody>
      </p:sp>
    </p:spTree>
    <p:extLst>
      <p:ext uri="{BB962C8B-B14F-4D97-AF65-F5344CB8AC3E}">
        <p14:creationId xmlns:p14="http://schemas.microsoft.com/office/powerpoint/2010/main" val="38886899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표 3">
            <a:extLst>
              <a:ext uri="{FF2B5EF4-FFF2-40B4-BE49-F238E27FC236}">
                <a16:creationId xmlns:a16="http://schemas.microsoft.com/office/drawing/2014/main" id="{26B27331-50A3-4E3C-8D30-8705F50FEC59}"/>
              </a:ext>
            </a:extLst>
          </p:cNvPr>
          <p:cNvGraphicFramePr>
            <a:graphicFrameLocks noGrp="1"/>
          </p:cNvGraphicFramePr>
          <p:nvPr/>
        </p:nvGraphicFramePr>
        <p:xfrm>
          <a:off x="0" y="1368189"/>
          <a:ext cx="12192000" cy="461712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3892291842"/>
                    </a:ext>
                  </a:extLst>
                </a:gridCol>
                <a:gridCol w="3048000">
                  <a:extLst>
                    <a:ext uri="{9D8B030D-6E8A-4147-A177-3AD203B41FA5}">
                      <a16:colId xmlns:a16="http://schemas.microsoft.com/office/drawing/2014/main" val="1426679647"/>
                    </a:ext>
                  </a:extLst>
                </a:gridCol>
                <a:gridCol w="3048000">
                  <a:extLst>
                    <a:ext uri="{9D8B030D-6E8A-4147-A177-3AD203B41FA5}">
                      <a16:colId xmlns:a16="http://schemas.microsoft.com/office/drawing/2014/main" val="528081250"/>
                    </a:ext>
                  </a:extLst>
                </a:gridCol>
                <a:gridCol w="3048000">
                  <a:extLst>
                    <a:ext uri="{9D8B030D-6E8A-4147-A177-3AD203B41FA5}">
                      <a16:colId xmlns:a16="http://schemas.microsoft.com/office/drawing/2014/main" val="964360778"/>
                    </a:ext>
                  </a:extLst>
                </a:gridCol>
              </a:tblGrid>
              <a:tr h="532800">
                <a:tc>
                  <a:txBody>
                    <a:bodyPr/>
                    <a:lstStyle/>
                    <a:p>
                      <a:pPr algn="ctr" latinLnBrk="1"/>
                      <a:r>
                        <a:rPr lang="en-US" altLang="ko-KR" sz="1400" dirty="0">
                          <a:solidFill>
                            <a:schemeClr val="tx1"/>
                          </a:solidFill>
                          <a:latin typeface="Arial" panose="020B0604020202020204" pitchFamily="34" charset="0"/>
                          <a:cs typeface="Arial" panose="020B0604020202020204" pitchFamily="34" charset="0"/>
                        </a:rPr>
                        <a:t>PEIS Quintile</a:t>
                      </a:r>
                      <a:endParaRPr lang="ko-KR" altLang="en-US" sz="1400" dirty="0">
                        <a:solidFill>
                          <a:schemeClr val="tx1"/>
                        </a:solidFill>
                        <a:latin typeface="Arial" panose="020B0604020202020204" pitchFamily="34" charset="0"/>
                        <a:cs typeface="Arial" panose="020B0604020202020204" pitchFamily="34" charset="0"/>
                      </a:endParaRPr>
                    </a:p>
                  </a:txBody>
                  <a:tcPr anchor="ctr">
                    <a:lnL w="28575" cap="flat" cmpd="sng" algn="ctr">
                      <a:solidFill>
                        <a:srgbClr val="5B8E39"/>
                      </a:solidFill>
                      <a:prstDash val="solid"/>
                      <a:round/>
                      <a:headEnd type="none" w="med" len="med"/>
                      <a:tailEnd type="none" w="med" len="med"/>
                    </a:lnL>
                    <a:lnR w="12700" cap="flat" cmpd="sng" algn="ctr">
                      <a:solidFill>
                        <a:srgbClr val="5B8E39"/>
                      </a:solidFill>
                      <a:prstDash val="solid"/>
                      <a:round/>
                      <a:headEnd type="none" w="med" len="med"/>
                      <a:tailEnd type="none" w="med" len="med"/>
                    </a:lnR>
                    <a:lnT w="28575" cap="flat" cmpd="sng" algn="ctr">
                      <a:solidFill>
                        <a:srgbClr val="5B8E39"/>
                      </a:solidFill>
                      <a:prstDash val="solid"/>
                      <a:round/>
                      <a:headEnd type="none" w="med" len="med"/>
                      <a:tailEnd type="none" w="med" len="med"/>
                    </a:lnT>
                    <a:lnB w="28575" cap="flat" cmpd="sng" algn="ctr">
                      <a:solidFill>
                        <a:srgbClr val="5B8E39"/>
                      </a:solidFill>
                      <a:prstDash val="solid"/>
                      <a:round/>
                      <a:headEnd type="none" w="med" len="med"/>
                      <a:tailEnd type="none" w="med" len="med"/>
                    </a:lnB>
                    <a:lnTlToBr w="12700" cmpd="sng">
                      <a:noFill/>
                      <a:prstDash val="solid"/>
                    </a:lnTlToBr>
                    <a:lnBlToTr w="12700" cmpd="sng">
                      <a:noFill/>
                      <a:prstDash val="solid"/>
                    </a:lnBlToTr>
                    <a:solidFill>
                      <a:srgbClr val="E2F0D9"/>
                    </a:solidFill>
                  </a:tcPr>
                </a:tc>
                <a:tc>
                  <a:txBody>
                    <a:bodyPr/>
                    <a:lstStyle/>
                    <a:p>
                      <a:pPr algn="ctr" latinLnBrk="1"/>
                      <a:r>
                        <a:rPr lang="en-US" altLang="ko-KR" sz="1400" dirty="0">
                          <a:solidFill>
                            <a:schemeClr val="tx1"/>
                          </a:solidFill>
                          <a:latin typeface="Arial" panose="020B0604020202020204" pitchFamily="34" charset="0"/>
                          <a:cs typeface="Arial" panose="020B0604020202020204" pitchFamily="34" charset="0"/>
                        </a:rPr>
                        <a:t>Earnings increase</a:t>
                      </a:r>
                      <a:endParaRPr lang="ko-KR" altLang="en-US" sz="1400" dirty="0">
                        <a:solidFill>
                          <a:schemeClr val="tx1"/>
                        </a:solidFill>
                        <a:latin typeface="Arial" panose="020B0604020202020204" pitchFamily="34" charset="0"/>
                        <a:cs typeface="Arial" panose="020B0604020202020204" pitchFamily="34" charset="0"/>
                      </a:endParaRPr>
                    </a:p>
                  </a:txBody>
                  <a:tcPr anchor="ctr">
                    <a:lnL w="12700" cap="flat" cmpd="sng" algn="ctr">
                      <a:solidFill>
                        <a:srgbClr val="5B8E39"/>
                      </a:solidFill>
                      <a:prstDash val="solid"/>
                      <a:round/>
                      <a:headEnd type="none" w="med" len="med"/>
                      <a:tailEnd type="none" w="med" len="med"/>
                    </a:lnL>
                    <a:lnR w="12700" cap="flat" cmpd="sng" algn="ctr">
                      <a:solidFill>
                        <a:srgbClr val="5B8E39"/>
                      </a:solidFill>
                      <a:prstDash val="solid"/>
                      <a:round/>
                      <a:headEnd type="none" w="med" len="med"/>
                      <a:tailEnd type="none" w="med" len="med"/>
                    </a:lnR>
                    <a:lnT w="28575" cap="flat" cmpd="sng" algn="ctr">
                      <a:solidFill>
                        <a:srgbClr val="5B8E39"/>
                      </a:solidFill>
                      <a:prstDash val="solid"/>
                      <a:round/>
                      <a:headEnd type="none" w="med" len="med"/>
                      <a:tailEnd type="none" w="med" len="med"/>
                    </a:lnT>
                    <a:lnB w="28575" cap="flat" cmpd="sng" algn="ctr">
                      <a:solidFill>
                        <a:srgbClr val="5B8E39"/>
                      </a:solidFill>
                      <a:prstDash val="solid"/>
                      <a:round/>
                      <a:headEnd type="none" w="med" len="med"/>
                      <a:tailEnd type="none" w="med" len="med"/>
                    </a:lnB>
                    <a:solidFill>
                      <a:srgbClr val="E2F0D9"/>
                    </a:solidFill>
                  </a:tcPr>
                </a:tc>
                <a:tc>
                  <a:txBody>
                    <a:bodyPr/>
                    <a:lstStyle/>
                    <a:p>
                      <a:pPr algn="ctr" latinLnBrk="1"/>
                      <a:r>
                        <a:rPr lang="en-US" altLang="ko-KR" sz="1400" dirty="0">
                          <a:solidFill>
                            <a:schemeClr val="tx1"/>
                          </a:solidFill>
                          <a:latin typeface="Arial" panose="020B0604020202020204" pitchFamily="34" charset="0"/>
                          <a:cs typeface="Arial" panose="020B0604020202020204" pitchFamily="34" charset="0"/>
                        </a:rPr>
                        <a:t>Earnings decrease</a:t>
                      </a:r>
                      <a:endParaRPr lang="ko-KR" altLang="en-US" sz="1400" dirty="0">
                        <a:solidFill>
                          <a:schemeClr val="tx1"/>
                        </a:solidFill>
                        <a:latin typeface="Arial" panose="020B0604020202020204" pitchFamily="34" charset="0"/>
                        <a:cs typeface="Arial" panose="020B0604020202020204" pitchFamily="34" charset="0"/>
                      </a:endParaRPr>
                    </a:p>
                  </a:txBody>
                  <a:tcPr anchor="ctr">
                    <a:lnL w="12700" cap="flat" cmpd="sng" algn="ctr">
                      <a:solidFill>
                        <a:srgbClr val="5B8E39"/>
                      </a:solidFill>
                      <a:prstDash val="solid"/>
                      <a:round/>
                      <a:headEnd type="none" w="med" len="med"/>
                      <a:tailEnd type="none" w="med" len="med"/>
                    </a:lnL>
                    <a:lnR w="12700" cap="flat" cmpd="sng" algn="ctr">
                      <a:solidFill>
                        <a:srgbClr val="5B8E39"/>
                      </a:solidFill>
                      <a:prstDash val="solid"/>
                      <a:round/>
                      <a:headEnd type="none" w="med" len="med"/>
                      <a:tailEnd type="none" w="med" len="med"/>
                    </a:lnR>
                    <a:lnT w="28575" cap="flat" cmpd="sng" algn="ctr">
                      <a:solidFill>
                        <a:srgbClr val="5B8E39"/>
                      </a:solidFill>
                      <a:prstDash val="solid"/>
                      <a:round/>
                      <a:headEnd type="none" w="med" len="med"/>
                      <a:tailEnd type="none" w="med" len="med"/>
                    </a:lnT>
                    <a:lnB w="28575" cap="flat" cmpd="sng" algn="ctr">
                      <a:solidFill>
                        <a:srgbClr val="5B8E39"/>
                      </a:solidFill>
                      <a:prstDash val="solid"/>
                      <a:round/>
                      <a:headEnd type="none" w="med" len="med"/>
                      <a:tailEnd type="none" w="med" len="med"/>
                    </a:lnB>
                    <a:solidFill>
                      <a:srgbClr val="E2F0D9"/>
                    </a:solidFill>
                  </a:tcPr>
                </a:tc>
                <a:tc>
                  <a:txBody>
                    <a:bodyPr/>
                    <a:lstStyle/>
                    <a:p>
                      <a:pPr algn="ctr" latinLnBrk="1"/>
                      <a:r>
                        <a:rPr lang="en-US" altLang="ko-KR" sz="1400" dirty="0">
                          <a:solidFill>
                            <a:schemeClr val="tx1"/>
                          </a:solidFill>
                          <a:latin typeface="Arial" panose="020B0604020202020204" pitchFamily="34" charset="0"/>
                          <a:cs typeface="Arial" panose="020B0604020202020204" pitchFamily="34" charset="0"/>
                        </a:rPr>
                        <a:t>Percentage of increases</a:t>
                      </a:r>
                      <a:endParaRPr lang="ko-KR" altLang="en-US" sz="1400" dirty="0">
                        <a:solidFill>
                          <a:schemeClr val="tx1"/>
                        </a:solidFill>
                        <a:latin typeface="Arial" panose="020B0604020202020204" pitchFamily="34" charset="0"/>
                        <a:cs typeface="Arial" panose="020B0604020202020204" pitchFamily="34" charset="0"/>
                      </a:endParaRPr>
                    </a:p>
                  </a:txBody>
                  <a:tcPr anchor="ctr">
                    <a:lnL w="12700" cap="flat" cmpd="sng" algn="ctr">
                      <a:solidFill>
                        <a:srgbClr val="5B8E39"/>
                      </a:solidFill>
                      <a:prstDash val="solid"/>
                      <a:round/>
                      <a:headEnd type="none" w="med" len="med"/>
                      <a:tailEnd type="none" w="med" len="med"/>
                    </a:lnL>
                    <a:lnR w="28575" cap="flat" cmpd="sng" algn="ctr">
                      <a:solidFill>
                        <a:srgbClr val="5B8E39"/>
                      </a:solidFill>
                      <a:prstDash val="solid"/>
                      <a:round/>
                      <a:headEnd type="none" w="med" len="med"/>
                      <a:tailEnd type="none" w="med" len="med"/>
                    </a:lnR>
                    <a:lnT w="28575" cap="flat" cmpd="sng" algn="ctr">
                      <a:solidFill>
                        <a:srgbClr val="5B8E39"/>
                      </a:solidFill>
                      <a:prstDash val="solid"/>
                      <a:round/>
                      <a:headEnd type="none" w="med" len="med"/>
                      <a:tailEnd type="none" w="med" len="med"/>
                    </a:lnT>
                    <a:lnB w="28575" cap="flat" cmpd="sng" algn="ctr">
                      <a:solidFill>
                        <a:srgbClr val="5B8E39"/>
                      </a:solidFill>
                      <a:prstDash val="solid"/>
                      <a:round/>
                      <a:headEnd type="none" w="med" len="med"/>
                      <a:tailEnd type="none" w="med" len="med"/>
                    </a:lnB>
                    <a:solidFill>
                      <a:srgbClr val="E2F0D9"/>
                    </a:solidFill>
                  </a:tcPr>
                </a:tc>
                <a:extLst>
                  <a:ext uri="{0D108BD9-81ED-4DB2-BD59-A6C34878D82A}">
                    <a16:rowId xmlns:a16="http://schemas.microsoft.com/office/drawing/2014/main" val="1134671328"/>
                  </a:ext>
                </a:extLst>
              </a:tr>
              <a:tr h="252000">
                <a:tc gridSpan="4">
                  <a:txBody>
                    <a:bodyPr/>
                    <a:lstStyle/>
                    <a:p>
                      <a:pPr latinLnBrk="1"/>
                      <a:r>
                        <a:rPr lang="en-US" altLang="ko-KR" sz="1400" b="1" dirty="0">
                          <a:solidFill>
                            <a:schemeClr val="tx1"/>
                          </a:solidFill>
                          <a:latin typeface="Arial" panose="020B0604020202020204" pitchFamily="34" charset="0"/>
                          <a:cs typeface="Arial" panose="020B0604020202020204" pitchFamily="34" charset="0"/>
                        </a:rPr>
                        <a:t>Hold recommendations (5,668 firm – year observations) </a:t>
                      </a:r>
                      <a:endParaRPr lang="ko-KR" altLang="en-US" sz="1400" b="1" dirty="0">
                        <a:solidFill>
                          <a:schemeClr val="tx1"/>
                        </a:solidFill>
                        <a:latin typeface="Arial" panose="020B0604020202020204" pitchFamily="34" charset="0"/>
                        <a:cs typeface="Arial" panose="020B0604020202020204" pitchFamily="34" charset="0"/>
                      </a:endParaRPr>
                    </a:p>
                  </a:txBody>
                  <a:tcPr>
                    <a:lnL w="28575" cap="flat" cmpd="sng" algn="ctr">
                      <a:solidFill>
                        <a:srgbClr val="5B8E39"/>
                      </a:solidFill>
                      <a:prstDash val="solid"/>
                      <a:round/>
                      <a:headEnd type="none" w="med" len="med"/>
                      <a:tailEnd type="none" w="med" len="med"/>
                    </a:lnL>
                    <a:lnR w="28575" cap="flat" cmpd="sng" algn="ctr">
                      <a:solidFill>
                        <a:srgbClr val="5B8E39"/>
                      </a:solidFill>
                      <a:prstDash val="solid"/>
                      <a:round/>
                      <a:headEnd type="none" w="med" len="med"/>
                      <a:tailEnd type="none" w="med" len="med"/>
                    </a:lnR>
                    <a:lnT w="28575" cap="flat" cmpd="sng" algn="ctr">
                      <a:solidFill>
                        <a:srgbClr val="5B8E39"/>
                      </a:solidFill>
                      <a:prstDash val="solid"/>
                      <a:round/>
                      <a:headEnd type="none" w="med" len="med"/>
                      <a:tailEnd type="none" w="med" len="med"/>
                    </a:lnT>
                    <a:lnB w="1905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hMerge="1">
                  <a:txBody>
                    <a:bodyPr/>
                    <a:lstStyle/>
                    <a:p>
                      <a:pPr latinLnBrk="1"/>
                      <a:endParaRPr lang="ko-KR" altLang="en-US" sz="1400" dirty="0">
                        <a:solidFill>
                          <a:schemeClr val="tx1"/>
                        </a:solidFill>
                        <a:latin typeface="Arial" panose="020B0604020202020204" pitchFamily="34" charset="0"/>
                        <a:cs typeface="Arial" panose="020B0604020202020204" pitchFamily="34" charset="0"/>
                      </a:endParaRPr>
                    </a:p>
                  </a:txBody>
                  <a:tcP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hMerge="1">
                  <a:txBody>
                    <a:bodyPr/>
                    <a:lstStyle/>
                    <a:p>
                      <a:pPr latinLnBrk="1"/>
                      <a:endParaRPr lang="ko-KR" altLang="en-US" sz="1400" dirty="0">
                        <a:solidFill>
                          <a:schemeClr val="tx1"/>
                        </a:solidFill>
                        <a:latin typeface="Arial" panose="020B0604020202020204" pitchFamily="34" charset="0"/>
                        <a:cs typeface="Arial" panose="020B0604020202020204" pitchFamily="34" charset="0"/>
                      </a:endParaRPr>
                    </a:p>
                  </a:txBody>
                  <a:tcP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hMerge="1">
                  <a:txBody>
                    <a:bodyPr/>
                    <a:lstStyle/>
                    <a:p>
                      <a:pPr latinLnBrk="1"/>
                      <a:endParaRPr lang="ko-KR" altLang="en-US" sz="1400" dirty="0">
                        <a:solidFill>
                          <a:schemeClr val="tx1"/>
                        </a:solidFill>
                        <a:latin typeface="Arial" panose="020B0604020202020204" pitchFamily="34" charset="0"/>
                        <a:cs typeface="Arial" panose="020B0604020202020204" pitchFamily="34" charset="0"/>
                      </a:endParaRPr>
                    </a:p>
                  </a:txBody>
                  <a:tcP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val="1179782203"/>
                  </a:ext>
                </a:extLst>
              </a:tr>
              <a:tr h="252000">
                <a:tc>
                  <a:txBody>
                    <a:bodyPr/>
                    <a:lstStyle/>
                    <a:p>
                      <a:pPr latinLnBrk="1"/>
                      <a:r>
                        <a:rPr lang="en-US" altLang="ko-KR" sz="1300" dirty="0">
                          <a:solidFill>
                            <a:schemeClr val="tx1"/>
                          </a:solidFill>
                          <a:latin typeface="Arial" panose="020B0604020202020204" pitchFamily="34" charset="0"/>
                          <a:cs typeface="Arial" panose="020B0604020202020204" pitchFamily="34" charset="0"/>
                        </a:rPr>
                        <a:t>5</a:t>
                      </a:r>
                      <a:endParaRPr lang="ko-KR" altLang="en-US" sz="1300" dirty="0">
                        <a:solidFill>
                          <a:schemeClr val="tx1"/>
                        </a:solidFill>
                        <a:latin typeface="Arial" panose="020B0604020202020204" pitchFamily="34" charset="0"/>
                        <a:cs typeface="Arial" panose="020B0604020202020204" pitchFamily="34" charset="0"/>
                      </a:endParaRPr>
                    </a:p>
                  </a:txBody>
                  <a:tcPr>
                    <a:lnL w="19050" cap="flat" cmpd="sng" algn="ctr">
                      <a:solidFill>
                        <a:srgbClr val="FF0000"/>
                      </a:solidFill>
                      <a:prstDash val="solid"/>
                      <a:round/>
                      <a:headEnd type="none" w="med" len="med"/>
                      <a:tailEnd type="none" w="med" len="med"/>
                    </a:lnL>
                    <a:lnR w="12700" cap="flat" cmpd="sng" algn="ctr">
                      <a:solidFill>
                        <a:srgbClr val="5B8E39"/>
                      </a:solidFill>
                      <a:prstDash val="solid"/>
                      <a:round/>
                      <a:headEnd type="none" w="med" len="med"/>
                      <a:tailEnd type="none" w="med" len="med"/>
                    </a:lnR>
                    <a:lnT w="19050" cap="flat" cmpd="sng" algn="ctr">
                      <a:solidFill>
                        <a:srgbClr val="FF0000"/>
                      </a:solidFill>
                      <a:prstDash val="solid"/>
                      <a:round/>
                      <a:headEnd type="none" w="med" len="med"/>
                      <a:tailEnd type="none" w="med" len="med"/>
                    </a:lnT>
                    <a:lnB w="1905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latinLnBrk="1"/>
                      <a:r>
                        <a:rPr lang="en-US" altLang="ko-KR" sz="1300" dirty="0">
                          <a:solidFill>
                            <a:schemeClr val="tx1"/>
                          </a:solidFill>
                          <a:latin typeface="Arial" panose="020B0604020202020204" pitchFamily="34" charset="0"/>
                          <a:cs typeface="Arial" panose="020B0604020202020204" pitchFamily="34" charset="0"/>
                        </a:rPr>
                        <a:t>636</a:t>
                      </a:r>
                      <a:endParaRPr lang="ko-KR" altLang="en-US" sz="1300" dirty="0">
                        <a:solidFill>
                          <a:schemeClr val="tx1"/>
                        </a:solidFill>
                        <a:latin typeface="Arial" panose="020B0604020202020204" pitchFamily="34" charset="0"/>
                        <a:cs typeface="Arial" panose="020B0604020202020204" pitchFamily="34" charset="0"/>
                      </a:endParaRPr>
                    </a:p>
                  </a:txBody>
                  <a:tcPr>
                    <a:lnL w="12700" cap="flat" cmpd="sng" algn="ctr">
                      <a:solidFill>
                        <a:srgbClr val="5B8E39"/>
                      </a:solidFill>
                      <a:prstDash val="solid"/>
                      <a:round/>
                      <a:headEnd type="none" w="med" len="med"/>
                      <a:tailEnd type="none" w="med" len="med"/>
                    </a:lnL>
                    <a:lnR w="12700" cap="flat" cmpd="sng" algn="ctr">
                      <a:solidFill>
                        <a:srgbClr val="5B8E39"/>
                      </a:solidFill>
                      <a:prstDash val="solid"/>
                      <a:round/>
                      <a:headEnd type="none" w="med" len="med"/>
                      <a:tailEnd type="none" w="med" len="med"/>
                    </a:lnR>
                    <a:lnT w="19050" cap="flat" cmpd="sng" algn="ctr">
                      <a:solidFill>
                        <a:srgbClr val="FF0000"/>
                      </a:solidFill>
                      <a:prstDash val="solid"/>
                      <a:round/>
                      <a:headEnd type="none" w="med" len="med"/>
                      <a:tailEnd type="none" w="med" len="med"/>
                    </a:lnT>
                    <a:lnB w="1905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latinLnBrk="1"/>
                      <a:r>
                        <a:rPr lang="en-US" altLang="ko-KR" sz="1300" dirty="0">
                          <a:solidFill>
                            <a:schemeClr val="tx1"/>
                          </a:solidFill>
                          <a:latin typeface="Arial" panose="020B0604020202020204" pitchFamily="34" charset="0"/>
                          <a:cs typeface="Arial" panose="020B0604020202020204" pitchFamily="34" charset="0"/>
                        </a:rPr>
                        <a:t>324</a:t>
                      </a:r>
                      <a:endParaRPr lang="ko-KR" altLang="en-US" sz="1300" dirty="0">
                        <a:solidFill>
                          <a:schemeClr val="tx1"/>
                        </a:solidFill>
                        <a:latin typeface="Arial" panose="020B0604020202020204" pitchFamily="34" charset="0"/>
                        <a:cs typeface="Arial" panose="020B0604020202020204" pitchFamily="34" charset="0"/>
                      </a:endParaRPr>
                    </a:p>
                  </a:txBody>
                  <a:tcPr>
                    <a:lnL w="12700" cap="flat" cmpd="sng" algn="ctr">
                      <a:solidFill>
                        <a:srgbClr val="5B8E39"/>
                      </a:solidFill>
                      <a:prstDash val="solid"/>
                      <a:round/>
                      <a:headEnd type="none" w="med" len="med"/>
                      <a:tailEnd type="none" w="med" len="med"/>
                    </a:lnL>
                    <a:lnR w="12700" cap="flat" cmpd="sng" algn="ctr">
                      <a:solidFill>
                        <a:srgbClr val="5B8E39"/>
                      </a:solidFill>
                      <a:prstDash val="solid"/>
                      <a:round/>
                      <a:headEnd type="none" w="med" len="med"/>
                      <a:tailEnd type="none" w="med" len="med"/>
                    </a:lnR>
                    <a:lnT w="19050" cap="flat" cmpd="sng" algn="ctr">
                      <a:solidFill>
                        <a:srgbClr val="FF0000"/>
                      </a:solidFill>
                      <a:prstDash val="solid"/>
                      <a:round/>
                      <a:headEnd type="none" w="med" len="med"/>
                      <a:tailEnd type="none" w="med" len="med"/>
                    </a:lnT>
                    <a:lnB w="1905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latinLnBrk="1"/>
                      <a:r>
                        <a:rPr lang="en-US" altLang="ko-KR" sz="1300" dirty="0">
                          <a:solidFill>
                            <a:schemeClr val="tx1"/>
                          </a:solidFill>
                          <a:latin typeface="Arial" panose="020B0604020202020204" pitchFamily="34" charset="0"/>
                          <a:cs typeface="Arial" panose="020B0604020202020204" pitchFamily="34" charset="0"/>
                        </a:rPr>
                        <a:t>66.3</a:t>
                      </a:r>
                      <a:endParaRPr lang="ko-KR" altLang="en-US" sz="1300" dirty="0">
                        <a:solidFill>
                          <a:schemeClr val="tx1"/>
                        </a:solidFill>
                        <a:latin typeface="Arial" panose="020B0604020202020204" pitchFamily="34" charset="0"/>
                        <a:cs typeface="Arial" panose="020B0604020202020204" pitchFamily="34" charset="0"/>
                      </a:endParaRPr>
                    </a:p>
                  </a:txBody>
                  <a:tcPr>
                    <a:lnL w="12700" cap="flat" cmpd="sng" algn="ctr">
                      <a:solidFill>
                        <a:srgbClr val="5B8E39"/>
                      </a:solidFill>
                      <a:prstDash val="solid"/>
                      <a:round/>
                      <a:headEnd type="none" w="med" len="med"/>
                      <a:tailEnd type="none" w="med" len="med"/>
                    </a:lnL>
                    <a:lnR w="19050" cap="flat" cmpd="sng" algn="ctr">
                      <a:solidFill>
                        <a:srgbClr val="FF0000"/>
                      </a:solidFill>
                      <a:prstDash val="solid"/>
                      <a:round/>
                      <a:headEnd type="none" w="med" len="med"/>
                      <a:tailEnd type="none" w="med" len="med"/>
                    </a:lnR>
                    <a:lnT w="19050" cap="flat" cmpd="sng" algn="ctr">
                      <a:solidFill>
                        <a:srgbClr val="FF0000"/>
                      </a:solidFill>
                      <a:prstDash val="solid"/>
                      <a:round/>
                      <a:headEnd type="none" w="med" len="med"/>
                      <a:tailEnd type="none" w="med" len="med"/>
                    </a:lnT>
                    <a:lnB w="1905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val="2923503958"/>
                  </a:ext>
                </a:extLst>
              </a:tr>
              <a:tr h="252000">
                <a:tc>
                  <a:txBody>
                    <a:bodyPr/>
                    <a:lstStyle/>
                    <a:p>
                      <a:pPr latinLnBrk="1"/>
                      <a:r>
                        <a:rPr lang="en-US" altLang="ko-KR" sz="1300" dirty="0">
                          <a:solidFill>
                            <a:schemeClr val="tx1"/>
                          </a:solidFill>
                          <a:latin typeface="Arial" panose="020B0604020202020204" pitchFamily="34" charset="0"/>
                          <a:cs typeface="Arial" panose="020B0604020202020204" pitchFamily="34" charset="0"/>
                        </a:rPr>
                        <a:t>4</a:t>
                      </a:r>
                      <a:endParaRPr lang="ko-KR" altLang="en-US" sz="1300" dirty="0">
                        <a:solidFill>
                          <a:schemeClr val="tx1"/>
                        </a:solidFill>
                        <a:latin typeface="Arial" panose="020B0604020202020204" pitchFamily="34" charset="0"/>
                        <a:cs typeface="Arial" panose="020B0604020202020204" pitchFamily="34" charset="0"/>
                      </a:endParaRPr>
                    </a:p>
                  </a:txBody>
                  <a:tcPr>
                    <a:lnL w="28575" cap="flat" cmpd="sng" algn="ctr">
                      <a:solidFill>
                        <a:srgbClr val="5B8E39"/>
                      </a:solidFill>
                      <a:prstDash val="solid"/>
                      <a:round/>
                      <a:headEnd type="none" w="med" len="med"/>
                      <a:tailEnd type="none" w="med" len="med"/>
                    </a:lnL>
                    <a:lnR w="12700" cap="flat" cmpd="sng" algn="ctr">
                      <a:solidFill>
                        <a:srgbClr val="5B8E39"/>
                      </a:solidFill>
                      <a:prstDash val="solid"/>
                      <a:round/>
                      <a:headEnd type="none" w="med" len="med"/>
                      <a:tailEnd type="none" w="med" len="med"/>
                    </a:lnR>
                    <a:lnT w="19050" cap="flat" cmpd="sng" algn="ctr">
                      <a:solidFill>
                        <a:srgbClr val="FF0000"/>
                      </a:solidFill>
                      <a:prstDash val="solid"/>
                      <a:round/>
                      <a:headEnd type="none" w="med" len="med"/>
                      <a:tailEnd type="none" w="med" len="med"/>
                    </a:lnT>
                    <a:lnB w="12700" cap="flat" cmpd="sng" algn="ctr">
                      <a:solidFill>
                        <a:srgbClr val="5B8E39"/>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latinLnBrk="1"/>
                      <a:r>
                        <a:rPr lang="en-US" altLang="ko-KR" sz="1300" dirty="0">
                          <a:solidFill>
                            <a:schemeClr val="tx1"/>
                          </a:solidFill>
                          <a:latin typeface="Arial" panose="020B0604020202020204" pitchFamily="34" charset="0"/>
                          <a:cs typeface="Arial" panose="020B0604020202020204" pitchFamily="34" charset="0"/>
                        </a:rPr>
                        <a:t>628</a:t>
                      </a:r>
                      <a:endParaRPr lang="ko-KR" altLang="en-US" sz="1300" dirty="0">
                        <a:solidFill>
                          <a:schemeClr val="tx1"/>
                        </a:solidFill>
                        <a:latin typeface="Arial" panose="020B0604020202020204" pitchFamily="34" charset="0"/>
                        <a:cs typeface="Arial" panose="020B0604020202020204" pitchFamily="34" charset="0"/>
                      </a:endParaRPr>
                    </a:p>
                  </a:txBody>
                  <a:tcPr>
                    <a:lnL w="12700" cap="flat" cmpd="sng" algn="ctr">
                      <a:solidFill>
                        <a:srgbClr val="5B8E39"/>
                      </a:solidFill>
                      <a:prstDash val="solid"/>
                      <a:round/>
                      <a:headEnd type="none" w="med" len="med"/>
                      <a:tailEnd type="none" w="med" len="med"/>
                    </a:lnL>
                    <a:lnR w="12700" cap="flat" cmpd="sng" algn="ctr">
                      <a:solidFill>
                        <a:srgbClr val="5B8E39"/>
                      </a:solidFill>
                      <a:prstDash val="solid"/>
                      <a:round/>
                      <a:headEnd type="none" w="med" len="med"/>
                      <a:tailEnd type="none" w="med" len="med"/>
                    </a:lnR>
                    <a:lnT w="19050" cap="flat" cmpd="sng" algn="ctr">
                      <a:solidFill>
                        <a:srgbClr val="FF0000"/>
                      </a:solidFill>
                      <a:prstDash val="solid"/>
                      <a:round/>
                      <a:headEnd type="none" w="med" len="med"/>
                      <a:tailEnd type="none" w="med" len="med"/>
                    </a:lnT>
                    <a:lnB w="12700" cap="flat" cmpd="sng" algn="ctr">
                      <a:solidFill>
                        <a:srgbClr val="5B8E39"/>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latinLnBrk="1"/>
                      <a:r>
                        <a:rPr lang="en-US" altLang="ko-KR" sz="1300" dirty="0">
                          <a:solidFill>
                            <a:schemeClr val="tx1"/>
                          </a:solidFill>
                          <a:latin typeface="Arial" panose="020B0604020202020204" pitchFamily="34" charset="0"/>
                          <a:cs typeface="Arial" panose="020B0604020202020204" pitchFamily="34" charset="0"/>
                        </a:rPr>
                        <a:t>428</a:t>
                      </a:r>
                      <a:endParaRPr lang="ko-KR" altLang="en-US" sz="1300" dirty="0">
                        <a:solidFill>
                          <a:schemeClr val="tx1"/>
                        </a:solidFill>
                        <a:latin typeface="Arial" panose="020B0604020202020204" pitchFamily="34" charset="0"/>
                        <a:cs typeface="Arial" panose="020B0604020202020204" pitchFamily="34" charset="0"/>
                      </a:endParaRPr>
                    </a:p>
                  </a:txBody>
                  <a:tcPr>
                    <a:lnL w="12700" cap="flat" cmpd="sng" algn="ctr">
                      <a:solidFill>
                        <a:srgbClr val="5B8E39"/>
                      </a:solidFill>
                      <a:prstDash val="solid"/>
                      <a:round/>
                      <a:headEnd type="none" w="med" len="med"/>
                      <a:tailEnd type="none" w="med" len="med"/>
                    </a:lnL>
                    <a:lnR w="12700" cap="flat" cmpd="sng" algn="ctr">
                      <a:solidFill>
                        <a:srgbClr val="5B8E39"/>
                      </a:solidFill>
                      <a:prstDash val="solid"/>
                      <a:round/>
                      <a:headEnd type="none" w="med" len="med"/>
                      <a:tailEnd type="none" w="med" len="med"/>
                    </a:lnR>
                    <a:lnT w="19050" cap="flat" cmpd="sng" algn="ctr">
                      <a:solidFill>
                        <a:srgbClr val="FF0000"/>
                      </a:solidFill>
                      <a:prstDash val="solid"/>
                      <a:round/>
                      <a:headEnd type="none" w="med" len="med"/>
                      <a:tailEnd type="none" w="med" len="med"/>
                    </a:lnT>
                    <a:lnB w="12700" cap="flat" cmpd="sng" algn="ctr">
                      <a:solidFill>
                        <a:srgbClr val="5B8E39"/>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latinLnBrk="1"/>
                      <a:r>
                        <a:rPr lang="en-US" altLang="ko-KR" sz="1300" dirty="0">
                          <a:solidFill>
                            <a:schemeClr val="tx1"/>
                          </a:solidFill>
                          <a:latin typeface="Arial" panose="020B0604020202020204" pitchFamily="34" charset="0"/>
                          <a:cs typeface="Arial" panose="020B0604020202020204" pitchFamily="34" charset="0"/>
                        </a:rPr>
                        <a:t>59.5</a:t>
                      </a:r>
                      <a:endParaRPr lang="ko-KR" altLang="en-US" sz="1300" dirty="0">
                        <a:solidFill>
                          <a:schemeClr val="tx1"/>
                        </a:solidFill>
                        <a:latin typeface="Arial" panose="020B0604020202020204" pitchFamily="34" charset="0"/>
                        <a:cs typeface="Arial" panose="020B0604020202020204" pitchFamily="34" charset="0"/>
                      </a:endParaRPr>
                    </a:p>
                  </a:txBody>
                  <a:tcPr>
                    <a:lnL w="12700" cap="flat" cmpd="sng" algn="ctr">
                      <a:solidFill>
                        <a:srgbClr val="5B8E39"/>
                      </a:solidFill>
                      <a:prstDash val="solid"/>
                      <a:round/>
                      <a:headEnd type="none" w="med" len="med"/>
                      <a:tailEnd type="none" w="med" len="med"/>
                    </a:lnL>
                    <a:lnR w="28575" cap="flat" cmpd="sng" algn="ctr">
                      <a:solidFill>
                        <a:srgbClr val="5B8E39"/>
                      </a:solidFill>
                      <a:prstDash val="solid"/>
                      <a:round/>
                      <a:headEnd type="none" w="med" len="med"/>
                      <a:tailEnd type="none" w="med" len="med"/>
                    </a:lnR>
                    <a:lnT w="19050" cap="flat" cmpd="sng" algn="ctr">
                      <a:solidFill>
                        <a:srgbClr val="FF0000"/>
                      </a:solidFill>
                      <a:prstDash val="solid"/>
                      <a:round/>
                      <a:headEnd type="none" w="med" len="med"/>
                      <a:tailEnd type="none" w="med" len="med"/>
                    </a:lnT>
                    <a:lnB w="12700" cap="flat" cmpd="sng" algn="ctr">
                      <a:solidFill>
                        <a:srgbClr val="5B8E39"/>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val="2406736662"/>
                  </a:ext>
                </a:extLst>
              </a:tr>
              <a:tr h="252000">
                <a:tc>
                  <a:txBody>
                    <a:bodyPr/>
                    <a:lstStyle/>
                    <a:p>
                      <a:pPr latinLnBrk="1"/>
                      <a:r>
                        <a:rPr lang="en-US" altLang="ko-KR" sz="1300" dirty="0">
                          <a:solidFill>
                            <a:schemeClr val="tx1"/>
                          </a:solidFill>
                          <a:latin typeface="Arial" panose="020B0604020202020204" pitchFamily="34" charset="0"/>
                          <a:cs typeface="Arial" panose="020B0604020202020204" pitchFamily="34" charset="0"/>
                        </a:rPr>
                        <a:t>3</a:t>
                      </a:r>
                      <a:endParaRPr lang="ko-KR" altLang="en-US" sz="1300" dirty="0">
                        <a:solidFill>
                          <a:schemeClr val="tx1"/>
                        </a:solidFill>
                        <a:latin typeface="Arial" panose="020B0604020202020204" pitchFamily="34" charset="0"/>
                        <a:cs typeface="Arial" panose="020B0604020202020204" pitchFamily="34" charset="0"/>
                      </a:endParaRPr>
                    </a:p>
                  </a:txBody>
                  <a:tcPr>
                    <a:lnL w="28575" cap="flat" cmpd="sng" algn="ctr">
                      <a:solidFill>
                        <a:srgbClr val="5B8E39"/>
                      </a:solidFill>
                      <a:prstDash val="solid"/>
                      <a:round/>
                      <a:headEnd type="none" w="med" len="med"/>
                      <a:tailEnd type="none" w="med" len="med"/>
                    </a:lnL>
                    <a:lnR w="12700" cap="flat" cmpd="sng" algn="ctr">
                      <a:solidFill>
                        <a:srgbClr val="5B8E39"/>
                      </a:solidFill>
                      <a:prstDash val="solid"/>
                      <a:round/>
                      <a:headEnd type="none" w="med" len="med"/>
                      <a:tailEnd type="none" w="med" len="med"/>
                    </a:lnR>
                    <a:lnT w="12700" cap="flat" cmpd="sng" algn="ctr">
                      <a:solidFill>
                        <a:srgbClr val="5B8E39"/>
                      </a:solidFill>
                      <a:prstDash val="solid"/>
                      <a:round/>
                      <a:headEnd type="none" w="med" len="med"/>
                      <a:tailEnd type="none" w="med" len="med"/>
                    </a:lnT>
                    <a:lnB w="12700" cap="flat" cmpd="sng" algn="ctr">
                      <a:solidFill>
                        <a:srgbClr val="5B8E39"/>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latinLnBrk="1"/>
                      <a:r>
                        <a:rPr lang="en-US" altLang="ko-KR" sz="1300" dirty="0">
                          <a:solidFill>
                            <a:schemeClr val="tx1"/>
                          </a:solidFill>
                          <a:latin typeface="Arial" panose="020B0604020202020204" pitchFamily="34" charset="0"/>
                          <a:cs typeface="Arial" panose="020B0604020202020204" pitchFamily="34" charset="0"/>
                        </a:rPr>
                        <a:t>845</a:t>
                      </a:r>
                      <a:endParaRPr lang="ko-KR" altLang="en-US" sz="1300" dirty="0">
                        <a:solidFill>
                          <a:schemeClr val="tx1"/>
                        </a:solidFill>
                        <a:latin typeface="Arial" panose="020B0604020202020204" pitchFamily="34" charset="0"/>
                        <a:cs typeface="Arial" panose="020B0604020202020204" pitchFamily="34" charset="0"/>
                      </a:endParaRPr>
                    </a:p>
                  </a:txBody>
                  <a:tcPr>
                    <a:lnL w="12700" cap="flat" cmpd="sng" algn="ctr">
                      <a:solidFill>
                        <a:srgbClr val="5B8E39"/>
                      </a:solidFill>
                      <a:prstDash val="solid"/>
                      <a:round/>
                      <a:headEnd type="none" w="med" len="med"/>
                      <a:tailEnd type="none" w="med" len="med"/>
                    </a:lnL>
                    <a:lnR w="12700" cap="flat" cmpd="sng" algn="ctr">
                      <a:solidFill>
                        <a:srgbClr val="5B8E39"/>
                      </a:solidFill>
                      <a:prstDash val="solid"/>
                      <a:round/>
                      <a:headEnd type="none" w="med" len="med"/>
                      <a:tailEnd type="none" w="med" len="med"/>
                    </a:lnR>
                    <a:lnT w="12700" cap="flat" cmpd="sng" algn="ctr">
                      <a:solidFill>
                        <a:srgbClr val="5B8E39"/>
                      </a:solidFill>
                      <a:prstDash val="solid"/>
                      <a:round/>
                      <a:headEnd type="none" w="med" len="med"/>
                      <a:tailEnd type="none" w="med" len="med"/>
                    </a:lnT>
                    <a:lnB w="12700" cap="flat" cmpd="sng" algn="ctr">
                      <a:solidFill>
                        <a:srgbClr val="5B8E39"/>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latinLnBrk="1"/>
                      <a:r>
                        <a:rPr lang="en-US" altLang="ko-KR" sz="1300" dirty="0">
                          <a:solidFill>
                            <a:schemeClr val="tx1"/>
                          </a:solidFill>
                          <a:latin typeface="Arial" panose="020B0604020202020204" pitchFamily="34" charset="0"/>
                          <a:cs typeface="Arial" panose="020B0604020202020204" pitchFamily="34" charset="0"/>
                        </a:rPr>
                        <a:t>663</a:t>
                      </a:r>
                      <a:endParaRPr lang="ko-KR" altLang="en-US" sz="1300" dirty="0">
                        <a:solidFill>
                          <a:schemeClr val="tx1"/>
                        </a:solidFill>
                        <a:latin typeface="Arial" panose="020B0604020202020204" pitchFamily="34" charset="0"/>
                        <a:cs typeface="Arial" panose="020B0604020202020204" pitchFamily="34" charset="0"/>
                      </a:endParaRPr>
                    </a:p>
                  </a:txBody>
                  <a:tcPr>
                    <a:lnL w="12700" cap="flat" cmpd="sng" algn="ctr">
                      <a:solidFill>
                        <a:srgbClr val="5B8E39"/>
                      </a:solidFill>
                      <a:prstDash val="solid"/>
                      <a:round/>
                      <a:headEnd type="none" w="med" len="med"/>
                      <a:tailEnd type="none" w="med" len="med"/>
                    </a:lnL>
                    <a:lnR w="12700" cap="flat" cmpd="sng" algn="ctr">
                      <a:solidFill>
                        <a:srgbClr val="5B8E39"/>
                      </a:solidFill>
                      <a:prstDash val="solid"/>
                      <a:round/>
                      <a:headEnd type="none" w="med" len="med"/>
                      <a:tailEnd type="none" w="med" len="med"/>
                    </a:lnR>
                    <a:lnT w="12700" cap="flat" cmpd="sng" algn="ctr">
                      <a:solidFill>
                        <a:srgbClr val="5B8E39"/>
                      </a:solidFill>
                      <a:prstDash val="solid"/>
                      <a:round/>
                      <a:headEnd type="none" w="med" len="med"/>
                      <a:tailEnd type="none" w="med" len="med"/>
                    </a:lnT>
                    <a:lnB w="12700" cap="flat" cmpd="sng" algn="ctr">
                      <a:solidFill>
                        <a:srgbClr val="5B8E39"/>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latinLnBrk="1"/>
                      <a:r>
                        <a:rPr lang="en-US" altLang="ko-KR" sz="1300" dirty="0">
                          <a:solidFill>
                            <a:schemeClr val="tx1"/>
                          </a:solidFill>
                          <a:latin typeface="Arial" panose="020B0604020202020204" pitchFamily="34" charset="0"/>
                          <a:cs typeface="Arial" panose="020B0604020202020204" pitchFamily="34" charset="0"/>
                        </a:rPr>
                        <a:t>56.0</a:t>
                      </a:r>
                      <a:endParaRPr lang="ko-KR" altLang="en-US" sz="1300" dirty="0">
                        <a:solidFill>
                          <a:schemeClr val="tx1"/>
                        </a:solidFill>
                        <a:latin typeface="Arial" panose="020B0604020202020204" pitchFamily="34" charset="0"/>
                        <a:cs typeface="Arial" panose="020B0604020202020204" pitchFamily="34" charset="0"/>
                      </a:endParaRPr>
                    </a:p>
                  </a:txBody>
                  <a:tcPr>
                    <a:lnL w="12700" cap="flat" cmpd="sng" algn="ctr">
                      <a:solidFill>
                        <a:srgbClr val="5B8E39"/>
                      </a:solidFill>
                      <a:prstDash val="solid"/>
                      <a:round/>
                      <a:headEnd type="none" w="med" len="med"/>
                      <a:tailEnd type="none" w="med" len="med"/>
                    </a:lnL>
                    <a:lnR w="28575" cap="flat" cmpd="sng" algn="ctr">
                      <a:solidFill>
                        <a:srgbClr val="5B8E39"/>
                      </a:solidFill>
                      <a:prstDash val="solid"/>
                      <a:round/>
                      <a:headEnd type="none" w="med" len="med"/>
                      <a:tailEnd type="none" w="med" len="med"/>
                    </a:lnR>
                    <a:lnT w="12700" cap="flat" cmpd="sng" algn="ctr">
                      <a:solidFill>
                        <a:srgbClr val="5B8E39"/>
                      </a:solidFill>
                      <a:prstDash val="solid"/>
                      <a:round/>
                      <a:headEnd type="none" w="med" len="med"/>
                      <a:tailEnd type="none" w="med" len="med"/>
                    </a:lnT>
                    <a:lnB w="12700" cap="flat" cmpd="sng" algn="ctr">
                      <a:solidFill>
                        <a:srgbClr val="5B8E39"/>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val="2658796659"/>
                  </a:ext>
                </a:extLst>
              </a:tr>
              <a:tr h="252000">
                <a:tc>
                  <a:txBody>
                    <a:bodyPr/>
                    <a:lstStyle/>
                    <a:p>
                      <a:pPr latinLnBrk="1"/>
                      <a:r>
                        <a:rPr lang="en-US" altLang="ko-KR" sz="1300" dirty="0">
                          <a:solidFill>
                            <a:schemeClr val="tx1"/>
                          </a:solidFill>
                          <a:latin typeface="Arial" panose="020B0604020202020204" pitchFamily="34" charset="0"/>
                          <a:cs typeface="Arial" panose="020B0604020202020204" pitchFamily="34" charset="0"/>
                        </a:rPr>
                        <a:t>2</a:t>
                      </a:r>
                      <a:endParaRPr lang="ko-KR" altLang="en-US" sz="1300" dirty="0">
                        <a:solidFill>
                          <a:schemeClr val="tx1"/>
                        </a:solidFill>
                        <a:latin typeface="Arial" panose="020B0604020202020204" pitchFamily="34" charset="0"/>
                        <a:cs typeface="Arial" panose="020B0604020202020204" pitchFamily="34" charset="0"/>
                      </a:endParaRPr>
                    </a:p>
                  </a:txBody>
                  <a:tcPr>
                    <a:lnL w="28575" cap="flat" cmpd="sng" algn="ctr">
                      <a:solidFill>
                        <a:srgbClr val="5B8E39"/>
                      </a:solidFill>
                      <a:prstDash val="solid"/>
                      <a:round/>
                      <a:headEnd type="none" w="med" len="med"/>
                      <a:tailEnd type="none" w="med" len="med"/>
                    </a:lnL>
                    <a:lnR w="12700" cap="flat" cmpd="sng" algn="ctr">
                      <a:solidFill>
                        <a:srgbClr val="5B8E39"/>
                      </a:solidFill>
                      <a:prstDash val="solid"/>
                      <a:round/>
                      <a:headEnd type="none" w="med" len="med"/>
                      <a:tailEnd type="none" w="med" len="med"/>
                    </a:lnR>
                    <a:lnT w="12700" cap="flat" cmpd="sng" algn="ctr">
                      <a:solidFill>
                        <a:srgbClr val="5B8E39"/>
                      </a:solidFill>
                      <a:prstDash val="solid"/>
                      <a:round/>
                      <a:headEnd type="none" w="med" len="med"/>
                      <a:tailEnd type="none" w="med" len="med"/>
                    </a:lnT>
                    <a:lnB w="1905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latinLnBrk="1"/>
                      <a:r>
                        <a:rPr lang="en-US" altLang="ko-KR" sz="1300" dirty="0">
                          <a:solidFill>
                            <a:schemeClr val="tx1"/>
                          </a:solidFill>
                          <a:latin typeface="Arial" panose="020B0604020202020204" pitchFamily="34" charset="0"/>
                          <a:cs typeface="Arial" panose="020B0604020202020204" pitchFamily="34" charset="0"/>
                        </a:rPr>
                        <a:t>630</a:t>
                      </a:r>
                      <a:endParaRPr lang="ko-KR" altLang="en-US" sz="1300" dirty="0">
                        <a:solidFill>
                          <a:schemeClr val="tx1"/>
                        </a:solidFill>
                        <a:latin typeface="Arial" panose="020B0604020202020204" pitchFamily="34" charset="0"/>
                        <a:cs typeface="Arial" panose="020B0604020202020204" pitchFamily="34" charset="0"/>
                      </a:endParaRPr>
                    </a:p>
                  </a:txBody>
                  <a:tcPr>
                    <a:lnL w="12700" cap="flat" cmpd="sng" algn="ctr">
                      <a:solidFill>
                        <a:srgbClr val="5B8E39"/>
                      </a:solidFill>
                      <a:prstDash val="solid"/>
                      <a:round/>
                      <a:headEnd type="none" w="med" len="med"/>
                      <a:tailEnd type="none" w="med" len="med"/>
                    </a:lnL>
                    <a:lnR w="12700" cap="flat" cmpd="sng" algn="ctr">
                      <a:solidFill>
                        <a:srgbClr val="5B8E39"/>
                      </a:solidFill>
                      <a:prstDash val="solid"/>
                      <a:round/>
                      <a:headEnd type="none" w="med" len="med"/>
                      <a:tailEnd type="none" w="med" len="med"/>
                    </a:lnR>
                    <a:lnT w="12700" cap="flat" cmpd="sng" algn="ctr">
                      <a:solidFill>
                        <a:srgbClr val="5B8E39"/>
                      </a:solidFill>
                      <a:prstDash val="solid"/>
                      <a:round/>
                      <a:headEnd type="none" w="med" len="med"/>
                      <a:tailEnd type="none" w="med" len="med"/>
                    </a:lnT>
                    <a:lnB w="1905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latinLnBrk="1"/>
                      <a:r>
                        <a:rPr lang="en-US" altLang="ko-KR" sz="1300" dirty="0">
                          <a:solidFill>
                            <a:schemeClr val="tx1"/>
                          </a:solidFill>
                          <a:latin typeface="Arial" panose="020B0604020202020204" pitchFamily="34" charset="0"/>
                          <a:cs typeface="Arial" panose="020B0604020202020204" pitchFamily="34" charset="0"/>
                        </a:rPr>
                        <a:t>599</a:t>
                      </a:r>
                      <a:endParaRPr lang="ko-KR" altLang="en-US" sz="1300" dirty="0">
                        <a:solidFill>
                          <a:schemeClr val="tx1"/>
                        </a:solidFill>
                        <a:latin typeface="Arial" panose="020B0604020202020204" pitchFamily="34" charset="0"/>
                        <a:cs typeface="Arial" panose="020B0604020202020204" pitchFamily="34" charset="0"/>
                      </a:endParaRPr>
                    </a:p>
                  </a:txBody>
                  <a:tcPr>
                    <a:lnL w="12700" cap="flat" cmpd="sng" algn="ctr">
                      <a:solidFill>
                        <a:srgbClr val="5B8E39"/>
                      </a:solidFill>
                      <a:prstDash val="solid"/>
                      <a:round/>
                      <a:headEnd type="none" w="med" len="med"/>
                      <a:tailEnd type="none" w="med" len="med"/>
                    </a:lnL>
                    <a:lnR w="12700" cap="flat" cmpd="sng" algn="ctr">
                      <a:solidFill>
                        <a:srgbClr val="5B8E39"/>
                      </a:solidFill>
                      <a:prstDash val="solid"/>
                      <a:round/>
                      <a:headEnd type="none" w="med" len="med"/>
                      <a:tailEnd type="none" w="med" len="med"/>
                    </a:lnR>
                    <a:lnT w="12700" cap="flat" cmpd="sng" algn="ctr">
                      <a:solidFill>
                        <a:srgbClr val="5B8E39"/>
                      </a:solidFill>
                      <a:prstDash val="solid"/>
                      <a:round/>
                      <a:headEnd type="none" w="med" len="med"/>
                      <a:tailEnd type="none" w="med" len="med"/>
                    </a:lnT>
                    <a:lnB w="1905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latinLnBrk="1"/>
                      <a:r>
                        <a:rPr lang="en-US" altLang="ko-KR" sz="1300" dirty="0">
                          <a:solidFill>
                            <a:schemeClr val="tx1"/>
                          </a:solidFill>
                          <a:latin typeface="Arial" panose="020B0604020202020204" pitchFamily="34" charset="0"/>
                          <a:cs typeface="Arial" panose="020B0604020202020204" pitchFamily="34" charset="0"/>
                        </a:rPr>
                        <a:t>51.3</a:t>
                      </a:r>
                      <a:endParaRPr lang="ko-KR" altLang="en-US" sz="1300" dirty="0">
                        <a:solidFill>
                          <a:schemeClr val="tx1"/>
                        </a:solidFill>
                        <a:latin typeface="Arial" panose="020B0604020202020204" pitchFamily="34" charset="0"/>
                        <a:cs typeface="Arial" panose="020B0604020202020204" pitchFamily="34" charset="0"/>
                      </a:endParaRPr>
                    </a:p>
                  </a:txBody>
                  <a:tcPr>
                    <a:lnL w="12700" cap="flat" cmpd="sng" algn="ctr">
                      <a:solidFill>
                        <a:srgbClr val="5B8E39"/>
                      </a:solidFill>
                      <a:prstDash val="solid"/>
                      <a:round/>
                      <a:headEnd type="none" w="med" len="med"/>
                      <a:tailEnd type="none" w="med" len="med"/>
                    </a:lnL>
                    <a:lnR w="28575" cap="flat" cmpd="sng" algn="ctr">
                      <a:solidFill>
                        <a:srgbClr val="5B8E39"/>
                      </a:solidFill>
                      <a:prstDash val="solid"/>
                      <a:round/>
                      <a:headEnd type="none" w="med" len="med"/>
                      <a:tailEnd type="none" w="med" len="med"/>
                    </a:lnR>
                    <a:lnT w="12700" cap="flat" cmpd="sng" algn="ctr">
                      <a:solidFill>
                        <a:srgbClr val="5B8E39"/>
                      </a:solidFill>
                      <a:prstDash val="solid"/>
                      <a:round/>
                      <a:headEnd type="none" w="med" len="med"/>
                      <a:tailEnd type="none" w="med" len="med"/>
                    </a:lnT>
                    <a:lnB w="1905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val="1333715374"/>
                  </a:ext>
                </a:extLst>
              </a:tr>
              <a:tr h="252000">
                <a:tc>
                  <a:txBody>
                    <a:bodyPr/>
                    <a:lstStyle/>
                    <a:p>
                      <a:pPr latinLnBrk="1"/>
                      <a:r>
                        <a:rPr lang="en-US" altLang="ko-KR" sz="1300" dirty="0">
                          <a:solidFill>
                            <a:schemeClr val="tx1"/>
                          </a:solidFill>
                          <a:latin typeface="Arial" panose="020B0604020202020204" pitchFamily="34" charset="0"/>
                          <a:cs typeface="Arial" panose="020B0604020202020204" pitchFamily="34" charset="0"/>
                        </a:rPr>
                        <a:t>1</a:t>
                      </a:r>
                      <a:endParaRPr lang="ko-KR" altLang="en-US" sz="1300" dirty="0">
                        <a:solidFill>
                          <a:schemeClr val="tx1"/>
                        </a:solidFill>
                        <a:latin typeface="Arial" panose="020B0604020202020204" pitchFamily="34" charset="0"/>
                        <a:cs typeface="Arial" panose="020B0604020202020204" pitchFamily="34" charset="0"/>
                      </a:endParaRPr>
                    </a:p>
                  </a:txBody>
                  <a:tcPr>
                    <a:lnL w="19050" cap="flat" cmpd="sng" algn="ctr">
                      <a:solidFill>
                        <a:srgbClr val="0070C0"/>
                      </a:solidFill>
                      <a:prstDash val="solid"/>
                      <a:round/>
                      <a:headEnd type="none" w="med" len="med"/>
                      <a:tailEnd type="none" w="med" len="med"/>
                    </a:lnL>
                    <a:lnR w="12700" cap="flat" cmpd="sng" algn="ctr">
                      <a:solidFill>
                        <a:srgbClr val="5B8E39"/>
                      </a:solidFill>
                      <a:prstDash val="solid"/>
                      <a:round/>
                      <a:headEnd type="none" w="med" len="med"/>
                      <a:tailEnd type="none" w="med" len="med"/>
                    </a:lnR>
                    <a:lnT w="19050" cap="flat" cmpd="sng" algn="ctr">
                      <a:solidFill>
                        <a:srgbClr val="0070C0"/>
                      </a:solidFill>
                      <a:prstDash val="solid"/>
                      <a:round/>
                      <a:headEnd type="none" w="med" len="med"/>
                      <a:tailEnd type="none" w="med" len="med"/>
                    </a:lnT>
                    <a:lnB w="1905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latinLnBrk="1"/>
                      <a:r>
                        <a:rPr lang="en-US" altLang="ko-KR" sz="1300" dirty="0">
                          <a:solidFill>
                            <a:schemeClr val="tx1"/>
                          </a:solidFill>
                          <a:latin typeface="Arial" panose="020B0604020202020204" pitchFamily="34" charset="0"/>
                          <a:cs typeface="Arial" panose="020B0604020202020204" pitchFamily="34" charset="0"/>
                        </a:rPr>
                        <a:t>389</a:t>
                      </a:r>
                      <a:endParaRPr lang="ko-KR" altLang="en-US" sz="1300" dirty="0">
                        <a:solidFill>
                          <a:schemeClr val="tx1"/>
                        </a:solidFill>
                        <a:latin typeface="Arial" panose="020B0604020202020204" pitchFamily="34" charset="0"/>
                        <a:cs typeface="Arial" panose="020B0604020202020204" pitchFamily="34" charset="0"/>
                      </a:endParaRPr>
                    </a:p>
                  </a:txBody>
                  <a:tcPr>
                    <a:lnL w="12700" cap="flat" cmpd="sng" algn="ctr">
                      <a:solidFill>
                        <a:srgbClr val="5B8E39"/>
                      </a:solidFill>
                      <a:prstDash val="solid"/>
                      <a:round/>
                      <a:headEnd type="none" w="med" len="med"/>
                      <a:tailEnd type="none" w="med" len="med"/>
                    </a:lnL>
                    <a:lnR w="12700" cap="flat" cmpd="sng" algn="ctr">
                      <a:solidFill>
                        <a:srgbClr val="5B8E39"/>
                      </a:solidFill>
                      <a:prstDash val="solid"/>
                      <a:round/>
                      <a:headEnd type="none" w="med" len="med"/>
                      <a:tailEnd type="none" w="med" len="med"/>
                    </a:lnR>
                    <a:lnT w="19050" cap="flat" cmpd="sng" algn="ctr">
                      <a:solidFill>
                        <a:srgbClr val="0070C0"/>
                      </a:solidFill>
                      <a:prstDash val="solid"/>
                      <a:round/>
                      <a:headEnd type="none" w="med" len="med"/>
                      <a:tailEnd type="none" w="med" len="med"/>
                    </a:lnT>
                    <a:lnB w="1905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latinLnBrk="1"/>
                      <a:r>
                        <a:rPr lang="en-US" altLang="ko-KR" sz="1300" dirty="0">
                          <a:solidFill>
                            <a:schemeClr val="tx1"/>
                          </a:solidFill>
                          <a:latin typeface="Arial" panose="020B0604020202020204" pitchFamily="34" charset="0"/>
                          <a:cs typeface="Arial" panose="020B0604020202020204" pitchFamily="34" charset="0"/>
                        </a:rPr>
                        <a:t>526</a:t>
                      </a:r>
                      <a:endParaRPr lang="ko-KR" altLang="en-US" sz="1300" dirty="0">
                        <a:solidFill>
                          <a:schemeClr val="tx1"/>
                        </a:solidFill>
                        <a:latin typeface="Arial" panose="020B0604020202020204" pitchFamily="34" charset="0"/>
                        <a:cs typeface="Arial" panose="020B0604020202020204" pitchFamily="34" charset="0"/>
                      </a:endParaRPr>
                    </a:p>
                  </a:txBody>
                  <a:tcPr>
                    <a:lnL w="12700" cap="flat" cmpd="sng" algn="ctr">
                      <a:solidFill>
                        <a:srgbClr val="5B8E39"/>
                      </a:solidFill>
                      <a:prstDash val="solid"/>
                      <a:round/>
                      <a:headEnd type="none" w="med" len="med"/>
                      <a:tailEnd type="none" w="med" len="med"/>
                    </a:lnL>
                    <a:lnR w="12700" cap="flat" cmpd="sng" algn="ctr">
                      <a:solidFill>
                        <a:srgbClr val="5B8E39"/>
                      </a:solidFill>
                      <a:prstDash val="solid"/>
                      <a:round/>
                      <a:headEnd type="none" w="med" len="med"/>
                      <a:tailEnd type="none" w="med" len="med"/>
                    </a:lnR>
                    <a:lnT w="19050" cap="flat" cmpd="sng" algn="ctr">
                      <a:solidFill>
                        <a:srgbClr val="0070C0"/>
                      </a:solidFill>
                      <a:prstDash val="solid"/>
                      <a:round/>
                      <a:headEnd type="none" w="med" len="med"/>
                      <a:tailEnd type="none" w="med" len="med"/>
                    </a:lnT>
                    <a:lnB w="1905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latinLnBrk="1"/>
                      <a:r>
                        <a:rPr lang="en-US" altLang="ko-KR" sz="1300" dirty="0">
                          <a:solidFill>
                            <a:schemeClr val="tx1"/>
                          </a:solidFill>
                          <a:latin typeface="Arial" panose="020B0604020202020204" pitchFamily="34" charset="0"/>
                          <a:cs typeface="Arial" panose="020B0604020202020204" pitchFamily="34" charset="0"/>
                        </a:rPr>
                        <a:t>42.5</a:t>
                      </a:r>
                      <a:endParaRPr lang="ko-KR" altLang="en-US" sz="1300" dirty="0">
                        <a:solidFill>
                          <a:schemeClr val="tx1"/>
                        </a:solidFill>
                        <a:latin typeface="Arial" panose="020B0604020202020204" pitchFamily="34" charset="0"/>
                        <a:cs typeface="Arial" panose="020B0604020202020204" pitchFamily="34" charset="0"/>
                      </a:endParaRPr>
                    </a:p>
                  </a:txBody>
                  <a:tcPr>
                    <a:lnL w="12700" cap="flat" cmpd="sng" algn="ctr">
                      <a:solidFill>
                        <a:srgbClr val="5B8E39"/>
                      </a:solidFill>
                      <a:prstDash val="solid"/>
                      <a:round/>
                      <a:headEnd type="none" w="med" len="med"/>
                      <a:tailEnd type="none" w="med" len="med"/>
                    </a:lnL>
                    <a:lnR w="19050" cap="flat" cmpd="sng" algn="ctr">
                      <a:solidFill>
                        <a:srgbClr val="0070C0"/>
                      </a:solidFill>
                      <a:prstDash val="solid"/>
                      <a:round/>
                      <a:headEnd type="none" w="med" len="med"/>
                      <a:tailEnd type="none" w="med" len="med"/>
                    </a:lnR>
                    <a:lnT w="19050" cap="flat" cmpd="sng" algn="ctr">
                      <a:solidFill>
                        <a:srgbClr val="0070C0"/>
                      </a:solidFill>
                      <a:prstDash val="solid"/>
                      <a:round/>
                      <a:headEnd type="none" w="med" len="med"/>
                      <a:tailEnd type="none" w="med" len="med"/>
                    </a:lnT>
                    <a:lnB w="1905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val="3429222259"/>
                  </a:ext>
                </a:extLst>
              </a:tr>
              <a:tr h="252000">
                <a:tc>
                  <a:txBody>
                    <a:bodyPr/>
                    <a:lstStyle/>
                    <a:p>
                      <a:pPr latinLnBrk="1"/>
                      <a:r>
                        <a:rPr lang="en-US" altLang="ko-KR" sz="1300" dirty="0">
                          <a:solidFill>
                            <a:schemeClr val="tx1"/>
                          </a:solidFill>
                          <a:latin typeface="Arial" panose="020B0604020202020204" pitchFamily="34" charset="0"/>
                          <a:cs typeface="Arial" panose="020B0604020202020204" pitchFamily="34" charset="0"/>
                        </a:rPr>
                        <a:t>Overall</a:t>
                      </a:r>
                      <a:endParaRPr lang="ko-KR" altLang="en-US" sz="1300" dirty="0">
                        <a:solidFill>
                          <a:schemeClr val="tx1"/>
                        </a:solidFill>
                        <a:latin typeface="Arial" panose="020B0604020202020204" pitchFamily="34" charset="0"/>
                        <a:cs typeface="Arial" panose="020B0604020202020204" pitchFamily="34" charset="0"/>
                      </a:endParaRPr>
                    </a:p>
                  </a:txBody>
                  <a:tcPr>
                    <a:lnL w="28575" cap="flat" cmpd="sng" algn="ctr">
                      <a:solidFill>
                        <a:srgbClr val="5B8E39"/>
                      </a:solidFill>
                      <a:prstDash val="solid"/>
                      <a:round/>
                      <a:headEnd type="none" w="med" len="med"/>
                      <a:tailEnd type="none" w="med" len="med"/>
                    </a:lnL>
                    <a:lnR w="12700" cap="flat" cmpd="sng" algn="ctr">
                      <a:solidFill>
                        <a:srgbClr val="5B8E39"/>
                      </a:solidFill>
                      <a:prstDash val="solid"/>
                      <a:round/>
                      <a:headEnd type="none" w="med" len="med"/>
                      <a:tailEnd type="none" w="med" len="med"/>
                    </a:lnR>
                    <a:lnT w="19050" cap="flat" cmpd="sng" algn="ctr">
                      <a:solidFill>
                        <a:srgbClr val="0070C0"/>
                      </a:solidFill>
                      <a:prstDash val="solid"/>
                      <a:round/>
                      <a:headEnd type="none" w="med" len="med"/>
                      <a:tailEnd type="none" w="med" len="med"/>
                    </a:lnT>
                    <a:lnB w="28575" cap="flat" cmpd="sng" algn="ctr">
                      <a:solidFill>
                        <a:srgbClr val="5B8E39"/>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latinLnBrk="1"/>
                      <a:r>
                        <a:rPr lang="en-US" altLang="ko-KR" sz="1300" dirty="0">
                          <a:solidFill>
                            <a:schemeClr val="tx1"/>
                          </a:solidFill>
                          <a:latin typeface="Arial" panose="020B0604020202020204" pitchFamily="34" charset="0"/>
                          <a:cs typeface="Arial" panose="020B0604020202020204" pitchFamily="34" charset="0"/>
                        </a:rPr>
                        <a:t>3,128</a:t>
                      </a:r>
                      <a:endParaRPr lang="ko-KR" altLang="en-US" sz="1300" dirty="0">
                        <a:solidFill>
                          <a:schemeClr val="tx1"/>
                        </a:solidFill>
                        <a:latin typeface="Arial" panose="020B0604020202020204" pitchFamily="34" charset="0"/>
                        <a:cs typeface="Arial" panose="020B0604020202020204" pitchFamily="34" charset="0"/>
                      </a:endParaRPr>
                    </a:p>
                  </a:txBody>
                  <a:tcPr>
                    <a:lnL w="12700" cap="flat" cmpd="sng" algn="ctr">
                      <a:solidFill>
                        <a:srgbClr val="5B8E39"/>
                      </a:solidFill>
                      <a:prstDash val="solid"/>
                      <a:round/>
                      <a:headEnd type="none" w="med" len="med"/>
                      <a:tailEnd type="none" w="med" len="med"/>
                    </a:lnL>
                    <a:lnR w="12700" cap="flat" cmpd="sng" algn="ctr">
                      <a:solidFill>
                        <a:srgbClr val="5B8E39"/>
                      </a:solidFill>
                      <a:prstDash val="solid"/>
                      <a:round/>
                      <a:headEnd type="none" w="med" len="med"/>
                      <a:tailEnd type="none" w="med" len="med"/>
                    </a:lnR>
                    <a:lnT w="19050" cap="flat" cmpd="sng" algn="ctr">
                      <a:solidFill>
                        <a:srgbClr val="0070C0"/>
                      </a:solidFill>
                      <a:prstDash val="solid"/>
                      <a:round/>
                      <a:headEnd type="none" w="med" len="med"/>
                      <a:tailEnd type="none" w="med" len="med"/>
                    </a:lnT>
                    <a:lnB w="28575" cap="flat" cmpd="sng" algn="ctr">
                      <a:solidFill>
                        <a:srgbClr val="5B8E39"/>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latinLnBrk="1"/>
                      <a:r>
                        <a:rPr lang="en-US" altLang="ko-KR" sz="1300" dirty="0">
                          <a:solidFill>
                            <a:schemeClr val="tx1"/>
                          </a:solidFill>
                          <a:latin typeface="Arial" panose="020B0604020202020204" pitchFamily="34" charset="0"/>
                          <a:cs typeface="Arial" panose="020B0604020202020204" pitchFamily="34" charset="0"/>
                        </a:rPr>
                        <a:t>2,540</a:t>
                      </a:r>
                      <a:endParaRPr lang="ko-KR" altLang="en-US" sz="1300" dirty="0">
                        <a:solidFill>
                          <a:schemeClr val="tx1"/>
                        </a:solidFill>
                        <a:latin typeface="Arial" panose="020B0604020202020204" pitchFamily="34" charset="0"/>
                        <a:cs typeface="Arial" panose="020B0604020202020204" pitchFamily="34" charset="0"/>
                      </a:endParaRPr>
                    </a:p>
                  </a:txBody>
                  <a:tcPr>
                    <a:lnL w="12700" cap="flat" cmpd="sng" algn="ctr">
                      <a:solidFill>
                        <a:srgbClr val="5B8E39"/>
                      </a:solidFill>
                      <a:prstDash val="solid"/>
                      <a:round/>
                      <a:headEnd type="none" w="med" len="med"/>
                      <a:tailEnd type="none" w="med" len="med"/>
                    </a:lnL>
                    <a:lnR w="12700" cap="flat" cmpd="sng" algn="ctr">
                      <a:solidFill>
                        <a:srgbClr val="5B8E39"/>
                      </a:solidFill>
                      <a:prstDash val="solid"/>
                      <a:round/>
                      <a:headEnd type="none" w="med" len="med"/>
                      <a:tailEnd type="none" w="med" len="med"/>
                    </a:lnR>
                    <a:lnT w="19050" cap="flat" cmpd="sng" algn="ctr">
                      <a:solidFill>
                        <a:srgbClr val="0070C0"/>
                      </a:solidFill>
                      <a:prstDash val="solid"/>
                      <a:round/>
                      <a:headEnd type="none" w="med" len="med"/>
                      <a:tailEnd type="none" w="med" len="med"/>
                    </a:lnT>
                    <a:lnB w="28575" cap="flat" cmpd="sng" algn="ctr">
                      <a:solidFill>
                        <a:srgbClr val="5B8E39"/>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latinLnBrk="1"/>
                      <a:r>
                        <a:rPr lang="en-US" altLang="ko-KR" sz="1300" dirty="0">
                          <a:solidFill>
                            <a:schemeClr val="tx1"/>
                          </a:solidFill>
                          <a:latin typeface="Arial" panose="020B0604020202020204" pitchFamily="34" charset="0"/>
                          <a:cs typeface="Arial" panose="020B0604020202020204" pitchFamily="34" charset="0"/>
                        </a:rPr>
                        <a:t>55.2</a:t>
                      </a:r>
                      <a:endParaRPr lang="ko-KR" altLang="en-US" sz="1300" dirty="0">
                        <a:solidFill>
                          <a:schemeClr val="tx1"/>
                        </a:solidFill>
                        <a:latin typeface="Arial" panose="020B0604020202020204" pitchFamily="34" charset="0"/>
                        <a:cs typeface="Arial" panose="020B0604020202020204" pitchFamily="34" charset="0"/>
                      </a:endParaRPr>
                    </a:p>
                  </a:txBody>
                  <a:tcPr>
                    <a:lnL w="12700" cap="flat" cmpd="sng" algn="ctr">
                      <a:solidFill>
                        <a:srgbClr val="5B8E39"/>
                      </a:solidFill>
                      <a:prstDash val="solid"/>
                      <a:round/>
                      <a:headEnd type="none" w="med" len="med"/>
                      <a:tailEnd type="none" w="med" len="med"/>
                    </a:lnL>
                    <a:lnR w="28575" cap="flat" cmpd="sng" algn="ctr">
                      <a:solidFill>
                        <a:srgbClr val="5B8E39"/>
                      </a:solidFill>
                      <a:prstDash val="solid"/>
                      <a:round/>
                      <a:headEnd type="none" w="med" len="med"/>
                      <a:tailEnd type="none" w="med" len="med"/>
                    </a:lnR>
                    <a:lnT w="19050" cap="flat" cmpd="sng" algn="ctr">
                      <a:solidFill>
                        <a:srgbClr val="0070C0"/>
                      </a:solidFill>
                      <a:prstDash val="solid"/>
                      <a:round/>
                      <a:headEnd type="none" w="med" len="med"/>
                      <a:tailEnd type="none" w="med" len="med"/>
                    </a:lnT>
                    <a:lnB w="28575" cap="flat" cmpd="sng" algn="ctr">
                      <a:solidFill>
                        <a:srgbClr val="5B8E39"/>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val="3411162488"/>
                  </a:ext>
                </a:extLst>
              </a:tr>
              <a:tr h="252000">
                <a:tc gridSpan="4">
                  <a:txBody>
                    <a:bodyPr/>
                    <a:lstStyle/>
                    <a:p>
                      <a:pPr latinLnBrk="1"/>
                      <a:r>
                        <a:rPr lang="en-US" altLang="ko-KR" sz="1400" b="1" dirty="0">
                          <a:solidFill>
                            <a:schemeClr val="tx1"/>
                          </a:solidFill>
                          <a:latin typeface="Arial" panose="020B0604020202020204" pitchFamily="34" charset="0"/>
                          <a:cs typeface="Arial" panose="020B0604020202020204" pitchFamily="34" charset="0"/>
                        </a:rPr>
                        <a:t>Sell recommendations (341 firm – year observations) </a:t>
                      </a:r>
                      <a:endParaRPr lang="ko-KR" altLang="en-US" sz="1400" b="1" dirty="0">
                        <a:solidFill>
                          <a:schemeClr val="tx1"/>
                        </a:solidFill>
                        <a:latin typeface="Arial" panose="020B0604020202020204" pitchFamily="34" charset="0"/>
                        <a:cs typeface="Arial" panose="020B0604020202020204" pitchFamily="34" charset="0"/>
                      </a:endParaRPr>
                    </a:p>
                  </a:txBody>
                  <a:tcPr>
                    <a:lnL w="28575" cap="flat" cmpd="sng" algn="ctr">
                      <a:solidFill>
                        <a:srgbClr val="5B8E39"/>
                      </a:solidFill>
                      <a:prstDash val="solid"/>
                      <a:round/>
                      <a:headEnd type="none" w="med" len="med"/>
                      <a:tailEnd type="none" w="med" len="med"/>
                    </a:lnL>
                    <a:lnR w="28575" cap="flat" cmpd="sng" algn="ctr">
                      <a:solidFill>
                        <a:srgbClr val="5B8E39"/>
                      </a:solidFill>
                      <a:prstDash val="solid"/>
                      <a:round/>
                      <a:headEnd type="none" w="med" len="med"/>
                      <a:tailEnd type="none" w="med" len="med"/>
                    </a:lnR>
                    <a:lnT w="28575" cap="flat" cmpd="sng" algn="ctr">
                      <a:solidFill>
                        <a:srgbClr val="5B8E39"/>
                      </a:solidFill>
                      <a:prstDash val="solid"/>
                      <a:round/>
                      <a:headEnd type="none" w="med" len="med"/>
                      <a:tailEnd type="none" w="med" len="med"/>
                    </a:lnT>
                    <a:lnB w="1905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hMerge="1">
                  <a:txBody>
                    <a:bodyPr/>
                    <a:lstStyle/>
                    <a:p>
                      <a:pPr latinLnBrk="1"/>
                      <a:endParaRPr lang="ko-KR" altLang="en-US" sz="1400" dirty="0">
                        <a:solidFill>
                          <a:schemeClr val="tx1"/>
                        </a:solidFill>
                        <a:latin typeface="Arial" panose="020B0604020202020204" pitchFamily="34" charset="0"/>
                        <a:cs typeface="Arial" panose="020B0604020202020204" pitchFamily="34" charset="0"/>
                      </a:endParaRPr>
                    </a:p>
                  </a:txBody>
                  <a:tcP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hMerge="1">
                  <a:txBody>
                    <a:bodyPr/>
                    <a:lstStyle/>
                    <a:p>
                      <a:pPr latinLnBrk="1"/>
                      <a:endParaRPr lang="ko-KR" altLang="en-US" sz="1400" dirty="0">
                        <a:solidFill>
                          <a:schemeClr val="tx1"/>
                        </a:solidFill>
                        <a:latin typeface="Arial" panose="020B0604020202020204" pitchFamily="34" charset="0"/>
                        <a:cs typeface="Arial" panose="020B0604020202020204" pitchFamily="34" charset="0"/>
                      </a:endParaRPr>
                    </a:p>
                  </a:txBody>
                  <a:tcP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hMerge="1">
                  <a:txBody>
                    <a:bodyPr/>
                    <a:lstStyle/>
                    <a:p>
                      <a:pPr latinLnBrk="1"/>
                      <a:endParaRPr lang="ko-KR" altLang="en-US" sz="1400" dirty="0">
                        <a:solidFill>
                          <a:schemeClr val="tx1"/>
                        </a:solidFill>
                        <a:latin typeface="Arial" panose="020B0604020202020204" pitchFamily="34" charset="0"/>
                        <a:cs typeface="Arial" panose="020B0604020202020204" pitchFamily="34" charset="0"/>
                      </a:endParaRPr>
                    </a:p>
                  </a:txBody>
                  <a:tcP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val="429120183"/>
                  </a:ext>
                </a:extLst>
              </a:tr>
              <a:tr h="252000">
                <a:tc>
                  <a:txBody>
                    <a:bodyPr/>
                    <a:lstStyle/>
                    <a:p>
                      <a:pPr latinLnBrk="1"/>
                      <a:r>
                        <a:rPr lang="en-US" altLang="ko-KR" sz="1300" dirty="0">
                          <a:solidFill>
                            <a:schemeClr val="tx1"/>
                          </a:solidFill>
                          <a:latin typeface="Arial" panose="020B0604020202020204" pitchFamily="34" charset="0"/>
                          <a:cs typeface="Arial" panose="020B0604020202020204" pitchFamily="34" charset="0"/>
                        </a:rPr>
                        <a:t>5</a:t>
                      </a:r>
                      <a:endParaRPr lang="ko-KR" altLang="en-US" sz="1300" dirty="0">
                        <a:solidFill>
                          <a:schemeClr val="tx1"/>
                        </a:solidFill>
                        <a:latin typeface="Arial" panose="020B0604020202020204" pitchFamily="34" charset="0"/>
                        <a:cs typeface="Arial" panose="020B0604020202020204" pitchFamily="34" charset="0"/>
                      </a:endParaRPr>
                    </a:p>
                  </a:txBody>
                  <a:tcPr>
                    <a:lnL w="19050" cap="flat" cmpd="sng" algn="ctr">
                      <a:solidFill>
                        <a:srgbClr val="FF0000"/>
                      </a:solidFill>
                      <a:prstDash val="solid"/>
                      <a:round/>
                      <a:headEnd type="none" w="med" len="med"/>
                      <a:tailEnd type="none" w="med" len="med"/>
                    </a:lnL>
                    <a:lnR w="12700" cap="flat" cmpd="sng" algn="ctr">
                      <a:solidFill>
                        <a:srgbClr val="5B8E39"/>
                      </a:solidFill>
                      <a:prstDash val="solid"/>
                      <a:round/>
                      <a:headEnd type="none" w="med" len="med"/>
                      <a:tailEnd type="none" w="med" len="med"/>
                    </a:lnR>
                    <a:lnT w="19050" cap="flat" cmpd="sng" algn="ctr">
                      <a:solidFill>
                        <a:srgbClr val="FF0000"/>
                      </a:solidFill>
                      <a:prstDash val="solid"/>
                      <a:round/>
                      <a:headEnd type="none" w="med" len="med"/>
                      <a:tailEnd type="none" w="med" len="med"/>
                    </a:lnT>
                    <a:lnB w="1905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latinLnBrk="1"/>
                      <a:r>
                        <a:rPr lang="en-US" altLang="ko-KR" sz="1300" dirty="0">
                          <a:solidFill>
                            <a:schemeClr val="tx1"/>
                          </a:solidFill>
                          <a:latin typeface="Arial" panose="020B0604020202020204" pitchFamily="34" charset="0"/>
                          <a:cs typeface="Arial" panose="020B0604020202020204" pitchFamily="34" charset="0"/>
                        </a:rPr>
                        <a:t>33</a:t>
                      </a:r>
                      <a:endParaRPr lang="ko-KR" altLang="en-US" sz="1300" dirty="0">
                        <a:solidFill>
                          <a:schemeClr val="tx1"/>
                        </a:solidFill>
                        <a:latin typeface="Arial" panose="020B0604020202020204" pitchFamily="34" charset="0"/>
                        <a:cs typeface="Arial" panose="020B0604020202020204" pitchFamily="34" charset="0"/>
                      </a:endParaRPr>
                    </a:p>
                  </a:txBody>
                  <a:tcPr>
                    <a:lnL w="12700" cap="flat" cmpd="sng" algn="ctr">
                      <a:solidFill>
                        <a:srgbClr val="5B8E39"/>
                      </a:solidFill>
                      <a:prstDash val="solid"/>
                      <a:round/>
                      <a:headEnd type="none" w="med" len="med"/>
                      <a:tailEnd type="none" w="med" len="med"/>
                    </a:lnL>
                    <a:lnR w="12700" cap="flat" cmpd="sng" algn="ctr">
                      <a:solidFill>
                        <a:srgbClr val="5B8E39"/>
                      </a:solidFill>
                      <a:prstDash val="solid"/>
                      <a:round/>
                      <a:headEnd type="none" w="med" len="med"/>
                      <a:tailEnd type="none" w="med" len="med"/>
                    </a:lnR>
                    <a:lnT w="19050" cap="flat" cmpd="sng" algn="ctr">
                      <a:solidFill>
                        <a:srgbClr val="FF0000"/>
                      </a:solidFill>
                      <a:prstDash val="solid"/>
                      <a:round/>
                      <a:headEnd type="none" w="med" len="med"/>
                      <a:tailEnd type="none" w="med" len="med"/>
                    </a:lnT>
                    <a:lnB w="1905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latinLnBrk="1"/>
                      <a:r>
                        <a:rPr lang="en-US" altLang="ko-KR" sz="1300" dirty="0">
                          <a:solidFill>
                            <a:schemeClr val="tx1"/>
                          </a:solidFill>
                          <a:latin typeface="Arial" panose="020B0604020202020204" pitchFamily="34" charset="0"/>
                          <a:cs typeface="Arial" panose="020B0604020202020204" pitchFamily="34" charset="0"/>
                        </a:rPr>
                        <a:t>18</a:t>
                      </a:r>
                      <a:endParaRPr lang="ko-KR" altLang="en-US" sz="1300" dirty="0">
                        <a:solidFill>
                          <a:schemeClr val="tx1"/>
                        </a:solidFill>
                        <a:latin typeface="Arial" panose="020B0604020202020204" pitchFamily="34" charset="0"/>
                        <a:cs typeface="Arial" panose="020B0604020202020204" pitchFamily="34" charset="0"/>
                      </a:endParaRPr>
                    </a:p>
                  </a:txBody>
                  <a:tcPr>
                    <a:lnL w="12700" cap="flat" cmpd="sng" algn="ctr">
                      <a:solidFill>
                        <a:srgbClr val="5B8E39"/>
                      </a:solidFill>
                      <a:prstDash val="solid"/>
                      <a:round/>
                      <a:headEnd type="none" w="med" len="med"/>
                      <a:tailEnd type="none" w="med" len="med"/>
                    </a:lnL>
                    <a:lnR w="12700" cap="flat" cmpd="sng" algn="ctr">
                      <a:solidFill>
                        <a:srgbClr val="5B8E39"/>
                      </a:solidFill>
                      <a:prstDash val="solid"/>
                      <a:round/>
                      <a:headEnd type="none" w="med" len="med"/>
                      <a:tailEnd type="none" w="med" len="med"/>
                    </a:lnR>
                    <a:lnT w="19050" cap="flat" cmpd="sng" algn="ctr">
                      <a:solidFill>
                        <a:srgbClr val="FF0000"/>
                      </a:solidFill>
                      <a:prstDash val="solid"/>
                      <a:round/>
                      <a:headEnd type="none" w="med" len="med"/>
                      <a:tailEnd type="none" w="med" len="med"/>
                    </a:lnT>
                    <a:lnB w="1905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latinLnBrk="1"/>
                      <a:r>
                        <a:rPr lang="en-US" altLang="ko-KR" sz="1300" dirty="0">
                          <a:solidFill>
                            <a:schemeClr val="tx1"/>
                          </a:solidFill>
                          <a:latin typeface="Arial" panose="020B0604020202020204" pitchFamily="34" charset="0"/>
                          <a:cs typeface="Arial" panose="020B0604020202020204" pitchFamily="34" charset="0"/>
                        </a:rPr>
                        <a:t>64.7</a:t>
                      </a:r>
                      <a:endParaRPr lang="ko-KR" altLang="en-US" sz="1300" dirty="0">
                        <a:solidFill>
                          <a:schemeClr val="tx1"/>
                        </a:solidFill>
                        <a:latin typeface="Arial" panose="020B0604020202020204" pitchFamily="34" charset="0"/>
                        <a:cs typeface="Arial" panose="020B0604020202020204" pitchFamily="34" charset="0"/>
                      </a:endParaRPr>
                    </a:p>
                  </a:txBody>
                  <a:tcPr>
                    <a:lnL w="12700" cap="flat" cmpd="sng" algn="ctr">
                      <a:solidFill>
                        <a:srgbClr val="5B8E39"/>
                      </a:solidFill>
                      <a:prstDash val="solid"/>
                      <a:round/>
                      <a:headEnd type="none" w="med" len="med"/>
                      <a:tailEnd type="none" w="med" len="med"/>
                    </a:lnL>
                    <a:lnR w="19050" cap="flat" cmpd="sng" algn="ctr">
                      <a:solidFill>
                        <a:srgbClr val="FF0000"/>
                      </a:solidFill>
                      <a:prstDash val="solid"/>
                      <a:round/>
                      <a:headEnd type="none" w="med" len="med"/>
                      <a:tailEnd type="none" w="med" len="med"/>
                    </a:lnR>
                    <a:lnT w="19050" cap="flat" cmpd="sng" algn="ctr">
                      <a:solidFill>
                        <a:srgbClr val="FF0000"/>
                      </a:solidFill>
                      <a:prstDash val="solid"/>
                      <a:round/>
                      <a:headEnd type="none" w="med" len="med"/>
                      <a:tailEnd type="none" w="med" len="med"/>
                    </a:lnT>
                    <a:lnB w="1905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val="3305887325"/>
                  </a:ext>
                </a:extLst>
              </a:tr>
              <a:tr h="252000">
                <a:tc>
                  <a:txBody>
                    <a:bodyPr/>
                    <a:lstStyle/>
                    <a:p>
                      <a:pPr latinLnBrk="1"/>
                      <a:r>
                        <a:rPr lang="en-US" altLang="ko-KR" sz="1300" dirty="0">
                          <a:solidFill>
                            <a:schemeClr val="tx1"/>
                          </a:solidFill>
                          <a:latin typeface="Arial" panose="020B0604020202020204" pitchFamily="34" charset="0"/>
                          <a:cs typeface="Arial" panose="020B0604020202020204" pitchFamily="34" charset="0"/>
                        </a:rPr>
                        <a:t>4</a:t>
                      </a:r>
                      <a:endParaRPr lang="ko-KR" altLang="en-US" sz="1300" dirty="0">
                        <a:solidFill>
                          <a:schemeClr val="tx1"/>
                        </a:solidFill>
                        <a:latin typeface="Arial" panose="020B0604020202020204" pitchFamily="34" charset="0"/>
                        <a:cs typeface="Arial" panose="020B0604020202020204" pitchFamily="34" charset="0"/>
                      </a:endParaRPr>
                    </a:p>
                  </a:txBody>
                  <a:tcPr>
                    <a:lnL w="28575" cap="flat" cmpd="sng" algn="ctr">
                      <a:solidFill>
                        <a:srgbClr val="5B8E39"/>
                      </a:solidFill>
                      <a:prstDash val="solid"/>
                      <a:round/>
                      <a:headEnd type="none" w="med" len="med"/>
                      <a:tailEnd type="none" w="med" len="med"/>
                    </a:lnL>
                    <a:lnR w="12700" cap="flat" cmpd="sng" algn="ctr">
                      <a:solidFill>
                        <a:srgbClr val="5B8E39"/>
                      </a:solidFill>
                      <a:prstDash val="solid"/>
                      <a:round/>
                      <a:headEnd type="none" w="med" len="med"/>
                      <a:tailEnd type="none" w="med" len="med"/>
                    </a:lnR>
                    <a:lnT w="19050" cap="flat" cmpd="sng" algn="ctr">
                      <a:solidFill>
                        <a:srgbClr val="FF0000"/>
                      </a:solidFill>
                      <a:prstDash val="solid"/>
                      <a:round/>
                      <a:headEnd type="none" w="med" len="med"/>
                      <a:tailEnd type="none" w="med" len="med"/>
                    </a:lnT>
                    <a:lnB w="12700" cap="flat" cmpd="sng" algn="ctr">
                      <a:solidFill>
                        <a:srgbClr val="5B8E39"/>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latinLnBrk="1"/>
                      <a:r>
                        <a:rPr lang="en-US" altLang="ko-KR" sz="1300" dirty="0">
                          <a:solidFill>
                            <a:schemeClr val="tx1"/>
                          </a:solidFill>
                          <a:latin typeface="Arial" panose="020B0604020202020204" pitchFamily="34" charset="0"/>
                          <a:cs typeface="Arial" panose="020B0604020202020204" pitchFamily="34" charset="0"/>
                        </a:rPr>
                        <a:t>39</a:t>
                      </a:r>
                      <a:endParaRPr lang="ko-KR" altLang="en-US" sz="1300" dirty="0">
                        <a:solidFill>
                          <a:schemeClr val="tx1"/>
                        </a:solidFill>
                        <a:latin typeface="Arial" panose="020B0604020202020204" pitchFamily="34" charset="0"/>
                        <a:cs typeface="Arial" panose="020B0604020202020204" pitchFamily="34" charset="0"/>
                      </a:endParaRPr>
                    </a:p>
                  </a:txBody>
                  <a:tcPr>
                    <a:lnL w="12700" cap="flat" cmpd="sng" algn="ctr">
                      <a:solidFill>
                        <a:srgbClr val="5B8E39"/>
                      </a:solidFill>
                      <a:prstDash val="solid"/>
                      <a:round/>
                      <a:headEnd type="none" w="med" len="med"/>
                      <a:tailEnd type="none" w="med" len="med"/>
                    </a:lnL>
                    <a:lnR w="12700" cap="flat" cmpd="sng" algn="ctr">
                      <a:solidFill>
                        <a:srgbClr val="5B8E39"/>
                      </a:solidFill>
                      <a:prstDash val="solid"/>
                      <a:round/>
                      <a:headEnd type="none" w="med" len="med"/>
                      <a:tailEnd type="none" w="med" len="med"/>
                    </a:lnR>
                    <a:lnT w="19050" cap="flat" cmpd="sng" algn="ctr">
                      <a:solidFill>
                        <a:srgbClr val="FF0000"/>
                      </a:solidFill>
                      <a:prstDash val="solid"/>
                      <a:round/>
                      <a:headEnd type="none" w="med" len="med"/>
                      <a:tailEnd type="none" w="med" len="med"/>
                    </a:lnT>
                    <a:lnB w="12700" cap="flat" cmpd="sng" algn="ctr">
                      <a:solidFill>
                        <a:srgbClr val="5B8E39"/>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latinLnBrk="1"/>
                      <a:r>
                        <a:rPr lang="en-US" altLang="ko-KR" sz="1300" dirty="0">
                          <a:solidFill>
                            <a:schemeClr val="tx1"/>
                          </a:solidFill>
                          <a:latin typeface="Arial" panose="020B0604020202020204" pitchFamily="34" charset="0"/>
                          <a:cs typeface="Arial" panose="020B0604020202020204" pitchFamily="34" charset="0"/>
                        </a:rPr>
                        <a:t>23</a:t>
                      </a:r>
                      <a:endParaRPr lang="ko-KR" altLang="en-US" sz="1300" dirty="0">
                        <a:solidFill>
                          <a:schemeClr val="tx1"/>
                        </a:solidFill>
                        <a:latin typeface="Arial" panose="020B0604020202020204" pitchFamily="34" charset="0"/>
                        <a:cs typeface="Arial" panose="020B0604020202020204" pitchFamily="34" charset="0"/>
                      </a:endParaRPr>
                    </a:p>
                  </a:txBody>
                  <a:tcPr>
                    <a:lnL w="12700" cap="flat" cmpd="sng" algn="ctr">
                      <a:solidFill>
                        <a:srgbClr val="5B8E39"/>
                      </a:solidFill>
                      <a:prstDash val="solid"/>
                      <a:round/>
                      <a:headEnd type="none" w="med" len="med"/>
                      <a:tailEnd type="none" w="med" len="med"/>
                    </a:lnL>
                    <a:lnR w="12700" cap="flat" cmpd="sng" algn="ctr">
                      <a:solidFill>
                        <a:srgbClr val="5B8E39"/>
                      </a:solidFill>
                      <a:prstDash val="solid"/>
                      <a:round/>
                      <a:headEnd type="none" w="med" len="med"/>
                      <a:tailEnd type="none" w="med" len="med"/>
                    </a:lnR>
                    <a:lnT w="19050" cap="flat" cmpd="sng" algn="ctr">
                      <a:solidFill>
                        <a:srgbClr val="FF0000"/>
                      </a:solidFill>
                      <a:prstDash val="solid"/>
                      <a:round/>
                      <a:headEnd type="none" w="med" len="med"/>
                      <a:tailEnd type="none" w="med" len="med"/>
                    </a:lnT>
                    <a:lnB w="12700" cap="flat" cmpd="sng" algn="ctr">
                      <a:solidFill>
                        <a:srgbClr val="5B8E39"/>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latinLnBrk="1"/>
                      <a:r>
                        <a:rPr lang="en-US" altLang="ko-KR" sz="1300" dirty="0">
                          <a:solidFill>
                            <a:schemeClr val="tx1"/>
                          </a:solidFill>
                          <a:latin typeface="Arial" panose="020B0604020202020204" pitchFamily="34" charset="0"/>
                          <a:cs typeface="Arial" panose="020B0604020202020204" pitchFamily="34" charset="0"/>
                        </a:rPr>
                        <a:t>62.9</a:t>
                      </a:r>
                      <a:endParaRPr lang="ko-KR" altLang="en-US" sz="1300" dirty="0">
                        <a:solidFill>
                          <a:schemeClr val="tx1"/>
                        </a:solidFill>
                        <a:latin typeface="Arial" panose="020B0604020202020204" pitchFamily="34" charset="0"/>
                        <a:cs typeface="Arial" panose="020B0604020202020204" pitchFamily="34" charset="0"/>
                      </a:endParaRPr>
                    </a:p>
                  </a:txBody>
                  <a:tcPr>
                    <a:lnL w="12700" cap="flat" cmpd="sng" algn="ctr">
                      <a:solidFill>
                        <a:srgbClr val="5B8E39"/>
                      </a:solidFill>
                      <a:prstDash val="solid"/>
                      <a:round/>
                      <a:headEnd type="none" w="med" len="med"/>
                      <a:tailEnd type="none" w="med" len="med"/>
                    </a:lnL>
                    <a:lnR w="28575" cap="flat" cmpd="sng" algn="ctr">
                      <a:solidFill>
                        <a:srgbClr val="5B8E39"/>
                      </a:solidFill>
                      <a:prstDash val="solid"/>
                      <a:round/>
                      <a:headEnd type="none" w="med" len="med"/>
                      <a:tailEnd type="none" w="med" len="med"/>
                    </a:lnR>
                    <a:lnT w="19050" cap="flat" cmpd="sng" algn="ctr">
                      <a:solidFill>
                        <a:srgbClr val="FF0000"/>
                      </a:solidFill>
                      <a:prstDash val="solid"/>
                      <a:round/>
                      <a:headEnd type="none" w="med" len="med"/>
                      <a:tailEnd type="none" w="med" len="med"/>
                    </a:lnT>
                    <a:lnB w="12700" cap="flat" cmpd="sng" algn="ctr">
                      <a:solidFill>
                        <a:srgbClr val="5B8E39"/>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val="1791712010"/>
                  </a:ext>
                </a:extLst>
              </a:tr>
              <a:tr h="252000">
                <a:tc>
                  <a:txBody>
                    <a:bodyPr/>
                    <a:lstStyle/>
                    <a:p>
                      <a:pPr latinLnBrk="1"/>
                      <a:r>
                        <a:rPr lang="en-US" altLang="ko-KR" sz="1300" dirty="0">
                          <a:solidFill>
                            <a:schemeClr val="tx1"/>
                          </a:solidFill>
                          <a:latin typeface="Arial" panose="020B0604020202020204" pitchFamily="34" charset="0"/>
                          <a:cs typeface="Arial" panose="020B0604020202020204" pitchFamily="34" charset="0"/>
                        </a:rPr>
                        <a:t>3</a:t>
                      </a:r>
                      <a:endParaRPr lang="ko-KR" altLang="en-US" sz="1300" dirty="0">
                        <a:solidFill>
                          <a:schemeClr val="tx1"/>
                        </a:solidFill>
                        <a:latin typeface="Arial" panose="020B0604020202020204" pitchFamily="34" charset="0"/>
                        <a:cs typeface="Arial" panose="020B0604020202020204" pitchFamily="34" charset="0"/>
                      </a:endParaRPr>
                    </a:p>
                  </a:txBody>
                  <a:tcPr>
                    <a:lnL w="28575" cap="flat" cmpd="sng" algn="ctr">
                      <a:solidFill>
                        <a:srgbClr val="5B8E39"/>
                      </a:solidFill>
                      <a:prstDash val="solid"/>
                      <a:round/>
                      <a:headEnd type="none" w="med" len="med"/>
                      <a:tailEnd type="none" w="med" len="med"/>
                    </a:lnL>
                    <a:lnR w="12700" cap="flat" cmpd="sng" algn="ctr">
                      <a:solidFill>
                        <a:srgbClr val="5B8E39"/>
                      </a:solidFill>
                      <a:prstDash val="solid"/>
                      <a:round/>
                      <a:headEnd type="none" w="med" len="med"/>
                      <a:tailEnd type="none" w="med" len="med"/>
                    </a:lnR>
                    <a:lnT w="12700" cap="flat" cmpd="sng" algn="ctr">
                      <a:solidFill>
                        <a:srgbClr val="5B8E39"/>
                      </a:solidFill>
                      <a:prstDash val="solid"/>
                      <a:round/>
                      <a:headEnd type="none" w="med" len="med"/>
                      <a:tailEnd type="none" w="med" len="med"/>
                    </a:lnT>
                    <a:lnB w="12700" cap="flat" cmpd="sng" algn="ctr">
                      <a:solidFill>
                        <a:srgbClr val="5B8E39"/>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latinLnBrk="1"/>
                      <a:r>
                        <a:rPr lang="en-US" altLang="ko-KR" sz="1300" dirty="0">
                          <a:solidFill>
                            <a:schemeClr val="tx1"/>
                          </a:solidFill>
                          <a:latin typeface="Arial" panose="020B0604020202020204" pitchFamily="34" charset="0"/>
                          <a:cs typeface="Arial" panose="020B0604020202020204" pitchFamily="34" charset="0"/>
                        </a:rPr>
                        <a:t>58</a:t>
                      </a:r>
                      <a:endParaRPr lang="ko-KR" altLang="en-US" sz="1300" dirty="0">
                        <a:solidFill>
                          <a:schemeClr val="tx1"/>
                        </a:solidFill>
                        <a:latin typeface="Arial" panose="020B0604020202020204" pitchFamily="34" charset="0"/>
                        <a:cs typeface="Arial" panose="020B0604020202020204" pitchFamily="34" charset="0"/>
                      </a:endParaRPr>
                    </a:p>
                  </a:txBody>
                  <a:tcPr>
                    <a:lnL w="12700" cap="flat" cmpd="sng" algn="ctr">
                      <a:solidFill>
                        <a:srgbClr val="5B8E39"/>
                      </a:solidFill>
                      <a:prstDash val="solid"/>
                      <a:round/>
                      <a:headEnd type="none" w="med" len="med"/>
                      <a:tailEnd type="none" w="med" len="med"/>
                    </a:lnL>
                    <a:lnR w="12700" cap="flat" cmpd="sng" algn="ctr">
                      <a:solidFill>
                        <a:srgbClr val="5B8E39"/>
                      </a:solidFill>
                      <a:prstDash val="solid"/>
                      <a:round/>
                      <a:headEnd type="none" w="med" len="med"/>
                      <a:tailEnd type="none" w="med" len="med"/>
                    </a:lnR>
                    <a:lnT w="12700" cap="flat" cmpd="sng" algn="ctr">
                      <a:solidFill>
                        <a:srgbClr val="5B8E39"/>
                      </a:solidFill>
                      <a:prstDash val="solid"/>
                      <a:round/>
                      <a:headEnd type="none" w="med" len="med"/>
                      <a:tailEnd type="none" w="med" len="med"/>
                    </a:lnT>
                    <a:lnB w="12700" cap="flat" cmpd="sng" algn="ctr">
                      <a:solidFill>
                        <a:srgbClr val="5B8E39"/>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latinLnBrk="1"/>
                      <a:r>
                        <a:rPr lang="en-US" altLang="ko-KR" sz="1300" dirty="0">
                          <a:solidFill>
                            <a:schemeClr val="tx1"/>
                          </a:solidFill>
                          <a:latin typeface="Arial" panose="020B0604020202020204" pitchFamily="34" charset="0"/>
                          <a:cs typeface="Arial" panose="020B0604020202020204" pitchFamily="34" charset="0"/>
                        </a:rPr>
                        <a:t>48</a:t>
                      </a:r>
                      <a:endParaRPr lang="ko-KR" altLang="en-US" sz="1300" dirty="0">
                        <a:solidFill>
                          <a:schemeClr val="tx1"/>
                        </a:solidFill>
                        <a:latin typeface="Arial" panose="020B0604020202020204" pitchFamily="34" charset="0"/>
                        <a:cs typeface="Arial" panose="020B0604020202020204" pitchFamily="34" charset="0"/>
                      </a:endParaRPr>
                    </a:p>
                  </a:txBody>
                  <a:tcPr>
                    <a:lnL w="12700" cap="flat" cmpd="sng" algn="ctr">
                      <a:solidFill>
                        <a:srgbClr val="5B8E39"/>
                      </a:solidFill>
                      <a:prstDash val="solid"/>
                      <a:round/>
                      <a:headEnd type="none" w="med" len="med"/>
                      <a:tailEnd type="none" w="med" len="med"/>
                    </a:lnL>
                    <a:lnR w="12700" cap="flat" cmpd="sng" algn="ctr">
                      <a:solidFill>
                        <a:srgbClr val="5B8E39"/>
                      </a:solidFill>
                      <a:prstDash val="solid"/>
                      <a:round/>
                      <a:headEnd type="none" w="med" len="med"/>
                      <a:tailEnd type="none" w="med" len="med"/>
                    </a:lnR>
                    <a:lnT w="12700" cap="flat" cmpd="sng" algn="ctr">
                      <a:solidFill>
                        <a:srgbClr val="5B8E39"/>
                      </a:solidFill>
                      <a:prstDash val="solid"/>
                      <a:round/>
                      <a:headEnd type="none" w="med" len="med"/>
                      <a:tailEnd type="none" w="med" len="med"/>
                    </a:lnT>
                    <a:lnB w="12700" cap="flat" cmpd="sng" algn="ctr">
                      <a:solidFill>
                        <a:srgbClr val="5B8E39"/>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latinLnBrk="1"/>
                      <a:r>
                        <a:rPr lang="en-US" altLang="ko-KR" sz="1300" dirty="0">
                          <a:solidFill>
                            <a:schemeClr val="tx1"/>
                          </a:solidFill>
                          <a:latin typeface="Arial" panose="020B0604020202020204" pitchFamily="34" charset="0"/>
                          <a:cs typeface="Arial" panose="020B0604020202020204" pitchFamily="34" charset="0"/>
                        </a:rPr>
                        <a:t>54.7</a:t>
                      </a:r>
                      <a:endParaRPr lang="ko-KR" altLang="en-US" sz="1300" dirty="0">
                        <a:solidFill>
                          <a:schemeClr val="tx1"/>
                        </a:solidFill>
                        <a:latin typeface="Arial" panose="020B0604020202020204" pitchFamily="34" charset="0"/>
                        <a:cs typeface="Arial" panose="020B0604020202020204" pitchFamily="34" charset="0"/>
                      </a:endParaRPr>
                    </a:p>
                  </a:txBody>
                  <a:tcPr>
                    <a:lnL w="12700" cap="flat" cmpd="sng" algn="ctr">
                      <a:solidFill>
                        <a:srgbClr val="5B8E39"/>
                      </a:solidFill>
                      <a:prstDash val="solid"/>
                      <a:round/>
                      <a:headEnd type="none" w="med" len="med"/>
                      <a:tailEnd type="none" w="med" len="med"/>
                    </a:lnL>
                    <a:lnR w="28575" cap="flat" cmpd="sng" algn="ctr">
                      <a:solidFill>
                        <a:srgbClr val="5B8E39"/>
                      </a:solidFill>
                      <a:prstDash val="solid"/>
                      <a:round/>
                      <a:headEnd type="none" w="med" len="med"/>
                      <a:tailEnd type="none" w="med" len="med"/>
                    </a:lnR>
                    <a:lnT w="12700" cap="flat" cmpd="sng" algn="ctr">
                      <a:solidFill>
                        <a:srgbClr val="5B8E39"/>
                      </a:solidFill>
                      <a:prstDash val="solid"/>
                      <a:round/>
                      <a:headEnd type="none" w="med" len="med"/>
                      <a:tailEnd type="none" w="med" len="med"/>
                    </a:lnT>
                    <a:lnB w="12700" cap="flat" cmpd="sng" algn="ctr">
                      <a:solidFill>
                        <a:srgbClr val="5B8E39"/>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val="3102113938"/>
                  </a:ext>
                </a:extLst>
              </a:tr>
              <a:tr h="252000">
                <a:tc>
                  <a:txBody>
                    <a:bodyPr/>
                    <a:lstStyle/>
                    <a:p>
                      <a:pPr latinLnBrk="1"/>
                      <a:r>
                        <a:rPr lang="en-US" altLang="ko-KR" sz="1300" dirty="0">
                          <a:solidFill>
                            <a:schemeClr val="tx1"/>
                          </a:solidFill>
                          <a:latin typeface="Arial" panose="020B0604020202020204" pitchFamily="34" charset="0"/>
                          <a:cs typeface="Arial" panose="020B0604020202020204" pitchFamily="34" charset="0"/>
                        </a:rPr>
                        <a:t>2</a:t>
                      </a:r>
                      <a:endParaRPr lang="ko-KR" altLang="en-US" sz="1300" dirty="0">
                        <a:solidFill>
                          <a:schemeClr val="tx1"/>
                        </a:solidFill>
                        <a:latin typeface="Arial" panose="020B0604020202020204" pitchFamily="34" charset="0"/>
                        <a:cs typeface="Arial" panose="020B0604020202020204" pitchFamily="34" charset="0"/>
                      </a:endParaRPr>
                    </a:p>
                  </a:txBody>
                  <a:tcPr>
                    <a:lnL w="28575" cap="flat" cmpd="sng" algn="ctr">
                      <a:solidFill>
                        <a:srgbClr val="5B8E39"/>
                      </a:solidFill>
                      <a:prstDash val="solid"/>
                      <a:round/>
                      <a:headEnd type="none" w="med" len="med"/>
                      <a:tailEnd type="none" w="med" len="med"/>
                    </a:lnL>
                    <a:lnR w="12700" cap="flat" cmpd="sng" algn="ctr">
                      <a:solidFill>
                        <a:srgbClr val="5B8E39"/>
                      </a:solidFill>
                      <a:prstDash val="solid"/>
                      <a:round/>
                      <a:headEnd type="none" w="med" len="med"/>
                      <a:tailEnd type="none" w="med" len="med"/>
                    </a:lnR>
                    <a:lnT w="12700" cap="flat" cmpd="sng" algn="ctr">
                      <a:solidFill>
                        <a:srgbClr val="5B8E39"/>
                      </a:solidFill>
                      <a:prstDash val="solid"/>
                      <a:round/>
                      <a:headEnd type="none" w="med" len="med"/>
                      <a:tailEnd type="none" w="med" len="med"/>
                    </a:lnT>
                    <a:lnB w="1905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latinLnBrk="1"/>
                      <a:r>
                        <a:rPr lang="en-US" altLang="ko-KR" sz="1300" dirty="0">
                          <a:solidFill>
                            <a:schemeClr val="tx1"/>
                          </a:solidFill>
                          <a:latin typeface="Arial" panose="020B0604020202020204" pitchFamily="34" charset="0"/>
                          <a:cs typeface="Arial" panose="020B0604020202020204" pitchFamily="34" charset="0"/>
                        </a:rPr>
                        <a:t>38</a:t>
                      </a:r>
                      <a:endParaRPr lang="ko-KR" altLang="en-US" sz="1300" dirty="0">
                        <a:solidFill>
                          <a:schemeClr val="tx1"/>
                        </a:solidFill>
                        <a:latin typeface="Arial" panose="020B0604020202020204" pitchFamily="34" charset="0"/>
                        <a:cs typeface="Arial" panose="020B0604020202020204" pitchFamily="34" charset="0"/>
                      </a:endParaRPr>
                    </a:p>
                  </a:txBody>
                  <a:tcPr>
                    <a:lnL w="12700" cap="flat" cmpd="sng" algn="ctr">
                      <a:solidFill>
                        <a:srgbClr val="5B8E39"/>
                      </a:solidFill>
                      <a:prstDash val="solid"/>
                      <a:round/>
                      <a:headEnd type="none" w="med" len="med"/>
                      <a:tailEnd type="none" w="med" len="med"/>
                    </a:lnL>
                    <a:lnR w="12700" cap="flat" cmpd="sng" algn="ctr">
                      <a:solidFill>
                        <a:srgbClr val="5B8E39"/>
                      </a:solidFill>
                      <a:prstDash val="solid"/>
                      <a:round/>
                      <a:headEnd type="none" w="med" len="med"/>
                      <a:tailEnd type="none" w="med" len="med"/>
                    </a:lnR>
                    <a:lnT w="12700" cap="flat" cmpd="sng" algn="ctr">
                      <a:solidFill>
                        <a:srgbClr val="5B8E39"/>
                      </a:solidFill>
                      <a:prstDash val="solid"/>
                      <a:round/>
                      <a:headEnd type="none" w="med" len="med"/>
                      <a:tailEnd type="none" w="med" len="med"/>
                    </a:lnT>
                    <a:lnB w="1905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latinLnBrk="1"/>
                      <a:r>
                        <a:rPr lang="en-US" altLang="ko-KR" sz="1300" dirty="0">
                          <a:solidFill>
                            <a:schemeClr val="tx1"/>
                          </a:solidFill>
                          <a:latin typeface="Arial" panose="020B0604020202020204" pitchFamily="34" charset="0"/>
                          <a:cs typeface="Arial" panose="020B0604020202020204" pitchFamily="34" charset="0"/>
                        </a:rPr>
                        <a:t>41</a:t>
                      </a:r>
                      <a:endParaRPr lang="ko-KR" altLang="en-US" sz="1300" dirty="0">
                        <a:solidFill>
                          <a:schemeClr val="tx1"/>
                        </a:solidFill>
                        <a:latin typeface="Arial" panose="020B0604020202020204" pitchFamily="34" charset="0"/>
                        <a:cs typeface="Arial" panose="020B0604020202020204" pitchFamily="34" charset="0"/>
                      </a:endParaRPr>
                    </a:p>
                  </a:txBody>
                  <a:tcPr>
                    <a:lnL w="12700" cap="flat" cmpd="sng" algn="ctr">
                      <a:solidFill>
                        <a:srgbClr val="5B8E39"/>
                      </a:solidFill>
                      <a:prstDash val="solid"/>
                      <a:round/>
                      <a:headEnd type="none" w="med" len="med"/>
                      <a:tailEnd type="none" w="med" len="med"/>
                    </a:lnL>
                    <a:lnR w="12700" cap="flat" cmpd="sng" algn="ctr">
                      <a:solidFill>
                        <a:srgbClr val="5B8E39"/>
                      </a:solidFill>
                      <a:prstDash val="solid"/>
                      <a:round/>
                      <a:headEnd type="none" w="med" len="med"/>
                      <a:tailEnd type="none" w="med" len="med"/>
                    </a:lnR>
                    <a:lnT w="12700" cap="flat" cmpd="sng" algn="ctr">
                      <a:solidFill>
                        <a:srgbClr val="5B8E39"/>
                      </a:solidFill>
                      <a:prstDash val="solid"/>
                      <a:round/>
                      <a:headEnd type="none" w="med" len="med"/>
                      <a:tailEnd type="none" w="med" len="med"/>
                    </a:lnT>
                    <a:lnB w="1905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latinLnBrk="1"/>
                      <a:r>
                        <a:rPr lang="en-US" altLang="ko-KR" sz="1300" dirty="0">
                          <a:solidFill>
                            <a:schemeClr val="tx1"/>
                          </a:solidFill>
                          <a:latin typeface="Arial" panose="020B0604020202020204" pitchFamily="34" charset="0"/>
                          <a:cs typeface="Arial" panose="020B0604020202020204" pitchFamily="34" charset="0"/>
                        </a:rPr>
                        <a:t>48.1</a:t>
                      </a:r>
                      <a:endParaRPr lang="ko-KR" altLang="en-US" sz="1300" dirty="0">
                        <a:solidFill>
                          <a:schemeClr val="tx1"/>
                        </a:solidFill>
                        <a:latin typeface="Arial" panose="020B0604020202020204" pitchFamily="34" charset="0"/>
                        <a:cs typeface="Arial" panose="020B0604020202020204" pitchFamily="34" charset="0"/>
                      </a:endParaRPr>
                    </a:p>
                  </a:txBody>
                  <a:tcPr>
                    <a:lnL w="12700" cap="flat" cmpd="sng" algn="ctr">
                      <a:solidFill>
                        <a:srgbClr val="5B8E39"/>
                      </a:solidFill>
                      <a:prstDash val="solid"/>
                      <a:round/>
                      <a:headEnd type="none" w="med" len="med"/>
                      <a:tailEnd type="none" w="med" len="med"/>
                    </a:lnL>
                    <a:lnR w="28575" cap="flat" cmpd="sng" algn="ctr">
                      <a:solidFill>
                        <a:srgbClr val="5B8E39"/>
                      </a:solidFill>
                      <a:prstDash val="solid"/>
                      <a:round/>
                      <a:headEnd type="none" w="med" len="med"/>
                      <a:tailEnd type="none" w="med" len="med"/>
                    </a:lnR>
                    <a:lnT w="12700" cap="flat" cmpd="sng" algn="ctr">
                      <a:solidFill>
                        <a:srgbClr val="5B8E39"/>
                      </a:solidFill>
                      <a:prstDash val="solid"/>
                      <a:round/>
                      <a:headEnd type="none" w="med" len="med"/>
                      <a:tailEnd type="none" w="med" len="med"/>
                    </a:lnT>
                    <a:lnB w="1905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val="1972909304"/>
                  </a:ext>
                </a:extLst>
              </a:tr>
              <a:tr h="252000">
                <a:tc>
                  <a:txBody>
                    <a:bodyPr/>
                    <a:lstStyle/>
                    <a:p>
                      <a:pPr latinLnBrk="1"/>
                      <a:r>
                        <a:rPr lang="en-US" altLang="ko-KR" sz="1300" dirty="0">
                          <a:solidFill>
                            <a:schemeClr val="tx1"/>
                          </a:solidFill>
                          <a:latin typeface="Arial" panose="020B0604020202020204" pitchFamily="34" charset="0"/>
                          <a:cs typeface="Arial" panose="020B0604020202020204" pitchFamily="34" charset="0"/>
                        </a:rPr>
                        <a:t>1</a:t>
                      </a:r>
                      <a:endParaRPr lang="ko-KR" altLang="en-US" sz="1300" dirty="0">
                        <a:solidFill>
                          <a:schemeClr val="tx1"/>
                        </a:solidFill>
                        <a:latin typeface="Arial" panose="020B0604020202020204" pitchFamily="34" charset="0"/>
                        <a:cs typeface="Arial" panose="020B0604020202020204" pitchFamily="34" charset="0"/>
                      </a:endParaRPr>
                    </a:p>
                  </a:txBody>
                  <a:tcPr>
                    <a:lnL w="19050" cap="flat" cmpd="sng" algn="ctr">
                      <a:solidFill>
                        <a:srgbClr val="0070C0"/>
                      </a:solidFill>
                      <a:prstDash val="solid"/>
                      <a:round/>
                      <a:headEnd type="none" w="med" len="med"/>
                      <a:tailEnd type="none" w="med" len="med"/>
                    </a:lnL>
                    <a:lnR w="12700" cap="flat" cmpd="sng" algn="ctr">
                      <a:solidFill>
                        <a:srgbClr val="5B8E39"/>
                      </a:solidFill>
                      <a:prstDash val="solid"/>
                      <a:round/>
                      <a:headEnd type="none" w="med" len="med"/>
                      <a:tailEnd type="none" w="med" len="med"/>
                    </a:lnR>
                    <a:lnT w="19050" cap="flat" cmpd="sng" algn="ctr">
                      <a:solidFill>
                        <a:srgbClr val="0070C0"/>
                      </a:solidFill>
                      <a:prstDash val="solid"/>
                      <a:round/>
                      <a:headEnd type="none" w="med" len="med"/>
                      <a:tailEnd type="none" w="med" len="med"/>
                    </a:lnT>
                    <a:lnB w="1905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latinLnBrk="1"/>
                      <a:r>
                        <a:rPr lang="en-US" altLang="ko-KR" sz="1300" dirty="0">
                          <a:solidFill>
                            <a:schemeClr val="tx1"/>
                          </a:solidFill>
                          <a:latin typeface="Arial" panose="020B0604020202020204" pitchFamily="34" charset="0"/>
                          <a:cs typeface="Arial" panose="020B0604020202020204" pitchFamily="34" charset="0"/>
                        </a:rPr>
                        <a:t>19</a:t>
                      </a:r>
                      <a:endParaRPr lang="ko-KR" altLang="en-US" sz="1300" dirty="0">
                        <a:solidFill>
                          <a:schemeClr val="tx1"/>
                        </a:solidFill>
                        <a:latin typeface="Arial" panose="020B0604020202020204" pitchFamily="34" charset="0"/>
                        <a:cs typeface="Arial" panose="020B0604020202020204" pitchFamily="34" charset="0"/>
                      </a:endParaRPr>
                    </a:p>
                  </a:txBody>
                  <a:tcPr>
                    <a:lnL w="12700" cap="flat" cmpd="sng" algn="ctr">
                      <a:solidFill>
                        <a:srgbClr val="5B8E39"/>
                      </a:solidFill>
                      <a:prstDash val="solid"/>
                      <a:round/>
                      <a:headEnd type="none" w="med" len="med"/>
                      <a:tailEnd type="none" w="med" len="med"/>
                    </a:lnL>
                    <a:lnR w="12700" cap="flat" cmpd="sng" algn="ctr">
                      <a:solidFill>
                        <a:srgbClr val="5B8E39"/>
                      </a:solidFill>
                      <a:prstDash val="solid"/>
                      <a:round/>
                      <a:headEnd type="none" w="med" len="med"/>
                      <a:tailEnd type="none" w="med" len="med"/>
                    </a:lnR>
                    <a:lnT w="19050" cap="flat" cmpd="sng" algn="ctr">
                      <a:solidFill>
                        <a:srgbClr val="0070C0"/>
                      </a:solidFill>
                      <a:prstDash val="solid"/>
                      <a:round/>
                      <a:headEnd type="none" w="med" len="med"/>
                      <a:tailEnd type="none" w="med" len="med"/>
                    </a:lnT>
                    <a:lnB w="1905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latinLnBrk="1"/>
                      <a:r>
                        <a:rPr lang="en-US" altLang="ko-KR" sz="1300" dirty="0">
                          <a:solidFill>
                            <a:schemeClr val="tx1"/>
                          </a:solidFill>
                          <a:latin typeface="Arial" panose="020B0604020202020204" pitchFamily="34" charset="0"/>
                          <a:cs typeface="Arial" panose="020B0604020202020204" pitchFamily="34" charset="0"/>
                        </a:rPr>
                        <a:t>24</a:t>
                      </a:r>
                      <a:endParaRPr lang="ko-KR" altLang="en-US" sz="1300" dirty="0">
                        <a:solidFill>
                          <a:schemeClr val="tx1"/>
                        </a:solidFill>
                        <a:latin typeface="Arial" panose="020B0604020202020204" pitchFamily="34" charset="0"/>
                        <a:cs typeface="Arial" panose="020B0604020202020204" pitchFamily="34" charset="0"/>
                      </a:endParaRPr>
                    </a:p>
                  </a:txBody>
                  <a:tcPr>
                    <a:lnL w="12700" cap="flat" cmpd="sng" algn="ctr">
                      <a:solidFill>
                        <a:srgbClr val="5B8E39"/>
                      </a:solidFill>
                      <a:prstDash val="solid"/>
                      <a:round/>
                      <a:headEnd type="none" w="med" len="med"/>
                      <a:tailEnd type="none" w="med" len="med"/>
                    </a:lnL>
                    <a:lnR w="12700" cap="flat" cmpd="sng" algn="ctr">
                      <a:solidFill>
                        <a:srgbClr val="5B8E39"/>
                      </a:solidFill>
                      <a:prstDash val="solid"/>
                      <a:round/>
                      <a:headEnd type="none" w="med" len="med"/>
                      <a:tailEnd type="none" w="med" len="med"/>
                    </a:lnR>
                    <a:lnT w="19050" cap="flat" cmpd="sng" algn="ctr">
                      <a:solidFill>
                        <a:srgbClr val="0070C0"/>
                      </a:solidFill>
                      <a:prstDash val="solid"/>
                      <a:round/>
                      <a:headEnd type="none" w="med" len="med"/>
                      <a:tailEnd type="none" w="med" len="med"/>
                    </a:lnT>
                    <a:lnB w="1905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latinLnBrk="1"/>
                      <a:r>
                        <a:rPr lang="en-US" altLang="ko-KR" sz="1300" dirty="0">
                          <a:solidFill>
                            <a:schemeClr val="tx1"/>
                          </a:solidFill>
                          <a:latin typeface="Arial" panose="020B0604020202020204" pitchFamily="34" charset="0"/>
                          <a:cs typeface="Arial" panose="020B0604020202020204" pitchFamily="34" charset="0"/>
                        </a:rPr>
                        <a:t>44.2</a:t>
                      </a:r>
                      <a:endParaRPr lang="ko-KR" altLang="en-US" sz="1300" dirty="0">
                        <a:solidFill>
                          <a:schemeClr val="tx1"/>
                        </a:solidFill>
                        <a:latin typeface="Arial" panose="020B0604020202020204" pitchFamily="34" charset="0"/>
                        <a:cs typeface="Arial" panose="020B0604020202020204" pitchFamily="34" charset="0"/>
                      </a:endParaRPr>
                    </a:p>
                  </a:txBody>
                  <a:tcPr>
                    <a:lnL w="12700" cap="flat" cmpd="sng" algn="ctr">
                      <a:solidFill>
                        <a:srgbClr val="5B8E39"/>
                      </a:solidFill>
                      <a:prstDash val="solid"/>
                      <a:round/>
                      <a:headEnd type="none" w="med" len="med"/>
                      <a:tailEnd type="none" w="med" len="med"/>
                    </a:lnL>
                    <a:lnR w="19050" cap="flat" cmpd="sng" algn="ctr">
                      <a:solidFill>
                        <a:srgbClr val="0070C0"/>
                      </a:solidFill>
                      <a:prstDash val="solid"/>
                      <a:round/>
                      <a:headEnd type="none" w="med" len="med"/>
                      <a:tailEnd type="none" w="med" len="med"/>
                    </a:lnR>
                    <a:lnT w="19050" cap="flat" cmpd="sng" algn="ctr">
                      <a:solidFill>
                        <a:srgbClr val="0070C0"/>
                      </a:solidFill>
                      <a:prstDash val="solid"/>
                      <a:round/>
                      <a:headEnd type="none" w="med" len="med"/>
                      <a:tailEnd type="none" w="med" len="med"/>
                    </a:lnT>
                    <a:lnB w="1905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val="3664431655"/>
                  </a:ext>
                </a:extLst>
              </a:tr>
              <a:tr h="252000">
                <a:tc>
                  <a:txBody>
                    <a:bodyPr/>
                    <a:lstStyle/>
                    <a:p>
                      <a:pPr latinLnBrk="1"/>
                      <a:r>
                        <a:rPr lang="en-US" altLang="ko-KR" sz="1300" dirty="0">
                          <a:solidFill>
                            <a:schemeClr val="tx1"/>
                          </a:solidFill>
                          <a:latin typeface="Arial" panose="020B0604020202020204" pitchFamily="34" charset="0"/>
                          <a:cs typeface="Arial" panose="020B0604020202020204" pitchFamily="34" charset="0"/>
                        </a:rPr>
                        <a:t>Overall</a:t>
                      </a:r>
                      <a:endParaRPr lang="ko-KR" altLang="en-US" sz="1300" dirty="0">
                        <a:solidFill>
                          <a:schemeClr val="tx1"/>
                        </a:solidFill>
                        <a:latin typeface="Arial" panose="020B0604020202020204" pitchFamily="34" charset="0"/>
                        <a:cs typeface="Arial" panose="020B0604020202020204" pitchFamily="34" charset="0"/>
                      </a:endParaRPr>
                    </a:p>
                  </a:txBody>
                  <a:tcPr>
                    <a:lnL w="28575" cap="flat" cmpd="sng" algn="ctr">
                      <a:solidFill>
                        <a:srgbClr val="5B8E39"/>
                      </a:solidFill>
                      <a:prstDash val="solid"/>
                      <a:round/>
                      <a:headEnd type="none" w="med" len="med"/>
                      <a:tailEnd type="none" w="med" len="med"/>
                    </a:lnL>
                    <a:lnR w="12700" cap="flat" cmpd="sng" algn="ctr">
                      <a:solidFill>
                        <a:srgbClr val="5B8E39"/>
                      </a:solidFill>
                      <a:prstDash val="solid"/>
                      <a:round/>
                      <a:headEnd type="none" w="med" len="med"/>
                      <a:tailEnd type="none" w="med" len="med"/>
                    </a:lnR>
                    <a:lnT w="19050" cap="flat" cmpd="sng" algn="ctr">
                      <a:solidFill>
                        <a:srgbClr val="0070C0"/>
                      </a:solidFill>
                      <a:prstDash val="solid"/>
                      <a:round/>
                      <a:headEnd type="none" w="med" len="med"/>
                      <a:tailEnd type="none" w="med" len="med"/>
                    </a:lnT>
                    <a:lnB w="28575" cap="flat" cmpd="sng" algn="ctr">
                      <a:solidFill>
                        <a:srgbClr val="5B8E39"/>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latinLnBrk="1"/>
                      <a:r>
                        <a:rPr lang="en-US" altLang="ko-KR" sz="1300" dirty="0">
                          <a:solidFill>
                            <a:schemeClr val="tx1"/>
                          </a:solidFill>
                          <a:latin typeface="Arial" panose="020B0604020202020204" pitchFamily="34" charset="0"/>
                          <a:cs typeface="Arial" panose="020B0604020202020204" pitchFamily="34" charset="0"/>
                        </a:rPr>
                        <a:t>187</a:t>
                      </a:r>
                      <a:endParaRPr lang="ko-KR" altLang="en-US" sz="1300" dirty="0">
                        <a:solidFill>
                          <a:schemeClr val="tx1"/>
                        </a:solidFill>
                        <a:latin typeface="Arial" panose="020B0604020202020204" pitchFamily="34" charset="0"/>
                        <a:cs typeface="Arial" panose="020B0604020202020204" pitchFamily="34" charset="0"/>
                      </a:endParaRPr>
                    </a:p>
                  </a:txBody>
                  <a:tcPr>
                    <a:lnL w="12700" cap="flat" cmpd="sng" algn="ctr">
                      <a:solidFill>
                        <a:srgbClr val="5B8E39"/>
                      </a:solidFill>
                      <a:prstDash val="solid"/>
                      <a:round/>
                      <a:headEnd type="none" w="med" len="med"/>
                      <a:tailEnd type="none" w="med" len="med"/>
                    </a:lnL>
                    <a:lnR w="12700" cap="flat" cmpd="sng" algn="ctr">
                      <a:solidFill>
                        <a:srgbClr val="5B8E39"/>
                      </a:solidFill>
                      <a:prstDash val="solid"/>
                      <a:round/>
                      <a:headEnd type="none" w="med" len="med"/>
                      <a:tailEnd type="none" w="med" len="med"/>
                    </a:lnR>
                    <a:lnT w="19050" cap="flat" cmpd="sng" algn="ctr">
                      <a:solidFill>
                        <a:srgbClr val="0070C0"/>
                      </a:solidFill>
                      <a:prstDash val="solid"/>
                      <a:round/>
                      <a:headEnd type="none" w="med" len="med"/>
                      <a:tailEnd type="none" w="med" len="med"/>
                    </a:lnT>
                    <a:lnB w="28575" cap="flat" cmpd="sng" algn="ctr">
                      <a:solidFill>
                        <a:srgbClr val="5B8E39"/>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latinLnBrk="1"/>
                      <a:r>
                        <a:rPr lang="en-US" altLang="ko-KR" sz="1300" dirty="0">
                          <a:solidFill>
                            <a:schemeClr val="tx1"/>
                          </a:solidFill>
                          <a:latin typeface="Arial" panose="020B0604020202020204" pitchFamily="34" charset="0"/>
                          <a:cs typeface="Arial" panose="020B0604020202020204" pitchFamily="34" charset="0"/>
                        </a:rPr>
                        <a:t>154</a:t>
                      </a:r>
                      <a:endParaRPr lang="ko-KR" altLang="en-US" sz="1300" dirty="0">
                        <a:solidFill>
                          <a:schemeClr val="tx1"/>
                        </a:solidFill>
                        <a:latin typeface="Arial" panose="020B0604020202020204" pitchFamily="34" charset="0"/>
                        <a:cs typeface="Arial" panose="020B0604020202020204" pitchFamily="34" charset="0"/>
                      </a:endParaRPr>
                    </a:p>
                  </a:txBody>
                  <a:tcPr>
                    <a:lnL w="12700" cap="flat" cmpd="sng" algn="ctr">
                      <a:solidFill>
                        <a:srgbClr val="5B8E39"/>
                      </a:solidFill>
                      <a:prstDash val="solid"/>
                      <a:round/>
                      <a:headEnd type="none" w="med" len="med"/>
                      <a:tailEnd type="none" w="med" len="med"/>
                    </a:lnL>
                    <a:lnR w="12700" cap="flat" cmpd="sng" algn="ctr">
                      <a:solidFill>
                        <a:srgbClr val="5B8E39"/>
                      </a:solidFill>
                      <a:prstDash val="solid"/>
                      <a:round/>
                      <a:headEnd type="none" w="med" len="med"/>
                      <a:tailEnd type="none" w="med" len="med"/>
                    </a:lnR>
                    <a:lnT w="19050" cap="flat" cmpd="sng" algn="ctr">
                      <a:solidFill>
                        <a:srgbClr val="0070C0"/>
                      </a:solidFill>
                      <a:prstDash val="solid"/>
                      <a:round/>
                      <a:headEnd type="none" w="med" len="med"/>
                      <a:tailEnd type="none" w="med" len="med"/>
                    </a:lnT>
                    <a:lnB w="28575" cap="flat" cmpd="sng" algn="ctr">
                      <a:solidFill>
                        <a:srgbClr val="5B8E39"/>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latinLnBrk="1"/>
                      <a:r>
                        <a:rPr lang="en-US" altLang="ko-KR" sz="1300" dirty="0">
                          <a:solidFill>
                            <a:schemeClr val="tx1"/>
                          </a:solidFill>
                          <a:latin typeface="Arial" panose="020B0604020202020204" pitchFamily="34" charset="0"/>
                          <a:cs typeface="Arial" panose="020B0604020202020204" pitchFamily="34" charset="0"/>
                        </a:rPr>
                        <a:t>54.8</a:t>
                      </a:r>
                      <a:endParaRPr lang="ko-KR" altLang="en-US" sz="1300" dirty="0">
                        <a:solidFill>
                          <a:schemeClr val="tx1"/>
                        </a:solidFill>
                        <a:latin typeface="Arial" panose="020B0604020202020204" pitchFamily="34" charset="0"/>
                        <a:cs typeface="Arial" panose="020B0604020202020204" pitchFamily="34" charset="0"/>
                      </a:endParaRPr>
                    </a:p>
                  </a:txBody>
                  <a:tcPr>
                    <a:lnL w="12700" cap="flat" cmpd="sng" algn="ctr">
                      <a:solidFill>
                        <a:srgbClr val="5B8E39"/>
                      </a:solidFill>
                      <a:prstDash val="solid"/>
                      <a:round/>
                      <a:headEnd type="none" w="med" len="med"/>
                      <a:tailEnd type="none" w="med" len="med"/>
                    </a:lnL>
                    <a:lnR w="28575" cap="flat" cmpd="sng" algn="ctr">
                      <a:solidFill>
                        <a:srgbClr val="5B8E39"/>
                      </a:solidFill>
                      <a:prstDash val="solid"/>
                      <a:round/>
                      <a:headEnd type="none" w="med" len="med"/>
                      <a:tailEnd type="none" w="med" len="med"/>
                    </a:lnR>
                    <a:lnT w="19050" cap="flat" cmpd="sng" algn="ctr">
                      <a:solidFill>
                        <a:srgbClr val="0070C0"/>
                      </a:solidFill>
                      <a:prstDash val="solid"/>
                      <a:round/>
                      <a:headEnd type="none" w="med" len="med"/>
                      <a:tailEnd type="none" w="med" len="med"/>
                    </a:lnT>
                    <a:lnB w="28575" cap="flat" cmpd="sng" algn="ctr">
                      <a:solidFill>
                        <a:srgbClr val="5B8E39"/>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val="1227692833"/>
                  </a:ext>
                </a:extLst>
              </a:tr>
            </a:tbl>
          </a:graphicData>
        </a:graphic>
      </p:graphicFrame>
      <p:sp>
        <p:nvSpPr>
          <p:cNvPr id="6" name="TextBox 5">
            <a:extLst>
              <a:ext uri="{FF2B5EF4-FFF2-40B4-BE49-F238E27FC236}">
                <a16:creationId xmlns:a16="http://schemas.microsoft.com/office/drawing/2014/main" id="{E38BFF93-8072-45C8-BD6A-455E5F9732C1}"/>
              </a:ext>
            </a:extLst>
          </p:cNvPr>
          <p:cNvSpPr txBox="1"/>
          <p:nvPr/>
        </p:nvSpPr>
        <p:spPr>
          <a:xfrm>
            <a:off x="-24062" y="0"/>
            <a:ext cx="6120062" cy="646331"/>
          </a:xfrm>
          <a:prstGeom prst="rect">
            <a:avLst/>
          </a:prstGeom>
          <a:noFill/>
        </p:spPr>
        <p:txBody>
          <a:bodyPr wrap="square">
            <a:spAutoFit/>
          </a:bodyPr>
          <a:lstStyle/>
          <a:p>
            <a:r>
              <a:rPr lang="ko-KR" altLang="en-US" dirty="0" err="1"/>
              <a:t>Table</a:t>
            </a:r>
            <a:r>
              <a:rPr lang="ko-KR" altLang="en-US" dirty="0"/>
              <a:t> 6 </a:t>
            </a:r>
            <a:r>
              <a:rPr lang="ko-KR" altLang="en-US" dirty="0" err="1"/>
              <a:t>Predictive</a:t>
            </a:r>
            <a:r>
              <a:rPr lang="ko-KR" altLang="en-US" dirty="0"/>
              <a:t> </a:t>
            </a:r>
            <a:r>
              <a:rPr lang="ko-KR" altLang="en-US" dirty="0" err="1"/>
              <a:t>accuracy</a:t>
            </a:r>
            <a:r>
              <a:rPr lang="ko-KR" altLang="en-US" dirty="0"/>
              <a:t> of </a:t>
            </a:r>
            <a:r>
              <a:rPr lang="ko-KR" altLang="en-US" dirty="0" err="1"/>
              <a:t>predicted</a:t>
            </a:r>
            <a:r>
              <a:rPr lang="ko-KR" altLang="en-US" dirty="0"/>
              <a:t> </a:t>
            </a:r>
            <a:r>
              <a:rPr lang="ko-KR" altLang="en-US" dirty="0" err="1"/>
              <a:t>earnings</a:t>
            </a:r>
            <a:r>
              <a:rPr lang="ko-KR" altLang="en-US" dirty="0"/>
              <a:t> </a:t>
            </a:r>
            <a:r>
              <a:rPr lang="ko-KR" altLang="en-US" dirty="0" err="1"/>
              <a:t>increase</a:t>
            </a:r>
            <a:r>
              <a:rPr lang="ko-KR" altLang="en-US" dirty="0"/>
              <a:t> </a:t>
            </a:r>
            <a:r>
              <a:rPr lang="ko-KR" altLang="en-US" dirty="0" err="1"/>
              <a:t>scores</a:t>
            </a:r>
            <a:endParaRPr lang="ko-KR" altLang="en-US" dirty="0"/>
          </a:p>
        </p:txBody>
      </p:sp>
    </p:spTree>
    <p:extLst>
      <p:ext uri="{BB962C8B-B14F-4D97-AF65-F5344CB8AC3E}">
        <p14:creationId xmlns:p14="http://schemas.microsoft.com/office/powerpoint/2010/main" val="247796061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표 4">
            <a:extLst>
              <a:ext uri="{FF2B5EF4-FFF2-40B4-BE49-F238E27FC236}">
                <a16:creationId xmlns:a16="http://schemas.microsoft.com/office/drawing/2014/main" id="{C53319FB-9368-4FE3-9CCC-8518A584507E}"/>
              </a:ext>
            </a:extLst>
          </p:cNvPr>
          <p:cNvGraphicFramePr>
            <a:graphicFrameLocks noGrp="1"/>
          </p:cNvGraphicFramePr>
          <p:nvPr>
            <p:extLst/>
          </p:nvPr>
        </p:nvGraphicFramePr>
        <p:xfrm>
          <a:off x="0" y="44403"/>
          <a:ext cx="12192000" cy="6769196"/>
        </p:xfrm>
        <a:graphic>
          <a:graphicData uri="http://schemas.openxmlformats.org/drawingml/2006/table">
            <a:tbl>
              <a:tblPr firstRow="1" bandRow="1">
                <a:tableStyleId>{5C22544A-7EE6-4342-B048-85BDC9FD1C3A}</a:tableStyleId>
              </a:tblPr>
              <a:tblGrid>
                <a:gridCol w="1524000">
                  <a:extLst>
                    <a:ext uri="{9D8B030D-6E8A-4147-A177-3AD203B41FA5}">
                      <a16:colId xmlns:a16="http://schemas.microsoft.com/office/drawing/2014/main" val="2948136756"/>
                    </a:ext>
                  </a:extLst>
                </a:gridCol>
                <a:gridCol w="1524000">
                  <a:extLst>
                    <a:ext uri="{9D8B030D-6E8A-4147-A177-3AD203B41FA5}">
                      <a16:colId xmlns:a16="http://schemas.microsoft.com/office/drawing/2014/main" val="3631533228"/>
                    </a:ext>
                  </a:extLst>
                </a:gridCol>
                <a:gridCol w="1524000">
                  <a:extLst>
                    <a:ext uri="{9D8B030D-6E8A-4147-A177-3AD203B41FA5}">
                      <a16:colId xmlns:a16="http://schemas.microsoft.com/office/drawing/2014/main" val="3834457798"/>
                    </a:ext>
                  </a:extLst>
                </a:gridCol>
                <a:gridCol w="1524000">
                  <a:extLst>
                    <a:ext uri="{9D8B030D-6E8A-4147-A177-3AD203B41FA5}">
                      <a16:colId xmlns:a16="http://schemas.microsoft.com/office/drawing/2014/main" val="2926689205"/>
                    </a:ext>
                  </a:extLst>
                </a:gridCol>
                <a:gridCol w="1524000">
                  <a:extLst>
                    <a:ext uri="{9D8B030D-6E8A-4147-A177-3AD203B41FA5}">
                      <a16:colId xmlns:a16="http://schemas.microsoft.com/office/drawing/2014/main" val="2438806433"/>
                    </a:ext>
                  </a:extLst>
                </a:gridCol>
                <a:gridCol w="1524000">
                  <a:extLst>
                    <a:ext uri="{9D8B030D-6E8A-4147-A177-3AD203B41FA5}">
                      <a16:colId xmlns:a16="http://schemas.microsoft.com/office/drawing/2014/main" val="3957969120"/>
                    </a:ext>
                  </a:extLst>
                </a:gridCol>
                <a:gridCol w="1524000">
                  <a:extLst>
                    <a:ext uri="{9D8B030D-6E8A-4147-A177-3AD203B41FA5}">
                      <a16:colId xmlns:a16="http://schemas.microsoft.com/office/drawing/2014/main" val="4005752479"/>
                    </a:ext>
                  </a:extLst>
                </a:gridCol>
                <a:gridCol w="1524000">
                  <a:extLst>
                    <a:ext uri="{9D8B030D-6E8A-4147-A177-3AD203B41FA5}">
                      <a16:colId xmlns:a16="http://schemas.microsoft.com/office/drawing/2014/main" val="2198116322"/>
                    </a:ext>
                  </a:extLst>
                </a:gridCol>
              </a:tblGrid>
              <a:tr h="534269">
                <a:tc rowSpan="2" gridSpan="2">
                  <a:txBody>
                    <a:bodyPr/>
                    <a:lstStyle/>
                    <a:p>
                      <a:pPr latinLnBrk="1"/>
                      <a:r>
                        <a:rPr lang="en-US" altLang="ko-KR" sz="1400" dirty="0">
                          <a:solidFill>
                            <a:schemeClr val="tx1"/>
                          </a:solidFill>
                          <a:latin typeface="Arial" panose="020B0604020202020204" pitchFamily="34" charset="0"/>
                          <a:cs typeface="Arial" panose="020B0604020202020204" pitchFamily="34" charset="0"/>
                        </a:rPr>
                        <a:t>ALL</a:t>
                      </a:r>
                      <a:endParaRPr lang="ko-KR" altLang="en-US" sz="1400" dirty="0">
                        <a:solidFill>
                          <a:schemeClr val="tx1"/>
                        </a:solidFill>
                        <a:latin typeface="Arial" panose="020B0604020202020204" pitchFamily="34" charset="0"/>
                        <a:cs typeface="Arial" panose="020B0604020202020204" pitchFamily="34" charset="0"/>
                      </a:endParaRPr>
                    </a:p>
                  </a:txBody>
                  <a:tcPr>
                    <a:lnL w="12700" cmpd="sng">
                      <a:noFill/>
                    </a:lnL>
                    <a:lnR w="12700" cmpd="sng">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rowSpan="2" hMerge="1">
                  <a:txBody>
                    <a:bodyPr/>
                    <a:lstStyle/>
                    <a:p>
                      <a:pPr latinLnBrk="1"/>
                      <a:r>
                        <a:rPr lang="en-US" altLang="ko-KR" sz="1400" dirty="0">
                          <a:solidFill>
                            <a:schemeClr val="tx1"/>
                          </a:solidFill>
                        </a:rPr>
                        <a:t>PEIS Quintile</a:t>
                      </a:r>
                      <a:endParaRPr lang="ko-KR" altLang="en-US" dirty="0"/>
                    </a:p>
                  </a:txBody>
                  <a:tcPr>
                    <a:solidFill>
                      <a:schemeClr val="accent6">
                        <a:lumMod val="20000"/>
                        <a:lumOff val="80000"/>
                      </a:schemeClr>
                    </a:solidFill>
                  </a:tcPr>
                </a:tc>
                <a:tc gridSpan="5">
                  <a:txBody>
                    <a:bodyPr/>
                    <a:lstStyle/>
                    <a:p>
                      <a:pPr latinLnBrk="1"/>
                      <a:r>
                        <a:rPr lang="en-US" altLang="ko-KR" sz="1400" dirty="0">
                          <a:solidFill>
                            <a:schemeClr val="tx1"/>
                          </a:solidFill>
                          <a:latin typeface="Arial" panose="020B0604020202020204" pitchFamily="34" charset="0"/>
                          <a:cs typeface="Arial" panose="020B0604020202020204" pitchFamily="34" charset="0"/>
                        </a:rPr>
                        <a:t>PEIS Quintile</a:t>
                      </a:r>
                      <a:endParaRPr lang="ko-KR" altLang="en-US" sz="1400" dirty="0">
                        <a:solidFill>
                          <a:schemeClr val="tx1"/>
                        </a:solidFill>
                        <a:latin typeface="Arial" panose="020B0604020202020204" pitchFamily="34" charset="0"/>
                        <a:cs typeface="Arial" panose="020B0604020202020204" pitchFamily="34" charset="0"/>
                      </a:endParaRPr>
                    </a:p>
                  </a:txBody>
                  <a:tcPr>
                    <a:lnL w="12700" cmpd="sng">
                      <a:noFill/>
                    </a:lnL>
                    <a:lnR w="12700" cmpd="sng">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hMerge="1">
                  <a:txBody>
                    <a:bodyPr/>
                    <a:lstStyle/>
                    <a:p>
                      <a:pPr latinLnBrk="1"/>
                      <a:endParaRPr lang="ko-KR" altLang="en-US" dirty="0"/>
                    </a:p>
                  </a:txBody>
                  <a:tcPr>
                    <a:solidFill>
                      <a:schemeClr val="accent6">
                        <a:lumMod val="20000"/>
                        <a:lumOff val="80000"/>
                      </a:schemeClr>
                    </a:solidFill>
                  </a:tcPr>
                </a:tc>
                <a:tc hMerge="1">
                  <a:txBody>
                    <a:bodyPr/>
                    <a:lstStyle/>
                    <a:p>
                      <a:pPr latinLnBrk="1"/>
                      <a:endParaRPr lang="ko-KR" altLang="en-US" dirty="0"/>
                    </a:p>
                  </a:txBody>
                  <a:tcPr>
                    <a:solidFill>
                      <a:schemeClr val="accent6">
                        <a:lumMod val="20000"/>
                        <a:lumOff val="80000"/>
                      </a:schemeClr>
                    </a:solidFill>
                  </a:tcPr>
                </a:tc>
                <a:tc hMerge="1">
                  <a:txBody>
                    <a:bodyPr/>
                    <a:lstStyle/>
                    <a:p>
                      <a:pPr latinLnBrk="1"/>
                      <a:endParaRPr lang="ko-KR" altLang="en-US" dirty="0"/>
                    </a:p>
                  </a:txBody>
                  <a:tcPr>
                    <a:solidFill>
                      <a:schemeClr val="accent6">
                        <a:lumMod val="20000"/>
                        <a:lumOff val="80000"/>
                      </a:schemeClr>
                    </a:solidFill>
                  </a:tcPr>
                </a:tc>
                <a:tc hMerge="1">
                  <a:txBody>
                    <a:bodyPr/>
                    <a:lstStyle/>
                    <a:p>
                      <a:pPr latinLnBrk="1"/>
                      <a:endParaRPr lang="ko-KR" altLang="en-US" dirty="0"/>
                    </a:p>
                  </a:txBody>
                  <a:tcPr>
                    <a:solidFill>
                      <a:schemeClr val="accent6">
                        <a:lumMod val="20000"/>
                        <a:lumOff val="80000"/>
                      </a:schemeClr>
                    </a:solidFill>
                  </a:tcPr>
                </a:tc>
                <a:tc rowSpan="2">
                  <a:txBody>
                    <a:bodyPr/>
                    <a:lstStyle/>
                    <a:p>
                      <a:pPr latinLnBrk="1"/>
                      <a:r>
                        <a:rPr lang="en-US" altLang="ko-KR" sz="1400" dirty="0">
                          <a:solidFill>
                            <a:schemeClr val="tx1"/>
                          </a:solidFill>
                          <a:latin typeface="Arial" panose="020B0604020202020204" pitchFamily="34" charset="0"/>
                          <a:cs typeface="Arial" panose="020B0604020202020204" pitchFamily="34" charset="0"/>
                        </a:rPr>
                        <a:t>Fundamental strategy</a:t>
                      </a:r>
                    </a:p>
                    <a:p>
                      <a:pPr latinLnBrk="1"/>
                      <a:r>
                        <a:rPr lang="en-US" altLang="ko-KR" sz="1400" dirty="0">
                          <a:solidFill>
                            <a:schemeClr val="tx1"/>
                          </a:solidFill>
                          <a:latin typeface="Arial" panose="020B0604020202020204" pitchFamily="34" charset="0"/>
                          <a:cs typeface="Arial" panose="020B0604020202020204" pitchFamily="34" charset="0"/>
                        </a:rPr>
                        <a:t>5-1</a:t>
                      </a:r>
                      <a:endParaRPr lang="ko-KR" altLang="en-US" sz="1400" dirty="0">
                        <a:solidFill>
                          <a:schemeClr val="tx1"/>
                        </a:solidFill>
                        <a:latin typeface="Arial" panose="020B0604020202020204" pitchFamily="34" charset="0"/>
                        <a:cs typeface="Arial" panose="020B0604020202020204" pitchFamily="34" charset="0"/>
                      </a:endParaRPr>
                    </a:p>
                  </a:txBody>
                  <a:tcPr>
                    <a:lnL w="12700" cmpd="sng">
                      <a:noFill/>
                    </a:lnL>
                    <a:lnR w="12700" cmpd="sng">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val="361306228"/>
                  </a:ext>
                </a:extLst>
              </a:tr>
              <a:tr h="319610">
                <a:tc gridSpan="2" vMerge="1">
                  <a:txBody>
                    <a:bodyPr/>
                    <a:lstStyle/>
                    <a:p>
                      <a:pPr latinLnBrk="1"/>
                      <a:endParaRPr lang="ko-KR" altLang="en-US" sz="1400" dirty="0">
                        <a:solidFill>
                          <a:schemeClr val="tx1"/>
                        </a:solidFill>
                      </a:endParaRPr>
                    </a:p>
                  </a:txBody>
                  <a:tcPr>
                    <a:lnB w="12700" cap="flat" cmpd="sng" algn="ctr">
                      <a:solidFill>
                        <a:schemeClr val="tx1"/>
                      </a:solidFill>
                      <a:prstDash val="solid"/>
                      <a:round/>
                      <a:headEnd type="none" w="med" len="med"/>
                      <a:tailEnd type="none" w="med" len="med"/>
                    </a:lnB>
                    <a:solidFill>
                      <a:schemeClr val="accent6">
                        <a:lumMod val="20000"/>
                        <a:lumOff val="80000"/>
                      </a:schemeClr>
                    </a:solidFill>
                  </a:tcPr>
                </a:tc>
                <a:tc hMerge="1" vMerge="1">
                  <a:txBody>
                    <a:bodyPr/>
                    <a:lstStyle/>
                    <a:p>
                      <a:pPr latinLnBrk="1"/>
                      <a:r>
                        <a:rPr lang="en-US" altLang="ko-KR" sz="1400" dirty="0">
                          <a:solidFill>
                            <a:schemeClr val="tx1"/>
                          </a:solidFill>
                        </a:rPr>
                        <a:t>1</a:t>
                      </a:r>
                      <a:endParaRPr lang="ko-KR" altLang="en-US" dirty="0"/>
                    </a:p>
                  </a:txBody>
                  <a:tcPr>
                    <a:solidFill>
                      <a:schemeClr val="accent6">
                        <a:lumMod val="20000"/>
                        <a:lumOff val="80000"/>
                      </a:schemeClr>
                    </a:solidFill>
                  </a:tcPr>
                </a:tc>
                <a:tc>
                  <a:txBody>
                    <a:bodyPr/>
                    <a:lstStyle/>
                    <a:p>
                      <a:pPr latinLnBrk="1"/>
                      <a:r>
                        <a:rPr lang="en-US" altLang="ko-KR" sz="1400" dirty="0">
                          <a:solidFill>
                            <a:schemeClr val="tx1"/>
                          </a:solidFill>
                          <a:latin typeface="Arial" panose="020B0604020202020204" pitchFamily="34" charset="0"/>
                          <a:cs typeface="Arial" panose="020B0604020202020204" pitchFamily="34" charset="0"/>
                        </a:rPr>
                        <a:t>1</a:t>
                      </a:r>
                      <a:endParaRPr lang="ko-KR" altLang="en-US" sz="1400" dirty="0">
                        <a:solidFill>
                          <a:schemeClr val="tx1"/>
                        </a:solidFill>
                        <a:latin typeface="Arial" panose="020B0604020202020204" pitchFamily="34" charset="0"/>
                        <a:cs typeface="Arial" panose="020B0604020202020204" pitchFamily="34" charset="0"/>
                      </a:endParaRPr>
                    </a:p>
                  </a:txBody>
                  <a:tcPr>
                    <a:lnL w="381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latinLnBrk="1"/>
                      <a:r>
                        <a:rPr lang="en-US" altLang="ko-KR" sz="1400" dirty="0">
                          <a:solidFill>
                            <a:schemeClr val="tx1"/>
                          </a:solidFill>
                          <a:latin typeface="Arial" panose="020B0604020202020204" pitchFamily="34" charset="0"/>
                          <a:cs typeface="Arial" panose="020B0604020202020204" pitchFamily="34" charset="0"/>
                        </a:rPr>
                        <a:t>2</a:t>
                      </a:r>
                      <a:endParaRPr lang="ko-KR" altLang="en-US" sz="1400" dirty="0">
                        <a:solidFill>
                          <a:schemeClr val="tx1"/>
                        </a:solidFill>
                        <a:latin typeface="Arial" panose="020B0604020202020204" pitchFamily="34" charset="0"/>
                        <a:cs typeface="Arial" panose="020B0604020202020204" pitchFamily="34" charset="0"/>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latinLnBrk="1"/>
                      <a:r>
                        <a:rPr lang="en-US" altLang="ko-KR" sz="1400" dirty="0">
                          <a:solidFill>
                            <a:schemeClr val="tx1"/>
                          </a:solidFill>
                          <a:latin typeface="Arial" panose="020B0604020202020204" pitchFamily="34" charset="0"/>
                          <a:cs typeface="Arial" panose="020B0604020202020204" pitchFamily="34" charset="0"/>
                        </a:rPr>
                        <a:t>3</a:t>
                      </a:r>
                      <a:endParaRPr lang="ko-KR" altLang="en-US" sz="1400" dirty="0">
                        <a:solidFill>
                          <a:schemeClr val="tx1"/>
                        </a:solidFill>
                        <a:latin typeface="Arial" panose="020B0604020202020204" pitchFamily="34" charset="0"/>
                        <a:cs typeface="Arial" panose="020B0604020202020204" pitchFamily="34" charset="0"/>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latinLnBrk="1"/>
                      <a:r>
                        <a:rPr lang="en-US" altLang="ko-KR" sz="1400" dirty="0">
                          <a:solidFill>
                            <a:schemeClr val="tx1"/>
                          </a:solidFill>
                          <a:latin typeface="Arial" panose="020B0604020202020204" pitchFamily="34" charset="0"/>
                          <a:cs typeface="Arial" panose="020B0604020202020204" pitchFamily="34" charset="0"/>
                        </a:rPr>
                        <a:t>4</a:t>
                      </a:r>
                      <a:endParaRPr lang="ko-KR" altLang="en-US" sz="1400" dirty="0">
                        <a:solidFill>
                          <a:schemeClr val="tx1"/>
                        </a:solidFill>
                        <a:latin typeface="Arial" panose="020B0604020202020204" pitchFamily="34" charset="0"/>
                        <a:cs typeface="Arial" panose="020B0604020202020204" pitchFamily="34" charset="0"/>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latinLnBrk="1"/>
                      <a:r>
                        <a:rPr lang="en-US" altLang="ko-KR" sz="1400" dirty="0">
                          <a:solidFill>
                            <a:schemeClr val="tx1"/>
                          </a:solidFill>
                          <a:latin typeface="Arial" panose="020B0604020202020204" pitchFamily="34" charset="0"/>
                          <a:cs typeface="Arial" panose="020B0604020202020204" pitchFamily="34" charset="0"/>
                        </a:rPr>
                        <a:t>5</a:t>
                      </a:r>
                      <a:endParaRPr lang="ko-KR" altLang="en-US" sz="1400" dirty="0">
                        <a:solidFill>
                          <a:schemeClr val="tx1"/>
                        </a:solidFill>
                        <a:latin typeface="Arial" panose="020B0604020202020204" pitchFamily="34" charset="0"/>
                        <a:cs typeface="Arial" panose="020B0604020202020204" pitchFamily="34" charset="0"/>
                      </a:endParaRPr>
                    </a:p>
                  </a:txBody>
                  <a:tcPr>
                    <a:lnL w="12700" cmpd="sng">
                      <a:noFill/>
                    </a:lnL>
                    <a:lnR w="381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vMerge="1">
                  <a:txBody>
                    <a:bodyPr/>
                    <a:lstStyle/>
                    <a:p>
                      <a:pPr latinLnBrk="1"/>
                      <a:r>
                        <a:rPr lang="en-US" altLang="ko-KR" sz="1400" dirty="0">
                          <a:solidFill>
                            <a:schemeClr val="tx1"/>
                          </a:solidFill>
                        </a:rPr>
                        <a:t>5-1</a:t>
                      </a:r>
                      <a:endParaRPr lang="ko-KR" altLang="en-US" sz="1400" dirty="0">
                        <a:solidFill>
                          <a:schemeClr val="tx1"/>
                        </a:solidFill>
                      </a:endParaRPr>
                    </a:p>
                  </a:txBody>
                  <a:tcPr>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3390895598"/>
                  </a:ext>
                </a:extLst>
              </a:tr>
              <a:tr h="481213">
                <a:tc gridSpan="8">
                  <a:txBody>
                    <a:bodyPr/>
                    <a:lstStyle/>
                    <a:p>
                      <a:pPr latinLnBrk="1"/>
                      <a:r>
                        <a:rPr lang="en-US" altLang="ko-KR" sz="1400" dirty="0">
                          <a:solidFill>
                            <a:schemeClr val="tx1"/>
                          </a:solidFill>
                          <a:latin typeface="Arial" panose="020B0604020202020204" pitchFamily="34" charset="0"/>
                          <a:cs typeface="Arial" panose="020B0604020202020204" pitchFamily="34" charset="0"/>
                        </a:rPr>
                        <a:t>Panel A: Buy and hold abnormal returns by predicted earnings increase score quintiles within recommendation level</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hMerge="1">
                  <a:txBody>
                    <a:bodyPr/>
                    <a:lstStyle/>
                    <a:p>
                      <a:pPr latinLnBrk="1"/>
                      <a:endParaRPr lang="ko-KR" altLang="en-US"/>
                    </a:p>
                  </a:txBody>
                  <a:tcPr/>
                </a:tc>
                <a:tc hMerge="1">
                  <a:txBody>
                    <a:bodyPr/>
                    <a:lstStyle/>
                    <a:p>
                      <a:pPr latinLnBrk="1"/>
                      <a:endParaRPr lang="ko-KR" altLang="en-US" dirty="0">
                        <a:solidFill>
                          <a:schemeClr val="tx1"/>
                        </a:solidFill>
                      </a:endParaRPr>
                    </a:p>
                  </a:txBody>
                  <a:tcPr>
                    <a:solidFill>
                      <a:schemeClr val="accent6">
                        <a:lumMod val="20000"/>
                        <a:lumOff val="80000"/>
                      </a:schemeClr>
                    </a:solidFill>
                  </a:tcPr>
                </a:tc>
                <a:tc hMerge="1">
                  <a:txBody>
                    <a:bodyPr/>
                    <a:lstStyle/>
                    <a:p>
                      <a:pPr latinLnBrk="1"/>
                      <a:endParaRPr lang="ko-KR" altLang="en-US" dirty="0">
                        <a:solidFill>
                          <a:schemeClr val="tx1"/>
                        </a:solidFill>
                      </a:endParaRPr>
                    </a:p>
                  </a:txBody>
                  <a:tcPr>
                    <a:solidFill>
                      <a:schemeClr val="accent6">
                        <a:lumMod val="20000"/>
                        <a:lumOff val="80000"/>
                      </a:schemeClr>
                    </a:solidFill>
                  </a:tcPr>
                </a:tc>
                <a:tc hMerge="1">
                  <a:txBody>
                    <a:bodyPr/>
                    <a:lstStyle/>
                    <a:p>
                      <a:pPr latinLnBrk="1"/>
                      <a:endParaRPr lang="ko-KR" altLang="en-US" dirty="0">
                        <a:solidFill>
                          <a:schemeClr val="tx1"/>
                        </a:solidFill>
                      </a:endParaRPr>
                    </a:p>
                  </a:txBody>
                  <a:tcPr>
                    <a:solidFill>
                      <a:schemeClr val="accent6">
                        <a:lumMod val="20000"/>
                        <a:lumOff val="80000"/>
                      </a:schemeClr>
                    </a:solidFill>
                  </a:tcPr>
                </a:tc>
                <a:tc hMerge="1">
                  <a:txBody>
                    <a:bodyPr/>
                    <a:lstStyle/>
                    <a:p>
                      <a:pPr latinLnBrk="1"/>
                      <a:endParaRPr lang="ko-KR" altLang="en-US" dirty="0">
                        <a:solidFill>
                          <a:schemeClr val="tx1"/>
                        </a:solidFill>
                      </a:endParaRPr>
                    </a:p>
                  </a:txBody>
                  <a:tcPr>
                    <a:solidFill>
                      <a:schemeClr val="accent6">
                        <a:lumMod val="20000"/>
                        <a:lumOff val="80000"/>
                      </a:schemeClr>
                    </a:solidFill>
                  </a:tcPr>
                </a:tc>
                <a:tc hMerge="1">
                  <a:txBody>
                    <a:bodyPr/>
                    <a:lstStyle/>
                    <a:p>
                      <a:pPr latinLnBrk="1"/>
                      <a:endParaRPr lang="ko-KR" altLang="en-US" dirty="0">
                        <a:solidFill>
                          <a:schemeClr val="tx1"/>
                        </a:solidFill>
                      </a:endParaRPr>
                    </a:p>
                  </a:txBody>
                  <a:tcPr>
                    <a:solidFill>
                      <a:schemeClr val="accent6">
                        <a:lumMod val="20000"/>
                        <a:lumOff val="80000"/>
                      </a:schemeClr>
                    </a:solidFill>
                  </a:tcPr>
                </a:tc>
                <a:tc hMerge="1">
                  <a:txBody>
                    <a:bodyPr/>
                    <a:lstStyle/>
                    <a:p>
                      <a:pPr latinLnBrk="1"/>
                      <a:endParaRPr lang="ko-KR" altLang="en-US" dirty="0">
                        <a:solidFill>
                          <a:schemeClr val="tx1"/>
                        </a:solidFill>
                      </a:endParaRPr>
                    </a:p>
                  </a:txBody>
                  <a:tcPr>
                    <a:solidFill>
                      <a:schemeClr val="accent6">
                        <a:lumMod val="20000"/>
                        <a:lumOff val="80000"/>
                      </a:schemeClr>
                    </a:solidFill>
                  </a:tcPr>
                </a:tc>
                <a:extLst>
                  <a:ext uri="{0D108BD9-81ED-4DB2-BD59-A6C34878D82A}">
                    <a16:rowId xmlns:a16="http://schemas.microsoft.com/office/drawing/2014/main" val="2921509850"/>
                  </a:ext>
                </a:extLst>
              </a:tr>
              <a:tr h="314277">
                <a:tc gridSpan="8">
                  <a:txBody>
                    <a:bodyPr/>
                    <a:lstStyle/>
                    <a:p>
                      <a:pPr latinLnBrk="1"/>
                      <a:r>
                        <a:rPr lang="en-US" altLang="ko-KR" sz="1400" b="1" dirty="0">
                          <a:solidFill>
                            <a:schemeClr val="tx1"/>
                          </a:solidFill>
                          <a:latin typeface="Arial" panose="020B0604020202020204" pitchFamily="34" charset="0"/>
                          <a:cs typeface="Arial" panose="020B0604020202020204" pitchFamily="34" charset="0"/>
                        </a:rPr>
                        <a:t>Strong buy</a:t>
                      </a:r>
                      <a:endParaRPr lang="ko-KR" altLang="en-US" sz="1400" b="1" dirty="0">
                        <a:solidFill>
                          <a:schemeClr val="tx1"/>
                        </a:solidFill>
                        <a:latin typeface="Arial" panose="020B0604020202020204" pitchFamily="34" charset="0"/>
                        <a:cs typeface="Arial" panose="020B0604020202020204" pitchFamily="34" charset="0"/>
                      </a:endParaRP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6">
                        <a:lumMod val="20000"/>
                        <a:lumOff val="80000"/>
                      </a:schemeClr>
                    </a:solidFill>
                  </a:tcPr>
                </a:tc>
                <a:tc hMerge="1">
                  <a:txBody>
                    <a:bodyPr/>
                    <a:lstStyle/>
                    <a:p>
                      <a:pPr latinLnBrk="1"/>
                      <a:endParaRPr lang="ko-KR" altLang="en-US"/>
                    </a:p>
                  </a:txBody>
                  <a:tcPr/>
                </a:tc>
                <a:tc hMerge="1">
                  <a:txBody>
                    <a:bodyPr/>
                    <a:lstStyle/>
                    <a:p>
                      <a:pPr latinLnBrk="1"/>
                      <a:endParaRPr lang="ko-KR" altLang="en-US" dirty="0">
                        <a:solidFill>
                          <a:schemeClr val="tx1"/>
                        </a:solidFill>
                      </a:endParaRPr>
                    </a:p>
                  </a:txBody>
                  <a:tcPr>
                    <a:solidFill>
                      <a:schemeClr val="accent6">
                        <a:lumMod val="20000"/>
                        <a:lumOff val="80000"/>
                      </a:schemeClr>
                    </a:solidFill>
                  </a:tcPr>
                </a:tc>
                <a:tc hMerge="1">
                  <a:txBody>
                    <a:bodyPr/>
                    <a:lstStyle/>
                    <a:p>
                      <a:pPr latinLnBrk="1"/>
                      <a:endParaRPr lang="ko-KR" altLang="en-US" dirty="0">
                        <a:solidFill>
                          <a:schemeClr val="tx1"/>
                        </a:solidFill>
                      </a:endParaRPr>
                    </a:p>
                  </a:txBody>
                  <a:tcPr>
                    <a:solidFill>
                      <a:schemeClr val="accent6">
                        <a:lumMod val="20000"/>
                        <a:lumOff val="80000"/>
                      </a:schemeClr>
                    </a:solidFill>
                  </a:tcPr>
                </a:tc>
                <a:tc hMerge="1">
                  <a:txBody>
                    <a:bodyPr/>
                    <a:lstStyle/>
                    <a:p>
                      <a:pPr latinLnBrk="1"/>
                      <a:endParaRPr lang="ko-KR" altLang="en-US" dirty="0">
                        <a:solidFill>
                          <a:schemeClr val="tx1"/>
                        </a:solidFill>
                      </a:endParaRPr>
                    </a:p>
                  </a:txBody>
                  <a:tcPr>
                    <a:solidFill>
                      <a:schemeClr val="accent6">
                        <a:lumMod val="20000"/>
                        <a:lumOff val="80000"/>
                      </a:schemeClr>
                    </a:solidFill>
                  </a:tcPr>
                </a:tc>
                <a:tc hMerge="1">
                  <a:txBody>
                    <a:bodyPr/>
                    <a:lstStyle/>
                    <a:p>
                      <a:pPr latinLnBrk="1"/>
                      <a:endParaRPr lang="ko-KR" altLang="en-US" dirty="0">
                        <a:solidFill>
                          <a:schemeClr val="tx1"/>
                        </a:solidFill>
                      </a:endParaRPr>
                    </a:p>
                  </a:txBody>
                  <a:tcPr>
                    <a:solidFill>
                      <a:schemeClr val="accent6">
                        <a:lumMod val="20000"/>
                        <a:lumOff val="80000"/>
                      </a:schemeClr>
                    </a:solidFill>
                  </a:tcPr>
                </a:tc>
                <a:tc hMerge="1">
                  <a:txBody>
                    <a:bodyPr/>
                    <a:lstStyle/>
                    <a:p>
                      <a:pPr latinLnBrk="1"/>
                      <a:endParaRPr lang="ko-KR" altLang="en-US" dirty="0">
                        <a:solidFill>
                          <a:schemeClr val="tx1"/>
                        </a:solidFill>
                      </a:endParaRPr>
                    </a:p>
                  </a:txBody>
                  <a:tcPr>
                    <a:solidFill>
                      <a:schemeClr val="accent6">
                        <a:lumMod val="20000"/>
                        <a:lumOff val="80000"/>
                      </a:schemeClr>
                    </a:solidFill>
                  </a:tcPr>
                </a:tc>
                <a:tc hMerge="1">
                  <a:txBody>
                    <a:bodyPr/>
                    <a:lstStyle/>
                    <a:p>
                      <a:pPr latinLnBrk="1"/>
                      <a:endParaRPr lang="ko-KR" altLang="en-US" dirty="0">
                        <a:solidFill>
                          <a:schemeClr val="tx1"/>
                        </a:solidFill>
                      </a:endParaRPr>
                    </a:p>
                  </a:txBody>
                  <a:tcPr>
                    <a:solidFill>
                      <a:schemeClr val="accent6">
                        <a:lumMod val="20000"/>
                        <a:lumOff val="80000"/>
                      </a:schemeClr>
                    </a:solidFill>
                  </a:tcPr>
                </a:tc>
                <a:extLst>
                  <a:ext uri="{0D108BD9-81ED-4DB2-BD59-A6C34878D82A}">
                    <a16:rowId xmlns:a16="http://schemas.microsoft.com/office/drawing/2014/main" val="2807277074"/>
                  </a:ext>
                </a:extLst>
              </a:tr>
              <a:tr h="314277">
                <a:tc>
                  <a:txBody>
                    <a:bodyPr/>
                    <a:lstStyle/>
                    <a:p>
                      <a:pPr latinLnBrk="1"/>
                      <a:r>
                        <a:rPr lang="en-US" altLang="ko-KR" sz="1400" dirty="0">
                          <a:solidFill>
                            <a:schemeClr val="tx1"/>
                          </a:solidFill>
                          <a:latin typeface="Arial" panose="020B0604020202020204" pitchFamily="34" charset="0"/>
                          <a:cs typeface="Arial" panose="020B0604020202020204" pitchFamily="34" charset="0"/>
                        </a:rPr>
                        <a:t>N</a:t>
                      </a:r>
                      <a:endParaRPr lang="ko-KR" altLang="en-US" sz="1400" dirty="0">
                        <a:solidFill>
                          <a:schemeClr val="tx1"/>
                        </a:solidFill>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6">
                        <a:lumMod val="20000"/>
                        <a:lumOff val="80000"/>
                      </a:schemeClr>
                    </a:solidFill>
                  </a:tcPr>
                </a:tc>
                <a:tc>
                  <a:txBody>
                    <a:bodyPr/>
                    <a:lstStyle/>
                    <a:p>
                      <a:pPr latinLnBrk="1"/>
                      <a:r>
                        <a:rPr lang="en-US" altLang="ko-KR" sz="1400" dirty="0">
                          <a:solidFill>
                            <a:schemeClr val="tx1"/>
                          </a:solidFill>
                          <a:latin typeface="Arial" panose="020B0604020202020204" pitchFamily="34" charset="0"/>
                          <a:cs typeface="Arial" panose="020B0604020202020204" pitchFamily="34" charset="0"/>
                        </a:rPr>
                        <a:t>4,948</a:t>
                      </a:r>
                      <a:endParaRPr lang="ko-KR" altLang="en-US" sz="1400" dirty="0">
                        <a:solidFill>
                          <a:schemeClr val="tx1"/>
                        </a:solidFill>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6">
                        <a:lumMod val="20000"/>
                        <a:lumOff val="80000"/>
                      </a:schemeClr>
                    </a:solidFill>
                  </a:tcPr>
                </a:tc>
                <a:tc>
                  <a:txBody>
                    <a:bodyPr/>
                    <a:lstStyle/>
                    <a:p>
                      <a:pPr latinLnBrk="1"/>
                      <a:r>
                        <a:rPr lang="en-US" altLang="ko-KR" sz="1400" dirty="0">
                          <a:solidFill>
                            <a:schemeClr val="tx1"/>
                          </a:solidFill>
                          <a:latin typeface="Arial" panose="020B0604020202020204" pitchFamily="34" charset="0"/>
                          <a:cs typeface="Arial" panose="020B0604020202020204" pitchFamily="34" charset="0"/>
                        </a:rPr>
                        <a:t>814</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6">
                        <a:lumMod val="20000"/>
                        <a:lumOff val="80000"/>
                      </a:schemeClr>
                    </a:solidFill>
                  </a:tcPr>
                </a:tc>
                <a:tc>
                  <a:txBody>
                    <a:bodyPr/>
                    <a:lstStyle/>
                    <a:p>
                      <a:pPr latinLnBrk="1"/>
                      <a:r>
                        <a:rPr lang="en-US" altLang="ko-KR" sz="1400" dirty="0">
                          <a:solidFill>
                            <a:schemeClr val="tx1"/>
                          </a:solidFill>
                          <a:latin typeface="Arial" panose="020B0604020202020204" pitchFamily="34" charset="0"/>
                          <a:cs typeface="Arial" panose="020B0604020202020204" pitchFamily="34" charset="0"/>
                        </a:rPr>
                        <a:t>1,047</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6">
                        <a:lumMod val="20000"/>
                        <a:lumOff val="80000"/>
                      </a:schemeClr>
                    </a:solidFill>
                  </a:tcPr>
                </a:tc>
                <a:tc>
                  <a:txBody>
                    <a:bodyPr/>
                    <a:lstStyle/>
                    <a:p>
                      <a:pPr latinLnBrk="1"/>
                      <a:r>
                        <a:rPr lang="en-US" altLang="ko-KR" sz="1400" dirty="0">
                          <a:solidFill>
                            <a:schemeClr val="tx1"/>
                          </a:solidFill>
                          <a:latin typeface="Arial" panose="020B0604020202020204" pitchFamily="34" charset="0"/>
                          <a:cs typeface="Arial" panose="020B0604020202020204" pitchFamily="34" charset="0"/>
                        </a:rPr>
                        <a:t>1,353</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6">
                        <a:lumMod val="20000"/>
                        <a:lumOff val="80000"/>
                      </a:schemeClr>
                    </a:solidFill>
                  </a:tcPr>
                </a:tc>
                <a:tc>
                  <a:txBody>
                    <a:bodyPr/>
                    <a:lstStyle/>
                    <a:p>
                      <a:pPr latinLnBrk="1"/>
                      <a:r>
                        <a:rPr lang="en-US" altLang="ko-KR" sz="1400" dirty="0">
                          <a:solidFill>
                            <a:schemeClr val="tx1"/>
                          </a:solidFill>
                          <a:latin typeface="Arial" panose="020B0604020202020204" pitchFamily="34" charset="0"/>
                          <a:cs typeface="Arial" panose="020B0604020202020204" pitchFamily="34" charset="0"/>
                        </a:rPr>
                        <a:t>947</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6">
                        <a:lumMod val="20000"/>
                        <a:lumOff val="80000"/>
                      </a:schemeClr>
                    </a:solidFill>
                  </a:tcPr>
                </a:tc>
                <a:tc>
                  <a:txBody>
                    <a:bodyPr/>
                    <a:lstStyle/>
                    <a:p>
                      <a:pPr latinLnBrk="1"/>
                      <a:r>
                        <a:rPr lang="en-US" altLang="ko-KR" sz="1400" dirty="0">
                          <a:solidFill>
                            <a:schemeClr val="tx1"/>
                          </a:solidFill>
                          <a:latin typeface="Arial" panose="020B0604020202020204" pitchFamily="34" charset="0"/>
                          <a:cs typeface="Arial" panose="020B0604020202020204" pitchFamily="34" charset="0"/>
                        </a:rPr>
                        <a:t>787</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6">
                        <a:lumMod val="20000"/>
                        <a:lumOff val="80000"/>
                      </a:schemeClr>
                    </a:solidFill>
                  </a:tcPr>
                </a:tc>
                <a:tc rowSpan="2">
                  <a:txBody>
                    <a:bodyPr/>
                    <a:lstStyle/>
                    <a:p>
                      <a:pPr latinLnBrk="1"/>
                      <a:endParaRPr lang="ko-KR" altLang="en-US" sz="1400" dirty="0">
                        <a:solidFill>
                          <a:schemeClr val="tx1"/>
                        </a:solidFill>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val="458483931"/>
                  </a:ext>
                </a:extLst>
              </a:tr>
              <a:tr h="364986">
                <a:tc>
                  <a:txBody>
                    <a:bodyPr/>
                    <a:lstStyle/>
                    <a:p>
                      <a:pPr latinLnBrk="1"/>
                      <a:r>
                        <a:rPr lang="en-US" altLang="ko-KR" sz="1400" dirty="0">
                          <a:solidFill>
                            <a:schemeClr val="tx1"/>
                          </a:solidFill>
                          <a:latin typeface="Arial" panose="020B0604020202020204" pitchFamily="34" charset="0"/>
                          <a:cs typeface="Arial" panose="020B0604020202020204" pitchFamily="34" charset="0"/>
                        </a:rPr>
                        <a:t>CR (%)</a:t>
                      </a:r>
                      <a:endParaRPr lang="ko-KR" altLang="en-US" sz="1400" dirty="0">
                        <a:solidFill>
                          <a:schemeClr val="tx1"/>
                        </a:solidFill>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6">
                        <a:lumMod val="20000"/>
                        <a:lumOff val="80000"/>
                      </a:schemeClr>
                    </a:solidFill>
                  </a:tcPr>
                </a:tc>
                <a:tc>
                  <a:txBody>
                    <a:bodyPr/>
                    <a:lstStyle/>
                    <a:p>
                      <a:pPr latinLnBrk="1"/>
                      <a:r>
                        <a:rPr lang="en-US" altLang="ko-KR" sz="1400" dirty="0">
                          <a:solidFill>
                            <a:schemeClr val="tx1"/>
                          </a:solidFill>
                          <a:latin typeface="Arial" panose="020B0604020202020204" pitchFamily="34" charset="0"/>
                          <a:cs typeface="Arial" panose="020B0604020202020204" pitchFamily="34" charset="0"/>
                        </a:rPr>
                        <a:t>11.2</a:t>
                      </a:r>
                      <a:endParaRPr lang="ko-KR" altLang="en-US" sz="1400" dirty="0">
                        <a:solidFill>
                          <a:schemeClr val="tx1"/>
                        </a:solidFill>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6">
                        <a:lumMod val="20000"/>
                        <a:lumOff val="80000"/>
                      </a:schemeClr>
                    </a:solidFill>
                  </a:tcPr>
                </a:tc>
                <a:tc>
                  <a:txBody>
                    <a:bodyPr/>
                    <a:lstStyle/>
                    <a:p>
                      <a:pPr latinLnBrk="1"/>
                      <a:r>
                        <a:rPr lang="en-US" altLang="ko-KR" sz="1400" dirty="0">
                          <a:solidFill>
                            <a:schemeClr val="tx1"/>
                          </a:solidFill>
                          <a:latin typeface="Arial" panose="020B0604020202020204" pitchFamily="34" charset="0"/>
                          <a:cs typeface="Arial" panose="020B0604020202020204" pitchFamily="34" charset="0"/>
                        </a:rPr>
                        <a:t>4.8</a:t>
                      </a:r>
                      <a:endParaRPr lang="ko-KR" altLang="en-US" sz="1400" dirty="0">
                        <a:solidFill>
                          <a:schemeClr val="tx1"/>
                        </a:solidFill>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6">
                        <a:lumMod val="20000"/>
                        <a:lumOff val="80000"/>
                      </a:schemeClr>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400" dirty="0">
                          <a:solidFill>
                            <a:schemeClr val="tx1"/>
                          </a:solidFill>
                          <a:latin typeface="Arial" panose="020B0604020202020204" pitchFamily="34" charset="0"/>
                          <a:cs typeface="Arial" panose="020B0604020202020204" pitchFamily="34" charset="0"/>
                        </a:rPr>
                        <a:t>11.8</a:t>
                      </a:r>
                      <a:endParaRPr lang="ko-KR" altLang="en-US" sz="1400" dirty="0">
                        <a:solidFill>
                          <a:schemeClr val="tx1"/>
                        </a:solidFill>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6">
                        <a:lumMod val="20000"/>
                        <a:lumOff val="80000"/>
                      </a:schemeClr>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400" dirty="0">
                          <a:solidFill>
                            <a:schemeClr val="tx1"/>
                          </a:solidFill>
                          <a:latin typeface="Arial" panose="020B0604020202020204" pitchFamily="34" charset="0"/>
                          <a:cs typeface="Arial" panose="020B0604020202020204" pitchFamily="34" charset="0"/>
                        </a:rPr>
                        <a:t>12.2</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6">
                        <a:lumMod val="20000"/>
                        <a:lumOff val="80000"/>
                      </a:schemeClr>
                    </a:solidFill>
                  </a:tcPr>
                </a:tc>
                <a:tc>
                  <a:txBody>
                    <a:bodyPr/>
                    <a:lstStyle/>
                    <a:p>
                      <a:pPr latinLnBrk="1"/>
                      <a:r>
                        <a:rPr lang="en-US" altLang="ko-KR" sz="1400" dirty="0">
                          <a:solidFill>
                            <a:schemeClr val="tx1"/>
                          </a:solidFill>
                          <a:latin typeface="Arial" panose="020B0604020202020204" pitchFamily="34" charset="0"/>
                          <a:cs typeface="Arial" panose="020B0604020202020204" pitchFamily="34" charset="0"/>
                        </a:rPr>
                        <a:t>14.8</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6">
                        <a:lumMod val="20000"/>
                        <a:lumOff val="80000"/>
                      </a:schemeClr>
                    </a:solidFill>
                  </a:tcPr>
                </a:tc>
                <a:tc>
                  <a:txBody>
                    <a:bodyPr/>
                    <a:lstStyle/>
                    <a:p>
                      <a:pPr latinLnBrk="1"/>
                      <a:r>
                        <a:rPr lang="en-US" altLang="ko-KR" sz="1400" dirty="0">
                          <a:solidFill>
                            <a:schemeClr val="tx1"/>
                          </a:solidFill>
                          <a:latin typeface="Arial" panose="020B0604020202020204" pitchFamily="34" charset="0"/>
                          <a:cs typeface="Arial" panose="020B0604020202020204" pitchFamily="34" charset="0"/>
                        </a:rPr>
                        <a:t>11.2</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6">
                        <a:lumMod val="20000"/>
                        <a:lumOff val="80000"/>
                      </a:schemeClr>
                    </a:solidFill>
                  </a:tcPr>
                </a:tc>
                <a:tc vMerge="1">
                  <a:txBody>
                    <a:bodyPr/>
                    <a:lstStyle/>
                    <a:p>
                      <a:pPr latinLnBrk="1"/>
                      <a:endParaRPr lang="ko-KR" altLang="en-US" dirty="0">
                        <a:solidFill>
                          <a:schemeClr val="tx1"/>
                        </a:solidFill>
                      </a:endParaRPr>
                    </a:p>
                  </a:txBody>
                  <a:tcPr>
                    <a:solidFill>
                      <a:schemeClr val="accent6">
                        <a:lumMod val="20000"/>
                        <a:lumOff val="80000"/>
                      </a:schemeClr>
                    </a:solidFill>
                  </a:tcPr>
                </a:tc>
                <a:extLst>
                  <a:ext uri="{0D108BD9-81ED-4DB2-BD59-A6C34878D82A}">
                    <a16:rowId xmlns:a16="http://schemas.microsoft.com/office/drawing/2014/main" val="3880231595"/>
                  </a:ext>
                </a:extLst>
              </a:tr>
              <a:tr h="364986">
                <a:tc>
                  <a:txBody>
                    <a:bodyPr/>
                    <a:lstStyle/>
                    <a:p>
                      <a:pPr latinLnBrk="1"/>
                      <a:r>
                        <a:rPr lang="en-US" altLang="ko-KR" sz="1400" dirty="0">
                          <a:solidFill>
                            <a:schemeClr val="tx1"/>
                          </a:solidFill>
                          <a:latin typeface="Arial" panose="020B0604020202020204" pitchFamily="34" charset="0"/>
                          <a:cs typeface="Arial" panose="020B0604020202020204" pitchFamily="34" charset="0"/>
                        </a:rPr>
                        <a:t>AR (%)</a:t>
                      </a:r>
                      <a:endParaRPr lang="ko-KR" altLang="en-US" sz="1400" dirty="0">
                        <a:solidFill>
                          <a:schemeClr val="tx1"/>
                        </a:solidFill>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latinLnBrk="1"/>
                      <a:r>
                        <a:rPr lang="en-US" altLang="ko-KR" sz="1400" dirty="0">
                          <a:solidFill>
                            <a:schemeClr val="tx1"/>
                          </a:solidFill>
                          <a:latin typeface="Arial" panose="020B0604020202020204" pitchFamily="34" charset="0"/>
                          <a:cs typeface="Arial" panose="020B0604020202020204" pitchFamily="34" charset="0"/>
                        </a:rPr>
                        <a:t>-3.2</a:t>
                      </a:r>
                      <a:endParaRPr lang="ko-KR" altLang="en-US" sz="1400" dirty="0">
                        <a:solidFill>
                          <a:schemeClr val="tx1"/>
                        </a:solidFill>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latinLnBrk="1"/>
                      <a:r>
                        <a:rPr lang="en-US" altLang="ko-KR" sz="1400" dirty="0">
                          <a:solidFill>
                            <a:schemeClr val="tx1"/>
                          </a:solidFill>
                          <a:latin typeface="Arial" panose="020B0604020202020204" pitchFamily="34" charset="0"/>
                          <a:cs typeface="Arial" panose="020B0604020202020204" pitchFamily="34" charset="0"/>
                        </a:rPr>
                        <a:t>-9.7</a:t>
                      </a:r>
                      <a:endParaRPr lang="ko-KR" altLang="en-US" sz="1400" dirty="0">
                        <a:solidFill>
                          <a:schemeClr val="tx1"/>
                        </a:solidFill>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latinLnBrk="1"/>
                      <a:r>
                        <a:rPr lang="en-US" altLang="ko-KR" sz="1400" dirty="0">
                          <a:solidFill>
                            <a:schemeClr val="tx1"/>
                          </a:solidFill>
                          <a:latin typeface="Arial" panose="020B0604020202020204" pitchFamily="34" charset="0"/>
                          <a:cs typeface="Arial" panose="020B0604020202020204" pitchFamily="34" charset="0"/>
                        </a:rPr>
                        <a:t>-2.8</a:t>
                      </a:r>
                      <a:endParaRPr lang="ko-KR" altLang="en-US" sz="1400" dirty="0">
                        <a:solidFill>
                          <a:schemeClr val="tx1"/>
                        </a:solidFill>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latinLnBrk="1"/>
                      <a:r>
                        <a:rPr lang="en-US" altLang="ko-KR" sz="1400" dirty="0">
                          <a:solidFill>
                            <a:schemeClr val="tx1"/>
                          </a:solidFill>
                          <a:latin typeface="Arial" panose="020B0604020202020204" pitchFamily="34" charset="0"/>
                          <a:cs typeface="Arial" panose="020B0604020202020204" pitchFamily="34" charset="0"/>
                        </a:rPr>
                        <a:t>-1.4</a:t>
                      </a:r>
                      <a:endParaRPr lang="ko-KR" altLang="en-US" sz="1400" dirty="0">
                        <a:solidFill>
                          <a:schemeClr val="tx1"/>
                        </a:solidFill>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latinLnBrk="1"/>
                      <a:r>
                        <a:rPr lang="en-US" altLang="ko-KR" sz="1400" dirty="0">
                          <a:solidFill>
                            <a:schemeClr val="tx1"/>
                          </a:solidFill>
                          <a:latin typeface="Arial" panose="020B0604020202020204" pitchFamily="34" charset="0"/>
                          <a:cs typeface="Arial" panose="020B0604020202020204" pitchFamily="34" charset="0"/>
                        </a:rPr>
                        <a:t>0.1 </a:t>
                      </a:r>
                      <a:endParaRPr lang="ko-KR" altLang="en-US" sz="1400" dirty="0">
                        <a:solidFill>
                          <a:schemeClr val="tx1"/>
                        </a:solidFill>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latinLnBrk="1"/>
                      <a:r>
                        <a:rPr lang="en-US" altLang="ko-KR" sz="1400" dirty="0">
                          <a:solidFill>
                            <a:schemeClr val="tx1"/>
                          </a:solidFill>
                          <a:latin typeface="Arial" panose="020B0604020202020204" pitchFamily="34" charset="0"/>
                          <a:cs typeface="Arial" panose="020B0604020202020204" pitchFamily="34" charset="0"/>
                        </a:rPr>
                        <a:t>-3.9</a:t>
                      </a:r>
                      <a:endParaRPr lang="ko-KR" altLang="en-US" sz="1400" dirty="0">
                        <a:solidFill>
                          <a:schemeClr val="tx1"/>
                        </a:solidFill>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latinLnBrk="1"/>
                      <a:r>
                        <a:rPr lang="en-US" altLang="ko-KR" sz="1400" dirty="0">
                          <a:solidFill>
                            <a:schemeClr val="tx1"/>
                          </a:solidFill>
                          <a:latin typeface="Arial" panose="020B0604020202020204" pitchFamily="34" charset="0"/>
                          <a:cs typeface="Arial" panose="020B0604020202020204" pitchFamily="34" charset="0"/>
                        </a:rPr>
                        <a:t>5.8</a:t>
                      </a:r>
                      <a:endParaRPr lang="ko-KR" altLang="en-US" sz="1400" dirty="0">
                        <a:solidFill>
                          <a:schemeClr val="tx1"/>
                        </a:solidFill>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val="959259880"/>
                  </a:ext>
                </a:extLst>
              </a:tr>
              <a:tr h="314277">
                <a:tc gridSpan="8">
                  <a:txBody>
                    <a:bodyPr/>
                    <a:lstStyle/>
                    <a:p>
                      <a:pPr latinLnBrk="1"/>
                      <a:r>
                        <a:rPr lang="en-US" altLang="ko-KR" sz="1400" b="1" dirty="0">
                          <a:solidFill>
                            <a:schemeClr val="tx1"/>
                          </a:solidFill>
                          <a:latin typeface="Arial" panose="020B0604020202020204" pitchFamily="34" charset="0"/>
                          <a:cs typeface="Arial" panose="020B0604020202020204" pitchFamily="34" charset="0"/>
                        </a:rPr>
                        <a:t>Buy</a:t>
                      </a:r>
                      <a:endParaRPr lang="ko-KR" altLang="en-US" sz="1400" b="1" dirty="0">
                        <a:solidFill>
                          <a:schemeClr val="tx1"/>
                        </a:solidFill>
                        <a:latin typeface="Arial" panose="020B0604020202020204" pitchFamily="34" charset="0"/>
                        <a:cs typeface="Arial" panose="020B0604020202020204" pitchFamily="34" charset="0"/>
                      </a:endParaRP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6">
                        <a:lumMod val="20000"/>
                        <a:lumOff val="80000"/>
                      </a:schemeClr>
                    </a:solidFill>
                  </a:tcPr>
                </a:tc>
                <a:tc hMerge="1">
                  <a:txBody>
                    <a:bodyPr/>
                    <a:lstStyle/>
                    <a:p>
                      <a:pPr latinLnBrk="1"/>
                      <a:endParaRPr lang="ko-KR" altLang="en-US"/>
                    </a:p>
                  </a:txBody>
                  <a:tcPr/>
                </a:tc>
                <a:tc hMerge="1">
                  <a:txBody>
                    <a:bodyPr/>
                    <a:lstStyle/>
                    <a:p>
                      <a:pPr latinLnBrk="1"/>
                      <a:endParaRPr lang="ko-KR" altLang="en-US" dirty="0">
                        <a:solidFill>
                          <a:schemeClr val="tx1"/>
                        </a:solidFill>
                      </a:endParaRPr>
                    </a:p>
                  </a:txBody>
                  <a:tcPr>
                    <a:solidFill>
                      <a:schemeClr val="accent6">
                        <a:lumMod val="20000"/>
                        <a:lumOff val="80000"/>
                      </a:schemeClr>
                    </a:solidFill>
                  </a:tcPr>
                </a:tc>
                <a:tc hMerge="1">
                  <a:txBody>
                    <a:bodyPr/>
                    <a:lstStyle/>
                    <a:p>
                      <a:pPr latinLnBrk="1"/>
                      <a:endParaRPr lang="ko-KR" altLang="en-US" dirty="0">
                        <a:solidFill>
                          <a:schemeClr val="tx1"/>
                        </a:solidFill>
                      </a:endParaRPr>
                    </a:p>
                  </a:txBody>
                  <a:tcPr>
                    <a:solidFill>
                      <a:schemeClr val="accent6">
                        <a:lumMod val="20000"/>
                        <a:lumOff val="80000"/>
                      </a:schemeClr>
                    </a:solidFill>
                  </a:tcPr>
                </a:tc>
                <a:tc hMerge="1">
                  <a:txBody>
                    <a:bodyPr/>
                    <a:lstStyle/>
                    <a:p>
                      <a:pPr latinLnBrk="1"/>
                      <a:endParaRPr lang="ko-KR" altLang="en-US" dirty="0">
                        <a:solidFill>
                          <a:schemeClr val="tx1"/>
                        </a:solidFill>
                      </a:endParaRPr>
                    </a:p>
                  </a:txBody>
                  <a:tcPr>
                    <a:solidFill>
                      <a:schemeClr val="accent6">
                        <a:lumMod val="20000"/>
                        <a:lumOff val="80000"/>
                      </a:schemeClr>
                    </a:solidFill>
                  </a:tcPr>
                </a:tc>
                <a:tc hMerge="1">
                  <a:txBody>
                    <a:bodyPr/>
                    <a:lstStyle/>
                    <a:p>
                      <a:pPr latinLnBrk="1"/>
                      <a:endParaRPr lang="ko-KR" altLang="en-US" dirty="0">
                        <a:solidFill>
                          <a:schemeClr val="tx1"/>
                        </a:solidFill>
                      </a:endParaRPr>
                    </a:p>
                  </a:txBody>
                  <a:tcPr>
                    <a:solidFill>
                      <a:schemeClr val="accent6">
                        <a:lumMod val="20000"/>
                        <a:lumOff val="80000"/>
                      </a:schemeClr>
                    </a:solidFill>
                  </a:tcPr>
                </a:tc>
                <a:tc hMerge="1">
                  <a:txBody>
                    <a:bodyPr/>
                    <a:lstStyle/>
                    <a:p>
                      <a:pPr latinLnBrk="1"/>
                      <a:endParaRPr lang="ko-KR" altLang="en-US" dirty="0">
                        <a:solidFill>
                          <a:schemeClr val="tx1"/>
                        </a:solidFill>
                      </a:endParaRPr>
                    </a:p>
                  </a:txBody>
                  <a:tcPr>
                    <a:solidFill>
                      <a:schemeClr val="accent6">
                        <a:lumMod val="20000"/>
                        <a:lumOff val="80000"/>
                      </a:schemeClr>
                    </a:solidFill>
                  </a:tcPr>
                </a:tc>
                <a:tc hMerge="1">
                  <a:txBody>
                    <a:bodyPr/>
                    <a:lstStyle/>
                    <a:p>
                      <a:pPr latinLnBrk="1"/>
                      <a:endParaRPr lang="ko-KR" altLang="en-US" dirty="0">
                        <a:solidFill>
                          <a:schemeClr val="tx1"/>
                        </a:solidFill>
                      </a:endParaRPr>
                    </a:p>
                  </a:txBody>
                  <a:tcPr>
                    <a:solidFill>
                      <a:schemeClr val="accent6">
                        <a:lumMod val="20000"/>
                        <a:lumOff val="80000"/>
                      </a:schemeClr>
                    </a:solidFill>
                  </a:tcPr>
                </a:tc>
                <a:extLst>
                  <a:ext uri="{0D108BD9-81ED-4DB2-BD59-A6C34878D82A}">
                    <a16:rowId xmlns:a16="http://schemas.microsoft.com/office/drawing/2014/main" val="579473285"/>
                  </a:ext>
                </a:extLst>
              </a:tr>
              <a:tr h="314277">
                <a:tc>
                  <a:txBody>
                    <a:bodyPr/>
                    <a:lstStyle/>
                    <a:p>
                      <a:pPr latinLnBrk="1"/>
                      <a:r>
                        <a:rPr lang="en-US" altLang="ko-KR" sz="1400" dirty="0">
                          <a:solidFill>
                            <a:schemeClr val="tx1"/>
                          </a:solidFill>
                          <a:latin typeface="Arial" panose="020B0604020202020204" pitchFamily="34" charset="0"/>
                          <a:cs typeface="Arial" panose="020B0604020202020204" pitchFamily="34" charset="0"/>
                        </a:rPr>
                        <a:t>N</a:t>
                      </a:r>
                      <a:endParaRPr lang="ko-KR" altLang="en-US" sz="1400" dirty="0">
                        <a:solidFill>
                          <a:schemeClr val="tx1"/>
                        </a:solidFill>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6">
                        <a:lumMod val="20000"/>
                        <a:lumOff val="80000"/>
                      </a:schemeClr>
                    </a:solidFill>
                  </a:tcPr>
                </a:tc>
                <a:tc>
                  <a:txBody>
                    <a:bodyPr/>
                    <a:lstStyle/>
                    <a:p>
                      <a:pPr latinLnBrk="1"/>
                      <a:r>
                        <a:rPr lang="en-US" altLang="ko-KR" sz="1400" dirty="0">
                          <a:solidFill>
                            <a:schemeClr val="tx1"/>
                          </a:solidFill>
                          <a:latin typeface="Arial" panose="020B0604020202020204" pitchFamily="34" charset="0"/>
                          <a:cs typeface="Arial" panose="020B0604020202020204" pitchFamily="34" charset="0"/>
                        </a:rPr>
                        <a:t>13,522</a:t>
                      </a:r>
                      <a:endParaRPr lang="ko-KR" altLang="en-US" sz="1400" dirty="0">
                        <a:solidFill>
                          <a:schemeClr val="tx1"/>
                        </a:solidFill>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6">
                        <a:lumMod val="20000"/>
                        <a:lumOff val="80000"/>
                      </a:schemeClr>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400" dirty="0">
                          <a:solidFill>
                            <a:schemeClr val="tx1"/>
                          </a:solidFill>
                          <a:latin typeface="Arial" panose="020B0604020202020204" pitchFamily="34" charset="0"/>
                          <a:cs typeface="Arial" panose="020B0604020202020204" pitchFamily="34" charset="0"/>
                        </a:rPr>
                        <a:t>2,147</a:t>
                      </a:r>
                      <a:endParaRPr lang="ko-KR" altLang="en-US" sz="1400" dirty="0">
                        <a:solidFill>
                          <a:schemeClr val="tx1"/>
                        </a:solidFill>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6">
                        <a:lumMod val="20000"/>
                        <a:lumOff val="80000"/>
                      </a:schemeClr>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400" dirty="0">
                          <a:solidFill>
                            <a:schemeClr val="tx1"/>
                          </a:solidFill>
                          <a:latin typeface="Arial" panose="020B0604020202020204" pitchFamily="34" charset="0"/>
                          <a:cs typeface="Arial" panose="020B0604020202020204" pitchFamily="34" charset="0"/>
                        </a:rPr>
                        <a:t>2,964</a:t>
                      </a:r>
                      <a:endParaRPr lang="ko-KR" altLang="en-US" sz="1400" dirty="0">
                        <a:solidFill>
                          <a:schemeClr val="tx1"/>
                        </a:solidFill>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6">
                        <a:lumMod val="20000"/>
                        <a:lumOff val="80000"/>
                      </a:schemeClr>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400" dirty="0">
                          <a:solidFill>
                            <a:schemeClr val="tx1"/>
                          </a:solidFill>
                          <a:latin typeface="Arial" panose="020B0604020202020204" pitchFamily="34" charset="0"/>
                          <a:cs typeface="Arial" panose="020B0604020202020204" pitchFamily="34" charset="0"/>
                        </a:rPr>
                        <a:t>3,636</a:t>
                      </a:r>
                      <a:endParaRPr lang="ko-KR" altLang="en-US" sz="1400" dirty="0">
                        <a:solidFill>
                          <a:schemeClr val="tx1"/>
                        </a:solidFill>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6">
                        <a:lumMod val="20000"/>
                        <a:lumOff val="80000"/>
                      </a:schemeClr>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400" dirty="0">
                          <a:solidFill>
                            <a:schemeClr val="tx1"/>
                          </a:solidFill>
                          <a:latin typeface="Arial" panose="020B0604020202020204" pitchFamily="34" charset="0"/>
                          <a:cs typeface="Arial" panose="020B0604020202020204" pitchFamily="34" charset="0"/>
                        </a:rPr>
                        <a:t>2,578</a:t>
                      </a:r>
                      <a:endParaRPr lang="ko-KR" altLang="en-US" sz="1400" dirty="0">
                        <a:solidFill>
                          <a:schemeClr val="tx1"/>
                        </a:solidFill>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6">
                        <a:lumMod val="20000"/>
                        <a:lumOff val="80000"/>
                      </a:schemeClr>
                    </a:solidFill>
                  </a:tcPr>
                </a:tc>
                <a:tc>
                  <a:txBody>
                    <a:bodyPr/>
                    <a:lstStyle/>
                    <a:p>
                      <a:pPr latinLnBrk="1"/>
                      <a:r>
                        <a:rPr lang="en-US" altLang="ko-KR" sz="1400" dirty="0">
                          <a:solidFill>
                            <a:schemeClr val="tx1"/>
                          </a:solidFill>
                          <a:latin typeface="Arial" panose="020B0604020202020204" pitchFamily="34" charset="0"/>
                          <a:cs typeface="Arial" panose="020B0604020202020204" pitchFamily="34" charset="0"/>
                        </a:rPr>
                        <a:t>2,197</a:t>
                      </a:r>
                      <a:endParaRPr lang="ko-KR" altLang="en-US" sz="1400" dirty="0">
                        <a:solidFill>
                          <a:schemeClr val="tx1"/>
                        </a:solidFill>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6">
                        <a:lumMod val="20000"/>
                        <a:lumOff val="80000"/>
                      </a:schemeClr>
                    </a:solidFill>
                  </a:tcPr>
                </a:tc>
                <a:tc rowSpan="2">
                  <a:txBody>
                    <a:bodyPr/>
                    <a:lstStyle/>
                    <a:p>
                      <a:pPr latinLnBrk="1"/>
                      <a:endParaRPr lang="ko-KR" altLang="en-US" sz="1400" dirty="0">
                        <a:solidFill>
                          <a:schemeClr val="tx1"/>
                        </a:solidFill>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val="1350776812"/>
                  </a:ext>
                </a:extLst>
              </a:tr>
              <a:tr h="364986">
                <a:tc>
                  <a:txBody>
                    <a:bodyPr/>
                    <a:lstStyle/>
                    <a:p>
                      <a:pPr latinLnBrk="1"/>
                      <a:r>
                        <a:rPr lang="en-US" altLang="ko-KR" sz="1400" dirty="0">
                          <a:solidFill>
                            <a:schemeClr val="tx1"/>
                          </a:solidFill>
                          <a:latin typeface="Arial" panose="020B0604020202020204" pitchFamily="34" charset="0"/>
                          <a:cs typeface="Arial" panose="020B0604020202020204" pitchFamily="34" charset="0"/>
                        </a:rPr>
                        <a:t>CR (%)</a:t>
                      </a:r>
                      <a:endParaRPr lang="ko-KR" altLang="en-US" sz="1400" dirty="0">
                        <a:solidFill>
                          <a:schemeClr val="tx1"/>
                        </a:solidFill>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6">
                        <a:lumMod val="20000"/>
                        <a:lumOff val="80000"/>
                      </a:schemeClr>
                    </a:solidFill>
                  </a:tcPr>
                </a:tc>
                <a:tc>
                  <a:txBody>
                    <a:bodyPr/>
                    <a:lstStyle/>
                    <a:p>
                      <a:pPr latinLnBrk="1"/>
                      <a:r>
                        <a:rPr lang="en-US" altLang="ko-KR" sz="1400" dirty="0">
                          <a:solidFill>
                            <a:schemeClr val="tx1"/>
                          </a:solidFill>
                          <a:latin typeface="Arial" panose="020B0604020202020204" pitchFamily="34" charset="0"/>
                          <a:cs typeface="Arial" panose="020B0604020202020204" pitchFamily="34" charset="0"/>
                        </a:rPr>
                        <a:t>16.1</a:t>
                      </a:r>
                      <a:endParaRPr lang="ko-KR" altLang="en-US" sz="1400" dirty="0">
                        <a:solidFill>
                          <a:schemeClr val="tx1"/>
                        </a:solidFill>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6">
                        <a:lumMod val="20000"/>
                        <a:lumOff val="80000"/>
                      </a:schemeClr>
                    </a:solidFill>
                  </a:tcPr>
                </a:tc>
                <a:tc>
                  <a:txBody>
                    <a:bodyPr/>
                    <a:lstStyle/>
                    <a:p>
                      <a:pPr latinLnBrk="1"/>
                      <a:r>
                        <a:rPr lang="en-US" altLang="ko-KR" sz="1400" dirty="0">
                          <a:solidFill>
                            <a:schemeClr val="tx1"/>
                          </a:solidFill>
                          <a:latin typeface="Arial" panose="020B0604020202020204" pitchFamily="34" charset="0"/>
                          <a:cs typeface="Arial" panose="020B0604020202020204" pitchFamily="34" charset="0"/>
                        </a:rPr>
                        <a:t>13.7</a:t>
                      </a:r>
                      <a:endParaRPr lang="ko-KR" altLang="en-US" sz="1400" dirty="0">
                        <a:solidFill>
                          <a:schemeClr val="tx1"/>
                        </a:solidFill>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6">
                        <a:lumMod val="20000"/>
                        <a:lumOff val="80000"/>
                      </a:schemeClr>
                    </a:solidFill>
                  </a:tcPr>
                </a:tc>
                <a:tc>
                  <a:txBody>
                    <a:bodyPr/>
                    <a:lstStyle/>
                    <a:p>
                      <a:pPr latinLnBrk="1"/>
                      <a:r>
                        <a:rPr lang="en-US" altLang="ko-KR" sz="1400" dirty="0">
                          <a:solidFill>
                            <a:schemeClr val="tx1"/>
                          </a:solidFill>
                          <a:latin typeface="Arial" panose="020B0604020202020204" pitchFamily="34" charset="0"/>
                          <a:cs typeface="Arial" panose="020B0604020202020204" pitchFamily="34" charset="0"/>
                        </a:rPr>
                        <a:t>13.7</a:t>
                      </a:r>
                      <a:endParaRPr lang="ko-KR" altLang="en-US" sz="1400" dirty="0">
                        <a:solidFill>
                          <a:schemeClr val="tx1"/>
                        </a:solidFill>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6">
                        <a:lumMod val="20000"/>
                        <a:lumOff val="80000"/>
                      </a:schemeClr>
                    </a:solidFill>
                  </a:tcPr>
                </a:tc>
                <a:tc>
                  <a:txBody>
                    <a:bodyPr/>
                    <a:lstStyle/>
                    <a:p>
                      <a:pPr latinLnBrk="1"/>
                      <a:r>
                        <a:rPr lang="en-US" altLang="ko-KR" sz="1400" dirty="0">
                          <a:solidFill>
                            <a:schemeClr val="tx1"/>
                          </a:solidFill>
                          <a:latin typeface="Arial" panose="020B0604020202020204" pitchFamily="34" charset="0"/>
                          <a:cs typeface="Arial" panose="020B0604020202020204" pitchFamily="34" charset="0"/>
                        </a:rPr>
                        <a:t>17.7</a:t>
                      </a:r>
                      <a:endParaRPr lang="ko-KR" altLang="en-US" sz="1400" dirty="0">
                        <a:solidFill>
                          <a:schemeClr val="tx1"/>
                        </a:solidFill>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6">
                        <a:lumMod val="20000"/>
                        <a:lumOff val="80000"/>
                      </a:schemeClr>
                    </a:solidFill>
                  </a:tcPr>
                </a:tc>
                <a:tc>
                  <a:txBody>
                    <a:bodyPr/>
                    <a:lstStyle/>
                    <a:p>
                      <a:pPr latinLnBrk="1"/>
                      <a:r>
                        <a:rPr lang="en-US" altLang="ko-KR" sz="1400" dirty="0">
                          <a:solidFill>
                            <a:schemeClr val="tx1"/>
                          </a:solidFill>
                          <a:latin typeface="Arial" panose="020B0604020202020204" pitchFamily="34" charset="0"/>
                          <a:cs typeface="Arial" panose="020B0604020202020204" pitchFamily="34" charset="0"/>
                        </a:rPr>
                        <a:t>16.7</a:t>
                      </a:r>
                      <a:endParaRPr lang="ko-KR" altLang="en-US" sz="1400" dirty="0">
                        <a:solidFill>
                          <a:schemeClr val="tx1"/>
                        </a:solidFill>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6">
                        <a:lumMod val="20000"/>
                        <a:lumOff val="80000"/>
                      </a:schemeClr>
                    </a:solidFill>
                  </a:tcPr>
                </a:tc>
                <a:tc>
                  <a:txBody>
                    <a:bodyPr/>
                    <a:lstStyle/>
                    <a:p>
                      <a:pPr latinLnBrk="1"/>
                      <a:r>
                        <a:rPr lang="en-US" altLang="ko-KR" sz="1400" dirty="0">
                          <a:solidFill>
                            <a:schemeClr val="tx1"/>
                          </a:solidFill>
                          <a:latin typeface="Arial" panose="020B0604020202020204" pitchFamily="34" charset="0"/>
                          <a:cs typeface="Arial" panose="020B0604020202020204" pitchFamily="34" charset="0"/>
                        </a:rPr>
                        <a:t>18.6</a:t>
                      </a:r>
                      <a:endParaRPr lang="ko-KR" altLang="en-US" sz="1400" dirty="0">
                        <a:solidFill>
                          <a:schemeClr val="tx1"/>
                        </a:solidFill>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6">
                        <a:lumMod val="20000"/>
                        <a:lumOff val="80000"/>
                      </a:schemeClr>
                    </a:solidFill>
                  </a:tcPr>
                </a:tc>
                <a:tc vMerge="1">
                  <a:txBody>
                    <a:bodyPr/>
                    <a:lstStyle/>
                    <a:p>
                      <a:pPr latinLnBrk="1"/>
                      <a:endParaRPr lang="ko-KR" altLang="en-US" dirty="0">
                        <a:solidFill>
                          <a:schemeClr val="tx1"/>
                        </a:solidFill>
                      </a:endParaRPr>
                    </a:p>
                  </a:txBody>
                  <a:tcPr>
                    <a:solidFill>
                      <a:schemeClr val="accent6">
                        <a:lumMod val="20000"/>
                        <a:lumOff val="80000"/>
                      </a:schemeClr>
                    </a:solidFill>
                  </a:tcPr>
                </a:tc>
                <a:extLst>
                  <a:ext uri="{0D108BD9-81ED-4DB2-BD59-A6C34878D82A}">
                    <a16:rowId xmlns:a16="http://schemas.microsoft.com/office/drawing/2014/main" val="2056106235"/>
                  </a:ext>
                </a:extLst>
              </a:tr>
              <a:tr h="364986">
                <a:tc>
                  <a:txBody>
                    <a:bodyPr/>
                    <a:lstStyle/>
                    <a:p>
                      <a:pPr latinLnBrk="1"/>
                      <a:r>
                        <a:rPr lang="en-US" altLang="ko-KR" sz="1400" dirty="0">
                          <a:solidFill>
                            <a:schemeClr val="tx1"/>
                          </a:solidFill>
                          <a:latin typeface="Arial" panose="020B0604020202020204" pitchFamily="34" charset="0"/>
                          <a:cs typeface="Arial" panose="020B0604020202020204" pitchFamily="34" charset="0"/>
                        </a:rPr>
                        <a:t>AR (%)</a:t>
                      </a:r>
                      <a:endParaRPr lang="ko-KR" altLang="en-US" sz="1400" dirty="0">
                        <a:solidFill>
                          <a:schemeClr val="tx1"/>
                        </a:solidFill>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latinLnBrk="1"/>
                      <a:r>
                        <a:rPr lang="en-US" altLang="ko-KR" sz="1400" dirty="0">
                          <a:solidFill>
                            <a:schemeClr val="tx1"/>
                          </a:solidFill>
                          <a:latin typeface="Arial" panose="020B0604020202020204" pitchFamily="34" charset="0"/>
                          <a:cs typeface="Arial" panose="020B0604020202020204" pitchFamily="34" charset="0"/>
                        </a:rPr>
                        <a:t>1.7</a:t>
                      </a:r>
                      <a:endParaRPr lang="ko-KR" altLang="en-US" sz="1400" dirty="0">
                        <a:solidFill>
                          <a:schemeClr val="tx1"/>
                        </a:solidFill>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latinLnBrk="1"/>
                      <a:r>
                        <a:rPr lang="en-US" altLang="ko-KR" sz="1400" dirty="0">
                          <a:solidFill>
                            <a:schemeClr val="tx1"/>
                          </a:solidFill>
                          <a:latin typeface="Arial" panose="020B0604020202020204" pitchFamily="34" charset="0"/>
                          <a:cs typeface="Arial" panose="020B0604020202020204" pitchFamily="34" charset="0"/>
                        </a:rPr>
                        <a:t>-1.1</a:t>
                      </a:r>
                      <a:endParaRPr lang="ko-KR" altLang="en-US" sz="1400" dirty="0">
                        <a:solidFill>
                          <a:schemeClr val="tx1"/>
                        </a:solidFill>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latinLnBrk="1"/>
                      <a:r>
                        <a:rPr lang="en-US" altLang="ko-KR" sz="1400" dirty="0">
                          <a:solidFill>
                            <a:schemeClr val="tx1"/>
                          </a:solidFill>
                          <a:latin typeface="Arial" panose="020B0604020202020204" pitchFamily="34" charset="0"/>
                          <a:cs typeface="Arial" panose="020B0604020202020204" pitchFamily="34" charset="0"/>
                        </a:rPr>
                        <a:t>0.4</a:t>
                      </a:r>
                      <a:endParaRPr lang="ko-KR" altLang="en-US" sz="1400" dirty="0">
                        <a:solidFill>
                          <a:schemeClr val="tx1"/>
                        </a:solidFill>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latinLnBrk="1"/>
                      <a:r>
                        <a:rPr lang="en-US" altLang="ko-KR" sz="1400" dirty="0">
                          <a:solidFill>
                            <a:schemeClr val="tx1"/>
                          </a:solidFill>
                          <a:latin typeface="Arial" panose="020B0604020202020204" pitchFamily="34" charset="0"/>
                          <a:cs typeface="Arial" panose="020B0604020202020204" pitchFamily="34" charset="0"/>
                        </a:rPr>
                        <a:t>3.8</a:t>
                      </a:r>
                      <a:endParaRPr lang="ko-KR" altLang="en-US" sz="1400" dirty="0">
                        <a:solidFill>
                          <a:schemeClr val="tx1"/>
                        </a:solidFill>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latinLnBrk="1"/>
                      <a:r>
                        <a:rPr lang="en-US" altLang="ko-KR" sz="1400" dirty="0">
                          <a:solidFill>
                            <a:schemeClr val="tx1"/>
                          </a:solidFill>
                          <a:latin typeface="Arial" panose="020B0604020202020204" pitchFamily="34" charset="0"/>
                          <a:cs typeface="Arial" panose="020B0604020202020204" pitchFamily="34" charset="0"/>
                        </a:rPr>
                        <a:t>1.7</a:t>
                      </a:r>
                      <a:endParaRPr lang="ko-KR" altLang="en-US" sz="1400" dirty="0">
                        <a:solidFill>
                          <a:schemeClr val="tx1"/>
                        </a:solidFill>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latinLnBrk="1"/>
                      <a:r>
                        <a:rPr lang="en-US" altLang="ko-KR" sz="1400" dirty="0">
                          <a:solidFill>
                            <a:schemeClr val="tx1"/>
                          </a:solidFill>
                          <a:latin typeface="Arial" panose="020B0604020202020204" pitchFamily="34" charset="0"/>
                          <a:cs typeface="Arial" panose="020B0604020202020204" pitchFamily="34" charset="0"/>
                        </a:rPr>
                        <a:t>3.0</a:t>
                      </a:r>
                      <a:endParaRPr lang="ko-KR" altLang="en-US" sz="1400" dirty="0">
                        <a:solidFill>
                          <a:schemeClr val="tx1"/>
                        </a:solidFill>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latinLnBrk="1"/>
                      <a:r>
                        <a:rPr lang="en-US" altLang="ko-KR" sz="1400" dirty="0">
                          <a:solidFill>
                            <a:schemeClr val="tx1"/>
                          </a:solidFill>
                          <a:latin typeface="Arial" panose="020B0604020202020204" pitchFamily="34" charset="0"/>
                          <a:cs typeface="Arial" panose="020B0604020202020204" pitchFamily="34" charset="0"/>
                        </a:rPr>
                        <a:t>4.1*</a:t>
                      </a:r>
                      <a:endParaRPr lang="ko-KR" altLang="en-US" sz="1400" dirty="0">
                        <a:solidFill>
                          <a:schemeClr val="tx1"/>
                        </a:solidFill>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val="3924136778"/>
                  </a:ext>
                </a:extLst>
              </a:tr>
              <a:tr h="314277">
                <a:tc gridSpan="8">
                  <a:txBody>
                    <a:bodyPr/>
                    <a:lstStyle/>
                    <a:p>
                      <a:pPr latinLnBrk="1"/>
                      <a:r>
                        <a:rPr lang="en-US" altLang="ko-KR" sz="1400" b="1" dirty="0">
                          <a:solidFill>
                            <a:schemeClr val="tx1"/>
                          </a:solidFill>
                          <a:latin typeface="Arial" panose="020B0604020202020204" pitchFamily="34" charset="0"/>
                          <a:cs typeface="Arial" panose="020B0604020202020204" pitchFamily="34" charset="0"/>
                        </a:rPr>
                        <a:t>Hold</a:t>
                      </a:r>
                      <a:endParaRPr lang="ko-KR" altLang="en-US" sz="1400" b="1" dirty="0">
                        <a:solidFill>
                          <a:schemeClr val="tx1"/>
                        </a:solidFill>
                        <a:latin typeface="Arial" panose="020B0604020202020204" pitchFamily="34" charset="0"/>
                        <a:cs typeface="Arial" panose="020B0604020202020204" pitchFamily="34" charset="0"/>
                      </a:endParaRP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6">
                        <a:lumMod val="20000"/>
                        <a:lumOff val="80000"/>
                      </a:schemeClr>
                    </a:solidFill>
                  </a:tcPr>
                </a:tc>
                <a:tc hMerge="1">
                  <a:txBody>
                    <a:bodyPr/>
                    <a:lstStyle/>
                    <a:p>
                      <a:pPr latinLnBrk="1"/>
                      <a:endParaRPr lang="ko-KR" altLang="en-US" dirty="0">
                        <a:solidFill>
                          <a:schemeClr val="tx1"/>
                        </a:solidFill>
                      </a:endParaRPr>
                    </a:p>
                  </a:txBody>
                  <a:tcPr>
                    <a:solidFill>
                      <a:schemeClr val="accent6">
                        <a:lumMod val="20000"/>
                        <a:lumOff val="80000"/>
                      </a:schemeClr>
                    </a:solidFill>
                  </a:tcPr>
                </a:tc>
                <a:tc hMerge="1">
                  <a:txBody>
                    <a:bodyPr/>
                    <a:lstStyle/>
                    <a:p>
                      <a:pPr latinLnBrk="1"/>
                      <a:endParaRPr lang="ko-KR" altLang="en-US" dirty="0">
                        <a:solidFill>
                          <a:schemeClr val="tx1"/>
                        </a:solidFill>
                      </a:endParaRPr>
                    </a:p>
                  </a:txBody>
                  <a:tcPr>
                    <a:solidFill>
                      <a:schemeClr val="accent6">
                        <a:lumMod val="20000"/>
                        <a:lumOff val="80000"/>
                      </a:schemeClr>
                    </a:solidFill>
                  </a:tcPr>
                </a:tc>
                <a:tc hMerge="1">
                  <a:txBody>
                    <a:bodyPr/>
                    <a:lstStyle/>
                    <a:p>
                      <a:pPr latinLnBrk="1"/>
                      <a:endParaRPr lang="ko-KR" altLang="en-US" dirty="0">
                        <a:solidFill>
                          <a:schemeClr val="tx1"/>
                        </a:solidFill>
                      </a:endParaRPr>
                    </a:p>
                  </a:txBody>
                  <a:tcPr>
                    <a:solidFill>
                      <a:schemeClr val="accent6">
                        <a:lumMod val="20000"/>
                        <a:lumOff val="80000"/>
                      </a:schemeClr>
                    </a:solidFill>
                  </a:tcPr>
                </a:tc>
                <a:tc hMerge="1">
                  <a:txBody>
                    <a:bodyPr/>
                    <a:lstStyle/>
                    <a:p>
                      <a:pPr latinLnBrk="1"/>
                      <a:endParaRPr lang="ko-KR" altLang="en-US" dirty="0">
                        <a:solidFill>
                          <a:schemeClr val="tx1"/>
                        </a:solidFill>
                      </a:endParaRPr>
                    </a:p>
                  </a:txBody>
                  <a:tcPr>
                    <a:solidFill>
                      <a:schemeClr val="accent6">
                        <a:lumMod val="20000"/>
                        <a:lumOff val="80000"/>
                      </a:schemeClr>
                    </a:solidFill>
                  </a:tcPr>
                </a:tc>
                <a:tc hMerge="1">
                  <a:txBody>
                    <a:bodyPr/>
                    <a:lstStyle/>
                    <a:p>
                      <a:pPr latinLnBrk="1"/>
                      <a:endParaRPr lang="ko-KR" altLang="en-US" dirty="0">
                        <a:solidFill>
                          <a:schemeClr val="tx1"/>
                        </a:solidFill>
                      </a:endParaRPr>
                    </a:p>
                  </a:txBody>
                  <a:tcPr>
                    <a:solidFill>
                      <a:schemeClr val="accent6">
                        <a:lumMod val="20000"/>
                        <a:lumOff val="80000"/>
                      </a:schemeClr>
                    </a:solidFill>
                  </a:tcPr>
                </a:tc>
                <a:tc hMerge="1">
                  <a:txBody>
                    <a:bodyPr/>
                    <a:lstStyle/>
                    <a:p>
                      <a:pPr latinLnBrk="1"/>
                      <a:endParaRPr lang="ko-KR" altLang="en-US" dirty="0">
                        <a:solidFill>
                          <a:schemeClr val="tx1"/>
                        </a:solidFill>
                      </a:endParaRPr>
                    </a:p>
                  </a:txBody>
                  <a:tcPr>
                    <a:solidFill>
                      <a:schemeClr val="accent6">
                        <a:lumMod val="20000"/>
                        <a:lumOff val="80000"/>
                      </a:schemeClr>
                    </a:solidFill>
                  </a:tcPr>
                </a:tc>
                <a:tc hMerge="1">
                  <a:txBody>
                    <a:bodyPr/>
                    <a:lstStyle/>
                    <a:p>
                      <a:pPr latinLnBrk="1"/>
                      <a:endParaRPr lang="ko-KR" altLang="en-US" dirty="0">
                        <a:solidFill>
                          <a:schemeClr val="tx1"/>
                        </a:solidFill>
                      </a:endParaRPr>
                    </a:p>
                  </a:txBody>
                  <a:tcPr>
                    <a:solidFill>
                      <a:schemeClr val="accent6">
                        <a:lumMod val="20000"/>
                        <a:lumOff val="80000"/>
                      </a:schemeClr>
                    </a:solidFill>
                  </a:tcPr>
                </a:tc>
                <a:extLst>
                  <a:ext uri="{0D108BD9-81ED-4DB2-BD59-A6C34878D82A}">
                    <a16:rowId xmlns:a16="http://schemas.microsoft.com/office/drawing/2014/main" val="3229113230"/>
                  </a:ext>
                </a:extLst>
              </a:tr>
              <a:tr h="314277">
                <a:tc>
                  <a:txBody>
                    <a:bodyPr/>
                    <a:lstStyle/>
                    <a:p>
                      <a:pPr latinLnBrk="1"/>
                      <a:r>
                        <a:rPr lang="en-US" altLang="ko-KR" sz="1400" dirty="0">
                          <a:solidFill>
                            <a:schemeClr val="tx1"/>
                          </a:solidFill>
                          <a:latin typeface="Arial" panose="020B0604020202020204" pitchFamily="34" charset="0"/>
                          <a:cs typeface="Arial" panose="020B0604020202020204" pitchFamily="34" charset="0"/>
                        </a:rPr>
                        <a:t>N</a:t>
                      </a:r>
                      <a:endParaRPr lang="ko-KR" altLang="en-US" sz="1400" dirty="0">
                        <a:solidFill>
                          <a:schemeClr val="tx1"/>
                        </a:solidFill>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6">
                        <a:lumMod val="20000"/>
                        <a:lumOff val="80000"/>
                      </a:schemeClr>
                    </a:solidFill>
                  </a:tcPr>
                </a:tc>
                <a:tc>
                  <a:txBody>
                    <a:bodyPr/>
                    <a:lstStyle/>
                    <a:p>
                      <a:pPr latinLnBrk="1"/>
                      <a:r>
                        <a:rPr lang="en-US" altLang="ko-KR" sz="1400" dirty="0">
                          <a:solidFill>
                            <a:schemeClr val="tx1"/>
                          </a:solidFill>
                          <a:latin typeface="Arial" panose="020B0604020202020204" pitchFamily="34" charset="0"/>
                          <a:cs typeface="Arial" panose="020B0604020202020204" pitchFamily="34" charset="0"/>
                        </a:rPr>
                        <a:t>6,303</a:t>
                      </a:r>
                      <a:endParaRPr lang="ko-KR" altLang="en-US" sz="1400" dirty="0">
                        <a:solidFill>
                          <a:schemeClr val="tx1"/>
                        </a:solidFill>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6">
                        <a:lumMod val="20000"/>
                        <a:lumOff val="80000"/>
                      </a:schemeClr>
                    </a:solidFill>
                  </a:tcPr>
                </a:tc>
                <a:tc>
                  <a:txBody>
                    <a:bodyPr/>
                    <a:lstStyle/>
                    <a:p>
                      <a:pPr latinLnBrk="1"/>
                      <a:r>
                        <a:rPr lang="en-US" altLang="ko-KR" sz="1400" dirty="0">
                          <a:solidFill>
                            <a:schemeClr val="tx1"/>
                          </a:solidFill>
                          <a:latin typeface="Arial" panose="020B0604020202020204" pitchFamily="34" charset="0"/>
                          <a:cs typeface="Arial" panose="020B0604020202020204" pitchFamily="34" charset="0"/>
                        </a:rPr>
                        <a:t>1,018</a:t>
                      </a:r>
                      <a:endParaRPr lang="ko-KR" altLang="en-US" sz="1400" dirty="0">
                        <a:solidFill>
                          <a:schemeClr val="tx1"/>
                        </a:solidFill>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6">
                        <a:lumMod val="20000"/>
                        <a:lumOff val="80000"/>
                      </a:schemeClr>
                    </a:solidFill>
                  </a:tcPr>
                </a:tc>
                <a:tc>
                  <a:txBody>
                    <a:bodyPr/>
                    <a:lstStyle/>
                    <a:p>
                      <a:pPr latinLnBrk="1"/>
                      <a:r>
                        <a:rPr lang="en-US" altLang="ko-KR" sz="1400" dirty="0">
                          <a:solidFill>
                            <a:schemeClr val="tx1"/>
                          </a:solidFill>
                          <a:latin typeface="Arial" panose="020B0604020202020204" pitchFamily="34" charset="0"/>
                          <a:cs typeface="Arial" panose="020B0604020202020204" pitchFamily="34" charset="0"/>
                        </a:rPr>
                        <a:t>1,368</a:t>
                      </a:r>
                      <a:endParaRPr lang="ko-KR" altLang="en-US" sz="1400" dirty="0">
                        <a:solidFill>
                          <a:schemeClr val="tx1"/>
                        </a:solidFill>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6">
                        <a:lumMod val="20000"/>
                        <a:lumOff val="80000"/>
                      </a:schemeClr>
                    </a:solidFill>
                  </a:tcPr>
                </a:tc>
                <a:tc>
                  <a:txBody>
                    <a:bodyPr/>
                    <a:lstStyle/>
                    <a:p>
                      <a:pPr latinLnBrk="1"/>
                      <a:r>
                        <a:rPr lang="en-US" altLang="ko-KR" sz="1400" dirty="0">
                          <a:solidFill>
                            <a:schemeClr val="tx1"/>
                          </a:solidFill>
                          <a:latin typeface="Arial" panose="020B0604020202020204" pitchFamily="34" charset="0"/>
                          <a:cs typeface="Arial" panose="020B0604020202020204" pitchFamily="34" charset="0"/>
                        </a:rPr>
                        <a:t>1,654</a:t>
                      </a:r>
                      <a:endParaRPr lang="ko-KR" altLang="en-US" sz="1400" dirty="0">
                        <a:solidFill>
                          <a:schemeClr val="tx1"/>
                        </a:solidFill>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6">
                        <a:lumMod val="20000"/>
                        <a:lumOff val="80000"/>
                      </a:schemeClr>
                    </a:solidFill>
                  </a:tcPr>
                </a:tc>
                <a:tc>
                  <a:txBody>
                    <a:bodyPr/>
                    <a:lstStyle/>
                    <a:p>
                      <a:pPr latinLnBrk="1"/>
                      <a:r>
                        <a:rPr lang="en-US" altLang="ko-KR" sz="1400" dirty="0">
                          <a:solidFill>
                            <a:schemeClr val="tx1"/>
                          </a:solidFill>
                          <a:latin typeface="Arial" panose="020B0604020202020204" pitchFamily="34" charset="0"/>
                          <a:cs typeface="Arial" panose="020B0604020202020204" pitchFamily="34" charset="0"/>
                        </a:rPr>
                        <a:t>1,191</a:t>
                      </a:r>
                      <a:endParaRPr lang="ko-KR" altLang="en-US" sz="1400" dirty="0">
                        <a:solidFill>
                          <a:schemeClr val="tx1"/>
                        </a:solidFill>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6">
                        <a:lumMod val="20000"/>
                        <a:lumOff val="80000"/>
                      </a:schemeClr>
                    </a:solidFill>
                  </a:tcPr>
                </a:tc>
                <a:tc>
                  <a:txBody>
                    <a:bodyPr/>
                    <a:lstStyle/>
                    <a:p>
                      <a:pPr latinLnBrk="1"/>
                      <a:r>
                        <a:rPr lang="en-US" altLang="ko-KR" sz="1400" dirty="0">
                          <a:solidFill>
                            <a:schemeClr val="tx1"/>
                          </a:solidFill>
                          <a:latin typeface="Arial" panose="020B0604020202020204" pitchFamily="34" charset="0"/>
                          <a:cs typeface="Arial" panose="020B0604020202020204" pitchFamily="34" charset="0"/>
                        </a:rPr>
                        <a:t>1,072</a:t>
                      </a:r>
                      <a:endParaRPr lang="ko-KR" altLang="en-US" sz="1400" dirty="0">
                        <a:solidFill>
                          <a:schemeClr val="tx1"/>
                        </a:solidFill>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6">
                        <a:lumMod val="20000"/>
                        <a:lumOff val="80000"/>
                      </a:schemeClr>
                    </a:solidFill>
                  </a:tcPr>
                </a:tc>
                <a:tc rowSpan="2">
                  <a:txBody>
                    <a:bodyPr/>
                    <a:lstStyle/>
                    <a:p>
                      <a:pPr latinLnBrk="1"/>
                      <a:endParaRPr lang="ko-KR" altLang="en-US" sz="1400" dirty="0">
                        <a:solidFill>
                          <a:schemeClr val="tx1"/>
                        </a:solidFill>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val="3592847574"/>
                  </a:ext>
                </a:extLst>
              </a:tr>
              <a:tr h="364986">
                <a:tc>
                  <a:txBody>
                    <a:bodyPr/>
                    <a:lstStyle/>
                    <a:p>
                      <a:pPr latinLnBrk="1"/>
                      <a:r>
                        <a:rPr lang="en-US" altLang="ko-KR" sz="1400" dirty="0">
                          <a:solidFill>
                            <a:schemeClr val="tx1"/>
                          </a:solidFill>
                          <a:latin typeface="Arial" panose="020B0604020202020204" pitchFamily="34" charset="0"/>
                          <a:cs typeface="Arial" panose="020B0604020202020204" pitchFamily="34" charset="0"/>
                        </a:rPr>
                        <a:t>CR (%)</a:t>
                      </a:r>
                      <a:endParaRPr lang="ko-KR" altLang="en-US" sz="1400" dirty="0">
                        <a:solidFill>
                          <a:schemeClr val="tx1"/>
                        </a:solidFill>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6">
                        <a:lumMod val="20000"/>
                        <a:lumOff val="80000"/>
                      </a:schemeClr>
                    </a:solidFill>
                  </a:tcPr>
                </a:tc>
                <a:tc>
                  <a:txBody>
                    <a:bodyPr/>
                    <a:lstStyle/>
                    <a:p>
                      <a:pPr latinLnBrk="1"/>
                      <a:r>
                        <a:rPr lang="en-US" altLang="ko-KR" sz="1400" dirty="0">
                          <a:solidFill>
                            <a:schemeClr val="tx1"/>
                          </a:solidFill>
                          <a:latin typeface="Arial" panose="020B0604020202020204" pitchFamily="34" charset="0"/>
                          <a:cs typeface="Arial" panose="020B0604020202020204" pitchFamily="34" charset="0"/>
                        </a:rPr>
                        <a:t>25.5</a:t>
                      </a:r>
                      <a:endParaRPr lang="ko-KR" altLang="en-US" sz="1400" dirty="0">
                        <a:solidFill>
                          <a:schemeClr val="tx1"/>
                        </a:solidFill>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6">
                        <a:lumMod val="20000"/>
                        <a:lumOff val="80000"/>
                      </a:schemeClr>
                    </a:solidFill>
                  </a:tcPr>
                </a:tc>
                <a:tc>
                  <a:txBody>
                    <a:bodyPr/>
                    <a:lstStyle/>
                    <a:p>
                      <a:pPr latinLnBrk="1"/>
                      <a:r>
                        <a:rPr lang="en-US" altLang="ko-KR" sz="1400" dirty="0">
                          <a:solidFill>
                            <a:schemeClr val="tx1"/>
                          </a:solidFill>
                          <a:latin typeface="Arial" panose="020B0604020202020204" pitchFamily="34" charset="0"/>
                          <a:cs typeface="Arial" panose="020B0604020202020204" pitchFamily="34" charset="0"/>
                        </a:rPr>
                        <a:t>16.7</a:t>
                      </a:r>
                      <a:endParaRPr lang="ko-KR" altLang="en-US" sz="1400" dirty="0">
                        <a:solidFill>
                          <a:schemeClr val="tx1"/>
                        </a:solidFill>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6">
                        <a:lumMod val="20000"/>
                        <a:lumOff val="80000"/>
                      </a:schemeClr>
                    </a:solidFill>
                  </a:tcPr>
                </a:tc>
                <a:tc>
                  <a:txBody>
                    <a:bodyPr/>
                    <a:lstStyle/>
                    <a:p>
                      <a:pPr latinLnBrk="1"/>
                      <a:r>
                        <a:rPr lang="en-US" altLang="ko-KR" sz="1400" dirty="0">
                          <a:solidFill>
                            <a:schemeClr val="tx1"/>
                          </a:solidFill>
                          <a:latin typeface="Arial" panose="020B0604020202020204" pitchFamily="34" charset="0"/>
                          <a:cs typeface="Arial" panose="020B0604020202020204" pitchFamily="34" charset="0"/>
                        </a:rPr>
                        <a:t>16.2</a:t>
                      </a:r>
                      <a:endParaRPr lang="ko-KR" altLang="en-US" sz="1400" dirty="0">
                        <a:solidFill>
                          <a:schemeClr val="tx1"/>
                        </a:solidFill>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6">
                        <a:lumMod val="20000"/>
                        <a:lumOff val="80000"/>
                      </a:schemeClr>
                    </a:solidFill>
                  </a:tcPr>
                </a:tc>
                <a:tc>
                  <a:txBody>
                    <a:bodyPr/>
                    <a:lstStyle/>
                    <a:p>
                      <a:pPr latinLnBrk="1"/>
                      <a:r>
                        <a:rPr lang="en-US" altLang="ko-KR" sz="1400" dirty="0">
                          <a:solidFill>
                            <a:schemeClr val="tx1"/>
                          </a:solidFill>
                          <a:latin typeface="Arial" panose="020B0604020202020204" pitchFamily="34" charset="0"/>
                          <a:cs typeface="Arial" panose="020B0604020202020204" pitchFamily="34" charset="0"/>
                        </a:rPr>
                        <a:t>25.2</a:t>
                      </a:r>
                      <a:endParaRPr lang="ko-KR" altLang="en-US" sz="1400" dirty="0">
                        <a:solidFill>
                          <a:schemeClr val="tx1"/>
                        </a:solidFill>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6">
                        <a:lumMod val="20000"/>
                        <a:lumOff val="80000"/>
                      </a:schemeClr>
                    </a:solidFill>
                  </a:tcPr>
                </a:tc>
                <a:tc>
                  <a:txBody>
                    <a:bodyPr/>
                    <a:lstStyle/>
                    <a:p>
                      <a:pPr latinLnBrk="1"/>
                      <a:r>
                        <a:rPr lang="en-US" altLang="ko-KR" sz="1400" dirty="0">
                          <a:solidFill>
                            <a:schemeClr val="tx1"/>
                          </a:solidFill>
                          <a:latin typeface="Arial" panose="020B0604020202020204" pitchFamily="34" charset="0"/>
                          <a:cs typeface="Arial" panose="020B0604020202020204" pitchFamily="34" charset="0"/>
                        </a:rPr>
                        <a:t>30.0</a:t>
                      </a:r>
                      <a:endParaRPr lang="ko-KR" altLang="en-US" sz="1400" dirty="0">
                        <a:solidFill>
                          <a:schemeClr val="tx1"/>
                        </a:solidFill>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6">
                        <a:lumMod val="20000"/>
                        <a:lumOff val="80000"/>
                      </a:schemeClr>
                    </a:solidFill>
                  </a:tcPr>
                </a:tc>
                <a:tc>
                  <a:txBody>
                    <a:bodyPr/>
                    <a:lstStyle/>
                    <a:p>
                      <a:pPr latinLnBrk="1"/>
                      <a:r>
                        <a:rPr lang="en-US" altLang="ko-KR" sz="1400" dirty="0">
                          <a:solidFill>
                            <a:schemeClr val="tx1"/>
                          </a:solidFill>
                          <a:latin typeface="Arial" panose="020B0604020202020204" pitchFamily="34" charset="0"/>
                          <a:cs typeface="Arial" panose="020B0604020202020204" pitchFamily="34" charset="0"/>
                        </a:rPr>
                        <a:t>41.1</a:t>
                      </a:r>
                      <a:endParaRPr lang="ko-KR" altLang="en-US" sz="1400" dirty="0">
                        <a:solidFill>
                          <a:schemeClr val="tx1"/>
                        </a:solidFill>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6">
                        <a:lumMod val="20000"/>
                        <a:lumOff val="80000"/>
                      </a:schemeClr>
                    </a:solidFill>
                  </a:tcPr>
                </a:tc>
                <a:tc vMerge="1">
                  <a:txBody>
                    <a:bodyPr/>
                    <a:lstStyle/>
                    <a:p>
                      <a:pPr latinLnBrk="1"/>
                      <a:endParaRPr lang="ko-KR" altLang="en-US" dirty="0">
                        <a:solidFill>
                          <a:schemeClr val="tx1"/>
                        </a:solidFill>
                      </a:endParaRPr>
                    </a:p>
                  </a:txBody>
                  <a:tcPr>
                    <a:solidFill>
                      <a:schemeClr val="accent6">
                        <a:lumMod val="20000"/>
                        <a:lumOff val="80000"/>
                      </a:schemeClr>
                    </a:solidFill>
                  </a:tcPr>
                </a:tc>
                <a:extLst>
                  <a:ext uri="{0D108BD9-81ED-4DB2-BD59-A6C34878D82A}">
                    <a16:rowId xmlns:a16="http://schemas.microsoft.com/office/drawing/2014/main" val="432573488"/>
                  </a:ext>
                </a:extLst>
              </a:tr>
              <a:tr h="364986">
                <a:tc>
                  <a:txBody>
                    <a:bodyPr/>
                    <a:lstStyle/>
                    <a:p>
                      <a:pPr latinLnBrk="1"/>
                      <a:r>
                        <a:rPr lang="en-US" altLang="ko-KR" sz="1400" dirty="0">
                          <a:solidFill>
                            <a:schemeClr val="tx1"/>
                          </a:solidFill>
                          <a:latin typeface="Arial" panose="020B0604020202020204" pitchFamily="34" charset="0"/>
                          <a:cs typeface="Arial" panose="020B0604020202020204" pitchFamily="34" charset="0"/>
                        </a:rPr>
                        <a:t>AR (%)</a:t>
                      </a:r>
                      <a:endParaRPr lang="ko-KR" altLang="en-US" sz="1400" dirty="0">
                        <a:solidFill>
                          <a:schemeClr val="tx1"/>
                        </a:solidFill>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latinLnBrk="1"/>
                      <a:r>
                        <a:rPr lang="en-US" altLang="ko-KR" sz="1400" dirty="0">
                          <a:solidFill>
                            <a:schemeClr val="tx1"/>
                          </a:solidFill>
                          <a:latin typeface="Arial" panose="020B0604020202020204" pitchFamily="34" charset="0"/>
                          <a:cs typeface="Arial" panose="020B0604020202020204" pitchFamily="34" charset="0"/>
                        </a:rPr>
                        <a:t>6.8</a:t>
                      </a:r>
                      <a:endParaRPr lang="ko-KR" altLang="en-US" sz="1400" dirty="0">
                        <a:solidFill>
                          <a:schemeClr val="tx1"/>
                        </a:solidFill>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latinLnBrk="1"/>
                      <a:r>
                        <a:rPr lang="en-US" altLang="ko-KR" sz="1400" dirty="0">
                          <a:solidFill>
                            <a:schemeClr val="tx1"/>
                          </a:solidFill>
                          <a:latin typeface="Arial" panose="020B0604020202020204" pitchFamily="34" charset="0"/>
                          <a:cs typeface="Arial" panose="020B0604020202020204" pitchFamily="34" charset="0"/>
                        </a:rPr>
                        <a:t>-2.1</a:t>
                      </a:r>
                      <a:endParaRPr lang="ko-KR" altLang="en-US" sz="1400" dirty="0">
                        <a:solidFill>
                          <a:schemeClr val="tx1"/>
                        </a:solidFill>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latinLnBrk="1"/>
                      <a:r>
                        <a:rPr lang="en-US" altLang="ko-KR" sz="1400" dirty="0">
                          <a:solidFill>
                            <a:schemeClr val="tx1"/>
                          </a:solidFill>
                          <a:latin typeface="Arial" panose="020B0604020202020204" pitchFamily="34" charset="0"/>
                          <a:cs typeface="Arial" panose="020B0604020202020204" pitchFamily="34" charset="0"/>
                        </a:rPr>
                        <a:t>-1.5</a:t>
                      </a:r>
                      <a:endParaRPr lang="ko-KR" altLang="en-US" sz="1400" dirty="0">
                        <a:solidFill>
                          <a:schemeClr val="tx1"/>
                        </a:solidFill>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latinLnBrk="1"/>
                      <a:r>
                        <a:rPr lang="en-US" altLang="ko-KR" sz="1400" dirty="0">
                          <a:solidFill>
                            <a:schemeClr val="tx1"/>
                          </a:solidFill>
                          <a:latin typeface="Arial" panose="020B0604020202020204" pitchFamily="34" charset="0"/>
                          <a:cs typeface="Arial" panose="020B0604020202020204" pitchFamily="34" charset="0"/>
                        </a:rPr>
                        <a:t>7.6</a:t>
                      </a:r>
                      <a:endParaRPr lang="ko-KR" altLang="en-US" sz="1400" dirty="0">
                        <a:solidFill>
                          <a:schemeClr val="tx1"/>
                        </a:solidFill>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latinLnBrk="1"/>
                      <a:r>
                        <a:rPr lang="en-US" altLang="ko-KR" sz="1400" dirty="0">
                          <a:solidFill>
                            <a:schemeClr val="tx1"/>
                          </a:solidFill>
                          <a:latin typeface="Arial" panose="020B0604020202020204" pitchFamily="34" charset="0"/>
                          <a:cs typeface="Arial" panose="020B0604020202020204" pitchFamily="34" charset="0"/>
                        </a:rPr>
                        <a:t>10.6</a:t>
                      </a:r>
                      <a:endParaRPr lang="ko-KR" altLang="en-US" sz="1400" dirty="0">
                        <a:solidFill>
                          <a:schemeClr val="tx1"/>
                        </a:solidFill>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latinLnBrk="1"/>
                      <a:r>
                        <a:rPr lang="en-US" altLang="ko-KR" sz="1400" dirty="0">
                          <a:solidFill>
                            <a:schemeClr val="tx1"/>
                          </a:solidFill>
                          <a:latin typeface="Arial" panose="020B0604020202020204" pitchFamily="34" charset="0"/>
                          <a:cs typeface="Arial" panose="020B0604020202020204" pitchFamily="34" charset="0"/>
                        </a:rPr>
                        <a:t>20.3</a:t>
                      </a:r>
                      <a:endParaRPr lang="ko-KR" altLang="en-US" sz="1400" dirty="0">
                        <a:solidFill>
                          <a:schemeClr val="tx1"/>
                        </a:solidFill>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latinLnBrk="1"/>
                      <a:r>
                        <a:rPr lang="en-US" altLang="ko-KR" sz="1400" dirty="0">
                          <a:solidFill>
                            <a:schemeClr val="tx1"/>
                          </a:solidFill>
                          <a:latin typeface="Arial" panose="020B0604020202020204" pitchFamily="34" charset="0"/>
                          <a:cs typeface="Arial" panose="020B0604020202020204" pitchFamily="34" charset="0"/>
                        </a:rPr>
                        <a:t>22.4***</a:t>
                      </a:r>
                      <a:endParaRPr lang="ko-KR" altLang="en-US" sz="1400" dirty="0">
                        <a:solidFill>
                          <a:schemeClr val="tx1"/>
                        </a:solidFill>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val="1513994809"/>
                  </a:ext>
                </a:extLst>
              </a:tr>
              <a:tr h="314277">
                <a:tc gridSpan="8">
                  <a:txBody>
                    <a:bodyPr/>
                    <a:lstStyle/>
                    <a:p>
                      <a:pPr latinLnBrk="1"/>
                      <a:r>
                        <a:rPr lang="en-US" altLang="ko-KR" sz="1400" b="1" dirty="0">
                          <a:solidFill>
                            <a:schemeClr val="tx1"/>
                          </a:solidFill>
                          <a:latin typeface="Arial" panose="020B0604020202020204" pitchFamily="34" charset="0"/>
                          <a:cs typeface="Arial" panose="020B0604020202020204" pitchFamily="34" charset="0"/>
                        </a:rPr>
                        <a:t>Sell</a:t>
                      </a:r>
                      <a:endParaRPr lang="ko-KR" altLang="en-US" sz="1400" b="1" dirty="0">
                        <a:solidFill>
                          <a:schemeClr val="tx1"/>
                        </a:solidFill>
                        <a:latin typeface="Arial" panose="020B0604020202020204" pitchFamily="34" charset="0"/>
                        <a:cs typeface="Arial" panose="020B0604020202020204" pitchFamily="34" charset="0"/>
                      </a:endParaRP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6">
                        <a:lumMod val="20000"/>
                        <a:lumOff val="80000"/>
                      </a:schemeClr>
                    </a:solidFill>
                  </a:tcPr>
                </a:tc>
                <a:tc hMerge="1">
                  <a:txBody>
                    <a:bodyPr/>
                    <a:lstStyle/>
                    <a:p>
                      <a:pPr latinLnBrk="1"/>
                      <a:endParaRPr lang="ko-KR" altLang="en-US" dirty="0">
                        <a:solidFill>
                          <a:schemeClr val="tx1"/>
                        </a:solidFill>
                      </a:endParaRPr>
                    </a:p>
                  </a:txBody>
                  <a:tcPr>
                    <a:solidFill>
                      <a:schemeClr val="accent6">
                        <a:lumMod val="20000"/>
                        <a:lumOff val="80000"/>
                      </a:schemeClr>
                    </a:solidFill>
                  </a:tcPr>
                </a:tc>
                <a:tc hMerge="1">
                  <a:txBody>
                    <a:bodyPr/>
                    <a:lstStyle/>
                    <a:p>
                      <a:pPr latinLnBrk="1"/>
                      <a:endParaRPr lang="ko-KR" altLang="en-US" dirty="0">
                        <a:solidFill>
                          <a:schemeClr val="tx1"/>
                        </a:solidFill>
                      </a:endParaRPr>
                    </a:p>
                  </a:txBody>
                  <a:tcPr>
                    <a:solidFill>
                      <a:schemeClr val="accent6">
                        <a:lumMod val="20000"/>
                        <a:lumOff val="80000"/>
                      </a:schemeClr>
                    </a:solidFill>
                  </a:tcPr>
                </a:tc>
                <a:tc hMerge="1">
                  <a:txBody>
                    <a:bodyPr/>
                    <a:lstStyle/>
                    <a:p>
                      <a:pPr latinLnBrk="1"/>
                      <a:endParaRPr lang="ko-KR" altLang="en-US" dirty="0">
                        <a:solidFill>
                          <a:schemeClr val="tx1"/>
                        </a:solidFill>
                      </a:endParaRPr>
                    </a:p>
                  </a:txBody>
                  <a:tcPr>
                    <a:solidFill>
                      <a:schemeClr val="accent6">
                        <a:lumMod val="20000"/>
                        <a:lumOff val="80000"/>
                      </a:schemeClr>
                    </a:solidFill>
                  </a:tcPr>
                </a:tc>
                <a:tc hMerge="1">
                  <a:txBody>
                    <a:bodyPr/>
                    <a:lstStyle/>
                    <a:p>
                      <a:pPr latinLnBrk="1"/>
                      <a:endParaRPr lang="ko-KR" altLang="en-US" dirty="0">
                        <a:solidFill>
                          <a:schemeClr val="tx1"/>
                        </a:solidFill>
                      </a:endParaRPr>
                    </a:p>
                  </a:txBody>
                  <a:tcPr>
                    <a:solidFill>
                      <a:schemeClr val="accent6">
                        <a:lumMod val="20000"/>
                        <a:lumOff val="80000"/>
                      </a:schemeClr>
                    </a:solidFill>
                  </a:tcPr>
                </a:tc>
                <a:tc hMerge="1">
                  <a:txBody>
                    <a:bodyPr/>
                    <a:lstStyle/>
                    <a:p>
                      <a:pPr latinLnBrk="1"/>
                      <a:endParaRPr lang="ko-KR" altLang="en-US" dirty="0">
                        <a:solidFill>
                          <a:schemeClr val="tx1"/>
                        </a:solidFill>
                      </a:endParaRPr>
                    </a:p>
                  </a:txBody>
                  <a:tcPr>
                    <a:solidFill>
                      <a:schemeClr val="accent6">
                        <a:lumMod val="20000"/>
                        <a:lumOff val="80000"/>
                      </a:schemeClr>
                    </a:solidFill>
                  </a:tcPr>
                </a:tc>
                <a:tc hMerge="1">
                  <a:txBody>
                    <a:bodyPr/>
                    <a:lstStyle/>
                    <a:p>
                      <a:pPr latinLnBrk="1"/>
                      <a:endParaRPr lang="ko-KR" altLang="en-US" dirty="0">
                        <a:solidFill>
                          <a:schemeClr val="tx1"/>
                        </a:solidFill>
                      </a:endParaRPr>
                    </a:p>
                  </a:txBody>
                  <a:tcPr>
                    <a:solidFill>
                      <a:schemeClr val="accent6">
                        <a:lumMod val="20000"/>
                        <a:lumOff val="80000"/>
                      </a:schemeClr>
                    </a:solidFill>
                  </a:tcPr>
                </a:tc>
                <a:tc hMerge="1">
                  <a:txBody>
                    <a:bodyPr/>
                    <a:lstStyle/>
                    <a:p>
                      <a:pPr latinLnBrk="1"/>
                      <a:endParaRPr lang="ko-KR" altLang="en-US" dirty="0">
                        <a:solidFill>
                          <a:schemeClr val="tx1"/>
                        </a:solidFill>
                      </a:endParaRPr>
                    </a:p>
                  </a:txBody>
                  <a:tcPr>
                    <a:solidFill>
                      <a:schemeClr val="accent6">
                        <a:lumMod val="20000"/>
                        <a:lumOff val="80000"/>
                      </a:schemeClr>
                    </a:solidFill>
                  </a:tcPr>
                </a:tc>
                <a:extLst>
                  <a:ext uri="{0D108BD9-81ED-4DB2-BD59-A6C34878D82A}">
                    <a16:rowId xmlns:a16="http://schemas.microsoft.com/office/drawing/2014/main" val="3345723331"/>
                  </a:ext>
                </a:extLst>
              </a:tr>
              <a:tr h="314277">
                <a:tc>
                  <a:txBody>
                    <a:bodyPr/>
                    <a:lstStyle/>
                    <a:p>
                      <a:pPr latinLnBrk="1"/>
                      <a:r>
                        <a:rPr lang="en-US" altLang="ko-KR" sz="1400" dirty="0">
                          <a:solidFill>
                            <a:schemeClr val="tx1"/>
                          </a:solidFill>
                          <a:latin typeface="Arial" panose="020B0604020202020204" pitchFamily="34" charset="0"/>
                          <a:cs typeface="Arial" panose="020B0604020202020204" pitchFamily="34" charset="0"/>
                        </a:rPr>
                        <a:t>N</a:t>
                      </a:r>
                      <a:endParaRPr lang="ko-KR" altLang="en-US" sz="1400" dirty="0">
                        <a:solidFill>
                          <a:schemeClr val="tx1"/>
                        </a:solidFill>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6">
                        <a:lumMod val="20000"/>
                        <a:lumOff val="80000"/>
                      </a:schemeClr>
                    </a:solidFill>
                  </a:tcPr>
                </a:tc>
                <a:tc>
                  <a:txBody>
                    <a:bodyPr/>
                    <a:lstStyle/>
                    <a:p>
                      <a:pPr latinLnBrk="1"/>
                      <a:r>
                        <a:rPr lang="en-US" altLang="ko-KR" sz="1400" dirty="0">
                          <a:solidFill>
                            <a:srgbClr val="0070C0"/>
                          </a:solidFill>
                          <a:latin typeface="Arial" panose="020B0604020202020204" pitchFamily="34" charset="0"/>
                          <a:cs typeface="Arial" panose="020B0604020202020204" pitchFamily="34" charset="0"/>
                        </a:rPr>
                        <a:t>395</a:t>
                      </a:r>
                      <a:endParaRPr lang="ko-KR" altLang="en-US" sz="1400" dirty="0">
                        <a:solidFill>
                          <a:srgbClr val="0070C0"/>
                        </a:solidFill>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6">
                        <a:lumMod val="20000"/>
                        <a:lumOff val="80000"/>
                      </a:schemeClr>
                    </a:solidFill>
                  </a:tcPr>
                </a:tc>
                <a:tc>
                  <a:txBody>
                    <a:bodyPr/>
                    <a:lstStyle/>
                    <a:p>
                      <a:pPr latinLnBrk="1"/>
                      <a:r>
                        <a:rPr lang="en-US" altLang="ko-KR" sz="1400" dirty="0">
                          <a:solidFill>
                            <a:schemeClr val="tx1"/>
                          </a:solidFill>
                          <a:latin typeface="Arial" panose="020B0604020202020204" pitchFamily="34" charset="0"/>
                          <a:cs typeface="Arial" panose="020B0604020202020204" pitchFamily="34" charset="0"/>
                        </a:rPr>
                        <a:t>50</a:t>
                      </a:r>
                      <a:endParaRPr lang="ko-KR" altLang="en-US" sz="1400" dirty="0">
                        <a:solidFill>
                          <a:schemeClr val="tx1"/>
                        </a:solidFill>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6">
                        <a:lumMod val="20000"/>
                        <a:lumOff val="80000"/>
                      </a:schemeClr>
                    </a:solidFill>
                  </a:tcPr>
                </a:tc>
                <a:tc>
                  <a:txBody>
                    <a:bodyPr/>
                    <a:lstStyle/>
                    <a:p>
                      <a:pPr latinLnBrk="1"/>
                      <a:r>
                        <a:rPr lang="en-US" altLang="ko-KR" sz="1400" dirty="0">
                          <a:solidFill>
                            <a:schemeClr val="tx1"/>
                          </a:solidFill>
                          <a:latin typeface="Arial" panose="020B0604020202020204" pitchFamily="34" charset="0"/>
                          <a:cs typeface="Arial" panose="020B0604020202020204" pitchFamily="34" charset="0"/>
                        </a:rPr>
                        <a:t>89</a:t>
                      </a:r>
                      <a:endParaRPr lang="ko-KR" altLang="en-US" sz="1400" dirty="0">
                        <a:solidFill>
                          <a:schemeClr val="tx1"/>
                        </a:solidFill>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6">
                        <a:lumMod val="20000"/>
                        <a:lumOff val="80000"/>
                      </a:schemeClr>
                    </a:solidFill>
                  </a:tcPr>
                </a:tc>
                <a:tc>
                  <a:txBody>
                    <a:bodyPr/>
                    <a:lstStyle/>
                    <a:p>
                      <a:pPr latinLnBrk="1"/>
                      <a:r>
                        <a:rPr lang="en-US" altLang="ko-KR" sz="1400" dirty="0">
                          <a:solidFill>
                            <a:schemeClr val="tx1"/>
                          </a:solidFill>
                          <a:latin typeface="Arial" panose="020B0604020202020204" pitchFamily="34" charset="0"/>
                          <a:cs typeface="Arial" panose="020B0604020202020204" pitchFamily="34" charset="0"/>
                        </a:rPr>
                        <a:t>125</a:t>
                      </a:r>
                      <a:endParaRPr lang="ko-KR" altLang="en-US" sz="1400" dirty="0">
                        <a:solidFill>
                          <a:schemeClr val="tx1"/>
                        </a:solidFill>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6">
                        <a:lumMod val="20000"/>
                        <a:lumOff val="80000"/>
                      </a:schemeClr>
                    </a:solidFill>
                  </a:tcPr>
                </a:tc>
                <a:tc>
                  <a:txBody>
                    <a:bodyPr/>
                    <a:lstStyle/>
                    <a:p>
                      <a:pPr latinLnBrk="1"/>
                      <a:r>
                        <a:rPr lang="en-US" altLang="ko-KR" sz="1400" dirty="0">
                          <a:solidFill>
                            <a:schemeClr val="tx1"/>
                          </a:solidFill>
                          <a:latin typeface="Arial" panose="020B0604020202020204" pitchFamily="34" charset="0"/>
                          <a:cs typeface="Arial" panose="020B0604020202020204" pitchFamily="34" charset="0"/>
                        </a:rPr>
                        <a:t>69</a:t>
                      </a:r>
                      <a:endParaRPr lang="ko-KR" altLang="en-US" sz="1400" dirty="0">
                        <a:solidFill>
                          <a:schemeClr val="tx1"/>
                        </a:solidFill>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6">
                        <a:lumMod val="20000"/>
                        <a:lumOff val="80000"/>
                      </a:schemeClr>
                    </a:solidFill>
                  </a:tcPr>
                </a:tc>
                <a:tc>
                  <a:txBody>
                    <a:bodyPr/>
                    <a:lstStyle/>
                    <a:p>
                      <a:pPr latinLnBrk="1"/>
                      <a:r>
                        <a:rPr lang="en-US" altLang="ko-KR" sz="1400" dirty="0">
                          <a:solidFill>
                            <a:schemeClr val="tx1"/>
                          </a:solidFill>
                          <a:latin typeface="Arial" panose="020B0604020202020204" pitchFamily="34" charset="0"/>
                          <a:cs typeface="Arial" panose="020B0604020202020204" pitchFamily="34" charset="0"/>
                        </a:rPr>
                        <a:t>62</a:t>
                      </a:r>
                      <a:endParaRPr lang="ko-KR" altLang="en-US" sz="1400" dirty="0">
                        <a:solidFill>
                          <a:schemeClr val="tx1"/>
                        </a:solidFill>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6">
                        <a:lumMod val="20000"/>
                        <a:lumOff val="80000"/>
                      </a:schemeClr>
                    </a:solidFill>
                  </a:tcPr>
                </a:tc>
                <a:tc rowSpan="2">
                  <a:txBody>
                    <a:bodyPr/>
                    <a:lstStyle/>
                    <a:p>
                      <a:pPr latinLnBrk="1"/>
                      <a:endParaRPr lang="ko-KR" altLang="en-US" sz="1400" dirty="0">
                        <a:solidFill>
                          <a:schemeClr val="tx1"/>
                        </a:solidFill>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val="4240546025"/>
                  </a:ext>
                </a:extLst>
              </a:tr>
              <a:tr h="364986">
                <a:tc>
                  <a:txBody>
                    <a:bodyPr/>
                    <a:lstStyle/>
                    <a:p>
                      <a:pPr latinLnBrk="1"/>
                      <a:r>
                        <a:rPr lang="en-US" altLang="ko-KR" sz="1400" dirty="0">
                          <a:solidFill>
                            <a:schemeClr val="tx1"/>
                          </a:solidFill>
                          <a:latin typeface="Arial" panose="020B0604020202020204" pitchFamily="34" charset="0"/>
                          <a:cs typeface="Arial" panose="020B0604020202020204" pitchFamily="34" charset="0"/>
                        </a:rPr>
                        <a:t>CR (%)</a:t>
                      </a:r>
                      <a:endParaRPr lang="ko-KR" altLang="en-US" sz="1400" dirty="0">
                        <a:solidFill>
                          <a:schemeClr val="tx1"/>
                        </a:solidFill>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6">
                        <a:lumMod val="20000"/>
                        <a:lumOff val="80000"/>
                      </a:schemeClr>
                    </a:solidFill>
                  </a:tcPr>
                </a:tc>
                <a:tc>
                  <a:txBody>
                    <a:bodyPr/>
                    <a:lstStyle/>
                    <a:p>
                      <a:pPr latinLnBrk="1"/>
                      <a:r>
                        <a:rPr lang="en-US" altLang="ko-KR" sz="1400" dirty="0">
                          <a:solidFill>
                            <a:schemeClr val="tx1"/>
                          </a:solidFill>
                          <a:latin typeface="Arial" panose="020B0604020202020204" pitchFamily="34" charset="0"/>
                          <a:cs typeface="Arial" panose="020B0604020202020204" pitchFamily="34" charset="0"/>
                        </a:rPr>
                        <a:t>36.8</a:t>
                      </a:r>
                      <a:endParaRPr lang="ko-KR" altLang="en-US" sz="1400" dirty="0">
                        <a:solidFill>
                          <a:schemeClr val="tx1"/>
                        </a:solidFill>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6">
                        <a:lumMod val="20000"/>
                        <a:lumOff val="80000"/>
                      </a:schemeClr>
                    </a:solidFill>
                  </a:tcPr>
                </a:tc>
                <a:tc>
                  <a:txBody>
                    <a:bodyPr/>
                    <a:lstStyle/>
                    <a:p>
                      <a:pPr latinLnBrk="1"/>
                      <a:r>
                        <a:rPr lang="en-US" altLang="ko-KR" sz="1400" dirty="0">
                          <a:solidFill>
                            <a:schemeClr val="tx1"/>
                          </a:solidFill>
                          <a:latin typeface="Arial" panose="020B0604020202020204" pitchFamily="34" charset="0"/>
                          <a:cs typeface="Arial" panose="020B0604020202020204" pitchFamily="34" charset="0"/>
                        </a:rPr>
                        <a:t>5.7</a:t>
                      </a:r>
                      <a:endParaRPr lang="ko-KR" altLang="en-US" sz="1400" dirty="0">
                        <a:solidFill>
                          <a:schemeClr val="tx1"/>
                        </a:solidFill>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6">
                        <a:lumMod val="20000"/>
                        <a:lumOff val="80000"/>
                      </a:schemeClr>
                    </a:solidFill>
                  </a:tcPr>
                </a:tc>
                <a:tc>
                  <a:txBody>
                    <a:bodyPr/>
                    <a:lstStyle/>
                    <a:p>
                      <a:pPr latinLnBrk="1"/>
                      <a:r>
                        <a:rPr lang="en-US" altLang="ko-KR" sz="1400" dirty="0">
                          <a:solidFill>
                            <a:schemeClr val="tx1"/>
                          </a:solidFill>
                          <a:latin typeface="Arial" panose="020B0604020202020204" pitchFamily="34" charset="0"/>
                          <a:cs typeface="Arial" panose="020B0604020202020204" pitchFamily="34" charset="0"/>
                        </a:rPr>
                        <a:t>33.5</a:t>
                      </a:r>
                      <a:endParaRPr lang="ko-KR" altLang="en-US" sz="1400" dirty="0">
                        <a:solidFill>
                          <a:schemeClr val="tx1"/>
                        </a:solidFill>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6">
                        <a:lumMod val="20000"/>
                        <a:lumOff val="80000"/>
                      </a:schemeClr>
                    </a:solidFill>
                  </a:tcPr>
                </a:tc>
                <a:tc>
                  <a:txBody>
                    <a:bodyPr/>
                    <a:lstStyle/>
                    <a:p>
                      <a:pPr latinLnBrk="1"/>
                      <a:r>
                        <a:rPr lang="en-US" altLang="ko-KR" sz="1400" dirty="0">
                          <a:solidFill>
                            <a:schemeClr val="tx1"/>
                          </a:solidFill>
                          <a:latin typeface="Arial" panose="020B0604020202020204" pitchFamily="34" charset="0"/>
                          <a:cs typeface="Arial" panose="020B0604020202020204" pitchFamily="34" charset="0"/>
                        </a:rPr>
                        <a:t>42.3</a:t>
                      </a:r>
                      <a:endParaRPr lang="ko-KR" altLang="en-US" sz="1400" dirty="0">
                        <a:solidFill>
                          <a:schemeClr val="tx1"/>
                        </a:solidFill>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6">
                        <a:lumMod val="20000"/>
                        <a:lumOff val="80000"/>
                      </a:schemeClr>
                    </a:solidFill>
                  </a:tcPr>
                </a:tc>
                <a:tc>
                  <a:txBody>
                    <a:bodyPr/>
                    <a:lstStyle/>
                    <a:p>
                      <a:pPr latinLnBrk="1"/>
                      <a:r>
                        <a:rPr lang="en-US" altLang="ko-KR" sz="1400" dirty="0">
                          <a:solidFill>
                            <a:schemeClr val="tx1"/>
                          </a:solidFill>
                          <a:latin typeface="Arial" panose="020B0604020202020204" pitchFamily="34" charset="0"/>
                          <a:cs typeface="Arial" panose="020B0604020202020204" pitchFamily="34" charset="0"/>
                        </a:rPr>
                        <a:t>46.4</a:t>
                      </a:r>
                      <a:endParaRPr lang="ko-KR" altLang="en-US" sz="1400" dirty="0">
                        <a:solidFill>
                          <a:schemeClr val="tx1"/>
                        </a:solidFill>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6">
                        <a:lumMod val="20000"/>
                        <a:lumOff val="80000"/>
                      </a:schemeClr>
                    </a:solidFill>
                  </a:tcPr>
                </a:tc>
                <a:tc>
                  <a:txBody>
                    <a:bodyPr/>
                    <a:lstStyle/>
                    <a:p>
                      <a:pPr latinLnBrk="1"/>
                      <a:r>
                        <a:rPr lang="en-US" altLang="ko-KR" sz="1400" dirty="0">
                          <a:solidFill>
                            <a:schemeClr val="tx1"/>
                          </a:solidFill>
                          <a:latin typeface="Arial" panose="020B0604020202020204" pitchFamily="34" charset="0"/>
                          <a:cs typeface="Arial" panose="020B0604020202020204" pitchFamily="34" charset="0"/>
                        </a:rPr>
                        <a:t>45.3</a:t>
                      </a:r>
                      <a:endParaRPr lang="ko-KR" altLang="en-US" sz="1400" dirty="0">
                        <a:solidFill>
                          <a:schemeClr val="tx1"/>
                        </a:solidFill>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6">
                        <a:lumMod val="20000"/>
                        <a:lumOff val="80000"/>
                      </a:schemeClr>
                    </a:solidFill>
                  </a:tcPr>
                </a:tc>
                <a:tc vMerge="1">
                  <a:txBody>
                    <a:bodyPr/>
                    <a:lstStyle/>
                    <a:p>
                      <a:pPr latinLnBrk="1"/>
                      <a:endParaRPr lang="ko-KR" altLang="en-US" dirty="0">
                        <a:solidFill>
                          <a:schemeClr val="tx1"/>
                        </a:solidFill>
                      </a:endParaRPr>
                    </a:p>
                  </a:txBody>
                  <a:tcPr>
                    <a:solidFill>
                      <a:schemeClr val="accent6">
                        <a:lumMod val="20000"/>
                        <a:lumOff val="80000"/>
                      </a:schemeClr>
                    </a:solidFill>
                  </a:tcPr>
                </a:tc>
                <a:extLst>
                  <a:ext uri="{0D108BD9-81ED-4DB2-BD59-A6C34878D82A}">
                    <a16:rowId xmlns:a16="http://schemas.microsoft.com/office/drawing/2014/main" val="982909140"/>
                  </a:ext>
                </a:extLst>
              </a:tr>
              <a:tr h="364986">
                <a:tc>
                  <a:txBody>
                    <a:bodyPr/>
                    <a:lstStyle/>
                    <a:p>
                      <a:pPr latinLnBrk="1"/>
                      <a:r>
                        <a:rPr lang="en-US" altLang="ko-KR" sz="1400" dirty="0">
                          <a:solidFill>
                            <a:schemeClr val="tx1"/>
                          </a:solidFill>
                          <a:latin typeface="Arial" panose="020B0604020202020204" pitchFamily="34" charset="0"/>
                          <a:cs typeface="Arial" panose="020B0604020202020204" pitchFamily="34" charset="0"/>
                        </a:rPr>
                        <a:t>AR (%)</a:t>
                      </a:r>
                      <a:endParaRPr lang="ko-KR" altLang="en-US" sz="1400" dirty="0">
                        <a:solidFill>
                          <a:schemeClr val="tx1"/>
                        </a:solidFill>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latinLnBrk="1"/>
                      <a:r>
                        <a:rPr lang="en-US" altLang="ko-KR" sz="1400" dirty="0">
                          <a:solidFill>
                            <a:schemeClr val="tx1"/>
                          </a:solidFill>
                          <a:latin typeface="Arial" panose="020B0604020202020204" pitchFamily="34" charset="0"/>
                          <a:cs typeface="Arial" panose="020B0604020202020204" pitchFamily="34" charset="0"/>
                        </a:rPr>
                        <a:t>9.4</a:t>
                      </a:r>
                      <a:endParaRPr lang="ko-KR" altLang="en-US" sz="1400" dirty="0">
                        <a:solidFill>
                          <a:schemeClr val="tx1"/>
                        </a:solidFill>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latinLnBrk="1"/>
                      <a:r>
                        <a:rPr lang="en-US" altLang="ko-KR" sz="1400" dirty="0">
                          <a:solidFill>
                            <a:schemeClr val="tx1"/>
                          </a:solidFill>
                          <a:latin typeface="Arial" panose="020B0604020202020204" pitchFamily="34" charset="0"/>
                          <a:cs typeface="Arial" panose="020B0604020202020204" pitchFamily="34" charset="0"/>
                        </a:rPr>
                        <a:t>-17.1</a:t>
                      </a:r>
                      <a:endParaRPr lang="ko-KR" altLang="en-US" sz="1400" dirty="0">
                        <a:solidFill>
                          <a:schemeClr val="tx1"/>
                        </a:solidFill>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latinLnBrk="1"/>
                      <a:r>
                        <a:rPr lang="en-US" altLang="ko-KR" sz="1400" dirty="0">
                          <a:solidFill>
                            <a:schemeClr val="tx1"/>
                          </a:solidFill>
                          <a:latin typeface="Arial" panose="020B0604020202020204" pitchFamily="34" charset="0"/>
                          <a:cs typeface="Arial" panose="020B0604020202020204" pitchFamily="34" charset="0"/>
                        </a:rPr>
                        <a:t>5.6</a:t>
                      </a:r>
                      <a:endParaRPr lang="ko-KR" altLang="en-US" sz="1400" dirty="0">
                        <a:solidFill>
                          <a:schemeClr val="tx1"/>
                        </a:solidFill>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latinLnBrk="1"/>
                      <a:r>
                        <a:rPr lang="en-US" altLang="ko-KR" sz="1400" dirty="0">
                          <a:solidFill>
                            <a:schemeClr val="tx1"/>
                          </a:solidFill>
                          <a:latin typeface="Arial" panose="020B0604020202020204" pitchFamily="34" charset="0"/>
                          <a:cs typeface="Arial" panose="020B0604020202020204" pitchFamily="34" charset="0"/>
                        </a:rPr>
                        <a:t>15.1</a:t>
                      </a:r>
                      <a:endParaRPr lang="ko-KR" altLang="en-US" sz="1400" dirty="0">
                        <a:solidFill>
                          <a:schemeClr val="tx1"/>
                        </a:solidFill>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latinLnBrk="1"/>
                      <a:r>
                        <a:rPr lang="en-US" altLang="ko-KR" sz="1400" dirty="0">
                          <a:solidFill>
                            <a:schemeClr val="tx1"/>
                          </a:solidFill>
                          <a:latin typeface="Arial" panose="020B0604020202020204" pitchFamily="34" charset="0"/>
                          <a:cs typeface="Arial" panose="020B0604020202020204" pitchFamily="34" charset="0"/>
                        </a:rPr>
                        <a:t>13.4</a:t>
                      </a:r>
                      <a:endParaRPr lang="ko-KR" altLang="en-US" sz="1400" dirty="0">
                        <a:solidFill>
                          <a:schemeClr val="tx1"/>
                        </a:solidFill>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latinLnBrk="1"/>
                      <a:r>
                        <a:rPr lang="en-US" altLang="ko-KR" sz="1400" dirty="0">
                          <a:solidFill>
                            <a:schemeClr val="tx1"/>
                          </a:solidFill>
                          <a:latin typeface="Arial" panose="020B0604020202020204" pitchFamily="34" charset="0"/>
                          <a:cs typeface="Arial" panose="020B0604020202020204" pitchFamily="34" charset="0"/>
                        </a:rPr>
                        <a:t>20.3</a:t>
                      </a:r>
                      <a:endParaRPr lang="ko-KR" altLang="en-US" sz="1400" dirty="0">
                        <a:solidFill>
                          <a:schemeClr val="tx1"/>
                        </a:solidFill>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latinLnBrk="1"/>
                      <a:r>
                        <a:rPr lang="en-US" altLang="ko-KR" sz="1400" dirty="0">
                          <a:solidFill>
                            <a:schemeClr val="tx1"/>
                          </a:solidFill>
                          <a:latin typeface="Arial" panose="020B0604020202020204" pitchFamily="34" charset="0"/>
                          <a:cs typeface="Arial" panose="020B0604020202020204" pitchFamily="34" charset="0"/>
                        </a:rPr>
                        <a:t>37.4*</a:t>
                      </a:r>
                      <a:endParaRPr lang="ko-KR" altLang="en-US" sz="1400" dirty="0">
                        <a:solidFill>
                          <a:schemeClr val="tx1"/>
                        </a:solidFill>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val="3670975929"/>
                  </a:ext>
                </a:extLst>
              </a:tr>
            </a:tbl>
          </a:graphicData>
        </a:graphic>
      </p:graphicFrame>
      <p:grpSp>
        <p:nvGrpSpPr>
          <p:cNvPr id="12" name="그룹 11">
            <a:extLst>
              <a:ext uri="{FF2B5EF4-FFF2-40B4-BE49-F238E27FC236}">
                <a16:creationId xmlns:a16="http://schemas.microsoft.com/office/drawing/2014/main" id="{73D0E0BF-7153-435C-86BE-BE91F4556312}"/>
              </a:ext>
            </a:extLst>
          </p:cNvPr>
          <p:cNvGrpSpPr/>
          <p:nvPr/>
        </p:nvGrpSpPr>
        <p:grpSpPr>
          <a:xfrm>
            <a:off x="1506070" y="2303122"/>
            <a:ext cx="9705790" cy="4510475"/>
            <a:chOff x="1506070" y="2303122"/>
            <a:chExt cx="9705790" cy="4510475"/>
          </a:xfrm>
        </p:grpSpPr>
        <p:sp>
          <p:nvSpPr>
            <p:cNvPr id="4" name="사각형: 둥근 모서리 3">
              <a:extLst>
                <a:ext uri="{FF2B5EF4-FFF2-40B4-BE49-F238E27FC236}">
                  <a16:creationId xmlns:a16="http://schemas.microsoft.com/office/drawing/2014/main" id="{56689E31-C416-4A51-AE12-27F012D9C37E}"/>
                </a:ext>
              </a:extLst>
            </p:cNvPr>
            <p:cNvSpPr/>
            <p:nvPr/>
          </p:nvSpPr>
          <p:spPr>
            <a:xfrm>
              <a:off x="1506070" y="2303122"/>
              <a:ext cx="525930" cy="396240"/>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11" name="그룹 10">
              <a:extLst>
                <a:ext uri="{FF2B5EF4-FFF2-40B4-BE49-F238E27FC236}">
                  <a16:creationId xmlns:a16="http://schemas.microsoft.com/office/drawing/2014/main" id="{321A2BA2-F959-44B3-85AA-C6A3A948B174}"/>
                </a:ext>
              </a:extLst>
            </p:cNvPr>
            <p:cNvGrpSpPr/>
            <p:nvPr/>
          </p:nvGrpSpPr>
          <p:grpSpPr>
            <a:xfrm>
              <a:off x="1506070" y="2303122"/>
              <a:ext cx="9705790" cy="4510475"/>
              <a:chOff x="1506070" y="2303122"/>
              <a:chExt cx="9705790" cy="4510475"/>
            </a:xfrm>
          </p:grpSpPr>
          <p:sp>
            <p:nvSpPr>
              <p:cNvPr id="2" name="사각형: 둥근 모서리 1">
                <a:extLst>
                  <a:ext uri="{FF2B5EF4-FFF2-40B4-BE49-F238E27FC236}">
                    <a16:creationId xmlns:a16="http://schemas.microsoft.com/office/drawing/2014/main" id="{795645E2-AA52-4669-AF7C-906D85889E54}"/>
                  </a:ext>
                </a:extLst>
              </p:cNvPr>
              <p:cNvSpPr/>
              <p:nvPr/>
            </p:nvSpPr>
            <p:spPr>
              <a:xfrm>
                <a:off x="10650070" y="2303122"/>
                <a:ext cx="525930" cy="396240"/>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사각형: 둥근 모서리 4">
                <a:extLst>
                  <a:ext uri="{FF2B5EF4-FFF2-40B4-BE49-F238E27FC236}">
                    <a16:creationId xmlns:a16="http://schemas.microsoft.com/office/drawing/2014/main" id="{ECF06328-4A71-4E8E-B13C-F999EB214037}"/>
                  </a:ext>
                </a:extLst>
              </p:cNvPr>
              <p:cNvSpPr/>
              <p:nvPr/>
            </p:nvSpPr>
            <p:spPr>
              <a:xfrm>
                <a:off x="10650070" y="3657600"/>
                <a:ext cx="525930" cy="386080"/>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사각형: 둥근 모서리 5">
                <a:extLst>
                  <a:ext uri="{FF2B5EF4-FFF2-40B4-BE49-F238E27FC236}">
                    <a16:creationId xmlns:a16="http://schemas.microsoft.com/office/drawing/2014/main" id="{ED6B0D4C-FAFE-46DE-ADFE-04E4115E47B4}"/>
                  </a:ext>
                </a:extLst>
              </p:cNvPr>
              <p:cNvSpPr/>
              <p:nvPr/>
            </p:nvSpPr>
            <p:spPr>
              <a:xfrm>
                <a:off x="1506070" y="3657600"/>
                <a:ext cx="525930" cy="386080"/>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사각형: 둥근 모서리 8">
                <a:extLst>
                  <a:ext uri="{FF2B5EF4-FFF2-40B4-BE49-F238E27FC236}">
                    <a16:creationId xmlns:a16="http://schemas.microsoft.com/office/drawing/2014/main" id="{547769BA-8AA3-4DB6-9B0D-A623711FCBA1}"/>
                  </a:ext>
                </a:extLst>
              </p:cNvPr>
              <p:cNvSpPr/>
              <p:nvPr/>
            </p:nvSpPr>
            <p:spPr>
              <a:xfrm>
                <a:off x="1506070" y="6427517"/>
                <a:ext cx="525930" cy="386080"/>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사각형: 둥근 모서리 9">
                <a:extLst>
                  <a:ext uri="{FF2B5EF4-FFF2-40B4-BE49-F238E27FC236}">
                    <a16:creationId xmlns:a16="http://schemas.microsoft.com/office/drawing/2014/main" id="{5F19337B-A1A2-41A6-AE3F-818FD068A264}"/>
                  </a:ext>
                </a:extLst>
              </p:cNvPr>
              <p:cNvSpPr/>
              <p:nvPr/>
            </p:nvSpPr>
            <p:spPr>
              <a:xfrm>
                <a:off x="10685930" y="6427517"/>
                <a:ext cx="525930" cy="386080"/>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8" name="직선 화살표 연결선 7">
                <a:extLst>
                  <a:ext uri="{FF2B5EF4-FFF2-40B4-BE49-F238E27FC236}">
                    <a16:creationId xmlns:a16="http://schemas.microsoft.com/office/drawing/2014/main" id="{6549CD7C-CADB-4AF5-968E-45CD4DA068CE}"/>
                  </a:ext>
                </a:extLst>
              </p:cNvPr>
              <p:cNvCxnSpPr/>
              <p:nvPr/>
            </p:nvCxnSpPr>
            <p:spPr>
              <a:xfrm>
                <a:off x="3077066" y="5385057"/>
                <a:ext cx="6675120" cy="0"/>
              </a:xfrm>
              <a:prstGeom prst="straightConnector1">
                <a:avLst/>
              </a:prstGeom>
              <a:ln w="28575">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grpSp>
      </p:grpSp>
      <p:sp>
        <p:nvSpPr>
          <p:cNvPr id="13" name="TextBox 12">
            <a:extLst>
              <a:ext uri="{FF2B5EF4-FFF2-40B4-BE49-F238E27FC236}">
                <a16:creationId xmlns:a16="http://schemas.microsoft.com/office/drawing/2014/main" id="{B3CD1875-0DF5-44FC-ADB4-D9563DC646AF}"/>
              </a:ext>
            </a:extLst>
          </p:cNvPr>
          <p:cNvSpPr txBox="1"/>
          <p:nvPr/>
        </p:nvSpPr>
        <p:spPr>
          <a:xfrm>
            <a:off x="-3055716" y="1528424"/>
            <a:ext cx="2731625" cy="2893100"/>
          </a:xfrm>
          <a:prstGeom prst="rect">
            <a:avLst/>
          </a:prstGeom>
          <a:noFill/>
        </p:spPr>
        <p:txBody>
          <a:bodyPr wrap="square" rtlCol="0">
            <a:spAutoFit/>
          </a:bodyPr>
          <a:lstStyle/>
          <a:p>
            <a:r>
              <a:rPr lang="en-US" altLang="ko-KR" sz="1400" dirty="0" err="1"/>
              <a:t>Peis</a:t>
            </a:r>
            <a:r>
              <a:rPr lang="en-US" altLang="ko-KR" sz="1400" dirty="0"/>
              <a:t> </a:t>
            </a:r>
            <a:r>
              <a:rPr lang="ko-KR" altLang="en-US" sz="1400" dirty="0"/>
              <a:t>점수를 따라 투자한 </a:t>
            </a:r>
            <a:r>
              <a:rPr lang="ko-KR" altLang="en-US" sz="1400" dirty="0" err="1"/>
              <a:t>펀더멘탈</a:t>
            </a:r>
            <a:r>
              <a:rPr lang="ko-KR" altLang="en-US" sz="1400" dirty="0"/>
              <a:t> 전략과 컨센서스 </a:t>
            </a:r>
            <a:r>
              <a:rPr lang="ko-KR" altLang="en-US" sz="1400" dirty="0" err="1"/>
              <a:t>기반으로하는</a:t>
            </a:r>
            <a:r>
              <a:rPr lang="ko-KR" altLang="en-US" sz="1400" dirty="0"/>
              <a:t> </a:t>
            </a:r>
            <a:r>
              <a:rPr lang="en-US" altLang="ko-KR" sz="1400" dirty="0"/>
              <a:t>all </a:t>
            </a:r>
            <a:r>
              <a:rPr lang="ko-KR" altLang="en-US" sz="1400" dirty="0"/>
              <a:t>전략의 초과 수익률의 차이를 비교한 표이다</a:t>
            </a:r>
            <a:r>
              <a:rPr lang="en-US" altLang="ko-KR" sz="1400" dirty="0"/>
              <a:t>.</a:t>
            </a:r>
          </a:p>
          <a:p>
            <a:r>
              <a:rPr lang="en-US" altLang="ko-KR" sz="1400" dirty="0"/>
              <a:t>Strong buy</a:t>
            </a:r>
            <a:r>
              <a:rPr lang="ko-KR" altLang="en-US" sz="1400" dirty="0"/>
              <a:t>나 </a:t>
            </a:r>
            <a:r>
              <a:rPr lang="en-US" altLang="ko-KR" sz="1400" dirty="0"/>
              <a:t>buy</a:t>
            </a:r>
            <a:r>
              <a:rPr lang="ko-KR" altLang="en-US" sz="1400" dirty="0"/>
              <a:t>에서 미미하지만 차이를 보이고 상대적으로 드문 경우인 </a:t>
            </a:r>
            <a:r>
              <a:rPr lang="en-US" altLang="ko-KR" sz="1400" dirty="0"/>
              <a:t>sell</a:t>
            </a:r>
            <a:r>
              <a:rPr lang="ko-KR" altLang="en-US" sz="1400" dirty="0"/>
              <a:t>에서는 큰 차이를 보인다</a:t>
            </a:r>
            <a:r>
              <a:rPr lang="en-US" altLang="ko-KR" sz="1400" dirty="0"/>
              <a:t>. </a:t>
            </a:r>
            <a:r>
              <a:rPr lang="ko-KR" altLang="en-US" sz="1400" dirty="0"/>
              <a:t>눈여겨볼 곳은 </a:t>
            </a:r>
            <a:r>
              <a:rPr lang="en-US" altLang="ko-KR" sz="1400" dirty="0"/>
              <a:t>hold</a:t>
            </a:r>
            <a:r>
              <a:rPr lang="ko-KR" altLang="en-US" sz="1400" dirty="0"/>
              <a:t>인데 </a:t>
            </a:r>
            <a:r>
              <a:rPr lang="en-US" altLang="ko-KR" sz="1400" dirty="0"/>
              <a:t>hold</a:t>
            </a:r>
            <a:r>
              <a:rPr lang="ko-KR" altLang="en-US" sz="1400" dirty="0"/>
              <a:t>는 </a:t>
            </a:r>
            <a:r>
              <a:rPr lang="en-US" altLang="ko-KR" sz="1400" dirty="0" err="1"/>
              <a:t>peis</a:t>
            </a:r>
            <a:r>
              <a:rPr lang="en-US" altLang="ko-KR" sz="1400" dirty="0"/>
              <a:t> </a:t>
            </a:r>
            <a:r>
              <a:rPr lang="ko-KR" altLang="en-US" sz="1400" dirty="0"/>
              <a:t>점수가 </a:t>
            </a:r>
            <a:r>
              <a:rPr lang="ko-KR" altLang="en-US" sz="1400" dirty="0" err="1"/>
              <a:t>오를때마다</a:t>
            </a:r>
            <a:r>
              <a:rPr lang="ko-KR" altLang="en-US" sz="1400" dirty="0"/>
              <a:t> 수익률이 점진적으로 오르는 모습을 보이고 있고 </a:t>
            </a:r>
            <a:r>
              <a:rPr lang="ko-KR" altLang="en-US" sz="1400" dirty="0" err="1"/>
              <a:t>펀더멘탈</a:t>
            </a:r>
            <a:r>
              <a:rPr lang="ko-KR" altLang="en-US" sz="1400" dirty="0"/>
              <a:t> 전략과 </a:t>
            </a:r>
            <a:r>
              <a:rPr lang="ko-KR" altLang="en-US" sz="1400" dirty="0" err="1"/>
              <a:t>컨센서스전략이</a:t>
            </a:r>
            <a:r>
              <a:rPr lang="ko-KR" altLang="en-US" sz="1400" dirty="0"/>
              <a:t> 뚜렷한 차이가 있다</a:t>
            </a:r>
            <a:r>
              <a:rPr lang="en-US" altLang="ko-KR" sz="1400" dirty="0"/>
              <a:t>.</a:t>
            </a:r>
            <a:endParaRPr lang="ko-KR" altLang="en-US" sz="1400" dirty="0"/>
          </a:p>
        </p:txBody>
      </p:sp>
      <p:sp>
        <p:nvSpPr>
          <p:cNvPr id="14" name="직사각형 13">
            <a:extLst>
              <a:ext uri="{FF2B5EF4-FFF2-40B4-BE49-F238E27FC236}">
                <a16:creationId xmlns:a16="http://schemas.microsoft.com/office/drawing/2014/main" id="{3089EA9E-7C5C-4CE4-91F5-E483503644A7}"/>
              </a:ext>
            </a:extLst>
          </p:cNvPr>
          <p:cNvSpPr/>
          <p:nvPr/>
        </p:nvSpPr>
        <p:spPr>
          <a:xfrm>
            <a:off x="0" y="0"/>
            <a:ext cx="12192000" cy="6858000"/>
          </a:xfrm>
          <a:prstGeom prst="rect">
            <a:avLst/>
          </a:prstGeom>
          <a:noFill/>
          <a:ln w="762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4640803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직사각형 1">
            <a:extLst>
              <a:ext uri="{FF2B5EF4-FFF2-40B4-BE49-F238E27FC236}">
                <a16:creationId xmlns:a16="http://schemas.microsoft.com/office/drawing/2014/main" id="{C24D7E08-0ED4-48B0-9CEA-6BB2A9B1BBF5}"/>
              </a:ext>
            </a:extLst>
          </p:cNvPr>
          <p:cNvSpPr/>
          <p:nvPr/>
        </p:nvSpPr>
        <p:spPr>
          <a:xfrm>
            <a:off x="680720" y="9775"/>
            <a:ext cx="4836160" cy="408432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직사각형 13">
            <a:extLst>
              <a:ext uri="{FF2B5EF4-FFF2-40B4-BE49-F238E27FC236}">
                <a16:creationId xmlns:a16="http://schemas.microsoft.com/office/drawing/2014/main" id="{3089EA9E-7C5C-4CE4-91F5-E483503644A7}"/>
              </a:ext>
            </a:extLst>
          </p:cNvPr>
          <p:cNvSpPr/>
          <p:nvPr/>
        </p:nvSpPr>
        <p:spPr>
          <a:xfrm>
            <a:off x="0" y="0"/>
            <a:ext cx="12192000" cy="6858000"/>
          </a:xfrm>
          <a:prstGeom prst="rect">
            <a:avLst/>
          </a:prstGeom>
          <a:noFill/>
          <a:ln w="762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aphicFrame>
        <p:nvGraphicFramePr>
          <p:cNvPr id="7" name="표 14">
            <a:extLst>
              <a:ext uri="{FF2B5EF4-FFF2-40B4-BE49-F238E27FC236}">
                <a16:creationId xmlns:a16="http://schemas.microsoft.com/office/drawing/2014/main" id="{E41A4BA3-FF95-48FE-9146-323568271A7D}"/>
              </a:ext>
            </a:extLst>
          </p:cNvPr>
          <p:cNvGraphicFramePr>
            <a:graphicFrameLocks noGrp="1"/>
          </p:cNvGraphicFramePr>
          <p:nvPr>
            <p:extLst/>
          </p:nvPr>
        </p:nvGraphicFramePr>
        <p:xfrm>
          <a:off x="1324401" y="2801235"/>
          <a:ext cx="10787604" cy="2585720"/>
        </p:xfrm>
        <a:graphic>
          <a:graphicData uri="http://schemas.openxmlformats.org/drawingml/2006/table">
            <a:tbl>
              <a:tblPr firstRow="1" bandRow="1">
                <a:tableStyleId>{5C22544A-7EE6-4342-B048-85BDC9FD1C3A}</a:tableStyleId>
              </a:tblPr>
              <a:tblGrid>
                <a:gridCol w="1797934">
                  <a:extLst>
                    <a:ext uri="{9D8B030D-6E8A-4147-A177-3AD203B41FA5}">
                      <a16:colId xmlns:a16="http://schemas.microsoft.com/office/drawing/2014/main" val="3356453974"/>
                    </a:ext>
                  </a:extLst>
                </a:gridCol>
                <a:gridCol w="1797934">
                  <a:extLst>
                    <a:ext uri="{9D8B030D-6E8A-4147-A177-3AD203B41FA5}">
                      <a16:colId xmlns:a16="http://schemas.microsoft.com/office/drawing/2014/main" val="3948880952"/>
                    </a:ext>
                  </a:extLst>
                </a:gridCol>
                <a:gridCol w="1797934">
                  <a:extLst>
                    <a:ext uri="{9D8B030D-6E8A-4147-A177-3AD203B41FA5}">
                      <a16:colId xmlns:a16="http://schemas.microsoft.com/office/drawing/2014/main" val="426132805"/>
                    </a:ext>
                  </a:extLst>
                </a:gridCol>
                <a:gridCol w="1797934">
                  <a:extLst>
                    <a:ext uri="{9D8B030D-6E8A-4147-A177-3AD203B41FA5}">
                      <a16:colId xmlns:a16="http://schemas.microsoft.com/office/drawing/2014/main" val="320213733"/>
                    </a:ext>
                  </a:extLst>
                </a:gridCol>
                <a:gridCol w="1797934">
                  <a:extLst>
                    <a:ext uri="{9D8B030D-6E8A-4147-A177-3AD203B41FA5}">
                      <a16:colId xmlns:a16="http://schemas.microsoft.com/office/drawing/2014/main" val="3020092974"/>
                    </a:ext>
                  </a:extLst>
                </a:gridCol>
                <a:gridCol w="1797934">
                  <a:extLst>
                    <a:ext uri="{9D8B030D-6E8A-4147-A177-3AD203B41FA5}">
                      <a16:colId xmlns:a16="http://schemas.microsoft.com/office/drawing/2014/main" val="2381213799"/>
                    </a:ext>
                  </a:extLst>
                </a:gridCol>
              </a:tblGrid>
              <a:tr h="320040">
                <a:tc rowSpan="2">
                  <a:txBody>
                    <a:bodyPr/>
                    <a:lstStyle/>
                    <a:p>
                      <a:pPr latinLnBrk="1"/>
                      <a:r>
                        <a:rPr lang="en-US" altLang="ko-KR" dirty="0">
                          <a:solidFill>
                            <a:schemeClr val="tx1"/>
                          </a:solidFill>
                          <a:latin typeface="Arial" panose="020B0604020202020204" pitchFamily="34" charset="0"/>
                          <a:cs typeface="Arial" panose="020B0604020202020204" pitchFamily="34" charset="0"/>
                        </a:rPr>
                        <a:t>Trading strategy</a:t>
                      </a:r>
                      <a:endParaRPr lang="ko-KR" altLang="en-US" dirty="0">
                        <a:solidFill>
                          <a:schemeClr val="tx1"/>
                        </a:solidFill>
                        <a:latin typeface="Arial" panose="020B0604020202020204" pitchFamily="34" charset="0"/>
                        <a:cs typeface="Arial" panose="020B0604020202020204" pitchFamily="34" charset="0"/>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rowSpan="2">
                  <a:txBody>
                    <a:bodyPr/>
                    <a:lstStyle/>
                    <a:p>
                      <a:pPr latinLnBrk="1"/>
                      <a:r>
                        <a:rPr lang="en-US" altLang="ko-KR" dirty="0">
                          <a:solidFill>
                            <a:schemeClr val="tx1"/>
                          </a:solidFill>
                          <a:latin typeface="Arial" panose="020B0604020202020204" pitchFamily="34" charset="0"/>
                          <a:cs typeface="Arial" panose="020B0604020202020204" pitchFamily="34" charset="0"/>
                        </a:rPr>
                        <a:t>Investment position</a:t>
                      </a:r>
                      <a:endParaRPr lang="ko-KR" altLang="en-US" dirty="0">
                        <a:solidFill>
                          <a:schemeClr val="tx1"/>
                        </a:solidFill>
                        <a:latin typeface="Arial" panose="020B0604020202020204" pitchFamily="34" charset="0"/>
                        <a:cs typeface="Arial" panose="020B0604020202020204" pitchFamily="34" charset="0"/>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rowSpan="2">
                  <a:txBody>
                    <a:bodyPr/>
                    <a:lstStyle/>
                    <a:p>
                      <a:pPr latinLnBrk="1"/>
                      <a:r>
                        <a:rPr lang="en-US" altLang="ko-KR" dirty="0">
                          <a:solidFill>
                            <a:schemeClr val="tx1"/>
                          </a:solidFill>
                          <a:latin typeface="Arial" panose="020B0604020202020204" pitchFamily="34" charset="0"/>
                          <a:cs typeface="Arial" panose="020B0604020202020204" pitchFamily="34" charset="0"/>
                        </a:rPr>
                        <a:t>Portfolio</a:t>
                      </a:r>
                      <a:endParaRPr lang="ko-KR" altLang="en-US" dirty="0">
                        <a:solidFill>
                          <a:schemeClr val="tx1"/>
                        </a:solidFill>
                        <a:latin typeface="Arial" panose="020B0604020202020204" pitchFamily="34" charset="0"/>
                        <a:cs typeface="Arial" panose="020B0604020202020204" pitchFamily="34" charset="0"/>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latinLnBrk="1"/>
                      <a:r>
                        <a:rPr lang="en-US" altLang="ko-KR" dirty="0">
                          <a:solidFill>
                            <a:schemeClr val="tx1"/>
                          </a:solidFill>
                          <a:latin typeface="Arial" panose="020B0604020202020204" pitchFamily="34" charset="0"/>
                          <a:cs typeface="Arial" panose="020B0604020202020204" pitchFamily="34" charset="0"/>
                        </a:rPr>
                        <a:t>mean</a:t>
                      </a:r>
                      <a:endParaRPr lang="ko-KR" altLang="en-US" dirty="0">
                        <a:solidFill>
                          <a:schemeClr val="tx1"/>
                        </a:solidFill>
                        <a:latin typeface="Arial" panose="020B0604020202020204" pitchFamily="34" charset="0"/>
                        <a:cs typeface="Arial" panose="020B0604020202020204" pitchFamily="34" charset="0"/>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latinLnBrk="1"/>
                      <a:endParaRPr lang="ko-KR" altLang="en-US" dirty="0">
                        <a:solidFill>
                          <a:schemeClr val="tx1"/>
                        </a:solidFill>
                        <a:latin typeface="Arial" panose="020B0604020202020204" pitchFamily="34" charset="0"/>
                        <a:cs typeface="Arial" panose="020B0604020202020204" pitchFamily="34" charset="0"/>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latinLnBrk="1"/>
                      <a:endParaRPr lang="ko-KR" altLang="en-US" dirty="0">
                        <a:solidFill>
                          <a:schemeClr val="tx1"/>
                        </a:solidFill>
                        <a:latin typeface="Arial" panose="020B0604020202020204" pitchFamily="34" charset="0"/>
                        <a:cs typeface="Arial" panose="020B0604020202020204" pitchFamily="34" charset="0"/>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val="958346028"/>
                  </a:ext>
                </a:extLst>
              </a:tr>
              <a:tr h="320040">
                <a:tc vMerge="1">
                  <a:txBody>
                    <a:bodyPr/>
                    <a:lstStyle/>
                    <a:p>
                      <a:pPr latinLnBrk="1"/>
                      <a:endParaRPr lang="ko-KR" altLang="en-US"/>
                    </a:p>
                  </a:txBody>
                  <a:tcPr/>
                </a:tc>
                <a:tc vMerge="1">
                  <a:txBody>
                    <a:bodyPr/>
                    <a:lstStyle/>
                    <a:p>
                      <a:pPr latinLnBrk="1"/>
                      <a:endParaRPr lang="ko-KR" altLang="en-US"/>
                    </a:p>
                  </a:txBody>
                  <a:tcPr/>
                </a:tc>
                <a:tc vMerge="1">
                  <a:txBody>
                    <a:bodyPr/>
                    <a:lstStyle/>
                    <a:p>
                      <a:pPr latinLnBrk="1"/>
                      <a:endParaRPr lang="ko-KR" altLang="en-US"/>
                    </a:p>
                  </a:txBody>
                  <a:tcPr/>
                </a:tc>
                <a:tc>
                  <a:txBody>
                    <a:bodyPr/>
                    <a:lstStyle/>
                    <a:p>
                      <a:pPr latinLnBrk="1"/>
                      <a:r>
                        <a:rPr lang="en-US" altLang="ko-KR" dirty="0">
                          <a:solidFill>
                            <a:schemeClr val="tx1"/>
                          </a:solidFill>
                          <a:latin typeface="Arial" panose="020B0604020202020204" pitchFamily="34" charset="0"/>
                          <a:cs typeface="Arial" panose="020B0604020202020204" pitchFamily="34" charset="0"/>
                        </a:rPr>
                        <a:t>N</a:t>
                      </a:r>
                      <a:endParaRPr lang="ko-KR" altLang="en-US" dirty="0">
                        <a:solidFill>
                          <a:schemeClr val="tx1"/>
                        </a:solidFill>
                        <a:latin typeface="Arial" panose="020B0604020202020204" pitchFamily="34" charset="0"/>
                        <a:cs typeface="Arial" panose="020B0604020202020204" pitchFamily="34" charset="0"/>
                      </a:endParaRPr>
                    </a:p>
                  </a:txBody>
                  <a:tcPr>
                    <a:lnL w="381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latinLnBrk="1"/>
                      <a:r>
                        <a:rPr lang="en-US" altLang="ko-KR" dirty="0">
                          <a:solidFill>
                            <a:schemeClr val="tx1"/>
                          </a:solidFill>
                          <a:latin typeface="Arial" panose="020B0604020202020204" pitchFamily="34" charset="0"/>
                          <a:cs typeface="Arial" panose="020B0604020202020204" pitchFamily="34" charset="0"/>
                        </a:rPr>
                        <a:t>AR(%)</a:t>
                      </a:r>
                      <a:endParaRPr lang="ko-KR" altLang="en-US" dirty="0">
                        <a:solidFill>
                          <a:schemeClr val="tx1"/>
                        </a:solidFill>
                        <a:latin typeface="Arial" panose="020B0604020202020204" pitchFamily="34" charset="0"/>
                        <a:cs typeface="Arial" panose="020B0604020202020204" pitchFamily="34" charset="0"/>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latinLnBrk="1"/>
                      <a:r>
                        <a:rPr lang="en-US" altLang="ko-KR" dirty="0">
                          <a:solidFill>
                            <a:schemeClr val="tx1"/>
                          </a:solidFill>
                          <a:latin typeface="Arial" panose="020B0604020202020204" pitchFamily="34" charset="0"/>
                          <a:cs typeface="Arial" panose="020B0604020202020204" pitchFamily="34" charset="0"/>
                        </a:rPr>
                        <a:t>Difference(%)</a:t>
                      </a:r>
                      <a:endParaRPr lang="ko-KR" altLang="en-US" dirty="0">
                        <a:solidFill>
                          <a:schemeClr val="tx1"/>
                        </a:solidFill>
                        <a:latin typeface="Arial" panose="020B0604020202020204" pitchFamily="34" charset="0"/>
                        <a:cs typeface="Arial" panose="020B0604020202020204" pitchFamily="34" charset="0"/>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val="4105370194"/>
                  </a:ext>
                </a:extLst>
              </a:tr>
              <a:tr h="370840">
                <a:tc gridSpan="6">
                  <a:txBody>
                    <a:bodyPr/>
                    <a:lstStyle/>
                    <a:p>
                      <a:pPr latinLnBrk="1"/>
                      <a:r>
                        <a:rPr lang="en-US" altLang="ko-KR" dirty="0">
                          <a:solidFill>
                            <a:schemeClr val="tx1"/>
                          </a:solidFill>
                          <a:latin typeface="Arial" panose="020B0604020202020204" pitchFamily="34" charset="0"/>
                          <a:cs typeface="Arial" panose="020B0604020202020204" pitchFamily="34" charset="0"/>
                        </a:rPr>
                        <a:t>Panel B: Benchmark trading strategy returns </a:t>
                      </a:r>
                      <a:endParaRPr lang="ko-KR" altLang="en-US" dirty="0">
                        <a:solidFill>
                          <a:schemeClr val="tx1"/>
                        </a:solidFill>
                        <a:latin typeface="Arial" panose="020B0604020202020204" pitchFamily="34" charset="0"/>
                        <a:cs typeface="Arial" panose="020B0604020202020204" pitchFamily="34" charset="0"/>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hMerge="1">
                  <a:txBody>
                    <a:bodyPr/>
                    <a:lstStyle/>
                    <a:p>
                      <a:pPr latinLnBrk="1"/>
                      <a:endParaRPr lang="ko-KR" altLang="en-US" dirty="0">
                        <a:solidFill>
                          <a:schemeClr val="tx1"/>
                        </a:solidFill>
                      </a:endParaRPr>
                    </a:p>
                  </a:txBody>
                  <a:tcPr>
                    <a:solidFill>
                      <a:schemeClr val="accent6">
                        <a:lumMod val="20000"/>
                        <a:lumOff val="80000"/>
                      </a:schemeClr>
                    </a:solidFill>
                  </a:tcPr>
                </a:tc>
                <a:tc hMerge="1">
                  <a:txBody>
                    <a:bodyPr/>
                    <a:lstStyle/>
                    <a:p>
                      <a:pPr latinLnBrk="1"/>
                      <a:endParaRPr lang="ko-KR" altLang="en-US" dirty="0">
                        <a:solidFill>
                          <a:schemeClr val="tx1"/>
                        </a:solidFill>
                      </a:endParaRPr>
                    </a:p>
                  </a:txBody>
                  <a:tcPr>
                    <a:solidFill>
                      <a:schemeClr val="accent6">
                        <a:lumMod val="20000"/>
                        <a:lumOff val="80000"/>
                      </a:schemeClr>
                    </a:solidFill>
                  </a:tcPr>
                </a:tc>
                <a:tc hMerge="1">
                  <a:txBody>
                    <a:bodyPr/>
                    <a:lstStyle/>
                    <a:p>
                      <a:pPr latinLnBrk="1"/>
                      <a:endParaRPr lang="ko-KR" altLang="en-US">
                        <a:solidFill>
                          <a:schemeClr val="tx1"/>
                        </a:solidFill>
                      </a:endParaRPr>
                    </a:p>
                  </a:txBody>
                  <a:tcPr>
                    <a:solidFill>
                      <a:schemeClr val="accent6">
                        <a:lumMod val="20000"/>
                        <a:lumOff val="80000"/>
                      </a:schemeClr>
                    </a:solidFill>
                  </a:tcPr>
                </a:tc>
                <a:tc hMerge="1">
                  <a:txBody>
                    <a:bodyPr/>
                    <a:lstStyle/>
                    <a:p>
                      <a:pPr latinLnBrk="1"/>
                      <a:endParaRPr lang="ko-KR" altLang="en-US" dirty="0">
                        <a:solidFill>
                          <a:schemeClr val="tx1"/>
                        </a:solidFill>
                      </a:endParaRPr>
                    </a:p>
                  </a:txBody>
                  <a:tcPr>
                    <a:solidFill>
                      <a:schemeClr val="accent6">
                        <a:lumMod val="20000"/>
                        <a:lumOff val="80000"/>
                      </a:schemeClr>
                    </a:solidFill>
                  </a:tcPr>
                </a:tc>
                <a:tc hMerge="1">
                  <a:txBody>
                    <a:bodyPr/>
                    <a:lstStyle/>
                    <a:p>
                      <a:pPr latinLnBrk="1"/>
                      <a:endParaRPr lang="ko-KR" altLang="en-US" dirty="0">
                        <a:solidFill>
                          <a:schemeClr val="tx1"/>
                        </a:solidFill>
                      </a:endParaRPr>
                    </a:p>
                  </a:txBody>
                  <a:tcPr>
                    <a:solidFill>
                      <a:schemeClr val="accent6">
                        <a:lumMod val="20000"/>
                        <a:lumOff val="80000"/>
                      </a:schemeClr>
                    </a:solidFill>
                  </a:tcPr>
                </a:tc>
                <a:extLst>
                  <a:ext uri="{0D108BD9-81ED-4DB2-BD59-A6C34878D82A}">
                    <a16:rowId xmlns:a16="http://schemas.microsoft.com/office/drawing/2014/main" val="2479059895"/>
                  </a:ext>
                </a:extLst>
              </a:tr>
              <a:tr h="370840">
                <a:tc>
                  <a:txBody>
                    <a:bodyPr/>
                    <a:lstStyle/>
                    <a:p>
                      <a:pPr latinLnBrk="1"/>
                      <a:r>
                        <a:rPr lang="en-US" altLang="ko-KR" dirty="0">
                          <a:solidFill>
                            <a:schemeClr val="tx1"/>
                          </a:solidFill>
                          <a:latin typeface="Arial" panose="020B0604020202020204" pitchFamily="34" charset="0"/>
                          <a:cs typeface="Arial" panose="020B0604020202020204" pitchFamily="34" charset="0"/>
                        </a:rPr>
                        <a:t>Buy/sell</a:t>
                      </a:r>
                      <a:endParaRPr lang="ko-KR" altLang="en-US" dirty="0">
                        <a:solidFill>
                          <a:schemeClr val="tx1"/>
                        </a:solidFill>
                        <a:latin typeface="Arial" panose="020B0604020202020204" pitchFamily="34" charset="0"/>
                        <a:cs typeface="Arial" panose="020B0604020202020204" pitchFamily="34" charset="0"/>
                      </a:endParaRP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6">
                        <a:lumMod val="20000"/>
                        <a:lumOff val="80000"/>
                      </a:schemeClr>
                    </a:solidFill>
                  </a:tcPr>
                </a:tc>
                <a:tc>
                  <a:txBody>
                    <a:bodyPr/>
                    <a:lstStyle/>
                    <a:p>
                      <a:pPr latinLnBrk="1"/>
                      <a:r>
                        <a:rPr lang="en-US" altLang="ko-KR" dirty="0">
                          <a:solidFill>
                            <a:schemeClr val="tx1"/>
                          </a:solidFill>
                          <a:latin typeface="Arial" panose="020B0604020202020204" pitchFamily="34" charset="0"/>
                          <a:cs typeface="Arial" panose="020B0604020202020204" pitchFamily="34" charset="0"/>
                        </a:rPr>
                        <a:t>Long</a:t>
                      </a:r>
                      <a:endParaRPr lang="ko-KR" altLang="en-US" dirty="0">
                        <a:solidFill>
                          <a:schemeClr val="tx1"/>
                        </a:solidFill>
                        <a:latin typeface="Arial" panose="020B0604020202020204" pitchFamily="34" charset="0"/>
                        <a:cs typeface="Arial" panose="020B0604020202020204" pitchFamily="34" charset="0"/>
                      </a:endParaRP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6">
                        <a:lumMod val="20000"/>
                        <a:lumOff val="80000"/>
                      </a:schemeClr>
                    </a:solidFill>
                  </a:tcPr>
                </a:tc>
                <a:tc>
                  <a:txBody>
                    <a:bodyPr/>
                    <a:lstStyle/>
                    <a:p>
                      <a:pPr latinLnBrk="1"/>
                      <a:r>
                        <a:rPr lang="en-US" altLang="ko-KR" dirty="0">
                          <a:solidFill>
                            <a:schemeClr val="tx1"/>
                          </a:solidFill>
                          <a:latin typeface="Arial" panose="020B0604020202020204" pitchFamily="34" charset="0"/>
                          <a:cs typeface="Arial" panose="020B0604020202020204" pitchFamily="34" charset="0"/>
                        </a:rPr>
                        <a:t>Strong buy/buy</a:t>
                      </a:r>
                      <a:endParaRPr lang="ko-KR" altLang="en-US" dirty="0">
                        <a:solidFill>
                          <a:schemeClr val="tx1"/>
                        </a:solidFill>
                        <a:latin typeface="Arial" panose="020B0604020202020204" pitchFamily="34" charset="0"/>
                        <a:cs typeface="Arial" panose="020B0604020202020204" pitchFamily="34" charset="0"/>
                      </a:endParaRP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6">
                        <a:lumMod val="20000"/>
                        <a:lumOff val="80000"/>
                      </a:schemeClr>
                    </a:solidFill>
                  </a:tcPr>
                </a:tc>
                <a:tc>
                  <a:txBody>
                    <a:bodyPr/>
                    <a:lstStyle/>
                    <a:p>
                      <a:pPr latinLnBrk="1"/>
                      <a:r>
                        <a:rPr lang="en-US" altLang="ko-KR" dirty="0">
                          <a:solidFill>
                            <a:schemeClr val="tx1"/>
                          </a:solidFill>
                          <a:latin typeface="Arial" panose="020B0604020202020204" pitchFamily="34" charset="0"/>
                          <a:cs typeface="Arial" panose="020B0604020202020204" pitchFamily="34" charset="0"/>
                        </a:rPr>
                        <a:t>18,470</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6">
                        <a:lumMod val="20000"/>
                        <a:lumOff val="80000"/>
                      </a:schemeClr>
                    </a:solidFill>
                  </a:tcPr>
                </a:tc>
                <a:tc>
                  <a:txBody>
                    <a:bodyPr/>
                    <a:lstStyle/>
                    <a:p>
                      <a:pPr latinLnBrk="1"/>
                      <a:r>
                        <a:rPr lang="en-US" altLang="ko-KR" dirty="0">
                          <a:solidFill>
                            <a:schemeClr val="tx1"/>
                          </a:solidFill>
                          <a:latin typeface="Arial" panose="020B0604020202020204" pitchFamily="34" charset="0"/>
                          <a:cs typeface="Arial" panose="020B0604020202020204" pitchFamily="34" charset="0"/>
                        </a:rPr>
                        <a:t>0.4</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6">
                        <a:lumMod val="20000"/>
                        <a:lumOff val="80000"/>
                      </a:schemeClr>
                    </a:solidFill>
                  </a:tcPr>
                </a:tc>
                <a:tc>
                  <a:txBody>
                    <a:bodyPr/>
                    <a:lstStyle/>
                    <a:p>
                      <a:pPr latinLnBrk="1"/>
                      <a:endParaRPr lang="en-US" altLang="ko-KR" dirty="0">
                        <a:solidFill>
                          <a:schemeClr val="tx1"/>
                        </a:solidFill>
                        <a:latin typeface="Arial" panose="020B0604020202020204" pitchFamily="34" charset="0"/>
                        <a:cs typeface="Arial" panose="020B0604020202020204" pitchFamily="34" charset="0"/>
                      </a:endParaRP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val="1250746693"/>
                  </a:ext>
                </a:extLst>
              </a:tr>
              <a:tr h="370840">
                <a:tc>
                  <a:txBody>
                    <a:bodyPr/>
                    <a:lstStyle/>
                    <a:p>
                      <a:pPr latinLnBrk="1"/>
                      <a:endParaRPr lang="ko-KR" altLang="en-US">
                        <a:solidFill>
                          <a:schemeClr val="tx1"/>
                        </a:solidFill>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latinLnBrk="1"/>
                      <a:r>
                        <a:rPr lang="en-US" altLang="ko-KR" dirty="0">
                          <a:solidFill>
                            <a:schemeClr val="tx1"/>
                          </a:solidFill>
                          <a:latin typeface="Arial" panose="020B0604020202020204" pitchFamily="34" charset="0"/>
                          <a:cs typeface="Arial" panose="020B0604020202020204" pitchFamily="34" charset="0"/>
                        </a:rPr>
                        <a:t>Short</a:t>
                      </a:r>
                      <a:endParaRPr lang="ko-KR" altLang="en-US" dirty="0">
                        <a:solidFill>
                          <a:schemeClr val="tx1"/>
                        </a:solidFill>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latinLnBrk="1"/>
                      <a:r>
                        <a:rPr lang="en-US" altLang="ko-KR" dirty="0">
                          <a:solidFill>
                            <a:schemeClr val="tx1"/>
                          </a:solidFill>
                          <a:latin typeface="Arial" panose="020B0604020202020204" pitchFamily="34" charset="0"/>
                          <a:cs typeface="Arial" panose="020B0604020202020204" pitchFamily="34" charset="0"/>
                        </a:rPr>
                        <a:t>Sell</a:t>
                      </a:r>
                      <a:endParaRPr lang="ko-KR" altLang="en-US" dirty="0">
                        <a:solidFill>
                          <a:schemeClr val="tx1"/>
                        </a:solidFill>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latinLnBrk="1"/>
                      <a:r>
                        <a:rPr lang="en-US" altLang="ko-KR" dirty="0">
                          <a:solidFill>
                            <a:schemeClr val="tx1"/>
                          </a:solidFill>
                          <a:latin typeface="Arial" panose="020B0604020202020204" pitchFamily="34" charset="0"/>
                          <a:cs typeface="Arial" panose="020B0604020202020204" pitchFamily="34" charset="0"/>
                        </a:rPr>
                        <a:t>395</a:t>
                      </a:r>
                      <a:endParaRPr lang="ko-KR" altLang="en-US" dirty="0">
                        <a:solidFill>
                          <a:schemeClr val="tx1"/>
                        </a:solidFill>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latinLnBrk="1"/>
                      <a:r>
                        <a:rPr lang="en-US" altLang="ko-KR" dirty="0">
                          <a:solidFill>
                            <a:schemeClr val="tx1"/>
                          </a:solidFill>
                          <a:latin typeface="Arial" panose="020B0604020202020204" pitchFamily="34" charset="0"/>
                          <a:cs typeface="Arial" panose="020B0604020202020204" pitchFamily="34" charset="0"/>
                        </a:rPr>
                        <a:t>9.4</a:t>
                      </a:r>
                      <a:endParaRPr lang="ko-KR" altLang="en-US" dirty="0">
                        <a:solidFill>
                          <a:schemeClr val="tx1"/>
                        </a:solidFill>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dirty="0">
                          <a:solidFill>
                            <a:schemeClr val="tx1"/>
                          </a:solidFill>
                          <a:latin typeface="Arial" panose="020B0604020202020204" pitchFamily="34" charset="0"/>
                          <a:cs typeface="Arial" panose="020B0604020202020204" pitchFamily="34" charset="0"/>
                        </a:rPr>
                        <a:t>-9.0**</a:t>
                      </a: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val="32925554"/>
                  </a:ext>
                </a:extLst>
              </a:tr>
              <a:tr h="370840">
                <a:tc>
                  <a:txBody>
                    <a:bodyPr/>
                    <a:lstStyle/>
                    <a:p>
                      <a:pPr latinLnBrk="1"/>
                      <a:r>
                        <a:rPr lang="en-US" altLang="ko-KR" dirty="0">
                          <a:solidFill>
                            <a:schemeClr val="tx1"/>
                          </a:solidFill>
                          <a:latin typeface="Arial" panose="020B0604020202020204" pitchFamily="34" charset="0"/>
                          <a:cs typeface="Arial" panose="020B0604020202020204" pitchFamily="34" charset="0"/>
                        </a:rPr>
                        <a:t>Fundamental</a:t>
                      </a:r>
                      <a:endParaRPr lang="ko-KR" altLang="en-US" dirty="0">
                        <a:solidFill>
                          <a:schemeClr val="tx1"/>
                        </a:solidFill>
                        <a:latin typeface="Arial" panose="020B0604020202020204" pitchFamily="34" charset="0"/>
                        <a:cs typeface="Arial" panose="020B0604020202020204" pitchFamily="34" charset="0"/>
                      </a:endParaRP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6">
                        <a:lumMod val="20000"/>
                        <a:lumOff val="80000"/>
                      </a:schemeClr>
                    </a:solidFill>
                  </a:tcPr>
                </a:tc>
                <a:tc>
                  <a:txBody>
                    <a:bodyPr/>
                    <a:lstStyle/>
                    <a:p>
                      <a:pPr latinLnBrk="1"/>
                      <a:r>
                        <a:rPr lang="en-US" altLang="ko-KR" dirty="0">
                          <a:solidFill>
                            <a:schemeClr val="tx1"/>
                          </a:solidFill>
                          <a:latin typeface="Arial" panose="020B0604020202020204" pitchFamily="34" charset="0"/>
                          <a:cs typeface="Arial" panose="020B0604020202020204" pitchFamily="34" charset="0"/>
                        </a:rPr>
                        <a:t>Long</a:t>
                      </a:r>
                      <a:endParaRPr lang="ko-KR" altLang="en-US" dirty="0">
                        <a:solidFill>
                          <a:schemeClr val="tx1"/>
                        </a:solidFill>
                        <a:latin typeface="Arial" panose="020B0604020202020204" pitchFamily="34" charset="0"/>
                        <a:cs typeface="Arial" panose="020B0604020202020204" pitchFamily="34" charset="0"/>
                      </a:endParaRP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6">
                        <a:lumMod val="20000"/>
                        <a:lumOff val="80000"/>
                      </a:schemeClr>
                    </a:solidFill>
                  </a:tcPr>
                </a:tc>
                <a:tc>
                  <a:txBody>
                    <a:bodyPr/>
                    <a:lstStyle/>
                    <a:p>
                      <a:pPr latinLnBrk="1"/>
                      <a:r>
                        <a:rPr lang="en-US" altLang="ko-KR" dirty="0">
                          <a:solidFill>
                            <a:schemeClr val="tx1"/>
                          </a:solidFill>
                          <a:latin typeface="Arial" panose="020B0604020202020204" pitchFamily="34" charset="0"/>
                          <a:cs typeface="Arial" panose="020B0604020202020204" pitchFamily="34" charset="0"/>
                        </a:rPr>
                        <a:t>PEIS Quintile 5</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6">
                        <a:lumMod val="20000"/>
                        <a:lumOff val="80000"/>
                      </a:schemeClr>
                    </a:solidFill>
                  </a:tcPr>
                </a:tc>
                <a:tc>
                  <a:txBody>
                    <a:bodyPr/>
                    <a:lstStyle/>
                    <a:p>
                      <a:pPr latinLnBrk="1"/>
                      <a:r>
                        <a:rPr lang="en-US" altLang="ko-KR" dirty="0">
                          <a:solidFill>
                            <a:schemeClr val="tx1"/>
                          </a:solidFill>
                          <a:latin typeface="Arial" panose="020B0604020202020204" pitchFamily="34" charset="0"/>
                          <a:cs typeface="Arial" panose="020B0604020202020204" pitchFamily="34" charset="0"/>
                        </a:rPr>
                        <a:t>4,118</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6">
                        <a:lumMod val="20000"/>
                        <a:lumOff val="80000"/>
                      </a:schemeClr>
                    </a:solidFill>
                  </a:tcPr>
                </a:tc>
                <a:tc>
                  <a:txBody>
                    <a:bodyPr/>
                    <a:lstStyle/>
                    <a:p>
                      <a:pPr latinLnBrk="1"/>
                      <a:r>
                        <a:rPr lang="en-US" altLang="ko-KR" dirty="0">
                          <a:solidFill>
                            <a:schemeClr val="tx1"/>
                          </a:solidFill>
                          <a:latin typeface="Arial" panose="020B0604020202020204" pitchFamily="34" charset="0"/>
                          <a:cs typeface="Arial" panose="020B0604020202020204" pitchFamily="34" charset="0"/>
                        </a:rPr>
                        <a:t>6.5***</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6">
                        <a:lumMod val="20000"/>
                        <a:lumOff val="80000"/>
                      </a:schemeClr>
                    </a:solidFill>
                  </a:tcPr>
                </a:tc>
                <a:tc>
                  <a:txBody>
                    <a:bodyPr/>
                    <a:lstStyle/>
                    <a:p>
                      <a:pPr latinLnBrk="1"/>
                      <a:endParaRPr lang="ko-KR" altLang="en-US" dirty="0">
                        <a:solidFill>
                          <a:schemeClr val="tx1"/>
                        </a:solidFill>
                        <a:latin typeface="Arial" panose="020B0604020202020204" pitchFamily="34" charset="0"/>
                        <a:cs typeface="Arial" panose="020B0604020202020204" pitchFamily="34" charset="0"/>
                      </a:endParaRP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val="3134050896"/>
                  </a:ext>
                </a:extLst>
              </a:tr>
              <a:tr h="370840">
                <a:tc>
                  <a:txBody>
                    <a:bodyPr/>
                    <a:lstStyle/>
                    <a:p>
                      <a:pPr latinLnBrk="1"/>
                      <a:endParaRPr lang="ko-KR" altLang="en-US" dirty="0">
                        <a:solidFill>
                          <a:schemeClr val="tx1"/>
                        </a:solidFill>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latinLnBrk="1"/>
                      <a:r>
                        <a:rPr lang="en-US" altLang="ko-KR" dirty="0">
                          <a:solidFill>
                            <a:schemeClr val="tx1"/>
                          </a:solidFill>
                          <a:latin typeface="Arial" panose="020B0604020202020204" pitchFamily="34" charset="0"/>
                          <a:cs typeface="Arial" panose="020B0604020202020204" pitchFamily="34" charset="0"/>
                        </a:rPr>
                        <a:t>Short</a:t>
                      </a:r>
                      <a:endParaRPr lang="ko-KR" altLang="en-US" dirty="0">
                        <a:solidFill>
                          <a:schemeClr val="tx1"/>
                        </a:solidFill>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latinLnBrk="1"/>
                      <a:r>
                        <a:rPr lang="en-US" altLang="ko-KR" dirty="0">
                          <a:solidFill>
                            <a:schemeClr val="tx1"/>
                          </a:solidFill>
                          <a:latin typeface="Arial" panose="020B0604020202020204" pitchFamily="34" charset="0"/>
                          <a:cs typeface="Arial" panose="020B0604020202020204" pitchFamily="34" charset="0"/>
                        </a:rPr>
                        <a:t>PEIS Quintile 1</a:t>
                      </a:r>
                      <a:endParaRPr lang="ko-KR" altLang="en-US" dirty="0">
                        <a:solidFill>
                          <a:schemeClr val="tx1"/>
                        </a:solidFill>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latinLnBrk="1"/>
                      <a:r>
                        <a:rPr lang="en-US" altLang="ko-KR" dirty="0">
                          <a:solidFill>
                            <a:schemeClr val="tx1"/>
                          </a:solidFill>
                          <a:latin typeface="Arial" panose="020B0604020202020204" pitchFamily="34" charset="0"/>
                          <a:cs typeface="Arial" panose="020B0604020202020204" pitchFamily="34" charset="0"/>
                        </a:rPr>
                        <a:t>4,029</a:t>
                      </a:r>
                      <a:endParaRPr lang="ko-KR" altLang="en-US" dirty="0">
                        <a:solidFill>
                          <a:schemeClr val="tx1"/>
                        </a:solidFill>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latinLnBrk="1"/>
                      <a:r>
                        <a:rPr lang="en-US" altLang="ko-KR" dirty="0">
                          <a:solidFill>
                            <a:schemeClr val="tx1"/>
                          </a:solidFill>
                          <a:latin typeface="Arial" panose="020B0604020202020204" pitchFamily="34" charset="0"/>
                          <a:cs typeface="Arial" panose="020B0604020202020204" pitchFamily="34" charset="0"/>
                        </a:rPr>
                        <a:t>-3.3***</a:t>
                      </a:r>
                      <a:endParaRPr lang="ko-KR" altLang="en-US" dirty="0">
                        <a:solidFill>
                          <a:schemeClr val="tx1"/>
                        </a:solidFill>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latinLnBrk="1"/>
                      <a:r>
                        <a:rPr lang="en-US" altLang="ko-KR" dirty="0">
                          <a:solidFill>
                            <a:schemeClr val="tx1"/>
                          </a:solidFill>
                          <a:latin typeface="Arial" panose="020B0604020202020204" pitchFamily="34" charset="0"/>
                          <a:cs typeface="Arial" panose="020B0604020202020204" pitchFamily="34" charset="0"/>
                        </a:rPr>
                        <a:t>9.8***</a:t>
                      </a:r>
                      <a:endParaRPr lang="ko-KR" altLang="en-US" dirty="0">
                        <a:solidFill>
                          <a:schemeClr val="tx1"/>
                        </a:solidFill>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val="72428203"/>
                  </a:ext>
                </a:extLst>
              </a:tr>
            </a:tbl>
          </a:graphicData>
        </a:graphic>
      </p:graphicFrame>
      <p:grpSp>
        <p:nvGrpSpPr>
          <p:cNvPr id="20" name="그룹 19">
            <a:extLst>
              <a:ext uri="{FF2B5EF4-FFF2-40B4-BE49-F238E27FC236}">
                <a16:creationId xmlns:a16="http://schemas.microsoft.com/office/drawing/2014/main" id="{43028569-99D8-4EEC-AD53-37DBFAC88047}"/>
              </a:ext>
            </a:extLst>
          </p:cNvPr>
          <p:cNvGrpSpPr/>
          <p:nvPr/>
        </p:nvGrpSpPr>
        <p:grpSpPr>
          <a:xfrm>
            <a:off x="10336191" y="4221415"/>
            <a:ext cx="694482" cy="1165540"/>
            <a:chOff x="10336191" y="3467430"/>
            <a:chExt cx="694482" cy="1165540"/>
          </a:xfrm>
        </p:grpSpPr>
        <p:sp>
          <p:nvSpPr>
            <p:cNvPr id="16" name="사각형: 둥근 모서리 15">
              <a:extLst>
                <a:ext uri="{FF2B5EF4-FFF2-40B4-BE49-F238E27FC236}">
                  <a16:creationId xmlns:a16="http://schemas.microsoft.com/office/drawing/2014/main" id="{22589B6B-AFAB-4F7B-8727-F0D657CB2A76}"/>
                </a:ext>
              </a:extLst>
            </p:cNvPr>
            <p:cNvSpPr/>
            <p:nvPr/>
          </p:nvSpPr>
          <p:spPr>
            <a:xfrm>
              <a:off x="10336191" y="3467430"/>
              <a:ext cx="694482" cy="39354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7" name="사각형: 둥근 모서리 16">
              <a:extLst>
                <a:ext uri="{FF2B5EF4-FFF2-40B4-BE49-F238E27FC236}">
                  <a16:creationId xmlns:a16="http://schemas.microsoft.com/office/drawing/2014/main" id="{633AB346-F0B9-4A97-B675-9A309FAC4BF4}"/>
                </a:ext>
              </a:extLst>
            </p:cNvPr>
            <p:cNvSpPr/>
            <p:nvPr/>
          </p:nvSpPr>
          <p:spPr>
            <a:xfrm>
              <a:off x="10336191" y="4239430"/>
              <a:ext cx="694482" cy="39354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sp>
        <p:nvSpPr>
          <p:cNvPr id="8" name="TextBox 7">
            <a:extLst>
              <a:ext uri="{FF2B5EF4-FFF2-40B4-BE49-F238E27FC236}">
                <a16:creationId xmlns:a16="http://schemas.microsoft.com/office/drawing/2014/main" id="{FB72ED2E-4BEF-4D8F-BF05-7FEBC4A2755A}"/>
              </a:ext>
            </a:extLst>
          </p:cNvPr>
          <p:cNvSpPr txBox="1"/>
          <p:nvPr/>
        </p:nvSpPr>
        <p:spPr>
          <a:xfrm>
            <a:off x="851619" y="215912"/>
            <a:ext cx="4494362" cy="2585323"/>
          </a:xfrm>
          <a:prstGeom prst="rect">
            <a:avLst/>
          </a:prstGeom>
          <a:noFill/>
        </p:spPr>
        <p:txBody>
          <a:bodyPr wrap="square" rtlCol="0" anchor="ctr">
            <a:spAutoFit/>
          </a:bodyPr>
          <a:lstStyle/>
          <a:p>
            <a:pPr marL="0" marR="0" lvl="0" indent="0" algn="ctr" defTabSz="914286" rtl="0" eaLnBrk="1" fontAlgn="auto" latinLnBrk="0" hangingPunct="1">
              <a:lnSpc>
                <a:spcPct val="100000"/>
              </a:lnSpc>
              <a:spcBef>
                <a:spcPts val="0"/>
              </a:spcBef>
              <a:spcAft>
                <a:spcPts val="0"/>
              </a:spcAft>
              <a:buClrTx/>
              <a:buSzTx/>
              <a:buFontTx/>
              <a:buNone/>
              <a:tabLst/>
              <a:defRPr/>
            </a:pPr>
            <a:r>
              <a:rPr kumimoji="0" lang="en-US" altLang="ko-KR" sz="5400" b="1" i="0" u="none" strike="noStrike" kern="1200" cap="none" spc="0" normalizeH="0" baseline="0" noProof="0" dirty="0">
                <a:ln>
                  <a:noFill/>
                </a:ln>
                <a:solidFill>
                  <a:prstClr val="white"/>
                </a:solidFill>
                <a:effectLst/>
                <a:uLnTx/>
                <a:uFillTx/>
                <a:latin typeface="Arial"/>
                <a:cs typeface="Arial" pitchFamily="34" charset="0"/>
              </a:rPr>
              <a:t>Benchmark</a:t>
            </a:r>
          </a:p>
          <a:p>
            <a:pPr marL="0" marR="0" lvl="0" indent="0" algn="ctr" defTabSz="914286" rtl="0" eaLnBrk="1" fontAlgn="auto" latinLnBrk="0" hangingPunct="1">
              <a:lnSpc>
                <a:spcPct val="100000"/>
              </a:lnSpc>
              <a:spcBef>
                <a:spcPts val="0"/>
              </a:spcBef>
              <a:spcAft>
                <a:spcPts val="0"/>
              </a:spcAft>
              <a:buClrTx/>
              <a:buSzTx/>
              <a:buFontTx/>
              <a:buNone/>
              <a:tabLst/>
              <a:defRPr/>
            </a:pPr>
            <a:r>
              <a:rPr lang="en-US" altLang="ko-KR" sz="5400" b="1" dirty="0">
                <a:solidFill>
                  <a:prstClr val="white"/>
                </a:solidFill>
                <a:latin typeface="Arial"/>
                <a:cs typeface="Arial" pitchFamily="34" charset="0"/>
              </a:rPr>
              <a:t>Vs Fundamental</a:t>
            </a:r>
            <a:endParaRPr kumimoji="0" lang="ko-KR" altLang="en-US" sz="5400" b="1" i="0" u="none" strike="noStrike" kern="1200" cap="none" spc="0" normalizeH="0" baseline="0" noProof="0" dirty="0">
              <a:ln>
                <a:noFill/>
              </a:ln>
              <a:solidFill>
                <a:prstClr val="white"/>
              </a:solidFill>
              <a:effectLst/>
              <a:uLnTx/>
              <a:uFillTx/>
              <a:latin typeface="Arial"/>
              <a:cs typeface="Arial" pitchFamily="34" charset="0"/>
            </a:endParaRPr>
          </a:p>
        </p:txBody>
      </p:sp>
      <p:grpSp>
        <p:nvGrpSpPr>
          <p:cNvPr id="6" name="그룹 5">
            <a:extLst>
              <a:ext uri="{FF2B5EF4-FFF2-40B4-BE49-F238E27FC236}">
                <a16:creationId xmlns:a16="http://schemas.microsoft.com/office/drawing/2014/main" id="{E22EC64F-4397-473A-85C9-54E0D284DEE9}"/>
              </a:ext>
            </a:extLst>
          </p:cNvPr>
          <p:cNvGrpSpPr/>
          <p:nvPr/>
        </p:nvGrpSpPr>
        <p:grpSpPr>
          <a:xfrm>
            <a:off x="6546511" y="845677"/>
            <a:ext cx="4900426" cy="1622373"/>
            <a:chOff x="6546511" y="845677"/>
            <a:chExt cx="4900426" cy="1622373"/>
          </a:xfrm>
        </p:grpSpPr>
        <p:sp>
          <p:nvSpPr>
            <p:cNvPr id="4" name="TextBox 3">
              <a:extLst>
                <a:ext uri="{FF2B5EF4-FFF2-40B4-BE49-F238E27FC236}">
                  <a16:creationId xmlns:a16="http://schemas.microsoft.com/office/drawing/2014/main" id="{6CCB8375-0D2E-4728-B02C-F9AAF23EE1E8}"/>
                </a:ext>
              </a:extLst>
            </p:cNvPr>
            <p:cNvSpPr txBox="1"/>
            <p:nvPr/>
          </p:nvSpPr>
          <p:spPr>
            <a:xfrm>
              <a:off x="6546511" y="1329277"/>
              <a:ext cx="3400130" cy="1138773"/>
            </a:xfrm>
            <a:prstGeom prst="rect">
              <a:avLst/>
            </a:prstGeom>
            <a:noFill/>
          </p:spPr>
          <p:txBody>
            <a:bodyPr wrap="square" rtlCol="0">
              <a:spAutoFit/>
            </a:bodyPr>
            <a:lstStyle/>
            <a:p>
              <a:r>
                <a:rPr lang="ko-KR" altLang="en-US" sz="1700" dirty="0">
                  <a:latin typeface="Arial" panose="020B0604020202020204" pitchFamily="34" charset="0"/>
                  <a:cs typeface="Arial" panose="020B0604020202020204" pitchFamily="34" charset="0"/>
                </a:rPr>
                <a:t>컨센서스를 </a:t>
              </a:r>
              <a:r>
                <a:rPr lang="ko-KR" altLang="en-US" sz="1700" dirty="0" err="1">
                  <a:latin typeface="Arial" panose="020B0604020202020204" pitchFamily="34" charset="0"/>
                  <a:cs typeface="Arial" panose="020B0604020202020204" pitchFamily="34" charset="0"/>
                </a:rPr>
                <a:t>벤치마크했을</a:t>
              </a:r>
              <a:r>
                <a:rPr lang="ko-KR" altLang="en-US" sz="1700" dirty="0">
                  <a:latin typeface="Arial" panose="020B0604020202020204" pitchFamily="34" charset="0"/>
                  <a:cs typeface="Arial" panose="020B0604020202020204" pitchFamily="34" charset="0"/>
                </a:rPr>
                <a:t> 경우 </a:t>
              </a:r>
              <a:endParaRPr lang="en-US" altLang="ko-KR" sz="1700" dirty="0">
                <a:latin typeface="Arial" panose="020B0604020202020204" pitchFamily="34" charset="0"/>
                <a:cs typeface="Arial" panose="020B0604020202020204" pitchFamily="34" charset="0"/>
              </a:endParaRPr>
            </a:p>
            <a:p>
              <a:r>
                <a:rPr lang="ko-KR" altLang="en-US" sz="1700" dirty="0">
                  <a:latin typeface="Arial" panose="020B0604020202020204" pitchFamily="34" charset="0"/>
                  <a:cs typeface="Arial" panose="020B0604020202020204" pitchFamily="34" charset="0"/>
                </a:rPr>
                <a:t>마이너스 수익률을 기록하지만 </a:t>
              </a:r>
              <a:endParaRPr lang="en-US" altLang="ko-KR" sz="1700" dirty="0">
                <a:latin typeface="Arial" panose="020B0604020202020204" pitchFamily="34" charset="0"/>
                <a:cs typeface="Arial" panose="020B0604020202020204" pitchFamily="34" charset="0"/>
              </a:endParaRPr>
            </a:p>
            <a:p>
              <a:r>
                <a:rPr lang="en-US" altLang="ko-KR" sz="1700" dirty="0">
                  <a:latin typeface="Arial" panose="020B0604020202020204" pitchFamily="34" charset="0"/>
                  <a:cs typeface="Arial" panose="020B0604020202020204" pitchFamily="34" charset="0"/>
                </a:rPr>
                <a:t>PEIS </a:t>
              </a:r>
              <a:r>
                <a:rPr lang="ko-KR" altLang="en-US" sz="1700" dirty="0">
                  <a:latin typeface="Arial" panose="020B0604020202020204" pitchFamily="34" charset="0"/>
                  <a:cs typeface="Arial" panose="020B0604020202020204" pitchFamily="34" charset="0"/>
                </a:rPr>
                <a:t>점수에 따른 투자했을 경우 </a:t>
              </a:r>
              <a:endParaRPr lang="en-US" altLang="ko-KR" sz="1700" dirty="0">
                <a:latin typeface="Arial" panose="020B0604020202020204" pitchFamily="34" charset="0"/>
                <a:cs typeface="Arial" panose="020B0604020202020204" pitchFamily="34" charset="0"/>
              </a:endParaRPr>
            </a:p>
            <a:p>
              <a:r>
                <a:rPr lang="ko-KR" altLang="en-US" sz="1700" dirty="0">
                  <a:latin typeface="Arial" panose="020B0604020202020204" pitchFamily="34" charset="0"/>
                  <a:cs typeface="Arial" panose="020B0604020202020204" pitchFamily="34" charset="0"/>
                </a:rPr>
                <a:t>높은 수익률을 보인다</a:t>
              </a:r>
              <a:r>
                <a:rPr lang="en-US" altLang="ko-KR" sz="1700" dirty="0">
                  <a:latin typeface="Arial" panose="020B0604020202020204" pitchFamily="34" charset="0"/>
                  <a:cs typeface="Arial" panose="020B0604020202020204" pitchFamily="34" charset="0"/>
                </a:rPr>
                <a:t>.</a:t>
              </a:r>
              <a:endParaRPr lang="ko-KR" altLang="en-US" sz="1700" dirty="0">
                <a:latin typeface="Arial" panose="020B0604020202020204" pitchFamily="34" charset="0"/>
                <a:cs typeface="Arial" panose="020B0604020202020204" pitchFamily="34" charset="0"/>
              </a:endParaRPr>
            </a:p>
          </p:txBody>
        </p:sp>
        <p:sp>
          <p:nvSpPr>
            <p:cNvPr id="12" name="TextBox 11">
              <a:extLst>
                <a:ext uri="{FF2B5EF4-FFF2-40B4-BE49-F238E27FC236}">
                  <a16:creationId xmlns:a16="http://schemas.microsoft.com/office/drawing/2014/main" id="{EE27BA31-5C3D-499F-B615-A946E6C62FC1}"/>
                </a:ext>
              </a:extLst>
            </p:cNvPr>
            <p:cNvSpPr txBox="1"/>
            <p:nvPr/>
          </p:nvSpPr>
          <p:spPr>
            <a:xfrm>
              <a:off x="6546511" y="845677"/>
              <a:ext cx="4900426" cy="338554"/>
            </a:xfrm>
            <a:prstGeom prst="rect">
              <a:avLst/>
            </a:prstGeom>
            <a:noFill/>
          </p:spPr>
          <p:txBody>
            <a:bodyPr wrap="square" lIns="36000" tIns="0" rIns="36000" bIns="0" rtlCol="0">
              <a:spAutoFit/>
            </a:bodyPr>
            <a:lstStyle/>
            <a:p>
              <a:r>
                <a:rPr lang="ko-KR" altLang="en-US" sz="2200" b="1" dirty="0">
                  <a:solidFill>
                    <a:schemeClr val="accent6">
                      <a:lumMod val="75000"/>
                    </a:schemeClr>
                  </a:solidFill>
                  <a:latin typeface="Arial Black" panose="020B0A04020102020204" pitchFamily="34" charset="0"/>
                  <a:cs typeface="Arial" pitchFamily="34" charset="0"/>
                </a:rPr>
                <a:t>다른 투자 전략 </a:t>
              </a:r>
              <a:r>
                <a:rPr lang="en-US" altLang="ko-KR" sz="2200" b="1" dirty="0">
                  <a:solidFill>
                    <a:schemeClr val="accent6">
                      <a:lumMod val="75000"/>
                    </a:schemeClr>
                  </a:solidFill>
                  <a:latin typeface="Arial Black" panose="020B0A04020102020204" pitchFamily="34" charset="0"/>
                  <a:cs typeface="Arial" pitchFamily="34" charset="0"/>
                </a:rPr>
                <a:t>/ </a:t>
              </a:r>
              <a:r>
                <a:rPr lang="ko-KR" altLang="en-US" sz="2200" b="1" dirty="0">
                  <a:solidFill>
                    <a:schemeClr val="accent6">
                      <a:lumMod val="75000"/>
                    </a:schemeClr>
                  </a:solidFill>
                  <a:latin typeface="Arial Black" panose="020B0A04020102020204" pitchFamily="34" charset="0"/>
                  <a:cs typeface="Arial" pitchFamily="34" charset="0"/>
                </a:rPr>
                <a:t>다른 결과</a:t>
              </a:r>
              <a:endParaRPr lang="en-US" altLang="ko-KR" sz="2200" b="1" dirty="0">
                <a:solidFill>
                  <a:schemeClr val="accent6">
                    <a:lumMod val="75000"/>
                  </a:schemeClr>
                </a:solidFill>
                <a:latin typeface="Arial Black" panose="020B0A04020102020204" pitchFamily="34" charset="0"/>
                <a:cs typeface="Arial" pitchFamily="34" charset="0"/>
              </a:endParaRPr>
            </a:p>
          </p:txBody>
        </p:sp>
      </p:grpSp>
    </p:spTree>
    <p:extLst>
      <p:ext uri="{BB962C8B-B14F-4D97-AF65-F5344CB8AC3E}">
        <p14:creationId xmlns:p14="http://schemas.microsoft.com/office/powerpoint/2010/main" val="220665024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p:cNvSpPr/>
          <p:nvPr/>
        </p:nvSpPr>
        <p:spPr>
          <a:xfrm>
            <a:off x="0" y="0"/>
            <a:ext cx="2145323" cy="7033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t>KOSPI_Table1</a:t>
            </a:r>
            <a:endParaRPr lang="ko-KR" altLang="en-US" dirty="0"/>
          </a:p>
        </p:txBody>
      </p:sp>
      <p:pic>
        <p:nvPicPr>
          <p:cNvPr id="3" name="그림 2"/>
          <p:cNvPicPr>
            <a:picLocks noChangeAspect="1"/>
          </p:cNvPicPr>
          <p:nvPr/>
        </p:nvPicPr>
        <p:blipFill>
          <a:blip r:embed="rId3"/>
          <a:stretch>
            <a:fillRect/>
          </a:stretch>
        </p:blipFill>
        <p:spPr>
          <a:xfrm>
            <a:off x="3291840" y="1116464"/>
            <a:ext cx="5215890" cy="4326121"/>
          </a:xfrm>
          <a:prstGeom prst="rect">
            <a:avLst/>
          </a:prstGeom>
        </p:spPr>
      </p:pic>
    </p:spTree>
    <p:extLst>
      <p:ext uri="{BB962C8B-B14F-4D97-AF65-F5344CB8AC3E}">
        <p14:creationId xmlns:p14="http://schemas.microsoft.com/office/powerpoint/2010/main" val="32706572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p:cNvSpPr/>
          <p:nvPr/>
        </p:nvSpPr>
        <p:spPr>
          <a:xfrm>
            <a:off x="0" y="0"/>
            <a:ext cx="2145323" cy="7033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t>KOSPI_Table5</a:t>
            </a:r>
            <a:endParaRPr lang="ko-KR" altLang="en-US" dirty="0"/>
          </a:p>
        </p:txBody>
      </p:sp>
      <p:pic>
        <p:nvPicPr>
          <p:cNvPr id="5" name="그림 4"/>
          <p:cNvPicPr>
            <a:picLocks noChangeAspect="1"/>
          </p:cNvPicPr>
          <p:nvPr/>
        </p:nvPicPr>
        <p:blipFill>
          <a:blip r:embed="rId3"/>
          <a:stretch>
            <a:fillRect/>
          </a:stretch>
        </p:blipFill>
        <p:spPr>
          <a:xfrm>
            <a:off x="0" y="1257572"/>
            <a:ext cx="5920285" cy="2849335"/>
          </a:xfrm>
          <a:prstGeom prst="rect">
            <a:avLst/>
          </a:prstGeom>
        </p:spPr>
      </p:pic>
      <p:pic>
        <p:nvPicPr>
          <p:cNvPr id="6" name="그림 5"/>
          <p:cNvPicPr>
            <a:picLocks noChangeAspect="1"/>
          </p:cNvPicPr>
          <p:nvPr/>
        </p:nvPicPr>
        <p:blipFill>
          <a:blip r:embed="rId4"/>
          <a:stretch>
            <a:fillRect/>
          </a:stretch>
        </p:blipFill>
        <p:spPr>
          <a:xfrm>
            <a:off x="7429500" y="130629"/>
            <a:ext cx="4762500" cy="6727371"/>
          </a:xfrm>
          <a:prstGeom prst="rect">
            <a:avLst/>
          </a:prstGeom>
        </p:spPr>
      </p:pic>
    </p:spTree>
    <p:extLst>
      <p:ext uri="{BB962C8B-B14F-4D97-AF65-F5344CB8AC3E}">
        <p14:creationId xmlns:p14="http://schemas.microsoft.com/office/powerpoint/2010/main" val="47545425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p:cNvSpPr/>
          <p:nvPr/>
        </p:nvSpPr>
        <p:spPr>
          <a:xfrm>
            <a:off x="0" y="0"/>
            <a:ext cx="2145323" cy="7033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t>KOSPI_Table6</a:t>
            </a:r>
            <a:endParaRPr lang="ko-KR" altLang="en-US" dirty="0"/>
          </a:p>
        </p:txBody>
      </p:sp>
      <p:pic>
        <p:nvPicPr>
          <p:cNvPr id="6" name="그림 5"/>
          <p:cNvPicPr>
            <a:picLocks noChangeAspect="1"/>
          </p:cNvPicPr>
          <p:nvPr/>
        </p:nvPicPr>
        <p:blipFill>
          <a:blip r:embed="rId3"/>
          <a:stretch>
            <a:fillRect/>
          </a:stretch>
        </p:blipFill>
        <p:spPr>
          <a:xfrm>
            <a:off x="4070746" y="27325"/>
            <a:ext cx="4050507" cy="6830675"/>
          </a:xfrm>
          <a:prstGeom prst="rect">
            <a:avLst/>
          </a:prstGeom>
        </p:spPr>
      </p:pic>
    </p:spTree>
    <p:extLst>
      <p:ext uri="{BB962C8B-B14F-4D97-AF65-F5344CB8AC3E}">
        <p14:creationId xmlns:p14="http://schemas.microsoft.com/office/powerpoint/2010/main" val="213850704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p:cNvSpPr/>
          <p:nvPr/>
        </p:nvSpPr>
        <p:spPr>
          <a:xfrm>
            <a:off x="0" y="0"/>
            <a:ext cx="2145323" cy="7033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t>KOSPI_Table7_1</a:t>
            </a:r>
            <a:endParaRPr lang="ko-KR" altLang="en-US" dirty="0"/>
          </a:p>
        </p:txBody>
      </p:sp>
      <p:pic>
        <p:nvPicPr>
          <p:cNvPr id="2" name="그림 1"/>
          <p:cNvPicPr>
            <a:picLocks noChangeAspect="1"/>
          </p:cNvPicPr>
          <p:nvPr/>
        </p:nvPicPr>
        <p:blipFill>
          <a:blip r:embed="rId3"/>
          <a:stretch>
            <a:fillRect/>
          </a:stretch>
        </p:blipFill>
        <p:spPr>
          <a:xfrm>
            <a:off x="2693193" y="966350"/>
            <a:ext cx="6805613" cy="4925299"/>
          </a:xfrm>
          <a:prstGeom prst="rect">
            <a:avLst/>
          </a:prstGeom>
        </p:spPr>
      </p:pic>
    </p:spTree>
    <p:extLst>
      <p:ext uri="{BB962C8B-B14F-4D97-AF65-F5344CB8AC3E}">
        <p14:creationId xmlns:p14="http://schemas.microsoft.com/office/powerpoint/2010/main" val="402032530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TotalTime>
  <Words>1685</Words>
  <Application>Microsoft Office PowerPoint</Application>
  <PresentationFormat>와이드스크린</PresentationFormat>
  <Paragraphs>472</Paragraphs>
  <Slides>17</Slides>
  <Notes>14</Notes>
  <HiddenSlides>0</HiddenSlides>
  <MMClips>0</MMClips>
  <ScaleCrop>false</ScaleCrop>
  <HeadingPairs>
    <vt:vector size="6" baseType="variant">
      <vt:variant>
        <vt:lpstr>사용한 글꼴</vt:lpstr>
      </vt:variant>
      <vt:variant>
        <vt:i4>5</vt:i4>
      </vt:variant>
      <vt:variant>
        <vt:lpstr>테마</vt:lpstr>
      </vt:variant>
      <vt:variant>
        <vt:i4>1</vt:i4>
      </vt:variant>
      <vt:variant>
        <vt:lpstr>슬라이드 제목</vt:lpstr>
      </vt:variant>
      <vt:variant>
        <vt:i4>17</vt:i4>
      </vt:variant>
    </vt:vector>
  </HeadingPairs>
  <TitlesOfParts>
    <vt:vector size="23" baseType="lpstr">
      <vt:lpstr>맑은 고딕</vt:lpstr>
      <vt:lpstr>Arial</vt:lpstr>
      <vt:lpstr>Arial Black</vt:lpstr>
      <vt:lpstr>Cambria Math</vt:lpstr>
      <vt:lpstr>Noto Sans</vt:lpstr>
      <vt:lpstr>Office 테마</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MSI</dc:creator>
  <cp:lastModifiedBy>MSI</cp:lastModifiedBy>
  <cp:revision>7</cp:revision>
  <dcterms:created xsi:type="dcterms:W3CDTF">2021-05-15T12:35:21Z</dcterms:created>
  <dcterms:modified xsi:type="dcterms:W3CDTF">2021-05-15T13:30:51Z</dcterms:modified>
</cp:coreProperties>
</file>