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5" autoAdjust="0"/>
    <p:restoredTop sz="99758" autoAdjust="0"/>
  </p:normalViewPr>
  <p:slideViewPr>
    <p:cSldViewPr>
      <p:cViewPr>
        <p:scale>
          <a:sx n="100" d="100"/>
          <a:sy n="100" d="100"/>
        </p:scale>
        <p:origin x="-1747" y="-6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5F3C8-D018-439C-9D06-7DFDC4219A5C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1C3CE-1ED4-43C9-BE4C-CB4D422EB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920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1C3CE-1ED4-43C9-BE4C-CB4D422EB1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41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6"/>
            <a:ext cx="5829300" cy="196744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9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9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9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8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8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4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4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9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9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9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9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3" cy="845449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6"/>
            <a:ext cx="2256235" cy="6775980"/>
          </a:xfrm>
        </p:spPr>
        <p:txBody>
          <a:bodyPr/>
          <a:lstStyle>
            <a:lvl1pPr marL="0" indent="0">
              <a:buNone/>
              <a:defRPr sz="1050"/>
            </a:lvl1pPr>
            <a:lvl2pPr marL="342899" indent="0">
              <a:buNone/>
              <a:defRPr sz="900"/>
            </a:lvl2pPr>
            <a:lvl3pPr marL="685796" indent="0">
              <a:buNone/>
              <a:defRPr sz="750"/>
            </a:lvl3pPr>
            <a:lvl4pPr marL="1028694" indent="0">
              <a:buNone/>
              <a:defRPr sz="675"/>
            </a:lvl4pPr>
            <a:lvl5pPr marL="1371592" indent="0">
              <a:buNone/>
              <a:defRPr sz="675"/>
            </a:lvl5pPr>
            <a:lvl6pPr marL="1714490" indent="0">
              <a:buNone/>
              <a:defRPr sz="675"/>
            </a:lvl6pPr>
            <a:lvl7pPr marL="2057389" indent="0">
              <a:buNone/>
              <a:defRPr sz="675"/>
            </a:lvl7pPr>
            <a:lvl8pPr marL="2400286" indent="0">
              <a:buNone/>
              <a:defRPr sz="675"/>
            </a:lvl8pPr>
            <a:lvl9pPr marL="274318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400"/>
            </a:lvl1pPr>
            <a:lvl2pPr marL="342899" indent="0">
              <a:buNone/>
              <a:defRPr sz="2100"/>
            </a:lvl2pPr>
            <a:lvl3pPr marL="685796" indent="0">
              <a:buNone/>
              <a:defRPr sz="1800"/>
            </a:lvl3pPr>
            <a:lvl4pPr marL="1028694" indent="0">
              <a:buNone/>
              <a:defRPr sz="1500"/>
            </a:lvl4pPr>
            <a:lvl5pPr marL="1371592" indent="0">
              <a:buNone/>
              <a:defRPr sz="1500"/>
            </a:lvl5pPr>
            <a:lvl6pPr marL="1714490" indent="0">
              <a:buNone/>
              <a:defRPr sz="1500"/>
            </a:lvl6pPr>
            <a:lvl7pPr marL="2057389" indent="0">
              <a:buNone/>
              <a:defRPr sz="1500"/>
            </a:lvl7pPr>
            <a:lvl8pPr marL="2400286" indent="0">
              <a:buNone/>
              <a:defRPr sz="1500"/>
            </a:lvl8pPr>
            <a:lvl9pPr marL="274318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050"/>
            </a:lvl1pPr>
            <a:lvl2pPr marL="342899" indent="0">
              <a:buNone/>
              <a:defRPr sz="900"/>
            </a:lvl2pPr>
            <a:lvl3pPr marL="685796" indent="0">
              <a:buNone/>
              <a:defRPr sz="750"/>
            </a:lvl3pPr>
            <a:lvl4pPr marL="1028694" indent="0">
              <a:buNone/>
              <a:defRPr sz="675"/>
            </a:lvl4pPr>
            <a:lvl5pPr marL="1371592" indent="0">
              <a:buNone/>
              <a:defRPr sz="675"/>
            </a:lvl5pPr>
            <a:lvl6pPr marL="1714490" indent="0">
              <a:buNone/>
              <a:defRPr sz="675"/>
            </a:lvl6pPr>
            <a:lvl7pPr marL="2057389" indent="0">
              <a:buNone/>
              <a:defRPr sz="675"/>
            </a:lvl7pPr>
            <a:lvl8pPr marL="2400286" indent="0">
              <a:buNone/>
              <a:defRPr sz="675"/>
            </a:lvl8pPr>
            <a:lvl9pPr marL="274318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4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79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4" indent="-257174" algn="l" defTabSz="6857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0" indent="-214311" algn="l" defTabSz="68579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9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9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8650" y="2286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8650" y="683568"/>
            <a:ext cx="33718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1083618"/>
            <a:ext cx="33718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00150" y="45496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0150" y="445824"/>
            <a:ext cx="20002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00400" y="45496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00150" y="85501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200400" y="85501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8650" y="855018"/>
            <a:ext cx="5715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00400" y="855018"/>
            <a:ext cx="8001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0050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8300" y="397818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T1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62221" y="797868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T4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2591" y="228600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ideal pwm signals</a:t>
            </a:r>
            <a:endParaRPr lang="en-US" sz="1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28650" y="1655118"/>
            <a:ext cx="33718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8650" y="2055168"/>
            <a:ext cx="33718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20000">
            <a:off x="1371600" y="142651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1600" y="1424232"/>
            <a:ext cx="18288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-120000" flipV="1">
            <a:off x="3200400" y="142651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120000">
            <a:off x="1200150" y="182656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20000" flipV="1">
            <a:off x="3371850" y="182656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8650" y="1826568"/>
            <a:ext cx="5715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71850" y="1826568"/>
            <a:ext cx="6286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7820" y="1369368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pT1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31741" y="1769418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pT4</a:t>
            </a:r>
            <a:endParaRPr lang="en-US" sz="9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7160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0015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7185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0040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76691" y="1216969"/>
            <a:ext cx="180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after DSP, dead time insertion  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00150" y="2112318"/>
            <a:ext cx="171450" cy="0"/>
          </a:xfrm>
          <a:prstGeom prst="straightConnector1">
            <a:avLst/>
          </a:prstGeom>
          <a:ln w="158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5080" y="2017068"/>
            <a:ext cx="378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</a:t>
            </a:r>
            <a:r>
              <a:rPr lang="en-US" sz="900" baseline="-25000" dirty="0" smtClean="0"/>
              <a:t>dead</a:t>
            </a:r>
            <a:endParaRPr lang="en-US" sz="9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200400" y="2112318"/>
            <a:ext cx="171450" cy="0"/>
          </a:xfrm>
          <a:prstGeom prst="straightConnector1">
            <a:avLst/>
          </a:prstGeom>
          <a:ln w="158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14650" y="2055168"/>
            <a:ext cx="378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</a:t>
            </a:r>
            <a:r>
              <a:rPr lang="en-US" sz="900" baseline="-25000" dirty="0" smtClean="0"/>
              <a:t>dead</a:t>
            </a:r>
            <a:endParaRPr lang="en-US" sz="900" baseline="-250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628650" y="2688336"/>
            <a:ext cx="33718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9760" y="3083876"/>
            <a:ext cx="3418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480000">
            <a:off x="1469993" y="245659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485900" y="2457450"/>
            <a:ext cx="17716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-240000" flipV="1">
            <a:off x="3261539" y="2457380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8650" y="2857500"/>
            <a:ext cx="628650" cy="22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460500" y="2857500"/>
            <a:ext cx="540000" cy="22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8300" y="2402586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sT1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362220" y="2802636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sT4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796108" y="2239935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after gate driver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592580" y="4446147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</a:t>
            </a:r>
            <a:r>
              <a:rPr lang="en-US" sz="900" baseline="-25000" dirty="0" smtClean="0"/>
              <a:t>on_MOSFET </a:t>
            </a:r>
            <a:r>
              <a:rPr lang="en-US" sz="900" dirty="0" smtClean="0"/>
              <a:t> = t</a:t>
            </a:r>
            <a:r>
              <a:rPr lang="en-US" sz="900" baseline="-25000" dirty="0" smtClean="0"/>
              <a:t>on_delay </a:t>
            </a:r>
            <a:r>
              <a:rPr lang="en-US" sz="900" dirty="0" smtClean="0"/>
              <a:t> + t</a:t>
            </a:r>
            <a:r>
              <a:rPr lang="en-US" sz="900" baseline="-25000" dirty="0" smtClean="0"/>
              <a:t>r</a:t>
            </a:r>
            <a:endParaRPr lang="en-US" sz="9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578050" y="28575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</a:t>
            </a:r>
            <a:r>
              <a:rPr lang="en-US" sz="900" baseline="-25000" dirty="0" smtClean="0"/>
              <a:t>f__gate_drv</a:t>
            </a:r>
            <a:endParaRPr lang="en-US" sz="900" baseline="-25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144780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48590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5755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480000">
            <a:off x="3444908" y="2856388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-240000" flipV="1">
            <a:off x="1265273" y="2857221"/>
            <a:ext cx="0" cy="228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25730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457575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429000" y="228600"/>
            <a:ext cx="0" cy="586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405890" y="2686051"/>
            <a:ext cx="171450" cy="14948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590674" y="2438400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t</a:t>
            </a:r>
            <a:r>
              <a:rPr lang="en-US" sz="900" baseline="-25000" dirty="0" smtClean="0"/>
              <a:t>r__gate_drv</a:t>
            </a:r>
            <a:endParaRPr lang="en-US" sz="900" baseline="-25000" dirty="0"/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1474470" y="2606934"/>
            <a:ext cx="171450" cy="7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1062990" y="3086100"/>
            <a:ext cx="17145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59425" y="3110123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</a:t>
            </a:r>
            <a:r>
              <a:rPr lang="en-US" sz="900" baseline="-25000" dirty="0" smtClean="0"/>
              <a:t>off_delay_gate_drv</a:t>
            </a:r>
            <a:endParaRPr lang="en-US" sz="900" baseline="-250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1080048" y="3033468"/>
            <a:ext cx="17052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28650" y="3875270"/>
            <a:ext cx="33718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49250" y="3589521"/>
            <a:ext cx="365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Van</a:t>
            </a:r>
            <a:endParaRPr lang="en-US" sz="9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200150" y="3486151"/>
            <a:ext cx="0" cy="39675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200150" y="3486150"/>
            <a:ext cx="20002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200400" y="3486151"/>
            <a:ext cx="0" cy="39675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849791" y="3274295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Van </a:t>
            </a:r>
            <a:r>
              <a:rPr lang="tr-TR" sz="1000" dirty="0" smtClean="0"/>
              <a:t>when </a:t>
            </a:r>
            <a:r>
              <a:rPr lang="en-US" sz="1000" dirty="0" smtClean="0"/>
              <a:t>ideal </a:t>
            </a:r>
            <a:r>
              <a:rPr lang="en-US" sz="1000" dirty="0" smtClean="0"/>
              <a:t>case</a:t>
            </a:r>
            <a:endParaRPr lang="en-US" sz="10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634730" y="3486150"/>
            <a:ext cx="3365770" cy="0"/>
          </a:xfrm>
          <a:prstGeom prst="line">
            <a:avLst/>
          </a:prstGeom>
          <a:ln w="95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49250" y="3359120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Vdc</a:t>
            </a:r>
            <a:endParaRPr lang="en-US" sz="9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628650" y="4678210"/>
            <a:ext cx="33718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49250" y="4392461"/>
            <a:ext cx="365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Van</a:t>
            </a:r>
            <a:endParaRPr lang="en-US" sz="9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248503" y="4709661"/>
            <a:ext cx="23858" cy="4655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28650" y="4707516"/>
            <a:ext cx="6228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80000" flipV="1">
            <a:off x="1527810" y="4327117"/>
            <a:ext cx="0" cy="4290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00" y="4070885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Van when ia  &gt; 0</a:t>
            </a:r>
            <a:endParaRPr lang="en-US" sz="10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634730" y="4289090"/>
            <a:ext cx="336577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33721" y="4152134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Vdc</a:t>
            </a:r>
            <a:endParaRPr lang="en-US" sz="900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1261288" y="4756212"/>
            <a:ext cx="2592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538289" y="4319974"/>
            <a:ext cx="176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324314" y="4755919"/>
            <a:ext cx="180886" cy="29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-120000" flipV="1">
            <a:off x="3311971" y="4327212"/>
            <a:ext cx="0" cy="4290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499166" y="4710789"/>
            <a:ext cx="17794" cy="45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12825" y="4707516"/>
            <a:ext cx="49243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538289" y="228600"/>
            <a:ext cx="0" cy="5868000"/>
          </a:xfrm>
          <a:prstGeom prst="line">
            <a:avLst/>
          </a:prstGeom>
          <a:ln w="95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02513" y="4617274"/>
            <a:ext cx="186248" cy="6244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19459" y="228600"/>
            <a:ext cx="0" cy="5868000"/>
          </a:xfrm>
          <a:prstGeom prst="line">
            <a:avLst/>
          </a:prstGeom>
          <a:ln w="95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004060" y="4715136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t</a:t>
            </a:r>
            <a:r>
              <a:rPr lang="en-US" sz="900" baseline="-25000" dirty="0" smtClean="0"/>
              <a:t>off_MOSFET</a:t>
            </a:r>
            <a:r>
              <a:rPr lang="en-US" sz="900" dirty="0" smtClean="0"/>
              <a:t> = t</a:t>
            </a:r>
            <a:r>
              <a:rPr lang="en-US" sz="900" baseline="-25000" dirty="0" smtClean="0"/>
              <a:t>off_delay </a:t>
            </a:r>
            <a:r>
              <a:rPr lang="en-US" sz="900" dirty="0" smtClean="0"/>
              <a:t> + t</a:t>
            </a:r>
            <a:r>
              <a:rPr lang="en-US" sz="900" baseline="-25000" dirty="0" smtClean="0"/>
              <a:t>f</a:t>
            </a:r>
            <a:endParaRPr lang="en-US" sz="900" baseline="-25000" dirty="0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3109443" y="4670843"/>
            <a:ext cx="176682" cy="11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34730" y="4321439"/>
            <a:ext cx="336577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85055" y="4304254"/>
            <a:ext cx="64272" cy="7649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70901" y="428805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</a:t>
            </a:r>
            <a:r>
              <a:rPr lang="en-US" sz="900" baseline="-25000" dirty="0" smtClean="0"/>
              <a:t>ds_T1</a:t>
            </a:r>
            <a:endParaRPr lang="en-US" sz="900" baseline="-250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628650" y="4707516"/>
            <a:ext cx="3371850" cy="0"/>
          </a:xfrm>
          <a:prstGeom prst="line">
            <a:avLst/>
          </a:prstGeom>
          <a:ln w="95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29788" y="447720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</a:t>
            </a:r>
            <a:r>
              <a:rPr lang="en-US" sz="900" baseline="-25000" dirty="0" smtClean="0"/>
              <a:t>ds_T4</a:t>
            </a:r>
            <a:endParaRPr lang="en-US" sz="900" baseline="-25000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830488" y="4592521"/>
            <a:ext cx="86087" cy="10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527103" y="2725740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</a:t>
            </a:r>
            <a:r>
              <a:rPr lang="en-US" sz="900" baseline="-25000" dirty="0" smtClean="0"/>
              <a:t>on_delay_gate_drv</a:t>
            </a:r>
            <a:endParaRPr lang="en-US" sz="900" baseline="-25000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628650" y="4755361"/>
            <a:ext cx="3371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508760" y="4767888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</a:t>
            </a:r>
            <a:r>
              <a:rPr lang="en-US" sz="900" baseline="-25000" dirty="0" smtClean="0"/>
              <a:t>FWD4_on</a:t>
            </a:r>
            <a:endParaRPr lang="en-US" sz="900" baseline="-25000" dirty="0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1839368" y="4755918"/>
            <a:ext cx="140929" cy="9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28650" y="5860658"/>
            <a:ext cx="337185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20329" y="5574909"/>
            <a:ext cx="365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Van</a:t>
            </a:r>
            <a:endParaRPr lang="en-US" sz="900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1249061" y="5393855"/>
            <a:ext cx="20190" cy="43732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28650" y="5829639"/>
            <a:ext cx="6228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05000" y="5173018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Van when ia  &lt; 0</a:t>
            </a:r>
            <a:endParaRPr lang="en-US" sz="1000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34730" y="5471538"/>
            <a:ext cx="336577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04800" y="5334582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Vdc</a:t>
            </a:r>
            <a:endParaRPr lang="en-US" sz="90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1538289" y="5502422"/>
            <a:ext cx="176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324314" y="5395632"/>
            <a:ext cx="180886" cy="29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3304483" y="5401290"/>
            <a:ext cx="14976" cy="10850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3499167" y="5397245"/>
            <a:ext cx="17793" cy="43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508063" y="5828802"/>
            <a:ext cx="49243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34730" y="5498649"/>
            <a:ext cx="336577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85055" y="5486702"/>
            <a:ext cx="64272" cy="764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70901" y="547901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</a:t>
            </a:r>
            <a:r>
              <a:rPr lang="en-US" sz="900" baseline="-25000" dirty="0" smtClean="0"/>
              <a:t>ds_T1</a:t>
            </a:r>
            <a:endParaRPr lang="en-US" sz="900" baseline="-25000" dirty="0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38175" y="5828802"/>
            <a:ext cx="3371850" cy="0"/>
          </a:xfrm>
          <a:prstGeom prst="line">
            <a:avLst/>
          </a:prstGeom>
          <a:ln w="95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29788" y="562155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</a:t>
            </a:r>
            <a:r>
              <a:rPr lang="en-US" sz="900" baseline="-25000" dirty="0" smtClean="0"/>
              <a:t>ds_T4</a:t>
            </a:r>
            <a:endParaRPr lang="en-US" sz="900" baseline="-25000" dirty="0"/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802354" y="5739886"/>
            <a:ext cx="86087" cy="10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600200" y="5478673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</a:t>
            </a:r>
            <a:r>
              <a:rPr lang="en-US" sz="900" baseline="-25000" dirty="0" smtClean="0"/>
              <a:t>FWD1_on</a:t>
            </a:r>
            <a:endParaRPr lang="en-US" sz="900" baseline="-25000" dirty="0"/>
          </a:p>
        </p:txBody>
      </p:sp>
      <p:cxnSp>
        <p:nvCxnSpPr>
          <p:cNvPr id="177" name="Straight Connector 176"/>
          <p:cNvCxnSpPr/>
          <p:nvPr/>
        </p:nvCxnSpPr>
        <p:spPr>
          <a:xfrm>
            <a:off x="1497809" y="5387005"/>
            <a:ext cx="35717" cy="1188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270813" y="5394149"/>
            <a:ext cx="2232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714502" y="5407935"/>
            <a:ext cx="114299" cy="15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47700" y="5396865"/>
            <a:ext cx="3371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67</Words>
  <Application>Microsoft Office PowerPoint</Application>
  <PresentationFormat>A4 Paper (210x297 mm)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hyuruk</dc:creator>
  <cp:lastModifiedBy>hyuruk</cp:lastModifiedBy>
  <cp:revision>47</cp:revision>
  <dcterms:created xsi:type="dcterms:W3CDTF">2006-08-16T00:00:00Z</dcterms:created>
  <dcterms:modified xsi:type="dcterms:W3CDTF">2019-01-04T20:18:57Z</dcterms:modified>
</cp:coreProperties>
</file>