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38200" y="304800"/>
            <a:ext cx="0" cy="64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7620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12954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457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445008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67200" y="457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00200" y="990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267200" y="990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9906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67200" y="990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3810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T1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25294" y="91440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T4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209800" y="152400"/>
            <a:ext cx="1288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ideal pwm signals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838200" y="20574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8200" y="25908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20000">
            <a:off x="1828800" y="1752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28800" y="1749552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-120000" flipV="1">
            <a:off x="4267200" y="1752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120000">
            <a:off x="1600200" y="2286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20000" flipV="1">
            <a:off x="4495800" y="2286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38200" y="2286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22860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" y="1676400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pT1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25294" y="2209800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pT4</a:t>
            </a:r>
            <a:endParaRPr lang="en-US" sz="10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8288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002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958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672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33600" y="15240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dead time insertion  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00200" y="2667000"/>
            <a:ext cx="2286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19200" y="2590800"/>
            <a:ext cx="402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t</a:t>
            </a:r>
            <a:r>
              <a:rPr lang="tr-TR" sz="1000" baseline="-25000" dirty="0" smtClean="0"/>
              <a:t>dead</a:t>
            </a:r>
            <a:endParaRPr lang="en-US" sz="10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67200" y="2667000"/>
            <a:ext cx="2286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86200" y="2590800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</a:t>
            </a:r>
            <a:r>
              <a:rPr lang="tr-TR" sz="1000" baseline="-25000" dirty="0" smtClean="0"/>
              <a:t>dead</a:t>
            </a:r>
            <a:endParaRPr lang="en-US" sz="1000" baseline="-250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838200" y="3584448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38200" y="4117848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480000">
            <a:off x="1959990" y="3275464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981200" y="327660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-240000" flipV="1">
            <a:off x="4348719" y="3276507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38200" y="3810000"/>
            <a:ext cx="8382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14000" y="3810000"/>
            <a:ext cx="7200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33400" y="3203448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s</a:t>
            </a:r>
            <a:r>
              <a:rPr lang="tr-TR" sz="1000" dirty="0" smtClean="0"/>
              <a:t>T1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525294" y="3736848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s</a:t>
            </a:r>
            <a:r>
              <a:rPr lang="tr-TR" sz="1000" dirty="0" smtClean="0"/>
              <a:t>T4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2133600" y="305104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after gate driver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037080" y="365760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</a:t>
            </a:r>
            <a:r>
              <a:rPr lang="tr-TR" sz="1000" baseline="-25000" dirty="0" smtClean="0"/>
              <a:t>on</a:t>
            </a:r>
            <a:endParaRPr lang="en-US" sz="10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1219200" y="381000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</a:t>
            </a:r>
            <a:r>
              <a:rPr lang="tr-TR" sz="1000" baseline="-25000" dirty="0" smtClean="0"/>
              <a:t>f</a:t>
            </a:r>
            <a:endParaRPr lang="en-US" sz="1000" baseline="-25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19304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812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3434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480000">
            <a:off x="4593210" y="3808517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-240000" flipV="1">
            <a:off x="1687031" y="3809628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6764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6101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572000" y="304800"/>
            <a:ext cx="0" cy="6480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874520" y="3581400"/>
            <a:ext cx="228600" cy="19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133600" y="335280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</a:t>
            </a:r>
            <a:r>
              <a:rPr lang="tr-TR" sz="1000" baseline="-25000" dirty="0" smtClean="0"/>
              <a:t>r</a:t>
            </a:r>
            <a:endParaRPr lang="en-US" sz="1000" baseline="-25000" dirty="0"/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1965960" y="3475911"/>
            <a:ext cx="228600" cy="10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1417320" y="4114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219200" y="4191000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</a:t>
            </a:r>
            <a:r>
              <a:rPr lang="tr-TR" sz="1000" baseline="-25000" dirty="0" smtClean="0"/>
              <a:t>off</a:t>
            </a:r>
            <a:endParaRPr lang="en-US" sz="1000" baseline="-25000" dirty="0"/>
          </a:p>
        </p:txBody>
      </p:sp>
      <p:cxnSp>
        <p:nvCxnSpPr>
          <p:cNvPr id="159" name="Straight Connector 158"/>
          <p:cNvCxnSpPr>
            <a:endCxn id="96" idx="3"/>
          </p:cNvCxnSpPr>
          <p:nvPr/>
        </p:nvCxnSpPr>
        <p:spPr>
          <a:xfrm flipH="1" flipV="1">
            <a:off x="1472796" y="3933111"/>
            <a:ext cx="203604" cy="2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hyuruk</dc:creator>
  <cp:lastModifiedBy>hyuruk</cp:lastModifiedBy>
  <cp:revision>9</cp:revision>
  <dcterms:created xsi:type="dcterms:W3CDTF">2006-08-16T00:00:00Z</dcterms:created>
  <dcterms:modified xsi:type="dcterms:W3CDTF">2019-01-03T21:03:00Z</dcterms:modified>
</cp:coreProperties>
</file>