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9" autoAdjust="0"/>
    <p:restoredTop sz="84748" autoAdjust="0"/>
  </p:normalViewPr>
  <p:slideViewPr>
    <p:cSldViewPr snapToGrid="0">
      <p:cViewPr varScale="1">
        <p:scale>
          <a:sx n="74" d="100"/>
          <a:sy n="74" d="100"/>
        </p:scale>
        <p:origin x="-77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BDF3-7CC5-4B3F-A78E-C9A90CED9F04}" type="datetimeFigureOut">
              <a:rPr lang="en-US" smtClean="0"/>
              <a:pPr/>
              <a:t>19-05-18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0A3-69DF-49D9-A27C-44C8B4ABF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r>
              <a:rPr lang="en-US" dirty="0" smtClean="0"/>
              <a:t>Y. Wang, S. Member, W. </a:t>
            </a:r>
            <a:r>
              <a:rPr lang="en-US" dirty="0" err="1" smtClean="0"/>
              <a:t>Xie</a:t>
            </a:r>
            <a:r>
              <a:rPr lang="en-US" dirty="0" smtClean="0"/>
              <a:t>, and X. Wang, “Strategy for Voltage Source Inverters,” vol. 65, no. 1, pp. 59–66, 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69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Murai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 Watanabe, and H. Iwasaki, “Waveform distortion and correction circuit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inverters with switching lag-times,”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Trans. Ind. Appl.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IA-23, no. 5, pp. 881–886, 1987.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64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987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8386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779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344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788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91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392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121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092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224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96EC7-A9F6-4918-BDFC-C3ED4AC79626}" type="datetimeFigureOut">
              <a:rPr lang="tr-TR" smtClean="0"/>
              <a:pPr/>
              <a:t>19.05.2018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06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TİK 	sunum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Hüseyin YÜRÜK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0225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literature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f</a:t>
            </a:r>
            <a:r>
              <a:rPr lang="en-US" dirty="0" err="1" smtClean="0"/>
              <a:t>uture</a:t>
            </a:r>
            <a:r>
              <a:rPr lang="en-US" dirty="0" smtClean="0"/>
              <a:t> </a:t>
            </a:r>
            <a:r>
              <a:rPr lang="en-US" dirty="0"/>
              <a:t>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Dead</a:t>
            </a:r>
            <a:r>
              <a:rPr lang="tr-TR" dirty="0" smtClean="0"/>
              <a:t>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d</a:t>
            </a:r>
            <a:r>
              <a:rPr lang="en-US" dirty="0" err="1" smtClean="0"/>
              <a:t>ead</a:t>
            </a:r>
            <a:r>
              <a:rPr lang="en-US" dirty="0" smtClean="0"/>
              <a:t> </a:t>
            </a:r>
            <a:r>
              <a:rPr lang="en-US" dirty="0"/>
              <a:t>time is used to avoid the short circuit of DC link for the three phase </a:t>
            </a:r>
            <a:r>
              <a:rPr lang="en-US" dirty="0" smtClean="0"/>
              <a:t>PWM</a:t>
            </a:r>
            <a:r>
              <a:rPr lang="tr-TR" dirty="0" smtClean="0"/>
              <a:t>-</a:t>
            </a:r>
            <a:r>
              <a:rPr lang="en-US" dirty="0" smtClean="0"/>
              <a:t>VSI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370136"/>
            <a:ext cx="4062730" cy="3831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910" y="2280062"/>
            <a:ext cx="3558540" cy="392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3128705"/>
            <a:ext cx="4533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43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9" y="2346238"/>
            <a:ext cx="3263174" cy="3965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363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assume deviated pulse V</a:t>
            </a:r>
            <a:r>
              <a:rPr lang="en-US" baseline="-25000" dirty="0" smtClean="0"/>
              <a:t>Ɛ</a:t>
            </a:r>
            <a:r>
              <a:rPr lang="en-US" dirty="0" smtClean="0"/>
              <a:t> is defined as difference between</a:t>
            </a:r>
            <a:r>
              <a:rPr lang="tr-TR" dirty="0" smtClean="0"/>
              <a:t> </a:t>
            </a:r>
            <a:r>
              <a:rPr lang="tr-TR" dirty="0"/>
              <a:t>ideal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 smtClean="0"/>
              <a:t>V</a:t>
            </a:r>
            <a:r>
              <a:rPr lang="tr-TR" sz="1800" dirty="0" err="1" smtClean="0"/>
              <a:t>ao</a:t>
            </a:r>
            <a:r>
              <a:rPr lang="tr-TR" sz="1800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ac</a:t>
            </a:r>
            <a:r>
              <a:rPr lang="tr-TR" dirty="0"/>
              <a:t>tual output voltage </a:t>
            </a:r>
            <a:r>
              <a:rPr lang="tr-TR" dirty="0" smtClean="0"/>
              <a:t>V</a:t>
            </a:r>
            <a:r>
              <a:rPr lang="tr-TR" sz="1800" dirty="0" smtClean="0"/>
              <a:t>a</a:t>
            </a:r>
            <a:r>
              <a:rPr lang="tr-TR" dirty="0" smtClean="0"/>
              <a:t>.	 	</a:t>
            </a:r>
            <a:r>
              <a:rPr lang="en-US" dirty="0" smtClean="0"/>
              <a:t>	</a:t>
            </a:r>
            <a:r>
              <a:rPr lang="tr-TR" sz="18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807610" y="2440399"/>
            <a:ext cx="34596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Ɛ</a:t>
            </a:r>
            <a:r>
              <a:rPr lang="en-US" dirty="0"/>
              <a:t> </a:t>
            </a:r>
            <a:r>
              <a:rPr lang="tr-TR" dirty="0"/>
              <a:t>= </a:t>
            </a:r>
            <a:r>
              <a:rPr lang="tr-TR" dirty="0" err="1"/>
              <a:t>V</a:t>
            </a:r>
            <a:r>
              <a:rPr lang="tr-TR" sz="1600" dirty="0" err="1"/>
              <a:t>ao</a:t>
            </a:r>
            <a:r>
              <a:rPr lang="tr-TR" dirty="0"/>
              <a:t> – </a:t>
            </a:r>
            <a:r>
              <a:rPr lang="tr-TR" dirty="0" err="1" smtClean="0"/>
              <a:t>V</a:t>
            </a:r>
            <a:r>
              <a:rPr lang="tr-TR" sz="1600" dirty="0" err="1" smtClean="0"/>
              <a:t>a</a:t>
            </a:r>
            <a:endParaRPr lang="tr-TR" sz="1600" dirty="0" smtClean="0"/>
          </a:p>
          <a:p>
            <a:endParaRPr lang="tr-TR" sz="1600" dirty="0" smtClean="0"/>
          </a:p>
          <a:p>
            <a:pPr lvl="0"/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aseline="-25000" dirty="0">
                <a:solidFill>
                  <a:srgbClr val="000000"/>
                </a:solidFill>
              </a:rPr>
              <a:t>Ɛ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= </a:t>
            </a:r>
            <a:r>
              <a:rPr lang="tr-TR" dirty="0" err="1" smtClean="0">
                <a:solidFill>
                  <a:srgbClr val="000000"/>
                </a:solidFill>
              </a:rPr>
              <a:t>Vd</a:t>
            </a:r>
            <a:r>
              <a:rPr lang="tr-TR" dirty="0" smtClean="0">
                <a:solidFill>
                  <a:srgbClr val="000000"/>
                </a:solidFill>
              </a:rPr>
              <a:t> * </a:t>
            </a:r>
            <a:r>
              <a:rPr lang="tr-TR" sz="2000" dirty="0" err="1" smtClean="0">
                <a:solidFill>
                  <a:srgbClr val="000000"/>
                </a:solidFill>
              </a:rPr>
              <a:t>t</a:t>
            </a:r>
            <a:r>
              <a:rPr lang="tr-TR" sz="1600" dirty="0" err="1" smtClean="0">
                <a:solidFill>
                  <a:srgbClr val="000000"/>
                </a:solidFill>
              </a:rPr>
              <a:t>dead</a:t>
            </a:r>
            <a:r>
              <a:rPr lang="tr-TR" sz="1600" dirty="0" smtClean="0">
                <a:solidFill>
                  <a:srgbClr val="000000"/>
                </a:solidFill>
              </a:rPr>
              <a:t> 	(in </a:t>
            </a:r>
            <a:r>
              <a:rPr lang="tr-TR" sz="1600" dirty="0" err="1" smtClean="0">
                <a:solidFill>
                  <a:srgbClr val="000000"/>
                </a:solidFill>
              </a:rPr>
              <a:t>simple</a:t>
            </a:r>
            <a:r>
              <a:rPr lang="tr-TR" sz="1600" dirty="0" smtClean="0">
                <a:solidFill>
                  <a:srgbClr val="000000"/>
                </a:solidFill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</a:rPr>
              <a:t>way</a:t>
            </a:r>
            <a:r>
              <a:rPr lang="tr-TR" sz="1600" dirty="0" smtClean="0">
                <a:solidFill>
                  <a:srgbClr val="000000"/>
                </a:solidFill>
              </a:rPr>
              <a:t>)</a:t>
            </a:r>
            <a:endParaRPr lang="tr-TR" sz="1600" dirty="0">
              <a:solidFill>
                <a:srgbClr val="000000"/>
              </a:solidFill>
            </a:endParaRPr>
          </a:p>
          <a:p>
            <a:endParaRPr lang="tr-TR" sz="1600" dirty="0" smtClean="0"/>
          </a:p>
          <a:p>
            <a:r>
              <a:rPr lang="tr-TR" sz="2000" dirty="0" smtClean="0"/>
              <a:t>h</a:t>
            </a:r>
            <a:r>
              <a:rPr lang="tr-TR" dirty="0" smtClean="0"/>
              <a:t> * </a:t>
            </a:r>
            <a:r>
              <a:rPr lang="tr-TR" sz="2000" dirty="0" err="1" smtClean="0"/>
              <a:t>T</a:t>
            </a:r>
            <a:r>
              <a:rPr lang="tr-TR" dirty="0" err="1" smtClean="0"/>
              <a:t>o</a:t>
            </a:r>
            <a:r>
              <a:rPr lang="tr-TR" dirty="0" smtClean="0"/>
              <a:t>/2 = (</a:t>
            </a:r>
            <a:r>
              <a:rPr lang="tr-TR" sz="2000" dirty="0" err="1" smtClean="0"/>
              <a:t>f</a:t>
            </a:r>
            <a:r>
              <a:rPr lang="tr-TR" dirty="0" err="1" smtClean="0"/>
              <a:t>s</a:t>
            </a:r>
            <a:r>
              <a:rPr lang="tr-TR" dirty="0" smtClean="0"/>
              <a:t> / </a:t>
            </a:r>
            <a:r>
              <a:rPr lang="tr-TR" sz="2000" dirty="0" err="1" smtClean="0"/>
              <a:t>f</a:t>
            </a:r>
            <a:r>
              <a:rPr lang="tr-TR" dirty="0" err="1" smtClean="0"/>
              <a:t>o</a:t>
            </a:r>
            <a:r>
              <a:rPr lang="tr-TR" dirty="0" smtClean="0"/>
              <a:t>) / 2 *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tr-TR" baseline="-25000" dirty="0" smtClean="0">
              <a:solidFill>
                <a:srgbClr val="000000"/>
              </a:solidFill>
            </a:endParaRPr>
          </a:p>
          <a:p>
            <a:endParaRPr lang="tr-TR" baseline="-25000" dirty="0">
              <a:solidFill>
                <a:srgbClr val="000000"/>
              </a:solidFill>
            </a:endParaRPr>
          </a:p>
          <a:p>
            <a:r>
              <a:rPr lang="tr-TR" sz="2000" dirty="0"/>
              <a:t>h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sz="2000" dirty="0" smtClean="0"/>
              <a:t>f</a:t>
            </a:r>
            <a:r>
              <a:rPr lang="tr-TR" dirty="0" smtClean="0"/>
              <a:t>s </a:t>
            </a:r>
            <a:r>
              <a:rPr lang="en-US" dirty="0" smtClean="0"/>
              <a:t>*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61058" y="4453656"/>
            <a:ext cx="6102852" cy="18135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as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 distortion also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effect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distortion gets more severe when 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frequency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low &amp; output magnitude is low</a:t>
            </a:r>
          </a:p>
          <a:p>
            <a:pPr marL="1005840" lvl="2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core losses and torque ripple increases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analysis demonstrates that the dead-time effects mainly produce 5th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257</Words>
  <Application>Microsoft Office PowerPoint</Application>
  <PresentationFormat>Custom</PresentationFormat>
  <Paragraphs>32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TİK  sunum</vt:lpstr>
      <vt:lpstr>Outline</vt:lpstr>
      <vt:lpstr>Dead-time</vt:lpstr>
      <vt:lpstr>Dead-time</vt:lpstr>
      <vt:lpstr>Dead-time</vt:lpstr>
    </vt:vector>
  </TitlesOfParts>
  <Company>Aselsan A.Ş.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Hüseyin YÜRÜK</dc:creator>
  <cp:lastModifiedBy>hyuruk</cp:lastModifiedBy>
  <cp:revision>23</cp:revision>
  <dcterms:created xsi:type="dcterms:W3CDTF">2018-05-18T04:48:13Z</dcterms:created>
  <dcterms:modified xsi:type="dcterms:W3CDTF">2018-05-19T08:32:16Z</dcterms:modified>
</cp:coreProperties>
</file>