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8E5A4-DDC9-9C4E-E071-E8B69847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0A77E-FDED-C1C5-6A7D-FA15ED47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32CCD-C023-892F-A430-6952F8A5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CB849-B516-B8E2-3D2B-C19639C0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4940B-0392-AE51-0241-EA4FC4A1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5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3B92A-D45B-EF70-FEA3-29F314BD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605CF-5AA4-67F3-BA70-A3A5A9B1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D5039-9550-40E2-6E54-DEB287C8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C1DEA-CF74-9083-5D99-29FD2576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F81FF-CFBB-13A7-F7C2-246A23D2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8E73F-B6AD-9C49-D203-2CB415F63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9180-64A4-0F40-4ECD-241A1D19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C444E-A2A1-3525-04C5-AEC38E47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BCEB3-DBD5-22E0-F15A-A7FD884F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9EDB6-ACF0-E091-7FED-030469F2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21087-B919-BA30-9545-985327E9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C435E-714B-4890-DCAC-6FA36E75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2EE06-E33D-553D-6560-874EA59C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F2022-C7DF-4B3D-46AF-E08C6D7D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D8E19-A848-28FB-8EDC-553CBBC1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B8716-2723-5868-5117-5D90B8BE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E44812-7CEE-B0F7-87FD-484FBB50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F70F-568D-2095-E963-EDDDE1C1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965E4-819E-E1AF-CE78-D3E62975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8D696-F8C7-DAF8-25FB-F53A7765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4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01BC-696C-3E8D-4BEE-8BE4D1A7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D0267-FBA6-1AC3-4206-247D42919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04A3F-C377-B688-7BD0-7EE95838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3EEE4-A0E0-719F-A32B-66E97D88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CCDDB-2313-24C5-3263-CAC07557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E8B0C-02D8-F1FE-ADBC-8845070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7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05CD9-C2D5-3A91-EC34-4F3C70ED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AF86D-DD79-A8F4-9AA8-B85DADD4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D7CEB-4DBF-1241-8D6B-16D0A57A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6A55A8-10ED-E563-4A2A-62D36EFCA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F115E-9A0A-9B96-70C5-9500E925F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4F53B6-9D95-603E-F38E-5C1C652A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42ABF-9E19-751A-70BC-CC7DC9EF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B10267-6502-0426-6BAD-75A47E70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A4C1D-9B2F-3252-3C71-E813B705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E42CC-D7CC-14D9-1ECA-E61AFB26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0B9649-E619-2F33-E68E-8DC12C15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8C6D7-4F75-F338-FB8C-15E801FE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4B158-1EE6-C6B5-EFDD-BEEB0473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97908-4C09-B130-E3A0-11B7A281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98F9A-1E77-82C6-2E6A-088B1780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9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7AF62-81D5-4C82-8812-E84CE685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82F38-8053-004F-B572-195B1CC3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F9D18-E556-8D65-2845-21F7DF8F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B5CB4-F333-0349-BD42-E0488143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99AE6-269D-7321-F641-AE1C1BD6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48869-6101-F86F-A17F-E34C8458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2C405-12D7-9D74-1F88-1F991114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BDC78F-8180-B713-4903-5F8293871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6BAEC-6F93-3F8E-BE5B-3B703A2A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66F2FD-B11B-1299-5036-4D0587B3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03E4-1F7E-D4DF-F937-64B44BE2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5824A-4833-3AA9-0A39-A9D39EB6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8CBA24-6623-03BD-86A9-F9CA7C8A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9BD60-6F76-A3EE-122D-6539D8DC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77339-8228-48B6-D6D9-6CC83829D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902B-E0CA-4F26-9415-013C5CAA64B5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B089A-8CAA-578B-34C7-83960094C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C4DFF-6ED4-DDE7-31F9-2E7CBC746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456D-4F3D-42BC-AF34-664BE3452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9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봉투이(가) 표시된 사진&#10;&#10;자동 생성된 설명">
            <a:extLst>
              <a:ext uri="{FF2B5EF4-FFF2-40B4-BE49-F238E27FC236}">
                <a16:creationId xmlns:a16="http://schemas.microsoft.com/office/drawing/2014/main" id="{58A32100-9BCC-1146-1AD9-CA5A260D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화이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637C06A-AD58-5228-E005-15AC0724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직사각형, 잭이(가) 표시된 사진&#10;&#10;자동 생성된 설명">
            <a:extLst>
              <a:ext uri="{FF2B5EF4-FFF2-40B4-BE49-F238E27FC236}">
                <a16:creationId xmlns:a16="http://schemas.microsoft.com/office/drawing/2014/main" id="{E7410C35-AE30-6FB5-E360-8324C8FFA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2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5DCAAE2-E5B7-34D4-63D6-8845A86FB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1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F0A8AE2-A4CA-EF12-B575-91EC8197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4D23F42-C5F8-FF99-A14F-25348D57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3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407FCAE-B7E6-DD91-A39E-D170F447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C500DB0-2112-BC2B-F779-22292F69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0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CA58BC-2D31-D421-D6ED-B61C6D25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1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7891E553-1BCA-D1DA-3957-C77630A02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3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김성현</dc:creator>
  <cp:lastModifiedBy>김성현</cp:lastModifiedBy>
  <cp:revision>1</cp:revision>
  <dcterms:created xsi:type="dcterms:W3CDTF">2023-08-15T04:55:09Z</dcterms:created>
  <dcterms:modified xsi:type="dcterms:W3CDTF">2023-08-15T04:58:09Z</dcterms:modified>
</cp:coreProperties>
</file>