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9" r:id="rId5"/>
    <p:sldId id="264" r:id="rId6"/>
    <p:sldId id="260" r:id="rId7"/>
    <p:sldId id="258" r:id="rId8"/>
    <p:sldId id="261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E88B-88A1-4DA1-B46C-CFB1665CC89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3BE3-45B6-405A-874A-1E9044D09A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93BE3-45B6-405A-874A-1E9044D09AC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eanne_Ferrante" TargetMode="External"/><Relationship Id="rId7" Type="http://schemas.openxmlformats.org/officeDocument/2006/relationships/hyperlink" Target="http://en.wikipedia.org/wiki/International_Business_Machines" TargetMode="External"/><Relationship Id="rId2" Type="http://schemas.openxmlformats.org/officeDocument/2006/relationships/hyperlink" Target="http://en.wikipedia.org/w/index.php?title=Ron_Cytron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/index.php?title=F._Kenneth_Zadeck&amp;action=edit&amp;redlink=1" TargetMode="External"/><Relationship Id="rId5" Type="http://schemas.openxmlformats.org/officeDocument/2006/relationships/hyperlink" Target="http://en.wikipedia.org/wiki/Mark_N._Wegman" TargetMode="External"/><Relationship Id="rId4" Type="http://schemas.openxmlformats.org/officeDocument/2006/relationships/hyperlink" Target="http://en.wikipedia.org/w/index.php?title=Barry_Rosen_(computer_scientist)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7261" y="1085255"/>
            <a:ext cx="829265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方正姚体" pitchFamily="2" charset="-122"/>
                <a:cs typeface="Arial Unicode MS" pitchFamily="34" charset="-122"/>
              </a:rPr>
              <a:t>Implementation of 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uhaus 93" pitchFamily="82" charset="0"/>
                <a:ea typeface="方正姚体" pitchFamily="2" charset="-122"/>
                <a:cs typeface="Arial Unicode MS" pitchFamily="34" charset="-122"/>
              </a:rPr>
              <a:t>S</a:t>
            </a:r>
            <a:r>
              <a:rPr kumimoji="0" lang="en-US" altLang="zh-CN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adley Hand ITC" pitchFamily="66" charset="0"/>
                <a:ea typeface="方正姚体" pitchFamily="2" charset="-122"/>
                <a:cs typeface="Arial Unicode MS" pitchFamily="34" charset="-122"/>
              </a:rPr>
              <a:t>EMO C</a:t>
            </a:r>
            <a:r>
              <a:rPr kumimoji="0" lang="en-US" altLang="zh-CN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pperplate Gothic Bold" pitchFamily="34" charset="0"/>
                <a:ea typeface="方正姚体" pitchFamily="2" charset="-122"/>
                <a:cs typeface="Arial Unicode MS" pitchFamily="34" charset="-122"/>
              </a:rPr>
              <a:t>(</a:t>
            </a:r>
            <a:r>
              <a:rPr kumimoji="0" lang="en-US" altLang="zh-CN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ea typeface="方正姚体" pitchFamily="2" charset="-122"/>
                <a:cs typeface="Arial Unicode MS" pitchFamily="34" charset="-122"/>
              </a:rPr>
              <a:t>)</a:t>
            </a:r>
            <a:r>
              <a:rPr kumimoji="0" lang="en-US" altLang="zh-CN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adley Hand ITC" pitchFamily="66" charset="0"/>
                <a:ea typeface="方正姚体" pitchFamily="2" charset="-122"/>
                <a:cs typeface="Arial Unicode MS" pitchFamily="34" charset="-122"/>
              </a:rPr>
              <a:t>MPILER</a:t>
            </a:r>
            <a:r>
              <a:rPr kumimoji="0" lang="en-US" altLang="zh-CN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方正姚体" pitchFamily="2" charset="-122"/>
                <a:cs typeface="Arial Unicode MS" pitchFamily="34" charset="-122"/>
              </a:rPr>
              <a:t> </a:t>
            </a:r>
            <a:endParaRPr lang="en-US" altLang="zh-CN" sz="8000" dirty="0" smtClean="0">
              <a:latin typeface="Arial Narrow" pitchFamily="34" charset="0"/>
              <a:ea typeface="方正姚体" pitchFamily="2" charset="-122"/>
              <a:cs typeface="Arial Unicode MS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方正姚体" pitchFamily="2" charset="-122"/>
                <a:cs typeface="Arial Unicode MS" pitchFamily="34" charset="-122"/>
              </a:rPr>
              <a:t>Kernel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4000" dirty="0" smtClean="0">
              <a:latin typeface="Calibri" pitchFamily="34" charset="0"/>
              <a:ea typeface="方正姚体" pitchFamily="2" charset="-122"/>
              <a:cs typeface="Arial Unicode MS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alibri" pitchFamily="34" charset="0"/>
                <a:ea typeface="方正姚体" pitchFamily="2" charset="-122"/>
                <a:cs typeface="Arial Unicode MS" pitchFamily="34" charset="-122"/>
              </a:rPr>
              <a:t>Http://semo.googlecode.com</a:t>
            </a:r>
          </a:p>
        </p:txBody>
      </p:sp>
      <p:sp>
        <p:nvSpPr>
          <p:cNvPr id="7" name="矩形 6"/>
          <p:cNvSpPr/>
          <p:nvPr/>
        </p:nvSpPr>
        <p:spPr>
          <a:xfrm>
            <a:off x="4211960" y="6021288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latin typeface="Calibri" pitchFamily="34" charset="0"/>
                <a:ea typeface="方正姚体" pitchFamily="2" charset="-122"/>
                <a:cs typeface="Arial Unicode MS" pitchFamily="34" charset="-122"/>
              </a:rPr>
              <a:t>Jelo</a:t>
            </a:r>
            <a:r>
              <a:rPr lang="en-US" altLang="zh-CN" dirty="0" smtClean="0">
                <a:latin typeface="Calibri" pitchFamily="34" charset="0"/>
                <a:ea typeface="方正姚体" pitchFamily="2" charset="-122"/>
                <a:cs typeface="Arial Unicode MS" pitchFamily="34" charset="-122"/>
              </a:rPr>
              <a:t> Wang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关于与我们</a:t>
            </a:r>
            <a:endParaRPr lang="zh-CN" altLang="en-US" dirty="0"/>
          </a:p>
        </p:txBody>
      </p:sp>
      <p:pic>
        <p:nvPicPr>
          <p:cNvPr id="4098" name="Picture 2" descr="bir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344816" cy="428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99592" y="5949280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“壳”——条条框框，既有模式，“突”——股肱之力，破壳而出。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年历程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月项目启动，到了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月完成一个粗糙的</a:t>
            </a:r>
            <a:r>
              <a:rPr lang="en-US" altLang="zh-CN" dirty="0" smtClean="0"/>
              <a:t>front-end</a:t>
            </a:r>
            <a:r>
              <a:rPr lang="zh-CN" altLang="en-US" dirty="0" smtClean="0"/>
              <a:t>，基于有限自动机</a:t>
            </a:r>
            <a:r>
              <a:rPr lang="en-US" altLang="zh-CN" dirty="0" smtClean="0"/>
              <a:t>+</a:t>
            </a:r>
            <a:r>
              <a:rPr lang="zh-CN" altLang="en-US" dirty="0" smtClean="0"/>
              <a:t>递归下降；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年底 完成第一个完整的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语言手工</a:t>
            </a:r>
            <a:r>
              <a:rPr lang="en-US" altLang="zh-CN" dirty="0" smtClean="0"/>
              <a:t>front-end</a:t>
            </a:r>
            <a:r>
              <a:rPr lang="zh-CN" altLang="en-US" dirty="0" smtClean="0"/>
              <a:t>：基于下推自动机</a:t>
            </a:r>
            <a:r>
              <a:rPr lang="en-US" altLang="zh-CN" dirty="0" smtClean="0"/>
              <a:t>+LL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年推翻重来；全新的架构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全新设计，带来了段架构；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0.3.0</a:t>
            </a:r>
            <a:r>
              <a:rPr lang="zh-CN" altLang="en-US" dirty="0" smtClean="0"/>
              <a:t>，带来了新特性：</a:t>
            </a:r>
            <a:r>
              <a:rPr lang="en-US" altLang="zh-CN" dirty="0" err="1" smtClean="0"/>
              <a:t>Lgnoisa</a:t>
            </a:r>
            <a:r>
              <a:rPr lang="en-US" altLang="zh-CN" dirty="0" smtClean="0"/>
              <a:t> AST + SSA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Yorktown</a:t>
            </a:r>
            <a:r>
              <a:rPr lang="zh-CN" altLang="en-US" dirty="0" smtClean="0"/>
              <a:t>分配器、</a:t>
            </a:r>
            <a:r>
              <a:rPr lang="en-US" altLang="zh-CN" dirty="0" smtClean="0"/>
              <a:t>ARMv6+ELF</a:t>
            </a:r>
            <a:r>
              <a:rPr lang="zh-CN" altLang="en-US" dirty="0" smtClean="0"/>
              <a:t>汇编器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动态链接器；以及我们的第一条“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！”</a:t>
            </a:r>
            <a:endParaRPr lang="en-US" altLang="zh-CN" dirty="0" smtClean="0"/>
          </a:p>
          <a:p>
            <a:r>
              <a:rPr lang="en-US" altLang="zh-CN" dirty="0" smtClean="0"/>
              <a:t>2012 </a:t>
            </a:r>
            <a:r>
              <a:rPr lang="zh-CN" altLang="en-US" dirty="0" smtClean="0"/>
              <a:t>发布</a:t>
            </a:r>
            <a:r>
              <a:rPr lang="en-US" altLang="zh-CN" dirty="0" err="1" smtClean="0"/>
              <a:t>Semo</a:t>
            </a:r>
            <a:r>
              <a:rPr lang="en-US" altLang="zh-CN" dirty="0" smtClean="0"/>
              <a:t> Compiler Kernel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r>
              <a:rPr lang="en-US" altLang="zh-CN" dirty="0" smtClean="0"/>
              <a:t>NOW </a:t>
            </a:r>
            <a:r>
              <a:rPr lang="zh-CN" altLang="en-US" dirty="0" smtClean="0"/>
              <a:t>未完待续；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小小成果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C99</a:t>
            </a:r>
            <a:r>
              <a:rPr lang="zh-CN" altLang="en-US" dirty="0" smtClean="0"/>
              <a:t>标准的“预处理”、“词法分析”、“语法语义分析”模块。</a:t>
            </a:r>
          </a:p>
          <a:p>
            <a:r>
              <a:rPr lang="zh-CN" altLang="en-US" dirty="0" smtClean="0"/>
              <a:t>高度通用的抽象语法，可描述多种不同类型的高级语言。</a:t>
            </a:r>
          </a:p>
          <a:p>
            <a:r>
              <a:rPr lang="zh-CN" altLang="en-US" dirty="0" smtClean="0"/>
              <a:t>具有“</a:t>
            </a:r>
            <a:r>
              <a:rPr lang="en-US" altLang="zh-CN" dirty="0" smtClean="0"/>
              <a:t>SSA”</a:t>
            </a:r>
            <a:r>
              <a:rPr lang="zh-CN" altLang="en-US" dirty="0" smtClean="0"/>
              <a:t>特新的抽象代码。</a:t>
            </a:r>
          </a:p>
          <a:p>
            <a:r>
              <a:rPr lang="zh-CN" altLang="en-US" dirty="0" smtClean="0"/>
              <a:t>基于“</a:t>
            </a:r>
            <a:r>
              <a:rPr lang="en-US" altLang="zh-CN" dirty="0" smtClean="0"/>
              <a:t>York-Town”</a:t>
            </a:r>
            <a:r>
              <a:rPr lang="zh-CN" altLang="en-US" dirty="0" smtClean="0"/>
              <a:t>模型的寄存器分配器，高效且设备无关。</a:t>
            </a:r>
          </a:p>
          <a:p>
            <a:r>
              <a:rPr lang="zh-CN" altLang="en-US" dirty="0" smtClean="0"/>
              <a:t>支持“</a:t>
            </a:r>
            <a:r>
              <a:rPr lang="en-US" altLang="zh-CN" dirty="0" err="1" smtClean="0"/>
              <a:t>stdcall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en-US" altLang="zh-CN" dirty="0" err="1" smtClean="0"/>
              <a:t>cdecl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en-US" altLang="zh-CN" dirty="0" err="1" smtClean="0"/>
              <a:t>fastcall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en-US" altLang="zh-CN" dirty="0" err="1" smtClean="0"/>
              <a:t>armcall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，全面兼容“</a:t>
            </a:r>
            <a:r>
              <a:rPr lang="en-US" altLang="zh-CN" dirty="0" smtClean="0"/>
              <a:t>GCC”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ARMCC”</a:t>
            </a:r>
            <a:r>
              <a:rPr lang="zh-CN" altLang="en-US" dirty="0" smtClean="0"/>
              <a:t>等主流编译器。</a:t>
            </a:r>
          </a:p>
          <a:p>
            <a:r>
              <a:rPr lang="zh-CN" altLang="en-US" dirty="0" smtClean="0"/>
              <a:t>支持“</a:t>
            </a:r>
            <a:r>
              <a:rPr lang="en-US" altLang="zh-CN" dirty="0" smtClean="0"/>
              <a:t>ARMv6</a:t>
            </a:r>
            <a:r>
              <a:rPr lang="zh-CN" altLang="en-US" dirty="0" smtClean="0"/>
              <a:t>体系”的汇编器“</a:t>
            </a:r>
            <a:r>
              <a:rPr lang="en-US" altLang="zh-CN" dirty="0" err="1" smtClean="0"/>
              <a:t>Semo</a:t>
            </a:r>
            <a:r>
              <a:rPr lang="en-US" altLang="zh-CN" dirty="0" smtClean="0"/>
              <a:t> Assembler”</a:t>
            </a:r>
            <a:r>
              <a:rPr lang="zh-CN" altLang="en-US" dirty="0" smtClean="0"/>
              <a:t>，可以独立使用。</a:t>
            </a:r>
          </a:p>
          <a:p>
            <a:r>
              <a:rPr lang="zh-CN" altLang="en-US" dirty="0" smtClean="0"/>
              <a:t>支持“</a:t>
            </a:r>
            <a:r>
              <a:rPr lang="en-US" altLang="zh-CN" dirty="0" smtClean="0"/>
              <a:t>ARMv6</a:t>
            </a:r>
            <a:r>
              <a:rPr lang="zh-CN" altLang="en-US" dirty="0" smtClean="0"/>
              <a:t>体系”的动态链接器“</a:t>
            </a:r>
            <a:r>
              <a:rPr lang="en-US" altLang="zh-CN" dirty="0" err="1" smtClean="0"/>
              <a:t>Semo</a:t>
            </a:r>
            <a:r>
              <a:rPr lang="en-US" altLang="zh-CN" dirty="0" smtClean="0"/>
              <a:t> Dynamic Linker”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C front-</a:t>
            </a:r>
            <a:r>
              <a:rPr lang="en-US" altLang="zh-CN" dirty="0" err="1" smtClean="0"/>
              <a:t>para</a:t>
            </a:r>
            <a:r>
              <a:rPr lang="en-US" altLang="zh-CN" dirty="0" smtClean="0"/>
              <a:t> for JVM back-</a:t>
            </a:r>
            <a:r>
              <a:rPr lang="en-US" altLang="zh-CN" dirty="0" err="1" smtClean="0"/>
              <a:t>para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，可以将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代码编译为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字节码，实现了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的平台无关化。</a:t>
            </a:r>
          </a:p>
          <a:p>
            <a:r>
              <a:rPr lang="en-US" altLang="zh-CN" dirty="0" smtClean="0"/>
              <a:t>C front-</a:t>
            </a:r>
            <a:r>
              <a:rPr lang="en-US" altLang="zh-CN" dirty="0" err="1" smtClean="0"/>
              <a:t>para</a:t>
            </a:r>
            <a:r>
              <a:rPr lang="en-US" altLang="zh-CN" dirty="0" smtClean="0"/>
              <a:t> for JAVA mid-</a:t>
            </a:r>
            <a:r>
              <a:rPr lang="en-US" altLang="zh-CN" dirty="0" err="1" smtClean="0"/>
              <a:t>para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代码的转换。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SSA + Yorktown Allocator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SSA : was developed by </a:t>
            </a:r>
            <a:r>
              <a:rPr lang="en-US" altLang="zh-CN" dirty="0" smtClean="0">
                <a:hlinkClick r:id="rId2" tooltip="Ron Cytron (page does not exist)"/>
              </a:rPr>
              <a:t>Ron </a:t>
            </a:r>
            <a:r>
              <a:rPr lang="en-US" altLang="zh-CN" dirty="0" err="1" smtClean="0">
                <a:hlinkClick r:id="rId2" tooltip="Ron Cytron (page does not exist)"/>
              </a:rPr>
              <a:t>Cytron</a:t>
            </a:r>
            <a:r>
              <a:rPr lang="en-US" altLang="zh-CN" dirty="0" smtClean="0"/>
              <a:t>, </a:t>
            </a:r>
            <a:r>
              <a:rPr lang="en-US" altLang="zh-CN" dirty="0" smtClean="0">
                <a:hlinkClick r:id="rId3" tooltip="Jeanne Ferrante"/>
              </a:rPr>
              <a:t>Jeanne </a:t>
            </a:r>
            <a:r>
              <a:rPr lang="en-US" altLang="zh-CN" dirty="0" err="1" smtClean="0">
                <a:hlinkClick r:id="rId3" tooltip="Jeanne Ferrante"/>
              </a:rPr>
              <a:t>Ferrante</a:t>
            </a:r>
            <a:r>
              <a:rPr lang="en-US" altLang="zh-CN" dirty="0" smtClean="0"/>
              <a:t>, </a:t>
            </a:r>
            <a:r>
              <a:rPr lang="en-US" altLang="zh-CN" dirty="0" smtClean="0">
                <a:hlinkClick r:id="rId4" tooltip="Barry Rosen (computer scientist) (page does not exist)"/>
              </a:rPr>
              <a:t>Barry K. Rosen</a:t>
            </a:r>
            <a:r>
              <a:rPr lang="en-US" altLang="zh-CN" dirty="0" smtClean="0"/>
              <a:t>, </a:t>
            </a:r>
            <a:r>
              <a:rPr lang="en-US" altLang="zh-CN" dirty="0" smtClean="0">
                <a:hlinkClick r:id="rId5" tooltip="Mark N. Wegman"/>
              </a:rPr>
              <a:t>Mark N. </a:t>
            </a:r>
            <a:r>
              <a:rPr lang="en-US" altLang="zh-CN" dirty="0" err="1" smtClean="0">
                <a:hlinkClick r:id="rId5" tooltip="Mark N. Wegman"/>
              </a:rPr>
              <a:t>Wegman</a:t>
            </a:r>
            <a:r>
              <a:rPr lang="en-US" altLang="zh-CN" dirty="0" smtClean="0"/>
              <a:t>, and </a:t>
            </a:r>
            <a:r>
              <a:rPr lang="en-US" altLang="zh-CN" dirty="0" smtClean="0">
                <a:hlinkClick r:id="rId6" tooltip="F. Kenneth Zadeck (page does not exist)"/>
              </a:rPr>
              <a:t>F. Kenneth </a:t>
            </a:r>
            <a:r>
              <a:rPr lang="en-US" altLang="zh-CN" dirty="0" err="1" smtClean="0">
                <a:hlinkClick r:id="rId6" tooltip="F. Kenneth Zadeck (page does not exist)"/>
              </a:rPr>
              <a:t>Zadeck</a:t>
            </a:r>
            <a:r>
              <a:rPr lang="en-US" altLang="zh-CN" dirty="0" smtClean="0"/>
              <a:t>, researchers at </a:t>
            </a:r>
            <a:r>
              <a:rPr lang="en-US" altLang="zh-CN" dirty="0" smtClean="0">
                <a:hlinkClick r:id="rId7" tooltip="International Business Machines"/>
              </a:rPr>
              <a:t>IBM</a:t>
            </a:r>
            <a:r>
              <a:rPr lang="en-US" altLang="zh-CN" dirty="0" smtClean="0"/>
              <a:t> in the 1980s.</a:t>
            </a:r>
          </a:p>
          <a:p>
            <a:r>
              <a:rPr lang="en-US" altLang="zh-CN" dirty="0" smtClean="0"/>
              <a:t>Yorktown Allocator : Register Allocation via Graph Coloring.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现在有应用了吗？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在封闭</a:t>
            </a:r>
            <a:r>
              <a:rPr lang="en-US" altLang="zh-CN" dirty="0" err="1" smtClean="0"/>
              <a:t>Rtos</a:t>
            </a:r>
            <a:r>
              <a:rPr lang="zh-CN" altLang="en-US" dirty="0" smtClean="0"/>
              <a:t>环境基于动态链接技术实现应用的加载与卸载；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死磕四年是怎么熬过来的？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1913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未来规划</a:t>
            </a:r>
            <a:endParaRPr lang="zh-CN" altLang="en-US" dirty="0"/>
          </a:p>
        </p:txBody>
      </p:sp>
      <p:pic>
        <p:nvPicPr>
          <p:cNvPr id="3074" name="图片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920880" cy="464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3600" b="1" dirty="0" smtClean="0"/>
              <a:t>Thanks to Our Committers and Friends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Best Wish to all who Contributed and Inspired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 ‘Techniques of Knowledge’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>
                <a:sym typeface="Wingdings" pitchFamily="2" charset="2"/>
              </a:rPr>
              <a:t>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313</Words>
  <Application>Microsoft Office PowerPoint</Application>
  <PresentationFormat>全屏显示(4:3)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关于与我们</vt:lpstr>
      <vt:lpstr>4年历程</vt:lpstr>
      <vt:lpstr>小小成果</vt:lpstr>
      <vt:lpstr>SSA + Yorktown Allocator</vt:lpstr>
      <vt:lpstr>现在有应用了吗？</vt:lpstr>
      <vt:lpstr>死磕四年是怎么熬过来的？</vt:lpstr>
      <vt:lpstr>未来规划</vt:lpstr>
      <vt:lpstr>   Thanks to Our Committers and Friends Best Wish to all who Contributed and Inspired  ‘Techniques of Knowledge’ 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Jelo</cp:lastModifiedBy>
  <cp:revision>161</cp:revision>
  <dcterms:modified xsi:type="dcterms:W3CDTF">2012-06-30T14:00:49Z</dcterms:modified>
</cp:coreProperties>
</file>