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59" r:id="rId7"/>
    <p:sldId id="266" r:id="rId8"/>
    <p:sldId id="260" r:id="rId9"/>
    <p:sldId id="261" r:id="rId10"/>
    <p:sldId id="265" r:id="rId11"/>
    <p:sldId id="262" r:id="rId12"/>
    <p:sldId id="267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1AC4F-9D49-452F-B691-3A92858DEDF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BFCE10-2485-47A6-8652-07A983C085FA}">
      <dgm:prSet/>
      <dgm:spPr>
        <a:solidFill>
          <a:schemeClr val="accent2"/>
        </a:solidFill>
      </dgm:spPr>
      <dgm:t>
        <a:bodyPr/>
        <a:lstStyle/>
        <a:p>
          <a:r>
            <a:rPr lang="ko-KR" b="1" dirty="0"/>
            <a:t>프로젝트 소개</a:t>
          </a:r>
          <a:endParaRPr lang="en-US" b="1" dirty="0"/>
        </a:p>
      </dgm:t>
    </dgm:pt>
    <dgm:pt modelId="{FB9239C6-EBF1-425C-A48B-79063E7D1936}" type="parTrans" cxnId="{4C337FAA-9F40-4CD1-8441-F757C5932C9A}">
      <dgm:prSet/>
      <dgm:spPr/>
      <dgm:t>
        <a:bodyPr/>
        <a:lstStyle/>
        <a:p>
          <a:endParaRPr lang="en-US"/>
        </a:p>
      </dgm:t>
    </dgm:pt>
    <dgm:pt modelId="{33DCD6A4-09E2-4F98-8D6F-3642B75CA51D}" type="sibTrans" cxnId="{4C337FAA-9F40-4CD1-8441-F757C5932C9A}">
      <dgm:prSet/>
      <dgm:spPr/>
      <dgm:t>
        <a:bodyPr/>
        <a:lstStyle/>
        <a:p>
          <a:endParaRPr lang="en-US"/>
        </a:p>
      </dgm:t>
    </dgm:pt>
    <dgm:pt modelId="{8E75DCEC-365E-499D-817C-3B1B3A3FECB8}">
      <dgm:prSet/>
      <dgm:spPr>
        <a:solidFill>
          <a:schemeClr val="accent2"/>
        </a:solidFill>
      </dgm:spPr>
      <dgm:t>
        <a:bodyPr/>
        <a:lstStyle/>
        <a:p>
          <a:r>
            <a:rPr lang="ko-KR" b="1"/>
            <a:t>프로젝트 개발 내용</a:t>
          </a:r>
          <a:endParaRPr lang="en-US" b="1"/>
        </a:p>
      </dgm:t>
    </dgm:pt>
    <dgm:pt modelId="{5467AAA0-E863-469A-8BE0-9F5D05ADA312}" type="parTrans" cxnId="{015AD1EC-2FF6-4A78-A659-8FB33465249D}">
      <dgm:prSet/>
      <dgm:spPr/>
      <dgm:t>
        <a:bodyPr/>
        <a:lstStyle/>
        <a:p>
          <a:endParaRPr lang="en-US"/>
        </a:p>
      </dgm:t>
    </dgm:pt>
    <dgm:pt modelId="{B92A2E30-42E4-4D6E-B2C3-6F3DE58D7D14}" type="sibTrans" cxnId="{015AD1EC-2FF6-4A78-A659-8FB33465249D}">
      <dgm:prSet/>
      <dgm:spPr/>
      <dgm:t>
        <a:bodyPr/>
        <a:lstStyle/>
        <a:p>
          <a:endParaRPr lang="en-US"/>
        </a:p>
      </dgm:t>
    </dgm:pt>
    <dgm:pt modelId="{F523AB5B-D9C5-46E9-AF6F-8BD5398AEEE8}">
      <dgm:prSet/>
      <dgm:spPr>
        <a:solidFill>
          <a:schemeClr val="accent2"/>
        </a:solidFill>
      </dgm:spPr>
      <dgm:t>
        <a:bodyPr/>
        <a:lstStyle/>
        <a:p>
          <a:r>
            <a:rPr lang="ko-KR" b="1"/>
            <a:t>프로그램 사용법</a:t>
          </a:r>
          <a:endParaRPr lang="en-US" b="1"/>
        </a:p>
      </dgm:t>
    </dgm:pt>
    <dgm:pt modelId="{7B179E9A-F14F-450F-BC61-2FB7E990EE4E}" type="parTrans" cxnId="{1EB6824E-9E25-450D-BF0B-0F623BD32B54}">
      <dgm:prSet/>
      <dgm:spPr/>
      <dgm:t>
        <a:bodyPr/>
        <a:lstStyle/>
        <a:p>
          <a:endParaRPr lang="en-US"/>
        </a:p>
      </dgm:t>
    </dgm:pt>
    <dgm:pt modelId="{C124201B-2203-47FF-9D92-1989910B3A5C}" type="sibTrans" cxnId="{1EB6824E-9E25-450D-BF0B-0F623BD32B54}">
      <dgm:prSet/>
      <dgm:spPr/>
      <dgm:t>
        <a:bodyPr/>
        <a:lstStyle/>
        <a:p>
          <a:endParaRPr lang="en-US"/>
        </a:p>
      </dgm:t>
    </dgm:pt>
    <dgm:pt modelId="{ABCDC7D5-9CDC-4797-B25E-CE6D3591B0D4}">
      <dgm:prSet/>
      <dgm:spPr>
        <a:solidFill>
          <a:schemeClr val="accent2"/>
        </a:solidFill>
      </dgm:spPr>
      <dgm:t>
        <a:bodyPr/>
        <a:lstStyle/>
        <a:p>
          <a:r>
            <a:rPr lang="ko-KR" b="1"/>
            <a:t>필요성</a:t>
          </a:r>
          <a:r>
            <a:rPr lang="en-US" b="1"/>
            <a:t> </a:t>
          </a:r>
          <a:r>
            <a:rPr lang="ko-KR" b="1"/>
            <a:t>및 활용 방안 </a:t>
          </a:r>
          <a:endParaRPr lang="en-US" b="1"/>
        </a:p>
      </dgm:t>
    </dgm:pt>
    <dgm:pt modelId="{CF579089-B3D3-4E2D-9CCB-BCC32534DCFE}" type="parTrans" cxnId="{A3A79CB5-7AF9-47C4-8D42-C22131CDD30A}">
      <dgm:prSet/>
      <dgm:spPr/>
      <dgm:t>
        <a:bodyPr/>
        <a:lstStyle/>
        <a:p>
          <a:endParaRPr lang="en-US"/>
        </a:p>
      </dgm:t>
    </dgm:pt>
    <dgm:pt modelId="{5E0AA29B-35CB-470B-894C-FB13678A6C71}" type="sibTrans" cxnId="{A3A79CB5-7AF9-47C4-8D42-C22131CDD30A}">
      <dgm:prSet/>
      <dgm:spPr/>
      <dgm:t>
        <a:bodyPr/>
        <a:lstStyle/>
        <a:p>
          <a:endParaRPr lang="en-US"/>
        </a:p>
      </dgm:t>
    </dgm:pt>
    <dgm:pt modelId="{AECCA35F-E7F2-4B07-94A0-DD28A1422539}" type="pres">
      <dgm:prSet presAssocID="{C871AC4F-9D49-452F-B691-3A92858DEDFA}" presName="linear" presStyleCnt="0">
        <dgm:presLayoutVars>
          <dgm:dir/>
          <dgm:animLvl val="lvl"/>
          <dgm:resizeHandles val="exact"/>
        </dgm:presLayoutVars>
      </dgm:prSet>
      <dgm:spPr/>
    </dgm:pt>
    <dgm:pt modelId="{1333DBA8-7948-46F5-AD1C-B960F9675B2D}" type="pres">
      <dgm:prSet presAssocID="{20BFCE10-2485-47A6-8652-07A983C085FA}" presName="parentLin" presStyleCnt="0"/>
      <dgm:spPr/>
    </dgm:pt>
    <dgm:pt modelId="{950725E9-44FB-4650-AC38-E8D1970FF49A}" type="pres">
      <dgm:prSet presAssocID="{20BFCE10-2485-47A6-8652-07A983C085FA}" presName="parentLeftMargin" presStyleLbl="node1" presStyleIdx="0" presStyleCnt="4"/>
      <dgm:spPr/>
    </dgm:pt>
    <dgm:pt modelId="{793FEC6A-96C2-465E-ACE8-4AC7A3AE92D9}" type="pres">
      <dgm:prSet presAssocID="{20BFCE10-2485-47A6-8652-07A983C085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754DCC-9F45-4A5A-908F-91522B5D4134}" type="pres">
      <dgm:prSet presAssocID="{20BFCE10-2485-47A6-8652-07A983C085FA}" presName="negativeSpace" presStyleCnt="0"/>
      <dgm:spPr/>
    </dgm:pt>
    <dgm:pt modelId="{39E2269D-3397-44E8-AD0E-679849ED1D68}" type="pres">
      <dgm:prSet presAssocID="{20BFCE10-2485-47A6-8652-07A983C085FA}" presName="childText" presStyleLbl="conFgAcc1" presStyleIdx="0" presStyleCnt="4">
        <dgm:presLayoutVars>
          <dgm:bulletEnabled val="1"/>
        </dgm:presLayoutVars>
      </dgm:prSet>
      <dgm:spPr/>
    </dgm:pt>
    <dgm:pt modelId="{DC5342F4-220D-4FB3-B1F0-339F17749A6E}" type="pres">
      <dgm:prSet presAssocID="{33DCD6A4-09E2-4F98-8D6F-3642B75CA51D}" presName="spaceBetweenRectangles" presStyleCnt="0"/>
      <dgm:spPr/>
    </dgm:pt>
    <dgm:pt modelId="{BC1BD624-2557-41F7-8519-85B0D393B1C1}" type="pres">
      <dgm:prSet presAssocID="{8E75DCEC-365E-499D-817C-3B1B3A3FECB8}" presName="parentLin" presStyleCnt="0"/>
      <dgm:spPr/>
    </dgm:pt>
    <dgm:pt modelId="{763752C8-8D6F-4DF7-863A-D60E66631810}" type="pres">
      <dgm:prSet presAssocID="{8E75DCEC-365E-499D-817C-3B1B3A3FECB8}" presName="parentLeftMargin" presStyleLbl="node1" presStyleIdx="0" presStyleCnt="4"/>
      <dgm:spPr/>
    </dgm:pt>
    <dgm:pt modelId="{42DEF7CF-F8A5-437B-B950-0AEF16AB64A6}" type="pres">
      <dgm:prSet presAssocID="{8E75DCEC-365E-499D-817C-3B1B3A3FEC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61D56C-50C9-405E-9052-460253E91C96}" type="pres">
      <dgm:prSet presAssocID="{8E75DCEC-365E-499D-817C-3B1B3A3FECB8}" presName="negativeSpace" presStyleCnt="0"/>
      <dgm:spPr/>
    </dgm:pt>
    <dgm:pt modelId="{7427E8BE-6447-448B-B5B3-42F37767E231}" type="pres">
      <dgm:prSet presAssocID="{8E75DCEC-365E-499D-817C-3B1B3A3FECB8}" presName="childText" presStyleLbl="conFgAcc1" presStyleIdx="1" presStyleCnt="4">
        <dgm:presLayoutVars>
          <dgm:bulletEnabled val="1"/>
        </dgm:presLayoutVars>
      </dgm:prSet>
      <dgm:spPr/>
    </dgm:pt>
    <dgm:pt modelId="{865F8960-93B3-410F-9308-2A7662DF1BFC}" type="pres">
      <dgm:prSet presAssocID="{B92A2E30-42E4-4D6E-B2C3-6F3DE58D7D14}" presName="spaceBetweenRectangles" presStyleCnt="0"/>
      <dgm:spPr/>
    </dgm:pt>
    <dgm:pt modelId="{F739457D-3E8E-4F23-9977-CC22B7CF1D95}" type="pres">
      <dgm:prSet presAssocID="{F523AB5B-D9C5-46E9-AF6F-8BD5398AEEE8}" presName="parentLin" presStyleCnt="0"/>
      <dgm:spPr/>
    </dgm:pt>
    <dgm:pt modelId="{C2B6B961-E51A-4B49-8CEC-2439B74DAA13}" type="pres">
      <dgm:prSet presAssocID="{F523AB5B-D9C5-46E9-AF6F-8BD5398AEEE8}" presName="parentLeftMargin" presStyleLbl="node1" presStyleIdx="1" presStyleCnt="4"/>
      <dgm:spPr/>
    </dgm:pt>
    <dgm:pt modelId="{37EE47DE-A726-4910-9E3A-70D75450356F}" type="pres">
      <dgm:prSet presAssocID="{F523AB5B-D9C5-46E9-AF6F-8BD5398AEE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FFFAA4-2B83-443C-8801-9CAD8F7285EF}" type="pres">
      <dgm:prSet presAssocID="{F523AB5B-D9C5-46E9-AF6F-8BD5398AEEE8}" presName="negativeSpace" presStyleCnt="0"/>
      <dgm:spPr/>
    </dgm:pt>
    <dgm:pt modelId="{F3A25B54-1F70-472F-B465-AFC53C7F9CBD}" type="pres">
      <dgm:prSet presAssocID="{F523AB5B-D9C5-46E9-AF6F-8BD5398AEEE8}" presName="childText" presStyleLbl="conFgAcc1" presStyleIdx="2" presStyleCnt="4">
        <dgm:presLayoutVars>
          <dgm:bulletEnabled val="1"/>
        </dgm:presLayoutVars>
      </dgm:prSet>
      <dgm:spPr/>
    </dgm:pt>
    <dgm:pt modelId="{C1F47281-11E3-4B3F-B41A-B73D5510D6F4}" type="pres">
      <dgm:prSet presAssocID="{C124201B-2203-47FF-9D92-1989910B3A5C}" presName="spaceBetweenRectangles" presStyleCnt="0"/>
      <dgm:spPr/>
    </dgm:pt>
    <dgm:pt modelId="{4D2E3803-8EC1-491E-AB58-9CF316AD1240}" type="pres">
      <dgm:prSet presAssocID="{ABCDC7D5-9CDC-4797-B25E-CE6D3591B0D4}" presName="parentLin" presStyleCnt="0"/>
      <dgm:spPr/>
    </dgm:pt>
    <dgm:pt modelId="{2F469494-03D7-4B59-A5BA-C7724383E32B}" type="pres">
      <dgm:prSet presAssocID="{ABCDC7D5-9CDC-4797-B25E-CE6D3591B0D4}" presName="parentLeftMargin" presStyleLbl="node1" presStyleIdx="2" presStyleCnt="4"/>
      <dgm:spPr/>
    </dgm:pt>
    <dgm:pt modelId="{4DBF08FE-C5D1-436E-BD94-28B413739215}" type="pres">
      <dgm:prSet presAssocID="{ABCDC7D5-9CDC-4797-B25E-CE6D3591B0D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D093B5-DD89-4311-9329-D977C162A56C}" type="pres">
      <dgm:prSet presAssocID="{ABCDC7D5-9CDC-4797-B25E-CE6D3591B0D4}" presName="negativeSpace" presStyleCnt="0"/>
      <dgm:spPr/>
    </dgm:pt>
    <dgm:pt modelId="{1356D1D1-232F-4D81-BDCF-961B8661EC38}" type="pres">
      <dgm:prSet presAssocID="{ABCDC7D5-9CDC-4797-B25E-CE6D3591B0D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83F201B-7ACB-4411-B9A6-111F0B7D4E20}" type="presOf" srcId="{C871AC4F-9D49-452F-B691-3A92858DEDFA}" destId="{AECCA35F-E7F2-4B07-94A0-DD28A1422539}" srcOrd="0" destOrd="0" presId="urn:microsoft.com/office/officeart/2005/8/layout/list1"/>
    <dgm:cxn modelId="{BEAC3F5F-100E-4DA3-8489-87883AE0257F}" type="presOf" srcId="{ABCDC7D5-9CDC-4797-B25E-CE6D3591B0D4}" destId="{2F469494-03D7-4B59-A5BA-C7724383E32B}" srcOrd="0" destOrd="0" presId="urn:microsoft.com/office/officeart/2005/8/layout/list1"/>
    <dgm:cxn modelId="{1EB6824E-9E25-450D-BF0B-0F623BD32B54}" srcId="{C871AC4F-9D49-452F-B691-3A92858DEDFA}" destId="{F523AB5B-D9C5-46E9-AF6F-8BD5398AEEE8}" srcOrd="2" destOrd="0" parTransId="{7B179E9A-F14F-450F-BC61-2FB7E990EE4E}" sibTransId="{C124201B-2203-47FF-9D92-1989910B3A5C}"/>
    <dgm:cxn modelId="{8E79E752-4CDB-4001-8010-68E87AAE3A34}" type="presOf" srcId="{8E75DCEC-365E-499D-817C-3B1B3A3FECB8}" destId="{42DEF7CF-F8A5-437B-B950-0AEF16AB64A6}" srcOrd="1" destOrd="0" presId="urn:microsoft.com/office/officeart/2005/8/layout/list1"/>
    <dgm:cxn modelId="{B1A0C0A3-3B56-45DB-AC0B-06E59D669009}" type="presOf" srcId="{8E75DCEC-365E-499D-817C-3B1B3A3FECB8}" destId="{763752C8-8D6F-4DF7-863A-D60E66631810}" srcOrd="0" destOrd="0" presId="urn:microsoft.com/office/officeart/2005/8/layout/list1"/>
    <dgm:cxn modelId="{735593A7-9F58-4247-A3FF-D60EDCAC52DD}" type="presOf" srcId="{F523AB5B-D9C5-46E9-AF6F-8BD5398AEEE8}" destId="{37EE47DE-A726-4910-9E3A-70D75450356F}" srcOrd="1" destOrd="0" presId="urn:microsoft.com/office/officeart/2005/8/layout/list1"/>
    <dgm:cxn modelId="{4C337FAA-9F40-4CD1-8441-F757C5932C9A}" srcId="{C871AC4F-9D49-452F-B691-3A92858DEDFA}" destId="{20BFCE10-2485-47A6-8652-07A983C085FA}" srcOrd="0" destOrd="0" parTransId="{FB9239C6-EBF1-425C-A48B-79063E7D1936}" sibTransId="{33DCD6A4-09E2-4F98-8D6F-3642B75CA51D}"/>
    <dgm:cxn modelId="{D21D3BB0-B582-42D2-8F15-CCF372CBD0E4}" type="presOf" srcId="{20BFCE10-2485-47A6-8652-07A983C085FA}" destId="{793FEC6A-96C2-465E-ACE8-4AC7A3AE92D9}" srcOrd="1" destOrd="0" presId="urn:microsoft.com/office/officeart/2005/8/layout/list1"/>
    <dgm:cxn modelId="{A3A79CB5-7AF9-47C4-8D42-C22131CDD30A}" srcId="{C871AC4F-9D49-452F-B691-3A92858DEDFA}" destId="{ABCDC7D5-9CDC-4797-B25E-CE6D3591B0D4}" srcOrd="3" destOrd="0" parTransId="{CF579089-B3D3-4E2D-9CCB-BCC32534DCFE}" sibTransId="{5E0AA29B-35CB-470B-894C-FB13678A6C71}"/>
    <dgm:cxn modelId="{8FEEC8BB-39E9-4228-8FB4-16FAD7F50AF3}" type="presOf" srcId="{F523AB5B-D9C5-46E9-AF6F-8BD5398AEEE8}" destId="{C2B6B961-E51A-4B49-8CEC-2439B74DAA13}" srcOrd="0" destOrd="0" presId="urn:microsoft.com/office/officeart/2005/8/layout/list1"/>
    <dgm:cxn modelId="{D849BDC3-2FB3-46E5-9FE9-00DE1937AE82}" type="presOf" srcId="{20BFCE10-2485-47A6-8652-07A983C085FA}" destId="{950725E9-44FB-4650-AC38-E8D1970FF49A}" srcOrd="0" destOrd="0" presId="urn:microsoft.com/office/officeart/2005/8/layout/list1"/>
    <dgm:cxn modelId="{015AD1EC-2FF6-4A78-A659-8FB33465249D}" srcId="{C871AC4F-9D49-452F-B691-3A92858DEDFA}" destId="{8E75DCEC-365E-499D-817C-3B1B3A3FECB8}" srcOrd="1" destOrd="0" parTransId="{5467AAA0-E863-469A-8BE0-9F5D05ADA312}" sibTransId="{B92A2E30-42E4-4D6E-B2C3-6F3DE58D7D14}"/>
    <dgm:cxn modelId="{B6714BFE-032F-4EDB-BA08-6287865266A8}" type="presOf" srcId="{ABCDC7D5-9CDC-4797-B25E-CE6D3591B0D4}" destId="{4DBF08FE-C5D1-436E-BD94-28B413739215}" srcOrd="1" destOrd="0" presId="urn:microsoft.com/office/officeart/2005/8/layout/list1"/>
    <dgm:cxn modelId="{27448E0F-168A-47C4-8E6C-17B0FDC58432}" type="presParOf" srcId="{AECCA35F-E7F2-4B07-94A0-DD28A1422539}" destId="{1333DBA8-7948-46F5-AD1C-B960F9675B2D}" srcOrd="0" destOrd="0" presId="urn:microsoft.com/office/officeart/2005/8/layout/list1"/>
    <dgm:cxn modelId="{05C0CCA3-2F9E-4B88-B69D-0DF2BF8ACA7C}" type="presParOf" srcId="{1333DBA8-7948-46F5-AD1C-B960F9675B2D}" destId="{950725E9-44FB-4650-AC38-E8D1970FF49A}" srcOrd="0" destOrd="0" presId="urn:microsoft.com/office/officeart/2005/8/layout/list1"/>
    <dgm:cxn modelId="{11F02E5B-EB9F-49DB-B4AE-B2DA984F3F34}" type="presParOf" srcId="{1333DBA8-7948-46F5-AD1C-B960F9675B2D}" destId="{793FEC6A-96C2-465E-ACE8-4AC7A3AE92D9}" srcOrd="1" destOrd="0" presId="urn:microsoft.com/office/officeart/2005/8/layout/list1"/>
    <dgm:cxn modelId="{93444B2F-0E77-4E16-896F-266E2B615FD1}" type="presParOf" srcId="{AECCA35F-E7F2-4B07-94A0-DD28A1422539}" destId="{A4754DCC-9F45-4A5A-908F-91522B5D4134}" srcOrd="1" destOrd="0" presId="urn:microsoft.com/office/officeart/2005/8/layout/list1"/>
    <dgm:cxn modelId="{CD52FB6C-6164-42C4-BABC-EC1B48AF9E05}" type="presParOf" srcId="{AECCA35F-E7F2-4B07-94A0-DD28A1422539}" destId="{39E2269D-3397-44E8-AD0E-679849ED1D68}" srcOrd="2" destOrd="0" presId="urn:microsoft.com/office/officeart/2005/8/layout/list1"/>
    <dgm:cxn modelId="{8289F731-EAA2-4FA2-A5E8-85D557FC556B}" type="presParOf" srcId="{AECCA35F-E7F2-4B07-94A0-DD28A1422539}" destId="{DC5342F4-220D-4FB3-B1F0-339F17749A6E}" srcOrd="3" destOrd="0" presId="urn:microsoft.com/office/officeart/2005/8/layout/list1"/>
    <dgm:cxn modelId="{0891EE4B-E892-4681-9393-5F34EDCDE063}" type="presParOf" srcId="{AECCA35F-E7F2-4B07-94A0-DD28A1422539}" destId="{BC1BD624-2557-41F7-8519-85B0D393B1C1}" srcOrd="4" destOrd="0" presId="urn:microsoft.com/office/officeart/2005/8/layout/list1"/>
    <dgm:cxn modelId="{E343E79E-D108-43DE-859C-C5EF55B327F4}" type="presParOf" srcId="{BC1BD624-2557-41F7-8519-85B0D393B1C1}" destId="{763752C8-8D6F-4DF7-863A-D60E66631810}" srcOrd="0" destOrd="0" presId="urn:microsoft.com/office/officeart/2005/8/layout/list1"/>
    <dgm:cxn modelId="{C11BBDBF-3115-4B8C-992C-F684814BE18D}" type="presParOf" srcId="{BC1BD624-2557-41F7-8519-85B0D393B1C1}" destId="{42DEF7CF-F8A5-437B-B950-0AEF16AB64A6}" srcOrd="1" destOrd="0" presId="urn:microsoft.com/office/officeart/2005/8/layout/list1"/>
    <dgm:cxn modelId="{80DBE794-C4A9-46EC-8C8F-A4228E250016}" type="presParOf" srcId="{AECCA35F-E7F2-4B07-94A0-DD28A1422539}" destId="{6561D56C-50C9-405E-9052-460253E91C96}" srcOrd="5" destOrd="0" presId="urn:microsoft.com/office/officeart/2005/8/layout/list1"/>
    <dgm:cxn modelId="{004533FA-45C2-4FFA-8169-1EB487C98D6D}" type="presParOf" srcId="{AECCA35F-E7F2-4B07-94A0-DD28A1422539}" destId="{7427E8BE-6447-448B-B5B3-42F37767E231}" srcOrd="6" destOrd="0" presId="urn:microsoft.com/office/officeart/2005/8/layout/list1"/>
    <dgm:cxn modelId="{44E9B92C-C520-46AA-916B-D08CAFE418C5}" type="presParOf" srcId="{AECCA35F-E7F2-4B07-94A0-DD28A1422539}" destId="{865F8960-93B3-410F-9308-2A7662DF1BFC}" srcOrd="7" destOrd="0" presId="urn:microsoft.com/office/officeart/2005/8/layout/list1"/>
    <dgm:cxn modelId="{9314A3E0-3BBE-4B0F-8A2F-FC866AC72E34}" type="presParOf" srcId="{AECCA35F-E7F2-4B07-94A0-DD28A1422539}" destId="{F739457D-3E8E-4F23-9977-CC22B7CF1D95}" srcOrd="8" destOrd="0" presId="urn:microsoft.com/office/officeart/2005/8/layout/list1"/>
    <dgm:cxn modelId="{6F3ED0B5-50DB-45C6-845F-AC6837E6BE05}" type="presParOf" srcId="{F739457D-3E8E-4F23-9977-CC22B7CF1D95}" destId="{C2B6B961-E51A-4B49-8CEC-2439B74DAA13}" srcOrd="0" destOrd="0" presId="urn:microsoft.com/office/officeart/2005/8/layout/list1"/>
    <dgm:cxn modelId="{75F91266-B222-4171-8664-6F2EF6BAD254}" type="presParOf" srcId="{F739457D-3E8E-4F23-9977-CC22B7CF1D95}" destId="{37EE47DE-A726-4910-9E3A-70D75450356F}" srcOrd="1" destOrd="0" presId="urn:microsoft.com/office/officeart/2005/8/layout/list1"/>
    <dgm:cxn modelId="{C761EEAF-AF37-46C2-9A29-B94EADF3A74D}" type="presParOf" srcId="{AECCA35F-E7F2-4B07-94A0-DD28A1422539}" destId="{ADFFFAA4-2B83-443C-8801-9CAD8F7285EF}" srcOrd="9" destOrd="0" presId="urn:microsoft.com/office/officeart/2005/8/layout/list1"/>
    <dgm:cxn modelId="{8531A934-EADD-43CE-83A7-C86942566B98}" type="presParOf" srcId="{AECCA35F-E7F2-4B07-94A0-DD28A1422539}" destId="{F3A25B54-1F70-472F-B465-AFC53C7F9CBD}" srcOrd="10" destOrd="0" presId="urn:microsoft.com/office/officeart/2005/8/layout/list1"/>
    <dgm:cxn modelId="{17CFD91C-340C-4105-A106-7BBE33B78A5B}" type="presParOf" srcId="{AECCA35F-E7F2-4B07-94A0-DD28A1422539}" destId="{C1F47281-11E3-4B3F-B41A-B73D5510D6F4}" srcOrd="11" destOrd="0" presId="urn:microsoft.com/office/officeart/2005/8/layout/list1"/>
    <dgm:cxn modelId="{59074DF3-2209-4AB9-BDEA-510A53C85322}" type="presParOf" srcId="{AECCA35F-E7F2-4B07-94A0-DD28A1422539}" destId="{4D2E3803-8EC1-491E-AB58-9CF316AD1240}" srcOrd="12" destOrd="0" presId="urn:microsoft.com/office/officeart/2005/8/layout/list1"/>
    <dgm:cxn modelId="{8708C0C1-26CB-4560-8D98-9EBEA6A683C0}" type="presParOf" srcId="{4D2E3803-8EC1-491E-AB58-9CF316AD1240}" destId="{2F469494-03D7-4B59-A5BA-C7724383E32B}" srcOrd="0" destOrd="0" presId="urn:microsoft.com/office/officeart/2005/8/layout/list1"/>
    <dgm:cxn modelId="{5B1854AD-70C6-42AA-B4F3-02BDAF62E3E6}" type="presParOf" srcId="{4D2E3803-8EC1-491E-AB58-9CF316AD1240}" destId="{4DBF08FE-C5D1-436E-BD94-28B413739215}" srcOrd="1" destOrd="0" presId="urn:microsoft.com/office/officeart/2005/8/layout/list1"/>
    <dgm:cxn modelId="{07794ECD-1DEC-4F03-AB0A-CAB74F94B333}" type="presParOf" srcId="{AECCA35F-E7F2-4B07-94A0-DD28A1422539}" destId="{8AD093B5-DD89-4311-9329-D977C162A56C}" srcOrd="13" destOrd="0" presId="urn:microsoft.com/office/officeart/2005/8/layout/list1"/>
    <dgm:cxn modelId="{54662CAB-0631-47A7-9334-CF528441B9A5}" type="presParOf" srcId="{AECCA35F-E7F2-4B07-94A0-DD28A1422539}" destId="{1356D1D1-232F-4D81-BDCF-961B8661EC3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2269D-3397-44E8-AD0E-679849ED1D68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FEC6A-96C2-465E-ACE8-4AC7A3AE92D9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프로젝트 소개</a:t>
          </a:r>
          <a:endParaRPr lang="en-US" sz="2400" b="1" kern="1200" dirty="0"/>
        </a:p>
      </dsp:txBody>
      <dsp:txXfrm>
        <a:off x="560365" y="97774"/>
        <a:ext cx="7291750" cy="639310"/>
      </dsp:txXfrm>
    </dsp:sp>
    <dsp:sp modelId="{7427E8BE-6447-448B-B5B3-42F37767E231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EF7CF-F8A5-437B-B950-0AEF16AB64A6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/>
            <a:t>프로젝트 개발 내용</a:t>
          </a:r>
          <a:endParaRPr lang="en-US" sz="2400" b="1" kern="1200"/>
        </a:p>
      </dsp:txBody>
      <dsp:txXfrm>
        <a:off x="560365" y="1186414"/>
        <a:ext cx="7291750" cy="639310"/>
      </dsp:txXfrm>
    </dsp:sp>
    <dsp:sp modelId="{F3A25B54-1F70-472F-B465-AFC53C7F9CBD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E47DE-A726-4910-9E3A-70D75450356F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/>
            <a:t>프로그램 사용법</a:t>
          </a:r>
          <a:endParaRPr lang="en-US" sz="2400" b="1" kern="1200"/>
        </a:p>
      </dsp:txBody>
      <dsp:txXfrm>
        <a:off x="560365" y="2275054"/>
        <a:ext cx="7291750" cy="639310"/>
      </dsp:txXfrm>
    </dsp:sp>
    <dsp:sp modelId="{1356D1D1-232F-4D81-BDCF-961B8661EC38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F08FE-C5D1-436E-BD94-28B413739215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/>
            <a:t>필요성</a:t>
          </a:r>
          <a:r>
            <a:rPr lang="en-US" sz="2400" b="1" kern="1200"/>
            <a:t> </a:t>
          </a:r>
          <a:r>
            <a:rPr lang="ko-KR" sz="2400" b="1" kern="1200"/>
            <a:t>및 활용 방안 </a:t>
          </a:r>
          <a:endParaRPr lang="en-US" sz="2400" b="1" kern="120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0EB6-0283-4423-A49B-C60B3439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03545-8220-4A07-ADE3-8F9D4DB7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73C94-5161-45C9-BF93-00DF6A4E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273C7-A87A-4977-8BE9-3FD56DDB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92126-DE14-4B1D-A815-7328FEC1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5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B386-2B88-4A67-8AFD-34C3AB9A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CE339-7375-41BC-95E4-2CB376D04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BFF6C-2E7B-46E9-875E-E9B44DFC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6EEAB-BDDC-4858-86CA-9E828B85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8E87B-6114-48F1-833F-6D192F64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7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07A96-E67C-4C39-9DFA-0D34E35CD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83E47-45FF-49AE-8B23-BE5F9EB69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993ED-03AE-4FE7-BC5D-D543B991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EA016-DB9E-4DC4-9F7C-15881D42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C8CF2-DE9B-4A01-960D-402E5B2D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9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B686E-1FF1-491C-B3A2-74BBDA9B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F7D6F-A7D8-4926-9A0F-ACABB689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91CC4-8824-4015-A5C3-38135C00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FA572-879C-4DEE-A6DF-20F0B31F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DAB6C-5B5E-40BE-8054-10E94199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2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84C27-3AD4-46C4-9FF0-1B5627B7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30BE6-B0C5-4791-8193-7A4774E9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1B87C-458A-4511-9022-FA0231FE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337F7-6A61-47A3-BB21-3DB31E91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DE733-A6FC-43A3-BA51-1A2C760A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7730-A86F-493D-8DC8-CDE1D06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3BF47-BC65-4520-B117-09CB46B0B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D92EA-F096-48EC-BD93-BCAAD4A3C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6F443-76F5-4173-929C-D79EBD2E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E3578-136F-4DEB-968A-379C650F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AF635-0E00-4361-B467-99B224A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1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E3B6-0E61-44BD-9E77-0945F9E2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CFAAC-1CC4-4BC6-9773-1299D7E3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A631EC-ADE8-46C2-A849-9ED11C302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C04C27-816C-4941-ACED-2697B12C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E7CFF-4A6C-4130-A010-B791AD3C3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5C24EE-63B4-4111-A670-AC5FEC76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AC26E-5840-4636-9267-D04794A4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39683F-F8BB-4E8A-930E-B6ED38D3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9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DB966-EA66-4010-ADD2-9476302E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65294-9556-4761-8986-E7359100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9AEC6-7AF9-4D48-BC65-75E7B859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A2C04A-3CB2-4CCB-B2F1-CB8D2C94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2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B05808-524D-4D4F-9850-7BD46FB7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DDBB78-2E91-415B-AFAA-8295C18D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31373-9798-4308-8673-5A812DF2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7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980E3-05F3-4DD7-BC6C-A260D7B7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716B9-5B17-4D96-B781-DE385782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05E58-83BC-4AC0-8A60-F18872DE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D6486-E932-4002-B6E9-AC152DFD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9A017-538B-4BA8-8983-BC226C5E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0200D-2DA9-45D2-9510-C37BFE7C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F853C-0EF4-4122-849B-E2785A5C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7C618-50E5-45FC-8A2E-F6F7D415B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3D85B-9602-4243-A65B-0C74CA4C1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84FE8A-6415-4D5D-9E1D-07A48E0E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5EDCC-4995-40AE-9A1E-5D504325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A9E7E-54FC-4778-9736-0058943B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8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C90A64-0D78-4956-B1B3-6E4380CB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EC7D-FA96-4A83-AA1D-1FF2103C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56913-605B-46E7-B221-E957BDA0D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92C03-AB30-4CB6-B2A1-69579DE6926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BAA4D-B4DE-41E3-B0B0-DEF42FDF5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6B9FC-1DD0-47E1-8A4A-17CB598A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CBE5-F78D-4A7F-B368-F86729220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0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613E47-0928-4BE8-9FD0-1775C8EC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ko-KR" altLang="en-US" b="1" i="0" dirty="0">
                <a:effectLst/>
                <a:latin typeface="-apple-system"/>
              </a:rPr>
              <a:t>얼굴 비교를 통한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ko-KR" altLang="en-US" b="1" i="0" dirty="0">
                <a:effectLst/>
                <a:latin typeface="-apple-system"/>
              </a:rPr>
              <a:t>출석체크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4359E9-F9AA-4922-852F-CCE9A2981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20195149 </a:t>
            </a:r>
            <a:r>
              <a:rPr lang="ko-KR" altLang="en-US" dirty="0"/>
              <a:t>김현화</a:t>
            </a:r>
            <a:endParaRPr lang="en-US" altLang="ko-KR" dirty="0"/>
          </a:p>
          <a:p>
            <a:pPr algn="r"/>
            <a:r>
              <a:rPr lang="en-US" altLang="ko-KR" dirty="0"/>
              <a:t>20195241 </a:t>
            </a:r>
            <a:r>
              <a:rPr lang="ko-KR" altLang="en-US" dirty="0"/>
              <a:t>전지혜</a:t>
            </a:r>
          </a:p>
        </p:txBody>
      </p:sp>
    </p:spTree>
    <p:extLst>
      <p:ext uri="{BB962C8B-B14F-4D97-AF65-F5344CB8AC3E}">
        <p14:creationId xmlns:p14="http://schemas.microsoft.com/office/powerpoint/2010/main" val="239894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</a:rPr>
              <a:t>프로그램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ko-KR" altLang="en-US" b="1" dirty="0">
                <a:solidFill>
                  <a:srgbClr val="FFFFFF"/>
                </a:solidFill>
              </a:rPr>
              <a:t>사용법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en-US" altLang="ko-KR" b="1" dirty="0">
                <a:solidFill>
                  <a:srgbClr val="FFFFFF"/>
                </a:solidFill>
              </a:rPr>
              <a:t>- </a:t>
            </a:r>
            <a:r>
              <a:rPr lang="ko-KR" altLang="en-US" b="1" dirty="0">
                <a:solidFill>
                  <a:srgbClr val="FFFFFF"/>
                </a:solidFill>
              </a:rPr>
              <a:t>사진</a:t>
            </a: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B1C672-7D7E-42E3-AF3C-053995B9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1376184"/>
            <a:ext cx="12192000" cy="20528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A14AF5-6A05-481F-8C33-B4B6ED58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7" y="3723300"/>
            <a:ext cx="11563350" cy="981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4E72AF-A2DD-4953-AD8B-1453F680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77" y="4926319"/>
            <a:ext cx="11563350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380E5F-2184-44CA-8E41-CD4889F32F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3" r="492"/>
          <a:stretch/>
        </p:blipFill>
        <p:spPr>
          <a:xfrm>
            <a:off x="311277" y="6083166"/>
            <a:ext cx="11563350" cy="6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</a:rPr>
              <a:t>프로그램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ko-KR" altLang="en-US" b="1" dirty="0">
                <a:solidFill>
                  <a:srgbClr val="FFFFFF"/>
                </a:solidFill>
              </a:rPr>
              <a:t>필요성 및 활용 방안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다양한 곳에서 출석체크 확인을 위해 사용될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학교의 선생님</a:t>
            </a:r>
            <a:r>
              <a:rPr lang="en-US" altLang="ko-KR" dirty="0"/>
              <a:t>, </a:t>
            </a:r>
            <a:r>
              <a:rPr lang="ko-KR" altLang="en-US" dirty="0"/>
              <a:t>대학교의 교수님들이 학생들의 출석을 확인하기 위해서</a:t>
            </a:r>
            <a:r>
              <a:rPr lang="en-US" altLang="ko-KR" dirty="0"/>
              <a:t>, </a:t>
            </a:r>
            <a:r>
              <a:rPr lang="ko-KR" altLang="en-US" dirty="0"/>
              <a:t>나아가서는 학원과  회사의 사장 혹은 관리를 맡고 있는 사람들이 직장인들의 근태체크를 더욱 효율적으로 손쉽게 하기위해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02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F10EF0-6394-4CFF-8B7A-661B0239524F}"/>
              </a:ext>
            </a:extLst>
          </p:cNvPr>
          <p:cNvSpPr/>
          <p:nvPr/>
        </p:nvSpPr>
        <p:spPr>
          <a:xfrm>
            <a:off x="158262" y="131885"/>
            <a:ext cx="11852030" cy="65590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427F00-98CE-4730-ABD6-39201FECC88B}"/>
              </a:ext>
            </a:extLst>
          </p:cNvPr>
          <p:cNvCxnSpPr/>
          <p:nvPr/>
        </p:nvCxnSpPr>
        <p:spPr>
          <a:xfrm>
            <a:off x="756138" y="1485900"/>
            <a:ext cx="10726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9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BDAF32B9-396C-4B63-BBE0-0D4A14F6F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406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B7271A-80C7-404E-BFAD-AC39FFF085AA}"/>
              </a:ext>
            </a:extLst>
          </p:cNvPr>
          <p:cNvCxnSpPr/>
          <p:nvPr/>
        </p:nvCxnSpPr>
        <p:spPr>
          <a:xfrm>
            <a:off x="756138" y="1485900"/>
            <a:ext cx="10726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EAA2B19-F1D9-44D1-9233-141B3FF2F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프로젝트 소개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269805" y="-292599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/>
              <a:t>위드코로나로</a:t>
            </a:r>
            <a:r>
              <a:rPr lang="ko-KR" altLang="en-US" sz="2600" dirty="0"/>
              <a:t> 인해 비대면에서 대면으로 전환하는 수업이 증가하면서 직접 출석 체크를 해야 될 일이 증가하였다</a:t>
            </a:r>
            <a:r>
              <a:rPr lang="en-US" altLang="ko-KR" sz="2600" dirty="0"/>
              <a:t>. </a:t>
            </a:r>
          </a:p>
          <a:p>
            <a:r>
              <a:rPr lang="ko-KR" altLang="en-US" sz="2600" dirty="0"/>
              <a:t>간편한 출석체크와 함께 출석만 하고 집에 가는 </a:t>
            </a:r>
            <a:r>
              <a:rPr lang="ko-KR" altLang="en-US" sz="2600" dirty="0" err="1"/>
              <a:t>출튀를</a:t>
            </a:r>
            <a:r>
              <a:rPr lang="ko-KR" altLang="en-US" sz="2600" dirty="0"/>
              <a:t> 방지하기 위한 방법이다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사람이 직접 일일이 누가 왔는지 확인하는 것이 아닌 얼굴 인식만으로 출석 확인이 손쉽게 되도록 하기 위한 목적이다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8172" y="206692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손을 올리고 있는 아이">
            <a:extLst>
              <a:ext uri="{FF2B5EF4-FFF2-40B4-BE49-F238E27FC236}">
                <a16:creationId xmlns:a16="http://schemas.microsoft.com/office/drawing/2014/main" id="{75A9B230-E4A5-40F1-A70B-54230547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20" y="825443"/>
            <a:ext cx="2482114" cy="164440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028" name="Picture 4" descr="네모난 교실, 네모난 표정 - 매일경제">
            <a:extLst>
              <a:ext uri="{FF2B5EF4-FFF2-40B4-BE49-F238E27FC236}">
                <a16:creationId xmlns:a16="http://schemas.microsoft.com/office/drawing/2014/main" id="{FB79D7C6-7BE8-4223-B5C1-E1386197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7206" y="3956816"/>
            <a:ext cx="2454179" cy="155840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64607" y="3642554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338654" y="6380002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43615" y="478702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9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</a:rPr>
              <a:t>담당 역할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김현화</a:t>
            </a:r>
            <a:r>
              <a:rPr lang="en-US" altLang="ko-KR" dirty="0"/>
              <a:t> – </a:t>
            </a:r>
            <a:r>
              <a:rPr lang="ko-KR" altLang="en-US" dirty="0"/>
              <a:t>얼굴 비교 프로그램 코드 작성</a:t>
            </a:r>
            <a:r>
              <a:rPr lang="en-US" altLang="ko-KR" dirty="0"/>
              <a:t>, </a:t>
            </a:r>
            <a:r>
              <a:rPr lang="ko-KR" altLang="en-US" dirty="0"/>
              <a:t>사용자가 업로드 한 얼굴 사진과 기존 사진의 유사도 확인하는 프로그램 작성</a:t>
            </a:r>
          </a:p>
          <a:p>
            <a:r>
              <a:rPr lang="ko-KR" altLang="en-US" dirty="0"/>
              <a:t>전지혜 </a:t>
            </a:r>
            <a:r>
              <a:rPr lang="en-US" altLang="ko-KR" dirty="0"/>
              <a:t>– </a:t>
            </a:r>
            <a:r>
              <a:rPr lang="ko-KR" altLang="en-US" dirty="0"/>
              <a:t>사용자 웹페이지 만들기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사용자가 얼굴 비교 프로그램을 웹에서 이용 가능하도록 만들기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3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</a:rPr>
              <a:t>어려운 점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AWS S3</a:t>
            </a:r>
            <a:r>
              <a:rPr lang="ko-KR" altLang="en-US" dirty="0"/>
              <a:t>버킷 속 이미지를 </a:t>
            </a:r>
            <a:r>
              <a:rPr lang="en-US" altLang="ko-KR" dirty="0" err="1"/>
              <a:t>javascript</a:t>
            </a:r>
            <a:r>
              <a:rPr lang="ko-KR" altLang="en-US" dirty="0"/>
              <a:t>로 불러오지 못함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Javascript</a:t>
            </a:r>
            <a:r>
              <a:rPr lang="ko-KR" altLang="en-US" dirty="0"/>
              <a:t>와 </a:t>
            </a:r>
            <a:r>
              <a:rPr lang="en-US" altLang="ko-KR" dirty="0"/>
              <a:t>python</a:t>
            </a:r>
            <a:r>
              <a:rPr lang="ko-KR" altLang="en-US" dirty="0"/>
              <a:t>을 연동시키지 못함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웹 페이지 만들기를 포기하고 </a:t>
            </a:r>
            <a:r>
              <a:rPr lang="en-US" altLang="ko-KR" dirty="0">
                <a:sym typeface="Wingdings" panose="05000000000000000000" pitchFamily="2" charset="2"/>
              </a:rPr>
              <a:t>python</a:t>
            </a:r>
            <a:r>
              <a:rPr lang="ko-KR" altLang="en-US" dirty="0">
                <a:sym typeface="Wingdings" panose="05000000000000000000" pitchFamily="2" charset="2"/>
              </a:rPr>
              <a:t>에서 구현되도록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75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프로젝트 개발 내용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 및 사용 도구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python – </a:t>
            </a:r>
            <a:r>
              <a:rPr lang="ko-KR" altLang="en-US" dirty="0"/>
              <a:t>프로그램 구현 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AWS S3 – </a:t>
            </a:r>
            <a:r>
              <a:rPr lang="ko-KR" altLang="en-US" dirty="0"/>
              <a:t>버킷을 이용한 사진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AWS </a:t>
            </a:r>
            <a:r>
              <a:rPr lang="en-US" altLang="ko-KR" dirty="0" err="1"/>
              <a:t>rekognition</a:t>
            </a:r>
            <a:r>
              <a:rPr lang="en-US" altLang="ko-KR" dirty="0"/>
              <a:t> – </a:t>
            </a:r>
            <a:r>
              <a:rPr lang="ko-KR" altLang="en-US" dirty="0"/>
              <a:t>사진 비교 알고리즘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54" name="Picture 6" descr="Getting Started on Amazon Rekognition and using their SDKs | by Apeksh  Agarwal | Analytics Vidhya | Medium">
            <a:extLst>
              <a:ext uri="{FF2B5EF4-FFF2-40B4-BE49-F238E27FC236}">
                <a16:creationId xmlns:a16="http://schemas.microsoft.com/office/drawing/2014/main" id="{B553E860-333E-488C-B482-F9B588233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6774" y="2947757"/>
            <a:ext cx="2533422" cy="1423461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WS - S3 사용하기 (버킷 만들기)">
            <a:extLst>
              <a:ext uri="{FF2B5EF4-FFF2-40B4-BE49-F238E27FC236}">
                <a16:creationId xmlns:a16="http://schemas.microsoft.com/office/drawing/2014/main" id="{504ABE91-0426-454E-9526-E27C59A4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8504" y="1174057"/>
            <a:ext cx="2533422" cy="130313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파이썬2 마지막 버전 공개…3.0 전환 필요 - 지디넷코리아">
            <a:extLst>
              <a:ext uri="{FF2B5EF4-FFF2-40B4-BE49-F238E27FC236}">
                <a16:creationId xmlns:a16="http://schemas.microsoft.com/office/drawing/2014/main" id="{9E482E65-E41E-4A05-8E3D-AE2561F3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8503" y="4503143"/>
            <a:ext cx="2533423" cy="85102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Arc 8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How To : 웹캠을 통한 영상 통화에서 멋지게 나오는 방법 - ITWorld Korea">
            <a:extLst>
              <a:ext uri="{FF2B5EF4-FFF2-40B4-BE49-F238E27FC236}">
                <a16:creationId xmlns:a16="http://schemas.microsoft.com/office/drawing/2014/main" id="{F21478BB-6810-4001-8A30-393B63A1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1807912"/>
            <a:ext cx="4777381" cy="306946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프로젝트 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ko-KR" altLang="en-US" dirty="0"/>
              <a:t>출석을 위한 캠의 녹화영상에서 인물사진을 이용하여 저장되어 있는 학생 사진과 비교하는 프로그램을 만들어 출석체크를 할 수 있도록 만들었다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71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프로젝트 개발 내용 </a:t>
            </a:r>
            <a:r>
              <a:rPr lang="en-US" altLang="ko-KR" b="1" dirty="0"/>
              <a:t>- </a:t>
            </a:r>
            <a:r>
              <a:rPr lang="ko-KR" altLang="en-US" b="1" dirty="0"/>
              <a:t>다이어그램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사용자가 사진을 선택하면 그 사진이 </a:t>
            </a:r>
            <a:r>
              <a:rPr lang="en-US" altLang="ko-KR" dirty="0"/>
              <a:t>Amazon S3</a:t>
            </a:r>
            <a:r>
              <a:rPr lang="ko-KR" altLang="en-US" dirty="0"/>
              <a:t>버킷 속 모든 사진과 비교하여 사진 유사도를 확인 후 가장 유사도 높은 값을 선택해 알려준다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474F93-0477-4255-9293-1A7ADAB1F480}"/>
              </a:ext>
            </a:extLst>
          </p:cNvPr>
          <p:cNvGrpSpPr/>
          <p:nvPr/>
        </p:nvGrpSpPr>
        <p:grpSpPr>
          <a:xfrm>
            <a:off x="4803719" y="2863413"/>
            <a:ext cx="6196352" cy="3133214"/>
            <a:chOff x="275681" y="2432590"/>
            <a:chExt cx="6196352" cy="313321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57606B-BA88-41BD-81AB-B4B043366918}"/>
                </a:ext>
              </a:extLst>
            </p:cNvPr>
            <p:cNvSpPr/>
            <p:nvPr/>
          </p:nvSpPr>
          <p:spPr>
            <a:xfrm>
              <a:off x="275681" y="2752888"/>
              <a:ext cx="1187115" cy="85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사진</a:t>
              </a:r>
              <a:endParaRPr lang="en-US" altLang="ko-KR" dirty="0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47D02574-B39A-4491-889D-B0A8B13D97E3}"/>
                </a:ext>
              </a:extLst>
            </p:cNvPr>
            <p:cNvSpPr/>
            <p:nvPr/>
          </p:nvSpPr>
          <p:spPr>
            <a:xfrm>
              <a:off x="2611858" y="2752888"/>
              <a:ext cx="1187115" cy="854240"/>
            </a:xfrm>
            <a:prstGeom prst="trapezoid">
              <a:avLst>
                <a:gd name="adj" fmla="val 2629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Amazon S3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ED0237-9383-4A97-8008-2F23616ED932}"/>
                </a:ext>
              </a:extLst>
            </p:cNvPr>
            <p:cNvSpPr/>
            <p:nvPr/>
          </p:nvSpPr>
          <p:spPr>
            <a:xfrm>
              <a:off x="1559711" y="2630399"/>
              <a:ext cx="1013443" cy="557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업로드</a:t>
              </a:r>
              <a:endParaRPr lang="en-US" altLang="ko-KR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90F5155-5D12-42A9-84F9-01E2CD7331E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462796" y="3180008"/>
              <a:ext cx="12294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E7EDD57-652A-422B-A017-49A2456F0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239" y="3180008"/>
              <a:ext cx="1252936" cy="81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4A6FD76-AC99-4729-B78F-D43E90EB0487}"/>
                </a:ext>
              </a:extLst>
            </p:cNvPr>
            <p:cNvSpPr/>
            <p:nvPr/>
          </p:nvSpPr>
          <p:spPr>
            <a:xfrm>
              <a:off x="5541593" y="3764169"/>
              <a:ext cx="930440" cy="854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유사도확인</a:t>
              </a:r>
              <a:endParaRPr lang="en-US" altLang="ko-KR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770AD3-AE49-4F38-BA17-F09779B50DED}"/>
                </a:ext>
              </a:extLst>
            </p:cNvPr>
            <p:cNvSpPr/>
            <p:nvPr/>
          </p:nvSpPr>
          <p:spPr>
            <a:xfrm>
              <a:off x="4948035" y="2752888"/>
              <a:ext cx="1187115" cy="85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Amazon</a:t>
              </a:r>
            </a:p>
            <a:p>
              <a:pPr algn="ctr"/>
              <a:r>
                <a:rPr lang="en-US" altLang="ko-KR" dirty="0" err="1"/>
                <a:t>Rekognition</a:t>
              </a:r>
              <a:endParaRPr lang="en-US" altLang="ko-KR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F2E8CC0-8B73-4261-A432-441DB2B72D6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5541593" y="3607128"/>
              <a:ext cx="0" cy="11044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23EF829-E170-4331-9D10-6D27B1F65E40}"/>
                </a:ext>
              </a:extLst>
            </p:cNvPr>
            <p:cNvSpPr/>
            <p:nvPr/>
          </p:nvSpPr>
          <p:spPr>
            <a:xfrm>
              <a:off x="4955175" y="4711564"/>
              <a:ext cx="1187115" cy="85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결과확인</a:t>
              </a:r>
              <a:endParaRPr lang="en-US" altLang="ko-KR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81F5D4-E79C-4BB2-A026-EDB8BD9DEFCC}"/>
                </a:ext>
              </a:extLst>
            </p:cNvPr>
            <p:cNvSpPr/>
            <p:nvPr/>
          </p:nvSpPr>
          <p:spPr>
            <a:xfrm>
              <a:off x="3506745" y="2432590"/>
              <a:ext cx="1530500" cy="854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기존 사진</a:t>
              </a:r>
              <a:endParaRPr lang="en-US" altLang="ko-KR" dirty="0"/>
            </a:p>
            <a:p>
              <a:pPr algn="ctr"/>
              <a:r>
                <a:rPr lang="ko-KR" altLang="en-US" dirty="0"/>
                <a:t>확인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30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3517-EAA9-422A-95FC-7BEABC4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</a:rPr>
              <a:t>프로그램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ko-KR" altLang="en-US" b="1" dirty="0">
                <a:solidFill>
                  <a:srgbClr val="FFFFFF"/>
                </a:solidFill>
              </a:rPr>
              <a:t>사용법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8C17-CB6A-4CBC-AA23-4526FDCD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사용자가 파이썬 개발환경을 사용하여 비교하고자 원하는 사진을 불러온다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프로그램에서 기존 </a:t>
            </a:r>
            <a:r>
              <a:rPr lang="en-US" altLang="ko-KR" dirty="0"/>
              <a:t>s3</a:t>
            </a:r>
            <a:r>
              <a:rPr lang="ko-KR" altLang="en-US" dirty="0"/>
              <a:t>에 넣어둔 버킷들의 모든 사진들과 유사도를 검사를 실행한다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넣어둔 사진들 중에서 가장 비슷한 사람인 유사도 수치가 높은 값의 유사도를 결과로 출력해준다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318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맑은 고딕</vt:lpstr>
      <vt:lpstr>Arial</vt:lpstr>
      <vt:lpstr>Calibri</vt:lpstr>
      <vt:lpstr>Office 테마</vt:lpstr>
      <vt:lpstr>얼굴 비교를 통한 출석체크 프로그램</vt:lpstr>
      <vt:lpstr>목차</vt:lpstr>
      <vt:lpstr>프로젝트 소개</vt:lpstr>
      <vt:lpstr>담당 역할</vt:lpstr>
      <vt:lpstr>어려운 점</vt:lpstr>
      <vt:lpstr>프로젝트 개발 내용</vt:lpstr>
      <vt:lpstr>프로젝트 개발 내용</vt:lpstr>
      <vt:lpstr>프로젝트 개발 내용 - 다이어그램</vt:lpstr>
      <vt:lpstr>프로그램 사용법</vt:lpstr>
      <vt:lpstr>프로그램 사용법 - 사진</vt:lpstr>
      <vt:lpstr>프로그램 필요성 및 활용 방안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지혜</dc:creator>
  <cp:lastModifiedBy>김현화</cp:lastModifiedBy>
  <cp:revision>35</cp:revision>
  <dcterms:created xsi:type="dcterms:W3CDTF">2021-12-05T07:20:53Z</dcterms:created>
  <dcterms:modified xsi:type="dcterms:W3CDTF">2021-12-05T10:38:08Z</dcterms:modified>
</cp:coreProperties>
</file>