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945" r:id="rId7"/>
    <p:sldId id="964" r:id="rId8"/>
    <p:sldId id="965" r:id="rId9"/>
    <p:sldId id="966" r:id="rId10"/>
    <p:sldId id="967" r:id="rId11"/>
    <p:sldId id="968" r:id="rId12"/>
    <p:sldId id="969" r:id="rId13"/>
    <p:sldId id="970" r:id="rId14"/>
    <p:sldId id="971" r:id="rId15"/>
    <p:sldId id="972" r:id="rId16"/>
    <p:sldId id="9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256"/>
            <p14:sldId id="257"/>
          </p14:sldIdLst>
        </p14:section>
        <p14:section name="Introduction" id="{8DFF88B6-AEAA-4EED-AE6C-F4E0BA4C6A01}">
          <p14:sldIdLst/>
        </p14:section>
        <p14:section name="Logistic" id="{31870AB8-3EA2-40F5-BE0C-1EC5F095511F}">
          <p14:sldIdLst>
            <p14:sldId id="945"/>
            <p14:sldId id="964"/>
            <p14:sldId id="965"/>
            <p14:sldId id="966"/>
            <p14:sldId id="967"/>
            <p14:sldId id="968"/>
            <p14:sldId id="969"/>
            <p14:sldId id="970"/>
            <p14:sldId id="971"/>
            <p14:sldId id="972"/>
            <p14:sldId id="973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294" autoAdjust="0"/>
  </p:normalViewPr>
  <p:slideViewPr>
    <p:cSldViewPr>
      <p:cViewPr varScale="1">
        <p:scale>
          <a:sx n="89" d="100"/>
          <a:sy n="89" d="100"/>
        </p:scale>
        <p:origin x="466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5/25/2025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1-24T04:21:02.0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15726 10105 0,'0'0'0,"0"0"0,0 0 0,0 0 0,0 0 16,0 0-16,0 0 16,0 9-16,0 8 15,0 9-15,-8 26 16,-1 17-1,0 18-15,-8 8 16,17-8-16,-9-26 16,9-9-16,0-18 15,0-8-15,0-17 16,0-1-16,0 1 16,0-26-16,9-26 15,0 25 1</inkml:trace>
  <inkml:trace contextRef="#ctx0" brushRef="#br0" timeOffset="433.34">15683 10391 0,'0'0'0,"0"0"0,0 0 16,0 0-16,0 0 16,-9 0-1,1 0-15,-1 0 16,0-9-16,0 1 15,9-1-15,0 0 16,0 1-16,0-1 16,0 0-16,0 1 15,0-10-15,18 1 16,17-9-16,-1 9 16,1 0-1,0 17-15,17 0 16,-9 8-16,1 9 15,-10 1-15,10-1 16,-18 9-16,0 0 16,-17 9-1,-9-1-15,-18 27 16,-34 8-16,-9 9 16,-17-17-16,0-1 15,-9-16-15,18-18 16,8 0-16,18-18 15,8 1-15,26-9 16,18-9-16,0 9 16</inkml:trace>
  <inkml:trace contextRef="#ctx0" brushRef="#br0" timeOffset="1135.34">16256 10270 0,'0'0'0,"0"0"16,0 0-16,0 0 16,0 0-16,0 0 15,0 0-15,0 0 16,0 17-16,-9 0 15,1 18-15,-1 8 16,-8 18 0,-1 8-16,18-8 15,0-9-15,0-9 16,0-8-16,9-9 16,0-18-16,-1 1 15,10-18-15,8 1 16,8-18-16,1-17 15,9-1-15,-18 1 16,0 8 0,-18 18-16,1 0 15,0 17-15,-1 0 16,10 17-16,-1 18 16,18-1-16,0 10 15,-9-10-15,0-8 16,8-17-16,1 0 15,0-18 1,0-17-16,-1-17 16,-8-27-16,0-16 15,-17-10-15,0 18 16,-9 18-16,-9 17 16,0 25-16,9 1 15,0 8 1,9 1-16,0 8 15</inkml:trace>
  <inkml:trace contextRef="#ctx0" brushRef="#br0" timeOffset="1649.66">17333 10400 0,'0'0'0,"0"0"0,0 0 16,0 0-16,0 0 15,0 0-15,0 0 16,0 0-16,-9 0 16,0 0-1,1 0-15,-10 0 16,-8 17-16,-8 0 15,-1 9-15,0 9 16,9 8-16,9-8 16,17-9-16,0 0 15,0-9-15,8-8 16,1 0 0,8-1-16,1-16 15,-1-1-15,-8 0 16,0-8-16,-1 0 15,-8 8-15,0 9 16,0 0-16,0 0 16,0 9-16,0 8 15,18 9-15,-1 9 16,18-1 0,8-8-16,1-9 15,34 1-15,9-10 16,-18-25-16,-17-26 15,-26 17-15</inkml:trace>
  <inkml:trace contextRef="#ctx0" brushRef="#br0" timeOffset="1966.42">17428 10504 0,'0'0'0,"0"0"0,0 0 15,0 0-15,0 0 16,0 0-16,9 0 16,17 17-1,9 18-15,0 8 16,-9-8-16,0-9 16,0 0-16,-9-9 15,-8-8-15,-1-1 16,1 1-16,0-18 15,-1-8-15,10-35 16,-1-26-16,1-26 16,-1-9-1,0 27-15,9 34 16,-17 17-16,0 18 16</inkml:trace>
  <inkml:trace contextRef="#ctx0" brushRef="#br0" timeOffset="2433.02">17897 10434 0,'0'0'0,"0"0"15,0 0-15,0 0 16,0 0-1,0 0-15,0 0 0,0 9 16,0 8 0,0 1-16,9-1 15,8 0-15,1 9 16,8-17-16,-9 0 16,0-9-16,1-9 15,-1 0-15,1 1 16,-10-10-1,1 1-15,0 0 16,-9-1-16,0 10 16,-9 8-16,0 0 15,1 0-15,-19 0 16,1 17-16,0 0 16,9 18-16,0 0 15,8-1 1,9 1-16,0-9 15,17-9-15,1 1 16,34-1-16,9-17 16,-27-9-16</inkml:trace>
  <inkml:trace contextRef="#ctx0" brushRef="#br0" timeOffset="2815.41">18575 10313 0,'0'0'0,"0"0"16,0 0-16,0 0 15,0 0-15,0 0 16,0 0-16,-9 0 15,0 0-15,-8 9 16,-9 8-16,8 0 16,1 9-16,0 0 15,-1 0-15,18-8 16,0 16-16,18 1 16,-1-9-1,0 0-15,-8 0 16,0-17-16,-1-1 15,-16 1-15,-1 8 16,-26 1-16,-17 16 16,0-8-16,35-9 15</inkml:trace>
  <inkml:trace contextRef="#ctx0" brushRef="#br0" timeOffset="57211.03">25357 13457 0,'0'0'0,"0"-9"0,0 1 0,0-1 16,0 0-16,0 9 15,0 0 1,0 0-16,17 0 0,18 0 16,8 0-1,27 9-15,16 0 16,27 8-16,0 0 16,0 1-16,9-10 15,-27 1-15,-17 0 16,-26-1-16,-8 1 15,-18 0-15,0-1 16,-9-8 0,-8 0-16,8 0 15,-8 9-15,0-9 16,-1 0-16</inkml:trace>
  <inkml:trace contextRef="#ctx0" brushRef="#br0" timeOffset="57592.28">26355 13180 0,'0'0'0,"0"0"0,0 0 15,0 0-15,0 0 16,0 0-16,9 17 16,8 9-16,1 9 15,16 17-15,-8-9 16,9 9-16,0-9 16,0 1-16,-9-18 15,0 0 1,-18-18-16,1 1 15,0 0-15,-18 8 16,-26 26-16,-25 9 16,-36 9-16,-8 17 15,8-9-15,9 9 16,53-43-16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1-24T04:25:32.4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20172 1081 0,'0'0'0,"0"0"0,0 0 0,0 0 0,0 0 15,0 0-15,0 0 16,-8 0-16,-1 0 15,9 9-15,0-1 16,0 1-16,0-1 16,0 1-16,0 8 15,0-8-15,9 0 16,8 8-16,18-8 16,0-1-1,-1-16-15,18-1 16,0-8-16,9-9 15,0-9-15,-18 1 16,1-1-16,-9 0 16,-1-8-16,-8 0 15,0-9-15,-17 17 16,0 9 0,-18 0-16,0 9 15,1-1-15,-18 1 16,0 0-16,-18 17 15,1 0-15,-1 17 16,-8 18-16,0 8 16,17 9-16,1 9 15,-1 17-15,26 8 16,18-25 0,8-9-16,9 0 15,9-9-15,9-17 16,8 0-16,0-17 15,-9-1-15,1-16 16,16-1-16,10-17 16,-35 0-1</inkml:trace>
  <inkml:trace contextRef="#ctx0" brushRef="#br0" timeOffset="175.32">20928 1141 0,'0'0'0,"0"0"0,0 0 15,0 0-15,0 0 16,0 0-16,9 0 16,-1 0-16</inkml:trace>
  <inkml:trace contextRef="#ctx0" brushRef="#br0" timeOffset="982.88">21579 1020 0,'0'0'0,"0"-8"0,0-10 16,0-8-16,-9 0 15,1-8-15,-1-1 16,9 18-16,-9-1 16,1 1-16,-1 0 15,-8-1-15,-9 10 16,0 8-1,0 0-15,-1 17 16,1 0-16,0 9 16,0 9-16,9 0 15,17-1-15,0 1 16,9-9-16,8 0 16,0-9-16,1-8 15,-1 0 1,0-1-16,1-8 15,-1 0-15,1 0 16,-1 9-16,18 17 16,-1 17-16,-8 9 15,9 9-15,0 17 16,-9-9-16,0 0 16,-9-8-16,-8-1 15,-9-16 1,-9-1-16,1-8 15,-1-9-15,-8 0 16,-9-18-16,0 1 16,-9-9-16,0-9 15,0-8-15,9-9 16,9-17 0,0-18-16,17-17 15,8-26-15,18-8 16,9 16-16,0 18 15,8 26-15,9 18 16,-26 25-16</inkml:trace>
  <inkml:trace contextRef="#ctx0" brushRef="#br0" timeOffset="1157.01">22144 1115 0,'0'0'0,"0"0"16,0 0-16,0 0 15,8 0 1,1 0-16</inkml:trace>
  <inkml:trace contextRef="#ctx0" brushRef="#br0" timeOffset="5033.01">23081 1046 0,'0'0'0,"0"0"0,0 0 16,-8-8-16,-1 8 15,9 0-15,0 0 16,0 0-16,0 0 16,0 0-1,0 0-15,0 0 16,0 0-16,9 8 15,8 18-15,18 17 16,0 18-16,-1 8 16,-8-8-16,0 0 15,-8-9-15,-10-18 16,1-8-16,0-8 16,0-10-1,-9 1-15,0 0 16,0-1-16,0-8 15,8-8-15,10-36 16,8-42-16,8-44 16,-8 8-16,0 19 15,9-10-15,0 35 16,-18 52 0</inkml:trace>
  <inkml:trace contextRef="#ctx0" brushRef="#br0" timeOffset="5433.15">22890 639 0,'0'0'0,"0"0"15,0 0-15,0 0 16,0 0-16,0 0 15,18 0-15,34-9 16,17 1-16,18-1 16,0 1-1,9-1-15,8-8 16,-17 8-16,-18 0 16,-43 9-16,-9 0 15</inkml:trace>
  <inkml:trace contextRef="#ctx0" brushRef="#br0" timeOffset="5661.38">23351 171 0,'0'0'0,"0"0"0,8 9 15,10 8-15,8 18 16,8 0-16,10 17 15,-1-9 1,1 9-16,-1-9 16,-8 1-16,0-10 15,-18-25-15</inkml:trace>
  <inkml:trace contextRef="#ctx0" brushRef="#br0" timeOffset="6083.2">23915 934 0,'0'0'0,"0"0"0,0 0 16,0 0-16,0 0 15,17-9-15,9 0 16,9-8-16,9 0 16,16 8-1,19-8-15,-1 17 16,0 0-16,-43 0 15</inkml:trace>
  <inkml:trace contextRef="#ctx0" brushRef="#br0" timeOffset="6302.15">23958 1115 0,'0'0'0,"0"0"16,0 0-16,0 0 16,18-8-16,8-1 15,26-8 1,0 0-16,26-1 16,9 1-16,-52 17 15</inkml:trace>
  <inkml:trace contextRef="#ctx0" brushRef="#br0" timeOffset="7365.34">24740 778 0,'0'0'0,"0"0"15,0 0-15,0-9 16,0 0-16,0 1 16,9-1-16,8 0 15,9 1-15,18-1 16,25 9-16,9-9 16,9 9-1,-26 0-15,-18 9 0,-8 0 16,-9 8-1,-17 0-15,-9 1 16,-18 8-16,-16 8 16,-19 10-16,-16-1 15,8-8-15,26-9 16,18 0-16,0-18 16,17 1-1,0 8-15,17 1 16,18-1-16,26 0 15,25 0-15,10 1 16,-27 8-16,-16-9 16,-10 0-16,-17-8 15,-17 8-15,-1 1 16,-16 8-16,-18 8 16,-18 1-1,-17 8-15,1 1 16,-10-18-16,1-9 15,17-8-15,8-1 16,27 1-16,17-9 16</inkml:trace>
  <inkml:trace contextRef="#ctx0" brushRef="#br0" timeOffset="7866.14">25834 994 0,'0'0'0,"0"0"16,0-8-16,0-1 15,18 0-15,-1-8 16,9 0-16,17 8 15,1 9-15,-1 0 16,-17 0-16,0 0 16,-17 9-1,0 8-15,-1 0 16,-16 18-16,-1 0 16,-8 8-16,-9 0 15,0 0-15,8-17 16,1 0-16,-1-17 15,18 8 1,0-8-16,0 0 16</inkml:trace>
  <inkml:trace contextRef="#ctx0" brushRef="#br0" timeOffset="8132.25">26399 630 0,'0'0'0,"0"0"0,-9 0 16,0 9-16,-25 17 16,-10 17-16,-8 9 15,9 9-15,8 8 16,0 1-16,26-1 16,9 9-16,18-18 15,17 1-15,17 0 16,0-18-16,0 0 15,26-17 1,9-17-16,-18 0 16,-34-9-16</inkml:trace>
  <inkml:trace contextRef="#ctx0" brushRef="#br0" timeOffset="8433.44">25982 249 0,'0'0'0,"0"9"0,-9 17 0,-8 17 16,-1 1-16,1 8 15,-9 0-15,17-26 16,9-18 0,0 1-16,0 0 15,0-9-15</inkml:trace>
  <inkml:trace contextRef="#ctx0" brushRef="#br0" timeOffset="8560.86">25964 301 0,'0'0'0,"0"0"0,0 0 15,0 9-15,18 8 16,8 18-16,26 8 16,9 1-1,-27-27-15</inkml:trace>
  <inkml:trace contextRef="#ctx0" brushRef="#br0" timeOffset="8902.23">26789 986 0,'-8'-9'0,"-1"9"0,9 0 16,0 0-16,0 0 15,17-9 1,9 1-16,27-1 0,16-8 16,18-1-1,0 1-15,-18 8 16,-25 9-16</inkml:trace>
  <inkml:trace contextRef="#ctx0" brushRef="#br0" timeOffset="9149.03">27102 544 0,'-9'-9'0,"1"9"16,8 0-16,0 0 15,-9 9-15,0 26 16,-8 25-16,8 35 15,1 9 1,8-26-16,0 9 16,8 0-16,18-10 15,0-7-15,-17-44 16</inkml:trace>
  <inkml:trace contextRef="#ctx0" brushRef="#br0" timeOffset="9482.01">27632 544 0,'0'0'0,"0"0"15,-9 0-15,0 9 16,9-1-16,0 10 16,0-1-16,18 0 15,-1 18-15,0-1 16,10-8-16,7 0 16,10 9-1,8-9-15,9 0 16,8-17-16,0-1 15,-16-8-15,7 0 16,-25 9-16</inkml:trace>
  <inkml:trace contextRef="#ctx0" brushRef="#br0" timeOffset="9718.82">28014 587 0,'0'0'0,"0"0"16,-9 0-16,0 0 16,1 0-16,-1 18 15,0 7-15,1 27 16,-1 18-16,9 8 16,0-9-1,26 26-15,17 18 16,-8-44-16,-17-52 15</inkml:trace>
  <inkml:trace contextRef="#ctx0" brushRef="#br0" timeOffset="10450.86">28396 639 0,'0'0'0,"0"0"0,0 0 16,0 0-16,0 0 16,0 0-16,17 26 15,1 9-15,8 17 16,0 0-16,0-9 15,9-17 1,-9 0-16,0-17 0,0-1 16,0-8-1,-9-8-15,18-27 16,-9-8-16,0-1 16,-9-16-16,9 8 15,-8 17-15,-10 18 16,10 0-16,-1 8 15,-8 9 1,0 9-16,8 16 16,18 45-16,8 16 15,0 18-15,1 0 16,-9 0-16,-1 9 16,-8-9-16,-17-26 15,-9-18-15,-9-16 16,1-1-16,-1-17 15,-17 0 1,0-18-16,-9-16 16,-8-1-16,-1-17 15,-8-26-15,9-17 16,17-18-16,17-8 16,26-18-16,36-25 15,16 17-15,-43 77 16</inkml:trace>
  <inkml:trace contextRef="#ctx0" brushRef="#br0" timeOffset="10998.95">28665 215 0,'0'0'0,"0"0"16,0 0-16,0 0 16,0 0-16,0 0 15,0 0-15,-9 17 16,1 26 0,-1 9-16,-8-8 15,-1-1-15,1 0 16,8-17-1,9-17-15,0 0 0,0-1 16,0 1-16,0-9 16</inkml:trace>
  <inkml:trace contextRef="#ctx0" brushRef="#br0" timeOffset="11117.52">28691 215 0,'0'0'0,"0"0"0,0 0 15,0 0-15,0 8 16,26 18-16,26 18 15,9 8-15,17 8 16,-34-25-16</inkml:trace>
  <inkml:trace contextRef="#ctx0" brushRef="#br0" timeOffset="13448.34">26329 1549 0,'0'0'0,"0"0"0,0 0 15,0 0-15,0 0 16,0 17-16,-9 26 16,1 0-16,-1 1 15,-8 16-15,-9 1 16,8 8 0,1 27-16,8-18 15,9-1-15,-8-16 16,8-18-16,0 1 15,0-18-15,8 0 16,10 0-16,-1-9 16,9 0-16,9 1 15,0-10-15,-1 1 16,1 0 0,17-18-16,9 9 15,-9 0-15,-26 0 16</inkml:trace>
  <inkml:trace contextRef="#ctx0" brushRef="#br0" timeOffset="13748.69">26494 2189 0,'0'0'0,"0"0"0,0 0 15,18 0-15,-1 9 16,9 0 0,17-1-16,1 1 15,-1 0-15,-17-1 16,-8 1-16,-10 8 16,1 18-16,-18 8 15,-8 27-15,-9 8 16,-18-9-16,10 0 15,-1-17 1,18-17-16,-1-9 16,18-18-16</inkml:trace>
  <inkml:trace contextRef="#ctx0" brushRef="#br0" timeOffset="14067.46">27137 2034 0,'0'0'0,"0"0"0,0 0 16,0 0-1,0 26-15,8 17 16,1 35-16,-9 26 16,17 34-16,1 1 15,-9-27-15,-1-16 16,1-10-16,0-16 16,-1-10-16,1-16 15,0-27 1</inkml:trace>
  <inkml:trace contextRef="#ctx0" brushRef="#br0" timeOffset="14640.68">27623 2371 0,'0'0'0,"0"0"0,-9-8 15,-8 8-15,8 0 16,1 0 0,8 0-16,-9 0 15,0 0-15,1 8 16,-1 18-16,9 26 15,9 18-15,17-10 16,-9-17-16,0-17 16,9 0-16,9 0 15,0-17 1,0 0-16,-1-18 16,10-17-16,-18-17 15,0-1-15,-17 1 16,-1 0-16,-16-9 15,-1 17-15,0 1 16,-8 16-16,-1 10 16,10 8-1,8 0-15,0 0 16</inkml:trace>
  <inkml:trace contextRef="#ctx0" brushRef="#br0" timeOffset="14981.48">27814 2042 0,'0'0'0,"0"0"0,0 0 16,0 0-16,0 0 16,0 0-16,17 9 15,18 8-15,0 9 16,26 9-16,17-1 15,9 1 1,-9 0-16,9-9 16,-18 0-16,-25-18 15,-18 1-15,-9 0 16,-8 8-16,-18 0 16,-8 27-16,-27 25 15,-17 18-15,1-1 16,-1-8-16,26-17 15,35-27 1</inkml:trace>
  <inkml:trace contextRef="#ctx0" brushRef="#br0" timeOffset="15206.13">29551 1886 0,'0'0'0,"-9"0"0,9 0 15</inkml:trace>
  <inkml:trace contextRef="#ctx0" brushRef="#br0" timeOffset="15296.33">29308 1878 0,'0'0'0,"0"0"0,0 0 16,0 0-16,0-9 16,0 9-16</inkml:trace>
  <inkml:trace contextRef="#ctx0" brushRef="#br0" timeOffset="15614.7">29386 1531 0,'0'0'0,"-9"0"0,0 0 16,1 0-16,-1 0 16,0 0-1,1 0-15,8 0 16,0 0-16,0 0 15,0 9-15,8 17 16,18 26-16,27 8 16,7 10-16,10-10 15,25 10-15,1-10 16,-1-8 0,-8-8-16,-9-18 15,-26-1-15,-8-16 16,-18 0-16,-9-1 15,9 1-15,0-9 16,-8 0-16</inkml:trace>
  <inkml:trace contextRef="#ctx0" brushRef="#br0" timeOffset="15898.16">29942 1756 0,'0'0'0,"0"0"0,0 0 16,0 0 0,0 0-16,17 0 0,0 0 15,18 18 1,8 16-16,27 1 16,8 8-16,-17 1 15,-9-10-15,-9 1 16,-17-9-16,-8 0 15,-9 8-15,-27 1 16,-17 17-16,-17 0 16,-8 17-1,-1-8-15,43-44 16</inkml:trace>
  <inkml:trace contextRef="#ctx0" brushRef="#br0" timeOffset="16230.72">30906 1964 0,'0'0'0,"0"0"15,-9 44-15,0 25 16,9-9-16,0 10 16,9 16-16,-9-8 15,9 0-15,-9-17 16,8-1-1,-8-16-15,0-18 16,9-9-16</inkml:trace>
  <inkml:trace contextRef="#ctx0" brushRef="#br0" timeOffset="16481.97">31296 2060 0,'0'8'0,"0"18"16,0 9-16,0 8 16,0-8-16,0-1 15,0 1 1,0 8-16,9 1 15,0-10-15,-1-25 16</inkml:trace>
  <inkml:trace contextRef="#ctx0" brushRef="#br0" timeOffset="16748.41">31453 1947 0,'0'0'0,"8"0"0,1 0 16,8 0-16,18 17 16,17 1-16,9-1 15,-9 0-15,9 18 16,8-9-16,-25 0 16,-18 0-1,-18-9-15,1 9 16,-26 17-16,-27 35 15,-34 26-15,-43 26 16,8-17 0,69-61-16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1-24T04:27:42.5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7998 7819 0,'0'0'0,"0"0"0,-9 0 16,0 0-16,1 0 16,-1 0-16,0 0 15,1 0-15,8 0 16,0 0-16,0 0 16,0 0-16,8 0 15,10 0 1,16 0-16,10 0 15,8 9-15,-9-1 16,1 1-16,-1-1 16,-17 10-16,0-1 15,0 0-15,-17 9 16,0 9-16,-1 0 16,-16 8-16,-1 9 15,0 0 1,-8 17-16,-9-8 15,0-9-15,0-9 16,-9 0-16,18-17 16,-1 0-16,1-8 15,8-1-15,1-8 16,-1-1-16,0 1 16,9 0-1,0-9-15,0 0 16,0 0-16,0 0 15,26 0-15,18 0 16,25-9-16,18 0 16,0-8-16,-9 0 15,-17-1-15,-9 10 16,-17 8 0,-9 0-16,-9 0 15,0 0-15,1-9 16,8 0-16,-9 9 15</inkml:trace>
  <inkml:trace contextRef="#ctx0" brushRef="#br0" timeOffset="998.64">8449 7256 0,'0'0'0,"0"0"0,0 0 16,0 0-1,0 0-15,0 0 16,0 0-16,0 0 16,0 0-16,0 0 15,0 17-15,9 27 16,0 7-16,-1 1 16,1 9-16,0-18 15,-1 1 1,1-18-16,-9 0 15,9 0-15,-1-9 16,1-8-16,0-1 16,0 1-16,8-9 15,0-9-15,18 1 16,0-1-16,-1 0 16,1 1-1,0-10-15,-9 10 16,-17 8-16</inkml:trace>
  <inkml:trace contextRef="#ctx0" brushRef="#br0" timeOffset="1267.42">8614 7299 0,'0'0'0,"0"0"0,0 0 16,0 0-16,0 0 15,0 0-15,0 0 16,0 26 0,0 26-16,9 17 15,8 9-15,9 0 16,9 9-16,0 8 15,0-17-15,-18-35 16</inkml:trace>
  <inkml:trace contextRef="#ctx0" brushRef="#br0" timeOffset="60358.98">20042 15215 0,'-9'-9'0,"1"1"0,-1-1 15,9 0 1,0 1-16,0 8 16,0 0-16,9-9 15,8 9-15,18 0 16,17 9-16,0 8 16,9 0-16,0 18 15,-9 0-15,-18-1 16,-7 1-16,-19 17 15,-16 0 1,-27 17-16,-17 0 16,-26 9-16,-1-17 15,19-18-15,7 1 16,10-18-16,8-9 16,18-8-16,0-1 15,17 1-15,0 8 16,26 1-1,17-1-15,44 9 16,34 0-16,1-9 16,0-8-16,-18-9 15,-35 0-15,-25 0 16,-18 0-16,-9 0 16,-8-9-16,8 1 15,-8-1 1</inkml:trace>
  <inkml:trace contextRef="#ctx0" brushRef="#br0" timeOffset="60876.17">20763 14912 0,'0'-9'0,"0"9"0,0 0 16,0 0-16,0 0 15,0 0-15,0 0 16,-9 0-16,1 18 15,-1 16-15,-9 10 16,1-18-16,8 0 16,1-9-16,-1-9 15,9 1 1,0 0-16,0-18 16,0 0-16,9-25 15,8-18-15,9 9 16,9-9-16,0 17 15,-9 0-15,0 18 16,0 0-16,-9 17 16,-8 0-1,8 17-15,1 9 16,-1 9-16,-8 17 16,8 0-16,-8-9 15,8 0-15,0-17 16,9-9-16,-8-8 15</inkml:trace>
  <inkml:trace contextRef="#ctx0" brushRef="#br0" timeOffset="62011.65">22291 14782 0,'0'0'0,"0"0"0,0 0 0,0 0 16,0 9-1,0 25-15,-8 44 16,-1 52-16,9 35 15,-9-1-15,0-8 16,1-26-16,-1-35 16,0-8-16,1-35 15,-1-26-15,9 0 16,0-17-16,0-9 16,-9-9-1,1-26-15,8-17 16,0-8-16,0-10 15,0 18-15,0 18 16,0 16-16,8 1 16,1 0-16,8-1 15,9 1-15,9 0 16,26 8 0,8 9-16,18 0 15,-9 18-15,-17-1 16,-17 0-16,-1 9 15,-17 0-15,-17 0 16,-27 9-16,-16 8 16,-36 9-16,-17-9 15,1 1 1,-10-18-16,1-9 16,25-8-16,27-1 15,17-8-15,17 0 16,9-8-16,17-1 15,-8 0-15</inkml:trace>
  <inkml:trace contextRef="#ctx0" brushRef="#br0" timeOffset="62457.98">23246 15527 0,'0'0'0,"0"0"0,0 0 0,0 0 16,0 0-16,-8-9 15,-1 1-15,0-1 16,-8 0-16,-9 9 16,-9 9-16,-8 17 15,-1 8-15,1 18 16,8 0-1,9-8-15,9-1 16,8-17-16,9 0 16,0-17-16,9-1 15,8-16-15,18-18 16,17-18-16,-9 1 16,-17 8-16,1 9 15,-19 9-15,1 17 16,-9 0-1,0 26-15,0 17 16,9 27-16,8 8 16,0-18-16,1-16 15,16-10-15,36 1 16,-18-9-16</inkml:trace>
  <inkml:trace contextRef="#ctx0" brushRef="#br0" timeOffset="62858.81">24037 15371 0,'-9'0'0,"0"0"0,1 0 15,-1 0 1,0-9-16,1 9 15,-19 0-15,1 0 16,-8 0-16,-10 0 16,1 18-16,-9-1 15,8 18-15,10-1 16,-1 1-16,18 0 16,8-1-1,9 1-15,17-1 16,1-8-16,-1 0 15,0 0-15,-8 0 16,0-17-16,-1 0 16,1-1-16,-18 1 15,-8 8-15,-9 1 16,-9-1-16,-8 0 16,-1-8-1,10 0-15,16-9 16</inkml:trace>
  <inkml:trace contextRef="#ctx0" brushRef="#br0" timeOffset="63229.95">24176 15458 0,'0'0'0,"0"0"0,0 0 16,0 17 0,0 0-16,0 18 15,0-1-15,0 10 16,0-10-16,0-8 16,0 0-16,0-17 15,0 0-15</inkml:trace>
  <inkml:trace contextRef="#ctx0" brushRef="#br0" timeOffset="63371.86">24037 15180 0,'0'0'0,"0"0"0,0 0 15,0 0-15,17 9 16,-8 0-16</inkml:trace>
  <inkml:trace contextRef="#ctx0" brushRef="#br0" timeOffset="63725.45">24688 15267 0,'0'0'0,"0"0"0,0 0 0,0 0 15,0 0 1,-9 0-16,1 0 16,-10 0-16,-8 9 15,0 8-15,0 0 16,9 18-16,-1 8 16,18 9-16,0 9 15,9-18-15,8 0 16,-8 1-1,0-18-15,-1 0 16,1-9-16,-9 0 16,-9 1-16,-17-1 15,-17 9-15,0 0 16,-10-9-16,10-8 16,26 0-16</inkml:trace>
  <inkml:trace contextRef="#ctx0" brushRef="#br0" timeOffset="64258.59">25739 15215 0,'0'0'0,"-9"0"16,0 0-16,-17 0 15,-8 0-15,-10 9 16,-8 8 0,0 0-16,8 9 15,10 9-15,8 8 16,8 9-16,18 0 15,0 0-15,18 0 16,8-9-16,0 1 16,0-10-16,-17-8 15,-1-8-15,1-1 16,-9 0 0,-9 1-16,-17-1 15,0-8-15,-9-1 16,-17-8-16,26 0 15</inkml:trace>
  <inkml:trace contextRef="#ctx0" brushRef="#br0" timeOffset="64427.53">25739 15432 0,'0'0'0,"8"0"0,18 8 16,9 1-16,26 0 15,8-9-15,10-9 16,-1 0-16,-9-8 16,-43 8-1</inkml:trace>
  <inkml:trace contextRef="#ctx0" brushRef="#br0" timeOffset="64641.59">26112 14990 0,'0'0'0,"0"0"16,-9 0-16,1 17 15,-1 27-15,0 25 16,-17 17-16,0 36 16,-9 8-16,18-18 15,0-8-15,17-17 16,17-18-16,-8-43 15</inkml:trace>
  <inkml:trace contextRef="#ctx0" brushRef="#br0" timeOffset="65043.73">26546 15397 0,'0'0'0,"0"0"0,0 0 16,-8 0-16,-1 0 16,0 0-16,-8 9 15,-9 8-15,0 9 16,-18 9-16,1 17 16,8-1-1,0 1-15,18-8 0,17-18 16,0 0-1,9-18-15,8 1 16,9-9-16,9-17 16,17-18-16,9-8 15,-26-1-15,-9 10 16,-9 16-16,-8 1 16,-1 17-16,1 17 15,0 9-15,-1 26 16,10 9-1,8 0-15,9-1 16,-1-25-16,-8-18 16,-17-17-16</inkml:trace>
  <inkml:trace contextRef="#ctx0" brushRef="#br0" timeOffset="65275.05">26729 15189 0,'0'0'0,"0"0"0,0 0 15,0 0-15,17 0 16,9 9 0,17-1-16,36-8 15,16-8-15,9-1 16,9-8-16,17-27 15,-34 1-15,-61 26 16</inkml:trace>
  <inkml:trace contextRef="#ctx0" brushRef="#br0" timeOffset="65476.99">27310 14860 0,'0'0'0,"0"0"16,0 0-16,-8 17 15,-1 27-15,0 34 16,1 25-16,-18 36 16,0 17-16,0-9 15,8 0 1,-8-25-16,17-27 16,18-26-16,0-43 15</inkml:trace>
  <inkml:trace contextRef="#ctx0" brushRef="#br0" timeOffset="65874.82">27284 15631 0,'0'0'0,"0"0"15,0 0-15,9 0 16,8 8-16,18 1 15,9 0-15,8-9 16,8-9-16,1 0 16,-17-8-1,-18 0-15,0-1 16,0 1-16,-17 0 16,-1 0-16,-16 8 15,-1 0-15,0 1 16,-17 8-1,0 0-15,-9 17 16,1 0-16,-1 18 16,9-1-16,8 18 15,10-8-15,16 8 16,18 0-16,9-9 16,17-8-16,9-27 15,43-25-15,9-18 16,-69 18-1</inkml:trace>
  <inkml:trace contextRef="#ctx0" brushRef="#br0" timeOffset="66175.25">28387 15336 0,'0'0'0,"0"0"0,0 0 16,0 0-1,0 0-15,-8 0 16,-1 0-16,-17 18 16,0 16-16,0 10 15,8 8-15,1 0 16,17-9-16,0 0 16,9 0-16,-1-17 15,1-8 1,-9-1-16,0-8 15,0-1-15,-9 1 16,-43 0-16,-52-1 16,35 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1-24T04:32:07.7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7928 4978 0,'0'0'0,"0"0"0,-8-9 15,-10 9-15,1 0 16,-1 0-16,10 0 16,-1 0-16,0 0 15,-8 0-15,8 0 16,-8 18-16,0-1 16,8 0-16,0 18 15,9 17 1,0 9-16,0-18 15,0-17-15,9 0 16,8 0-16,1-17 16,-1-1-16,0-16 15,18-10-15,0-16 16,0-10-16,-9-8 16,-18 0-1,1 18-15,-18-1 16,1 18-16,-1-1 15,-8 18-15,-1 0 16,1 0-16,8 9 16,9 0-16,0-1 15</inkml:trace>
  <inkml:trace contextRef="#ctx0" brushRef="#br0" timeOffset="379.69">8362 5004 0,'0'0'0,"-17"0"0,-18 0 16,18 9-16,0 8 15,-1 0-15,1 1 16,17-1-16,0 9 16,0 0-1,17 0-15,1-9 16,-1-8-16,0 0 16,18-18-16,0 0 15,-9 1-15,0-18 16,-17 8-16,-1-8 15,-8 0-15,-8 0 16,-1-8-16,-8 8 16,-1 8-1,10 18-15,8 0 16</inkml:trace>
  <inkml:trace contextRef="#ctx0" brushRef="#br0" timeOffset="702.15">7633 4718 0,'0'0'0,"0"0"16,0 0-16,0 0 15,0 0 1,0 9-16,0 17 16,17 35-16,1 8 15,-1 35-15,-8 8 16,-1-8-16,-8-26 16,0-17-16,9-18 15,9-8-15,8-9 16,-9-18-16</inkml:trace>
  <inkml:trace contextRef="#ctx0" brushRef="#br0" timeOffset="1017.03">8397 4692 0,'0'0'0,"-8"0"16,8 0-16,0 9 16,0 8-16,0 1 15,17-1-15,9 18 16,9-9-16,17 0 16,9 0-16,-1-9 15,-16-8 1,-1-1-16,-17 1 15,-17 8-15,0 9 16,-18 17-16,-8 27 16,-10 25-16,-7 9 15,-1-26-15,18-43 16</inkml:trace>
  <inkml:trace contextRef="#ctx0" brushRef="#br0" timeOffset="1750.18">10195 4727 0,'0'0'0,"0"0"16,0 0-16,-9 0 16,0 0-16,1 9 15,-1 17-15,-8 26 16,-1 26-16,10 8 15,-1 9 1,9-8-16,9-18 16,-1-17-16,1-34 15</inkml:trace>
  <inkml:trace contextRef="#ctx0" brushRef="#br0" timeOffset="2081.01">10334 4926 0,'0'0'0,"0"0"0,-9 0 16,0 18-16,1-1 16,8 0-16,0 18 15,0 8-15,17 9 16,18-9-1,-9-17-15,0-8 16,0-10-16,0-16 16,0-1-16,0 0 15,0-17-15,-17 0 16,-1 0-16,-16 0 16,-1 9-16,-8 0 15,-1 8 1,1 9-16,17 0 15,0 0-15,0 0 16</inkml:trace>
  <inkml:trace contextRef="#ctx0" brushRef="#br0" timeOffset="2303.48">10707 4909 0,'0'0'0,"0"0"0,0 0 16,0 0-16,0 0 16,0 0-16,9 17 15,-1 1-15,1 16 16,0 1 0,-1-1-16,10-8 15,8 0-15,-9-17 16</inkml:trace>
  <inkml:trace contextRef="#ctx0" brushRef="#br0" timeOffset="2616.67">10942 4658 0,'-9'0'0,"0"0"16,0 0-16,1 0 15,8 0-15,0 0 16,0 8-16,17 10 16,9-1-1,9 9-15,17 9 16,9-9-16,8 0 16,-25-9-16,-18 0 15,0 1-15,-17 8 16,-1 8-16,-8 27 15,-26 17-15,-9 26 16,1 0-16,25-61 16</inkml:trace>
  <inkml:trace contextRef="#ctx0" brushRef="#br0" timeOffset="3350.21">12765 4779 0,'0'0'0,"0"0"0,0 0 16,0 0-16,0 0 16,0 0-16,0 17 15,0 18-15,0 26 16,0 25-16,0 18 16,-9-9-16,9-8 15,-8-26 1,8-9-16,0-9 15,0-26-15,8-8 16,1-1-16</inkml:trace>
  <inkml:trace contextRef="#ctx0" brushRef="#br0" timeOffset="3587.11">12991 4866 0,'0'0'0,"0"0"0,0 0 0,0 17 15,0 9-15,-9 9 16,1 25-16,8 9 16,0-8-1,0-9-15,0-9 16,0-17-16,8 0 15,-8-8-15,0-10 16</inkml:trace>
  <inkml:trace contextRef="#ctx0" brushRef="#br0" timeOffset="3964.58">13330 4978 0,'0'0'0,"-9"0"0,9 0 0,-9 0 0,1 0 16,-1 0-16,-9 9 16,1 8-16,8 0 15,1 9-15,8 9 16,0 8-16,8 1 15,10-18 1,-1 0-16,1-18 0,-1 1 16,0-18-1,1 1-15,-1-10 16,0-8-16,-8 0 16,0 0-16,-18 0 15,0 9-15,-17 0 16,0-1-16,0 18 15,26 0-15,0 0 16</inkml:trace>
  <inkml:trace contextRef="#ctx0" brushRef="#br0" timeOffset="4232.72">13373 4788 0,'0'0'0,"0"0"0,0 0 0,0 0 16,0 0 0,0 0-16,26 17 15,9 0-15,17 1 16,-9-1-16,1 0 16,-18 1-16,0-1 15,-17 0-15,-1 9 16,-16 9-1,-10 25-15,-25 18 16,-9 9-16,8-18 16,36-34-16</inkml:trace>
  <inkml:trace contextRef="#ctx0" brushRef="#br0" timeOffset="4949.57">15570 4632 0,'-9'0'0,"1"0"0,8 0 16,0 0-16,-9 0 15,0 0-15,1 17 16,-1 26-16,0 18 16,9 8-16,0 9 15,0-9-15,0 1 16,-8-10 0,8-8-16,0-8 15,8-10-15,1 1 16,0-9-16,-1-17 15</inkml:trace>
  <inkml:trace contextRef="#ctx0" brushRef="#br0" timeOffset="5216.45">15961 4640 0,'-9'0'0,"-8"0"0,-1 0 0,10 0 16,-1 9-1,0 8-15,-8 9 16,0 9-16,-1 17 16,1 0-16,8 9 15,0-18-15,1 0 16,8-8-16,0-9 15,8-18-15,1 1 16</inkml:trace>
  <inkml:trace contextRef="#ctx0" brushRef="#br0" timeOffset="5418.63">16117 4727 0,'0'0'0,"0"0"0,0 0 0,0 0 16,-9 0 0,1 17-16,-1 9 15,0 26-15,1 9 16,8-9-16,0-18 16,0-8-1,0-17-15</inkml:trace>
  <inkml:trace contextRef="#ctx0" brushRef="#br0" timeOffset="5716.98">16195 4493 0,'0'0'0,"0"0"16,0 0-16,0 0 15,0 0-15,0 0 16,18 17-16,16 1 16,18 8-16,18 0 15,17 0-15,-9 0 16,0 0-16,-26-9 16,-8 0-1,-18 1-15,-18 8 16,-8 26-16,-34 26 15,-45 51-15,-7 36 16,-97 181-16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1-24T04:35:16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22821 11448 0,'0'0'0,"0"0"0,0 0 0,0-9 16,0 0-1,0 1-15,0-1 16,-9 0-16,9 9 16,-8 0-16,-1 0 15,0 0-15,-17 35 16,-17 26-16,8 8 16,9 9-16,9-9 15,-1-8 1,18-18-16,0-17 15,0-17-15,18-1 16,-1-16-16,26-10 16,9-8-16,1-8 15,-1-1-15,-18 9 16,-8 9-16,0 17 16,-8 0-1,-1 17-15,18 0 16,-9 1-16,9-1 15,-9-8-15,0-1 16,0-16-16,0-1 16,0-17-16,0-17 15,-17-26-15,-1-9 16,-16 8-16,-1 18 16,0 26-1,9 9-15,0 17 16,0 0-16,0 0 15</inkml:trace>
  <inkml:trace contextRef="#ctx0" brushRef="#br0" timeOffset="557.61">23672 11422 0,'0'0'0,"0"0"16,0 0-16,0 0 15,0 0-15,0-9 16,0 0-16,0 1 15,0 8-15,-9 0 16,1 0-16,-18 0 16,-1 17-1,-16 9-15,0 9 16,8-1-16,18 1 16,-1-9-16,18 0 15,0 0-15,0-17 16,18-1-16,-1 1 15,0-9-15,9-9 16,9-8-16,-9-9 16,-9 0-1,-8 9-15,0-1 16,0 1-16,-1 8 16,-8 9-16,0 0 15,0 0-15,0 18 16,18 8-16,-1 8 15,0-8 1,9 0-16,0-8 16,27-1-16,16-17 15,-34 0-15</inkml:trace>
  <inkml:trace contextRef="#ctx0" brushRef="#br0" timeOffset="907.8">23820 11430 0,'0'0'0,"0"0"0,0 0 16,0 0-16,0 0 15,0 0-15,8 0 16,10 0-1,-1 18-15,18 16 16,-1 1-16,1 0 16,-9-9-16,0 0 15,-17-9-15,0-8 16,-1-1-16,-8-8 16,0-8-16,0-10 15,9-34 1,-9-17-16,9-9 15,-1 17-15,10 18 16,-10 17-16</inkml:trace>
  <inkml:trace contextRef="#ctx0" brushRef="#br0" timeOffset="1357.61">24288 11396 0,'0'0'0,"0"0"0,0 0 0,0 0 16,0 0-1,0 0-15,0 8 16,0 1-16,18 0 15,-1-1-15,1 1 16,-1-9-16,9 0 16,-9-9-16,9 1 15,-8-1 1,-10-8-16,1-1 16,-9 1-16,-9 0 15,1-1-15,-1 18 16,-8 0-16,-9 0 15,-9 18-15,0 25 16,9 9-16,9 9 16,17-9-16,0 0 15,17-9 1,1-17-16,-1 0 16,18-18-16,17 1 15,-26-9-15</inkml:trace>
  <inkml:trace contextRef="#ctx0" brushRef="#br0" timeOffset="1690.86">25209 10876 0,'0'0'0,"0"0"16,0 0-16,0 0 15,-9 0-15,1-9 16,-1 9-16,0 0 16,1 0-1,-1 0-15,0 18 16,-8 8-16,-1 34 16,1 18-16,8 18 15,9 16-15,0-8 16,0-17-16,0-18 15,0-8-15,-8-18 16,-1-17 0,0 0-16,1-17 15,8-1-15,0-8 16</inkml:trace>
  <inkml:trace contextRef="#ctx0" brushRef="#br0" timeOffset="1857.86">24662 11474 0,'0'0'0,"0"0"0,0 0 16,17 0-16,18 0 15,26-9-15,17 0 16,26-17-16,-8 0 16,-1-8-16,1 16 15,-62 10-15</inkml:trace>
  <inkml:trace contextRef="#ctx0" brushRef="#br0" timeOffset="2310.84">25443 11283 0,'0'0'0,"0"0"0,0 0 16,0 0-1,0 0-15,0 0 16,0 0-16,0 0 16,0 0-16,0 17 15,0 1-15,9 25 16,0 9-16,8 0 16,1-9-16,-10-8 15,1-9 1,0-17-16,-1-1 15,1-8-15,8-8 16,1-18-16,8-9 16,-9-17-16,-8 0 15,-1 17-15,1 18 16,0 0-16,-9-1 16,0 18-1,0 0-15,0 0 16,17 18-16,1 16 15,16 18-15,1-8 16,0-1-16,0-17 16,-1 0-16,1-9 15,-18-8-15</inkml:trace>
  <inkml:trace contextRef="#ctx0" brushRef="#br0" timeOffset="2707.66">26051 11222 0,'0'0'0,"0"0"16,0 0-16,0 9 15,0 8-15,9 1 16,0 8-16,-1 8 15,1 10-15,0-18 16,-9 0-16,0-9 16,0-8-1,0-1-15,0-8 16,0-8-16,0-10 16,8 1-16,1-9 15,0 0-15,-1 9 16,1-1-16,0 10 15,-9 8-15,0 0 16,8 17 0,10 9-16,-1 26 15,1-9-15,16 1 16,1-1-16,-18-17 16</inkml:trace>
  <inkml:trace contextRef="#ctx0" brushRef="#br0" timeOffset="2990.97">26694 11171 0,'0'0'0,"0"0"0,0 0 16,0 0-16,-9 0 15,1 0-15,-1 0 16,-9 0-16,-8 17 15,0 0 1,0 9-16,0 9 16,9-1-16,0 10 15,-1-1-15,18 0 16,0-17-16,18 0 16,-1-8-16,18-10 15,17-8-15,-26 0 16</inkml:trace>
  <inkml:trace contextRef="#ctx0" brushRef="#br0" timeOffset="3208.29">26694 11179 0,'0'0'0,"0"0"0,0 0 15,9 0-15,17 0 16,8-8-16,36-10 16,17-8-16,-1 0 15,-7-8-15,-19-1 16,-25 26-16</inkml:trace>
  <inkml:trace contextRef="#ctx0" brushRef="#br0" timeOffset="3424.47">27154 10677 0,'0'0'0,"0"0"16,0 0-16,-9 9 0,1 8 16,-1 17-1,0 36-15,-8 25 16,-9 9-16,9 0 15,-1-9-15,1 0 16,17-25-16,17-1 16,27-8-16,-27-35 15</inkml:trace>
  <inkml:trace contextRef="#ctx0" brushRef="#br0" timeOffset="3587.9">27328 11197 0,'0'0'0,"0"0"0,-9 17 16,0 17-1,1 1-15,-1 8 0,9 1 16,0-18 0,0-26-16</inkml:trace>
  <inkml:trace contextRef="#ctx0" brushRef="#br0" timeOffset="3721.94">27397 10712 0,'0'0'0,"0"0"16,0 0-16,0 0 16,0 17-16,9-9 15</inkml:trace>
  <inkml:trace contextRef="#ctx0" brushRef="#br0" timeOffset="4357.72">27632 11093 0,'0'0'0,"0"0"0,0 0 16,0 8-16,0 10 15,0-1-15,0 0 16,0 18 0,0-9-16,0 0 15,8 0-15,1 0 16,0-18-16,-1 1 16,10 0-16,-1-9 15,1-9-15,-10 0 16,1-17-16,0-17 15,-1 9 1,-16-1-16,-1 9 16,0 9-16,1-1 15,-1 10-15,9 8 16,0 0-16,0 0 16,0 0-16,0 0 15,17 0-15,9 8 16,9 10-16,-9-1 15,0 0 1,0 9-16,-8 0 16,-10 0-16,1 0 15,0-9-15,-1-8 16,1 0-16,0-1 16,8-16-16,0-1 15,18-17-15,9-9 16,-1 1-1,-17 8-15,0 9 16,-17-1-16,-1 18 16,1 0-16,8 18 15,1 16-15,-1 1 16,1 17-16,25 0 16,18-18-16,-18-25 15</inkml:trace>
  <inkml:trace contextRef="#ctx0" brushRef="#br0" timeOffset="4810.68">29924 10815 0,'-8'-8'0,"-1"-1"16,0 0-16,-8 1 16,-27-10-16,-8 1 15,-8 17-15,-27 0 16,0 17 0,0 18-16,0 8 15,18 18-15,8 8 16,26-8-16,18-9 15,17-9-15,8-8 16,10-9 0,25 0-16,9-18 15,53 1-15,251 26 16</inkml:trace>
  <inkml:trace contextRef="#ctx0" brushRef="#br0" timeOffset="5126.33">29968 10902 0,'0'0'0,"0"0"15,0 0-15,-9 0 16,0 17-16,1 18 16,-10 8-16,10-8 15,8 8-15,0-8 16,17-9-16,0 0 15,1-9 1,-1-8-16,0 0 16,1-9-16,-1-9 15,0-17-15,-8-17 16,-9-1-16,-9 1 16,-17 8-16,0 1 15,0 16-15,18 18 16</inkml:trace>
  <inkml:trace contextRef="#ctx0" brushRef="#br0" timeOffset="5407.36">30523 10304 0,'0'0'0,"0"0"16,0 0-16,0 18 16,0 8-16,-8 17 15,-1 26-15,0 27 16,-8 16-16,0 18 16,-1-9-16,1-17 15,8-26-15,9-26 16,0-17-1,0-18-15,0-8 16,0-1-16</inkml:trace>
  <inkml:trace contextRef="#ctx0" brushRef="#br0" timeOffset="5625.2">30871 10175 0,'0'0'0,"0"0"16,0 8-16,0 18 16,0 26-16,-9 35 15,-17 25-15,0 27 16,0-1-16,0 1 16,9-35-1,-1-17-15,1-27 16,17-16-16,8-27 15</inkml:trace>
  <inkml:trace contextRef="#ctx0" brushRef="#br0" timeOffset="6074.46">31218 10876 0,'0'0'16,"0"0"-16,0 0 0,0 0 16,0 0-16,0-9 15,-9 1-15,1 8 16,-1 0 0,-17 0-16,-17 17 15,-18 18-15,-9 17 16,18-9-16,9 0 15,8-17-15,18 0 16,17-17-16,0 0 16,0-9-16,17-9 15,9-8 1,18-9-16,-1 0 16,-17 8-16,0 1 15,-17 8-15,-1 9 16,1 0-16,0 18 15,8-1-15,1 9 16,8 0-16,8 0 16,1 0-1,17-17-15,18 17 16,-27-9-16</inkml:trace>
  <inkml:trace contextRef="#ctx0" brushRef="#br0" timeOffset="6540.22">31548 10876 0,'0'0'0,"0"0"0,0 0 16,9 17-16,-1 27 16,1 34-16,-9 26 15,9 17-15,-18 26 16,-8-8-16,8-27 15,-8-17 1,-1-17-16,10-26 16,-1-26-16,0-8 15,9-10-15,0-16 16,-8-18-16,-1-52 16,18-61-16,17-17 15,8 9-15,1 26 16,0 26-16,0 25 15,8 18 1,0 18-16,-16 8 16,-1 8-16,0 1 15,-9 17-15,-8 0 16,-1 9-16,-16 17 16,-10 8-16,-8 18 15,-17 0-15,-9-8 16,8-1-16,10-17 15,-1-9 1,9-8-16,17-1 16</inkml:trace>
  <inkml:trace contextRef="#ctx0" brushRef="#br0" timeOffset="6976.55">32408 10963 0,'0'0'16,"0"-9"-16,0 0 15,-9 1-15,0-10 16,-8 1-16,-9 0 15,-17-1-15,-1 10 16,-8 8-16,17 8 16,1 10-1,16-1-15,10 9 0,-10 17 16,18 1-16,0-1 16,9-8-1,8-1-15,-8-8 16,0-8-16,-1-1 15,-8-8-15,-8-1 16,-10 9-16,-17 1 16,-8-1-16,-9-8 15,0-1-15,17 1 16,18-9 0,-1 0-16,18 0 15</inkml:trace>
  <inkml:trace contextRef="#ctx0" brushRef="#br0" timeOffset="7390.16">32330 11127 0,'0'0'0,"0"0"16,0 0-16,0 0 15,0 0-15,8 0 16,10 0-16,-1 0 16,18-8-1,0-1-15,8 0 16,0 1-16,-17-10 16,0 1-16,-17 0 15,0 8-15,0 0 16,-9 1-16,-9-1 15,0 0-15,0 9 16,-17 0-16,0 9 16,-8 8-1,-1 1-15,9 16 16,8 1-16,1 17 16,0 0-16,17-9 15,8 0-15,36 1 16,34-10-16,70-25 15,268-26-15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1-24T04:37:05.4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3595 8408 0,'0'0'0,"0"0"0,0 0 0,0 0 16,0 17-16,0 0 16,9 18-16,-1 0 15,1 17-15,0 8 16,-1 10 0,1-10-16,9-8 15,-1 0-15,-17-26 16</inkml:trace>
  <inkml:trace contextRef="#ctx0" brushRef="#br0" timeOffset="383.58">3369 9075 0,'0'0'0,"-8"-9"16,-1 9-16,9 0 16,0 0-16,0 0 15,0 0-15,0 0 16,0 0-16,0-9 15,17 1-15,18-1 16,26-8-16,26-9 16,-1-9-1,1-8-15,-9-1 16,1 10-16,-19-1 16,-16 9-16,8 0 15,0 9-15,-26 8 16</inkml:trace>
  <inkml:trace contextRef="#ctx0" brushRef="#br0" timeOffset="999.72">3777 9213 0,'0'0'0,"-8"0"0,-1 0 15,0 0-15,9 0 16,0 0-1,0 0-15,0 0 16,0 0-16,0 0 16,0 0-16,0 0 15,9 0-15,8 0 16,1 0-16,8 0 16,-9 0-16,1 0 15,-1 9-15,-8 0 16,-1 8-16,1 0 15,0 1 1,-1 16-16,-16 1 16,-1-1-16,-8 1 15,-1-9-15,1 0 16,0 0-16,-1 0 16,9-9-16,1 1 15,-1-10 1,9 1-16,0 0 15,0-1-15,0-8 16,0 0-16,0 0 16,17 0-16,1 0 15,17-8-15,8-1 16,0 0-16,1 1 16,-1-1-16,9 9 15,-17 0 1</inkml:trace>
  <inkml:trace contextRef="#ctx0" brushRef="#br0" timeOffset="15414.08">5731 8945 0,'0'0'0,"0"0"0,0 0 0,0 0 16,0 0-16,0 0 15,26-9-15,9 0 16,17 1-16,-8-1 16,-1 0-16,0 1 15,-8-1 1,0 0-16,-9 1 15,-9-1-15,1 0 16</inkml:trace>
  <inkml:trace contextRef="#ctx0" brushRef="#br0" timeOffset="17430.66">6582 8148 0,'-8'0'0,"8"0"0,-9 0 16,9 0-1,-9 0-15,1 0 16,8 0-16,-9 9 16,0 17-16,1 26 15,-1 17-15,0 0 16,9 9-16,0-9 15,18-8-15,-1-9 16,-8-9 0,-1-25-16</inkml:trace>
  <inkml:trace contextRef="#ctx0" brushRef="#br0" timeOffset="17714.24">6252 9075 0,'0'0'0,"0"-9"16,0 0-16,0 1 16,0-1-16,18 0 15,16-17-15,10 0 16,8 0-1,9-8-15,17 8 16,0-9-16,-9 18 16,-8-1-16,0 10 15,-18-1-15,-8 9 16,-17 0-16</inkml:trace>
  <inkml:trace contextRef="#ctx0" brushRef="#br0" timeOffset="18182.66">6548 9343 0,'-9'-9'0,"9"1"0,0 8 16,0-9-16,0 0 16,9 9-16,8 0 15,0 0-15,9 0 16,18 9-16,-1 0 16,-8 8-1,-9 0-15,0 1 16,-17-1-16,-1 0 15,1 18-15,-26 26 16,-9-1-16,0 1 16,8-18-16,1-17 15,-1-8-15,10-10 16,-1 1 0,9 0-16,0-1 15,0-8-15,0 0 16,26-8-16,18-10 15,8 1-15,8 0 16,19-1-16,7 1 16,-33 0-16</inkml:trace>
  <inkml:trace contextRef="#ctx0" brushRef="#br0" timeOffset="28481.39">9769 8044 0,'0'0'0,"0"0"0,0 0 0,-8 9 15,-1 8 1,0 18-16,-8 25 16,-1 27-16,18-1 15,0-25-15,0-18 16,9-8-16,-9-18 16</inkml:trace>
  <inkml:trace contextRef="#ctx0" brushRef="#br0" timeOffset="28845.93">9309 8711 0,'0'0'0,"-9"0"16,1 0-16,8 0 15,0 0-15,0 0 16,0 0-16,17 0 16,9-9-16,26 9 15,26-8 1,18-1-16,-9 9 15,-9 0-15,-17-9 16,-18 9-16,0 0 16,-8 0-16,0 0 15,8 0-15,-17 0 16,-8 0-16</inkml:trace>
  <inkml:trace contextRef="#ctx0" brushRef="#br0" timeOffset="29345.76">9561 9049 0,'0'0'0,"0"-9"0,0 9 15,0 0-15,0-9 16,9 9-16,8 0 16,9 0-16,9 0 15,-1 9-15,-8 0 16,0-1 0,-8 10-16,-9-10 15,-1 10-15,1 8 16,0 8-16,-9 10 15,-9-10-15,0 1 16,-8-9-16,-1 0 16,1 0-16,8-18 15,1 1 1,-1 0-16,0-1 16,9 1-16,0-9 15,0 0-15,0 0 16,18 0-16,8 0 15,17 0-15,9 9 16,18-9-16,8 0 16,9 0-16,43 8 15,9-8 1,-78 0-16</inkml:trace>
  <inkml:trace contextRef="#ctx0" brushRef="#br0" timeOffset="31912.22">11567 8746 0,'0'0'0,"-9"0"0,0 0 16,1 0 0,-1 0-16,9 0 15,0 0-15,0 0 16,0 0-16,0 0 16,17 0-16,18 0 15,17 0-15,0 0 16,26 0-16,-17 0 15,-9-9 1,-26 0-16</inkml:trace>
  <inkml:trace contextRef="#ctx0" brushRef="#br0" timeOffset="32895.32">12444 8148 0,'0'0'0,"0"0"16,0 0-16,-9 0 15,9 0-15,0 0 16,0 0-16,0 0 15,-9 0-15,9 0 16,0 0-16,-8 17 16,8 1-16,0 16 15,0 10 1,0 8-16,0-9 16,0 0-16,0 0 15,0-17-15,8 0 16,1-8-16</inkml:trace>
  <inkml:trace contextRef="#ctx0" brushRef="#br0" timeOffset="33177.93">12131 8746 0,'0'0'0,"0"0"0,0-9 16,9 0 0,8 1-16,9-1 15,26-8-15,1-1 16,7 10-16,1-1 16,-9 0-16,-8 1 15,-1-1-15,0 9 16,1 0-16,-9 0 15,-9 0 1,0 0-16,0 0 16,-18 0-16</inkml:trace>
  <inkml:trace contextRef="#ctx0" brushRef="#br0" timeOffset="33762.18">12426 8997 0,'0'0'0,"0"0"0,-8-9 16,-10 9-16,1 0 15,8 0-15,1 0 16,8 0-1,0 0-15,0 0 16,0 0-16,0 0 16,17 0-16,9 9 15,9-1-15,0 10 16,-9-1-16,0 0 16,0 1-16,0-1 15,-9 9 1,-8 9-16,0 8 15,-18 0-15,0 1 16,-17-1-16,0 0 16,-17 0-16,8 1 15,0-18-15,9 0 16,9-18-16,-1 1 16,10 0-1,8-1-15,0-8 16,0 0-16,0 0 15,17 0-15,9 0 16,9 0-16,8 0 16,1 0-16,-10 0 15,-8 0 1,-8 0-16,-1 0 16,1 0-16,8 0 15,0 0-15,-9 0 16</inkml:trace>
  <inkml:trace contextRef="#ctx0" brushRef="#br0" timeOffset="138280">21492 5506 0,'0'0'0,"0"0"0,0 0 16,0-8-16,9-1 16,8 0-16,35-17 15,35-8-15,18-1 16,16 9-16,-8-8 16,-18-1-1,-16 0-15,-10 1 16,-25-1-16,-10 18 15,-16 8-15</inkml:trace>
  <inkml:trace contextRef="#ctx0" brushRef="#br0" timeOffset="138582.75">21892 5004 0,'0'0'0,"0"0"15,0 0-15,0 0 16,0 0-16,-9 9 16,0 17-16,1 34 15,-1 44-15,-8 35 16,-1 8 0,1-8-16,17-18 15,0-26-15,0 0 16,17-17-16,1-26 15,-1-8-15,9-18 16,9-9-16,0-17 16,34-26-16,18-17 15,-26-1-15,-35 27 16</inkml:trace>
  <inkml:trace contextRef="#ctx0" brushRef="#br0" timeOffset="138997.34">22291 5749 0,'-8'-9'0,"-10"1"0,1-1 16,8 9-16,9 0 16,0 0-16,0 0 15,17 0-15,1 0 16,34-9-16,9-17 15,8 0-15,9 0 16,-17-8 0,-17-1-16,-10 0 15,-8 9-15,-17 9 16,0-9-16,-18 9 16,-8 0-16,-18-1 15,-8 18-15,-1 9 16,-8 17-16,9 8 15,8 18 1,9 9-16,8 0 16,18-18-16,0 0 15,18-8-15,-1-9 16,1-17-16,8-1 16,34 1-16,1-9 15,-35 0-15</inkml:trace>
  <inkml:trace contextRef="#ctx0" brushRef="#br0" timeOffset="139380.4">22864 5506 0,'0'0'0,"0"0"0,0 0 16,0 0-16,0 0 15,0 0-15,0 0 16,0 18-1,0 8-15,9 8 16,-9 10-16,0-1 16,0-17-16,0-9 15,0-8-15,0 0 16,0-1-16,0-16 16,0-10-16,9-16 15,8-10-15,0-8 16,9 18-1,-8 8-15,-9 8 16,-1 1-16,1 17 16,8 0-16,1 17 15,-1 1-15,0 16 16,9 10-16,0 8 16,1-9-16,-1 0 15,0-17 1,-9-8-16</inkml:trace>
  <inkml:trace contextRef="#ctx0" brushRef="#br0" timeOffset="139882.57">23785 5117 0,'0'0'0,"0"0"15,-9 0-15,0 0 16,-17 0-16,-17 0 16,0 8-16,-10 10 15,-7 16 1,8 18-16,17 0 16,17 0-16,1-8 15,17-1-15,9 0 16,8 0-16,9 1 15,0-1-15,0-17 16,0 0-16,-17-17 16,0-1-1,-1 1-15,-16 8 16,-1-8-16,-8 8 16,-9-8-16,0 0 15,8-1-15,1-8 16,8 9-16</inkml:trace>
  <inkml:trace contextRef="#ctx0" brushRef="#br0" timeOffset="140230.34">24063 5299 0,'0'0'0,"0"0"0,0 0 16,-9 0-16,0 17 15,-8 0-15,0 18 16,-1 8 0,18-8-16,0-1 15,0 1-15,18-9 16,-1 0-16,0-17 16,1-1-16,16-8 15,1-8-15,-9-1 16,0-8-16,-17-9 15,0 0-15,-18 0 16,-8 0 0,-9-9-16,-9 18 15,0 8-15,0 9 16,18 0-16,8 9 16,9 0-16</inkml:trace>
  <inkml:trace contextRef="#ctx0" brushRef="#br0" timeOffset="140546.81">24549 5091 0,'0'0'0,"-9"0"16,9 8-16,0 10 16,0-1-16,9 18 15,0-1-15,8 10 16,0-1-1,-8 0-15,0-17 16,-1 0-16,-8 0 16,0-8-16,-8-1 15,-1-9-15,0 1 16,1 0-16,-1-9 16,9-9-1,0 0-15,0-25 16,17-18-16,9 0 15,35-9-15,17 1 16,-34 34-16</inkml:trace>
  <inkml:trace contextRef="#ctx0" brushRef="#br0" timeOffset="141248.84">25652 4796 0,'0'0'0,"0"0"16,0 9-16,9 17 15,8 26-15,9 43 16,0 35-16,9 9 15,-1 17 1,1-9-16,-9-26 16,-17-26-16,0-17 15,-1-17-15,-8-18 16,0-17-16,0-17 16,-8-1-16,-1-16 15,-8-10-15,-18-51 16,-17-43-16,8-18 15,1-9-15,17 18 16,26 43 0,0 17-16,0 9 15,9 18-15,8-1 16,18 9-16,8 0 16,18 9-16,0 17 15,-1 0-15,-16 8 16,-1 10-1,1 8-15,-10 8 16,-16 10-16,-18 8 16,-9 0-16,-26 8 15,-8-8-15,-9-9 16,0-8-16,8-9 16,18-17-16,9-9 15,17 0-15</inkml:trace>
  <inkml:trace contextRef="#ctx0" brushRef="#br0" timeOffset="141559.04">26190 4762 0,'0'0'0,"0"0"0,0 0 16,18 17-16,-1 18 15,9 8-15,9 18 16,-1 8-1,1 0-15,-9 9 16,0-17-16,-17-9 16,0-9-16,-9-8 15,-9-9-15,0 0 16,1-18-16,-1 1 16,0-18-16,-8-8 15,0-35 1,8-26-16,9 0 15,17 0-15,18 0 16,26-17-16,17 17 16,-35 52-16</inkml:trace>
  <inkml:trace contextRef="#ctx0" brushRef="#br0" timeOffset="141915.67">26842 5013 0,'0'0'0,"0"0"16,0 0-16,0 0 0,-9 8 16,9 10-1,0-1-15,0 18 16,9 8-16,8-8 15,0-9-15,1 0 16,16 0-16,1-18 16,-9-16-1,0-1-15,0-8 0,-17-9 16,0-9 0,-1-8-16,-16-1 15,-18 1-15,-1 8 16,1 18-16,-8 8 15,8 9-15,8 9 16,10 0-16</inkml:trace>
  <inkml:trace contextRef="#ctx0" brushRef="#br0" timeOffset="142529.44">27623 4658 0,'0'0'0,"-9"0"15,-8 0-15,8 0 16,1 0-16,-1 0 15,0 0-15,-17 8 16,0 18 0,0 9-16,0 17 15,9 0-15,-1 0 16,1 9-16,8-18 16,9-9-16,0-8 15,0-8-15,0-10 16,9 1-16,0-9 15,-1-9-15,10-8 16,8-26 0,0-26-16,0-27 15,-9-25-15,1-18 16,-10 1-16,-8 25 16,0 35-16,0 35 15,0 8-15,0 18 16,0 0-16,0 17 15,0 0 1,0 17-16,0 26 16,0 44-16,18 34 15,-1 0-15,18 1 16,-1-18-16,1-18 16,-9-16-16,0-19 15,9-16-15,17-9 16,0-17-16,-26-1 15</inkml:trace>
  <inkml:trace contextRef="#ctx0" brushRef="#br0" timeOffset="142912.62">28040 4623 0,'-9'0'0,"9"0"0,0 0 16,0 17-16,0 9 15,0 18-15,9-1 16,0-8-16,-1-9 16,1 0-16,0-18 15,-1 1 1,1-9-16,0-9 15,-1 1-15,1-27 16,0-8-16,-1-1 16,1 10-16,-9 16 15,0 1-15,0 17 16,0 0-16,0 0 16,17 17-1,1 18-15,17 0 16,-1 8-16,36 9 15,-1-9-15,-34-25 16</inkml:trace>
  <inkml:trace contextRef="#ctx0" brushRef="#br0" timeOffset="143196.15">28769 4450 0,'0'0'0,"0"0"0,-8 0 16,-1 0-16,0 0 16,-8 0-16,-9 17 15,0 0 1,-9 18-16,18 0 16,-1 17-16,18 0 15,0-9-15,18 0 16,-1 1-16,18-18 15,0 0-15,34-9 16,9-8 0,-8-27-16,-36 1 15</inkml:trace>
  <inkml:trace contextRef="#ctx0" brushRef="#br0" timeOffset="143462.97">28934 4346 0,'0'0'0,"0"0"15,0 0-15,18-9 16,8 1-16,17-1 15,9-8-15,18-1 16,8-8 0,0 0-16,-26 9 15,-8 0-15,-27 17 16</inkml:trace>
  <inkml:trace contextRef="#ctx0" brushRef="#br0" timeOffset="143698.38">29125 3835 0,'0'0'0,"0"0"0,0 0 15,0 0-15,0 17 16,0 9-16,0 26 16,0 17-16,-8 27 15,-1 16-15,9-8 16,0-8-1,9-10-15,8-8 16,9-9-16,35-17 16,34-17-16,-34-18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1-24T04:42:16.6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13903 5065 0,'0'0'0,"0"0"0,0 0 0,0 0 16,-9 0-16,0 0 16,1 0-16,-1 0 15,0 0-15,1 0 16,8-9-16,0 0 16,0 1-16,0-18 15,26-35 1,26-25-16,35-18 15,17-26-15,35-9 16,17-17-16,-17 26 16,-17 0-16,-10 27 15,-16 16-15,-18 26 16,-17 18-16,-18 8 16,-17 18-16,0 0 15,-17 17 1,0 0-16,-9 0 15</inkml:trace>
  <inkml:trace contextRef="#ctx0" brushRef="#br0" timeOffset="311.7">14728 3714 0,'0'0'0,"0"0"0,0 0 16,0-9-16,0 0 15,8 1-15,10-1 16,25-8 0,18-1-16,17 1 15,0 0-15,-26 8 16,-8 9-16,-18 0 15,-18 0-15,1 17 16,-18 9-16,-8 35 16,-9 8-16,0 9 15,26-34 1</inkml:trace>
  <inkml:trace contextRef="#ctx0" brushRef="#br0" timeOffset="1061.51">15726 1635 0,'0'0'0,"0"0"0,0 0 16,0 0-16,0 0 16,0 17-16,9 18 15,8 34-15,1 61 16,-1 44-16,-8 7 16,-18 1-16,0-26 15,1 0-15,-10-26 16,10-26-1,8-18-15,-9-25 16,9-18-16,0-8 16,0-9-16,0-17 15,0-1-15</inkml:trace>
  <inkml:trace contextRef="#ctx0" brushRef="#br0" timeOffset="1795.29">16760 2085 0,'0'0'0,"0"0"0,0-8 16,0-1-16,0 1 15,0-1-15,-9 0 16,0 1-16,-17-1 15,-17 0-15,-18 9 16,-8 0-16,-18 26 16,-9 9-16,35 8 15,18-8 1,8 8-16,9 0 16,18 9-16,16 0 15,18 9-15,35 0 16,17-1-16,18-8 15,-9-9-15,-9-17 16,-17 0-16,-18 0 16,-17-17-1,-17 0-15,-1 8 16,-16 0-16,-27 18 16,-26 0-16,-17 8 15,-18-17-15,1 0 16,8-17-16,35-1 15,17-8-15,18 0 16,17-8-16,0 8 16</inkml:trace>
  <inkml:trace contextRef="#ctx0" brushRef="#br0" timeOffset="2044.84">16838 2432 0,'0'0'0,"0"0"0,0 0 15,0 0-15,0 0 16,0 0-16,17 0 16,27 0-16,16 0 15,10-9-15,17 1 16,-9-1-1,0 0-15,-17 1 16,0 8-16,-27 0 16</inkml:trace>
  <inkml:trace contextRef="#ctx0" brushRef="#br0" timeOffset="2295.25">17159 1938 0,'0'0'0,"0"0"0,0 0 16,0 0-16,0 0 16,0 26-16,0 26 15,-9 43-15,9 9 16,0 26-16,9 9 16,-9-35-1,0-18-15,9-8 16,-1-8-16,10-10 15,-9-16-15,8-18 16,18 0-16,-1-26 16,-8 0-16</inkml:trace>
  <inkml:trace contextRef="#ctx0" brushRef="#br0" timeOffset="2745.14">17923 2527 0,'-8'-8'0,"-1"-1"0,-8-8 16,-10-1-16,1-8 15,-17 9-15,8 0 16,-8 17 0,-1 8-16,-16 18 15,-1 18-15,9 16 16,17 1-16,0-1 15,18-16-15,8-1 16,9-17-16,0-17 16,9-1-16,8 1 15,9-18-15,9-8 16,17-18 0,-8-17-16,-18 9 15,0 8-15,-18 18 16,1 8-16,0 9 15,-9 9-15,17 17 16,18 17-16,0 9 16,-1-8-16,10-1 15,8 0 1,9-17-16,-9-17 16,0 0-16,0-18 15,-26 9-15</inkml:trace>
  <inkml:trace contextRef="#ctx0" brushRef="#br0" timeOffset="2949.86">17862 2423 0,'0'0'0,"0"0"16,0 0-16,0 0 15,0 0-15,18 0 16,17-8-16,25-1 15,27 0 1,0 1-16,-9-1 0,-8-8 16,25-1-1,-8 10-15,-26-18 16,-35 8-16</inkml:trace>
  <inkml:trace contextRef="#ctx0" brushRef="#br0" timeOffset="3195.12">18331 1904 0,'0'0'0,"-8"0"0,-1 0 16,0 0 0,-8 0-16,0 17 15,-1 9-15,1 26 16,0 26-16,8 17 16,9 9-16,0 0 15,17-9-15,1-8 16,-1-18-16,0-8 15,9-18 1,9 0-16,0-17 16,26-8-16,17-10 15,-43 1-15</inkml:trace>
  <inkml:trace contextRef="#ctx0" brushRef="#br0" timeOffset="3644.78">18757 2527 0,'0'0'0,"0"0"0,0 0 0,0 0 15,0 0 1,0 9-16,0 0 15,26 8-15,17-9 16,-8-16-16,0-1 16,8-8-16,1 0 15,-18-9-15,0 8 16,-18 1-16,1 0 16,-18-1-1,1 1-15,-10 0 16,-8 17-16,-8 0 15,-10 8-15,9 10 16,1 8-16,-1 8 16,18 1-16,17 8 15,0 0-15,17 1 16,18-1-16,-1 0 16,19-17-1,16 0-15,9-17 16,26 0-16,9-9 15,-52-9-15</inkml:trace>
  <inkml:trace contextRef="#ctx0" brushRef="#br0" timeOffset="3913.87">19747 2207 0,'0'0'0,"0"0"0,0 0 16,0 17-16,0 9 16,9 9-16,-9 34 15,8 9-15,1-9 16,0 9-16,-1-9 15,1-8 1,8-18-16,9 1 0,0-27 16</inkml:trace>
  <inkml:trace contextRef="#ctx0" brushRef="#br0" timeOffset="4328.41">20120 1843 0,'0'0'0,"0"0"0,0 0 16,0 0-16,18 0 15,-1 0 1,18 17-16,34 9 16,18 9-16,17 0 15,9-1-15,0 1 16,-17 8-16,-18-17 16,-18 9-16,-7-1 15,-27 1-15,-9 17 16,-34 43-1,-53 35-15,-43 26 16,-34 9-16,-18 8 16,-18-17-16,-16 17 15,25-17-15,-130 112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5/25/2025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88AA4-0DC4-420D-A6E7-D93F3E259EA2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2309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88AA4-0DC4-420D-A6E7-D93F3E259EA2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96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704-FC06-49F6-9A65-7B83D4ECA24F}" type="datetime1">
              <a:rPr lang="en-US" smtClean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0DB7-33D8-405F-A68D-29710F3EB012}" type="datetime1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3546-5F93-4E79-B787-6DF7DF450C2F}" type="datetime1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nl-NL" dirty="0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1A8B-5BA5-440F-AB06-332E3D27EC65}" type="datetime1">
              <a:rPr lang="en-US" smtClean="0"/>
              <a:t>5/25/2025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2BD3-42D6-41A8-B757-7918E02AB760}" type="datetime1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8371-4834-440E-BD0D-F7EB4A137179}" type="datetime1">
              <a:rPr lang="en-US" smtClean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C055-0B73-4704-B1D9-CB6B4AA886DA}" type="datetime1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86DC-B1DD-4099-B972-9C51CF654AFE}" type="datetime1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1FD5-D1F0-4F36-9FA7-B1E65105E044}" type="datetime1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E40C-D337-489C-9A6D-1C4915805303}" type="datetime1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DFD03C-E58F-463E-AFCA-2D46FF23FFA6}" type="datetime1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B242A-10D1-4AB0-B7A2-BB371C8CD616}" type="datetime1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5C356E-C16E-48A2-A82B-7DCCB5F777F0}" type="datetime1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cap="all" baseline="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jsu.edu/people/hiuyung.wong/index.html" TargetMode="External"/><Relationship Id="rId2" Type="http://schemas.openxmlformats.org/officeDocument/2006/relationships/hyperlink" Target="mailto:hiuyung.wong@sj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4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470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2.png"/><Relationship Id="rId7" Type="http://schemas.openxmlformats.org/officeDocument/2006/relationships/image" Target="../media/image5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1.png"/><Relationship Id="rId5" Type="http://schemas.openxmlformats.org/officeDocument/2006/relationships/image" Target="../media/image560.png"/><Relationship Id="rId10" Type="http://schemas.openxmlformats.org/officeDocument/2006/relationships/customXml" Target="../ink/ink8.xml"/><Relationship Id="rId4" Type="http://schemas.openxmlformats.org/officeDocument/2006/relationships/image" Target="../media/image550.png"/><Relationship Id="rId9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4.png"/><Relationship Id="rId7" Type="http://schemas.openxmlformats.org/officeDocument/2006/relationships/image" Target="../media/image6.jpeg"/><Relationship Id="rId12" Type="http://schemas.openxmlformats.org/officeDocument/2006/relationships/image" Target="../media/image8.jpeg"/><Relationship Id="rId1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7.jpeg"/><Relationship Id="rId5" Type="http://schemas.openxmlformats.org/officeDocument/2006/relationships/image" Target="../media/image160.png"/><Relationship Id="rId15" Type="http://schemas.openxmlformats.org/officeDocument/2006/relationships/image" Target="../media/image260.png"/><Relationship Id="rId10" Type="http://schemas.openxmlformats.org/officeDocument/2006/relationships/image" Target="../media/image210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customXml" Target="../ink/ink5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customXml" Target="../ink/ink6.xml"/><Relationship Id="rId3" Type="http://schemas.openxmlformats.org/officeDocument/2006/relationships/image" Target="../media/image371.png"/><Relationship Id="rId7" Type="http://schemas.openxmlformats.org/officeDocument/2006/relationships/image" Target="../media/image380.png"/><Relationship Id="rId12" Type="http://schemas.openxmlformats.org/officeDocument/2006/relationships/image" Target="../media/image4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42.png"/><Relationship Id="rId5" Type="http://schemas.openxmlformats.org/officeDocument/2006/relationships/image" Target="../media/image370.png"/><Relationship Id="rId10" Type="http://schemas.openxmlformats.org/officeDocument/2006/relationships/image" Target="../media/image41.png"/><Relationship Id="rId4" Type="http://schemas.openxmlformats.org/officeDocument/2006/relationships/image" Target="../media/image9.jpeg"/><Relationship Id="rId9" Type="http://schemas.openxmlformats.org/officeDocument/2006/relationships/image" Target="../media/image400.png"/><Relationship Id="rId1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Computing Architectures (EE274) </a:t>
            </a:r>
            <a:br>
              <a:rPr lang="en-US" dirty="0"/>
            </a:br>
            <a:r>
              <a:rPr lang="en-US" dirty="0"/>
              <a:t>Lecture 1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Hiu-Yung Wong</a:t>
            </a:r>
          </a:p>
          <a:p>
            <a:r>
              <a:rPr lang="en-US" dirty="0"/>
              <a:t>Jan. 23,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74420" y="5544462"/>
            <a:ext cx="531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linkClick r:id="rId2"/>
              </a:rPr>
              <a:t>hiuyung.wong@sjsu.edu</a:t>
            </a:r>
            <a:r>
              <a:rPr lang="en-US" i="1" dirty="0"/>
              <a:t>, Office: ENG363</a:t>
            </a:r>
          </a:p>
          <a:p>
            <a:r>
              <a:rPr lang="en-US" i="1" dirty="0">
                <a:hlinkClick r:id="rId3"/>
              </a:rPr>
              <a:t>http://www.sjsu.edu/people/hiuyung.wong/index.html</a:t>
            </a:r>
            <a:endParaRPr lang="en-US" i="1" dirty="0"/>
          </a:p>
          <a:p>
            <a:endParaRPr lang="en-US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D0796-2831-4523-82FB-D92D9FB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C29AE-6DF9-FF6A-5C8C-EE6FB828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Entangled States</a:t>
            </a:r>
          </a:p>
        </p:txBody>
      </p:sp>
      <p:pic>
        <p:nvPicPr>
          <p:cNvPr id="18" name="Content Placeholder 5">
            <a:extLst>
              <a:ext uri="{FF2B5EF4-FFF2-40B4-BE49-F238E27FC236}">
                <a16:creationId xmlns:a16="http://schemas.microsoft.com/office/drawing/2014/main" id="{0D64B653-A569-4EAB-4CC0-A5C5A5772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65"/>
          <a:stretch/>
        </p:blipFill>
        <p:spPr>
          <a:xfrm>
            <a:off x="685799" y="2121750"/>
            <a:ext cx="4744811" cy="1143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4DAED9-666E-6852-BCB6-C6B4C8110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125" y="2025504"/>
            <a:ext cx="5781675" cy="1447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9A7F0E0-CBAF-29D3-FBF8-966DE5535114}"/>
              </a:ext>
            </a:extLst>
          </p:cNvPr>
          <p:cNvSpPr txBox="1"/>
          <p:nvPr/>
        </p:nvSpPr>
        <p:spPr>
          <a:xfrm>
            <a:off x="5343525" y="3321903"/>
            <a:ext cx="377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7030A0"/>
                </a:solidFill>
              </a:rPr>
              <a:t>Electron 1</a:t>
            </a:r>
            <a:endParaRPr lang="en-US" sz="1800" baseline="30000" dirty="0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55112F-E029-3C74-32DD-D2C388B9E43F}"/>
              </a:ext>
            </a:extLst>
          </p:cNvPr>
          <p:cNvSpPr txBox="1"/>
          <p:nvPr/>
        </p:nvSpPr>
        <p:spPr>
          <a:xfrm>
            <a:off x="7956097" y="3321903"/>
            <a:ext cx="377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7030A0"/>
                </a:solidFill>
              </a:rPr>
              <a:t>Electron 2</a:t>
            </a:r>
            <a:endParaRPr lang="en-US" sz="1800" baseline="30000" dirty="0">
              <a:solidFill>
                <a:srgbClr val="7030A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1A706C-0139-8B8C-E94D-FFEA8819C237}"/>
              </a:ext>
            </a:extLst>
          </p:cNvPr>
          <p:cNvSpPr txBox="1"/>
          <p:nvPr/>
        </p:nvSpPr>
        <p:spPr>
          <a:xfrm>
            <a:off x="925285" y="4352960"/>
            <a:ext cx="10091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Entangled State: Used in quantum computing algorithms and also quantum communications</a:t>
            </a:r>
            <a:endParaRPr lang="en-US" sz="2000" b="1" baseline="30000" dirty="0">
              <a:solidFill>
                <a:srgbClr val="7030A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2A772B-3871-44F7-00B0-E570116C158E}"/>
              </a:ext>
            </a:extLst>
          </p:cNvPr>
          <p:cNvSpPr txBox="1"/>
          <p:nvPr/>
        </p:nvSpPr>
        <p:spPr>
          <a:xfrm>
            <a:off x="925285" y="1690925"/>
            <a:ext cx="3774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Unentangled State</a:t>
            </a:r>
            <a:endParaRPr lang="en-US" sz="2000" b="1" baseline="30000" dirty="0">
              <a:solidFill>
                <a:srgbClr val="7030A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4A5EE0A-1B4E-A198-C849-D755C42D0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536" y="5152869"/>
            <a:ext cx="3619500" cy="581025"/>
          </a:xfrm>
          <a:prstGeom prst="rect">
            <a:avLst/>
          </a:prstGeom>
        </p:spPr>
      </p:pic>
      <p:sp>
        <p:nvSpPr>
          <p:cNvPr id="27" name="Not Equal 26">
            <a:extLst>
              <a:ext uri="{FF2B5EF4-FFF2-40B4-BE49-F238E27FC236}">
                <a16:creationId xmlns:a16="http://schemas.microsoft.com/office/drawing/2014/main" id="{45D25FE7-7E65-C3D2-4218-7177EAB4B789}"/>
              </a:ext>
            </a:extLst>
          </p:cNvPr>
          <p:cNvSpPr/>
          <p:nvPr/>
        </p:nvSpPr>
        <p:spPr>
          <a:xfrm>
            <a:off x="5022395" y="5152869"/>
            <a:ext cx="801461" cy="536107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AEFF27F-B6D0-70C9-9ECD-C0A801996587}"/>
                  </a:ext>
                </a:extLst>
              </p:cNvPr>
              <p:cNvSpPr/>
              <p:nvPr/>
            </p:nvSpPr>
            <p:spPr>
              <a:xfrm>
                <a:off x="6047014" y="5096470"/>
                <a:ext cx="554627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𝐸𝑙𝑒𝑐𝑡𝑟𝑜𝑛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e>
                          </m:d>
                        </m:e>
                      </m:d>
                      <m:r>
                        <a:rPr lang="en-US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𝐸𝑙𝑒𝑐𝑡𝑟𝑜𝑛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 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AEFF27F-B6D0-70C9-9ECD-C0A8019965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014" y="5096470"/>
                <a:ext cx="554627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638BC-4651-45E7-B2C7-0615FCA3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1721E78-D1C6-4243-8DAC-7932449DF19F}"/>
                  </a:ext>
                </a:extLst>
              </p14:cNvPr>
              <p14:cNvContentPartPr/>
              <p14:nvPr/>
            </p14:nvContentPartPr>
            <p14:xfrm>
              <a:off x="1206720" y="1380600"/>
              <a:ext cx="9381960" cy="2129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1721E78-D1C6-4243-8DAC-7932449DF19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97360" y="1371240"/>
                <a:ext cx="9400680" cy="214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5614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Quantum Entanglement – Spooky Action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E757297-04CC-4AB6-DE6E-5BC8A789D8E0}"/>
              </a:ext>
            </a:extLst>
          </p:cNvPr>
          <p:cNvSpPr/>
          <p:nvPr/>
        </p:nvSpPr>
        <p:spPr>
          <a:xfrm>
            <a:off x="2140824" y="2045720"/>
            <a:ext cx="2438400" cy="762000"/>
          </a:xfrm>
          <a:prstGeom prst="ellipse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CD39552-10BF-991A-46FB-CCB4F19BBAB7}"/>
              </a:ext>
            </a:extLst>
          </p:cNvPr>
          <p:cNvSpPr/>
          <p:nvPr/>
        </p:nvSpPr>
        <p:spPr>
          <a:xfrm>
            <a:off x="2979024" y="2121920"/>
            <a:ext cx="152400" cy="152400"/>
          </a:xfrm>
          <a:prstGeom prst="ellipse">
            <a:avLst/>
          </a:prstGeom>
          <a:solidFill>
            <a:srgbClr val="44546A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F78BBB8-55C7-0071-2483-72F88C7B69CA}"/>
              </a:ext>
            </a:extLst>
          </p:cNvPr>
          <p:cNvSpPr/>
          <p:nvPr/>
        </p:nvSpPr>
        <p:spPr>
          <a:xfrm>
            <a:off x="3512424" y="2121920"/>
            <a:ext cx="152400" cy="152400"/>
          </a:xfrm>
          <a:prstGeom prst="ellipse">
            <a:avLst/>
          </a:prstGeom>
          <a:solidFill>
            <a:srgbClr val="44546A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C4F428-7EB4-9EEF-6738-43A2BBCEA878}"/>
              </a:ext>
            </a:extLst>
          </p:cNvPr>
          <p:cNvSpPr txBox="1"/>
          <p:nvPr/>
        </p:nvSpPr>
        <p:spPr>
          <a:xfrm>
            <a:off x="2826624" y="279849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44546A"/>
                </a:solidFill>
                <a:latin typeface="Calibri" panose="020F0502020204030204"/>
              </a:rPr>
              <a:t>e</a:t>
            </a:r>
            <a:r>
              <a:rPr lang="en-US" sz="1800" b="1" baseline="30000" dirty="0">
                <a:solidFill>
                  <a:srgbClr val="44546A"/>
                </a:solidFill>
                <a:latin typeface="Calibri" panose="020F0502020204030204"/>
              </a:rPr>
              <a:t>1</a:t>
            </a:r>
            <a:endParaRPr lang="en-US" sz="1800" b="1" dirty="0">
              <a:solidFill>
                <a:srgbClr val="44546A"/>
              </a:solidFill>
              <a:latin typeface="Calibri" panose="020F050202020403020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CE05BD-F8AB-E0A7-A37A-C06242B9311A}"/>
              </a:ext>
            </a:extLst>
          </p:cNvPr>
          <p:cNvSpPr txBox="1"/>
          <p:nvPr/>
        </p:nvSpPr>
        <p:spPr>
          <a:xfrm>
            <a:off x="3436224" y="279849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44546A"/>
                </a:solidFill>
                <a:latin typeface="Calibri" panose="020F0502020204030204"/>
              </a:rPr>
              <a:t>e</a:t>
            </a:r>
            <a:r>
              <a:rPr lang="en-US" sz="1800" b="1" baseline="30000" dirty="0">
                <a:solidFill>
                  <a:srgbClr val="44546A"/>
                </a:solidFill>
                <a:latin typeface="Calibri" panose="020F0502020204030204"/>
              </a:rPr>
              <a:t>2</a:t>
            </a:r>
            <a:endParaRPr lang="en-US" sz="1800" b="1" dirty="0">
              <a:solidFill>
                <a:srgbClr val="44546A"/>
              </a:solidFill>
              <a:latin typeface="Calibri" panose="020F0502020204030204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B39F34-F466-148E-36B0-E58F9890B058}"/>
              </a:ext>
            </a:extLst>
          </p:cNvPr>
          <p:cNvSpPr txBox="1"/>
          <p:nvPr/>
        </p:nvSpPr>
        <p:spPr>
          <a:xfrm>
            <a:off x="1226424" y="2274320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44546A"/>
                </a:solidFill>
                <a:latin typeface="Calibri" panose="020F0502020204030204"/>
              </a:rPr>
              <a:t>Step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CB8D5DC-B4B6-8BCB-EEAE-BD0ABAFA3795}"/>
                  </a:ext>
                </a:extLst>
              </p:cNvPr>
              <p:cNvSpPr txBox="1"/>
              <p:nvPr/>
            </p:nvSpPr>
            <p:spPr>
              <a:xfrm>
                <a:off x="4438138" y="1828800"/>
                <a:ext cx="2198487" cy="57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1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sz="18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↑</m:t>
                                  </m:r>
                                  <m:r>
                                    <a:rPr lang="en-US" sz="1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↑</m:t>
                                  </m:r>
                                </m:e>
                              </m:d>
                            </m:e>
                          </m:d>
                          <m:r>
                            <a:rPr lang="en-US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sz="1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↓↓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CB8D5DC-B4B6-8BCB-EEAE-BD0ABAFA3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138" y="1828800"/>
                <a:ext cx="2198487" cy="5722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CCAD22AE-ACEB-B881-462E-7536BE7CCB77}"/>
              </a:ext>
            </a:extLst>
          </p:cNvPr>
          <p:cNvGrpSpPr/>
          <p:nvPr/>
        </p:nvGrpSpPr>
        <p:grpSpPr>
          <a:xfrm>
            <a:off x="1226424" y="3011269"/>
            <a:ext cx="9513667" cy="1103531"/>
            <a:chOff x="1226424" y="2563297"/>
            <a:chExt cx="9513667" cy="110353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0FB8D0A-2AE1-6F6C-7D3E-4B161C6FFBC4}"/>
                </a:ext>
              </a:extLst>
            </p:cNvPr>
            <p:cNvSpPr/>
            <p:nvPr/>
          </p:nvSpPr>
          <p:spPr>
            <a:xfrm>
              <a:off x="2172163" y="2563297"/>
              <a:ext cx="8567928" cy="9906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4243E4D-6516-06A4-68DC-D8B771F1622A}"/>
                </a:ext>
              </a:extLst>
            </p:cNvPr>
            <p:cNvSpPr/>
            <p:nvPr/>
          </p:nvSpPr>
          <p:spPr>
            <a:xfrm>
              <a:off x="2629363" y="2868097"/>
              <a:ext cx="152400" cy="152400"/>
            </a:xfrm>
            <a:prstGeom prst="ellipse">
              <a:avLst/>
            </a:prstGeom>
            <a:solidFill>
              <a:srgbClr val="44546A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6D9FF54-914E-FC4B-CEFC-0E4570560629}"/>
                </a:ext>
              </a:extLst>
            </p:cNvPr>
            <p:cNvSpPr/>
            <p:nvPr/>
          </p:nvSpPr>
          <p:spPr>
            <a:xfrm>
              <a:off x="10160971" y="2868096"/>
              <a:ext cx="152400" cy="152400"/>
            </a:xfrm>
            <a:prstGeom prst="ellipse">
              <a:avLst/>
            </a:prstGeom>
            <a:solidFill>
              <a:srgbClr val="44546A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BC98775-2341-8BE0-E3AC-528D30C032EE}"/>
                </a:ext>
              </a:extLst>
            </p:cNvPr>
            <p:cNvSpPr txBox="1"/>
            <p:nvPr/>
          </p:nvSpPr>
          <p:spPr>
            <a:xfrm>
              <a:off x="2629363" y="3020497"/>
              <a:ext cx="3786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e</a:t>
              </a:r>
              <a:r>
                <a:rPr kumimoji="0" lang="en-US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1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179701D-AD7B-2768-B177-426FC4D39625}"/>
                </a:ext>
              </a:extLst>
            </p:cNvPr>
            <p:cNvSpPr txBox="1"/>
            <p:nvPr/>
          </p:nvSpPr>
          <p:spPr>
            <a:xfrm>
              <a:off x="9932371" y="3020497"/>
              <a:ext cx="381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e</a:t>
              </a:r>
              <a:r>
                <a:rPr kumimoji="0" lang="en-US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2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D46E2BE-35C4-BE86-3DA4-2257AADCB35E}"/>
                </a:ext>
              </a:extLst>
            </p:cNvPr>
            <p:cNvSpPr txBox="1"/>
            <p:nvPr/>
          </p:nvSpPr>
          <p:spPr>
            <a:xfrm>
              <a:off x="1226424" y="285017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Step 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362351E-1E52-0946-510E-6B103C2DB997}"/>
                </a:ext>
              </a:extLst>
            </p:cNvPr>
            <p:cNvSpPr txBox="1"/>
            <p:nvPr/>
          </p:nvSpPr>
          <p:spPr>
            <a:xfrm>
              <a:off x="6591764" y="3023996"/>
              <a:ext cx="1530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still entangled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099CEFB-B7BD-56D8-A598-A9405BC3FF6C}"/>
                    </a:ext>
                  </a:extLst>
                </p:cNvPr>
                <p:cNvSpPr txBox="1"/>
                <p:nvPr/>
              </p:nvSpPr>
              <p:spPr>
                <a:xfrm>
                  <a:off x="4402634" y="2766626"/>
                  <a:ext cx="2198487" cy="5722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l-GR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0" lang="el-GR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d>
                          <m:d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kumimoji="0" lang="en-US" sz="1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↑↑</m:t>
                                    </m:r>
                                  </m:e>
                                </m:d>
                              </m:e>
                            </m:d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"/>
                                <m:endChr m:val="⟩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"/>
                                    <m:ctrlPr>
                                      <a:rPr kumimoji="0" lang="en-US" sz="1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↓↓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2634" y="2766626"/>
                  <a:ext cx="2198487" cy="5722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67472E0-ED21-97C8-93A3-ED52C2FF0469}"/>
                </a:ext>
              </a:extLst>
            </p:cNvPr>
            <p:cNvSpPr txBox="1"/>
            <p:nvPr/>
          </p:nvSpPr>
          <p:spPr>
            <a:xfrm>
              <a:off x="2995982" y="277799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Earth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B7A56AD-2733-DB2A-072F-B9831A9BB8AB}"/>
                </a:ext>
              </a:extLst>
            </p:cNvPr>
            <p:cNvSpPr txBox="1"/>
            <p:nvPr/>
          </p:nvSpPr>
          <p:spPr>
            <a:xfrm>
              <a:off x="7876495" y="2731831"/>
              <a:ext cx="2246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100 light years away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647F721-04E0-6F0E-009B-E91795B83F6E}"/>
              </a:ext>
            </a:extLst>
          </p:cNvPr>
          <p:cNvGrpSpPr/>
          <p:nvPr/>
        </p:nvGrpSpPr>
        <p:grpSpPr>
          <a:xfrm>
            <a:off x="1226424" y="4069378"/>
            <a:ext cx="9482328" cy="2107585"/>
            <a:chOff x="1226424" y="4069378"/>
            <a:chExt cx="9482328" cy="21075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F19269F-C4A5-4A5F-E993-5D61A9915325}"/>
                    </a:ext>
                  </a:extLst>
                </p:cNvPr>
                <p:cNvSpPr txBox="1"/>
                <p:nvPr/>
              </p:nvSpPr>
              <p:spPr>
                <a:xfrm>
                  <a:off x="1226424" y="4069378"/>
                  <a:ext cx="7239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Step 3   measure e</a:t>
                  </a:r>
                  <a:r>
                    <a:rPr kumimoji="0" lang="en-US" sz="1800" b="1" i="0" u="none" strike="noStrike" kern="0" cap="none" spc="0" normalizeH="0" baseline="3000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1</a:t>
                  </a:r>
                  <a:r>
                    <a:rPr kumimoji="0" lang="en-US" sz="1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: 50% to get 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kumimoji="0" lang="en-US" sz="1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 , assume obtained 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kumimoji="0" lang="en-US" sz="1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 for e</a:t>
                  </a:r>
                  <a:r>
                    <a:rPr kumimoji="0" lang="en-US" sz="1800" b="1" i="0" u="none" strike="noStrike" kern="0" cap="none" spc="0" normalizeH="0" baseline="3000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1</a:t>
                  </a: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424" y="4069378"/>
                  <a:ext cx="7239000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673" t="-68868" b="-632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C5D79B9-074C-243F-FEB4-0C218582B457}"/>
                </a:ext>
              </a:extLst>
            </p:cNvPr>
            <p:cNvCxnSpPr/>
            <p:nvPr/>
          </p:nvCxnSpPr>
          <p:spPr>
            <a:xfrm>
              <a:off x="3588624" y="4831377"/>
              <a:ext cx="2743200" cy="1588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>
                  <a:lumMod val="50000"/>
                </a:srgbClr>
              </a:solidFill>
              <a:prstDash val="solid"/>
              <a:miter lim="800000"/>
              <a:tailEnd type="arrow"/>
            </a:ln>
            <a:effectLst/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64C8723-5A22-E3D5-B8F3-703976284D6C}"/>
                </a:ext>
              </a:extLst>
            </p:cNvPr>
            <p:cNvSpPr txBox="1"/>
            <p:nvPr/>
          </p:nvSpPr>
          <p:spPr>
            <a:xfrm>
              <a:off x="4274425" y="4450377"/>
              <a:ext cx="9582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collapse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E68B76F-B109-0ABA-51B1-160C41D7AA7E}"/>
                    </a:ext>
                  </a:extLst>
                </p:cNvPr>
                <p:cNvSpPr txBox="1"/>
                <p:nvPr/>
              </p:nvSpPr>
              <p:spPr>
                <a:xfrm>
                  <a:off x="3074410" y="4732656"/>
                  <a:ext cx="3699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l-GR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0" lang="el-GR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410" y="4732656"/>
                  <a:ext cx="36990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3115" r="-655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A44102F9-2FF5-4D11-D8B3-5E7D98F1A594}"/>
                    </a:ext>
                  </a:extLst>
                </p:cNvPr>
                <p:cNvSpPr/>
                <p:nvPr/>
              </p:nvSpPr>
              <p:spPr>
                <a:xfrm>
                  <a:off x="6341796" y="4646711"/>
                  <a:ext cx="6083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↑↑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1796" y="4646711"/>
                  <a:ext cx="60837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0000" t="-119672" r="-79000" b="-1836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CA2D08F-B596-54F9-2ECA-83A3E13AADB2}"/>
                </a:ext>
              </a:extLst>
            </p:cNvPr>
            <p:cNvSpPr/>
            <p:nvPr/>
          </p:nvSpPr>
          <p:spPr>
            <a:xfrm>
              <a:off x="2140824" y="5073432"/>
              <a:ext cx="8567928" cy="9906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DBBB947-98D1-CDD0-C066-283D1B2CC53D}"/>
                </a:ext>
              </a:extLst>
            </p:cNvPr>
            <p:cNvSpPr/>
            <p:nvPr/>
          </p:nvSpPr>
          <p:spPr>
            <a:xfrm>
              <a:off x="2598024" y="5378232"/>
              <a:ext cx="152400" cy="152400"/>
            </a:xfrm>
            <a:prstGeom prst="ellipse">
              <a:avLst/>
            </a:prstGeom>
            <a:solidFill>
              <a:srgbClr val="44546A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A0067FE-15CC-A01B-9D6D-E6CC94DCDD7A}"/>
                </a:ext>
              </a:extLst>
            </p:cNvPr>
            <p:cNvSpPr/>
            <p:nvPr/>
          </p:nvSpPr>
          <p:spPr>
            <a:xfrm>
              <a:off x="10129632" y="5378231"/>
              <a:ext cx="152400" cy="152400"/>
            </a:xfrm>
            <a:prstGeom prst="ellipse">
              <a:avLst/>
            </a:prstGeom>
            <a:solidFill>
              <a:srgbClr val="44546A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222F594-44FB-8D83-5D64-3A730A9CDFBE}"/>
                </a:ext>
              </a:extLst>
            </p:cNvPr>
            <p:cNvSpPr txBox="1"/>
            <p:nvPr/>
          </p:nvSpPr>
          <p:spPr>
            <a:xfrm>
              <a:off x="2598024" y="5530632"/>
              <a:ext cx="3786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e</a:t>
              </a:r>
              <a:r>
                <a:rPr kumimoji="0" lang="en-US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1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2D68D00-8EC3-49BF-4E14-675634184C00}"/>
                </a:ext>
              </a:extLst>
            </p:cNvPr>
            <p:cNvSpPr txBox="1"/>
            <p:nvPr/>
          </p:nvSpPr>
          <p:spPr>
            <a:xfrm>
              <a:off x="9901032" y="5530632"/>
              <a:ext cx="381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e</a:t>
              </a:r>
              <a:r>
                <a:rPr kumimoji="0" lang="en-US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2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68A7261-C955-D78E-7962-0DDF95E64FE6}"/>
                </a:ext>
              </a:extLst>
            </p:cNvPr>
            <p:cNvSpPr txBox="1"/>
            <p:nvPr/>
          </p:nvSpPr>
          <p:spPr>
            <a:xfrm>
              <a:off x="3306358" y="527467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Earth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E31A1FE-641A-A48F-FAED-0811F85DDC98}"/>
                </a:ext>
              </a:extLst>
            </p:cNvPr>
            <p:cNvSpPr txBox="1"/>
            <p:nvPr/>
          </p:nvSpPr>
          <p:spPr>
            <a:xfrm>
              <a:off x="7552548" y="5258411"/>
              <a:ext cx="2246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</a:rPr>
                <a:t>100 light years away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8BE14F82-FBC1-7797-A41A-889CCAC19364}"/>
                    </a:ext>
                  </a:extLst>
                </p:cNvPr>
                <p:cNvSpPr/>
                <p:nvPr/>
              </p:nvSpPr>
              <p:spPr>
                <a:xfrm>
                  <a:off x="2859095" y="5255420"/>
                  <a:ext cx="5009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↑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9095" y="5255420"/>
                  <a:ext cx="500971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60976" t="-119672" r="-96341" b="-1836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C864A8EE-9ED0-87CF-4176-DBFBC2018BC7}"/>
                    </a:ext>
                  </a:extLst>
                </p:cNvPr>
                <p:cNvSpPr/>
                <p:nvPr/>
              </p:nvSpPr>
              <p:spPr>
                <a:xfrm>
                  <a:off x="9639583" y="5259363"/>
                  <a:ext cx="5009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↑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9583" y="5259363"/>
                  <a:ext cx="500971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60976" t="-121667" r="-96341" b="-18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2C31A9-EC04-442B-B43E-03C3BB98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0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Quantum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42940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/>
              <a:t>Quantum gates rotate the vector (state) in the corresponding hyperspace</a:t>
            </a:r>
          </a:p>
          <a:p>
            <a:r>
              <a:rPr lang="en-US" sz="2400" i="1" dirty="0"/>
              <a:t>Very often, a gate is just a laser or microwave pulse</a:t>
            </a:r>
          </a:p>
          <a:p>
            <a:r>
              <a:rPr lang="en-US" sz="2400" dirty="0"/>
              <a:t>Some gates have classical counterparts</a:t>
            </a:r>
          </a:p>
          <a:p>
            <a:pPr lvl="1"/>
            <a:r>
              <a:rPr lang="en-US" sz="2000" dirty="0"/>
              <a:t>NOT gate (1-qubit)</a:t>
            </a:r>
          </a:p>
          <a:p>
            <a:pPr lvl="1"/>
            <a:r>
              <a:rPr lang="en-US" sz="2000" dirty="0"/>
              <a:t>CNOT gate (2-qubit)</a:t>
            </a:r>
          </a:p>
          <a:p>
            <a:r>
              <a:rPr lang="en-US" sz="2400" dirty="0"/>
              <a:t>Some gates have no classical counterparts</a:t>
            </a:r>
          </a:p>
          <a:p>
            <a:pPr lvl="1"/>
            <a:r>
              <a:rPr lang="en-US" sz="2000" dirty="0"/>
              <a:t>Hadamard gate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190" y="4714359"/>
            <a:ext cx="2550937" cy="144103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762" y="3771434"/>
            <a:ext cx="2357438" cy="329668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E67B4CE8-FF29-19DD-3220-B4F7DF0476E9}"/>
              </a:ext>
            </a:extLst>
          </p:cNvPr>
          <p:cNvGrpSpPr/>
          <p:nvPr/>
        </p:nvGrpSpPr>
        <p:grpSpPr>
          <a:xfrm>
            <a:off x="7977554" y="1250583"/>
            <a:ext cx="3200400" cy="4790336"/>
            <a:chOff x="8248023" y="1386627"/>
            <a:chExt cx="3200400" cy="479033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C479F3F-6E4E-1A0D-F492-B00FDC63AF46}"/>
                </a:ext>
              </a:extLst>
            </p:cNvPr>
            <p:cNvSpPr/>
            <p:nvPr/>
          </p:nvSpPr>
          <p:spPr>
            <a:xfrm>
              <a:off x="8248023" y="2407177"/>
              <a:ext cx="3200400" cy="3200400"/>
            </a:xfrm>
            <a:prstGeom prst="ellipse">
              <a:avLst/>
            </a:prstGeom>
            <a:noFill/>
            <a:ln w="571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0164360-7415-D674-4D3B-6179580A1AFD}"/>
                </a:ext>
              </a:extLst>
            </p:cNvPr>
            <p:cNvSpPr/>
            <p:nvPr/>
          </p:nvSpPr>
          <p:spPr>
            <a:xfrm>
              <a:off x="8248023" y="3422061"/>
              <a:ext cx="3200400" cy="1170632"/>
            </a:xfrm>
            <a:prstGeom prst="ellipse">
              <a:avLst/>
            </a:prstGeom>
            <a:noFill/>
            <a:ln w="571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6A1CD46-7BD0-D756-C7D9-94DA11D97356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248023" y="4007377"/>
              <a:ext cx="3200400" cy="0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53372D3-3437-9275-9B49-FEE0715DA9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2958" y="3422061"/>
              <a:ext cx="1135464" cy="1170632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F7A371C-7AFC-544A-B968-9F5279A859E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248023" y="4007377"/>
              <a:ext cx="3200400" cy="0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4E279EC-C0D3-A6F8-FF20-3B873D4BEF3B}"/>
                </a:ext>
              </a:extLst>
            </p:cNvPr>
            <p:cNvSpPr/>
            <p:nvPr/>
          </p:nvSpPr>
          <p:spPr>
            <a:xfrm>
              <a:off x="10276382" y="3038847"/>
              <a:ext cx="132040" cy="113191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1194C09-A9B8-7212-87C4-5E52C04D3387}"/>
                </a:ext>
              </a:extLst>
            </p:cNvPr>
            <p:cNvCxnSpPr/>
            <p:nvPr/>
          </p:nvCxnSpPr>
          <p:spPr>
            <a:xfrm>
              <a:off x="10352715" y="3152038"/>
              <a:ext cx="0" cy="1254762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DFEAE43-2B57-B84D-2C9A-6DDDD20FD187}"/>
                </a:ext>
              </a:extLst>
            </p:cNvPr>
            <p:cNvCxnSpPr>
              <a:stCxn id="56" idx="4"/>
            </p:cNvCxnSpPr>
            <p:nvPr/>
          </p:nvCxnSpPr>
          <p:spPr>
            <a:xfrm flipH="1">
              <a:off x="9848223" y="3152038"/>
              <a:ext cx="494179" cy="855339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266EB7E-987E-8C3F-149C-08C89FB5B013}"/>
                </a:ext>
              </a:extLst>
            </p:cNvPr>
            <p:cNvCxnSpPr/>
            <p:nvPr/>
          </p:nvCxnSpPr>
          <p:spPr>
            <a:xfrm>
              <a:off x="9848223" y="4007377"/>
              <a:ext cx="504492" cy="39942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18545DA9-C76F-90F2-154D-E7F5CC036E13}"/>
                </a:ext>
              </a:extLst>
            </p:cNvPr>
            <p:cNvSpPr/>
            <p:nvPr/>
          </p:nvSpPr>
          <p:spPr>
            <a:xfrm rot="21310929">
              <a:off x="9639396" y="3538043"/>
              <a:ext cx="410356" cy="345823"/>
            </a:xfrm>
            <a:prstGeom prst="arc">
              <a:avLst>
                <a:gd name="adj1" fmla="val 16200000"/>
                <a:gd name="adj2" fmla="val 21180608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679F1B1-230F-79F4-073B-F1413C1207E0}"/>
                </a:ext>
              </a:extLst>
            </p:cNvPr>
            <p:cNvSpPr/>
            <p:nvPr/>
          </p:nvSpPr>
          <p:spPr>
            <a:xfrm>
              <a:off x="9870503" y="2972620"/>
              <a:ext cx="75199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28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cs typeface="Calibri" panose="020F0502020204030204" pitchFamily="34" charset="0"/>
                </a:rPr>
                <a:t>θ</a:t>
              </a:r>
              <a:endPara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D124D26C-9C75-865C-675F-739FCA0E26DF}"/>
                </a:ext>
              </a:extLst>
            </p:cNvPr>
            <p:cNvSpPr/>
            <p:nvPr/>
          </p:nvSpPr>
          <p:spPr>
            <a:xfrm rot="9143980">
              <a:off x="9654333" y="3902236"/>
              <a:ext cx="414408" cy="403515"/>
            </a:xfrm>
            <a:prstGeom prst="arc">
              <a:avLst>
                <a:gd name="adj1" fmla="val 13661744"/>
                <a:gd name="adj2" fmla="val 21573493"/>
              </a:avLst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headEnd type="triangle" w="med" len="me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5BD26F8-BA6D-41AE-0DF3-A45D642A0127}"/>
                    </a:ext>
                  </a:extLst>
                </p:cNvPr>
                <p:cNvSpPr/>
                <p:nvPr/>
              </p:nvSpPr>
              <p:spPr>
                <a:xfrm>
                  <a:off x="9687551" y="4114266"/>
                  <a:ext cx="751998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l-GR" sz="2800" b="1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𝝓</m:t>
                        </m:r>
                      </m:oMath>
                    </m:oMathPara>
                  </a14:m>
                  <a:endParaRPr kumimoji="0" lang="en-US" sz="28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85D1432-C8A2-4BC6-9C0A-56296A0FAF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7551" y="4114266"/>
                  <a:ext cx="751998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6926923-F22E-037C-31D1-22DF41522395}"/>
                </a:ext>
              </a:extLst>
            </p:cNvPr>
            <p:cNvSpPr txBox="1"/>
            <p:nvPr/>
          </p:nvSpPr>
          <p:spPr>
            <a:xfrm>
              <a:off x="8874037" y="1386627"/>
              <a:ext cx="2164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</a:rPr>
                <a:t>Bloch Sphere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A0D7DC99-F64F-8429-E036-C3A175603BBD}"/>
                    </a:ext>
                  </a:extLst>
                </p:cNvPr>
                <p:cNvSpPr/>
                <p:nvPr/>
              </p:nvSpPr>
              <p:spPr>
                <a:xfrm>
                  <a:off x="9915053" y="2548141"/>
                  <a:ext cx="746939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kumimoji="0" lang="en-US" sz="2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kumimoji="0" lang="en-US" sz="2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AD4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kumimoji="0" lang="el-GR" sz="2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AD4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𝜳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0" lang="en-US" sz="28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75000"/>
                      </a:srgbClr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5053" y="2548141"/>
                  <a:ext cx="74693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53054594-E965-C24D-0760-9EE017B628F7}"/>
                    </a:ext>
                  </a:extLst>
                </p:cNvPr>
                <p:cNvSpPr/>
                <p:nvPr/>
              </p:nvSpPr>
              <p:spPr>
                <a:xfrm>
                  <a:off x="9488067" y="1873873"/>
                  <a:ext cx="746939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kumimoji="0" lang="en-US" sz="2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kumimoji="0" lang="en-US" sz="2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AD4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AD4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𝟎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0" lang="en-US" sz="28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75000"/>
                      </a:srgbClr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8067" y="1873873"/>
                  <a:ext cx="74693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5F9A2F87-F94F-38F2-E9C5-0DA4F9DD9009}"/>
                    </a:ext>
                  </a:extLst>
                </p:cNvPr>
                <p:cNvSpPr/>
                <p:nvPr/>
              </p:nvSpPr>
              <p:spPr>
                <a:xfrm>
                  <a:off x="9510170" y="5653743"/>
                  <a:ext cx="746939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kumimoji="0" lang="en-US" sz="2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kumimoji="0" lang="en-US" sz="2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AD4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AD4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0" lang="en-US" sz="28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75000"/>
                      </a:srgbClr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0170" y="5653743"/>
                  <a:ext cx="74693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EA7C8B82-5E32-6C16-0D01-73487280AF8D}"/>
                    </a:ext>
                  </a:extLst>
                </p:cNvPr>
                <p:cNvSpPr/>
                <p:nvPr/>
              </p:nvSpPr>
              <p:spPr>
                <a:xfrm>
                  <a:off x="8725286" y="4545867"/>
                  <a:ext cx="746939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kumimoji="0" lang="en-US" sz="2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kumimoji="0" lang="en-US" sz="2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AD4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AD4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0" lang="en-US" sz="28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75000"/>
                      </a:srgbClr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5286" y="4545867"/>
                  <a:ext cx="746939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C12E1BC0-5E37-EC70-8BD4-4A35D6974413}"/>
                    </a:ext>
                  </a:extLst>
                </p:cNvPr>
                <p:cNvSpPr/>
                <p:nvPr/>
              </p:nvSpPr>
              <p:spPr>
                <a:xfrm>
                  <a:off x="10374811" y="3038847"/>
                  <a:ext cx="746939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kumimoji="0" lang="en-US" sz="2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kumimoji="0" lang="en-US" sz="2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AD4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AD4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0" lang="en-US" sz="28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75000"/>
                      </a:srgbClr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4811" y="3038847"/>
                  <a:ext cx="746939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35D7CA2-6784-4672-CE78-C912DFA7FA08}"/>
              </a:ext>
            </a:extLst>
          </p:cNvPr>
          <p:cNvSpPr txBox="1"/>
          <p:nvPr/>
        </p:nvSpPr>
        <p:spPr>
          <a:xfrm>
            <a:off x="6400800" y="6014900"/>
            <a:ext cx="571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solidFill>
                  <a:srgbClr val="7030A0"/>
                </a:solidFill>
                <a:latin typeface="Calibri" panose="020F0502020204030204"/>
              </a:rPr>
              <a:t>We embed the hyperspace of a qubit in our real 3D space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F8E95-D4A1-49DB-A2F2-FFF2EFE7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DE48C52-DE98-4AF6-9BD3-842ABF1E24EE}"/>
                  </a:ext>
                </a:extLst>
              </p14:cNvPr>
              <p14:cNvContentPartPr/>
              <p14:nvPr/>
            </p14:nvContentPartPr>
            <p14:xfrm>
              <a:off x="4986360" y="588600"/>
              <a:ext cx="2576160" cy="1235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DE48C52-DE98-4AF6-9BD3-842ABF1E24E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77000" y="579240"/>
                <a:ext cx="2594880" cy="125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7309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Quantum Gates and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42DB4201-7991-A275-4D6E-D12DEF4C9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4" y="2768625"/>
            <a:ext cx="4312003" cy="30122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001004-A8A4-6E20-72BB-2E6E872AA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798" y="2971539"/>
            <a:ext cx="6770827" cy="26064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9C7AC2-437C-639A-5310-EC3F4C564D99}"/>
              </a:ext>
            </a:extLst>
          </p:cNvPr>
          <p:cNvSpPr txBox="1"/>
          <p:nvPr/>
        </p:nvSpPr>
        <p:spPr>
          <a:xfrm flipH="1">
            <a:off x="2861309" y="1869989"/>
            <a:ext cx="2005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7030A0"/>
                </a:solidFill>
                <a:latin typeface="Calibri" panose="020F0502020204030204"/>
              </a:rPr>
              <a:t>Quantum gates must be reversible</a:t>
            </a:r>
            <a:endParaRPr lang="en-US" sz="1800" b="1" dirty="0">
              <a:solidFill>
                <a:srgbClr val="7030A0"/>
              </a:solidFill>
              <a:latin typeface="Calibri" panose="020F050202020403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DA1C04-D34D-6030-CE82-287EFF073F55}"/>
              </a:ext>
            </a:extLst>
          </p:cNvPr>
          <p:cNvSpPr txBox="1"/>
          <p:nvPr/>
        </p:nvSpPr>
        <p:spPr>
          <a:xfrm flipH="1">
            <a:off x="6489152" y="1804493"/>
            <a:ext cx="4559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7030A0"/>
                </a:solidFill>
                <a:latin typeface="Calibri" panose="020F0502020204030204"/>
              </a:rPr>
              <a:t>Quantum circuit is the application of operations (microwave/laser pulses) to usually stationary qubit carriers.</a:t>
            </a:r>
            <a:endParaRPr lang="en-US" sz="1800" b="1" dirty="0">
              <a:solidFill>
                <a:srgbClr val="7030A0"/>
              </a:solidFill>
              <a:latin typeface="Calibri" panose="020F05020202040302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538C3-BBEC-4F53-B134-33B3DF00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0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7185-25CE-4244-BD86-DBF0B2E6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8204D-A6CB-4E9A-B227-F4295CE0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Class Information and Logistics</a:t>
            </a:r>
          </a:p>
          <a:p>
            <a:r>
              <a:rPr lang="en-US" dirty="0"/>
              <a:t>Introduction to Quantum Information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EEF2E-8E62-4629-94EB-9FDF9986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C2D32-CCB0-4742-B19B-71EE6F5C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2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Quantum Information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893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 of Quantum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computing uses two quantum phenomena</a:t>
            </a:r>
          </a:p>
          <a:p>
            <a:pPr lvl="1"/>
            <a:r>
              <a:rPr lang="en-US" dirty="0"/>
              <a:t>Superposition and entanglement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and interference </a:t>
            </a:r>
          </a:p>
          <a:p>
            <a:r>
              <a:rPr lang="en-US" dirty="0"/>
              <a:t>Two major types of quantum computing</a:t>
            </a:r>
          </a:p>
          <a:p>
            <a:pPr lvl="1"/>
            <a:r>
              <a:rPr lang="en-US" dirty="0"/>
              <a:t>Gate-based (this talk)</a:t>
            </a:r>
          </a:p>
          <a:p>
            <a:pPr lvl="1"/>
            <a:r>
              <a:rPr lang="en-US" dirty="0"/>
              <a:t>Quantum annealing (optimization by minimizing energy)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Material and drug design</a:t>
            </a:r>
          </a:p>
          <a:p>
            <a:pPr lvl="1"/>
            <a:r>
              <a:rPr lang="en-US" dirty="0"/>
              <a:t>Secure communication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Finance</a:t>
            </a:r>
          </a:p>
          <a:p>
            <a:pPr lvl="1"/>
            <a:endParaRPr lang="en-US" dirty="0"/>
          </a:p>
        </p:txBody>
      </p:sp>
      <p:pic>
        <p:nvPicPr>
          <p:cNvPr id="10242" name="Picture 2" descr="Simple analogy describing the difference between Simulated Annealing and Quantum Annealing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938" y="3897889"/>
            <a:ext cx="2614094" cy="147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599" y="1845734"/>
            <a:ext cx="3010770" cy="12456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46278" y="2984370"/>
            <a:ext cx="2224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Gate Model</a:t>
            </a:r>
            <a:endParaRPr lang="en-US" sz="1600" baseline="30000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03941" y="5442830"/>
            <a:ext cx="2224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Quantum Annealing</a:t>
            </a:r>
            <a:endParaRPr lang="en-US" sz="1600" baseline="30000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BCDF6-A844-4AAE-8B62-27E5BD9D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525E80A-571F-4DEE-A45F-FB2756F11AA9}"/>
                  </a:ext>
                </a:extLst>
              </p14:cNvPr>
              <p14:cNvContentPartPr/>
              <p14:nvPr/>
            </p14:nvContentPartPr>
            <p14:xfrm>
              <a:off x="5573880" y="3637800"/>
              <a:ext cx="4017600" cy="1403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525E80A-571F-4DEE-A45F-FB2756F11A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64520" y="3628440"/>
                <a:ext cx="4036320" cy="142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429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 and Superposition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5480" y="1361498"/>
            <a:ext cx="247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Classical Computing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979" y="2690435"/>
            <a:ext cx="1952625" cy="101292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273847" y="2025542"/>
            <a:ext cx="1219551" cy="309315"/>
            <a:chOff x="1162050" y="2167136"/>
            <a:chExt cx="1219551" cy="3093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162050" y="2168674"/>
                  <a:ext cx="20037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050" y="2168674"/>
                  <a:ext cx="200376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7273" r="-30303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181225" y="2167136"/>
                  <a:ext cx="20037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1225" y="2167136"/>
                  <a:ext cx="200376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7273" r="-30303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92" y="5045837"/>
            <a:ext cx="1985345" cy="242888"/>
          </a:xfrm>
          <a:prstGeom prst="rect">
            <a:avLst/>
          </a:prstGeom>
        </p:spPr>
      </p:pic>
      <p:pic>
        <p:nvPicPr>
          <p:cNvPr id="1026" name="Picture 2" descr="Happy and sad emoji smiley faces line art vector icon for apps and websites  Stock Vector | Adobe Stock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93" y="3697691"/>
            <a:ext cx="2057401" cy="132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051315" y="1361498"/>
            <a:ext cx="3156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Quantum Computing with </a:t>
            </a:r>
            <a:r>
              <a:rPr lang="en-US" sz="2000" b="1" i="1" dirty="0">
                <a:solidFill>
                  <a:srgbClr val="7030A0"/>
                </a:solidFill>
              </a:rPr>
              <a:t>superposition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775987" y="5663470"/>
            <a:ext cx="2264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Information represented by the </a:t>
            </a:r>
            <a:r>
              <a:rPr lang="en-US" sz="1600" b="1" dirty="0">
                <a:solidFill>
                  <a:srgbClr val="7030A0"/>
                </a:solidFill>
              </a:rPr>
              <a:t>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08040" y="2072630"/>
                <a:ext cx="1631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          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040" y="2072630"/>
                <a:ext cx="1631537" cy="307777"/>
              </a:xfrm>
              <a:prstGeom prst="rect">
                <a:avLst/>
              </a:prstGeom>
              <a:blipFill>
                <a:blip r:embed="rId8"/>
                <a:stretch>
                  <a:fillRect l="-28358" t="-178000" r="-22015" b="-2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4038600" y="2566465"/>
            <a:ext cx="3512035" cy="1015663"/>
            <a:chOff x="4339982" y="2836032"/>
            <a:chExt cx="3512035" cy="10156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339982" y="2836032"/>
                  <a:ext cx="3512035" cy="101566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6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6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/>
                          </m:d>
                        </m:e>
                      </m:d>
                    </m:oMath>
                  </a14:m>
                  <a:r>
                    <a:rPr lang="en-US" sz="660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6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6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/>
                          </m:d>
                        </m:e>
                      </m:d>
                    </m:oMath>
                  </a14:m>
                  <a:endParaRPr lang="en-US" sz="66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9982" y="2836032"/>
                  <a:ext cx="3512035" cy="101566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/>
            <a:srcRect l="52127"/>
            <a:stretch/>
          </p:blipFill>
          <p:spPr>
            <a:xfrm>
              <a:off x="6177396" y="2976008"/>
              <a:ext cx="664060" cy="719564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/>
            <a:srcRect r="51707"/>
            <a:stretch/>
          </p:blipFill>
          <p:spPr>
            <a:xfrm>
              <a:off x="4594273" y="2965784"/>
              <a:ext cx="734715" cy="789216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4038600" y="3762552"/>
            <a:ext cx="3512035" cy="1015663"/>
            <a:chOff x="4038600" y="3994553"/>
            <a:chExt cx="3512035" cy="10156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038600" y="3994553"/>
                  <a:ext cx="3512035" cy="101566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6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6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/>
                          </m:d>
                        </m:e>
                      </m:d>
                    </m:oMath>
                  </a14:m>
                  <a:r>
                    <a:rPr lang="en-US" sz="660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6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6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/>
                          </m:d>
                        </m:e>
                      </m:d>
                    </m:oMath>
                  </a14:m>
                  <a:endParaRPr lang="en-US" sz="66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3994553"/>
                  <a:ext cx="3512035" cy="101566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8" name="Picture 2" descr="Happy and sad emoji smiley faces line art vector icon for apps and websites  Stock Vector | Adobe Stock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37" t="14988" b="12996"/>
            <a:stretch/>
          </p:blipFill>
          <p:spPr bwMode="auto">
            <a:xfrm>
              <a:off x="5794617" y="4135671"/>
              <a:ext cx="799433" cy="733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Happy and sad emoji smiley faces line art vector icon for apps and websites  Stock Vector | Adobe Stock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70" r="51389" b="13473"/>
            <a:stretch/>
          </p:blipFill>
          <p:spPr bwMode="auto">
            <a:xfrm>
              <a:off x="4311071" y="4121809"/>
              <a:ext cx="710258" cy="723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/>
          <p:cNvGrpSpPr/>
          <p:nvPr/>
        </p:nvGrpSpPr>
        <p:grpSpPr>
          <a:xfrm>
            <a:off x="4038600" y="4949398"/>
            <a:ext cx="3512035" cy="1015663"/>
            <a:chOff x="4105275" y="5222016"/>
            <a:chExt cx="3512035" cy="1015663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943" t="34423"/>
            <a:stretch/>
          </p:blipFill>
          <p:spPr>
            <a:xfrm>
              <a:off x="5794617" y="5645775"/>
              <a:ext cx="914400" cy="15927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105275" y="5222016"/>
                  <a:ext cx="3512035" cy="101566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6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6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/>
                          </m:d>
                        </m:e>
                      </m:d>
                    </m:oMath>
                  </a14:m>
                  <a:r>
                    <a:rPr lang="en-US" sz="660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6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6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/>
                          </m:d>
                        </m:e>
                      </m:d>
                    </m:oMath>
                  </a14:m>
                  <a:endParaRPr lang="en-US" sz="66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5275" y="5222016"/>
                  <a:ext cx="3512035" cy="101566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774" b="-9523"/>
            <a:stretch/>
          </p:blipFill>
          <p:spPr>
            <a:xfrm>
              <a:off x="4286614" y="5598329"/>
              <a:ext cx="937595" cy="266017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 flipH="1">
            <a:off x="8420879" y="5737704"/>
            <a:ext cx="3214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Quantum computing is powerful because it uses superposition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89694" y="1366376"/>
            <a:ext cx="3156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Quantum Computing </a:t>
            </a:r>
          </a:p>
          <a:p>
            <a:pPr algn="ctr"/>
            <a:r>
              <a:rPr lang="en-US" sz="2000" b="1" dirty="0"/>
              <a:t>(basis states)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8183973" y="2069384"/>
                <a:ext cx="293031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973" y="2069384"/>
                <a:ext cx="2930319" cy="307777"/>
              </a:xfrm>
              <a:prstGeom prst="rect">
                <a:avLst/>
              </a:prstGeom>
              <a:blipFill>
                <a:blip r:embed="rId14"/>
                <a:stretch>
                  <a:fillRect t="-172549" r="-2292" b="-2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 flipH="1">
            <a:off x="3771280" y="6078968"/>
            <a:ext cx="3512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No difference from classical computing</a:t>
            </a:r>
            <a:endParaRPr lang="en-US" sz="1600" b="1" dirty="0">
              <a:solidFill>
                <a:srgbClr val="7030A0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7943850" y="2707063"/>
            <a:ext cx="3990975" cy="3000180"/>
            <a:chOff x="7943850" y="2707063"/>
            <a:chExt cx="3990975" cy="30001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7943850" y="2707063"/>
                  <a:ext cx="3990975" cy="30001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sz="6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6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/>
                            </m:d>
                          </m:e>
                        </m:d>
                        <m:r>
                          <a:rPr lang="en-US" sz="66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6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sz="6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6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/>
                            </m:d>
                          </m:e>
                        </m:d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6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sz="6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6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/>
                            </m:d>
                          </m:e>
                        </m:d>
                      </m:oMath>
                    </m:oMathPara>
                  </a14:m>
                  <a:endParaRPr lang="en-US" sz="66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3850" y="2707063"/>
                  <a:ext cx="3990975" cy="300018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3"/>
            <a:srcRect l="52127"/>
            <a:stretch/>
          </p:blipFill>
          <p:spPr>
            <a:xfrm>
              <a:off x="10223742" y="4818285"/>
              <a:ext cx="703682" cy="719564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3"/>
            <a:srcRect r="51707"/>
            <a:stretch/>
          </p:blipFill>
          <p:spPr>
            <a:xfrm>
              <a:off x="10223742" y="3812545"/>
              <a:ext cx="778553" cy="789216"/>
            </a:xfrm>
            <a:prstGeom prst="rect">
              <a:avLst/>
            </a:prstGeom>
          </p:spPr>
        </p:pic>
        <p:pic>
          <p:nvPicPr>
            <p:cNvPr id="47" name="Picture 4" descr="coin spinning tattoo | Tattoos, Coins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438"/>
            <a:stretch/>
          </p:blipFill>
          <p:spPr bwMode="auto">
            <a:xfrm>
              <a:off x="8798410" y="2816654"/>
              <a:ext cx="746231" cy="747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1D0A7-3436-4DDC-879F-AF2B0120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9FA0F8A-AF0C-4835-AB40-CDF34CB69AA7}"/>
                  </a:ext>
                </a:extLst>
              </p14:cNvPr>
              <p14:cNvContentPartPr/>
              <p14:nvPr/>
            </p14:nvContentPartPr>
            <p14:xfrm>
              <a:off x="7255800" y="61560"/>
              <a:ext cx="4230000" cy="1035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9FA0F8A-AF0C-4835-AB40-CDF34CB69AA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46440" y="52200"/>
                <a:ext cx="4248720" cy="105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127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/>
      <p:bldP spid="17" grpId="0"/>
      <p:bldP spid="38" grpId="0"/>
      <p:bldP spid="39" grpId="0"/>
      <p:bldP spid="40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Quantum Registers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525755"/>
            <a:ext cx="10320338" cy="29828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838200" y="4605449"/>
            <a:ext cx="474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Superposition of basis states of multiple qubits</a:t>
            </a:r>
            <a:endParaRPr lang="en-US" sz="1800" b="1" dirty="0">
              <a:solidFill>
                <a:srgbClr val="7030A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5071674"/>
            <a:ext cx="6038850" cy="97864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E9E0F-B69B-4255-A42D-32B26974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D136F60-A9BE-4F7B-9334-9D379F15D132}"/>
                  </a:ext>
                </a:extLst>
              </p14:cNvPr>
              <p14:cNvContentPartPr/>
              <p14:nvPr/>
            </p14:nvContentPartPr>
            <p14:xfrm>
              <a:off x="2860560" y="2612160"/>
              <a:ext cx="7359120" cy="3161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D136F60-A9BE-4F7B-9334-9D379F15D1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51200" y="2602800"/>
                <a:ext cx="7377840" cy="318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749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storage server | Newegg.co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9"/>
          <a:stretch/>
        </p:blipFill>
        <p:spPr bwMode="auto">
          <a:xfrm>
            <a:off x="9115425" y="3799438"/>
            <a:ext cx="2978942" cy="267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torage server | Newegg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11" y="3799438"/>
            <a:ext cx="3567113" cy="267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Power of Superposition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Solar System, Galaxy, Universe: What's the Difference? | Night Sky Netwo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70" y="4020001"/>
            <a:ext cx="3971925" cy="223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478315" y="2014620"/>
            <a:ext cx="3359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7030A0"/>
                </a:solidFill>
              </a:rPr>
              <a:t>n = 300 (e.g. electrons)</a:t>
            </a:r>
            <a:endParaRPr lang="en-US" sz="1800" baseline="30000" dirty="0">
              <a:solidFill>
                <a:srgbClr val="7030A0"/>
              </a:solidFill>
            </a:endParaRPr>
          </a:p>
          <a:p>
            <a:pPr algn="ctr"/>
            <a:r>
              <a:rPr lang="en-US" sz="1800" dirty="0">
                <a:solidFill>
                  <a:srgbClr val="7030A0"/>
                </a:solidFill>
              </a:rPr>
              <a:t>2</a:t>
            </a:r>
            <a:r>
              <a:rPr lang="en-US" sz="1800" baseline="30000" dirty="0">
                <a:solidFill>
                  <a:srgbClr val="7030A0"/>
                </a:solidFill>
              </a:rPr>
              <a:t>300</a:t>
            </a:r>
            <a:r>
              <a:rPr lang="en-US" sz="1800" dirty="0">
                <a:solidFill>
                  <a:srgbClr val="7030A0"/>
                </a:solidFill>
              </a:rPr>
              <a:t> = 10</a:t>
            </a:r>
            <a:r>
              <a:rPr lang="en-US" sz="1800" baseline="30000" dirty="0">
                <a:solidFill>
                  <a:srgbClr val="7030A0"/>
                </a:solidFill>
              </a:rPr>
              <a:t>90 </a:t>
            </a:r>
            <a:r>
              <a:rPr lang="en-US" sz="1800" dirty="0">
                <a:solidFill>
                  <a:srgbClr val="7030A0"/>
                </a:solidFill>
              </a:rPr>
              <a:t>complex coefficients, a</a:t>
            </a:r>
            <a:r>
              <a:rPr lang="en-US" sz="1800" baseline="-25000" dirty="0">
                <a:solidFill>
                  <a:srgbClr val="7030A0"/>
                </a:solidFill>
              </a:rPr>
              <a:t>i</a:t>
            </a:r>
          </a:p>
          <a:p>
            <a:pPr algn="ctr"/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8315" y="3373671"/>
            <a:ext cx="327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7030A0"/>
                </a:solidFill>
              </a:rPr>
              <a:t>Total number of storage in the world &lt; 10</a:t>
            </a:r>
            <a:r>
              <a:rPr lang="en-US" sz="1800" baseline="30000" dirty="0">
                <a:solidFill>
                  <a:srgbClr val="7030A0"/>
                </a:solidFill>
              </a:rPr>
              <a:t>21 </a:t>
            </a:r>
            <a:r>
              <a:rPr lang="en-US" sz="1800" dirty="0">
                <a:solidFill>
                  <a:srgbClr val="7030A0"/>
                </a:solidFill>
              </a:rPr>
              <a:t>bytes</a:t>
            </a:r>
            <a:endParaRPr lang="en-US" sz="1800" baseline="30000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29805" y="3274261"/>
            <a:ext cx="2224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7030A0"/>
                </a:solidFill>
              </a:rPr>
              <a:t>Number of atoms in the universe &lt; 10</a:t>
            </a:r>
            <a:r>
              <a:rPr lang="en-US" sz="1800" baseline="30000" dirty="0">
                <a:solidFill>
                  <a:srgbClr val="7030A0"/>
                </a:solidFill>
              </a:rPr>
              <a:t>82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467" y="1769012"/>
            <a:ext cx="6038850" cy="97864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1A15F-0CF7-405C-9CFF-F7F9D0B1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01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Quantum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5099"/>
            <a:ext cx="6490317" cy="1273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03320" y="2067020"/>
            <a:ext cx="3774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+mj-lt"/>
              </a:rPr>
              <a:t>Linear Quantum mechanics</a:t>
            </a:r>
            <a:endParaRPr lang="en-US" sz="2000" baseline="30000" dirty="0">
              <a:solidFill>
                <a:srgbClr val="7030A0"/>
              </a:solidFill>
              <a:latin typeface="+mj-lt"/>
            </a:endParaRPr>
          </a:p>
        </p:txBody>
      </p:sp>
      <p:pic>
        <p:nvPicPr>
          <p:cNvPr id="6146" name="Picture 2" descr="https://upload.wikimedia.org/wikipedia/commons/thumb/c/c8/Schroedingers_cat_film.svg/1280px-Schroedingers_cat_film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3067661"/>
            <a:ext cx="4435475" cy="286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84590"/>
          <a:stretch/>
        </p:blipFill>
        <p:spPr>
          <a:xfrm>
            <a:off x="5876925" y="4250863"/>
            <a:ext cx="1000125" cy="1273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24905" t="58021" r="63502" b="2329"/>
          <a:stretch/>
        </p:blipFill>
        <p:spPr>
          <a:xfrm>
            <a:off x="8362949" y="3494748"/>
            <a:ext cx="752475" cy="5048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45010" t="58768" r="43837" b="2330"/>
          <a:stretch/>
        </p:blipFill>
        <p:spPr>
          <a:xfrm>
            <a:off x="8362949" y="4196144"/>
            <a:ext cx="723900" cy="49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65262" t="59476" r="23584" b="5321"/>
          <a:stretch/>
        </p:blipFill>
        <p:spPr>
          <a:xfrm>
            <a:off x="8362949" y="4861607"/>
            <a:ext cx="723900" cy="4481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85659" t="58394" r="3188" b="6444"/>
          <a:stretch/>
        </p:blipFill>
        <p:spPr>
          <a:xfrm>
            <a:off x="8362949" y="5474311"/>
            <a:ext cx="723900" cy="447675"/>
          </a:xfrm>
          <a:prstGeom prst="rect">
            <a:avLst/>
          </a:prstGeom>
        </p:spPr>
      </p:pic>
      <p:cxnSp>
        <p:nvCxnSpPr>
          <p:cNvPr id="14" name="Elbow Connector 13"/>
          <p:cNvCxnSpPr/>
          <p:nvPr/>
        </p:nvCxnSpPr>
        <p:spPr>
          <a:xfrm>
            <a:off x="7067550" y="4691444"/>
            <a:ext cx="1171575" cy="1006705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>
            <a:off x="7067549" y="4689269"/>
            <a:ext cx="1171576" cy="39643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flipV="1">
            <a:off x="7067549" y="4399772"/>
            <a:ext cx="1171576" cy="284148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flipV="1">
            <a:off x="7064373" y="3702145"/>
            <a:ext cx="1298576" cy="982711"/>
          </a:xfrm>
          <a:prstGeom prst="bentConnector3">
            <a:avLst>
              <a:gd name="adj1" fmla="val 4486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 descr="2,181,448 Earth Stock Photos, Pictures &amp; Royalty-Free Images - iSto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120" y="4033204"/>
            <a:ext cx="643164" cy="64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2,181,448 Earth Stock Photos, Pictures &amp; Royalty-Free Images - iSto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120" y="3380563"/>
            <a:ext cx="643164" cy="64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2,181,448 Earth Stock Photos, Pictures &amp; Royalty-Free Images - iSto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036" y="4683920"/>
            <a:ext cx="643164" cy="64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2,181,448 Earth Stock Photos, Pictures &amp; Royalty-Free Images - iSto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224" y="5334636"/>
            <a:ext cx="643164" cy="64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1202929" y="5524038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+mj-lt"/>
              </a:rPr>
              <a:t>Wikipedia</a:t>
            </a:r>
            <a:endParaRPr lang="en-US" sz="1800" i="1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5144F-AF8F-47C6-8BD7-16E128A9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8B03D0F-F4AF-4BEE-AD86-77D64C7CC6A0}"/>
                  </a:ext>
                </a:extLst>
              </p14:cNvPr>
              <p14:cNvContentPartPr/>
              <p14:nvPr/>
            </p14:nvContentPartPr>
            <p14:xfrm>
              <a:off x="2747880" y="1617480"/>
              <a:ext cx="3279600" cy="365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8B03D0F-F4AF-4BEE-AD86-77D64C7CC6A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38520" y="1608120"/>
                <a:ext cx="3298320" cy="38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1820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2,233 Hand Pushing Down Stock Photos, Pictures &amp; Royalty-Free Images -  i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34003" r="14901" b="27342"/>
          <a:stretch/>
        </p:blipFill>
        <p:spPr bwMode="auto">
          <a:xfrm>
            <a:off x="2017532" y="1736707"/>
            <a:ext cx="3733799" cy="150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77656" y="2888483"/>
                <a:ext cx="3990975" cy="1015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6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6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/>
                          </m:d>
                        </m:e>
                      </m:d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656" y="2888483"/>
                <a:ext cx="3990975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4" descr="coin spinning tattoo | Tattoos, Coin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38"/>
          <a:stretch/>
        </p:blipFill>
        <p:spPr bwMode="auto">
          <a:xfrm>
            <a:off x="3551166" y="3022359"/>
            <a:ext cx="746231" cy="74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5265216" y="1403568"/>
            <a:ext cx="5676235" cy="1296136"/>
            <a:chOff x="4342024" y="1465114"/>
            <a:chExt cx="5676235" cy="1296136"/>
          </a:xfrm>
        </p:grpSpPr>
        <p:grpSp>
          <p:nvGrpSpPr>
            <p:cNvPr id="26" name="Group 25"/>
            <p:cNvGrpSpPr/>
            <p:nvPr/>
          </p:nvGrpSpPr>
          <p:grpSpPr>
            <a:xfrm>
              <a:off x="6027284" y="1465114"/>
              <a:ext cx="3990975" cy="1015663"/>
              <a:chOff x="6027284" y="1465114"/>
              <a:chExt cx="3990975" cy="101566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6027284" y="1465114"/>
                    <a:ext cx="3990975" cy="101566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⟩"/>
                              <m:ctrlPr>
                                <a:rPr lang="en-US" sz="6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sz="6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</m:e>
                          </m:d>
                        </m:oMath>
                      </m:oMathPara>
                    </a14:m>
                    <a:endParaRPr lang="en-US" sz="66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7284" y="1465114"/>
                    <a:ext cx="3990975" cy="101566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6"/>
              <a:srcRect r="51707"/>
              <a:stretch/>
            </p:blipFill>
            <p:spPr>
              <a:xfrm>
                <a:off x="7577032" y="1578337"/>
                <a:ext cx="778553" cy="789216"/>
              </a:xfrm>
              <a:prstGeom prst="rect">
                <a:avLst/>
              </a:prstGeom>
            </p:spPr>
          </p:pic>
        </p:grpSp>
        <p:sp>
          <p:nvSpPr>
            <p:cNvPr id="27" name="Right Arrow 26"/>
            <p:cNvSpPr/>
            <p:nvPr/>
          </p:nvSpPr>
          <p:spPr>
            <a:xfrm rot="20431675">
              <a:off x="4342024" y="2627373"/>
              <a:ext cx="2307772" cy="1338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29140" y="2924034"/>
            <a:ext cx="5604825" cy="1015663"/>
            <a:chOff x="4405948" y="2985580"/>
            <a:chExt cx="5604825" cy="1015663"/>
          </a:xfrm>
        </p:grpSpPr>
        <p:grpSp>
          <p:nvGrpSpPr>
            <p:cNvPr id="17" name="Group 16"/>
            <p:cNvGrpSpPr/>
            <p:nvPr/>
          </p:nvGrpSpPr>
          <p:grpSpPr>
            <a:xfrm>
              <a:off x="6019798" y="2985580"/>
              <a:ext cx="3990975" cy="1015663"/>
              <a:chOff x="7362825" y="2958550"/>
              <a:chExt cx="3990975" cy="1015663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6"/>
              <a:srcRect l="52127"/>
              <a:stretch/>
            </p:blipFill>
            <p:spPr>
              <a:xfrm>
                <a:off x="9006471" y="3098077"/>
                <a:ext cx="703682" cy="719564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7362825" y="2958550"/>
                    <a:ext cx="3990975" cy="101566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⟩"/>
                              <m:ctrlPr>
                                <a:rPr lang="en-US" sz="6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sz="6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</m:e>
                          </m:d>
                        </m:oMath>
                      </m:oMathPara>
                    </a14:m>
                    <a:endParaRPr lang="en-US" sz="6600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2825" y="2958550"/>
                    <a:ext cx="3990975" cy="101566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Right Arrow 29"/>
            <p:cNvSpPr/>
            <p:nvPr/>
          </p:nvSpPr>
          <p:spPr>
            <a:xfrm>
              <a:off x="4405948" y="3493412"/>
              <a:ext cx="2307772" cy="1338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852622" y="4974373"/>
                <a:ext cx="331250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𝝍</m:t>
                              </m:r>
                            </m:e>
                          </m:d>
                        </m:e>
                      </m:d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32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n-US" sz="32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622" y="4974373"/>
                <a:ext cx="3312509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6233490" y="4255706"/>
            <a:ext cx="4056880" cy="761861"/>
            <a:chOff x="5691298" y="4447879"/>
            <a:chExt cx="4056880" cy="7618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8947959" y="4447879"/>
                  <a:ext cx="80021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sz="32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32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1" i="1" dirty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7959" y="4447879"/>
                  <a:ext cx="800219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Right Arrow 36"/>
            <p:cNvSpPr/>
            <p:nvPr/>
          </p:nvSpPr>
          <p:spPr>
            <a:xfrm rot="21162523">
              <a:off x="5691298" y="5075863"/>
              <a:ext cx="2307772" cy="1338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6479243" y="4561303"/>
                  <a:ext cx="90127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9243" y="4561303"/>
                  <a:ext cx="901272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6289275" y="5281806"/>
            <a:ext cx="4001095" cy="807341"/>
            <a:chOff x="5747083" y="5473979"/>
            <a:chExt cx="4001095" cy="8073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8947959" y="5473979"/>
                  <a:ext cx="80021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32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7959" y="5473979"/>
                  <a:ext cx="800219" cy="5847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ight Arrow 35"/>
            <p:cNvSpPr/>
            <p:nvPr/>
          </p:nvSpPr>
          <p:spPr>
            <a:xfrm rot="167624">
              <a:off x="5747083" y="5691162"/>
              <a:ext cx="2307772" cy="1338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6490129" y="5758100"/>
                  <a:ext cx="90127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0129" y="5758100"/>
                  <a:ext cx="901272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5368095" y="4833261"/>
            <a:ext cx="841248" cy="965251"/>
            <a:chOff x="7860792" y="2458283"/>
            <a:chExt cx="841248" cy="965251"/>
          </a:xfrm>
        </p:grpSpPr>
        <p:grpSp>
          <p:nvGrpSpPr>
            <p:cNvPr id="41" name="Group 40"/>
            <p:cNvGrpSpPr/>
            <p:nvPr/>
          </p:nvGrpSpPr>
          <p:grpSpPr>
            <a:xfrm>
              <a:off x="7860792" y="2458283"/>
              <a:ext cx="841248" cy="886968"/>
              <a:chOff x="7860792" y="2458283"/>
              <a:chExt cx="841248" cy="886968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7860792" y="2458283"/>
                <a:ext cx="841248" cy="8869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baseline="-25000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7921752" y="2543706"/>
                <a:ext cx="719328" cy="751261"/>
              </a:xfrm>
              <a:prstGeom prst="ellips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8226552" y="2856047"/>
                <a:ext cx="100584" cy="10515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V="1">
                <a:off x="8267700" y="2617150"/>
                <a:ext cx="258893" cy="307477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/>
              <p:cNvSpPr/>
              <p:nvPr/>
            </p:nvSpPr>
            <p:spPr>
              <a:xfrm>
                <a:off x="7869937" y="2955798"/>
                <a:ext cx="785528" cy="370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baseline="-25000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 flipH="1">
              <a:off x="8008191" y="2838759"/>
              <a:ext cx="6431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lt1"/>
                  </a:solidFill>
                </a:rPr>
                <a:t>M</a:t>
              </a: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8FB3E-C5C5-4ED8-AA0A-BA0E4B24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F847EA7-348D-4763-91D6-505C0B127C65}"/>
                  </a:ext>
                </a:extLst>
              </p14:cNvPr>
              <p14:cNvContentPartPr/>
              <p14:nvPr/>
            </p14:nvContentPartPr>
            <p14:xfrm>
              <a:off x="8143560" y="3663000"/>
              <a:ext cx="3764160" cy="626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F847EA7-348D-4763-91D6-505C0B127C6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34200" y="3653640"/>
                <a:ext cx="3782880" cy="64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591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www.w3.org/XML/1998/namespace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3399</TotalTime>
  <Words>460</Words>
  <Application>Microsoft Office PowerPoint</Application>
  <PresentationFormat>Widescreen</PresentationFormat>
  <Paragraphs>135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Cambria Math</vt:lpstr>
      <vt:lpstr>Candara</vt:lpstr>
      <vt:lpstr>Retrospect</vt:lpstr>
      <vt:lpstr>Quantum Computing Architectures (EE274)  Lecture 1</vt:lpstr>
      <vt:lpstr>Outline</vt:lpstr>
      <vt:lpstr>Introduction to Quantum Information</vt:lpstr>
      <vt:lpstr>Applications of Quantum Computing</vt:lpstr>
      <vt:lpstr>State and Superposition </vt:lpstr>
      <vt:lpstr>Quantum Registers </vt:lpstr>
      <vt:lpstr>The Power of Superposition</vt:lpstr>
      <vt:lpstr>Quantum Parallelism</vt:lpstr>
      <vt:lpstr>Measurement</vt:lpstr>
      <vt:lpstr>Entangled States</vt:lpstr>
      <vt:lpstr>Quantum Entanglement – Spooky Action </vt:lpstr>
      <vt:lpstr>Quantum Gates</vt:lpstr>
      <vt:lpstr>Quantum Gates and Circuits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H Wong</cp:lastModifiedBy>
  <cp:revision>1112</cp:revision>
  <cp:lastPrinted>2021-08-20T22:52:12Z</cp:lastPrinted>
  <dcterms:created xsi:type="dcterms:W3CDTF">2018-08-11T18:04:59Z</dcterms:created>
  <dcterms:modified xsi:type="dcterms:W3CDTF">2025-05-26T04:16:11Z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