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1515" r:id="rId8"/>
    <p:sldId id="1492" r:id="rId9"/>
    <p:sldId id="1516" r:id="rId10"/>
    <p:sldId id="1495" r:id="rId11"/>
    <p:sldId id="1517" r:id="rId12"/>
    <p:sldId id="1496" r:id="rId13"/>
    <p:sldId id="1498" r:id="rId14"/>
    <p:sldId id="1497" r:id="rId15"/>
    <p:sldId id="15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515"/>
            <p14:sldId id="1492"/>
            <p14:sldId id="1516"/>
            <p14:sldId id="1495"/>
            <p14:sldId id="1517"/>
            <p14:sldId id="1496"/>
            <p14:sldId id="1498"/>
            <p14:sldId id="1497"/>
            <p14:sldId id="1500"/>
          </p14:sldIdLst>
        </p14:section>
        <p14:section name="Untitled Section" id="{194DAB24-9616-4DD5-B385-92381AEE205D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5852" autoAdjust="0"/>
  </p:normalViewPr>
  <p:slideViewPr>
    <p:cSldViewPr>
      <p:cViewPr>
        <p:scale>
          <a:sx n="90" d="100"/>
          <a:sy n="90" d="100"/>
        </p:scale>
        <p:origin x="341" y="2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3:31:54.0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17168 3246 0,'0'-9'0,"0"1"0,0 8 0,0-9 15,0 9-15,0 0 16,0 0-16,8 0 16,-8 0-16</inkml:trace>
  <inkml:trace contextRef="#ctx0" brushRef="#br0" timeOffset="38317.18">1468 3948 0,'0'0'0,"0"0"0,0 0 16,0 0-1,0 0-15,0 0 0,0 0 16,0 0-16,0 0 16,0 0-16,26-9 15,0 0 1,8 1-16,10-1 16,8-8-16,9-1 15,-9 10 1,-9-1-16,-25 0 0,8 9 15,0-8-15,0-1 16,0 9-16,-18 0 16</inkml:trace>
  <inkml:trace contextRef="#ctx0" brushRef="#br0" timeOffset="38933.32">1546 4155 0,'0'0'0,"0"0"0,0-8 16,0-1-16,0 0 15,0 1-15,0 8 16,0 0-16,0 0 16,0 0-1,0 0-15,0 0 0,0 0 16,0 0-16,0 0 15,0 8 1,0 10-16,-9-1 16,9 9-16,-17 9 15,8-1-15,0 1 16,1 0-16,-10 8 16,10-17-1,8-9-15,0 1 16,0-10-16,0 1 15,0 0-15,8-1 16,10 1-16,-1-1 16,9 1-16,0 0 15,9-9-15,17 0 16,-9 0-16,-8-9 16,8 0-1,-8 9-15,-17-8 16,-1 8-16,-8 0 15,17 0-15,-9 8 16,-8 1-16</inkml:trace>
  <inkml:trace contextRef="#ctx0" brushRef="#br0" timeOffset="39167.58">1580 4268 0,'-17'0'0,"8"0"0,9 0 0,-8 0 0,8 0 15,0 0-15,0 0 16,0 0-16,17 0 16,0-9-1,18 1-15,0-1 16,8 0-16,1 1 15,25-10-15,-43 18 16</inkml:trace>
  <inkml:trace contextRef="#ctx0" brushRef="#br0" timeOffset="39740.12">2006 4207 0,'-9'0'0,"1"0"0,-1 0 16,9 0-16,0 0 15,0 0-15,0 0 16,0 18-16,0-1 16,9 18-1,8-1-15,9 1 16,-17 8-16,-1-8 16,1-9-16,0-9 15,-1-8 1,1-1-16,-9 1 0,0 0 15,0-9-15,0-9 16,0-8-16,17-26 16,1-18-1,8 0-15,-17-8 16,8 17-16,9 17 16,0 18-16</inkml:trace>
  <inkml:trace contextRef="#ctx0" brushRef="#br0" timeOffset="40365.37">2223 4277 0,'0'0'0,"0"0"16,0 0-16,0 0 16,0 0-16,0 0 15,17 0-15,1 8 16,-1 1-16,9 0 16,9-9-16,0-9 15,8 0 1,-8 1-16,-9-1 15,0-8-15,0-1 16,-9 1-16,-8 0 16,0-1-16,-1 1 15,-8 0-15,-8 8 16,-1 0-16,0 9 16,-17 0-1,0 0-15,9 18 16,0-1-16,8 9 15,-9 26-15,10-9 16,8 1-16,0-18 16,8 0-16,10 0 15,-1-18-15,9 10 16,-8-1-16,-1-8 16</inkml:trace>
  <inkml:trace contextRef="#ctx0" brushRef="#br0" timeOffset="48012.93">2866 4199 0,'-9'0'0,"0"0"0,1 0 0,-1 0 15,0 0-15,9 0 16,0 0-16,0 0 16,0 0-16,0 0 15,0 0-15,9 17 16,0 9 0,-1 9-16,1-1 15,0 10-15,-9-1 16,-9-17-16,0 0 15,1 0-15,-1-18 16,0 1-16,9 0 16,0-9-16,0-9 15,0-8-15,0-26 16,18-1 0,-1-16-16,18 8 15,-9 8-15,-18 36 16</inkml:trace>
  <inkml:trace contextRef="#ctx0" brushRef="#br0" timeOffset="48812.72">3326 4199 0,'0'0'0,"0"0"0,0 0 0,0 0 16,-9 0-1,1-9-15,-1 9 16,0 0-16,0 0 16,1 0-16,-1 0 15,0 0-15,1 0 16,-1 17-1,0 1-15,9 16 16,0 1-16,0 0 16,0-9-16,0-9 15,9-8-15,0-1 16,-1 1-16,10-18 16,-1 1-16,9-18 15,0 0 1,0-9-16,0 0 15,-17 9-15,0 9 16,-1 0-16,1 8 16,-9 9-16,0 0 15,0 0-15,0 0 16,0 26-16,9 17 16,-9 18-16,8 17 15,-8 0 1,-8 8-16,-1 1 15,0-9-15,1-17 16,-1-9-16,-8-9 16,-1-17-16,-8 0 15,9-17-15,0-1 16,-10 1-16,10-9 16,0-9-16,-9-8 15,17-18 1,9-8-16,26-18 15,26-17-15,18-8 16,25-18-16,35-9 16,140-86-16</inkml:trace>
  <inkml:trace contextRef="#ctx0" brushRef="#br0" timeOffset="50578.75">4811 4095 0,'0'0'0,"0"-9"0,0 0 15,0 1-15,0 8 16,-9-9-16,0 0 16,1 1-16,-1-1 15,0 0-15,1 1 16,-10-1 0,1 9-16,0 0 15,-9 0-15,8 9 16,1 8-16,-1 0 15,10 1-15,8 8 16,0 8-16,8 1 16,1 0-16,0-9 15,-1 0 1,1-9-16,-9 0 16,0 1-16,-9-1 15,1 0-15,-10 1 16,-8-10-16,9 1 15,0 0-15,-1-1 16,1-8-16,17 0 16,-9 0-1,9 9-15</inkml:trace>
  <inkml:trace contextRef="#ctx0" brushRef="#br0" timeOffset="51145.54">4872 4155 0,'0'0'0,"0"0"15,0-8-15,0 8 16,0 0-16,0 0 16,0 0-16,0 0 15,0 0-15,0 8 16,0 10-1,0 16-15,0 1 16,8 8-16,1-17 16,0-8-16,-1-1 15,1-8-15,8-1 16,1-16-16,-1-1 16,0-17-16,1-17 15,8-1-15,0 10 16,-9-1-16,-8 18 15,0-1 1,-1 18-16,-8 0 16,9 0-16,0 18 15,8 16-15,-8 36 16,-1 16-16,1 10 16,0 7-16,0-7 15,-1-10 1,-8-16-16,0-18 15,0-9-15,-8-17 16,-1-9-16,0-8 16,0 0-16,1-9 15,-27-18-15,-8-34 16,-1-17-16,18 0 16,9 17-16,17 0 15,26 17-15,-9 26 16</inkml:trace>
  <inkml:trace contextRef="#ctx0" brushRef="#br0" timeOffset="51761.54">5314 4242 0,'0'0'0,"0"0"15,0 0-15,0 0 16,0 0-16,0 0 16,0 0-1,0 0-15,0 0 16,18 0-16,8 9 15,9-9-15,-1 0 16,10-9-16,-1 0 16,-17-8-16,0 0 15,0-1 1,-17 1-16,0 0 16,-18-1-16,0 1 15,-8 8-15,-18 9 16,9 0-16,-9 18 15,1-1-15,8 18 16,8 17-16,1 0 16,17-9-16,9 0 15,8-8 1,9-9-16,17 0 16,10-9-16,-10-8 15,-17-9-15</inkml:trace>
  <inkml:trace contextRef="#ctx0" brushRef="#br0" timeOffset="58127.9">5749 4121 0,'0'0'0,"0"0"0,0-9 16,0 9-16,0 0 15,0-9-15,0 1 16,8-1-16,10 0 15,8 1-15,26-18 16,9 0 0,8-9-16,1 9 15,8 0-15,-9 0 16,-17 9-16,0-9 16,1 9-16,-27-1 15,-18 18-15</inkml:trace>
  <inkml:trace contextRef="#ctx0" brushRef="#br0" timeOffset="58444.94">6218 3757 0,'0'0'0,"0"0"0,0 0 16,0 0-16,0 0 15,0 0-15,0 0 16,0 0-1,-9 0-15,0 0 16,1 17-16,-10 9 16,-8 18-16,0 25 15,0 0-15,0 18 16,9 8-16,-1-8 16,1-9-1,17-18-15,0-16 0,9-10 16,-1-8-1,10-9-15,-1-8 16,9 0-16,0-1 16,-9 1-16</inkml:trace>
  <inkml:trace contextRef="#ctx0" brushRef="#br0" timeOffset="58880.39">6322 4259 0,'0'0'0,"0"0"0,0 0 16,0 0-16,0 0 15,0 0-15,0 0 16,0 0-16,0 0 16,17 0-1,1 0-15,-1 0 16,18 0-16,-1-8 15,1-1-15,-9 0 16,0 1-16,-8-1 16,-10 0-16,1 1 15,0-1-15,-9 0 16,0 1 0,0 8-16,-9-9 15,0 9-15,-8 0 16,0 0-16,-10 0 15,1 17-15,0 1 16,0 16-16,9 1 16,0 8-16,17-8 15,0-9 1,0 0-16,8 0 16,10-9-16,8 1 15,8-1-15,-16-9 16</inkml:trace>
  <inkml:trace contextRef="#ctx0" brushRef="#br0" timeOffset="59643.01">6930 4242 0,'0'0'0,"-9"0"16,0 0-16,9 0 16,0 0-16,-8 0 15,-1 0-15,0 9 16,1 8-16,-10 18 15,1-1-15,-1 1 16,1-9 0,8 0-16,1 0 15,8 0 1,0-18-16,0 1 0,0 0 16,0-9-16,0 0 15,0-9-15,8 0 16,10-16-16,-1-10 15,9 0 1,-8 18-16,8 0 16,0-1-16,-9 10 15,0 8-15,-8 0 16,0 0-16,-1 17 16,1 0-16,0 1 15,-1 8-15,-8 0 16,0 0-1,0-18-15,0 1 16,0-1-16,0 1 16,0-9-16,0 0 15,0 0-15,0-9 16,18 1-16,-1-27 16,18-8-16,8 0 15,-17-1-15,0 18 16,-8 9-1,-1 0-15,-8 8 16,0 9-16,-1 0 16,10 9-16,-1 17 15,0 8-15,-8 10 16,8-10-16,1 1 16,-1 0-16,1-1 15,16 1-15,-8-9 16,-8-18-1</inkml:trace>
  <inkml:trace contextRef="#ctx0" brushRef="#br0" timeOffset="61060.21">8389 3722 0,'0'0'0,"0"0"0,0 0 15,0 0-15,0 0 16,0 0-16,0 0 16,0 0-16,0 9 15,-9 17-15,0 35 16,0 34-1,-8 17-15,-9 10 16,0-10-16,9-25 16,-1-18-16,10-17 15,-1-26-15,9 0 16,0-17-16,0-1 16,0-8-16,0-8 15,17-27 1,1-17-16,8 0 15,8 0-15,-8 9 16,1 8-16,-10 18 16,0 0-16,-8 17 15,0 0-15,-1 0 16,10 17-16,-1 9 16,-8 26-1,-1-9-15,1 1 16,0-1-16,-1 0 15,1-17-15,0-9 16,17-8-16,9 0 16,-18-1-16</inkml:trace>
  <inkml:trace contextRef="#ctx0" brushRef="#br0" timeOffset="61543.82">9118 4216 0,'0'0'16,"0"0"-16,-9 0 0,1 0 16,-1-9-16,0 1 15,1-1-15,-1 0 16,-17 9-16,0 0 15,-9 0-15,0 18 16,-8-1-16,8 18 16,0-1-1,9 10-15,9-10 0,17-8 16,0 0 0,0-17-16,9 0 15,-1-1-15,10-16 16,-1-1-16,18-17 15,0 0 1,-9 0-16,0 9 0,-18-1 16,1 1-1,0 17-15,-1 0 16,1 17-16,0 18 16,-1 8-16,10 9 15,-1-9-15,1-8 16,8-9-16,8 0 15,1-17 1,-18-1-16</inkml:trace>
  <inkml:trace contextRef="#ctx0" brushRef="#br0" timeOffset="61891.54">9761 4190 0,'0'0'0,"-9"-9"0,0 1 16,0-1 0,-17 9-16,0 0 15,-8 0-15,-1 0 16,0 17-16,0 1 16,9-1-16,9 18 15,17-1-15,0-8 16,9 9-16,8-9 15,0 0 1,1 0-16,-1-9 16,-8-8-16,0 0 15,-9-1-15,-9 9 16,-8 1-16,-10-1 16,-16 0-16,8-8 15,9 0-15,9-1 16,17 1-16</inkml:trace>
  <inkml:trace contextRef="#ctx0" brushRef="#br0" timeOffset="62508.41">10724 4268 0,'0'0'0,"0"0"16,0 0-16,0 0 15,0 0-15,0 0 16,0-9-16,-8 1 16,-1-1-16,0 9 15,-17 0 1,0 0-16,-8 17 15,-19 27-15,1 16 16,18-8-16,8-8 16,8-19-16,18 1 15,0 0-15,0-17 16,18 0 0,16-18-16,1-17 15,17 0-15,-8-17 16,-10 0-16,-8 17 15,-17 8-15,0 10 16,-1 8-16,-8 0 16,9 17-16,8 9 15,1 9-15,-1-1 16,1-8 0,-1 0-16,26 0 15,18 0-15,-35-17 16</inkml:trace>
  <inkml:trace contextRef="#ctx0" brushRef="#br0" timeOffset="63291.01">11897 4164 0,'-9'-9'0,"0"1"0,1-1 16,-1-8-16,-17-1 16,0 1-16,0 0 15,8-1-15,-8 18 16,9 0-16,0 0 16,-1 18-16,1-1 15,0 18-15,8-1 16,9 18-1,0 0-15,17 0 16,1-8-16,-1-1 16,-8-17-16,-1 0 15,1-9-15,0 0 16,-9 1-16,0-10 16,-9 1-16,0 0 15,1-1 1,-10 1-16,1 0 15,8-9-15,9 0 16</inkml:trace>
  <inkml:trace contextRef="#ctx0" brushRef="#br0" timeOffset="63478.43">11732 4285 0,'0'0'0,"0"0"16,0 0-16,0 0 15,17-8-15,27-1 16,16 0-16,10 1 16,-1-1-16,1 0 15,8-8-15,-9 0 16,-17 8-16,-34 9 16</inkml:trace>
  <inkml:trace contextRef="#ctx0" brushRef="#br0" timeOffset="63724.86">12166 3939 0,'0'0'0,"0"0"0,0 0 16,0 0-16,0 17 15,-9 9-15,1 26 16,-1 9-16,-8 25 15,-1-8-15,18 0 16,0-17-16,0-9 16,9-9-16,0-17 15,17-9-15,8 1 16,-16-10 0</inkml:trace>
  <inkml:trace contextRef="#ctx0" brushRef="#br0" timeOffset="64157.81">12522 4268 0,'0'0'0,"0"0"0,0 0 16,0 0-16,0 0 15,0 0-15,0 0 16,-9 0-16,1 0 15,-1 0-15,-17 17 16,0 18-16,-9 0 16,0 8-1,18 0-15,0-8 16,17-9-16,0-9 16,0-8-16,8-1 15,10-16 1,-1-1-16,9-17 15,0 0-15,0-8 0,0 16 16,-17 1 0,0 17-16,-1 0 15,1 0-15,8 17 16,1 1-16,-10 8 16,10-1-16,-1 1 15,18-8-15,8-1 16,-17-8-16,-8-1 15</inkml:trace>
  <inkml:trace contextRef="#ctx0" brushRef="#br0" timeOffset="64390.61">12678 4216 0,'0'0'0,"0"0"0,0 0 16,0 0-16,0 0 16,0 0-16,18 0 15,8 0-15,26 0 16,17 0-16,-8 0 16,9-9-16,16-8 15,-25 8-15,-35 9 16</inkml:trace>
  <inkml:trace contextRef="#ctx0" brushRef="#br0" timeOffset="64675.64">13043 3800 0,'0'0'0,"0"0"0,0 0 15,0 0-15,0 0 16,-9 0-16,1 18 16,-1 8-16,0 26 15,-17 17-15,0 17 16,9 18 0,-1 0-16,1-8 0,17-10 15,0-25 1,9-18-16,-1-8 15,1-9-15,8-9 16,1-8-16,-9-9 16</inkml:trace>
  <inkml:trace contextRef="#ctx0" brushRef="#br0" timeOffset="65040.15">13295 4545 0,'-9'-9'16,"0"9"-16,9 0 0,0 0 16,0 0-1,0 0-15,18-8 16,-1-1-16,27-8 16,8-9-16,-9-9 15,1 1-15,-18-1 16,0 9-16,-18 9 15,1-1-15,-9 1 16,-9 8-16,1 1 16,-1 8-16,-8 0 15,-9 8 1,0 27-16,-1 0 16,10 8-16,0 0 15,17 0-15,0-8 16,17 8-16,35-17 15,26 0 1,-34-17-16</inkml:trace>
  <inkml:trace contextRef="#ctx0" brushRef="#br0" timeOffset="65558.75">14519 3757 0,'0'0'0,"0"0"0,0 0 16,0 0-16,0 0 15,-8 9-15,-1 25 16,-8 44-16,-10 43 16,-7 35-16,16 0 15,1-34-15,0-19 16,8-7-16,9-27 15,0-17 1,-9-9-16,9-8 16,0-18-16</inkml:trace>
  <inkml:trace contextRef="#ctx0" brushRef="#br0" timeOffset="66126.58">14684 4095 0,'0'0'0,"-8"-9"15,-1 0-15,9 1 16,0-1-16,0 0 16,0 1-1,17-1-15,1 0 16,8 1-16,8 8 15,10 0-15,-9 0 16,-9 8-16,0 1 16,-9 8-16,-8 1 15,-1 8-15,1 8 16,-9 10 0,-9 8-16,1-9 15,8 0-15,0-17 16,0 0-16,0 0 15,0-8-15,8-10 16,10 1-16,-1 0 16,18-1-16,0-8 15,-1 0-15,-8-8 16,0-1 0,9-8-16,0-9 15,-18 0-15,-8 17 16</inkml:trace>
  <inkml:trace contextRef="#ctx0" brushRef="#br0" timeOffset="66339.44">15179 4103 0,'0'0'0,"0"0"0,0 0 15,0 0 1,-8 0-16,-1 18 16,-9 8-16,-8 43 15,0 18-15,-8 8 16,16 0-16,1-17 15,0 0 1,8-26-16,9-17 16,0-9-16,9-18 15,8-8-15,-8 0 16</inkml:trace>
  <inkml:trace contextRef="#ctx0" brushRef="#br0" timeOffset="66656.34">15544 4121 0,'-9'-9'0,"1"0"0,-1 9 16,0 0-16,9 0 16,0 0-16,0 0 15,0 9-15,18 8 16,16 1-16,18 16 15,27-8-15,-10 9 16,0-9 0,-16 0-16,-19-17 15,-8 8-15,-8 0 16,-10 1-16,-25 25 16,-44 26-16,-26 26 15,-34 27-15,-9-10 16,-1 1-16,36-27 15,69-51-15</inkml:trace>
  <inkml:trace contextRef="#ctx0" brushRef="#br0" timeOffset="87966.41">16612 4554 0,'0'0'0,"0"-9"0,0 9 0,0 0 0,0 0 16,9 0-16,-1 0 16,10 0-1,8-9-15,9 1 16,8-1-16,0 0 16,1 1-16,-1-10 15,-8-7-15,8-1 16,-8-9-16,-9 9 15,-8 0-15,-10 0 16,1 9-16,0-1 16,-18 1-1,0 0-15,-8-1 16,-9 10-16,0 8 16,-9 0-16,0 0 15,1 26-15,7 8 16,-7 10-16,16 8 15,1 0-15,17-9 16,17-9 0,1 1-16,-1-9 15,18 0-15,0-17 16,17-9-16,-9 8 16</inkml:trace>
  <inkml:trace contextRef="#ctx0" brushRef="#br0" timeOffset="88331.72">17359 4225 0,'0'0'0,"-9"0"0,9 0 0,0 0 15,0 0 1,0 0-16,0 17 16,0 9-16,0 9 15,9 17-15,0 0 16,-1-9-16,1 0 16,0-17-1,-1-9-15,1-8 16,0 0-16,-9-1 15,0-8-15,8-8 16,10-36-16,-1-25 16,9-9-16,9 18 15,8 25 1,-17 18-16</inkml:trace>
  <inkml:trace contextRef="#ctx0" brushRef="#br0" timeOffset="90188.27">17941 4355 0,'0'0'0,"0"0"15,0 0-15,0 0 16,0 0-16,0 0 16,0 0-16,-9 0 15,0 0-15,1 0 16,-1 0 0,0 8-16,-8 10 15,-1-1-15,1 18 16,8-1-16,9 9 15,0 1-15,18-10 16,-10-8 0,10-17-16,-1 0 0,1-1 15,-1-16 1,0-1-16,9-8 16,-8-9-16,-10-9 15,-16-8-15,-1 8 16,0 9-16,-17 9 15,0 0-15,9-1 16,0 18-16,17 0 16,0 0-1,0 0-15</inkml:trace>
  <inkml:trace contextRef="#ctx0" brushRef="#br0" timeOffset="90456.02">18340 3766 0,'0'0'0,"0"0"0,0 0 16,0 0-16,-9 17 16,1 26-16,-1 27 15,0 25-15,1 26 16,-1 9-16,0-9 15,9-25-15,0-19 16,0-16 0,0-18-16,0-17 15,0-17-15,0-9 16,9 0-16</inkml:trace>
  <inkml:trace contextRef="#ctx0" brushRef="#br0" timeOffset="97662.15">18557 4285 0,'0'0'0,"0"0"0,0 0 16,0 0-16,0 0 15,0 9-15,0 8 16,9 18-16,8 8 15,1 9-15,-10-9 16,1 1-16,0-18 16,-1 0-1,1-18-15,0 1 16,-1 0-16,-8-9 16,0 0-16,18-9 15,-1-17-15,18-26 16,0-8-16,17-10 15,0 18-15,-35 35 16</inkml:trace>
  <inkml:trace contextRef="#ctx0" brushRef="#br0" timeOffset="97897.35">19130 4606 0,'0'0'16,"-8"0"-16,8 0 0,-9 0 15,0 0-15,1 0 16,-1 0-16,0 0 16,1 17-16,-1 0 15,0 1-15,9-1 16,9 0-16,-9-17 15</inkml:trace>
  <inkml:trace contextRef="#ctx0" brushRef="#br0" timeOffset="98041.93">19122 4077 0,'0'0'0,"0"0"0,0 0 16,0 18-1,0-1-15,8 0 16,10 9-16,-10-8 16</inkml:trace>
  <inkml:trace contextRef="#ctx0" brushRef="#br0" timeOffset="98745.13">19235 4623 0,'0'0'0,"0"0"0,0 0 16,0 0-16,0 0 16,0 0-16,0 0 15,0 0-15,0 0 16,0 0-16,0 0 16,0 0-1,0 0-15,0 0 16,0 0-16,0 0 15,0 0-15,0 0 16,0 0-16,0 0 16,0 0-16,0 0 15,0 0-15,0 0 16,0 0 0,0 0-16,0 0 15,0 0-15,0 0 16,0 0-16,0 0 15,0 0-15,0 0 16,0 0-16,0 0 16,0 0-16,0 0 15,0 0-15,0 0 16,0 0 0,0 0-16,0 0 15,-9 9-15,0-1 16,9 1-16,0 0 15,0-9-15,0 0 16,0 0-16,0 0 16,0 0-16,0 0 15,0-9-15,0 0 16,9-17 0,8 0-16,9-17 15,9-9-15,8 9 16,1 8-16,-1 18 15,-8 8-15,-9 9 16,0 9-16,-9 8 16,1 18-16,-9-1 15,-1 10 1,1-1-16,0 0 16,-1 1-16,1-10 15,0-16-15</inkml:trace>
  <inkml:trace contextRef="#ctx0" brushRef="#br0" timeOffset="98997.86">20051 4597 0</inkml:trace>
  <inkml:trace contextRef="#ctx0" brushRef="#br0" timeOffset="100478.28">20138 4554 0,'0'0'0,"0"0"0,0-9 15,0 0-15,0-8 16,0 0-16,0-9 16,-9 0-1,0 0-15,1 0 16,-1 9-16,0-1 16,-8 1-16,-9 0 15,8-1-15,-8 18 31,0 0-31,-8 18 0,-1-1 16,17 0-16,1 9 16,8 0-16,9 0 15,0-8-15,0-10 16,9 1-16,8-1 16,1-16-1,-1-1-15,9 1 16,0-10-16,-8 18 15,-1 0-15,0 0 16,1 26-16,-1 17 16,-8 18-16,8 17 15,-8 17-15,0-8 16,-1-9 0,-8-9-16,-8 0 0,-1-17 15,0-8 1,1-18-16,-10-9 15,1-8-15,8-9 16,-17-9-16,0-17 16,9-9-16,8-17 15,18-26-15,17-17 16,17 9-16,9 16 16,-17 44-16</inkml:trace>
  <inkml:trace contextRef="#ctx0" brushRef="#br0" timeOffset="101547.55">20971 4311 0,'0'0'0,"0"0"15,0 0-15,0-8 16,0-1-16,-8 0 15,-1 1-15,9-1 16,0 0-16,0 1 16,-9-1-1,-8 0-15,-1-8 16,1 0-16,8 8 16,1 0-16,-1 9 15,0 0-15,1 0 16,8 0-16,0 0 15,0 18-15,-9 16 16,9 27-16,0 8 16,0-8-1,9-18-15,-1 0 16,1-17-16,0-17 16,-1 0-16,1-1 15,8-16-15,1-10 16,-1-16-16,18-18 15,0-17 1,-9 8-16,0 18 16,-18 17-16,1 8 15,0 1-15,-9 17 16,0 0-16,0 0 16,0 17-16,0 18 15,9 0-15,-1 8 16,1-8-1,8-1-15,9-8 16,18 0-16,-10-9 16,-16-8-16</inkml:trace>
  <inkml:trace contextRef="#ctx0" brushRef="#br0" timeOffset="101931.34">21327 4259 0,'0'0'0,"0"0"16,0 0-16,0 0 15,0 18-15,0-1 16,0 18-16,0-1 16,0 1-16,0-9 15,0 0 1,0-17-16,0-1 15,0 1-15,0-9 16,0 0-16,0-9 16,0-17-16,9 0 15,8-8-15,1 8 16,-1 8-16,-8 1 16,-1 8-16,1 9 15,0 0 1,0 0-16,8 18 15,0 16-15,1 18 16,-1-8-16,-8-10 16,-9-8-16,8-17 15</inkml:trace>
  <inkml:trace contextRef="#ctx0" brushRef="#br0" timeOffset="102515.81">21987 4407 0,'0'0'0,"0"0"0,0 0 16,0-9-16,0 0 15,-8 1-15,-1-1 16,0 0-16,1 9 15,-19 0-15,1 9 16,-8 8-16,-10 9 16,10 9-16,-1-1 15,17 1 1,1 0-16,17-9 16,0 0-16,0-9 15,9-8-15,8-1 16,1-16-16,16-1 15,1-17-15,17-35 16,9-16-16,-9-19 16,0-8-16,-9 0 15,-16 18 1,-19 25-16,1 27 16,0 16-16,-9 1 15,0 8-15,0 9 16,0 0-16,-9 26 15,0 17-15,-17 18 16,0 34 0,9 9-16,8-8 15,9-10-15,0-25 16,17-1-16,1-16 16,-1-18-16,1 0 15,16-9-15,10-8 16,-18-18-16,-18 9 15</inkml:trace>
  <inkml:trace contextRef="#ctx0" brushRef="#br0" timeOffset="102943.27">22326 4528 0,'-9'0'0,"1"0"0,-1 0 16,9 0-16,0 0 15,0 0 1,0 0-16,0 0 16,0 0-16,17 0 15,1-9-15,8 0 16,8 1-16,1-1 16,9-17-16,-18 0 15,0 0-15,-9 9 16,-8 0-16,-1-1 15,-16 1 1,-1 8-16,0 1 16,-17 8-16,0 0 15,0 17-15,-9 0 16,1 18-16,16 8 16,1 9-1,17-9-15,0 1 16,17-1-16,1 0 15,16-17-15,10-8 16,8-10-16,0-8 16,0-8-16,-26-1 15</inkml:trace>
  <inkml:trace contextRef="#ctx0" brushRef="#br0" timeOffset="103347.22">22795 4450 0,'0'0'0,"0"0"0,0 0 0,0 0 15,0 0 1,0 0-16,0 0 15,9 0-15,8 0 16,0 17-16,1 0 16,8 9-16,0 0 15,0 0-15,0 0 16,-9 0-16,-8 0 16,0-8-1,-9-10-15,0 1 16,0 0-16,0-9 15,0 0-15,0 0 16,0-9-16,0-17 16,8 0-16,18-26 15,9-9-15,8 10 16,1 7 0,-27 27-16</inkml:trace>
  <inkml:trace contextRef="#ctx0" brushRef="#br0" timeOffset="104626.52">24132 4502 0,'0'0'0,"0"-9"16,0 0-16,-9 1 0,1-9 16,-1-1-16,0 1 15,1 0 1,-10-1-16,1 1 15,-9 17-15,-9 9 16,0 8-16,1 9 16,-1 9-16,18 8 15,-1-9 1,1-8-16,17 0 0,0-8 16,17-10-1,1 1-15,16-18 16,18-17-16,9-8 15,-17-1-15,-18 9 16,-9 9-16,-8 8 16,-1 9-16,1 0 15,9 17-15,-1 1 16,0 8 0,9 8-16,26-8 15,9 0-15,-35-8 16</inkml:trace>
  <inkml:trace contextRef="#ctx0" brushRef="#br0" timeOffset="104901.47">24705 3861 0,'0'0'0,"0"0"0,0 9 16,0 17-16,9 34 15,0 27 1,-1 17-16,-8 0 16,0-9-16,0-17 15,0-18-15,0-16 16,0-18-1,0-9-15,0-8 0,0-9 16</inkml:trace>
  <inkml:trace contextRef="#ctx0" brushRef="#br0" timeOffset="105067.64">24827 4233 0,'0'0'0,"0"0"0,0 0 16,0 0-16,0 0 15,17 0 1,9 0-16,18 0 16,-1-8-16,-8-1 15,-9 9-15</inkml:trace>
  <inkml:trace contextRef="#ctx0" brushRef="#br0" timeOffset="105262.31">25287 3800 0,'-9'0'0,"1"18"0,-10 8 16,-8 34-16,0 18 15,-8 26-15,7 9 16,10-1-16,8-8 16,9-26-16,0-17 15,9-27-15,-9-16 16,0-10-1</inkml:trace>
  <inkml:trace contextRef="#ctx0" brushRef="#br0" timeOffset="105659.37">25504 4251 0,'0'0'0,"0"0"15,-8 0-15,-1 0 16,0 0-16,0 0 16,-8 0-16,-18 26 15,-8 8-15,8 18 16,0-8-16,9-1 16,9-9-16,8-8 15,9 0 1,0-17-16,0 0 15,9-9-15,8-9 16,18-17-16,9-17 16,-1 8-16,-17 9 15,-9 9-15,-8 8 16,-9 9-16,0 0 16,0 18-1,9-1-15,-1 18 16,10-1-16,-1 9 15,1-8-15,-10-18 16</inkml:trace>
  <inkml:trace contextRef="#ctx0" brushRef="#br0" timeOffset="107128.18">25860 4233 0,'-8'0'0,"8"0"16,-9 18-16,0 8 15,-8 17-15,-1 9 16,1 0-16,8 0 16,1-9-16,-1-17 15,9 0-15,0-17 16,0-1-16,0 1 16,0-9-1,0 0-15,0-9 16,0-8-16,0-18 15,17-17-15,1 9 16,-1 9-16,1 8 16,-1 8-16,0 1 15,1 17-15,-1 0 16,-8 0-16,-1 0 16,1 17-16,0 1 15,-1-1 1,1 0-16,0 9 15,-9 0-15,0-9 16,0-8-16,0 0 16,0-1-1,0-8-15,8-8 0,1-1 16,8-8 0,18-18-16,0 1 15,-9-1-15,0 9 16,0 9-16,0-1 15,-8 18-15,-10 0 16,1 0-16,0 18 16,-1 8-16,1 8 15,0 1-15,-1 0 16,1-10 0,0 1-16,8-8 15,-8-10-15,-1 1 16</inkml:trace>
  <inkml:trace contextRef="#ctx0" brushRef="#br0" timeOffset="107333.12">26485 4337 0,'0'0'0,"0"0"0,0 0 16,0 9-16,0 8 15,0 9-15,0 9 16,0 0-16,0 8 16,0-17-1,0-9-15,0-8 16,0-1-16</inkml:trace>
  <inkml:trace contextRef="#ctx0" brushRef="#br0" timeOffset="107462.75">26433 4008 0,'0'0'0,"0"0"0,0 0 15,0 0-15,0 17 16,0 1-16,9-10 16</inkml:trace>
  <inkml:trace contextRef="#ctx0" brushRef="#br0" timeOffset="107943.05">26868 3974 0,'0'-9'0,"0"0"0,0 1 15,0-1-15,0 9 16,0 0-16,0 0 16,-9 26-16,0 17 15,1 35 1,-10 26-16,1-9 15,8 1-15,9-18 16,0-18-16,0-17 16,9-8-16,-1-26 15,-8-9-15</inkml:trace>
  <inkml:trace contextRef="#ctx0" brushRef="#br0" timeOffset="108175.02">26885 4233 0,'0'0'0,"0"0"0,0 0 0,0 0 16,0 0-16,17 0 16,18 0-1,8 0-15,27 0 16,-1-8-16,10-1 15,-10 9-15,9-9 16,9 1-16,-52 8 16</inkml:trace>
  <inkml:trace contextRef="#ctx0" brushRef="#br0" timeOffset="108408.26">27328 3852 0,'0'0'0,"0"0"0,0 0 0,-9 18 16,0 16-16,1 27 16,-10 8-16,1 26 15,0 1 1,-1-1-16,1-8 16,8-10-16,9-25 15,0-8-15,9-1 16,0-26-16,-1-8 15,1 0-15,0-9 16</inkml:trace>
  <inkml:trace contextRef="#ctx0" brushRef="#br0" timeOffset="108738.37">27710 4441 0,'0'0'0,"-9"0"16,1 0-16,-1 0 15,0 0-15,-17 9 16,0 8-16,9 0 15,-1 1-15,1 8 16,17 0 0,0-9-16,0 0 15,9-8-15,-1 0 16,10-1-16,-1 1 16,9-18-16,0 1 15,-8-10-15,-10-8 16,1-17-16,0 8 15,-18 1 1,0 17-16,1-1 0,-10 18 16,1 0-1,-1 9-15,1 0 16,0 8-16,17 0 16,0 0-16,0-8 15</inkml:trace>
  <inkml:trace contextRef="#ctx0" brushRef="#br0" timeOffset="109210.27">27823 4519 0,'0'0'0,"0"0"0,0 0 0,0 0 16,0 0-16,0 0 15,0 0 1,0 0-16,0 9 16,0-1-16,0 1 15,0 0-15,0-1 16,0 1-16,0 0 16,0-9-16,0 0 15,0 0-15,0-9 16,0 0-1,8-8-15,10-18 16,8-8-16,0 9 16,0-1-16,0 18 15,0-1-15,0 1 16,0 0-16,-8 8 16,-1 9-16,0 0 15,1 0 1,-1 17-16,-8 1 15,8 16-15,-8 1 16,-1 0-16,1-10 16,0 1-16,-1 0 15,10 0-15,-9-8 16,-1-10-16</inkml:trace>
  <inkml:trace contextRef="#ctx0" brushRef="#br0" timeOffset="109463.6">28500 4407 0,'0'0'0,"0"0"16,0 0-16,0 0 16,0 0-1,0 0-15,-9 0 16,1 17-16,-1 0 15,0 1-15,1 7 16,8 1-16,0 0 16,0-8-16,0-10 15,8 1 1,-8-9-16</inkml:trace>
  <inkml:trace contextRef="#ctx0" brushRef="#br0" timeOffset="109575.79">28500 4155 0,'-9'0'0,"1"0"0,8 0 0,0 0 0,0 0 0,0 0 15,8 0-15,1 0 16</inkml:trace>
  <inkml:trace contextRef="#ctx0" brushRef="#br0" timeOffset="110007.04">28934 4467 0,'-8'-8'16,"-1"-1"-16,0-8 0,1-1 15,-1 10-15,0-1 16,-8 9-16,-9 0 15,8 0-15,-8 17 16,-8 1 0,-1 16-16,0 1 15,0 8-15,18-17 16,8 0-16,9-9 16,0-8-16,0 0 15,18-9 1,-1 0-16,0-9 15,10-8-15,7-1 16,-8 1-16,0 0 16,-17 8-16,0 0 15,-1 9-15,1 0 16,-9 0-16,0 0 16,17 18-16,10-1 15,7 0-15,1 1 16,-18-10-1</inkml:trace>
  <inkml:trace contextRef="#ctx0" brushRef="#br0" timeOffset="110390.78">29690 3974 0,'0'0'0,"0"0"0,0 17 16,0 9-16,-9 26 16,0 17-16,1 26 15,-1-17-15,9 0 16,-9-8-16,1-10 16,-1-8-1,0-9-15,9-17 16,-8 0-16,8-17 15</inkml:trace>
  <inkml:trace contextRef="#ctx0" brushRef="#br0" timeOffset="110580.9">29620 4311 0,'0'0'0,"0"0"16,0 0-16,0 0 15,18 0-15,8 0 16,8 0-16,1 0 16,17 0-16,-8 0 15,-10-8-15,-16 8 16</inkml:trace>
  <inkml:trace contextRef="#ctx0" brushRef="#br0" timeOffset="110857.57">30046 3948 0,'0'0'0,"0"0"15,0 0-15,0 0 16,0 0-16,0 8 15,0 18-15,0 17 16,0 27-16,0 16 16,0 18-1,0-8-15,0-10 16,-9-8-16,9 0 16,-9 17-16,9-43 15</inkml:trace>
  <inkml:trace contextRef="#ctx0" brushRef="#br0" timeOffset="120905.57">29603 5134 0,'0'0'0,"0"0"0,0 0 0,0 0 16,0 0-16,0 0 15,0 0-15,0 0 16,0 0-16,0 0 16,0 17-16,0 1 15,0 8-15,-9 26 16,1 17-1,-1-8-15,-8-1 16,8-8-16,9-17 16,0-9-16,0-9 15,0 0-15,0 1 16,17-1-16,9 0 16,26 9-16,9-17 15,9 0 1,-1-9-16,-8 0 15,17 8-15,9 10 16,-52-10-16</inkml:trace>
  <inkml:trace contextRef="#ctx0" brushRef="#br0" timeOffset="121191.24">29968 5524 0,'0'0'0,"0"0"0,0 0 16,0 0-16,0 0 15,17 0-15,0 8 16,9 1 0,18 8-16,-1 1 15,1-1-15,-18 0 16,0 1-16,-18-1 15,-8 0-15,-17 18 16,-18 17-16,-8-9 16,8-8-16,18-9 15,8-17-15</inkml:trace>
  <inkml:trace contextRef="#ctx0" brushRef="#br0" timeOffset="121770.33">30393 5498 0</inkml:trace>
  <inkml:trace contextRef="#ctx0" brushRef="#br0" timeOffset="122169.78">30801 5134 0,'-8'0'0,"-1"0"0,0 0 16,1 0-16,-1 17 16,0 9-16,1 26 15,-10 9-15,1 17 16,-9 26-16,-9 0 16,18-9-16,-1-17 15,18-9 1,0-25-16,0-10 15,18-8-15,8-17 16,8-1-16,-16 1 16</inkml:trace>
  <inkml:trace contextRef="#ctx0" brushRef="#br0" timeOffset="122483.91">30897 5706 0,'0'0'0,"0"0"0,0 0 0,0 8 15,-9 10-15,9 8 16,0 0 0,9 8-16,8-8 15,1 0-15,-1 0 16,0-17-16,1 0 15,-1-9-15,0-9 16,1 0-16,-1-17 16,-8-8-16,-9-1 15,-9 0-15,-8 1 16,-9-1 0,8 18-16,10 17 15</inkml:trace>
  <inkml:trace contextRef="#ctx0" brushRef="#br0" timeOffset="122857.1">30376 5567 0,'-9'0'0,"0"-9"0,1 1 15,-1-1-15,0 0 16,9 9 0,0 0-16,0 0 15,0 0-15,18 0 16,16 0-16,45 9 16,25-9-16,-52 9 15</inkml:trace>
  <inkml:trace contextRef="#ctx0" brushRef="#br0" timeOffset="123453.4">31036 5506 0,'0'0'16,"0"0"-16,0 0 15,0 0-15,0 0 16,0-8-16,17-1 15,9 9-15,18 0 16,-10 0-16,18 0 16,18 0-16,17 0 15,-18 9 1,-43-9-16</inkml:trace>
  <inkml:trace contextRef="#ctx0" brushRef="#br0" timeOffset="123685.58">31331 5229 0,'0'0'0,"0"0"15,0 0-15,-9 26 16,1 26 0,-1 9-16,-8 25 15,-9 10 1,8-1-16,1 0 0,-1-17 15,18-17-15,0-1 16,18-16-16,-1-10 16,-8-25-16</inkml:trace>
  <inkml:trace contextRef="#ctx0" brushRef="#br0" timeOffset="124087.74">31765 5818 0,'0'-8'0,"-8"-1"0,-1-8 0,0-1 15,0 1-15,1 0 16,-1-1-16,-8 1 16,-1 17-16,-8 0 15,-8 17-15,-1 18 16,0 0-16,0-1 15,18-8-15,0 0 16,17-8 0,0-1-16,0-8 15,0-1-15,0-8 16,17-8-16,0-1 16,1 0-16,-1 1 15,0 8-15,1 0 16,-1 8-16,1-8 15,-1 18-15,9-1 16,0 0 0,0 0-16,0-8 15,9 0-15,0-1 16,-1-8-16,-16 0 16</inkml:trace>
  <inkml:trace contextRef="#ctx0" brushRef="#br0" timeOffset="124285.25">32078 5498 0,'-9'-9'0,"9"9"0,-9 0 16,1 0-16,8 0 16,0 9-16,-9 25 15,0 27-15,1 17 16,-10 17-1,-8-8-15,0 34 16,0 0-16,18-69 16</inkml:trace>
  <inkml:trace contextRef="#ctx0" brushRef="#br0" timeOffset="124702.22">30497 5593 0,'0'0'0,"0"0"0,0 0 15,0 0-15,0 0 16,0 0-16,0 0 15,0-9-15,18 1 16,-1-1-16,18 0 16,26 1-16,25 8 15,45 0 1,233 8-16</inkml:trace>
  <inkml:trace contextRef="#ctx0" brushRef="#br0" timeOffset="126068.45">29924 6554 0,'-8'0'0,"-1"0"0,9 0 16,0 0-16,0 0 16,0 9-16,0 8 15,9 1-15,8-1 16,0-8-16,18-1 16,8 1-1,10-9-15,-10-9 16,9-17-16,-9 0 15,1 0-15,-18 0 16,0 0-16,-17 0 16,-1 9-16,-16 0 15,-1-1-15,0 1 16,1 17-16,-18 0 16,0 17-1,-1 1-15,1 16 16,9 10-16,8-1 15,9 0-15,0-8 16,26 0 0,9-9-16,0 0 0,17 0 15,-17-18 1</inkml:trace>
  <inkml:trace contextRef="#ctx0" brushRef="#br0" timeOffset="126406.82">30767 6468 0,'-9'0'0,"0"0"16,1 8-16,-1 1 16,-9 8-1,-8 18-15,9 0 0,0-1 16,-1 1 0,1-9-16,8 0 15,1-17-15,-1-1 16,9 1-16,0-9 15,0 0-15,0-9 16,9-8 0,8-9-16,9-9 15,0 1-15,0 16 16,0 1-16,-17 17 16,0 0-16,-1 9 15,1 8-15,0 18 16,-1 8-16,-8 0 15,9 1 1,8-18-16,-8-18 16</inkml:trace>
  <inkml:trace contextRef="#ctx0" brushRef="#br0" timeOffset="126868.21">30888 6728 0,'0'0'0,"0"0"0,0 0 15,0 0-15,0 0 16,18 0-16,-1 8 15,0 1 1,18-9-16,17-9 16,-9 1-16,1-1 15,-1-17-15,-17 0 16,0 0-16,0 0 16,-17 0-16,0-9 15,-18 18-15,0 0 16,1 8-1,-10 9-15,10 0 16,-18 9-16,0 17 16,8 8-16,1 1 15,0 8-15,17 1 16,0-10-16,8 1 16,18-9-16,9 0 15,-18-17-15</inkml:trace>
  <inkml:trace contextRef="#ctx0" brushRef="#br0" timeOffset="127212.92">31531 6580 0,'0'0'0,"0"0"0,0 0 16,0 18-16,0-1 16,0 18-16,-9-1 15,9 10-15,-9-18 16,1 0 0,8 0-16,0-18 15,0 1-15,0 0 16,0-9-16,0 0 15,0 0-15,0-9 16,0-8-16,17-35 16,9-9-16,9 9 15,0 17-15,-9 1 16,-9 25 0</inkml:trace>
  <inkml:trace contextRef="#ctx0" brushRef="#br0" timeOffset="127868.18">32182 6754 0,'-9'-9'0,"1"-8"0,8 17 0,-9-26 16,0 0-16,1 0 15,-10 0 1,1 8-16,8 1 16,-17 0-16,0-1 15,-9 18-15,-8 0 16,0 18-16,-1 16 15,1 1-15,8 0 16,18-9 0,-1 0-16,1 0 15,17-18-15,0 1 16,17 0-16,1-9 16,8-9-16,8 0 15,1 1-15,9-10 16,-18 1-16,-9 17 15,-8 0-15,-1 0 16,1 17 0,0 1-16,-1 16 15,1 18-15,0 17 16,-9-8-16,-9 0 16,0-1-16,1-16 15,-1-18-15,0 0 16,1-18-16,-1 1 15,0 0-15,1-1 16,-1-8 0,0-8-16,-8-1 15,-1-17-15,1-9 16,0 1-16,17 16 16,0-8-16,8 0 15,1 18-15</inkml:trace>
  <inkml:trace contextRef="#ctx0" brushRef="#br0" timeOffset="128420.86">32321 6459 0,'0'0'0,"0"0"0,0 0 16,0 0-1,-9 17-15,9 9 16,0 26-16,0 0 16,0 0-16,9-8 15,0-1-15,-1-17 16,1-17-16,0-1 16,-1 1-16,1-18 15,8 1-15,1-10 16,8-16-1,0-10-15,0 1 16,-17 8-16,-1 18 16,1 8-16,-9 9 15,0 0-15,0 18 16,17 25-16,1 26 16,-1 27-1,0 25-15,1-9 16,-9-16-16,-1-18 15,-8-18-15,-8-8 16,-1-9-16,0-17 16,0-8-16,-8-10 15,-18 1-15,1-18 16,-10-8 0,1-18-16,-9-8 15,17-17-15,9-1 16,9 9-16,17 0 15,17 9-15,0-1 16,27 18-16,-10 18 16</inkml:trace>
  <inkml:trace contextRef="#ctx0" brushRef="#br0" timeOffset="130516.71">29099 4484 0,'0'0'0,"0"0"0,0-8 16,0-1-16,0 1 15,0-1-15,0 9 16,0 0-16,0 0 15,0 0 1,0 0-16,0 0 16,0 0-16,0 0 15,0 17-15,0 0 16,-8 1-16,-1 8 16,9-9-16,0-8 15,0-1-15,0 1 16,0-9-16,0 0 15,0-9 1,9 1-16,-1-10 16,10-8-16,-1 9 15,-8 0-15,-1 17 16,1 0-16,0 0 16,-1 17-16,1 18 15,0-1-15,-9 18 16,26 26-1,-9-26-15</inkml:trace>
  <inkml:trace contextRef="#ctx0" brushRef="#br1" timeOffset="150876.66">15492 1471 0,'0'0'0,"0"0"0,0 0 16,0 0-16,0 0 16,0-9-16,0 0 15,9 1-15,8-10 16,0-8-16,1 0 15,-1 0-15,0 0 16,9-8-16,0 8 16,1-9-1,-1 9-15,0 0 16,-9 0-16,18 0 16,-1 0-16,1 0 15,0 0-15,0 0 16,-1 9-1,-8-9-15,0 9 16,9-1-16,9-8 16,-1 9-16,0-9 15,1 9-15,8-1 16,-9 1-16,1 0 16,-1 8-16,1 0 15,8 9-15,0-8 16,0 8-16,-9 0 15,1 0 1,8 0-16,-9 0 16,1 0-16,-1 0 15,1 8-15,8 1 16,-9 0-16,1 8 16,-10 0-16,1 1 15,8-1-15,-8 0 16,0 1-16,0-1 15,-1 0 1,1 1-16,-9-1 16,0 0-16,0 1 15,9-1-15,-9 0 16,9 1-16,-9 8 16,0-9-16,0 9 15,0 0-15,0 0 16,0 0-1,0 0-15,0 0 16,0 0-16,0 0 16,0 0-16,0 0 15,-8-9-15,-1 9 16,0-9-16,1 9 16,-1-8-1,1-1-15,-1 9 16,0-9-16,9 9 15,0 0-15,-8 0 16,-1-9-16,1 1 16,-1-1-16,0 0 15,1 1-15,-10-10 16,10 1 0,-1 0-16,0 8 15,1 0-15,-1-8 16,1 0-16,-1-1 15,0 1-15,1 0 16,-1-1-16,0 1 16,1 0-16,-10-1 15,1 1 1,8 0-16,1-1 16,-9 1-16,-1 0 15,1-1-15,0-8 16,-1 9-16,1-9 15,8 0-15,-8 0 16,8 0-16,1 0 16,-1 0-16,0 0 15,1 0-15,-9 0 16,8 0 0,0 0-16,1 0 15,-1 0-15,0 0 16,1 0-16,-1 0 15,9 0-15,-8 0 16,-1-9-16,9 1 16,-9-1-1,9 0-15,0 1 16,0-1-16,0 0 16,-8 1-16,-1-1 15,9 0-15,0 1 16,0-1-16,0 0 15,0 1-15,1-10 16,-1 1-16,0 0 16,-9 8-1,0 0-15,9-8 16,-8 8-16,8-8 16,0 0-16,0-1 15,-9 10-15,9-1 16,9-8-16,0 0 15,0-1-15,-9 1 16,8 0-16,-8-1 16,9 1-1,-9 0-15,0 8 16,0 0-16,0 1 16,9-10-16,-9 1 15,9 8-15,0 1 16,-1-1-16,1 0 15,0-8-15,0 8 16,-1 1 0,-8-1-16,0 0 15,0 1-15,0-1 16,1 0-16,7 9 16,1-8-16,8 8 15,-17 0-15,9 0 16,0 0-16,0 0 15,-1 0-15,-8 0 16,1 0 0,-1 0-16,0 0 15,8 0-15,1 0 16,17 0-16,-8 0 16,-1 0-16,-8 0 15,0 0-15,-1 0 16,10 0-16,-1 8 15,-8-8 1,-9 9-16,0-9 16,9 9-16,-9-1 15,0 1-15,0 0 16,-9-1-16,1 1 16,8 0-16,0-1 15,0-8-15,0 0 16,0 9-1,0 0-15,0-9 16,0 8-16,-9 1 16,9 0-16,-8-9 15,-1 8-15,0 1 16,1-9 0,-1 9-16,9-1 15,-8-8-15,8 9 16,-9-9-16,0 0 15,1 9-15,-1-1 16,9-8-16,0 0 16,9 0-16,0 0 15,-1 9-15,10-9 16,-1 0-16,1 0 16,8 0-1,26-9-15,17 9 16,-51 0-16</inkml:trace>
  <inkml:trace contextRef="#ctx0" brushRef="#br1" timeOffset="159480.72">16456 613 0,'0'0'0,"0"0"0,-9 9 15,0 8-15,1 18 16,8 8-16,8 0 16,1-17-16,0-17 15,-9 0-15</inkml:trace>
  <inkml:trace contextRef="#ctx0" brushRef="#br1" timeOffset="159889.14">16508 509 0,'0'0'0,"0"0"16,0-8-16,0-1 16,0 0-16,9 9 15,8 0-15,0 0 16,18 0-16,8-8 16,10 8-1,-1-9-15,-9 0 16,0 1-16,-17 8 15,1 0-15,-10 0 16,-8 0-16,-1 0 16,1 0-16,0 17 15,-1 0-15,1 18 16,-9 0-16,0-1 16,0 9-16,0-17 15,0 0-15,0 9 16,0-9-1,9-9-15</inkml:trace>
  <inkml:trace contextRef="#ctx0" brushRef="#br1" timeOffset="160143.65">16438 708 0,'0'0'0,"0"0"0,0 0 0,0 0 16,0 0-16,0 0 16,18 0-16,25-8 15,18 8 1,8 0-16,18 8 15,9-8-15,-53 9 16</inkml:trace>
  <inkml:trace contextRef="#ctx0" brushRef="#br1" timeOffset="162055.4">16942 561 0,'0'0'0,"0"0"0,0 0 0,0 0 15,0 0 1,17 0-16,1 0 0,-1 0 15,27 0 1,16 0-16,10 0 16,-9 0-16,-1 0 15,-25 0-15</inkml:trace>
  <inkml:trace contextRef="#ctx0" brushRef="#br1" timeOffset="162417.64">17350 492 0,'0'-9'0,"0"9"0,0 0 16,0 0-16,0 0 16,0 0-16,18 0 15,-1 0-15,0 9 16,9 0-16,-8-1 16,-1 1-16,-8 0 15,-1-1 1,-8 1-16,-8 8 15,-1 1-15,-8 8 16,8-9-16,9 0 16</inkml:trace>
  <inkml:trace contextRef="#ctx0" brushRef="#br1" timeOffset="162824.64">17871 457 0,'0'0'0,"0"0"0,0 0 0,0-8 16,0 8-16,0 0 16,0 0-16,0 0 15,0 0-15,0 0 16,9 17 0,8 9-16,1 0 15,-1 0-15,0-9 16,1 1-16,-1-10 15,-8 1-15,-1 0 16,1-9-16,8-9 16,1-17-16,17-26 15,8-17 1,-17 34-16</inkml:trace>
  <inkml:trace contextRef="#ctx0" brushRef="#br1" timeOffset="163442.21">17889 241 0,'0'0'0,"0"0"0,0 0 16,0 0-16,0 0 15,0 0-15,0 0 16,0 0-1,26 0-15,8 0 16,27 0-16,9 0 16,-10-9-16,-8 0 15,9 1-15,-26 8 16</inkml:trace>
  <inkml:trace contextRef="#ctx0" brushRef="#br1" timeOffset="163639.66">18245 137 0,'0'0'0,"0"0"0,0 0 0,0 0 16,0 17-1,17 9-15,9 9 16,9 25-16,26 18 15,-18-34-15</inkml:trace>
  <inkml:trace contextRef="#ctx0" brushRef="#br1" timeOffset="212737.15">4654 5506 0,'-8'0'0,"-1"0"0,9 0 0,-9 0 0,1 0 16,8 0-1,0 0-15,0 0 0,0 9 16,-9 17-1,0 26-15,1 9 16,-1 17-16,-8 0 16,8-9-16,-8 0 15,-1-8-15,10-9 16,-1-9 0,9-17-16,0 0 15,0-17-15,-9 8 16,9-8-16</inkml:trace>
  <inkml:trace contextRef="#ctx0" brushRef="#br1" timeOffset="213047.39">4472 5948 0,'0'0'0,"0"0"15,0 0-15,0 0 16,0 0-16,0 0 16,0 0-16,0 0 15,9 0-15,8 0 16,9 0 0,9 0-16,17 0 15,0 0-15,-8 0 16,-1 0-16,0 0 15,-17 0-15,1 0 16,7 0-16,1 0 16,-18 0-16</inkml:trace>
  <inkml:trace contextRef="#ctx0" brushRef="#br1" timeOffset="213397.09">5045 5558 0,'0'0'0,"0"0"16,0 0-16,0 0 15,-8 0-15,8 0 16,-9 0-16,0 0 15,1 18-15,-1 8 16,0 34-16,0 10 16,1 8-16,-10 0 15,1 17 1,8-9-16,9-25 16,0-9-16,0-9 15,0-17-15,0 0 16,0-8-16,0-10 15,0 1-15,9 0 16,0-1-16</inkml:trace>
  <inkml:trace contextRef="#ctx0" brushRef="#br1" timeOffset="213634.35">5358 5844 0,'0'0'0,"0"0"16,0 0-16,0 0 15,0 0-15,0 0 16,0 0-16,26 18 15,-9-10 1</inkml:trace>
  <inkml:trace contextRef="#ctx0" brushRef="#br1" timeOffset="213783.34">5436 6061 0,'0'0'0,"0"0"0,0 0 0,0 0 15,0 0-15,0 0 16,0 0-16,26-9 16,0 9-16</inkml:trace>
  <inkml:trace contextRef="#ctx0" brushRef="#br1" timeOffset="-213416.19">6296 5792 0,'0'0'0,"0"0"0,0 0 16,0 0-16,17 0 15,9 0-15,18 0 16,25 0-16,18-8 15,17-1 1,-8 0-16,-10 1 16,-25-10-16,-9 10 15,-8-1-15,-18 0 16,-9-8-16,-8 17 16</inkml:trace>
  <inkml:trace contextRef="#ctx0" brushRef="#br1" timeOffset="-213165.93">6895 5532 0,'-9'0'0,"1"0"0,-1 0 16,0 0-16,0 9 16,-17 8-16,0 9 15,9 18 1,0 16-16,-1 10 15,1 8-15,0-9 16,17 0-16,0-8 16,8-1-16,10-16 15,8-1-15,8 0 16,-8-17 0,-8-8-16</inkml:trace>
  <inkml:trace contextRef="#ctx0" brushRef="#br1" timeOffset="-212859.5">7121 5991 0,'0'0'0,"0"0"0,0 0 15,0 0-15,0 0 16,0 0-16,0 9 16,0 8-1,0 1-15,0-1 16,8 9-16,1-9 15,8 1-15,1-10 16,8 1-16,-9-18 16,1 1-16,-10-1 15,1 0 1,-9 1-16,-9-10 0,-8-8 16,-9 9-1,-18 0-15,10 17 16,8 0-16,17 0 15,9 0-15,0 0 16</inkml:trace>
  <inkml:trace contextRef="#ctx0" brushRef="#br1" timeOffset="-212430.77">7485 5844 0,'0'0'0,"-8"0"0,8 0 0,-9 0 16,0 0-16,1 0 15,8 0-15,0 0 16,0 0-16,17 0 15,0 0-15,18 0 16,17-8-16,18-1 16,-1 0-1,-17 9-15,-8 0 16,-18 0-16</inkml:trace>
  <inkml:trace contextRef="#ctx0" brushRef="#br1" timeOffset="-212182.91">7668 5567 0,'0'0'0,"0"0"16,0 0-16,0 9 16,-9 17-16,9 8 15,0 18-15,0 18 16,-9-1-16,9 9 15,0 8 1,9-8-16,0-17 16,-1-9-16,10-9 15,8-17-15,17 0 16,-17-17-16</inkml:trace>
  <inkml:trace contextRef="#ctx0" brushRef="#br1" timeOffset="-211783.36">8362 5974 0,'0'0'0,"-8"0"15,-1 0-15,-8 0 16,-1 0-16,1 0 16,-9 0-1,0 0-15,0 0 16,-9 17-16,-8 9 15,-1 9-15,10 8 16,7 1-16,10-1 16,0-17-16,17 0 15,0-17-15,0-1 16,17-8 0,9-8-16,9-18 15,0-9-15,-9 0 16,0 9-16,-18 9 15,1 8-15,0 9 16,-9 0-16,8 18 16,1 16-16,9 1 15,-1 0-15,9 8 16,17 9 0,-8-17-16,-18-27 15</inkml:trace>
  <inkml:trace contextRef="#ctx0" brushRef="#br1" timeOffset="-210767.92">8736 5515 0,'-9'0'0,"0"0"0,1 0 15,-1 0-15,0 9 16,1 25-16,-1 36 16,-8 16-16,8 10 15,0 8-15,1-1 16,-1-16-16,0-18 16,9-8-1,9-26-15,8-18 0</inkml:trace>
  <inkml:trace contextRef="#ctx0" brushRef="#br1" timeOffset="-210150.23">9292 6000 0,'0'0'0,"-9"0"16,0 0-16,1 0 15,-1 0-15,9 0 16,0 0-16,0 9 16,0-9-1,17 8-15,9 1 16,9-18-16,0 1 15,0-1-15,8 0 16,-17-8-16,0 0 16,0-1-16,-17 1 15,-1 0-15,-8 8 16,-8 1 0,-1-1-16,-8-8 15,-9 17-15,0 0 16,0 17-16,0 0 15,8 9-15,1 17 16,17 9-16,0 0 16,17 9-16,1-18 15,-1-8 1,0-9-16,27 0 16,16-9-16,-33-8 15</inkml:trace>
  <inkml:trace contextRef="#ctx0" brushRef="#br1" timeOffset="-209767.72">9804 5957 0,'0'0'0,"0"0"0,0 0 16,-9 0-16,1 17 15,-1 9-15,0 9 16,1 8-16,-1 0 15,0-17-15,0 0 16,9-8-16,0-10 16,0 1-1,0 0-15,0-9 16,0-9-16,0-8 16,18-18-16,-1-8 15,1-9-15,8 17 16,0 0-16,0 18 15,-18 0-15,1 17 16,0 0 0,-9 0-16,8 17 15,1 9-15,0 17 16,0 9-16,-1 0 16,1-8-16,26-1 15,-18-26-15</inkml:trace>
  <inkml:trace contextRef="#ctx0" brushRef="#br1" timeOffset="-209283.99">10099 6052 0,'0'0'0,"-8"0"0,-1 9 16,0 8-16,9 0 15,0-8-15,0 0 16,9-1-16,8 1 16,1 0-1,8-9-15,8-9 16,18-8-16,-8-1 15,-9-8-15,-9 0 16,0 0-16,-18-8 16,1 8-16,0 0 15,-18 9 1,0-1-16,-8 1 16,-9 17-16,0 0 15,0 17-15,-9 1 16,9 16-16,9 9 15,17 9-15,0-8 16,17-1-16,0-8 16,1-9-16,8 0 15,9-18-15,25 10 16,1-18 0,-35 0-16</inkml:trace>
  <inkml:trace contextRef="#ctx0" brushRef="#br1" timeOffset="-208947.66">10629 5931 0,'0'0'0,"0"0"0,0 0 16,-9 0-16,9 0 15,0 0-15,0 17 16,0 0-16,0 18 15,9 8-15,0 1 16,-1-1-16,-8 0 16,0-17-16,0 0 15,0-8 1,0-10-16,0 1 16,0 0-16,0-9 15,0 0-15,0-18 16,0-8-16,0-17 15,9 0-15,8-9 16,1 8-16,8 10 16,26 8-16,-9 17 15</inkml:trace>
  <inkml:trace contextRef="#ctx0" brushRef="#br1" timeOffset="-208165.28">11150 6009 0,'0'0'0,"0"0"0,0 0 15,0 0-15,0 0 16,0 0-16,0 0 15,0 0 1,0 0-16,0 0 16,0 0-16,0-9 15,9 0-15,-1 1 16,1-1-16,0 0 16,-1 1-1,-8-1-15,0 0 0,-8-8 16,-1 0-1,0 8-15,-17 9 16,0 9-16,-9 8 16,1 9-16,16-9 15,1 9-15,0 0 16,17-8-16,0-10 16,0 1-16,17-9 15,0 0 1,1 0-16,8 0 15,9 0-15,8 0 16,0 17-16,1 9 16,-18 9-16,0 17 15,-9 0-15,1 0 16,-10 0-16,1 8 16,-18 1-16,1-18 15,-1-8 1,-8-9-16,-9 0 15,-1-17-15,1-1 16,-8-16-16,-10-10 16,1-8-16,8-17 15,9 8-15,17 18 16,18 0-16,0 8 16</inkml:trace>
  <inkml:trace contextRef="#ctx0" brushRef="#br1" timeOffset="-207634.36">11558 5896 0,'0'0'0,"0"0"15,-9 0-15,9 0 16,0 0-16,0 0 15,0 18-15,0-1 16,0 0-16,0 9 16,0 0-16,9 0 15,0-9 1,-1-8-16,1 0 16,0-9-16,0-9 15,8 0-15,0-17 16,1 0-16,-1 9 15,-8 0-15,-1 17 16,1 0 0,0 0-16,8 17 0,0 9 15,18 35 1,-9 25-16,0-8 16,0 0-16,-8 0 15,-10-9-15,-8-8 16,-8-18-16,-1-17 15,0 0-15,1-17 16,-1 0-16,-8-1 16,-9-16-1,8-18-15,1-9 16,-1-17-16,18-17 16,9-9-16,35-9 15,8 9-15,-26 52 16</inkml:trace>
  <inkml:trace contextRef="#ctx0" brushRef="#br1" timeOffset="-207205.8">12878 5965 0,'0'0'0,"0"0"0,0 0 15,-17-8-15,-9-1 16,8 9-16,1 0 16,-1 0-16,1 9 15,0 8-15,-9 0 16,8 18-16,18 0 15,0-9 1,0 0-16,0-9 16,9-8-16,0-1 15,8-8-15,0-8 16,-8-1 0,0 0-16,-1-17 15,1-8-15,-18-10 16,1 10-16,-10 8 15,1 8-15,0 1 16,17 17-16,0 0 16,8 0-16</inkml:trace>
  <inkml:trace contextRef="#ctx0" brushRef="#br1" timeOffset="-206801.47">13330 5489 0,'0'0'0,"-9"0"0,0 0 16,1 0-16,-10 0 15,1 0-15,-1 9 16,1 17-16,-9 43 16,0 26-16,17 9 15,9-8 1,9 7-16,-9-16 15,9-18-15,-1-8 16,-8-26-16,0-9 16,0-9-16,0-8 15,9-1 1,-9-8-16,0 0 16,-226-277-16,226 277 15,0 0-15,0 0 16,0 0-16,0 0 15,0 0-15,0 0 16,0 0-16,18 0 16,25-9-16,26-8 15,44-9-15,26 9 16,174-9-16</inkml:trace>
  <inkml:trace contextRef="#ctx0" brushRef="#br1" timeOffset="-206183.93">14580 5931 0,'0'0'0,"-9"-9"0,1-8 15,-1 0-15,0-1 16,-17 1-1,0-9-15,0 9 0,9 8 16,-9 9-16,8 0 16,-8 17-1,9 1-15,0 16 16,-1 1-16,10-1 16,8 10-16,0-18 15,0 8-15,0-8 16,-9 0-16,9-8 15,-9-1-15,0 0 16,1-8 0,-10 0-16,1-1 15,8 10-15,9-10 16</inkml:trace>
  <inkml:trace contextRef="#ctx0" brushRef="#br1" timeOffset="-205681.56">14580 5974 0,'0'0'16,"-9"0"-16,1 0 0,-1 0 0,0 0 16,9 0-1,0 0-15,0 17 0,0 18 16,0 0-1,0-9-15,9-9 16,0-8-16,-1-1 16,1 1-16,8-9 15,1-9-15,-1 1 16,9-18-16,0 0 16,-17 8-16,0 10 15,-1 8-15,1 0 16,0 0-1,-1 26-15,10 26 16,-1 26-16,-8 0 16,-1-9-16,1 0 15,0 0-15,-9-8 16,0-18-16,0-8 16,-9-9-16,0 0 15,-17-9 1,0-8-16,0 0 15,0-18-15,0-17 16,-9-17-16,9-1 16,18 1-16,25 0 15,9-9-15,-8 26 16</inkml:trace>
  <inkml:trace contextRef="#ctx0" brushRef="#br1" timeOffset="-205200.86">14971 6312 0,'-9'-9'0,"-8"-8"0,-1 0 15,10-9-15,-10 0 16,18-9-16,0 0 16,0 1-16,18-10 15,-1 10 1,9-1-16,0 9 16,0 9-16,0 8 15,-8 9-15,-1 0 16,0 0-16,-8 9 15,0-1-15,-9 1 16,0 0-16,0-1 16,-9 1-16,0 0 15,1-1 1,-1-8-16,0 0 16,1 0-16,8 0 15,0 0-15,0 0 16,0 9-16,0 8 15,17 1-15,0 16 16,18-8-16,0 9 16,43 8-16,-26-8 15</inkml:trace>
  <inkml:trace contextRef="#ctx0" brushRef="#br1" timeOffset="-204817.64">15223 5931 0,'0'0'0,"0"0"16,0 0-16,0 0 15,0 0-15,0 0 16,0 0-16,0-9 16,0 1-16,8-1 15,10 0-15,16 1 16,27-18-16,0 0 15,0 8 1,-9-8-16,9 9 16,26-9-16,-44 9 15</inkml:trace>
  <inkml:trace contextRef="#ctx0" brushRef="#br1" timeOffset="-204552.1">15544 5515 0,'0'0'0,"-9"0"16,1 0-16,-1 0 15,0 0-15,1 0 16,-1 0-16,0 17 16,0 9-16,1 35 15,-18 26 1,8-9-16,10 8 15,-1 18-15,0-17 16,9-27-16,0-16 16,9-10-16,8-8 15,1-8-15,16-1 16,-16-8-16</inkml:trace>
  <inkml:trace contextRef="#ctx0" brushRef="#br1" timeOffset="-204183.16">15692 6035 0,'0'0'16,"0"8"-16,0-8 0,0 0 15,0 9-15,0-9 16,0 0-16,0 9 16,17-1-1,0-8-15,18 0 16,0-8-16,8-1 15,1 0-15,-18 1 16,0-10-16,-18 1 16,1 0-16,0-1 15,-9 1-15,-9 8 16,0 1 0,1-1-16,-10 9 15,1 0-15,0 9 16,-9 8-16,-1 9 15,10 9-15,8 8 16,9 0-16,0 1 16,18-10-16,17 1 15,-1 0 1,-8-18-16</inkml:trace>
  <inkml:trace contextRef="#ctx0" brushRef="#br1" timeOffset="-201018.72">16291 5939 0,'0'0'0,"0"0"16,0 0 0,0 0-16,0 0 15,0 0-15,-9 0 16,0 18-16,1 8 16,-1 17-16,0 0 15,1 1-15,8-18 16,0 0-16,0-9 15,0-8 1,0-1-16,0 1 16,0-9-16,0-9 15,0 1-15,0-18 16,0 0-16,0 8 16,8 1-16,1 0 15,0 8-15,-1 9 16,1 0-1,0 0-15,-1 9 16,1 8-16,0 0 16,-1 1-16,1-10 15,0 1-15,0 0 16,-9-1 0,0-8-16,0 0 0,8-8 15,10-1 1,-1 0-16,9-8 15,0 0-15,0-1 16,0 1-16,-8 17 16,-1 0-16,0 0 15,1 17-15,-1 1 16,0 16-16,9 18 16,18-8-1,-27-18-15</inkml:trace>
  <inkml:trace contextRef="#ctx0" brushRef="#br1" timeOffset="-200427.64">17446 5619 0,'0'0'0,"0"0"0,0 0 16,0 0-16,0 0 15,0 0-15,0 0 16,0 0 0,0 17-16,8 27 15,1 34-15,0 26 16,-9 17-16,0-17 15,0-18 1,0-8-16,0-26 0,0-17 16,0-9-16,0-9 15,0-8 1,0-9-16,0 0 16</inkml:trace>
  <inkml:trace contextRef="#ctx0" brushRef="#br1" timeOffset="-200231.96">17472 6052 0,'0'0'0,"0"0"0,0 0 16,0 0-1,0 0-15,0 0 16,0 0-16,0 0 16,17 0-16,0 0 15,18-9-15,17 1 16,9-1-16,-9 0 15,-8 1 1,-27 8-16</inkml:trace>
  <inkml:trace contextRef="#ctx0" brushRef="#br1" timeOffset="-199978.6">17862 5550 0,'0'0'0,"0"0"0,0 0 0,0 0 16,0 0 0,0 8-16,-8 18 15,-1 35-15,0 26 16,1 25 0,-1 18-16,0-17 0,1-18 15,8-17 1,0-17-16,0-18 15,17 0-15,-8-17 16,-9-26-16</inkml:trace>
  <inkml:trace contextRef="#ctx0" brushRef="#br1" timeOffset="-199601.78">18349 5567 0,'0'0'0,"0"0"0,0 0 0,0 0 16,0 0-16,0 0 15,-9 0-15,0 0 16,1 0-1,-1 0-15,-17 26 16,-17 17-16,-1 18 16,9 17-16,18 0 15,0 26-15,-1-9 16,18-17-16,0-17 16,18-1-16,-1-16 15,0-1 1,18 0-16,0-8 15,0-18-15,-18-8 16</inkml:trace>
  <inkml:trace contextRef="#ctx0" brushRef="#br1" timeOffset="-199198.81">18340 5974 0,'0'0'0,"0"0"15,0 0-15,0 0 16,0 0-16,0 0 15,0 0-15,9 0 16,8 0-16,1 0 16,-1 0-16,0 9 15,1-1-15,-1 10 16,0-1 0,-8 9-16,-9 9 15,-9-1-15,1 1 16,-1-9-16,0 0 15,-8 0-15,8-17 16,9-1-16,0 1 16,0-9-16,0 9 15</inkml:trace>
  <inkml:trace contextRef="#ctx0" brushRef="#br1" timeOffset="-198948.25">18731 5931 0,'0'0'0,"0"-9"0,-9 1 15,1-1-15,8 9 16,-9-9-16,9 9 16,-9 0-1,0 0-15,1 0 16,-1 0-16,-8 18 16,-1-1-16,10 0 15,-1 18-15,-8 17 16,-1-9-16,10 0 15,8 1 1,8-10-16,10 1 16,16-9-16,-8 0 15,-8-17-15</inkml:trace>
  <inkml:trace contextRef="#ctx0" brushRef="#br1" timeOffset="-198401.77">18314 5844 0,'0'0'0,"-9"-8"0,9 8 0,0 0 15,0 0 1,0 0-16,0-9 15,0 0-15,9 9 16,17-8-16,26 8 16,18-9-16,-1 0 15,9 9 1,-17 0-16,17 0 16,9 9-16,-52 0 0</inkml:trace>
  <inkml:trace contextRef="#ctx0" brushRef="#br1" timeOffset="-198210.1">18766 5558 0,'0'0'0,"0"0"16,0 0-16,0 0 15,0 0-15,0 0 16,0 0-16,8 18 15,10 16-15,-1 10 16,9 8-16,9 8 16,-9-34-16</inkml:trace>
  <inkml:trace contextRef="#ctx0" brushRef="#br1" timeOffset="-197562.34">19148 6286 0,'-9'-9'0,"9"9"16,-9 0-16,1 0 15,-1 0 1,0 9-16,-8 8 16,0 9-16,-10 9 15,1 25-15,9-8 16</inkml:trace>
  <inkml:trace contextRef="#ctx0" brushRef="#br1" timeOffset="-197185.25">19347 6095 0,'0'0'0,"0"0"0,0 0 16,0 0-16,0-8 15,0-1-15,18 0 16,8 1-16,9-1 16,17-8-16,0-1 15,0 1-15,-35 17 16</inkml:trace>
  <inkml:trace contextRef="#ctx0" brushRef="#br1" timeOffset="-196869.06">19625 5810 0,'0'0'0,"-8"-9"16,-1 0-16,0 9 15,1 0-15,-1 0 16,0 0-16,1 0 15,-1 9-15,0 8 16,-8 18-16,8 26 16,-8 8-16,-1 9 15,1-18 1,17-16-16,0-1 16,0-17-16,9 0 15,-1-9-15,10 1 16,-1-10-16,-8 1 15</inkml:trace>
  <inkml:trace contextRef="#ctx0" brushRef="#br1" timeOffset="-196435.38">19955 5550 0,'0'0'0,"0"0"0,0 0 16,0 0-16,0 17 16,18 9-16,-1 17 15,18 18-15,-1 8 16,-7 1-1,-1 8-15,8 8 16,-8 1-16,-8-1 16,-18 1-16,0 17 15,-18 8-15,10-51 16</inkml:trace>
  <inkml:trace contextRef="#ctx0" brushRef="#br0" timeOffset="-188236.35">1763 7394 0,'0'0'0,"0"0"0,0 0 0,0 0 0,8-8 16,1-1-1,0 0-15,8 9 16,-17-8-16,0-1 16,0 1-16,0 8 15,-17-9-15,8 0 16,-8 9-16,-35 0 16,8 9-16,10 0 15,-10 8 1,1 9-16,-9 8 0,26 10 15,0-18 1,8 0-16,18 8 16,0 18-16,18 0 15,16 0-15,27-8 16,-18 8-16,10 8 16,16-17-16,-8-8 15,-18-9-15,-8 0 16,0-9-1,-27-8-15,1 0 16,0 8-16,-18 0 16,0 1-16,-17-1 15,-17 9-15,-9 0 16,-18 0-16,27-17 16,-9-1-16,17 1 15,9 0 1,9-9-16,-1 0 15,18 0-15,9 0 16</inkml:trace>
  <inkml:trace contextRef="#ctx0" brushRef="#br0" timeOffset="-187981.05">2154 8235 0,'0'0'0,"0"0"0,0 0 0,0 0 15,0 0 1,0 0-16,0 0 15,0 0-15</inkml:trace>
  <inkml:trace contextRef="#ctx0" brushRef="#br0" timeOffset="-187386.87">2553 7403 0,'0'0'0,"-9"0"0,1 0 16,8 0-1,0 0-15,0 0 0,0 0 16,0 0 0,26 0-16,26 0 15,9 0-15,17 0 16,0 0-16,0 0 16,-8 0-16,8-9 15,0 1 1,-52 8-16</inkml:trace>
  <inkml:trace contextRef="#ctx0" brushRef="#br0" timeOffset="-186947.95">2631 7758 0,'0'0'0,"0"0"0,0 0 0,0 0 15,0 0 1,0 0-16,0 0 16,0 0-16,0 0 15,0 9-15,0 8 16,9 18-16,0 17 16,-9 0-16,0 0 15,0-9-15,0 0 16,0-17-1,0 0-15,0-8 16,0-10-16,0 1 16,0 0-16,0-1 15,0 1-15,17 0 16,9-1-16,9-8 16,17 9-16,9-9 15,-1 0 1,-16 0-16,-1 0 15,1 0-15,-18 0 16,-9 0-16,0 0 16,-8 0-16,-9 0 15,0 0-15</inkml:trace>
  <inkml:trace contextRef="#ctx0" brushRef="#br0" timeOffset="-186765.81">2761 7871 0,'0'0'0,"0"0"16,0 0-16,0 0 16,0 0-16,18 0 15,17 0-15,-1 0 16,18-9-16,0 0 16,9 1-1,26-1-15,-35 1 16</inkml:trace>
  <inkml:trace contextRef="#ctx0" brushRef="#br0" timeOffset="-186584.21">3647 8217 0,'0'0'0,"0"0"15,0 0-15,0 0 16,0 0-16,9 0 16</inkml:trace>
  <inkml:trace contextRef="#ctx0" brushRef="#br0" timeOffset="-185569.7">16968 2016 0,'0'0'0,"0"0"15,0 0-15,0 0 16,0 0-16,0 0 15,0 0-15,0 0 16,-9 0-16,1 0 16,-1 0-16,-8 18 15,-9 8-15,-18 34 16,-8 18-16,0 35 16,9-1-16,25 1 15,18-9 1,9 0-16,8-9 15,1-17-15,8-17 16,8-9-16,10-9 16,8-17-16,35 8 15,-35-8-15</inkml:trace>
  <inkml:trace contextRef="#ctx0" brushRef="#br0" timeOffset="-185051.82">17810 2380 0,'0'-9'0,"-8"1"16,-1-10-16,0 1 15,1 0 1,-1-1-16,-8 1 0,-9 0 16,0 8-16,-1 9 15,-7 0 1,-1 0-16,0 0 16,1 17-16,-1 1 15,9-1-15,8 0 16,1 9-1,17 9-15,0 8 0,17 9 16,9-8-16,9-1 16,0 0-1,8 0-15,-8-17 16,-9 0-16,-9-8 16,-8-1-16,0 0 15,-18 1-15,-8-1 16,-9 9-1,-26 0-15,-9 0 16,0-9-16,9-8 16,-9 0-16,9-1 15,17 1-15,27-9 16,8 0-16</inkml:trace>
  <inkml:trace contextRef="#ctx0" brushRef="#br0" timeOffset="-184879.94">17975 2856 0,'0'0'0,"0"0"0,0 0 16,0 0-16,0 0 15,0 0-15,0 9 16,9-9-16</inkml:trace>
  <inkml:trace contextRef="#ctx0" brushRef="#br0" timeOffset="-184553.64">18357 2371 0,'0'0'0,"0"0"0,0 0 16,0 0-16,0 0 15,0 0-15,18 0 16,8-8-1,35-1-15,8 0 16,1 1-16,8-1 16,-9 0-16,9 9 15,-8 9-15,-44 0 16</inkml:trace>
  <inkml:trace contextRef="#ctx0" brushRef="#br0" timeOffset="-184133.62">18444 2432 0,'0'0'0,"0"0"15,0 0-15,0 0 16,0 0-16,0 0 16,0 0-1,0 0-15,-8 17 16,8 18-16,0 8 15,0 9-15,-9 0 16,0 9-16,1-9 16,-1-9-16,0 0 15,1-8-15,8-9 16,0-9 0,0-8-16,0 0 15,0-1-15,0 1 16,0 0-16,0-1 15,0 1-15,0-9 16,8 0-16,10 9 16,16-9-16,18-9 15,1 0 1,-1 1-16,0-1 16,-9 0-16,1 1 15,-10-1-15,-16 9 16,-10 0-16</inkml:trace>
  <inkml:trace contextRef="#ctx0" brushRef="#br0" timeOffset="-183972.15">18557 2709 0,'0'0'0,"0"0"0,0 0 15,0 0-15,0 0 16,0 0-16,18-9 15,16 1 1,10 8-16,-27 8 16</inkml:trace>
  <inkml:trace contextRef="#ctx0" brushRef="#br0" timeOffset="-183783.34">19165 2969 0,'0'0'0,"0"0"0,0 0 15,0 0-15,0 0 16,0 0-16,0 0 16,0 0-16</inkml:trace>
  <inkml:trace contextRef="#ctx0" brushRef="#br0" timeOffset="-183436.91">19287 2172 0,'0'0'0,"0"0"16,0 0-16,0 0 15,0 0-15,17 9 16,9 8-16,9 9 16,17 9-16,9 17 15,-1 0 1,-7 17-16,-10 9 15,0 0-15,-17-9 16,-17 0-16,-18 18 16,-17 8-16,-26 9 15,9 17-15,34-60 16</inkml:trace>
  <inkml:trace contextRef="#ctx0" brushRef="#br0" timeOffset="-180803.06">4846 8572 0,'0'0'0,"0"0"16,0 0-16,0 0 16,0 0-16,0 0 15,0 0-15,0 0 16,0 0-16,0 0 16,0 0-1,0 0-15,0 0 0,8 0 16,1 0-16,0 0 15,-1-8 1,10-1-16,-1 0 16,9 1-16,0-18 15,9 0-15,0-18 16,-1 1 0,1 0-16,0 0 0,-9-1 15,0 10-15,-17 8 16,-1 8-1,1 1-15,0 0 16,-9 8-16,0 0 16,0 1-16,0 8 15,0 0-15,0 0 16,0 0-16,-9 8 16,0 10-16,1 34 15,8 17 1,0 17-16,8-8 15,10 0-15,-1-17 16,0-9-16,1-17 16,-1-9-16,9-18 15,18 1-15,-1-18 16,-26 9-16</inkml:trace>
  <inkml:trace contextRef="#ctx0" brushRef="#br0" timeOffset="-180633.36">5123 7793 0,'0'0'0,"0"0"0,0 0 16,0 0-1,9 0-15,8 0 16,-8 0-16</inkml:trace>
  <inkml:trace contextRef="#ctx0" brushRef="#br0" timeOffset="-179201.63">5844 7620 0,'0'0'0,"0"0"15,0 0-15,0 0 16,0 17-16,0 9 15,0 26-15,0 43 16,-9 35-16,1 26 16,-10-17-16,10-18 15,-1-26-15,0-17 16,-8-26 0,8-17-16,1-9 15,8-18-15,0 1 16,0-18-16,0-8 15,17-9-15,26-35 16,10-17-16,-10 26 16,0 9-16,-17 17 15,0 9 1,-8 17-16,-1 0 16,1 8-16,-1 18 15,0 18-15,-8 8 16,0 8-16,-1 1 15,1-9-15,0 0 16,-1-26-16,1-9 16,0 1-1,-9-18-15</inkml:trace>
  <inkml:trace contextRef="#ctx0" brushRef="#br0" timeOffset="-178950.99">5627 8217 0,'-9'0'0,"-8"0"0,0 0 0,8 0 16,0 0-16,9 0 15,0 0-15,9 0 16,17 0-16,26 0 15,18-8-15,8 8 16,35 0 0,-9 8-16,-69-8 15</inkml:trace>
  <inkml:trace contextRef="#ctx0" brushRef="#br0" timeOffset="-178200.34">6591 7533 0,'0'0'0,"0"0"0,0 0 16,0 0-16,0 0 15,0 0-15,0 0 16,0 0-16,17 0 16,9 17-16,9 18 15,17 0-15,0 17 16,-8 0 0,-1 0-16,-17 8 15,0 1-15,-17-9 16,0-9-16,-18 0 15,-8 1-15,-1-18 16,-8 0-16,0-9 16,-9-8-16,1-1 15,-1-16-15,0-1 16,18 0 0,-1-17-16,1 0 15,17-8-15,0-10 16,17 10-16,1-10 15,8 10-15,9-1 16,-1 9-16,10 9 16,-1 0-16,-17 17 15</inkml:trace>
  <inkml:trace contextRef="#ctx0" brushRef="#br0" timeOffset="-177771.86">7390 7282 0,'0'0'0,"-9"-9"16,1 9-16,-1 0 15,0 0-15,0 0 16,9 9-16,-8 26 15,-1 42-15,-8 27 16,8 26 0,0 9-16,-8-27 15,17-25-15,0-18 16,0-17-16,0-8 16,17-27-16,-8-8 15,0-1 1</inkml:trace>
  <inkml:trace contextRef="#ctx0" brushRef="#br0" timeOffset="-177105.04">7564 7637 0,'0'0'0,"0"0"0,0-9 0,0-8 16,0 8-16,0 1 15,0-1-15,0 0 16,8-8-16,10 0 16,-1-1-16,9 1 15,0 0 1,0 8-16,0 9 15,0 0-15,-8 0 16,-10 9-16,1 8 16,0 0-16,-1 9 15,-8 9-15,-8 0 16,8 8-16,0-8 16,0 8-1,0 0-15,0 1 16,0-10-16,0-8 15,8-9-15,1 1 16,0-10-16,8 1 16,0 0-16,1-18 15,17 0-15,-1 1 16,1-18-16,0 0 16,-9 8-1,0 1-15,0 0 16,9 0-16,-9 8 15,-18 0-15,1 9 16</inkml:trace>
  <inkml:trace contextRef="#ctx0" brushRef="#br0" timeOffset="-176900.51">8041 7394 0,'0'0'0,"0"9"16,0-9-16,-9 0 15,1 17-15,-1 1 16,0 8-16,1 34 15,-10 10-15,-8 34 16,9 17 0,-9-9-16,9-16 0,-1-10 15,9-8-15,1-17 16,8-9 0,8-18-16,1-25 15,0-9-15</inkml:trace>
  <inkml:trace contextRef="#ctx0" brushRef="#br0" timeOffset="-176504.39">8250 7464 0,'0'0'0,"0"0"15,0 0-15,0 0 16,0 0-16,0 17 16,17 0-16,0 9 15,18 9 1,0-9-16,0 0 0,-1 0 15,-8 0 1,0-17-16,-8-1 16,-10 1-16,1 0 15,0 8-15,-18 9 16,-8 17-16,-27 9 16,-25 17-16,8 9 15,0-17-15,27-35 16</inkml:trace>
  <inkml:trace contextRef="#ctx0" brushRef="#br0" timeOffset="-176037.82">6669 8538 0,'0'0'0,"0"0"0,0-9 15,0 0-15,0 9 16,0 0-16,0-8 16,0-1-16,0 9 15,9-9-15,34 1 16,27-1-16,43 0 16,43 1-1,35-1-15,26-17 16,0-9-16,-17 9 15,-18 0-15,-43 9 16,-26 9-16,-26 8 16,-26 0-16,-18 0 15,-17 17-15,9 26 16,-18-8-16,-17-27 16</inkml:trace>
  <inkml:trace contextRef="#ctx0" brushRef="#br0" timeOffset="-175601.11">7103 8546 0,'0'-8'0,"0"-1"15,0 9-15,9 0 16,8 0-16,9 0 16,18 17-1,8 1-15,9 16 0,0 1 16,-18 8 0,0 1-16,1 8 15,-9-1-15,-9-7 16,-18-1-16,1 0 15,-9-8-15,-9-9 16,1 0-16,-18 0 16,-1-17-1,-7-1-15,-1 1 16,0-18-16,1 1 16,-1-1-16,17-8 15,1-1-15,17 1 16,0 0-16,17-9 15,18-9 1,9-8-16,-18 25 16</inkml:trace>
  <inkml:trace contextRef="#ctx0" brushRef="#br0" timeOffset="-175306.11">7928 8737 0,'0'0'0,"-8"0"16,-10 0-16,1 0 16,8 0-16,0 0 15,9 0-15,0 0 16,0 0-16,0 0 15,18 0-15,8 0 16,17 0 0,9 0-16,18-17 15,17-1-15,-35 10 16,-26 8-16</inkml:trace>
  <inkml:trace contextRef="#ctx0" brushRef="#br0" timeOffset="-175005.45">8041 8590 0,'0'0'0,"0"0"16,0-9-16,0 0 16,0 9-16,0 0 15,0 0-15,0 0 16,0 0-16,-9 18 15,1 16 1,-1 36-16,-8-1 16,-1 0-16,1-8 15,17-9-15,0-9 16,0 0-16,9-17 16,-1 0-16,27-17 15,35 0-15,-27-9 16</inkml:trace>
  <inkml:trace contextRef="#ctx0" brushRef="#br0" timeOffset="-174438.14">8936 8191 0,'0'0'0,"0"0"0,0 0 0,0 0 0,0 0 16,0 0-16,0 0 15,0 0-15,17 0 16,9 0-16,17 0 15,18 0-15,0 0 16,0 0-16,-9 0 16,-17 0-1,-9 0-15</inkml:trace>
  <inkml:trace contextRef="#ctx0" brushRef="#br0" timeOffset="-174239.32">8953 8442 0,'0'0'0,"0"0"0,0 0 16,0 0-16,9 0 16,8 0-16,9 0 15,9 0-15,26-8 16,-9 8-16,-26 8 15</inkml:trace>
  <inkml:trace contextRef="#ctx0" brushRef="#br0" timeOffset="-173721.58">10151 7776 0,'0'0'0,"-8"0"15,-1 8-15,0 1 16,1 8-16,-1 18 16,-8 25-16,-1 10 15,9 16-15,1 18 16,-1 9-16,-8-9 16,-1-18-16,18-25 15,0-9-15,0-9 16,9-25-1,8-10-15,-8-8 16,0 0-16</inkml:trace>
  <inkml:trace contextRef="#ctx0" brushRef="#br0" timeOffset="-173522.15">10160 8209 0,'0'0'0,"-9"0"0,1 0 15,8 0-15,0 0 16,0 0-16,0 0 16,0 0-16,17 0 15,18 0-15,-1-9 16,10 0-16,17 9 16,8-8-1,-34 8-15</inkml:trace>
  <inkml:trace contextRef="#ctx0" brushRef="#br0" timeOffset="-173253.3">10586 7784 0,'0'0'0,"-9"0"16,0 0-16,9 0 15,0 0-15,-9 9 16,1 26-16,-10 25 16,1 27-16,0 25 15,-1 10 1,1-10-16,0-8 16,8-17-16,9-18 15,9 9-15,17-9 16,-9-43-16</inkml:trace>
  <inkml:trace contextRef="#ctx0" brushRef="#br0" timeOffset="-172873.31">11115 7741 0,'0'0'0,"0"0"0,0 0 15,0 0-15,-8 9 16,-1 25 0,0 44-16,0 26 15,1 17-15,-10 9 16,1-17-16,8-18 16,9-17-16,0-17 15,0-9-15,9-26 16,0-18-1</inkml:trace>
  <inkml:trace contextRef="#ctx0" brushRef="#br0" timeOffset="-172388.65">11245 7923 0,'0'0'0,"0"0"15,0 0-15,0 0 16,0 0-16,9-9 16,9 0-16,-1 9 15,0 0-15,9 0 16,9 0-1,0 0-15,0 9 16,-9 0-16,0-1 16,-9 10-16,0-1 15,1 9-15,-10 0 16,1 9-16,-18-1 16,1 10-16,-1-1 15,0 0 1,9 1-16,0-10 15,0-8-15,0 0 16,9 0-16,8-9 16,1 1-16,-1-10 15,9 1-15,0 0 16,0-18-16,9 0 16,8-8-16,10 0 15,-27 8 1</inkml:trace>
  <inkml:trace contextRef="#ctx0" brushRef="#br0" timeOffset="-171588.78">11680 8183 0,'0'0'0,"0"0"16,0-9-16,0 0 15,0 1-15,0-1 16,0 0-16,0 1 15,0 8-15,0 0 16,0 0-16,0 0 16,0 0-1,0 0-15,0 8 16,-9 18-16,0 35 16,1 26-16,-1 8 15,0-9 1,1-8-16,8-17 0,0 0 15,0-27-15,0 10 16,0-10 0,0-25-16</inkml:trace>
  <inkml:trace contextRef="#ctx0" brushRef="#br0" timeOffset="-171201.61">11984 8122 0,'0'0'15,"0"0"-15,0 0 0,0 0 16,0 0-1,0 0-15,0 0 16,0 0-16,17 9 16,0 8-16,18 0 15,0 1-15,8-1 16,1 9-16,-1-9 16,-17-8-1,0 0-15,-17 8 16,0 0-16,-9 18 15,-27 17-15,-16 26 16,-18 8-16,-17 10 16,9 8-16,51-52 15</inkml:trace>
  <inkml:trace contextRef="#ctx0" brushRef="#br0" timeOffset="-108994.37">1268 10036 0,'0'0'0,"0"0"0,0 0 0,0 0 16,0 0 0,0 0-16,0 0 15,0 0-15,0 0 16,0 0-16,0 0 15,0 0-15,0 0 16,0 0-16,0 0 16,0 0-16,0 0 15,0 0-15,0 0 16,9-9 0,8 9-16,9-8 15,17 8-15,18 0 16,9 0-16,16 0 31,-16-9-31,-1 0 0,1 9 0,-9-8 16,-9 8-1,-9-9-15,-17 9 16,0 0-16,-8 0 16,-1 0-16,-8 0 15,-1 0-15,1 0 16,0 0-16,-9 0 15</inkml:trace>
  <inkml:trace contextRef="#ctx0" brushRef="#br0" timeOffset="-108514.9">1268 10400 0,'0'0'0,"0"0"16,0-9-16,0 0 15,0 1-15,0-1 16,0 0-16,0 9 15,0 0-15,0-8 16,0 8 0,0 0-16,0-9 15,0 9-15,17-9 16,18 1-16,8 8 16,27 0-16,17 0 15,-1 0 1,1 0-16,9 8 0,-9-8 15,-27 9 1,1-9-16,-17 9 16,-10-9-16,-8 0 15,1 0-15,-10 0 16,-8 0-16,-1 0 16,1 0-16,0 0 15,-9 8-15,0-8 16</inkml:trace>
  <inkml:trace contextRef="#ctx0" brushRef="#br0" timeOffset="-108097.65">1693 9897 0,'0'-8'0,"0"-1"16,0 9-16,0-9 15,0 9-15,0 0 16,0 0-16,0 0 16,0 0-16,18 0 15,-1 18 1,26-1-16,18 0 15,9 9-15,-1 0 16,1 0-16,8 0 16,-17-8-16,-18 8 15,0-9-15,-16 0 16,-1 1-16,-18-1 16,1 18-1,-26 8-15,-18 17 16,-17 10-16,-26 25 15,-18 9-15,-8-9 16,69-43 0</inkml:trace>
  <inkml:trace contextRef="#ctx0" brushRef="#br0" timeOffset="-101948.04">3517 9646 0,'0'0'0,"0"0"0,0 0 0,0 0 16,0 0-16,0 0 15,-9 18-15,1 16 16,-1 27-16,-17 43 16,0 17-16,8 0 15,1-17 1,0-17-16,8-18 15,9-8-15,0-18 0,9-17 16,-1-17 0,1-1-16,0-8 15</inkml:trace>
  <inkml:trace contextRef="#ctx0" brushRef="#br0" timeOffset="-101715.17">3717 10001 0,'0'0'0,"0"0"0,0 0 0,0 0 16,8 0-16,10 0 16,-1 9-16,18 0 15,0-9 1,-1 8-16,10-8 15,8 0-15,26 9 16,0-9 0,-43 0-16</inkml:trace>
  <inkml:trace contextRef="#ctx0" brushRef="#br0" timeOffset="-100764.72">5115 9984 0,'0'0'0,"-9"-9"16,0 1-16,9 8 16,0 0-16,-8-9 15,-1 9-15,9 0 16,-9 0 0,1 0-16,-10-9 15,-8 9-15,-17 0 16,-1 9-16,1 8 15,0 1-15,8-1 16,0 18-16,9-1 16,9-8-1,8 0-15,9-17 16,0 0-16,9-1 16,8-16-16,18-1 15,-1-8-15,10-9 16,-9 0-16,-1 8 15,-8 1-15,-17 8 16,0 9 0,-9 0-16,0 0 15,-9 9-15,0 17 16,-17 35-16,-17 34 16,-9 9-16,0 17 15,17-8-15,9-9 16,17-27-16,9-16 15,0-9-15,18-9 16,-1-17 0,0-8-16,1-10 15,-1 1-15,0-18 16,1-8-16,8-18 16,-9-25-16,-8-18 15,0 9-15,-9-1 16,-9 10-16,0 25 15,1 0 1,-1 18-16,9 0 16,0-1-16,0 10 15,0-1-15,0 0 16,9 1-16,8-1 16,35 0-16,26-8 15,-43 8-15</inkml:trace>
  <inkml:trace contextRef="#ctx0" brushRef="#br0" timeOffset="-100048.28">5349 10001 0,'0'0'0,"0"0"0,0 0 0,0 0 15,0 0-15,0 0 16,0 0-16,0 0 15,0 0-15,-8 18 16,-1 16-16,0 18 16,9 18-16,0-10 15,0-17 1,0 1-16,0-18 16,9 0-16,0-18 15,-1 1-15,1 0 16,8-18-16,1 0 15,16-25 1,1-10-16,9-8 16,-18 9-16,0 9 0,-18 8 15,1 8 1,0 1-16,-9 8 16,0 9-16,0 0 15,0 0-15,0 18 16,0 16-16,0 1 15,0 17-15,8-9 16,1 0 0,8-17-16,9-8 15,-17-10-15,8 1 16,1-9-16</inkml:trace>
  <inkml:trace contextRef="#ctx0" brushRef="#br0" timeOffset="-99621.67">5827 9767 0,'0'0'0,"0"0"0,0 0 16,0 18-16,8 8 16,1 26-16,-9 26 15,0 17-15,0 0 16,0-17-16,0-17 15,0-18-15,0-17 16,0 0-16,0-17 16,0-1-1,0-8-15,0-8 16,0-1-16,0 0 16,18-17-16,-1 9 15,0 0-15,1 8 16,-1 9-16,0 0 15,-8 0-15,0 0 16,-1 9 0,-8 8-16,0 0 15,-8 1-15,-1-1 16,-8 9-16,-1 0 16,1-17-16,8-1 15,9 1-15,0-9 16,18 0-16,-10 0 15</inkml:trace>
  <inkml:trace contextRef="#ctx0" brushRef="#br0" timeOffset="-99363.55">6513 10053 0,'-9'0'0,"0"0"0,1 0 15,-1 18-15,0-1 16,1 18-16,-1-1 16,-8 1-16,8 8 15,9-17 1,9 0-16,-1-9 15,1-8-15</inkml:trace>
  <inkml:trace contextRef="#ctx0" brushRef="#br0" timeOffset="-99190.79">6435 9785 0,'0'0'0,"0"0"0,0 0 15,0 0-15,17 8 16,0 1-16,9 0 16,-17-1-16</inkml:trace>
  <inkml:trace contextRef="#ctx0" brushRef="#br0" timeOffset="-98929.87">6669 10088 0,'0'0'0,"0"0"16,0 0-16,0 0 15,0 0-15,17 0 16,18 0-16,0 0 15,17-9-15,9 1 16,0-1-16,-1-8 16,1 8-1,0-8-15,-18 8 16,-34 9-16</inkml:trace>
  <inkml:trace contextRef="#ctx0" brushRef="#br0" timeOffset="-98665.75">7051 9759 0,'0'0'0,"-8"0"0,8 0 15,0 0-15,-9 0 16,0 0-16,0 17 16,-8 18-16,-9 8 15,0 44-15,0 25 16,9 1-16,-1-27 15,18 1-15,0 0 16,0-18-16,9-17 16,8-9-1,1-17-15,16 0 16,10-8-16,-9-1 16</inkml:trace>
  <inkml:trace contextRef="#ctx0" brushRef="#br0" timeOffset="-98193.53">8345 9993 0,'0'0'0,"0"0"0,-17-9 15,-1 0-15,1 1 16,-9 8-16,0 0 16,0 0-16,0 0 15,0 8-15,0 1 16,0 8-1,8 1-15,1 16 16,8 18-16,9-8 16,9-1-16,8 0 15,1 0-15,8 1 16,0-18-16,0 0 16,-18 0-16,1-9 15,0 0 1,-9 1-16,-9-1 15,-17 0-15,0 1 16,-9-1-16,18-8 16,0-1-16,-1 1 15,18-9-15</inkml:trace>
  <inkml:trace contextRef="#ctx0" brushRef="#br0" timeOffset="-97631.99">8493 10071 0,'0'0'0,"0"0"0,0 0 16,0 0 0,-9 17-16,0 0 15,1 18-15,-1 8 16,0 9-16,9-9 15,0 1-15,9-1 16,0-17-16,-1-17 16,10-1-16,-1 1 15,0-18 1,1 1-16,17-18 16,-1-9-16,-8-8 15,0 8-15,-8 9 16,-10 9-16,1 0 15,0 17-15,-1 0 16,1 17-16,9 9 16,-1 26-16,0 26 15,1 17-15,-1-17 16,-8 0 0,-1 0-16,-8-18 15,-8-16-15,-1-1 16,-17 0-16,0-8 15,-9-9-15,-8-17 16,-1-1-16,10-16 16,-1-1-1,9-17-15,8 0 16,1-17-16,17-18 16,9-25-16,43 8 15,26-9-15,-35 44 16</inkml:trace>
  <inkml:trace contextRef="#ctx0" brushRef="#br0" timeOffset="-97283.64">8936 10426 0,'0'0'0,"0"0"16,0 0-16</inkml:trace>
  <inkml:trace contextRef="#ctx0" brushRef="#br0" timeOffset="-96865.61">9318 10140 0,'0'0'0,"-9"0"0,0 0 0,1 0 15,-10 0 1,1 0-16,-9 0 16,0 0-16,-18 0 15,10 9-15,-1 8 16,18 0-16,-1 1 16,18-1-16,0 17 15,9 1 1,8 0-16,18-1 15,0 1-15,-9-9 16,0-9-16,-18-8 16,1 0-16,0-1 15,-9 1 1,-9 0-16,0-1 0,-25 1 16,-10 0-16,10-1 15,-1-8 1,9-8-16,8-1 15,10 9-15</inkml:trace>
  <inkml:trace contextRef="#ctx0" brushRef="#br0" timeOffset="-96632.49">9231 10252 0,'0'0'0,"0"0"0,0 0 16,0 0-16,0 0 15,17 0 1,9 0-16,35-8 16,9-1-16,-1-8 15,18 0-15,-9-1 16,-52 10-16</inkml:trace>
  <inkml:trace contextRef="#ctx0" brushRef="#br0" timeOffset="-96245.68">9752 9845 0,'0'0'0,"-9"-8"0,9 8 16,0 0-16,-9 0 15,1 0-15,-1 0 16,0 0-16,-8 26 15,0 8-15,-9 27 16,-9 43-16,0-9 16,18-8-1,17-9-15,0 0 16,0 0-16,0-26 16,0-18-16,17-8 15,1 0-15,8-8 16,-18-10-16</inkml:trace>
  <inkml:trace contextRef="#ctx0" brushRef="#br0" timeOffset="-95799.04">9830 10408 0,'0'0'0,"0"0"15,0 0-15,0 0 16,0 0-16,0 0 15,0 0-15,0 0 16,0 0 0,9 0-16,-1 0 15,10-8-15,8-1 16,9 0-16,-9 1 16,0-1-16,-9 0 15,-8 1-15,-1-1 16,1-8-16,0-1 15,-9-8 1,-9 0-16,0 9 16,1 0-16,-10 0 15,1 17-15,0 0 16,-9 0-16,-1 17 16,10 9-16,0 8 15,-1 1-15,18 0 16,0 8-1,0-17-15,18 0 16,-1 0-16,18 0 16,0-9-16,25-8 15,-8-9-15,-17-9 16,-9 9-16</inkml:trace>
  <inkml:trace contextRef="#ctx0" brushRef="#br0" timeOffset="-92198.27">10577 10356 0,'-9'-8'0,"0"-1"0,1 0 16,-1 9-16,0 0 16,1 0-16,-1 0 15,0 0-15,1 0 16,-1 18-16,-8 8 15,-9 8-15,0 18 16,8 0 0,1-8-16,8-18 15,0-9-15,9-8 16,0-1-16,0 1 16,0 0-16,0-18 15,0-8-15,18-9 16,8-18-16,9-8 15,-1 0 1,-8 18-16,0-1 16,0 18-16,-17-1 15,0 18-15,0 0 16,-1 9-16,1 8 16,0 1-16,-1 16 15,-8 1-15,0 8 16,0-17-16,0 0 15,0-17 1,0 0-16,0-9 16,0-9-16,18-8 15,16-18-15,18-8 16,1-1-16,7 10 16,-16 8-16,-1 8 15,-17 1-15,-8 17 16,-1 0-1,-8 17-15,8 1 16,-8 16-16,8 18 16,0 9-16,1 8 15,-10-34-15</inkml:trace>
  <inkml:trace contextRef="#ctx0" brushRef="#br0" timeOffset="-91524.03">11428 10573 0,'0'0'0,"0"0"0,0 0 16,0 9-1,0 8-15,0 9 16,-9 9-16,0 17 16,-17-1-16,-8-7 15,16-27-15</inkml:trace>
  <inkml:trace contextRef="#ctx0" brushRef="#br0" timeOffset="-90999.34">12635 9863 0,'0'0'0,"0"0"16,0 8-16,0 18 16,9 35-16,-1 34 15,-16 18 1,-1-1-16,0-8 0,1-8 16,-1-18-16,9-18 15,-9-16 1,-8-10-16,17-16 15</inkml:trace>
  <inkml:trace contextRef="#ctx0" brushRef="#br0" timeOffset="-90464.13">12895 10183 0,'0'0'0,"0"-8"0,0 8 15,0 0-15,0 0 16,0-9-16,0 0 15,0 1-15,0-1 16,0 0-16,18 1 16,-1-1-16,9 0 15,9 1 1,0-1-16,8 0 16,-8 9-16,-9 0 15,0 0-15,-17 0 16,-1 18-16,1 8 15,-18 8-15,1 10 16,-1-1-16,0 0 16,9 0-16,0-8 15,0-9-15,0 0 16,9 0 0,8-9-16,1 1 15,16-10-15,1 1 16,0-9-16,8-9 15,1-17-15,25 9 16,1 0-16,-36 8 16</inkml:trace>
  <inkml:trace contextRef="#ctx0" brushRef="#br0" timeOffset="-90212.69">13373 10045 0,'0'0'0,"0"0"0,0 0 16,0 0-16,-9 26 15,1 17 1,-10 18-16,-8 8 16,0 26-16,0 18 15,-9-9-15,18-26 16,0-18-16,25-17 15,10-17-15,-10-17 16,1 0-16</inkml:trace>
  <inkml:trace contextRef="#ctx0" brushRef="#br0" timeOffset="-89846.05">13668 10114 0,'0'0'0,"0"0"0,0 0 16,18 17-16,-1 1 15,9-1-15,9 9 16,8 0-16,9 0 15,9 0 1,9 0-16,-10 0 16,-16-9-16,-1-8 15,-17-1-15,-8 1 16,-10 0-16,1-1 16,-18 10-16,-8 25 15,-44 35-15,-8-9 16,8-8-1,-9 0-15,27-27 16,26-8-16,8-17 16</inkml:trace>
  <inkml:trace contextRef="#ctx0" brushRef="#br0" timeOffset="-89345.14">14788 10348 0,'0'0'0,"0"0"16,0 0-16,0 0 16,0 0-16,0 0 15,9 0 1,8 0-16,10 0 16,16 0-16,9 0 15,9 0-15,-9 0 16,-9 0-1,1 0-15,17 0 0,-9 8 16,-35 1-16</inkml:trace>
  <inkml:trace contextRef="#ctx0" brushRef="#br0" timeOffset="-89116.3">14849 10538 0,'0'0'0,"0"0"15,0 0-15,0 0 16,0 0-16,0 0 16,18 0-16,8 0 15,17-8-15,27-1 16,42-8-16,244-35 15</inkml:trace>
  <inkml:trace contextRef="#ctx0" brushRef="#br0" timeOffset="-56784.28">16482 9923 0,'0'0'0,"0"0"0,0 0 0,0 0 15,0 18-15,8-1 16,1 18-16,0 8 16,-18 9-16,0 0 15,1 0-15,-10-9 16,-8 0-16,0-8 16,0 0-16,0-9 15,0 0 1,0-18-16,0 1 15,9 0-15,-1-18 16,1 0-16,0-8 16,8 0-16,0-1 15,9 1-15,0-9 16,0 9-16,0 8 16,9 9-1,0 0-15,-1 0 16,10 0-16,8 17 15,8 1-15,19 16 16,-10-8-16,0 0 16,-8 0-16,0 9 15,-9-9-15,9 9 16,-1-1-16,1-8 16,0 0-1</inkml:trace>
  <inkml:trace contextRef="#ctx0" brushRef="#br0" timeOffset="-56504.51">16959 9993 0,'0'0'0,"0"0"15,0 0-15,0 26 16,0 17-16,0 18 16,-8 8-16,8 0 15,-9 0 1,9-8-16,0 0 16,0-18-16,0 0 15,9-25-15,-1-10 16,-8 1-1</inkml:trace>
  <inkml:trace contextRef="#ctx0" brushRef="#br0" timeOffset="-55649.86">17411 10088 0,'0'0'0,"0"0"0,0 0 15,0 0 1,0 0-16,0 9 16,0 8-16,0 9 15,0 9-15,0-1 16,0 1-16,0-1 16,0 1-16,0-9 15,0 0 1,0-9-16,0-8 15,0 0-15,0-1 16,0 1-16,0 0 16,0-1-16,0-8 15,0 0-15,0 0 16,0 0-16,0 0 16,0 9-16,0-9 15,0 9-15,0-1 16,9 1-1,8 0-15,0-1 16,1-8-16,-1-8 16,18-1-16,0-17 15,-1 0-15,-8 0 16,0-9-16,-17-8 16,0-9-16,-18 18 15,0-1 1,1 9-16,-10 0 15,-8 9-15,9-1 16,-9 18-16,0 0 16,-9 9-16,-8 17 15,-1 9-15,10 8 16,-1-9-16,26-8 16,9-8-1,0-10-15</inkml:trace>
  <inkml:trace contextRef="#ctx0" brushRef="#br0" timeOffset="-55178.72">17862 10045 0,'0'0'0,"0"0"0,0 0 15,0 0-15,18 17 16,17 0-16,8 9 16,9 0-1,9 0-15,-18 0 16,1-17-16,-18 0 16,-9-1-16,-8 1 15,0 0-15,-9 8 16,-18 9-16,-17 8 15,-8 18-15,-18 0 16,0 0 0,-8 9-16,17-18 15,26 1-15,8-10 16,18-16-16</inkml:trace>
  <inkml:trace contextRef="#ctx0" brushRef="#br0" timeOffset="-54837.77">18340 10434 0,'0'0'0,"0"0"0,0 0 15,0 0-15,0 0 16,9 0-16,8-8 16,18-1-16,26 0 15,26 1-15,-9-1 16,0 0-16,-9 1 15,9-1 1,-8 0-16,-35 9 16</inkml:trace>
  <inkml:trace contextRef="#ctx0" brushRef="#br0" timeOffset="-54617.11">18609 10296 0,'0'0'0,"0"0"0,0 0 0,0 0 0,0 0 16,0 17-16,0 9 15,0 9-15,0 25 16,-8 10-16,-1-10 16,0-8-1,9-8-15,9-10 16,8-8-16,-8 0 15,0-17-15</inkml:trace>
  <inkml:trace contextRef="#ctx0" brushRef="#br0" timeOffset="-54004.85">19165 11205 0,'0'0'0,"0"0"0,0 0 0,0 0 16,0 0-16,0 0 16,0-8-1,-9-1-15,1-26 16,-1-17-16,9-34 15,0-36 1,17-16-16,18 8 0,0 26 16,26-9-1,-1 9-15,-7 27 0,16 16 16,-8 9 0,-18 17-16,1 18 15,-1 8-15,-17 9 16,0 0-16,-17 0 15,-9 18-15,-9 8 16,-26 17-16,-8 9 16,-9 8-1,0-8-15,0-8 16,17-18-16,18 0 16,-1-9-16,10-8 15,8-1-15,0 1 16,17 0-16,0 8 15,1-8-15,-10-1 16,1 1 0,0 0-16,-9-1 15,-9 10-15,-17-1 16,-17 9-16,-1 0 16,1 0-16,-1 0 15,18-9-15,26-8 16,0-9-16</inkml:trace>
  <inkml:trace contextRef="#ctx0" brushRef="#br0" timeOffset="-53721.21">19973 9984 0,'0'0'0,"0"0"16,0 0-16,0 17 16,-9 27-16,0 8 15,-8 17-15,0 0 16,8 0 0,0 9-16,-8 9 0,17-26 15,0-18 1,0-8-16,0-9 0,8 8 15,19-8 1,-10-17-16</inkml:trace>
  <inkml:trace contextRef="#ctx0" brushRef="#br0" timeOffset="-53504.68">20372 10183 0,'0'0'0,"0"0"0,-9 18 16,1 8-16,-1 25 15,9-7-15,0 8 16,0-9-16,0 0 16,9-8-16,8-9 15,-8-17 1,-1-9-16</inkml:trace>
  <inkml:trace contextRef="#ctx0" brushRef="#br0" timeOffset="-53237.56">20633 10036 0,'0'0'0,"0"0"0,0 0 16,17 9-16,9 8 15,9 9-15,0-9 16,8 9-16,0 0 16,-8-8-1,-9-10-15,-9 1 0,-8 0 16,0 8-16,0 0 16,-18 18-1,-17 17-15,-35 8 16,-17 18-16,0 18 15,43-44-15</inkml:trace>
  <inkml:trace contextRef="#ctx0" brushRef="#br0" timeOffset="-49955.34">21492 9975 0,'0'0'0,"0"-8"0,0-1 15,0 9-15,0 0 16,0 0-16,9-9 16,8 9-16,9 0 15,18 0-15,17 0 16,8 0-16,1 0 15,-10 0-15,10 0 16,-9 9 0,-35 0-16</inkml:trace>
  <inkml:trace contextRef="#ctx0" brushRef="#br0" timeOffset="-49735.7">21536 10244 0,'0'0'0,"0"0"15,0 0-15,0 0 16,0 0-16,8 0 16,10 0-16,17 0 15,8 0-15,18 0 16,8 0-16,1 26 15,-27-9-15</inkml:trace>
  <inkml:trace contextRef="#ctx0" brushRef="#br0" timeOffset="-49003.69">23134 8962 0,'-9'-9'0,"0"1"0,0 8 15,1 0-15,-10 0 16,1 0-16,-9 17 16,0 0-1,-9 18-15,-8 34 16,-18 27-16,9 16 15,0 9-15,8 9 16,1 26-16,8 26 16,9 9-16,18-10 15,8-25-15,8-8 16,10-18 0,16-18-16,1-8 15,17-26-15,0-9 16,26-17-16,-26-17 15</inkml:trace>
  <inkml:trace contextRef="#ctx0" brushRef="#br0" timeOffset="-48221.78">23594 9144 0,'-9'0'0,"9"0"0,0 0 16,0 0 0,0 0-16,0 17 15,-9 9-15,1 9 16,-1 8-16,0 9 16,1 0-16,-1 9 15,0-9-15,-17 0 16,-8 0-16,-1-9 15,0-8 1,0-9-16,1 0 16,-1-18-16,0-8 15,9-8-15,-9-10 16,1-8-16,16 9 16,1-9-16,-1 9 15,18-1-15,0 1 16,18 0-1,-1-1-15,1 1 16,-1 8-16,18 9 16,-1 0-16,1 18 15,0-1-15,0 9 16,8 26-16,-17-9 16,0-8-16,-8 0 15,-1-10-15,0 1 16,1 0-1,-1-8-15,9-1 16,-9-8-16</inkml:trace>
  <inkml:trace contextRef="#ctx0" brushRef="#br0" timeOffset="-47438.98">23203 11292 0,'-9'0'0,"1"0"0,-1 0 15,0-9-15,1 0 16,-1 1-16,9-18 15,-9-26-15,9-17 16,0-18-16,18 0 16,-1-8-16,0-18 15,9 18 1,0 9-16,0 16 16,-8 10-16,17-1 15,-9 18-15,0 8 16,0 18-16,-9-1 15,0 10-15,1 8 16,-1 0-16,1 0 16,-10 0-1,1 8-15,-9 1 16,-9 8-16,1 1 16,-1-1-16,-8 0 15,-1 1-15,9-10 16,1 1-16,-1 8 15,9-8 1,0 8-16,9 1 16,8-1-16,1 0 15,-1 1-15,-8-10 16,-1 1-16,1 0 16,0-1-16,-18 10 15,-8-1-15,-9 9 16,-1 0-16,-7-9 15,-10-8 1,10 0-16,-1-1 16,17-16-16,10-10 15,8 10-15</inkml:trace>
  <inkml:trace contextRef="#ctx0" brushRef="#br0" timeOffset="-47021.8">23681 9023 0,'0'0'0,"0"0"15,0 0-15,0 0 16,0 0-16,0 0 16,17 8-16,18 18 15,17 26-15,17 26 16,1 18-1,-1-1-15,-8 26 16,-9 18-16,-17 16 16,-18 27-16,-17 0 15,-17 0-15,-9-17 16,-18-27-16,-16 9 16,-19 1-16,-103 181 15</inkml:trace>
  <inkml:trace contextRef="#ctx0" brushRef="#br0" timeOffset="-14592.93">24723 10010 0,'0'0'0,"0"0"0,0 0 16,0 0-16,0 0 16,0 0-16,17 0 15,18 0-15,26 0 16,8 0-16,9 0 16,0 0-1,0 0-15,1 0 16,-10 0-16,-8 0 15,-18 0 1,-17 9-16,-17-9 0</inkml:trace>
  <inkml:trace contextRef="#ctx0" brushRef="#br0" timeOffset="-14273.49">24948 10339 0,'-8'-9'0,"-1"1"16,0-1-16,9 9 15,0 0-15,0-9 16,0 9-16,0-8 15,18-1-15,-1 0 16,9 9-16,26 0 16,9 0-16,9 0 15,-10 0 1,1 0-16,0 0 16,-26 0-16,-18 9 15,0 0-15</inkml:trace>
  <inkml:trace contextRef="#ctx0" brushRef="#br0" timeOffset="-13909.86">25261 9785 0,'0'0'0,"0"0"0,0 0 16,0 0 0,0 0-16,0 0 15,0 0-15,9 8 16,8 1-16,18 8 16,0 1-16,8-1 15,0 0-15,-17 1 16,1-1-16,-1 0 15,-18 1 1,1 16-16,-18 27 16,-25 17-16,-10 9 15,-8-1-15,-9 1 16,0-1-16,18-16 16,26-27-16</inkml:trace>
  <inkml:trace contextRef="#ctx0" brushRef="#br0" timeOffset="-11672.47">26425 9629 0,'0'0'0,"0"0"0,0 0 15,0 0-15,0 0 16,0 0 0,0 0-16,0 0 15,0 0-15,0 17 16,8 18-16,1 34 16,0 35-16,-9 43 15,-9 1-15,0-19 16,1-7-16,-1-10 15,0-25-15,1-26 16,8-18 0,0-17-16,0 0 15,0-18-15,0 1 16,0-9-16</inkml:trace>
  <inkml:trace contextRef="#ctx0" brushRef="#br0" timeOffset="-11410.5">26468 10278 0,'0'0'0,"0"0"0,0 0 15,0 0 1,0 0-16,0 0 15,17 0-15,18 0 16,17-8-16,9 8 16,0-9-16,8 0 15,1 9-15,-9 0 16,-1 18-16,-16-1 16</inkml:trace>
  <inkml:trace contextRef="#ctx0" brushRef="#br0" timeOffset="-11110.68">26998 9811 0,'0'0'0,"0"0"16,0 0-16,0 0 15,0 0-15,0 0 16,0 0-16,0 0 16,0 17-16,8 9 15,1 17-15,0 35 16,0 35 0,-18 0-16,0-1 0,0-8 15,9-9 1,0-17-16,0-26 15,0-8-15,9-27 16</inkml:trace>
  <inkml:trace contextRef="#ctx0" brushRef="#br0" timeOffset="-10344.41">27432 10071 0,'0'0'0,"0"0"16,0 0-16,0 0 15,0 0-15,0 0 16,0 0-16,9-9 16,17 0-16,8 1 15,19-1 1,7 9-16,1 0 0,0 0 15,-18 0 1,18 9-16,-26-9 16</inkml:trace>
  <inkml:trace contextRef="#ctx0" brushRef="#br0" timeOffset="-10140.58">27432 10322 0,'0'0'0,"0"0"0,0 0 0,0 0 16,9 0-16,17 0 16,35 0-16,8 0 15,18 8-15,-44 10 16</inkml:trace>
  <inkml:trace contextRef="#ctx0" brushRef="#br0" timeOffset="-8127.42">28656 8988 0,'0'0'0,"0"0"15,0 0-15,0 0 16,0 0-16,0 0 15,0 0-15,-8 0 16,-1 17-16,-17 18 16,0 26-16,-17 8 15,-1 9 1,1 0-16,-9 17 16,-1 18-16,10 17 15,8 34-15,1 1 16,-1-1-16,17 9 15,1 1-15,17-27 16,0 17-16,9 1 16,8-9-1,1 0-15,8-18 16,0-16-16,17-27 16,9-9-1,0-16-15,0-18 0,53-52 16,251-52-16</inkml:trace>
  <inkml:trace contextRef="#ctx0" brushRef="#br0" timeOffset="-5811.07">28952 9369 0,'0'0'0,"0"0"0,0 0 0,0 0 15,0 0 1,0 0-16,0 0 16,-9 17-16,0 9 15,9 18-15,-8 34 16,-10 17-16,1-8 15,0-1-15,8-25 16,0-18 0,0 0-16,9-17 15,0-8-15,0-18 16</inkml:trace>
  <inkml:trace contextRef="#ctx0" brushRef="#br0" timeOffset="-5577.97">28908 9716 0,'0'0'0,"0"0"0,0 0 16,0 0-16,0 0 16,0 0-16,0 0 15,18 0-15,8 0 16,8-9-16,1 0 15,26 1 1,0-1-16,8 0 16,-8-8-16,-35 8 15</inkml:trace>
  <inkml:trace contextRef="#ctx0" brushRef="#br0" timeOffset="-5326.23">29377 9386 0,'0'0'0,"0"0"0,0 0 15,0 0-15,-9 9 16,1 17-16,-1 17 16,-17 27-16,9 8 15,-1 0 1,1-1-16,0-16 15,-1 0-15,1-18 16,8-17-16,9 0 16,0-9-16,0-17 15</inkml:trace>
  <inkml:trace contextRef="#ctx0" brushRef="#br0" timeOffset="-4903.29">29516 9915 0,'-9'-9'0,"9"9"0,-8-9 16,-1 9-1,0 0-15,1 0 16,-1 0-16,0 0 15,1 0-15,-1 9 16,9 8-16,0 1 16,0-1-16,0 0 15,9 1-15,-1-10 16,1 1 0,8 0-16,1-9 15,-1-9-15,0 0 16,1-8-16,-9-9 15,-1 0-15,1 0 16,-18 9-16,1-1 16,-1 1-16,-17 8 15,8 9-15,10 9 16,-1 0 0,0-1-16,9 1 15</inkml:trace>
  <inkml:trace contextRef="#ctx0" brushRef="#br0" timeOffset="-4494.54">29916 9837 0,'0'0'0,"0"0"0,0 0 0,0 0 16,0 0-16,-9 0 16,0 0-1,1 8-15,-1 10 16,0-1-16,0 9 16,9 0-16,0 0 15,0-9-15,9 9 16,0-8-16,8-10 15,1 1-15,-1 0 16,9-18 0,-9 0-16,1 1 15,-10-10-15,1-8 16,0 0-16,-18 0 16,0 0-16,-17 9 15,9 0 1,0 17-16,-1 0 15,18 8-15</inkml:trace>
  <inkml:trace contextRef="#ctx0" brushRef="#br0" timeOffset="-4057.67">30975 9464 0,'0'0'0,"0"0"0,0 0 16,0 0-16,0 9 16,-9 17-16,9 26 15,-8 26 1,-1 17-16,-8 0 15,-1 1-15,1-10 16,8-16-16,0-10 16,9-8-16,0-26 15,0-8-15,0-10 16</inkml:trace>
  <inkml:trace contextRef="#ctx0" brushRef="#br0" timeOffset="-3858.41">30992 9802 0,'0'0'0,"0"0"0,0 0 16,0 0-16,0 0 16,0 0-1,18 0-15,8 0 16,8 0-16,10 0 15,-1 0-15,-17 9 16</inkml:trace>
  <inkml:trace contextRef="#ctx0" brushRef="#br0" timeOffset="-3594.91">31288 9516 0,'0'0'0,"0"0"16,0 0-16,0 0 16,0 0-16,-9 18 15,0 16 1,-17 27-16,0 26 16,0-1-16,0 18 15,9-17-15,-1-9 16,1-26-16,17-9 15,0-8-15,9-1 16,-1-17-16</inkml:trace>
  <inkml:trace contextRef="#ctx0" brushRef="#br0" timeOffset="-3208.72">31340 10010 0,'0'0'0,"0"0"0,0 0 16,0 0-1,0 0-15,0 0 16,0 17-16,0 1 16,0 8-16,0 0 15,8-9-15,1 0 16,8 1-1,9-10-15,9 1 16,0-18-16,0 1 16,-9-1-16,0-8 15,-18-1-15,1 1 16,-9 8-16,-9-8 16,1 0-16,-1 8 15,-8 0-15,-1 9 16,1 0-1,8 0-15,9 0 16,0 0-16,0 0 16,0 0-16</inkml:trace>
  <inkml:trace contextRef="#ctx0" brushRef="#br0" timeOffset="-3042.68">31783 9975 0,'0'0'0,"0"0"0,0 0 16,0 0-16,0 0 15,0 0 1,0 0-16,0 0 16,0 0-16,8 18 15,-8 25-15,0 18 16,0 8-16,0-26 16</inkml:trace>
  <inkml:trace contextRef="#ctx0" brushRef="#br0" timeOffset="-2411.22">28787 10737 0,'0'0'0,"0"0"16,0 0-16,0 0 15,0 0-15,0 0 16,0 0 0,0 26-16,0 26 15,0 26-15,-9 18 16,9-1-16,-9-8 15,1-10-15,-1 1 16,0-26 0,9-17-16,0-9 0,0-17 15,0-1 1,0-8-16,-8-8 16,8 8-16</inkml:trace>
  <inkml:trace contextRef="#ctx0" brushRef="#br0" timeOffset="-2227.25">28656 11231 0,'0'-9'0,"0"9"0,0-8 16,0 8-16,0 0 15,0-9 1,9 9-16,17-8 16,9-1-16,17 0 15,0 1-15,9-1 16,0 0-1,-27 1-15,1-10 0,-18 10 16</inkml:trace>
  <inkml:trace contextRef="#ctx0" brushRef="#br0" timeOffset="-1977.23">29134 10824 0,'0'-9'0,"0"1"16,0 8-16,0 0 15,0 0 1,0 0-16,0 0 16,0 0-16,0 8 15,0 18-15,-9 35 16,1 26-16,-1 8 16,0-8-1,1-10-15,-1 1 16,0-26-16,9-17 15,0 0-15,0-18 16,0-17-16</inkml:trace>
  <inkml:trace contextRef="#ctx0" brushRef="#br0" timeOffset="-1746.05">29334 11318 0,'0'0'0,"0"0"16,0 0-16,0 0 16,0 0-16,0 0 15,0 17-15,0 9 16,0 9-16,0-1 16,0-8-16,8 9 15,10 8 1,-1-17-16,-8-8 15</inkml:trace>
  <inkml:trace contextRef="#ctx0" brushRef="#br0" timeOffset="-1424.72">29629 11370 0,'0'0'0,"0"0"0,0 0 15,0 0-15,0 0 16,0 17-16,0 0 16,0 1-16,0 8 15,0 0-15,17 0 16,1 0-16,-1-18 16,9 1-1,9-18-15,0 1 16,-1-1-16,-8-8 15,0-9-15,-17 0 16,0 0-16,-18 8 16,0 1-16,-17 0 15,-17 8-15,0 9 16,25 0-16</inkml:trace>
  <inkml:trace contextRef="#ctx0" brushRef="#br0" timeOffset="-1006.37">30888 10937 0,'0'0'0,"0"0"15,0 0-15,0 0 16,0 0-1,0 17-15,-9 18 0,1 25 16,-1 10-16,0 8 16,1 8-1,-1 1-15,0-27 16,1-8-16,-1-8 16,0-18-1,9 0-15,0-18 0,9 1 16,-9-9-16</inkml:trace>
  <inkml:trace contextRef="#ctx0" brushRef="#br0" timeOffset="-821.53">30888 11326 0,'0'0'0,"0"0"0,0 0 15,0 0-15,0 0 16,9 0-16,8-8 15,18-1 1,0 0-16,25 1 16,1 8-16,-17-9 15,-27 9-15</inkml:trace>
  <inkml:trace contextRef="#ctx0" brushRef="#br0" timeOffset="-561.83">31331 10893 0,'0'0'0,"0"0"0,0 0 0,0 0 16,0 0-16,0 0 16,0 18-16,-9 25 15,9 18-15,-8 17 16,-1 8-1,-8 18-15,-1 0 16,18-17-16,-8-18 16,8-17-16,0-17 15,8-18 1,-8-8-16</inkml:trace>
  <inkml:trace contextRef="#ctx0" brushRef="#br0" timeOffset="-307.65">31583 11396 0,'0'0'0,"0"0"0,0 0 16,0 0-16,0 8 15,-9 10 1,0 16-16,1 10 15,-1-10-15,0 10 16,9-18-16,0 0 16,0-18-16,0 1 15,18 0-15,-10-1 16</inkml:trace>
  <inkml:trace contextRef="#ctx0" brushRef="#br0" timeOffset="-128.75">31861 11352 0,'0'0'0,"0"0"0,0 0 16,0 0-1,0 0-15,-9 26 0,0 26 16,1 9 0,8 0-16,0-1 15,0-16-15,0-18 16,0-18-16</inkml:trace>
  <inkml:trace contextRef="#ctx0" brushRef="#br0" timeOffset="304.75">32078 9412 0,'0'0'0,"0"0"0,0 0 16,17 18-1,18 8-15,8 34 16,27 44-16,8 26 16,0 43-16,-8 18 15,-18 17-15,-9-9 16,-17 0-1,-26 9-15,-9-9 16,-25-17-16,-18-9 16,-18-8-16,1-9 15,34-87-15</inkml:trace>
  <inkml:trace contextRef="#ctx0" brushRef="#br0" timeOffset="3889.47">28257 8200 0,'0'0'0,"0"-9"0,9 1 0,8-1 0,-8 9 16,-1 0 0,10 0-16,-1 0 15,0 0-15,1 9 16,-1 8-16,1 18 16,-1 8-16,-8 0 15,-9 0 1,-9 1-16,9-1 15,-9-17-15,1-9 16,-1-8-16,0 0 16,1-9-16,-1-9 15,0-8-15,9-9 16,0-18-16,18 1 16,8 0-16,8-9 15,10 9 1,-1 8-16,-17 18 15,0-1-15,0 10 16,-8 8-16,-1 0 16,-8 17-16,-1 9 15,1 17-15,0-8 16,-1 8-16,1-17 16,0 0-1,-9-9-15,0-8 0,0-9 16,17-9-1,1-17-15,16-8 16,1-9-16,-9 8 16,0 0-16,0 18 15,-17 0-15,0 17 16,-1 0-16,1 0 16,0 26-16,8 17 15,0 18 1,1-1-16,-1-8 15,9-9-15,-9-25 16</inkml:trace>
  <inkml:trace contextRef="#ctx0" brushRef="#br0" timeOffset="4387.47">29560 8243 0,'0'0'0,"0"0"0,0 0 16,0 0 0,0-8-16,0-1 15,-9 0-15,0 1 16,0-1-16,-8 0 15,-9 1-15,0 8 16,0 0-16,0 0 16,-18 17-1,10 18-15,-1-1 16,18 1-16,-1 8 16,18-17-16,0 0 15,18-17 1,8-1-16,8-16 0,10-1 15,-1-17-15,-8 0 16,-9 9-16,0 0 16,-17 8-1,-1 9-15,1 0 16,0 0-16,-9 17 16,17 0-16,1 18 15,16 8-15,27 1 16,-17-10-16,-18-16 15</inkml:trace>
  <inkml:trace contextRef="#ctx0" brushRef="#br0" timeOffset="4654.32">29803 8070 0,'0'0'0,"0"0"0,0 0 0,0 0 16,0 0-16,8 0 16,10 0-16,25-9 15,18 9-15,26-8 16,0-1-1,8-8-15,-25 8 16,-44 18-16</inkml:trace>
  <inkml:trace contextRef="#ctx0" brushRef="#br0" timeOffset="4931.49">30315 7819 0,'-9'0'0,"1"0"16,8 0-16,0 0 16,-9 0-16,0 9 15,-8 16-15,-9 10 16,0 17-16,0 0 16,0 17-1,0 9-15,8 9 16,1-9-16,0-18 15,17-16-15,0-10 16,8-8-16,10 0 16,-1-8-16,0-10 15</inkml:trace>
  <inkml:trace contextRef="#ctx0" brushRef="#br0" timeOffset="5259.46">30358 8200 0,'-8'0'0,"8"0"0,0 0 16,0 0-16,0 0 15,0 0-15,17 17 16,0 1-16,1 16 16,-1 1-1,-8-9-15,0 0 16,-1 0-16,-8-9 15,0 0-15,0-8 16,0 0-16,0-1 16,0 1-16,0-9 15,0 0-15,0-9 16,0-17 0,18-17-16,-1 0 15,18-9-15,-1 0 16,1 26-16,9 9 15,-27 17 1</inkml:trace>
  <inkml:trace contextRef="#ctx0" brushRef="#br0" timeOffset="5521.14">30923 8217 0,'0'0'0,"0"0"0,0 0 16,0 0-16,0 0 16,0 0-1,0 0-15,0 0 16,-9 18-16,1 16 16,-1 1-16,9 8 15,0 0-15,0 1 16,0-10-16,0-8 15,0-17 1</inkml:trace>
  <inkml:trace contextRef="#ctx0" brushRef="#br0" timeOffset="5704.32">30871 7923 0,'0'0'0,"0"0"16,0 0-16,0 0 15,0 0-15,0 17 16,17 9-16,-8 0 16</inkml:trace>
  <inkml:trace contextRef="#ctx0" brushRef="#br0" timeOffset="5971.17">31496 8157 0,'0'0'0,"0"0"0,0 0 0,0 0 16,-9 0-1,1 0-15,-1 0 16,-17 17-16,-18 9 16,1 17-16,0 9 15,-1 0-15,9 9 16,1-18-16,16-17 16,10-9-16</inkml:trace>
  <inkml:trace contextRef="#ctx0" brushRef="#br0" timeOffset="6124.83">31262 8235 0,'0'0'0,"0"0"0,0 0 15,0 0-15,0 0 16,0 17-16,17 0 16,18 27-16,8 7 15,27 10 1,-1-9-16,-43-26 15</inkml:trace>
  <inkml:trace contextRef="#ctx0" brushRef="#br0" timeOffset="6572.28">32356 7853 0,'0'0'0,"0"0"16,0 0-16,-9 0 16,0 0-16,1 0 15,-10 0-15,-8 18 16,0 8 0,-17 17-16,-1 26 15,10 9-15,8 18 16,8-1-16,1-9 15,-1-8-15,18-17 16,0-18-16,0-8 16,0-9-16,0-9 15,9-8 1,-9-9-16</inkml:trace>
  <inkml:trace contextRef="#ctx0" brushRef="#br0" timeOffset="6726.9">31861 8347 0,'0'0'0,"0"0"0,0 0 16,0 0-1,0 0-15,26 0 16,9-9-16,25 1 16,27 8-16,9-9 15,-44 1-15</inkml:trace>
  <inkml:trace contextRef="#ctx0" brushRef="#br0" timeOffset="7106.3">32477 8295 0,'0'0'0,"0"0"0,0 0 15,-8 0-15,-1 0 16,0 18-16,-8-1 15,-1 9-15,1 8 16,8 1 0,1 0-16,8-1 15,0 1-15,0-9 16,0-9-16,8-8 16,18 0-16,1-9 15,7-9-15,1 0 16,-9-17-16,0-8 15,-17-10 1,-18-8-16,-8 9 16,-9 8-16,0 1 15,0 17-15,-9-1 16,0 10-16,9 8 16,9 0-16,8 0 15,9 0-15</inkml:trace>
  <inkml:trace contextRef="#ctx0" brushRef="#br0" timeOffset="7438.22">32634 8252 0,'0'0'16,"0"0"-16,0 0 0,0 9 15,8 8 1,1 0-16,0 18 15,-1-9-15,1 8 16,-9 1-16,-9-9 16,1 0-16,-1-9 15,0 1-15,1-10 16,-1 1-16,0 0 16,9-9-1,0 0-15,0-9 16,0-17-16,18-17 15,16-9-15,1 0 16,0 9-16,8 8 16,9 9-16,-26 17 15,-8 9-15</inkml:trace>
  <inkml:trace contextRef="#ctx0" brushRef="#br0" timeOffset="8037.36">33007 8390 0,'0'0'0,"0"0"0,-9 9 16,1 8-16,-10 18 15,1 0-15,0-1 16,-1-8-16,1 0 16,8-8-16,0-10 15,9 1 1,0-9-16,0 0 16,0-9-16,18-8 15,-1-9-15,9-9 16,0 1-16,0-1 15,-8 18-15,-10-1 16,1 18-16,0 0 16,-1 0-16,1 18 15,0-1 1,-1 0-16,1 1 16,-9-10-16,0 1 15,0 0-15,0-1 16,0 1-16,0-9 15,9 0-15,8-9 16,1-8-16,25-9 16,0-9-1,9 1-15,-8 16 16,8 1-16,0 8 16,-26 9-16,-8 26 15,-1 9 1,0 8-16,1 9 15,8-8-15,0-1 16,-9-17-16,-17-17 16</inkml:trace>
  <inkml:trace contextRef="#ctx0" brushRef="#br0" timeOffset="14703.08">2570 12314 0,'0'0'0,"0"0"0,0 0 16,0 0-16,0 0 15,0 0-15,0 0 16,0 0-16,0 0 16,0 0-16,0 0 15,0 0 1,0 0-16,0 0 16,9-9-16,8 0 15,1 1-15,-1-18 16,9 0-16,9 0 15,0-9-15,-1-8 16,-8 0 0,1 8-16,-19 18 15,1-1-15,0 1 16,-9 8-16,0 9 16,0 0-16,0 0 15,-9 18-15,0 8 16,1 8-16,8 1 15,0 0-15,17-9 16,0-1 0,1 1-16,-1-17 15,0 0-15,1-9 16,-10 0-16</inkml:trace>
  <inkml:trace contextRef="#ctx0" brushRef="#br0" timeOffset="14837.69">2779 11794 0,'0'0'0,"0"0"0,0 0 15,0 0-15,0 0 16,8 0-16,19 0 16,-10 0-16</inkml:trace>
  <inkml:trace contextRef="#ctx0" brushRef="#br0" timeOffset="15473.54">3534 11474 0,'0'0'0,"0"0"15,0 0-15,0 0 16,0 0-16,0 0 16,0 0-16,0 0 15,0 0 1,0 0-16,-8 17 15,-1 0-15,0 9 16,1 18-16,-10 8 16,-8 25-16,9 10 15,-9 0-15,0-9 16,0-18-16,8 1 16,1-18-1,8-17-15,1 0 16,8-9-16,0-8 15,0 0-15,0-9 16,0 0-16,0-9 16,17-8-16,18-18 15,-1-8-15,1 0 16,-9 8-16,0 0 16,0 18-1,-8 0-15,-1 17 16,0 8-16,1 10 15,-1 8-15,0 17 16,-8 9-16,0 9 16,-1 8-1,1-9-15,0-25 0,0-9 16,-1-9 0,10-8-16,8-18 15,-18 1-15</inkml:trace>
  <inkml:trace contextRef="#ctx0" brushRef="#br0" timeOffset="15752.79">3126 11967 0,'0'0'0,"0"0"0,0 0 16,0 0-16,18-8 15,8-1 1,17 0-16,9 1 16,9-1-16,8 0 15,10 1-15,16-1 16,1-8-16,-62 17 15</inkml:trace>
  <inkml:trace contextRef="#ctx0" brushRef="#br0" timeOffset="16686.48">4394 11361 0,'0'0'0,"0"0"0,0 0 15,0 0-15,0 0 16,0 0-16,0 0 15,0 0-15,0 0 16,9 0-16,8 0 16,0 0-16,18 0 15,17 9-15,0 8 16,0 0-16,-8 1 16,-1 16-1,1 1-15,-1 0 16,-17-1-16,0 1 15,-17-9-15,0 9 16,-18-1-16,0 1 16,-17-1-1,-9-8-15,-17 0 0,-8 0 16,7-17 0,19 0-16,-1-1 15,18-8-15,-1-8 16,10-1-16,8-17 15,8 0-15,27-26 16,17-8-16,18-1 16,-18 18-1,-26 25-15</inkml:trace>
  <inkml:trace contextRef="#ctx0" brushRef="#br0" timeOffset="17352.41">5375 10911 0,'0'0'0,"0"0"16,0 0-16,0 0 16,0 0-16,-8 8 15,-1 18-15,0 18 16,-8 16-16,-1 18 15,-8 26 1,9 26-16,0-9 16,17 1-16,8-1 15,10-9-15,-1-34 16,18-17-16,17-9 16,17-17-16,-34-27 15</inkml:trace>
  <inkml:trace contextRef="#ctx0" brushRef="#br0" timeOffset="18005.24">5835 10937 0,'0'0'0,"0"0"0,0 0 15,0 0-15,0 0 16,0 0 0,0 0-16,0 0 15,0 8-15,-8 10 16,-1 16-16,0 10 15,1-1-15,-1 0 16,-17 1-16,0-1 16,0-17-1,0 0-15,0-9 16,0-8-16,8-1 16,1-16-16,0-1 15,17 0-15,0 1 16,0-18-16,17 0 15,0 0-15,1 9 16,-1-1-16,0 18 16,1 0-1,-1 0-15,9 18 16,0-1-16,0 0 16,-8 0-16,8 9 15,0 0-15,0-8 16,17-10-16,-17 1 15</inkml:trace>
  <inkml:trace contextRef="#ctx0" brushRef="#br0" timeOffset="18718.55">5723 12115 0,'0'0'0,"0"0"16,0 0-16,0 0 15,0 0-15,0 0 16,0 0 0,0 0-16,0 0 15,0 0-15,0-9 16,0-8-16,-9-27 16,9 1-16,0-18 15,0 1-15,9 8 16,-1 0-16,10 17 15,-1 0-15,0 1 16,9-1 0,0 9-16,1 9 15,-1 0-15,-9 17 16,0 0-16,-8 0 16,0 0-16,-1 8 15,-8 1-15,0 0 16,-8 8-1,-1 0-15,-8 9 16,-1-8-16,1-1 16,8-9-16,1 1 15,8 0-15,0-1 16,0 1-16,0 0 16,8-1-16,1 1 15,0 0-15,-1-1 16,1 1-1,-9-9-15,0 0 16,-9 9-16,1-1 16,-10 10-16,-8-1 15,0 0-15,-9-8 16,18 0-16,17-9 16,0 0-16,0 0 15</inkml:trace>
  <inkml:trace contextRef="#ctx0" brushRef="#br0" timeOffset="19042.46">6113 11266 0,'-8'-9'0,"-1"0"16,9 1-16,0 8 16,0 0-1,0 0-15,0 0 0,9 0 16,8 0 0,0 17-16,1 9 15,-1 17-15,-8 27 16,0 16-16,-18 1 15,-17 0-15,-18 16 16,-16 1 0,-1-17-16,26-44 0</inkml:trace>
  <inkml:trace contextRef="#ctx0" brushRef="#br0" timeOffset="19485.35">4342 12201 0,'0'0'0,"0"0"0,0 0 15,0 0-15,0 0 16,0 0-16,0 0 16,0 0-16,9-9 15,17 1-15,26-1 16,35 1-16,25-1 15,45-8-15,25 8 16,0 0-16,-8 1 16,-26-1-1,-18 0-15,-17 9 16,-26 0-16,-18 9 16,-17 0-16,-26 8 15,0-8-15,-17-1 16</inkml:trace>
  <inkml:trace contextRef="#ctx0" brushRef="#br0" timeOffset="19936.07">5063 12288 0,'0'0'0,"0"0"16,0 0-16,0 0 15,0 0-15,8 8 16,10 10-16,8 16 16,8 1-16,1 0 15,-9 8-15,0 0 16,0 1-1,-17-10-15,0-8 16,-9 0-16,-9 0 16,-8 0-16,-9 9 15,-18-9-15,-17 0 16,1-18-16,8-8 16,-1-8-1,19-1-15,8 0 0,8 1 16,1-10-1,17-8-15,9 0 16,17-17-16,26-9 16,26-17-16,0 8 15,-52 44-15</inkml:trace>
  <inkml:trace contextRef="#ctx0" brushRef="#br0" timeOffset="20221.3">5523 12652 0,'0'0'15,"-9"-9"-15,9 9 0,0 0 16,0 0-16,0 0 15,0 0-15,0-9 16,18 1-16,8-10 16,8-8-16,18 0 15,18 0 1,-9 9-16,8 0 16,1-9-16,-36 8 15</inkml:trace>
  <inkml:trace contextRef="#ctx0" brushRef="#br0" timeOffset="20521.12">5705 12262 0,'0'0'0,"-8"0"16,8 0-16,-9 0 15,0 17-15,0 9 16,1 17-16,-10 9 16,1 18-1,0 8-15,-1 0 16,1 8-16,0-8 16,17-17-16,0-9 15,17-9-15,0-8 16,18-9-16,26-9 15,-9-8-15</inkml:trace>
  <inkml:trace contextRef="#ctx0" brushRef="#br0" timeOffset="21074.59">6574 11863 0,'-9'0'0,"0"0"15,9 0-15,0 0 16,0 0-16,0 0 16,0 0-16,0 0 15,0 0-15,9 0 16,8 0-1,9 0-15,18 0 16,-1 0-16,1 0 16,-1 0-16,0 0 15,-8 0 1,0 9-16,-18-9 0</inkml:trace>
  <inkml:trace contextRef="#ctx0" brushRef="#br0" timeOffset="21292.77">6452 12089 0,'0'0'0,"0"0"0,0 0 16,0 0-16,0 0 15,17 0 1,18 0-16,9 8 15,8-8-15,17 0 16,18 9 0,0 0-16,-52-9 0</inkml:trace>
  <inkml:trace contextRef="#ctx0" brushRef="#br0" timeOffset="21756.35">7572 11534 0,'0'0'0,"0"0"0,0 0 15,0 0 1,0 0-16,0 0 16,0 9-16,0 0 15,0 8-15,-8 0 16,-1 18-16,0 8 15,-8 18-15,-1 25 16,1-8-16,0 0 16,-1-8-1,1-10-15,8-16 16,1-1-16,-1-17 16,0 0-16,9-18 15,0 1-15,0 0 16,0-9-16,9 0 15,-9 0-15</inkml:trace>
  <inkml:trace contextRef="#ctx0" brushRef="#br0" timeOffset="22535.37">7416 11993 0,'0'0'0,"0"0"0,0 0 15,9 0-15,8 0 16,9 0-16,17 0 16,27 0-1,-1-8-15,1-1 16,-9 0-16,-18 1 15,9 8-15,-8-9 16,8-8-16,-26 8 16</inkml:trace>
  <inkml:trace contextRef="#ctx0" brushRef="#br0" timeOffset="22818.69">8015 11578 0,'0'0'0,"0"0"0,0 0 15,0 0 1,0 0-16,0 17 16,0 0-16,-9 27 15,1 16-15,-10 27 16,1 8-1,0-17-15,8 0 0,0 0 16,1-18 0,8 1-16,0-18 15,8-8-15,1-18 16</inkml:trace>
  <inkml:trace contextRef="#ctx0" brushRef="#br0" timeOffset="23336.13">8788 11292 0,'-9'-9'0,"-8"0"0,8 1 16,1-1-16,-1 9 16,0 0-16,0 0 15,1 0-15,-18 17 16,-18 27-16,1 34 16,-9 26-16,0 0 15,8 17-15,10 0 16,8-8-16,8-18 15,18 0 1,9-8-16,8-9 16,9-18-16,9-8 15,0-17-15,17 0 16,17-9-16,-34-18 16</inkml:trace>
  <inkml:trace contextRef="#ctx0" brushRef="#br0" timeOffset="23901.35">9231 11309 0,'-9'0'0,"9"0"0,0 0 16,0 0-16,0 0 15,0 0 1,-9 0-16,1 9 15,-1 8-15,0 9 16,-17 17-16,0 9 16,-8-8-16,8-1 15,-9-17-15,0 0 16,0 0-16,9-17 16,9-1-1,0-8-15,-1-8 16,9-1-16,1-8 15,8-9-15,0 0 16,8 0-16,10 0 16,-1 8-1,1 1-15,-1 0 16,0 17-16,9 0 16,0 17-16,9 9 15,0 9-15,-9 8 16,0 0-16,0 1 15,9 7-15,-9-16 16,-17-26-16</inkml:trace>
  <inkml:trace contextRef="#ctx0" brushRef="#br0" timeOffset="24618.63">8918 12764 0,'0'0'0,"0"0"0,0 0 0,0 0 15,0 0 1,0 0-16,0 0 16,0 0-16,0-9 15,0-8-15,0-18 16,0-16-16,0-36 15,18 0 1,-1 1-16,0 16 0,9 10 16,9-1-1,0-8-15,0 17 16,-1 17-16,10 1 16,-10 16-16,-7 1 15,-1 17-15,-9 0 16,0 0-16,-8 9 15,0 8 1,-9 0-16,-9 1 16,0 8-16,-17 0 15,0 0-15,9 0 16,-1-9-16,10 0 16,8 0-16,0 1 15,0-10-15,8 10 16,10-1-16,-1 0 15,-8-8 1,0 0-16,-1-1 16,1 1-16,-9 8 15,-9 1-15,1-1 16,-18 0-16,-9 1 16,-9-10-16,1 1 15,8-26-15,18 8 16</inkml:trace>
  <inkml:trace contextRef="#ctx0" brushRef="#br0" timeOffset="24968.03">9344 11404 0,'0'0'0,"0"0"0,0 0 15,0 0-15,8 18 16,18 8-16,9 8 16,0 18-16,17 9 15,-9 8 1,1 18-16,-9 8 15,-9 0-15,-18 9 16,-16 9-16,-10-1 16,-8-8-16,-8-17 15,7-18-15,-7-8 16,8-26 0,8-27-16,10 1 15</inkml:trace>
  <inkml:trace contextRef="#ctx0" brushRef="#br0" timeOffset="25318.12">10221 11846 0,'0'0'0,"0"0"16,0 0-16,0 0 15,0 0-15,0 0 16,0 0 0,0 0-16,0 0 15,17 0-15,1 0 16,16-9-16,10 9 15,8 0-15,0 0 16,-9 0-16,1 0 16,-18 9-16,-18-9 15,1 0 1</inkml:trace>
  <inkml:trace contextRef="#ctx0" brushRef="#br0" timeOffset="25519.65">10256 12192 0,'0'0'0,"0"0"0,0 0 15,0 0 1,0 0-16,0 0 16,17 0-16,18-8 15,25-1-15,10 1 16,17-1-16,26 18 15,-18-1 1,-60-8-16</inkml:trace>
  <inkml:trace contextRef="#ctx0" brushRef="#br0" timeOffset="26685.35">11549 11214 0,'0'-9'0,"0"9"0,0 0 16,0 0-16,0 0 15,0 0-15,0 0 16,-8 0-16,-1 17 16,-17 9-1,0 9-15,-9 34 16,-8 27-16,-1 8 16,1 34-16,17 1 15,9-9-15,17 0 16,8-1-16,10-16 15,8-18-15,17-8 16,9-18 0,0-17-16,18-9 15,34-25-15,-35-10 16</inkml:trace>
  <inkml:trace contextRef="#ctx0" brushRef="#br0" timeOffset="27617.46">11845 11188 0,'0'0'0,"0"0"0,0 0 16,0 0-16,0 0 15,-9 17-15,9 18 16,0 17-16,-9 17 16,1-8-16,-1-9 15,0-9 1,1 0-16,-1-17 16,9 0-16,0-8 15,9-10-15,8 1 16,-8 0-16</inkml:trace>
  <inkml:trace contextRef="#ctx0" brushRef="#br0" timeOffset="27776.28">11975 11396 0,'0'0'0,"0"0"0,0 0 15,0 0-15,0 0 16,0 0 0,0 0-16,0 0 15,0 0-15,17 0 16,9 0-16,35-9 15,9 0-15,-36 9 16</inkml:trace>
  <inkml:trace contextRef="#ctx0" brushRef="#br0" timeOffset="27984.97">12453 11023 0,'0'0'0,"0"0"15,0 0-15,-9 0 16,0 0-16,0 0 15,1 18-15,-18 25 16,0 18 0,0 16-16,0 19 15,0 8-15,8-26 16,1-9-16,17-17 16,8-26-16,1-9 15,0-8-15</inkml:trace>
  <inkml:trace contextRef="#ctx0" brushRef="#br0" timeOffset="28302.47">12453 11474 0,'0'0'0,"-9"0"0,0 8 15,0 10-15,-8 8 16,0 0-16,-1 8 15,1-8 1,17 0-16,0-8 16,0-1-16,9-8 15,8-1-15,0 1 16,1-9-16,-1-9 16,1 1-16,-10-1 15,1 0-15,0-17 16,-18 9-1,0 0-15,1-1 16,-1 10-16,0 8 16,9 0-16,0 0 15</inkml:trace>
  <inkml:trace contextRef="#ctx0" brushRef="#br0" timeOffset="28618.87">12835 11656 0,'-9'-9'0,"0"0"0,1 1 15,-1 8-15,0 0 16,0 0-16,9 0 16,0 0-16,0 8 15,0 10 1,0-10-16,9 1 15,0 0-15,8-1 16,1 1-16,-1-9 16,-8 0-16,-1-9 15,1 1 1,0-1-16,-9 0 16,-9-8-16,0 0 15,-8-1-15,0 18 16,17 9-16</inkml:trace>
  <inkml:trace contextRef="#ctx0" brushRef="#br0" timeOffset="29284.28">13581 11067 0,'0'0'0,"0"0"0,0 0 16,0 0-16,0 8 16,-8 10-1,-1 34-15,0 17 16,-8 9-16,0 17 16,8-17-16,0-9 15,9-17-15,0-8 16,0-18-16,0 8 15,0-17 1,0-8-16,9 0 16</inkml:trace>
  <inkml:trace contextRef="#ctx0" brushRef="#br0" timeOffset="29466.83">13581 11500 0,'0'0'0,"0"0"15,0 0-15,0 0 16,0 0-16,0 0 16,9 0-16,8-9 15,18 0-15,17 1 16,18-1-16,8-17 16,-43 17-1</inkml:trace>
  <inkml:trace contextRef="#ctx0" brushRef="#br0" timeOffset="29723.12">13981 10989 0,'0'0'0,"0"0"16,0 0-16,0 0 15,0 0 1,0 26-16,0 26 15,-9 17-15,0 26 16,-8 18-16,0-9 16,-1-9-16,1-17 15,8-9-15,1-8 16,8-18 0,0-8-16,0-18 15,0-17-15</inkml:trace>
  <inkml:trace contextRef="#ctx0" brushRef="#br0" timeOffset="30076.63">14224 11534 0,'0'0'0,"0"0"15,0 0-15,-9 0 16,1 0-16,-1 0 15,0 18-15,1-1 16,-10 18-16,18-1 16,0 1-16,0-1 15,18-8-15,-1 0 16,0-17 0,1 0-16,8-1 15,0-16-15,0-1 16,-9 0-16,1 1 15,-10-10-15,1 1 16,-9 0-16,-9 0 16,1 8-16,-1 9 15,0 0 1,1 0-16,8 0 16</inkml:trace>
  <inkml:trace contextRef="#ctx0" brushRef="#br0" timeOffset="30286.75">14736 11534 0,'0'0'0,"0"0"0,0 0 16,0 0-16,0 18 15,0 8-15,-8 17 16,-1 9-16,-8 26 15,-1 17 1,1-8-16,8-18 0,9-43 16</inkml:trace>
  <inkml:trace contextRef="#ctx0" brushRef="#br0" timeOffset="30783.9">12018 12192 0,'0'0'0,"0"0"0,0 0 16,0 0-16,0 0 16,0 9-16,0 26 15,0 25-15,-8 27 16,-1 8 0,0 9-16,1 0 15,-1-17-15,0-27 16,1-8-16,8-8 15,0-18-15,0-18 16,0 1-16,0-9 16</inkml:trace>
  <inkml:trace contextRef="#ctx0" brushRef="#br0" timeOffset="31004.44">12018 12652 0,'0'0'0,"0"0"0,0 0 16,0 0-16,0 0 16,0 0-16,0 0 15,0 0-15,18-9 16,-1 0-16,18 1 16,17-10-1,0-8-15,9 0 16,-9 9-16,-17 0 15,-18-1-15</inkml:trace>
  <inkml:trace contextRef="#ctx0" brushRef="#br0" timeOffset="31252.77">12340 12192 0,'0'0'16,"0"0"-16,0 0 0,0 0 15,0 18-15,0 8 16,0 26-16,8 17 16,-8 18-16,-8-1 15,-1 10-15,9-19 16,-9-7 0,9-18-16,0-9 15,0-17-15,9-9 16,0 1-16,-1-10 15</inkml:trace>
  <inkml:trace contextRef="#ctx0" brushRef="#br0" timeOffset="31452.6">12609 12790 0,'0'0'0,"0"0"0,0 0 0,0 0 16,0 0-16,0 0 15,-9 0-15,0 17 16,1 1-16,-1 8 16,9 0-1,-9 8-15,9-8 16,0-17-16</inkml:trace>
  <inkml:trace contextRef="#ctx0" brushRef="#br0" timeOffset="31801.79">12895 12703 0,'0'0'0,"0"0"16,-8 0-16,-1 9 16,0 8-16,-8 1 15,0-1-15,-1 18 16,1-1-16,8 1 15,9 0 1,0-9-16,9 0 16,8-9-16,1-8 15,-1-1-15,0 1 16,1-18-16,-1 1 16,0-10-16,1-8 15,-10 0-15,1 0 16,0 0-16,-9 9 15,-9 0 1,0-1-16,-8 1 16,0 8-16,8 9 15,9 0-15</inkml:trace>
  <inkml:trace contextRef="#ctx0" brushRef="#br0" timeOffset="32252.11">13790 12270 0,'0'0'0,"0"0"16,0 0-16,0 0 15,-9 18-15,0 8 16,1 34-16,-1 10 16,0 8-16,-8 0 15,0 8-15,-1-8 16,1-26-16,0-9 16,8-8-1,9-9-15,9 0 16,-9-17-16,8-1 15</inkml:trace>
  <inkml:trace contextRef="#ctx0" brushRef="#br0" timeOffset="32454.97">13764 12626 0,'0'0'0,"0"0"0,0 0 16,0 0-16,0 0 15,0 0-15,17 0 16,9-9-16,9 0 16,17 1-1,17-1-15,-8 9 16,-17-17-16,-18 8 16</inkml:trace>
  <inkml:trace contextRef="#ctx0" brushRef="#br0" timeOffset="32683.97">14241 12227 0,'0'0'0,"-8"0"0,-1 0 16,0 0-16,1 0 16,-1 17-16,0 9 15,-8 26-15,0 18 16,-1-1-16,1 0 15,8 9-15,-8 17 16,-1-17-16,10-26 16,8-8-1,17-10-15,-8-16 16</inkml:trace>
  <inkml:trace contextRef="#ctx0" brushRef="#br0" timeOffset="32918.17">14380 12686 0,'0'0'0,"0"0"0,0 0 16,0 0-16,0 0 15,0 9-15,0 8 16,0 18-16,0-1 15,0 1-15,0 8 16,0-8 0,0-18-16</inkml:trace>
  <inkml:trace contextRef="#ctx0" brushRef="#br0" timeOffset="33100.67">14684 12677 0,'0'0'0,"0"0"16,-8 0-16,-1 9 16,0 8-16,1 18 15,-1 17-15,0-9 16,9 9-16,0-8 16,9-18-1,-9-18-15</inkml:trace>
  <inkml:trace contextRef="#ctx0" brushRef="#br0" timeOffset="33518.23">15188 11075 0,'0'0'0,"0"0"16,0 18-16,17 8 15,9 34-15,18 35 16,-1 44-16,-8-9 16,-9 26-16,-9 0 15,-8-9-15,-9 18 16,-9-10 0,-17-16-16,-17-18 15,-1-8-15,1-18 16,0-17-16,8-26 15,9-26-15,17-9 16</inkml:trace>
  <inkml:trace contextRef="#ctx0" brushRef="#br0" timeOffset="33900.48">15943 10989 0,'0'0'0,"0"0"16,0 0-16,0 0 15,0 0-15,0 0 16,-8 8-16,-1 18 15,-17 35-15,0 34 16,-18 52 0,1 18-16,0 26 15,17-18-15,8-26 16,1 0-16,17-8 0,9-27 16,8-25-1,9-18-15,9-8 16,8-9-16,1-26 15,-10-18-15,-16-8 16</inkml:trace>
  <inkml:trace contextRef="#ctx0" brushRef="#br0" timeOffset="34353.96">16699 10971 0,'0'0'0,"0"0"0,0 0 16,9 26-16,-1 26 15,-16 18-15,-18 16 16,-1 9-1,-7 1-15,-10-27 16,1-8-16,-1-18 16,-8 0-16,9-17 15,8-17-15,0 0 16,9-18-16,0 0 16,9-17-16,0-8 15,17-1-15,0 0 16,8 1-1,10 16-15,-1 1 16,18 0-16,8 17 16,1 8-16,8 18 15,0 18-15,-9-1 16,1 0-16,-18 9 16,17-8-16,1-19 15,-27-7-15</inkml:trace>
  <inkml:trace contextRef="#ctx0" brushRef="#br0" timeOffset="35051.86">16273 12911 0,'0'0'0,"0"0"0,0 0 16,0 0-16,0 0 15,0 0-15,0-8 16,0-1-16,0-17 16,0-9-16,0-17 15,18-34-15,8-27 16,9-8 0,8 8-16,0 18 15,1 9-15,-9 16 16,17 18-16,-9 9 15,0 17-15,1 9 16,-1 8-16,-8 9 16,-9 0-16,0 17 15,-17 1 1,-1-1-16,-8 9 16,-8 9-16,-10-1 15,-8 1-15,-8-9 16,8 0-16,0 0 15,8-9-15,1-8 16,8-1-16,0 1 16,9 0-16,0-1 15,0 1 1,9 0-16,0-1 16,0 1-16,-1 0 15,-8-1-15,-8 10 16,-19-1-16,1 0 15,-17-8-15,-18 0 16,0-9-16,-8-26 16,26 8-16</inkml:trace>
  <inkml:trace contextRef="#ctx0" brushRef="#br0" timeOffset="35366.42">17090 11179 0,'0'0'0,"0"0"0,0 0 15,17 18 1,18 7-16,17 36 16,9 26-16,-1 17 15,-7 17-15,-19 26 16,-16 18-16,-18 8 16,-44 26-16,-34 18 15,-35-1-15,-113 157 16</inkml:trace>
  <inkml:trace contextRef="#ctx0" brushRef="#br1" timeOffset="44365.8">3500 13076 0,'0'0'0,"0"0"15,0 0-15,0 0 16,0 0-16,0 0 16,0 0-16,0 0 15,0 17 1,0 9-16,0 17 16,-9 9-16,0 9 15,1-9-15,-1 9 16,-9-9-16,1-9 15,8 0-15,1 1 16,-1-18-16,9-1 16,0-7-1,0-10-15,9 1 16,8 0-16,9-1 16,18-8-16,25 0 15,9-8-15,9 8 16,0 0-16,0 0 15,-9 0-15,-17 0 16,-18 0 0,0 0-16,-16 0 15,-1 0-15,-9 0 16,-8 0-16,-1 0 16,1 0-16,0 0 15,-1-9-15,-8 9 16</inkml:trace>
  <inkml:trace contextRef="#ctx0" brushRef="#br1" timeOffset="44649.12">4003 13370 0,'0'0'0,"0"0"16,0 0-16,0 0 15,0 0-15,0 0 16,18 18-16,-1-1 15,18 0 1,17 9-16,0 0 16,9 0-16,-9 0 15,-9 0-15,1-8 16,-10-1 0,-8 17-16,-17 10 15,-18 25-15,-17 18 16,-17-1-16,-9 10 15,17-1-15,18-43 16</inkml:trace>
  <inkml:trace contextRef="#ctx0" brushRef="#br1" timeOffset="45348.69">5314 14349 0,'0'0'0,"0"0"0,0 0 15,0-9-15,0 9 16,0-8-16,18-10 15,-1-8-15,9-8 16,0-10-16,9 1 16,-9 8-16,0 1 15,0-1 1,0 1-16,-17 16 16,0 1-16,-1 0 15,1 8-15,0 9 16,-9 0-16,0 0 15,0 0-15,0 17 16,8 1-16,10-1 16,-1 18-16,0-9 15,1-1 1,-1-7-16,-8-10 16,0-16-16,-1 8 15</inkml:trace>
  <inkml:trace contextRef="#ctx0" brushRef="#br1" timeOffset="45497.01">5601 13656 0,'0'0'16,"0"0"-16,0 0 0,0 0 15,0 0-15,9 9 16,-1-9-16</inkml:trace>
  <inkml:trace contextRef="#ctx0" brushRef="#br1" timeOffset="46903.44">6113 13518 0,'-8'-9'0,"-1"9"16,0 0-16,9 0 15,0 0-15,0 0 16,0 0-16,-8 0 16,-1 9-1,0 17-15,1 26 16,-18 17-16,-1 17 16,10 1-1,-9-9-15,9 0 0,-1-9 16,1-17-16,0-17 15,8-9-15,0-9 16,9-8-16,0-1 16,0 1-1,0 0-15,0-9 16,0-9-16,18 0 16,-1-17-16,18-17 15,-9 8-15,0 1 16,0 17-16,-17-1 15,-1 10-15,1 8 16,0 0 0,-1 0-16,1 17 15,0 9-15,-1 8 16,1 10-16,-9-1 16,0 0-16,0-8 15,9-9-15,-1 0 16,1-17-16,0-1 15,-9 1 1,0-9-16,0 0 16</inkml:trace>
  <inkml:trace contextRef="#ctx0" brushRef="#br1" timeOffset="47114.99">5879 13899 0,'0'0'0,"0"0"0,0 0 15,0 0-15,0 0 16,0 0-16,9 0 16,17-9-16,26 9 15,9 0 1,-27 9-16</inkml:trace>
  <inkml:trace contextRef="#ctx0" brushRef="#br1" timeOffset="48766.86">6843 12929 0,'0'0'0,"0"0"16,0 0-16,0 0 15,0 0-15,-9 0 16,0 0 0,1 26-16,-18 17 15,0 35-15,-9 26 16,0 8-16,0 36 15,1 16-15,-1 1 16,18 8-16,-1 0 16,18-26-16,0-8 15,18-9-15,-1-35 16,9-8 0,9-18-16,8-8 15,1-18-15,8-17 16,8-9-16,-16-25 15,-18-1-15</inkml:trace>
  <inkml:trace contextRef="#ctx0" brushRef="#br1" timeOffset="49351.94">7338 13102 0,'0'0'0,"-9"0"15,0 0-15,9 0 16,0 0-16,0 0 16,0 0-16,0 0 15,0 0-15,9 9 16,8 8-16,10 17 15,7 18 1,-8 9-16,0-9 16,0 0-16,-17 9 15,-9-18-15,-9 9 16,-17 9-16,0-10 16,9-7-16,0-18 15,-9-9-15,-1-8 16,1-1-1,9-16-15,0-1 16,-1-17-16,10-9 16,8-8-16,0 0 15,17 0-15,0-1 16,1 1-16,8 8 16,9 9-1,8 0-15,-26 18 16</inkml:trace>
  <inkml:trace contextRef="#ctx0" brushRef="#br1" timeOffset="50847.76">7998 13154 0,'0'0'0,"0"0"0,0 0 0,0 0 15,0 0 1,0 0-16,0 0 16,0 0-16,0 0 15,0 8-15,0 10 16,8-1-16,1 0 16,-9 9-16,-9 18 15,1 8 1,-10-9-16,-8 0 15,0 1-15,0-18 16,0 0-16,9-9 16,-1-8-16,1-1 15,8-8-15,1-8 16,-1-1-16,9-17 16,0-9-16,0 1 15,9-1 1,-1 18-16,1-1 15,-9 10-15,9 8 16,-1 0-16,1 8 16,8 10-16,1 16 15,8 1-15,0 8 16,0-8-16,17-9 16,-8-9-1</inkml:trace>
  <inkml:trace contextRef="#ctx0" brushRef="#br1" timeOffset="51333.88">7425 13838 0,'0'0'0,"-9"-9"0,0 1 15,1-1 1,8 9-16,0 0 16,0 0-16,8-9 15,10 1-15,8-1 16,34-8-16,27-1 15,9 1-15,-1 8 16,1-8-16,-9 8 16,-9 9-1,-9 0-15,-8 0 16,-26 9-16,-9-9 16,-17 0-16</inkml:trace>
  <inkml:trace contextRef="#ctx0" brushRef="#br1" timeOffset="51737.8">7590 13933 0,'0'0'0,"0"-8"15,0-1-15,0 9 16,0 0-16,0 0 15,0 0-15,8 0 16,1 17 0,8 1-16,1-1 15,-1 9-15,0 9 16,-8-1-16,0 9 16,-18-17-16,0 0 15,-8 0-15,-9-8 16,0-10-1,0 1-15,0-9 16,0-9-16,0 1 16,8-1-16,1 0 15,8-8-15,9 0 16,9-9-16,8 0 16,18-9-16,43 1 15,9 8-15,-43 17 16</inkml:trace>
  <inkml:trace contextRef="#ctx0" brushRef="#br1" timeOffset="52014.11">8006 14011 0,'0'0'0,"0"0"16,0 0-16,0 0 15,0 0-15,0 0 16,0 0-16,0 0 16,18 0-16,-1-8 15,18-1 1,17 0-16,0 9 15,-8-8-15,-27 8 16</inkml:trace>
  <inkml:trace contextRef="#ctx0" brushRef="#br1" timeOffset="52264.3">8015 13942 0,'0'-9'0,"0"1"15,0 8-15,0 0 16,0 0-16,0 0 16,0 0-16,0 17 15,-9 9-15,1 17 16,-1 18 0,0-1-16,9 1 15,0-9-15,9-9 16,8 1-16,9-18 15,-8-9-15</inkml:trace>
  <inkml:trace contextRef="#ctx0" brushRef="#br1" timeOffset="53114.68">7503 14566 0,'0'0'0,"0"0"0,0 0 15,0 0-15,0 0 16,0 0-16,8 17 16,10 0-16,-1 9 15,9 9-15,0-1 16,-8 1-16,-10 0 16,1-9-16,0 0 15,-18-9-15,0 0 16,1 1-1,-18-1-15,0-8 16,0-1-16,-1 1 16,1-9-16,9 0 15,0-9-15,-1 1 16,18-1-16,9 0 16,8-17-1,35-8-15,53-36 16,-45 36-16</inkml:trace>
  <inkml:trace contextRef="#ctx0" brushRef="#br1" timeOffset="53799.31">7972 15267 0,'0'0'0,"0"0"0,0 0 15,-9-9-15,0 1 16,1-1-16,-1 0 16,0 1-16,1-18 15,8-26-15,0-9 16,17-8 0,0-9-16,18-9 15,8 1-15,1 16 16,8 10-16,9 8 15,0 9-15,-9 8 16,-9 18-16,-8-1 16,-9 18-16,0 0 15,-17 0-15,-1 9 16,-8 0 0,-8 8-16,-10 18 15,-8-1-15,0-8 16,0 0-16,9 0 15,-1-17-15,10-1 16,8 1-16,0 0 16,0-1-16,0 1 15,8 0 1,1-1-16,0 1 16,-1 0-16,1-1 15,-9 1-15,-9 8 16,1 1-16,-18 8 15,-18 0-15,1 0 16,-1 0 0,10-9-16,16-8 15</inkml:trace>
  <inkml:trace contextRef="#ctx0" brushRef="#br1" timeOffset="54165.51">7251 15068 0,'0'0'0,"0"0"15,0 0 1,0 0-16,17-9 16,9 1-16,18-1 15,25 0-15,18-8 16,26 0-16,17-1 16,9 1-16,0 0 15,-17 8 1,-18 0-16,-26 1 15,-26 8-15,-8 0 16,-27 0-16,-8 0 16,-9 0-16</inkml:trace>
  <inkml:trace contextRef="#ctx0" brushRef="#br1" timeOffset="54581.18">7633 15051 0,'0'0'0,"0"0"16,0 0-16,0 0 16,0 0-16,17 17 15,1 0 1,-1 0-16,9 18 15,0 0-15,0 17 16,-17 0-16,0 0 16,-1-9-16,-16 0 15,-1 1-15,-8-18 16,-9 0-16,-9 0 16,-9-18-1,1 1-15,0-18 16,8 1-16,9-1 15,8 0-15,1 1 16,17-1-16,9-8 16,17-18-16,26-8 15,35-9-15,0 17 16,-44 18-16</inkml:trace>
  <inkml:trace contextRef="#ctx0" brushRef="#br1" timeOffset="54835.67">8267 15345 0,'-9'0'0,"1"0"0,-1 0 15,0 0-15,1 0 16,8 0-16,0 0 15,0-9-15,17 1 16,9-1-16,9-8 16,8-1-16,9-8 15,35 9 1,0-9-16,-26-17 16,-35 17-16</inkml:trace>
  <inkml:trace contextRef="#ctx0" brushRef="#br1" timeOffset="55105.24">8510 14990 0,'0'0'0,"0"0"16,0 0-16,0 0 16,-9 0-16,1 17 15,-1 18-15,-8 8 16,-1 9-16,1 9 15,0-1 1,-1 10-16,1-1 16,17-8-16,0-18 15,9-17-15,8 0 16,9-18-16,35-8 16,26-25-16,-27-19 15,-34 27-15</inkml:trace>
  <inkml:trace contextRef="#ctx0" brushRef="#br1" timeOffset="55514.29">8857 13509 0,'0'0'0,"0"0"0,0 0 16,9 0-1,8 17-15,10 35 16,16 26-16,-8 17 16,8 9-16,1 18 15,-18 7-15,-18 1 16,1 18-16,-18-10 16,-17-8-1,-17 0-15,-1-17 16,10-18-16,8-26 15,8-26-15,18-25 16</inkml:trace>
  <inkml:trace contextRef="#ctx0" brushRef="#br1" timeOffset="55948.88">9596 13985 0,'-9'-8'0,"0"-1"0,9 9 16,0 0-16,0 0 15,0 0-15,0 0 16,0 0-16,9-9 15,8 1-15,18-1 16,17 0-16,0 9 16,0-8-16,9 8 15,9 0 1,-18 0-16,-35 0 16</inkml:trace>
  <inkml:trace contextRef="#ctx0" brushRef="#br1" timeOffset="56131.1">9587 14124 0,'0'0'0,"0"0"0,0 0 16,0 0-16,0 0 16,17 0-16,18 0 15,17-9-15,44-8 16,8 0-1,-69 17-15</inkml:trace>
  <inkml:trace contextRef="#ctx0" brushRef="#br1" timeOffset="56797.8">11037 13015 0,'-9'-8'0,"1"-1"0,-1 0 15,0 1-15,1-1 16,-1 9-16,0 0 16,1 0-16,-1 0 15,-17 17 1,0 18-16,-18 17 15,1 26-15,8 26 16,0 0-16,1 26 16,-1 17-16,0-9 15,9 10-15,9 8 16,0-9-16,17 0 16,0 0-1,0-26-15,17-17 16,0 9-16,18 0 15,0-35-15,-1-9 16,19-26-16,16-8 16,-34-27-16</inkml:trace>
  <inkml:trace contextRef="#ctx0" brushRef="#br1" timeOffset="57831.19">11080 13899 0,'-8'0'0,"-1"0"0,0 0 16,1 0-1,8 0-15,0 0 0,0 0 16,0 0-1,0 0-15,0-9 16,0 0-16,17-17 16,18-17-16,0 0 15,-9 8-15,0 0 16,-9 9-16,-8 9 16,-1 8-16,1 9 15,-9 0 1,0 0-16,0 26 15,0 9-15,0 17 16,9-9-16,-1 1 16,10-1-16,-9-17 15,17-9-15,0-8 16,0-9-16,-9 0 16</inkml:trace>
  <inkml:trace contextRef="#ctx0" brushRef="#br1" timeOffset="57977.47">11245 13431 0,'0'0'0,"0"0"0,0 0 16,0 0-16,9 9 16,17 8-16,-8-8 15</inkml:trace>
  <inkml:trace contextRef="#ctx0" brushRef="#br1" timeOffset="58405.1">11645 13379 0,'0'0'0,"0"0"0,0 0 16,0 0-16,0 17 15,0 9-15,0 18 16,-9 16-16,1 27 16,-1 8-16,0-8 15,1-9-15,-1-26 16,0-9 0,9-17-16,0-17 15,0-1-15,0-8 16,0-8-16,9-1 15,8-17-15,18-9 16,-9 1-16,0 8 16,0 8-16,-17 1 15,-1 17-15,1 0 16,0 9 0,-1 8-16,1 0 15,0 18-15,0 0 16,-1-1-1,10-8-15,-1-17 0,-8 0 16,-1-9-16</inkml:trace>
  <inkml:trace contextRef="#ctx0" brushRef="#br1" timeOffset="58646.71">11489 13656 0,'0'0'0,"0"0"0,0 0 0,0 0 15,0 0-15,0 0 16,0 0-16,0 0 16,8 0-16,10-9 15,16 1-15,19-10 16,25 1-16,8 0 15,-42 17-15</inkml:trace>
  <inkml:trace contextRef="#ctx0" brushRef="#br1" timeOffset="59551.14">12192 13310 0,'0'0'0,"0"0"0,0 0 16,0 0-16,0 0 16,0-9-16,9 0 15,-1 9-15,1 0 16,8 0 0,1 0-16,-1 18 15,9-1-15,0 0 16,0 9-16,0 9 15,-17 0-15,0-9 16,-9 0-16,-9 0 16,0 0-16,1-9 15,-10 0-15,-8-8 16,0 0 0,0-1-16,9-8 15,-1 0-15,1 0 16,17 0-16,0-8 15,0-1-15,17-17 16,9-9-16,27-8 16,-1 0-16,-35 17 15</inkml:trace>
  <inkml:trace contextRef="#ctx0" brushRef="#br1" timeOffset="60063.84">12991 13162 0,'0'0'0,"0"9"0,0-9 16,0 0 0,0 0-16,0 17 15,-9 18-15,1 17 16,-1 0-16,-17 0 16,0 9-16,0-18 15,0-8 1,0-9-16,8-18 15,1 1-15,-1 0 16,1-9-16,0-9 16,-1 0-16,10 1 15,8-10-15,0 10 16,0-1-16,0-8 16,8-1-16,10 1 15,-1 8-15,0 9 16,10 0-16,-1 0 15,0 18 1,0-1-16,0 0 16,0 9-16,-18-17 15,1 0-15,-9-9 16</inkml:trace>
  <inkml:trace contextRef="#ctx0" brushRef="#br1" timeOffset="60382.69">12366 13855 0,'-9'-8'0,"0"-1"0,9 0 16,0 9-16,0-8 16,0-1-16,18 0 15,16-8-15,27-9 16,17 9-16,9-1 16,0 1-16,-9 0 15,-8-1 1,16-8-16,-7 9 15,-45 17-15</inkml:trace>
  <inkml:trace contextRef="#ctx0" brushRef="#br1" timeOffset="60786.99">12522 13907 0,'0'-8'0,"0"8"0,0 0 15,9 0-15,-1 0 16,10 17-16,-1 0 16,0 9-1,1 0-15,-1 9 16,1 8-16,-10 0 15,-16-8-15,-1-9 16,0 0-16,-8 0 16,-9-9-16,0-8 15,-9 0 1,9-9-16,0 0 16,9-9-16,-1 0 15,9 1-15,9-1 16,9-17-16,9 0 15,16-9-15,36 1 16,8-1-16,-43 27 16</inkml:trace>
  <inkml:trace contextRef="#ctx0" brushRef="#br1" timeOffset="61047.22">12904 14063 0,'0'0'0,"0"0"0,0 0 15,0 0-15,0 0 16,0 0-16,9 0 16,8 0-16,0-8 15,18-1-15,17 0 16,-8-8-16,-1 0 15,1 8-15,-18 0 16,0 1 0,-18 8-16</inkml:trace>
  <inkml:trace contextRef="#ctx0" brushRef="#br1" timeOffset="61287.39">13060 13795 0,'0'0'0,"0"0"0,0 0 16,0 0 0,0 17-16,0 9 15,-8 17-15,-1 9 16,-8 18-16,8-1 16,0 9-16,1-18 15,8-16-15,0-1 16,0-8-16,17-9 15,0-9 1,35-8-16,1-1 16,-27-8-16</inkml:trace>
  <inkml:trace contextRef="#ctx0" brushRef="#br1" timeOffset="62038.97">11437 15397 0,'0'0'0,"-9"0"16,0 9-16,0-9 16,1 0-16,-1 0 15,0 0-15,9 0 16,0 0 0,0 0-16,0-9 15,0 0-15,9-17 16,8 0-16,1-8 15,-1 8-15,-8 8 16,0 1-16,-1 0 16,1 8-16,-9 9 15,0 0 1,0 0-16,0 0 16,0 0-16,9 17 15,8 1-15,0 8 16,1-9-16,-1-8 15,0-1-15,-8 1 16,0-9-16,0 0 16</inkml:trace>
  <inkml:trace contextRef="#ctx0" brushRef="#br1" timeOffset="62183.16">11584 14721 0,'0'0'0,"0"0"0,0 0 15,0 0 1,0 0-16,0 0 16,9 18-16,17-1 15,0-8-15</inkml:trace>
  <inkml:trace contextRef="#ctx0" brushRef="#br1" timeOffset="62596.62">12096 14669 0,'0'0'0,"0"0"0,0 0 15,0 0-15,0 9 16,0 17-16,-8 17 16,-1 35-1,-8 26-15,8 0 16,-8-9-16,-1-17 15,10-26-15,-1-17 16,9-9-16,0-9 16,0-8-16,0 0 15,0-9-15,0-9 16,9 0-16,8 1 16,0-10-16,1 1 15,8 0-15,0 8 16,-9 0-1,1 9-15,-1 0 16,-8 0-16,-1 9 16,1 8-16,0 1 15,-1-1-15,10 0 16,-1 1-16,0-10 16,-8-8-16</inkml:trace>
  <inkml:trace contextRef="#ctx0" brushRef="#br1" timeOffset="62797.57">11966 14947 0,'-8'0'16,"8"0"-16,0 0 15,0 0-15,0 0 16,0 0-16,0 0 15,26 0-15,17-9 16,35 0-16,18-8 16,-62 8-16</inkml:trace>
  <inkml:trace contextRef="#ctx0" brushRef="#br1" timeOffset="63314.24">12565 14548 0,'0'0'0,"0"0"0,0 0 15,0 0-15,0 0 16,0 18 0,18-1-16,-1 9 15,1 0-15,8 8 16,0 1-16,0 0 15,0-1 1,-18 1-16,1-9 0,-18 0 16,1 9-16,-18-1 15,-9 1 1,9-9-16,-9-17 16,9-1-16,9-8 15,-1 0-15,10-8 16,8-1-1,0 0-15,8-17 16,18-17-16,27-18 16,16-8-16,9 8 15,-17 18-15,-35 17 16</inkml:trace>
  <inkml:trace contextRef="#ctx0" brushRef="#br1" timeOffset="63964.84">12974 15276 0,'0'-9'0,"0"9"15,0 0-15,0-9 16,0 9-16,0-8 16,0-1-16,0 0 15,0 1 1,0-1-16,0-17 0,0-17 15,8-1 1,10-16-16,8-9 16,8-9-16,10 8 15,-9 18-15,8 0 16,-8 18-16,-1-1 16,1 18-1,-9-1-15,-8 10 0,-1 8 16,-8 0-1,-1 0-15,-8 8 16,0 1-16,-8 8 16,-10 1-16,-8 8 15,0 0-15,9 0 16,-1-9-16,18 0 16,0 1-16,0-1 15,18 0 1,-1 1-16,1-1 15,-1-8-15,-8-1 16,-1 1-16,1 8 16,-18 1-16,-8 8 15,-18 8-15,-17 1 16,-17 17-16,8-18 16,43-16-16</inkml:trace>
  <inkml:trace contextRef="#ctx0" brushRef="#br1" timeOffset="64268.98">12453 15328 0,'0'0'0,"0"0"15,0 0-15,0 0 16,0 0-16,0 0 16,17-9-16,9 0 15,17 1-15,36-10 16,16-8 0,27 0-16,17 0 15,-18 0-15,-25 0 16,-10 9-16,1 0 15,-17 25-15,-27 1 16</inkml:trace>
  <inkml:trace contextRef="#ctx0" brushRef="#br1" timeOffset="64679.91">12904 15371 0,'0'0'0,"0"0"0,0 0 15,0 0 1,0 9-16,0 8 16,9 0-16,-1 18 15,10 0-15,-1-1 16,-8 9-1,0-17-15,-1 0 0,-8 0 16,-8-8 0,-1-1-16,0 0 15,-8-8-15,-9 0 16,0-1-16,-9-8 16,18 0-16,-1-8 15,1-1-15,8 0 16,9 1-1,0-1-15,9-17 16,17 0-16,9-9 0,43-16 16,17 7-1,-60 27-15</inkml:trace>
  <inkml:trace contextRef="#ctx0" brushRef="#br1" timeOffset="64912.96">13156 15561 0,'0'0'0,"0"0"0,0 0 16,0 0-16,0 0 15,17-8-15,18-1 16,8 1-1,18-18-15,9 8 16,17-8-16,-9 0 16,-52 18-16</inkml:trace>
  <inkml:trace contextRef="#ctx0" brushRef="#br1" timeOffset="65185.03">13451 15232 0,'0'0'0,"0"0"16,0 0-16,0 0 15,-9 18-15,1 8 16,-1 17-16,-8 26 16,-1 1-16,10-1 15,8 0 1,0-8-16,8-18 15,10-8-15,-1-9 16,35-9-16,9-8 16,-9-18-16,-26 0 15</inkml:trace>
  <inkml:trace contextRef="#ctx0" brushRef="#br1" timeOffset="65533.99">13772 13509 0,'0'0'0,"0"0"0,0 9 16,18 34-16,-1 52 15,18 35 1,8 35-16,1 8 16,8-17-16,0 0 15,-9-9-15,-17-9 16,-26 18-16,-17 9 15,-26 8-15,-27 9 16,9-43-16,35-79 16</inkml:trace>
  <inkml:trace contextRef="#ctx0" brushRef="#br2" timeOffset="98891.75">17862 12513 0,'0'0'0,"0"0"0,0 0 16,0 0-16,0 0 16,0 0-16,0 0 15,0 0-15,0 0 16,18 0-16,-1 9 16,9 8-16,9 18 15,8-1-15,-8 10 16,9 16-1,-18 9-15,0 1 16,-18-1-16,1 9 16,-9-9-16,9 9 15,-1-17-15,1-9 16,0-18 0,8-8-16,1 0 15,-1-17-15,0 0 16,9-27-16,18-8 15,-18 0-15,0 0 16,-17 9-16,-1 0 16,1-1-16,-9 18 15,-9 0 1,-8 9-16,-9 26 16,-18 25-16,10 18 15,-1 26-15,9 35 16,8 8-16,18 9 15,18 8-15,8-25 16,9 0-16,-9-9 16,0-27-16,-9-16 15,-8-18-15,-9 1 16,-9-10 0,0 1-16,-17-18 15,-8 1-15,-18-1 16,-35-26-16,0-26 15,-69-42-15,-253-71 16</inkml:trace>
  <inkml:trace contextRef="#ctx0" brushRef="#br2" timeOffset="100141.98">19764 11846 0,'0'0'0,"0"0"0,0 0 0,0 0 15,0 0-15,0 0 16,0 0-16,0 9 16,0 8-16,0 18 15,-8 17-15,-1 0 16,0 8 0,-8 1-16,-9-1 15,8 1-15,1-18 16,0-8-16,8-9 15,0-9-15,9-8 16,0 0-16,0-1 16,0 1-16,9 0 15,17-1-15,26 1 16,0-9-16,0 0 16,0 0-1,-8 0-15,-1 0 16,-8 0-16,-9 9 15,-17-1-15</inkml:trace>
  <inkml:trace contextRef="#ctx0" brushRef="#br2" timeOffset="100296.75">20363 12374 0,'0'0'0,"0"0"0,0 0 0,0 0 16,0 0-16,9 18 16,8-1-16</inkml:trace>
  <inkml:trace contextRef="#ctx0" brushRef="#br2" timeOffset="100746.2">20650 11855 0,'0'0'0,"0"0"0,0 0 15,0 0-15,0 26 16,0 8-16,0 27 15,0 8-15,-9 1 16,1 16 0,-1-8-16,0-17 15,1-18-15,-1-8 16,0-9-16,9-18 16,0 1-16,0 0 15,0-18-15,0-8 16,0-1-16,9 1 15,0 0-15,-1-1 16,1 1 0,0 0-16,-1 8 15,1 0-15,8 1 16,9-1-16,18 0 16,8 1-16,9-1 15,-1 0-15,1 1 16,-17-1-16</inkml:trace>
  <inkml:trace contextRef="#ctx0" brushRef="#br2" timeOffset="100962.19">21162 11872 0,'0'0'0,"0"0"0,-8 26 15,-1 17-15,0 35 16,1 9-16,-1 8 16,0 0-16,9-8 15,-8-18-15,8-17 16,-9-26 0,9-17-16</inkml:trace>
  <inkml:trace contextRef="#ctx0" brushRef="#br2" timeOffset="101118.03">21319 12487 0,'0'0'0,"0"0"0,0 0 0,0 0 15,0 0-15,17 0 16,-8 9-16</inkml:trace>
  <inkml:trace contextRef="#ctx0" brushRef="#br2" timeOffset="101908.19">22152 11872 0,'0'0'0,"0"0"0,0 0 0,0 0 16,-8 0-16,-1-9 16,-8 9-1,-10 0-15,-16 0 16,0 18-16,-1-1 16,1 18-16,-9-1 15,17 1-15,18 8 16,-1 1-16,18-1 15,18 0 1,-1 0-16,0 1 16,9-10-16,0 1 15,-8-9-15,-10 0 16,1-17-16,0-1 16,-9 1-16,-9 8 15,0 1-15,-17-1 16,-17 9-16,8 0 15,1 0 1,-1 0-16,17-17 16</inkml:trace>
  <inkml:trace contextRef="#ctx0" brushRef="#br2" timeOffset="102049.05">22283 12470 0,'0'0'0,"0"0"0,0 0 16,0 0-16,0 0 16,0 0-16,8 8 15</inkml:trace>
  <inkml:trace contextRef="#ctx0" brushRef="#br2" timeOffset="102319.59">22821 12175 0,'0'0'0,"0"0"0,0 0 16,0 0-1,0 0-15,17 0 16,1 0-16,16 0 15,18 0-15,1 0 16,7 0-16,-8 0 16,-25 0-16,-10 0 15</inkml:trace>
  <inkml:trace contextRef="#ctx0" brushRef="#br2" timeOffset="102507.93">22795 12435 0,'0'0'0,"0"0"0,0 0 16,0 0 0,17 9-16,18-1 15,26 1-15,8-18 16,18 1-16,-44-1 15</inkml:trace>
  <inkml:trace contextRef="#ctx0" brushRef="#br2" timeOffset="103176.91">23854 12019 0,'0'0'0,"0"0"15,0 0-15,0 26 16,9 9-16,0 17 16,-9 26-1,-9 17-15,0-17 16,1-17-16,-1-9 16,0-9-16,-8-17 15,8-9-15,1-8 16,-10 0-16,9-18 15,-8-8-15,0-27 16,8-25 0,18-18-16,8 1 15,9-10-15,18 19 16,8 7-16,0 18 16,0 18-16,-9 16 15,1 1-15,-18 17 16,-9 0-16,0 17 15,-8 1-15,0 8 16,-18 8 0,0 1-16,-17 0 15,0 8-15,0-17 16,0 0-16,9-9 16,0-8-16,-1-1 15,9 1-15,9 0 16,0-1-1,0 10-15,9-1 16,9 9-16,16 9 16,1-1-16,-9 1 15,-9-9-15</inkml:trace>
  <inkml:trace contextRef="#ctx0" brushRef="#br2" timeOffset="103355.94">24245 12487 0,'0'0'0,"0"0"0,0 0 16,0 0-16,0 0 16,0 17-16,9 1 15,-9-10 1</inkml:trace>
  <inkml:trace contextRef="#ctx0" brushRef="#br2" timeOffset="103640.68">24584 11985 0,'0'0'0,"0"0"0,0 0 0,0 8 16,0 10-16,0 25 15,-9 18-15,0 25 16,-17 18 0,0-9-16,9-8 15,0-26-15,8-9 16,0-18-16,9-16 15,0-10-15,0-8 16</inkml:trace>
  <inkml:trace contextRef="#ctx0" brushRef="#br2" timeOffset="103808.01">24645 12288 0,'0'0'0,"0"0"16,0 0-16,0 0 15,8 0-15,10 0 16,16 0-16,10-9 16,17 0-16,-18 1 15,-26 8 1</inkml:trace>
  <inkml:trace contextRef="#ctx0" brushRef="#br2" timeOffset="104040.86">25113 11976 0,'0'0'0,"0"0"0,0 0 15,-8 9-15,-1 8 16,0 26-16,-8 9 16,-9 26-16,0 17 15,9-8-15,-1 0 16,1-27-16,17 1 15,0-18-15,8-17 16,1-17-16,-9-9 16</inkml:trace>
  <inkml:trace contextRef="#ctx0" brushRef="#br2" timeOffset="104180.36">25148 12496 0,'0'0'0,"0"0"0,0 0 16,0 0 0,0 0-16,9 8 15,8 1-15</inkml:trace>
  <inkml:trace contextRef="#ctx0" brushRef="#br2" timeOffset="104591.32">25869 12028 0,'0'0'0,"0"0"16,0 0-16,0 0 16,0 0-16,-9 0 15,1 0-15,-1 0 16,-8 9-1,-1-1-15,1 10 16,-1-1-16,1 18 16,0-1-16,17 1 15,0 17-15,8 0 16,1-9 0,0 0-16,8 1 15,-8-18-15,-1 0 16,1-9-16,0 0 15,-9 1-15,-9-1 16,0 0-16,-17 1 16,0-1-16,-8 0 15,-10 1-15,9-10 16,18 1 0,0 0-16,17-9 15</inkml:trace>
  <inkml:trace contextRef="#ctx0" brushRef="#br2" timeOffset="104731.04">26338 12565 0,'0'0'0,"0"0"0,0 0 15,0 0-15,0 9 16</inkml:trace>
  <inkml:trace contextRef="#ctx0" brushRef="#br2" timeOffset="106929.32">19243 13379 0,'0'0'0,"0"0"0,0 0 15,0 0-15,0 0 16,18 0-16,-1 9 16,18-1-16,8-16 15,9-1-15,-8-8 16,-1-9-1,0 0-15,-16 0 16,-1 8-16,-18 1 16,1 0-16,-9-1 15,-9 1-15,1 8 16,-10 9-16,-8 0 16,0 18-16,-9 8 15,18 8 1,0-8-16,8 9 15,9 0-15,17-9 16,9 8-16,18-8 16,17 0-16,34-8 15,-34-10-15</inkml:trace>
  <inkml:trace contextRef="#ctx0" brushRef="#br2" timeOffset="107223.99">20068 13171 0,'0'0'0,"0"0"0,0 0 0,0 0 0,0 0 15,0 0-15,0 26 16,0 9-16,0 17 16,18 8-1,-1 1-15,0-18 16,-8-8-16,0-9 15,-1-9-15,1-8 16,-9 0-16,0-9 16,17-18-16,9-34 15,9-43-15,0 0 16,8 17 0,1 26-16,-27 26 15</inkml:trace>
  <inkml:trace contextRef="#ctx0" brushRef="#br2" timeOffset="107700.25">20528 13457 0,'0'0'0,"-8"0"0,8 0 16,0 0-16,0 0 15,0 0 1,0 0-16,0 0 16,0-9-16,8 1 15,10-1-15,-1-17 16,1 0-16,-1 0 15,0 0-15,1 0 16,-10 9-16,1-1 16,-9 1-1,0 0-15,-9 8 16,1 9-16,-1 0 16,0 0-16,1 9 15,-10 8-15,1 18 16,8-1-16,9 1 15,0 0-15,9-1 16,0-8-16,8-8 16,0-1-1,9-8-15,0-1 16,-17 1-16</inkml:trace>
  <inkml:trace contextRef="#ctx0" brushRef="#br2" timeOffset="107979.4">20858 13318 0,'0'0'0,"0"0"0,0 0 0,0 0 15,0 9-15,9 8 16,8 1-16,-8 16 16,0 1-16,-1-9 15,1 0-15,-9-9 16,0-8-16,0 0 15,0-1 1,0 1-16,0-9 16,0 0-16,0-9 15,18-17-15,8-26 16,8-8-16,1 8 16,8 8-16,10 1 15,-27 34 1</inkml:trace>
  <inkml:trace contextRef="#ctx0" brushRef="#br2" timeOffset="108475.45">21258 13344 0,'0'0'0,"0"0"0,0 0 16,0 9-16,0 0 16,0 8-16,0-8 15,0-1-15,9 1 16,-1 0-16,10-9 16,-1-9-1,0 0-15,9-17 16,0 0-16,-8 9 15,-10 0-15,10 8 16,-9 9-16,-1 0 16,10 17-16,-1 9 15,9 18-15,9 16 16,-9 18-16,0 0 16,-17-9-1,-1-8-15,1-18 16,-18-8-16,1-9 15,-1-9-15,-17 1 16,0-10-16,-18 1 16,10-9-16,-1-9 15,17 1-15,1-18 16,8 0 0,9-9-16,0 26 15</inkml:trace>
  <inkml:trace contextRef="#ctx0" brushRef="#br2" timeOffset="109006.74">21874 13535 0,'0'0'0,"0"0"0,0 0 16,0 0-16,0 0 16,0 0-16,0 0 15,0 0-15,9 0 16,8 0-16,9 0 15,9 9-15,0-18 16,8 0 0,1-8-16,-9 0 15,-9-1-15,0 1 16,-18-9-16,1 0 16,0 0-16,-9 9 15,-9-1-15,0 1 16,1 8-16,-18 9 15,0 0-15,-1 18 16,10-1 0,0 0-16,-1 18 15,1 0-15,17-1 16,0 1-16,17-9 16,1 0-16,16-9 15,1-8-15,9-9 16,-1-9-16,-26 9 15</inkml:trace>
  <inkml:trace contextRef="#ctx0" brushRef="#br2" timeOffset="109257.01">22500 12989 0,'0'0'0,"0"0"0,0 0 16,0 0-16,0 18 16,-9 25-16,0 35 15,1 17-15,-10 0 16,10-17 0,-1 0-16,0 0 15,0-17-15,9-27 16,0 1-16,0-18 15</inkml:trace>
  <inkml:trace contextRef="#ctx0" brushRef="#br2" timeOffset="110212.2">22751 13570 0,'0'0'0,"0"0"0,0 0 16,0 0-16,0 0 15,9 0-15,9-9 16,-1 0-16,18-8 15,-1 0-15,1-1 16,0 1-16,-9-9 16,0 9-1,-17-1-15,-1 1 16,1 0-16,-18-1 16,1 1-16,-10 17 15,1 0-15,-1 0 16,-8 17-16,0 1 15,9 8 1,0 8-16,8 1 16,9-9-16,0 9 15,0-9-15,9 0 16,17-18 0,17 1-1,-17-9-15</inkml:trace>
  <inkml:trace contextRef="#ctx0" brushRef="#br2" timeOffset="110773.25">23194 13440 0,'0'0'0,"0"0"16,0 0-16,0 0 16,0 17-16,0 0 15,-8 9-15,-1 0 16,0 0-1,1 0-15,-1-8 16,0-10-16,9 1 16,0-1-16,0 1 15,0-9-15,0 0 16,0-9-16,18-8 16,-1 0-1,0 0-15,9-1 0,0 1 16,-8 8-1,-10 9-15,1 0 16,0 0-16,0 9 16,-1 8-16,1 1 15,-9-1-15,0-8 16,0-1-16,0 1 16,0-1-1,0 1-15,0-9 16,0-9-16,17 1 15,9-18-15,9 0 16,8-9-16,1 9 16,-18 9-16,0 0 15,-17 17-15,-1 0 16,1 0-16,0 8 16,-1 10-1,1 8-15,0 8 16,-1 1-16,1 8 15,9 9-15,-10-17 16,1-27-16</inkml:trace>
  <inkml:trace contextRef="#ctx0" brushRef="#br2" timeOffset="111590.08">23846 13613 0,'0'0'0,"0"0"0,0 0 16,0 0-16,0 0 16,0 0-16,0 0 15,8 0-15,10 0 16,-1-9-16,18 1 15,-1-1-15,-7-8 16,-1-1-16,0 1 16,-18 0-1,1-1-15,0 10 16,-9-1-16,-9 0 16,0 1-16,1 8 15,-18 0-15,0 0 16,-1 8-16,1 10 15,9-1-15,0 0 16,-1 9-16,10 0 16,8 0-1,8 0-15,10-9 16,-1-8-16,18 0 16,0-18-16,17 0 15,-9 1-15,0-10 16,1 10-16,-18-1 15,-9 1-15,1 8 16,-10 0 0,1 0-16,0 0 15,-1 0-15,-8 8 16,0 1-16,0-1 16,0 1-16,0 0 15,0-9-15,0 0 16,0 0-16,9 0 15,0-9 1,8 0-16,1 1 16,8-9-16,0-1 15,-9 10-15,0 8 16,-8 0-16,0 0 16,-1 0-1,1 0-15,0 0 16,-1 8-16,1 1 15,0 0-15,0 8 16,-1 0-16,10 0 16,-1 9-16,0-17 15,1 0-15,8-1 16,26-16-16,17-10 16,-43 10-16</inkml:trace>
  <inkml:trace contextRef="#ctx0" brushRef="#br2" timeOffset="111906.83">24618 13292 0,'0'0'0,"0"0"0,0 0 15,0 0-15,0 0 16,0 0-16,0 0 16,0 0-16,0 0 15,0 0-15,18 0 16,17 0-16,8 0 16,-8 0-1,-1 0-15,1 0 16,0 0-16,-9-8 15,0-1-15,-9 0 16,-8 9-16</inkml:trace>
  <inkml:trace contextRef="#ctx0" brushRef="#br2" timeOffset="112323.26">24844 13145 0,'0'0'0,"0"0"15,0 0-15,0 0 16,0 0-16,0 0 16,0 0-16,0 0 15,0 0 1,0 0-16,-8 0 16,-10 26-16,-8 26 15,9 17-15,-1 9 16,1 0-1,0 9-15,17-9 0,0-18 16,0-8-16,8-17 16,10-9-1,16 0-15,10-9 16,-27-8-16</inkml:trace>
  <inkml:trace contextRef="#ctx0" brushRef="#br2" timeOffset="113207">25938 13266 0,'0'0'0,"-8"0"0,-1 0 16,0-8-16,-8-1 16,0 9-1,-1 0-15,-8 17 16,0 1-16,9 8 15,-1 8-15,1 1 16,17 0-16,0-1 16,0-8-16,9 0 15,-1 0-15,1-8 16,0-10-16,-1 1 16,-8 0-1,0-1-15,0 1 16,0-9-16,-8 9 15,-1-1-15,-8 1 16,-1-1-16,18 1 16,0-9-16,0-9 15,18 1-15,-1-1 16,-8 9 0</inkml:trace>
  <inkml:trace contextRef="#ctx0" brushRef="#br2" timeOffset="113607.58">26338 13474 0,'0'-8'0,"-9"-1"0,9 0 16,0 9-16,0-8 16,-9-1-16,1 9 15,-1 0 1,-8 0-16,-9 0 16,-9 0-16,0 17 15,0 1-15,1 16 16,-1-8-16,18 0 15,-1 0-15,18 0 16,0-17-16,0-1 16,9-8-1,8-8-15,9-1 16,9-17-16,9 0 16,-18 0-16,0 9 15,-9 0-15,-8 8 16,-1 0-16,1 9 15,0 0-15,-9 0 16,0 0 0,0 0-16,8 18 15,1-1-15,8 9 16,1 0-16,-1 0 16,1-9-16,25-8 15,-8-9-15</inkml:trace>
  <inkml:trace contextRef="#ctx0" brushRef="#br2" timeOffset="114409.03">26668 13405 0,'0'0'0,"0"0"0,0 0 15,0 0 1,0 17-16,0 1 0,-9 8 15,0 8 1,9-8-16,-8 18 16,-10-10-16,10-8 15,-1-17-15,9-1 16,0 1-16,0-9 16,0-9-16,9-8 15,17-9-15,9-17 16,8 8-1,-8 1-15,-9 8 16,0 8-16,-9 1 16,1 17-16,-10 0 15,1 17-15,0 1 16,-1 16-16,-8 1 16,-8 0-16,8-9 15,0-1 1,0-7-16,0-10 15,0 1-15,0-9 16,0-9-16,8 1 16,10-18-16,16-17 15,1 8-15,0 0 16,-9 1-16,0 16 16,0 10-1,-9 8-15,-8 0 16,8 0-16,1 17 15,-10 0-15,10 9 16,-10 0-16,1 0 16,9 0-16,-1 9 15,0-9-15,1 0 16,-1 0-16,9-18 16,26 1-1,9-18-15,-9 1 16,0-18-16,-8 0 15,-10 0-15,-8 0 16,0 0-16,-17 9 16,0-1-16,-9 1 15,-9 8-15,0 9 16,1 0 0,-10 18-16,-8-1 15,9 9-15,0 17 16,8 9-16,9-9 15,17-8-15,9 8 16,9-8-16,-18-26 16</inkml:trace>
  <inkml:trace contextRef="#ctx0" brushRef="#br2" timeOffset="114744.46">28283 13535 0,'0'0'0,"0"0"0,0 0 16,-9 17-16,1 18 16,8-1-16,0 1 15,-9 17 1,0-9-16,9-25 0</inkml:trace>
  <inkml:trace contextRef="#ctx0" brushRef="#br2" timeOffset="114930.74">28457 13214 0,'0'0'0,"0"0"0,0 18 0,8 16 16,1 27 0,8 8-16,-8-25 15,0-27-15</inkml:trace>
  <inkml:trace contextRef="#ctx0" brushRef="#br2" timeOffset="115158.16">28552 13838 0,'-8'-9'0,"-1"1"0,0-1 16,9 0-1,-9 1-15,9-18 16,0-9-16,9 0 16,0 1-16,0 8 15,8 8-15,0 1 16,1 9-16,-1 8 16,-8 0-16,8 8 15,0 9-15,1 1 16,17 16-1,-1-8-15,10 18 16,-1-10-16,-17-25 16</inkml:trace>
  <inkml:trace contextRef="#ctx0" brushRef="#br2" timeOffset="115505.95">29377 13119 0,'0'0'0,"0"0"0,0 0 0,0 17 16,0 9-16,9 26 16,-9 0-16,-9 18 15,0-10 1,1-8-16,8-8 15,0-10-15,0-8 16,0 0-16,0-8 16,0-1-16,0-9 15,0 1-15,8 0 16,1-1-16,9 1 16,-1 0-1,18-1-15,8-16 16,9-1-16,-17 0 15</inkml:trace>
  <inkml:trace contextRef="#ctx0" brushRef="#br2" timeOffset="115710.37">29846 13448 0,'0'0'0,"0"0"0,0 0 16,0 0-16,0 0 16,0 9-16,0 0 15,0-1 1,0 1-16,9 0 16,-1-9-16</inkml:trace>
  <inkml:trace contextRef="#ctx0" brushRef="#br2" timeOffset="115992.42">30176 13015 0,'0'0'0,"0"0"0,0 0 16,0 26-16,0 26 15,-9 26-15,1 9 16,-1 8 0,-17 0-16,9-17 15,-1-17-15,10-9 16,-1-18-16,9-8 16,-9 0-16,0-8 15,9-10-15</inkml:trace>
  <inkml:trace contextRef="#ctx0" brushRef="#br2" timeOffset="116144.58">30193 13414 0,'0'0'0,"0"0"0,0 0 16,0 0-16,18 0 15,8-9-15,26 0 16,-9-17-16,36-17 15,25-9 1,-61 35-16</inkml:trace>
  <inkml:trace contextRef="#ctx0" brushRef="#br2" timeOffset="116305.82">30810 13128 0,'0'0'0,"0"0"16,-9 0-16,1 17 15,-18 26-15,-9 35 16,-9 18-1,-8-1-15,18 0 16,-1 0-16,9-17 16,8-17-16,1-26 15,17-27-15</inkml:trace>
  <inkml:trace contextRef="#ctx0" brushRef="#br2" timeOffset="116464.48">30671 13587 0,'0'0'0,"0"0"16,0 0-16,0 0 15,0 0-15,0 0 16,9 0-16,8 0 16,-8 0-16</inkml:trace>
  <inkml:trace contextRef="#ctx0" brushRef="#br2" timeOffset="116772.8">31270 13232 0,'0'0'0,"0"0"16,0 0-16,-8 0 16,-1 0-1,0 0-15,-17 17 16,-9 9-16,1 9 15,16-1-15,1 10 16,0-1-16,17 0 16,0 1-16,8-1 15,1 0-15,0-17 16,-1 0-16,1 0 16,-9-9-1,-9 1-15,-17-10 16,0 10-16,-17 8 15,8 0-15,18-18 16</inkml:trace>
  <inkml:trace contextRef="#ctx0" brushRef="#br2" timeOffset="116920.38">31166 13812 0,'0'0'0,"0"0"0,0 0 0,0 0 16,0 9-16,9-1 16,-1 1-1</inkml:trace>
  <inkml:trace contextRef="#ctx0" brushRef="#br2" timeOffset="117740.95">31817 13258 0,'0'0'0,"0"0"16,0 0-16,0 0 16,0 17-16,-8 18 15,-1 25 1,0 18-16,-8 9 15,0-1-15,-1-8 16,9-26-16,1-8 16,-1-18-16,9-9 15,0-8-15,0-1 16,0-16-16,0-1 16,0-17-1,-9-17-15,1-9 16,-1 17-16,0 0 15,1 18-15,-1 0 16,0 0-16,1 17 16,-1 0-16,0 0 15,1 0-15,-1 8 16,9 1-16,0 8 16,0 0-1,17 1-15,18-1 16,-18 0-16</inkml:trace>
  <inkml:trace contextRef="#ctx0" brushRef="#br2" timeOffset="118291.26">32173 13500 0,'0'0'0,"0"0"0,0 0 0,0 0 15,0 18-15,9-1 16,0 26 0,-1 9-16,1 17 15,-9-8-15,0-18 16,0 1-16,0-18 15,0 0-15,0-18 16,0 1-16,0-9 16,0-9-16,0-8 15,17-35-15,1-26 16,8-9 0,9 18-16,-1 17 15,10 18-15,-10-1 16,10 18-16,-18-1 15,0 18-15,0 0 16,-17 0-16,-1 9 16,-8 8-1,-8 1-15,-1-1 16,0 0-16,-8 1 16,0-1-16,-1 0 15,1-8-15,0 0 16,8 8-16,0-9 15,9 10-15,0-1 16,26 26-16,0 1 16,-8-27-1</inkml:trace>
  <inkml:trace contextRef="#ctx0" brushRef="#br2" timeOffset="118462.16">32590 13838 0,'0'0'0,"0"0"0,0 0 16,0 0-16,0 0 15,0 0-15,0 9 16,0-9-16,0 0 16,9 0-16</inkml:trace>
  <inkml:trace contextRef="#ctx0" brushRef="#br2" timeOffset="118972.68">32903 13518 0,'0'0'0,"0"0"16,0 0-16,0 17 16,-9 18-16,-8 25 15,-9 9-15,0 9 16,0-17-1,0-18-15,8-17 16,1 0-16,8-17 16,9 0-16,0-1 15,0-8-15,0-8 16,9-1-16,-1 0 16,10-8-16,-9 0 15,8-1 1,0 1-16,1-9 15,8 9-15,0-9 16,8 0-16,1 0 16,0 0-16,8 0 15,-8 0-15,-9-9 16,0 9-16,0 9 16,-8 0-1,-10-1-15,1 10 16,0 8-16,-9 0 15,0 0-15,0 17 16,0 9-16,0 26 16,-9 17-16,0 0 15,-8-8-15,0-9 16,8-26-16,9-17 16,0-1-1</inkml:trace>
  <inkml:trace contextRef="#ctx0" brushRef="#br2" timeOffset="119107.79">33215 13977 0,'0'0'0,"0"0"16</inkml:trace>
  <inkml:trace contextRef="#ctx0" brushRef="#br2" timeOffset="119428.58">33624 13604 0,'0'0'0,"0"0"0,-18 9 0,-8 17 0,-17 26 0,-1 8 0,10-8 0,16 0 0,1 9 0,25-18 0,10 1 0,8-10 0,0-8 0,-17 0 0,-1-17 15,-8-1-15,-8-8 16,-62 18 0,-34-10-16,43-25 15,52 17-15</inkml:trace>
  <inkml:trace contextRef="#ctx0" brushRef="#br2" timeOffset="123438.16">19182 14756 0,'0'-9'0,"0"9"0,0 0 0,-8-8 16,-1-1-16,0 0 15,1 1-15,-1-10 16,-8 1-16,8 0 16,-8-1-1,-9 10-15,-9-10 16,-9 18-16,1 0 15,0 18-15,-10-1 16,10 18-16,-9-1 16,9 18-16,8 0 15,17 18-15,1 16 16,17-8 0,17 9-16,18-9 15,0 0-15,8-9 16,9-8-16,9-18 15,9-26-15,-10-8 16,1-18-16,0-17 16,0-17-16,-9 0 15,9-35 1,-18-9-16,-17-8 16,-8 8-16,-10 9 15,-8 0-15,-8 9 16,-19 17-16,1 9 15,0 17-15,0 8 16,-8 10-16,-1 16 16,9 10-16,17 8 15,9-18 1</inkml:trace>
  <inkml:trace contextRef="#ctx0" brushRef="#br2" timeOffset="123689.25">19174 14808 0,'0'0'0,"0"0"0,0 0 16,0 0-16,0 0 15,0 0-15,0 0 16,0 0-16,-9 17 15,0 18 1,-8 26-16,0 8 16,8 17-16,9-8 15,0 0-15,9-34 16</inkml:trace>
  <inkml:trace contextRef="#ctx0" brushRef="#br2" timeOffset="125323.73">19973 15302 0,'-9'-9'0,"0"9"0,1 0 16,-1 0-16,9 0 15,0 0-15,0 0 16,0 0-1,0-9-15,17 1 16,1-18-16,8 0 16,0-9-16,0 0 15,-18 1-15,1 16 16,0 1-16,0 8 16,-9 1-16,0-1 15,0 9-15,0 0 16,0 9-1,0 8-15,8 18 16,1-1-16,0 10 16,-1-1-16,1-17 15,8-9-15,-8 1 16,0-18-16</inkml:trace>
  <inkml:trace contextRef="#ctx0" brushRef="#br2" timeOffset="125478.01">20207 14782 0,'0'0'0,"0"0"15,0 0-15,0 0 16,0 0-16,26 0 16,18 9-1,-18-1-15</inkml:trace>
  <inkml:trace contextRef="#ctx0" brushRef="#br2" timeOffset="126021.86">20702 14617 0,'0'0'0,"0"0"0,0 0 16,0 0-16,0 0 16,0 9-16,0 17 15,-9 17-15,1 18 16,-10 43-16,1 9 15,0-18-15,-1-9 16,1-25-16,0-9 16,8-17-1,0-9-15,9-18 16,0 1-16,0 0 16,0-18-16,0 0 15,9-8-15,8-9 16,9 0-16,0 9 15,-8-1-15,-1 1 16,0 17 0,-8 0-16,0 0 15,-1 0-15,10 17 16,-1 1-16,1 8 16,-1 0-16,-8 0 15,8-9-15,0-8 16,1-1-1,-10-8-15,1 0 16</inkml:trace>
  <inkml:trace contextRef="#ctx0" brushRef="#br2" timeOffset="126238.45">20546 15059 0,'0'0'0,"0"0"0,0 0 16,0 0-16,0 0 16,0 0-16,0 0 15,0 0-15,17 0 16,9-8-16,9-1 16,26 0-16,8-8 15,1 8 1,-44 1-16</inkml:trace>
  <inkml:trace contextRef="#ctx0" brushRef="#br2" timeOffset="126822.38">21345 14488 0,'0'0'0,"0"0"15,0 0-15,0 0 16,0 0-16,0 0 16,0 0-1,17 0-15,0 17 16,18 0-16,9 27 15,-1-1-15,-8 0 16,-9 0-16,0 1 16,-17-1-16,-1 0 15,-16-8-15,-1 0 16,-17-9 0,0 0-16,0-9 15,-9-8-15,0-9 16,0-9-16,18 0 15,0 1-15,-1-1 16,18 0-16,0 1 16,18-18-16,-1 0 15,18-9-15,34 9 16,-25 17 0</inkml:trace>
  <inkml:trace contextRef="#ctx0" brushRef="#br2" timeOffset="127622.08">22204 14462 0,'0'0'0,"0"0"15,0 0-15,0 0 16,0 0-16,0 0 16,0 0-16,0 17 15,0 9-15,-8 26 16,-1 0-16,-17 8 15,0-16 1,0-1-16,0 0 16,0-17-16,-9 0 15,9-17-15,0 0 16,9-9-16,-1-9 16,1 0-16,8-8 15,9-9-15,0 0 16,0 9-1,0-1-15,9 1 16,-1 17-16,10 0 16,-1 0-16,9 17 15,9 1-15,0 8 16,-1 0-16,-7 0 16,-1 0-1,0 0-15,-9-18 0,-8 1 16,-1 0-1</inkml:trace>
  <inkml:trace contextRef="#ctx0" brushRef="#br2" timeOffset="127925.57">21405 15267 0,'-8'-9'0,"-1"1"0,0-1 16,9 0-16,0 1 15,0-1-15,18 0 16,17-8 0,34-9-16,27-9 15,16 1-15,10-1 16,-9 18-16,-9 0 15,-8 8-15,-27 9 16,-17 0 0,-17 0-16,-26 0 0,-1 0 15</inkml:trace>
  <inkml:trace contextRef="#ctx0" brushRef="#br2" timeOffset="128321.36">21683 15224 0,'0'0'0,"0"0"0,0 0 0,0 0 16,0 0 0,18 0-16,-1 17 15,18 0-15,-9 9 16,0 9-16,0 8 15,0 9 1,0 9-16,-17-18 0,-9 0 16,-9 1-1,0-10-15,-17-8 16,0 0-16,0 0 16,0-17-16,0 0 15,0-1-15,0-16 16,9-1-1,-1 0-15,1-17 16,8 0-16,9 0 16,18-8-16,16-1 15,10 1-15,-27 16 16</inkml:trace>
  <inkml:trace contextRef="#ctx0" brushRef="#br2" timeOffset="128554.31">21996 15397 0,'0'0'0,"0"0"0,0 0 16,0 0-16,0 0 15,0 0-15,0 0 16,0 0-16,26-9 15,17 1 1,18-1-16,9-8 16,-1-1-16,-8 10 15,-35 8-15</inkml:trace>
  <inkml:trace contextRef="#ctx0" brushRef="#br2" timeOffset="128855.16">22230 15172 0,'0'0'0,"0"0"16,0 0-16,0 0 16,0 0-16,0 8 15,0 10 1,0-1-16,-8 9 15,-1 17-15,0 18 16,1 8-16,-10 1 16,1-10-16,0-8 15,17-9-15,0 1 16,8-18-16,10 0 16,25-18-16,27 1 15,-27-9 1</inkml:trace>
  <inkml:trace contextRef="#ctx0" brushRef="#br2" timeOffset="129386.69">22864 14981 0,'0'0'0,"0"0"16,0 0-16,0 0 16,0 0-1,0 0-15,0 0 16,9 0-16,8-8 16,1-1-16,8 0 15,9 1-15,8-1 16,0 0-16,-17 9 15,-8 0-15</inkml:trace>
  <inkml:trace contextRef="#ctx0" brushRef="#br2" timeOffset="129570.9">22830 15146 0,'0'0'0,"0"0"0,0 0 15,0 0-15,0 0 16,17 0 0,18 0-16,8-9 15,27 0-15,-1-8 16,-43 0-16</inkml:trace>
  <inkml:trace contextRef="#ctx0" brushRef="#br2" timeOffset="131120.58">23950 14453 0,'0'0'0,"0"0"0,0 0 0,0 0 16,0 0-1,0 17-15,0 35 16,-9 35-16,-17 8 16,0 26-16,9 9 15,-1-26-15,1-17 16,0-27-16,17-25 16,0-9-16,0-17 15,0-1 1,0-8-16</inkml:trace>
  <inkml:trace contextRef="#ctx0" brushRef="#br2" timeOffset="131321.12">23932 14869 0,'0'0'0,"0"0"16,0 0-16,0 0 15,0 0 1,0 0-16,18 0 15,8 0-15,9 0 16,17 8-16,0-8 16,0-8-16,17 8 15,10-9-15,-27 0 16,-26 1-16</inkml:trace>
  <inkml:trace contextRef="#ctx0" brushRef="#br2" timeOffset="131541.08">24410 14548 0,'0'0'0,"0"0"16,0 0-16,0 0 15,0 9-15,-9 17 16,1 17 0,-1 26-16,-17 18 15,0 17 1,0 9-16,8-18 0,1-17 15,0-9-15,8-34 16,0-27-16,1 1 16,8 0-16</inkml:trace>
  <inkml:trace contextRef="#ctx0" brushRef="#br2" timeOffset="131896.08">24601 15137 0,'0'0'0,"0"0"16,0 0-16,0 0 16,0 0-1,-9 0-15,1 17 16,-10 1-16,1 16 16,8-8-16,9 0 15,0-8-15,0-1 16,9-8-16,8-1 15,1 1-15,16-18 16,1 1 0,0-10-16,0-8 15,-9 0-15,-9-8 16,-8-1-16,-18 9 16,-8 9-16,-9-1 15,-18 18-15,10 0 16,-1 9-16,17 8 15,10 1-15,8-10 16</inkml:trace>
  <inkml:trace contextRef="#ctx0" brushRef="#br2" timeOffset="132246.08">25183 15042 0,'0'0'0,"0"0"0,-9 0 15,1 0-15,-1 9 16,0-1-16,0 9 16,-8 1-16,0 16 15,8-8-15,9 9 16,0-9-1,0 0-15,9-9 16,-1-8-16,10 0 16,-10-1-16,10-8 15,-1-8-15,1-1 16,-1 0-16,-8-8 16,-1-9-16,-16 0 15,-1 9-15,0 8 16,1 0-1</inkml:trace>
  <inkml:trace contextRef="#ctx0" brushRef="#br2" timeOffset="132709.49">26008 14817 0,'0'0'0,"0"0"0,0 0 16,0 0-16,0 0 15,0 0-15,0 17 16,0 0-16,-9 1 16,0 16-1,-8 18-15,-9 0 16,-9 0-16,1-9 15,-1 1-15,-9-18 16,10 0-16,-1-18 16,0 1-16,18 0 15,0-18-15,-1 0 16,9 1-16,1-10 16,8 1-1,0 0-15,8-1 16,1 1-16,9 17 15,-1 0-15,0 9 16,9 8-16,9 18 16,8-1-16,1 10 15,-1-1-15,-17-8 16,9-1 0,-18-16-16</inkml:trace>
  <inkml:trace contextRef="#ctx0" brushRef="#br2" timeOffset="133188.4">26251 15111 0,'0'0'0,"0"0"0,0 0 0,0 0 16,0 0-16,9 0 15,8 0-15,18-9 16,26 1-16,8-1 15,1 0-15,-1-8 16,-8 9 0,-9-1-16,-26 0 15,-17 1-15,-1 8 16</inkml:trace>
  <inkml:trace contextRef="#ctx0" brushRef="#br2" timeOffset="133387.74">26598 14903 0,'0'0'0,"0"0"0,0 0 16,0 0-16,0 0 15,-8 18-15,-1 16 16,-8 36-16,8 7 16,0 1-16,1 9 15,8-9-15,17-9 16,18-8-1,-9-18-15</inkml:trace>
  <inkml:trace contextRef="#ctx0" brushRef="#br2" timeOffset="133876.76">27354 14652 0,'0'0'0,"0"0"16,0 0-16,0 0 15,0 17-15,-9 18 16,0 26-16,-17 43 16,0 17-1,0-9-15,9-8 0,0-26 16,-1-17-16,10-18 16,8-17-1,0-17-15,8-9 16,-8-9-16,9 9 15</inkml:trace>
  <inkml:trace contextRef="#ctx0" brushRef="#br2" timeOffset="134058.56">27310 15025 0,'0'0'0,"0"0"0,0 0 15,0 0-15,0 0 16,18 0-16,8 0 15,26 0-15,0 0 16,18-9 0,-1 9-16,-17 0 0,-26-17 15,-17 17 1</inkml:trace>
  <inkml:trace contextRef="#ctx0" brushRef="#br2" timeOffset="134269.89">27779 14661 0,'0'0'0,"0"0"0,0 0 0,0 0 15,0 17-15,-8 26 16,-1 18-16,0 26 16,-8 25-16,8 1 15,-8-18-15,8 0 16,9 1-1,9-27-15,0-34 16,-9-27-16</inkml:trace>
  <inkml:trace contextRef="#ctx0" brushRef="#br2" timeOffset="134575.67">28083 15293 0,'-8'-9'0,"-1"1"0,0 8 0,1 0 15,-1 0-15,0 8 16,-8 10 0,8-1-16,9 0 15,0 9-15,0-8 16,0-1-16,9-8 16,-1-1-16,10-8 15,-1 0-15,-8-8 16,0-1-16,-1-8 15,1-1 1,-18-8-16,1 9 16,-1 0-16,0 8 15,9 9-15,0 0 16,0 0-16</inkml:trace>
  <inkml:trace contextRef="#ctx0" brushRef="#br2" timeOffset="134770.24">28370 15146 0,'0'0'0,"0"0"15,0 0-15,0 0 16,0 8-16,0 10 16,0 16-16,0 1 15,0 0 1,0-1-16,0 1 15,9-9-15,-1-17 16</inkml:trace>
  <inkml:trace contextRef="#ctx0" brushRef="#br2" timeOffset="135436.67">28778 15795 0,'0'0'0,"0"0"0,0 0 16,0 0-16,0 0 16,0 0-16,0-8 15,0-1 1,0 0-16,0-25 16,17-27-16,1-34 15,25-35-15,9-9 16,-8 9-16,8 26 15,-9 27-15,-8 25 16,0 0-16,-1 17 16,1 0-1,-9 18-15,0 8 16,-8 9-16,-10 0 16,1 0-16,0 9 15,-9 8-15,-9 9 16,-17 9-1,0 8-15,8-8 16,1 0-16,0-9 16,8 0-16,9-1 15,0 1-15,9 0 16,8 0-16,0-8 16,1-1-16,-9 0 15,-1-8-15,1 0 16,-9-1-16,-9 1 15,-8 8-15,-27 1 16,-42-1 0,-10-8-16,1-1 15,51-8-15</inkml:trace>
  <inkml:trace contextRef="#ctx0" brushRef="#br2" timeOffset="137405.28">18870 16540 0,'0'0'0,"0"0"16,0 0-16,0 0 16,17 17-16,18 1 15,0-1-15,-1 9 16,-8 0-16,0-9 16,-17-8-1,0 0-15,-9 8 16,-9 0-16,-17 9 15,-17 18-15,-1-1 32,10-17-32,7 0 0,27-26 0,-17 17 0,0-8 15,-1 0-15,18-1 16,0 1-16,0 0 16,18 8-1,8 0-15,17 0 16,18-8-16,17 0 15,9-18-15,9-25 16,25-18-16,-60 26 16</inkml:trace>
  <inkml:trace contextRef="#ctx0" brushRef="#br2" timeOffset="137853.41">18896 16228 0,'0'0'0,"0"0"0,-9 0 16,0 0-16,1 9 16,-18 8-16,0 1 15,-9 16-15,-8 10 16,-10 25-16,10 0 15,8 0-15,18 27 16,0 16-16,25-8 16,18 0-1,9-17-15,17-9 16,18-18-16,25-8 16,9-34-16,9-36 15,17-16-15,1-36 16,-1-34-16,-26-17 15,-34-17 1,-36-27-16,-25 9 16,-35 0-16,-26 26 15,-9 35-15,-8 26 16,-9 43-16,-1 17 16,10 44-16,-18 17 15,35-18-15</inkml:trace>
  <inkml:trace contextRef="#ctx0" brushRef="#br2" timeOffset="138662.91">20007 17155 0,'-8'0'0,"-1"9"16,0-9-16,1 0 15,-1 0-15,9 0 16,0 0-16,0 0 16,0-9-1,0 0-15,17-17 16,1 0-16,-1 0 15,-8 0-15,-1 0 16,1 9-16,0 0 16,-9 8-16,8 1 15,-8 8-15,0 0 16,0 0 0,0 17-16,9 0 15,0 18-15,8-1 16,1 1-16,-10-9 15,10-17-15,8-1 16,8-8-16,-25 0 16</inkml:trace>
  <inkml:trace contextRef="#ctx0" brushRef="#br2" timeOffset="138806.81">20146 16670 0,'0'0'0,"0"0"15,0 0-15,0 0 16,0 0 0,9 0-16,26 9 15,-1-9-15</inkml:trace>
  <inkml:trace contextRef="#ctx0" brushRef="#br2" timeOffset="139236.46">20919 16410 0,'0'0'0,"0"0"15,-9 0-15,1 18 16,-1 16-16,-8 9 16,-1 18-16,1 17 15,-9 26 1,0 9-16,-9-9 15,9-27-15,9 1 0,-1-26 16,10-17 0,-1-18-16,9-8 15,0 0-15,0-9 16,0-9-16,17-8 16,9-9-16,9-9 15,-9 0-15,0 18 16,-8 0-16,-1 8 15,0 9-15,-8 0 16,8 17 0,1 9-16,-1 18 15,-8-1-15,0 0 16,-1-8-16,1-9 16,0-9-16,-1-8 15,-8-9-15</inkml:trace>
  <inkml:trace contextRef="#ctx0" brushRef="#br2" timeOffset="139420.66">20589 16817 0,'0'0'0,"0"0"0,0 0 15,0 0-15,0 0 16,9 0-1,17 0-15,35-8 16,17-1-16,26-8 16,44-9-16,225-44 15</inkml:trace>
  <inkml:trace contextRef="#ctx0" brushRef="#br2" timeOffset="140071.13">21484 16358 0,'0'0'15,"0"0"-15,0 0 0,0 0 16,0 0 0,17 18-16,18-1 15,8 9-15,9 9 16,0-1-16,0 9 15,-8 1-15,-18-1 16,0 9-16,-17 0 16,-9-9-1,-9 1-15,-17-1 16,0-17-16,-18 0 16,-8 0-16,0-17 15,9-1-15,8-16 16,0-10-16,9 1 15,9 0 1,17-1-16,0-8 16,17 0-16,1 0 15,42-8-15,19-1 16,-36 26-16</inkml:trace>
  <inkml:trace contextRef="#ctx0" brushRef="#br2" timeOffset="140905.86">21510 17112 0,'0'0'0,"0"0"0,0 0 16,0 0-16,0 0 16,0 0-16,8-9 15,18 0-15,18 1 16,34-1-16,26 0 16,9 1-1,17-1-15,-17 0 16,-9 1-16,-17 8 15,-17 0-15,8 8 16,-17 1-16,-44-9 16</inkml:trace>
  <inkml:trace contextRef="#ctx0" brushRef="#br2" timeOffset="141289.06">21866 17259 0,'0'0'0,"0"0"16,0 0-1,0 0-15,0 0 16,0 17-16,8 1 16,10-1-16,-1 18 15,0 17-15,-8 0 16,0-1-16,-9 10 15,-9-9-15,0-9 16,1 1-16,-10-18 16,-8 0-1,9-18-15,0 1 16,-9 0-16,8-18 16,1 0-16,0 1 15,-1-1-15,9-8 16,9-9-1,18 0-15,8-18 0,26 1 16,26 17 0,-17 17-16</inkml:trace>
  <inkml:trace contextRef="#ctx0" brushRef="#br2" timeOffset="141536.17">22144 17527 0,'0'0'0,"0"0"0,0 0 15,0 0-15,0 0 16,8 0-16,18 0 16,9-8-16,17-1 15,9 0-15,0-8 16,8 0-1,1-9-15,-10 9 16,-16-1-16,-27 10 16</inkml:trace>
  <inkml:trace contextRef="#ctx0" brushRef="#br2" timeOffset="141787.03">22482 17259 0,'0'0'0,"-8"0"15,8 0-15,-9 0 16,0 9-16,1 8 16,-1 0-16,0 18 15,0 0-15,1 17 16,-1-1-16,0 19 16,9 8-1,0-18-15,0 1 0,0-18 16,9 1-1,8-18-15,10-18 16,42-8-16,-17-8 16</inkml:trace>
  <inkml:trace contextRef="#ctx0" brushRef="#br2" timeOffset="146729.31">21987 17051 0,'0'0'0,"0"-9"16,0 9-16,0-8 15,0 8-15,0-9 16,0 9-16,0 0 16,0-9-16,18-25 15,8-18-15,17-26 16,9-26-1,9 0-15,-9 17 16,-8 18-16,-10 17 16,-8 18-16,0 16 15,0 1-15,9 0 16,0 17-16,0 0 16,8 0-16,-17 8 15,0 1 1,-17 0-16,0-1 15,-9 1-15,-9 8 16,-9 1-16,-8-1 16,0 0-16,9 1 15,0-10-15,8 1 16,9-1-16,0 1 16,0 0-16,9-1 15,8 10 1,0-1-16,9-8 15,-8-1-15,-10 1 16,1 0-16,-18 8 16,-8 0-16,-9 9 15,-17 0-15,-9 0 16,8-17-16,9 0 16,18-9-1,17 0-15,0 0 16</inkml:trace>
  <inkml:trace contextRef="#ctx0" brushRef="#br2" timeOffset="147535.42">23099 16921 0,'0'0'0,"0"0"16,0 0-16,0 0 16,0 0-16,0 0 15,17 0-15,18 0 16,8 0-16,18 0 15,9-8 1,8-1 0,-9 9-16,-43 0 0</inkml:trace>
  <inkml:trace contextRef="#ctx0" brushRef="#br2" timeOffset="147725.15">23177 17146 0,'0'0'0,"0"0"0,0 0 16,0 0-16,0 0 15,17 0-15,18 0 16,26-8-16,26-1 16,0 0-1,-44 9-15</inkml:trace>
  <inkml:trace contextRef="#ctx0" brushRef="#br2" timeOffset="148084.89">24080 16549 0,'0'0'0,"0"0"15,0 0-15,0 0 16,0 0 0,0 0-16,-9 26 15,1 26-15,-1 43 16,-17 35-16,9 8 15,-1-8-15,-8-8 16,9-36-16,-1-8 16,18-26-1,0-26-15,0-17 16,18-1-16,-10 1 16</inkml:trace>
  <inkml:trace contextRef="#ctx0" brushRef="#br2" timeOffset="148285.51">24063 17103 0,'0'0'0,"0"0"0,0 0 16,0 0-16,17 0 15,0 0-15,18-9 16,0 1-16,26-1 15,8-8-15,1-1 16,-10-16 0,-25 8-16</inkml:trace>
  <inkml:trace contextRef="#ctx0" brushRef="#br2" timeOffset="148519.03">24566 16679 0,'0'0'0,"0"0"0,0 0 16,-8 0 0,-1 0-16,0 17 15,1 18-15,-10 43 16,1 17-16,0 9 16,-1 17-16,1-8 15,-1-18-15,18-8 16,0-36-16,9-33 15,0-10-15,-1 1 16</inkml:trace>
  <inkml:trace contextRef="#ctx0" brushRef="#br2" timeOffset="148818.62">24836 17233 0,'0'0'0,"0"0"15,0 0-15,0 0 16,-9 17-1,0 9-15,1 9 16,-1 0-16,9 8 16,0 0-16,9-17 15,-1-9-15,1-8 16</inkml:trace>
  <inkml:trace contextRef="#ctx0" brushRef="#br2" timeOffset="149221.84">25417 17198 0,'-8'0'0,"-1"0"15,0 0-15,1 0 16,-1 9-16,-8 0 15,-9-1-15,-1 10 16,1-1-16,9 9 16,0 9-16,-1-1 15,1 1 1,17 0-16,0-9 0,9-1 16,-1-16-1,10 0-15,-1-1 16,18-8-16,-9-8 15,0-1-15,0 0 16,-17-16-16,-1-1 16,-16 0-16,-1 0 15,0 8-15,-17 1 16,0 17 0,0 0-16,9 9 15</inkml:trace>
  <inkml:trace contextRef="#ctx0" brushRef="#br2" timeOffset="149703.53">26034 16956 0,'0'0'0,"0"0"0,0 0 15,0 9-15,0 8 16,0 0-16,-9 18 16,1-1-16,-1 18 15,-17 9 1,0-9-16,-9 0 16,-8 0-16,8-9 15,0-17-15,9 0 16,9-17-16,-1 0 15,1-1-15,0-16 16,-1-1-16,10 0 16,-1-17-16,9 9 15,0 0 1,9-1-16,-1 1 16,10 0-16,-1 17 15,0 0-15,18 0 16,0 17-16,0 0 15,-1 18-15,1 0 16,-9-1-16,0-8 16,0 0-1,-17-9-15,0-8 16,-1 0-16,-8-9 16</inkml:trace>
  <inkml:trace contextRef="#ctx0" brushRef="#br2" timeOffset="150469.42">26590 17129 0,'0'0'0,"0"0"15,0 0-15,0 0 16,0 0-16,0 0 15,0 0-15,8 0 16,18 0-16,35 0 16,9 0-16,8-9 15,9 1 1,8-1-16,-25 9 16,-27-9-16,-26 9 15</inkml:trace>
  <inkml:trace contextRef="#ctx0" brushRef="#br2" timeOffset="150701.83">26850 16826 0,'0'0'0,"0"0"16,0 0-16,0 9 15,-8 17-15,-1 17 16,9 26-16,-9 26 15,0 9-15,9-8 16,0-1-16,0-17 16,9-26-1,0-26-15,0-18 16,-9-8-16</inkml:trace>
  <inkml:trace contextRef="#ctx0" brushRef="#br2" timeOffset="150941.77">27536 16687 0,'0'0'0,"0"0"0,0 9 16,0 26-16,-8 25 15,-1 27-15,-9 8 16,-8 18-16,9-1 15,0 1-15,-1-26 16,10-10 0,-1-25-16,9-26 15,0-17-15,0-9 16,0 0-16</inkml:trace>
  <inkml:trace contextRef="#ctx0" brushRef="#br2" timeOffset="151135.13">27501 17138 0,'0'0'0,"0"0"16,0 0-16,0 0 15,0 0-15,18 0 16,17 8-16,8 1 16,9-9-16,0-9 15,35 1 1,0-1-16,-26 0 15,-35 1-15</inkml:trace>
  <inkml:trace contextRef="#ctx0" brushRef="#br2" timeOffset="151351.67">28179 16705 0,'0'0'0,"0"0"0,0 0 16,-9 0-16,0 8 15,1 10-15,-1 25 16,-8 35-16,-1 17 16,1 18-1,0 8-15,-1-17 0,1-9 16,17-17-16,0-35 16,9-34-16,-1 0 15</inkml:trace>
  <inkml:trace contextRef="#ctx0" brushRef="#br2" timeOffset="151573.49">28352 17268 0,'0'0'0,"0"0"16,0 8-16,-8 10 15,8-1-15,-9 18 16,0-1-16,1 10 16,8-1-16,0-9 15,-9-16 1,9-10-16,0-8 16</inkml:trace>
  <inkml:trace contextRef="#ctx0" brushRef="#br2" timeOffset="151760.99">28561 17276 0,'0'0'0,"0"0"0,0 18 16,-9-1 0,1 18-16,-1-1 15,9 10-15,0-10 16,0-17-16,9-8 15,-9 0-15</inkml:trace>
  <inkml:trace contextRef="#ctx0" brushRef="#br2" timeOffset="152467.52">29030 18004 0,'-9'0'0,"0"17"15,1-8 1,-1-1-16,0 1 0,1 0 16,-1-1-1,0-8-15,1 0 16,-1-8-16,9-10 16,0-25-16,17-52 15,27-35-15,8-35 16,9 1-16,-1 34 15,1 26-15,9 0 16,-10 26 0,-16 18-16,-1 16 15,1 10-15,-10 16 16,1 10-16,9 8 16,-10 17-16,-8 9 15,-17 9-15,0-1 16,-1 1-16,-16-1 15,-18 1 1,0 0-16,-9-1 16,0-8-16,18 0 15,-1 0-15,1-8 16,8-10-16,9 10 16,0-10-1,18 10-15,-1-1 0,9 0 16,9 9-1,-9 0-15,0 0 16,-17 0-16,-9 0 16,-18 9-16,-16-1 15,-36 1-15,-34-9 16,-35-26-16,35-17 16,69 17-16</inkml:trace>
  <inkml:trace contextRef="#ctx0" brushRef="#br0" timeOffset="155573.77">18444 14254 0,'0'0'0,"0"0"0,0 0 16,0 0-16,0 0 15,0 17-15,0 0 16,0 18-16,9 34 16,0 35-1,-1 17-15,10 44 16,-10 34-16,-8 35 16,0 0-16,9 8 15,-9-16-15,0 7 16,0-16-16,-9-9 15,1-9-15,-1-52 16,0-8 0,9-18-16,0-43 15,9-17-15,8-27 16,-8-16-16</inkml:trace>
  <inkml:trace contextRef="#ctx0" brushRef="#br0" timeOffset="156819.25">18792 14003 0,'0'0'16,"0"0"-16,0 0 0,0 0 16,0 0-16,0 0 15,17 0-15,9 0 16,17-9-16,27 0 15,17 1 1,8-1-16,18 9 16,17 0-16,1 9 15,8-1-15,17 1 16,0 0-16,9-1 16,0 1-16,-17 0 15,17 8 1,0-8-16,0-1 15,9 1-15,8 0 16,-8-9-16,8 8 16,0-8-16,9 9 15,0-1-15,0 1 16,-8 0-16,-1 8 16,9 0-1,9-8-15,0 0 16,-1-1-16,10 1 15,25-9-15,-8 9 16,-44-9-16,9 8 16,9 1-16,-9 8 15,-8-8-15,-1 0 16,0-1 0,1-8-16,-1 0 15,18 9-15,-18-9 16,9 0-16,-17 9 15,8-1-15,9-8 16,-8 0-16,-10 0 16,-8 9-16,-8 0 15,16-1 1,-8 10-16,-9-1 16,9 0-16,-8 1 15,-1-1-15,9 0 16,-9 1-16,-17-1 15,9-8-15,-9-1 16,-9 10-16,0-10 16,-8 1-16,-9 8 15,0 1 1,0-10-16,0 1 16,-18 8-16,9 0 15,0 1-15,-25-1 16,-1 0-16,-9 1 15,1-1-15,8 9 16,0-9-16,-9-8 16,1 8-1,-1-8-15,1 8 16,-1 1-16,1-10 16,8 10-16,0-10 15,0 1-15,-8 0 16,-1-1-16,1 1 15,8 0-15,0-9 16,-9 8-16,1 1 16,-9 0-1,8-9-15,1 8 16,8 1-16,0-9 16,0 9-16,-8-9 15,-10 8-15,10 1 16,-1 0-16,10-1 15,-10 1-15,-8-9 16,-9 9 0,0-9-16,-9 8 15,1 1-15,-9-18 16,-18 9-16</inkml:trace>
  <inkml:trace contextRef="#ctx0" brushRef="#br0" timeOffset="158121.93">18826 17631 0,'0'0'0,"0"0"0,0 0 0,0 0 0,0 0 15,0 0-15,0 0 16,9 0-16,8 9 16,18 8-16,9 1 15,25 8-15,18 0 16,26 0 0,17 8-16,9-8 15,9 0-15,25 0 16,1 0-16,8-8 15,18-10-15,0-8 16,8 9-16,18-9 16,0 0-16,8 0 15,1 0-15,-1 0 16,-8 0 0,-9 0-16,9 9 15,0-9-15,-1 0 16,-8 8-16,9 1 15,0-9-15,0 8 16,0-8-16,-1 9 16,-8-9-16,-8 9 15,-1-1 1,1-8-16,-10 0 16,10 0-16,-18 0 15,0 0-15,0 0 16,-17 9-16,8-9 15,-8 9-15,8-9 16,-8 0-16,-1 0 16,1 0-16,-18 0 15,18 0 1,0 0-16,-27 8 16,10 1-16,-1 0 15,-17-1-15,8 1 16,1 0-16,-9-9 15,0 0-15,9 8 16,-9-8 0,8 0-16,-8 0 15,-9 0-15,9 9 16,0 0-16,0-1 16,-9 1-16,1 0 15,-10-1-15,1 1 16,-1 0-16,18-1 15,-17 1-15,8 0 16,0-1 0,-8-8-16,0 9 15,8 0-15,9-1 16,-18 1-16,18 0 16,0-1-16,-26 1 15,-9 8-15,27 1 16,242 42-16</inkml:trace>
  <inkml:trace contextRef="#ctx0" brushRef="#br0" timeOffset="159736.96">30402 14973 0,'0'0'0,"0"0"16,0 0-16,-9 0 16,0-9-16,1 0 15,-1 1-15,-8-1 16,-1 0-1,1 9-15,-9 0 16,0 0-16,0 0 16,-9 18-16,9-1 15,0 0-15,9 9 16,-1 9 0,18-9-16,0 0 0,9 8 15,8 1 1,1-9-16,-1 0 15,9 0-15,-17-9 16,-1-8-16,1 0 16,-9-1-16,0 1 15,-9 0-15,1-1 16,-1 1-16,-8 0 16,-1-1-1,1 1-15,17-9 16</inkml:trace>
  <inkml:trace contextRef="#ctx0" brushRef="#br0" timeOffset="160233.94">30567 15137 0,'0'0'0,"0"0"0,0 0 16,0 0-16,0 17 15,0 1-15,0 16 16,9 1-16,-9-9 16,8 0-16,1-17 15,0-1-15,8 1 16,0-18 0,18 1-16,8-10 15,1-8-15,-1-8 16,-17-1-16,0 18 15,-8-1-15,-10 18 16,1 0-16,0 0 16,8 18-16,1 25 15,-10 18 1,1 17-16,0 17 16,-1 0-16,1-8 15,-9-18-15,-9-17 16,9-17-16,-8-9 15,8-18-15,-9 1 16,0 0-16,1-18 16,-18 0-1,-1-17-15,1 0 16,0-17-16,9 8 16,8-8-16,9 8 15,9 9-15,0 9 16</inkml:trace>
  <inkml:trace contextRef="#ctx0" brushRef="#br0" timeOffset="160817.28">31322 15215 0,'0'-9'0,"0"1"0,-8-10 0,-1 1 15,0 0-15,1-1 16,-1 10-1,0 8-15,-8 0 16,-1 17-16,-8 0 16,9 9-16,0 9 15,17 0-15,0-1 16,0-8-16,0 0 16,8-8-1,1-1-15,-9-8 16,0-1-16,0 1 15,0-9-15,-9 0 16,-17 9-16,9-1 16,-9 1-16,0-9 15,8-9-15,10 9 16</inkml:trace>
  <inkml:trace contextRef="#ctx0" brushRef="#br0" timeOffset="160983.33">31357 15241 0,'0'0'0,"0"0"0,0 0 16,17 0-16,1 0 15,8 0-15,17 0 16,18 0 0,-9 9-16,-8-9 15,-27 0-15</inkml:trace>
  <inkml:trace contextRef="#ctx0" brushRef="#br0" timeOffset="161235.08">31565 15033 0,'0'0'0,"0"0"15,0 0-15,0 0 16,0 9-16,0 8 15,0 18-15,-8 8 16,-1 26-16,0 1 16,-8-1-1,8 9-15,9-17 16,0-18-16,0-9 16,9 1-16,17-9 15,-9 0-15,1-17 16</inkml:trace>
  <inkml:trace contextRef="#ctx0" brushRef="#br0" timeOffset="162099.76">31791 15466 0,'0'0'0,"0"0"0,0 0 16,0 0-16,0 0 15,0 0-15,18-8 16,-1-1-16,18 0 16,-9-8-1,0 0-15,0-1 16,0 1-16,-9 0 16,-8 8-16,0-8 15,-9 8-15,0 9 16,0 0-16,-9 0 15,0 0-15,1 0 16,-1 0 0,-8 9-16,-1 8 15,1 0-15,-1 1 16,1 8-16,8-9 16,9 0-16,0 1 15,0-1-15,18-8 16,-1-1-16,1 1 15,16-9 1,1-9-16,0 1 16,-1-1-16,-8 9 15,1 0-15,-1 0 16,-18 0-16,1 0 16,0 0-16,-9 17 15,0 1-15,0-1 16,0 0-1,0-8-15,0-1 16,0 1-16,0 0 16,0-9-16,0 0 15,0 0-15,17-9 16,0-8-16,9 0 16,0-1-1,1 1-15,-1 0 16,0 17-16,-18 0 15,1 0-15,-9 0 16,0 17-16,0 0 16,0 1-16,0-10 15,0 1-15,0-1 16,0-8-16,0 0 16,17-8-1,9-9-15,9-9 16,0 8-16,8 1 15,-17 0-15,0 17 16,-17 0-16,0 0 16,-1 17-16,1 18 15,9 8-15,-1 0 16,-8 0 0,-1-17-16,1-17 15</inkml:trace>
  <inkml:trace contextRef="#ctx0" brushRef="#br0" timeOffset="163266.06">30428 15899 0,'0'0'0,"0"0"0,0 0 16,0 0 0,-9 0-16,1 0 15,-1 0-15,0 0 16,0 0-16,-8 0 16,8 0-16,-17 26 15,0 9-15,9 0 16,0-1-16,-1 1 15,18-9 1,0 0-16,18-18 16,-1 1-16,0 0 15,1-18-15,-1 0 16,0-17-16,9-8 16,-8-1-16,-9 1 15,-1-1-15,-8 18 16,0-1-16,0 1 15,0 8 1,0 1-16,18-10 16,-1-8-16,18 0 15,-1 0-15,1 0 16,9 9-16,-1 0 16,-17 8-16,0 9 15,-9 0 1,-8 9-16,-9 8 15,-17 44-15,-18 43 16,-17 17-16,-9 9 16,9 0-16,0-18 15,17-17-15,18-25 16,17-18 0,0-9-16,9-17 15,8-17-15,0-1 16,18-16-16,0-10 15,17-16-15,0-36 16,-17-8-16,-18 9 16,-8 0-16,-9 17 15,0 17-15,0 1 16,0 16-16,0 1 16,0 8-1,0 1-15,8-1 16,10-8-16,17 8 15,-18 9-15</inkml:trace>
  <inkml:trace contextRef="#ctx0" brushRef="#br0" timeOffset="167249.23">31227 16038 0,'0'0'0,"0"0"0,0 0 0,-9 0 0,0 17 16,1 26-16,-10 9 15,10 26-15,-1 9 16,0-9-16,-8-17 16,8-10-16,1-16 15,8-9 1,0-9-16,0-8 0,0-9 15,-9 0 1,0-9-16,1-25 16,8-18-16,0-17 15,8-1-15,10 1 16,8 17 0,8 9-16,1 8 0,0 18 15,0 8 1,-1 9-16,10 17 15,-10 1-15,-7 8 16,-1 8-16,-9 1 16,-8 17-16,-18 9 15,-17-9-15,-18 0 16,1-9-16,-9-17 16,9-9-1,8 0-15,0-8 16,18 0-16</inkml:trace>
  <inkml:trace contextRef="#ctx0" brushRef="#br0" timeOffset="167412.92">31592 16687 0,'0'0'0,"0"0"0,0 0 15,0 0-15,8 0 16,10-8-16,-10 8 16</inkml:trace>
  <inkml:trace contextRef="#ctx0" brushRef="#br0" timeOffset="167681.95">31930 16185 0,'0'0'0,"0"0"16,0 0-16,0 0 0,0 0 16,0 0-1,0 0-15,26-9 16,18 1-16,16-1 15,10 0-15,-1 1 16,10-1-16,-10 9 16,0 9-16,-42-1 15</inkml:trace>
  <inkml:trace contextRef="#ctx0" brushRef="#br0" timeOffset="168016.07">32095 16202 0,'0'0'0,"0"0"15,0 0-15,0 0 16,0 18-16,0-1 16,0 18-16,-9 17 15,1 0-15,-10 0 16,1-9-1,0 0-15,8 0 0,0-17 16,9 0-16,0-8 16,0-1-1,0-8-15,0-1 16,0 1-16,18 8 16,8-8-16,8 0 15,1-1-15,17-16 16,0-1-16,9 0 15,-26 9-15</inkml:trace>
  <inkml:trace contextRef="#ctx0" brushRef="#br0" timeOffset="168169.59">32104 16376 0,'0'0'0,"0"0"0,0 0 0,0 0 16,0 0-1,17 8-15,27 1 16,25 0-16,35-9 16,-17-9-16,-52 0 15</inkml:trace>
  <inkml:trace contextRef="#ctx0" brushRef="#br0" timeOffset="168304.12">32729 16653 0,'0'0'0,"0"0"16,0 0-16,0 0 15,0 0-15</inkml:trace>
  <inkml:trace contextRef="#ctx0" brushRef="#br0" timeOffset="-93428.46">24931 6537 0,'0'0'0,"0"0"0,0 0 0,0 0 0,0 0 16,0 0-16,0 0 15,0 0-15,0 0 16,0 0 0</inkml:trace>
  <inkml:trace contextRef="#ctx0" brushRef="#br0" timeOffset="-91637.59">25834 6069 0,'0'0'0,"0"0"15,0 0-15,0 0 16,0 0-16,0 0 16,0 0-16,0 0 15,0 9-15,0 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3:45:04.7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2180 4259 0,'0'0'0,"0"9"0,0-9 0,0 0 16,0 0-16,0 0 16,0 0-16,0 0 15,0 0-15,0 0 16,0 0-16,0 9 16,-9 17-16,-8 26 15,-9 43 1,-18 43-16,-8 18 15,9-26-15,8-9 16,0-8-16,0-26 16,27-18-16,-18-17 15,8-17-15,18-27 16,0 1 0,0 0-16</inkml:trace>
  <inkml:trace contextRef="#ctx0" brushRef="#br0" timeOffset="303.74">2162 4225 0,'0'0'0,"9"8"0,-9-8 16,0 0-1,0 0-15,0 9 16,0 17-16,0 9 15,9 17-15,8 17 16,-8 0-16,17 26 16,0 27-16,-9-18 15,9-9-15,0 9 16,-8-18 0,-10-8-16,1-26 15,0-8-15,-9-18 16,8-9-16,1 9 15,0-17-15</inkml:trace>
  <inkml:trace contextRef="#ctx0" brushRef="#br0" timeOffset="481">1980 4987 0,'0'0'0,"0"0"16,0 0-16,0 0 15,17 0-15,1 0 16,8 0-16,8-9 16,36 9-16,-1 9 15,-43-1 1</inkml:trace>
  <inkml:trace contextRef="#ctx0" brushRef="#br0" timeOffset="950.42">2579 4952 0,'0'0'0,"0"0"0,0 0 16,0 0-16,0 0 15,0 0-15,0 17 16,-9 18 0,1 0-16,-1-1 15,0 10-15,1-10 16,-1-8-16,0 0 16,9-17-16,0 0 15,0-1-15,0-8 16,0-8-16,0-10 15,9-8 1,0-8-16,8-1 16,-8 18-16,-1-1 15,1 1-15,0 17 16,-1 0-16,1 0 16,0 17-16,-9 9 15,0 9-15,8 8 16,1 1-1,9 8-15,-10-9 16,1-26-16</inkml:trace>
  <inkml:trace contextRef="#ctx0" brushRef="#br0" timeOffset="1652.37">2935 5082 0,'0'0'0,"-9"-9"0,1 1 15,-1-1-15,0 9 16,1 0 0,-1 0-16,9 0 15,0 0-15,0 17 16,0 9-16,0 18 15,0-1-15,0-17 16,9 0-16,-1 0 16,1-17-16,0-1 15,-1 1-15,-8-18 16,9 1-16,0-1 16,8-17-16,1-9 15,-10 9 1,1 9-16,0 0 15,-1 17-15,1 0 16,0 8-16,8 18 16,0 26-16,9 18 15,-8-1 1,-1 0-16,-8 9 16,0 0-16,-18-17 15,0-18-15,0 0 16,1-17-16,-10 0 15,1-17-15,0 0 16,-1-18-16,-8-8 16,0-9-16,9-18 15,17 1 1,0-9-16,17-9 16,18-8-16,52-26 15,-18 43-15</inkml:trace>
  <inkml:trace contextRef="#ctx0" brushRef="#br0" timeOffset="3697.55">4029 4441 0,'0'0'0,"0"0"0,0 0 16,0 0-16,0 0 15,0 0-15,0 0 16,0 0-16,0 18 16,0 16-16,-8 53 15,8 43-15,-9 17 16,0-17-16,1-18 16,-1-16-16,0-18 15,9-26 1,0-9-16,0-17 15,0-17-15,0-1 16,0-8-16,0 0 16</inkml:trace>
  <inkml:trace contextRef="#ctx0" brushRef="#br0" timeOffset="4353.01">4073 4484 0,'0'0'16,"0"0"-16,0 0 0,0 0 15,0 0-15,0 0 16,0 9 0,0 8-16,17 9 15,0 26-15,9 26 16,1 0-16,-10-8 15,0-10-15,1-8 16,-10-9-16,1-17 16,0 0-16,-1-17 15,1 0 1,0-9-16,-1-9 16,10-17-16,17-26 15,-1-17-15,10-9 16,-10 9-16,-8 17 15,1 0-15,-1 8 16,0 10-16,0-1 16,-9 9-1,-8 9-15,-1 0 16,1 8-16,0 0 16,-9 1-16,0-1 15,0 9-15,0 0 16,0 0-16,0 0 15,0 0-15,0 0 16,0 0 0,0 0-16,0 0 15,0 17-15,8 9 16,1 43-16,0 35 16,-9 9-16,0 0 15,0 8-15,0-9 16,0-25-1,0-26-15,0-9 16,0-9-16,0-17 16,0 0-16,0-17 15,8-1-15,1 1 16</inkml:trace>
  <inkml:trace contextRef="#ctx0" brushRef="#br0" timeOffset="5071.64">5314 4753 0,'0'0'0,"0"0"0,0 0 16,0 0-16,0 0 15,0 0-15,0 0 16,0 0-16,0 0 16,9 0-16,17 17 15,9-8-15,17 0 16,0-1 0,-8 1-16,-1 0 15,-17-9-15,0 0 16,0 0-16,-9 0 15,-8 0-15,0 8 16,0-8-16</inkml:trace>
  <inkml:trace contextRef="#ctx0" brushRef="#br0" timeOffset="5280.67">5358 5082 0,'0'0'0,"0"0"0,0 0 15,0 0-15,0 0 16,0 0-16,0 0 16,0 0-16,9 0 15,8 0 1,18 0-16,8 0 16,9 0-16,0 0 15,-26 0-15</inkml:trace>
  <inkml:trace contextRef="#ctx0" brushRef="#br0" timeOffset="6366.49">6808 4216 0,'0'0'0,"0"0"16,0 0-16,0 0 15,0 0-15,0 0 16,-9-9-16,1 1 16,-1-1-1,0 0-15,1 1 16,-1-1-16,-8 0 15,-9 1-15,-1 8 16,1 0-16,0 17 16,0 0-16,0 9 15,9 26-15,0 0 16,17 9 0,0 0-16,0-18 15,8 0-15,1 0 16,0-17-16,-1 0 15,-8 0-15,0 0 16,-8-8-16,-1-1 16,0 0-16,-8-8 15,-9 8-15,0-8 16,8 0 0,1-9-16,8 8 15,9-8-15,0 0 16,0 0-16,0 0 15,18 0-15,-1 18 16,0-1-16,1 0 16,-1 1-16,1 16 15,-10 1 1,1 17-16,-9 8 16,0 18-16,-9 0 15,1 0-15,-1-8 16,9-10-16,0 1 15,9-9-15,-1 0 16,10-9-16,-1-17 16,0-17-16,35-9 15,-8-9 1</inkml:trace>
  <inkml:trace contextRef="#ctx0" brushRef="#br0" timeOffset="6821.51">7320 4597 0,'0'0'0,"0"0"16,0 0-16,0 0 15,0 0 1,0 0-16,0 0 16,-8 0-16,-1 17 15,-8 35-15,-1 26 16,-8 26-16,9 0 16,0 0-1,-1-17-15,18-27 16,0-16-16,0-18 15,0-18-15,0 1 16,0-9-16,0 0 16</inkml:trace>
  <inkml:trace contextRef="#ctx0" brushRef="#br0" timeOffset="7615.54">7346 4658 0,'0'0'0,"0"0"0,0 0 15,0 0-15,-8 0 16,-1 0-16,0 0 15,9 0-15,0 0 16,-8 0-16,8 0 16,0 0-16,0 0 15,0 0-15,0 0 16,0 0-16,0 0 16,0 0-1,0 0-15,0 8 16,8 18-16,10 26 15,-1 0-15,1 0 16,8 0-16,-9-8 16,0-19-16,1 1 15,-10-8-15,1-10 16,0 1 0,8-18-16,0-8 15,1-26-15,17-18 16,-1-17-16,-8 9 15,0 17-15,-17 17 16,0 9-16,-1 9 16,1 0-16,0 8 15,-9 9 1,0 0-16,0 9 16,17 34-16,-8 26 15,0 9-15,-1 0 16,1 9-16,0 8 15,-18-8-15,0-27 16,9-16-16,0-18 16,0 0-1,0-18-15,9 10 16,8-1-16</inkml:trace>
  <inkml:trace contextRef="#ctx0" brushRef="#br0" timeOffset="8130.85">7989 5463 0,'0'0'0,"0"0"16,0 0-16,-9 0 15,1 0-15,8 0 16,0 0-16,0 0 15,0 0 1,0-9-16,0 1 16,0-1-16,0-17 15,8-8-15,10-10 16,-1 10-16,-8-1 16,-1 9-16,1 9 15,0 8-15,-9 9 16,0 0-1,0 0-15,0 17 16,9 1-16,8-1 16,-8 9-16,-1 0 15,1-17-15,0-1 16,17 10-16,8-10 16,-16 1-1</inkml:trace>
  <inkml:trace contextRef="#ctx0" brushRef="#br0" timeOffset="8279.12">8050 4874 0,'0'0'0,"0"0"15,0 0-15,0 0 16,0 0-16,0 0 16,26 18-1,26 8-15,-26-18 16</inkml:trace>
  <inkml:trace contextRef="#ctx0" brushRef="#br0" timeOffset="8632.46">8475 5134 0,'0'0'0,"0"9"0,0-1 0,0 10 15,0 8-15,0 8 16,0 18-16,0 0 16,0-8-1,0-1-15,0 0 16,0 0-16,-8-8 15,-1 0-15,0-9 16,1-9-16,-10-8 16,1-1-16,0-8 15,-1-8 1,9-1-16,9-8 16,0-1-16</inkml:trace>
  <inkml:trace contextRef="#ctx0" brushRef="#br0" timeOffset="8752.81">8441 5082 0,'0'0'0,"0"0"16,0 0-16,0 0 16,0 0-16,0 0 15,0 0 1,8 9-16,-8-9 16</inkml:trace>
  <inkml:trace contextRef="#ctx0" brushRef="#br0" timeOffset="9380.68">8449 4718 0,'0'0'0,"0"0"16,0 0-16,0 0 16,0 0-16,0 0 15,0 0-15,0 9 16,0 8-16,0-8 16</inkml:trace>
  <inkml:trace contextRef="#ctx0" brushRef="#br0" timeOffset="10434.29">8831 4580 0,'0'0'0,"0"0"0,0 0 15,0 0-15,-8 0 16,8 0-16,0 0 16,0 0-16,0 0 15,0 0 1,0 0-16,0 0 16,0 0-16,0 0 15,0 0-15,0 0 16,0 0-16,0 0 15,0 0-15,0 0 16,0 0-16,0 0 16,0 0-1,0 0-15,0 0 16,0 0-16,0 0 16,0 0-16,0 0 15,8 0-15,1 0 16,0 0-16,-1 0 15,1 17-15,0 0 16,-1 1 0,1 8-16,0 8 15,-9 1-15,9 0 16,-9-1-16,0 10 16,0-1-1,0 0-15,0-8 0,8-1 16,1-8-16,0 0 15,8-8 1,0-10-16,-8 1 16,8 0-16,-8-9 15,0 0-15,-1 0 16,1 0-16,-9 0 16,0 0-16,0 0 15,0 0-15,0 0 16,0 0-16,0 17 15,0 26 1,0 27-16,0-1 16,9 9-16,-1 0 15,1 0-15,0 0 16,-9-26-16,0-9 16,-9 0-16,0-8 15,1-9-15,-10 0 16,1 0-1,0-17-15,8-1 16</inkml:trace>
  <inkml:trace contextRef="#ctx0" brushRef="#br0" timeOffset="28445.54">9491 4701 0,'0'0'0,"0"0"0,0 0 15,0 0 1,0 0-16,0 0 16,18 0-16,-1 0 15,18 0-15,0 0 16,8 0-16,0 0 15,1 0-15,-1-9 16,-25 9-16</inkml:trace>
  <inkml:trace contextRef="#ctx0" brushRef="#br0" timeOffset="28662.13">9422 5134 0,'0'0'0,"0"0"0,0 0 16,0 0-16,0 0 15,0 0 1,17-9-16,18 1 16,26-1-16,8 0 15,1 9-15,25-8 16,-43 8-16</inkml:trace>
  <inkml:trace contextRef="#ctx0" brushRef="#br0" timeOffset="29495.34">10612 3575 0,'-9'-9'0,"0"1"0,1 8 15,-1 0-15,0 0 16,0 0-16,1 0 16,-1 17-16,-8 0 15,-1 18-15,-8 17 16,0 35-16,-8 17 16,7 17-1,-7 17-15,8 36 16,8 16-16,1 18 15,17 0-15,0 0 16,17 0-16,9-1 16,0-42-16,9-44 15,26 0-15,8-8 16,-34-52-16</inkml:trace>
  <inkml:trace contextRef="#ctx0" brushRef="#br0" timeOffset="30262.34">16482 3653 0,'0'0'0,"0"0"0,0 0 0,0 0 16,17 17-16,9 9 15,26 44-15,18 42 16,-1 35-16,1 18 15,-18 17 1,-9 8-16,-25 18 16,-10 17-16,-16-8 15,-18-9-15,-18 8 16,-8-8-16,-17-9 16,-79 174-16</inkml:trace>
  <inkml:trace contextRef="#ctx0" brushRef="#br0" timeOffset="31741.31">10681 3653 0,'0'0'0,"0"0"16,0 0-16,0-9 16,0 9-16,0 0 15,0 0-15,0 0 16,0 0-16,0 0 16,0 0-16,-9 26 15,1 26 1,-1 35-16,-8 8 15,-1-8-15,10-9 16,-1-18-16,0-16 16,9-10-16,0-16 15,0-10-15,0-8 16,0 0-16</inkml:trace>
  <inkml:trace contextRef="#ctx0" brushRef="#br0" timeOffset="32144.67">10681 3757 0,'0'0'0,"0"0"0,0 0 16,0 0-1,0 0-15,0 0 0,0 0 16,0 0-16,0 0 16,0 17-1,0 18-15,9 8 16,-1-8-16,1-9 15,0 0-15,-1-17 16,1-1-16,-9-8 16,0-8-16,17-10 15,1-16 1,-1-27-16,9-8 16,0 25-16,-8 10 15,-10 16-15,1 18 16,-9 0-16,0 9 15,17 17-15,-8 35 16,0 8 0,-1 9-16,-8 0 0,0-18 15,9-16 1,0-18-16,8-9 16,-8-8-16,0-9 15</inkml:trace>
  <inkml:trace contextRef="#ctx0" brushRef="#br0" timeOffset="32515.55">11185 4034 0,'0'0'0,"0"0"16,0 0-16,0 0 15,-9 0-15,0 0 16,1 9 0,-1 8-16,9 0 15,0 1-15,0-1 16,0 0-16,9 1 16,-1-10-16,1 1 15,0-9-15,-1 0 16,1-9-16,-9 1 15,0-10 1,-9-8-16,1 9 16,-1 0-16,-8-1 15,-1 1-15,1 17 16,17 0-16,0 0 16,0 0-16,0 0 15</inkml:trace>
  <inkml:trace contextRef="#ctx0" brushRef="#br0" timeOffset="32852.89">11567 3922 0,'0'0'0,"0"0"0,-9 0 0,0 0 16,-17 17-1,9 0-15,0 1 16,-1-1-16,1 9 16,8 0-16,9 0 15,0 0-15,0 0 16,9-18-16,0 1 16,-1 0-16,1-1 15,0-8 1,-1-8-16,1-1 15,0 0-15,-18-17 16,0 0-16,1 9 16,-10 0-16,1 17 15,17 0-15,0 8 16</inkml:trace>
  <inkml:trace contextRef="#ctx0" brushRef="#br0" timeOffset="33730.24">12070 3679 0,'0'0'0,"0"0"0,0 0 16,0 0-16,0 0 16,0 0-16,0 0 15,0 0-15,0 17 16,0 27-16,0 25 15,0 0-15,-8 1 16,-1-10 0,0-17-16,1-8 15,-1-9-15,9-17 16,0-1-16,0 1 16,0-9-16,0-9 15,0-25-15,0-27 16,0 1-16,9 8 15,-1 8-15,1 10 16,0 16 0,-1 1-16,-8 17 15,9 0-15,0 0 16,-1 0-16,10 17 16,-1 1-16,1-1 15,-10-8-15,1-1 16,0 1-16,-1-9 15,1-9-15,8-8 16,1-9 0,8-17-16,0-1 15,0 10-15,-9 16 16,-8 1-16,0 17 16,-9 0-16,8 0 15,1 17-15,0 35 16,-9 18-16,0-1 15,0-8 1,0-1-16,0-17 16,8-17-16,1-17 15,0 0-15</inkml:trace>
  <inkml:trace contextRef="#ctx0" brushRef="#br0" timeOffset="34166.16">12644 3878 0,'0'0'0,"0"0"16,-9 0-16,0 0 16,1 18-16,-1 8 15,0 8-15,9 1 16,0 8-16,0 0 16,0-17-1,9 0-15,8-8 16,1-10-16,-1 1 15,0 0-15,9-18 16,0 0-16,-8-8 16,-10-9-16,1-9 15,-9 1-15,-9-1 16,1 9-16,-10 18 16,1 8-1,0 0-15,-1 0 16,10 17-16,8-9 15</inkml:trace>
  <inkml:trace contextRef="#ctx0" brushRef="#br0" timeOffset="34363.4">13104 3792 0,'0'0'0,"0"0"16,0 0-16,-9 8 15,0 27-15,1 17 16,-1 0-16,0 17 16,1-8-1,-1-1-15,0 27 16,9-35-16</inkml:trace>
  <inkml:trace contextRef="#ctx0" brushRef="#br0" timeOffset="34585.97">13521 4155 0,'0'0'0,"0"0"15,0 0-15,0 0 16,0 0-16,0 0 16,0 0-1</inkml:trace>
  <inkml:trace contextRef="#ctx0" brushRef="#br0" timeOffset="34726.25">13920 4164 0,'0'0'0,"0"0"0,0 0 16,0 0 0,0 0-16,0 0 15,0 0-15,0 0 16</inkml:trace>
  <inkml:trace contextRef="#ctx0" brushRef="#br0" timeOffset="34846.28">14346 4155 0,'0'0'0,"0"0"16,0 0-16,0 0 16,0 0-16,0 0 15,0 0-15</inkml:trace>
  <inkml:trace contextRef="#ctx0" brushRef="#br0" timeOffset="35711.48">15144 3757 0,'0'0'0,"0"0"0,0 0 15,-8 0-15,-1 0 16,0 0-16,1 26 16,-18 35-1,0 25-15,0-8 16,8 0-16,1 17 15,-1-25-15,1-18 16,0-18-16,8-8 16,0-17-1,9 0-15,0-9 0,0-9 16,0 0 0,0-34-16,9-18 15,8-17-15,9 9 16,-17 17-16,0 17 15,0 9-15,-1 9 16,1 17-16,-9 0 16,9 0-16,8 17 15,0 18 1,1 0-16,-1-9 16,-8 0-16,-1-9 15,1-8-15,0-1 16,8 1-16,1-18 15,-1 1-15,18-27 16,-1-17 0,1-9-16,-9 27 15,-17 17-15,0-1 16,-1 10-16,1 8 16,-9 17-16,0 9 15,0 17-15,0 18 16,0 8-16,-9 0 15,9-8-15,-8 0 16,8-9-16,8-26 16</inkml:trace>
  <inkml:trace contextRef="#ctx0" brushRef="#br0" timeOffset="36143.87">15639 4216 0,'0'0'0,"0"0"0,0 0 16,0 0-16,-8 0 16,-1 0-16,0 17 15,1 1-15,-1 8 16,9 0-16,0 0 16,0-9-16,0 0 15,9-8-15,-1 0 16,1-9-16,0-9 15,8 0 1,-8 1-16,0-10 16,-1 1-16,1-9 15,-18 9-15,1-1 16,-10 1-16,1 17 16,17 0-16,0 0 15</inkml:trace>
  <inkml:trace contextRef="#ctx0" brushRef="#br0" timeOffset="37975.49">11358 4502 0,'0'0'15,"0"0"-15,0 0 0,0 0 16,0 0-16,0 0 16,18 8-1,-10 1-15,1 0 16</inkml:trace>
  <inkml:trace contextRef="#ctx0" brushRef="#br0" timeOffset="38107.74">11515 4892 0,'-9'0'0,"0"0"0,1 0 0,-1 0 16,9 0-1,0 8-15,0-8 16,0 0-16</inkml:trace>
  <inkml:trace contextRef="#ctx0" brushRef="#br0" timeOffset="38210.93">11489 5047 0,'-9'0'0,"0"0"15,1 0-15,-1 0 16,9 0 0,0 0-16,0 0 15</inkml:trace>
  <inkml:trace contextRef="#ctx0" brushRef="#br0" timeOffset="38862.98">10872 5801 0,'0'0'0,"0"0"0,0 0 16,0 0-16,0 9 15,-9 17-15,1 17 16,-1 35-16,-8 17 15,8 0-15,-8-8 16,8-18 0,-8-17-16,17-9 15,0-25-15,0-18 16,0 0-16,0 0 16</inkml:trace>
  <inkml:trace contextRef="#ctx0" brushRef="#br0" timeOffset="39294.1">10872 5931 0,'0'0'0,"0"0"0,0 0 15,0 0-15,0 0 16,0 0 0,0 0-16,0 0 15,9 17-15,8 0 16,0 18-16,1 8 15,-1-17-15,-8 0 16,0-8-16,-1-10 16,1 1-16,0-9 15,-1-9 1,10-8-16,-1-18 16,9-25-16,0-10 15,0 10-15,-17 17 16,0 25-16,-1 1 15,-8 17-15,0 0 16,9 17-16,0 9 16,-1 35-1,1 25-15,0 10 16,-1-1-16,-16-8 16,8-18-16,0-17 15,0-18-15,0-16 16,0-10-16</inkml:trace>
  <inkml:trace contextRef="#ctx0" brushRef="#br0" timeOffset="39516.36">11376 6243 0,'0'0'0,"0"0"0,0 0 16,0 0-16,0 0 16,0 17-16,0 9 15,0 9-15,0-1 16,0 9-16,17 18 16,9 0-1,-17-44-15</inkml:trace>
  <inkml:trace contextRef="#ctx0" brushRef="#br0" timeOffset="39877.76">11645 6329 0,'0'0'0,"0"-8"0,0 8 15,0 0-15,0 0 16,0 0-16,0 0 16,0 8-16,0 10 15,0-1-15,0 0 16,0 0-16,9-8 16,-1 0-16,1-1 15,0 1 1,-1-9-16,1-9 15,0 1-15,-1-1 16,1-17-16,-18 0 16,1-8-16,-1 16 15,0 1-15,9 17 16,0 0-16,0 0 16</inkml:trace>
  <inkml:trace contextRef="#ctx0" brushRef="#br0" timeOffset="40642.05">12018 6424 0,'0'0'0,"0"0"0,-8 0 15,-1 18-15,-17 16 16,0 10-16,17 8 16,9 0-16,0-26 15</inkml:trace>
  <inkml:trace contextRef="#ctx0" brushRef="#br0" timeOffset="41014.17">12400 5922 0,'-8'-8'0,"-10"8"16,10 0-16,-1 0 16,0 8-16,1 18 15,-1 26 1,-8 26-16,-1 9 15,1-1-15,17-16 16,0-10-16,0-8 16,0-17-16,0-9 15,0-18-15,0 1 16,9-9-16,-1-9 16,-8 1-1,0 8-15</inkml:trace>
  <inkml:trace contextRef="#ctx0" brushRef="#br0" timeOffset="41415.86">12374 5965 0,'0'0'0,"-8"0"16,-1 0-16,0 0 16,9 0-16,0 0 15,0 0-15,0 0 16,0 9 0,0 17-16,18 9 15,-1 8-15,0 0 16,1 1-16,-1-18 15,-8 0-15,0-18 16,-1 1-16,1 0 16,0-9-16,-1-9 15,10-8-15,-1-27 16,9-16 0,0-10-16,0 18 15,0 18-15,-17 16 16,0 1-16,-1 9 15,-8 8-15,0 0 16,0 0-16,18 25 16,-10 27-1,1 18-15,0 8 16,-9 0-16,0-9 16,0-8-16,0-10 15,0-7-15,0-18 16,8 8-1,10-8-15</inkml:trace>
  <inkml:trace contextRef="#ctx0" brushRef="#br0" timeOffset="41816.18">12947 6338 0,'0'0'0,"0"0"0,0 0 16,0 0-16,0 0 16,0 0-16,0 0 15,0 17-15,0 1 16,-8 16-16,8-8 15,0 26 1,0-17-16</inkml:trace>
  <inkml:trace contextRef="#ctx0" brushRef="#br0" timeOffset="42128.31">13321 6338 0,'-9'0'0,"1"0"15,-1 0-15,0 0 16,0 0-16,1 17 16,-1 1-16,0 25 15,-8 9-15,8 17 16,18 0-16,0-43 16</inkml:trace>
  <inkml:trace contextRef="#ctx0" brushRef="#br0" timeOffset="42476.96">13616 6043 0,'0'0'0,"0"0"15,0 0-15,0 0 16,0 0-16,0 0 16,9 0-1,8 0-15,-8 0 0</inkml:trace>
  <inkml:trace contextRef="#ctx0" brushRef="#br0" timeOffset="42606.56">13885 6303 0,'0'0'0,"0"0"0,0 0 0,0 0 15,9 0 1,-9 0-16</inkml:trace>
  <inkml:trace contextRef="#ctx0" brushRef="#br0" timeOffset="42740.21">14276 6182 0,'0'0'0,"0"0"0,0 0 16,0 0-1,0 9-15,0 8 16,0-8-16</inkml:trace>
  <inkml:trace contextRef="#ctx0" brushRef="#br0" timeOffset="43195.78">14867 5818 0,'0'0'0,"0"0"15,0 18-15,-9 8 16,0 43-16,-8 35 16,8 8-1,-8-8-15,-1 0 0,1-17 16,8-18-1,9-17-15,-8-9 16,8-17-16,0-17 16</inkml:trace>
  <inkml:trace contextRef="#ctx0" brushRef="#br0" timeOffset="43626.22">14910 5870 0,'0'0'0,"0"0"0,0 0 16,0 0-16,0 18 15,0-1-15,17 9 16,1 26-16,-1 0 16,0 0-1,1-9-15,-1-17 16,-8 0-16,0-17 15,-1-1-15,1-8 16,8-8-16,1-18 16,16-18-16,1-16 15,0-10-15,-9 18 16,0 18-16,-17 17 16,-1-1-1,1 18-15,0 0 16,-1 9-16,1 17 15,0 26-15,-1 26 16,1 8-16,-9-8 16,-9-8-16,1-10 15,8 1 1,0-18-16,8 9 16,1-17-16</inkml:trace>
  <inkml:trace contextRef="#ctx0" brushRef="#br0" timeOffset="43841.57">15570 6286 0,'0'0'0,"0"0"15,0 0-15,0 0 16,0 0-16,0 17 15,0 9-15,-9 9 16,9 25-16,9 18 16,0-43-16</inkml:trace>
  <inkml:trace contextRef="#ctx0" brushRef="#br0" timeOffset="44089.81">15822 6554 0,'0'0'15,"-9"0"-15,0 0 0,1 18 16,-1-1-16,0 9 15,-8 9-15,0 8 16,-1-8 0,1-9-16,8-18 15</inkml:trace>
  <inkml:trace contextRef="#ctx0" brushRef="#br0" timeOffset="44526.09">16082 6355 0,'0'0'0,"0"0"0,0 0 16,-8 0-1,-1 18-15,0-1 16,1 17-16,-1 1 16,0-9-16,1 0 15,-1-9-15,9-8 16,-9 0-16,9-1 16,0-8-16,0 0 15,0-8 1,0-1-16,0-17 15,18-9-15,-10 1 16,1 16-16,0 1 16,-1 8-16,1 9 15,0 0-15,-1 9 16,1 8-16,0 9 16,-1 9-1,1 8-15,-9-8 16</inkml:trace>
  <inkml:trace contextRef="#ctx0" brushRef="#br0" timeOffset="44760.69">16308 6468 0,'0'0'0,"-9"0"15,1 0-15,8 0 16,0 0-16,0 0 16,0 0-16,0 0 15,0 0-15,17 0 16,9 0 0,-8-9-16,-10 9 15</inkml:trace>
  <inkml:trace contextRef="#ctx0" brushRef="#br0" timeOffset="44927.44">16464 6390 0,'0'0'0,"0"0"16,-8 0-16,-1 0 16,0 17-16,1 9 15,-1 17-15,0 9 16,-8 18-16,17-18 15,9-26-15</inkml:trace>
  <inkml:trace contextRef="#ctx0" brushRef="#br1" timeOffset="51291.69">8406 1479 0,'0'0'0,"0"0"16,0 0-16,0 0 15,0 0-15,0 0 16,0 0-16,-9 0 16,1 26-16,-1 52 15,0 61-15,-8 77 16,17 61-16,0 1 15,-9 16 1,9 26-16,0-42 16,-9-19-16,9-33 15,0-36-15,-8-25 16,-1-44-16,9-34 16,-9-27-16,9-17 15,0-17-15,0-17 16,0-9-1</inkml:trace>
  <inkml:trace contextRef="#ctx0" brushRef="#br1" timeOffset="51607.74">8015 4155 0,'0'0'0,"0"0"0,0 0 15,0 0-15,0 0 16,0 0-16,0 9 16,0 8-16,26 9 15,9 26-15,8 0 16,1-8-16,-1-1 16,-8-17-1,-9 0-15,0 0 16,-17-18-16,-1 1 15,1 0-15,8-18 16,9-25-16,18-70 16,8-52-16,44-26 15,129-156 1</inkml:trace>
  <inkml:trace contextRef="#ctx0" brushRef="#br1" timeOffset="52409.11">7885 1038 0,'0'0'0,"-9"0"16,-8 0-16,-1 0 16,10 0-16,-1 0 15,9 8-15,0 1 16,0 8-16,17 1 15,9 7-15,9-16 16,17 0 0,9-18-16,0 0 15,0-16-15,-18-10 16,-8 0-16,-9 1 16,-17-1-16,-1 0 15,-16 18-15,-10 0 16,-8 17-16,0 8 15,-17 18 1,-1 9-16,10 17 16,-1 0-16,17 8 15,18 1-15,18 0 16,-1-18-16,9-8 16,0-9-16,26 0 15,9-18-15,-26 1 16</inkml:trace>
  <inkml:trace contextRef="#ctx0" brushRef="#br1" timeOffset="52625.94">8527 605 0,'0'0'0,"0"0"0,0 0 16,-8 8-1,-1 18-15,9 35 16,-9 25-16,1 18 16,8 9-16,0-9 15,0-18-15,0-16 16,0-27-16,0-26 16</inkml:trace>
  <inkml:trace contextRef="#ctx0" brushRef="#br1" timeOffset="53049.81">8710 1090 0,'0'0'0,"-9"0"0,9 0 15,0 0-15,0 0 16,0 0-16,0 0 16,0 0-16,17 0 15,1 0 1,8-9-16,0 0 16,0-8-16,0 0 15,-9-1-15,-8 1 16,0 0-16,-9-1 15,-9 1-15,0 0 16,-8 17-16,-9 0 16,0 0-16,-9 17 15,18 9-15,-1 17 16,10 18 0,8-9-16,17-9 15,1 0-15,16-17 16,10-8-16,34-1 15,-17 0-15</inkml:trace>
  <inkml:trace contextRef="#ctx0" brushRef="#br1" timeOffset="53641.66">9109 1038 0,'0'0'0,"0"0"0,0 0 16,0 0-16,0 0 16,0 17-16,0 18 15,-8-1-15,-1 9 16,0-8-16,1-9 15,8-9-15,0-8 16,0 0 0,0-9-16,0-9 15,0 0-15,0-17 16,0-8-16,17-10 16,0 10-16,1-1 15,-10 18-15,1 0 16,0 17-16,-1 0 15,1 0-15,0 8 16,-1 10 0,1-1-16,0 9 15,-1 0-15,-8 0 16,0-18-16,0 1 16,0 0-16,0-9 15,0-9-15,9 0 16,9-17-16,-1 0 15,0 9 1,1 0-16,-10 8 16,1 9-16,0 0 15,-1 0-15,1 9 16,0 8-16,8 0 16,18 27-1,-9-10-15</inkml:trace>
  <inkml:trace contextRef="#ctx0" brushRef="#br1" timeOffset="54008.22">9691 1038 0,'0'0'0,"-9"0"16,1 0-16,-1 0 15,9 0 1,0 0-16,0 8 15,0 1-15,0-9 16,9 9-16,8-9 16,0 0-16,1-9 15,-1 0-15,-8 1 16,0-1-16,-1 0 16,-8 1-1,-8-10-15,-1 1 16,0 8-16,-8 9 15,-9 0-15,0 9 16,8 8-16,1 1 16,8 16-16,9 10 15,0-1-15,18-17 16,-1 0 0,9 0-16,-17-9 15</inkml:trace>
  <inkml:trace contextRef="#ctx0" brushRef="#br1" timeOffset="54445.84">10038 1020 0,'0'0'0,"-8"0"0,-1 0 15,9 0-15,0 0 16,0 9-16,0 8 16,-9 18-16,1-1 15,-1 1-15,0-9 16,9 0 0,0-17-16,0-1 15,0-8-15,0-8 16,0-1-16,0-8 15,0-18-15,9 0 16,8 1-16,1-1 16,-10 18-16,1 0 15,0 17 1,-1 0-16,1 0 16,0 8-16,8 10 15,1-1-15,-1 0 16,0 9-16,1 0 15,-1-9-15,-8-8 16,-1-9-16</inkml:trace>
  <inkml:trace contextRef="#ctx0" brushRef="#br1" timeOffset="54909.05">10229 942 0,'0'0'0,"0"0"0,0 0 16,0 0-1,0 0-15,0 0 16,0 0-16,0 0 16,18 0-16,8-8 15,17-1-15,9-8 16,9-9-16,0 0 16,-9 8-1,-8-8-15,-18 0 16,-9 18-16</inkml:trace>
  <inkml:trace contextRef="#ctx0" brushRef="#br1" timeOffset="55190.69">10577 579 0,'0'0'0,"-9"0"0,0 0 15,9 0-15,0 0 16,-8 0-16,-1 26 16,0 25-16,-17 27 15,9 18 1,0-1-16,8 9 16,9-9-16,0-26 15,0-8-15,17-18 16,1-8-16,-1-9 15,18-9-15,-18-8 16</inkml:trace>
  <inkml:trace contextRef="#ctx0" brushRef="#br1" timeOffset="55625.91">11159 1038 0,'0'0'0,"0"0"16,0 0-16,0 0 15,0 0-15,0 17 16,0 18-16,0 8 16,0 0-1,0 0-15,8 1 16,-8-18-16,0-18 16</inkml:trace>
  <inkml:trace contextRef="#ctx0" brushRef="#br1" timeOffset="55789.59">11237 890 0,'0'0'0,"0"0"16,0 0-16,8 18 16,10 8-16,-1 8 15,18 1-15,8 0 16,-25-18-16</inkml:trace>
  <inkml:trace contextRef="#ctx0" brushRef="#br1" timeOffset="56226.12">11541 1263 0,'0'0'15,"0"-9"-15,0 0 0,-9 1 16,0-1-16,1-8 16,-1-1-16,9 10 15,0-1-15,0 9 16,0 0-16,0 0 15,0 0 1,0 0-16,0 0 16,-9 0-16,1 17 15,-1 1-15,0 16 16,1 1 0,-1-9-16,9 0 0,0 0 15,0-17-15,0-1 16,0 1-1,0-9-15,0 0 16,0-9-16,0-17 16,9-17-16,8 0 15,0-9 1,1 17-16,-10 9 16,10 9-16,-1-1 15,0 10-15,1 8 16,-1 0-16,1 0 15,-1 17-15,9 18 16,0-1-16,-17 10 16,8-1-16,9 0 15,-9-25-15</inkml:trace>
  <inkml:trace contextRef="#ctx0" brushRef="#br1" timeOffset="65355.69">12418 951 0,'0'0'0,"-9"-9"15,-8 1-15,8-1 16,0 0 0,1 1-16,-1-1 15,9 0-15,0 1 16,0 8-16,0 0 16,0 0-16,0 0 15,0 0-15,17 17 16,1 9-16,8 9 15,-9 17-15,1 8 16,-1 1 0,-8-9-16,-1-9 15,-8-8-15,-8-9 16,-1 0-16,0-18 16,1 1-16,8-9 15,0-9 1,0-8-16,0-26 15,17-9-15,0-9 16,18 1-16,0 8 16,-1 0-16,1 26 15,9 8-15,-18 10 16</inkml:trace>
  <inkml:trace contextRef="#ctx0" brushRef="#br1" timeOffset="65860.03">12887 1098 0,'0'0'0,"0"0"0,0 0 15,-9 0-15,0 0 16,1 0-16,-1 0 16,0 0-16,1 0 15,-1 9 1,0 8-16,1 0 15,-1 9-15,9 9 16,0 0-16,9-1 16,8-8-16,0 0 15,1-17-15,-1 0 16,0-1-16,18-16 16,0-18-1,-9-9-15,0-8 16,-17-1-16,-1 1 15,-16 8-15,-1 1 16,-17-1-16,9 18 16,-10 17-16,10 0 15,8 0-15,9 9 16</inkml:trace>
  <inkml:trace contextRef="#ctx0" brushRef="#br1" timeOffset="66555.88">13304 1064 0,'0'0'0,"0"0"15,0 0-15,0 0 16,0-9-16,0 0 16,0 1-1,0 8-15,-9 0 16,0 0-16,0 0 16,1 0-16,-1 17 15,-8 26-15,-1 9 16,1 0-16,8-9 15,9-17-15,0 0 16,0-17 0,0 0-16,9-1 15,8-16-15,1-1 16,8-8-16,0-1 16,-9 1-1,1 8-15,-1 9 16,0 0-16,9 0 0,0 9 15,0 0 1,1-1-16,-1 1 16,0-9-16,0-9 15,-9 1-15,9-10 16,0-8-16,-8 0 16,-10-8-16,1-1 15,-9 1-15,0 8 16,9 26-1,-9 0-15</inkml:trace>
  <inkml:trace contextRef="#ctx0" brushRef="#br1" timeOffset="66955.96">14155 1038 0,'-9'0'0,"0"0"15,0 0-15,1 0 16,-1 8-16,0 10 16,1 25-1,-1 0-15,0 0 16,9 1-16,9-10 15,8-8-15,-8-8 16,0-10-16,-1-8 16</inkml:trace>
  <inkml:trace contextRef="#ctx0" brushRef="#br1" timeOffset="67069.08">14215 717 0,'-8'0'0,"-1"0"0,0 0 16,1 0-16,8 0 15,0 0-15,0 0 16,0 0-16</inkml:trace>
  <inkml:trace contextRef="#ctx0" brushRef="#br1" timeOffset="67472.09">14615 1297 0,'0'0'0,"0"0"0,0 0 0,0 18 16,0-1-16,0 0 15,-9 18-15,0 0 16,-25 17 0,-1 0-16,-8 25 15,16-33-15</inkml:trace>
  <inkml:trace contextRef="#ctx0" brushRef="#br1" timeOffset="68707.25">15553 994 0,'-9'-8'0,"0"-1"0,1 0 0,-10-8 16,-8-9-16,-17 9 16,8-1-1,-8 18-15,-1 9 16,-8 8 0,0 18-16,0 17 0,17 0 15,9 8 1,9-8-16,17-8 15,17-1-15,0-17 16,18 0-16,43 0 16,18-9-16,-53-17 15</inkml:trace>
  <inkml:trace contextRef="#ctx0" brushRef="#br1" timeOffset="69037.53">15726 1055 0,'0'0'0,"0"0"16,0 0-16,-8 0 16,-1 0-16,0 17 15,-8 9-15,0 9 16,-1-1-16,18 1 16,0 0-16,0-9 15,9 0 1,0-18-16,8 1 15,0 0-15,1-1 16,8-16-16,-9-1 16,9-17-16,-17 0 15,-9-9-15,-9 1 16,0-1-16,-8 18 16,-9-1-16,9 10 15,8 8 1,9 0-16</inkml:trace>
  <inkml:trace contextRef="#ctx0" brushRef="#br1" timeOffset="69358.1">16082 630 0,'0'0'0,"0"0"0,0 0 16,0 0-16,0 0 15,0 0-15,0 9 16,-8 17-16,-1 35 16,0 25-1,-8 10-15,0 8 16,-1-1-16,9-7 15,1-18-15,8-18 16,0-16-16,8-18 16,1-9-16,0-8 15,0-1-15,-1-8 16</inkml:trace>
  <inkml:trace contextRef="#ctx0" brushRef="#br1" timeOffset="69805.47">16421 1064 0,'0'0'0,"0"0"0,-9 0 0,1 0 16,-1 0 0,0 0-16,1 0 15,-1 17-15,0 9 16,1 17-16,-10 0 15,1 1-15,8-1 16,9-8 0,0-9-16,9-9 15,-1-8-15,10-1 16,-1 1-16,1-18 16,8-8-16,8-18 15,1-8-15,0-9 16,-9 9-16,-9 8 15,-8 18-15,0-1 16,-9 18-16,0 0 16,0 0-1,0 18-15,0-1 16,0 9-16,8 0 16,10 0-16,-1 0 15,0-9-15,27 9 16,8-8-16,-9-18 15,-25 0-15</inkml:trace>
  <inkml:trace contextRef="#ctx0" brushRef="#br1" timeOffset="70354.87">16933 1055 0,'0'0'0,"0"0"16,0 0-1,-8 0-15,-1 9 16,0 8-16,1 0 16,-1 18-16,0-1 15,1 1-15,-10 0 16,1-9-16,8-9 16,0 0-16,9-8 15,0 0 1,0-9-16,0 0 15,0-9-15,0 0 16,18-17-16,-1 0 16,1 9-16,-1 0 15,-8-1-15,-1 18 16,1 0-16,0 0 16,-1 18-1,1-1-15,0 0 16,-9 1-16,0-1 15,0 0-15,0-8 16,0 0-16,0-1 16,0-8-16,0 0 15,8-8-15,10-10 16,16-16-16,-7 8 16,-1 8-1,-9 1-15,0 0 0,-8 17 16,0 0-1,-1 0-15,1 0 16,0 17-16,-1 0 16,18 9-16,9 18 15,-17-27-15</inkml:trace>
  <inkml:trace contextRef="#ctx0" brushRef="#br1" timeOffset="70740.34">17402 1081 0,'0'0'15,"0"0"-15,-8 0 0,-1 0 16,0 17 0,1 0-16,-10 18 15,1 0-15,-1-1 16,1 1-16,8-9 15,1 0-15,8-17 16,0-1-16,0 1 16,0-9-16,0 0 15,8-9 1,10-17-16,8 0 16,0-8-16,-9 8 15,1 8-15,-10 1 16,1 17-16,0 0 15,-1 0-15,10 17 16,-1 1-16,0 8 16,1 0-16,-1 0 15,9 0 1,0 0-16,-8-9 16</inkml:trace>
  <inkml:trace contextRef="#ctx0" brushRef="#br1" timeOffset="71188.49">18071 1263 0,'0'0'0,"0"0"0,0 0 16,0 17-16,0 0 15,0 18 1,0 0-16,0 17 16,9 0-16,-1 8 15,-16 1 1,-1-18-16,0 0 0,1 1 16,-19-18-1,1 0-15,0 0 16,-8-9-16,-10-8 15,18-1-15,17-8 16,9 0-16</inkml:trace>
  <inkml:trace contextRef="#ctx0" brushRef="#br1" timeOffset="71312.98">18036 916 0,'0'0'0,"0"0"15,0 0-15,9 9 16,0 0-16</inkml:trace>
  <inkml:trace contextRef="#ctx0" brushRef="#br1" timeOffset="73286.58">20355 8382 0,'0'0'0,"0"0"0,0 0 16,0 0-16,8 8 15,1 1-15,8 8 16,-8-8-16</inkml:trace>
  <inkml:trace contextRef="#ctx0" brushRef="#br0" timeOffset="104762.07">16004 4502 0,'-9'-9'0,"1"0"0,-1 1 16,9 8-16,-9 0 16,9 0-16,0 8 15</inkml:trace>
  <inkml:trace contextRef="#ctx0" brushRef="#br0" timeOffset="105416.5">16030 4484 0,'0'0'0,"-8"0"0,8 0 15,0 0-15,0 0 16,0 0-16,0 0 16,0 0-16,-9 0 15,0 0-15,0 0 16,-17 18-16,0 16 16,-26 18-1,-9 18-15,1 8 16,-1 8-16,35-51 15</inkml:trace>
  <inkml:trace contextRef="#ctx0" brushRef="#br0" timeOffset="106482.46">16160 4199 0,'0'0'0,"0"0"16,0 0-16,0 0 15,0 0-15,0 0 16,0 0-16,0 0 16,0 0-16,0 0 15,0 0-15,0 17 16,9 18-1,-9-1-15,0-8 16,9 0-16,-9 0 16,0 0-16,0-8 15,0-1-15,0-8 16,0-1-16,0 1 16,0-9-16,0 0 15,0 0-15,0-9 16,0 1-1,0-10-15,9-8 16,-1 0-16,1 0 16,0 9-16,-1 0 15,1-1-15,0 1 16,-1 0-16,1 17 16,0 0-16,-1 0 15,1 0 1,0 0-16,-1 17 15,1 18-15,0-1 16,-1 1-16,1 0 16,-9-9-1,9 0-15,8-1 0,-8-7 16</inkml:trace>
  <inkml:trace contextRef="#ctx0" brushRef="#br0" timeOffset="106788.96">16499 4320 0,'0'0'16,"0"0"-16,0 0 0,0 0 15,0 0-15,0 0 16,0 0-16,0 0 16,0 0-1,0 0-15,0 0 16,9 0-16,0 0 15</inkml:trace>
  <inkml:trace contextRef="#ctx0" brushRef="#br0" timeOffset="107315.41">16777 4233 0,'0'0'0,"-9"0"16,1 0-16,-1 0 15,0 0-15,1 0 16,-1 0-16,0 0 16,1 18-16,-1 8 15,0 8-15,9 27 16,-8 8-16,-1-8 15,18 34 1,8-26-16</inkml:trace>
  <inkml:trace contextRef="#ctx0" brushRef="#br0" timeOffset="108707.81">16490 4259 0,'0'0'0,"0"0"0,0 0 16,0 0-16,0 0 15,0 0 1,-8 0-16,8 0 16,0 0-16,0 0 15,0 0-15,0 0 16,0 0-16,0 0 16,0 0-16,0 0 15,0 0-15,8 0 16,1 0-1,9 0-15,-1 0 16,18-8-16,17 8 16,-26 0-16</inkml:trace>
  <inkml:trace contextRef="#ctx0" brushRef="#br0" timeOffset="112764.17">17463 4649 0,'0'0'0,"0"0"0,0 0 0,0 0 16,0 0-16,0 0 15,0 0-15,0 0 16,0 0 0,0 26-16,17 17 15,1 9-15,-10 18 16,1-10-16,-9-8 16,0-9-1,-9-8-15,9-9 16,0 0-16,0-9 15,0-8-15,0 0 16,0-9-16,0 0 16,0-9-16,0-8 15,18-18-15,8-34 16,0-9-16,9 9 16,-1 17-16,-8 8 15,1 10-15,-1 16 16,-9 18-1,0 0-15,1 9 16,-1 34-16,9 18 16,0 8-16,-17 1 15,-1-1-15,-8-9 16,9-8-16,9-17 16,-10 0-1,1-18-15</inkml:trace>
  <inkml:trace contextRef="#ctx0" brushRef="#br0" timeOffset="113247.5">18470 4718 0,'0'0'0,"0"0"16,0 0-16,0 0 15,0 0-15,-8 0 16,-1 9-16,-8 17 15,-9 35-15,-9 8 16,0 9 0,0 0-16,9-9 15,18 0-15,8-8 16,0-44-16,0-8 16</inkml:trace>
  <inkml:trace contextRef="#ctx0" brushRef="#br0" timeOffset="113448.28">18166 4831 0,'0'0'0,"0"0"16,0 0-16,0 0 16,18 17-16,17 9 15,-1 9-15,10 17 16,8-9-16,9 9 15,-9 0-15,17 0 16,-17-9 0,-26-25-16</inkml:trace>
  <inkml:trace contextRef="#ctx0" brushRef="#br0" timeOffset="113886.32">18861 4736 0,'0'0'0,"0"0"0,0 0 16,0 17-16,0 9 16,0 9-16,0 17 15,0 0-15,-9-1 16,1-7-1,8-1-15,0-17 0,0 0 16,0-17 0,0-1-16,0 1 15,0-9-15,0-9 16,17-25-16,9-18 16,0-9-16,0 9 15,0 9-15,0 8 16,0 18-1,-8 0-15,-1 17 16,-8 0-16,8 17 16,1 18-16,-1 17 15,-8-1-15,8 10 16,0 8-16,1-17 16,25 9-16,-8-26 15</inkml:trace>
  <inkml:trace contextRef="#ctx0" brushRef="#br0" timeOffset="131412.57">1650 7386 0,'0'0'0,"-17"0"0,8 0 0,0 0 16,0 0-16,1 8 15,-1 10-15,0-1 16,9 0-16,-17 18 15,8 8-15,1 18 16,-1 8 0,9 18-16,-35 8 15,27 0-15,-18-8 16,0-9-16,8-17 16,-8-9-16,9-18 15,17-8-15,0-17 16,0 0-16,0-9 15</inkml:trace>
  <inkml:trace contextRef="#ctx0" brushRef="#br0" timeOffset="132181.88">1693 7308 0,'0'0'0,"0"0"16,0 0-16,0 0 16,0 0-16,0 0 15,0 0-15,0 0 16,0 9-1,0 8-15,0 0 16,0 0-16,9 18 16,8 8-16,-8 1 15,8-1-15,1 0 16,-1 1 0,-8-18-16,8 0 0,-17-9 15,9 0-15,0-8 16,-1 0-1,-8-1-15,0-8 16,9 9-16,-9-9 16,9 0-16,-1 0 15,10-9-15,-10 1 16,10-18-16,16 0 16,1-18-16,9-8 15,-1 0 1,-8 0-16,-9 0 15,0 18-15,0-1 16,-9 18-16,-8 0 16,0-1-16,-1 10 15,1-1-15,0 9 16,-9 0-16,0 0 16,0 0-1,0 0-15,0 0 16,0 9-16,0 8 15,0 9-15,0 17 16,0 26-16,0 9 16,-9 9-16,0 26 15,1-1-15,-1-17 16,9-17-16,-9 0 16,9-17-1,0-18-15,0-17 16,0 0-16,0-17 15,0 0-15,0-9 16</inkml:trace>
  <inkml:trace contextRef="#ctx0" brushRef="#br0" timeOffset="132880.67">2657 7776 0,'0'0'0,"0"0"0,0 0 15,0 0-15,0 0 16,0 0-16,0 0 16,0 0-16,9 0 15,8 0-15,18-9 16,17 0-1,0 9-15,0 0 16,-8 0-16,-1-8 16,-8 8-16,-9 0 15,0 0-15,-9 0 16,1 0-16,-1 0 16,-8 0-16</inkml:trace>
  <inkml:trace contextRef="#ctx0" brushRef="#br0" timeOffset="133128.59">2683 7957 0,'0'0'0,"0"0"0,0 0 15,0 0-15,18 0 16,8 0-16,8 0 16,19 0-16,-1 9 15,-9 0-15,9-9 16,44 17-16,-27 9 16</inkml:trace>
  <inkml:trace contextRef="#ctx0" brushRef="#br0" timeOffset="134228.39">4047 7299 0,'0'0'0,"0"0"16,0 0-16,0 0 16,0 0-16,0 0 15,0 0 1,0 0-16,0 0 15,0 0-15,0 0 16,0 0-16,0 0 16,0 0-16,8-8 15,36 8-15,25-9 16,18 9-16,26-9 16,9 1-16,-10-1 15,-16 0-15,-18 1 16,-17 8-1,-9-9-15,-9 9 16,-17 0-16,0 0 16,1 9-16,-19-1 15,1 1-15</inkml:trace>
  <inkml:trace contextRef="#ctx0" brushRef="#br0" timeOffset="134978.06">3925 7273 0,'0'0'0,"0"0"0,0 0 15,0 0 1,0 0-16,0 0 15,0 0-15,0 0 16,0 9-16,9 8 16,8 1-16,9 16 15,26 9-15,0 1 16,0-10 0,9-8-16,0 0 15,0 0-15,0 0 16,-1-17-16,1 0 15,-17-1-15,-18 1 16,0-9-16,-9 0 16,-8 0-1,-1 0-15,1 0 0,-9 0 16,0 9 0,-9-1-16,1 10 15,-10-1-15,-8 0 16,-17 9-16,0 0 15,-18 0-15,0 0 16,-9 9-16,-8-1 16,18-8-16,7 0 15,19 0 1,-1-8-16,0-1 16,0-8-16,18-1 15,0 1-15,-1 0 16,10-1-16,-1-8 15,9 0-15,0 0 16,0 0-16,0 0 16,0 0-1,26 9-15,17 0 16,36-1-16,34 1 16,43 0-16,9-1 15,0-16-15,-18 8 16,-8-9-16,-26 0 15,-26 9-15,-26 0 16,-9 0 0,-9 0-16,-17 0 15,18 18-15,-9-1 16</inkml:trace>
  <inkml:trace contextRef="#ctx0" brushRef="#br0" timeOffset="136014.49">3908 8746 0,'0'0'16,"0"0"-16,-9 8 0,0 1 15,9 0-15,0-9 16,0 0 0,0 0-16,0 0 15,0 0-15,0 0 16,0 0-16,18-9 15,-1 0-15,9-17 16,0 0-16,0-8 16,0-1-16,-8 9 15,-10 9 1,1-1-16,0 1 16,-1 8-16,-8 9 15,0 0-15,0 0 16,0 0-16,0 18 15,18 8-15,-1 26 16,-8 26-16,-1-9 16,10-9-1,-1-8-15,1-8 16,-10-18-16,10-18 16,-1 1-16,-8-9 15</inkml:trace>
  <inkml:trace contextRef="#ctx0" brushRef="#br0" timeOffset="136178.64">4073 8287 0,'0'0'0,"0"0"16,0 0-16,0 0 15,0 0-15,8 8 16,10-8-16,8 9 15,0-9-15</inkml:trace>
  <inkml:trace contextRef="#ctx0" brushRef="#br0" timeOffset="136511.74">4316 8590 0,'0'0'0,"0"0"0,0 0 16,0 0-1,0 0-15,0 0 16,0 0-16,0 0 16,17 0-16,1 0 15,-1-9-15,9 9 16,9 0-16,-9 9 16,-18-9-16</inkml:trace>
  <inkml:trace contextRef="#ctx0" brushRef="#br0" timeOffset="136686.46">4342 8668 0,'0'0'0,"-9"0"15,1 0-15,-1 8 16,9-8-16,0 0 16,0 0-16,0 0 15,0 0 1,17 9-16,1 0 15,34-18-15,17 9 16,-34 0-16</inkml:trace>
  <inkml:trace contextRef="#ctx0" brushRef="#br0" timeOffset="137128.22">4915 8581 0,'0'0'0,"0"0"0,0 0 0,0 0 16,0 0-1,0 0-15,0 0 16,-9 0-16,1 17 15,-1 1-15,9 16 16,0 1-16,0 8 16,9-8-16,-1 0 15,10-10-15,-1 1 16,0-17 0,1 0-16,8-1 15,0-16-15,9-1 16,-9-17-16,0 0 15,-18-17-15,1 0 16,-18-9-16,1 8 16,-10 10-16,-8 16 15,0 1 1,-8 17-16,-1 9 16,26-1-16</inkml:trace>
  <inkml:trace contextRef="#ctx0" brushRef="#br0" timeOffset="139297.95">3995 6476 0,'0'0'0,"0"0"15,0 0-15,0 0 16,0 0-16,0 0 16,0 18-16,0 25 15,8 18-15,1 25 16,0 10 0,-9-1-16,8-17 15,-8-9-15,0-8 16,9-18-16,-9-17 15,0-17-15</inkml:trace>
  <inkml:trace contextRef="#ctx0" brushRef="#br0" timeOffset="140061.9">3951 6650 0,'0'0'0,"0"-9"16,0 0-16,0 1 16,0-1-16,0 0 15,0 1-15,9-1 16,-1-8-1,10 8-15,-1 0 16,1 9-16,16 0 16,1 18-16,0 8 15,0 8-15,-9 10 16,0 8-16,-9 8 16,-8 10-16,-1-10 15,1-17 1,-9-8-16,0-9 15,0-9-15,9-8 16,-1 0-16</inkml:trace>
  <inkml:trace contextRef="#ctx0" brushRef="#br0" timeOffset="140345.21">4437 6832 0,'0'0'0,"0"0"16,0 0-1,0 0-15,0 0 16,9 0-16,0 0 15,8 0-15,18 0 16,8 0-16,9 0 16,-8 0-16,-18 0 15</inkml:trace>
  <inkml:trace contextRef="#ctx0" brushRef="#br0" timeOffset="140530.21">4932 6485 0,'0'0'0,"0"9"0,0-9 15,0 0 1,0 0-16,-8 17 16,8 18-16,0 17 15,0 8-15,0 10 16,8-27-1</inkml:trace>
  <inkml:trace contextRef="#ctx0" brushRef="#br0" timeOffset="141215.29">5862 7334 0,'0'0'0,"0"0"15,0 0-15,0 0 16,0 0-16,0 0 16,0 0-16,0 0 15,26 0-15,34 0 16,19 0-16,7 0 16,10 0-1,8 0-15,-8-9 16,-18 1-16,-17 8 15,-9-9-15,-9 9 16,-17 0-16,0 0 16,0 0-16,-17 0 15</inkml:trace>
  <inkml:trace contextRef="#ctx0" brushRef="#br0" timeOffset="141831.49">5740 7654 0,'0'-8'0,"0"8"0,0-9 16,0 9-16,0 0 15,0 0-15,0 0 16,0 0-16,17 17 16,18 9-16,17 9 15,0 0-15,18-1 16,-9 1 0,17-1-16,0-8 15,-9 0-15,-25-8 16,-1-10-16,-17 1 15,-8 0 1,-10-1-16,1 1 0,-9 0 16,0-1-16,-9 10 15,-17-1 1,-9 18-16,-34-1 16,0 10-16,-1-10 15,-8 1-15,8 0 16,18-9-16,18 0 15,16-9-15,1-8 16,-1-1-16,18 1 16,0-9-16,9 0 15,26 8 1,26 1-16,34-9 16,27 0-16,17-9 15,-18 9-15,-16-8 16,-10-1-1,-8 9-15,-26 0 16,-9 0-16,-9 0 16,-8 17-16,-18 1 15</inkml:trace>
  <inkml:trace contextRef="#ctx0" brushRef="#br0" timeOffset="142698.85">5757 9179 0,'0'0'0,"0"0"15,0 0-15,0 8 16,0-8-16,0 9 16,0-9-16,0 0 15,0 0-15,0 0 16,9-9-16,8 1 16,1-10-1,-1-8-15,9-8 16,9-10-16,-9 1 15,0 8-15,-17 1 16,-1 16-16,1 1 16,0 0-16,-9 17 15,0 0-15,0 0 16,0 26 0,8 8-16,1 18 15,8 9-15,1 0 16,-1-18-16,-8 0 15,0-17-15,8-8 16,-8-1-16,-1-17 16</inkml:trace>
  <inkml:trace contextRef="#ctx0" brushRef="#br0" timeOffset="142865.4">5931 8607 0,'0'0'0,"0"0"16,0 0-16,0 0 16,0 0-1,9 9-15,17-1 16,0 1-16,-9-9 16</inkml:trace>
  <inkml:trace contextRef="#ctx0" brushRef="#br0" timeOffset="143227.62">6218 8875 0,'0'0'0,"0"0"16,0 0-16,0 0 16,0 0-16,0 0 15,0-8-15,17-1 16,9 9-16,9 0 15,-1 0 1,1 0-16,9 0 16,-10 0-16,1 0 15,-9 9-15,-8-9 16</inkml:trace>
  <inkml:trace contextRef="#ctx0" brushRef="#br0" timeOffset="143746.14">6113 9092 0,'0'0'0,"-8"0"16,-1 0-16,0 0 15,1 0-15,8 0 16,0 9-16,0-1 16,0 10-16,8-1 15,1 0-15,0 9 16,-1 0-16,1 9 16,-9 0-1,-9-1-15,1 1 16,-1-9-16,-17 8 15,0-8-15,0 0 16,-9 0-16,0-17 16,-8 0-16,8-1 15,0-16-15,18-1 16,0 9 0,17 0-16</inkml:trace>
  <inkml:trace contextRef="#ctx0" brushRef="#br0" timeOffset="144310.73">7051 8910 0,'0'0'0,"-8"-9"0,-1 9 0,0 0 16,-8 0-16,-1 0 16,1 9-1,-9 8-15,9 1 16,-1-1-16,1 18 16,8-1-16,9 10 15,0-1-15,0 0 16,9-17-1,8 0-15,1-17 0,-1 0 16,0-18 0,1 0-16,8-8 15,0-9-15,0 0 16,-17-9-16,-1 1 16,-16-10-16,-1 10 15,-8 16-15,-1 1 16,9 17-16,1 0 15,8 9 1</inkml:trace>
  <inkml:trace contextRef="#ctx0" brushRef="#br0" timeOffset="144660.18">6235 9109 0,'0'0'0,"0"0"15,0 0-15,0 0 16,0 0-16,0 0 16,17 0-16,9-8 15,18-1 1,25 9-16,-34 0 15</inkml:trace>
  <inkml:trace contextRef="#ctx0" brushRef="#br0" timeOffset="145526.79">6000 6580 0,'0'0'0,"0"0"16,0 9-16,-8 8 15,-1 9 1,0 26-16,9 0 0,0 9 15,0 0 1,0-18-16,0-9 16,0-8-16,0-17 15,0 0-15,0-9 16,0-9-16,18-8 16,-1-18-16,1-8 15,8-9-15,0 0 16,-9 17-16,-8 18 15,-1 8-15,1 9 16,0 0 0,-1 18-16,1 8 15,0 8-15,-1 10 16,1 7-16,0-7 16,8-10-16,-8 1 15,-9-18-15</inkml:trace>
  <inkml:trace contextRef="#ctx0" brushRef="#br0" timeOffset="145790.66">6504 6858 0,'0'0'0,"-9"0"0,1 0 16,-1 0-16,9 0 15,0 0-15,0 0 16,0 0-16,17 0 16,1 0-16,17 0 15,-9 0-15,8 0 16,-8 0-1</inkml:trace>
  <inkml:trace contextRef="#ctx0" brushRef="#br0" timeOffset="146010.82">6878 6606 0,'0'0'0,"0"0"0,0 0 0,0 0 16,0 18-16,0 8 15,0 8-15,0 18 16,26 52-16,0-9 16,-9-60-1</inkml:trace>
  <inkml:trace contextRef="#ctx0" brushRef="#br0" timeOffset="147011.81">7963 7672 0,'0'0'0,"0"0"0,0 0 15,0 0 1,0 0-16,0 0 15,0 26-15,-9 34 16,1 35-16,-1 18 16,0 8-16,1-8 15,8-26-15,0-27 16,0-8-16,0-17 16,0-9-16,8-18 15</inkml:trace>
  <inkml:trace contextRef="#ctx0" brushRef="#br0" timeOffset="147676.59">8449 8330 0,'0'0'0,"0"0"0,0 0 15,0 0-15,0 0 16,0 0-16,0 0 15,0 0-15,0 0 16,0 0-16,0 0 16,0-9-16,0 1 15,9-1 1,8-17-16,-8 0 16,0-9-16,-1 18 15,1 0-15,0-1 16,-9 10-16,0-1 15,0 0-15,0 9 16,0 0 0,0 0-16,8 9 15,10 8-15,-1 27 16,9 8-16,-8 0 16,-10-9-16,1 0 15,0-17-15,-1-9 16,10 1-16,8-10 15,-9 1-15</inkml:trace>
  <inkml:trace contextRef="#ctx0" brushRef="#br0" timeOffset="147835.88">8562 7836 0,'0'0'0,"0"0"16,0 0-1,0 0-15,0 0 16,0 0-16,26 0 16,9-8-16,-18 8 15</inkml:trace>
  <inkml:trace contextRef="#ctx0" brushRef="#br0" timeOffset="148296.98">9266 7819 0,'-9'0'0,"0"0"0,1 0 16,-1 0-16,0 0 16,9 0-16,0 0 15,0 17-15,0 0 16,18 18-16,16 0 16,1-1-16,8-8 15,10 9-15,-1-9 16,-9 0-1,0-9-15,-16-8 16,-1 0-16,-18-1 16,1 1-16,-18 0 15,1 8-15,-27 9 16,-9 9-16,-16 17 16,8-9-1,-1 0-15,19-17 16,8 0-16,26-9 15,0-8-15</inkml:trace>
  <inkml:trace contextRef="#ctx0" brushRef="#br0" timeOffset="149028.7">10507 7732 0,'-8'-8'0,"8"8"0,0-9 16,0 9-16,0 0 15,0 0-15,0 0 16,0 0-1,-9 17-15,0 35 0,-8 43 16,0 27 0,8 16-16,-8-16 15,8-27-15,0-17 16,0-18-16,9-16 16,0-18-16,0-18 15,0 1-15,0-9 16</inkml:trace>
  <inkml:trace contextRef="#ctx0" brushRef="#br0" timeOffset="149612.6">10473 7724 0,'0'0'0,"0"0"16,0 0-16,0 0 0,0 0 15,0 0 1,0 0-16,0 17 16,8 9-16,10 17 15,-1 9-15,0 0 16,9 0-16,1-9 16,-1 1-16,-9-18 15,-8 0-15,-1-18 16,1 1-1,0 0-15,-9-9 16,0 0-16,8-9 16,1-8-16,8-27 15,1-16-15,8-1 16,0 0-16,0 18 16,0 9-16,-9-1 15,9 0 1,-17 18-16,0 0 15,-1 8-15,1 0 16,-9 9-16,0 0 16,0 0-16,0 0 15,9 18-15,-1 8 16,1 34-16,0 27 16,-9-1-1,0-8-15,0 9 16,0 0-16,-9-18 15,9-17-15,0-18 16,0-8-16,0-8 16,0-10-16,0 1 15,0 0 1,9 8-16,0-8 16</inkml:trace>
  <inkml:trace contextRef="#ctx0" brushRef="#br0" timeOffset="150259.39">11167 8633 0,'0'0'0,"0"0"0,0 0 16,0 0-16,0 0 16,0 0-16,0 0 15,0 0-15,0-9 16,18 1-16,-1-18 15,9 0-15,0-18 16,0 1 0,0 0-16,-8 8 15,-10 0-15,1 9 16,0 9-16,-1 0 16,1 8-16,-9 9 15,0 0 1,9 9-16,-1 17 0,10 8 15,-10 1 1,10 0-16,-9-9 16,-1 0-16,1-18 15,0 1-15,-1 0 16,1-9-16,8-26 16,-8 8-16</inkml:trace>
  <inkml:trace contextRef="#ctx0" brushRef="#br0" timeOffset="150393.29">11480 7845 0,'-9'0'0,"1"0"16,-1 0-16,9 0 15,-9 0-15,9 8 16,0 10-16,9 8 16,8 0-16,-8-18 15</inkml:trace>
  <inkml:trace contextRef="#ctx0" brushRef="#br0" timeOffset="150776.29">11949 8261 0,'-9'0'15,"0"8"-15,1 1 16,-1 8-16,0 9 0,1 9 16,-1-1-1,9 10-15,0-1 16,0 0-16,0 9 15,0 0-15,-9 0 16,1-8-16,-1-1 16,0-17-16,1 0 15,-1 0-15,0-18 16,-8 1 0,0 0-16,-1-9 15,1-18-15,8 1 16</inkml:trace>
  <inkml:trace contextRef="#ctx0" brushRef="#br0" timeOffset="150913.93">11853 8035 0,'0'0'0,"0"0"16,0 0-16,0 0 15,0 0-15,9 0 16,0 9-16</inkml:trace>
  <inkml:trace contextRef="#ctx0" brushRef="#br0" timeOffset="162345.57">13078 7845 0,'0'0'0,"0"0"15,0 0-15,0 0 16,0 0 0,0 0-16,0 0 0,-9 0 15,-8 17-15,-18 18 16,-26 17-16,-8 0 16,17 0-1,-1-9-15,1-8 16,18-9-16,-1 0 15,18 0-15,-1-18 16,10 10-16,-1-10 16,9 10-16,9-1 15,17 18-15,26-1 16,17 1 0,9-1-16,9-8 15,0 0-15,-9 0 16,-17-8-16,-18-10 15,-17 1-15,-8 0 16,-10-1 0,1-8-16,0 0 15,-9 0-15,8 0 16</inkml:trace>
  <inkml:trace contextRef="#ctx0" brushRef="#br0" timeOffset="162774.51">13781 8183 0,'0'0'0,"0"0"16,0 0-16,0 0 15,0 0-15,0 0 16,0 8-16,0 10 16,0 16-16,9 27 15,-9 8-15,8 9 16,-8-17-1,0-1-15,0-16 0,0-1 16,-8-8 0,-1-9-16,0 0 15,1-9-15,-18-8 16,-9-1-16,-8-16 16,-10-1-16,10-17 15,8-9-15,18 18 16</inkml:trace>
  <inkml:trace contextRef="#ctx0" brushRef="#br0" timeOffset="162927.76">13816 7776 0,'0'0'0,"0"0"0,0 0 0,0 0 15,0 0-15,0 0 16,9 8-16,-9-8 15</inkml:trace>
  <inkml:trace contextRef="#ctx0" brushRef="#br0" timeOffset="163508.41">14328 7853 0,'0'0'0,"0"0"16,0 0-16,0 0 15,0 0-15,0 0 16,0 0-16,-8 18 15,8 25-15,0 26 16,-9 27-16,9 34 16,0 8-16,0-25 15,0-9 1,9 0-16,-1-18 16,10-8-16,-10-43 15</inkml:trace>
  <inkml:trace contextRef="#ctx0" brushRef="#br1" timeOffset="192470.7">1589 10434 0,'0'0'0,"-9"0"0,9 0 0,0 0 16,0 0-16,0 0 15,0 0-15,-17 0 16,8 0-16,9 0 15,-8 0-15,-1 9 16,9 17-16,-17 26 16,-9 17-16,8 18 15,10 25 1,-10 1-16,1-18 16,8 1-16,-8-18 15,-1-27-15,10-7 16,8-10-16,0-8 15,0-17-15,0 0 16,0-9-16,17 0 16,-8 0-1,8 0-15</inkml:trace>
  <inkml:trace contextRef="#ctx0" brushRef="#br1" timeOffset="193022.91">1563 10954 0,'-9'0'0,"1"0"16,-1 0-16,9 0 16,0 0-16,0 0 15,0 0-15,0 0 16,0 0-1,0 0-15,0 0 16,9 0-16,8 0 16,9 0-16,0 0 15,9 0-15,-18 0 16,9 0-16,0 0 16,18-9-16,-18 9 15,-9 0 1</inkml:trace>
  <inkml:trace contextRef="#ctx0" brushRef="#br1" timeOffset="193455.32">2058 10504 0,'0'0'0,"-9"0"0,1 0 0,-1 0 16,9 0-1,-17 0-15,8 0 16,9 0-16,0 0 15,0 0-15,0 0 16,0 0-16,0 0 16,0 0-16,-9 8 15,1 10-15,-1 16 16,0 1 0,-8 17-16,-1 17 15,1 9-15,0 9 16,-1 8-16,10 0 15,-10-17-15,10-17 16,-1-9-16,9-18 16,0-16-16</inkml:trace>
  <inkml:trace contextRef="#ctx0" brushRef="#br1" timeOffset="195420.61">2214 10928 0,'0'0'0,"0"0"0,0 0 16,0 0-16,0 0 15,0 0-15,0 0 16,0 0-1,0 0-15,9 0 16,0 0-16,8 0 16,18 0-16,0 0 15,8 0-15,0 0 16,1 0-16,-9 0 16,-1 0-1,1 0-15,8-9 16,1 9-16,-9 0 15,-27 0-15</inkml:trace>
  <inkml:trace contextRef="#ctx0" brushRef="#br1" timeOffset="195809.21">2423 11257 0,'0'0'0,"-9"-9"15,0 1-15,1-1 16,-1 0-16,0 9 16,9 0-16,0 0 15,0 0-15,0 0 16,0 0 0,0 0-16,0 0 15,9-8-15,17-1 16,9 1-16,26 8 15,51 0-15,245-9 16</inkml:trace>
  <inkml:trace contextRef="#ctx0" brushRef="#br1" timeOffset="198888.12">3517 10660 0,'0'0'0,"0"0"0,0 0 0,0 0 0,0 0 15,0 0 1,0 0-16,0 0 16,9 0-16,17 0 15,8-9-15,27 0 16,9 1-16,8-1 15,17-8-15,1-1 16,-9 10-16,-9-1 16,-17 0-1,-18 9-15,-17 0 16,0 0-16,0 0 16,-8 0-16,-10 9 15,-8-9-15</inkml:trace>
  <inkml:trace contextRef="#ctx0" brushRef="#br1" timeOffset="199588.54">3352 10763 0,'0'0'0,"0"0"0,0 0 16,0 0-16,0 0 16,0 0-16,17 9 15,1 0-15,16 8 16,10 0-1,8 1-15,9-1 16,8 0-16,-8 1 16,0-10-16,-18 10 15,1-10-15,-18 1 16,0 0 0,-9-1-16,-8 1 0,-1 0 15,1 8-15,-9 0 16,-9 1-1,1-1-15,-18 9 16,0 9-16,-18-1 16,1 1-16,-1 0 15,1-1-15,0 1 16,8-9-16,0 0 16,9 0-16,9-9 15,-1-8 1,10-1-16,-1 1 15,9 0-15,0-9 16,0 8-16,0-8 16,0 9-16,17 8 15,27 1-15,16 8 16,19-18-16,16 1 16,18 0-1,0-9-15,-18-9 16,-25 9-16,-9 0 15,-18 0-15,-17 0 16,0 0-16,-17 9 16,0 8-16,-1 0 15</inkml:trace>
  <inkml:trace contextRef="#ctx0" brushRef="#br1" timeOffset="200287.14">3421 12530 0,'-8'-8'0,"-1"8"16,0 0-16,9 0 16,0 0-16,0 0 15,0 0-15,0 0 16,0 0-16,0 0 15,0-9-15,0 0 16,0 1 0,9-18-16,8-9 15,1-8-15,-1-1 16,1 10-16,-1-1 16,-8 9-1,-1 9-15,1-1 16,0 10-16,-9 8 15,0 0-15,0 0 16,0 17-16,0 9 16,0 17-16,0 1 15,0-1-15,8 0 16,1-17-16,0 0 16,-9-17-16,8 0 15,10-9-15,-1 8 16</inkml:trace>
  <inkml:trace contextRef="#ctx0" brushRef="#br1" timeOffset="200483.18">3474 11846 0,'0'0'0,"0"0"0,0 0 16,0 0-1,0 0-15,0 0 16,0 0-16,0 0 16,8 0-16,10 0 15,-1 9-15,0-9 16</inkml:trace>
  <inkml:trace contextRef="#ctx0" brushRef="#br1" timeOffset="200807.26">3708 12123 0,'0'0'0,"0"0"0,0 0 16,0 0-16,0 0 16,0 0-16,0 0 15,17 0-15,1-8 16,-1-1-16,18 9 16,0-9-1,-9 9-15,0 0 16,-9 0-16,-8 0 15,-1 9-15</inkml:trace>
  <inkml:trace contextRef="#ctx0" brushRef="#br1" timeOffset="200990.53">3847 12236 0,'-9'0'0,"-8"8"0,8-8 16,0 0-16,9 0 15,0 0-15,0 0 16,0 0-16,0 0 16,0 0-16,18 0 15,8 0-15,9 9 16,-27-9 0</inkml:trace>
  <inkml:trace contextRef="#ctx0" brushRef="#br1" timeOffset="201372.03">4394 12071 0,'0'0'0,"0"0"16,-9 0-16,1 0 15,-1 0-15,0 0 16,1 9-16,-1 0 15,0-1 1,1 10-16,-1-1 0,0 9 16,9 0-1,0 0-15,9 0 16,0-9-16,8 0 16,-8-8-16,8 0 15,0-9-15,1 0 16,8-9-16,-9 0 15,-8-8 1,-1-9-16,1 0 16,-18 0-16,1-8 15,-18 8-15,0 8 16,8 10-16,18 8 16</inkml:trace>
  <inkml:trace contextRef="#ctx0" brushRef="#br1" timeOffset="201839.21">4003 9949 0,'0'0'0,"0"0"0,0 0 15,0 0 1,0 0-16,0 18 15,-8 8-15,-1 26 16,0 17-16,0 0 16,9-17-16,0-26 15</inkml:trace>
  <inkml:trace contextRef="#ctx0" brushRef="#br1" timeOffset="202453.25">5115 10668 0,'0'0'0,"0"0"15,0 0-15,0 0 16,0 0 0,17 0-16,0 9 15,18 0-15,26-1 16,17 1-16,18-9 16,-18 0-16,-9-9 15,-8 1-15,0-1 16,-9 0-1,-9 1-15,-17 8 0,9 8 16,-17 1 0</inkml:trace>
  <inkml:trace contextRef="#ctx0" brushRef="#br1" timeOffset="203053.09">5167 10824 0,'-9'-9'0,"0"9"0,1 0 16,8 0-16,0 0 16,0 0-16,0 0 15,0 0-15,17 18 16,1-1-1,16 0-15,1 9 16,8-8-16,10 8 16,-1-9-16,-9 0 15,0-8-15,-8 0 16,-9-1-16,-8 1 16,-10 0-16,1-1 15,-9 10-15,-9-1 16,-8 9-16,-26 9 15,-10-1 1,-7 1-16,-19 8 16,10-8-16,8-9 15,9 0-15,9-9 16,8 0-16,18-8 16,-1 0-16,1-1 15,8 1 1,9-9-16,0 0 15,18 9-15,16-1 16,27 1-16,26-9 16,43-9-16,0 1 15,1-1-15,-27 0 16,-9 1-16,-8 8 16,-26 0-1,-9 0-15,-8 0 16,-18 0-16,0 8 15,-18-8-15</inkml:trace>
  <inkml:trace contextRef="#ctx0" brushRef="#br1" timeOffset="203888.57">5419 12080 0,'0'0'0,"0"0"16,0 0-16,0 0 16,0 0-16,0 0 15,0 17-15,0 9 16,0 9-16,0 17 16,0 0-16,0-9 15,-9 0-15,0-17 16,1 0-16,-1 0 15,0-8 1,1-10-16,-1 1 16,0 0-16,-17-1 15,0-16-15,9-18 16,-1-9-16,1 0 16,17 18-16</inkml:trace>
  <inkml:trace contextRef="#ctx0" brushRef="#br1" timeOffset="204006.24">5375 11759 0,'0'0'0,"0"0"16,0 0-16,0 0 15,0 0-15,0 0 16,0 9-16,26 0 16,-8-1-16</inkml:trace>
  <inkml:trace contextRef="#ctx0" brushRef="#br1" timeOffset="204336.2">5627 12106 0,'0'0'0,"0"0"0,0 0 15,0 0-15,0 0 16,0 0-16,0 0 16,17 0-1,1-9-15,17 1 16,17-1-16,-9 0 15,0 1-15,10 8 16,-1 0-16,-18 0 16,-16 0-16</inkml:trace>
  <inkml:trace contextRef="#ctx0" brushRef="#br1" timeOffset="204540.06">5618 12236 0,'0'0'0,"0"0"0,0 0 0,0 0 15,0 0 1,0 0-16,18 0 16,-1 0-16,18 0 15,17-9-15,26 0 16,-8 1-16,-36-1 15</inkml:trace>
  <inkml:trace contextRef="#ctx0" brushRef="#br1" timeOffset="204877.12">6278 12028 0,'0'0'0,"0"0"0,0 0 15,0 0-15,0 9 16,0 8 0,0 0-16,0 1 15,0 8-15,0 0 16,0 0-16,18-1 16,-1 1-16,0-17 15,10 0-15,-1-1 16,0-8-16,0-8 15,-9-1-15,-8 0 16,-1 1 0,-8-10-16,-8-7 15,-10-1-15,-25 8 16,-9 1-16,17 17 16,26 0-16</inkml:trace>
  <inkml:trace contextRef="#ctx0" brushRef="#br1" timeOffset="205520.7">5601 9984 0,'0'0'0,"0"0"0,0 0 16,0 0-16,0 17 15,0 9-15,9 18 16,-9 8 0,0 0-16,0 8 15,8-8-15,1-26 16</inkml:trace>
  <inkml:trace contextRef="#ctx0" brushRef="#br1" timeOffset="206535.28">7077 10469 0,'0'0'0,"0"0"0,0 0 16,0 0-16,0 0 16,0 0-16,0 0 15,0 0 1,0 0-16,0 0 15,0 0-15,0 0 16,-8 9-16,-1 25 16,0 27-16,1 26 15,-1 25-15,0-8 16,9-9-16,0-17 16,0 0-1,0-26-15,0-17 16,9-18-16</inkml:trace>
  <inkml:trace contextRef="#ctx0" brushRef="#br1" timeOffset="207207.92">7494 11283 0</inkml:trace>
  <inkml:trace contextRef="#ctx0" brushRef="#br1" timeOffset="207502.01">7538 11248 0,'0'-8'0,"8"-1"16,10-17-16,-1-17 16,9-18-16,0 9 15,-9 18-15,-8-1 16,0 9-16,-1 9 16,1-1-16,-9 10 15,0 8-15,0 0 16,0 0-1,9 26-15,8 17 16,1 9-16,-1 0 16,9-9-16,0 1 15,0-1-15,0-17 16,0-9-16,-17-8 16,0-9-16</inkml:trace>
  <inkml:trace contextRef="#ctx0" brushRef="#br1" timeOffset="207692.26">7807 10573 0,'0'0'0,"0"0"0,0 0 16,0 0-16,0 0 15,8 0-15,1 0 16</inkml:trace>
  <inkml:trace contextRef="#ctx0" brushRef="#br1" timeOffset="211735.02">8128 10668 0,'0'0'0,"0"0"16,0 0-16,0 0 16,0 0-16,17 9 15,1 8-15,16 1 16,10 16-16,8-8 15,-9 0-15,10 0 16,-10 0-16,0-9 16,-8 1-1,-9-10-15,0 1 16,-17 0-16,0-1 16,-1 10-16,-8 8 15,-26 17-15,0 9 16,-17 0-16,-9 0 15,8-9-15,9-8 16,1-9 0,16-9-16,10-8 15,8-9-15,8 0 16</inkml:trace>
  <inkml:trace contextRef="#ctx0" brushRef="#br1" timeOffset="212085.07">9326 10504 0,'0'0'0,"0"0"0,0 0 16,0 0 0,0 8-16,0 18 15,0 26-15,0 26 16,-8 9-16,8 25 16,-9 1-16,0-18 15,9-8-15,-8-27 16,8-8-16,0-8 15,0-10 1,0-8-16,8-17 16,-8-9-16,0 0 15</inkml:trace>
  <inkml:trace contextRef="#ctx0" brushRef="#br1" timeOffset="212300.91">9352 10989 0,'0'0'0,"0"0"16,0 0-16,0 0 16,0 0-16,0 0 15,0 0-15,9 0 16,17 8-16,9 1 16,8 0-16,9-1 15,18-16 1,-9-1-16,-1-8 15,1-1-15,-26 10 16</inkml:trace>
  <inkml:trace contextRef="#ctx0" brushRef="#br1" timeOffset="212551.63">9804 10608 0,'0'0'0,"0"0"0,0 0 16,0 0-16,0 17 16,0 18-16,0 17 15,-9 25-15,1 19 16,-1 16 0,0-16-16,9-10 15,0-25-15,0-1 16,9 1-16,0-26 15</inkml:trace>
  <inkml:trace contextRef="#ctx0" brushRef="#br1" timeOffset="213351.42">10186 11569 0,'-9'0'0,"1"0"0,8 0 16,0 0-16,0 0 16,0 0-16,0 0 15,0 0-15,0-9 16,0 1-16,17-18 15,0 0 1,1-9-16,-1 0 16,1 1-16,-1 8 15,-8 8-15,-1 1 16,1 8-16,-9 9 16,0 0-16,0 0 15,0 0-15,0 0 16,0 18-16,0-1 15,0 0 1,9-8-16,8 0 16,9-1-16,9-16 15,-18 8-15</inkml:trace>
  <inkml:trace contextRef="#ctx0" brushRef="#br1" timeOffset="213502.84">10334 10989 0,'0'0'0,"0"0"16,0 0-16,0 0 16,0 0-16,0 0 15,0 0-15,0 0 16,17-9-16,-8 9 16</inkml:trace>
  <inkml:trace contextRef="#ctx0" brushRef="#br1" timeOffset="213854.66">10742 11361 0,'0'0'0,"0"0"0,0 0 16,0 0-16,0 0 16,0 0-16,0 17 15,0 9-15,0 9 16,8 17 0,1-9-16,-9 1 15,0-1-15,0 0 16,0-17-16,-9 0 15,1-9 1,-1 1-16,0-10 0,-8 1 16,8-9-16,1 0 15,-1-9 1,9 9-16</inkml:trace>
  <inkml:trace contextRef="#ctx0" brushRef="#br1" timeOffset="213989.8">10750 11058 0,'0'-9'0,"0"9"0,0 0 16,0 0-1,0 0-15,0 0 16,18 0-16,-1 9 16</inkml:trace>
  <inkml:trace contextRef="#ctx0" brushRef="#br1" timeOffset="-214628.94">11810 10642 0,'0'0'0,"0"0"15,0 0-15,0 0 16,-9 9-16,1 8 16,-10 1-16,-17 16 15,-25 18 1,-1-9-16,-17 1 15,0 8-15,-9-9 16,17 0-16,18 1 16,9-18-16,8 0 15,18-18-15,-1 1 16,1 0 0,17-1-16,0 1 15,0 8-15,17 1 16,9-1-16,9 0 15,17 9-15,9-9 16,0 1-16,-9-1 16,-9-8-16,9-1 15,9 1-15,-9 0 16,-26-9-16</inkml:trace>
  <inkml:trace contextRef="#ctx0" brushRef="#br1" timeOffset="-214311.99">12079 11127 0,'0'0'0,"0"0"0,0 0 16,0 0-16,0 0 15,9 18-15,-1-1 16,1 9-16,0 8 15,0 27-15,-9 26 16,0-9 0,0-18-16,0-8 0,0-8 15,-9-18 1,9 0-16,-9-9 16,0-8-16,1-1 15,-18-8-15,0-8 16,8-44-16,-8-18 15,18 36 1</inkml:trace>
  <inkml:trace contextRef="#ctx0" brushRef="#br1" timeOffset="-214180.2">12096 10850 0,'0'0'0,"0"0"15,0 0-15,0 0 16,0 0-16,0 0 15,18 9-15,-9-1 16</inkml:trace>
  <inkml:trace contextRef="#ctx0" brushRef="#br1" timeOffset="-213462.75">12565 10478 0,'0'0'0,"0"0"0,0 0 16,0 0-16,0 0 15,0 0-15,0 0 16,0 26-16,18 17 16,-1 35-16,-8 26 15,0 26 1,-9 0-16,-9-9 16,9 9-16,0 0 15,0-26-15,0-9 16,0-43-16</inkml:trace>
  <inkml:trace contextRef="#ctx0" brushRef="#br1" timeOffset="-206962.86">2145 13379 0,'0'0'0,"0"0"0,0 0 0,0 0 15,0 0-15,0 0 16,17 0-16,18 0 16,0 0-16,8 0 15,1 0 1,-1 0-16,0 0 16,-8 0-16,-9 0 15,9 0-15,-18 0 16,-8 9-16</inkml:trace>
  <inkml:trace contextRef="#ctx0" brushRef="#br1" timeOffset="-206746.98">2154 13613 0,'0'0'0,"0"0"15,0 0-15,0 0 16,0 0-16,8 0 16,10 0-16,16 0 15,27 0 1,17 0-16,-8 8 16,-44-8-16</inkml:trace>
  <inkml:trace contextRef="#ctx0" brushRef="#br1" timeOffset="-200911.52">3465 13154 0,'0'0'0,"0"0"0,0 0 0,0 0 16,0 0-16,0 0 15,0 0-15,-9 17 16,0 9-16,1 26 16,-10 26-16,1 9 15,8 8 1,1 0-16,-1-8 15,0-27-15,1-8 16,8-8-16,0-18 16,8-18-16,1 1 15</inkml:trace>
  <inkml:trace contextRef="#ctx0" brushRef="#br1" timeOffset="-200343.58">3873 13518 0,'-9'-9'0,"-8"0"0,0 9 15,-1 0-15,1 0 16,-1 0-16,1 9 15,8 0-15,1 8 16,-1 0-16,9 1 16,0 8-16,0-1 15,9 1-15,8 0 16,0 0 0,9-17-16,-8 0 15,17-18-15,-9 0 16,0-17-16,0 0 15,-9 0-15,-8 1 16,-1-1-16,-16 0 16,-1 0-1,0 8-15,-8 1 16,0 8-16,8 9 16,9 0-16,0 0 15,0 0-15,0 0 16</inkml:trace>
  <inkml:trace contextRef="#ctx0" brushRef="#br1" timeOffset="-199963.88">4351 13214 0,'0'0'0,"-9"0"0,9 0 16,0 0-16,-9 0 15,9 9-15,-8 0 16,8-1 0,0 1-16,0 8 15,8 1-15,10-1 16,-1 9-16,18 0 16,-1 0-16,1-9 15,9 1-15,-1-1 16,-17-8-16,0-1 15,-17 1 1,-1 0-16,1 8 16,-18 0-16,-8 18 15,-26 17-15,-9 8 16,-1 1-16,-7-9 16,8-9-1,17-8-15,26-9 0,9-17 16</inkml:trace>
  <inkml:trace contextRef="#ctx0" brushRef="#br1" timeOffset="-199343.62">5228 13162 0,'0'0'0,"0"0"16,0 0-16,0 0 15,0 0-15,0 0 16,-9 0-16,0 18 15,1 8-15,-10 8 16,1 27-16,-1 8 16,10 1-1,-1 16-15,-8 1 16,-1-18-16,1-8 16,17-27-16,0-8 15,9-8-15,8-1 16,-8-8-16</inkml:trace>
  <inkml:trace contextRef="#ctx0" brushRef="#br1" timeOffset="-199146.8">5210 13561 0,'0'0'0,"0"0"0,0 0 15,0 0-15,0 0 16,0 0-16,0 0 15,0 0-15,18 0 16,-1 0 0,18 0-16,26-9 15,17 1-15,-44 8 16</inkml:trace>
  <inkml:trace contextRef="#ctx0" brushRef="#br1" timeOffset="-198862.3">5731 13197 0,'0'0'0,"0"0"16,0 0-16,0 0 16,0 0-16,0 0 15,-8 0-15,-1 26 16,-8 26-16,-1 9 15,1 8 1,-1 18-16,1-1 16,8-8-16,9-17 15,0-18-15,0-17 16,9 0-16,0-17 16,-1-1-16</inkml:trace>
  <inkml:trace contextRef="#ctx0" brushRef="#br1" timeOffset="-198464.14">6044 13596 0,'0'0'0,"-9"0"15,-8 8-15,-1 1 16,1-1-16,-9 1 16,0 8-16,9 1 15,-1 8-15,10 8 16,-1-8-16,9 0 16,0-8-16,0-1 15,9-8 1,-1-1-16,10 1 15,-1-9-15,0 0 16,1-9-16,-1-17 16,9 0-16,-17 0 15,0-8-15,-18-1 16,0 9 0,-8 9-16,-1 17 15,1 0-15,-9 8 16,17-8-16</inkml:trace>
  <inkml:trace contextRef="#ctx0" brushRef="#br1" timeOffset="-198076.08">6374 13578 0,'0'0'0,"0"0"15,0 0-15,0 0 16,0 0-16,0 0 16,-9 0-16,1 9 15,-1 0 1,0 8-16,0 0 16,1 18-16,-1-1 15,9 1-15,0-9 16,9 0-16,-1 0 15,10-9-15,-1-8 16,1 0-16,-1-1 16,0-8-1,1-8-15,-10-1 16,1-17-16,0 0 16,-18 9-16,0-1 15,1 1-15,-1 8 16,-8 9-16,8-8 15,9 8-15</inkml:trace>
  <inkml:trace contextRef="#ctx0" brushRef="#br1" timeOffset="-197398.23">7173 13240 0,'0'0'0,"0"0"16,0 0-16,0 0 15,0 0-15,-9 0 16,0 18-16,-17-1 16,-8 18-16,-18-1 15,-1 10-15,1-1 16,0 0-1,0 1-15,17-18 16,1 0-16,16 0 16,1-18-16,8 9 15,9 1-15,0-1 16,0 0-16,18 1 16,8 8-1,8-9-15,1 0 16,9 1-16,-1-10 15,-8 1-15,-9 0 16,0-1-16,-9-8 16,1 9-16,-10 0 15</inkml:trace>
  <inkml:trace contextRef="#ctx0" brushRef="#br1" timeOffset="-196713.91">7529 13492 0,'0'0'0,"-9"0"16,0 0-16,1 0 15,-1 0-15,-8 17 16,-1 0-16,1 9 16,8 9-1,-8 8-15,0 0 16,17 1-16,0-18 16,8 0-16,1 0 15,8-9-15,1-8 16,-1-1-16,0-16 15,18-10-15,9-8 16,-18-17-16,0 0 16,-9-9-1,-8 9-15,-18-9 16,0 17-16,-8 0 16,0 18-16,-1 17 15,10 0-15,8 0 16</inkml:trace>
  <inkml:trace contextRef="#ctx0" brushRef="#br1" timeOffset="-196214.45">8006 13145 0,'0'0'0,"0"0"16,0 0-16,0 0 15,0 0-15,0 0 16,0 0-1,0 0-15,0 9 16,0 8-16,-8 18 16,-1 25-16,0 18 15,1 9 1,-1 17-16,0 0 0,1-18 16,8-8-16,0-26 15,0-26 1,0-17-16</inkml:trace>
  <inkml:trace contextRef="#ctx0" brushRef="#br1" timeOffset="-195547.73">8432 13621 0,'0'0'0,"0"0"0,0 0 16,0 0-16,0 0 15,0 0-15,0 0 16,0 0-16,0 0 16,0 0-1,0 0-15,17 0 16,9 9-16,18 0 16,25-1-16,1-8 15,-10-8-15,1-1 16,0 0-16,-18 1 15,10-1-15,-10 1 16,-26 8 0</inkml:trace>
  <inkml:trace contextRef="#ctx0" brushRef="#br1" timeOffset="-195231.48">8658 13223 0,'0'0'0,"-9"0"0,0 0 16,1 0-16,-1 0 15,0 0 1,1 0-16,-1 17 16,0 9-16,1 44 15,-1 34-15,-8 26 16,8 8-16,0-8 16,0-9-16,9 1 15,-8-71-15</inkml:trace>
  <inkml:trace contextRef="#ctx0" brushRef="#br1" timeOffset="-194230.51">8319 13587 0,'0'0'0,"-9"0"16,1 0-16,-1 0 16,9 0-16,0 0 15,0 0-15,0 0 16,0 0-16,0 0 15,17 0-15,1 0 16,8 0 0,9 0-16,-1 0 15,1 0-15,0 9 16,-1-1-16,1 1 16,9-1-1,-1-8-15,-26 0 0</inkml:trace>
  <inkml:trace contextRef="#ctx0" brushRef="#br1" timeOffset="-193242.19">9570 13206 0,'-9'0'0,"9"0"16,0 0-16,-9 0 16,0 0-16,1 17 15,-10 18-15,10 25 16,-18 18-16,0 35 15,8 8-15,1-17 16,0-17 0,-1-18-16,9-8 15,1-18-15,8-8 16,0-18-16,0-8 16,0-9-16,0 0 15</inkml:trace>
  <inkml:trace contextRef="#ctx0" brushRef="#br1" timeOffset="-192877.09">9821 13570 0,'0'0'0,"0"0"0,0 0 15,0 0-15,-8 17 16,-1 0-16,0 18 15,1 8-15,8 0 16,0 1 0,0-10-16,8-8 15,1-8-15,8-1 16,1-8-16,-1-1 16,9-16-16,9-1 15,-9 0-15,0-17 16,-17-17-1,-9 0-15,-9 8 16,0 0-16,-8 1 16,-9 16-16,8 1 15,1 0-15,0 17 16,17 0-16,0 0 16</inkml:trace>
  <inkml:trace contextRef="#ctx0" brushRef="#br1" timeOffset="-192532.29">9986 13474 0,'0'0'0,"0"0"15,0 0-15,0 0 16,18 9-16,8 8 15,17 1-15,9 8 16,0 0-16,9-9 16,0 9-16,-18 0 15,1 0-15,-18-9 16,0-8 0,-9-1-16,-8 10 15,0-1-15,-18 0 16,0 18-16,-17 0 15,-17 17-15,-1-9 16,-8 0-16,26-25 16,18-10-16,8 1 15</inkml:trace>
  <inkml:trace contextRef="#ctx0" brushRef="#br1" timeOffset="-192165.02">10889 13258 0,'0'0'0,"0"0"0,0 0 16,0 0-16,0 0 16,0 17-1,0 0-15,-8 18 16,-1 17-16,0 17 16,-8 1-16,0 8 15,-1-1-15,10-16 16,-1-18-16,9 1 15,0-18-15,0-9 16,0-8 0,0-1-16</inkml:trace>
  <inkml:trace contextRef="#ctx0" brushRef="#br1" timeOffset="-191962.16">10811 13639 0,'0'0'0,"0"0"0,0 0 0,0 0 16,0 0 0,0 0-16,18 0 15,8 0-15,8 0 16,10 8-16,-1-8 16,9-8-16,-8-1 15,25 0-15,-8-8 16,-35 9-16</inkml:trace>
  <inkml:trace contextRef="#ctx0" brushRef="#br1" timeOffset="-191731.95">11228 13327 0,'0'0'0,"0"0"15,0 0-15,0 17 16,0 9-1,0 26-15,-9 26 16,9 18-16,-8-1 16,-1-17-16,9-18 15,0-8-15,0-8 16,0-18-16,9-18 16,-1-8-16,1 0 15</inkml:trace>
  <inkml:trace contextRef="#ctx0" brushRef="#br1" timeOffset="-191403.81">11593 13760 0,'-9'0'0,"0"0"0,1 0 16,-1 0-16,0 0 16,1 9-16,-1 8 15,0 0 1,1 9-16,8 0 15,0 0-15,0 0 16,8-8-16,10-1 16,-1-8-16,0-1 15,1 1-15,-9-9 16,-1 0-16,1-9 16,0 1-1,-9-1-15,-9-17 16,0 0-16,1 0 15,-10 9-15,1-1 16,-1 10-16,10 8 16,8 0-16,0 0 15</inkml:trace>
  <inkml:trace contextRef="#ctx0" brushRef="#br1" timeOffset="-191175.31">11888 13699 0,'0'0'0,"0"0"0,0 0 15,0 0-15,0 18 16,0-1 0,9 0-16,-9 9 15,0 9-15,0 0 16,0-9-16,0 0 15,0-9-15,0-8 16,0-1-16,0-8 16</inkml:trace>
  <inkml:trace contextRef="#ctx0" brushRef="#br1" timeOffset="-190082.18">12652 13223 0,'0'0'0,"0"0"0,0 0 16,0 0-16,0 0 15,-8 0-15,-1 17 16,-17 1-16,0 8 16,-18 0-16,1 0 15,0 0-15,-1 0 16,9-9 0,9 0-16,9-8 15,0 0-15,-1 8 16,10 0-16,-1 1 15,9-10-15,0 1 16,0 8-16,0 1 16,9-1-16,8 0 15,0 1-15,9-1 16,0 9 0,0-9-16,-8-8 15,-1-1-15,1 1 16,-1 0-16,-8-9 15</inkml:trace>
  <inkml:trace contextRef="#ctx0" brushRef="#br1" timeOffset="-189827.57">12939 13422 0,'0'0'0,"0"0"16,0 0-16,0 0 15,0 0-15,0 0 16,0 0-16,0 9 16,-9 8-16,0 9 15,1 9 1,-1 0-16,0-1 16,9-8-16,0 0 15,0-17-15,0-1 16,0-8-16,0 0 15</inkml:trace>
  <inkml:trace contextRef="#ctx0" brushRef="#br1" timeOffset="-189443.5">13182 13180 0,'-9'0'0,"1"0"0,-1 0 15,9 0-15,0 0 16,0 0 0,0 0-16,0 0 15,0 0-15,0 0 16,0 0-16,0 0 16,0 0-16,0 0 15,0 0-15,0 0 16,0 0-16,0 0 15,0 0 1,0 0-16,-9 0 16,1 17-16,-1 9 15,0 17-15,0 18 16,1 26-16,-1-1 16,9 18-16,0 0 15,0-9-15,-9-17 16,1-17-1,-1-26-15,9-18 16</inkml:trace>
  <inkml:trace contextRef="#ctx0" brushRef="#br1" timeOffset="-188698.85">3100 14895 0,'0'0'0,"0"0"0,0 0 16,-9-9-16,1 0 15,-1 1-15,-8-1 16,8 9-16,0 0 15,9 0-15,0 0 16,0 0-16,0 0 16,0 0-16,18 0 15,16 0 1,27 9-16,26-1 16,9-8-16,-10 0 15,1-8-15,0-1 16,-9 0-16,-26 1 15,-26 8-15</inkml:trace>
  <inkml:trace contextRef="#ctx0" brushRef="#br1" timeOffset="-188462.4">3387 14557 0,'0'0'0,"0"0"16,0 0-16,0 9 15,0 16-15,0 19 16,0 25-16,-9 18 16,9 17-16,0-9 15,9-9-15,8-16 16,-8-36-16</inkml:trace>
  <inkml:trace contextRef="#ctx0" brushRef="#br1" timeOffset="-187948.91">4316 14436 0,'0'0'0,"0"0"0,0 0 16,0 0-1,-9 26-15,0 26 0,1 25 16,-10 27-16,1 26 16,0 0-1,-1-17-15,10-27 16,8-16-16,17-27 15,-8-26-15</inkml:trace>
  <inkml:trace contextRef="#ctx0" brushRef="#br1" timeOffset="-186383.18">4837 14687 0,'0'0'0,"0"0"16,0 0-16,0 0 15,0 0-15,0 8 16,-9 18-16,0 18 15,9 16-15,-8 18 16,8 9 0,0-26-16,0-1 15,0-17-15,0-17 16,0-17-16</inkml:trace>
  <inkml:trace contextRef="#ctx0" brushRef="#br1" timeOffset="-185866.27">5132 14756 0,'0'0'0,"0"0"0,0 0 16,17 17-16,18 1 16,0 16-16,17 1 15,18-9-15,-10 0 16,1 0-16,-17-9 16,-10-8-16,-8 0 15,-17-1 1,0 10-16,-18 8 15,-8 8-15,-18 18 16,-26 9-16,0-1 16,-8-8-16,17-8 15,26-27-15,17-8 16,0-9-16,9 0 16</inkml:trace>
  <inkml:trace contextRef="#ctx0" brushRef="#br1" timeOffset="-185560.73">6148 14591 0,'0'0'0,"0"0"0,0 0 15,0 0-15,0 0 16,0 0-16,0 0 16,-9 18-16,1 16 15,-1 27-15,0 17 16,-8 26 0,0 0-16,-1-18 15,10-8-15,-1-26 16,9-17-16,0-9 15,0-17-15,9-1 16,-9-8-16</inkml:trace>
  <inkml:trace contextRef="#ctx0" brushRef="#br1" timeOffset="-185349.37">6079 14973 0,'0'0'0,"0"0"15,0 0-15,0 0 16,0 0-16,17 0 16,9 0-16,17 0 15,10 0 1,-1-9-16,8 0 16,-7-8-16,-10 8 15,-8 1-15,-18-1 16</inkml:trace>
  <inkml:trace contextRef="#ctx0" brushRef="#br1" timeOffset="-185128.79">6548 14617 0,'0'0'0,"0"0"15,0 9-15,-9 8 16,0 27-16,1 16 15,-1 18-15,0 26 16,-17 9-16,9-18 16,17-17-1,0-26-15,17-26 16,-8-9-16,-1-8 16</inkml:trace>
  <inkml:trace contextRef="#ctx0" brushRef="#br1" timeOffset="-184915.14">6739 15059 0,'0'0'0,"0"0"16,0 0-1,0 17-15,0 18 0,0 8 16,0 9-16,0-8 15,0-1 1,0-17-16,0-17 16,0-9-16</inkml:trace>
  <inkml:trace contextRef="#ctx0" brushRef="#br1" timeOffset="-184549.12">7016 15180 0,'0'0'0,"0"0"0,0 0 0,0 0 0,0 0 16,0 18-16,0-1 16,0 18-1,0-9-15,0 0 16,9 0-16,0-9 15,8 0-15,-8-8 16,8 0-16,1-1 16,-1-16-16,0-1 15,1 0-15,8-8 16,-18 0-16,1-9 16,-18 0-16,1 8 15,-10 1 1,-8 0-16,9-1 15,0 18-15,17 0 16,0 0-16</inkml:trace>
  <inkml:trace contextRef="#ctx0" brushRef="#br1" timeOffset="-183928.04">8076 14817 0,'0'0'0,"0"0"16,0 0-16,0 0 16,0 0-1,-9 0-15,-8 17 16,-9 9-16,-18 9 16,-8-1-16,-17 1 15,-1 8-15,18 1 16,0-10-16,17-8 15,1 0-15,16-17 16,1-1-16,17 1 16,0 8-1,0 1-15,17-1 16,1 0-16,16 1 16,18 8-16,1-9 15,-1 0-15,0 1 16,-9-10-16,1 1 15,16 0-15,-7-9 16,-36 0 0</inkml:trace>
  <inkml:trace contextRef="#ctx0" brushRef="#br1" timeOffset="-183479.97">8380 14886 0,'0'0'0,"-9"0"16,9 0-16,0 0 15,0 0 1,-9 0-16,1 0 15,-1 9-15,0 8 16,1 9-16,-1 9 16,9 8-16,0 0 15,0 0-15,9-8 16,8-9-16,0 0 16,1-17-16,-1-1 15,1 1 1,16-18-16,1-8 15,-9-18-15,0-8 16,-17-9-16,0 9 16,-18 8-16,0 1 15,-17 8-15,0 8 16,-9 18 0,9 0-16,18 0 15,8 0-15</inkml:trace>
  <inkml:trace contextRef="#ctx0" brushRef="#br1" timeOffset="-183197.7">8840 14600 0,'0'0'0,"0"0"0,0 0 15,0 0-15,0 17 16,0 9-16,-9 18 16,1 16-16,-10 27 15,1 34 1,0-17-16,-1-9 16,1-17-16,8-8 15,9-18-15,0-18 16,9-16-16,0-10 15,-1-8-15</inkml:trace>
  <inkml:trace contextRef="#ctx0" brushRef="#br1" timeOffset="-182830.99">9257 14955 0,'-9'0'0,"1"9"0,-1-9 16,0 0-16,9 0 15,0 0-15,0 0 16,0 9-16,18-1 16,-1 1-1,18 0-15,17-1 16,0 1-16,0-9 16,9 0-16,-9-9 15,-17 1-15,-9-1 16,-18 0-16</inkml:trace>
  <inkml:trace contextRef="#ctx0" brushRef="#br1" timeOffset="-182582.53">9326 14773 0,'0'0'0,"0"0"0,0 9 16,0 8-16,0 18 16,0 34-16,-8 35 15,-1 0-15,0-9 16,1 1-16,8-10 16,0-16-16,0-18 15,8-9-15,-8-26 16,0-8-1</inkml:trace>
  <inkml:trace contextRef="#ctx0" brushRef="#br1" timeOffset="-182316.8">9978 14782 0,'0'0'0,"0"0"0,0 0 16,0 0-16,0 26 15,0 35-15,0 34 16,-9 9 0,-8-9-16,-1-8 0,10-18 15,-10 9 1,9-17-16,9-27 15,9-8-15,0-8 16</inkml:trace>
  <inkml:trace contextRef="#ctx0" brushRef="#br1" timeOffset="-182044.47">10377 14973 0,'0'0'0,"0"0"0,0 0 16,0 17-16,0 9 16,9 17-1,-9 9-15,0-9 16,-9 1-16,9-18 15,0 0-15,0-9 16,0-8-16,0-9 16,0 0-16</inkml:trace>
  <inkml:trace contextRef="#ctx0" brushRef="#br1" timeOffset="-181746.97">10533 14877 0,'0'0'0,"0"0"0,0 0 16,9 9-16,8 8 15,18 1 1,9 16-16,25 10 16,-8-10-16,-9-8 15,-9 0-15,-17 0 16,0-17-16,-17-1 15,0 1-15,0 8 16,-18 1-16,-26 25 16,-17 9-1,-17 9-15,-1-9 16,18-9-16,26 0 16,26-25-16</inkml:trace>
  <inkml:trace contextRef="#ctx0" brushRef="#br1" timeOffset="-181316.79">11384 14782 0,'0'0'0,"0"0"0,0 0 15,0 17 1,0 1-16,0 25 16,-8 26-16,-1 18 15,-8-1-15,8 1 16,0-26-16,1 17 16,-10 0-16,10-26 15,8-9-15,0-17 16,8-9-1,1 0-15</inkml:trace>
  <inkml:trace contextRef="#ctx0" brushRef="#br1" timeOffset="-181081.1">11367 15232 0,'0'0'0,"0"0"16,0 0-16,0 0 16,17 0-16,18 9 15,9 0-15,8-1 16,8-8-16,-7-8 16,7-1-1,1-8-15,0-1 16,-18-25-16,-25 26 15</inkml:trace>
  <inkml:trace contextRef="#ctx0" brushRef="#br1" timeOffset="-180849.74">11784 14817 0,'0'0'0,"0"0"16,0 0-16,0 0 15,0 17-15,0 9 16,9 26-16,-1 26 16,-16 8-16,-1 1 15,0-9 1,0 9-16,1-1 16,8-25-16,8-9 15,1-26-15</inkml:trace>
  <inkml:trace contextRef="#ctx0" brushRef="#br1" timeOffset="-180316.57">12079 15250 0,'0'0'0,"0"0"0,0 0 15,0 0-15,0 17 16,0 9-16,0 9 16,0 8-16,0 9 15,0-9-15,0 1 16,0-18-1,9-9-15,-9-9 16</inkml:trace>
  <inkml:trace contextRef="#ctx0" brushRef="#br1" timeOffset="-180083.82">12383 15198 0,'0'0'0,"0"0"0,0 0 16,0 0-16,0 17 15,0 18-15,9 17 16,-1 0-16,-8 0 16,0-9-16,0 0 15,0-17-15,9 0 16,0-17-1</inkml:trace>
  <inkml:trace contextRef="#ctx0" brushRef="#br1" timeOffset="-179533.71">13330 14955 0,'0'0'0,"0"0"15,0 0-15,-9 0 16,0 0-16,-17 18 16,-17-1-16,-18 18 15,0-1-15,0 1 16,9-9 0,0 0-16,17 0 15,9-9-15,9-8 16,0-1-16,8 1 15,0 0-15,9-1 16,0 1-16,0 0 16,0-1-16,0 1 15,9 0-15,8 8 16,1 0 0,16 1-16,1 8 15,0-9-15,0 0 16,-1 1-16,1-10 15,0 1-15,-9 0 16,0-18-16,-9 0 16,-8 9-1</inkml:trace>
  <inkml:trace contextRef="#ctx0" brushRef="#br1" timeOffset="-179303.44">13338 15051 0,'0'0'0,"0"0"15,0 0-15,0 0 16,0 8-16,0 9 16,0 9-16,0 9 15,0 0-15,0-1 16,0 1-16,9-18 15,-9-8 1,0-9-16</inkml:trace>
  <inkml:trace contextRef="#ctx0" brushRef="#br1" timeOffset="-178733.34">13625 14661 0,'0'0'0,"0"0"0,0 0 16,0 0-16,0 0 16,0 0-1,0 0-15,0 17 16,-9 18-16,9 17 15,0 34-15,-9 27 16,1-1-16,-10 1 16,18-18-16,0-8 15,0 0-15,0-35 16,0-9-16,9 0 16,0-26-1</inkml:trace>
  <inkml:trace contextRef="#ctx0" brushRef="#br1" timeOffset="-151054.06">1424 15709 0,'0'0'0,"0"0"0,0 0 16,0 0-16,0 17 15,-17 0-15,8 27 16,-8 25-16,17 18 16,-26 8-16,8 9 15,1 0-15,8-9 16,9-17-16,0-26 15,9-18 1,-9-8-16,9-17 16</inkml:trace>
  <inkml:trace contextRef="#ctx0" brushRef="#br1" timeOffset="-150537.3">1702 16194 0,'0'0'0,"0"0"16,0 0-16,0 0 15,0 0-15,0 0 16,-9 0-16,9 0 16,-17 0-16,8 0 15,1 0 1,8 17-16,0 0 15,0 1-15,0 16 16,17 1-16,0-9 16,18 0-16,0-17 15,8-9-15,1-9 16,-1-17-16,-8 0 16,-9-9-1,-9 1-15,-8 8 16,-18 0-16,1 0 15,-19 8-15,10 1 16,-9 17-16,9 0 16,-9 9-16,17-1 15</inkml:trace>
  <inkml:trace contextRef="#ctx0" brushRef="#br1" timeOffset="-150171.03">2093 15813 0,'0'0'0,"0"0"0,0 0 15,0 0-15,0 0 16,0 0 0,8 17-16,10 9 15,17 9-15,17-1 16,0 10-16,0-18 15,-9-1-15,1-7 16,-10-1-16,-7 0 16,-1 1-16,-18-1 15,1 0 1,-18 18-16,-17 26 16,-26 25-16,-17 10 15,-1-27-15,18-9 16,0-16-16,26-18 15,26-9 1,0-8-16,0-9 16</inkml:trace>
  <inkml:trace contextRef="#ctx0" brushRef="#br1" timeOffset="-149912.17">2926 16211 0,'-8'-9'0,"-1"9"0,9 0 16,0 0-16,0 0 15,0 0-15,0 0 16,9 0-16,8-8 15,0 8-15,1 0 16,-1 0 0,1 0-16,-10 0 15</inkml:trace>
  <inkml:trace contextRef="#ctx0" brushRef="#br1" timeOffset="-149721.21">2822 16445 0,'0'0'0,"0"0"15,0 0-15,0 0 16,0 0-16,26 9 16,18-1-16,8-16 15,26-18-15,-17 8 16</inkml:trace>
  <inkml:trace contextRef="#ctx0" brushRef="#br1" timeOffset="-149320.79">3517 15778 0,'0'0'0,"0"0"16,0 0-16,0 0 16,-9 0-1,1 0-15,-1 0 16,0 17-16,-17 9 15,0 18-15,-17 16 16,-1 10-16,10 16 16,7 35-16,-7 9 15,16 0-15,10 0 16,8 0-16,17-26 16,9-9-1,9-26-15,8-8 16,9-18-16,9-25 15,-17-10-15</inkml:trace>
  <inkml:trace contextRef="#ctx0" brushRef="#br1" timeOffset="-146453.21">3934 15847 0,'0'0'0,"0"0"0,0 0 0,-9-8 15,0-1-15,1 0 16,8 9-16,0 0 16,-9 0-16,0 0 15,1 26-15,-18 26 16,0 18 0,-1 7-16,10 1 15,17-17-15,9-18 16,-1-25-16</inkml:trace>
  <inkml:trace contextRef="#ctx0" brushRef="#br1" timeOffset="-146017.86">3821 16679 0,'-9'0'0,"0"0"0,-8 0 0,0 0 16,8 0-16,-8 0 15,-1 0-15,-8 8 16,0 10-16,0 16 15,9 1-15,-1 8 16,18 1 0,0-18-16,0 0 15,9-9-15,0-8 16,8-1-16,1 1 16,8-18-16,0 1 15,0-10-15,-18-8 16,1 0-16,-18 0 15,1-8-15,-10-1 16,1 9 0,0 9-16,-1-1 15,1 10-15,17 8 16,0 0-16</inkml:trace>
  <inkml:trace contextRef="#ctx0" brushRef="#br1" timeOffset="-145636.95">4290 15839 0,'0'0'0,"-9"0"15,9 8-15,0 1 16,0 8-16,0 18 16,17 8-16,1 18 15,8 25-15,-9 18 16,-8 18-16,-9-10 15,-9 18 1,-17 0-16,0-17 16,0-18-16,-9-9 15,9-34-15,18-17 16,8-26-16</inkml:trace>
  <inkml:trace contextRef="#ctx0" brushRef="#br1" timeOffset="-144852.85">4915 16939 0,'0'0'0,"0"0"0,0 0 0,0 0 16,9 26-1,-1 8-15,-8 27 16,-8 17-16,-10 8 16,-8-8-16,9-17 15,8-35-15</inkml:trace>
  <inkml:trace contextRef="#ctx0" brushRef="#br1" timeOffset="-144517.66">5453 16150 0,'0'0'0,"0"0"0,0 0 15,0 18-15,0 8 16,-8 43-1,-1 18-15,0-1 16,9 1-16,-8-18 16,8 0-16,-9 9 15,9-8-15,0-44 16</inkml:trace>
  <inkml:trace contextRef="#ctx0" brushRef="#br1" timeOffset="-144291.08">5783 16445 0,'0'0'0,"0"0"0,0 0 15,0 9-15,0 8 16,0 17-16,0 1 15,0 17-15,0 0 16,9-17-16,-9-27 16</inkml:trace>
  <inkml:trace contextRef="#ctx0" brushRef="#br1" timeOffset="-143804.9">6105 16272 0,'0'0'0,"-9"0"0,0 0 15,9 0 1,0 0-16,0 0 16,0 0-16,0 0 15,0 0-15,0 8 16,18 10-16,8 8 15,26 8-15,9 1 16,-18-9 0,-8 0-16,-9-9 15,0-8-15,-17 0 16,-1 8-16,-16 9 16,-10 8-16,-17 18 15,-25 26-15,-10 0 16,9-17-16,18-9 15,17-26-15,17-9 16,9 1-16</inkml:trace>
  <inkml:trace contextRef="#ctx0" brushRef="#br1" timeOffset="-143218.75">6886 15934 0,'0'0'0,"0"0"0,0 0 15,-8 17-15,-1 9 16,-17 17-1,0 44-15,-9 34 16,9 18-16,0-9 16,9 8-16,17 1 15,0-26-15,17-18 16,9-9-16,9-8 16,-1-8-16,10-27 15,-1 0 1,-17-25-16</inkml:trace>
  <inkml:trace contextRef="#ctx0" brushRef="#br1" timeOffset="-137682.84">6443 16696 0,'0'0'0,"0"0"0,0 0 0,0 0 0,0 0 16,0 0 0,0 0-16,9 0 15,8 0-15,18 0 16,0 0-16,0 0 15,-1 0-15,10 0 16,-18 0 0</inkml:trace>
  <inkml:trace contextRef="#ctx0" brushRef="#br1" timeOffset="-137448.02">6322 16895 0,'0'0'0,"0"0"0,0 0 16,0 0-16,8 0 16,10 0-16,8-8 15,9-1-15,17 9 16,0-9-16,-26-17 15,-17 18-15</inkml:trace>
  <inkml:trace contextRef="#ctx0" brushRef="#br1" timeOffset="-136714.73">7251 16220 0,'0'0'0,"0"0"0,-9 0 16,1 0-16,8 0 16,0 0-16,0 0 15,0 0-15,0 0 16,0 0-16,0 0 15,0 0 1,0 0-16,0 0 16,0 0-16,0 0 15,0 0-15,0 0 16,0 0-16,0 0 16,0 0-16,0 0 15,0 0 1,0-9-16,0 9 15,0 0-15,0 0 16,0 0-16,0 0 16,0 0-16,0 0 15,0-9-15,0 9 16,0 0-16,0 0 16,0 0-16,0 0 15,0 0 1,0 0-16,0 0 15,0 0-15,0 0 16,0 0-16,0 0 16,0 0-16,0 0 15,0 0-15,0 0 16,0 0-16,0 0 16,-9 0-1,0 0-15,9 0 16,0 0-16</inkml:trace>
  <inkml:trace contextRef="#ctx0" brushRef="#br1" timeOffset="-136052.74">7147 16202 0,'0'0'0,"0"-8"15,0 8-15,0 0 16,0 0-16,0 0 16,0 0-1,0 0-15,0 0 16,-9 0-16,0 17 16,1 9-16,-1 9 15,9 8-15,0-8 16,0-9-16,9-9 15,8-8-15,9-1 16,9-16 0,0-10-16,-1-8 15,1-17-15,-9 0 16,-17-1-16,-1 1 16,-16-9-16,-1 17 15,-17 1-15,0 16 16,0 10-16,9 8 15,-9 17 1,-1 9-16,19-9 16</inkml:trace>
  <inkml:trace contextRef="#ctx0" brushRef="#br1" timeOffset="-135732.7">7346 16653 0,'0'0'0,"0"0"15,0 0-15,0 0 16,-8 0-16,8 8 15,-9 18 1,0 26-16,1 18 16,-10 8-16,10 8 15,-1-17-15,9 1 16,0-10-16,9-16 16,8-18-16,-8-26 15</inkml:trace>
  <inkml:trace contextRef="#ctx0" brushRef="#br1" timeOffset="-135189.21">7572 15865 0,'0'0'0,"0"8"0,0-8 16,0 0-16,0 9 16,18 17-1,-1 17-15,18 35 16,-1 17-16,10 27 16,-9 16-16,-9-8 15,-18 17-15,-16 9 16,-10-17-16,-25 17 15,-87 207-15</inkml:trace>
  <inkml:trace contextRef="#ctx0" brushRef="#br0" timeOffset="-131219.54">9526 15908 0,'0'0'0,"0"0"16,0 0-16,0 0 15,0 0-15,0 0 16,0 9-16,9 17 15,-9 34 1,0 9-16,0 27 16,-9 16-16,0-16 15,9-10-15,0-17 16,0-17-16,0-17 16,0-9-16,0-17 15,9-1-15,0 1 16</inkml:trace>
  <inkml:trace contextRef="#ctx0" brushRef="#br0" timeOffset="-130867.58">9873 16220 0,'0'0'0,"0"0"0,0 0 15,0 0-15,0 0 16,0 0-16,0 0 15,0 0-15,0 17 16,0 9-16,0 9 16,0 8-16,0-8 15,0-9 1,0-9-16,0 0 0,0 1 16,9-10-1</inkml:trace>
  <inkml:trace contextRef="#ctx0" brushRef="#br0" timeOffset="-130637.39">10143 16185 0,'0'0'0,"0"0"0,0 0 16</inkml:trace>
  <inkml:trace contextRef="#ctx0" brushRef="#br0" timeOffset="-130186.15">10143 16090 0,'0'0'0,"0"0"0,0 0 15,0 0-15,-9-9 16,0 0-16,1 1 15,-1 8-15,0 0 16,9 0-16,0 0 16,0 0-1,0 0-15,0 0 16,0 0-16,0 0 16,0 0-16,18 17 15,8 0-15,8 1 16,1-1-16,0 0 15,-9 1-15,0-10 16,0 1 0,0 0-16,-17-1 15,-1 10-15,1-1 16,-9 9-16,-9 26 16,-17 0-16,-8 0 15,-10 9-15,1-18 16,8 0-16,18-17 15,17-17-15,0-1 16</inkml:trace>
  <inkml:trace contextRef="#ctx0" brushRef="#br0" timeOffset="-129790.48">10942 15830 0,'0'0'0,"0"0"0,0 0 15,0 0-15,0 0 16,0 0-16,0 0 16,-9 17-16,0 9 15,0 35-15,-8 25 16,8-8 0,1 18-16,-1 8 15,0-18-15,9-25 16,0-9-16,0-18 15,0-8-15,9-8 16,0-10-16,8 1 16,-8 0-16</inkml:trace>
  <inkml:trace contextRef="#ctx0" brushRef="#br0" timeOffset="-129520.02">10959 16306 0,'0'0'0,"0"0"0,-9 0 15,1 0 1,8 0-16,0 0 16,0 0-16,0 0 15,0 0-15,17 0 16,0 0-16,18 0 15,0 0-15,-1 0 16,10 0-16,-1-8 16,9-1-1,-34 9-15</inkml:trace>
  <inkml:trace contextRef="#ctx0" brushRef="#br0" timeOffset="-129237.5">11202 15969 0,'0'0'0,"0"0"16,0 0-16,0 0 16,0 0-16,0 0 15,0 8-15,0 10 16,0 7-16,0 19 15,0 8 1,-9 8-16,9 10 16,0-1-16,0-8 0,9-9 15,0-9 1,-1 0-16,1-17 16,-9-9-16,0-8 15</inkml:trace>
  <inkml:trace contextRef="#ctx0" brushRef="#br0" timeOffset="-128933.89">11575 16367 0,'0'0'0,"0"0"0,0 0 0,0 0 15,0 9-15,0 8 16,-8 0-16,-1 1 16,9 16-16,-9 1 15,9 8-15,0 0 16,0-8-1,9-18-15,-9-8 16,0-9-16</inkml:trace>
  <inkml:trace contextRef="#ctx0" brushRef="#br0" timeOffset="-128552.02">11966 16557 0,'-8'0'0,"-1"-8"0,0-1 16,0 9-16,1 0 15,-1 0-15,0 0 16,1 0-16,-1 9 16,0-1-1,1 10-15,8-1 16,0 0-16,0 1 15,8-10-15,1 1 16,8 0-16,1-1 16,-1-8-16,1-8 15,-1-1 1,0 0-16,-8-8 16,0 0-16,-9-1 0,0 1 15,-9 0 1,0 8-16,1 0 15,8 9-15,0 0 16,0 0-16</inkml:trace>
  <inkml:trace contextRef="#ctx0" brushRef="#br0" timeOffset="-128054.83">12835 16081 0,'0'0'0,"0"0"16,0 0-16,0 0 0,0 0 15,-9 0 1,0 17-16,-17 1 16,-9 16-16,-8 1 15,-18 0-15,-8 8 16,17-8-16,8-1 15,10-8-15,7 0 16,10-8-16,0-1 16,-1 0-1,18-8-15,0 8 16,0 1-16,18-1 16,16 0-16,1 9 15,17 0-15,9-9 16,9 1-16,-10-1 15,-16-8-15,-27-1 16</inkml:trace>
  <inkml:trace contextRef="#ctx0" brushRef="#br0" timeOffset="-127612.46">13251 16280 0,'-8'0'0,"-1"0"0,0 0 16,1 0-1,-1 0-15,0 0 0,9 0 16,-8 0-1,-1 9-15,0 8 16,-8 18-16,0 8 16,8 1-16,9-10 15,0 1-15,0 8 16,9-17-16,8 0 16,0-9-16,18-8 15,0 0-15,-9-18 16,0 0-1,0-17-15,-9 0 16,1-17-16,-10-9 16,-8 18-16,-8-1 15,-1 0 1,-17 18-16,0 17 16,8-9-16,10 9 15,8 0-15</inkml:trace>
  <inkml:trace contextRef="#ctx0" brushRef="#br0" timeOffset="-127307.47">13833 16046 0,'0'0'0,"0"0"0,0 0 16,0 0-16,0 0 16,0 0-16,0 18 15,0 25-15,0 35 16,-8 26-16,-1 0 15,9 17-15,0-34 16,0-70-16</inkml:trace>
  <inkml:trace contextRef="#ctx0" brushRef="#br0" timeOffset="-126351.77">8745 17155 0,'-9'0'0,"0"0"16,0 0-16,1 0 0,-1 0 15,9 0-15,0 0 16,0 0-1,0 0-15,0 0 16,0 0-16,0 0 16,17 0-16,10 0 15,7 0-15,1 0 16,8 9-16,10-9 16,7 8-1,1-8-15,-35 0 16</inkml:trace>
  <inkml:trace contextRef="#ctx0" brushRef="#br0" timeOffset="-126126.54">8658 17432 0,'0'0'0,"0"0"16,0 0-16,0 0 15,0 0-15,17 0 16,9 0-16,18 0 16,16 0-16,10 0 15,17 18 1,-27-10-16</inkml:trace>
  <inkml:trace contextRef="#ctx0" brushRef="#br0" timeOffset="-123457.35">9821 16791 0,'0'0'0,"0"0"0,0 0 15,0 0 1,0 0-16,0 0 16,0 0-16,9 0 15,-9 0-15,0 0 16,0 0-16,0 0 15,0 0-15,0-8 16,0 8-16,0-9 16,0 0-16,0 9 15,0 0 1,0 0-16,0 0 16,0 0-16,0 0 15,-9 0-15,1 18 16,-18 25-16,0 26 15,-9 26-15,9 27 16,8 16-16,10 1 16,8 8-1,17 0-15,0-25 16,9-18-16,9-9 16,0-17-16,17-26 15,18-26-15,-18-35 16,-26 0-16</inkml:trace>
  <inkml:trace contextRef="#ctx0" brushRef="#br0" timeOffset="-122916.42">10238 16999 0,'0'-9'0,"0"9"0,-9-8 16,1-1-16,-1 1 15,0 8-15,1 0 16,-10 0-16,1 0 16,0 8-16,-1 9 15,1 18 1,0 0-16,17-1 15,0 1-15,8 8 16,10-8-16,-1-9 16,0-17-16,1-1 15,-1-16-15,9-10 16,0-8-16,0-17 16,-17-9-16,0-17 15,-1 17 1,-8 9-16,-8 8 15,-1 18-15,0-1 16,-8 10-16,17 8 16,0 0-16</inkml:trace>
  <inkml:trace contextRef="#ctx0" brushRef="#br0" timeOffset="-122624.43">10229 17372 0,'0'0'0,"0"0"16,0 0-16,0 0 15,0 0-15,0 17 16,0 0-16,0 18 15,-8 17-15,8 17 16,0 0-16,0-8 16,0-18-16,0-8 15,8-18 1,-8-8-16,0-9 16</inkml:trace>
  <inkml:trace contextRef="#ctx0" brushRef="#br0" timeOffset="-122337.77">10351 16930 0,'0'0'0,"0"0"0,0 0 0,9 9 16,8 8-16,0 17 16,18 10-1,0 34-15,8 26 16,-17 17-16,-17 9 16,-18 8-16,-8 1 15,0-26-15,-18-1 16,18-43-16</inkml:trace>
  <inkml:trace contextRef="#ctx0" brushRef="#br0" timeOffset="-121572.52">11107 17112 0,'0'0'0,"0"0"16,0 0-16,0 0 15,0 0-15,0 0 16,0 17-16,0 9 16,0 35-16,0 8 15,-9 18 1,0-9-16,9-9 16,0-9-16,0-8 15,0-17-15,9-9 16,-9-17-16,0-18 15,0 9-15</inkml:trace>
  <inkml:trace contextRef="#ctx0" brushRef="#br0" timeOffset="-121387.83">11167 17484 0,'0'0'0,"0"0"0,0 0 15,0 0-15,0 0 16,0 0-16,18 0 15,-1 0-15,9 0 16,26 0-16,0-9 16,0-8-16,-8-26 15,-18-9 1,-9 35-16</inkml:trace>
  <inkml:trace contextRef="#ctx0" brushRef="#br0" timeOffset="-121158.39">11602 17103 0,'0'0'0,"0"0"15,0 0-15,0 0 16,0 0-16,0 0 16,0 0-1,-9 9-15,0 8 16,0 26-16,1 18 16,-1 17-16,-8 17 15,8-17-15,0 0 16,9 0-16,0-26 15,0-17-15,9-18 16,0-8 0,-9-18-16,0 9 15</inkml:trace>
  <inkml:trace contextRef="#ctx0" brushRef="#br0" timeOffset="-120970.86">11819 17553 0,'-9'0'0,"0"0"16,1 0-16,-1 0 16,0 0-16,0 0 15,1 18-15,-1-1 16,0 0-16,1 1 16,8 8-16,8-9 15,1-17-15</inkml:trace>
  <inkml:trace contextRef="#ctx0" brushRef="#br0" timeOffset="-120624.85">12018 17545 0,'0'0'0,"0"0"0,0 0 16,0 0-1,0 0-15,0 0 16,0 0-16,0 0 15,0 8-15,0 10 16,0-1-16,0 0 16,0 1-16,9 8 15,0 0-15,-1-18 16,10 1-16,8 0 16,0-18-16,0 0 15,-9 1 1,1-10-16,-10-8 15,1 9-15,-9 0 16,-9-1-16,1 10 16,-10-1-16,-8 9 15,9 0 1,-1 9-16,18-1 16</inkml:trace>
  <inkml:trace contextRef="#ctx0" brushRef="#br0" timeOffset="-93894.35">12921 17112 0,'0'0'0,"0"0"0,0 0 0,0 0 16,-8 0-16,-1 0 15,0 0-15,-17 0 16,0 8-16,0 10 16,0-1-16,-17 35 15,8 17-15,0 9 16,1 9-16,16 17 15,18-9-15,18-8 16,8-27 0,8-8-16,1-17 15,8-9-15,-25-17 16</inkml:trace>
  <inkml:trace contextRef="#ctx0" brushRef="#br0" timeOffset="-93644.96">13156 17467 0,'0'0'15,"0"0"-15,0 0 16,-9 0-16,1 17 0,-1 18 15,0-1 1,9 10-16,0-1 16,9 9-16,17-9 15,-17-25-15</inkml:trace>
  <inkml:trace contextRef="#ctx0" brushRef="#br0" timeOffset="-93243.19">13599 17467 0,'0'0'0,"0"0"0,0 0 16,0 0-16,0 0 15,0 0 1,0 0-16,0 0 15,0 17-15,0 0 16,0 1-16,0 16 16,17 10-16,1-1 15,16 0-15,1 1 16,-9-18-16,0-18 16,9-8-1,0-8-15,-9-10 16,0-8-16,-18 0 15,1 0-15,-18-17 16,-17 8-16,0 1 16,0 16-16,-9 10 15,1 8-15,16 0 16,18 0 0,0 0-16,0 0 15</inkml:trace>
  <inkml:trace contextRef="#ctx0" brushRef="#br0" timeOffset="-92978.22">14233 17129 0,'0'0'0,"0"0"0,0 0 16,0 0-16,0 9 15,8 8-15,10 18 16,16 17-16,1 8 16,-9 1-1,0 0-15,-8 8 16,-18 17-16,-26 27 16,-9-18-16,18-51 15</inkml:trace>
  <inkml:trace contextRef="#ctx0" brushRef="#br0" timeOffset="-89329.41">14797 16705 0,'0'0'0,"0"0"0,0 0 0,0 0 15,0 0 1,0 0-16,0 0 15,0 0-15,0 0 16,0 0-16,0 0 16,0-9-16,17 0 15,1 1-15,17-1 16,8 0-16,9 9 16,0 0-16,-8 0 15,-10 0 1,-8 0-16,-17 0 15</inkml:trace>
  <inkml:trace contextRef="#ctx0" brushRef="#br0" timeOffset="-89062.07">14841 17086 0,'0'-9'0,"0"0"16,0 9-16,0 0 16,0-8-16,0 8 15,0-9-15,17 0 16,0 1 0,9-1-16,9 0 15,8 1-15,1 8 16,-1 0-16,1 8 15,-18 1 1</inkml:trace>
  <inkml:trace contextRef="#ctx0" brushRef="#br0" timeOffset="-87862.08">16004 15449 0,'0'0'16,"-9"0"-16,1 0 0,-1 9 15,0-9-15,1 0 16,-1 17-16,-8 0 16,-9 18-16,0-1 15,0 18-15,-1 9 16,1 26 0,-8 8-16,16-8 15,1 8-15,0 9 16,-1 8-16,18 1 15,9 0-15,8-10 16,1 19-16,8-18 16,8-9-1,1-17-15,0 0 16,8-18-16,1-8 16,8-34-16,-17-10 15</inkml:trace>
  <inkml:trace contextRef="#ctx0" brushRef="#br0" timeOffset="-84963.99">16117 16116 0,'0'0'0,"0"0"0,0 0 15,-9 0-15,1 0 16,-1 17 0,0 0-16,1 1 15,8-1-15,0 9 16,0 0-16,8 0 16,10-17-16,8-1 15,0 1-15,9-18 16,-1 1-1,-8-1-15,0-8 16,-8-9-16,-10 0 16,1 0-16,-9-9 15,-9 0-15,1 9 16,-10 9-16,1 8 16,8 9-16,1 0 15,-1 18 1,0-10-16</inkml:trace>
  <inkml:trace contextRef="#ctx0" brushRef="#br0" timeOffset="-83577.09">16369 16722 0,'-9'0'0,"1"0"0,-1 0 15,9 0-15,-9 0 16,0 17-16,1 9 16,-10 26-16,1 0 15,0 9-15,8-1 16,0-16-16,9-10 16,0-25-1,18 0-15,-1-1 16,9 1-16,0-9 15,-17 0-15</inkml:trace>
  <inkml:trace contextRef="#ctx0" brushRef="#br0" timeOffset="-83162.75">17116 16774 0,'0'0'0,"0"0"15,0 0-15,0 0 16,0 0-16,0 0 16,0 0-16,0 0 15,0 0 1,-9 0-16,0 9 16,1 8-16,-10 9 15,1 9-15,8-1 16,9 10-1,0-1-15,0-9 0,18-8 16,-1 0 0,0-8-16,9-10 15,0 1-15,9-18 16,-9 1-16,0-10 16,-8-8-16,-10-17 15,-16 0-15,-1 0 16,-8 8-16,-1 9 15,1 9-15,-1-1 16,-16 1 0,25 8-16</inkml:trace>
  <inkml:trace contextRef="#ctx0" brushRef="#br0" timeOffset="-82146.66">17394 15787 0,'0'0'0,"0"0"0,0 0 16,0 0-16,0 0 15,17 8-15,0 10 16,27 25-16,17 18 16,-9 17-1,8 8-15,1 35 16,-17 18-16,-18-9 16,-18 17-16,-16 0 15,-18-17-15,0-9 16,0-17-16,-18-17 15,9-26-15,1-27 16,16-16-16,1-10 16,8-16-1,-8-18-15,8 17 16</inkml:trace>
  <inkml:trace contextRef="#ctx0" brushRef="#br0" timeOffset="-81832.29">17993 16168 0,'0'0'16,"0"0"-16,0 0 0,0 0 15,0 17-15,0 9 16,8 26 0,1 26-16,0 9 15,-9-1-15,-9-8 16,0-9-16,1-8 16,-1-18-16,9-17 15,0-17 1,0 0-16,0-9 0,0 0 15</inkml:trace>
  <inkml:trace contextRef="#ctx0" brushRef="#br0" timeOffset="-81640.78">18080 16609 0,'0'0'0,"0"0"0,0 0 15,0 0-15,0 0 16,0 0-16,17 0 15,9-8 1,17-1-16,10 0 16,7 1-16,27-27 15,-17-17-15,-36 26 16</inkml:trace>
  <inkml:trace contextRef="#ctx0" brushRef="#br0" timeOffset="-81411.5">18566 16220 0,'0'-9'0,"0"9"0,0 0 16,0 0-16,0 0 15,0 0-15,0 0 16,0 0-16,-9 17 16,9 18-16,-8 17 15,-10 17 1,1 18-16,-1-9 15,1 8-15,0 1 16,17-18-16,0-8 16,17-18-16,-8-17 15</inkml:trace>
  <inkml:trace contextRef="#ctx0" brushRef="#br0" timeOffset="-80929.93">18861 16696 0,'0'0'0,"0"0"15,0 0-15,0 0 16,-9 0-16,1 26 16,-1 17-16,-8 1 15,8 8-15,0-9 16,1-8-16,8-9 15,0-18-15,0 1 16</inkml:trace>
  <inkml:trace contextRef="#ctx0" brushRef="#br0" timeOffset="-80546.85">19226 16713 0,'0'0'0,"0"0"15,0 0-15,0 0 16,0 0-16,-9 0 16,0 9-16,1 8 15,8 18-15,0 0 16,0-1-16,0 10 15,8-1 1,10-8-16,-1-10 16,1 1-16,8-8 15,-9-10-15,0 1 16,9-18-16,0 1 16,-8-10-16,-9-16 15,-1-9-15,-16-1 16,-1 10-16,-17-1 15,0 0 1,-9 18-16,26 17 16</inkml:trace>
  <inkml:trace contextRef="#ctx0" brushRef="#br0" timeOffset="-75530.49">17011 16090 0,'0'0'0,"0"0"0,0 0 16,0-9-1,0 0-15,0 9 16,0 0-16,0 0 15,0 0-15,0 0 16,0 0-16,0 0 16,0 0-16,0 0 15,0 0-15,-8 0 16,-1 9-16,0 8 16,1 1-1,8 16-15,0 1 16,0-9-16,0 0 15,8 0-15,1 0 16,8-9-16,10-8 16,7 0-16,-8-1 15,0-16 1,0-1-16,0 0 16,-8 1-16,-1-10 15,-8 1-15,0 0 16,-9-1-16,-9 1 15,0 0 1,-8-1-16,-1 10 0,-8 8 16,0 8-1,18-8-15</inkml:trace>
  <inkml:trace contextRef="#ctx0" brushRef="#br1" timeOffset="-49084.15">1155 9473 0,'-17'-9'0,"8"1"0,9-1 16,-17 0-16,17 1 16,-18-1-16,18 0 15,0 1-15,0 8 16,0-9-16,18 0 15,8 9 1,34-8-16,27-10 16,9-8-16,-1 0 15,-8 1-15,0 7 16,-18 1-16,-8 0 16,-9 8-16,0-8 15,-17 8-15,-18 9 16</inkml:trace>
  <inkml:trace contextRef="#ctx0" brushRef="#br1" timeOffset="-48667.46">1580 9473 0,'0'-9'0,"-17"9"0,8 0 16,1 0-16,-1 18 15,-17-1-15,9 9 16,-9 17-16,-9 18 16,9 0-1,0-1-15,0-8 16,-9-9-16,26 1 15,-17-18-15,9 0 16,17-18-16,0 1 16,0 0-16,0-1 15,0-8-15,0 0 16,17 9-16,9-18 16,26 1-1,9-1-15,9 0 16,-18 1-16,-9-1 15,1 0-15,-1-8 16,-8 17-16,-9 0 16,-18 0-16</inkml:trace>
  <inkml:trace contextRef="#ctx0" brushRef="#br1" timeOffset="-48482.5">1537 9603 0,'0'0'0,"0"0"0,0 0 0,0 0 15,0 0-15,17 0 16,9 9 0,-8-1-16,-10-8 15</inkml:trace>
  <inkml:trace contextRef="#ctx0" brushRef="#br1" timeOffset="-48288.82">2032 9880 0,'0'0'0,"0"0"0,0 0 0,0 0 15,0 0-15,0 0 16,0 0-16,0 0 16,9 0-1</inkml:trace>
  <inkml:trace contextRef="#ctx0" brushRef="#br1" timeOffset="-47484.98">2701 9594 0,'0'0'0,"0"0"16,0 0-16,0 0 15,0 0-15,0 0 16,0 0-16,0 0 16,-9-8-16,0-1 15,-17 0-15,0 9 16,-17 0-16,-9 0 16,-9 18-16,0 8 15,9 8 1,17 1-16,1 0 15,7-1-15,10-8 16,0 0-16,17-9 16,0-8-16,0 0 15,0-9-15,8 0 16,10-9-16,-1 0 16,9-8-1,0 0-15,-8 8 16,-1 9-16,0 0 15,1 17-15,8 1 16,9 16-16,-9 10 16,0 8-16,-9-9 15,0 9-15,-8-9 16,0 1-16,-9-18 16,-9 0-1,0-9-15,1 0 16,-1-8-16,0 0 15,-8-1-15,0 1 16,8-9-16,-8-9 16,-1 1-16,9-18 15,-8 0-15,17 0 16,17-18-16,10 10 16,-10 16-1</inkml:trace>
  <inkml:trace contextRef="#ctx0" brushRef="#br1" timeOffset="-47337.26">3100 9716 0,'0'0'0,"0"0"0,0 0 15,0 0-15,35 17 16,-9 0-16</inkml:trace>
  <inkml:trace contextRef="#ctx0" brushRef="#br1" timeOffset="-46748.68">1633 9560 0,'0'0'0,"0"0"0,-9-9 16,0 0-16,0 9 15,1 0-15,-1 0 16,0 0-16,9 0 15,0 0 1,0 0-16,0 0 16,26 0-16,18 0 15,8 0-15,26-8 16,18 8-16,-53 0 16</inkml:trace>
  <inkml:trace contextRef="#ctx0" brushRef="#br1" timeOffset="-42851.05">729 8702 0,'0'0'0,"0"0"0,0 0 16,0 0-16,18 0 16,8 18-1,26-10-15,9 10 16,8-10-16,18 1 16,26 0-16,0-1 15,8-8-15,-8 9 16,9-9-16,17 0 15,-26 0-15,-18 0 16,18 0-16,0-9 16,0 1-1,-18 8-15,1 0 16,8 8-16,-26 1 16,0 0-16,-17 8 15,0 0-15,-18 0 16,10 1-16,-1 8 15,-9-9-15,-8 0 16,8 9 0,1 0-16,-10 0 15,1 0-15,0 0 16,0 0-16,-9 9 16,0 0-16,0-1 15,0 10 1,0-1-16,0-9 15,-9-8-15,9 0 16,-8 0-16,8 0 16,0 0-16,8 0 15,1 0-15,0 0 16,0-8-16,8-1 16,9 0-16,9 1 15,0-10-15,8 1 16,1 0-1,-1-1-15,1 10 16,17-10-16,8 1 16,-8 0-16,0-1 15,0 1-15,8 0 16,1-1 0,-1-8-16,-8 0 0,8 0 15,10 0 1,-10-8-16,1-1 15,-1 9-15,18-9 16,-9 9-16,1 0 16,-10 0-16,9 0 15,-8 0-15,-1 0 16,1-8-16,-1 8 16,18-9-16,0 9 15,-9 0 1,-8-9-16,17 9 15,-9 0-15,0 0 16,-8-8-16,8-1 16,-9 9-16,10 0 15,7-9-15,-7 9 16,-1 0-16,0-8 16,9-1-1,-17 0-15,-1 1 16,9-1-16,9 0 15,-9 1-15,1 8 16,-10-9-16,9 0 16,9 1-16,-17-1 15,8 9-15,0-9 16,0 9 0,1 0-16,-10 0 15,1 0-15,8 0 16,-9 0-16,1 0 15,-1 0-15,-8 0 16,9 9-16,-1-9 16,1 0-16,-9 9 15,8-1-15,1 1 16,-1 0 0,1-9-16,-1 8 15,9 1-15,1-9 16,-10 0-16,1 0 15,-1 9-15,9-1 16,-8 1-16,-1 0 16,10-1-1,-1 1-15,0-9 16,-8 0-16,8 0 16,0 0-16,-9 9 15,1-1-15,-18-8 16,9 9-16,8 0 15,1-9-15,-9 0 16,-9 0 0,-9 0-16,10 8 15,-1-8-15,-17 9 16,-1 0-16,-8-1 16,-8-8-16,-1 9 15,-8 8-15,0 1 16,-1-1-1,1 0-15,-9-8 16,0 8-16,-8 0 16,-1 1-16,0 8 15,1 0-15,-1 8 16,1 18-16,-10 9 16,1 8-16,-9 9 15,-9 0-15,1 9 16,-1 25-1,-9-16-15,10-18 16,-1 0-16,0-1 16,1 19-16,8-1 15,0-17-15,0-9 16,0-8-16,0-9 16,0 0-16,0 0 15,0 0 1,0 0-16,0 0 15,0 0-15,0-9 16,0 0-16,0 1 16,0-1-16,0 0 15,0 0-15,0 9 16,8-8-16,-8-1 16,9 9-16,-9 0 15,9 0 1,-9 0-16,8 8 15,1 10-15,9-10 16,-10 1-16,1 0 16,0-9-16,-1-9 15,10 9-15,-1 0 16,-8 0-16,-1 8 16,1-8-16,0 0 15,-1 0 1,1 0-16,0-8 15,-1-1-15,1 9 16,-9 0-16,9 0 16,-9-9-16,0 0 15,0 1-15,0-1 16,9 0-16,-1 1 16,1-10-1,0 1-15,-1 0 16,-8 16-16,9-7 15,0-1-15,-1-8 16,1-1-16,-9 10 16,9-1-16,-9-8 15,0-1-15,0 1 16,0 8 0,8 18-16,-8-9 15,0 0-15,0-9 16,0 0-16,0-17 15,9 0-15,-9 0 16,0-8-16,0-1 16,9 0-16,-1 1 15,1-1 1,0 0-16,-1 1 16,1-1-16,9 0 15,-1 1-15,18-1 16,-1-8-16,1-1 15,17 1-15,0 8 16,9-8-16,9 8 16,16 0-16,10 1 15,-1-1-15,10 0 16,8-8 0,8 0-16,-8 8 15,0-8-15,0 8 16,8 0-16,-8 1 15,0-10-15,9 10 16,-1 8-16,1-18 16,-9 10-1,8-10-15,1 1 16,-9 0-16,-9-1 16,9 1-16,0 0 15,0-1-15,-9 1 16,-9 0-16,10-1 15,-10 1-15,1-9 16,-1 9 0,1-9-16,-10 0 15,10 0-15,-18 0 16,9 0-16,-9 0 16,-8 0-16,8 0 15,-9 0 1,-8 0-16,-18 0 0,10 8 15,-1-8 1,0 0-16,-9 9 16,1-9-16,-1 9 15,0-1-15,1 1 16,-1 0-16,-17-1 16,9 1-16,8 0 15,1-1 1,-1 9-16,-8-8 15,-9 0-15,9 8 16,0-8-16,-1 8 16,1 0-16,0 1 15,0-1-15,8-8 16,-8 8-16,8-8 16,-8 8-16,0 0 15,-1 9 1,10 0-16,-10-8 15,-8 8-15,1-9 16,-1 9-16,0 9 16,0 8-16,-9 9 15,0 0-15,1 0 16,-1 0-16,-8 8 16,8 10-1,-8 8-15,0 0 16,-1-1-16,1 1 15,0 9-15,-9 17 16,8 9-16,1-18 16,0 0-16,-9 26 15,8-8-15,1-18 16,-9 0-16,0 1 16,0 16-1,9-16-15,-1-18 16,-8 8-16,0 9 15,0 1-15,0-18 16,9-9-16,-9-8 16,0-10-16,0 1 15,0 0-15,0 0 16,0-8-16,0-18 16,0 0-1,0-9-15,9-8 16</inkml:trace>
  <inkml:trace contextRef="#ctx0" brushRef="#br0" timeOffset="-37795.22">14945 8347 0,'0'0'0,"0"0"0,0 0 0,0 9 15,17 8-15,0 0 16,18 1-16,0-1 15,17 9-15,9 0 16,17 0 0,9-9-16,8 9 0,1-17 15,8 0 1,18-1-16,-9-8 16,-1-8-16,10-1 15,8 0-15,-8-8 16,-1 8-16,10-17 15,-18 0-15,-1 0 16,1-8-16,9-1 16,-9 0-1,0 1-15,-9 8 16,0-17-16,9-1 16,0 10-16,0-10 15,0-16 1,0-1-16,-9 9 15,0 0-15,0-8 16,9-10-16,-9 18 16,0-17-16,1-9 15,-19 9-15,10-9 16,-9 9-16,8-18 16,1-17-16,-18 26 15,-8 0-15,-1 0 16,-8-8-16,0-1 15,-1 0 1,-8 1-16,1-1 16,-1 9-16,8-17 15,-16 0-15,-1-1 16,1 10-16,-10-10 16,-8 1-16,-8 17 15,-9 9-15,-1-9 16,1 0-1,-9-9-15,-9-8 16,1 9-16,-1-1 16,0 9-16,-8-9 15,-1 1-15,-8-1 16,9 1-16,0 16 16,-1-8-16,-8-8 15,0 8-15,0 17 16,0 1-1,0 8-15,0 0 16,9 8-16,-9 10 16,8-1-16,1 0 15,-1 9-15,10-8 16,-1 8-16,9 9 16,0-1-16,0 1 15,9 0-15,17 8 16,26-8-1,26-1-15,9 1 16,26 0-16,8-1 16,-8 1-16,0 8 15,-17 1-15,-9 8 16,-27 0-16,1 0 16,-17 0-16,-18 0 15,0 0 1,-18 0-16,1 0 15,0 0-15,-9 0 16,0 0-16,0 0 16,0 0-16</inkml:trace>
  <inkml:trace contextRef="#ctx0" brushRef="#br0" timeOffset="-37485.36">20563 3471 0,'0'0'0,"0"0"15,0 0-15,0 0 0,0 0 0,0 0 16,0 0 0,9 18-16,8-1 15,1 0-15,16 0 16,1 9-16,0 0 15,0-8-15,-9-1 16,0 0 0,-18 1-16,1-1 0,0 26 15,-27 18 1,-25 8-16,-1 18 16,-8-27-16,35-34 15</inkml:trace>
  <inkml:trace contextRef="#ctx0" brushRef="#br0" timeOffset="-34267.19">22248 3255 0,'-9'0'0,"0"0"0,9 0 15,0 0-15,0 0 16,0 0-16,0 17 16,-8 35-16,-18 35 15,8 16-15,-8 10 16,0-9-16,9-17 15,-1-18 1,10-17-16,-1-9 16,-8-17-16,8-17 15,9-1-15</inkml:trace>
  <inkml:trace contextRef="#ctx0" brushRef="#br0" timeOffset="-34118.59">22291 3246 0</inkml:trace>
  <inkml:trace contextRef="#ctx0" brushRef="#br0" timeOffset="-31500.11">22283 3307 0,'0'0'0,"0"0"0,0 0 0,0 0 16,0 0-16,-9 0 16,9 0-1,0 0-15,0 0 16,0 0-16,0 0 16,0 0-16,0 0 15,0 0-15,0 8 16,17 10-16,1 16 15,-1 1 1,0-9-16,1 0 16,-1 0-16,-8 0 15,-1-9-15,1-8 16,0-1-16,-1 1 16,1 0-16,0-1 15,-9-8-15,9 0 16,-1 0-16,10-8 15,-1-1 1,9-17-16,9 0 16,-1-17-16,1 0 15,0-1-15,-9 10 16,0 8-16,-9 8 16,-8 1-16,0 8 15,-1 1-15,1-1 16,0 0-1,-9 9-15,0 0 16,0 0-16,0 0 16,0 0-16,0 0 15,9 0-15,-1 0 16,-8 0-16,9 18 16,0 8-16,-1 34 15,10 10 1,-10 16-16,1 1 15,0 8-15,-9-17 16,8-9-16,1-17 16,-9-8-16,9-18 15,-9 0-15,8-1 16,-8-7-16,0-10 16</inkml:trace>
  <inkml:trace contextRef="#ctx0" brushRef="#br0" timeOffset="-30203.16">23264 3471 0,'0'0'0,"0"0"16,0 0-16,0 0 15,0 0-15,0 0 16,0 0-16,17 0 16,9 0-16,9 9 15,17 0-15,9-9 16,0 0-16,-18 0 16,0-9-1,-8 9-15,0 9 16,8 16-16,-17-7 15</inkml:trace>
  <inkml:trace contextRef="#ctx0" brushRef="#br0" timeOffset="-29928.13">23411 3783 0,'0'0'0,"0"0"15,0 0-15,0 0 16,0 0-16,0 0 16,0 0-16,18-9 15,8 9-15,9-8 16,8-1-16,9 9 15,0 0-15,9 0 16,-26 0 0</inkml:trace>
  <inkml:trace contextRef="#ctx0" brushRef="#br0" timeOffset="-29386.78">24184 3298 0,'0'0'0,"0"0"0,0 0 16,0 0-16,0 0 16,0 0-16,9-9 15,8 9-15,1-8 16,25-1-1,9 0-15,9 1 16,0-1-16,0 0 16,-18 1-16,0 8 15,10 0-15,-1 8 16,-26 1-16</inkml:trace>
  <inkml:trace contextRef="#ctx0" brushRef="#br0" timeOffset="-29049.22">24618 3307 0,'0'0'0,"0"0"0,0 0 0,0 0 15,0 0 1,0 0-16,0 0 15,0 0-15,0 0 16,0 0-16,0 0 16,-8 17-16,-1 9 15,0 26-15,-8 0 16,0 8 0,8 1-16,0-9 15,1 0-15,-1-9 16,9 1-16,0-18 15,0 8-15,9 1 16,-1-26-16</inkml:trace>
  <inkml:trace contextRef="#ctx0" brushRef="#br0" timeOffset="-28803.46">24158 4121 0,'0'-9'0,"0"0"0,0 9 16,0-8-16,0-1 15,0 0 1,18 1-16,8-1 16,26 0-16,9-8 15,8 0-15,9-1 16,9 1-16,0 0 15,-9 17 1,0 9-16,-43-1 0</inkml:trace>
  <inkml:trace contextRef="#ctx0" brushRef="#br0" timeOffset="-28268.17">25504 3255 0,'0'0'0,"0"0"0,0 0 15,0 0-15,0 0 16,-8 0-16,-1 17 16,0 18-16,-17 34 15,0 26 1,9 0-16,-9-8 0,8 8 15,1-25 1,0-18-16,8-18 16,9-8-16,9-8 15,-1 8-15,1-18 16</inkml:trace>
  <inkml:trace contextRef="#ctx0" brushRef="#br0" timeOffset="-27686.66">25504 3315 0,'0'0'0,"0"0"0,0 0 16,0 0-16,0 0 16,0 0-16,0 0 15,0 0 1,0 0-16,0 0 15,0 9-15,9 8 16,8 18-16,1 0 16,-1-1-16,0 1 15,1-1-15,-10-8 16,10 0 0,-10 0-16,1-17 15,0 0-15,0-1 16,-1-8-16,10-8 15,-1-1-15,0-17 16,9 0-16,0-17 16,9 0-16,-9-1 15,0 1-15,0 8 16,0 1 0,-8 8-16,-10 8 15,1 1-15,0 8 16,-1 1-16,1 8 15,-9 0-15,0 0 16,0 17-16,0 18 16,0 34-16,-9 18 15,1 8 1,8-9-16,0-16 16,0 8-16,0-26 15,0-9-15,8-17 16,1 0-16,0 9 15,-9-9-15,0-18 16</inkml:trace>
  <inkml:trace contextRef="#ctx0" brushRef="#br0" timeOffset="-27270.59">26477 3307 0,'0'0'0,"0"0"16,0 0-16,0 0 15,0 0-15,0 0 16,0 0-16,0 0 16,8 0-16,10 0 15,-1 0-15,18-9 16,8 0-16,9 9 15,-8-8 1,-1 8-16,1 0 16,-18 0-16,-18 0 15,10 0-15,-9 0 16</inkml:trace>
  <inkml:trace contextRef="#ctx0" brushRef="#br0" timeOffset="-27035.92">26859 3315 0,'0'0'0,"0"0"16,0 0-16,0 0 16,-9 0-16,1 9 15,-1 8-15,0 9 16,-8 18-16,-1 8 16,10-1-16,-1 1 15,0 9 1,1-9-16,8 0 15,-9-9-15,9 1 16,0-1-16,9 0 16,-1 1-16,1-27 15</inkml:trace>
  <inkml:trace contextRef="#ctx0" brushRef="#br0" timeOffset="-26837.19">26459 4129 0,'0'-8'0,"0"-1"16,0 0-16,0 1 16,0-1-16,0 9 15,18-9-15,8 1 16,9-1-16,17 0 16,17 1-1,1 8-15,34 8 16,261 62-16</inkml:trace>
  <inkml:trace contextRef="#ctx0" brushRef="#br0" timeOffset="-18136.64">21075 622 0,'0'0'0,"0"0"0,0 0 16,0 17-16,0 0 15,0 18-15,0 0 16,0 17-16,0 0 16,0 8-16,-8 18 15,8 18-15,0-1 16,0 0 0,-9 0-16,9 9 15,0-8-15,9-1 16,-9-9-16,0-8 15,0 9-15,0 0 16,0-9 0,-9-9-16,0-9 15,1 1-15,-1 0 16,0-9-16,9 0 16,0-9-16,0 0 15,0-17-15,0 0 16,0-9-1,0 1-15,9-10 0,0 1 16,-1 0-16,10-1 16,-1 1-1,18 0-15,8-9 16,9 8 0,18-8-16,-1 0 0,18-8 15,17 8-15,-8-9 16,-1 9-16,18-9 15,0 1 1,0-1-16,-17 9 0,25-9 16,9 9-1,-17 0-15,9 0 16,8 0-16,0 0 16,-8-8-16,0-1 15,17 0-15,-18 1 16,1 8-16,8 0 15,0 0-15,-8 0 16,-9 8 0,0 1-16,8 0 15,-17-1-15,-8-8 16,-1 0-16,1 0 16,-18 0-16,-8 0 15,-10-8-15,-16-1 16,-1 0-16,-8 1 15,-9-9-15,9-9 16,-9 0 0,0-18-16,0 1 15,9-35-15,-9-17 16,-9-9-16,18-17 16,8-18-16,-8-8 15,0 17-15,-9 17 16,0 9-1,-18 18-15,1 8 16,0 8-16,-1 1 16,-8 17-16,0-8 15,0 8-15,0 0 16,-8 17-16,-1 0 16,0 9-16,1 0 15,-10 0-15,1 9 16,0 0-1,-9-1-15,-1 1 16,-7 0-16,-10 0 16,-8 8-1,-35 0-15,1 9 0,-1-8 16,-9-1-16,-17 0 16,9 1-16,-9-1 15,0 0 1,-8 1-16,-10-10 15,-7 10-15,-10-1 16,0 9-16,1 0 16,-10 0-16,1 0 15,-9 0-15,0 0 16,0 0 0,-17 0-16,-1 0 15,1 17-15,8 1 16,1-1-16,-1 9 15,9-9-15,17 1 16,9-10-16,9 1 16,26-1-1,8 1-15,18 0 0,44-9 16</inkml:trace>
  <inkml:trace contextRef="#ctx0" brushRef="#br0" timeOffset="10424.81">21049 5151 0,'0'0'0,"0"0"15,0 0-15,0 0 16,0 0-16,0 0 15,0 0-15,0 0 16,0 0-16,0 0 16,0 0-1,18 0-15,-1 0 16,18 0-16,0 0 16,8 0-16,9 0 15,0 0-15,-17 0 16,-9-8-16,-17 8 15</inkml:trace>
  <inkml:trace contextRef="#ctx0" brushRef="#br0" timeOffset="10696.72">21058 5498 0,'0'0'0,"0"0"0,0 0 0,0-9 0,0 9 16,0 0-16,0 0 16,0-9-16,9 1 15,8-1-15,1 9 16,8 0-1,17 0-15,9 0 16,0 0-16,-26 9 16</inkml:trace>
  <inkml:trace contextRef="#ctx0" brushRef="#br0" timeOffset="16040.32">21822 4926 0,'0'0'0,"0"0"0,18 0 15,25 0-15,27 0 16,34-8-16,9-1 16,-9 0-16,0 1 15,-8-1-15,-10 0 16,-25 1-16,-17 8 16,-10 8-16,-16 10 15,-10-10-15,1 1 16</inkml:trace>
  <inkml:trace contextRef="#ctx0" brushRef="#br0" timeOffset="16711.44">21935 5073 0,'0'0'0,"0"0"16,0 0-16,0 0 16,0 0-1,0 0-15,0 0 16,18 0-16,8 9 15,8 8-15,18 18 16,1 0-16,7-9 16,1 8-16,0-8 15,-9 0-15,-9-8 16,-17-10 0,1 1-16,-10 0 15,-8-1-15,-1 1 16,1 0-16,-9-9 15,0 0-15,-9 17 16,-17 0-16,-9 9 16,-25 9-16,-10-1 15,1 1 1,-1 0-16,9-9 16,9 0-16,9 0 15,8 0-15,9-9 16,9-8-16,-1-1 15,10 1-15,8-9 16,0 0-16,0 9 16,17-1-16,18 10 15,34-1 1,27 0-16,34-8 16,9 0-16,-9-18 15,-25 0-15,-1 1 16,-17-1-16,-18 0 15,-17 9-15,-17 0 16,-9 0 0,0 26-16,0-8 15</inkml:trace>
  <inkml:trace contextRef="#ctx0" brushRef="#br0" timeOffset="17373.12">21961 6485 0,'0'0'0,"0"0"16,0 9-16,0-9 16,0 0-16,0 0 15,0 8-15,0-8 16,0 0-16,0 0 16,0 0-1,18-8-15,-1-1 16,9-8-16,9-9 15,-1 0-15,1-9 16,-9 9-16,0 9 16,-17 0-16,0 8 15,-1 0-15,1 1 16,0 8-16,-9 0 16,0 0-16,0 0 15,8 8 1,1 10-16,0 8 15,-1 8-15,10 1 16,-1 8-16,1-8 16,-1-9-16,-8 0 15,-1-9-15,1 0 16,0-8-16</inkml:trace>
  <inkml:trace contextRef="#ctx0" brushRef="#br0" timeOffset="17545.05">22170 6121 0,'0'0'0,"0"0"16,0 0-16,0 0 15,0 0-15,8 9 16,10 0-16</inkml:trace>
  <inkml:trace contextRef="#ctx0" brushRef="#br0" timeOffset="19073.57">23377 5030 0,'0'0'0,"0"0"0,0 0 16,0 0-16,0 9 16,0 17-1,8 34-15,-8 44 16,0 18-16,-8-1 16,-1-9-16,9-25 15,-9-9-15,1-17 16,8-9-16,-9-18 15,9-25-15,0 0 16</inkml:trace>
  <inkml:trace contextRef="#ctx0" brushRef="#br0" timeOffset="19539.63">23681 5870 0,'0'0'0,"0"0"15,-9 0-15,9 0 16,0 0-16,0 0 15,0 0 1,0-8-16,0-1 16,0 0-16,0-17 15,9-8-15,8-10 16,0 1-16,1-9 16,-10 17-16,1 1 15,0 16 1,-1 1-16,-8 8 15,0 1-15,0 8 16,0 0-16,0 0 16,0 17-16,0 18 15,9 8-15,9 9 16,-10-9-16,1-17 16,0 0-16,17-8 15,8 8-15,1-9 16,-18-8-1</inkml:trace>
  <inkml:trace contextRef="#ctx0" brushRef="#br0" timeOffset="19694.57">23811 5203 0,'0'0'0,"0"0"0,0 0 16,0 0-16,0 0 15,0 0-15,35 18 16,-9-10-16</inkml:trace>
  <inkml:trace contextRef="#ctx0" brushRef="#br0" timeOffset="20340.38">24610 5143 0,'0'0'0,"0"0"15,0 0-15,0 0 16,0 0 0,0 0-16,0 0 15,0 0-15,0 0 16,0 0-16,0 0 16,0 0-16,0 0 15,0 0-15,0 0 16,0 0-16,0 0 15,0 0-15,0 0 16,0 0 0,0 0-16,0 0 15</inkml:trace>
  <inkml:trace contextRef="#ctx0" brushRef="#br0" timeOffset="20792.44">24132 5099 0,'0'0'0,"0"0"0,0 0 0,0 0 16,0 0-1,0 0-15,18 0 16,-1 9-16,26 8 16,9 9-16,18 9 15,-1 8 1,1 1-16,-9-18 0,-18 0 16,0 0-1,-16-9-15,-1-8 0,-18-1 16,1 1-1,0-9-15,-9 0 16,-9 0-16,0 17 16,-25 1-16,-10 7 15,-17 10-15,1 0 16,-1 8-16,17 0 16,18-17-16,9-8 15,8 8 1,9-9-16</inkml:trace>
  <inkml:trace contextRef="#ctx0" brushRef="#br0" timeOffset="21272.54">25374 5073 0,'-9'0'0,"1"0"15,-1 0-15,0 0 16,1 0-16,8 0 15,-9 0-15,-9 9 16,-8 8-16,-17 9 16,0 9-16,-1 0 15,1-1 1,8 1-16,0-9 16,1 0-16,16 0 15,1-9-15,-1 1 16,18-1-16,0 0 15,9 18-15,8-1 16,18 18-16,0 0 16,17 0-16,-9-8 15,-8-10 1,-9-8-16,0-8 16,9-1-16,0 9 15,-18-17-15</inkml:trace>
  <inkml:trace contextRef="#ctx0" brushRef="#br0" timeOffset="21673.72">25496 5870 0,'0'0'0,"0"0"0,0 0 0,0 0 16,0 0 0,0 0-16,0-8 15,0-1-15,0 0 16,8-17-16,10-17 16,-1 0-16,0-9 15,1 17-15,-10 0 16,1 18-1,0 0-15,-1 8 16,-8 9-16,0 0 16,0 0-16,0 17 15,18 18-15,-10 17 16,10-9-16,-1 1 16,1-1-16,-1-17 15,0 0-15,9-17 16,0-1-1,-17-8-15</inkml:trace>
  <inkml:trace contextRef="#ctx0" brushRef="#br0" timeOffset="21814.35">25678 5195 0,'0'0'0,"0"0"16,0 0-16,0 0 15,0 0-15,17 0 16,1 8-16</inkml:trace>
  <inkml:trace contextRef="#ctx0" brushRef="#br0" timeOffset="22340.63">26025 5056 0,'0'0'0,"0"-9"15,0 1-15,0-1 16,0 9-16,0 0 16,0 0-16,0 0 15,0 0-15,0 0 16,0 9 0,9 25-16,8 44 15,-8 44-15,-18 25 16,9-9-16,0-34 15,0-17-15,-8-9 16,-1-17-16,0-1 16,1 1-16,8-18 15</inkml:trace>
  <inkml:trace contextRef="#ctx0" brushRef="#br0" timeOffset="24055.75">26859 5073 0,'0'0'0,"0"0"0,0 0 16,0 0-16,0 0 15,0 0 1,0 0-16,0 0 15,0 0-15,0 18 16,-9 16-16,1 44 16,-1 26-16,0 26 15,-8-9-15,8-17 16,-8-17-16,8-18 16,0-17-16,9-17 15,0-9 1,0-18-16,0-8 15,0 0-15,9 0 16</inkml:trace>
  <inkml:trace contextRef="#ctx0" brushRef="#br0" timeOffset="24622.85">26868 5099 0,'0'0'0,"0"0"15,0 0-15,0 0 16,0 0-16,0 0 16,0 0-16,0 0 15,0 18-15,17 8 16,0 17-16,1 9 16,8 0-1,0 9-15,0-18 16,0 0-16,0-17 15,0 0-15,-9-17 16,1-1-16,-1 1 16,0-18-16,1 1 15,17-27-15,-1-25 16,10-10-16,-1 1 16,-17 17-1,0 0-15,0 17 16,-8 9-16,-10 9 15,1 0-15,0-1 16,-1 18-16,-8 0 16,0 0-16,0 0 15,0 0-15,9 0 16,8 26 0,1 18-16,-10 25 15,1 18-15,9 25 16,-10 9-16,1-17 15,-9-8-15,0-10 16,9-34-16,-1-8 16,1-1-16,-9-17 15,0-9 1,0-8-16,9-1 16</inkml:trace>
  <inkml:trace contextRef="#ctx0" brushRef="#br0" timeOffset="26662.76">28682 5325 0,'0'0'0,"0"0"0,0 0 16,0 0-16,0 0 16,0 0-1,0 0-15,0 0 16,9 8-16</inkml:trace>
  <inkml:trace contextRef="#ctx0" brushRef="#br0" timeOffset="32138.65">28240 5125 0,'0'0'0,"0"0"0,0 0 16,0 0-16,0 0 16,0 0-16,0 0 15,0 0-15,17 0 16,26 0-1,27 9-15,25-9 16,10 0-16,16-9 16,9 1-16,-25-1 15,-19 0-15,-7 9 16,7-8-16,-16 8 16,-44 0-16</inkml:trace>
  <inkml:trace contextRef="#ctx0" brushRef="#br0" timeOffset="32738.36">28274 5221 0,'0'0'0,"0"0"16,0 0-16,0 0 0,0 0 15,9 8-15,8 10 16,9 8-16,18 8 16,17 10-1,-9-1-15,9-8 16,-1-10-16,1 1 15,0 0-15,-18-17 16,-8 0-16,-9-1 16,-9 1-16,-8 0 15,0-9-15,-9 0 16,-9 17 0,-8 9-16,-35 26 15,-18 0-15,-8 9 16,0-9-16,8-9 15,18-8-15,9-9 16,8-9-16,18-9 16,-1 1-16,18 0 15,0-9-15,9 0 16,17 8 0,44 1-16,34 0 15,9-9-15,0-9 16,-9 9-16,-17 0 15,-27 0 1,-7 0-16,-10 0 16,-17 0-16,-9 0 15,-8 9-15,0-1 16,-9-8-16</inkml:trace>
  <inkml:trace contextRef="#ctx0" brushRef="#br0" timeOffset="33655.05">28674 6849 0,'0'0'0,"0"0"0,0 0 16,0 0-1,0 0-15,0-9 16,0 1-16,0-1 16,0 0-16,8 1 15,1-10-15,-9 1 16,0 8-16,0 1 16,0-1-16,0 0 15,0 1-15,0-1 16,0 9-1,0 0-15,0 0 16,0 0-16,0 0 16,0 0-16,0 0 15,0 0-15,0 0 16,0 0-16,0 0 16,0 0-16,0 0 15,0-9 1,0 9-16,0 0 15,0 0-15,0 0 16,0 0-16,0 0 16,0 0-16,0 0 15,0 0-15,9 18 16,0-1-16,-1 9 16,1 9-1,-9-1-15,0 1 16,0 8-16,0-8 15,-9-1-15,1 1 16,-1-9-16,-17 0 16,0 0-16,-18 0 15,1-9 1,-1-8-16,-8-9 0,18-9 16,-10-25-1,9-18-15,18 34 16</inkml:trace>
  <inkml:trace contextRef="#ctx0" brushRef="#br0" timeOffset="33808.07">28604 6355 0,'0'0'0,"0"0"0,0 0 15,0 0-15,0 0 16,0 0-16,0 0 15,9 0-15</inkml:trace>
  <inkml:trace contextRef="#ctx0" brushRef="#br0" timeOffset="34638.25">29777 5325 0,'0'0'0,"0"0"0,0 0 16,0 0-16,0 0 15,0 0 1,-9 26-16,9 26 15,9 34-15,-18 35 16,0 9-16,1-8 16,-1-19-16,0-25 15,1-17-15,8-9 16,0-17-16,0-9 16,8-9-1</inkml:trace>
  <inkml:trace contextRef="#ctx0" brushRef="#br0" timeOffset="35037.18">30063 5896 0,'0'-8'0,"0"-1"0,0 0 16,0 9-16,0 0 16,0 0-16,0 0 15,9 0-15,0 18 16,-1-1-16,-8 17 15,9 18-15,-9 0 16,9-8-16,-9-1 16,0 0-1,-9-17-15,0-8 16,1-10-16,-1 1 16,-9 0-16,10-9 15,-1-18-15,9 10 16</inkml:trace>
  <inkml:trace contextRef="#ctx0" brushRef="#br0" timeOffset="35161.18">30081 5558 0,'0'0'0,"0"0"16,0 0-16,0 0 16,0 0-16,0 0 15,26 0-15,17 0 16,-17 0-16</inkml:trace>
  <inkml:trace contextRef="#ctx0" brushRef="#br0" timeOffset="35504.78">30489 5619 0,'0'0'0,"0"0"0,0 0 16,0 0 0,0 0-16,0 17 15,8 1-15,10 16 16,8-8-16,9 0 16,8 0-16,0 0 15,1 0-15,-18-17 16,-9 0-16,-8-1 15,0 1 1,-18 8-16,-17 9 16,-9 9-16,-8-1 15,-1 1-15,10 0 16,7-1-16,19-16 16</inkml:trace>
  <inkml:trace contextRef="#ctx0" brushRef="#br0" timeOffset="35871.39">31314 5463 0,'0'0'0,"0"0"16,0 0-16,0 0 15,0 0-15,0 0 16,-9 17-16,0 1 16,-17 16-16,0 10 15,0-1-15,-9 0 16,1-17 0,16 0-16,1 0 15,0-8-15,8-10 16,0 1-16,9 0 15,0 8-15,0 0 16,0 1-16,0-1 16,18 0-16,-1 9 15,18 0-15,8-9 16,-17-8-16</inkml:trace>
  <inkml:trace contextRef="#ctx0" brushRef="#br0" timeOffset="36220.56">31739 5862 0,'-9'-9'0,"1"0"0,8 1 15,0-1-15,0 9 16,0 0-16,0 0 15,0 0-15,0 0 16,0 17-16,0 9 16,0 9-16,8 17 15,1 8 1,-9-8-16,-9-8 16,1-1-16,-1 0 15,0-17-15,-8 0 16,0-8-16,-9-10 15,-9 1 1,-9-18-16,10 1 16,-1-18-16,18 0 15</inkml:trace>
  <inkml:trace contextRef="#ctx0" brushRef="#br0" timeOffset="36351.86">31644 5524 0,'0'0'0,"0"0"0,0 0 0,0 0 16,0 0-16,8 0 16,10 0-1,-10 8-15</inkml:trace>
  <inkml:trace contextRef="#ctx0" brushRef="#br0" timeOffset="36789.13">32086 5403 0,'0'0'0,"0"0"0,0 0 16,0 0-16,0 17 16,0 26-16,9 35 15,0 17-15,0 9 16,-1 18-16,1-10 16,-18-17-16,1 1 15,8-10-15,8 10 16,1-36-1</inkml:trace>
  <inkml:trace contextRef="#ctx0" brushRef="#br0" timeOffset="48869.31">30072 6347 0,'0'0'0,"0"0"0,0 0 16,0 0-16,0 0 15,0 0 1,0-9-16,0 0 16,0 1-16,0-1 15,0 0-15,0 1 16,0 8-16,0 0 15,0 0-15,0 0 16,0 0-16,0 0 16,0 0-1,0 0-15,0 0 0,0 0 16,0 0 0,0 0-16,0 0 15,0 8-15,-9-8 16,0 9-16,1 0 15,-1-9-15,-8 0 16,-1-9-16,1 0 16,0-8-1,-1-9-15,18-9 16,0 1-16,0 16 16</inkml:trace>
  <inkml:trace contextRef="#ctx0" brushRef="#br0" timeOffset="57835.62">19929 7611 0,'0'0'0,"0"0"16,0 0-16,9 0 16,8 0-16,9 0 15,9 9-15,0-1 16,8 1-16,1 0 15,25 8-15,1-8 16,-18-1-16,-26-8 16</inkml:trace>
  <inkml:trace contextRef="#ctx0" brushRef="#br0" timeOffset="58031.07">19921 7966 0,'0'0'0,"0"0"0,0 0 15,0 0 1,8 0-16,10 0 16,16 0-16,1 0 15,52 9-15,-18 8 16</inkml:trace>
  <inkml:trace contextRef="#ctx0" brushRef="#br0" timeOffset="58451.21">20919 7343 0,'-9'0'0,"1"0"16,8 0-16,0 0 15,0 0-15,0 0 16,17 8-16,9 1 16,26 8-16,18 0 15,-1-8-15,9 0 16,-8-9-1,-18 0-15,-9 8 16,-8 1-16,-26-9 16</inkml:trace>
  <inkml:trace contextRef="#ctx0" brushRef="#br0" timeOffset="59051.32">20919 7559 0,'-9'-9'0,"1"1"16,8 8-16,0 0 16,0 0-16,0 0 15,0 0 1,0 0-16,0 0 15,8 17-15,10 0 16,-1 1-16,18 8 16,0 0-16,-1 0 15,1 0-15,-9-9 16,0 0 0,0-8-16,-17 0 15,0-1-15,-1 1 16,-8 0-16,0 8 15,-8 0-15,-18 18 16,0-1-16,-18 1 16,-17 8-16,9 1 15,9-18-15,8 0 16,0 0 0,18-18-16,0 1 15,-1 0-15,18-1 16,0-8-16,0 0 15,26 9-15,18 0 16,17 8-16,17-8 16,9-1-1,-9 1-15,0 0 0,-17-1 16,-18-8 0,-17 0-16,0 0 15,0 9-15,-8-9 16,-10 9-16,-8-9 15</inkml:trace>
  <inkml:trace contextRef="#ctx0" brushRef="#br0" timeOffset="59638.78">20633 9005 0,'0'0'0,"0"-8"15,0-1-15,0 9 16,0 0-16,0 0 15,0 0 1,0-9-16,17-8 16,9-9-16,0 0 15,0-9-15,0 1 16,0-1-16,0 1 16,-17 16-16,0 1 15,-1 8-15,1 1 16,0 8-1,-9 0-15,0 0 16,0 0-16,8 17 16,1 0-16,8 9 15,1 0-15,-1 0 16,1 0-16,-10 0 16,1-9-16,0-8 15</inkml:trace>
  <inkml:trace contextRef="#ctx0" brushRef="#br0" timeOffset="59788.55">20841 8425 0,'0'0'0,"0"0"16,0 0-16,0 0 16,0 0-16,17 17 15,9 9 1,-17-17-16</inkml:trace>
  <inkml:trace contextRef="#ctx0" brushRef="#br0" timeOffset="60602.24">21822 7706 0,'-8'-8'0,"-1"-1"16,9 0-16,0 1 16,9-1-16,8 0 15,26 1-15,27-10 16,17 1-16,8 0 15,-17-1-15,-8 1 16,8 8 0,-17 1-16,8 16 15,-17 1-15,-34 0 16</inkml:trace>
  <inkml:trace contextRef="#ctx0" brushRef="#br0" timeOffset="61167.34">21909 7732 0,'0'0'0,"0"0"0,0 0 0,0 0 16,0 0-1,0 0-15,0 0 0,0 0 16,9 0-1,8 18-15,18-1 16,8 0-16,9 9 16,1 0-16,-1 0 15,-9-17-15,-17-1 16,0 1 0,-17 0-16,0-1 15,-1 1-15,1-9 16,-9 9-16,-9 8 15,-8 0-15,-9 9 16,-18 9-16,1-9 16,0 0-16,8 0 15,9-9 1,8-8-16,1 0 16,8-1-16,9 1 15,0-9-15,0 0 16,0 0-16,18 9 15,16 8-15,27-8 16,9-1-16,-1 1 16,-8 0-16,0-9 15,0 0-15,-18 0 16,-17 0-16,0 0 16,-9 0-1,9 0-15,-8 0 16,-9 0-16</inkml:trace>
  <inkml:trace contextRef="#ctx0" brushRef="#br0" timeOffset="61554.03">22378 8668 0,'0'0'0,"0"0"0,0 0 0,0 0 15,0 0 1,0 0-16,0 8 16,0 10-16,0 8 15,9 8-15,-1 18 16,1-9-16,0 1 15,-1-1-15,1 0 16,-9-17 0,0 0-16,-9 0 15,1 0-15,-1-8 16,0-1-16,1-8 16,-18-1-16,0 1 15,-9-9-15,-9-9 16,-8-8-16,0 0 15,35 8-15</inkml:trace>
  <inkml:trace contextRef="#ctx0" brushRef="#br0" timeOffset="61690.44">22274 8468 0,'0'0'0,"0"0"15,0 0-15,0 0 16,0 0-16,17 0 15,1 18-15,-10-10 16</inkml:trace>
  <inkml:trace contextRef="#ctx0" brushRef="#br0" timeOffset="62835.52">23307 7585 0,'0'0'0,"0"0"15,0 0-15,0 0 16,0 9-16,0 17 16,0 34-16,0 27 15,0 17 1,-8 0-16,-1-9 0,0 0 15,9-8-15,0-26 16,0-10 0,0-7-16,0-27 15</inkml:trace>
  <inkml:trace contextRef="#ctx0" brushRef="#br0" timeOffset="63352.32">23741 8330 0,'0'0'0,"0"8"0,0 1 15,0-9-15,0 0 16,0 0-16,0 0 16,0 0-16,0 0 15,0-9 1,9 1-16,8-18 15,1 0-15,-1-9 16,-8 1-16,0 16 16,-1 1-16,1 0 15,-9 8-15,0 9 16,0 0-16,0 0 16,0 9-1,17 17-15,1 26 16,8 8-16,-9-8 15,0-9-15,1 1 16,-1-18-16,1 0 16,-1-18-16,0 1 15,-8-9-15</inkml:trace>
  <inkml:trace contextRef="#ctx0" brushRef="#br0" timeOffset="63505.29">23828 7758 0,'0'0'0,"0"0"16,0 0-16,0 0 15,0 0-15,0 0 16,18 0 0,8 0-16</inkml:trace>
  <inkml:trace contextRef="#ctx0" brushRef="#br0" timeOffset="64339.45">24254 7767 0,'0'0'0,"0"0"16,0 0-16,0 0 15,0 0-15,0 0 16,8 0-16,10 9 16,17 8-16,17 0 15,0 9-15,9 0 16,8 0-1,-8 0-15,-18-9 16,1-8-16,-18 0 16,-9-1-16,-8 1 15,-1-9-15,1 9 16,-9-1-16,-9 10 16,-8-1-1,-18 18-15,-8-1 16,-9 10-16,17-18 15,0 0-15,1 0 16,8 0-16,8-18 16,18 1-16,0-9 15</inkml:trace>
  <inkml:trace contextRef="#ctx0" brushRef="#br0" timeOffset="65183.41">25626 7628 0,'0'0'0,"0"0"16,0 0-16,0 0 15,0 0-15,0 0 16,-9 0-16,0 18 16,-17 8-1,-17 8-15,0 1 16,-1 17-16,-17 8 16,9-16-16,17-10 15,1-8-15,8 0 16,8 0-16,1-8 15,8-1-15,9 0 16,0 1 0,0-1-16,18 0 15,8 18-15,17 0 16,9-1-16,-8 1 16,-1-9-16,-8 0 15,-9-9-15,0-8 16,-9-1-16,18 18 15,-9-8-15</inkml:trace>
  <inkml:trace contextRef="#ctx0" brushRef="#br0" timeOffset="65634.25">25886 8598 0,'0'0'0,"0"0"0,-8-8 0,-10 8 15,1 0-15,8 0 16,9 0-1,0-9-15,0 0 16,0 1-16,18-18 16,-1-9-16,0-8 15,1-9-15,-1 0 16,-8 17 0,-1 9-16,1 9 15,0 0-15,-9 8 16,0 9-16,0 0 15,0 0-15,0 0 16,0 17-16,17 9 16,0 9-16,1-9 15,-1 0-15,1 0 16,16 0-16,10 0 16,-18-18-1</inkml:trace>
  <inkml:trace contextRef="#ctx0" brushRef="#br0" timeOffset="65773.42">26051 7802 0,'0'0'0,"0"0"15,0 0-15,0 0 16,0 0 0,0 0-16,9 0 15,0 0-15</inkml:trace>
  <inkml:trace contextRef="#ctx0" brushRef="#br0" timeOffset="66233.56">26538 7654 0,'0'0'0,"0"0"0,0 0 16,0 0-16,0 0 16,0 18-16,-9 34 15,0 34-15,1 18 16,-1 17-16,-9 9 15,1-26-15,8-9 16,-8-8 0,8-26-16,9-18 15,0-17-15,0-17 16</inkml:trace>
  <inkml:trace contextRef="#ctx0" brushRef="#br0" timeOffset="67018.06">26876 7853 0,'0'0'0,"0"0"15,0 0-15,0 0 16,0 0-16,0 0 15,0 9 1,-8 8-16,-1 18 16,0 17-16,1 9 15,-1 8-15,0 0 16,0 9 0,1-17-16,-1-18 15,9-17-15,0 0 16,0-9-16,0-8 15,0 0-15,0-1 16,0-8-16,0-8 16,0-10-16,9-34 15,-1-8-15,1-1 16,0 9-16,0 0 16,-1 18-1,1 16-15,0 1 16,-1 0-1,-8-1-15,0 10 0,9-1 16,-9 9-16,9 0 16,8 0-16,0 9 15,1 8 1,-1 0-16,9 9 16,-9-8-16,10-1 15,-1-8-15,-9-1 16,0 1-16,1-9 15,-1-9-15,9-8 16,9-18-16,8-25 16,1-1-16,-18 18 15,-9 8 1,-8 18-16,-1-1 16,1 1-16,0 17 15,-9 0-15,0 0 16,9 17-16,-1 27 15,1 25-15,0 0 16,-9 18-16,0-9 16,0 0-16,0-18 15,0-16-15,0-1 16,0-17 0,0 9-16,0-9 15,0-18-15</inkml:trace>
  <inkml:trace contextRef="#ctx0" brushRef="#br0" timeOffset="68167.08">27831 7767 0,'0'0'0,"9"0"16,-9 0-16,0 0 15,0 0-15,0 0 16,0 9-16,0 34 16,0 35-16,-9 34 15,1 1 1,8 0-16,0-10 16,0-25-16,0-17 15,-9-18-15,9-17 16,0-8-16</inkml:trace>
  <inkml:trace contextRef="#ctx0" brushRef="#br0" timeOffset="68503.19">28283 8313 0,'0'0'0,"0"0"16,0 0-16,0 0 0,0 0 15,0 0 1,0 17-16,0 0 16,0 18-16,0-1 15,9 10-15,-1 8 16,-8-9-16,-8 0 15,-1-8-15,0 0 16,1-1-16,-1-8 16,0-8-1,-8-10-15,0 1 16,-1-18-16,18 1 16,0-1-16</inkml:trace>
  <inkml:trace contextRef="#ctx0" brushRef="#br0" timeOffset="68632.88">28257 7992 0,'0'0'0,"0"0"0,0 0 15,0 0-15,0 0 16,17 9-16,44 25 16,-26-16-16</inkml:trace>
  <inkml:trace contextRef="#ctx0" brushRef="#br0" timeOffset="69065.9">28717 7914 0,'0'0'0,"0"0"15,0 0-15,0 0 0,0 0 16,0 0-16,0 0 16,0 0-16,0 0 15,0 0 1,18 17-16,16 9 15,1 0-15,17 0 16,0 0-16,0 0 16,-8-8-16,-10-10 15,-7 1-15,-10 0 16,-8-1-16,-1 1 16,-8 8-1,-8 9-15,-27 26 16,-17 18-16,-26 16 15,8 1-15,18-18 16,35-43-16</inkml:trace>
  <inkml:trace contextRef="#ctx0" brushRef="#br0" timeOffset="70100.08">30081 7802 0,'0'0'0,"0"0"16,0 0-16,0 0 15,0 0-15,0 0 16,-9 8-16,0 18 16,-8 9-16,-18 17 15,-17 17-15,9-8 16,-1-9-1,1-9-15,8 0 16,0-17-16,9 0 16,9-8-16,-1-10 15,10 1-15,8 8 16,0 1 0,17-1-16,9 9 15,18 8-15,25 1 16,-8-9-16,0 0 15,-9 0-15,0-9 16,9 1-16,-1-1 16,-16-8-16,-18-9 15</inkml:trace>
  <inkml:trace contextRef="#ctx0" brushRef="#br0" timeOffset="70383.35">30489 8269 0,'0'0'0,"0"0"16,0 0-16,0 0 16,0 0-16,0 0 15,0 18-15,8 16 16,10 18-16,-1 0 16,-8 9-1,-1 8-15,1 0 16,-9-8-16,0 0 15,0-18-15,-9-9 16,1-8-16,-1 0 16,0-17-16,1 0 15,-18-1-15,0-16 16,8-10 0,1-25-16,8 26 15</inkml:trace>
  <inkml:trace contextRef="#ctx0" brushRef="#br0" timeOffset="70518.3">30610 8061 0,'0'0'0,"0"0"0,0 0 15,0 0-15,0 0 16,0 0 0,9 9-16,17 8 15,-9-8-15</inkml:trace>
  <inkml:trace contextRef="#ctx0" brushRef="#br0" timeOffset="70999.92">30958 7810 0,'0'0'0,"0"0"0,0 0 15,0 0-15,0 0 16,0 0-16,0 0 16,0 0-1,0 0-15,0 0 16,0 0-16,0 0 16,0 0-16,0 0 15,0 0-15,0 0 16,0 0-16,0 0 15,0 0-15,0 0 16,0 0 0,0 0-16,0 0 15,0 0-15,0 18 16,0 25-16,0 26 16,0 18-16,0 25 15,0 18-15,8-17 16,-8-18-1,0-8-15,0-9 16,0-26-16,0-9 16,0-17-16,0 0 15,0-9-15,0-8 16,0 8-16,0 0 16</inkml:trace>
  <inkml:trace contextRef="#ctx0" brushRef="#br1" timeOffset="87296.57">25009 7265 0,'0'-9'0,"0"0"0,0-17 15,0 0 1,0-8-16,0-1 15,0 18-15,0-1 16,0 10-16,0 8 16,0 0-16,0 8 15,9 18-15,17 35 16,-9 69-16,-8 17 16,0 26-1,-18 27-15,-8 25 16,-9 9-16,8-27 15,1-25-15,8-35 16,-8-43-16,-1-8 16,1-27-16,8-17 15,1-17-15,8-9 16,0-18-16,0 1 16,0 0-1,0-1-15,0-8 16,8 0-16,10 0 15,-1 0-15,9 0 16,9-8-16,8 8 16,18 0-16,9-9 15,16 0-15,19 1 16,8 8 0,25 0-16,10 0 15,17 0-15,9 8 16,-1 1-16,1-9 15,-9 9-15,9 8 16,8-8-16,0-1 16,1-16-16,-18-1 15,0-17 1,9 9-16,-27-1 16,-25 10-16,-1-1 15,-8 9-15,-9 0 16,-25 0-16,-1 0 15,-9 0-15,-8 9 16,-18-9-16,1 0 16,-18 0-1,0 0-15,-9 0 16,-8 0-16,0 0 16,-1 0-16,1 0 15,-9-9-15,0 0 16,0-17-16,0-17 15,9 0-15,-1-18 16,1-8 0,8-9-16,1 0 15,-1-9-15,0-25 16,1-1-16,-1 0 16,-8-8-16,0 0 15,-1 17-15,1 17 16,-9 10-16,0 7 15,0 1-15,0 17 16,0 17 0,0 18-16,0 0 15,0-1-15,0 10 16,0-1-16,0 0 16,0 1-16,0-1 15,0 9 1,0-9-16,0 9 15,0 0-15,0 0 16,0 0-16,0 0 16,-9 0-16,1 0 15,-1 0-15,-17-8 16,-9 8-16,-17 0 16,-26 0-16,-9 0 15,-26-9-15,-34 0 16,-18 1-1,-18-1-15,-25-17 16,-18 0-16,-17 0 16,-9-8-16,9 8 15,0 8-15,17 1 16,26 0-16,18-1 16,-1 18-16,19 0 15,-19 18-15,18 8 16,-200 26-1</inkml:trace>
  <inkml:trace contextRef="#ctx0" brushRef="#br2" timeOffset="99927.65">17654 9274 0,'0'0'0,"0"0"0,0 0 16,0 0-16,0 0 15,0 0-15,0 0 16,9 9-1,8 8-15</inkml:trace>
  <inkml:trace contextRef="#ctx0" brushRef="#br2" timeOffset="102812.38">15197 8702 0,'0'0'0,"0"0"15,0 0-15,-9 0 16,0 0-16,1 0 16,-1 0-16,-17 0 15,0 9 1,-9 8-16,-8 1 15,-10 8-15,10 8 16,0 1-16,-9-1 16,-1 18-16,1 0 15,18 0-15,-1 9 16,0 17-16,9 0 16,9 0-1,17-9-15,0 0 16,17 1-16,0-1 15,18-8-15,0-1 16,0-17-16,8 1 16,27-18-16,8-9 15,0-8-15,9-18 16,8-17 0,-17-17-16,1 0 15,-10-9-15,-8 0 16,-18 0-16,-17-9 15,0 0-15,-8-8 16,-10 0-16,-16 0 16,-18-1-1,0 10-15,-9-1 16,0 9-16,0 0 16,1 17-16,-1 1 15,18 16-15,-1 1 16,1 17-16,-1 9 15,10-1-15</inkml:trace>
  <inkml:trace contextRef="#ctx0" brushRef="#br2" timeOffset="103045.58">15214 8971 0,'0'0'0,"0"0"16,0 0-16,0 0 16,0 0-1,0 17-15,-9 9 16,1 26-16,-1 26 16,0 9-16,-8-10 15,17 10 1,0-18-16,0-43 0</inkml:trace>
  <inkml:trace contextRef="#ctx0" brushRef="#br2" timeOffset="104461.51">17949 9542 0,'0'0'0,"0"0"16,0 0-16,0 0 15,0 0 1,0 0-16,0 0 16,0 0-16,0 0 15,0 9-15,0 26 16,0 34-16,-8 35 16,-1 17-1,-8-8-15,8-9 0,0-18 16,9-25-1,0-9-15,0-18 16,0-25-16,0 0 16,0-9-16</inkml:trace>
  <inkml:trace contextRef="#ctx0" brushRef="#br2" timeOffset="104995.84">17993 9421 0,'0'0'0,"0"0"16,0 0-16,0 0 15,0 0-15,8 0 16,10 0-16,8 0 16,26 9-16,0-1 15,9 1 1,-18 0-16,-8-1 15,-9 1-15,0 8 16,-17-8-16,-1 8 16,-16 9-16,-18 18 15,-18 8-15,1-9 16,-1 0-16,10-8 16,-1-9-16,18 0 15,-1-9 1,10 0-16,8 1 15,0-1-15,17 0 16,18 18-16,17 0 16,-9-9-16,-8-9 15,8 9-15,-17-9 16,0 9-16,-17-8 16,0 8-1,-18 8-15,-8 1 16,-18 0-16,-8-1 15,-9-8-15,8-9 16,9 1-16,1-10 16,16 1-1,-8-9-15,18 9 0,16-9 16,1 8 0</inkml:trace>
  <inkml:trace contextRef="#ctx0" brushRef="#br2" timeOffset="107316.29">18670 10027 0,'0'0'0,"-9"0"0,1 0 16,-1 0-16,9 0 16,0 0-16,0 9 15,-9 17 1,9 9-16,0 17 15,0 8-15,9-17 16,0 1-16,-1-18 16,1-18-16,0 1 15,8 0-15,1-9 16,-1-9-16,0-8 16,9-27-1,0 1-15,0 9 16,0-1-16,-17 9 15,0 9-15,-1-1 16,1 10-16,-9 8 16,0 0-1,0 0-15,9 8 16,8 18-16,-8 9 16,8 0-16,1 8 15,-1 0-15,9-17 16,0 0-16,0 0 15,9-17-15,-9-1 16,-17 1-16</inkml:trace>
  <inkml:trace contextRef="#ctx0" brushRef="#br2" timeOffset="107712.09">19139 9967 0,'0'0'0,"-9"-9"0,9 9 16,0 0-1,0 0-15,0 0 16,0 0-16,0 0 16,0 0-16,9-9 15,8 1-15,18-1 16,9 0-16,16 1 15,1-10-15,9 1 16,-18 8-16,-18 1 16,-16 8-1</inkml:trace>
  <inkml:trace contextRef="#ctx0" brushRef="#br2" timeOffset="107995.15">19452 9594 0,'0'0'0,"0"0"0,0 0 15,0 0-15,0 0 16,0 18-16,0 8 16,-9 34-16,-8 9 15,8 18-15,-8 17 16,-1 0-16,9-17 15,9-9 1,0-18-16,0-8 16,18-9-16,-1-8 15,9 0-15,18-18 16,-18-8-16</inkml:trace>
  <inkml:trace contextRef="#ctx0" brushRef="#br2" timeOffset="108338.41">20780 9612 0,'0'-9'0,"0"0"0,0 9 16,0 0-16,-8-8 15,-1 8-15,0 0 16,-17 0 0,0 0-16,-9 17 0,-8 9 15,0 26-15,-1 17 16,9 9 0,9 17-16,9 9 15,0-17-15,8-9 16,0-18-16,1-16 15,-1-1-15,9-17 16,0-9-16,0-17 16,0 0-16</inkml:trace>
  <inkml:trace contextRef="#ctx0" brushRef="#br2" timeOffset="108494.9">20172 10140 0,'0'0'0,"0"0"15,0 0-15,0 0 16,0 0-16,18 0 16,16-9-16,19 1 15,25 8-15,0 0 16,-52-9 0</inkml:trace>
  <inkml:trace contextRef="#ctx0" brushRef="#br2" timeOffset="109628.39">21102 10123 0,'0'0'0,"0"0"0,0 0 0,0 0 15,0 0 1,0 0-16,0 17 16,0 18-16,-9-1 15,0 1-15,0 8 16,-8-8-16,8-9 15,1-9-15,-1-8 16,0-1 0,9 1-16,0-9 15,0 0-15,0-9 16,0 1-16,9-10 16,8-25-16,18 0 15,9 0-15,-10 8 16,1 18-16,-9-1 15,0 1-15,0 0 16,-17 8 0,0 9-16,-1 0 15,1 0-15,-9 0 16,0 0-16,0 0 16,0 17-16,0 1 15,9 16-15,8 1 16,0-1-16,1 1 15,8-9 1,0 0-16,9-9 16,-9-8-16,8-9 15,1-9-15,0 1 16,-9-18-16,0-9 16,-9-8-16,-8-9 15,-9 17 1,0 1-16,-9 8 0,1 8 15,-10 1 1,1 8-16,0 9 16,-1 0-16,1 0 15,8 0-15,0 9 16,1 0-16,8-1 16,0 1-16,0 0 15,17-1-15,9 1 16,9 0-1,0-1-15,-1-8 16,1 0-16,-9 0 16,0 9-16,-8 8 15,-1 1-15,-8-1 16,-1 0-16,1 1 16,0-1-16,-9-9 15,0 1-15,0 0 16,0-1-1,0 1-15,0-9 16,0 0-16,0 0 16,0 0-16,8-9 15,10 1-15,-1-18 16,18 0-16,0 9 16,-9-1-1,0 1-15,-9 17 16,0 0-16,1 9 15,-10 8-15,1 0 16,0 1-16,-1 7 16,1-7-16,0-10 15,0 1 1,-1 0-16,10-1 16,-1-16-16,18-1 15,-1-17-15,10-8 16,-9 8-16,-9 8 15,0 1-15,-9 17 16,0 0-16,1 17 16,8 1-1,0 16-15,0 1 16,17 8-16,18-17 16,-35-9-16</inkml:trace>
  <inkml:trace contextRef="#ctx0" brushRef="#br2" timeOffset="110313.19">23707 9941 0,'0'0'0,"0"0"0,0 0 0,0 0 0,0 0 15,0 0-15,0 17 16,0 9-16,0 17 16,0 9-16,0-8 15,-9-1-15,9 0 16,0-17-1,0 0-15,0-9 16,0-8-16</inkml:trace>
  <inkml:trace contextRef="#ctx0" brushRef="#br2" timeOffset="110794.96">23776 9560 0,'0'0'0,"0"0"0,0 0 15,0 0-15,-9 0 16,1 0-16,-18 0 16,0 17-1,-9 0-15,-8 18 16,-10 17-16,1 9 15,9 8-15,-1 9 16,10 8-16,16 10 16,1-18-16,17 0 15,0-18-15,26 1 16,9-1 0,8-16-16,9-10 15,26-16-15,27-18 16,-1-18-16,0-8 15,-17-17-15,0-18 16,-9-25-16,-26-9 16,-17-1-1,-18-16-15,-26 8 16,-8 34-16,-18 1 16,-25 17-16,-19 9 15,-34 17-15,-8 26 16,69 0-16</inkml:trace>
  <inkml:trace contextRef="#ctx0" brushRef="#br2" timeOffset="111330.45">20450 10201 0,'-8'0'0,"-1"0"0,0 0 15,9 0-15,0 0 16,0 0-16,0 0 16,0 0-16,0-9 15,0 0-15,26 1 16,9-10-16,26 1 15,8 0 1,18 17-16,-9-9 16,-43 0-16</inkml:trace>
  <inkml:trace contextRef="#ctx0" brushRef="#br0" timeOffset="136849.23">20389 11318 0,'0'0'0,"0"0"0,0 0 16,0 0-16,0 0 16,0 0-16,0 8 15,9 1-15</inkml:trace>
  <inkml:trace contextRef="#ctx0" brushRef="#br0" timeOffset="137044.34">19938 11950 0,'0'0'0,"0"0"0,0 0 0,0 0 16,9 26-16,8-9 15</inkml:trace>
  <inkml:trace contextRef="#ctx0" brushRef="#br0" timeOffset="137193.05">20650 11915 0,'0'0'0,"0"0"0,0 0 15,0 0-15,26 35 16,0-9-16</inkml:trace>
  <inkml:trace contextRef="#ctx0" brushRef="#br0" timeOffset="139557.77">22144 11119 0,'0'0'0,"0"0"16,0 0-16,0 0 15,0 0-15,0 0 16,-9 8-16,0 18 16,1 43-16,-19 44 15,10 17 1,-9 0-16,0-9 16,9-8-16,-1-27 15,10-34-15,8-17 16,0-18-16,0-8 15,0-9-15,0-9 16</inkml:trace>
  <inkml:trace contextRef="#ctx0" brushRef="#br0" timeOffset="140203.24">22213 11171 0,'0'0'0,"0"0"15,0 0-15,0 0 16,0 0-16,0 0 16,9 17-1,8 9-15,0 8 16,1 18-16,8 9 16,0 0-1,0-1-15,-9-8 0,1-8 16,-10-10-16,1-8 15,0-17 1,-1 0-16,-8-1 16,0-8-16,0 0 15,0-8-15,18-18 16,-1-9-16,9-8 16,-8-1-16,-1 1 15,0 0 1,9-1-16,-8 10 0,-1-1 15,-8 18 1,0-1-16,-1 10 16,1-1-16,-9 0 15,0 1-15,0 8 16,0 0-16,0 0 16,0 0-16,0 0 15,0 0-15,0 0 16,0 0-1,0 8-15,9 10 16,-1-1-16,1 26 16,0 35-16,-1 0 15,-8-17-15,0 0 16,9-18-16,0-8 16,-9-10-1,0 1-15,0-8 16,0-10-16,0 1 15,0 0-15,0-1 16,0-8-16,0 0 16,8 0-16</inkml:trace>
  <inkml:trace contextRef="#ctx0" brushRef="#br0" timeOffset="140841.07">22916 12063 0,'0'0'0,"0"0"16,0 0-16,0 0 16,0 0-16,0 0 15,0-9-15,18-17 16,-1-9-16,1-8 15,8 0-15,0-1 16,0 10-16,-9-1 16,-8 18-1,-1-1-15,1 1 16,0 17-16,-9 0 16,0 9-16,8 8 15,10 26-15,-1 9 16,1-8-16,-10-1 15,10-17-15,-10 0 16,1-17-16,0-1 16,-1-8-1</inkml:trace>
  <inkml:trace contextRef="#ctx0" brushRef="#br0" timeOffset="140972.82">23125 11404 0,'0'0'0,"0"0"0,0 0 0,0 0 16,0 0 0,0 18-16,17 8 15,1-9-15</inkml:trace>
  <inkml:trace contextRef="#ctx0" brushRef="#br0" timeOffset="141374.2">23629 11820 0,'0'0'0,"0"0"0,0 0 15,0 0 1,0 0-16,0 0 16,0 17-16,0 1 15,0 16-15,0 1 16,0 17-16,0 17 16,0-8-1,0 8-15,0 0 0,-9-8 16,0-18-1,0 1-15,1-18 16,-10-9-16,-8-8 16,-8-1-16,-1-16 15,-9-10-15,10-25 16,16 26-16</inkml:trace>
  <inkml:trace contextRef="#ctx0" brushRef="#br0" timeOffset="141506.99">23629 11578 0,'0'0'0,"0"0"0,0 0 15,0 0-15,17 0 16,-8 8-16,-1 1 16</inkml:trace>
  <inkml:trace contextRef="#ctx0" brushRef="#br0" timeOffset="141941.98">24150 11759 0,'0'0'0,"0"0"0,0 0 15,0 0-15,0 0 16,17 0-16,0 0 16,27-8-16,16 8 15,10-9-15,8 0 16,-8 9-16,-1 0 15,-17 9-15,-26 0 16</inkml:trace>
  <inkml:trace contextRef="#ctx0" brushRef="#br0" timeOffset="142131.07">24167 11915 0,'0'0'0,"0"0"0,0 0 0,9 9 15,17 0-15,26-1 16,17 1-16,9-9 16,-43 0-16</inkml:trace>
  <inkml:trace contextRef="#ctx0" brushRef="#br0" timeOffset="143129.03">24280 11950 0,'0'0'0,"0"0"15,0 0-15,0 0 16,0 0-16,0 0 15,8 0-15,10 0 16,-1 0-16,18 9 16,17-1-1,0 1-15,9 0 16,34 8-16,1 0 16,-53-8-16</inkml:trace>
  <inkml:trace contextRef="#ctx0" brushRef="#br0" timeOffset="143757.2">25860 11326 0,'0'0'0,"0"0"0,0 0 0,0 0 15,0 0-15,-8 18 16,-10 8-1,-34 26-15,-9 17 16,-17 0-16,0 1 16,9-10-16,8-8 15,-9 9-15,9-9 16,27-9-16,8-17 16,8-9-16,1-8 15,8 0 1,9-1-16,0 1 15,18 8-15,16 1 16,18-1-16,1 0 16,7 1-16,1-1 15,-17-8-15,-1-1 16,18 10-16,-9-1 16,-26-8-1</inkml:trace>
  <inkml:trace contextRef="#ctx0" brushRef="#br0" timeOffset="144273.66">25904 12470 0,'0'0'0,"0"0"0,0 0 15,0 0-15,0 0 16,0-9-16,0 0 15,0 1-15,0-18 16,17 0-16,0-26 16,9-9-16,0-8 15,9-18 1,-9 9-16,0 26 16,-17 9-16,0 8 15,-1 18-15,1 8 16,-9 9-16,0 0 15,0 0-15,0 9 16,9 8-16,-1 18 16,1 8-1,8 1-15,1-10 16,-1-8-16,1 0 16,-1-17-16,0 0 15,-8-9-15</inkml:trace>
  <inkml:trace contextRef="#ctx0" brushRef="#br0" timeOffset="144416.77">26216 11508 0,'0'0'0,"0"0"0,0 0 16,0 0-16,0 0 15,0 0-15,9 0 16,0 0-16</inkml:trace>
  <inkml:trace contextRef="#ctx0" brushRef="#br0" timeOffset="144739.7">26711 11326 0,'-8'0'0,"-1"0"15,0 0-15,1 0 16,8 0-16,0 0 16,-9 35-16,0 26 15,-8 43-15,-9 26 16,0 8-1,8-8-15,1-26 16,0-9-16,-1-8 16,10-18-16,8-17 15,-9-17-15,9-9 16</inkml:trace>
  <inkml:trace contextRef="#ctx0" brushRef="#br0" timeOffset="145572.87">27067 11552 0,'0'0'0,"0"0"0,0 0 15,0 0-15,0 0 16,0 0 0,0 17-16,0 9 15,-8 17-15,-1 9 16,-8 26-16,8 17 15,0-8-15,0-9 16,1-17-16,-1-9 16,9-26-16,0-1 15,0-16 1,0 0-16,0-9 16,0-9-16,0 0 15,17-34-15,1-35 16,-1-8-16,1 8 15,-1 8-15,9 27 16,-9 8-16,-8 1 16,0 16-1,-1 1-15,1 9 0,0 8 16,-9 0 0,8 0-16,10 17 15,-1 0-15,1 9 16,-1 9-16,0-9 15,1 0-15,-10 0 16,1 0-16,0-18 16,-1 1-1,10-18-15,-1-8 16,18-18-16,0-8 16,8-18-16,-8 1 15,-9 17-15,-9 8 16,-8 18-16,0-1 15,-1 1 1,1 17-16,-9 0 0,9 17 16,-1 27-1,-8 42-15,-8 35 16,-1 1-16,9-18 16,-9 0-16,1-1 15,-1-25-15,9-26 16,0-26-16,0 0 15,9-8 1,-1-1-16</inkml:trace>
  <inkml:trace contextRef="#ctx0" brushRef="#br0" timeOffset="145891.75">28005 11491 0,'0'0'0,"0"0"16,0 0-16,0 0 15,0 9-15,0 8 16,-9 26-1,9 18-15,0 25 16,-8 27-16,-1-9 16,9-17-16,0-18 15,0-8-15,0-10 16,9-16-16,-9-9 16,8-17-16,1-1 15</inkml:trace>
  <inkml:trace contextRef="#ctx0" brushRef="#br0" timeOffset="146239.42">28544 11881 0,'0'0'0,"0"0"0,0 0 16,0 0-16,0 8 16,0 10-16,8 8 15,1 8-15,0 10 16,-1 8-16,1 0 16,0 17-1,-1-9-15,-16 1 16,-1-18-16,0 1 15,1-18-15,-10 0 16,-8-9-16,-9-8 16,-8-9-16,0-35 15,-10-8-15,36 25 16</inkml:trace>
  <inkml:trace contextRef="#ctx0" brushRef="#br0" timeOffset="146379.19">28561 11560 0,'0'0'0,"0"0"0,0 0 15,0 0 1,0 0-16,9 18 16,-1-10-16</inkml:trace>
  <inkml:trace contextRef="#ctx0" brushRef="#br0" timeOffset="146889.7">29030 11673 0,'0'0'0,"0"0"16,0 0-16,0 0 15,0 0-15,17 17 16,18 0-16,8 18 16,27 0-16,-1-1 15,9 10-15,-17-1 16,-17-17-1,-1 0-15,-17 0 16,0-9-16,-17 9 16,0 0-16,-27 18 15,-25 16-15,-44 18 16,-26 17-16,-9 1 16,62-44-16</inkml:trace>
  <inkml:trace contextRef="#ctx0" brushRef="#br0" timeOffset="148672.92">21214 10902 0,'0'0'0,"0"0"0,0 0 16,0 17-16,9 27 15,0 42-15,-1 36 16,1 42 0,-9 1-16,0 8 0,-9-17 15,-8-35-15,17-26 16,0-25 0,9-10-16,-1-17 15,1-8-15,0-9 16,8 0-16,1-17 15,16-1-15,10 1 16,34 0-16,17-1 16,18 1-16,9 0 15,17 8 1,26 0-16,26 1 16,26-1-16,9 9 15,8-17-15,9 8 16,9 0-16,17 1 15,1-1-15,-1 0 16,-9-8 0,9 0-16,9 8 15,-17-8-15,8 8 16,0 0-16,-8 1 16,-1-1-16,-8 9 15,0 0-15,8-9 16,-16-8-16,-1-1 15,-9-8 1,1 9-16,-10-9 16,-7 0-16,-10 9 15,-26-1-15,1-8 16,-10-8-16,-16-1 16,-10 0-16,-8 1 15,-17-1-15,-9-8 16,-9 8-1,0 0-15,-8 1 16,-18-1-16,-17 0 16,-18 1-16,-8-1 15,-9 9-15,0 0 16,-18 0-16,1 0 16,0 0-16,-9-8 15,9-1-15,-1 0 16,1 1-16,-9-36 15,9-34 1,-1-34-16,10-62 16,-10-33-16,10-10 15,-1 18-15,-8 43 16,-1 9-16,-8 26 16,-8 34-1,-1 35-15,-17 0 16,0 17-16,-17 1 15,-10 8-15,-16 8 16,-1 1-16,10 8 16,-18 1-16,-9-1 15,-9 0-15,1 9 16,-10 0-16,-7 0 16,-19 0-16,-8 0 15,0-8 1,-17-1-16,-9 0 15,-9 1-15,-8-1 16,8 0-16,-8 1 16,0-1-16,-9 0 15,-9 1-15,-8 8 16,-1 0-16,1 0 16,8 0-1,-8-9-15,17 9 16,-18-8-16,1 8 15,-1 8-15,1-8 16,8 0-16,-8 17 16,-1-8-16,10 0 15,8-1-15,0 1 16,-9 0 0,17-9-16,1 8 15,0-8-15,8 0 16,0 9-16,-8-9 15,17 9-15,0-1 16,9 1-16,25 0 16,1-1-16,9 1 15,8 0-15,0-1 16,9 1 0,8 0-16,1-1 15,-10 1-15,1 8 16,35-8-16,51-9 15</inkml:trace>
  <inkml:trace contextRef="#ctx0" brushRef="#br0" timeOffset="162454.28">21822 13033 0,'-8'-9'0,"-1"0"15,0 1-15,1-1 16,8 9-16,0 0 16,0 0-16,-9 0 15,0 9-15,1 17 16,-1 17-16,0 26 16,-8 9-16,-1 0 15,1-26 1,8-9-16,1-8 0,8-9 15,0-9 1,8-8-16,1 0 16</inkml:trace>
  <inkml:trace contextRef="#ctx0" brushRef="#br0" timeOffset="162926.86">21944 13535 0,'0'0'0,"0"0"0,0 0 16,0 0-16,0 0 15,0 0-15,0 0 16,0 0-16,0 0 16,0 0-16,9-9 15,-1 1-15,1-1 16,8 0 0,1-8-16,-1 0 15,0-1-15,-8 1 16,0 8-16,-1 1 15,1-1-15,-9 9 16,0 0-16,0 0 16,0 0-16,0 0 15,0 0 1,9 0-16,8 9 16,1-1-16,-1 10 15,9-10-15,0 10 16,0-10-16,-9 1 15,1-9 1</inkml:trace>
  <inkml:trace contextRef="#ctx0" brushRef="#br0" timeOffset="163062.13">22283 13111 0,'0'0'0,"0"0"15,0 0-15,0 0 16,0 0-16,0 0 15,8 0-15,1 0 16</inkml:trace>
  <inkml:trace contextRef="#ctx0" brushRef="#br0" timeOffset="163471.42">22717 13119 0,'0'0'0,"-9"0"16,0 0-16,1 0 16,-1 0-16,9 0 15,0 0 1,0 0-16,0 0 0,0 9 15,17 8-15,1 0 16,-1 1 0,9 8-16,9 0 15,-9-9-15,0 0 16,0-8-16,-17 8 16,-1-8-16,-8 8 15,-8 1-15,-18 16 16,0 1-16,-18 8 15,9-8 1,1-9-16,16 0 16,10-9-16,8-8 15,0-9-15</inkml:trace>
  <inkml:trace contextRef="#ctx0" brushRef="#br0" timeOffset="163807.94">23325 13561 0,'0'0'0,"0"0"0,0 0 15,0 0 1,0 0-16,0 0 0,0 17 16,0 1-1,-9 16-15,0 18 16,-8 0-16,8-17 15,9-27-15</inkml:trace>
  <inkml:trace contextRef="#ctx0" brushRef="#br0" timeOffset="164220.37">24054 13136 0,'-9'0'0,"1"0"16,-1 0 0,0 0-16,9 0 0,0 0 15,-8 9 1,-1 17-16,0 26 16,-8 9-16,-1 8 15,18 0-15,-8 9 16,-1-8-1,9-10-15,0-17 0,0-17 16,9 9 0,17-18-16,-17-8 15</inkml:trace>
  <inkml:trace contextRef="#ctx0" brushRef="#br0" timeOffset="164534.87">24358 13509 0,'0'0'0,"0"0"0,0 0 16,0 0-16,0 0 15,0 0-15,0 0 16,0 9-16,0 8 15,9 0-15,-1 18 16,1-9 0,-9 0-16,0 0 15,0 0-15,-9-9 16,1 0-16,-10-8 16,1 0-16,8-18 15,-17-8-15,17 8 16</inkml:trace>
  <inkml:trace contextRef="#ctx0" brushRef="#br0" timeOffset="164657.88">24315 13258 0,'0'0'0,"0"0"16,0 0-16,0 0 16,0 0-16,17 0 15,9 0-15,-9 0 16</inkml:trace>
  <inkml:trace contextRef="#ctx0" brushRef="#br0" timeOffset="164989.65">24740 13223 0,'0'0'0,"0"0"16,0 0-16,0 0 15,17 0-15,1 17 16,8 1-16,9 8 16,-1 0-16,10-9 15,-10 0-15,-8 1 16,1-10-16,-10 1 16,-8 0-1,-1 8-15,1 0 16,-18 9-16,1 9 15,-18 0-15,-1 17 16,1-1 0,-8-7-16,-1-10 0,18-8 15,-1-17 1,18 0-16,9-1 0</inkml:trace>
  <inkml:trace contextRef="#ctx0" brushRef="#br0" timeOffset="165157.32">25591 13388 0,'0'0'0,"0"0"0,0 0 16,0 0-16,0 8 15,-9 1-15,9 0 16</inkml:trace>
  <inkml:trace contextRef="#ctx0" brushRef="#br0" timeOffset="165273.86">25478 13639 0,'0'0'0,"0"0"0,0 0 16,0 0-16,0 0 15,9 0-15,0 0 16</inkml:trace>
  <inkml:trace contextRef="#ctx0" brushRef="#br0" timeOffset="166508.21">26416 13240 0,'0'0'0,"0"0"0,0 0 0,0 0 15,0 0-15,0 9 16,-9 17-16,1 17 16,-1 27-16,0-1 15,1 0-15,-10-8 16,10-9-1,-1-26-15,9 0 16,0-18-16,0 1 16,0-9-16,0-9 15,0-25-15,17-27 16,1-43-16,8 0 16,0 9-16,0 26 15,-9 17-15,9 17 16,0 1-1,0 16-15,9 10 16,0 8-16,-1 0 16,-7 8-16,-1 1 15,-9 8-15,-8 0 16,-1 1-16,-16 16 16,-1 10-1,-8-10-15,-1-8 16,1 0-16,-1 0 15,10-8-15,8-10 16,0 10-16,0-1 16,0 0-16,17 1 15,1-1-15,8 9 16,0-9-16,-18 1 16,1-1-1,0 0-15,-18 1 16,-8 16-16,-18 1 15,-9-1-15,1-8 16,8 0-16,1-17 16,16 0-16,10-1 15,8 1-15,0-18 16,17-8-16,26-9 16,1 0-1,-1 9-15,9-1 16,18-8-16,8 1 15,-35-1-15,1 8 16,-10 1 0,-8 0-16,-8 8 15,-9 0-15,-1 9 16,-8 0-16,0 0 16,0 0-16,-8 0 15,-1 0-15,0 18 16,-8-1-16,-1 0 15,1 1-15,8 8 16,9-9-16,0-9 16,18 1-16,-1 0 15,0-18 1,18 0-16,0 1 16,-9-9-16,0-1 15,-17 1-15,-1 8 16,1 9-16,0 0 15,-9 0 1,0 0-16,8 18 0,10-1 16,-1 0-1,1 9-15,-1-9 16,18-8-16,8-9 16,-8 0-16</inkml:trace>
  <inkml:trace contextRef="#ctx0" brushRef="#br0" timeOffset="166910.89">27805 13414 0,'0'0'0,"0"0"15,0 0-15,0 0 16,0 0-16,-8 0 15,-1 0-15,0 0 16,-8 0 0,-9 0-16,0 0 15,-9 17-15,0 0 16,18 1-16,0 8 16,8-9-16,9 0 15,0 9-15,0 0 16,9 0-1,-1-9-15,1 9 16,0-8-16,-9-10 16,0 1-16,0 0 15,-9-1-15,0 1 16,1 0-16,-1-1 16,-8 1-16,-1 0 15,18-1-15,0-8 16,9 0-16</inkml:trace>
  <inkml:trace contextRef="#ctx0" brushRef="#br0" timeOffset="167072.67">27814 13587 0,'0'0'0,"0"0"16,0 0 0,0 0-16,0 9 0,0-1 15,0 1 1,0-1-16,0 1 15,0 0-15,9-1 16,-9-8-16</inkml:trace>
  <inkml:trace contextRef="#ctx0" brushRef="#br0" timeOffset="167204.11">27918 13240 0,'0'0'0,"0"0"0,0 0 0,0 0 15,18 18-15,16 16 16,10 1-16,-27-26 16</inkml:trace>
  <inkml:trace contextRef="#ctx0" brushRef="#br0" timeOffset="167504.29">28431 13327 0,'0'0'0,"-9"0"0,0 0 16,-17 17-16,9 1 16,-9-1-16,8 0 15,1 1 1,8 8-16,9 8 16,0 1-16,0 0 15,0-1-15,9 1 16,0-9-16,-1-9 15,-8-8-15,-8 8 16,-1-8-16,0 8 16,-17-8-1,0-1-15,9 10 16,17-10-16,0-8 16</inkml:trace>
  <inkml:trace contextRef="#ctx0" brushRef="#br0" timeOffset="167870.09">29134 13457 0,'0'0'0,"0"0"0,0 0 16,0 0-16,0 0 16,0 17-1,0 1-15,0 16 16,9 18-16,-1 9 16,10-9-16,-10-9 15,1-17-15,0 0 16,-1-9-16,1-8 15,-9 0-15,0-9 16,18-9 0,-1-26-16,9-25 15,9-10-15,8 10 16,-17 17-16,-8 17 16</inkml:trace>
  <inkml:trace contextRef="#ctx0" brushRef="#br0" timeOffset="168236.5">29490 13647 0,'0'0'0,"0"0"16,0 0-16,9 0 15,8 0-15,9-8 16,9-1-1,-9 0-15,0 1 16,0-1-16,0-8 16,0 0-16,-17-1 15,0 10-15,-1-1 16,-8 0 0,-8 9-16,-1 0 0,0 0 15,-8 0 1,-1 18-16,1-1 15,0 18-15,-1 8 16,18-9-16,0 1 16,18-9-16,-1 0 15,26-9-15,10 1 16,-27-10-16</inkml:trace>
  <inkml:trace contextRef="#ctx0" brushRef="#br0" timeOffset="168537.58">30437 13578 0,'0'0'0,"0"0"0,0 0 16,0 0-16,-9 0 15,0 0-15,1 0 16,-10 0-16,1 0 15,-1 9-15,-8 8 16,-8 9-16,-1 9 16,18-1-16,-1 1 15,18-9 1,0 0-16,0 0 16,18-9-16,8 1 15,8-1-15,1 0 16,-18-8-16</inkml:trace>
  <inkml:trace contextRef="#ctx0" brushRef="#br0" timeOffset="168752.95">30515 13561 0,'0'0'0,"0"0"16,0 0-16,0 0 15,17 0-15,18-9 16,26 1-16,17-1 16,0-8-1,26 8-15,-8 9 16,-27-9-16,-43 1 16</inkml:trace>
  <inkml:trace contextRef="#ctx0" brushRef="#br0" timeOffset="169556.98">31001 13266 0,'0'0'0,"0"0"0,0 18 16,-9-1-16,1 9 16,-18 17-16,0 9 15,0 9-15,-1 8 16,10 0-16,0-8 15,-1-9 1,18-9-16,0-17 16,18 0-16,-10-8 15,18-1-15,27 0 16,16-17-16,0-43 16,-16-9-16,-27 17 15,-9 18-15,-8 0 16,-9 8-16,0 0 15,0 9 1,0 0-16,-9 0 16,0 0-16,1 18 15,-1-1-15,9 0 16,0 9-16,0 0 16,9-8-16,8-10 15,0 1-15,1 0 16,-1-9-1,0-9-15,1 0 16,-9-8-16,-1 0 16,1-1-16,-9 1 15,-9 0-15,1-1 16,-1 1-16,0 8 16,9 9-16,0 0 15,0 0 1,0-8-16,18-1 15,-1 0-15,9 1 16,0-1-16,-9 0 16,1 1-16,-1 8 15,0 0-15,-8 0 16,9 0-16,-1 17 16,0 0-1,1 18-15,-1 0 16,-8 8-16,-1-8 15,1-9-15,0 0 16,-9-9-16,0 0 16,0-8-16,0 0 15,0-9-15,0 0 16,0-9-16,0-8 16,8-18-1,1 0-15,8 1 16,1-1-16,8 9 15,0-9-15,-9 27 16</inkml:trace>
  <inkml:trace contextRef="#ctx0" brushRef="#br0" timeOffset="169870.4">32139 13570 0,'0'0'0,"-9"0"16,0 0-16,1 0 15,-1 0-15,0 0 16,0 0-16,-8 0 16,0 0-16,-1 8 15,-8 10 1,9 7-16,0 10 16,17 0-16,0-9 15,8 0-15,1-9 16,0 9-16,-9-9 15,0-8-15,0 0 16,-9-1-16,-17 1 16,-26 0-1,-9-1-15,9 1 16,43 0-16</inkml:trace>
  <inkml:trace contextRef="#ctx0" brushRef="#br3" timeOffset="183799.45">20285 14271 0,'0'0'0,"0"0"0,0 0 16,0 0-16,0 0 15,0 0-15,-8 9 16,-10 8-16,10 0 15</inkml:trace>
  <inkml:trace contextRef="#ctx0" brushRef="#br3" timeOffset="183948.87">19756 14773 0,'0'0'0,"0"0"0,0 0 16,0 0-16,0 0 15,34 9 1,18 0-16,-17-9 16</inkml:trace>
  <inkml:trace contextRef="#ctx0" brushRef="#br3" timeOffset="184081.95">20650 14782 0,'0'0'0,"0"0"15,0 0-15,0 0 16,9 0-16,8 9 16</inkml:trace>
  <inkml:trace contextRef="#ctx0" brushRef="#br3" timeOffset="185223.63">21623 14314 0,'0'0'0,"0"0"0,0 0 16,0 0-16,0 0 15,0 0-15,0 0 16,0 26-16,-9 35 16,0 60-16,-8 18 15,-9-1-15,0 10 16,8-27-1,1-35-15,0-16 16,8-36-16,9-8 16,0-17-16,0-9 15,0 0-15</inkml:trace>
  <inkml:trace contextRef="#ctx0" brushRef="#br3" timeOffset="185452.31">21640 14964 0,'0'0'0,"0"0"0,0 0 15,0 0-15,0 0 16,0 0 0,17 0-16,9 0 0,9-9 15,17 1 1,0 8-16,9-9 15,0 0-15,8-8 16,1 8-16,-35 1 16</inkml:trace>
  <inkml:trace contextRef="#ctx0" brushRef="#br3" timeOffset="185689.81">22109 14488 0,'0'0'16,"0"0"-16,0 0 0,0 8 16,0 27-16,-9 17 15,0 26-15,-8 17 16,0 18 0,-1-1-16,1-25 15,8-9-15,1-18 16,8-8-16,0-8 15,0-27-15,0-8 16,0-9-16</inkml:trace>
  <inkml:trace contextRef="#ctx0" brushRef="#br3" timeOffset="186065.76">22395 15094 0,'0'0'0,"0"0"16,0 0-16,0 0 16,0 0-1,-8 8-15,-1 10 16,9-1-16,0 0 16,0 9-16,0 0 15,9-8-15,-1-1 16,1-8-16,8-1 15,1-8-15,-1 0 16,1-8-16,-1-1 16,0-8-1,-8-9-15,0 0 16,-18-9-16,0 18 16,-8-1-16,0 1 15,-9 17 1,8 0-16,1 17 0,8-8 15,9 0-15,0-1 16</inkml:trace>
  <inkml:trace contextRef="#ctx0" brushRef="#br3" timeOffset="186452.06">22916 15085 0,'-8'0'0,"-1"0"0,0 0 15,1 0-15,-10 0 16,1 9-16,0 8 16,-1 0-16,1 1 15,17-1-15,0 0 16,9 9-1,8-8-15,0 8 16,9-18-16,9 1 16,0-9-16,8-9 15,1-8-15,-18-9 16,0 0-16,-18 0 16,-8 0-16,-8 9 15,-10-1 1,-8 1-16,0 8 15,9 9-15,0 0 16,-1-8-16,9 8 16</inkml:trace>
  <inkml:trace contextRef="#ctx0" brushRef="#br3" timeOffset="186801.41">23403 14886 0,'0'0'0,"0"0"15,0-9-15,0 9 16,0 0-16,0 0 16,0 0-16,0 0 15,17 0-15,0 0 16,18 9 0,0-9-16,8 9 15,1-9-15,-1 0 16,-8 0-16,0 0 15,-18 0-15</inkml:trace>
  <inkml:trace contextRef="#ctx0" brushRef="#br3" timeOffset="187001.52">23516 15076 0,'0'0'0,"0"0"16,0 0-16,0 0 16,0 0-1,26 9-15,8 0 16,36-18-16,51-8 16,235-52-16</inkml:trace>
  <inkml:trace contextRef="#ctx0" brushRef="#br3" timeOffset="189055.78">25461 14488 0,'0'0'16,"0"0"-16,0 0 15,0 0-15,0 0 16,0 0-16,0 0 15,0 8-15,-9 10 16,-8 8-16,-9 17 16,-18 9-16,-17 8 15,1-8 1,-1-8-16,9-1 16,0-17-16,17 0 15,0 0-15,18-17 16,-1-1-16,10 1 15,8 8-15,0 1 16,17 16-16,18 1 16,8 8-16,27 9 15,-9-9-15,-1 1 16,-8-18 0,-8 0-16,-18-9 15,0-8-15,-17-1 16,-1 1-16,1-9 15,0 0-15,-9 0 16</inkml:trace>
  <inkml:trace contextRef="#ctx0" brushRef="#br3" timeOffset="189521.79">25938 14895 0,'0'0'0,"0"0"0,-8-9 16,-1 0-16,9 9 15,-9-8-15,1 8 16,-1 0-16,0 0 15,1 0-15,-10 8 16,1 10-16,-9 8 16,8 26-1,1 0-15,0 8 16,17-8-16,0-9 16,17-17-16,0 0 15,1-17-15,8 0 16,9-9-16,-1-9 15,1-17-15,0-17 16,-9-1-16,0 1 16,-17 0-1,-1 8-15,-16 1 16,-1 8-16,-17 8 16,-18 18-16,18 0 15,18 0-15</inkml:trace>
  <inkml:trace contextRef="#ctx0" brushRef="#br3" timeOffset="190134.23">26520 14453 0,'0'0'0,"0"0"0,0 0 16,0 0-16,0 0 16,0 0-1,0 0-15,0 0 16,0 9-16,0 25 15,-8 44-15,-1 26 16,0 35 0,0-1-16,-8-25 0,8-9 15,1-35-15,-1-8 16,9-18 0,0-26-16,0-17 15</inkml:trace>
  <inkml:trace contextRef="#ctx0" brushRef="#br3" timeOffset="191481.19">26989 14540 0,'0'0'0,"0"0"0,0 0 0,0 0 16,0 0-16,0 8 16,0 18-16,9 52 15,-18 52-15,9 9 16,-9-1-16,1-25 15,-1-18-15,0-8 16,9-35-16,0-18 16,0-8-16,0-17 15,0-18 1,0 9-16</inkml:trace>
  <inkml:trace contextRef="#ctx0" brushRef="#br3" timeOffset="191700.83">27128 15033 0,'0'0'0,"0"0"15,0 0-15,0 0 16,0 0-16,0 0 16,17 0-16,1 0 15,17-8-15,8-1 16,9 0-16,18-8 15,8 0 1,-18-1-16,-33 10 0</inkml:trace>
  <inkml:trace contextRef="#ctx0" brushRef="#br3" timeOffset="191966.65">27554 14635 0,'0'0'0,"0"0"0,0 0 0,0 0 16,0 0 0,0 0-16,0 0 15,0 0-15,-9 17 16,0 18-16,1 25 16,-1 27-16,-17 34 15,8 0-15,-8-17 16,9-8-1,0-10-15,8-25 16,9-18-16,0-17 16,-9-17-16,9 0 15</inkml:trace>
  <inkml:trace contextRef="#ctx0" brushRef="#br3" timeOffset="192267.03">27970 14566 0,'0'0'0,"0"0"0,0 0 15,0 0 1,0 17-16,-8 17 15,-1 27-15,-17 17 16,9 35 0,-1-1-16,1-8 0,0-17 15,8-9 1,0-18-16,9-16 16,0-27-16,0-8 15</inkml:trace>
  <inkml:trace contextRef="#ctx0" brushRef="#br3" timeOffset="192707.06">28196 14947 0,'0'0'0,"0"0"0,0 0 15,0 0-15,-9 0 16,1 17 0,-1 9-16,9 17 15,0 9-15,0-9 16,17 1-16,1-1 15,8-17-15,0 0 16,0-17-16,0-1 16,9-16-16,0-1 15,-9-17 1,0-9-16,-9-8 16,-8 0-16,-18-1 15,-8 10-15,-9-1 16,0 1-16,-1 16 15,1 1-15,9 17 16,0 0-16,8 0 16,9 0-16</inkml:trace>
  <inkml:trace contextRef="#ctx0" brushRef="#br3" timeOffset="193038.08">28787 14730 0,'0'0'0,"0"0"0,0 0 16,17 17-16,0 1 16,18 16-16,17 1 15,0 0-15,9-1 16,0-8-16,0 9 15,-1-9-15,-25 0 16,-9-9 0,-8-8-16,-10 0 15,-8 8-15,-17 17 16,-35 18-16,-44 26 16,-43 35-16,-8 0 15,8-18-15,9-9 16,69-51-16</inkml:trace>
  <inkml:trace contextRef="#ctx0" brushRef="#br3" timeOffset="195083.31">21727 15639 0,'0'0'0,"0"0"16,0 0-16,0 0 15,0 18 1,0 16-16,0 36 16,0 34-16,-9 8 15,9-17-15,0-8 16,0-9-16,0-26 15,0-17-15,0-18 16,9-8-16,-9-9 16</inkml:trace>
  <inkml:trace contextRef="#ctx0" brushRef="#br3" timeOffset="195275.45">21953 15986 0,'0'0'0,"0"0"0,0 0 16,0 0-16,17 9 15,0 8-15,18-9 16,8 1-16,10 0 16,-10-18-16,0-17 15,-25 18-15</inkml:trace>
  <inkml:trace contextRef="#ctx0" brushRef="#br3" timeOffset="195449.66">22343 15726 0,'0'0'0,"0"0"16,0 0-16,-8 0 16,-1 17-16,0 27 15,-8 16-15,0 27 16,-1 8-1,18-17-15,18 0 16,-10-26-16</inkml:trace>
  <inkml:trace contextRef="#ctx0" brushRef="#br3" timeOffset="195796.54">22578 16202 0,'0'0'0,"0"0"0,0 18 15,0 8-15,8 8 16,10 10-16,-1-1 16,1-8-16,8-9 15,0 0 1,0-18-16,8-8 15,1-8-15,9-18 16,-10 8-16,-16-8 16,-10-17-16,-16 8 15,-1 1-15,-17-1 16,0 18 0,0-1-16,-18 18 15,10 0-15,-1 9 16,26 0-16,9-9 15,0 0-15</inkml:trace>
  <inkml:trace contextRef="#ctx0" brushRef="#br3" timeOffset="196002.13">23264 16081 0,'0'0'0,"0"0"15,0 0-15,0 17 16,-9 9-16,0 9 16,1 8-16,8 18 15,0 0-15,0-18 16,8 0 0,-8-17-16</inkml:trace>
  <inkml:trace contextRef="#ctx0" brushRef="#br3" timeOffset="196432.78">24002 15917 0,'0'0'0,"0"0"16,0 0-16,0 0 15,0 0-15,0 0 16,0 0-16,17 0 16,9 0-16,9 0 15,26 0-15,8 0 16,1 0-1,-9-9-15,-35 9 16</inkml:trace>
  <inkml:trace contextRef="#ctx0" brushRef="#br3" timeOffset="196601.61">24019 16150 0,'0'0'0,"0"0"0,0 0 15,0 0 1,9 0-16,17 0 16,17 0-16,44 0 15,17 0-15,-60 0 16</inkml:trace>
  <inkml:trace contextRef="#ctx0" brushRef="#br3" timeOffset="197033.99">25643 15743 0,'0'0'0,"0"0"0,0 0 15,0 0 1,0 0-16,0 0 15,-9 0-15,-8 0 16,-18 18-16,-25 8 16,-1 0-16,-17 8 15,8 1-15,18 0 16,0-9-16,17 0 16,0 0-16,18-18 15,0 1 1,8-1-16,0 1 15,9 0-15,0 8 16,9 0-16,8 18 16,18 0-16,17 17 15,9 0-15,9 8 16,-10 1 0,1-18-16,0-8 15,8 0-15,-25-10 16</inkml:trace>
  <inkml:trace contextRef="#ctx0" brushRef="#br3" timeOffset="201138.95">26216 15986 0,'0'0'0,"0"0"0,-8 0 0,-1-9 16,0 1-16,1-1 15,-10 9-15,1 0 16,-1 17-16,-8 9 16,0 17-16,9 9 15,0 0-15,17 9 16,0-18-16,17 1 16,9-18-1,0-9-15,9-8 16,0-18-16,8-17 15,0 0-15,-17-17 16,0-1-16,-17-8 16,0 0-16,-18 18 15,0 8-15,1 8 16,-10 1 0,18 17-16,0 0 15,0 0-15</inkml:trace>
  <inkml:trace contextRef="#ctx0" brushRef="#br3" timeOffset="201383.99">26755 15700 0,'0'0'0,"0"0"15,0 0-15,0 0 16,0 17-16,-9 35 15,0 35-15,-8 26 16,0-1 0,8-8-16,0 0 0,-8-35 15,8-17 1,0-17-16,9-18 16,9 1-16,0-10 15</inkml:trace>
  <inkml:trace contextRef="#ctx0" brushRef="#br3" timeOffset="201666.14">27302 15821 0,'0'0'0,"0"0"0,0 0 16,-9 18-1,0 8-15,1 17 0,-18 18 16,8 16 0,1 1-16,0 0 15,-1 0-15,1-8 16,-1-27-16,10-8 16,8-9-16,8 0 15,1-18-15,0-25 16,-1 8-1</inkml:trace>
  <inkml:trace contextRef="#ctx0" brushRef="#br3" timeOffset="202024.24">27267 16228 0,'0'0'0,"0"0"0,0 0 16,0 0-16,0 0 16,0 0-16,0 0 15,0 0-15,0 0 16,9 0-1,8-8-15,9-1 16,35 9-16,8-9 16,-17-8-16,1-26 15,-10-27-15,-17 18 16,0 18-16,-17-1 16,-1 18-16,1 0 15,0-1-15,-9 10 16,0 8-1,0 0-15,0 0 16,-9 0-16,0 26 16,1 17-16,-10 26 15,1 18-15,-9 25 16,0 1-16,9-26 16,8-27-1,18-25-15,-9-18 16</inkml:trace>
  <inkml:trace contextRef="#ctx0" brushRef="#br3" timeOffset="202315.88">28135 15891 0,'0'0'0,"0"0"0,0 0 16,0 0-16,-8 17 15,-1 18-15,0 17 16,1 8 0,-1 18-16,0 17 15,-8-8-15,8-18 16,9-8-16,0-18 15,9-17-15,0-17 16</inkml:trace>
  <inkml:trace contextRef="#ctx0" brushRef="#br3" timeOffset="202515.4">28439 16142 0,'0'0'0,"0"0"0,0 0 16,0 17-16,0 0 16,0 18-16,0 17 15,-8-9 1,-1 1-16,9-1 16,9-8-16,-1-27 15</inkml:trace>
  <inkml:trace contextRef="#ctx0" brushRef="#br3" timeOffset="202800.83">28717 15951 0,'0'0'0,"0"0"0,0 0 15,0 18-15,18-1 16,16 9-16,10 0 15,8 0 1,17 0-16,-8 0 16,0-9-16,-18-8 15,-8-1-15,-9 1 16,-17 0-16,-1-1 16,-8 10-1,-17 25-15,-26 18 0,-27 25 16,-34 10-1,43-53-15</inkml:trace>
  <inkml:trace contextRef="#ctx0" brushRef="#br3" timeOffset="203959.63">21926 16575 0,'0'0'0,"0"0"0,0 0 16,0 0-1,0 17-15,0 9 16,0 35-16,0 25 16,0 1-1,0 8-15,0-8 16,0-9-16,0-9 0,0-17 15,0-17 1,0-18-16,0-8 16,0-9-16,0 0 15</inkml:trace>
  <inkml:trace contextRef="#ctx0" brushRef="#br3" timeOffset="204132.18">22091 17025 0,'0'0'0,"0"0"16,0 0-16,0 0 16,18 9-16,8-1 15,17 1-15,9-9 16,9-9-16,26 9 16,-26 9-16</inkml:trace>
  <inkml:trace contextRef="#ctx0" brushRef="#br3" timeOffset="204315.59">22734 16661 0,'-9'0'0,"1"0"0,-1 0 16,0 9-16,-17 17 16,0 52-16,-8 35 15,-1-1 1,0 18-16,9 0 15,17-43-15,1-27 16,8-34-16</inkml:trace>
  <inkml:trace contextRef="#ctx0" brushRef="#br3" timeOffset="204531.69">22847 17146 0,'0'0'0,"0"0"0,0 0 16,-9 18-16,1 8 15,-1 8-15,0 1 16,1 8 0,-1 1-16,9-18 15,0 0-15,0-18 16,0 1-16</inkml:trace>
  <inkml:trace contextRef="#ctx0" brushRef="#br3" timeOffset="204865.59">23160 17242 0,'0'0'0,"0"0"0,0 0 16,0 17-16,0 0 15,8 18-15,10-9 16,-1 0-16,9 0 16,9-17-16,8-1 15,1-8 1,-1-8-16,0-10 16,-16 1-16,-1-9 15,-18 9-15,-16-9 16,-1 8-16,-8 1 15,-10 0-15,-16 17 16,-9 0-16,0 17 16,8 0-1,36 9-15,8-8 16,0-10-16</inkml:trace>
  <inkml:trace contextRef="#ctx0" brushRef="#br3" timeOffset="205198.78">24228 17068 0,'0'0'0,"0"0"0,0 0 15,0 0-15,0 0 16,8 0-16,10 0 16,16 0-16,19 0 15,16 0-15,1 0 16,-1 0-1,9 0-15,9 9 16,-52 0-16</inkml:trace>
  <inkml:trace contextRef="#ctx0" brushRef="#br3" timeOffset="205381.83">24323 17250 0,'0'0'0,"0"0"0,0 0 0,9 0 16,8 9-16,18 0 15,17-1-15,26-16 16,35-10-16,-43 1 16</inkml:trace>
  <inkml:trace contextRef="#ctx0" brushRef="#br3" timeOffset="207448.48">25990 16757 0,'0'0'0,"0"0"16,0 0-16,0 0 15,0 0-15,0 0 16,0 0-16,0 0 16,-8 0-16,-10 17 15,-25 18-15,-18 8 16,-8 0-16,-1 1 15,18-10 1,0-8-16,17 0 0,18-17 16,0-1-1,-1 1-15,18 0 16,0 8-16,0 0 16,26 9-16,26 35 15,18 8-15,-1 1 16,1-10-16,-9 1 15,-1-18 1,10-17-16,-27-9 16</inkml:trace>
  <inkml:trace contextRef="#ctx0" brushRef="#br3" timeOffset="209431.66">26399 17103 0,'0'0'0,"0"0"0,0 0 16,0 0-16,-9 0 15,0 26 1,-8 17-16,0 27 16,-1 8-16,1 0 15,-1-26-15,18-18 16,9-17-16,0-8 15,-1 0-15</inkml:trace>
  <inkml:trace contextRef="#ctx0" brushRef="#br3" timeOffset="209981.88">26911 16913 0,'0'0'0,"0"0"16,0 0-16,0 0 16,0 0-16,0 0 15,-9 0-15,1 17 16,-1 9-16,-8 34 16,-9 36-16,-1 34 15,1 0-15,9-1 16,0-16-1,-1-26-15,10-18 16,-1-26-16,9-17 16,0-17-16,9 0 15,-1-9-15</inkml:trace>
  <inkml:trace contextRef="#ctx0" brushRef="#br3" timeOffset="210264.24">27145 17155 0,'0'0'0,"0"0"0,0 0 16,0 0-1,0 0-15,0 17 16,0 9-16,0 18 15,0 8-15,0 17 16,0 0-16,0-8 16,0-9-16,0-9 15,0-17-15,0-17 16,9-9 0,0 0-16,-1 0 15</inkml:trace>
  <inkml:trace contextRef="#ctx0" brushRef="#br3" timeOffset="210447.64">27258 17328 0,'0'0'0,"0"0"0,0 0 15,0 0-15,0 0 16,0 0 0,0 0-16,9 0 15,8 0-15,27 0 16,8 0-16,17 0 15,1-8-15,-18-18 16,-26 17-16</inkml:trace>
  <inkml:trace contextRef="#ctx0" brushRef="#br3" timeOffset="210666.56">27684 17042 0,'0'0'0,"0"0"15,0 0 1,0 18-16,-9-1 0,0 26 16,1 27-16,-1-1 15,0 18 1,9 8-16,0-17 16,0 0-16,9-18 15,0-16 1,-1-27-16,-8-17 0</inkml:trace>
  <inkml:trace contextRef="#ctx0" brushRef="#br3" timeOffset="210885.13">28092 17025 0,'0'0'0,"0"0"0,0 0 16,0 9-16,0 17 15,0 26 1,0 17-16,-9 9 16,1 0-16,-1-9 15,0-8-15,1-18 16,8-17-16,8-17 16,1-1-16,-9-8 15</inkml:trace>
  <inkml:trace contextRef="#ctx0" brushRef="#br3" timeOffset="211218.74">28483 17259 0,'0'0'0,"0"0"16,0 0-16,0 0 15,0 0-15,0 17 16,0 1-1,0-1-15,0 0 16,17 1-16,0-1 16,1-8-16,-1-1 15,9 1-15,0-9 16,-8-9-16,8 1 16,0-10-16,-18 1 15,1 0 1,-9-1-16,-9 1 15,1 0-15,-1 8 16,0 0-16,9 9 16,0-8-16,0 8 15</inkml:trace>
  <inkml:trace contextRef="#ctx0" brushRef="#br3" timeOffset="211468.2">29082 17086 0,'0'0'0,"0"0"0,0 0 0,17 17 15,9 0-15,18 9 16,8 0 0,-9-8-16,1-10 15,-18 1-15,-9 0 16,-8-1-16,-1 10 15,-16 8-15,-27 17 16,-43 35-16,-35 8 16,-17-25-16,-226 43 15</inkml:trace>
  <inkml:trace contextRef="#ctx0" brushRef="#br3" timeOffset="212000.36">21961 17805 0,'0'0'0,"0"0"0,0 0 16,0 0-16,0 0 15,0 17-15,9 26 16,0 27-16,-9 51 15,8 17 1,-16-16-16,-1-18 16,9-18-16,0-34 15,0-17-15,0-27 16,0-8-16,0-8 16,0 8-16</inkml:trace>
  <inkml:trace contextRef="#ctx0" brushRef="#br3" timeOffset="212214.13">21979 18298 0,'0'0'0,"0"0"15,0 0-15,17 0 16,9 9-16,9 0 16,17-1-1,17 1-15,-8-9 0,9-9 16,-1-17-16,27-17 15,-18 0 1,-35 17-16,-17 0 16,-17 17-16</inkml:trace>
  <inkml:trace contextRef="#ctx0" brushRef="#br3" timeOffset="212414.51">22413 17909 0,'0'0'0,"0"0"15,0 0-15,0 17 16,-9 9-16,9 26 16,0 26-16,0 17 15,0 0-15,0 1 16,0-1-16,0-17 16,0-26-1,9-18-15,-1-16 16,-8-1-16</inkml:trace>
  <inkml:trace contextRef="#ctx0" brushRef="#br3" timeOffset="212684.06">22725 18584 0,'0'0'0,"0"0"15,0 0-15,0 0 16,0 0-16,0 0 16,0 0-16,0 0 15,0 17-15,0 1 16,0-1 0,0 9-16,0 0 15,9-9-15,8-8 16,-8 0-16,0-1 15,-9-8-15</inkml:trace>
  <inkml:trace contextRef="#ctx0" brushRef="#br3" timeOffset="212866.7">23021 18420 0,'0'0'0,"0"0"0,0 0 15,0 0-15,0 17 16,8 17-16,1 27 15,-9 17-15,-9-9 16,9-8 0,0-18-16,9-17 15,17-17-15,-17 0 16</inkml:trace>
  <inkml:trace contextRef="#ctx0" brushRef="#br3" timeOffset="213264.51">24184 18264 0,'0'0'0,"0"0"16,0 0-16,0 0 15,0 0-15,0 0 16,0 0-16,0 0 15,0 0 1,9 0-16,17 0 16,9 0-16,17 0 15,0 0-15,9 0 16,-18 0-16,1-9 16,-10 9-16,-25 0 15</inkml:trace>
  <inkml:trace contextRef="#ctx0" brushRef="#br3" timeOffset="213464.29">24141 18463 0,'0'0'0,"0"0"0,0 0 16,0 0-16,0 0 15,0 0-15,17 0 16,27 0-1,25-9-15,18 0 16,26 9-16,26-8 16,225-1-16</inkml:trace>
  <inkml:trace contextRef="#ctx0" brushRef="#br3" timeOffset="214083.78">26086 17917 0,'0'0'0,"0"0"0,0 0 15,0 0-15,0 0 16,0 0 0,0 0-16,-17 9 15,-9 8-15,-27 18 16,-16-1-16,-18 18 15,0 0-15,18-8 16,-1-1 0,18-8-16,9-9 15,8 0-15,9 0 16,9-9-16,-1 0 16,18 1-16,0-1 15,18 0-15,8 18 16,35 8-16,17 9 15,-9-9 1,9 1-16,1-18 16,33 0-16,253 43 15</inkml:trace>
  <inkml:trace contextRef="#ctx0" brushRef="#br3" timeOffset="-213496.03">26433 18116 0,'0'0'0,"0"0"16,0 0-16,0 0 0,0 0 16,0 0-1,0 0-15,0 0 16,-8 0-16,-1 18 15,0 16-15,1 18 16,8 9-16,0 0 16,0-1-1,0 1-15,0-18 0,0-8 16,0-18 0,0-17-16</inkml:trace>
  <inkml:trace contextRef="#ctx0" brushRef="#br3" timeOffset="-212509.25">26963 17960 0,'0'0'0,"0"0"15,0 0-15,0 0 16,0 0-16,0 0 16,-9 26-16,1 26 15,-1 35-15,0 43 16,-8 9-1,0-18-15,8-17 16,9-18-16,0-25 16,0-18-16,0-25 15,9-10-15,-9-8 16,0 0-16</inkml:trace>
  <inkml:trace contextRef="#ctx0" brushRef="#br3" timeOffset="-212226.47">27397 18125 0,'0'0'0,"0"0"0,0 0 15,0 0-15,-8 0 16,-1 17-16,0 9 15,9 35-15,0 8 16,-8 18-16,8-1 16,0 1-16,0-18 15,0-17 1,0-17-16,0-18 16,0-8-16,8-9 15,-8 9-15</inkml:trace>
  <inkml:trace contextRef="#ctx0" brushRef="#br3" timeOffset="-212016.17">27423 18463 0,'0'0'0,"0"0"0,0 0 16,0 0-16,0 0 16,0 0-16,0 0 15,0 0-15,0 0 16,18 0-16,8-9 15,17 0-15,18 1 16,0-9-16,8 8 16,1 0-1,-27 1-15</inkml:trace>
  <inkml:trace contextRef="#ctx0" brushRef="#br3" timeOffset="-211799.5">27875 18064 0,'0'0'0,"0"0"15,0 0-15,0 0 16,-9 0 0,1 0-16,-1 18 15,0-1-15,0 9 16,1 35-16,-1 8 16,0 18-1,1-1-15,8 1 0,0-1 16,0-16-16,8-36 15,-8-8 1,0-8-16,0-10 16</inkml:trace>
  <inkml:trace contextRef="#ctx0" brushRef="#br3" timeOffset="-211532.77">28240 18038 0,'0'0'0,"0"0"0,0 0 16,0 0-16,0 0 15,0 18-15,0 25 16,0 18-16,0 17 16,-9 8-16,0 10 15,9-1-15,0-9 16,0-16-1,0-10-15,9-25 16,-9-26-16,0-1 16,0 1-16</inkml:trace>
  <inkml:trace contextRef="#ctx0" brushRef="#br3" timeOffset="-211299.44">28578 18324 0,'0'0'0,"0"0"15,0 0 1,0 0-16,0 18 0,0-1 16,0 18-16,0-1 15,0 1 1,0 8-16,0-8 15,9-27-15,-9 1 16,0-9-16</inkml:trace>
  <inkml:trace contextRef="#ctx0" brushRef="#br3" timeOffset="-210959.84">28865 18151 0,'0'0'0,"0"0"0,0 0 15,0 0-15,0 0 16,0 0-16,0 0 16,17 17-1,18 1-15,0 16 16,17 1-16,9-9 15,-9 0 1,-9-9-16,0 9 0,-16-8 16,-1-1-1,-18 0-15,1 1 16,-9 25-16,-35 17 16,-17 27-16,-26-9 15,0-17-15,8-18 16,27-26-16</inkml:trace>
  <inkml:trace contextRef="#ctx0" brushRef="#br3" timeOffset="-209725.9">21015 14176 0,'0'0'0,"0"0"0,0 0 0,0 0 16,0 0-16,0 0 15,0 26 1,0 26-16,0 78 16,0 69-16,-9 78 15,0 87-15,-8 51 16,0 10-16,-1-18 15,1-43-15,8-35 16,0-18 0,1-42-16,-1-35 0,0-35 15,9-78 1,0-34-16,0-44 16,9-26-16,0-17 15,-1 0-15</inkml:trace>
  <inkml:trace contextRef="#ctx0" brushRef="#br3" timeOffset="-208826.6">21110 14046 0,'0'0'0,"0"0"0,0 0 15,0 0-15,0 0 16,0-9-1,26 1-15,26-1 16,27 0-16,25 9 16,35 9-16,34 0 15,10-1-15,16-8 16,19 0-16,16 0 16,9 0-16,-8-8 15,-1 8-15,9 0 16,0 8-16,0-8 15,1 0 1,16 9-16,-8 0 16,0-1-16,8-8 15,10 0-15,7 0 16,-7 0-16,16 0 16,-8 0-16,0 0 15,-9 0-15,-17 9 16,0 0-1,0-1-15,-1 1 16,10-1-16,-9 10 16,-9-10-16,-9 1 15,-8-9-15,-9 9 16,-17 8-16,-9 0 16,-17 1-16,-9-1 15,0 9 1,-35-9-16,-26-8 15,-8 8-15,-9-8 16,-27 8-16,1 1 16,0-1-16,-18 0 15,1 1-15,-10 8 16,-8 8 0,1 1-16,-1 17 15,0 26-15,0 8 16,-9 27-16,0 34 15,1 35-15,-1 35 16,-8 34-16,-9 26 16,0 0-16,0 44 15,17-18-15,1-26 16,16 43 0,1 1-16,-18-36 15,9-42-15,-17-52 16,0-44-16,8-87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3:57:45.71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9535 4285 0,'0'0'0,"0"0"0,0 0 0,0 0 15,0 0-15,0 0 16,0 0-16,0 18 15,0-1 1,-9 18-16,0 17 16,9 8-16,0 9 15,-8 18-15,-1 0 16,0-18-16,1-8 16,-10-9-1,10-9-15,-1-17 16,0 0-16,1 0 15,-1-9-15,0-8 16,9-1-16,0 1 16,0 0-16,0-1 15,0 1-15,18 8 16,16 1-16,27-1 16,17-8-16,9-1 15,0-8-15,-9 0 16,-17 0-1,-18 0-15,-17 0 16,0 0-16,-17 0 16,0 0-16,8-8 15,0-1-15,-8 9 16</inkml:trace>
  <inkml:trace contextRef="#ctx0" brushRef="#br0" timeOffset="381.74">9187 4043 0,'0'0'0,"0"0"0,0 0 16,0 0-16,18 0 15,8 0-15,26 0 16,17 0-16,18-9 15,9 9-15,-18 0 16,-17 0-16,-1 0 16,-7 0-16,-27 9 15,26 8-15,0-8 16,-26-1 0</inkml:trace>
  <inkml:trace contextRef="#ctx0" brushRef="#br0" timeOffset="571.25">9821 3800 0,'0'0'0,"0"9"0,0-9 0,0 0 15,0 0 1,0 17-16,9 1 16,8-1-16,9 18 15,0-9-15,1 8 16,16 1-16,9 8 15,-26-17-15</inkml:trace>
  <inkml:trace contextRef="#ctx0" brushRef="#br0" timeOffset="788.2">10273 4363 0,'0'0'0,"0"0"0,0 0 0,0 0 16,0 0-16,0 18 15,0-1-15</inkml:trace>
  <inkml:trace contextRef="#ctx0" brushRef="#br0" timeOffset="919.85">10238 4744 0,'0'0'0,"0"0"0,0 0 16,0 0-16,0 0 15,0-8-15,9 8 16</inkml:trace>
  <inkml:trace contextRef="#ctx0" brushRef="#br0" timeOffset="1721.75">11402 4571 0,'-9'-9'0,"0"1"0,1-10 16,-1 1-16,-8-9 15,-9 0-15,0-8 16,0 16-16,-1 1 15,-16 8-15,-9 18 16,-9 17 0,0 9-16,9 16 0,18 1 15,-1 9 1,17 0-16,18-18 31,0-17-31,0 0 0,9-17 0,8-18 16,10 0-16,16-25 15,0-10-15,1-16 16,-18 8-16,-17 8 16,-1 18-16,1 9 15,-9 17 1,0 0-16,0 9 16,0 17-16,0 34 15,0 10-15,17-10 16,1 1-16,-1-18 15,9-8-15,26 8 16,0-17 0,-26-17-16</inkml:trace>
  <inkml:trace contextRef="#ctx0" brushRef="#br0" timeOffset="2114.69">11489 4597 0,'0'0'0,"0"0"0,0 0 0,0 0 16,0 0-1,0 9-15,-9 8 16,0 9-16,1 17 16,8 1-16,-9-18 15,9 0-15,0-9 16,0-8-16,0-1 15,0-8 1,0-8-16,0-10 16,17-25-16,1-18 15,-1 9-15,9 0 16,-9 18-16,-8 16 16,0 10-16,-1 8 15,1 0-15,0 17 16,0 9-1,-1 17-15,1 18 16,8-9-16,1-9 16,8 9-16,8-8 15,-16-27-15</inkml:trace>
  <inkml:trace contextRef="#ctx0" brushRef="#br0" timeOffset="7400.36">12435 4571 0,'0'0'16,"0"0"-16,-9-9 0,1 1 0,-1-1 15,9 9-15,0 0 16,-9-9-16,9 9 16,-8-8-1,-1-1-15,0 0 16,1 1-16,-1-1 15,-17 0-15,-9 9 16,0 9-16,-8 8 16,8 18-16,1 0 15,-1 17-15,17 0 16,18-9-16,0-8 16,0-9-1,18-18-15,-1 1 16,18-18-16,0-8 15,-1-9-15,1 0 16,-9 9-16,-17-1 16,0 18-16,-1 0 15,1 26-15,0 35 16,-9 17 0,0 26-16,-9 8 15,0-8-15,-8-8 16,0-27-16,-1-17 15,-8-9-15,0-17 16,0 0-16,0-9 16,0-8-16,9 0 15,-1-18 1,1 0-16,17-17 16,0 9-16,0 8 15</inkml:trace>
  <inkml:trace contextRef="#ctx0" brushRef="#br0" timeOffset="8097.99">12722 4614 0,'0'0'0,"0"0"16,-9 0-16,0 9 15,1 8-15,-1 9 16,0 26-16,1 0 16,8 0-16,0-8 15,0-1 1,0-17-16,0-17 15,8-1-15,1-8 16,8 0-16,1-8 16,8-10-16,0-8 15,9 0-15,-9-8 16,-9-1-16,-8 0 16,-1 9-16,1 9 15,-9 0-15,0 8 16,0 0-1,0 1-15,0 8 16,0 0-16,0 0 16,0 0-16,0 17 15,0 9-15,0 9 16,0 8-16,9 0 16,-1 1-16,10-10 15,-1-8 1,-8 0-16,8-9 15,1-8-15,16 0 16,27-9-16,-26 0 16</inkml:trace>
  <inkml:trace contextRef="#ctx0" brushRef="#br0" timeOffset="8432.46">13425 4181 0,'0'0'0,"0"0"0,0-8 16,0 8-16,0 0 15,0 0-15,0 0 16,0 17-16,0 35 16,-9 35-16,1 34 15,-10 0 1,10-17-16,-1-9 16,9-17-16,0-26 15,9-17-15,-9-18 16,8-8-16,1-1 15</inkml:trace>
  <inkml:trace contextRef="#ctx0" brushRef="#br0" timeOffset="8848.1">13790 4666 0,'0'0'0,"0"0"0,0 0 15,-9-8-15,0-1 16,1 0-16,-1 1 15,-8 8-15,-1 0 16,1 0-16,0 8 16,-9 10-16,0 16 15,8 1 1,1 0-16,8-9 16,9-9-16,0-8 15,0-1-15,9 1 16,-1-9-16,10-9 15,-1-8 1,9-9-16,0 0 16,-8 9-16,-10-1 15,1 10-15,0 8 16,-1 0-16,1 0 16,0 0-16,-1 17 15,10 0-15,-1 1 16,1-1-16,16-8 15,18 17 1,9 0-16,-17-35 16,-18 0-16</inkml:trace>
  <inkml:trace contextRef="#ctx0" brushRef="#br0" timeOffset="9147.44">14207 4597 0,'0'0'0,"0"0"16,0 0-16,0 0 15,0 0-15,0 0 16,0 0 0,0 17-16,0 1 15,0 16-15,8 10 16,1-1-16,0-8 16,-9-9-16,0 0 15,0-9-15,0-8 16,0-1-1,0 1-15,0-9 16,0 0-16,0-9 16,0-17-16,8-8 15,10-10-15,16-8 16,27 9-16,-17 26 16</inkml:trace>
  <inkml:trace contextRef="#ctx0" brushRef="#br0" timeOffset="9930.74">15405 4562 0,'-9'0'15,"9"0"-15,0 0 0,0 0 16,-8 9-16,-1 8 16,0 18-1,-8 17-15,0 9 16,-1-1-16,1-16 15,8-18-15,0-9 16,9-8-16,0-1 16,0-8-16,0-8 15,0-10-15,18-25 16,-1-9 0,18 0-16,-9 17 15,0 9-15,-9 9 16,1 17-16,-10 0 15,10 17-15,-10 18 16,1 17-16,0-9 16,-9 1-1,0-18-15,0 0 16,0-18-16,0 1 16,0-9-16,17-17 15,27-27-15,8-16 16,0-10-16,-9 18 15,1 18 1,-18 16-16,0 1 0,-18 17 16,1 0-1,8 17-15,-8 18 16,0 8-16,8 1 16,9 8-16,0 0 15,0-26-15,-8-18 16</inkml:trace>
  <inkml:trace contextRef="#ctx0" brushRef="#br0" timeOffset="10246.58">16152 4666 0,'0'0'0,"0"0"16,-9 0-16,0 18 15,1 16-15,8 10 16,0 8-16,0-9 15,17 0 1,0-8-16,10-9 16,-1-9-16,8-8 15,10-9-15,-1-9 16,1-8-16,-18-9 16,0-9-16,-18-8 15,1 0-15,-18-1 16,1 10-16,-18 16 15,8 1 1,-8 17-16,0 0 16,9 0-16,-1 9 15,18 8-15,9 0 16</inkml:trace>
  <inkml:trace contextRef="#ctx0" brushRef="#br0" timeOffset="10854.26">16899 4658 0,'0'0'0,"0"0"16,-9 0-16,0 8 16,1-8-16,-1 0 15,0 18 1,0 16-16,1 1 15,-10 8-15,1 9 16,0-8-16,8-18 16,0 0-16,1-9 15,8-9-15,0 1 16,0 0-16,0-9 16,0-9-1,8-8-15,10-18 16,8-25-16,8 8 15,1 0-15,-9 17 16,0 18-16,-8-1 16,-10 18-16,1 0 15,0 0-15,-1 18 16,1 16-16,0 1 16,-1 0-1,-8-9-15,0 0 16,0-9-16,0-8 15,0-1-15,0-8 16,0 0-16,9-17 16,9-18-16,8-8 15,0 8-15,0 1 16,0 16 0,0 1-16,-18 17 15,1 0-15,0 0 16,8 17-16,-8 18 15,0 0-15,8-1 16,9 10-16,0-18 16,-17-18-16</inkml:trace>
  <inkml:trace contextRef="#ctx0" brushRef="#br0" timeOffset="11629.79">17619 4675 0,'-8'0'0,"-1"0"0,0 0 16,1 9-16,-10 8 15,1 0-15,8 9 16,9 0-16,0 0 15,0-8-15,9-1 16,8-8 0,1-1-16,-1-8 15,18-8-15,-9-10 16,0 1-16,0-9 16,0 0-16,-17 0 15,-1-9-15,-16 9 16,-1 9-16,0 0 15,-8 8 1,-9 9-16,0 9 16,-9 17-16,0 17 15,18 18-15,0-9 16,17-9-16,0 0 16,8-8-16,1-9 15,8-9-15,1-8 16,16-1-1,1-16-15,0-10 16,8-7-16,-8-10 16,-9 0-16,0 18 15,-17 0-15,-1 8 16,1 9-16,-9 0 16,9 0-16,0 17 15,-1 1-15,-8 8 16,0 0-1,0 0-15,0-9 16,0-9-16,0 1 16,0 0-16,0-9 15,0-9-15,18-8 16,8-26-16,0-9 16,0 17-16,0 9 15,-9 9-15,-8 17 16,0 0-1,-1 8-15,1 10 16,0 8-16,-1 8 16,10 10-16,-1-18 15,9-1-15,-9-7 16</inkml:trace>
  <inkml:trace contextRef="#ctx0" brushRef="#br0" timeOffset="12018.17">18201 4588 0,'-9'0'0,"1"0"0,8 0 16,0 0-16,0 0 15,0 0-15,17-8 16,18-1-16,17 0 16,9 1-16,8-10 15,9 1 1,-8 8-16,-18 1 16,-26-1-16</inkml:trace>
  <inkml:trace contextRef="#ctx0" brushRef="#br0" timeOffset="12283.09">18479 4259 0,'0'0'0,"0"0"15,0 0-15,-9 0 16,1 26-16,8 26 15,-9 35-15,-8 25 16,-1 1 0,10 0-16,8-27 15,0-8-15,0-17 16,17-27-16,18-8 16,8-17-16,-26 0 15</inkml:trace>
  <inkml:trace contextRef="#ctx0" brushRef="#br0" timeOffset="13163.44">19026 4640 0,'0'0'0,"-9"0"0,1 0 16,-1 0-16,9 0 15,-9 0-15,1 0 16,-1 0-1,0 18-15,1 8 16,-10 8-16,1 18 16,8 0-16,9-8 15,0-10-15,0-8 16,9-17-16,-9 0 16,9-1-16,8-8 15,0-8 1,18-27-16,0-8 15,-9-1-15,0 10 16,-9 8-16,-8 8 16,0 18-16,-9 0 15,0 0-15,0 0 16,8 18-16,1-1 16,0 18-16,8-1 15,0-8-15,1 0 16,-1-8-1,18-10-15,0 1 16,-1-9-16,18-9 16,-8-8-16,-1 0 15,-17-1-15,0 18 16,-8 0-16,-10 0 16,1 9-16,0 8 15,0 1 1,-9 8-16,0-1 15,0 1-15,0-8 16,0-10-16,0 1 16,0 0-16,0-9 15,0 0-15,0-9 16,17-17-16,9-26 16,0 0-1,9 18-15,-9-1 16,0 18-16,0-1 15,-9 18-15,1 0 16,-10 18-16,1-1 16,0 0-16,-9 1 15,0-10-15,0 1 16,0 0-16,0-1 16,8-8-1,10-8-15,16-18 16,19-18-16,-10 10 15,0-1-15,-17 18 16,0-1-16,-8 18 16,-9 0-16,8 18 15,9 16-15,9 1 16,17 8 0,17 1-16,18-1 15,-43-26-15</inkml:trace>
  <inkml:trace contextRef="#ctx0" brushRef="#br0" timeOffset="52239.56">20607 5056 0,'0'0'0,"0"0"0,0 0 15,0 0-15,0 0 16,8 0-16,-8 0 15,9 9-15,-9 8 16,-9 9 0,-17 43-16,0 9 15,9-34-15</inkml:trace>
  <inkml:trace contextRef="#ctx0" brushRef="#br0" timeOffset="53376.67">21414 5221 0,'0'0'0,"-9"0"15,9 0-15,0 0 16,0 0-16,0 0 16,0 0-16,0-9 15,18 0-15,-1-17 16,9-8 0,9-10-16,0-16 15,8-10-15,-17 1 16,0 26-16,-17 8 15,0 18-15,-1 0 16,1 8-16,-9 0 16,0 9-16,0 0 15,0 18 1,-9 8-16,1 26 16,8 0-16,0-9 15,0 0-15,0-17 16,8-9-16,1-8 15,0 0-15,8-1 16,0-16 0,18-10-16,9-25 15,-10 0-15,10-9 16,-18 9-16,-18 17 16,1 8-16,0 18 15,-9 0-15,0 9 16,8 17-16,1 26 15,0 0-15,0 17 16,8-8 0,0-9-16,9-9 15,18 0-15,8-8 16,-26-26-16</inkml:trace>
  <inkml:trace contextRef="#ctx0" brushRef="#br0" timeOffset="53658.07">21484 4459 0,'0'0'0,"0"0"0,0 0 16,0 0-16,8 0 15,18 0 1,26 0-16,18 0 16,-1-9-16,10 9 15,-1 0-15,-9 9 16,1-1-16,-1 1 16,-17-9-1,-26 0-15</inkml:trace>
  <inkml:trace contextRef="#ctx0" brushRef="#br0" timeOffset="53841.62">21935 4181 0,'0'0'0,"0"0"16,0 0-16,0 0 16,0 0-16,0 0 15,18 18 1,16 8-16,1 17 15,17 9-15,9 17 16,0-8-16,-35-27 16</inkml:trace>
  <inkml:trace contextRef="#ctx0" brushRef="#br0" timeOffset="54149.35">22656 4614 0,'0'0'0,"0"0"16,0 0-16,0 0 15,0 0-15,0 0 16,9 0 0,8 9-16,-8 0 15</inkml:trace>
  <inkml:trace contextRef="#ctx0" brushRef="#br0" timeOffset="54281.62">22691 4918 0,'0'0'0,"0"0"0,0 0 16,0 0-16,8 0 15,1 8-15</inkml:trace>
  <inkml:trace contextRef="#ctx0" brushRef="#br0" timeOffset="55724.4">23411 4407 0,'0'0'0,"0"0"16,0 0-16,0 0 15,0 8-15,0 18 16,0 9-16,9 8 15,-18 18-15,1 17 16,-1-18-16,0-8 16,9-17-16,0-9 15,0-9 1,0-8-16,0 0 16,0-1-16,0-8 15,0-8-15,0-18 16,9-9-1,8-8-15,1 8 0,17 0 16,-9 1-16,0 16 16,0 1-16,-9 17 15,0 0 1,1 17-16,-10 18 16,1 8-16,0 1 15,-9-18-15,0 0 16,0-9-16,0-8 15,0-1-15,0-16 16,17-10-16,18-25 16,8-18-1,1 9-15,-9 9 16,-9 26-16,0-1 16,-18 18-16,1 0 15,8 18-15,1 8 16,-1 17-16,0 9 15,18 0-15,9 0 16,-27-26 0</inkml:trace>
  <inkml:trace contextRef="#ctx0" brushRef="#br0" timeOffset="56107.64">24558 4640 0,'0'0'0,"0"0"0,-9-8 0,-8-1 16,-1 0-16,1 1 15,0-1-15,-10 9 16,1 0-16,-8 0 16,-1 17-16,-8 9 15,8 9 1,0 8-16,18-17 15,-1 0-15,18 0 16,0-17-16,0 0 16,0-1-16,18-16 15,-1-1 1,0 0-16,-8 1 0,0-1 16,-1 9-16,1 0 15,0 17 1,0 1-16,8-1 15,0 9-15,18 9 16,8-9-16,1 0 16,-18-18-16</inkml:trace>
  <inkml:trace contextRef="#ctx0" brushRef="#br0" timeOffset="56611.03">25018 4640 0,'-9'0'0,"1"0"0,-1 0 0,9 0 15,-9 0-15,0 0 16,1-8 0,-1 8-16,0-9 15,-17 9-15,0 0 16,-8 9-16,-1 8 15,0 0-15,9 9 16,9 0-16,-1-8 16,18-1-16,0-8 15,0-1-15,0-8 16,9 0 0,8 0-16,1 0 15,-1 0-15,1 0 16,-1 18-16,18 16 15,-9 18-15,0 0 16,0 17-16,0 1 16,-18-1-16,1-8 15,-18-18 1,1 0-16,-1-8 16,-8-9-16,-1-9 15,1-8-15,0 0 16,8-9-16,-8-9 15,-1-8-15,10-9 16,8-9-16,8-8 16,27-1-16,-18 27 15</inkml:trace>
  <inkml:trace contextRef="#ctx0" brushRef="#br0" timeOffset="56990.87">25357 4658 0,'-9'0'0,"0"0"16,1 0 0,8 0-16,0 0 15,0 0-15,-9 17 16,0 9-16,0 9 16,1-1-16,-1-8 15,0 0-15,1 0 16,-1-8-16,0-10 15,9 1-15,0-9 16,0 0 0,0-9-16,9-17 15,8 0-15,1-8 16,-1-1-16,9 9 16,-8 9-16,-1 17 15,0 0-15,1 0 16,-1 17-1,0 18-15,1-1 16,-1 10-16,1-10 16,-10-8-16,10 0 15,-10-17-15</inkml:trace>
  <inkml:trace contextRef="#ctx0" brushRef="#br0" timeOffset="57243.46">25652 4649 0,'0'0'0,"0"0"15,0 0 1,0 0-16,0 0 0,0 0 16,0 0-16,0 0 15,17 9 1,9-1-16,18 1 15,8 0-15,0-9 16,0 0-16,26-9 16,0-8-16,-34 17 15,-27 0-15</inkml:trace>
  <inkml:trace contextRef="#ctx0" brushRef="#br0" timeOffset="57807.88">26034 4692 0,'0'0'0,"0"0"0,0 0 16,0 0-16,0 0 16,0 0-1,0 0-15,0 0 16,0 0-16,0 0 15,0 0-15,0 0 16,0 0-16,0 0 16,0-8-16,0-1 15,0 0-15,0 1 16,0-1 0,0 0-16,-9 1 15,1-10-15,-1 10 16,-17-1-16,0 9 15,-9 0-15,0 0 16,1 17-16,8 1 16,8 16-1,1 18-15,-1-8 16,18-10-16,18 10 16,-1-10-16,27-8 15,25 9-15,18-9 16,-35-9-16</inkml:trace>
  <inkml:trace contextRef="#ctx0" brushRef="#br0" timeOffset="58093.52">26320 4623 0,'0'0'0,"-17"-9"0,0 1 15,-1-1-15,1 0 16,17 9-16,0 0 16,0-8-16,17-1 15,27 0-15,17 1 16,8-10-1,1 10-15,8-1 16,-26 0-16,-26 9 16</inkml:trace>
  <inkml:trace contextRef="#ctx0" brushRef="#br0" timeOffset="58310.64">26564 4181 0,'0'0'0,"0"0"0,-9 18 16,0 16-16,9 27 15,-8 26-15,-1 8 16,0 0-16,9-8 16,0-9-16,0-18 15,9-16 1,8-1-16,-8-17 15,0-17-15</inkml:trace>
  <inkml:trace contextRef="#ctx0" brushRef="#br0" timeOffset="58495.17">26911 4710 0,'0'0'0,"-9"8"0,1 18 16,-1 9-16,0 8 15,9 1-15,0-18 16,0 0-16,0-18 16,9 1-16,-9 0 15,0-9-15</inkml:trace>
  <inkml:trace contextRef="#ctx0" brushRef="#br0" timeOffset="58625.39">26885 4381 0,'0'0'0,"0"0"0,0 0 16,0 0-16,0 17 16,0 0-16,17 1 15,27 25-15,-10-17 16</inkml:trace>
  <inkml:trace contextRef="#ctx0" brushRef="#br0" timeOffset="58890.89">27658 4623 0,'-9'0'0,"0"0"16,-8 0-16,-9 0 16,0 0-16,-17 0 15,-1 17-15,1 9 16,-9 9-16,8 8 15,9 1-15,18-1 16,0 0-16,17-8 16,17-9-16,9 0 15,35 0 1,34 0-16,-51-18 16</inkml:trace>
  <inkml:trace contextRef="#ctx0" brushRef="#br0" timeOffset="59640.62">28622 4580 0,'0'0'0,"0"0"0,0 0 0,0 0 15,-9 8 1,0 10-16,-8 25 16,-9 26-16,0 1 15,0-10-15,8-16 16,1-10-16,8-8 16,1-17-16,8-1 15,0 1 1,0-9-16,8-17 15,18-26-15,18-44 16,8-8-16,-9 25 16,-8 27-16,0 17 15,-9 17-15,-17 9 16,8 9-16,0 17 16,-8 17-16,0 18 15,-9 0 1,-9-9-16,9-9 15,0-17-15,0-9 16,0-8-16,0 0 16,9-18-16,17-17 15,35-43-15,8-18 16,-8 9-16,-18 35 16,-17 17-16,0 17 15,-8 9 1,-10 9-16,1 8 15,0 18-15,-1 17 16,1 8-16,0-16 16,8-1-16,0-17 15,10 0-15,16 0 16,-8-17-16,-9-1 16</inkml:trace>
  <inkml:trace contextRef="#ctx0" brushRef="#br0" timeOffset="59979.86">29560 4666 0,'0'0'0,"0"0"0,-9 0 16,0 18-16,-17 8 15,0 8-15,9 10 16,-1-1-16,10 0 16,8-8-1,0-9-15,8 0 16,1-9-16,8-8 15,1-1-15,-1 1 16,-8-18-16,-1 1 16,1-27-16,0-17 15,0 0-15,-18 0 16,0 18 0,-17 8-16,0 8 15,9 10-15,-1 8 16,1 0-16,8 0 15,1 8-15,8 10 16,17 8-16,-8-18 16,-1-8-16</inkml:trace>
  <inkml:trace contextRef="#ctx0" brushRef="#br0" timeOffset="60475.41">29716 4666 0,'0'0'0,"0"0"16,0 0-16,0 18 15,0 8-15,0 8 16,0 1-16,0 0 16,0 8-1,0-8-15,0-9 16,0 0 0,0-9-16,0-9 0,0 1 15,0 0-15,0-9 16,0-9-16,9-8 15,8-35-15,9 0 16,0 17-16,0 1 16,-9 16-1,-8 10-15,0 8 16,-1 0-16,1 8 16,0 10-16,0-1 15,-9 0-15,0 1 16,0-10-1,0 1-15,0 0 0,0-1 16,0-8 0,0-8-16,17-1 15,0-17-15,1 9 16,-1-1-16,0 1 16,-8 17-1,0 0-15,-1 9 16,10 8-16,-1 0 15,0 18-15,10 0 16,-1-1-16,17 9 16,-17-25-16</inkml:trace>
  <inkml:trace contextRef="#ctx0" brushRef="#br0" timeOffset="60947.72">30246 4788 0,'0'0'0,"0"0"0,0 0 0,0 0 15,0 8-15,0 1 16,0 0-16,0-1 16,17 1-16,0 0 15,1-1-15,8-8 16,-9-8-16,0-1 16,9-8-1,-8-9-15,-9 0 16,-1 0-16,1 0 15,-9 8-15,-9 1 16,1 8-16,-1 9 16,0 0-16,0 0 15,1 26-15,-10 9 16,1 8-16,0 1 16,17-18-1,0 0-15,8 0 16,10-9-16,8 9 15,-18-17-15</inkml:trace>
  <inkml:trace contextRef="#ctx0" brushRef="#br0" timeOffset="61342.47">30810 4632 0,'-9'0'0,"1"0"16,-1 0-16,0 17 15,1 9-15,-1 9 16,0 8-16,-8 0 16,-1 1-16,1-18 15,8 0 1,1-9-16,8-8 16,0-1-16,0 1 15,0 0-15,0-9 16,0-9-16,17-17 15,0-9-15,1 1 16,8-1-16,-9 18 16,-8-1-16,0 18 15,-1 0 1,1 9-16,0 8 16,8 1-16,0 8 15,1 0-15,-1 0 16,1 0-16,-1-9 15,0 0-15,1 0 16,-1-8-16</inkml:trace>
  <inkml:trace contextRef="#ctx0" brushRef="#br0" timeOffset="61573.12">31114 4640 0,'0'0'0,"0"0"0,0 0 0,0 0 16,0 0 0,0 0-16,9 0 15,8 0-15,18 0 16,8 0-16,9-8 16,-8 8-16,-1 0 15,18-9 1,-9 9-16,-17 0 15,-18 0-15</inkml:trace>
  <inkml:trace contextRef="#ctx0" brushRef="#br0" timeOffset="61857.47">31331 4381 0,'0'0'0,"0"0"0,0 0 15,0 0-15,0 0 16,0 0-16,0 17 16,-9 26-16,1 18 15,-10 17-15,-8 17 16,9 0-16,8-17 16,9-17-16,0-18 15,9 0 1,0-17-16,-1 0 15,10 0-15,-1-8 16,0-10-16,9-8 16,0 9-16</inkml:trace>
  <inkml:trace contextRef="#ctx0" brushRef="#br1" timeOffset="107232.86">18948 6035 0,'0'0'0,"0"-9"0,0 0 15,-9 1 1,1-1-16,-1 0 15,-17 1-15,-9-1 16,-17 9-16,-9 17 16,-8 18-16,8 17 15,9 9-15,17-9 16,9 8-16,9-8 16,8 9-1,18-1-15,17-8 16,9-8-16,17-1 15,8-26-15,19-17 16,42-26-16,-25-8 16,-62 25-16</inkml:trace>
  <inkml:trace contextRef="#ctx0" brushRef="#br1" timeOffset="107483.63">19382 5584 0,'0'0'0,"0"0"0,0 0 0,-9 0 15,1 18-15,-10 25 16,-8 44 0,0 43-16,-8 34 15,16-8-15,1-17 16,-1-27-16,18-25 15,0-27-15,0-16 16,9-18-16,-9 0 16,0-18-1,9 1-15</inkml:trace>
  <inkml:trace contextRef="#ctx0" brushRef="#br1" timeOffset="107915.62">19686 6381 0,'0'0'0,"0"0"16,0-8-16,0-1 15,0-8-15,0 8 16,0-8-16,0 8 16,-9 0-16,1 1 15,-1 8-15,0 0 16,-17 0-1,0 17-15,0 0 0,9 9 16,-1-8 0,10-1-16,8 0 15,0-8-15,0-1 16,0 1-16,0-9 16,8-9-16,10 1 15,-9-1-15,-1 0 16,1 1-16,0 8 15,-1 0 1,-8 0-16,9 8 16,0 10-16,8 8 15,0 8-15,1-8 16,16 0-16,27 9 16,9-26-16,-18-18 15,-26 0 1</inkml:trace>
  <inkml:trace contextRef="#ctx0" brushRef="#br1" timeOffset="108298.86">20207 6156 0,'0'0'0,"0"0"0,0-9 0,-9 1 16,1-1-1,-1 0-15,0 9 16,-17 0-16,0 0 16,0 18-16,0-1 15,9 0-15,-1 9 16,10 0 0,8 9-16,0 0 0,17-9 15,0 0 1,1-9-16,-1 0 15,-8-8-15,0-1 16,-1 1-16,-8 0 16,-8 8-16,-10 0 15,1-8-15,-9 0 16,8-1 0,1 1-16,17-9 15,0 0-15,0-9 16,9 9-16</inkml:trace>
  <inkml:trace contextRef="#ctx0" brushRef="#br1" timeOffset="108649.51">20598 6104 0,'0'0'0,"0"0"16,0 0-16,0 0 15,0 0-15,-9 0 16,1 0-16,-19 0 15,1 0-15,9 0 16,-9 9-16,0 8 16,9 0-16,-1 1 15,1-1-15,17 9 16,0 0 0,0 0-16,17 0 15,-8 0-15,0-9 16,-1 1-16,1-1 15,-9 0-15,-9 0 16,1 1-16,-1-1 16,-8 0-16,-10 1 15,10-1 1,8-8-16,9-9 16,9 0-16,0 0 15</inkml:trace>
  <inkml:trace contextRef="#ctx0" brushRef="#br1" timeOffset="108851.82">20815 6269 0,'0'0'0,"0"0"16,0 0-16,0 0 16,-9 17-16,9 0 15,0 9-15,-8 9 16,-1 17-16,0-9 15,9 0-15,0-17 16,9 0 0,0-8-16,-1-10 15</inkml:trace>
  <inkml:trace contextRef="#ctx0" brushRef="#br1" timeOffset="108973.44">20719 6061 0,'0'0'0,"0"0"0,0 0 15,0 0 1,0 0-16,18 8 16,-1 10-16</inkml:trace>
  <inkml:trace contextRef="#ctx0" brushRef="#br1" timeOffset="109371.58">21440 6286 0,'0'0'0,"0"0"15,-8-9-15,-1 1 16,0-1-16,0 0 16,-8-8-16,-9 8 15,-9 9-15,-8 0 16,-1 9-16,1 8 16,0 1-1,-1 16-15,9 1 16,1 0-16,16-1 15,1 9-15,17 1 16,9-10-16,8-8 16,18 0-16,34 0 15,18-17-15,-43-18 16</inkml:trace>
  <inkml:trace contextRef="#ctx0" brushRef="#br1" timeOffset="110035.74">21918 6364 0,'0'0'0,"0"0"0,-9-9 16,-8 1-16,-1-1 15,1 0-15,-9 1 16,0 8 0,0 0-16,0 0 15,0 8-15,-9 10 16,0-1-16,1 17 15,8 1-15,8 0 16,1-9-16,8 0 16,9-9-16,0-8 15,0-1-15,0-16 16,9-1 0,8-8-16,9-9 15,9-18-15,-9 10 16,-9 16-16,-8 1 15,0 9-15,-1 8 16,-8 0-16,0 0 16,18 17-16,-1 9 15,1 8 1,8 10-16,0-18 16,0 0-16,-9-18 15,9 1-15,9-18 16,8 1-16,9-18 15,0-26-15,1-26 16,7-17-16,-16-9 16,-1 0-1,-17 17-15,-17 9 16,0 18-16,-1 16 16,-8 18-16,-8 9 15,8 17-15,-9 0 16,0 9-16,-17 17 15,0 52-15,-17 51 16,8 10 0,18 0-16,8-1 15,9-17-15,0-34 16,17-18-16,18-8 16,26 0-16,-9-27 15,-35-25-15</inkml:trace>
  <inkml:trace contextRef="#ctx0" brushRef="#br1" timeOffset="110979.07">22838 6052 0,'0'0'0,"0"0"0,0 0 15,0 0-15,0 0 16,0 0-16,9 26 16,0-9-1</inkml:trace>
  <inkml:trace contextRef="#ctx0" brushRef="#br1" timeOffset="111115.03">22864 6468 0,'0'0'0,"0"0"0,0 0 0,0 0 16,0 0-16,0 0 16,18 0-1,8 0-15</inkml:trace>
  <inkml:trace contextRef="#ctx0" brushRef="#br1" timeOffset="116913.81">23307 6901 0,'0'0'0,"0"0"0,0 0 0,0 0 16,0 8-1,0 1-15,0 0 0,0-1 16,0 1 0,18 0-16,-1-9 15,18-9-15,8-8 16,9-18-16,9-8 16,8-35-1,-8-9-15,-17 18 0,-10 0 16,-8 8-16,-17 18 15,0 17 1,0 8-16,-9 1 16,0 17-16,0 0 15,0 0-15,-9 17 16,0 18-16,-8 26 16,-1 17-16,1 0 15,17-18 1,0-8-16,9-8 15,-1-18-15,10-9 16,-1-8-16,18-1 16,17-16-16,9-18 15,8-26-15,1-18 16,-10-8-16,-16 18 16,-9 16-1,-9 18-15,-18 9 16,1 8-16,-9 9 15,0 0-15,-9 26 16,1 18-16,-1 25 16,9 0-16,0 9 15,0-8-15,17-10 16,9-17-16,27 9 16,-1-34-1,-26-18-15</inkml:trace>
  <inkml:trace contextRef="#ctx0" brushRef="#br1" timeOffset="117248.88">23724 5991 0,'0'0'0,"0"0"0,0 0 15,0 0-15,17 0 16,9 9-16,35 0 15,17-1-15,9 1 16,0-9-16,0 0 16,-9-9-16,0 9 15,-26 0 1,-34 0-16</inkml:trace>
  <inkml:trace contextRef="#ctx0" brushRef="#br1" timeOffset="117464.48">24132 5914 0,'0'0'0,"0"0"16,0 0-16,0 0 15,9 0-15,8 8 16,9 9-16,18 18 15,8 8-15,26 18 16,-35-18-16</inkml:trace>
  <inkml:trace contextRef="#ctx0" brushRef="#br1" timeOffset="118031.81">24775 6450 0,'0'0'0,"0"0"15,0 0-15,0 0 16,0 0-16,0 0 16,17 0-16,9 0 15,18 0-15,8 0 16,8 0-16,19 0 16,-10 0-1,-43 0-15</inkml:trace>
  <inkml:trace contextRef="#ctx0" brushRef="#br1" timeOffset="118247.93">24766 6658 0,'0'0'0,"0"0"0,0 0 15,0 0-15,17 0 16,10 0-16,7 0 16,18 0-16,44 18 15,-35 8 1</inkml:trace>
  <inkml:trace contextRef="#ctx0" brushRef="#br1" timeOffset="119180.77">25513 6303 0,'0'-8'0,"0"-1"15,0 0-15,0 1 16,0-1-16,9 0 16,8 1-16,18 8 15,17 0-15,17 17 16,1 9-1,8 9-15,-17 8 16,-1 9-16,1 8 16,-26 1-16,-9 0 15,-17-1-15,-18 1 16,0-9-16,-8-9 16,-9-17-1,0 0-15,0 0 16,0-17-16,0-1 15,8-8-15,1-8 16,0-18-16,17-17 16,17-35-16,26-18 15,9-8-15,9 18 16,0 16-16,9 1 16,-10 9-16,-16 25 15,-1 18 1,-17 8-16</inkml:trace>
  <inkml:trace contextRef="#ctx0" brushRef="#br1" timeOffset="119884">26911 6165 0,'0'0'0,"0"0"0,0 0 15,0 0 1,0 0-16,0 0 16,0 17-16,0 9 15,0 17-15,0 18 16,-9 25-16,1 10 15,-1-1-15,-8-17 16,-1-17-16,1-9 16,-1-18-1,10-8-15,8-8 16,0-10-16,0 1 16,0-1-16,0 1 15,17 0-15,9-1 16,35 1-16,17 0 15,18-9-15,-1 0 16,1 0 0,-9-9-16,-9 9 15,-18-9-15,-7 1 16,-19-1-16,-16 9 16</inkml:trace>
  <inkml:trace contextRef="#ctx0" brushRef="#br1" timeOffset="120230.01">26772 5983 0,'-9'0'0,"9"0"0,0 0 0,0 0 16,0 0-16,18-9 16,16 0-16,27 9 15,26-8-15,9-1 16,-10 9-1,-7-9-15,-1 9 16,-9 0-16,-17 0 16,-34 0-16</inkml:trace>
  <inkml:trace contextRef="#ctx0" brushRef="#br1" timeOffset="120402.76">27276 5836 0,'0'0'0,"0"0"0,0 0 0,0 0 15,17 0-15,0 17 16,1 18-16,17 8 16,43 61-1,-26-35-15</inkml:trace>
  <inkml:trace contextRef="#ctx0" brushRef="#br1" timeOffset="129445.32">23672 7767 0,'0'0'0,"0"0"16,0 0-16,-9 0 16,1-9-16,-1 1 15,0 8-15,1 0 16,-1 0-16,9 0 16,0 0-1,0 0-15,0 0 16,17 0-16,1 17 15,16 18-15,1 16 16,8 1-16,-8 0 16,-9 0-1,0 9-15,-8-9 0,-10 9 16,-8-1 0,-8 1-16,-18-18 15,0 0-15,0-17 16,-9 0-16,9-17 15,0 0-15,8-18 16,1-8-16,0-9 16,17-26-16,17-35 15,26-25 1,9-1-16,9 9 16,9 17-16,-10 27 15,-16 17-15,-9 8 16,-18 26-16,-8 9 15,-1 0-15</inkml:trace>
  <inkml:trace contextRef="#ctx0" brushRef="#br1" timeOffset="129867.98">24288 7923 0,'0'0'0,"0"0"15,0 0-15,0 0 16,0 0-16,9 8 16,26 18-16,8 18 15,-17-10-15,-26-16 16</inkml:trace>
  <inkml:trace contextRef="#ctx0" brushRef="#br1" timeOffset="130013.37">24254 8304 0,'0'0'0,"0"0"0,0 0 0,0 0 0,0 0 15,8 0-15,27 0 16,17 0-16,-26 0 16</inkml:trace>
  <inkml:trace contextRef="#ctx0" brushRef="#br1" timeOffset="132944.47">25461 7828 0,'0'0'0,"0"0"0,-9 0 15,0 0-15,1 0 16,8-9-16,-9 0 16,0 1-16,-34-1 15,-9-8-15,0 8 16,0 9-16,8 9 15,-8 8 1,9 26-16,8 9 16,9 9-16,9-1 15,17 1-15,8-18 16,10-17-16,-1 0 16,9-17-16,0 0 15,0-27-15,9-8 16,0-17-16,-9 0 15,0 8 1,-9 18-16,-8-1 16,-1 18-16,1 9 15,8 17-15,1 35 16,-1 34-16,9 35 16,-8-9-16,-10 0 15,1-8 1,-9-18-16,-9-26 15,1-8-15,-18-18 16,0-17-16,-1 0 16,1-17-16,-17-18 15,0 1-15,-1-27 16,-8-8-16,17-1 16,18 1-16,17 0 15,9 0-15,8 8 16,44 0-1,-9 9-15</inkml:trace>
  <inkml:trace contextRef="#ctx0" brushRef="#br1" timeOffset="134010.82">25574 7776 0,'0'0'0,"0"0"16,0 0-16,0 17 16,0 9-1,8 8-15,10 27 16,-10 17-16,1-17 16,0-18-16,-1 0 15,1-17-15,0-17 16,0 0-16,8-1 15,9-16-15,0-10 16,-9-8 0,9-17-16,-8 0 15,-10-9-15,1 17 16,0 9-16,0 9 16,-9 8-16,0 9 15,0 0-15,0 0 16,8 26-16,10 26 15,-1 26 1,0 35-16,-8 17 16,0-1-16,-1-7 15,1-10-15,-9-25 16,-9-9-16,1-18 16,-10-16-16,-8-1 15,0-17-15,0 0 16,0-17-16,-9-9 15,1-9 1,-1-17-16,9-9 16,8-17-16,10-26 15,16-8-15,36-1 16,-9 44-16</inkml:trace>
  <inkml:trace contextRef="#ctx0" brushRef="#br1" timeOffset="134527.57">26103 7802 0,'0'0'0,"9"0"0,0 0 16,-1 26-16,1 8 16,17 27-16,-8-9 15,-18-9-15,0 0 16,0-17 0,0 0-16,0 0 15,0-8-15,0-10 16,0 1-16,0 0 15,0-1-15,0-8 16,0-8-16,0-1 16,0-8-16,17-9 15,0-18-15,18 10 16,0-10 0,8 10-16,-17 16 15</inkml:trace>
  <inkml:trace contextRef="#ctx0" brushRef="#br1" timeOffset="135303">26781 8027 0,'0'0'0,"-9"-9"0,-8-8 16,8 8-16,0 9 15,1 0 1,-1 0-16,-8 17 0,-1 9 16,1 9-16,17 0 15,0-1-15,0 1 16,17 0-16,1-9 15,-1-18 1,0 1-16,1-9 16,-1-9-16,0 1 15,-8-10-15,0-8 16,-18-17-16,0 0 16,-8 8-16,0 0 15,8 27-15,9 8 16,0 8-1</inkml:trace>
  <inkml:trace contextRef="#ctx0" brushRef="#br1" timeOffset="136110.96">27293 7862 0,'0'0'0,"0"0"0,0 0 15,0 0-15,0 0 16,0 9-16,-9 8 15,1 9-15,-1 9 16,0 17-16,1 0 16,-10-9-16,10 0 15,-1-17 1,0-8-16,1-10 16,-1 1-16,9 0 15,0-9-15,0 0 16,0-9-16,0-8 15,17-9-15,1-18 16,8 1-16,0 8 16,0 1-16,0 8 15,0 8-15,-9 18 16,-8 0 0,0 9-16,-1 0 15,1 8-15,0 0 16,-9 9-16,0 0 15,0-17-15,0 0 16,0-1-16,0-8 16,0 0-1,17-8-15,18-18 16,-1-9-16,10 0 16,-1 1-16,-17 16 15,0 1 1,-8 17-16,-1 17 0,1 1 15,-1 16 1,0 18-16,1 0 16,-1 9-16,0-18 15,-8-17-15</inkml:trace>
  <inkml:trace contextRef="#ctx0" brushRef="#br1" timeOffset="136502.17">28248 7871 0,'0'0'0,"0"0"0,0 0 16,-8 0-16,-1 0 16,0 0-16,-8 0 15,-9 17-15,0 9 16,-9 9-16,0 8 15,1 9 1,7-9-16,10 1 16,17-18-16,0 0 15,0-18-15,0 1 16,17 0-16,1-18 16,-1 0-1,18-17-15,-9 0 0,0 0 16,-9 0-1,-8 9-15,0 0 16,-9 17-16,0 0 16,0 8-16,8 10 15,10 25-15,-9-8 16,-1-18-16</inkml:trace>
  <inkml:trace contextRef="#ctx0" brushRef="#br1" timeOffset="137093.9">28717 7905 0,'0'0'16,"0"0"-16,0 0 0,-8 0 15,-1 0-15,-17 0 16,0 0-16,-18 18 16,1-1-1,-9 18-15,17-1 16,0-8-1,18 0-15,0 0 0,8-17 16,9 0-16,0-1 16,0-8-16,17 0 15,1-8 1,8 8-16,0 0 16,0 0-16,0 17 15,0 0-15,0 18 16,9 26-16,-9 8 15,0 17-15,-9 1 16,-8-9-16,-9 0 16,9 0-16,-18-17 15,0-18 1,-8 0-16,-1-17 16,-8 0-16,0 0 15,-17-17-15,-1-18 16,-8 0-16,9-17 15,8 0-15,9-17 16,17 26-16</inkml:trace>
  <inkml:trace contextRef="#ctx0" brushRef="#br1" timeOffset="137504.54">28821 7975 0,'0'0'0,"0"0"0,0 0 15,0 0-15,0 17 16,0 9-16,0 9 16,0-1-16,0-8 15,0 0 1,0 0-16,0-8 0,0-10 15,0 1-15,0 0 16,0-9 0,0-9-16,0 0 15,18-17-15,-1-17 16,18 0-16,0-1 16,-9 10-16,0 16 15,-18 1-15,1 17 16,0 9-16,-1 8 15,1 18 1,0 17-16,-9 8 16,0 1-16,0-9 15,0 0-15,8-9 16,1-26 0</inkml:trace>
  <inkml:trace contextRef="#ctx0" brushRef="#br1" timeOffset="137930.13">29169 8174 0,'0'0'0,"0"0"0,0 0 15,0 0 1,0 0-16,0 0 15,8 0-15,10 0 16,-1 0-16,18-9 16,0 1-16,8-1 15,0-8-15,-8 8 16,-9-8-16,0-1 31,-8-8-31,-10 9 0,1-9 16,-9 9-16,-9-1 15,1 1-15,-1 0 16,0 17-16,-17 0 16,0 17-16,0 18 15,-9 8-15,18 0 16,0 1-16,17 8 16,0 0-1,17-9-15,0-17 16,18 8-16,-17-16 15</inkml:trace>
  <inkml:trace contextRef="#ctx0" brushRef="#br1" timeOffset="138224.67">29586 8079 0,'0'-9'0,"0"0"0,0 1 16,8-1 0,18 0-16,9-8 15,17 8-15,0-8 16,9 0-1,0-1-15,8 1 16,18-18-16,-17 18 16,-44 8-16</inkml:trace>
  <inkml:trace contextRef="#ctx0" brushRef="#br1" timeOffset="138460.76">29985 7706 0,'0'0'0,"0"0"0,0 0 16,-9 0-1,1 18-15,-1 25 16,0 26-16,-17 18 16,9-1-1,0 1-15,-1 8 16,1-8-16,8-35 0,18 0 15,-1-9-15,1-26 16,0-8 0</inkml:trace>
  <inkml:trace contextRef="#ctx0" brushRef="#br1" timeOffset="138629.99">30167 8226 0,'0'0'0,"0"0"0,-8 0 0,-1 9 16,0 8 0,1 0-16,8-8 15,0 0-15,0-1 16,0-8-16</inkml:trace>
  <inkml:trace contextRef="#ctx0" brushRef="#br1" timeOffset="138765.79">30228 7767 0,'0'0'0,"0"0"0,0 0 15,0 0-15,9 0 16,0 0-16,-1 0 16</inkml:trace>
  <inkml:trace contextRef="#ctx0" brushRef="#br1" timeOffset="139077.47">30489 7949 0,'0'0'0,"0"0"0,0 0 0,-9 0 16,0 0-16,-17 17 15,0 9-15,-9 9 16,1 8-16,16 0 16,1 1-1,0-1-15,17 0 16,0-17-16,17 0 15,0 9-15,1-18 16</inkml:trace>
  <inkml:trace contextRef="#ctx0" brushRef="#br1" timeOffset="139610.96">31348 7853 0,'0'0'0,"0"0"16,0 0-16,0 18 15,0-1-15,0 18 16,0 8-16,0 9 15,0 0-15,-8 0 16,-1-9 15,0 1-31,1-1 0,-1-17 0,9 0 16,0-17-16,0-1 16,0 1-16,0-9 15,0-9-15,0 1 16,0-18-16,17-26 15,9 0-15,9 0 16,26-18 0,8 10-16,-34 42 15</inkml:trace>
  <inkml:trace contextRef="#ctx0" brushRef="#br1" timeOffset="140010.59">31835 8079 0,'0'0'0,"0"-9"0,-9 0 0,0 1 16,1-1-16,-1 9 15,-17 0-15,0 9 16,-9 8-1,-8 18-15,8-1 16,0-8-16,9 0 16,9 0-16,17-17 15,0 0-15,0-1 16,0-8-16,17-8 16,1-1-16,16 0 15,1-8-15,-9 0 16,0-1-1,-17 18-15,-1 0 16,1 0-16,0 9 16,8 8-16,1 1 15,-1-1-15,0 0 16,27 18-16,-10-18 16</inkml:trace>
  <inkml:trace contextRef="#ctx0" brushRef="#br1" timeOffset="140230.15">31869 7897 0,'0'0'0,"0"0"0,0 0 15,0 0 1,18 0-16,8 0 15,9 0-15,17 0 16,0 0-16,0 0 16,-9-9-1,-8 0-15</inkml:trace>
  <inkml:trace contextRef="#ctx0" brushRef="#br1" timeOffset="140477.19">32182 7559 0,'0'0'0,"0"0"15,0 0-15,0 17 16,-9 27 0,1 16-16,-1 27 15,-17 17-15,0 0 16,8-9-16,10 0 15,-10-8-15,1-26 16,17-1-16,0-8 16,9-26-1</inkml:trace>
  <inkml:trace contextRef="#ctx0" brushRef="#br1" timeOffset="140694.51">32460 8087 0,'0'0'0,"0"0"0,0 0 15,0 18 1,-9-1-16,1 0 16,-1 9-16,0 0 15,0-8-15,1-10 16,8 1-16,0-9 15</inkml:trace>
  <inkml:trace contextRef="#ctx0" brushRef="#br1" timeOffset="140807.92">32581 7758 0,'-8'-8'0,"-1"-1"16,0 0-16,9 9 15,0 0-15,0 0 16,0 0-16,0 0 15</inkml:trace>
  <inkml:trace contextRef="#ctx0" brushRef="#br1" timeOffset="142881.21">32955 7949 0,'0'0'0,"0"0"15,0 0-15,0 0 16,0 0-16,-9 0 15,1 0-15,-19 17 16,1 18-16,0 17 16,-8 0-16,-1 8 15,18-8-15,17 0 16,0-8 0,0-19-16,8-7 15,10-10-15,8-8 16,8-8-16,1-18 15,9 0-15,-10-17 16,-8-9-16,-17 0 16,0 8-1,-18 10-15,-8 16 16,-18 10-16,9 16 16</inkml:trace>
  <inkml:trace contextRef="#ctx0" brushRef="#br1" timeOffset="155690">25921 9586 0,'0'0'0,"0"0"0,-9 0 0,-17 0 0,0 0 15,0 0-15,-17 0 16,-9 0-16,-9 17 15,-9 0 1,10 18-16,-1 8 16,0 18-16,18-1 15,25-8-15,1 0 16,17 9-16,9-9 16,8-9-16,18-17 15,8-8-15,53-27 16,17-17-1,-70 17-15</inkml:trace>
  <inkml:trace contextRef="#ctx0" brushRef="#br1" timeOffset="155957.18">26208 9161 0,'0'0'0,"0"0"16,0 0-16,0 9 16,-9 17-16,0 43 15,-17 26-15,0 35 16,0 9-16,9-18 16,-1-17-16,1-17 15,8-18 1,9-17-16,-8 0 15,8-17-15,0-27 16</inkml:trace>
  <inkml:trace contextRef="#ctx0" brushRef="#br1" timeOffset="156375.73">26433 9889 0,'0'-9'0,"0"0"0,0 1 16,0-1-16,0 0 16,0 1-16,0-1 15,0 0-15,-8 1 16,-1-1 0,0 9-16,-8 0 15,-9 9-15,0 8 16,0 9-16,8 0 15,1 0-15,8 0 16,9-9-16,0-8 16,0 0-16,0-9 15,9 0 1,8-9-16,1 0 16,-1 1-16,-8 8 15,0 0-15,-1 0 16,1 0-16,-9 0 15,9 0-15,-9 0 16,8 8-16,1 1 16,0 0-1,8-1-15,0 1 16,1 0-16</inkml:trace>
  <inkml:trace contextRef="#ctx0" brushRef="#br1" timeOffset="156825.95">26876 9811 0,'0'0'0,"0"-9"15,0 9-15,0-9 16,0 1-16,-8-1 15,-1 0-15,0 1 16,1-1-16,-1 1 16,0 8-1,0 0-15,1 0 16,-1 8-16,0 9 16,1 1-16,8-1 15,0 0-15,0 9 16,0 0-16,8-8 15,1-1 1,0 0-16,-1-8 16,-8 0-16,0-1 15,-8 1-15,-1 8 16,-8-8-16,-9 0 16,-9-1-16,0 1 15,18 0-15,-1-1 16,18 1-16,0-9 15,0 0 1,9 0-16</inkml:trace>
  <inkml:trace contextRef="#ctx0" brushRef="#br1" timeOffset="157158.79">27180 9742 0,'0'0'0,"0"0"0,0 0 0,0 0 16,0 0-1,-9 0-15,-8 0 16,-18 8-16,1 1 16,-1 8-16,0 0 15,9 1-15,9-1 16,-1 0-16,18 1 16,0-1-16,0 0 15,0-8 1,0 8-16,9-8 15,0 0-15,-1-1 16,-8 1-16,0 0 16,0-1-16,-8 1 15,-1 0-15,0-1 16,1 10-16,-1-10 16,9-8-1,0 0-15</inkml:trace>
  <inkml:trace contextRef="#ctx0" brushRef="#br1" timeOffset="157459.63">27310 9863 0,'0'0'0,"0"0"0,0 0 16,0 0-16,0 0 15,0 17-15,-8 0 16,-1 9-16,0 0 15,9 0-15,0-17 16,0 0-16,0-9 16,0 0-16,0 0 15,0 0 1,44-338-16,-44 338 16,0 0-16,0-9 15,0 1-15,0 8 16,0 0-16,0 0 15,0 0-15,0 0 16,0 0-16</inkml:trace>
  <inkml:trace contextRef="#ctx0" brushRef="#br1" timeOffset="157874.24">27771 9681 0,'0'0'0,"0"0"0,0 0 0,0 0 15,0 0-15,0 0 16,-9-9 0,0 9-16,1 0 15,-10 0-15,-8 0 16,0 9-16,-9 8 16,1 9-16,-1 9 15,0 8-15,18-8 16,-1-1-16,10-8 15,8 0-15,0-8 16,17-1 0,1-8-16,16-1 15,10 1-15,-1-9 16,-17 0-16</inkml:trace>
  <inkml:trace contextRef="#ctx0" brushRef="#br1" timeOffset="158375.72">28144 9923 0,'-9'-8'0,"9"-1"0,0 0 0,0 1 0,0-1 16,-8 0-1,-1-8-15,0 8 16,1 1-16,-1-1 16,0 0-16,1 9 15,-1 0-15,-17 0 16,0 9-16,0 8 16,0 1-1,8-1-15,1 9 0,8-9 16,1 1-1,8-10-15,0 1 16,0 0-16,0-9 16,17-9-16,9 0 15,0-8-15,0 0 16,0-1 0,-8 10-16,-10-1 15,1 9-15,-9 0 16,0 0-16,9 9 15,-1 8-15,1 0 16,8 1-16,1 8 16,-1 0-16,9-9 15,9-17 1,-9 0-16</inkml:trace>
  <inkml:trace contextRef="#ctx0" brushRef="#br1" timeOffset="158640.16">28474 9369 0,'0'0'0,"0"0"16,0 0-16,-9 17 15,1 9-15,-1 35 16,0 34-16,1 9 15,-10-17-15,10-18 16,8-17-16,0-17 16,0-9-1,0-9-15,17-8 16,-8-1-16,-1-8 16</inkml:trace>
  <inkml:trace contextRef="#ctx0" brushRef="#br1" timeOffset="158854.35">28769 9222 0,'0'0'0,"0"9"16,0 17-16,-8 25 16,-1 27-16,-8 26 15,-1 18-15,1-18 16,-1-18-16,1-17 15,8-17-15,9-8 16,0-18 0,0-18-16,0-8 15,0 0-15</inkml:trace>
  <inkml:trace contextRef="#ctx0" brushRef="#br1" timeOffset="159308.35">29091 9594 0,'0'0'0,"0"0"16,0 0-16,0 0 15,0 0-15,-9 18 16,0 8-16,1 8 16,8 1-16,0-9 15,0 0-15,0 0 16,8-18-16,1 1 15,0 0 1,-1-9-16,1-9 16,8 0-16,18-17 15,-9 9-15,0 0 16,-8 0-16,-10 17 16,1 0-16,0 17 15,8 9-15,-8 26 16,8 17-1,0 0-15,-8 9 16,0-8-16,-9-27 16,0-8-16,-9-9 15,0-9-15,1 0 16,-1-8-16,0-1 16,1-16-16,-10-1 15,1-25 1,8-18-16,18 8 15,0 27-15</inkml:trace>
  <inkml:trace contextRef="#ctx0" brushRef="#br1" timeOffset="171504.59">30054 9594 0,'0'0'0,"0"0"0,0 0 16,0 0-16,0 9 15,0 8-15,9 1 16</inkml:trace>
  <inkml:trace contextRef="#ctx0" brushRef="#br1" timeOffset="171624.92">30193 9871 0,'0'0'0,"0"0"0,0 0 15,0 0-15,0 9 16,9 0-16</inkml:trace>
  <inkml:trace contextRef="#ctx0" brushRef="#br1" timeOffset="172572.39">26468 11283 0,'0'-9'0,"0"1"16,0 8-16,0-9 16,17 0-16,1 9 15,-1 0-15,18 0 16,0 0-16,17 9 15,0 8-15,0 1 16,-9 8 0,-8 0-16,9 17 15,-1 18-15,-17-1 16,-9 10-16,-8-10 16,-18-16-16,1-1 15,-1 0-15,-8 0 16,-1-17-1,1-17-15,0 0 16,-1-1-16,1-8 16,-9-8-16,0-10 15,8-8-15,18-17 16,0-9-16,26-26 16,18-17-16,25 8 15,18-8 1,9 8-16,-1 10 15,18-1-15,-52 43 16</inkml:trace>
  <inkml:trace contextRef="#ctx0" brushRef="#br1" timeOffset="173324.1">27545 11439 0,'0'0'0,"0"0"0,0 0 0,0 0 16,0 0-16,0 0 15,0 0 1,9 0-16,8 0 16,0 0-16,18 0 15,0 0-15,0 0 16,8 0-16,18-9 15,0 9-15,-35 0 16</inkml:trace>
  <inkml:trace contextRef="#ctx0" brushRef="#br1" timeOffset="173505.08">27640 11630 0,'0'0'0,"0"0"16,0 0-1,0 0-15,0 0 0,0 0 16,18 0 0,-1 0-16,18 0 15,43 8-15,18 1 16,-44 0-16</inkml:trace>
  <inkml:trace contextRef="#ctx0" brushRef="#br1" timeOffset="174754.64">29125 10815 0,'0'-8'0,"0"-1"15,0 0 1,0 1-16,0-1 0,0 0 16,0-8-1,0 0-15,0 8 16,0-8-16,-8 0 15,-1-1-15,0 1 16,-8 8-16,-9 1 16,0 8-16,-18 8 15,1 1-15,8 8 16,1 9 0,-1 0-16,9 9 15,8-9-15,1 0 16,8 0-16,9 0 15,0-18-15,18 1 16,8 0-16,17-1 16,9-16-16,0-1 15,-8-8 1,-1-1-16,-17 1 16,0 8-16,-17 1 15,0 8-15,-1 0 16,-8 0-16,0 0 15,-8 8-15,-18 18 16,-18 35-16,-8 17 16,9 9-16,-1-1 15,10-8 1,16 0-16,9-9 16,9-17-16,9-26 15,9 0-15,-1-8 16,0-10-16,1 1 15,-1-18-15,9 1 16,0-10 0,-9-8-16,-8 0 15,0 0-15,-1 0 16,-8-8-16,-8 16 16,-1 1-16,0 0 15,1-1-15,-1 10 16,9-1-1,0 0-15,0 1 0,0-1 16,0 0 0,17 1-16,1-1 15,43 9-15,34 9 16,-43-1-16</inkml:trace>
  <inkml:trace contextRef="#ctx0" brushRef="#br1" timeOffset="175254.3">28266 11759 0,'0'0'0,"0"0"0,0 0 16,0 0-16,0 0 15,0-8-15,17-1 16,9 0-16,35 1 16,34-10-1,27 1-15,43 0 16,0 0-16,9 8 15,-18 0-15,-26 1 16,-8-1-16,-18 0 16,-26 1-16,-17 8 15,-18 8-15,-25 1 16</inkml:trace>
  <inkml:trace contextRef="#ctx0" brushRef="#br1" timeOffset="175789.58">28491 11950 0,'0'0'0,"0"0"0,0 0 0,0 0 15,0 0-15,0 0 16,0 0 0,9 0-16,8 0 15,1 9-15,-1-1 16,18 10-16,0-1 15,-1 0-15,-8 1 16,1-10-16,-19 10 16,1-1-16,0 0 15,-18 9 1,-8 9-16,-10-9 16,1 0-16,-8 0 15,-1 0-15,9 0 16,9-18-16,-1 1 15,9 0-15,-8-1 16,17 1-16,0 0 16,0-1-1,0 1-15,17 0 16,10-1-16,16 1 16,26-9-16,36-17 15,-19-1-15,-51 10 16</inkml:trace>
  <inkml:trace contextRef="#ctx0" brushRef="#br1" timeOffset="176443.22">29203 12141 0,'0'0'0,"0"0"15,0 0-15,0 0 16,0 0-16,0 0 16,0 0-16,0 8 15,0 10-15,-8-1 16,-1 9-16,0 0 16,-8 0-16,8 0 15,1-9-15,-1 0 16,0-8-16,9 0 15,0-1 1,0-8-16,0 0 16,0-8-16,9-10 15,8-8-15,1-8 16,8 16-16,-9 1 16,1 0-16,8-1 15,-9 18 1,-8 0-16,-1 0 15,1 9-15,0 8 16,-1 1-16,1-1 16,0 9-16,-9 0 15,0-9-15,0-8 16,0 0-16,0-1 16,0-8-16,0 0 15,0-8 1,17-10-16,9-8 15,9-8-15,-9-1 16,0 18-16,0-1 16,-17 1-16,-1 17 15,1 0 1,0 0-16,-1 17 16,1 1-16,0 25 0,0 9 15,-1 9 1,1-9-16,0-9 15,-1 0-15,1-25 16</inkml:trace>
  <inkml:trace contextRef="#ctx0" brushRef="#br1" timeOffset="177255.37">26425 10547 0,'0'0'0,"0"0"0,0 0 15,0 0-15,0 9 16,17 17-16,18 43 15,0 52-15,-1 44 16,-16 34-16,-18 26 16,-18-17-1,1-18-15,0-25 16,-1-44-16,1-8 16,-1-18-16,18-26 15,0-25-15,0-10 16,0-8-16,9 0 15,8 0-15,1 0 16,17 0 0,34 9-16,27 0 15,16-1-15,53 1 16,44-9-16,34 0 16,52 0-16,35-18 15,44 1-15,-10-9 16,10 0-16,-1 0 15,-52-9 1,-51 9-16,-36 0 16,-25 0-16,-44-8 15,-44-1-15,-8 0 16,-52 1-16</inkml:trace>
  <inkml:trace contextRef="#ctx0" brushRef="#br1" timeOffset="177871.97">26451 10495 0,'0'0'0,"0"0"0,0 0 0,0 0 16,0 0-16,0 0 15,17-9 1,27 1-16,51-1 15,53 0-15,51 1 16,36-1-16,17 0 16,43 1-16,18-1 15,-1 0-15,9-8 16,-8 17-16,-26 0 16,-27 0-1,-25 0-15,-27 9 16,-17-9-16,-43 8 15,-27 1-15,-17 0 16,-34-1-16,-18 1 16,-9 0-16,-16 8 15,-1 0-15,-9 18 16,-8 26-16,-9 43 16,-18 69-1,-8 43-15,-9 44 16,-8 26-16,8-18 15,1-25-15,16-35 16,1-26 0,17-18-16,0-51 0,9-18 15,8-43 1,0-35-16</inkml:trace>
  <inkml:trace contextRef="#ctx0" brushRef="#br1" timeOffset="181318.96">26546 13570 0,'0'0'0,"0"-9"0,0 0 15,0 1-15,0-1 16,0 0-16,0 1 16,0-1-16,-8 0 15,-1 1-15,0 8 16,-17 0-16,-17 17 15,-1 9-15,10 9 16,-1-1-16,17 1 16,1-9-1,17-9-15,0-8 16,0-1-16,17-16 16,18-1-16,0-8 15,0-1-15,-9 1 16,-9 8-16,-8 9 15,-1 0-15,-16 26 16,-10 44 0,-16 60-16,-18 34 15,-1 1-15,27-27 16,9-16-16,17-27 16,0-35-16,17-16 15,1-18-15,-1-9 16,1-17-16,8-17 15,26-35 1,-9-9-16,-17-17 16,-17-8-16,-18 8 15,0 17-15,-17 18 16,0 8-16,-8 18 16,8-1-1,8 10-15,1-1 0,17 9 16,0 0-16,9-9 15,-1 9 1</inkml:trace>
  <inkml:trace contextRef="#ctx0" brushRef="#br1" timeOffset="181493.18">26928 13838 0,'0'0'0,"0"0"0,0 0 16,0 0-16,0 0 16,0 0-16,18 17 15,-1 1-15</inkml:trace>
  <inkml:trace contextRef="#ctx0" brushRef="#br1" timeOffset="181624.53">27085 14150 0,'0'0'0,"0"0"0,0 0 16,0 0-16,0 0 15,0 0-15,0 0 16,8 0-16</inkml:trace>
  <inkml:trace contextRef="#ctx0" brushRef="#br1" timeOffset="182138.47">27944 13847 0,'0'0'0,"0"0"0,-8-9 16,-1 0-16,-17 1 15,-9-1 1,-8 9-16,-9 0 16,0 17-16,-9 9 15,9 9-15,0 8 16,8 9-16,9 9 15,18-1-15,17-8 16,17-8-16,9-10 16,18-8-16,25-8 15,27-18 1,34-44-16,-17-8 16,-70 26-16</inkml:trace>
  <inkml:trace contextRef="#ctx0" brushRef="#br1" timeOffset="182552.37">28405 13466 0,'0'0'0,"0"0"16,0 0-16,-9 8 16,0 10-16,-8 34 15,-1 25-15,-8 10 16,0 8-1,-8-17-15,8 9 0,-9-18 16,17-17 0,1-9-16,8-17 15,9-8-15,0-10 16,0 1-16,0-18 16,18-8-16,-1-9 15,18-17 1,0 8-16,-9 18 15,0 0-15,-9-1 16,-8 18-16,-1 0 16,1 9-16,0 17 15,0 9-15,-1 8 16,-8 0-16,9 0 16,0-8-16,17-9 15,0-9 1,-18-17-16</inkml:trace>
  <inkml:trace contextRef="#ctx0" brushRef="#br1" timeOffset="182920.4">28813 13881 0,'0'0'0,"0"0"16,0 0-1,-9 0-15,0 0 16,1 9-16,-18 8 15,0 9-15,-9 9 16,0 0-16,0 17 16,9-9-1,9 0-15,17-17 0,0 0 16,0-17-16,9-1 16,-1 1-16,10-18 15,16-8 1,1-9-16,-9 9 15,0-1-15,-17 1 16,0 8-16,-1 9 16,1 0-16,-9 0 15,0 9-15,9 8 16,8 9-16,0 0 16,1 0-1,17 9-15,-1-9 16,-16-17-16</inkml:trace>
  <inkml:trace contextRef="#ctx0" brushRef="#br1" timeOffset="183237.26">29125 13985 0,'0'0'0,"0"0"0,0 0 15,0 0-15,0 18 16,9 8-16,8 17 15,1 9-15,8 0 16,-18 0-16,1-9 16,0-8-16,-9-9 15,0-9-15,0-8 16,0-1 0,0 1-16,0-9 15,0 0-15,0-9 16,0-25-16,17-27 15,1 0-15,16-8 16,1 9-16,17 8 16,-17 26-16,-26 26 15</inkml:trace>
  <inkml:trace contextRef="#ctx0" brushRef="#br1" timeOffset="183804.39">29916 14037 0,'0'0'0,"0"0"16,0 0-16,0 0 15,0 0-15,-9-8 16,0-1-16,1 0 15,-1 1-15,0-1 16,-17 9 0,-9 0-16,-8 17 15,0 1-15,-1 16 16,9 1-16,9-1 16,9-8-16,8 0 15,9-17 1,0 0-16,0-1 15,0-8-15,18 0 16,8-8-16,0 8 16,0 0-16,0 17 15,0 0-15,9 27 16,-9 8-16,0 17 16,-9 18-16,-8-1 15,-9-17 1,-9-8-16,0-9 15,-8-17-15,8-9 16,-8 0-16,0-9 16,-1-8-16,1-1 15,-9-16-15,0-1 16,0-26-16,0-17 16,8-17-16,18 0 15,18 25 1,25 1-16,-8 26 15</inkml:trace>
  <inkml:trace contextRef="#ctx0" brushRef="#br1" timeOffset="184169.35">30072 14184 0,'0'0'0,"0"0"15,0 0-15,0 9 16,0 0-16,0 8 16,17 0-16,9-8 15,9 0-15,17-1 16,0-16-16,-8-1 16,-1-8-1,0-9-15,-16 8 16,-19 1-16,1 0 15,-9-1-15,-9 10 16,-8-1-16,-18 9 16,-17 26-16,-9 9 15,9 17-15,17 0 16,18 8-16,17 10 16,26-1-1,35 9-15,-26-35 16</inkml:trace>
  <inkml:trace contextRef="#ctx0" brushRef="#br1" timeOffset="184985.91">25860 15423 0,'0'0'0,"0"0"0,0 0 16,0 0-16,0 26 15,9 9-15,-9 17 16,-9-1 0,1 1-16,-10-8 15,10-18-15,-1-9 16,9 0-16,0-8 16,0-9-16,0-9 15,9-8-15,17-26 16,17-18-1,9-8-15,-9 17 0,-8 17 16,0 18 0,0 0-16,-9 17 15,0 17-15,0 18 16,-17 17-16,-1 17 16,-8-17-16,9-18 15,-9-8-15,0-8 16,0-10-1,0 1-15,0-18 16,17-8-16,27-26 16,8-27-16,-9 10 15,1 17-15,-18 17 16,0 8-16,0 1 16,-9 17-1,1 9-15,-1 17 16,0 17-16,-8 0 15,8 0-15,-8 1 16,8-10-16,9-8 16,0-17-16,-8-9 15</inkml:trace>
  <inkml:trace contextRef="#ctx0" brushRef="#br1" timeOffset="185122.74">27085 15657 0,'0'0'0,"0"0"16,0 0-16,8 8 15,18 1-15,-17 0 16</inkml:trace>
  <inkml:trace contextRef="#ctx0" brushRef="#br1" timeOffset="185270.58">26894 15865 0,'0'0'16,"0"0"-16,0 0 0,0 0 15,0 0-15,8 0 16,36-9-16,8-8 16,-26 8-1</inkml:trace>
  <inkml:trace contextRef="#ctx0" brushRef="#br1" timeOffset="185953.32">27771 15466 0,'0'0'0,"0"0"0,0 0 16,0 0-16,0 0 15,0 0-15,0 18 16,0 16-16,0 18 15,-9 0-15,0 0 16,1-9-16,-1-8 16,0-9-1,9-17-15,0-1 16,0 1-16,0-9 16,9-9-16,17-34 15,17-26-15,18-9 16,0 17-16,0 18 15,-18 17-15,-17 9 16,0 17-16,-8 8 16,-1 18-1,-8 9-15,-1 17 16,-8 0-16,0-9 16,0-17-16,0 0 15,0-17-15,0-1 16,0-8-16,0-8 15,18-10-15,16-16 16,1-18 0,9 17-16,-18 18 15,0-1-15,-9 18 16,-8 18-16,-1 8 16,10 17-16,-1 9 15,1 0-15,-1-9 16,0-8-16,1-18 15,-1-8 1,-8-9-16</inkml:trace>
  <inkml:trace contextRef="#ctx0" brushRef="#br1" timeOffset="186351.81">29038 15492 0,'0'0'0,"0"0"0,0 0 16,-8 0-16,-1 0 16,0 0-16,-25 0 15,-18 18-15,0 16 16,-9 18-16,9 0 16,0 9-1,17-1-15,9 1 16,8-18-16,18-17 15,0 0-15,9-17 16,17-18-16,9 1 16,26-27-16,-1-8 15,1-1-15,-17 10 16,-18 16-16,-9 1 16,-8 17-16,-1 0 15,1 9 1,0 8-16,8 18 15,0 17-15,1 0 16,-1-18-16,1 1 16,-10-18-16</inkml:trace>
  <inkml:trace contextRef="#ctx0" brushRef="#br1" timeOffset="186721.92">29646 15388 0,'0'0'0,"0"0"16,0 0-16,-8 0 15,-1 0-15,0 0 16,-8 9-16,-9 8 16,-9 18-1,0 8-15,9 1 16,9 7-16,0-7 15,17-1-15,0 0 16,8-17-16,1 0 16,0 0-16,-1-8 15,1-1-15,-9-8 16,0-1 0,0 1-16,-9 0 15,1-1-15,-1 1 16,0 0-16,1-9 15,-1 0-15,9-9 16,0 0-16,0 1 16,0 8-16</inkml:trace>
  <inkml:trace contextRef="#ctx0" brushRef="#br1" timeOffset="187002.71">30028 15423 0,'0'0'0,"9"0"16,0 0-16,-1 0 15,-8 0-15,0 0 16,0 0-16,0 0 16,-8 0-16,-18 17 15,0 1 1,0 16-16,-9 10 16,18 7-16,-1-7 15,18-1 1,9 0-16,8 1 15,1-1-15,-10-17 16,1 0-16,0-9 16,-9 1-16,-9-10 15,-34-8-15,8 0 16</inkml:trace>
  <inkml:trace contextRef="#ctx0" brushRef="#br1" timeOffset="-151120.59">6235 15743 0,'0'-8'0,"0"-1"0,0 0 0,0 9 16,0-8-16,9-1 16,8 0-16,0 9 15,1 0-15,-1 0 16,18 0-1,0 18-15,8-1 16,0 0-16,1 18 16,-1 0-16,-8 8 15,8 18-15,-8-18 16,-9 9-16,0 8 16,-17-8-16,0 0 15,-18 0 1,0 0-16,1-8 15,-1-10-15,0-8 16,0-8-16,1-10 16,-1 1-16,0-18 15,-8 1-15,-9-18 16,9 0-16,-1-18 16,1-25-16,17-9 15,17-17 1,18 0-16,17-1 15,26-8-15,26 0 16,-8 18-16,-9 25 16,-26 18-16,-9 17 15,-9 9-15,-8 8 16,-9 9-16</inkml:trace>
  <inkml:trace contextRef="#ctx0" brushRef="#br1" timeOffset="-146911.08">7399 15657 0,'0'0'0,"0"0"0,0 0 15,0 0-15,0 0 0,17 17 16,9 9 0,26 9-16,26 8 15,18-8 1,-1-9-16,18 8 0,-9-8 16,-17-8-1,-17-1-15,-10 0 16,-16-8-16,-18 0 15,-17-1-15,-1 10 16,-16 16 0,-27 27-16,-26 17 0,-34 26 15,-18 8-15,8-16 16,19-19-16,7-16 16,10 0-16,17-18 15,9-8 1,16-9-16,19-18 15,8 1-15,0-9 16,0-9-16,8 9 16</inkml:trace>
  <inkml:trace contextRef="#ctx0" brushRef="#br1" timeOffset="-146494.66">8875 15865 0,'0'0'0,"0"0"16,0 0-16,0 0 15,0 0-15,0 0 16,-9 0 0,0 0-16,1 0 15,-10 8-15,-8 10 16,0 16-16,0 1 15,-9 17-15,9 17 16,18 0 0,8 1-16,17 8 15,9-18-15,9-16 16,0-10-16,25-8 16,10-17-16,-1-26 15,10-9-15,-10-26 16,-8-9-16,-18-17 15,-17-9-15,-26-8 16,-17 9-16,-18 16 16,-17 18-1,0 9-15,-9 26 16,0 17-16,44 8 16</inkml:trace>
  <inkml:trace contextRef="#ctx0" brushRef="#br1" timeOffset="-129331.02">17889 15778 0,'0'0'0,"0"-9"16,0 1-16,0-1 16,0 0-16,0 1 15,0 8-15,0 0 16,0 0-1,0 0-15,0 0 16,0 0-16,0 0 16,17 0-16,0 0 15,9 17-15,9 0 16,8 9-16,10 9 16,-10 8-16,-8 1 15,-9-1 1,0 0-16,-9 9 15,-8-9-15,0 1 16,-18-1-16,0-8 16,1-9-16,-1 0 15,0-9-15,0-8 16,1-1-16,-1 1 16,0-9-16,-8 0 15,0 0 1,8-9-16,0-8 15,9-9-15,0-43 16,18-27-16,25 1 16,9 0-16,9 17 15,8-9-15,1 18 16,-9 17 0,-18 17-16,9 18 15,-17 8-15,-18 9 16</inkml:trace>
  <inkml:trace contextRef="#ctx0" brushRef="#br1" timeOffset="-127232.3">19495 15674 0,'0'0'0,"0"0"0,0 0 16,0 0-16,0 0 16,0 0-16,-9 0 15,-8 17-15,-26 1 16,-18 16-16,-17 1 15,8-9 1,9 0-16,1 0 16,7 0-16,19-17 15,8-1-15,8 1 16,1 0-16,8-1 16,9 10-1,9-1-15,17 9 16,17 8-16,27 10 15,-1-1-15,-8 0 16,-9-17-16,-8 0 16,-10-17-16,-8 0 15,-17-1-15,0 1 16,8 0-16,-8-9 16</inkml:trace>
  <inkml:trace contextRef="#ctx0" brushRef="#br1" timeOffset="-126678.84">19981 15804 0,'0'0'0,"-8"-9"15,-1 1-15,0 8 16,1 0-16,-1 0 15,0 0-15,1 0 16,-1 0-16,0 0 16,0 8-16,-17 10 15,0 16-15,0 18 16,9 18 0,0-1-16,17-9 15,0-8-15,17-17 16,9 0-16,9-9 15,-1-18-15,1 1 16,17-18-16,0-17 16,1-17-16,-10-9 15,-8-9-15,-18 1 16,-8-1 0,-18 9-16,-8 0 15,-9 0-15,0 9 16,-9 8-16,-9 9 15,-8 18-15,18 16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4:04:45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2336 4164 0,'0'0'0,"0"-9"0,0 9 0,0-8 0,0-1 16,0 0-16,0 1 15,-9-1-15,1-8 16,-10-1-16,-8 10 16,-17 8-1,-9 0-15,-9 17 16,-9 0-16,10 18 15,-1-9-15,9 17 16,17 1-16,9 8 16,17-9-16,9 9 15,18 0-15,34 0 16,0 0 0,9-9-16,8-8 15,1-1-15,-18-8 16,-18 0-16,-8 0 15,-17 0-15,-18 9 16,-8 0-16,-26 8 16,-18 9-1,-17-9-15,8 0 0,18-17 16,9-17 0,8 0-16,26-1 15,9-8-15</inkml:trace>
  <inkml:trace contextRef="#ctx0" brushRef="#br0" timeOffset="586.91">2544 4632 0,'0'0'0,"0"0"0,0 0 0,0 0 16,0 0-1,0 0-15,0 0 16,0 17-16,0 9 16,9 35-16,0 17 15,-1 17-15,1 17 16,0 1-16,-1-26 15,-8-18-15,0-17 16,0-9-16,0-17 16,-8-8-1,8-10-15,0 1 16,-9-9-16,0-9 16,1-25-16,-1-36 15,9-16-15,0-1 16,17 0-16,1 1 15,16 17 1,1 17-16,0 0 0,0 17 16,8 9-1,1 9-15,-1 8 16,-17 9-16,0 0 16,-9 17-16,-8 1 15,0-1-15,-18 18 16,-17 8-16,-9 0 15,-8 1 1,-1-10-16,10-8 16,-1 0-16,18-17 15,8-1-15,9-8 16,0 0-16</inkml:trace>
  <inkml:trace contextRef="#ctx0" brushRef="#br0" timeOffset="800.39">3335 4658 0,'-9'0'0,"0"0"15,1 0-15,-1 0 16,0 17-16,0 18 16,1 8-16,-10 0 15,10-8 1,-1-9-16,0 0 15,9 0 1,0 0-16,0-17 0,0-1 16</inkml:trace>
  <inkml:trace contextRef="#ctx0" brushRef="#br0" timeOffset="925.25">3309 4225 0,'0'0'0,"0"0"0,0 0 15,0 0-15,8 26 16,10 17-16,-1-26 16</inkml:trace>
  <inkml:trace contextRef="#ctx0" brushRef="#br0" timeOffset="1285.91">3517 4666 0,'0'0'0,"0"0"0,0 0 16,0 0-16,-9 18 16,1 16-16,-1 1 15,0 8-15,1 1 16,8-1 0,0-17-16,0 0 15,0-17-15,0-1 16,0-8-16,0 0 15,0-8-15,8-27 16,10-8-16,-1-9 16,9 17-16,0 0 15,0 9 1,0 9-16,-9 17 16,-8 0-16,9 17 15,-1 9-15,0 9 16,1 8-16,-1 1 15,9-10-15,-9-16 16</inkml:trace>
  <inkml:trace contextRef="#ctx0" brushRef="#br0" timeOffset="1467.82">4307 4528 0,'0'0'0,"0"0"16,0 0-16,0 0 16,0 0-1,0 0-15,0 0 16,9 0-16</inkml:trace>
  <inkml:trace contextRef="#ctx0" brushRef="#br0" timeOffset="1582.93">4351 4753 0,'0'0'0,"0"0"0,0 0 15,0 0-15,0 0 16,0 0-16</inkml:trace>
  <inkml:trace contextRef="#ctx0" brushRef="#br0" timeOffset="4322.99">5080 4303 0,'0'0'0,"0"0"16,0 0-16,0 0 16,0 8-16,-9 27 15,9 34-15,9 61 16,-18 35 0,9-18-16,0-9 0,-8-8 15,-1-34-15,0-18 16,1-26-1,-1-9-15,0-17 16,1-17-16,-1-1 16,0-8-16,-8-34 15,8 8-15</inkml:trace>
  <inkml:trace contextRef="#ctx0" brushRef="#br0" timeOffset="4570.58">5011 4502 0,'0'0'0,"0"0"0,0 0 16,17 0-16,9 0 16,9 0-16,17 8 15,0 10-15,-9-1 16,1 0 0,-18 9-16,0-8 15,-17 25-15,-1 9 16,-16 0-16,-19 0 15,-16 9-15,0-18 16,-1-8-16,9-18 16,1-9-16,16 1 15,18-9 1</inkml:trace>
  <inkml:trace contextRef="#ctx0" brushRef="#br0" timeOffset="4882.75">5453 4493 0,'0'0'0,"0"0"16,0 0-16,18 17 15,-1 1-15,9 16 16,0 1 0,0 17-16,0 0 15,-17-9-15,0 1 16,-9-18-16,-9 0 15,0-9-15,1-8 16,-1-1-16,9-8 16,-9-8-16,1-10 15,8-25 1,8-9-16,18-9 16,9 1-16,8 8 15,18 0-15,35-9 16,-35 27-16</inkml:trace>
  <inkml:trace contextRef="#ctx0" brushRef="#br0" timeOffset="5216.33">6157 4484 0,'0'0'0,"-9"0"0,0 0 15,1 0-15,-10 0 16,1 9-16,0 8 15,-1 1-15,1 16 16,17 18-16,0 0 16,9-8-1,8-10-15,0-8 16,9-17-16,-8 0 16,16-18-16,1-8 15,-9-9-15,0 0 16,-17 0-16,-18-9 15,-8 0-15,-9 1 16,-9 16 0,-8 1-16,-1 17 15,18 0-15,18 9 16,8-1-16</inkml:trace>
  <inkml:trace contextRef="#ctx0" brushRef="#br0" timeOffset="5683.04">6643 4294 0,'0'0'0,"0"0"16,0 0-16,0 17 16,-9 9-16,9 26 15,0 26-15,0 35 16,0 25-1,0 1-15,-8-1 16,-1-25-16,0-26 16,1-18-16,-1-17 15,0-17-15,1-9 16,-1-18-16,0 1 16,1-18-16,-10-17 15,-8-43-15,9-44 16,25-25-1,10 17-15,17 34 16,-9 9-16,8 26 16,10 0-16,-1 9 15,9 17 1,-8 8-16,-1 18 16,-17 0-16,-8 0 15,-10 9-15,1 8 16,-9 1-16,-9 16 15,1 1-15,-10 0 16,-8-1-16,17-16 16</inkml:trace>
  <inkml:trace contextRef="#ctx0" brushRef="#br0" timeOffset="6068.94">7086 4632 0,'0'0'0,"0"0"0,0 0 16,0 0-16,0 0 15,0 8-15,9 1 16,8 0 0,0-9-16,18-9 15,0 0-15,0 1 16,-9-10-16,0 1 15,-18 0-15,1-1 16,0-8-16,-18 9 16,0 0-16,1 8 15,-10 9-15,1 0 16,0 17 0,-1 1-16,1 8 15,8 0-15,9 0 16,0 8-16,18 1 15,8-9-15,8-17 16,10-1-16,8-16 16,-9-1-1,-17 0-15</inkml:trace>
  <inkml:trace contextRef="#ctx0" brushRef="#br0" timeOffset="6449.37">7555 4545 0,'0'-9'0,"0"9"16,0 0-16,0 0 15,0 0-15,9 0 16,-1 0-16,10 18 15,-1-1-15,9 18 16,0-1 0,0 10-16,-9-1 15,-8-17-15,0 0 16,0 0-16,-9-17 16,0-1-16,0 1 15,-9-9-15,0-9 16,9 1-16,0-27 15,9-17-15,8-9 16,18 1 0,8-1-16,9 0 15,-25 36-15</inkml:trace>
  <inkml:trace contextRef="#ctx0" brushRef="#br0" timeOffset="6715.62">7980 4372 0,'0'0'0,"0"0"16,0 0-1,0 0-15,18 0 0,8 9 16,26-9-1,9-9-15,8-8 16,9-1-16,-8-8 16,-9 9-16,8-9 15,1 0-15,-36 9 16,-16 17-16</inkml:trace>
  <inkml:trace contextRef="#ctx0" brushRef="#br0" timeOffset="6917.79">8389 4043 0,'0'0'0,"-9"8"16,0-8-16,-8 18 15,-1 8-15,-8 34 16,9 27-16,0 8 16,-1 1-1,10 7-15,-1-7 16,0-18-16,9-26 15,9 0-15,17-18 16,-17-16-16</inkml:trace>
  <inkml:trace contextRef="#ctx0" brushRef="#br0" timeOffset="7417.23">8640 4407 0,'0'0'0,"0"0"0,-8 8 0,-1 10 16,0 8-16,1 8 15,8-8 1,0 0-16,0 0 16,8 0-16,1-17 15,0-1-15,8 1 16,0-9-16,1-9 15,8-17-15,0 0 16,0 0-16,0-8 16,-17 16-16,-1 18 15,1 0 1,0 18-16,8 8 16,0 34-16,9 27 15,1 8-15,-1 1 16,-9-18-16,-8-9 15,-1-9-15,1-8 16,-18-8-16,1-18 16,-10 0-16,-8-18 15,-17-8 1,-9-17-16,-9-9 16,9-9-16,8 1 15,18-1-15,9 9 16,8 0-16,18-9 15,26-16-15,17-1 16,-26 26-16</inkml:trace>
  <inkml:trace contextRef="#ctx0" brushRef="#br0" timeOffset="8619.54">9856 4588 0,'0'-8'0,"0"-1"0,-9 0 0,1 1 16,-1 8-16,-8 0 15,-9 17-15,0 0 16,8 9-16,1 9 16,17-9-1,0 0-15,8 0 16,10-17-16,8-1 15,26-16-15,9-1 16,0-17-16,-18-9 16,-17 1-16,-17-10 15,-9-16-15,-18-1 16,-16 9-16,-10 18 16,9-1-1,1 18-15,16-1 16,1 10-16,17-1 15,9-17-15,8 0 16,26-17-16,18-9 16,0 8-16,-9 10 15,-8 8-15,-18 8 16,-9 18 0,0 0-16,-8 18 15,0 8-15,-18 69 16,-17 70-16,-17 34 15,8 0-15,9-43 16,8-26-16,18-18 16,0-25-16,18-26 15,-1-18 1,1-17-16,-1-17 16,0-1-16,1-16 15,-1-10-15,0-16 16,9-36-16,-17-16 15,-18-10-15,1 18 16,-10 18-16,10 25 16,-1 1-1,0 16-15,9 1 16,0 0-16,0 8 16,26-8-16,26-9 15,-8 17-15</inkml:trace>
  <inkml:trace contextRef="#ctx0" brushRef="#br0" timeOffset="9898.87">11193 4268 0,'0'0'0,"0"0"15,0 0-15,0 9 16,0 17-16,9 26 16,0 26-16,-1 51 15,1 19 1,-9-10-16,-9-8 16,1-17-16,-1-27 15,0-25-15,9-18 16,-8-17-16,8-17 15,0 0-15,-9-18 16,0-17-16,1-35 16,8-60-16,0-35 15,17-17 1,9 0-16,0 34 16,9 35-16,-9 35 15,0 34-15,0 9 16,0 9-16,0 17 15,0 0-15,0 17 16,0 18-16,0 0 16,-17 17-1,-9 0-15,-17 8 16,-9-8-16,-9 0 16,-17-9-16,17-17 15,9 0-15,9-17 16,8-9-16,9 0 15</inkml:trace>
  <inkml:trace contextRef="#ctx0" brushRef="#br0" timeOffset="10315.64">11984 4407 0,'0'-9'0,"-9"0"16,0 1-16,1-1 15,-1 0-15,0 1 16,-8 8-16,-1 0 16,-16 8-16,-10 18 15,1 18-15,8 7 16,0-7-16,18-1 16,0-8-1,8-9-15,9-18 0,0 1 16,9-9-1,8-9-15,9-8 16,9-9-16,-9 0 16,0 0-16,-17 9 15,-1-1-15,1 18 16,0 0-16,-1 0 16,1 18-16,8-1 15,1 0 1,8 9-16,0 0 15,9-17-15,17 0 16,0-9-16,-9 0 16,-25 0-16</inkml:trace>
  <inkml:trace contextRef="#ctx0" brushRef="#br0" timeOffset="10602.62">12366 4510 0,'-9'0'0,"9"0"0,0 0 16,0 0-16,0 0 16,0 18-16,9-1 15,-1 0-15,1 9 16,-9-8-16,0 8 16,-9-9-16,1 0 15,-1-8 1,9 0-16,-9-9 15,1 0-15,-1-9 16,9 0-16,0-17 16,17-26-16,1-17 15,16 17 1,1 0-16,26 0 0,-26 35 16</inkml:trace>
  <inkml:trace contextRef="#ctx0" brushRef="#br0" timeOffset="10848.69">12531 4510 0,'0'-8'0,"0"-1"15,0 0-15,0 1 16,17-1-16,0 1 15,18-1-15,17 0 16,9 1-16,0-10 16,8-8-1,1 0-15,8 0 16,-9-8-16,-43 25 16</inkml:trace>
  <inkml:trace contextRef="#ctx0" brushRef="#br0" timeOffset="11049.18">12939 4138 0,'0'0'0,"0"0"0,0 0 15,0 9-15,-9 17 16,0 34-16,1 10 16,-1 16-16,0-8 15,9 0-15,0-9 16,0-17-16,0-17 15,0-18-15,9 1 16,0-10 0,-1-8-16</inkml:trace>
  <inkml:trace contextRef="#ctx0" brushRef="#br0" timeOffset="11229.63">13260 4415 0,'0'0'0,"0"0"0,-9 18 0,1-1 15,-1 0-15,0 9 16,1 0 0,8-9-16,0-8 15,0 0-15,0-1 16,8-8-16,1-8 16,0 8-16</inkml:trace>
  <inkml:trace contextRef="#ctx0" brushRef="#br0" timeOffset="11320.82">13304 4190 0,'0'0'0,"0"0"0,0 0 16,-9-9-16,9 9 16,0 0-16,0 0 15,0 0-15</inkml:trace>
  <inkml:trace contextRef="#ctx0" brushRef="#br0" timeOffset="12086.07">13781 4268 0,'0'0'0,"0"0"0,0 0 16,-9 0-16,1 0 16,-1 0-16,0 0 15,-8 0-15,0 0 16,8 0-1,-17 0-15,0 0 16,-9 17-16,-8 1 16,-1 16-16,1 1 15,8 17 1,0-9-16,9 0 0,9 1 16,17-18-1,0 0-15,0 0 16,17-18-16,9 1 15,18-18-15,25-8 16,9-18-16,1-17 16,7-25-16,1-19 15,-9 1-15,-17-9 16,-9 9-16,-26 34 16,-17 18-1,0 8-15,-1 18 16,-8 0-16,0 17 15,0 0-15,-8 8 16,-10 18-16,-8 26 16,-8 17-16,-10 9 15,9 18-15,9-1 16,9-17 0,17-17-16,0-10 15,9-7-15,8-18 16,18 0-16,8-9 15,9-8-15,9-18 16,0 0-16,0-17 16,-9-17-16,-9 0 15,-8-9-15,-18 9 16,-8 25 0,-18 1-16,1 0 15,-1 17-15,-17 0 16,-9 17-16,0 18 15,1-1-15,16 9 16,1 1-16,17-1 16,9-8-16,17 8 15,78 26 1,200 87-16</inkml:trace>
  <inkml:trace contextRef="#ctx0" brushRef="#br0" timeOffset="12623.45">15344 3679 0,'0'0'0,"0"0"15,0 0 1,-8 0-16,-1 0 15,-17 9-15,-26 34 16,-18 52-16,1 44 16,-1 25-16,27 10 15,17-27-15,26-17 16,8-26-16,19-26 16,16-18-1,35-8-15,-26-17 16</inkml:trace>
  <inkml:trace contextRef="#ctx0" brushRef="#br0" timeOffset="13232.1">16022 3818 0,'0'0'0,"0"0"16,-9 0-16,9 0 15,-9 0-15,0 17 16,-17 26-16,0 18 16,-8 8-1,-10 26-15,-8 1 16,17-10-16,1-16 15,8-18-15,8-9 16,1-17-16,8 0 16,9-18-16,0 1 15,0-9-15,0-17 16,9-26-16,8-27 16,18-8-1,8 0-15,1 26 16,-18 9-16,0 17 15,0 9-15,0 17 16,0 0-16,0 17 16,0 18-16,9 8 15,0 9 1,-1 0-16,-8-9 16,0-17-16,-17 0 15,0-17-15,0 0 16,-1-1-16,1-16 15,8-10-15,1-42 16,16-44-16,10-35 16,-1 9-16,-8 44 15,-9 34 1,-17 26-16,-1 17 16,1 9-16</inkml:trace>
  <inkml:trace contextRef="#ctx0" brushRef="#br0" timeOffset="13582.05">16629 4121 0,'0'-9'0,"0"0"16,0 9-16,0 0 16,0 0-16,-8 0 15,-1 18-15,0 8 16,-8 26-16,0 17 15,-1-8-15,18-1 16,0-16-16,18-1 16,-1-17-1,18 0-15,8-18 16,1 1-16,-1-18 16,0 1-16,-8-27 15,-9 1-15,-17-10 16,-9 1-16,-18 0 15,-8-1 1,-8 10-16,-10 16 16,10 1-16,-1 17 15,17 0-15,18 0 16</inkml:trace>
  <inkml:trace contextRef="#ctx0" brushRef="#br0" timeOffset="13981.68">17064 4173 0,'0'-9'16,"0"0"-16,0 9 0,0-8 15,0-1-15,0 0 16,17 1-1,9-1-15,35-8 16,8-1-16,27-8 16,17 0-16,-18 0 15,-8 9-15,-9 0 16,-26 0-16,-17-1 16,-9 10-16</inkml:trace>
  <inkml:trace contextRef="#ctx0" brushRef="#br0" timeOffset="14148.12">17611 4034 0,'0'0'0,"0"0"0,0 0 16,-9 17-16,0 18 16,-8 17-1,0 26-15,-1 0 16,1 9-16,8-9 15,0-44-15</inkml:trace>
  <inkml:trace contextRef="#ctx0" brushRef="#br0" timeOffset="14634.49">15735 4918 0,'0'0'0,"0"0"0,0 0 16,9 8-16,8 10 16,0 7-16,9 10 15,0 0 1,1 17-16,-19-9 16,1 0-16,-9 1 15,-9-18-15,1 0 16,-1 0-16,0-18 15,0 1-15,1 0 16,-1-9 0,0-9-16,9-17 15,0-17-15,18-18 16,-1 0-16,18 9 16,0-8-16,8 8 15,0 9-15,27 25 16,-18 10-16</inkml:trace>
  <inkml:trace contextRef="#ctx0" brushRef="#br0" timeOffset="15031.57">16117 5065 0,'0'0'0,"0"0"0,0 0 15,0 0 1,0 0-16,17 8 16,1 1-16,8 0 15,9-1-15,8-8 16,0-8-16,1-1 16,-18 0-16,0-8 15,-9 0-15,-8-1 16,0 1-1,-9 0-15,-9 8 16,0 9-16,-8 0 16,-9 0-16,0 17 15,-9 1-15,0 16 16,1 1-16,16 8 16,10 1-16,8-18 15,8 0-15,27 8 16,8 1-1,-17-26-15</inkml:trace>
  <inkml:trace contextRef="#ctx0" brushRef="#br0" timeOffset="15567.36">16864 5091 0,'0'0'0,"0"0"0,0 0 0,0 0 16,0 0-16,0 0 16,0 0-16,-9 0 15,-8-9-15,8 9 16,0 0-16,1 0 16,-1-9-1,0 9-15,1 0 16,-1-8-16,0-1 15,1 0-15,-1 9 16,0 0-16,1 0 16,-18 0-16,0 0 15,-1 18-15,-7-1 16,-1 18 0,0-1-16,18 1 15,0-9-15,17 0 16,0 0-16,8-17 15,10-1-15,8-16 16,26-1-16,-9-17 16,1 0-16,-1-9 15,-17 18 1,0 0-16,-17 8 16,-1 9-16,-8 0 15,0 0-15,0 9 16,0 8-16,9 9 15,8 0-15,1 0 16,17 0-16,-1 0 16,27 0-16,-17-9 15</inkml:trace>
  <inkml:trace contextRef="#ctx0" brushRef="#br0" timeOffset="15831.46">17341 4606 0,'0'0'0,"0"0"0,0 0 15,0 0-15,-8 8 16,-1 18-16,0 26 16,-8 26-16,0 18 15,-1-10 1,1 18-16,0-17 0,-1-18 15,10-26-15,8-17 16,8-8-16,18-1 16,-8-34-1,8-9-15,-9 8 16</inkml:trace>
  <inkml:trace contextRef="#ctx0" brushRef="#br0" timeOffset="16031.26">17689 4597 0,'-9'0'0,"0"0"16,1 0-16,-1 17 16,-17 18-16,-9 26 15,18 8-15,-9 9 16,9 0-16,-1-9 16,1 0-16,17-17 15,0-8-15,-9-1 16,9-8-1,0-18-15</inkml:trace>
  <inkml:trace contextRef="#ctx0" brushRef="#br0" timeOffset="16481.43">17836 4995 0,'0'0'0,"-8"0"0,-1 0 0,0 0 16,1 9-1,-1 0-15,9-1 16,0 1-16,0 0 16,0-1-16,0 1 15,0 0-15,0-9 16,9 0-16,-1-9 16,10 0-16,-1 1 15,0-10 1,-8 1-16,0 17 15,0 0-15,-1 0 16,1 0-16,0 17 16,8 18-16,0 43 15,1 0-15,-1 9 16,-8-9 0,-1-9-16,1-9 0,-18 1 15,1-18 1,-1-8-16,-17-9 15,0 0-15,-17-9 16,-1-8-16,9-18 16,1-8-16,-1-9 15,0-17-15,27 8 16,16 0-16,18 1 16,-8 16-1</inkml:trace>
  <inkml:trace contextRef="#ctx0" brushRef="#br0" timeOffset="16847.63">18748 4944 0,'0'-9'0,"0"0"15,0 1-15,-8-1 16,-1-8-16,0-1 15,1 1-15,-1 8 16,-9 9-16,-8 0 16,0 18-16,0 8 15,-8 8 1,16 9-16,1-8 16,17 17-16,0 0 15,9-9-15,-1-8 16,1-9-16,-9 0 15,0-9-15,0 1 16,-9-1-16,-8 0 16,-9 1-16,0-1 15,-9 0 1,0 9-16,18-17 16,17 0-16</inkml:trace>
  <inkml:trace contextRef="#ctx0" brushRef="#br0" timeOffset="17481.23">18844 5013 0,'0'0'0,"0"0"0,0 0 0,0-9 16,8 0-1,1 1-15,0-1 16,-9 9-16,0 0 16,0 0-16,0 0 15,0 0-15,0 9 16,8 8-1,1 26-15,0 27 16,0 16-16,-9 1 16,-9-9-16,0-9 15,0 9-15,1-26 16,-1-9-16,0-8 16,1-9-16,-1-17 15,0-1-15,9 1 16,-8-18-1,8-8-15,0-26 16,8-61-16,18-35 16,9 9-16,9 35 15,-1 26-15,0 8 16,-8 26-16,-9 9 16,0 9-16,0 17 15,0 0 1,-8 0-16,-10 17 15,1 1-15,-9 16 16,-9 10-16,-17 8 16,0-9-16,9 0 15,0-17-15,8 9 16,9-9-16,9-17 16</inkml:trace>
  <inkml:trace contextRef="#ctx0" brushRef="#br0" timeOffset="17699.48">19547 5030 0,'-9'-9'0,"1"9"15,-1 0-15,-8 0 16,-1 18-16,1-1 16,0 0-1,-1 9-15,1 0 16,0 0-16,17-17 15,0 8-15,0-8 16,0-9-16,0-9 16,0 1-16,8-1 15</inkml:trace>
  <inkml:trace contextRef="#ctx0" brushRef="#br0" timeOffset="18049.52">19573 4649 0,'0'0'0,"-8"0"15,-1 0-15,9 0 16,0 0-16,0 0 15,0 17-15,0 1 16,0 16-16,0 10 16,0-1-16,0 9 15,0 0-15,-9 0 16,0 0 0,1 8-16,-1-16 15,0-10-15,9-8 16,0-8-16,0-10 15,0 1-15,0-9 16,0 0-16,0-9 16,0 1-16,18-18 15,-1 0 1,1 8-16,-1 1 16,0 0-16,1 8 15,-1 9-15,-8 0 16,-1 0-16,1 9 15,0 8-15,17 18 16,0-9 0</inkml:trace>
  <inkml:trace contextRef="#ctx0" brushRef="#br0" timeOffset="18668.49">19929 5047 0,'0'0'0,"0"0"0,0 0 16,-8 0-1,-1 0-15,0 0 16,0 9-16,1 8 16,-10 1-16,1 8 15,0 0-15,8 0 16,0 0-16,1-18 16,8 1-16,0-9 15,0 0-15,0-9 16,0 1-1,0-1-15,17-17 16,0-9-16,9 1 16,0 8-16,1 8 15,-10 1-15,0 17 16,-8 0-16,0 0 16,-1 17-16,1 1 15,8 8 1,1 17-16,-10 0 15,10-17-15,-1 9 16,-8-9-16</inkml:trace>
  <inkml:trace contextRef="#ctx0" brushRef="#br0" timeOffset="19079.66">20207 5125 0,'0'0'0,"0"0"0,0 0 16,0 0-16,0 0 15,0-8-15,0-1 16,0 9 0,0 0-16,0 0 15,0 0-15,0 0 16,0 9-16,0 8 15,0 0-15,0 1 16,0-1-16,0-8 16,0-1-16,0-8 15,0 0 1</inkml:trace>
  <inkml:trace contextRef="#ctx0" brushRef="#br0" timeOffset="19483.18">20468 4814 0,'0'0'0,"0"0"0,0 0 0,-9 8 0,0-8 15,9 9 1,0 0-16,0 8 16,0 0-16,0 1 15,0 16-15,0 9 16,-8 18-1,-1 8-15,0-8 0,1-9 16,-1-9 0,9-17-16,0 0 15,0-17-15,0 0 16,0-1-16,0-8 16,17-8-16,1-18 15,16-18 1,1 1-16,-9 8 15,0 9-15,-17 9 16,0 8-16,-1 9 16,1 0-16,-9 0 15,0 0-15,0 18 16,9 8-16,-9 8 16,8-16-16</inkml:trace>
  <inkml:trace contextRef="#ctx0" brushRef="#br0" timeOffset="19947.82">20989 5091 0,'0'0'0,"0"0"0,0 0 16,-9-9-1,0 0-15,1 1 0,-1-1 16,0 9-1,1 0-15,-10 0 16,1 0-16,-1 9 16,-8 8-16,9-8 15,0-1-15,8 1 16,9 0-16,0-1 16,0 1-16,0 8 15,17 1 1,1-1-16,16 18 15,1-1-15,0 10 16,0 8-16,-9 0 16,-18-1-16,1 1 15,0 9-15,-18-18 16,0 1-16,1-18 16,-18 0-1,0 0-15,8-18 16,1 1-16,-1-9 15,-8-17-15,0-18 16,9-17-16,17-35 16,26-25-16,17 8 15,-25 61-15</inkml:trace>
  <inkml:trace contextRef="#ctx0" brushRef="#br0" timeOffset="20249.18">21041 4147 0,'0'0'0,"0"0"0,0 0 16,0 8-16,26 27 15,9 26-15,17 34 16,8 18-16,1 16 16,0 10-16,-18-9 15,-17 0-15,-26 0 16,-17 0 0,-26 17-16,-18 9 15,-17-26-15,43-70 16</inkml:trace>
  <inkml:trace contextRef="#ctx0" brushRef="#br0" timeOffset="106702.73">1381 6450 0,'0'0'0,"0"0"0,0 0 15,0 0-15,0 0 16,0 0-16,8 0 16,27 0-16,9 0 15,25-8-15,9-1 16,18 0-1,8 1-15,0-1 16,-34 0-16,-10 9 16,-8 0-16,1 0 15,7 9-15,-34-9 16</inkml:trace>
  <inkml:trace contextRef="#ctx0" brushRef="#br0" timeOffset="107053.96">1468 6788 0,'-18'-8'0,"10"-1"16,8 9-16,0 0 15,0-9-15,0 9 16,0 0-16,8-8 16,18-1-16,18 0 15,16 1-15,27-1 16,9 0 0,-9 1-16,-1-10 15,-25 10-15,-17-1 16,-1 0-16,-17 1 15,9 8-15,-35 0 16,9-9-16,-1 9 16</inkml:trace>
  <inkml:trace contextRef="#ctx0" brushRef="#br0" timeOffset="107337.55">1702 6009 0,'0'0'0,"0"0"0,0 0 16,0 0-16,0 8 15,17 10 1,9 16-16,18 10 16,17-1-16,25 0 15,10 1-15,-27-1 16,10-8-16,-27-9 15,-9 0-15,-17 8 16,-17 18 0,-18 17-16,-26 18 15,-34 8-15,0 44 16,-62 233-16</inkml:trace>
  <inkml:trace contextRef="#ctx0" brushRef="#br0" timeOffset="109984.13">3508 6043 0,'0'0'0,"0"0"0,0 0 0,0 0 16,0 0-1,0 0-15,0 0 16,0-8-16,-8-1 16,-1 0-16,-17 1 15,-9 8-15,0 0 16,-8 0-16,0 17 15,-1 0-15,9 18 16,18-9 0,17 0-16,0 0 15,17 0-15,18 0 16,17 9-16,0-9 16,-8 0-16,-18-18 15,0 1-15,-17 0 16,-1-1-16,-16 10 15,-19-1-15,-16 17 16,-26 1 0,-10 8-16,19-17 15,16-8-15,9-10 16,18 1-16,17-9 16,0 0-16,0 0 15</inkml:trace>
  <inkml:trace contextRef="#ctx0" brushRef="#br0" timeOffset="110547.42">3508 6113 0,'0'0'0,"0"0"0,0 0 15,0 0-15,0 0 16,0 17-1,0 0-15,9 18 16,8 26-16,1 25 16,-1 27-16,0-1 15,-8-8-15,0-17 16,-1 0-16,-16-10 16,8-7-16,-9-27 15,0-17 1,9 0-16,0-17 15,0-1-15,0 1 16,-8-18-16,-1-25 16,0-44-16,9-43 15,9-1-15,8 36 16,1 16-16,16 10 16,1 8-16,0 17 15,0 0 1,8 18-16,-17 9 15,0 8-15,0 0 16,0 0-16,-17 17 16,0 0-16,-9 9 15,-9 17 1,-17 9-16,-9 0 16,-8-17-16,8-9 15,0 0-15,18-17 16,8-9-16,9 0 15,9 8-15</inkml:trace>
  <inkml:trace contextRef="#ctx0" brushRef="#br0" timeOffset="110777.47">4168 6390 0,'0'0'0,"0"0"0,-8 0 0,-1 0 15,0 0 1,0 17-16,1 9 16,-10 17-16,10 1 15,-1-10-15,9-8 16,0-17-16,9 0 15,-1-1-15</inkml:trace>
  <inkml:trace contextRef="#ctx0" brushRef="#br0" timeOffset="110914.87">4229 5939 0,'-9'0'0,"9"0"0,0 0 0,0 0 15,0 0-15,9 9 16</inkml:trace>
  <inkml:trace contextRef="#ctx0" brushRef="#br0" timeOffset="111320.43">4446 6424 0,'0'0'0,"0"0"16,0 0-16,0 0 16,0 18-16,0 8 15,-9 8-15,9 10 16,-8-10-16,8-8 16,0-8-16,0-1 15,0-8-15,0-1 16,0-8-16,0 0 15,0-17 1,8-9-16,10-17 16,8-9-16,0 8 15,0 10-15,0 16 16,-9 1-16,1 0 16,-10 17-16,1 0 15,0 0-15,-1 17 16,1 0-16,8 9 15,1 9 1,-1-9-16,1-9 16,8 1-16,-18-1 15</inkml:trace>
  <inkml:trace contextRef="#ctx0" brushRef="#br0" timeOffset="111744.67">5297 6338 0,'0'0'0,"0"0"0,0 0 15,0 0 1,0 0-16,0 0 16,0 0-16,9 0 15,-1 0-15</inkml:trace>
  <inkml:trace contextRef="#ctx0" brushRef="#br0" timeOffset="111871.85">5332 6520 0,'0'0'16,"0"8"-16,0-8 0,0 9 0,0 0 15,0-9-15,9 8 16</inkml:trace>
  <inkml:trace contextRef="#ctx0" brushRef="#br0" timeOffset="112706.87">7294 6052 0,'0'0'0,"0"0"15,0 0-15,0-9 16,0 1-16,0-1 16,0 0-16,-8 1 15,-1-10-15,0-8 16,-8 9-16,-9-9 15,0 0 1,-18 9-16,-16 0 16,-1 17-16,0 0 15,-8 17-15,16 0 16,1 18-16,18-1 16,-1 18-16,18 0 15,17 0-15,8 9 16,10-9-1,25 9-15,9-1 16,9-8-16,0-9 16,-9-8-16,-9-9 15,1 0 1,-18 0-16,-18-9 0,1 1 16,-9-1-16,-9 0 15,-25 1 1,-18 8-16,-18 8 15,-17-8-15,9-17 16,9 0-16,8-1 16,26 1-16,18-9 15,17 0-15,0 0 16</inkml:trace>
  <inkml:trace contextRef="#ctx0" brushRef="#br0" timeOffset="112905.2">7928 6338 0</inkml:trace>
  <inkml:trace contextRef="#ctx0" brushRef="#br0" timeOffset="113236.87">7867 6520 0,'0'0'0,"0"0"0,9 0 15,9 0-15,-1 0 16,26 0-16,44-9 16,-26 9-16</inkml:trace>
  <inkml:trace contextRef="#ctx0" brushRef="#br0" timeOffset="113858.3">7737 6251 0,'0'0'0,"0"0"15,0 0-15,0 0 16,0 0-16,0 0 16,18 0-16,8-8 15,8-1-15,10 0 16,17 9-16,51-8 16,-42-1-16</inkml:trace>
  <inkml:trace contextRef="#ctx0" brushRef="#br0" timeOffset="114270.67">8484 6069 0,'0'0'0,"0"0"15,0 0-15,0 0 16,0 0-16,0 0 16,9 0-16,8 0 15,18 0-15,8 0 16,18 0 0,0 0-16,0 0 15,-9-8-15,26-1 16,0-8-16,-52 17 15</inkml:trace>
  <inkml:trace contextRef="#ctx0" brushRef="#br0" timeOffset="114536.45">8831 5645 0,'0'0'0,"0"0"0,-8 0 16,-1 0-1,0 17-15,1 1 16,-1 16-16,-8 18 16,-1 0-16,1 18 15,8 16-15,-8-8 16,-1-17-16,18-1 15,9-16 1,0-18-16</inkml:trace>
  <inkml:trace contextRef="#ctx0" brushRef="#br0" timeOffset="114789.26">8467 6459 0,'0'0'0,"0"0"16,0 0-16,0 0 15,0 0-15,0 0 16,0 0-16,0 0 16,0 0-16,0 0 15,17 0-15,0 0 16,18 0-16,35 0 15,16 9 1,-51-9-16</inkml:trace>
  <inkml:trace contextRef="#ctx0" brushRef="#br0" timeOffset="115136.2">9552 5515 0,'0'0'0,"0"0"16,0 0-16,0 0 16,0 0-16,-9 0 15,1 26-15,-10 17 16,1 18-16,8 8 16,1 9-1,-1 0-15,0-34 16,9-27-16</inkml:trace>
  <inkml:trace contextRef="#ctx0" brushRef="#br0" timeOffset="115368.54">9248 6286 0,'-8'-9'0,"-1"1"15,0-1-15,9 9 16,0 0-16,0 0 15,0-9-15,18 1 16,16-1-16,27-8 16,17-1-16,9 1 15,-9 0 1,-17-1-16,8 10 16,18-1-16,-43 0 15</inkml:trace>
  <inkml:trace contextRef="#ctx0" brushRef="#br0" timeOffset="115819.21">9344 6416 0,'0'0'0,"0"0"0,-9 0 16,0 0-16,9 0 15,0 0-15,0 0 16,0 0-16,0 0 16,0 0-1,0 0-15,9 0 16,8 8-16,18 1 16,0 8-16,0 1 15,-1 8-15,-8 0 16,0 0-16,-17-9 15,0 9-15,0 0 16,-18 9 0,0-1-16,-17 1 15,0 0-15,0-9 16,0 0-16,9-9 16,-1-8-16,10-1 15,-1 1-15,9 0 16,0-1-16,0-8 15,17 9-15,27-1 16,25 1 0,18 0-16,61-18 15,251-17-15</inkml:trace>
  <inkml:trace contextRef="#ctx0" brushRef="#br0" timeOffset="126368.3">1277 7689 0,'0'-9'0,"8"1"0,18-1 15,18 0-15,8 1 16,17-1-16,1 0 16,-1 9-16,9 0 15,-8 0-15,-27 0 16,1 0 0,-10 0-16,1 9 15,-18-9-15</inkml:trace>
  <inkml:trace contextRef="#ctx0" brushRef="#br0" timeOffset="126633.85">1320 7966 0,'0'0'0,"0"0"16,0 0-16,0 0 15,9 0-15,17 0 16,26 0-16,17 9 16,18-9-16,9 0 15,-10-18 1,-7 10-16,-1-10 16,-17 10-16,-27-1 15,1-8-15,-26 17 16</inkml:trace>
  <inkml:trace contextRef="#ctx0" brushRef="#br0" timeOffset="126935.07">1693 7455 0,'0'0'0,"0"0"16,0 0-16,0 0 15,0 0-15,0 9 16,18 8-16,16 18 16,27-1-16,9 1 15,8 8 1,0-8-16,-9-9 16,-8 0-16,-17 0 15,-1 17-15,-8 9 16,-26 0-16,-27 9 15,-8 17-15,-17 8 16,-1 1-16,27-9 16,0-35-1</inkml:trace>
  <inkml:trace contextRef="#ctx0" brushRef="#br0" timeOffset="132282.46">3091 7325 0,'0'0'0,"0"0"0,0 0 0,0 0 15,0 0-15,0 0 16,0 0-16,0 18 16,0 33-1,9 36-15,-18 60 16,1 9-16,-1-26 15,0-26-15,1-17 16,-1-18-16,0-17 16,1-26-16,8-17 15,0-1-15,0-8 16,0-8 0,0-18-16,8-18 15,10-8-15,16-8 16,1 8-16,-9 17 15,0 18-15,0 17 16,-8 0-16,8 8 16,-9 10-16,0-1 15,-8 18 1,0-1-16,0 1 16,-1 8-16,-8 1 15,0-18-15,18 0 16,-1-18-16,-8 1 15,-1-9-15</inkml:trace>
  <inkml:trace contextRef="#ctx0" brushRef="#br0" timeOffset="132669.76">3882 8061 0,'0'0'0,"-9"-8"0,0-1 0,1 0 15,-1 1-15,-8-10 16,8 10 0,-9-1-16,-8 0 15,-8 9-15,-1 0 16,0 0-16,9 18 16,0 16-16,9 1 15,-1 0-15,1-9 16,17 0-16,0 0 15,9-18-15,-1 1 16,1-9 0,8-9-16,1 1 15,-1-10-15,1 10 16,-10-1-16,1 9 16,0 0-1,-9 0-15,8 0 0,10 17 16,8 1-16,8 16 15,10 1 1,-1-18-16,-25-8 16</inkml:trace>
  <inkml:trace contextRef="#ctx0" brushRef="#br0" timeOffset="133015.88">4351 7992 0,'-9'0'0,"0"0"0,1-9 16,-1 1-16,0-1 15,0 0-15,1 9 16,-10 0-16,-8 0 16,-8 18-16,-1-1 15,18 0 1,-1 9-16,18 0 15,0 0-15,0 0 16,9 0-16,0-8 16,-1-10-16,1 1 15,-9 0-15,0-1 16,-9 10 0,-17-1-16,-9 0 15,1 1-15,-1-10 16,18 1-16,17-9 15</inkml:trace>
  <inkml:trace contextRef="#ctx0" brushRef="#br0" timeOffset="133685.94">5271 7897 0,'0'0'0,"0"0"16,-9 0-16,1 0 16,-1-9-1,0 0-15,1 1 16,-10-1-16,1 0 16,-9 1-16,-18 8 15,10 0-15,-1 8 16,0 10-16,9 8 15,9 8-15,8 1 16,9 0-16,17-1 16,10 10-1,7-1-15,1-17 16,0 0-16,-9 0 16,-9-17-16,-8-1 15,0 1-15,-18 8 16,0 1-16,-26 8 15,-17 8-15,9-8 16,17-17 0,0 8-16,17-8 15</inkml:trace>
  <inkml:trace contextRef="#ctx0" brushRef="#br0" timeOffset="134182.59">5323 7819 0,'0'0'0,"0"9"0,0-9 15,0 0-15,0 17 16,0 9-16,0 8 16,9 27-16,0 8 15,-1 44 1,10 8-16,-10-17 15,1-17-15,-9-9 16,-9-9-16,9-17 16,0-17-16,0-18 15,0-8-15,0-1 16,-8-16-16,-1-10 16,-8-25-1,-1-61-15,9-17 16,18 8-16,9 18 15,25 8-15,0 9 16,1 18-16,8 8 16,-9 26-16,1 8 15,-18 10-15,0 8 16,-9 8-16,1 10 16,-10 16-1,1 10-15,-18-1 16,1 0-16,-10-8 15,9-9-15,1-9 16,8-8-16,0-9 16,0 0-16</inkml:trace>
  <inkml:trace contextRef="#ctx0" brushRef="#br0" timeOffset="134368.57">5966 8035 0,'0'0'0,"0"0"0,0 0 0,0 9 16,-9 8-16,9 1 15,0-1-15,0 0 16,0 1 0,0-10-16,9 1 15,-9-9-15</inkml:trace>
  <inkml:trace contextRef="#ctx0" brushRef="#br0" timeOffset="134782.17">6027 7706 0,'-9'0'0,"0"0"0,9 0 16,0 0-16,0 0 15,0 18-15,9-1 16,0 9-16,-1 9 15,1 16-15,0 1 16,-9 0 0,0-8-16,0-1 0,0-17 15,0 0 1,0-17-16,0-1 16,0 1-16,0-9 15,0 0-15,0-9 16,8 1-16,10-18 15,-1 0-15,0 0 16,1 8-16,-1 1 16,0 8-16,1 9 15,-1 0 1,1 18-16,-1-1 16,-8 9-16,8 9 15,-8-9-15,8 0 16,9 0-16,9-18 15,-18 1-15</inkml:trace>
  <inkml:trace contextRef="#ctx0" brushRef="#br0" timeOffset="136165.46">7129 7836 0,'0'0'0,"0"0"15,0 0-15,0 0 16,0 0-16,0 0 16,0 0-16,-8-8 15,-1-1-15,0 0 16,-8 1-16,-9-1 15,0 9-15,8 0 16,-16 26-16,-1 17 16,0 18-1,9-9-15,9 0 16,17-18-16,0-8 16,17 0-16,1-17 15,-1 0-15,18-18 16,-1-17-16,1-9 15,0-17-15,-9 9 16,-17 26 0,-1-1-16,1 10 15,-9 8-15,0 0 16,17 17-16,1 9 16,-1 9-16,0-9 15,18 0-15,0-9 16,8-8-16,1-1 15,-18-8-15</inkml:trace>
  <inkml:trace contextRef="#ctx0" brushRef="#br0" timeOffset="136511.6">7511 7767 0,'0'0'0,"0"0"0,0 0 16,0 0-16,-8 9 15,-1 8-15,0 9 16,1 8-16,-1 10 16,0-1-16,1-17 15,-1 0-15,9-17 16,0-1-16,0 1 16,0-9-1,0-9-15,0 1 16,17-18-16,1-9 15,-1 0-15,0 1 16,-8 16-16,0 1 16,0 17-16,-1 0 15,-8 9-15,9 8 16,8 18-16,1 8 16,16 9-16,-16-26 15</inkml:trace>
  <inkml:trace contextRef="#ctx0" brushRef="#br0" timeOffset="137085.79">8102 7776 0,'0'0'0,"0"0"15,0 0-15,0-9 16,-9 0 0,1 1-16,-1-1 15,-8 0-15,-10 9 16,1 0-16,-17 18 15,8-1-15,1 0 16,7 18-16,10-1 16,0 10-16,8-18 15,9 0-15,0-9 16,17-8 0,1-1-16,-1-8 15,18-8-15,17 8 16,-9 0-16,1 8 15,-9 10-15,-1 8 16,-8 8-16,0 18 16,0 18-16,1 8 15,-19-1 1,1 1-16,-18-17 16,1-9-16,-1-9 15,-17 1-15,0-18 16,0 0-16,8-18 15,-8 1-15,0-18 16,0 1-16,0-18 16,9-18-1,8-8-15,9 0 16,0 18-16</inkml:trace>
  <inkml:trace contextRef="#ctx0" brushRef="#br0" timeOffset="137453.24">8432 7698 0,'0'0'0,"0"0"16,-9 0-16,9 0 16,-8 17-16,-1 0 15,9 9 1,0 9-16,0 8 15,0-8-15,0-9 16,0-9-16,0-8 16,0-1-16,0-8 15,9-8-15,-1-1 16,10-17-16,-10 9 16,1-1-16,0 18 15,-9 0-15,0 0 16,0 0-16,17 18 15,0 8 1,1 0-16,-1 0 16,1 0-16,25 0 15,0-9-15,-17-8 16</inkml:trace>
  <inkml:trace contextRef="#ctx0" brushRef="#br0" timeOffset="137700.85">8857 7273 0,'0'0'0,"0"0"0,0 0 16,-8 9-16,-1 17 16,9 34-16,0 18 15,0 18 1,0-1-16,0 0 15,0-8-15,0-18 16,0-8-16,9-18 16,-9-17-16,0-17 15</inkml:trace>
  <inkml:trace contextRef="#ctx0" brushRef="#br0" timeOffset="138070.75">9248 7793 0,'0'0'0,"-8"0"15,-1 0-15,0 0 16,0 0-16,1 0 16,-1 0-16,0-9 15,-8 9-15,8 0 16,-8 0-16,0 9 16,-9 8-1,8 18-15,1-1 16,-1-8-16,18 0 15,0-17-15,0 0 16,0-1-16,0 1 16,9-18-16,0 1 15,0-10-15,-1 1 16,1 0-16,0-1 16,-1 10-1,1 8-15,0 0 16,-1 0-16,10 17 15,-1 0-15,0 1 16,9 8-16,1 0 16,-10 0-16,-8-18 15</inkml:trace>
  <inkml:trace contextRef="#ctx0" brushRef="#br0" timeOffset="138364.7">9361 7810 0,'0'0'0,"0"0"0,0 9 0,0-9 16,0 0-16,0 0 16,0 0-1,0 9-15,0 8 16,17 9-16,1 8 16,-9 1-16,-1 0 15,1-9-15,0 0 16,-9 0-16,0-18 15,0 1-15,0 0 16,0-1-16,0-8 16,0 0-1,0-17-15,17-18 16,0-17-16,18-8 16,17 8-16,-26 34 15</inkml:trace>
  <inkml:trace contextRef="#ctx0" brushRef="#br0" timeOffset="139048.04">10229 7767 0,'0'0'0,"0"0"0,0 0 16,0 0-1,0 0-15,-8 0 0,-1 17 16,0 18-16,1-1 15,-1 18 1,0 0-16,1-8 16,-1-10-16,0-8 15,9-17-15,0 0 16,0-1-16,0-8 16,0 0-16,0-8 15,0-18-15,18-18 16,-1-8-1,9 9-15,-9 8 16,-8 18-16,0 8 16,0 9-16,-1 0 15,1 9-15,0 8 16,-1 9-16,1 0 16,-9 0-1,0-8-15,0-10 16,0 1-16,0 0 15,0-9-15,0-9 16,17-8-16,9-27 16,9 1-16,0 8 15,-9 10-15,0 7 16,-9 18-16,1 0 16,-10 0-16,10 18 15,-10 7 1,1 10-16,8 8 15,1 1-15,-1-18 16,-8-18-16</inkml:trace>
  <inkml:trace contextRef="#ctx0" brushRef="#br0" timeOffset="139464.22">10794 7810 0,'0'0'0,"0"0"0,0 0 16,0 9 0,0-9-16,-9 0 15,1 17-15,-1 0 16,0 18-16,0 0 15,9-1-15,0 10 16,9-18-16,0 0 16,8-9-16,1-8 15,-1-1 1,9 1-16,0-18 16,0 1-16,0-1 15,0-17-15,-17-9 16,0 1-16,-9 8 15,-9 0-15,0 8 16,1 1-16,-1 0 16,0 8-1,0 9-15,9 0 16,0 0-16,0 0 16</inkml:trace>
  <inkml:trace contextRef="#ctx0" brushRef="#br0" timeOffset="140064.38">11150 7810 0,'0'0'0,"0"0"15,0 0 1,0 0-16,0 0 0,-9 18 15,1-1-15,-1 17 16,0 1 0,1 8-16,-1-8 15,0-9-15,0 0 16,1-9-16,8-8 16,0 0-16,0-9 15,0 0-15,0-9 16,0-8-1,17-18-15,1 0 16,-1 1-16,0-1 16,-8 18-16,0 8 15,-1 9-15,1 0 16,8 0-16,-8 17 16,0 1-1,-1 8-15,1 0 16,0 0-16,-9-9 15,0-8-15,0-1 16,0 1-16,0-9 16,0 0-16,8-9 15,10-17-15,-1 0 16,1 9-16,-1 0 16,0-1-16,-8 18 15,8 0-15,-8 9 16,0 8-1,-1 1-15,1 8 16,8 0-16,1 0 16,-1-9-16,-8-8 15</inkml:trace>
  <inkml:trace contextRef="#ctx0" brushRef="#br0" timeOffset="140464.19">11602 7957 0,'0'0'0,"0"0"16,0 0-16,0 0 16,0 0-16,0 0 15,0 9-15,0 0 16,0-1-16,0-8 16,17 0-1,0-8-15,9-1 16,0 0-16,0-8 15,-17 0-15,0 8 16,-1-8-16,-8 8 16,0-8-16,0 8 15,-8 0-15,-1 9 16,0 0 0,1 0-16,-1 18 15,-8-1-15,-1 9 16,10 0-16,8 0 15,0 0-15,0 0 16,8-9-16,1-8 16,26 8-16,8 1 15,1-10-15,-27-8 16</inkml:trace>
  <inkml:trace contextRef="#ctx0" brushRef="#br0" timeOffset="140836.31">12036 7802 0,'0'0'0,"0"0"16,0 0-16,0 0 16,0 0-16,0 0 15,0 0 1,0 17-16,0 0 16,-9 18-16,0-1 15,1 1-15,-1 0 16,0-9-16,1-9 15,8-8-15,0-1 16,0 1-16,0-9 16,0 0-1,0-9-15,8-8 16,10-9-16,-1-9 16,0 1-16,-8 16 15,0 1-15,-1 17 16,1 0-16,-9 0 15,9 17-15,-1 1 16,1 8 0,0 8-16,0 1 15,8-9-15,9 0 32,-9-17-32</inkml:trace>
  <inkml:trace contextRef="#ctx0" brushRef="#br0" timeOffset="141081.66">12088 7758 0,'0'0'0,"0"0"0,0 0 16,0 0-1,0 0-15,17 0 0,9 9 16,18 0-16,16-9 15,10-9 1,-1 0-16,-8 1 16,17-1-16,9 0 15,-26 1 1,-35-1-16</inkml:trace>
  <inkml:trace contextRef="#ctx0" brushRef="#br0" timeOffset="141331.79">12522 7498 0,'0'0'0,"0"0"15,0 0-15,-9 0 16,1 9-16,-1 8 16,0 27-16,-8 16 15,0 18-15,-1 26 31,1-9-31,-1-8 0,18-18 16,0-8-16,9-9 16,0-26-16,-1-17 15,-8-9-15</inkml:trace>
  <inkml:trace contextRef="#ctx0" brushRef="#br0" timeOffset="142134.43">12826 7784 0,'0'0'0,"-9"0"0,1 0 16,-1 0-16,0 0 15,0 0-15,9 0 16,0 0-16,-8 0 16,-1 18-1,0 16-15,1 18 16,-10-9-16,10 1 15,8-10-15,0-8 16,0 0-16,0-8 16,8-10-16,1 1 15,-9-9-15,9 0 16,-1-9 0,10 1-16,-1-18 15,-8 8-15,0 1 16,-1 0-16,1-1 15,-9 10-15,0 8 16,0 0-16,0 0 16,9 0-16,-1 8 15,10 10 1,-1-1-16,0 0 16,1-8-16,-1 0 15,9-1-15,0 1 16,0-9-16,0 0 15,0 0-15,-8 0 16,-10 0-16,1 0 16,0 9-1,-1-1-15,-8 10 16,0-1-16,0-8 16,0-1-16,0 1 15,0 0-15,0-9 16,0 0-16,0 0 15,0 0-15,0-9 16,9 0-16,9 1 16,-1-10-1,0 1-15,-8 8 16,0 9-16,-1 0 16,1 0-16,8 0 15,-8 0-15,8 9 16,-8 0-1,0-9-15,-1 8 16,1-8-16,0 0 16,0 0-16,-1 0 15,1 0-15,0 9 16,-1 0-16,1-1 16,8 10-16,1-1 15,-1 0 1,-8-17-16</inkml:trace>
  <inkml:trace contextRef="#ctx0" brushRef="#br0" timeOffset="143199.95">14363 7750 0,'0'0'0,"17"-9"15,9 0-15,0-8 16,-17-18-16,0-8 16,-1 8-16,1 1 15,-18-1 1,1 9-16,-10 9 16,-8-1-16,0 10 15,0 8-15,-8 8 16,-1 10-16,17 16 15,1 1-15,17 0 16,0-1-16,17 10 16,9 8-1,18 0-15,-1-9 16,1 0-16,-18-17 16,0 0-16,-17-9 15,-1 1-15,-16-1 16,-10 18-16,-17-1 15,-34 1-15,-9 0 16,-9-9 0,0-9-16,18-8 15,43-9-15</inkml:trace>
  <inkml:trace contextRef="#ctx0" brushRef="#br0" timeOffset="143514.78">13798 7091 0,'0'0'0,"0"0"0,0 0 15,18 0 1,25 9-16,18 0 16,26-1-16,0-8 15,0 9 1,8-9-16,-8 0 0,-9 0 16,-17 0-16,-9 9 15,-26-1 1,-17 1-16</inkml:trace>
  <inkml:trace contextRef="#ctx0" brushRef="#br0" timeOffset="143697.28">14458 6892 0,'0'0'0,"0"0"0,0 0 16,0 0-16,0 0 15,0 9-15,18 8 16,-1 18-16,1 8 16,-1 9-16,18 0 15,-18-17-15</inkml:trace>
  <inkml:trace contextRef="#ctx0" brushRef="#br0" timeOffset="145203.19">15153 7784 0,'0'0'0,"0"0"16,0 0-16,0 0 15,0 0-15,-9 0 16,-8-8-16,0-1 16,-1 9-16,10 0 15,-1 0-15,0 0 16,1 0-16,8 0 16,0 0-1,0 0-15,0 0 16,17 0-16,0 0 15,18 0-15,0 0 16,17 0-16,9-9 16,8 9-16,-17 0 15,-26 0-15</inkml:trace>
  <inkml:trace contextRef="#ctx0" brushRef="#br0" timeOffset="145473.01">15153 8079 0,'0'0'0,"-9"-9"16,9 9-16,0 0 16,0 0-16,0 0 15,0 0-15,0 0 16,0 0-16,0 0 15,0 0-15,0 0 16,0-9-16,18 9 16,8 0-1,9 0-15,34 0 16,9 9-16,-34-9 16</inkml:trace>
  <inkml:trace contextRef="#ctx0" brushRef="#br0" timeOffset="146764.29">16108 7758 0,'0'0'15,"0"0"-15,0 0 0,0 0 16,0 0-16,0 0 16,0-8-1,9-1-15,0 0 16,-1 1-16,1-1 15,0 0-15,-9 1 16,0-1-16,0 0 16,0 1-16,0-1 15,0 0-15,0 1 16,0-1 0,-9 0-16,0 1 15,-8 8-15,-9 0 16,0 0-16,0 8 15,0 10-15,0-1 16,8 9-16,1 0 16,17 9-16,0-1 15,0 1 1,17 8-16,1 0 16,17 1-16,-9-1 15,8-17-15,-8 0 16,0 0-16,-17-17 15,0-1-15,-1 1 16,1 0-16,0-1 16,-9 1-16,-9 0 15,-8-1 1,-9 1-16,-18 0 16,-8-1-16,9 1 15,8 0-15,26-9 16,9 0-16</inkml:trace>
  <inkml:trace contextRef="#ctx0" brushRef="#br0" timeOffset="147567.38">16838 7195 0,'-9'-8'0,"0"8"0,1 0 15,-1 0-15,9 0 16,-9 0-1,1 17-15,-1 18 16,-8 51-16,-9 27 16,0 8-16,0 0 15,8-17-15,1-17 16,8-18-16,-8-17 16,8-17-16,9-9 15,0-9 1,0-8-16,0-1 15,0-8-15,0-8 16,0-10-16,17-16 16,1-10-1,8 1-15,0 8 0,0 18 16,-9 0-16,-8 17 16,0 0-1,8 17-15,0 0 16,1 18-16,-10 0 15,10 8-15,-10-8 16,1-9-16,0-9 16,0-8-16,-1-1 15</inkml:trace>
  <inkml:trace contextRef="#ctx0" brushRef="#br0" timeOffset="147813.92">16308 7620 0,'0'0'0,"0"0"0,0 0 15,0 0-15,17 0 16,18-9-16,17 9 15,9 0-15,17-9 16,9 1 0,-9-1-16,-34 18 0</inkml:trace>
  <inkml:trace contextRef="#ctx0" brushRef="#br0" timeOffset="148446.85">17533 7706 0,'0'0'0,"0"0"0,0 0 16,0 0-16,0 0 15,0 0-15,0 0 16,0 0-1,0-8-15,0-1 16,0 0-16,0 1 16,0-1-16,0 9 15,0 0-15,0 0 16,0 0-16,0 0 16,0 0-16,0 0 15,0 0 1,0 0-16,0 0 15,0 0-15,-9 0 16,9 0-16,0 0 16,-9 0-16,9 0 15</inkml:trace>
  <inkml:trace contextRef="#ctx0" brushRef="#br0" timeOffset="148930.54">17307 7758 0,'0'0'0,"0"0"0,0 0 16,0 0-16,-9-8 16,-8-1-16,8 0 15,9 1-15,0-1 16,0 9-16,0 0 16,0-9-1,9 1-15,8-1 16,18 0-16,8 1 15,1-1-15,8 9 16,0-9-16,-9 9 16,-8 0-16,-9 0 15,-9 0-15,-8 0 16,0 0 0,-9 0-16,-9 9 15,0 8-15,-17 1 16,0 16-16,-17 1 15,-1 0-15,1-1 16,8-8-16,1 0 16,16-9-16,1-8 15,8 0-15,9-1 16,0 1 0,0 0-16,18-1 15,8 1-15,34 0 16,10-1-16,8 1 15,0-9-15,-17 0 16,34 9-16,-34 8 16</inkml:trace>
  <inkml:trace contextRef="#ctx0" brushRef="#br0" timeOffset="149414.16">17524 7031 0,'0'0'0,"0"0"0,0 0 16,0 0 0,0 0-16,0 0 15,-9 17-15,0 9 16,-17 9-16,0 8 16,-8 0-16,8 1 15,8-18-15,1 0 16,17-18-16,0-8 15,0 0 1,0 0-16,9 0 16,-1 0-16,1 0 15,-9-8-15,9-10 16,-1 10-16,1 8 16,0 0-1,8 0-15,0 8 16,18 10-16,0-1 15,26 18-15,-27-10 16</inkml:trace>
  <inkml:trace contextRef="#ctx0" brushRef="#br0" timeOffset="151602.85">20416 8789 0,'0'0'0,"0"0"16,0 0-16,8 0 16,1 0-16</inkml:trace>
  <inkml:trace contextRef="#ctx0" brushRef="#br0" timeOffset="208855.37">1615 9213 0,'-9'0'0,"1"0"0,8 0 0,0 0 16,0 0-16,8 9 15,10 0-15,17 8 16,34 0-1,9 1-15,-8-10 16,-1 1-16,-17-9 16,0 0-16,-8 0 15,8 8-15,-17 1 16,-1 17-16,-16-17 16</inkml:trace>
  <inkml:trace contextRef="#ctx0" brushRef="#br0" timeOffset="209138.64">1693 9612 0,'0'0'0,"-17"0"0,17 0 0,0 0 16,0 0-16,0 0 15,0 0-15,0 0 16,0 0-1,17 0-15,27 17 16,25 0-16,9 9 16,9 0-16,0 0 15,9 0-15,-18-17 16,-17-1-16,-9-8 16,-9-8-16,-17-1 15,0-17 1,-17 18-16</inkml:trace>
  <inkml:trace contextRef="#ctx0" brushRef="#br0" timeOffset="209439.03">1667 9066 0,'0'0'0,"0"0"0,0-9 16,26 1-16,-8 8 15,42 0-15,27 8 16,9 10-16,8 8 16,-8 8-16,-18 18 15,-9 0-15,-8 0 16,-26-9 0,-9 9-16,-9 9 15,-26 17-15,-8 17 16,-26-17-16,-9 0 15,-9-9-15,9-8 16,17-35-16,26-17 16,9-1-16</inkml:trace>
  <inkml:trace contextRef="#ctx0" brushRef="#br0" timeOffset="209992.19">3274 9023 0,'-9'-9'0,"9"9"0,0 0 15,0 0-15,0 0 16,0 0-16,0 0 16,0 17-16,0 35 15,-9 35-15,1 17 16,-10-18-1,1 18-15,0 0 0,-1-34 16,10-36 0,-1-8-16,9-17 15,0 0-15,0-1 16,0-16-16,17-18 16,9-9-16,9-17 15,0 17-15,-9 9 16,0 9-1,-17 17-15,-1 0 16,1 17-16,0 18 16,-1 17-16,1 9 15,0-1-15,-1-17 16,1-8-16,8-9 16,1-17-16,-10-1 15</inkml:trace>
  <inkml:trace contextRef="#ctx0" brushRef="#br0" timeOffset="210405.86">3951 9560 0,'0'0'0,"0"0"16,0 0-16,0 0 15,0 0-15,0-9 16,0 9-1,-9-9-15,1 9 16,-1 0-16,-17 0 16,0 9-16,0 17 15,0 17-15,0 9 16,8-8-16,18-18 16,0-1-16,18-16 15,-1 0 1,1-1-16,8-16 15,0-1-15,0-8 16,0 8-16,-18 1 16,1 8-16,-9 0 15,9 17-15,-1 0 16,10 18-16,-1 8 16,9 0-1,0-17-15,18 0 16,17-8-16,-27-10 15,-16-8-15</inkml:trace>
  <inkml:trace contextRef="#ctx0" brushRef="#br0" timeOffset="210759.3">4689 9551 0,'0'0'0,"-8"0"16,8 0-16,0 0 15,-9 0-15,0 0 16,0 0-16,1 0 16,-1 0-16,0 0 15,1 0 1,-10 0-16,-8 0 16,9 9-16,-9 8 15,9 0-15,-1 9 16,10 0-16,8 0 15,0 9-15,8 0 16,10-10 0,-1 1-16,-8 0 0,-1-8 15,1-10 1,0 10-16,-9-10 16,-9 1-16,0 8 15,-8 1-15,0-10 16,8 1-16</inkml:trace>
  <inkml:trace contextRef="#ctx0" brushRef="#br0" timeOffset="213023.47">5757 9135 0,'0'0'0,"0"0"0,0 0 16,-8 0-16,-1 0 16,0 0-16,-17 0 15,-9 0-15,1 0 16,-10 9 0,10 8-16,-1 1 15,18 16-15,-1 1 16,18 0-16,9-1 15,8 9-15,18 1 16,0-10-16,8-8 16,-17 0-16,0-17 15,-17 0 1,0-1-16,-9 10 16,-9-1-16,0 0 15,-17 1-15,0 8 16,9 0-16,8-18 15,9-8-15</inkml:trace>
  <inkml:trace contextRef="#ctx0" brushRef="#br0" timeOffset="213523.71">5966 9283 0,'0'0'0,"0"0"15,0 0-15,0 17 16,-9 0 0,0 18-16,9-1 15,0 44-15,9 35 32,-18 0-32,9-18 0,0-26 0,-8-17 15,-1-9 1,0-17-16,1 0 15,-1-17-15,0 0 16,9-9-16,-8-9 16,-1-8-16,0-35 15,9-52-15,18-17 16,-1 34-16,9 18 16,9 17-16,-1 17 15,-7 9-15,-1 9 16,0 8-1,0 9-15,-18 0 16,1 0-16,0 9 16,-1 8-16,-16 0 15,-10 18-15,-8 8 16,0 1-16,-8-10 16,7-8-16,10-17 15,17-9-15,17-9 16,1 1-1,-9-1-15</inkml:trace>
  <inkml:trace contextRef="#ctx0" brushRef="#br0" timeOffset="213701.66">6487 9473 0,'-9'-9'0,"0"9"16,1 0-16,-1 0 15,0 0 1,1 0-16,-1 18 15,0-1-15,1 0 16,8 9-16,0 0 16,0-17-16,8-9 15,-8 0-15</inkml:trace>
  <inkml:trace contextRef="#ctx0" brushRef="#br0" timeOffset="214055.01">6513 9101 0,'-9'0'0,"9"0"0,0 0 16,0 17-16,0 18 15,0 17-15,0 8 16,9 9-16,-9 1 16,0-10-1,0-8-15,0-8 16,0-18-16,0-18 15,0 1-15,0-9 16,0-17-16,17-18 16,9-17-16,0 0 15,0 9-15,-8 8 16,-1 18 0,-8 17-16,-1 0 15,10 17-15,-1 0 16,1 18-16,-1 8 15,0 9 1,27 0-16,8-17 0,-26-26 16</inkml:trace>
  <inkml:trace contextRef="#ctx0" brushRef="#br0" timeOffset="-214662.79">7520 9170 0,'0'0'0,"0"0"0,0 0 0,0 9 16,0 8 0,-9 18-16,1 17 15,-1-1-15,0 1 16,1-8-16,-1-10 16,9-8-16,0-8 15,0-10 1,0 1-16,0-9 15,0 0-15,0-9 0,17-17 16,1-8 0,17-18-16,8 17 15,-17 9-15,0 9 16,-9 17-16,1 17 16,-10 0-16,1 18 15,0 0-15,-1-1 16,1-8-16,0 0 15,0-17 1,-9 0-16,0-1 16,0-16-16,17-10 15,18-34-15,8 0 16,0 9-16,-16 8 16,-1 18-16,-18 17 15,10 9-15,-1 8 16,0 18-1,1 17-15,-10-9 16,10-8-16,17-1 16,8-16-16,-26-10 15</inkml:trace>
  <inkml:trace contextRef="#ctx0" brushRef="#br0" timeOffset="-214304.98">8432 9291 0,'0'0'0,"0"0"16,-9-8-16,1-1 15,-1 0-15,-8 1 16,-10 8-16,-7 17 16,-18 17-1,17 10-15,0 8 16,18-9-16,8 0 15,9-17-15,9 0 16,8-17-16,1 0 16,8-18-16,8 0 15,1-17-15,-9-17 16,0 8-16,-8 1 16,-10 16-1,1 1-15,-9 17 16,0 0-16,0 9 15,9 17-15,8 8 16,0 10-16,27 8 16,25-9-16,-25-17 15</inkml:trace>
  <inkml:trace contextRef="#ctx0" brushRef="#br0" timeOffset="-213841.64">8979 9291 0,'0'0'0,"0"-8"16,-9-1-16,1 0 16,-1 1-16,-8-1 15,-9 9-15,-1 0 16,-16 26-16,0 8 15,8 1-15,0 0 16,18-9 0,-1-9-16,18-8 15,0-1-15,0 1 16,9-9-16,8 9 16,1-1-16,-1 1 15,9 8 1,0 1-16,0 25 0,0 18 15,0 25 1,-17-8-16,0-9 16,-18 18-16,0 0 15,1-27-15,-10-16 16,-8-10-16,0-8 16,-8-8-16,-19-10 15,-7-25-15,25-26 16,9-9-16,0 0 15,17 34 1</inkml:trace>
  <inkml:trace contextRef="#ctx0" brushRef="#br0" timeOffset="-213486.24">8970 9300 0,'0'0'0,"0"0"16,0 17-16,0 0 15,0 9 1,0 9-16,0 0 16,-8-9-16,-1 0 15,9 0-15,0-18 16,0 1-16,0 0 16,0-9-1,0 0-15,0-9 0,17-17 16,1-9-1,8 1-15,-9 8 16,-8 8-16,-1 18 16,1 0-16,-9 0 15,9 18-15,0 8 16,-1 8-16,1 10 16,0-1-1,17 18-15,8-27 16,-25-25-16</inkml:trace>
  <inkml:trace contextRef="#ctx0" brushRef="#br0" timeOffset="-213021.92">9370 9490 0,'0'0'0,"0"0"0,0 0 15,0 0-15,0-8 16,0 8-16,0 0 16,0 0-16,0 0 15,0 0-15,0 0 16,0 0-16,0 0 16,8 0-1,1 0-15,0 0 16,8-9-16,1 0 15,-1 1-15,-8-1 16,-1 0-16,1-17 16,0 9-16,-18-9 15,0 9-15,1-1 16,-10 1 0,-8 17-16,0 0 15,-9 17-15,1 1 16,16 16-16,1 1 15,17 8-15,0 1 16,17-1-16,1-8 16,25-9-16,18 0 15,17-26-15,0-9 16,-52 0 0</inkml:trace>
  <inkml:trace contextRef="#ctx0" brushRef="#br0" timeOffset="-212787.36">9682 9187 0,'-8'0'0,"-1"0"0,0 0 16,1 0-16,8 0 15,0 0-15,0 0 16,17 0-16,0 9 15,18 0 1,9-9-16,16 0 16,-16 0-16,17-9 0,-9-8 15,-26-1 1,-18 18-16</inkml:trace>
  <inkml:trace contextRef="#ctx0" brushRef="#br0" timeOffset="-212588.71">9778 8962 0,'0'0'0,"0"0"0,0 0 16,0 0-16,0 17 15,9 27-15,-1 34 16,1 8-16,0 10 16,-1-10-16,1-8 15,-9 0-15,0-17 16,9-9-16,-9-9 15,8-34 1</inkml:trace>
  <inkml:trace contextRef="#ctx0" brushRef="#br0" timeOffset="-212417.52">10125 9412 0,'0'0'0,"0"0"16,-8 18-16,-1-1 15,0 0-15,9 9 16,0-8-16,0-1 16,0-8-16,9-1 15,0-8-15,-9 0 16</inkml:trace>
  <inkml:trace contextRef="#ctx0" brushRef="#br0" timeOffset="-212273.31">10143 9101 0,'0'0'0,"0"0"0,0 0 16,0 8-16,0 1 15,0 8-15,17 9 16,-8 0-16</inkml:trace>
  <inkml:trace contextRef="#ctx0" brushRef="#br0" timeOffset="-212025.11">10716 9386 0,'0'0'0,"-9"0"15,0 0-15,1 0 16,-1 0-16,-8 0 16,-9 0-1,0 0-15,-18 0 16,1 18-16,8 8 15,0 8-15,1 1 16,7 8-16,19 9 16,8-8-16,17-10 15,9-8-15,26 9 16,-17-18 0</inkml:trace>
  <inkml:trace contextRef="#ctx0" brushRef="#br0" timeOffset="-211352.37">11480 9127 0,'0'0'0,"-9"0"0,1 0 15,8 0 1,-9 17-16,0 9 16,1 17-16,-10 9 15,1 9-15,-1-9 16,10-9-1,-1 0-15,9-17 0,0-8 16,0-1-16,0-8 16,0-1-1,0-8-15,0 0 16,0-8-16,9-10 16,8-8-16,18-17 15,0 0-15,-9 8 16,0 18-16,-9 17 15,-8 0 1,-1 8-16,1 10 16,0 8-16,-1 8 15,-8-8-15,0 0 16,0-8-16,0-10 16,0 1-16,0 0 15,9-18-15,9-8 16,25-27-1,18-16-15,-1-1 16,-16 18-16,-18 17 16,0 9-16,-17 17 15,-1 0-15,1 17 16,0 17-16,-1 1 16,1 8-16,-9 1 15,9-10-15,8 1 16,1-18-16,-10-8 15</inkml:trace>
  <inkml:trace contextRef="#ctx0" brushRef="#br0" timeOffset="-210990.11">12453 9205 0,'-9'0'0,"0"0"0,0 17 15,-8 0-15,-9 9 16,0 9-1,9-1-15,-1 10 16,1-1-16,17 9 16,0-9-16,0 1 15,9-10-15,-1-8 16,10-17-16,-1 0 16,0-9-16,1-9 15,8 0-15,0-17 16,-17-17-1,-1 0-15,-8-18 16,-8 9-16,-1 17 16,-17 1-16,8 16 15,-8 18-15,9 0 16,0 9-16,-1 8 16,27 1-16,8 8 15,-8-18 1</inkml:trace>
  <inkml:trace contextRef="#ctx0" brushRef="#br0" timeOffset="-210442.25">12696 9317 0,'0'0'0,"0"0"15,0 0-15,0 9 16,-9 8-16,9 18 15,-9-1-15,1 1 16,-1 0-16,0-9 16,-8 0-16,8-9 15,9-8-15,0-1 16,0 1 0,0-9-16,0 0 15,0-9-15,9-8 16,8-9-16,1-17 15,8 8-15,0 9 16,-9 9-16,-8 17 16,-1 0-16,1 0 15,0 8 1,-1 10-16,-8-1 16,0 0-16,0 1 15,0-10-15,0 1 16,0 0-16,0-9 15,18-9-15,8 0 16,17-25-16,9-27 16,9 18-1,-26 17-15,-9 8 16,-9 18-16,-8 9 16,0 8-16,-1 18 15,1 0-15,0-1 16,8 1-1,9-9-15,9-17 16,-9-1-16,-17 1 16</inkml:trace>
  <inkml:trace contextRef="#ctx0" brushRef="#br0" timeOffset="-210075.99">13390 9490 0,'0'0'0,"0"0"0,0 0 16,0 0-16,0 0 15,0 0 1,0 0-16,0 0 16,0 0-16,0 0 15,18 0-15,-1 0 16,0 0-16,10-8 16,-1-1-16,-9 0 15,0 1-15,-8-10 16,0 1-16,-1 0 15,-8-1 1,-8 1-16,-1 0 16,-8 17-16,-1 0 15,-8 17-15,9 0 16,-1 18-16,1 0 16,8-1-16,9 10 15,0-10-15,18-8 16,17-17-16,25 0 15,-8-18 1,-17 0-16,-17 9 16</inkml:trace>
  <inkml:trace contextRef="#ctx0" brushRef="#br0" timeOffset="-209692.34">13833 9456 0,'0'0'0,"0"0"15,0 0 1,0 0-16,0 0 15,0 0-15,0 0 16,-8 17-16,-1 0 16,0 1-16,0-1 15,1 0-15,8 1 16,0-10-16,0 1 16,0-9-16,0 0 15,0-9 1,0 1-16,17-18 15,1 0-15,-1 0 16,-8 0-16,-1 8 16,1 10-16,0 8 15,-1 0-15,-8 0 16,9 17-16,0 0 16,-9 1-1,0 16-15,8 1 16,1-9-16,8 0 15,9-9-15,18-8 16,-1-18-16,-25 9 16</inkml:trace>
  <inkml:trace contextRef="#ctx0" brushRef="#br0" timeOffset="-209453.63">14276 9222 0,'0'0'0,"-9"0"0,1 0 15,-1 0-15,9 0 16,0 0-16,0 0 16,0 0-16,0 0 15,0 0-15,9 9 16,17-1 0,26 1-16,0 0 15,17-9-15,-8 0 16,0 0-1,-9-9-15,-26-8 0,-17 17 16</inkml:trace>
  <inkml:trace contextRef="#ctx0" brushRef="#br0" timeOffset="-209142.58">14606 9066 0,'0'0'0,"0"0"0,0 0 16,-9-9-16,1 1 16,8-1-1,-9 0-15,9 1 16,0 8-16,0 0 16,0 0-16,-9 0 15,1 8-15,-10 10 16,-16 34-16,-1 34 15,0 10 1,0-10-16,18 1 16,0-9-16,17-9 15,0-17-15,17-9 16,9-8-16,17-9 16,-8-9-16</inkml:trace>
  <inkml:trace contextRef="#ctx0" brushRef="#br0" timeOffset="-204808.2">15249 10010 0,'0'0'0,"0"0"0,0 0 0,8 9 0,1-1 15,0-8-15,8 0 16,0 0-16,18-8 16,0-1-16,0-8 15,17-9-15,0-18 16,9-25-1,8 0-15,-8-9 16,0 9-16,-1-1 16,-7 1-16,-10 17 15,-17 17-15,-17 9 16,-1 9-16,1 0 16,-9 8-16,0 9 15,0 0-15,0 0 16,0 0-16,-9 9 15,1 8-15,-10 18 16,1 8 0,8 18-16,1 8 15,-1 9-15,9-26 16,0-9-16,0-17 16,9-17-16,8-1 15,0 1-15,18-18 16,9-25-16,8-9 15,0-18 1,9 0-16,-18 9 16,-8 9-16,-9 8 15,-18 18-15,1 0 16,0 17-16,-9 0 16,-9 17-16,0 9 15,-8 35-15,0 17 16,17 0-1,0-1-15,8-16 16,10-18-16,16-17 16,1-17-16,-17 0 15</inkml:trace>
  <inkml:trace contextRef="#ctx0" brushRef="#br0" timeOffset="-204393">15848 9109 0,'0'0'0,"0"0"0,0 0 16,0 0-16,0 0 16,0 0-1,0 0-15,0 0 16,0 0-16,26 0 15,17-8-15,18 8 16,9 0-16,8-9 16,17 0-16,-17 1 15,-8-1 1,-27 9-16,-8 0 16,-9 0-16</inkml:trace>
  <inkml:trace contextRef="#ctx0" brushRef="#br0" timeOffset="-204159.72">16343 8780 0,'0'0'0,"0"0"0,0 0 16,0 0-16,0 0 15,0 18-15,9 7 16,8 10 0,0 8-16,18 9 15,8 0-15,-17-17 16</inkml:trace>
  <inkml:trace contextRef="#ctx0" brushRef="#br0" timeOffset="-203508.15">16925 9447 0,'0'0'0,"0"0"15,0 0 1,0 0-16,0 0 15,0 0-15,0 0 16,0 0-16,0 0 16,17 0-16,0 0 15,9 0-15,9 0 16,17 0-16,0 0 16,0 9-16,-25-1 15</inkml:trace>
  <inkml:trace contextRef="#ctx0" brushRef="#br0" timeOffset="-203237.47">16760 9620 0,'0'0'0,"0"0"0,0 0 16,0 0-16,0 0 15,17 0-15,18 9 16,8 0-16,27-1 16,8 1-1,17 8-15,-8-17 16,-52-8-16</inkml:trace>
  <inkml:trace contextRef="#ctx0" brushRef="#br0" timeOffset="-202222.87">17810 9352 0,'0'-9'0,"0"0"0,0 9 16,0 0-16,0 0 16,0 0-16,0 0 15,0 0-15,0 0 16,0 0-1,9 0-15,8 0 16,18 18-16,0 8 16,8 8-16,9 1 15,-8 17-15,-9 9 16,-9 8-16,-18 0 16,-16 0-1,-1-8-15,-17-18 16,0 1-16,0-18 15,0 0-15,0-18 16,0 1-16,8 0 16,1-9-16,0-9 15,8-8-15,18-44 16,17-26 0,34-25-16,19-9 15,7 8-15,-7 26 16,-19 27-16,18 17 15,-25 17-15</inkml:trace>
  <inkml:trace contextRef="#ctx0" brushRef="#br0" timeOffset="-201442.26">19365 9308 0,'0'0'0,"0"0"16,-9-8-16,0-1 15,1 1-15,-10-10 16,-8 1-16,0 8 15,-8 1-15,-1-1 16,0 9-16,9 9 16,-17 17-1,8 8-15,0 1 16,9-1-16,9 1 16,-1 8-16,18-8 15,18 8-15,-1 1 16,18 8-16,8-9 15,-8 0-15,8 1 16,1-10 0,-18-8-16,0 0 15,-9-9-15,-8-8 16,0 0-16,-9-1 16,-9 1-16,0 0 15,-8-1-15,-18 1 16,-8 0-16,-9-1 15,8-8 1,1 0-16,-1-8 16,27 8-16</inkml:trace>
  <inkml:trace contextRef="#ctx0" brushRef="#br0" timeOffset="-201077.24">18809 9083 0,'0'0'0,"0"0"0,0 0 16,0 0-16,0 0 16,0 0-16,0 0 15,0 0-15,0 0 16,17-8-16,9-1 16,35 0-16,9 1 15,8-1 1,0 0-16,-9 9 15,10 0-15,-10 0 16,-8 9-16,-35-9 16</inkml:trace>
  <inkml:trace contextRef="#ctx0" brushRef="#br0" timeOffset="-200859.71">19321 8720 0,'0'0'0,"0"0"0,0 0 15,0 0 1,0 0-16,18 26 16,8 8-16,9 18 15,17 0-15,8 17 16,-16-25-16</inkml:trace>
  <inkml:trace contextRef="#ctx0" brushRef="#br0" timeOffset="-187695.62">6192 10478 0,'0'0'0,"0"0"0,0 0 0,0 0 16,0 0 0,0 0-16,0 0 15,0 0-15,0 0 16,0 0-16,17 0 15,9 17-15,9 9 16,17 17 0,9 9-16,-9 18 15,-9-1-15,1 0 16,-18 9-16,-9 0 16,-8-9-16,-18-8 15,0-18-15,-8-17 16,0 0-16,-1-9 15,1-8-15,-1 0 16,10-9-16,-1 0 16,0-9-1,1-25-15,8-18 16,8-26-16,36-9 16,8-8-16,26-9 15,0 17-15,-17 27 16,0 8-16,-27 17 15,-7 18-15,-1 8 16,-18 9-16</inkml:trace>
  <inkml:trace contextRef="#ctx0" brushRef="#br0" timeOffset="-186995.5">7086 10850 0,'0'0'0,"0"0"0,0 0 15,0 0 1,0 0-16,0 0 15,9 0-15,8 0 16,0 0-16,9 0 16,9 0-16,9 0 15,-1-9-15,0 9 16,-17 0-16,1 0 16,-10 0-1,-8 0-15,-1 0 16</inkml:trace>
  <inkml:trace contextRef="#ctx0" brushRef="#br0" timeOffset="-186821.44">7112 10989 0,'0'0'0,"0"0"0,0 0 15,0 0-15,0 0 16,26 0-16,9 8 15,17 1-15,17-18 16,-34 9-16</inkml:trace>
  <inkml:trace contextRef="#ctx0" brushRef="#br0" timeOffset="-185623.31">8762 10374 0,'0'0'0,"0"0"15,0 0-15,0 0 16,0-9-1,-9 0-15,1 1 16,-1-1-16,-17 0 16,-9 1-16,0-1 15,1 9-15,-10 0 16,9 17-16,-8 1 16,8 16-16,1 1 15,16 0 1,1-9-16,17 0 15,0-18-15,9 1 16,8 0 0,0-18-16,9 0 0,9-17 15,0 0-15,-9 9 16,0 0 0,-9-1-16,-8 10 15,0 8-15,-1 0 16,-8 0-16,9 17 15,8 9-15,1 26 16,-10 17-16,1 1 16,0-1-16,-9-9 15,-9 10-15,0-1 16,-8 0 0,-9-17-16,0-8 15,0-18-15,0 0 16,0-18-16,0 1 15,0 0-15,0-18 16,8-8-16,1-9 16,0 0-1,17-18-15,8 1 16,10-18-16,25-8 16,18-9-16,17 0 15,0 18-15,-52 42 16</inkml:trace>
  <inkml:trace contextRef="#ctx0" brushRef="#br0" timeOffset="-184893.84">8996 10582 0,'0'0'0,"0"0"15,0 0-15,0 0 16,0 0-16,0 8 15,0 10 1,0-1-16,0 0 16,0-8-16,9 0 15,8-1-15,1 1 16,17 0-16,-1-9 16,10-9-16,-1 0 15,-8-8-15,0-9 16,-9 0-16,0 9 15,-18-1 1,1 1-16,-18 0 16,1-1-16,-1 1 15,-17 0-15,0 8 16,-9 9-16,-8 0 16,-1 17-16,10 1 15,-1 16 1,0 18-16,18 9 0,-1-9 15,10 0 1,8-9-16,17 0 16,0-8-16,18-9 15,0-9-15,17-8 16,9-18-16,8 1 16,-25 8-1</inkml:trace>
  <inkml:trace contextRef="#ctx0" brushRef="#br0" timeOffset="-184471.02">7946 11248 0,'0'0'0,"0"0"0</inkml:trace>
  <inkml:trace contextRef="#ctx0" brushRef="#br0" timeOffset="-183732.47">8319 11326 0,'0'0'0,"-9"-8"0,1 8 16,8 0-16,0 0 15,0 0-15,0 0 16,0 0-16,17-9 15,0 9 1,18 0-16,0 0 16,0 0-16,17 0 15,0 9-15,0-1 16,-9 10-16,1-10 16,-1 1-16,-17 8 15,0 1-15,-17-10 16,0 1-1,-1 0-15,1-1 16,0-8-16,-9 9 16,0-9-16,0 0 15,0 0-15,0 0 16,0 0-16,0 0 16,0 0-16,0 0 15,0 0 1,8 9-16,-8-9 15</inkml:trace>
  <inkml:trace contextRef="#ctx0" brushRef="#br0" timeOffset="-183278.29">8189 11326 0,'0'0'0,"0"0"0,0 0 16,0 0-16,0-8 15,0-1-15,8 0 16,10 1-16,-1-1 16,18 0-16,0 1 15,-1-1 1,19 0-16,7 1 16,36-1-16,25 0 15,18 1-15,26-1 16,0-8-16,-8 0 15,-18-1-15,-27 10 16,-16-1-16,-9 9 16,-26 0-16,-27 0 15,-8 9-15,-17 8 16,-9-8 0</inkml:trace>
  <inkml:trace contextRef="#ctx0" brushRef="#br0" timeOffset="-182496.94">8449 11335 0,'0'0'0,"0"0"0,0 0 15,0 0 1,0 0-16,0 0 16,0 0-16,0 0 15,0 0-15,18 0 16,-1 0-16,18 9 16,17-1-16,0 10 15,0-1-15,-9 0 16,-16 1-1,-1-10-15,-9 10 16,-8-1-16,-1 0 16,-16 18-16,-18 0 15,-18-1-15,1 1 16,-1 0-16,-8-9 16,9-1-16,8-7 15,9-10 1,9 1-16,-1 0 15,18-9-15,0 0 16,0 0-16,0 0 16,18 0-16,8 0 15,35 0-15,8-9 16,0 0-16,1 1 16,25 8-1,10 0-15,-62 0 16</inkml:trace>
  <inkml:trace contextRef="#ctx0" brushRef="#br0" timeOffset="-181829.7">9257 11439 0,'-9'0'0,"1"0"16,-1 0-16,9 0 16,-9 0-16,9 9 15,0-1-15,0 10 16,-9-1-16,1 9 16,-1 0-1,0 9-15,1-1 16,-1-8-16,0 0 15,1 0 1,8-17-16,0-1 0,0 1 16,0 0-16,0-9 15,0 0 1,0 0-16,0-9 16,17 0-16,0-16 15,9-1-15,1 8 16,-1 1-16,-9 0 15,0 17-15,1 0 16,-1 0-16,0 8 16,1 10-16,-10-1 15,1 0 1,0 1-16,0-1 16,-9 0-16,0-8 15,0-1-15,0 1 16,0-9-16,17 0 15,9-9-15,9-17 16,17-17-16,9-9 16,-9 9-1,-9 8-15,-17 18 16,0 0-16,-8 17 16,-1 0-16,0 17 15,1 0-15,-1 18 16,0 0-16,-8 17 15,0-9-15,17 9 16,-9-26-16</inkml:trace>
  <inkml:trace contextRef="#ctx0" brushRef="#br0" timeOffset="-178096.15">1728 10911 0,'0'0'0,"0"0"0,0 0 0,0 0 16,0 0-16,0 0 16,-9 0-16,1 8 15,8 1-15,0 8 16,0 1-16,0-1 16,17 0-1,18 9-15,8 0 16,9-17-16,9 0 15,9-18-15,8-17 16,0 0-16,-9 0 16,-8-9-16,-9 1 15,-17-1-15,-9 9 16,-17 0 0,-1-9-16,-16 18 15,-10-9-15,-25 9 16,0 8-16,-1 9 15,-8 17-15,0 18 16,-9 17-16,18 9 16,8 17-16,18 0 15,17-18 1,17-8-16,9-8 16,9-10-16,17-8 15,35-9-15,34-34 16,-25-18-16,-61 18 15</inkml:trace>
  <inkml:trace contextRef="#ctx0" brushRef="#br0" timeOffset="-177829.27">2840 10252 0,'0'0'0,"0"0"0,0 0 16,0 18-16,0 8 15,0 17 1,-9 44-16,0 25 16,1-8-16,8-9 15,0 1-15,0-10 16,0-25-1,-9-18-15,18 1 0,8-10 16,-8-16-16</inkml:trace>
  <inkml:trace contextRef="#ctx0" brushRef="#br0" timeOffset="-177429.68">2874 11015 0,'0'0'0,"0"0"0,0 0 16,18 0-16,-1 0 15,0 0-15,18-9 16,9 0-16,-1-8 16,-8 0-16,-1-1 15,-7 1 1,-1 0-16,-18-1 15,1 1-15,0 0 16,-18-1-16,0 1 16,1 0-16,-10-1 15,-8 18-15,0 0 16,-9 18-16,1-1 16,-1 9-16,9 9 15,8 17-15,1-9 16,17 0-1,0 1-15,9-1 16,8 0-16,18-8 16,17-9-16,-26-9 15</inkml:trace>
  <inkml:trace contextRef="#ctx0" brushRef="#br0" timeOffset="-177129.84">3543 10781 0,'0'0'0,"0"0"15,-9 0-15,1 0 16,-1 0-16,-17 17 16,0 0-1,0 18-15,0 8 16,0 9-16,8 0 15,1-8-15,17-10 16,0 1-16,0-9 16,17 0-1,1 0-15,-1 0 16,18 0-16,26-9 16,17-8-16,-35-1 15</inkml:trace>
  <inkml:trace contextRef="#ctx0" brushRef="#br0" timeOffset="-176895.29">3734 10919 0,'0'0'0,"0"0"0,0 0 15,9 0-15,8 0 16,18-8-16,17-1 16,17 0-16,10-17 15,-1 0 1,-9 9-16,-25 8 16,-18 1-16</inkml:trace>
  <inkml:trace contextRef="#ctx0" brushRef="#br0" timeOffset="-176613.11">4021 10556 0,'0'0'0,"0"0"0,0 0 15,0 8-15,0 10 16,0 16-16,-9 18 15,0 17-15,1 18 16,-1 8 0,9-8-16,0-9 15,0-17-15,0-9 16,9-9-16,8-9 16,9-8-16,17-8 15,1-18-15,-18 0 16</inkml:trace>
  <inkml:trace contextRef="#ctx0" brushRef="#br0" timeOffset="-176262.44">4359 10876 0,'0'0'0,"0"0"0,0 0 0,0 17 15,9 9 1,8 9-16,1 8 16,-1 9-16,0-8 15,-8-1 1,0 0-16,-9-17 0,0 0 16,0-9-16,-9-8 15,9 0-15,0-1 16,-9-8-1,9 0-15,0-8 16,0-1-16,0-8 16,9-26-16,8-18 15,27 0-15,8 1 16,0 16-16,-9 10 16,-16 25-16</inkml:trace>
  <inkml:trace contextRef="#ctx0" brushRef="#br0" timeOffset="-175697.34">4846 10954 0,'0'0'0,"0"0"0,0 9 16,0-9-16,0 8 16,-9 10-1,0-1-15,0 0 16,1 18-16,-1 0 15,0 8-15,9 0 16,0 0-16,9 1 16,0-18-16,-1 0 15,1-18 1,9 1-16,8 0 16,0-1-16,-9-16 15,0-1-15,9-17 16,0-9-16,1-8 15,-19-9-15,1 0 16,-18 18-16,1 8 16,-19 0-16,1 8 15,0 1 1,0 8-16,0 9 16,9 0-16,0 9 15,-1 0-15,9-1 16,9 1-16,0 0 15,0-1-15,9 1 16,0 0-16</inkml:trace>
  <inkml:trace contextRef="#ctx0" brushRef="#br0" timeOffset="-175297.4">5228 10963 0,'-9'0'0,"0"8"16,1 1-16,-1 8 15,0 1-15,1-1 16,-1 18-16,0-1 16,0 1-1,1 0-15,-1-9 16,0-1-16,1-7 16,8-10-16,0 1 15,0 0-15,0-1 16,0-8-16,0 0 15,0 0-15,0-8 16,8-1 0,10-17-16,-1-8 15,1-1-15,8 0 16,-9 18-16,-8 0 16,-1-1-16,1 10 15,0 8-15,-9 0 16,0 17-16,8 0 15,1 18-15,0 17 16,-1 8 0,10 10-16,-1-10 15,35 18-15,-17-34 16</inkml:trace>
  <inkml:trace contextRef="#ctx0" brushRef="#br0" timeOffset="-174661.15">5662 11820 0,'0'0'0,"0"0"15,-9 9-15,-26 51 0,9 1 16</inkml:trace>
  <inkml:trace contextRef="#ctx0" brushRef="#br0" timeOffset="-169481.73">11054 10989 0,'0'0'0,"0"0"0,0 26 15,9 17-15,-18 18 16,-8-1-16,17-34 15</inkml:trace>
  <inkml:trace contextRef="#ctx0" brushRef="#br0" timeOffset="-168412.94">12374 10824 0,'0'0'0,"-8"-9"0,-1-8 0,0 0 15,1-1-15,-1 1 16,0 0-16,1 0 16,-18-1-16,-1 1 15,-7 0-15,-1 17 16,-8 0-1,-1 8-15,1 10 16,-1 8-16,-8 8 16,17 1-16,18-1 15,0 1-15,17 0 16,0-9-16,8 0 16,10 0-16,-1-18 15,1 1 1,16-18-16,1 1 15,-9-10-15,0-8 16,0 0-16,0 9 16,-17 0-16,0 8 15,-1 9-15,-8 0 16,0 0 0,0 9-16,18 8 15,8 26-15,0 27 16,0-1-16,0 0 15,0 1-15,-17-1 16,-1 9-16,-16-18 16,-1-8-16,-8-8 15,-10-10-15,1-8 16,0 0-16,0-17 16,-8 0-1,8-1-15,-9-16 16,9-1-16,8-8 15,1-9-15,8 0 16,9-26-16,18-9 16,34-34-16,43-26 15,1 17-15,-61 69 16</inkml:trace>
  <inkml:trace contextRef="#ctx0" brushRef="#br0" timeOffset="-167710.71">12869 10876 0,'0'0'0,"0"0"0,0 0 16,0 0-16,0 0 15,0 0-15,0 0 16,0 0-16,0 0 15,0 0 1,0 0-16,0 0 16,0 0-16,18 0 15,-1 0-15,0 0 16,18 0 0,17-9-16,0 9 0,-8-8 15,-1 8 1,1 0-16,-18 0 0,-9 0 15,-8 0 1</inkml:trace>
  <inkml:trace contextRef="#ctx0" brushRef="#br0" timeOffset="-167348.06">12904 11145 0,'0'0'16,"0"-9"-16,0 9 0,0 0 15,0 0-15,0 0 16,0 0-1,0 0-15,0 0 16,0-9-16,0 9 16,0-8-16,17-1 15,9 0-15,18 1 16,8-10-16,9 10 16,0-10-1,-9 10-15,-9-1 16,-17 9-16,9 0 15,-18 9-15</inkml:trace>
  <inkml:trace contextRef="#ctx0" brushRef="#br0" timeOffset="-166397.4">13981 11119 0,'0'0'0,"0"0"0,0 0 16,0 0-16,0 0 16,9 0-16,8 0 15,0 0-15,18 0 16,0 0-16,8 0 15,-8 0 1,-9 0-16,0 0 16,-9 0-16,-8 0 15,0 0 1,-1 0-16,1 0 16,-9 8-16</inkml:trace>
  <inkml:trace contextRef="#ctx0" brushRef="#br0" timeOffset="-165248.05">14415 10885 0,'0'0'0,"0"0"0,0 0 15,0 0-15,0 0 16,0 0-16,0 0 16,0-9-1,17 9-15,1 0 16,-1 0-16,18 0 16,0 0-16,8 0 15,0 9-15,-8-1 16,-9 1-1,0 0-15,-8-1 16,-10 1-16,1 8 16,0 1-16,-18 8 15,-8 8-15,-9 1 16,-18 0 0,9-9-16,-8 8 0,8-8 15,18-8 1,0-10-16,-1 1 15,10-1-15,8 1 16,0-9-16,0 0 16,0 0-16,17 0 15,0 9-15,9-9 16,9 0-16,0 0 16,0 0-16,-9 0 15,-18 8-15</inkml:trace>
  <inkml:trace contextRef="#ctx0" brushRef="#br0" timeOffset="-165089.61">14988 11171 0,'0'0'0,"0"0"16,0 0-16,0 0 15,0 0 1,0 0-16,0 0 15,0 0-15,9 8 16</inkml:trace>
  <inkml:trace contextRef="#ctx0" brushRef="#br0" timeOffset="-164348.1">15344 10859 0,'0'0'0,"0"0"0,0 0 0,0 0 16,-8 0 0,-1 17-16,0 0 0,-8 18 15,-1 17 1,1-9-16,8 1 16,9-18-16,0 0 15,9-18-15,8 1 16,1 0-16,8-18 15,9-8-15,-1-9 16,1-9 0,-9 0-16,-9 1 15,-8-1-15,-18 0 16,1 18-16,-1 0 16,-17-1-16,0 18 15,0 0-15,0 9 16,9 0-16,8-9 15</inkml:trace>
  <inkml:trace contextRef="#ctx0" brushRef="#br0" timeOffset="-163984.7">15804 10919 0,'0'0'0,"0"0"0,0 0 16,0 0-16,0 0 16,-8 0-16,-1 0 15,0 0-15,1 18 16,-10-1-16,10 9 16,8 0-16,0 0 15,0-9-15,17 1 16,0-10-1,1 1-15,16-18 16,-7 1-16,-1-10 16,0-8-16,-18 9 15,1-9-15,0 9 16,-18-1-16,0 1 16,-8 0-16,0-1 15,-9 18 1,17 0-16</inkml:trace>
  <inkml:trace contextRef="#ctx0" brushRef="#br0" timeOffset="-163598.39">16178 10746 0,'0'0'0,"0"0"0,0 0 0,0 0 16,9 9-16,-1-1 16,1 10-16,0-1 15,-1 0-15,1 1 16,0-1-16,-1 0 16,1 1-1,-18 16-15,-17 10 16,0-10-16,0 10 15,0-18-15,9 0 16,-1-9-16,1-8 16,8-1-16,9 1 15,0 0-15,0-9 16,0 0 0,9 0-16,8 0 15,18 0-15,0-9 16,17 0-16,0-25 15,-17 16-15</inkml:trace>
  <inkml:trace contextRef="#ctx0" brushRef="#br0" timeOffset="-163148.48">16586 10616 0,'0'0'0,"0"0"0,0 0 16,0 0-1,9 0-15,8 9 16,0 0-16,9-1 16,1 10-16,-1-10 15,-18 1-15,1 8 16,0 1-16,-9-1 15,-9 0-15,0 9 16,1 0-16,-10 9 16,1-9-1,-1 0-15,10 8 16,8-8-16,17 9 16,1-9-16,16 0 15,1 0-15,-9 0 16,0-17-16,-17-1 15,-1 1-15,1 0 16,-18-1 0,-8 10-16,-18-1 15,-17 0-15,9-8 16,25 0-16</inkml:trace>
  <inkml:trace contextRef="#ctx0" brushRef="#br0" timeOffset="-138252.35">19113 12210 0,'0'0'0,"0"0"0,0 0 0,9 0 15,-1 0-15,1 0 16,0 0-16,-1 0 16,1 8-16,-9-8 15</inkml:trace>
  <inkml:trace contextRef="#ctx0" brushRef="#br0" timeOffset="-23649.46">2310 12244 0,'0'0'0,"0"0"15,0 18-15,9 25 16,-1 35-16,-8 43 16,9 35-16,-18 9 15,-17-18 1,0-8-16,9-27 15,-1-34-15,1-26 16,0-17-16,8-27 16,9 1-16,0-18 15,-9-25-15,1-44 16,-1-95-16,-17-243 16</inkml:trace>
  <inkml:trace contextRef="#ctx0" brushRef="#br0" timeOffset="-23367.09">2275 12201 0,'0'0'0,"0"0"0,0 0 16,0 0-16,0 0 16,0-9-16,18 1 15,16-1-15,10 9 16,8 0-16,9 0 16,-9 17-16,-9 1 15,0-1 1,-16 0-16,-1 9 15,-18 9-15,-8 17 16,-17 0-16,-18 0 16,-17 0-16,-9-9 15,1 1-15,7-18 16,10-18-16,26 1 16,-9-9-16,8 0 15,18 0 1</inkml:trace>
  <inkml:trace contextRef="#ctx0" brushRef="#br0" timeOffset="-22962.3">2779 12400 0,'0'0'0,"0"0"15,0 0-15,0 0 16,8 9-16,10 0 16,-1 8-16,9 0 15,0 1-15,0 16 16,-8 1 0,-10 0-16,1-9 15,-18 0-15,1 0 16,-1-1-16,0-7 15,1-10-15,-1 1 16,0-9-16,1-9 16,-1 1-16,9-18 15,9-9 1,17-34-16,8 0 16,19 8-16,-1 9 15,17 9-15,9-1 16,-26 27-16,-26 0 15,-8 17-15</inkml:trace>
  <inkml:trace contextRef="#ctx0" brushRef="#br0" timeOffset="-22583.65">3361 12262 0,'0'0'0,"-9"0"16,0 8-16,1-8 15,8 0-15,0 0 16,-9 0-16,9 0 15,0 0-15,0 0 16,0 0 0,0 9-16,-9 8 15,1 9-15,-1 9 16,9 0-16,0-1 16,0 10-16,9-10 15,8 10 1,0-18-16,9 0 0,0-9 15,0-8 1,-8-1-16,8-16 16,-9-1-16,-8 0 15,0-25-15,-1-10 16,-16-8-16,-18 18 16,-18-1-16,1 18 15,-1-1-15,-8 18 16,17 0-16,18 0 15,17 0 1</inkml:trace>
  <inkml:trace contextRef="#ctx0" brushRef="#br0" timeOffset="-22284.64">3465 12244 0,'0'0'0,"0"0"0,0 0 16,0 0-16,0 0 15,0 0 1,0 0-16,17 0 15,27-8-15,16-1 16,10 0-16,8-8 16,-9 0-16,-8 0 15,9 8-15,-1 9 16,-34 0-16</inkml:trace>
  <inkml:trace contextRef="#ctx0" brushRef="#br0" timeOffset="-22012.66">3717 11967 0,'0'0'16,"0"0"-16,0 0 0,0 0 16,0 18-1,0 8-15,0 17 16,8 9-16,1 26 15,-18 8-15,1 1 16,8 0-16,0-18 16,0-8-16,8-18 15,10 0-15,-1-17 16,0-17-16,1-1 16,-10-8-1</inkml:trace>
  <inkml:trace contextRef="#ctx0" brushRef="#br0" timeOffset="-21649.61">4151 12374 0,'0'0'0,"0"0"0,0 0 16,-9 0-16,0 18 15,1-1-15,-10 18 16,10-1-16,-1 1 15,0 8-15,9 1 16,0-10-16,18-8 16,-1 0-16,0-9 15,10-8 1,7 0-16,1-18 16,0 0-16,-9 1 15,0-10-15,-17-7 16,-1-1-16,-16-9 15,-1-8-15,-17 8 16,0 9 0,-18 9-16,1-1 15,8 18-15,9 9 16,0 8-16,17-8 16</inkml:trace>
  <inkml:trace contextRef="#ctx0" brushRef="#br0" timeOffset="-21198.45">4646 12392 0,'0'0'0,"0"0"15,0 0-15,0 17 16,-9 0-16,9 18 15,-9 0 1,1 8-16,-1-8 16,0-9-16,1 0 15,8-18-15,0 1 16,0 0-16,0-1 16,0-8-16,0 0 15,0-8-15,17-10 16,9-8-1,9-17-15,8-9 0,1 17 16,-10 1 0,10 8-16,-9 8 15,-1 1-15,-8 17 16,-8 0-16,-1 17 16,0 9-16,1 9 15,-1 8-15,1 9 16,-10-8-1,10-1-15,8-9 16,8-8-16,-25-26 16</inkml:trace>
  <inkml:trace contextRef="#ctx0" brushRef="#br0" timeOffset="-20996.71">5992 12773 0,'0'0'0,"0"0"0,0 17 16,-9 26-16,-17 18 16,-9 8-16,-8-8 15,26-44 1</inkml:trace>
  <inkml:trace contextRef="#ctx0" brushRef="#br0" timeOffset="-19201.93">12270 12331 0,'0'0'0,"0"0"16,0 0-16,0 0 15,0 0-15,-9 0 16,1-9-16,-1 1 15,0-1-15,-8 0 16,0 1-16,-9-1 16,-9 0-16,0 1 15,0 8-15,-8 0 16,8 0 0,9 8-16,0 10 15,0-1-15,9 18 16,-1-1-16,1-8 15,17 0-15,0-8 16,17-1-16,1-8 16,-1-1-1,9 1-15,9-18 0,0 1 16,8-18 0,0 0-16,-16 8 15,-1 1-15,-9 8 16,-8 9-16,-1 0 15,1 0-15,0 0 16,-1 18-16,1 8 16,8 26-16,1 8 15,-1 18 1,9 17-16,-17 1 16,0-10-16,-1-8 15,-8-8-15,-8-10 16,-1-8-16,-8-9 15,-10 1 1,-7-18-16,-1 0 16,-8-9-16,-1-8 15,-8-18-15,17 0 16,1-8-16,-1 0 16,0-9-16,18 0 15,17-26-15,26-26 16,35-17-16,43-9 15,9 17-15,-61 61 16</inkml:trace>
  <inkml:trace contextRef="#ctx0" brushRef="#br0" timeOffset="-18731.4">13086 12444 0,'0'0'0,"0"0"0,0 0 15,0 0-15,0 0 16,0 0-16,0 0 16,0 0-16,0 0 15,18 0-15,-1 0 16,18-9-16,0 0 16,8 9-16,0 0 15,-8 0 1,9 9-16,-27 8 15</inkml:trace>
  <inkml:trace contextRef="#ctx0" brushRef="#br0" timeOffset="-18450.82">13121 12738 0,'0'0'0,"0"0"16,0 0-16,0 0 15,0 0-15,0 0 16,0 0 0,18 0-16,-1 0 15,18 0-15,-1 0 16,1 0-16,9 0 15,-1 0-15,18-9 16,-9 1-16</inkml:trace>
  <inkml:trace contextRef="#ctx0" brushRef="#br0" timeOffset="-17541.83">14962 12868 0,'0'0'0,"0"0"0,0 0 16,0 0-16,0 0 16,0 0-16,0-9 15,9 9-15</inkml:trace>
  <inkml:trace contextRef="#ctx0" brushRef="#br0" timeOffset="-16750.39">3500 17683 0,'-9'9'0,"-8"17"16,-10 35-16,-7 8 15,-1 9-15,18-9 16,-1-17-16,18-17 16,0-27-16,9-16 15,0 8-15</inkml:trace>
  <inkml:trace contextRef="#ctx0" brushRef="#br0" timeOffset="-12899.68">14893 12201 0,'0'0'0,"0"0"0,0 0 16,0 0-16,0 0 16,0 0-16,-9 0 15,0 17-15,1 18 16,8 34-16,0 9 16,17 9-1,0 0-15,9-1 0,9-8 16,0-17-1,-9-9-15,0-9 16,-17-17-16,-1-9 16,-8 1-16,-8-1 15,-18 0-15,-27 1 16,1-10-16,26 1 16</inkml:trace>
  <inkml:trace contextRef="#ctx0" brushRef="#br0" timeOffset="-12729.01">15014 12504 0,'0'0'0,"0"0"0,18 0 16,-1 0-16,18 9 15,-1-9-15,19 0 16,16 9-16,-17-1 15</inkml:trace>
  <inkml:trace contextRef="#ctx0" brushRef="#br0" timeOffset="-12311.18">15483 12946 0,'0'0'0,"0"0"15,0 0-15,0 0 16,0 0 0,0 0-16,9 9 15</inkml:trace>
  <inkml:trace contextRef="#ctx0" brushRef="#br0" timeOffset="-11868.96">16048 12383 0,'0'0'0,"0"0"16,0 0-16,0 9 16,0 8-16,0 9 15,0 9-15,8 17 16,10 0-16,-1 17 15,0 0 1,1-8-16,-1-18 16,-8 0-16,-1-17 15,1 0-15,-18 0 16,1-8-16,-10-1 16,1-8-16,0-1 15,17 1-15</inkml:trace>
  <inkml:trace contextRef="#ctx0" brushRef="#br0" timeOffset="-11732.02">16282 12539 0,'0'0'0,"0"0"0,0 0 16,17 0-16,9 0 15,9 0 1,17 0-16,-17 9 15</inkml:trace>
  <inkml:trace contextRef="#ctx0" brushRef="#br0" timeOffset="-11168.88">16985 12504 0,'0'-8'0,"0"-1"0,0 9 16,0 0-1,0 0-15,0 0 16,0 0-16,0 17 15,0 1-15,9 16 16,0 1-16,8 26 16,9-1-16,0 1 15,-17-27-15,0-8 16,-18 0 0,0-8-16,-17-1 15,0-8-15,0-1 16,0 1-16,0 0 15,9-9-15,-1-9 16,18 0-16,9-17 16,17-17-1,26-18-15,26-17 16,0 1-16,-8 7 16,-18 18-16,-26 18 15,-17 16-15,-1 1 16,-8 8-16,-8 1 15,-1-1-15,-8 9 16,-18 0 0,-17 26-16,8 0 15,36-17-15</inkml:trace>
  <inkml:trace contextRef="#ctx0" brushRef="#br0" timeOffset="-10767.74">17984 12141 0,'0'0'0,"0"0"0,0 0 0,0 0 15,0 0-15,0 0 16,-9 0-16,1 0 15,-10 17-15,-8 17 16,-17 27 0,-18 34-16,9 1 15,17-1-15,9 9 16,9-9-16,17-17 16,9-17-16,8-9 15,9-18-15,9-8 16,-1-17-16,10 0 15,-1-18 1,-17 0-16,-17-17 16,0 0-16,-27 0 15,-25-17-15,-35 8 16,-26 9-16,43 9 16</inkml:trace>
  <inkml:trace contextRef="#ctx0" brushRef="#br0" timeOffset="-10347.65">15553 13015 0,'-9'-8'0,"0"-1"16,1 0-16,-1 1 15,9 8-15,0-9 16,0 9-16,0 0 16,0 0-1,0 0-15,0 0 16,0 0-16,9 0 15</inkml:trace>
  <inkml:trace contextRef="#ctx0" brushRef="#br0" timeOffset="3535.16">17706 11222 0,'0'0'0,"0"0"0,0 0 0,0 0 15,0 18 1,0-1-16,-8 35 15,-36 43-15,9-25 16</inkml:trace>
  <inkml:trace contextRef="#ctx0" brushRef="#br0" timeOffset="4280.73">18227 11006 0,'-8'0'0,"8"0"16,0 0-16,0 0 15,0 9-15,0-1 16,8 1-16,10 0 15,-1-1-15,0-8 16,18-8-16,0-1 16,-9-8-16,0 8 15,-17-8 1,-1-1-16,1 1 16,0 0-16,-9-1 15,-9 1-15,0 0 16,1-1-16,-10 10 15,-8 8-15,-9 0 16,1 17-16,8 9 16,-9 26-1,0 9-15,18-1 16,17 1-16,0 0 16,17-18-16,9 0 15,9-8-15,8-9 16,36-18-16,16-8 15,-52 0-15</inkml:trace>
  <inkml:trace contextRef="#ctx0" brushRef="#br0" timeOffset="4669.12">18835 10963 0,'0'0'0,"0"0"0,0 0 16,0 0-16,0 0 15,9 0-15,8 0 16,0 0-16,18 0 16,17 0-16,-8 0 15,8 8-15,-17-8 16,-18-8 15,-8 8-31</inkml:trace>
  <inkml:trace contextRef="#ctx0" brushRef="#br0" timeOffset="4842.64">18896 11162 0,'0'0'0,"0"0"0,0 0 15,0 0-15,9 0 16,8 0-16,18 0 16,17 0-16,0 0 15,-9 0-15,-25 9 16</inkml:trace>
  <inkml:trace contextRef="#ctx0" brushRef="#br0" timeOffset="5084.28">19538 10703 0,'0'0'0,"0"0"0,0 0 15,0 0-15,-8 17 16,-1 18-16,0 17 15,1 26-15,-18 17 32,8-17-32,1-17 0,8-9 0,9-18 15,9-17 1,0-8-16</inkml:trace>
  <inkml:trace contextRef="#ctx0" brushRef="#br0" timeOffset="5248.52">19591 11300 0,'0'0'0,"0"0"0,0 0 16,0 0-16,0 0 16,0 0-16,0 0 15,0 0-15</inkml:trace>
  <inkml:trace contextRef="#ctx0" brushRef="#br0" timeOffset="5681.91">20077 10755 0,'0'0'0,"0"0"0,0 0 16,0 0-16,0 0 15,0 0-15,0 0 16,-9 0-16,0 0 16,1 0-1,-10 17-15,-8 0 16,9 18-16,-9 8 16,0 27-16,9-10 15,-1 1-15,9-18 16,9 1-16,9-18 15,9 0-15,-1-9 16,0-9 0,1 1-16,-1-9 15,0-9-15,1 1 16,-10-1-16,1 1 16,-9-10-16,-9 1 15,1 0-15,-18-1 16,-18 18-16,10 0 15,-1 9 1,9 8-16,17 1 16,9-10-16</inkml:trace>
  <inkml:trace contextRef="#ctx0" brushRef="#br0" timeOffset="5932.85">20702 10893 0,'0'0'0,"0"0"0,0 0 16,0 0-16,-9 0 16,-8 18-16,-18 16 15,-8 18 1,-9 9-16,0-9 15,8 0-15,10-17 16,-1-10-16,9-7 16,17-10-16</inkml:trace>
  <inkml:trace contextRef="#ctx0" brushRef="#br0" timeOffset="6112.18">20329 10963 0,'0'0'0,"0"0"0,0 0 16,0 0-16,17 26 16,9 8-16,9 18 15,0-8-15,17-1 16,-9-8 0,-26-18-16</inkml:trace>
  <inkml:trace contextRef="#ctx0" brushRef="#br0" timeOffset="6312.89">20989 10824 0,'0'0'0,"0"0"0,0 0 15,0 9-15,-9 17 16,0 26-16,1 17 15,-10 0-15,18-8 16,0-18-16,0-17 16,0-8-16</inkml:trace>
  <inkml:trace contextRef="#ctx0" brushRef="#br0" timeOffset="6669.27">21293 10937 0,'0'0'0,"0"0"0,0 0 0,0 0 15,0 8 1,-9 18-16,0 18 16,9-1-16,0 0 15,0 1-15,18-18 16,-1 0-16,9-1 15,0-16-15,0 0 16,9-18-16,-9 0 16,9-16-1,-9-10-15,-18-8 16,1-1-16,-18 10 16,1-1-16,-18 9 15,0 9-15,0-1 16,-9 18-16,17 0 15,10 0-15,8 0 16,0 0 0</inkml:trace>
  <inkml:trace contextRef="#ctx0" brushRef="#br0" timeOffset="6915.63">21579 10677 0,'0'0'0,"0"0"15,0 0-15,0 0 16,0 0-16,9 0 16,8-9-16,27 1 15,16-10-15,10 1 16,-1 0-1,27-9-15,-35 8 16</inkml:trace>
  <inkml:trace contextRef="#ctx0" brushRef="#br0" timeOffset="7178.82">22187 10313 0,'0'0'0,"0"0"16,0 0-16,0 0 15,0 0-15,0 17 16,0 1-16,0 16 16,-9 18-16,1 26 15,-1 0 1,0-8-16,18-18 15,8-9-15,-8-17 16,0-18-16</inkml:trace>
  <inkml:trace contextRef="#ctx0" brushRef="#br0" timeOffset="7678.92">22665 10426 0,'-9'-9'0,"0"0"0,1 1 0,8-1 15,0 0-15,0 1 16,-9-1-16,0 0 16,1 1-1,-10-1-15,1 0 16,-1 1-16,-8 8 15,0 0-15,-8 17 16,-1 0-16,9 9 16,8 0-16,1 0 15,17-8 1,0-10-16,0 1 16,0-9-16,9 0 15,8 0-15,0-9 16,1 1-16,-1-1 15,1 0-15,-10 1 16,1 8-16,0 0 16,-9 0-16,0 0 15,0 0 1,8 17-16,-8 18 16,0 17-16,0 0 15,0 0-15,0-9 16,0-17-16,0 0 15,0-9-15,0 9 16,9-17-16</inkml:trace>
  <inkml:trace contextRef="#ctx0" brushRef="#br0" timeOffset="10312.51">22717 10937 0,'-9'0'0,"9"0"0,-9 0 0,9 0 15,0 0-15,0 0 16,0 0-16,0 0 16,0 8-16,18 10 15,-1-1-15,18 9 16,8 0-16,1 0 15,-1 0-15,-17-9 16,0-8 0,-8 0-16,-10-1 15,1 1-15,0 0 16,-18 8-16,0 0 16,-17 9-16,-17 9 15,8-9-15,0 0 16,18-18-16,0 1 15,-1 0 1,18-1-16,0 1 16,0-9-16,0 0 15</inkml:trace>
  <inkml:trace contextRef="#ctx0" brushRef="#br0" timeOffset="10945.17">23663 11110 0,'-8'-9'0,"-1"1"0,0-1 16,1 9-16,-1 0 16,0 0-1,-17 17-15,0 1 16,0 16-16,0 1 15,9 8-15,-1 0 16,18 1-16,0-10 16,18-8-16,-1 0 15,18-17-15,-1-9 16,19-17-16,7-18 16,-8-8-1,-8-9-15,-18-9 16,-17 9-16,-18 9 15,0 8-15,-17 1 16,-17 16-16,-1 10 16,18 8-16</inkml:trace>
  <inkml:trace contextRef="#ctx0" brushRef="#br0" timeOffset="90657.56">2770 14799 0,'0'0'0,"0"0"0,0 9 16,0 17-16,0 17 16,-9 35-16,1 26 15,-18 9-15,0-1 16,8 1-16,1-26 16,0-10-16,-1-25 15,9-17-15,1-18 16,8-8-1,0-9-15,0 0 16</inkml:trace>
  <inkml:trace contextRef="#ctx0" brushRef="#br0" timeOffset="91167.02">2649 14773 0,'0'0'0,"0"0"0,0 0 15,0 0-15,17 0 16,9-8-16,17-1 16,18 0-16,9 9 15,-1 0 1,1 0-16,-18 0 0,-9 9 16,-17-9-16,-17 0 15,0 9 1,-18 8-16,-9 18 15,-16 8-15,-10 9 16,-8 9-16,-9-1 16,9-17-16,18-8 15,16-9-15,1 0 16,17-9-16,0 1 16,17-1-1,18 0-15,17 9 16,0-8-16,9 8 15,-18-9-15,1 0 16,-18 1-16,0 8 16,-17 17-16,-18 9 15,-17 0 1,-18 8-16,-16-8 16,-10-8-16,9-10 15,9-25-15,18 0 16,-1-9-16,17-9 15,10 0-15,8 9 16</inkml:trace>
  <inkml:trace contextRef="#ctx0" brushRef="#br0" timeOffset="91555.19">3482 15302 0,'0'0'0,"0"0"15,-8 0-15,-1 0 16,0 8-16,-8 1 16,-1 0-16,1 8 15,0-8-15,8 8 16,-8 18-16,-1-1 15,18 10-15,0-10 16,0-8 0,18 0-16,-1 0 15,9-17-15,0-1 16,9-16-16,8-18 16,-8-9-16,-9 9 15,-17-8-15,-9-10 16,-9 1-16,-17 0 15,0 8 1,0 9-16,17 17 16,9 9-16</inkml:trace>
  <inkml:trace contextRef="#ctx0" brushRef="#br0" timeOffset="91917.65">4003 14652 0,'0'0'0,"0"0"0,0 0 16,-8 0-16,-1 17 15,0 9-15,0 9 16,1 26-1,-10 25-15,-8 18 16,0 9-16,0-1 16,0 1-16,0-9 15,0-26-15,9-18 16,-1-8-16,1-8 16,8-18-16,1-18 15,8 1 1,0 0-16,8-9 15,10-9-15,-1 9 16</inkml:trace>
  <inkml:trace contextRef="#ctx0" brushRef="#br0" timeOffset="92369.67">3882 15362 0,'-9'0'0,"9"0"0,0 0 16,0 0-16,0 0 16,0 0-16,0-8 15,17-1-15,1 0 16,-1 1 0,18-1-16,0 0 15,8 9-15,-8 0 16,-9 0-16,-9 18 15,0-1-15,-8 9 16,0 26 0,-9 9-16,-9-1 0,0-17 15,9 1 1,0-18-16,9 0 16,9-18-16,-1 1 15,-8 0-15</inkml:trace>
  <inkml:trace contextRef="#ctx0" brushRef="#br0" timeOffset="92704.75">4498 15276 0,'0'0'0,"0"0"0,0 0 16,0 0-16,0 17 15,9 0-15,8 9 16,1 26 0,-1 0-16,-8 0 15,-1 0-15,-8-9 16,0 1-16,-8-1 16,-1-17-16,0 0 15,1-17 1,-1-1-16,9 1 15,-9-18-15,9-17 0,9-34 16,17-36 0,26 1-16,18 0 15,-1 26-15,-43 51 16</inkml:trace>
  <inkml:trace contextRef="#ctx0" brushRef="#br0" timeOffset="93539.66">5679 15267 0,'-9'0'0,"9"0"15,0 0-15,-8 17 16,8 1-16,-9 16 16,0 27-16,1 8 15,-1-8 1,0-18-16,-8 0 15,8-17-15,1-8 16,8-10-16,0 1 16,0-9-16,0 0 15,0-17-15,17-18 16,0-17-16,18-8 16,0 8-16,0 0 15,-1 17 1,-8 18-16,0-1 15,0 18-15,1 0 16,-10 18-16,9 8 16,-9 17-16,-8 9 15,-9 9-15,0-18 16,0-17 0,0 0-16,0-18 15,0 1-15,0-9 16,17-17-16,27-27 15,17-25-15,-1 0 16,1 8-16,-17 27 16,-18 8-16,-9 17 15,-8 9 1,-1 0-16,1 26 16,0 35-16,-1 17 15,-8-9-15,0-9 16,9-16-16,17-18 15,0 0-15,-8-18 16</inkml:trace>
  <inkml:trace contextRef="#ctx0" brushRef="#br0" timeOffset="94000.09">6886 15232 0,'0'0'0,"0"0"0,0 0 0,0 0 15,0 0 1,-8 0-16,-10 0 16,-8 18-16,-17-1 15,-1 18-15,-8 25 16,0 10-1,17-1-15,1-9 0,16-8 16,18-8 0,0-18-16,9 0 15,8-18-15,1 1 16,25-18-16,9-25 16,0-10-16,-8-8 15,-18 1 1,0 16-16,-18 0 15,1 18-15,0 0 0,-9 17 16,0 0 0,0 8-16,0 27 15,0 8-15,0 9 16,9-9-16,8 1 16,18-18-16,-1 0 15,-16-18-15</inkml:trace>
  <inkml:trace contextRef="#ctx0" brushRef="#br0" timeOffset="94570.5">7755 15189 0,'0'0'0,"0"0"0,0 0 16,0 0-16,-9 0 16,0 0-16,-17 0 15,0 0-15,-17 17 16,-9 1-16,-9 16 16,9 10-1,0 16-15,0 1 16,17 0-16,17-27 15,10-8-15,8-9 16,0-8-16,0 0 16,17-9-16,18-9 15,0-8-15,-1 0 16,-8-1-16,0 18 16,-8 0-16,-1 9 15,9 17 1,0 17-16,0 18 15,-17 8-15,-9 35 16,-9 0-16,1-18 16,-18 1-16,-18-9 15,1-9-15,-9 1 16,-9-10-16,0-25 16,9-9-1,17-17-15,0-9 16,9-9-16,-8-17 15,16-26-15,18-35 16,26-34-16,26 0 16,35 8-16,-26 70 15</inkml:trace>
  <inkml:trace contextRef="#ctx0" brushRef="#br0" timeOffset="96066.9">7954 15250 0,'0'0'0,"0"0"16,-8 0-16,-1 0 16,9 0-16,0 0 15,0 0-15,0 0 16,0 0 0,-9 0-16,1 8 15,-1 10-15,0 8 16,1 8-16,-1 1 15,-9 8 1,1 1-16,0-1 16,8-17-16,0-9 0,9-8 15,0-1 1,0 1-16,0-9 16,0 0-16,0-9 15,0-8-15,18-9 16,-1-17-16,9 0 15,9-1-15,-9 10 16,0 8-16,0 8 16,-9 10-16,1-1 15,-10 9 1,1 0-16,9 17 16,-1 9-16,-8 18 15,-1 16-15,1 1 16,0-1-16,-9-16 15,8-10-15,1-8 16,17-8 0,9-10-16,-18 1 15</inkml:trace>
  <inkml:trace contextRef="#ctx0" brushRef="#br0" timeOffset="96686.77">8362 15570 0,'0'0'0,"0"0"0,0 0 16,0 0-16,0 9 16,18-1-16,-1 1 15,9 0-15,18-9 16,8-9-16,0-17 16,-9 0-16,1-8 15,-10-1-15,-8 0 16,-17 9-1,0 9-15,-18 0 16,0-1-16,-17 10 16,-17 8-16,0 17 15,-9 9-15,-1 17 16,1 18-16,18-1 16,16-8-16,10 0 15,8-8 1,17-1-16,0-17 15,18-9-15,26-8 16,8-9-16,-8-9 16,-35 9-16</inkml:trace>
  <inkml:trace contextRef="#ctx0" brushRef="#br0" timeOffset="96933.56">8753 15328 0,'0'0'0,"0"0"15,0 0-15,18 0 16,16 8 0,10 1-16,17 0 15,8-9-15,9-9 16,-8 0-16,-10 1 15,-16-1-15,-1-8 16,1 8-16,-27 9 16</inkml:trace>
  <inkml:trace contextRef="#ctx0" brushRef="#br0" timeOffset="97182.84">9040 14981 0,'0'0'0,"0"0"16,0 0-16,0 18 16,8 8-16,1 17 15,-9 17 1,0 10-16,-9 25 16,1 18-16,-1-18 15,9-9-15,0-16 16,0-18-16,17-9 15,10-26-15,7-8 16,-8 0-16,-8-9 16</inkml:trace>
  <inkml:trace contextRef="#ctx0" brushRef="#br0" timeOffset="97516.73">9561 15449 0,'0'0'0,"-9"0"15,0 9-15,-17 8 16,9 18 0,0-1-16,-1 9 15,1 1-15,17-1 16,0-17-16,9 0 16,8 0-16,0-17 15,18-1 1,0 1-16,8-18 15,1 1-15,-18-10 16,0-8-16,-18-8 16,1-10-16,-18 10 15,-17-1-15,0 9 16,0 9-16,-17 0 16,8 17-16,0 0 15,18 0-15,8 17 16,1-8-1</inkml:trace>
  <inkml:trace contextRef="#ctx0" brushRef="#br0" timeOffset="97950.46">9960 15466 0,'0'0'0,"0"0"15,0 9-15,-8 8 16,-1 9-16,0 9 16,1 8-16,-1 0 15,-9-8-15,10-9 16,-10 0 0,10-17-16,8-1 0,0 1 15,0-9 1,0 0-16,0-9 15,8 1-15,18-27 16,9-8-16,9-9 16,-1 17-16,-8 1 15,-9 16-15,0 1 16,-17 17-16,-1 0 16,10 9-1,-1 8-15,0 17 16,-8 18-16,0 9 15,-1 0-15,10-9 16,-1-9-16,1-17 16,8-9-16,26-17 15,-18-8-15</inkml:trace>
  <inkml:trace contextRef="#ctx0" brushRef="#br0" timeOffset="98154.15">10968 15267 0,'0'0'0,"0"0"0,0 0 15,0 0-15,0 0 16,8 9-16,1-9 15</inkml:trace>
  <inkml:trace contextRef="#ctx0" brushRef="#br0" timeOffset="98283.03">10968 15536 0,'0'0'0,"0"0"0,0 0 16,0 8-16,8 9 15,1-8-15</inkml:trace>
  <inkml:trace contextRef="#ctx0" brushRef="#br0" timeOffset="101100.01">11853 15172 0,'0'0'0,"0"0"0,0 0 16,0 0-16,0 0 15,0 0-15,0 0 16,0 17-16,0 9 15,0 9-15,0 25 16,-8 10-16,-1-1 16,-8-8-16,-1-18 15,10-17-15,8-9 16,0-8 0,0-1-16,0-8 15,0 0-15,0-8 16,0-18-16,17-17 15,0-1-15,18-16 16,0 8-16,-1 0 16,-7 17-1,-1 0-15,0 9 16,-9 9-16,-8 0 16,-1 8-16,1 0 15,0 9-15,8 0 16,-8 0-16,-1 0 15,1 0 1,0 0-16,0 0 16,-1 0-16,1 0 0,0 0 15,-9 0 1,0 0-16,8 0 16,-8 0-16,9 0 15,0 0-15,-9 0 16,0 0-16,0 9 15,0 8-15,0 1 16,8 16 0,1 1-16,-18 0 15,1 8-15,-1 0 16,0-8-16,9-9 16,0-9-16,0-8 15,0 0-15,0-9 16,0-9-1,0 0-15,9-17 16,8-8-16,1-10 16,8 1-16,0 8 15,0 1-15,-9 16 16,1 1-16,-1 0 16,0 17-16,1 0 15,-1 0-15,0 0 16,1 17-16,-10 0 15,1 18 1,0 17-16,0 0 16,-9 0-16,8-9 15,1-17-15,0-8 16,17-1-16,0 0 16</inkml:trace>
  <inkml:trace contextRef="#ctx0" brushRef="#br0" timeOffset="101520.83">13043 15172 0,'0'0'0,"0"0"16,0 0-16,-9 0 16,1 0-16,-18 8 15,0 10 1,-9-1-16,-9 9 15,10 9-15,-1-1 16,9 10-16,8 8 16,1-9-16,17-8 15,0-9-15,9-18 16,8 1-16,9-18 16,18-17-16,-1-17 15,0 0 1,1-9-16,-9 17 15,-9 18-15,-18-1 16,1 10-16,0 8 16,-9 0-16,0 8 15,-9 18-15,9 18 16,0 8-16,9 0 16,8-9-1,0-17-15,10-17 16,16-18-16,-26-8 15</inkml:trace>
  <inkml:trace contextRef="#ctx0" brushRef="#br0" timeOffset="102082.88">13581 15215 0,'0'0'0,"0"0"0,0 0 0,0 0 16,0 0-1,0 0-15,-8-9 0,-10 1 16,1 8 0,-9 0-16,0 0 15,-18 17-15,1 0 16,8 9-16,1 0 15,16 0-15,1 0 16,17-17-16,0 0 16,0-1-1,9-8-15,8-8 16,9-1-16,9 0 16,-9 1-16,0-1 15,0 9-15,-9 0 16,1 9-16,8 8 15,0 26 1,0 18-16,-18 8 16,1 0-16,-9 9 15,-9-8-15,-17-10 16,0 1-16,0-18 16,9-17-16,-9 0 15,8 0-15,1-17 16,0 0-16,-1-1 15,1-8 1,-9-8-16,9-18 16,-1 0-16,18 0 15,0 0-15,0 17 16</inkml:trace>
  <inkml:trace contextRef="#ctx0" brushRef="#br0" timeOffset="102751.09">13859 15137 0,'0'0'0,"0"0"0,0 0 16,0 0-16,0 0 15,0 9-15,0 8 16,-8 0-16,-1 18 16,0 17-16,-8 0 15,-1 0 1,1-9-16,0-8 15,8-9-15,0-9 16,9-8-16,0 0 16,0-9-16,0-9 15,0 0-15,18-17 16,8-8-16,0-1 16,0 0-1,0 9-15,0 9 16,-9 8-16,-8 9 15,0 0-15,-1 0 16,1 9-16,8 8 16,1 27-16,-9 8 15,-1 0-15,1-18 16,0-8 0,17 0-16,0-9 15,0-17-15,-9-8 16</inkml:trace>
  <inkml:trace contextRef="#ctx0" brushRef="#br0" timeOffset="103165.96">14233 15362 0,'0'0'0,"-9"0"0,0 0 16,9 0 0,0 0-16,0 0 15,0 0-15,0 9 16,0 0-16,18-1 15,-1 1-15,9-9 16,9-9-16,8 1 16,1-10-16,-1 1 15,-17 0-15,0-1 16,-17 1 0,0 8-16,-9 1 15,0-1-15,-9 0 16,0 1-16,-8 8 15,-1 0-15,1 0 16,-9 17 0,0 0-16,9 9 15,-1 9-15,1 8 16,17 1-16,0-1 16,9-8-16,8-9 15,0-1-15,9-7 16,26-1-1,-8-8-15,-18-1 16</inkml:trace>
  <inkml:trace contextRef="#ctx0" brushRef="#br0" timeOffset="103516.8">14702 15215 0,'0'0'0,"0"0"16,0 0-16,0 0 16,0 0-16,0 0 15,0 0-15,17 0 16,18-9-16,17 1 16,17-18-16,9 8 15,-25-8 1,-10-8-16,-26 16 15</inkml:trace>
  <inkml:trace contextRef="#ctx0" brushRef="#br0" timeOffset="103749.52">14901 14843 0,'0'0'0,"0"0"16,0 17-16,0 0 15,0 27-15,0 25 16,-8 9-16,-1 8 16,0 1-16,-8 8 15,8-8-15,9-35 16,0-9-16,9-8 16,8-1-1,1-16-15</inkml:trace>
  <inkml:trace contextRef="#ctx0" brushRef="#br0" timeOffset="103916.56">15214 15414 0,'0'0'0,"0"0"16,0 0-16,0 18 15,0-1-15,0 0 16,0-8-16,0 0 15,-9-18-15,9 9 16</inkml:trace>
  <inkml:trace contextRef="#ctx0" brushRef="#br0" timeOffset="104041.83">15197 14921 0,'0'0'0,"0"0"0,0 0 16,0 0-16,0 17 15,0 0-15,8-8 16</inkml:trace>
  <inkml:trace contextRef="#ctx0" brushRef="#br0" timeOffset="104336.71">15709 15224 0,'0'0'0,"0"0"0,0 0 0,0 0 16,0 0-1,-9 0-15,1 0 16,-1 0-16,-8 8 16,-10 10-16,1 8 15,0 0-15,9 8 16,0 1-16,-1 8 15,18 1 1,0-1-16,18-17 16,16 0-16,36 17 15,25-17-15,-60-26 16</inkml:trace>
  <inkml:trace contextRef="#ctx0" brushRef="#br0" timeOffset="106882.14">16603 15189 0,'0'0'0,"0"0"0,0 0 16,0 0-16,0 0 16,0 17-16,-8 9 15,-1 9-15,0 8 16,-8 9-16,0 0 15,-1-8 1,1-18-16,8 0 16,9-18-16,0 1 15,0 0-15,0-9 16,0-9-16,18-17 16,-1-17-16,9-1 15,9 1 1,-1 8-16,1 1 15,-9 16-15,0 1 16,-8 17-16,-10 0 16,1 0-16,0 17 15,-1 1-15,1 16 16,-9 1-16,0-9 16,0 0-16,0-17 15,0-1 1,0 1-16,17-9 15,1-9-15,16-8 16,19-9-16,-1-9 16,-9 1-16,-8 16 15,-9 1-15,-17 17 16,-1 0-16,1 0 16,0 17-1,-1 1-15,1-1 16,0 9-16,-1 0 15,10 0-15,-1-9 16,0-8-16,27 0 16,-1-9-16,-8-18 15,35-8-15,25 0 16,-25 9-16,-36 8 16,-16 9-1,-10 0-15,1 0 16,-9 0-16,0 0 15,0 0-15,-9 9 16,1 17-16,-1 9 16,9-1-16,0 10 15,0-18 1,9-1-16,8-7 16,0-10-16,18 1 15,0-18-15,0 1 16,-9-18-16,0 0 15,-9 0 1,-8-9-16,-9 1 0,-9-1 16,0 0-1,-17 18-15,0 0 16,0-1-16,-9 1 16,9 17-16,9 0 15,0 0-15,17 0 16,0 0-16,0 0 15,0 0-15,26 0 16,17-9 0,9 9-16,0 0 15,0 0-15,-8 0 16,-18 0-16,0 9 16,-9 8-16,-8 1 15,0 8-15,-18 17 16,0 9-16,1-9 15,-10-17-15,10 0 16,8-17 0,0-1-16,0 1 15,0 0-15,0-9 16,0-9-16,0 0 16,17-16-16,18-1 15,-1-9-15,1 0 16,9 1-16,-10 8 15,-8 8 1,0 1-16,0 8 16,1 9-16,-10 0 15,-8 0-15,-1 0 16,1 0-16,0 0 16,-1 9-16,1 8 15,-9 1-15,0 16 16,0 1-16,-9-9 15,1 0 1,8 0-16,0-9 16,0-8-16,0-1 15,0 1-15,0-9 16,0 0-16,0-9 16,17-16-16,0-1 15,9-9-15,9 0 16,-9 1-1,0 8-15,-8 8 16,-1 10-16,0 8 16,1 0-16,-1 8 15,9 10-15,0-1 16,-8 18-16,-1-1 16,9-8-16,-9 0 15,1 0-15,-1-9 16,9-8-1,0 0-15,0-1 16,9-16-16,0-1 16,-9-8-16,0-9 15,0 0-15,-17 0 16,-1 0-16,1 0 16,0 0-16,-18 9 15,0-1 1,1 1-16,-19 0 15,1 17-15,0 0 16,0 0-16,-8 17 16,8 0-16,0 18 15,8 8-15,1 1 16,17-1 0,0-17-16,17 0 15,1-9-15,-1 0 16,0-8-16,9 0 15,9-18-15,8 0 16,1-17-16,-9 0 16,-9 1-16,0 7 15,-9 1 1,-8 17-16,-1 0 16,-8 0-16,0 0 15,0 0-15,0 17 16,0 9-16,-8 0 15,8-9-15,0-8 16,0 0-16,0-1 16,0-8-16,0 0 15,0 0 1,0-8-16,17-10 16,18-8-16,0-8 15,-9 8-15,0 9 16,0-1-16,-9 18 15,-8 0-15,-1 0 16,10 18-16,-1-1 16,1 9-1,-1 0-15,0 0 16,9-18-16,0 1 16,-8 0-16,17-1 15,-1-16-15,18-18 16,0-17-16,-8-1 15,-1-16 1,1-1-16,8-34 16,-9-9-16,-17 34 15,-17 10-15,0 25 16,-1 9-16,1 9 16,-9 8-16,0 9 15,0 0-15,-9 9 16,1 43-16,-10 34 15,1 44 1,8 18-16,9-10 16,18-17-16,-1-34 15,9-18-15,0-17 16,0-26-16,0-17 16,-8-9-16,8-17 15,-9 8-15</inkml:trace>
  <inkml:trace contextRef="#ctx0" brushRef="#br0" timeOffset="107082.58">19426 15284 0,'0'0'0,"0"0"0,0 0 16,0 0-16,0 0 15,0 0-15,0 0 16,8 0-1,27 0-15,26-8 16,43-1-16,35 0 16,0 1-16,17 8 15,226 34-15</inkml:trace>
  <inkml:trace contextRef="#ctx0" brushRef="#br0" timeOffset="107949.7">20711 15414 0,'0'0'0,"0"0"16,0 0-16,0 0 0,0 0 16,-9 0-1,0 26-15,1 9 16,8 0-16,0 8 15,0 0-15,17-17 16,0 0-16,18 0 16,0-17-1,17-1-15,-9-16 0,1-1 16,-1-17 0,-8-17-16,-9-1 15,-9-7-15,-8 7 16,0 10-16,-18-1 15,0 0-15,1 18 16,8 0-16,0-1 16,0 10-1,0-10-15,26-8 0,17-17 16,9 8 0,9 1-16,0 16 15,-18 18-15,1 0 16,-18 9-16,0 8 15,-17 1 1,-9 34-16,-35 34 16,-26 44-16,-8 9 15,-10 8-15,10 0 16,17-8-16,26-35 16,8 0-16,18-18 15,18-25-15,-1-26 16,9-9-16,18-9 15,8-17-15,8-26 16,1-17 0,0-18-16,-18-26 15,-16-17-15,-19 0 16,-16 18-16,-10 25 16,-8 18-16,0 8 15,9 18-15,-1 0 16,10 8-16,-1 0 15,9 9 1,0-8-16,26-1 16,61-8-16,43-1 15,-60 18-15</inkml:trace>
  <inkml:trace contextRef="#ctx0" brushRef="#br0" timeOffset="108850.15">22369 15700 0,'0'0'0,"0"0"16,0 0-16,0 9 16,0-1-16,18 1 15,-1 0-15,18-1 16,26-8-16,8-8 16,-8-1-1,-9-8-15,-9-9 16,1 0-16,-18 0 15,0 0-15,-17 8 16,-1 1-16,1 0 16,-18 0-1,1-1-15,-18 10 16,0 8-16,-9 0 16,-17 17-16,0 17 15,-1 1-15,19 8 16,16 9-16,1 0 15,8 9-15,18 0 16,8-1-16,18-16 16,17-1-16,18-9 15,34-16 1,26-53-16,-60 9 16</inkml:trace>
  <inkml:trace contextRef="#ctx0" brushRef="#br0" timeOffset="112683.83">11523 16817 0,'-8'0'16,"-1"0"-16,9 0 0,0 0 0,0 0 15,0 0-15,0 0 16,17 0-16,27 9 16,17 0-1,-1-1-15,1 1 16,-9-9-1,-8 9-15,-10-9 0,-8-9 16,-17 9 0</inkml:trace>
  <inkml:trace contextRef="#ctx0" brushRef="#br0" timeOffset="112899.7">11480 17164 0,'0'0'0,"0"0"0,0 0 15,0 0 1,0 0-16,17 0 16,9 0-16,18 8 15,17 1-15,17 0 16,-9-9-1,-43 0-15</inkml:trace>
  <inkml:trace contextRef="#ctx0" brushRef="#br0" timeOffset="128683.25">12565 16237 0,'0'0'0,"0"0"16,0 0-16,0 0 15,0 17-15,-8 1 16,-1 16-16,0 18 16,1 18-16,-10 16 15,1 27-15,-9 43 16,9 8 0,-10 1-16,10 8 15,0-8-15,-1-18 16,10-35-16,8-25 15,0-35-15,0-17 16,0-9-16,0-18 16,8-8-16</inkml:trace>
  <inkml:trace contextRef="#ctx0" brushRef="#br0" timeOffset="129679.27">12887 16696 0,'0'0'0,"0"0"16,0 0-16,0 0 16,0 0-16,0 0 15,0 0-15,0 0 16,17 0-16,0 0 15,9 17 1,9 1-16,9 16 16,-18 1-16,0 8 15,-9 9 1,-8 0-16,-1 9 0,1-18 16,-18 9-16,-8-9 15,-9-8-15,9-9 16,-1 0-1,1-17-15,8-1 16,1-8-16,-1-8 16,0-1-16,9-17 15,0-9-15,9-25 16,26-18-16,8 0 16,9 9-16,0 17 15,-8 8-15,-10 18 16,-8 9-1,1 0-15,-19 17 16,1-9-16,0 9 16</inkml:trace>
  <inkml:trace contextRef="#ctx0" brushRef="#br0" timeOffset="130430.73">14016 16748 0,'0'0'16,"0"0"-16,8 0 0,-8 0 15,0 0-15,0-9 16,0 1-16,0-1 16,0 0-1,0 1-15,-8-1 16,-1 0-16,0 1 15,-8-1-15,-9 0 16,0 1-16,-9 8 16,0 0-16,1 0 15,7 17 1,10 0-16,0 1 16,-1-1-16,18 18 15,0 8-15,18 0 16,8 1-16,9-1 15,-1 0-15,-8-8 16,-8-9-16,-1 0 16,-8-9-1,-1 0-15,1 1 16,-18-1-16,1 0 16,-1 1-16,-17-1 15,0 9-15,-9 0 16,0-17-16,1-1 15,16-16-15,18-1 16,-8 0 0,8 9-16</inkml:trace>
  <inkml:trace contextRef="#ctx0" brushRef="#br0" timeOffset="130750.91">13755 16592 0,'-9'-9'0,"-8"1"0,0-1 16,8 0-16,0 1 15,1 8-15,8 0 16,0 0-16,0 0 15,0 0 1,0 0-16,0 0 16,8 0-16,10-9 15,16 9-15,18-9 16,18 9-16,-1-8 16,1 8-16,-18-18 15,-26 10-15</inkml:trace>
  <inkml:trace contextRef="#ctx0" brushRef="#br0" timeOffset="130950.49">14016 16272 0,'0'0'0,"0"0"0,0 0 16,0 0-16,0 0 15,17 8-15,0 10 16,18 8-16,0 8 16,8 18-16,-8 0 15,-18-26 1</inkml:trace>
  <inkml:trace contextRef="#ctx0" brushRef="#br0" timeOffset="131463.49">14615 16220 0,'0'0'0,"0"0"0,0 0 0,-9 0 15,0 0-15,1 0 16,-1 0-16,0 0 16,1 0-16,8 0 15,-9 0 1,9 0-16,0 17 16,-9 18-16,1 25 15,-1 36-15,0 16 16,1 18-16,-1 0 15,0-26-15,9-18 16,0-25-16,9 8 16,-9-17-1,0-26-15,9-8 16,-1-10-16</inkml:trace>
  <inkml:trace contextRef="#ctx0" brushRef="#br0" timeOffset="132094.58">15049 16635 0,'0'0'0,"0"0"16,0 0-16,0 0 16,0 0-16,17 0 15,1 0-15,16 9 16,1 0-1,0-1-15,17 1 16,0 0-16,-8-1 16,-1-8-16,0 0 15,-17 0-15,-17 0 16</inkml:trace>
  <inkml:trace contextRef="#ctx0" brushRef="#br0" timeOffset="132252.08">15179 16878 0,'0'0'0,"0"0"0,0 0 0,0 0 15,0 0 1,0 0-16,18 0 16,16 9-16,18-1 15,27 1-15,-27-9 16</inkml:trace>
  <inkml:trace contextRef="#ctx0" brushRef="#br0" timeOffset="133278.87">17038 16237 0,'0'0'0,"0"0"0,0-9 15,8 1-15,1-1 16,0 0-16,-9 1 15,0-1-15,0 0 16,0 1 0,0-1-16,-9 0 15,0 1-15,1-1 16,-1 0-16,-9 9 16,-8 0-16,0 0 15,-8 18-15,-1-1 16,9 9-16,8 17 15,1 9 1,8 0-16,9-8 16,0-18-1,9-9-15,8-8 0,1-1 16,-1-16-16,1-1 16,8-17-16,0 0 15,0 9-15,-9-1 16,-8 18-1,-1 0-15,1 0 16,0 0-16,-9 18 16,9 25-16,-1 18 15,1 8-15,0 0 16,-18 0-16,9 9 16,-9-17-16,1-18 15,-1-17 1,0-8-16,0-1 15,1-8-15,-10-1 16,-8 1-16,0-18 16,9 1-16,-9-1 15,9-8 1,-1-1-16,1 1 16,17-9-16,17-17 15,18-1-15,34-8 16,27-26-16,-35 26 15</inkml:trace>
  <inkml:trace contextRef="#ctx0" brushRef="#br0" timeOffset="133801.2">17411 16384 0,'0'0'0,"0"0"0,0 0 15,0 0-15,0 0 16,0 9-16,0 0 15,0-1-15,9 1 16,8 0-16,9-1 16,17-16-16,1-1 15,-18 0-15,0-8 16,0 0 0,-17-1-16,-1 1 15,-8 0-15,-8 8 16,-1 0-16,0 1 15,-17 8-15,0 0 16,-8 8-16,-1 10 16,0 8-16,0 8 15,18 10 1,0-1-16,17 0 16,0 0-16,17 1 15,9-10-15,9 1 16,8-9-16,9-17 15,9-1-15,-18-16 16,-25 8 0</inkml:trace>
  <inkml:trace contextRef="#ctx0" brushRef="#br0" timeOffset="134198.81">16612 17086 0,'0'-9'0,"0"0"0,0 9 15,0-8 1,17-1-16,1 0 16,8 1-16,26-1 15,17 0-15,27 9 16,34-8-16,0-1 16,9 0-16,-8 1 15,-27-1-15,-17 9 16,-9 0-1,-26 0-15,-17 0 16,-9 0-16,-9 0 16,-8 0-16,-9 0 15,0 0-15</inkml:trace>
  <inkml:trace contextRef="#ctx0" brushRef="#br0" timeOffset="134661.82">16881 17190 0,'-8'0'0,"-1"0"0,0 0 0,9 0 15,0 0 1,0 0-16,9 0 15,8 0-15,9 8 16,9 1-16,0 0 16,8-1-1,-17 1-15,0 8 16,-8 1-16,-10-1 16,-8 0-16,-8 1 15,-1 16-15,-17 1 16,0 0-16,0-1 15,-9-8-15,9 0 16,9-9-16,-1-8 16,10 0-16,8-1 15,0 1-15,0 0 16,0-1 0,0-8-16,17 9 15,0-9-15,18-9 16,17 1-16,18-1 15,-1 0-15,-43 9 16</inkml:trace>
  <inkml:trace contextRef="#ctx0" brushRef="#br0" timeOffset="135262.63">17463 17346 0,'-9'0'0,"1"0"0,8 0 15,0 0-15,0 0 16,0 0-16,-9 0 16,0 17-16,1 0 15,-1 18 1,-8-9-16,-1 0 16,10 0-16,-1-9 15,0-8-15,0-1 16,9 1-16,0-9 15,0 0-15,0 0 16,0-9-16,0 1 16,9-1-1,9-17-15,-1 0 16,0-8-16,1 16 16,-1 1-16,0 0 15,1 17-15,-1 0 16,-8 8-16,-1 10 15,1-1-15,0 0 16,0 9 0,-9-9-16,0-8 15,0 0-15,0-1 16,0 1-16,0-18 16,17 1-16,9-18 15,9-17-15,8-9 16,1 17-16,-18 18 15,0-1 1,-18 10-16,1 8 16,0 0-16,-1 17 15,1 0-15,0 18 16,-1 0-16,1-1 16,0-8-16,-1-17 15,1-1-15,-9 1 16,0-9-16</inkml:trace>
  <inkml:trace contextRef="#ctx0" brushRef="#br0" timeOffset="135711.09">16482 15873 0,'0'0'0,"0"0"15,0 0-15,0 0 16,0 0-16,0 18 16,0-1-16,0 26 15,-9 35-15,0 43 16,-8 44-16,-9 17 16,0 26-1,0 17-15,0-26 16,0-26-16,17-8 15,-8-18-15,8-52 16,0-34-16,9-18 16,0-17-16,9-8 15,8-10 1</inkml:trace>
  <inkml:trace contextRef="#ctx0" brushRef="#br0" timeOffset="140252.53">18948 16358 0,'0'0'0,"0"0"0,0 0 15,0 0-15,0 0 16,9 9-16,-1 17 15,10 9-15,-1 17 16,-8-1-16,-1 19 16,1-1-1,0 9-15,-1-9 16,-8-8-16,0-9 16,0-17-16,0-10 15,0-7-15,0-1 16,0-8-16,0-1 15,0 1-15,0-9 16,0 0-16,0-9 16,9-8-1,9-9-15,-1-8 16,0-1-16,9 0 16,-8 18-16,-10 0 15,1 8-15,0 0 16,-1 9-1,1 0-15,0 18 0,-1 8 16,10 8-16,-9 18 16,-1 0-1,1-9-15,0 1 16,-9-18-16,0 0 16,8-18-16,-8 1 15,0-9-15,0 0 16</inkml:trace>
  <inkml:trace contextRef="#ctx0" brushRef="#br0" timeOffset="140529.18">18826 16705 0,'0'0'0,"0"0"0,0 0 16,0 0 0,0 0-16,0 0 15,0 0-15,9-9 16,0 0-16,8 1 16,27-1-16,16 0 15,10-8-15,-1 0 31,27 17-31,-27 8 0</inkml:trace>
  <inkml:trace contextRef="#ctx0" brushRef="#br0" timeOffset="142044.52">18453 16332 0,'0'0'0,"0"0"0,0 0 16,0 0-16,0 0 15,0 0-15,0 0 16,0 9-16,0 17 16,0 9-1,0-1-15,0 18 16,0 0-16,0 9 15,-9-27-15,1-16 16,8-10-16</inkml:trace>
  <inkml:trace contextRef="#ctx0" brushRef="#br0" timeOffset="142294.12">18149 16965 0,'0'0'0,"0"0"16,0 0-16,0 0 16,0 0-16,0 0 15,17 0-15,1-9 16,17 9 0,-1-9-16,18 1 15,9-1-15,-9 0 16,-8 1-16,-1-1 15,1 9-15,-10 0 16,-16 0-16</inkml:trace>
  <inkml:trace contextRef="#ctx0" brushRef="#br0" timeOffset="142715.83">18384 17224 0,'0'0'0,"0"0"0,0 0 16,0 0-1,0 0-15,0 0 16,0 0-16,0 0 16,17 0-16,0 0 15,1 0-15,8 9 16,0 0-16,-9-1 15,0 1-15,-8 0 16,0 8 0,-9 0-16,-9 1 15,0-1-15,-8 0 16,0 1-16,-1-10 16,10 1-16,-1 0 15,0-1-15,9 1 16,0 0-16,0-1 15,0-8 1,18 9-16,25 0 16,18-9-16,17-9 15,44 9-15,-1-17 16,-69-1-16</inkml:trace>
  <inkml:trace contextRef="#ctx0" brushRef="#br0" timeOffset="143231.27">19591 16263 0,'0'0'0,"0"0"15,0 0-15,0 0 16,0 0-16,0 0 16,0 0-1,0 0-15,0 0 16,0 17-16,0 35 15,0 61-15,0 60 16,0 35-16,0-9 16,0-26-16,8-34 15,1-26-15,0-18 16,8-9-16,0-42 16</inkml:trace>
  <inkml:trace contextRef="#ctx0" brushRef="#br0" timeOffset="170523.62">20520 17155 0,'0'0'0,"0"0"0,-9 0 0,-8 9 15,8-9-15,0 8 16,1-8-16,-1 0 15,0 0 1,1 0-16,-1 0 16,0 0-16,1 0 15,8-8-15,0-1 16,0 0-16,17-17 16,0-17-16,9 8 15,9-8-15,0 9 16,0-1-16,8 18 15,-8 17 1,-1 0-16,1 17 16,9 9-16,-1 8 15,0 1-15,1-9 16,-9 0-16,-9 0 16,0-9-16,0-8 15,8-9-15,27-9 16,-17 9-1</inkml:trace>
  <inkml:trace contextRef="#ctx0" brushRef="#br0" timeOffset="171928.69">22091 16705 0,'0'0'0,"0"0"16,0 0-16,0 0 16,0 0-16,0 0 15,0 0 1,0 0-16,9 8 15,9 10-15,8-10 16,8 1-16,1 0 16,0-1-16,0-8 15,-1 0-15,1-8 16,-9-1 0,0-8-16,0-1 15,-8-8-15,-10 9 16,1 0-16,-9-1 15,-9 1-15,1 0 16,-1 8-16,0 9 16,0 0-16,-17 9 15,0 8-15,0 18 16,-8 25-16,16 10 16,1-10-1,17 1-15,0-18 16,17 0-16,1-17 15,16 0-15,44-8 16,9-18-16,-43 0 16</inkml:trace>
  <inkml:trace contextRef="#ctx0" brushRef="#br0" timeOffset="173954.73">23081 16263 0,'0'0'0,"-8"0"0,-1 0 15,9 0 1,0 0-16,0 0 16,0 0-16,0 0 15,0 0-15,0 17 16,-9 18-16,1 26 16,-1 17-16,0-1 15,1 19-15,-1 8 16,-8-18-16,8-25 15,0-9 1,1-9-16,-1-17 16,9 0-16,0-17 15,0-1-15,0 1 16,0-9-16,0-9 16,0-8-16,0-18 15,9 1-15,-1-1 16,1 9-16,0 9 15,-1 0 1,1-1-16,8 18 16,1 0-16,-1 0 15,0 18-15,1-1 16,-1 0-16,1 18 16,-1 0-1,-8 8-15,-1 0 0,1 0 16,0-17-1,-1-8-15,1-1 16,0-8-16,-9-1 16,0-8-16,0 0 15,0 0-15,0 0 16</inkml:trace>
  <inkml:trace contextRef="#ctx0" brushRef="#br0" timeOffset="174189.69">22804 16731 0,'0'0'0,"0"0"15,0 0-15,0 0 16,0 0-16,0 0 16,8 0-1,10 0-15,25 0 16,26 0-16,10-9 15,-1 0-15,0 1 16,9 8-16,-9 0 16,-52 0-16</inkml:trace>
  <inkml:trace contextRef="#ctx0" brushRef="#br0" timeOffset="174690.01">21970 17242 0,'0'0'0,"0"0"16,0 0-16,0 0 15,0 0-15,0 0 16,0 0-16,0 0 15,0 0-15,17 0 16,27 0-16,34 0 16,26 8-1,26-8-15,35 0 16,0-8-16,-17 8 16,-9-9-16,-18 9 15,-25-9-15,-9 9 16,-18 0-16,-17 0 15,-17 0-15,-9 0 16,-8 0 0,-1 0-16,-8 0 15</inkml:trace>
  <inkml:trace contextRef="#ctx0" brushRef="#br0" timeOffset="175189.12">22343 17493 0,'0'0'0,"0"0"16,0 0-16,0 0 15,0 0 1,0 0-16,18 0 16,-1 0-16,9 0 15,0 8-15,9 1 16,-9 8-16,0-8 16,-9 8-16,-8 1 15,0-1-15,-1 0 16,-16 9-1,-18 9-15,0 0 16,0-1-16,0-8 16,-1 0-16,10 0 15,0-17-15,8 0 16,0-1-16,9 1 16,0 0-16,0-1 15,0 1-15,18 0 16,-1-1-1,18 1-15,17-18 16,17-8-16,-8-9 16,-35 17-16</inkml:trace>
  <inkml:trace contextRef="#ctx0" brushRef="#br0" timeOffset="175905.58">23081 17579 0,'0'0'0,"-8"0"0,8 0 0,0 0 15,0 0-15,0 0 16,0 9-16,0 8 16,-9 1-1,0-1-15,1 18 16,-1-1-16,0-8 15,1 0-15,-1-8 16,0-10-16,1 1 16,8 0-16,0-1 15,0 1-15,0 0 16,0-9 0,0 0-16,0 0 15,0-9-15,8 0 16,1-8-16,0-9 15,8 0-15,0 0 16,1 9-16,8-1 16,0 1-16,0 0 15,0 8-15,-9 9 16,-8 0 0,0 0-16,-1 9 15,1 8-15,0 0 16,-1 9-16,1 0 15,-9 0-15,0 0 16,0-17 0,0 0-16,0-1 15,0 1-15,0-9 16,0 0-16,9-9 16,8-17-16,18-8 15,-9-10-15,0 10 16,0-1-16,-17 18 15,-1 8-15,1 0 16,0 9 0,-9 0-16,8 0 15,10 18-15,-1 8 16,1 34-16,-1 10 16,0-10-16,1 1 15,-1-18-15,-8-8 16,8-18-16,-8-8 15,-1-9-15</inkml:trace>
  <inkml:trace contextRef="#ctx0" brushRef="#br0" timeOffset="182221.95">24158 17060 0,'0'0'0,"0"0"0,0 0 0,0 0 15,0 0-15,0 0 16,0 0-16,18 0 15,-1 0-15,26 0 16,18 8-16,9-8 16,-10 0-1,1 0-15,-26 9 16,-26 0-16,-1-9 16</inkml:trace>
  <inkml:trace contextRef="#ctx0" brushRef="#br0" timeOffset="182409">24219 17294 0,'0'0'0,"0"0"0,0 0 16,0 0-16,0 0 16,26 8-16,9 1 15,17 0-15,9 8 16,8-8-16,-17-1 15,-26-8-15</inkml:trace>
  <inkml:trace contextRef="#ctx0" brushRef="#br0" timeOffset="183355.45">25027 17701 0,'-9'0'0,"0"8"0,1 1 15,-1 0-15,0-1 16,9 1-1,0 0-15,0-1 16,0 1-16,0 0 16,9-1-16,8-8 15,1-8-15,25-18 16,9-18-16,18-25 16,16-18-1,1-16-15,0-10 16,0-8-16,-9-1 15,-26 27-15,-8 26 16,-18 17-16,0 17 16,-9 1-16,-8 16 15,-1 1-15,1 8 16,-9 9-16,0 0 16,0 0-16,-9 18 15,-17 25 1,-8 18-16,-1 17 15,0 8-15,0 1 16,18-1-16,8-8 16,9-17-1,0-9-15,9-9 0,8-17 16,1 0-16,-1-17 16,18-9-1,17-18-15,26-42 16,9-35-16,17-27 15,0-16-15,-34 25 16,-9 18-16,-27 34 16,-8 18-16,-17 17 15,0 9-15,0-1 16,-1 18 0,-8 0-16,-8 18 15,-27 42-15,-17 44 16,8 17-16,10 9 15,7-17 1,10-18-16,17-8 0,0-27 16,17-8-1,1-17-15,-1-9 16,9-17-16,-8-9 16</inkml:trace>
  <inkml:trace contextRef="#ctx0" brushRef="#br0" timeOffset="184105.45">26512 17389 0,'0'0'0,"0"0"0,0 0 15,0 0-15,0 0 16,0 17-16,0 1 16,0 16-1,-9 9-15,0 9 16,0 0-16,1-8 16,8-10-16,0-8 15,0 0-15,0-17 16,0 0-16,0-9 15,0-9-15,0-8 16,0-35 0,0-26-16,17 0 15,1 0-15,-1 26 16,0 17-16,1 1 16,-1 8-16,0 8 15,1 1-15,16 0 16,10-1-16,-9 18 15,8 0-15,-8 9 16,8 8 0,1 1-16,-18 8 15,0-9-15,-18 0 16,-8 1-16,-8-1 16,-18 0-16,0 9 15,-18 0-15,9 0 16,1-9-1,-1-8-15,18 0 16,-1-1-16,10 1 16,8-9-16,0 0 15,0 17-15,17 1 16,18-1-16,-1 9 16,-8 0-16,1 0 15,-1 0-15,-18 0 16,1 0-1,0 0-15,-18 0 16,-8-9-16,-27 18 16,-17-9-16,-17 0 15,0-17-15,0-1 16,0-16-16,43-18 16,26 8-16</inkml:trace>
  <inkml:trace contextRef="#ctx0" brushRef="#br0" timeOffset="185361.86">21814 16627 0,'-9'-9'0,"0"0"15,9 1-15,0 8 16,0 0-16,0 0 16,0 0-16,-8 0 15,-1 17 1,0 44-16,1 77 15,-10 53 1,9 8-16,-8-34 0,17-18 16,-9-17-16,-8-26 15,17-26-15,0-26 16,9-18-16,-1-25 16,1 0-1</inkml:trace>
  <inkml:trace contextRef="#ctx0" brushRef="#br0" timeOffset="185791.09">23655 16480 0,'0'0'15,"0"0"-15,0 0 0,0 0 16,0 0-16,0 8 15,8 9-15,1 27 16,8 51-16,1 61 16,-10 52-1,1 17-15,0-8 16,-9-18-16,8-43 16,-8-18-16,0-25 15,0-27-15,0-34 16,9-8-16,-9-27 15,0-8-15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4:19:12.1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19947 14635 0,'0'0'0,"0"0"0,0 0 0,0 0 15,0 0-15,0 0 16,0 0-16,8 0 15,10 0-15,-1 0 16,9 0-16,9 17 16,17 18-1,9-1-15,-9 18 16,0 18-16,-9 16 16,-17 1-16,-8-9 15,-10 0-15,-8-26 16,-8-9-16,-1-17 15,0 0-15,1-17 16,-1-1 0,0 1-16,1-18 15,-1 1-15,9-36 16,0-34-16,26-17 16,17-9-16,10 0 15,-1 18-15,-9 16 16,0 18-16,1 18 15,8 8 1,0 0-16,-26 17 16</inkml:trace>
  <inkml:trace contextRef="#ctx0" brushRef="#br0" timeOffset="605.88">21492 14730 0,'0'0'0,"0"0"0,0 0 15,0 0-15,0 0 16,-8 0-16,-10 17 16,-16 1-16,-10 16 15,-8-8-15,-9 0 16,9 0 0,17 0-16,1-17 15,16 0-15,1-1 16,8 1-16,9 0 15,0-9-15,0 17 16,26 9-16,9 17 16,17 0-16,0 1 15,-8-18 1,-10 0-16,-8-9 16,0 0-16,-17-8 15,0 0-15,0-1 16,-1 1-16,1 0 15,-9-1 1</inkml:trace>
  <inkml:trace contextRef="#ctx0" brushRef="#br0" timeOffset="1019.36">21970 14860 0,'0'0'0,"0"0"0,0 0 16,0 0 0,0 0-16,0 0 15,-9 0-15,1 17 16,-10 1-16,-8 8 16,9 17-16,-1 9 15,1 17-15,17-8 16,0-1-16,17-16 15,1-1-15,8-17 16,9 0-16,8-17 16,-8-9-1,8-9-15,9-17 16,-8-26-16,-10-9 16,-16-8-16,-10 0 15,-16 17-15,-1 17 16,-17 1-16,0-1 15,0 18-15,-9-1 16,0 18 0,9 0-16,18 9 15</inkml:trace>
  <inkml:trace contextRef="#ctx0" brushRef="#br0" timeOffset="2303.27">3751 14635 0,'0'0'0,"0"0"15,0 0-15,0 0 16,18 8-16,-1 10 16,18-1-16,0 9 15,-1 9-15,10 8 16,-10 9-16,10 0 15,-18 9-15,-9-1 16,-8 9 0,-18-8-16,-17 0 15,0-18-15,0 0 16,0-17-16,0 0 16,0-17-16,0 0 15,9-18-15,-1 0 16,10-25-16,16-36 15,18-16-15,9-1 16,26 1 0,8-1-16,-8 9 15,9 26-15,-10 0 16,-34 35-16</inkml:trace>
  <inkml:trace contextRef="#ctx0" brushRef="#br0" timeOffset="2800.63">4776 14756 0,'0'0'0,"-9"0"16,9 0-16,0 0 16,0 0-1,0 0-15,0 0 16,0 0-16,0 0 15,0 9-15,18 8 16,16 9-16,1 0 16,9 0-16,-1 0 15,0 0-15,-16-9 16,-1-8-16,-9 8 16,-8 1-1,-1 8-15,-25 17 16,-26 9-16,-10 17 15,-16-8-15,-1-1 16,10-8-16,-10 0 16,9-8-16,27-10 15,16 1-15,10-18 16</inkml:trace>
  <inkml:trace contextRef="#ctx0" brushRef="#br0" timeOffset="3251.12">5662 14921 0,'-9'0'0,"0"0"0,9 0 16,0 0-16,0 0 15,-8 0-15,-1 0 16,0 0-16,1 17 16,-1 9-1,0 9-15,-8 17 16,17-1-16,0 10 16,17-9-16,1-9 15,-1 1-15,9-18 16,0 0-1,0-18-15,9 1 16,0-18-16,8-17 16,1-8-16,-1-18 15,-17-18-15,-17 1 16,-18 9-16,0 8 16,-17 17-16,-17 0 15,-18 1-15,-8 16 16,-10 18-16,10 18 15,8 8 1,44 0-16</inkml:trace>
  <inkml:trace contextRef="#ctx0" brushRef="#br0" timeOffset="27916.1">2979 4086 0,'-9'-9'0,"0"9"0,0 0 0,1 0 16,-1 0-16,9 0 15,0 0-15,0 0 16,0 0-16,17 0 16,27-8-1,17-1-15,17 0 16,17-8-16,-16 0 15,-10 8-15,-8 0 16,0 9-16,-27 0 16,-8 0-16,-8 0 15,-10 9-15,1 0 16,0 8-16,-9 0 16,-9 18-1,-8 8-15,-35 18 16,-9 17-16,-17 0 15,-9 0-15,0-9 16,0-8-16,18-9 16,8 0-16,9-9 15,8-17-15,27-9 16,0-8 0,17 0-16,0-9 15,0 0-15,17 0 16,18 0-16,34 0 15,18 0-15,-9 0 16,-8 0-16,-10 0 16,-16 0-16,-1 0 15,-17 17 1,-8-8-16</inkml:trace>
  <inkml:trace contextRef="#ctx0" brushRef="#br0" timeOffset="28515.04">3760 4606 0,'-9'0'0,"1"0"0,-1 0 16,0 0-16,9 0 15,0 0-15,0 0 16,0 0-16,0 0 15,18 0-15,-1 0 16,18-9 0,0 0-16,17 1 15,0-10-15,0 1 16,-9 0-16,1-1 16,-18 1-16,-9 0 15,-8 0-15,-1-1 16,-16 1-1,-1 0-15,-8-1 16,-9 18-16,-9 0 16,-8 18-16,-1 8 15,-8 8-15,9 9 16,8 1-16,17 8 16,1 8-1,17-16-15,9-1 16,8-8-16,9-9 15,9 0-15,34 0 16,18 0-16,-43-18 16</inkml:trace>
  <inkml:trace contextRef="#ctx0" brushRef="#br0" timeOffset="28963.48">4325 4623 0,'0'0'0,"-9"0"16,0 0-16,0 0 15,1 0-15,8 0 16,0 0-16,0 0 16,0 0-16,8 0 15,10 0 1,8-9-16,9 1 15,17-10-15,-9 1 16,1 0-16,-1-1 16,-17 1-16,0 0 15,-17-1-15,-1-7 16,-8 7-16,-8 1 16,-10 0-1,-8-1-15,0 18 16,-8 18-16,-1-1 15,0 18-15,0-1 16,1 9-16,16 9 16,10 9-16,8-9 15,17-9-15,0 1 16,18-10-16,0-8 16,26 0-1,8-8-15,-26-1 16</inkml:trace>
  <inkml:trace contextRef="#ctx0" brushRef="#br0" timeOffset="29665.38">5184 4588 0,'0'-8'0,"0"8"0,0 0 16,0 0-16,0 0 15,0 0-15,0 0 16,-8 8-16,-1 10 15,0 25-15,-8 9 16,-1 9 0,1-18-16,0 0 15,-1-17-15,10-8 16,8-10-16,0 1 16,0-9-16,0-9 15,0-8-15,0-18 16,17-8-16,0-9 15,18 0-15,0 9 16,-9 8 0,0 18-16,0-1 15,-9 18-15,1 0 16,-10 18-16,1 8 16,0 17-1,-1 9-15,1-9 16,0 1-16,-9-18 15,0 0-15,0-18 16,0 1-16,0-9 16,9-17-16,8-27 15,18-25-15,17 0 16,-9 8-16,-17 26 16,0 9-16,0 9 15,-17 17-15,0 0 16,-1 17-1,10 1-15,-1 16 16,0 10-16,-8-1 16,8 0-16,1-8 15,-1 0-15,-8-18 16</inkml:trace>
  <inkml:trace contextRef="#ctx0" brushRef="#br0" timeOffset="30079.23">6226 4640 0,'0'0'0,"0"-8"15,0-1-15,-8 0 16,-1 1-16,0-1 16,1 0-16,-10 9 15,-8 0-15,0 0 16,-9 18-1,9-1-15,0 18 16,9-1-16,-1 10 16,10-18-16,8 0 15,0-18-15,0 1 16,0-9-16,8-9 16,10 1-1,-1-1-15,-8 0 16,0 1-16,-1-1 15,1 9-15,0 0 16,-1 0-16,1 9 16,8 8-16,1 0 15,-1 9-15,0-17 16,1 0 0,-1-1-16,35 10 15,0-1-15,-26-8 16</inkml:trace>
  <inkml:trace contextRef="#ctx0" brushRef="#br0" timeOffset="30469.99">6495 4623 0,'-8'0'0,"-1"0"16,0 0-16,9 0 15,-8 0-15,-1 17 16,9 1-16,-9 16 15,1 1-15,-1-9 16,9 0-16,0-9 16,0-8-16,0 0 15,0-1 1,0-8-16,0-8 16,0-10-16,0-16 15,17-10-15,1 10 16,-10 16-16,1 1 15,0 17-15,-1 0 16,-8 0-16,9 17 16,0 9-1,0 9-15,-1-9 16,1 0-16,0 0 16,-1-9-16,1-8 15,0 0-15,-1-9 16,1 0-16</inkml:trace>
  <inkml:trace contextRef="#ctx0" brushRef="#br0" timeOffset="30849.04">6886 4649 0,'0'0'0,"0"0"15,0 0-15,0 0 16,0 0-16,0 0 15,-8 17 1,-1 9-16,0 9 16,0-9-16,1 0 15,-1 0-15,9-17 16,0-1-16,0 1 16,0-9-16,0 0 15,0-9-15,0-17 16,17-8-16,1-18 15,-1 17 1,1 0-16,-10 18 16,1 17-16,0 0 15,-1 0-15,1 17 16,0 18-16,-1 17 16,1 0-16,0 0 15,8-9-15,0 1 16,-8-18-1,0-18-15</inkml:trace>
  <inkml:trace contextRef="#ctx0" brushRef="#br0" timeOffset="31385.76">8145 4277 0,'0'0'0,"-8"-9"16,-1 0-16,0 1 16,-17-1-16,-17 9 15,-1 0-15,-8 9 16,-8 17-16,7 8 16,10 10-1,8-1-15,18 9 16,8-9-16,9-8 15,18-1-15,16 10 16,1-10-16,0 1 16,-9-9-16,0 0 15,-17-17 1,-1-1-16,1 1 16,-18 8-16,-8 1 15,-18 8-15,-8 8 16,-9-8-16,0 0 15,8-17-15,27 0 16,-1-1-16,18-8 16</inkml:trace>
  <inkml:trace contextRef="#ctx0" brushRef="#br0" timeOffset="31862.72">8041 4571 0,'0'-9'0,"0"9"0,0 0 16,9 0-16,0 0 16,8 18-1,9 25-15,0 18 16,0 17-16,-9 8 16,1 1-16,8-1 15,-17 1-15,-9-26 16,0-9-16,-9-18 15,0-8-15,9-8 16,-9-10-16,1 1 16,-1-26-1,-8-18-15,-1-43 16,10-43-16,16-18 16,18 27-16,9 16 15,9 27 1,-1 26-16,0 8 15,-8 18-15,-9-1 16,0 18-16,0 0 16,-17 18-16,0-1 15,-18 9-15,0 26 16,-17 9-16,0-18 16,-9 0-16,9-17 15,9-8-15,8-10 16,9-16-16,9-18 15,0 17 1</inkml:trace>
  <inkml:trace contextRef="#ctx0" brushRef="#br0" timeOffset="32098.77">8788 4155 0,'0'0'0,"0"0"16,0 0-16,0 0 15,0 0-15,0 0 16,-9 26-16,1 26 16,-1 26-16,0 18 15,1-1-15,-1 0 16,0-8-16,9-27 16,0-8-16,0-17 15,9-9-15,8 0 16,-8-17-1</inkml:trace>
  <inkml:trace contextRef="#ctx0" brushRef="#br0" timeOffset="32299.46">9066 4580 0,'0'0'0,"0"0"0,0 0 16,0 0-16,0 17 15,-9 0-15,0 18 16,1 8-16,-1 1 16,9-18-16,0 0 15,0-9-15,-9 0 16,9-8 0</inkml:trace>
  <inkml:trace contextRef="#ctx0" brushRef="#br0" timeOffset="32428.13">9005 4355 0,'0'0'0,"0"0"0,0-9 16,0 9-16,0 0 15,9-9-15,8 1 16,-8 8 0</inkml:trace>
  <inkml:trace contextRef="#ctx0" brushRef="#br0" timeOffset="32828.65">9300 4545 0,'0'0'0,"-8"0"0,-1 0 0,9 0 16,0 0-16,0 0 15,0 0-15,0-9 16,17 1 0,27-18-16,17 0 15,-9 0-15,8 0 16,10 9-16,-18-1 16,-26-8-16,-9 18 15</inkml:trace>
  <inkml:trace contextRef="#ctx0" brushRef="#br0" timeOffset="33095.53">9509 4216 0,'0'0'0,"0"0"0,0 0 15,0 0-15,0 0 16,-9 17-1,0 9-15,-8 35 16,0 8-16,-9 18 16,8-1-16,1-8 15,17 0-15,0-17 16,0-18-16,9-17 16,-1 0-16,10-8 15,34-1 1,0-8-16,-26-9 15</inkml:trace>
  <inkml:trace contextRef="#ctx0" brushRef="#br0" timeOffset="33649.78">9752 4571 0,'0'0'0,"-9"-9"0,9 9 16,0 0 0,0 0-16,0 0 15,0 0-15,9-8 16,17-1-16,9 0 15,17-8-15,17-9 16,9 0 0,-8-8-16,-18-10 15,-17 27-15</inkml:trace>
  <inkml:trace contextRef="#ctx0" brushRef="#br0" timeOffset="33878.01">10143 4164 0,'0'0'0,"0"0"0,-9 0 0,-8 9 16,-1-1-1,10 10-15,-10 25 16,-8 18-16,9 17 16,-1 0-1,10-1-15,-1 19 0,9-18 16,0-26-16,0-9 15,17-8-15,9-1 16,-8-16-16</inkml:trace>
  <inkml:trace contextRef="#ctx0" brushRef="#br0" timeOffset="34078.81">10334 4580 0,'0'0'0,"0"0"0,0 0 16,0 17-16,-9 0 15,9 9-15,0 0 16,0 0-16,0 0 16,0-8-16,0-1 15</inkml:trace>
  <inkml:trace contextRef="#ctx0" brushRef="#br0" timeOffset="34561.74">10481 4199 0,'0'0'0,"0"0"16,0 0-16,0 17 15,0 9 1,0 26-16,0 0 15,0 0-15,0 9 16,-8-1-16,-1 9 16,0 1-16,1-10 15,-1-16-15,0-18 16,9-9-16,0-8 16,0-1-16,0-8 15,0 0 1,0-8-16,0-1 15,0-8-15,0-9 16,0 0-16,0 0 16,9 0-16,8 8 15,1-8-15,-1 9 16,9 0-16,9-1 16,-9 10-16,0 8 15,0 0 1,0 0-16,-17 8 15,-1 10-15,1 16 16,0 10-16,-1-1 16,1 0-16,0-17 15,-1 0-15,1 0 16,26 0-16,0 0 16</inkml:trace>
  <inkml:trace contextRef="#ctx0" brushRef="#br0" timeOffset="35278.91">11159 4588 0,'0'0'0,"0"0"16,0-8-16,0-10 15,0 1-15,-9 0 16,0-9-16,1 8 16,-1 1-1,-8 0-15,-1 8 16,-8 9-16,0 9 16,-9 8-16,1 18 15,-1-1-15,17-8 16,1 0-16,17 0 15,0-8-15,9-10 16,8 1 0,1 0-16,8-9 15,8 0-15,-8 0 16,0 0-16,0 0 16,9 26-16,0 8 15,0 18-15,-9 9 16,0 0-1,0 8-15,0 9 16,-17 0-16,-18-18 16,0-16-16,1-1 15,-10-8-15,1-9 16,-1 0-16,1-18 16,0 1-16,-9-18 15,0-17 1,8-26-16,10-26 15,16-17-15,10 0 16,16-9-16,27 17 16,9 18-16,-27 43 15</inkml:trace>
  <inkml:trace contextRef="#ctx0" brushRef="#br0" timeOffset="38128.5">4576 5784 0,'0'0'0,"0"0"0,0 0 0,0 0 0,0 0 16,0 0-16,0 0 15,0 0-15,0 17 16,-8 18 0,-1 43-16,-8 34 15,-1 27 1,1 8-16,0-9 0,8-34 16,0-17-16,0-26 15,1-9-15,-1-9 16,0-17-16,9-9 15,0-8 1,0-9-16,0 0 16</inkml:trace>
  <inkml:trace contextRef="#ctx0" brushRef="#br0" timeOffset="38445.08">4429 6459 0,'0'0'0,"0"0"0,0 0 15,0 0-15,0 0 16,0 0-16,0 0 16,0 0-16,8 0 15,18-9-15,18 1 16,25-10-1,18 1-15,-9 0 16,9 0-16,-9-1 16,0 10-16,-17-10 15,-17 10-15,-10 8 16,-16 0-16,-1-9 16,-8 9-1</inkml:trace>
  <inkml:trace contextRef="#ctx0" brushRef="#br0" timeOffset="38794.78">5271 5888 0,'0'0'0,"0"0"0,0-9 16,0 0-16,0 9 15,0 0-15,0 0 16,0 0-16,0 0 16,0 0-16,0 0 15,-9 0-15,1 26 16,-10 52 0,-8 52-16,0 17 15,0 18-15,9-27 16,-1-25-16,10-9 15,8-9-15,-9-26 16,9-17-16,0-8 16,0-18-16,0 0 15,17-9 1,-8-8-16</inkml:trace>
  <inkml:trace contextRef="#ctx0" brushRef="#br0" timeOffset="41677.73">6921 6528 0,'0'0'0,"0"0"0,0 0 15,0 0-15,0 0 16,0 0-1,17 0-15,9 0 16,9-8-16,9 8 16,16 0-16,-8 0 15,9 0-15,0 8 16,-26-8-16</inkml:trace>
  <inkml:trace contextRef="#ctx0" brushRef="#br0" timeOffset="42660.71">7590 6892 0,'0'0'0,"0"0"0,0 0 15,0 0-15,0 0 16,0 9-16,0-1 16,0-8-16,17 9 15,0 0-15,1-9 16,16-9 0,10-8-16,8-18 15,9-8-15,0-26 16,-1-1-16,-8 1 15,-8 0-15,-1 8 16,-8 9 0,-9 17-16,-9 10 15,-8 7-15,0 1 16,-1 8-16,-8 9 16,0 0-16,0 0 15,-8 9-15,-1 17 16,-8 26-16,-1 8 15,10 1-15,-1-18 16,9 1 0,0-18-16,0-9 15,9-8-15,-9-1 16,8 1-16,10-9 16,-1-9-16,18-17 15,8-17-15,1 0 16,-1-9-1,-17 17-15,0 0 16,-8 18-16,-10 0 16,1 8-16,0 0 15,-1 9-15,-8 0 16,0 0-16,0 0 16,0 26-16,0 18 15,9 16-15,0 10 16,-1-10-16,1-8 15,8-8 1,1-1-16,8-8 16,-9-9-16,18-18 15,8 1-15,-25-9 16</inkml:trace>
  <inkml:trace contextRef="#ctx0" brushRef="#br0" timeOffset="42977.68">7989 5983 0,'0'0'0,"0"0"0,0 0 15,0 0-15,0 0 16,0 0-16,17 0 16,18 0-16,26 8 15,17 1-15,9 0 16,-9-1-16,0-8 16,-17 0-16,0 0 15,-9-8 1,0-1-16,-35 9 15</inkml:trace>
  <inkml:trace contextRef="#ctx0" brushRef="#br0" timeOffset="43177.22">8527 5732 0,'0'0'0,"0"0"16,0 0-16,0 0 15,9 17-15,0 0 16,8 18-16,1 0 16,-1-1-16,9 1 15,9-1-15,-1 1 16,-16-18 0</inkml:trace>
  <inkml:trace contextRef="#ctx0" brushRef="#br0" timeOffset="43400.81">9118 6416 0,'0'0'0,"0"0"16,0 0-16,0 0 15,0 0-15,0 0 16,0 0 0,0 0-16,9 8 15,-1 1-15</inkml:trace>
  <inkml:trace contextRef="#ctx0" brushRef="#br0" timeOffset="43731.17">9787 6156 0,'0'0'0,"0"0"0,0 0 15,0 0-15,0 9 16,0 17 0,-9 17-16,0 26 15,1 26-15,-10 18 16,1-9-16,-1-17 16,1-9-16,8-18 15,9-8-15,0-26 16,0-17-16,0-9 15,0 0 1</inkml:trace>
  <inkml:trace contextRef="#ctx0" brushRef="#br0" timeOffset="44260.44">9769 6173 0,'0'0'0,"0"0"0,0 0 16,0 0-1,0-8-15,0-1 16,9 0-16,8 1 16,18-1-16,8 0 15,10 9-15,7 0 16,-8 9-16,-8 8 16,-18 1-16,0-1 15,-9 0-15,-8 1 16,0-1-1,-18 9-15,0 9 16,-17-1-16,0-8 16,-17 9-16,8-9 15,0 0-15,18-18 16,0 1-16,8 0 16,9-1-16,0 10 15,17-1 1,1 0-16,8 9 15,8 9-15,19 0 16,-10 8-16,0-8 16,-8-1-16,-9-8 15,0 0-15,-17 0 16,-9 9-16,-9-1 16,-17 18-1,-17 0-15,-27-8 16,-25-1-16,-9-17 15,-1 0-15,10-26 16,8-35-16,35 9 16</inkml:trace>
  <inkml:trace contextRef="#ctx0" brushRef="#br0" timeOffset="44566.66">9405 5991 0,'0'0'0,"0"0"0,0 0 16,0 0-1,0 0-15,0-8 16,17 8-16,9-9 15,35 0-15,17 1 16,26-1 0,9 0-16,9 1 0,-18-1 15,-17 1 1,-18-1-16,9 9 16,-17 9-16,-35-1 15</inkml:trace>
  <inkml:trace contextRef="#ctx0" brushRef="#br0" timeOffset="44777.12">10160 5818 0,'-9'-8'0,"9"-1"15,0 9-15,0 0 16,0 0-16,0 17 15,18 18 1,-1 17-16,18 26 16,-9 17-16,-17-34 15</inkml:trace>
  <inkml:trace contextRef="#ctx0" brushRef="#br0" timeOffset="50442.29">5723 6424 0,'0'0'0,"0"0"0,0 0 16,0 0-16,-9 0 16,9 0-16,0 0 15,0 0-15,0 0 16,0 0-16,0 0 15,17 0-15,1 0 16,16 0-16,10 0 16,8 0-1,9 0-15,-18 0 16,-8 0-16,-9 0 16,-9 0-16,-8 0 15</inkml:trace>
  <inkml:trace contextRef="#ctx0" brushRef="#br0" timeOffset="50742.95">5731 6702 0,'0'0'0,"0"0"15,0 0 1,-8 0-16,-1 0 0,0 0 15,1 0 1,-1 0-16,9 0 16,0 0-16,0 0 15,0 0-15,0 0 16,17 0-16,27 0 16,16 0-16,10-9 15,-1 0-15,-8 1 16,-17-1-1,16 18-15,-16-1 16</inkml:trace>
  <inkml:trace contextRef="#ctx0" brushRef="#br0" timeOffset="68730.03">10985 6407 0,'0'0'0,"-9"0"0,9 0 0,-8 0 0,-1 0 16,9 0-16,0 0 15,0 0-15,0 0 16,0 0 0,17 0-16,1 0 15,16 0-15,1 0 16,9 0-16,-10 0 16,1-9-16,17 9 15,0 0 1,-8 0-16,-18 0 0,-18 0 15</inkml:trace>
  <inkml:trace contextRef="#ctx0" brushRef="#br0" timeOffset="69043.17">11054 6719 0,'-8'-9'0,"-1"1"0,0-1 16,1 0-16,8 9 16,0 0-1,0 0-15,0 0 16,0 0-16,8 0 15,10 0-15,-1 0 16,27 0-16,-1 0 16,0 0-16,1 0 15,8 0-15,9 9 16,-27 0 0</inkml:trace>
  <inkml:trace contextRef="#ctx0" brushRef="#br0" timeOffset="70606.8">12044 6494 0,'0'0'0,"0"0"0,0 0 16,0 0-16,0 0 16,0 0-16,0 0 15,-8 0-15,-1 0 16,0 0 0,1 0-16,-1 0 15,0 0-15,1 0 16,8 0-16,0 0 15,0 0-15,0 0 16,0 0-16,0 0 16,0 0-16,0 0 15,17 0 1,26 0-16,9 0 16,9 0-16,-9 0 15,-8 0-15,-1 8 16,1 1-16,8-9 15,-26 0-15</inkml:trace>
  <inkml:trace contextRef="#ctx0" brushRef="#br0" timeOffset="71321.72">12861 5957 0,'0'0'0,"0"0"0,0 0 16,0 0-1,0 0-15,0 0 16,-9 17-16,0 35 15,1 35-15,-10 34 16,1 26-16,-1-8 16,1-35-16,8-9 15,1 0-15,-1-17 16,18-9-16,8 1 16,-8-44-1</inkml:trace>
  <inkml:trace contextRef="#ctx0" brushRef="#br0" timeOffset="72090.82">12947 6840 0,'0'0'0,"0"0"16,0 0-16,0 0 16,0 0-16,0 0 15,0 0-15,0 0 16,9 0 0,9-8-16,-1-1 15,0 0-15,18-17 16,0-17-16,-1 0 15,-7-9-15,-1 0 16,-9 8-16,-8 10 16,-1 8-16,1 8 15,0 1-15,-9 8 16,0 9 0,0 0-16,0 0 15,0 26-15,0 26 16,0 0-16,0 9 15,8-18-15,1 1 16,0-18-16,-1 0 16,1-18-16,0 1 15,8 0 1,1-18-16,16-26 16,18-34-16,-8-18 15,-1 18-15,-17 17 16,0 17-16,-17 18 15,0 8-15,-9 9 16,0 0-16,0 26 16,0 18-1,0 25-15,0 0 16,0-8-16,8-9 16,10-17-16,-1-1 15,0-8-15,10-17 16,-19 0-16</inkml:trace>
  <inkml:trace contextRef="#ctx0" brushRef="#br0" timeOffset="72376">12991 6182 0,'0'0'0,"0"0"15,0 0-15,17 0 16,9 0 0,18 0-16,25 9 0,1-1 15,-1 1 1,9 0-16,-17-1 15,-17 1 1,8 0-16,0-1 0,-26-8 16</inkml:trace>
  <inkml:trace contextRef="#ctx0" brushRef="#br0" timeOffset="72548.39">13451 5983 0,'0'0'0,"0"0"15,0 0-15,0 0 16,0 0-16,18 17 16,-1 9-16,9 9 15,26 8-15,0-8 16,-26-18 0</inkml:trace>
  <inkml:trace contextRef="#ctx0" brushRef="#br0" timeOffset="72823.3">13903 5974 0,'0'0'0,"0"0"0,0 0 0,0 0 16,0 0-16,0 0 15,0 0-15,0 26 16,0 26-16,-9 35 16,0 60-16,1 17 15,-1-16 1,0-1-16,9-17 16,0-26-16,0-26 15,0-44-15</inkml:trace>
  <inkml:trace contextRef="#ctx0" brushRef="#br0" timeOffset="74358.38">14476 6009 0,'0'0'0,"0"0"0,0 0 16,0 8-16,0 18 15,-9 35-15,9 26 16,9 34-16,-18 17 16,0-8-16,1-26 15,-1-8-15,0-10 16,1 1-16,8-9 15,8-52-15</inkml:trace>
  <inkml:trace contextRef="#ctx0" brushRef="#br0" timeOffset="74689.17">14823 6416 0,'0'0'0,"0"0"16,0 0-1,0 0-15,0 0 0,-9 17 16,9 18-1,0 25-15,0 27 16,0-9-16,0 0 16,0 0-16,0-26 15,0-9-15,0-17 16,0-9 0,0 1-16,0-18 15</inkml:trace>
  <inkml:trace contextRef="#ctx0" brushRef="#br0" timeOffset="75128.09">14797 6347 0,'0'-9'0,"0"0"0,0 9 16,0 0 0,0 0-16,9 0 15,8 0-15,18 0 16,0 0-16,8 0 15,0 0-15,-16 9 16,-1 0-16,-9-1 16,-8 1-16,-1 8 15,1 0 1,-18 1-16,1 8 16,-10 8-16,-8 1 15,0 8-15,9-17 16,-1 0-16,10-8 15,-1-1-15,9 0 16,0 1-16,17 16 16,1-8-16,8 0 15,0 0 1,0 0-16,-17 0 16,-1-8-16,1 7 15,0 10-15,-18 0 16,0-9-16,-8 0 15,-9 0-15,-18 8 16,27-16-16</inkml:trace>
  <inkml:trace contextRef="#ctx0" brushRef="#br0" timeOffset="75405.38">14519 6095 0,'0'0'0,"0"0"16,0 0-16,0 0 15,18 0-15,8 0 16,8 0-16,36 0 15,8 0-15,-9 0 16,1 0 0,-1 9-16,-16 0 15,-19-18-15,-16 9 16</inkml:trace>
  <inkml:trace contextRef="#ctx0" brushRef="#br0" timeOffset="75576.03">14997 5931 0,'-9'0'0,"0"0"0,1 0 15,8 0-15,0 0 16,0 17-16,17 0 16,18 18-16,0 17 15,-9-9-15</inkml:trace>
  <inkml:trace contextRef="#ctx0" brushRef="#br0" timeOffset="75921.75">15501 5948 0,'-9'-9'0,"0"9"0,0 0 0,9 0 16,-8 0-1,8 0-15,-9 35 16,0 34-16,9 44 15,0 60-15,0 9 16,0-17-16,0-9 16,0-18-16,9-17 15,17-34-15,-8-44 16</inkml:trace>
  <inkml:trace contextRef="#ctx0" brushRef="#br0" timeOffset="78687.39">16343 6442 0,'-9'0'0,"0"0"15,9 0-15,-8 0 16,-1-9-16,0 0 16,1 1-16,-1-1 15,-8 0 1,-1 9-16,-8 0 16,0 0-16,-9 9 15,1 8-15,-10 9 16,1 18-16,8 16 15,9 1-15,9 0 16,17-9-16,17-9 16,0 0-1,10-8-15,16-9 16,44-9-16,0-8 16,-53-9-16</inkml:trace>
  <inkml:trace contextRef="#ctx0" brushRef="#br0" timeOffset="79054.28">16517 6676 0,'0'0'0,"0"0"0,0 0 16,-9 0-16,0 8 15,0 10-15,9 16 16,0 1-16,9 0 15,0-1-15,8-8 16,1 0 0,-1-9-16,9-8 15,0-9-15,9-9 16,0-8-16,-9-9 16,0 0-16,-18-17 15,1-18-15,-18 9 16,1 18-16,-10 8 15,1 8 1,0 1-16,-1 17 16,9 0-16,1 0 15,8 0-15,0 17 16,17 1-16,1-1 16</inkml:trace>
  <inkml:trace contextRef="#ctx0" brushRef="#br0" timeOffset="79387.7">17229 6442 0,'-9'0'0,"0"0"15,1 0-15,-1 0 16,0 0-16,-8 0 16,-9 0-16,0 0 15,0 17 1,0 0-16,0 18 15,8 0-15,1-1 16,17 10-16,0-1 16,8 0-16,10-8 15,-1 0-15,1-9 16,-10 0 0,1-18-16,0 1 15,-1 0-15,-16-1 16,-1 1-16,0-1 15,-17 1-15,9 0 16,-1-9-16,10 0 16,8 0-16</inkml:trace>
  <inkml:trace contextRef="#ctx0" brushRef="#br0" timeOffset="80070.88">17854 6347 0,'0'0'0,"0"-9"0,-9 0 16,0 1-16,9 8 16,0 0-16,0 0 15,-8 0 1,-1 0-16,0 0 16,1 17-16,-10 9 15,-8 34-15,-8 44 16,8-8-16,8-1 15,18 9-15,0-9 16,0-26-16,18-17 16,-1-8-1,0-18-15,1-9 16,-1-8-16,0-1 16,1-16-16,-1-10 15,18-34-15,0-17 16,17-44-16,-18-25 15,-8 8-15,0 43 16,-17 18 0,0 17-16,-9 18 15,-9-1-15,-8 0 16,-1 18-16,-8 0 16,-8 17-16,-10 0 15,-17 17-15,9 0 16,9 18-16,8 0 15,0 16-15,18 19 16,17-10 0,9-8-16,8-8 15,18-10-15,8 1 16,9-9-16,0-17 16,53-9-16,207 8 15</inkml:trace>
  <inkml:trace contextRef="#ctx0" brushRef="#br0" timeOffset="98401.92">19191 6745 0,'0'0'0,"0"0"0,0-9 0,0 1 16,0-1-16,0 0 15,0-17-15,0 0 16,17-17-16,18-9 16,0-9-16,26-25 15,17-18 1,17-9-16,10-8 15,16-18-15,1 1 16,8 17-16,9-1 16,9 1-16,-1 0 15,-8 17-15,9 9 16,8-9-16,-8 0 16,-18 26-16,-35 26 15,-8 9 1,-17 8-16,-9 18 15,-18-1-15,-17 1 16,0 17-16,-9 0 16,1 0-16,-1 0 15,-17 0-15</inkml:trace>
  <inkml:trace contextRef="#ctx0" brushRef="#br0" timeOffset="98750.63">21145 4510 0,'0'0'0,"0"0"15,0 0-15,0 0 16,9 0-16,8 0 15,9 0-15,9 0 16,17 0-16,0 0 16,0 0-1,0 0-15,-8 9 16,-1 8-16,0 1 16,-16-1-16,-1 0 15,-9 1-15,-8-1 16,-1 18-16,-8 17 15,-26 0-15,0 17 16,9-26-16</inkml:trace>
  <inkml:trace contextRef="#ctx0" brushRef="#br0" timeOffset="106219.6">22760 3584 0,'0'0'0,"0"0"0,0 0 0,0 0 16,0 0-16,0 0 15,0 0-15,-9 17 16,1 18-16,-1 43 15,0 43-15,1 9 16,8 8 0,0 1-16,0-18 15,0-17-15,0-9 16,0-8-16,0-18 16,0-17-16,0-17 15,0 0-15,8-18 16,1-8-16</inkml:trace>
  <inkml:trace contextRef="#ctx0" brushRef="#br0" timeOffset="106550.81">22812 3662 0,'0'0'0,"0"0"16,0 0-16,0 0 15,-8 0-15,-1 17 16,-17 9-16,0 26 15,-9 9 1,0-1-16,1-16 16,16-1-16,1-17 15,-1 0-15,18-18 16,0 1-16,9 0 16</inkml:trace>
  <inkml:trace contextRef="#ctx0" brushRef="#br0" timeOffset="106684.65">22795 3662 0,'0'0'0,"0"0"16,0 0-16,0 0 15,17 8-15,1 10 16,8-1-16,34 44 16,-7-18-16</inkml:trace>
  <inkml:trace contextRef="#ctx0" brushRef="#br0" timeOffset="107617.39">23142 4649 0,'0'0'0,"-8"0"0,-1 0 15,9 0-15,0 0 16,0 0-16,0 0 15,0-9-15,17-8 16,1-9-16,-1-9 16,0-17-1,9 1-15,-8-1 16,-1 17-16,-8 0 16,-1 9-16,1 9 15,0 8 1,-9 1-16,0 8 0,0 0 15,0 0-15,0 17 16,-9 18 0,9 8-16,0 9 15,0-9-15,9-8 16,0-9-16,-1-9 16,1-8-16,0-1 15,8-16-15,0-1 16,18-17-16,0-26 15,8-8 1,-8-1-16,-9 9 16,-17 17-16,-1 18 15,1 0-15,-9 17 16,0 0-16,0 8 16,9 18-16,8 26 15,0 0-15,1 9 16,17-9-16,-18-9 15,-8-26 1,-1-8-16</inkml:trace>
  <inkml:trace contextRef="#ctx0" brushRef="#br0" timeOffset="107932.59">23220 4095 0,'0'0'0,"0"0"0,0 0 15,0 0-15,0 0 16,0 0-16,18-9 16,8 9-16,17-9 15,18 1-15,0-1 16,-9 9-16,-9 9 16,-17-9-1</inkml:trace>
  <inkml:trace contextRef="#ctx0" brushRef="#br0" timeOffset="108131.73">23498 3904 0,'0'0'0,"0"0"0,0 0 0,0 9 15,18 8-15,-1 9 16,18 9-16,-9-9 16</inkml:trace>
  <inkml:trace contextRef="#ctx0" brushRef="#br0" timeOffset="109516.04">25357 3618 0,'0'0'0,"0"0"0,0 0 16,0 9-1,0 26-15,-9 51 16,9 70-16,-17 43 16,-1 9-16,18-43 15,-9-27-15,1-25 16,-10-26-16,10-35 15,8-9-15,0-17 16,8-17 0,1-1-16</inkml:trace>
  <inkml:trace contextRef="#ctx0" brushRef="#br0" timeOffset="109749.3">25417 3653 0,'-8'-9'0,"-1"9"15,0 0-15,1 0 16,-18 18-16,0 8 16,-18 26-16,1 17 15,8-8-15,0-9 16,9-9-16,9-17 15,17-18-15,0 1 16</inkml:trace>
  <inkml:trace contextRef="#ctx0" brushRef="#br0" timeOffset="109870.93">25357 3670 0,'0'0'16,"0"0"-16,8 0 0,10 0 15,-1 18-15,0-1 16,18 18-16,9 25 15,16 18 1,-25-26-16</inkml:trace>
  <inkml:trace contextRef="#ctx0" brushRef="#br0" timeOffset="110167.68">25730 4493 0,'0'0'0,"0"0"16,0 0-16,0 17 15,0 9-15,0 18 16,9 25-16,-18-8 16,0-1-16,9-16 15,9-1-15,0-17 16,-9-9-16</inkml:trace>
  <inkml:trace contextRef="#ctx0" brushRef="#br0" timeOffset="110582.03">25773 4294 0,'0'0'0,"0"0"0,0 0 15,9 0-15,8 0 16,1 0 0,-1 0-16,9 0 15,0 0-15,-8 0 16,-10 0-16,1 17 15,0 1-15,-18-1 16,0 18-16,-17-1 16,-8 10-16,8-1 15,8-17-15,9 0 16,9 0 0,0-9-16,9 9 15,9 0-15,-1 0 16,9 0-16,0 0 15,0 0-15,-9-9 16,-8 1-16,0-1 16,-1 0-1,-16 1-15,-1-1 16,-17 9-16,0 0 16,-9-9-16,-8 9 15,17-17-15</inkml:trace>
  <inkml:trace contextRef="#ctx0" brushRef="#br0" timeOffset="110817.05">25530 4147 0,'0'0'0,"0"0"0,0 0 0,0 0 0,0 0 16,9-9 0,8 0-16,27 1 15,34-10-15,9 1 16,8 0-16,9 25 16,1 1-16,-62 0 15</inkml:trace>
  <inkml:trace contextRef="#ctx0" brushRef="#br0" timeOffset="110998.86">26051 3861 0,'0'0'0,"0"0"0,0 0 0,9 17 16,8 18-16,9 8 15,26 18 1,-17-27-16</inkml:trace>
  <inkml:trace contextRef="#ctx0" brushRef="#br0" timeOffset="116882.08">26850 4207 0,'0'0'0,"0"0"0,0 0 15,-8 0-15,-1 35 16,0 34-16,-17 35 16,0 52-1,-9 9-15,18-27 16,0-34-16,8-9 15,0-25-15,18-18 16,0-9-16,-1-34 16</inkml:trace>
  <inkml:trace contextRef="#ctx0" brushRef="#br0" timeOffset="117165.17">26859 4190 0,'0'0'0,"0"0"0,0-9 16,9 1-16,8-1 16,9 9-16,9 0 15,-1 0-15,10 17 16,-18 1 0,0-1-16,-9 18 15,-8-1-15,-18 10 16,1-1-16,-18 0 15,0 1-15,-18-1 16,9-17-16,9-18 16,9 1-1,17 0-15,0-1 16</inkml:trace>
  <inkml:trace contextRef="#ctx0" brushRef="#br0" timeOffset="117565.07">27588 4285 0,'0'0'0,"0"0"0,0 0 0,0 0 16,-8 0 0,-1 0-16,-17 0 15,0 0-15,-9 0 16,-8 18-16,-1 16 15,10 1-15,-1 8 16,17 1 0,1-1-16,17-17 15,0 0-15,9-18 16,8 1-16,0-18 16,10-8-16,25-18 15,-9-8-15,0 0 16,-16 17-16,-19 9 15,1-1-15,0 18 16,-9 0-16,0 18 16,8 8-1,10 8-15,-1 18 16,18 0-16,-1-9 16,-16-34-16</inkml:trace>
  <inkml:trace contextRef="#ctx0" brushRef="#br0" timeOffset="117965.86">27866 4242 0,'0'0'0,"0"0"15,18 0-15,-1 17 16,0 1-16,1 16 16,-1 1-16,0 0 15,-8-1-15,0 1 16,-1-9-1,-8 0-15,0 0 16,0-18-16,0 1 16,0 0-16,0-9 15,0 0-15,0-9 16,0-26-16,18-8 16,-1 0-16,18 0 15,-9 8 1,17 0-16,-17 27 15</inkml:trace>
  <inkml:trace contextRef="#ctx0" brushRef="#br0" timeOffset="118382.25">28535 4259 0,'0'0'0,"-9"0"0,-17 0 15,0 0-15,-9 0 16,1 9-16,-1 8 16,0 18-16,0 0 15,1 8 1,16 0-16,1 0 16,8-17-16,9 0 15,0-17-15,0 0 16,18-9-16,-1-9 15,18-17-15,-1 0 16,-8 0-16,1 9 16,-19 0-16,1 17 15,0 0 1,-9 0-16,0 17 16,8 0-16,10 0 15,-1 9-15,9 0 16,0 0-16,0-17 15,0 0-15,-8-1 16,-10-8-16,1 0 16</inkml:trace>
  <inkml:trace contextRef="#ctx0" brushRef="#br0" timeOffset="118593.66">28726 3974 0,'0'0'0,"0"0"0,0 0 15,0 17-15,0 9 16,0 17-16,-9 35 16,1 17-1,-1 1-15,9-18 16,0-18-16,0-8 16,0-17-16,0-9 15,0-18-15,0-8 16,0 0-16,0 0 15</inkml:trace>
  <inkml:trace contextRef="#ctx0" brushRef="#br0" timeOffset="118748.62">29056 3792 0,'0'0'0,"-9"0"0,0 17 16,1 18-16,-18 34 15,8 9-15,-8 34 16,0 27-16,0-26 15,26-18-15,9-17 16,0-44 0</inkml:trace>
  <inkml:trace contextRef="#ctx0" brushRef="#br0" timeOffset="119165.01">29091 4493 0,'0'0'0,"0"0"0,0 0 15,0 0-15,0 0 16,0 0-16,8 0 16,10 0-16,8 0 15,8 0-15,1-9 16,9 1-16,-10-18 15,-8 0 1,0 0-16,-17-9 16,0 9-16,-1 9 15,-16 0-15,-1-1 16,0 10-16,1 8 16,-10 0-16,-8 8 15,0 10-15,9 16 16,0 10-1,-1-1-15,18 0 16,0 0-16,18-8 16,8 0-16,17-9 15,0-18-15,-17 1 16</inkml:trace>
  <inkml:trace contextRef="#ctx0" brushRef="#br0" timeOffset="119665.82">29820 3904 0,'0'0'0,"0"0"15,0 0 1,-9 26-16,-8 18 0,8 25 16,-17 35-1,0 26-15,9-9 16,8-52-16</inkml:trace>
  <inkml:trace contextRef="#ctx0" brushRef="#br0" timeOffset="120480.75">30784 4155 0,'0'0'0,"-9"-8"0,-8-1 16,8 9-16,1 0 16,-10 0-16,-8 17 15,-9 35-15,1 26 16,16 18 0,1-10-16,0 1 0,17-1 15,0-34 1,17-8-16,0-18 15,1-9-15,-1-8 16,18-18-16,8-17 16,9-26-16,9-17 15,-9-35-15,9-17 16,-18-9-16,-17 8 16,-17 10-16,-18 34 15,1 35 1,-18 8-16,0 18 15,-18-1-15,1 27 16,-9 17-16,0 17 16,8 9-16,9-9 15,18 1-15,0-10 16,17 1-16,8 0 16,10-1-1,8-8-15,9 0 16,8-8-16,-17-10 15</inkml:trace>
  <inkml:trace contextRef="#ctx0" brushRef="#br0" timeOffset="120699.33">31279 4242 0,'0'0'0,"0"0"0,0 0 0,9-9 16,-1 9-16,10-8 15,8 8 1,8 0-16,1 0 16,17 0-16,0 0 15,-26 0-15</inkml:trace>
  <inkml:trace contextRef="#ctx0" brushRef="#br0" timeOffset="120880.79">31244 4554 0,'0'0'0,"0"0"0,0 0 0,0 0 15,0 0-15,18 0 16,16 0-16,1 0 15,17-9-15,18 9 16,-1 9 0,-34-1-16</inkml:trace>
  <inkml:trace contextRef="#ctx0" brushRef="#br0" timeOffset="121597.27">32069 4225 0,'0'0'0,"0"0"0,0 0 0,-9 0 15,1 0-15,-1 0 16,0 0-1,1 0-15,-1 0 16,-17 17-16,9 0 16,-9 18-16,8 8 15,1 9-15,-1-8 16,18-1 0,0-9-16,0-8 15,18 0-15,-1-8 16,18-10-16,8 1 15,9-18-15,1 1 16,7-18-16,-16 0 16,8-18-1,-17-7-15,-18-10 0,-17-8 16,-9 17-16,-17 0 16,-17 17-1,-1 18-15,-8 17 16,-17 17-16,25-8 15</inkml:trace>
  <inkml:trace contextRef="#ctx0" brushRef="#br0" timeOffset="125134.38">23681 5489 0,'0'0'0,"0"0"0,0 0 0,0 0 15,0 0-15,-9 17 16,0 27-16,1 51 16,-1 18-16,0 8 15,9-17-15,0-18 16,0-25-1,0-9-15,0-26 16,0 0-16,9-17 16,0-1-16</inkml:trace>
  <inkml:trace contextRef="#ctx0" brushRef="#br0" timeOffset="125335.47">23655 5965 0,'0'0'0,"0"0"16,0 0-16,0 0 16,0 0-16,17 0 15,18-8-15,8-1 16,18 0-16,8-8 16,-8 17-1,-17 0-15,-1 0 16,-17 0-16</inkml:trace>
  <inkml:trace contextRef="#ctx0" brushRef="#br0" timeOffset="125579.97">24123 5515 0,'0'0'0,"0"0"0,0 0 16,0 0-16,0 0 15,0 35-15,0 25 16,-8 27-16,-1 26 16,0 8-16,1-9 15,8-25-15,0-9 16,0-26 0,0-9-16,0-17 15,0-17-15,8 0 16</inkml:trace>
  <inkml:trace contextRef="#ctx0" brushRef="#br0" timeOffset="125797.52">24436 5888 0,'0'0'0,"0"0"16,0 0-16,0 0 15,9 0-15,8 0 16,18 0-16,8-9 16,1 9-1,25 0-15,9 9 16,-52-1-16</inkml:trace>
  <inkml:trace contextRef="#ctx0" brushRef="#br0" timeOffset="125968.21">24575 6017 0,'-9'0'0,"1"0"0,-1 9 16,0-9-1,9 0-15,0 0 16,0 0-16,9 0 16,8 9-16,27-1 15,43-8-15,-1 0 16,-51 0-16</inkml:trace>
  <inkml:trace contextRef="#ctx0" brushRef="#br0" timeOffset="126484.38">25244 5792 0,'0'0'0,"0"0"16,0 0-16,0 0 15,0 0 1,0 0-16,8 0 0,10 0 16,16-8-1,19-1-15,7 9 16,53 9-16,-43 8 15</inkml:trace>
  <inkml:trace contextRef="#ctx0" brushRef="#br0" timeOffset="126913.32">26077 5506 0,'0'0'0,"0"0"0,0 0 0,0 0 0,0 0 16,0 0-16,0 0 16,0 0-16,-8 35 15,-1 43-15,0 35 16,-8 25-16,0-8 15,-1-26-15,9-17 16,1-27-16,8-16 16,0-10-1,0-16-15,0-10 16</inkml:trace>
  <inkml:trace contextRef="#ctx0" brushRef="#br0" timeOffset="127613.88">26338 6295 0,'-9'-9'0,"0"9"16,1 0-16,8 0 16,0 0-16,0 0 15,0 0-15,0 0 16,0-9-16,17-8 15,1-9 1,-1 0-16,18-17 16,-1-1-16,1-16 15,0-1-15,0 9 16,-9 9-16,-9 8 16,-8 18-16,-1 0 15,1-1-15,-9 18 16,0 0-16,0 0 15,0 18 1,-9-1-16,1 18 16,8-1-16,0-8 15,8-9-15,1 9 16,0-17-16,-1 0 16,1-9-1,8 0-15,1-9 0,-1-8 16,9-9-1,0-9-15,-8 18 16,-10 0-16,1 17 16,0 0-16,-9 0 15,8 17-15,1 0 16,0 26-16,8 9 16,-8-8-16,0-1 15,-1-17-15,1 0 16,0-9-1,-9-8-15,0 0 16</inkml:trace>
  <inkml:trace contextRef="#ctx0" brushRef="#br0" timeOffset="127816.98">26425 5593 0,'0'0'0,"0"0"15,0 0-15,0 0 16,0 0-16,8 0 16,18 0-16,18 9 15,17-1-15,8 1 16,-8-9 0,-18-9-16,-17 9 15</inkml:trace>
  <inkml:trace contextRef="#ctx0" brushRef="#br0" timeOffset="128004.32">26894 5429 0,'0'0'0,"0"0"15,0 0-15,0 8 16,0 9-16,8 1 15,10 16-15,8 18 16,26 26-16,-17-26 16</inkml:trace>
  <inkml:trace contextRef="#ctx0" brushRef="#br0" timeOffset="128281.57">27336 5377 0,'0'0'0,"0"0"16,0 0-16,0 0 16,0 17-16,-8 9 15,-1 34-15,0 53 16,-8 8-1,-9 1-15,9-1 0,-1-17 16,1-18-16,8-16 16,9-10-1,0-16-15,9-36 16</inkml:trace>
  <inkml:trace contextRef="#ctx0" brushRef="#br0" timeOffset="128614.55">27797 5697 0,'0'0'0,"0"0"16,0 0-16,0 0 16,0 0-16,0 9 15,0 17-15,0 17 16,0 9-16,-9 26 16,0 8-1,9-8-15,0-17 0,-8-18 16,8 1-1,0-18-15,0-18 16</inkml:trace>
  <inkml:trace contextRef="#ctx0" brushRef="#br0" timeOffset="129031.86">27892 5567 0,'0'0'0,"0"0"16,0 0-16,0 0 15,0 0-15,18 0 16,-1 0-16,9 0 16,0 9-16,0-1 15,0 1-15,-8 0 16,-10-1-16,1 10 16,-9-1-1,-9 9-15,1 0 16,-19 9-16,1-1 15,9-8-15,0 0 16,-1 0 0,10 0-16,8-8 0,0-1 15,8 0 1,1 0-16,0 1 16,-1-1-16,10 0 15,-10 9-15,1-8 16,0 8-16,-9 0 15,0 0-15,-9 0 16,0-9-16,-8 0 16,-9 9-16,0 9 15,9-18 1</inkml:trace>
  <inkml:trace contextRef="#ctx0" brushRef="#br0" timeOffset="129347.94">27588 5489 0,'-8'-9'0,"8"9"0,0 0 0,0 0 15,0 0-15,0 9 16,-9 26-16,0 43 16,-17 43-1,0 35-15,-9 0 16,18-26-16,-9-18 16,9-8-16,17-17 15,0-27-15,-9-8 16,9-8-16,0-27 15</inkml:trace>
  <inkml:trace contextRef="#ctx0" brushRef="#br0" timeOffset="129663.27">28396 5472 0,'0'0'0,"0"0"0,0 0 0,0 0 16,0 0-16,0 0 15,9 26-15,-1 26 16,1 26-1,0 17-15,-1 9 16,1 8-16,-18-8 16,9-17-16,0-9 15,9-17-15,8-35 16</inkml:trace>
  <inkml:trace contextRef="#ctx0" brushRef="#br0" timeOffset="130399.09">27684 5472 0,'-9'-9'0,"0"0"0,9 9 15,0 0-15,0 0 16,0-8-16,18-1 15,17 1-15,17-1 16,8 0-16,10-8 16,-1 8-1,-43 18-15</inkml:trace>
  <inkml:trace contextRef="#ctx0" brushRef="#br0" timeOffset="130584.93">28127 5099 0,'0'0'0,"0"0"16,0 0-16,0 26 16,0 18-16,17 8 15,9 34-15,-9-34 16</inkml:trace>
  <inkml:trace contextRef="#ctx0" brushRef="#br0" timeOffset="132831.35">30480 5169 0,'0'0'0,"0"0"0,0 0 15,0-9-15,0 0 16,0 1-16,-9-10 15,1 1-15,-1 0 16,0-1-16,1 1 16,-10 0-16,-8 17 15,0 0 1,9 17-16,-9 9 16,0 17-16,0 9 15,8-8-15,10-1 16,-1 0-16,9-17 15,17 0-15,18 0 16,17-17-16,35 8 16,17-8-1,-26-9-15,-17-35 16,-9-17-16,-17 18 16,-9-1-16,-17 18 15,-9 8-15,0 0 16,0 9-16,0 0 15,-9 9-15,0 8 16,1 18-16,8 0 16,0-9-16,0 0 15,8 0 1,10-9-16,-1-8 16,0-1-16,-8-8 15,0-8-15,-1-1 16,1-8-16,0-27 15,-18 1-15,0 8 16,-8 1 0,0-1-16,-1 18 15,1 8-15,17 9 16,0 0-16,0 0 16,9 0-16,8-9 15,9 1 1,-9 8-16</inkml:trace>
  <inkml:trace contextRef="#ctx0" brushRef="#br0" timeOffset="133095.81">31270 5108 0,'0'0'0,"-8"0"16,-1 0-16,0 0 15,0 0-15,1 0 16,-1 0-16,0 0 16,1 0-16,-10 9 15,10 8-15,8 9 16,0 0-16,0 9 15,8-9 1,1 0-16,0 0 16,-1-9-16,1 0 15,-9-8-15,-9 8 16,1-8-16,-1 0 16,0-1-16,-8 1 15,-9 8-15,9-8 16,8 0-1</inkml:trace>
  <inkml:trace contextRef="#ctx0" brushRef="#br0" timeOffset="133646.43">31687 5065 0,'0'0'0,"0"0"0,0 0 16,-9-9-16,1 0 15,-1 9-15,0 0 16,1 0 0,-18 18-16,-9 25 0,0 26 15,0 9 1,9 0-16,9-8 15,0-10-15,8-17 16,9 1-16,0-18 16,0-18-1,0 1-15,17 0 16,1-9-16,-1-9 16,18-17-16,17-26 15,0-26-15,9-17 16,-18 0-16,-17 17 15,-8 26-15,-10 8 16,-16 10-16,-1 16 16,0 1-16,-8 0 15,-9 17-15,-9 17 16,9 0-16,-9 9 16,9 9-1,9 0-15,-1 8 16,18 0-16,0-17 15,0 0-15,18-8 16,8 8-16,9-9 16,8 18-16,-17-18 15</inkml:trace>
  <inkml:trace contextRef="#ctx0" brushRef="#br0" timeOffset="133850.66">32052 5160 0,'0'0'0,"0"0"0,0 0 16,0 0-16,0 0 16,8 0-16,10 0 15,-1 0-15,18 9 16,-9-1-16,-17 1 15</inkml:trace>
  <inkml:trace contextRef="#ctx0" brushRef="#br0" timeOffset="134047.64">32008 5472 0,'0'0'0,"0"0"0,0 0 0,0 0 15,0 0-15,0 0 16,18 0 0,16 0-16,19 0 15,-1 0-15,17 0 16,1 17-16,-36-8 16</inkml:trace>
  <inkml:trace contextRef="#ctx0" brushRef="#br0" timeOffset="134279.73">32712 5160 0,'0'0'0,"0"0"15,0 0 1,0 0-16,0 0 15,0 9-15,8 17 16,1 34-16,-18 18 16,-17 35-16,-8 17 15,-18 233-15</inkml:trace>
  <inkml:trace contextRef="#ctx0" brushRef="#br0" timeOffset="136045.51">19469 7282 0,'0'0'0,"-9"0"15,1 0-15,8 0 16,0 0-16,0 0 16,0 26-16,26 43 15,34 35 1,36 35-16,26-1 16,25 9-16,18-17 15,18-26-15,16 0 16,1-17-16,-26-27 15,-9-8-15,-18-8 16,-25-18-16,-27 0 16,-8-18-16,9 1 15,-18-9 1,-43 0-16</inkml:trace>
  <inkml:trace contextRef="#ctx0" brushRef="#br0" timeOffset="136279.04">21154 8165 0,'0'0'0,"0"0"16,0 0-16,17 18 16,18 25-16,17 9 15,0 8-15,-9 1 16,1-9-16,-18-9 15,-9 1-15,-17 8 16,-26 26 0,-43 26-16,-18-9 15,43-43-15</inkml:trace>
  <inkml:trace contextRef="#ctx0" brushRef="#br1" timeOffset="139511.42">22465 7273 0,'0'-8'0,"0"8"15,0 0 1,0 0-16,0 0 0,0 0 16,0 0-1,0 34-15,0 53 16,0 60-16,0 70 16,-9-10-16,9-51 15,0-17-15,0-35 16,0-18-16,0-25 15,0-18-15,0-8 16,9-18-16,-9-17 16</inkml:trace>
  <inkml:trace contextRef="#ctx0" brushRef="#br1" timeOffset="139917.89">22439 7291 0,'0'0'0,"0"0"16,0 0-16,0 0 16,0 0-16,-9 0 15,0 17-15,-8 26 16,-9 18-16,0-1 15,0 1 1,9-18-16,-1-17 16,10-8-16,8-10 15,0 1-15,0-9 16,8 0-16,88-269 16,-96 269-16,0 0 15,0 0-15,8-8 16,1-1-1,8 9-15,1 0 16,8 0-16,9 17 16,8 9-16,9 9 15,9 17-15,-9 0 16,-35-26 0</inkml:trace>
  <inkml:trace contextRef="#ctx0" brushRef="#br1" timeOffset="140680.74">22769 8200 0,'0'0'0,"0"0"15,-9 0-15,0 0 16,9 0-16,0 0 15,0 0-15,0 0 16,0 0-16,0 0 16,0 0-16,0 0 15,0-9-15,9 1 16,9-18 0,-1-18-16,0 10 15,1-10-15,-10-8 16,1 18-16,0-1 15,-1 18-15,-8 8 16,0 0-16,0 9 16,0 0-16,0 0 15,0 9 1,0 8-16,0 18 16,9 0-16,0-1 15,-1-8-15,1 0 16,0-17-16,-1 0 15,1-1-15,0-8 16,-1 0 0,10-8-16,-1-10 15,9-16-15,0-10 16,0 10-16,-8-1 16,-10 9-16,1 9 15,0-1-15,-1 10 16,-8 8-16,0 0 15,0 0-15,0 26 16,0 8-16,0 10 16,9 8-1,9 0-15,-1-9 16,0-8-16,1-9 16,-1-18-16</inkml:trace>
  <inkml:trace contextRef="#ctx0" brushRef="#br1" timeOffset="141278.64">24132 7343 0,'0'0'0,"0"0"15,0 0-15,0 0 16,0 0-16,-9 8 16,1 44-16,-1 26 15,-8 52 1,-1 35-16,10-18 15,-1-26-15,9-8 16,0-18-16,0-17 16,9-9-16,-1-26 15,-8-25-15</inkml:trace>
  <inkml:trace contextRef="#ctx0" brushRef="#br1" timeOffset="141560.79">23767 8148 0,'0'0'0,"0"0"0,9 0 16,9 9 0,-1 8-16,18 18 15,-1 17-15,1 0 16,8-9-16,-16-17 15,-1 0-15,0 0 16,-18-18-16,1 1 16,8-9-16,1-17 15,25-27 1,27-25-16,25-78 16,114-217-16</inkml:trace>
  <inkml:trace contextRef="#ctx0" brushRef="#br1" timeOffset="143115.79">24575 7368 0,'0'0'0,"0"0"15,0 0-15,0 0 16,-9 0-16,1 9 16,-1 0-16,0-9 15,1 0-15,-1 0 16,9 0-16,0 0 15,0 0-15,0 0 16,0 0 0,0 0-16,0 0 15,0 0-15,9 0 16,8 0-16,35 0 16,26-9-16,26 0 15,1 1 1,-19-1-16,19 1 0,-1-1 15,-35 0 1,-43 9-16</inkml:trace>
  <inkml:trace contextRef="#ctx0" brushRef="#br1" timeOffset="143428.54">24818 7654 0,'0'0'0,"0"0"15,0 0-15,-8 18 16,-1 25-1,0 18-15,-8 25 16,8 1-16,0-18 16,1 0-16,-1-25 15,9-1 1,0-17-16,0-17 0,0-9 16</inkml:trace>
  <inkml:trace contextRef="#ctx0" brushRef="#br1" timeOffset="143927.68">24810 7637 0,'0'0'0,"0"0"0,0 0 16,0 0-1,0-9-15,17 1 16,0-1-16,1 0 15,16 9-15,1 0 16,8 0-16,1 0 16,-9 9-16,-9 8 15,0-8 1,-18 0-16,1 8 0,0 0 16,-18 1-1,0-1-15,-17 0 16,0 9-16,-8 0 15,8 0-15,8 0 16,1-17-16,8 8 16,9 0-16,0 1 15,0-1 1,9 0-16,8 1 16,1-1-16,8 9 15,0 0-15,-9-9 16,-8-8-16,-1 0 15,1-1-15,-9 1 16,-9 0-16,1-1 16,-18 10-16,-18-1 15,9-8 1,9-1-16,18 1 16</inkml:trace>
  <inkml:trace contextRef="#ctx0" brushRef="#br1" timeOffset="144444.39">22821 7663 0,'0'-9'0,"0"1"15,0-1-15,0 0 16,17 1-16,9-1 16,35 0-16,9 9 15,8-8-15,-9 8 16,18 8-16,0 1 16,-44 0-1</inkml:trace>
  <inkml:trace contextRef="#ctx0" brushRef="#br1" timeOffset="144611.51">23272 7360 0,'0'0'0,"0"0"0,0 17 0,0 9 15,18 9 1,-1 17-16,18 0 15,0 0-15,-9-26 16</inkml:trace>
  <inkml:trace contextRef="#ctx0" brushRef="#br1" timeOffset="145877.89">26129 7542 0,'0'0'0,"-8"-9"0,-1 0 0,0 1 15,1-1 1,-10 9-16,-8 0 15,-8 9-15,-10 17 16,1 17-16,8 9 16,9-9-16,9 9 15,8-8-15,9-1 16,9-17-16,8 0 16,0-18-1,1 1-15,-1-18 16,0 1-16,9-1 15,0-8-15,-8 0 16,-9-1-16,-1 1 16,1 8-16,0 9 15,-9 0-15,0 0 16,0 0-16,8 18 16,10-1-1,-1 17-15,0-8 16,9 0-16,-8-8 15,17 8-15,8 0 16,-26-18-16</inkml:trace>
  <inkml:trace contextRef="#ctx0" brushRef="#br1" timeOffset="146277.45">26364 7698 0,'0'0'0,"0"0"0,0 0 16,0 0-16,0 17 16,0 0-16,0 18 15,0 0 1,0-1-16,0-8 16,0 0-16,0-9 15,0-8-15,0 0 16,0-9-16,0 0 15,0-9-15,9-17 16,8-9-16,0 1 16,1-1-16,-1 1 15,-8 16 1,-1 10-16,1-1 16,0 9-16,-1 0 15,10 0-15,-1 17 16,1 9-16,-1 18 15,-8 7-15,-1-7 32,1-1-32,17-8 0,9 8 15,-18-26-15</inkml:trace>
  <inkml:trace contextRef="#ctx0" brushRef="#br1" timeOffset="146649.48">26720 7741 0,'-9'-9'0,"1"1"16,-1-1-16,0 9 16,1 0-16,8 0 15,0 0-15,8-9 16,18 1-1,18-1-15,8 0 16,9-8-16,8 8 16,0-8-16,-8 8 15,-35 9-15</inkml:trace>
  <inkml:trace contextRef="#ctx0" brushRef="#br1" timeOffset="146877.07">27033 7403 0,'0'0'0,"-9"0"0,0 9 16,0 34-16,1 18 16,-1 8-16,0 9 15,1 0 1,8 0-16,0-18 15,8-16-15,10-1 16,8 0-16,-9-25 16</inkml:trace>
  <inkml:trace contextRef="#ctx0" brushRef="#br1" timeOffset="147076.6">27310 7776 0,'0'0'0,"0"0"0,0 0 16,0 8-16,-8 10 16,-1 8-16,9-1 15,0 1-15,0 0 16,0-8-16,0-1 16,0-8-1,0-18-15,9 9 16</inkml:trace>
  <inkml:trace contextRef="#ctx0" brushRef="#br1" timeOffset="147178.54">27319 7559 0,'0'0'0,"0"0"16,0 0-16,0 0 15,0 0-15,0 0 16,0 0 0,0 9-16</inkml:trace>
  <inkml:trace contextRef="#ctx0" brushRef="#br1" timeOffset="147448.97">27684 7732 0,'0'0'0,"0"0"0</inkml:trace>
  <inkml:trace contextRef="#ctx0" brushRef="#br1" timeOffset="148343.65">27693 7698 0,'-9'-9'0,"-9"0"0,10 9 15,-1 0-15,0 18 16,1 8-16,-10 43 15,-8 26-15,0 18 16,0-1-16,9-8 16,-1-17-16,10-27 15,-1-16-15,9-18 16,0-9 0,0-8-16,0-9 15,17-9-15,10-26 16,-10 1-16,-8 16 15</inkml:trace>
  <inkml:trace contextRef="#ctx0" brushRef="#br1" timeOffset="148593.84">27771 7672 0,'0'-9'0,"8"0"0,1 1 16,0-1-16,-1 0 15,1 9-15,8 0 16,-8 0-16,0 0 15,8 18-15,1-1 16,-1 9-16,0 0 16,-8 9-1,0-1-15,-18 1 16,-8-1-16,-9-8 16,-9 0-16,-9 0 15,18-8-15,9-1 16,17-8-16</inkml:trace>
  <inkml:trace contextRef="#ctx0" brushRef="#br1" timeOffset="149060.73">28240 7750 0,'0'0'0,"0"0"16,0-9-16,0 0 15,0 1-15,0-1 16,0 9-16,-9 0 16,0 0-16,1 0 15,-10 0-15,-8 17 16,9 1-1,-1-1-15,1 18 16,0 8-16,-1-17 16,18 0-16,0-18 15,0 1-15,0-9 16,9-9-16,8 1 16,1-1-16,-1-8 15,-8 8 1,-1 9-16,1 0 15,0 0-15,-1 0 16,1 0-16,9 17 16,16 1-16,10-1 15,-1-8-15,1-1 16,8-8-16,-26-8 16</inkml:trace>
  <inkml:trace contextRef="#ctx0" brushRef="#br1" timeOffset="149371.04">28570 7732 0,'0'0'0,"0"0"0,0 0 16,0 0-1,0 0-15,0 9 16,0 8-16,8 1 15,1 16-15,0-8 16,-9 0-16,0 0 16,0 0-16,0-9 15,0-8-15,0 0 16,0-1 0,0-8-16,0 0 15,0-8-15,0-10 16,17-25-16,0 0 15,1 17-15,16 0 16,1 17 0</inkml:trace>
  <inkml:trace contextRef="#ctx0" brushRef="#br1" timeOffset="149777">29125 7724 0,'0'0'0,"0"0"16,0 0-16,-8-9 16,-10 0-16,-8 9 15,-9 0 1,9 0-16,0 18 16,-8-1-16,-1 9 15,0 9-15,9-9 16,9-1-16,-1 1 15,18-17-15,0 0 16,0-9-16,9 0 16,0-9-1,-1 0-15,10 1 16,-9-10-16,-1 10 16,1 8-16,0 0 15,-1 0-15,1 0 16,8 17-16,1 0 15,-1 1-15,9 8 16,0-18 0,-9 1-16,1 0 15,-9-1-15</inkml:trace>
  <inkml:trace contextRef="#ctx0" brushRef="#br1" timeOffset="149998.6">29203 7360 0,'0'0'0,"0"0"15,0 26-15,0 17 16,0 18-16,0 8 16,-8 9-1,-1 9-15,9-1 16,0-17-16,0-17 15,0-17-15,0-9 16,0 0-16,0-17 16</inkml:trace>
  <inkml:trace contextRef="#ctx0" brushRef="#br1" timeOffset="150206.19">29560 7291 0,'0'0'0,"0"0"0,0 0 15,-9 17 1,0 26-16,0 18 16,-17 17-16,9 0 15,0 8-15,-1 1 16,10 0-16,8-1 16,8-51-16</inkml:trace>
  <inkml:trace contextRef="#ctx0" brushRef="#br1" timeOffset="150844.34">29560 7784 0,'0'0'0,"0"0"15,0 0-15,0 0 16,0 9-16,0 0 15,0-1-15,0 1 16,0-9-16,8 0 16,10 0-16,-1 0 15,0-9-15,1 1 16,-10-1-16,1 0 16,0 1-1,-1-10-15,1 1 0,-9 8 16,0 9-1,0 0-15,-9 0 16,1 0-16,-1 0 16,0 18-16,-8-1 15,0 9-15,8 9 16,0-1 0,9-8-16,0 0 15,9 0-15,8-9 16,1-8-16,8 0 15,8-18-15,10 0 16,8-17 0,0-17-16,9-17 0,-18-10 15,9-16 1,0-18-16,-17 8 16,-9 36-16,-17 16 15,0 10-15,-1 17 16,-8-1-16,0 10 15,0 8-15,0 0 16,-8 0-16,-1 26 16,-8 17-1,-9 35-15,-1 8 16,1 10-16,9-10 16,0-8-16,17-9 15,0-8-15,17-18 16,-8 1-16,-1-27 15</inkml:trace>
  <inkml:trace contextRef="#ctx0" brushRef="#br1" timeOffset="151829.12">30906 7394 0,'0'0'0,"0"0"15,0 0-15,0 0 16,0 0-16,0 0 15,-9 18-15,0 34 16,-8 26-16,-9 8 16,8 18-1,1-8-15,17-10 0,0-25 16,0-9 0,0-26-16,9-9 15,-1-8-15,10-1 16,-1-16-16,9-10 15,18-16-15,8-27 16,0-17-16,9-26 16,-18 0-16,-17 0 15,-17 26-15,-1 18 16,-16 25 0,-1 9-16,0 9 15,1 8-15,-10 9 16,-8 0-16,-9 17 15,1 18-15,-1 8 16,0 9-16,18-8 16,17-1-16,0 0 15,0-8-15,17-9 16,18 0 0,17-17-16,18-1 15,-36 1-15</inkml:trace>
  <inkml:trace contextRef="#ctx0" brushRef="#br1" timeOffset="152033.85">31574 7628 0,'0'0'0,"0"0"16,0 0-16,0-8 15,18 8-15,-1-9 16,0 9 0,9 0-16,-8 9 15,8-1-15,-9 1 16</inkml:trace>
  <inkml:trace contextRef="#ctx0" brushRef="#br1" timeOffset="152210.03">31583 7888 0,'0'0'0,"0"0"0,0 0 15,0 0-15,0 0 16,0 0-16,17 0 16,1 0-16,16 0 15,18-9 1,-26 1-16</inkml:trace>
  <inkml:trace contextRef="#ctx0" brushRef="#br1" timeOffset="152461.38">32086 7611 0,'0'0'0,"0"0"16,0 0-16,9 0 16,9 0-16,8 0 15,8 0-15,10 0 16,17 0-16,-9 0 16,0 0-1,0 0-15,-9 9 16,-25-1-16</inkml:trace>
  <inkml:trace contextRef="#ctx0" brushRef="#br1" timeOffset="152676.69">32295 7732 0,'0'0'0,"0"0"16,0 0-16,0 0 15,-9 18-15,1 8 16,-19 26-16,1-9 16,-8 0-16,8 0 15,8-17 1,18-8-16,9-1 0,0-8 16</inkml:trace>
  <inkml:trace contextRef="#ctx0" brushRef="#br1" timeOffset="152831.26">32547 7706 0,'0'0'0,"0"0"0,0 0 15,0 0-15,0 18 16,0-1 0,0 9-16,8 35 15,10 16-15,-10-42 16</inkml:trace>
  <inkml:trace contextRef="#ctx0" brushRef="#br1" timeOffset="154043.89">29646 8607 0,'0'-9'0,"0"1"0,0-1 15,0-8-15,-8 8 16,-1 0-16,0 1 16,1 8-16,-1 0 15,-8 17-15,-9 0 16,8 18-16,1 0 16,-1 8-16,18 0 15,0-17 1,18 0-16,-1 0 15,18-17-15,34-9 16,18-17-16,-26-9 16,-18 8-16,-8 1 15,-9 0-15,-8 8 16,-10 0-16,-8 9 16,0 0-1,0 0-15,0 0 16,0 18-16,0-1 15,9 18-15,0-1 16,8-8-16,0 0 16,1 0-16,8-17 15,0-1-15,9-8 16,-1-8 0,1-18-16,-9 0 15,0-9-15,-17-8 16,-1 8-16,-8 1 15,-8-1-15,-1 18 16,0-1-16,1 1 16,8 17-16,0 0 15,0 0 1,17 0-16,-8 9 16</inkml:trace>
  <inkml:trace contextRef="#ctx0" brushRef="#br1" timeOffset="154344.31">30793 8581 0,'-9'-9'0,"0"1"16,1-1-16,8 0 16,0 9-16,-9-8 15,0-1 1,-17 9-16,9 0 16,-1 0-16,1 9 15,0-1-15,8 10 16,0-1-16,9 0 15,0 9-15,9 0 16,0 0 0,8 0-16,-8 0 15,-1-8-15,1-10 16,-9 1-16,-9 0 16,1 8-16,-10-8 15,1-1-15,-9 9 16,9 1-16,8-10 15</inkml:trace>
  <inkml:trace contextRef="#ctx0" brushRef="#br1" timeOffset="154926.14">31140 8399 0,'0'0'0,"0"0"16,0 0-16,0 0 15,-9 0-15,1 9 16,-1 8-16,-8 18 16,-10 17-16,1 17 15,9 9 1,0-9-16,8 9 15,9-9-15,0-17 16,0-8-16,9-10 16,-1-8-16,1-17 15,0 0-15,8-9 16,0-9-16,18-8 16,0-9-16,0-26 15,-1-18 1,1-16-16,-9-1 15,0 1-15,-17 8 16,0 17-16,-18 26 16,0 1-16,1 16 15,-1 1-15,-8 8 16,-10 9-16,-7 0 16,-1 18-16,-8 8 15,8 8 1,0 1-16,0 8 15,18-8-15,0 0 16,8-1-16,9-8 16,9 0-16,17 0 15,8 0-15,27-8 16,9-18-16,-36 0 16</inkml:trace>
  <inkml:trace contextRef="#ctx0" brushRef="#br1" timeOffset="155409.2">31809 8668 0,'0'0'0,"0"0"16,0 0-16,0 0 15,0 0-15,0 0 16,0 0-16,17 0 15,0 0-15,1 0 16,34 0-16,9 0 16,-9 0-1,-9 0-15,-26 0 16</inkml:trace>
  <inkml:trace contextRef="#ctx0" brushRef="#br1" timeOffset="155592.18">31817 8927 0,'0'0'0,"0"0"15,0 0-15,0 0 16,0 0-16,0 0 16,18 0-16,8 0 15,26 0-15,9 9 16,-27-9-16</inkml:trace>
  <inkml:trace contextRef="#ctx0" brushRef="#br1" timeOffset="155859.38">32399 8780 0,'0'0'0,"0"0"0,0 0 0,0 0 16,0 0-16,9 0 16,8-8-16,9-1 15,18 0-15,8 1 16,0-1-1,26 0-15,-26 9 16</inkml:trace>
  <inkml:trace contextRef="#ctx0" brushRef="#br1" timeOffset="156133.72">33120 8494 0,'0'0'0,"0"9"16,-9 17-16,0 35 15,1 17-15,8 17 16,0 0-16,8-52 16</inkml:trace>
  <inkml:trace contextRef="#ctx0" brushRef="#br1" timeOffset="158175.85">27805 9161 0,'0'0'0,"0"0"0,0 0 16,0 0-16,0 0 16,0 0-16,0 0 15,0 26 1,-8 35-16,-1 43 15,-8 60-15,-1 18 16,1-9-16,0-34 16,8-35-16,9-26 15,0-26-15,0-26 16,0 0-16,0-18 16</inkml:trace>
  <inkml:trace contextRef="#ctx0" brushRef="#br1" timeOffset="158392.82">27727 9941 0,'0'0'0,"0"0"0,0 0 16,0 0-16,0 0 16,0 0-1,0 0-15,18-9 16,8 0-16,26 9 15,17 0-15,9-8 16,1-1-16,-19 9 16,-25 9-16</inkml:trace>
  <inkml:trace contextRef="#ctx0" brushRef="#br1" timeOffset="158658.7">28300 9239 0,'0'0'0,"0"0"0,0 0 16,0 0-16,0 18 16,0 16-16,9 27 15,-18 51-15,1 36 16,-1 16-16,-8 1 15,-1-18-15,10-34 16,-1-27-16,9-8 16,0-26-16,0-35 15,0-8 1</inkml:trace>
  <inkml:trace contextRef="#ctx0" brushRef="#br1" timeOffset="158944.85">28639 9863 0,'0'0'0,"0"0"0,0 0 0,0 0 16,0 0-16,0 0 16,9 0-16,8 0 15,0 0-15,10 0 16,7 8-16,10 10 16,16-10-16,-25 1 15</inkml:trace>
  <inkml:trace contextRef="#ctx0" brushRef="#br1" timeOffset="159125.03">28665 10114 0,'0'0'0,"0"0"15,0 0-15,0 0 16,0 0-16,17 0 15,10 0 1,33 9-16,-8-1 16</inkml:trace>
  <inkml:trace contextRef="#ctx0" brushRef="#br1" timeOffset="159626.26">29655 9551 0,'0'0'0,"0"-9"0,0 1 16,0-1-16,0 9 16,0 0-16,0 0 15,0 0-15,-9 26 16,1 43 0,-10 27-16,1 7 15,0 19-15,-1-18 16,1-18-16,-1-8 15,18-17-15,0-27 16,0-16-16</inkml:trace>
  <inkml:trace contextRef="#ctx0" brushRef="#br1" timeOffset="160216.93">29768 10365 0,'0'0'0,"0"0"0,0-9 16,0 9-16,0 0 15,0-8-15,9-1 16,-1 0-1,10-17-15,-1 0 0,9-8 16,0-1 0,9-8-16,-9-9 15,0 0-15,0 0 16,-17 9-16,-1 17 16,1 8-16,0 1 15,-9 8-15,0 9 16,0 0-1,0 0-15,0 9 16,0 8-16,0 18 16,0 8-16,0-8 15,8 0-15,1-9 16,0 0-16,-1-18 16,-8 1-16,0-9 15,18-9-15,-1 1 16,-8-1-1,0-8-15,-1 8 16,1 0-16,0 9 16,-1 0-16,1 0 15,0 0-15,-1 18 16,10-1-16,-1 18 16,0-1-16,10 10 15,-1-10 1,0-8-16,-9-9 0</inkml:trace>
  <inkml:trace contextRef="#ctx0" brushRef="#br1" timeOffset="160492.29">29942 9750 0,'0'0'0,"0"0"0,0 0 16,8 0-16,10 0 16,8 9-16,8 8 15,10-8 1,17 8-16,8 0 15,-8-8-15,-35 0 16</inkml:trace>
  <inkml:trace contextRef="#ctx0" brushRef="#br1" timeOffset="160666.57">30358 9568 0,'-8'0'0,"-1"0"15,9 0-15,0 0 16,0 18-16,0 8 16,9 26-16,8 8 15,0-17-15,-8-17 16</inkml:trace>
  <inkml:trace contextRef="#ctx0" brushRef="#br1" timeOffset="160961.44">30819 9560 0,'0'0'0,"-9"0"15,0 0-15,9 0 16,0 0-16,-8 17 16,-1 18-16,0 34 15,-8 17 1,0 36-16,8-1 16,-17-8-16,8-18 15,18-17-15,0-18 16,9-42-16</inkml:trace>
  <inkml:trace contextRef="#ctx0" brushRef="#br1" timeOffset="161291.64">31201 9958 0,'-9'-9'0,"0"9"0,9 0 16,0 0-16,-8 0 15,8 18-15,-9 25 16,0 18-16,1 8 15,-10 0 1,10-17-16,-1-9 16,0-8-16,9-18 15,0-8-15,0 0 16,0-1-16</inkml:trace>
  <inkml:trace contextRef="#ctx0" brushRef="#br1" timeOffset="161711.16">31314 9690 0,'0'0'0,"0"0"0,0 0 15,0 0-15,0 0 16,0 0-16,17 8 16,0 10-16,9-1 15,0 0-15,1 0 16,-10-8-1,-8 0-15,-1 8 16,-8 0-16,-8 1 16,-1-1-16,-17 18 15,0-1-15,8 1 16,1-9-16,0 9 16,-1-9-16,18 0 15,0 0 1,9 8-16,0-8 15,-1 0-15,1 0 16,0-8-16,-1-1 16,1 0-16,-18 0 15,1 1-15,-18 8 16,-9 0-16,-17 8 16,0-8-1,8 0-15,10-8 16,16-10-16</inkml:trace>
  <inkml:trace contextRef="#ctx0" brushRef="#br1" timeOffset="162008.54">31018 9811 0,'0'0'16,"0"0"-16,0 0 15,0 0-15,0 17 0,-8 9 16,-1 35 0,-8 8-16,-9 26 15,0 9-15,8-9 16,1-8-16,8 0 15,9-1-15,0-34 16,0-26-16,0-17 16</inkml:trace>
  <inkml:trace contextRef="#ctx0" brushRef="#br1" timeOffset="162291.82">31149 9629 0,'0'0'0,"0"0"0,0 0 0,0 0 15,0 0-15,0 0 16,0 0-16,8 0 15,18 0 1,9 0-16,17 9 16,0-1-16,35 1 15,0-9-15,-52 0 16</inkml:trace>
  <inkml:trace contextRef="#ctx0" brushRef="#br1" timeOffset="162466.5">31513 9499 0,'0'0'0,"0"0"0,0 0 16,0 0-16,0 0 16,9 17-16,8 1 15,27 42-15,-1 10 16,-25-44-1</inkml:trace>
  <inkml:trace contextRef="#ctx0" brushRef="#br1" timeOffset="162726.03">31948 9586 0,'0'0'0,"0"0"0,0 0 16,0 0-16,0 8 15,0 36-15,0 25 16,-9 35-16,0 8 16,-8 27-16,8 0 15,-17 25 1,0-8-16,26-104 15</inkml:trace>
  <inkml:trace contextRef="#ctx0" brushRef="#br1" timeOffset="164504.01">32199 9897 0,'0'-8'0,"0"8"15,0 0-15,0 0 16,0 0-16,0 0 16,0 0-16,18 0 15,16 8-15,10 10 16,25-1-16,-8 0 15,0 1 1,-18-10-16,-8 1 16,-9 0-16,-17-1 15,0 1-15,-9 8 16,-9 9-16,-26 18 16,-26 16-16,1 1 15,-10-1-15,18-16 16,0-1-16,17-8 15,18-9-15,8-9 16,9-17 0,0 0-16</inkml:trace>
  <inkml:trace contextRef="#ctx0" brushRef="#br1" timeOffset="164908.5">32981 9923 0,'0'0'0,"-9"0"0,1 18 15,-18 8-15,-1 17 16,-7 26-1,-1 1-15,18 8 16,-1-18-16,18-8 16,0-9-16,18 1 15,8-18-15,8 0 16,19-18-16,7-16 16,1-18-16,0 0 15,-9-26-15,-9-9 16,-25-8-1,-10 0-15,-16 8 16,-18 9-16,-26 9 16,-27 17-16,-7 26 15,42 0-15</inkml:trace>
  <inkml:trace contextRef="#ctx0" brushRef="#br0" timeOffset="168409.03">29256 5645 0,'0'0'0,"0"0"15,0 0-15,0 0 16,0 0-16,0 0 16,0 0-16,-9 0 15,-17 17-15,-18 1 16,-8 8-1,18-9-15,-1-8 16,0-1-16,18 1 16,-1 0-16,10-1 15,-1 1-15,9 0 16,0-9-16,0 17 16,26 9-16,17 17 15,18 9 1,17 0-16,1 0 15,-19-9-15,-8-8 16,-8-9-16,-18-9 16,0-8-16,-17 0 15,-1-1-15,1 1 16</inkml:trace>
  <inkml:trace contextRef="#ctx0" brushRef="#br0" timeOffset="168829.76">29777 5836 0,'0'0'0,"0"0"0,0 0 16,0 0-16,0 0 15,0 0-15,-9 0 16,0 17-16,-8 18 16,0-1-16,-1 27 15,9-1-15,9 1 16,18-9 0,-1-9-16,9-8 15,9-9-15,0-17 16,8-1-16,1-16 15,-1-27-15,0-8 16,1-1-16,-18-16 16,-17-10-16,-18 10 15,0 8 1,-8 9-16,-9 8 16,-9 18-16,-26 34 15,18 0-15</inkml:trace>
  <inkml:trace contextRef="#ctx0" brushRef="#br1" timeOffset="75900.61">14163 977 0,'-8'-9'0,"-1"1"16,0-1-16,0 0 15,1 9-15,8 0 16,0 0-16,0 0 16,0 0-1,0 0-15,0 0 16,8 9-16,10 8 15,17 9-15,25 9 16,10 8-16,25 9 16,18 9-16,-17-1 15,8 1-15,18 0 16,-10-9-16,-7 0 16,-10 0-1,-8 0-15,-9-9 16,-8 0-16,-18-8 15,-9-9-15,-8 0 16,-9 0-16,-9-18 16,-8 1-16,0 0 15,-1-1-15</inkml:trace>
  <inkml:trace contextRef="#ctx0" brushRef="#br1" timeOffset="76466.12">14172 994 0,'-9'-8'0,"1"-1"0,-1 0 0,0 9 16,0 0-16,1 0 16,-1 0-16,9 0 15,0 0-15,0 18 16,9 8-16,8 8 15,1 18-15,-1-9 16,0 1 0,1-10-16,-10-8 15,1 0-15,0-8 16,-1-10-16,-8 1 16,0-9-16,0 0 15,0-9-15,0-17 16,0 9-16</inkml:trace>
  <inkml:trace contextRef="#ctx0" brushRef="#br1" timeOffset="76666.12">14128 942 0,'-8'-8'0,"-1"-1"16,0-8-16,1 8 16,-1 0-16,9 1 15,0-1-15,0 0 16,0 1-16,17-1 15,1-8 1,17-1-16,8 1 16,26-9-16,1 9 15,8-1-15,-35 10 16</inkml:trace>
  <inkml:trace contextRef="#ctx0" brushRef="#br1" timeOffset="77378.63">15709 1999 0,'0'0'0,"0"0"0,0 0 16,0 0-16,0 9 15,0-9-15,0 0 16,0 0-16,0 0 16,0 0-16,0 0 15,0 0-15,0 0 16,0 0-16,0 0 16,0-9-1,0 0-15,17-8 16,35-18-16,27-25 15,42-18-15,27-18 16,17 1-16,8 0 16,-8 0-16,-8-1 15,-18 18-15,-9 9 16,-17 8 0,-26 10-16,-9 16 15,-17 0-15,-9 18 16,-18 0-16,-8 8 15,-8 9 1,-9 9-16,-9-9 16,0 0-16</inkml:trace>
  <inkml:trace contextRef="#ctx0" brushRef="#br1" timeOffset="77699.72">16985 1012 0,'0'0'0,"0"-9"0,0 0 16,0 1-16,0-1 15,9 0 1,8 1-16,10-1 16,16 0-16,26 1 15,10-1-15,7 0 31,10 9-31,-18 0 0,-17 0 0,-9 0 16,-17 0 0,-9 0-16,-18 9 15,1 8-15,-18 1 16,-8 25-16,-26 52 16,-9 9-16,34-61 15</inkml:trace>
  <inkml:trace contextRef="#ctx0" brushRef="#br1" timeOffset="78215.69">17116 1592 0,'0'0'0,"0"0"0,0 0 16,0 0-16,0 0 15,0 0-15,0 0 16,8 26-16,1 8 16,8 10-16,1 8 15,8 8 1,0 1-16,-9-18 15,1 1-15,-10-10 16,1-8-16,0-8 16,-1-10-16,-8 1 15,0-18-15,18-8 16,-1-26-16,18-27 16,0-25-16,8 17 15,0 26 1,-8 26-16</inkml:trace>
  <inkml:trace contextRef="#ctx0" brushRef="#br1" timeOffset="78456.08">17810 1808 0,'0'0'0,"0"0"16,0 0-1,0 0-15,-8 18 0,-1 16 16,0 27 0,9 8-16,0 1 15,9 7-15,0-42 16</inkml:trace>
  <inkml:trace contextRef="#ctx0" brushRef="#br1" timeOffset="79215.75">13469 1549 0,'0'0'0,"0"0"15,0 0-15,0 8 16,0 10-16,17 16 16,0 9-16,1 1 15,-1-1-15,0 0 16,1 1-1,-1-1-15,0-17 16,-8 0-16,0-17 16,0-1-16,-9 1 15,0-9-15,17-17 16,9-35-16,26-52 16,0-9-16,-8 9 15,-18 44-15,-9 51 16</inkml:trace>
  <inkml:trace contextRef="#ctx0" brushRef="#br1" timeOffset="79623.49">14042 1869 0,'0'-9'0,"0"1"0,0-1 0,0 0 16,0 1-16,8 8 16,1 0-1,0 0-15,-1 0 16,1 0-16,-9 0 15,0 0-15,0 8 16,-9 10-16,1-1 16,-1 0-16,0 1 15,-8-1-15,8-8 16,9-1-16,0 1 16,0 0-1,18-1-15,8 1 16,8-18-16,19 1 15,-19-1-15,-8 9 16,-17 0-16</inkml:trace>
  <inkml:trace contextRef="#ctx0" brushRef="#br1" timeOffset="79889.11">13191 1479 0,'0'0'0,"-9"-8"0,0-1 16,9 0-16,0 1 16,0-1-16,18 0 15,8 1-15,17-1 16,18-8-16,8 8 15,1 0 1,8-8-16,-17 8 16,-18 18-16,-25-9 15</inkml:trace>
  <inkml:trace contextRef="#ctx0" brushRef="#br1" timeOffset="80026.86">13660 1098 0,'-9'0'0,"0"0"16,1 0-16,8 0 15,0 0-15,0 9 16,0 17 0,17 8-16,26 27 15,-17-18-15</inkml:trace>
  <inkml:trace contextRef="#ctx0" brushRef="#br1" timeOffset="80665.78">17124 1488 0,'0'0'0,"0"0"0,0 0 0,0 0 15,0 0 1,18-9-16,25 9 15,18 0-15,8 0 16,18 9 0,9-9-16,-1 9 0,-17-9 15,-17 0-15,-26 0 16</inkml:trace>
  <inkml:trace contextRef="#ctx0" brushRef="#br1" timeOffset="80848.91">17836 1341 0,'0'0'0,"0"0"0,0 0 16,0 0 0,9 8-16,8 10 15,1-1-15,8 9 16,-9 9-16,1-18 15</inkml:trace>
  <inkml:trace contextRef="#ctx0" brushRef="#br1" timeOffset="81381.96">15249 1566 0,'0'0'0,"0"0"15,0 0-15,0-9 0,0 1 16,17-1 0,9-17-16,18 0 15,25 0-15,18 9 16,17-1-16,18 10 16,-10 8-16,-16 0 15,-27 8-15,-8 1 16,-17 0-16,-18-1 15,0 1-15,-18 0 16,10-1 0,-9 1-16</inkml:trace>
  <inkml:trace contextRef="#ctx0" brushRef="#br1" timeOffset="81932.54">15796 864 0,'0'0'0,"-9"0"0,0 0 15,9 0-15,-8 0 16,-1 18-16,0 8 16,-8 8-16,0 18 15,-1 0-15,18-8 16,0-1-16,9 0 16,8-17-16,1 0 15,-1 0 1,0-17-16,9-1 15,9-16-15,0-1 16,0-17-16,-1-17 16,1-1-16,-9-16 15,0-1-15,-17-8 16,0 8-16,-18 9 16,0 18-16,1 8 15,-19 8 1,10 1-16,-9 17 15,-9 9-15,1 8 16,16 9-16,1 0 16,8-9-16,9 9 15,18-8-15,16 8 16,18 0-16,-26-9 16</inkml:trace>
  <inkml:trace contextRef="#ctx0" brushRef="#br1" timeOffset="83331.78">18557 622 0,'-8'0'0,"8"0"15,0 0-15,0 0 16,0 0-16,0 0 16,0 0-16,0 0 15,0 0 1,0 0-16,0 0 16,0 26-16,8 17 15,1 26-15,8 1 16,1-10-1,-1 1-15,0-18 0,-8-8 16,0-9-16,-1-17 16,1-1-16,-9-8 15,17-8 1,1-27-16,17-43 16,8-35-16,0 1 15,-8 34-15,-9 52 16</inkml:trace>
  <inkml:trace contextRef="#ctx0" brushRef="#br1" timeOffset="83616.7">18314 535 0,'0'-8'0,"0"-1"0,0 0 16,0 1-16,0-1 16,0 0-1,9 1-15,17-10 16,26 1-16,9 0 16,8-1-16,18 1 15,0 0 1,0-1-16,-9-8 0,-9 0 15,-17 9-15,-34 17 16</inkml:trace>
  <inkml:trace contextRef="#ctx0" brushRef="#br1" timeOffset="83783.66">18870 137 0,'0'0'0,"0"0"16,0 0-16,0 0 15,0 17 1,17-8-16,1 8 16,-1 18-16,18-1 15,17 18-15,-18-17 16</inkml:trace>
  <inkml:trace contextRef="#ctx0" brushRef="#br1" timeOffset="84115.26">19156 726 0,'0'0'0,"0"0"0,0 0 15,0 0 1,0 0-16,0 0 15,0 0-15,9 0 16</inkml:trace>
  <inkml:trace contextRef="#ctx0" brushRef="#br1" timeOffset="84498.12">19096 968 0,'-9'-8'0,"0"-1"0,1 9 16,-1 0 0,0 0-16,0 17 15,-17 1-15,0 16 16,-8 18-16,16 9 15,10 8-15,-1-34 16</inkml:trace>
  <inkml:trace contextRef="#ctx0" brushRef="#br1" timeOffset="84881.23">19703 639 0,'0'0'0,"0"0"16,0 0-16,0 0 15,0 0-15,0 17 16,0 1-16,-8 16 16,-1 18-16,0 18 15,1-10-15,-1 1 16,9-18-16,0 1 15,0-10-15,0-8 16,0-26 0</inkml:trace>
  <inkml:trace contextRef="#ctx0" brushRef="#br1" timeOffset="85079.32">19703 605 0,'0'0'0,"0"0"16,0 0-16,0 0 16,0 0-16,0 0 15,0 0-15,0 0 16,0 0-16,0 0 16,0 0-16,0 0 15,0 0-15</inkml:trace>
  <inkml:trace contextRef="#ctx0" brushRef="#br1" timeOffset="85598.9">19651 630 0,'0'0'0,"0"0"0,0 0 0,0 0 15,0 0-15,0 0 16,0 0-16,0 0 16,0 0-16,0 0 15,0 18-15,0 8 16,0 17-16,9 9 16,8 9-16,1-1 15,-10-8 1,1-8-16,0-18 15,0 0-15,-1-9 16,-8 0-16,0-8 16,0 0-16,0-1 15,0 1-15,0-9 16,0 0-16,0 0 16,0 0-1,0 0-15,0 0 16,0 0-16,0 0 15,0 0-15,0-9 16,0 1-16,0-1 16,0 0-16,9-8 15,8-9-15,9-17 16,0-18 0,9 0-16,-9-8 15,9 0-15,-9 8 16,0 18-16,-9 26 15</inkml:trace>
  <inkml:trace contextRef="#ctx0" brushRef="#br1" timeOffset="86081.59">20103 1038 0,'0'0'0,"0"0"0,-9-9 15,1 0-15,8 9 16,0 0-16,0 0 16,0 0-1,0 0-15,0 0 16,8 0-16,1 0 16,0 9-16,-1 0 15,1-1-15,0 10 16,-9-1-16,0 0 15,0 0-15,0 9 16,0-8 0,0-10-16,0 1 15,0 0-15,26-9 16,8-9-16,1 0 16,17-8-16,0 0 15,-26 8 1</inkml:trace>
  <inkml:trace contextRef="#ctx0" brushRef="#br1" timeOffset="86384.85">19634 561 0,'0'0'0,"0"0"0,-9-8 15,9 8-15,0 0 16,0 0-16,0 0 16,9-9-16,17 0 15,26 1-15,26-1 16,18 0-1,-18-8-15,-9 8 16,10 9-16,-1 9 16,-44-9-16</inkml:trace>
  <inkml:trace contextRef="#ctx0" brushRef="#br1" timeOffset="86564.42">20120 215 0,'0'0'0,"0"0"15,0 0-15,0 0 16,0 0-16,0 17 16,9 0-16,8 18 15,9 0-15,9 17 16,9 8-16,16-16 16,-34-27-1</inkml:trace>
  <inkml:trace contextRef="#ctx0" brushRef="#br1" timeOffset="86881.74">20772 682 0,'0'0'0,"0"0"0,0 0 16,0 0 0,0 0-16,17 0 15,9 0-15,17 0 16,9 0-16,1-8 15,16-1-15,9 0 16,-43 9 0</inkml:trace>
  <inkml:trace contextRef="#ctx0" brushRef="#br1" timeOffset="87048.08">20858 856 0,'0'0'0,"0"0"0,0 0 15,0 0-15,0 0 16,0 0-16,18 0 16,16 0-1,27 0-15,43 0 16,-34 8-16</inkml:trace>
  <inkml:trace contextRef="#ctx0" brushRef="#br1" timeOffset="87482.31">21831 596 0,'0'0'0,"-9"-9"16,9 9-16,0 0 15,0 0-15,0 0 16,0 0-16,0 18 16,0 7-16,18 27 15,-1 9-15,0 0 16,1-1-1,-1 1-15,-8-18 16,-1-17-16,1 0 16,0-17-16,0 0 15,-1-1-15,-8-8 16,9-8-16,17-18 16,9-52-16,-1-18 15,19-8-15,-10 26 16,-17 27-1,0 25-15,-17 17 16</inkml:trace>
  <inkml:trace contextRef="#ctx0" brushRef="#br1" timeOffset="87733.73">22335 830 0,'0'0'0,"0"0"15,0 0-15,0 17 16,-9 9-16,0 9 16,1 8-16,-1 9 15,0 0 1,9 8-16,9-8 15,0-26-15</inkml:trace>
  <inkml:trace contextRef="#ctx0" brushRef="#br1" timeOffset="88152.81">21692 570 0,'-9'-9'0,"9"1"0,0 8 16,0 0-16,0 0 15,9-9-15,17 0 16,26-8-16,26 0 15,0-1-15,1 10 16,-1-10-16,-17 18 16,-18 9-1,-17-9-15</inkml:trace>
  <inkml:trace contextRef="#ctx0" brushRef="#br1" timeOffset="88348.4">22248 197 0,'0'0'0,"-9"0"0,9 0 16,0 0-1,0 18-15,0 8 16,0 8-16,17 1 16,1 8-16,8-8 15,-9-9-15,-8 9 16,0-18-16</inkml:trace>
  <inkml:trace contextRef="#ctx0" brushRef="#br1" timeOffset="88599.64">21553 388 0,'0'0'0,"0"0"0,0 9 16,0 17-16,0 17 15,0 35-15,0 26 16,9 0-16,-1-9 16,-16 0-16,8 1 15,0-27-15,0 0 16,26-8-16,0-35 15</inkml:trace>
  <inkml:trace contextRef="#ctx0" brushRef="#br1" timeOffset="88849.16">22760 527 0,'0'-9'0,"0"9"16,-9 0-16,1 0 15,-1 17-15,0 9 16,-17 43-16,0 18 16,9 8-1,8-8-15,9 0 16,9 25-16,8-17 15,-8-60-15</inkml:trace>
  <inkml:trace contextRef="#ctx0" brushRef="#br1" timeOffset="89263.86">23134 613 0,'-9'0'0,"0"0"0,0 0 16,9 0 0,0 0-16,0 0 15,-8 35-15,-1 34 16,-8 18-16,-1-1 15,10 10-15,-1-1 16,9-9-16,0-8 16,0-43-16</inkml:trace>
  <inkml:trace contextRef="#ctx0" brushRef="#br1" timeOffset="89676.47">23264 977 0,'0'0'0,"0"0"15,0 0-15,0 0 16,0 0-16,0 0 16</inkml:trace>
  <inkml:trace contextRef="#ctx0" brushRef="#br1" timeOffset="90219.11">23272 838 0,'0'-8'0,"0"8"0,0-9 16,0 9-16,0 0 15,0 0-15,0 0 16,0 0-16,9 17 16,9 9-1,-1 9-15,0 8 16,9 9-16,0 0 15,0-8-15,0-10 16,-17-8-16,0-9 16,0-8-16,-1 0 15,10-18-15,-1-17 16,18-26-16,-1-17 16,10-26-1,-9 17-15,-9 17 16,-9 26-16,0 18 15</inkml:trace>
  <inkml:trace contextRef="#ctx0" brushRef="#br1" timeOffset="90638.27">23741 1038 0,'0'0'0,"0"0"0,0 0 0,0 0 16,0 0-1,0 0-15,0 0 16,9 0-16,0 0 16,-1 0-16,1 0 15,0 0-15,0 8 16,-1 1-16,1 0 15,-9-1-15,-9 1 16,1 8-16,-1 0 16,-9 9-16,1-8 15,0-1 1,8-8-16,0-1 16,9 1-16,0-9 15,0 0-15,9 0 16,17 0-16,9-9 15,8 1-15,9-1 16,-8-8 0,-1 8-16,-25 9 15</inkml:trace>
  <inkml:trace contextRef="#ctx0" brushRef="#br1" timeOffset="90848.78">24123 656 0,'0'0'0,"-8"0"0,8 9 16,-9-9-16,0 17 16,1 9-1,-1 18-15,0 8 16,1 17-16,-1-8 16,0 8-16,1 0 15,8 0-15,8 1 16,-8-18-16,0-26 15</inkml:trace>
  <inkml:trace contextRef="#ctx0" brushRef="#br1" timeOffset="91116.7">23255 613 0,'0'0'0,"0"0"16,0 0-16,0 0 15,0 0-15,17 0 16,1 0-16,17 0 16,25 9-16,19-9 15,7-9 1,-7 1-16,-27 8 15,17-9-15,9 9 16,-52 0-16</inkml:trace>
  <inkml:trace contextRef="#ctx0" brushRef="#br1" timeOffset="91278.54">23724 336 0,'0'0'0,"0"0"0,0 0 15,0 0-15,0 17 16,0 1-16,17 16 16,1 1-16,25 8 15,-8-17 1</inkml:trace>
  <inkml:trace contextRef="#ctx0" brushRef="#br1" timeOffset="91764.38">24992 726 0,'-9'0'0,"0"0"16,1-9-16,-10 0 15,-8 1-15,-17-1 16,0 0-16,-1 9 16,1 0-16,-9 18 15,0 16 1,8 1-16,9 8 16,18 1-16,17-10 15,0-8-15,17 0 16,1 0-16,16 0 15,10-17-15,25 0 16,10-9-16,-45 0 16</inkml:trace>
  <inkml:trace contextRef="#ctx0" brushRef="#br1" timeOffset="92062.76">25079 786 0,'0'0'0,"0"0"0,0 0 15,0 9-15,-9 8 16,0 1 0,9 16-16,0 1 15,0-9-15,18 0 16,-1 0-16,0-17 16,1-1-16,-1 1 15,9-18-15,0 1 16,0-10-16,-8-8 15,-10 0-15,1-8 16,-18-1 0,1 0-16,-10 9 15,1 9-15,8 0 16,1 8-16,8 0 16,0 9-16</inkml:trace>
  <inkml:trace contextRef="#ctx0" brushRef="#br1" timeOffset="92380.92">25904 613 0,'0'0'0,"0"0"0,-9 0 16,0 0-16,-17 0 16,0 0-16,-9 9 15,1-1-15,-1 10 16,0 8-1,18 0-15,0 8 16,17 1-16,0 0 16,8-1-16,10 10 15,-1-10-15,9-8 16,-9 0-16,-8-17 16,0 0-16,-9-1 15,0 1-15,-9 0 16,0-1-1,1 1-15,-1-9 16,0 9-16,9-9 16</inkml:trace>
  <inkml:trace contextRef="#ctx0" brushRef="#br1" timeOffset="92915.79">26407 639 0,'0'0'0,"0"0"16,0-9-16,0 1 16,0-1-16,0 9 15,0 0 1,0 0-16,-8 0 16,-1 0-16,0 0 15,-17 26-15,-9 17 16,-8 27-16,8 8 15,18-9-15,8-8 16,9-1-16,0-8 16,9-9-16,8-17 15,1 0 1,8-17-16,0 0 16,9-18-16,8-17 15,9-9-15,0-25 16,9-27-16,0-8 15,-18 0-15,-17-1 16,-8 27-16,-10 17 16,-16 9-16,-1 8 15,-17 1-15,-9 16 16,-8 10 0,-1 8-16,10 17 15,-1 0-15,0 9 16,18 0-16,8 0 15,9 9-15,0-9 16,26 8-16,17-8 16,10-8-16,16-10 15,9-16 1,-43 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4:24:31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27797 12426 0,'0'0'0,"0"0"16,0 0-16,0 0 15,0 0-15,0 26 16,-9 35-16,0 60 16,-17 44-1,9-1-15,0-16 16,-1-36-16,10-25 16,8-35-16,0-18 15,0-16-15,0-10 16,0-8-16</inkml:trace>
  <inkml:trace contextRef="#ctx0" brushRef="#br0" timeOffset="511.69">27753 12366 0,'0'0'0,"0"0"16,0 0-16,0 0 15,0 0 1,0 0-16,18 0 16,16 8-16,19 10 15,16-1-15,9 18 16,-8-9-16,-18 0 16,-9 0-16,-8 0 15,-18 0-15,-8-9 16,-18 0-1,-17 18-15,-17 17 16,-27 0-16,9 0 16,9-9-16,18-17 15,16-9-15,10 9 16,8 0-16,17 9 16,26 17-16,27-9 15,-9 1-15,-9-19 16,-18 1-1,-7 0-15,-19 0 16,1 9-16,-26 0 16,-18 8-16,-26 9 15,-8-9-15,-1-8 16,1-9-16,17-17 16,-1-1-1,27 1-15,18-9 16,8 0-16,0 0 15,0 0-15</inkml:trace>
  <inkml:trace contextRef="#ctx0" brushRef="#br0" timeOffset="827.25">28448 13206 0,'0'0'0,"0"0"0,0 0 16,-9 17-16,9 9 16,0 0-16,0 0 15,18 0-15,16 0 16,10 0-16,8-17 16,0-1-1,9 1-15,-18-18 16,-8 1-16,-9-18 15,-9 0-15,-8 0 16,-18 0 0,-8-9-16,-9 0 0,-9 18 15,1 0 1,25 17-16</inkml:trace>
  <inkml:trace contextRef="#ctx0" brushRef="#br0" timeOffset="1195.81">29125 12807 0,'0'0'0,"0"0"0,0 0 16,9 18-16,8-1 15,18 9-15,0 0 16,8 0-16,1 0 16,-1-9-1,-17 1-15,0-10 16,-8 1-16,-10 0 16,1 8-16,-18 0 15,-8 18-15,-18 17 16,-17 8-16,17-16 15,1-10 1,16-8-16,1-8 16,-1-10-16,10 10 15,8-10-15</inkml:trace>
  <inkml:trace contextRef="#ctx0" brushRef="#br0" timeOffset="1558.82">30072 12816 0,'0'0'0,"0"0"16,0 0-16,0 0 16,-9 17-16,0 1 15,-8 16-15,0 1 16,-1 8-16,1 1 15,17-1 1,0 9-16,17-9 16,1 0-16,25 1 15,9-18-15,0-18 16,9-16-16,0-10 16,-9-8-16,-9 0 15,-16-17 1,-19-9-16,1-8 15,-18 8-15,-17 0 16,-17 0-16,-18 17 16,-17 18-16,43 17 15</inkml:trace>
  <inkml:trace contextRef="#ctx0" brushRef="#br0" timeOffset="10077.29">13738 4623 0,'0'0'0,"8"0"0,-8 0 0,26-9 16,35 9-16,35-8 15,25 8 1,27 0-16,26 0 16,25 0-16,18 8 15,27 1-15,7 8 16,10 1-16,-1-1 16,1 0-16,8 1 15,-26 8-15,-8 0 16,-9-18-16,-1 1 15,-25 0 1,-44 8-16,-17 0 16,-26 1-16,-26 8 15,-18 8-15,-42-16 16</inkml:trace>
  <inkml:trace contextRef="#ctx0" brushRef="#br0" timeOffset="10458.28">14146 4814 0,'0'0'0,"0"0"16,9-9-1,17 0-15,43 1 16,79-18-16,77 0 15,53-9-15,44 9 16,34 9-16,17-1 16,9 1-16,9 17 15,-9 17-15,-26 1 16,122 8-16</inkml:trace>
  <inkml:trace contextRef="#ctx0" brushRef="#br0" timeOffset="36021.83">13842 5879 0,'0'0'0,"0"0"0,0 0 15,0 0 1,0 0-16,0 9 0,0-1 16,0 1-1,0-9-15,0 0 16,9-9-16,8 1 15,18-27-15,-1-17 16,1-17-16,9-9 16,-18-18-16,0 1 15,-18 9-15,-8 25 16,-8 18 0,-1 17-16,0 8 15,1 10-15,-1 8 16,0 8-16,-8 18 15,0 18-15,-1 16 16,1 35-16,8 18 16,9-18-16,17 1 15,1-27 1,8-8-16,0-10 16,0-16-16,9-9 15,-1-17-15,1-18 16,9-8-16,8-9 15,-9 17-15</inkml:trace>
  <inkml:trace contextRef="#ctx0" brushRef="#br0" timeOffset="36457.41">14380 5558 0,'0'0'0,"0"0"0,0 0 15,0 0-15,0 0 16,0 0-16,0 0 16,0 0-16,0 0 15,-8 0-15,-1 18 16,0 8-16,9 8 15,0 10-15,0-1 16,9-8 0,0-9-16,-1-9 15,10 0-15,-1-8 16,0 0-16,1-9 16,-1-9-16,1 0 15,-10-17-15,1 0 16,-18-8-1,1-1-15,-1 0 16,-17 18-16,8 0 16,-8 17-16,9 0 15,0 0-15,17 8 16,0 1-16</inkml:trace>
  <inkml:trace contextRef="#ctx0" brushRef="#br0" timeOffset="37116.98">14710 5532 0,'0'0'0,"0"0"0,0 0 15,0 0-15,-8 0 16,-1 0-16,9 0 16,-9 0-16,1 18 15,-1 8-15,0 8 16,9 1-16,0 8 16,0 1-1,0-18-15,0 0 16,9-9-16,-9-8 15,0-1-15,0-8 16,0 0-16,9-8 16,-1-1-16,1-8 15,0-1-15,-1 1 16,1 17 0,8 0-16,1 0 15,-1 9-15,9-1 16,0 1-16,-8-9 15,-1 0-15,0 0 16,-8-9-16,0 1 16,-1-1-16,1-17 15,-9 0 1,-9 0-16,9-9 16,0 9-16,0 18 15,9 8-15</inkml:trace>
  <inkml:trace contextRef="#ctx0" brushRef="#br0" timeOffset="37775.65">15162 5584 0,'0'0'0,"0"0"16,0 0-16,0 9 16,0 0-1,0-1-15,0 1 16,0 0-16,0-1 16,0-8-16,9 0 15,-1 0-15,1-8 16,0-1-16,-1 0 15,1 1-15,0-1 16,-9 0 0,0 1-16,-9-1 15,0 0-15,1 1 16,-10 8-16,1 0 16,-1 8-16,1 10 15,0 8-15,17 8 16,0-8-16,8 0 15,10 0 1,-1-8-16,1-10 16,-1 1-16,0-9 15,9-9-15,0 1 16,0-10-16,0 1 16,-8 0-16,-1 8 15,1 9 1,-1 0-16,0 17 15,9 1-15,0-1 16,-8 0-16,-10 1 16,1-1-16,0-8 15,0-1 1,-9 1-16,0 0 16,0-9-1,0 0-15,0-18 0,0-16 16,0-10-16,17-16 15,18-1 1,-9 26-16</inkml:trace>
  <inkml:trace contextRef="#ctx0" brushRef="#br0" timeOffset="38571.61">16074 5541 0,'0'0'0,"0"0"15,0 0-15,0 0 16,0 0-16,0 0 16,0 0-16,0 0 15,17 9 1,0-9-16,1 0 16,16-9-16,1 0 15,-9-17-15,0 0 16,0 0-16,-8 1 15,-10-10-15,1 0 16,-18 1 0,1 16-16,-10 1 15,-8 17-15,9 0 16,-9 17-16,9 18 16,-1 8-16,9 9 15,9 9-15,27-1 16,-1-8-16,8-26 15,1-8 1,8-10-16,1-8 16,-9-26-16,8 0 15,-26 18-15</inkml:trace>
  <inkml:trace contextRef="#ctx0" brushRef="#br0" timeOffset="38904.94">16551 5377 0,'0'0'0,"0"0"15,0 0-15,0 0 16,0 17-16,0 0 16,0 9-16,0 9 15,0-1-15,0-8 16,0 0-16,0-8 16,0-10-16,0 1 15,0-9-15,0-9 16,0-8-1,9-18-15,0-8 16,8-17-16,0 8 16,1 17-16,-1 18 15,-8 8-15,-1 9 16,1 9-16,0 8 16,0 9-16,-1 0 15,1 9-15,0-1 16,-1-8-1,10 0-15,8-17 16,-9-1-16</inkml:trace>
  <inkml:trace contextRef="#ctx0" brushRef="#br0" timeOffset="39352.3">16925 5463 0,'0'0'0,"-9"0"0,0 0 16,9 0-16,0 0 16,0 0-1,0 0-15,0 0 16,9 0-16,8-9 15,1 1-15,-1-1 16,0 1-16,1-18 16,-1 0-16,-8 0 15,0-9-15,-9 0 16,-9 18-16,0 0 16,0 8-1,1 9-15,-1 0 16,-8 17-16,-1 18 15,1 8-15,17 9 16,0-8-16,9-1 16,8 0-16,0-17 15,1 0 1,25-17-16,18-18 16,-18 0-16,-25 9 15</inkml:trace>
  <inkml:trace contextRef="#ctx0" brushRef="#br0" timeOffset="39638.86">17368 5212 0,'-9'0'0,"0"9"16,9 8-16,0 0 16,0 1-16,0 8 15,0 0-15,0 0 16,0 0-16,0 0 15,0-9-15,0 0 16,0-8-16,0-1 16,0 1-1,-9-9-15,1-9 16,-1-8-16,0-26 16,9-18-16,0 1 15,18 8-15,8 17 16,17 9-16,1 9 15</inkml:trace>
  <inkml:trace contextRef="#ctx0" brushRef="#br0" timeOffset="40205.68">17889 5065 0,'0'0'0,"0"0"0,0 0 15,0 0-15,0 0 16,0 0-16,-9-9 16,0 0-16,0 1 15,-8-1-15,-9 9 16,-9 0-1,1 0-15,-1 17 16,9 1-16,-9 8 16,9 0-16,9 0 15,8-9-15,9 0 16,0-8-16,0 0 16,0-1-16,0-8 15,9 0 1,-1 0-16,10 0 15,-1 0-15,0 18 16,18 16-16,0 10 16,8 16-16,-8 1 15,-9 8-15,0 9 16,-8-9-16,-10-17 16,1-8-16,-9-18 15,-9 0 1,1-18-16,-1 1 15,0 0-15,0-9 16,-8-9-16,-9-26 16,9-8-16,17-9 15,8 0-15,10 0 16,-1 17-16</inkml:trace>
  <inkml:trace contextRef="#ctx0" brushRef="#br0" timeOffset="40621.53">18210 5065 0,'0'0'0,"-9"0"16,0 0-16,1 8 16,-1 1-16,0 8 15,9 1-15,0-1 16,0 0-16,0 1 16,0-10-1,0 1-15,0-9 16,0 0-16,9 0 15,0-9-15,-1 1 16,10-1-16,-1 0 16,1 9-16,-1 0 15,9 26-15,26 18 16,0 25 0,9 0-16,0 9 15,-18 0-15,-8-9 16,-9-8-16,-17-18 15,-1 1-15,-16-10 16,-1-8-16,-8 0 16,-9-17-1,0 0-15,-1-27 16,-7-16-16,-1-36 16,26-25-16,53-35 15,147-216-15</inkml:trace>
  <inkml:trace contextRef="#ctx0" brushRef="#br0" timeOffset="43742.92">14259 15250 0,'0'0'0,"0"0"0,0 0 0,-9-9 0,9 9 16,0 0-16,0 0 15,0 0 1,-9 0-16,1 17 0,-1 35 16,-17 44-16,0 25 15,9 9 1,-1-9-16,1-17 16,-1-26-16,1-26 15,8-18-15,9-8 16,0-17-16,0 0 15,0-9-15,0-9 16,18-26-16,8-16 16,9-27-1,8 8-15,0 10 16,-8 16-16,9 10 16,-18 8-16,0 8 15,-9 18-15,-8 0 16,-1 9-16,1 8 15,0 18 1,8 17-16,0 17 16,-8-8-16,0-18 15,0-8-15,-1-9 16,1 0-16,8-18 16,9 1-16,9-18 15,-18 1-15</inkml:trace>
  <inkml:trace contextRef="#ctx0" brushRef="#br0" timeOffset="43935.76">14893 15787 0,'0'0'0,"0"0"15,0 0-15,-9 17 16,0 9-1,1 9-15,-1 8 16,9 0-16,0-8 16,9-1-16,-1-16 15</inkml:trace>
  <inkml:trace contextRef="#ctx0" brushRef="#br0" timeOffset="44074.82">14832 15362 0,'0'0'0,"0"0"16,0 0-16,0 0 16,0 0-16,0 0 15,9 0-15</inkml:trace>
  <inkml:trace contextRef="#ctx0" brushRef="#br0" timeOffset="44906.47">15422 15665 0,'0'0'0,"0"0"0,0 0 16,-8 0-16,-1 0 16,-17 0-16,0 9 15,-18 8-15,1 18 16,0 8 0,8 9-16,0 0 15,18-8-15,-1-10 16,18-8-16,0-17 15,0 0 1,0-9-16,0-9 16,18 0-16,-1-17 15,1 9-15,-1 0 16,0-1-16,1 10 16,8 8-16,8 8 15,1 27-15,-9 8 16,0 9-16,0 9 15,-17-18 1,0 9-16,-18 0 16,0 0-16,-17-9 15,0 1-15,-9-18 16,1 0-16,-1-18 16,0 1-16,1-18 15,7-8-15,10-9 16,17-17-16,9-35 15,-1-44-15,1 62 16</inkml:trace>
  <inkml:trace contextRef="#ctx0" brushRef="#br0" timeOffset="45288.4">15657 15232 0,'0'0'0,"0"9"0,0 17 15,-9 26 1,0 35-16,1 25 16,-1 1-16,-8 8 15,-1-17-15,1-17 16,0-35-16,-1-18 16,10-8-16,8-17 15,0-1 1,0-8-16,0-8 15,0-1-15,17-17 16,0-17-16,9 0 16,0 8-16,-8 18 15,-1-1-15,-8 18 16,0 0-16,-1 0 16,1 18-16,0 16 15,-1 1 1,1 0-16,0-1 15,-1-8-15,18-9 16,9 9-16,-18-17 16</inkml:trace>
  <inkml:trace contextRef="#ctx0" brushRef="#br0" timeOffset="45938.07">15848 15986 0,'0'0'0,"0"0"0,0 0 15,0 9-15,0-1 16,0 1-16,17-1 16,1-8-1,16-8-15,1-1 16,0-17-16,0 0 15,-9 0-15,0-8 16,-18 8-16,1 0 16,0 8-16,-18 1 15,0 0 1,1-1-16,-1 18 16,-8 0-16,-9 9 15,8 8-15,1 1 16,-1 16-16,10 10 15,8-1 1,0-8-16,17-9 0,0-1 16,1-16-1,-1 0-15,9-18 16,9-8-16,8-9 16,-17 9-16,1-1 15,-1 1-15,0 8 16,-9 9-16,0 0 15,1 0-15,-1 18 16,0-1-16,1 0 16,-9 1-1,-1-1-15,1 0 16,0-8-16,-9-1 16,0 1-16,0 0 15,0-9-15,0 0 16,0 0-16,0-9 15,0 0-15,17-17 16,9-25 0,9-10-16,26 18 15,-27 25-15</inkml:trace>
  <inkml:trace contextRef="#ctx0" brushRef="#br0" timeOffset="46705.53">17038 15847 0,'0'0'0,"0"0"0,0 9 16,0 0-16,0 8 16,0 0-16,17 1 15,0-1-15,9-8 16,-8-1-16,16-8 16,1-8-1,0-1-15,8-8 16,-8-9-16,-9 0 15,0 8-15,-17 1 16,0 0-16,-9-1 16,0 1-16,-9 8 15,0 1-15,0-1 16,-17 9-16,9 0 16,-9 17-1,0 1-15,9 16 16,-1 10-16,18-1 15,0 0-15,18 1 16,8-19 0,8 1-16,1-17 15,43-9-15,26-26 16,-60 0-16</inkml:trace>
  <inkml:trace contextRef="#ctx0" brushRef="#br0" timeOffset="47087.1">17836 15743 0,'0'0'0,"0"0"0,-8 0 16,-1 18-16,0 8 15,-8 26 1,8 8-16,-8 1 16,0-9-16,-1-9 15,1-17-15,8 0 16,1-17-16,8-1 15,0-8-15,0 0 16,0-8-16,0-18 16,17-18-1,9 1-15,9-9 16,-1 0-16,-8 18 16,0 16-16,-8 1 15,-1 0-15,-8 17 16,0 0-16,-1 0 15,1 26-15,0 8 16,-1 18 0,1 0-16,0-9 15,-1-17-15,1 0 16,8-8-16,1-10 16</inkml:trace>
  <inkml:trace contextRef="#ctx0" brushRef="#br0" timeOffset="47505.08">18166 15995 0,'0'0'0,"0"0"16,0 0-16,0 8 15,0 1-15,0-1 16,18 1-16,-1-18 15,18 1 1,0-9-16,-1-9 16,10 0-16,-9 0 15,-9 0-15,0 0 16,-18 8-16,1 1 16,0 0-16,-9-1 15,0 10-15,-9-1 16,0 9-1,1 0-15,-10 0 16,1 9-16,0 8 16,-1 0-16,1 27 15,-1-1-15,18 0 16,0 1-16,18-1 16,-1-17-16,1-9 15,25 0 1,26-8-16,-43-18 15</inkml:trace>
  <inkml:trace contextRef="#ctx0" brushRef="#br0" timeOffset="47808.43">18766 15813 0,'0'0'0,"0"0"0,0 0 16,0 17-16,0 9 15,0 17-15,0-8 16,8 8-16,-8-8 16,0-9-16,0 0 15,0-18-15,0 1 16,0 0 0,0-1-16,0 1 15,0-9-15,0 0 16,0 0-16,0-17 15,0-9-15,18-18 16,-1-7-16,18 7 16,17 10-1,-26 25-15</inkml:trace>
  <inkml:trace contextRef="#ctx0" brushRef="#br0" timeOffset="48405.97">19269 15839 0,'0'0'0,"0"0"0,0 0 15,0 0-15,0 0 16,0 0-16,0 0 15,-8-9 1,-1 0-16,0 1 0,-8 8 16,-9 0-1,0 8-15,0 10 16,0 16-16,8 10 16,1-1-16,0-17 15,17 0-15,0-18 16,0 1-1,0-9-15,8 0 16,10-9-16,-1 1 16,0-1-16,1 1 15,-1 8-15,0 0 16,9 25-16,9 19 16,-9 25-16,0 18 15,-8 8-15,-10 0 16,-16-8-16,-1-9 15,-8-18 1,-1-16-16,-8-1 16,0-17-16,0-17 15,0-1-15,0-16 16,0-10-16,-9-34 16,0-26-16,18-17 15,8 0-15,35 8 16,9-8-16,9-18 15,-27 61 1</inkml:trace>
  <inkml:trace contextRef="#ctx0" brushRef="#br0" timeOffset="48886.64">19495 15691 0,'0'0'0,"0"0"0,0 0 0,0 0 16,0 0-1,0 0-15,0 0 16,0 18-16,0-1 16,0 0-16,0 18 15,9 0-15,-1-9 16,1 0-16,0-9 16,-1-8-16,1-1 15,9-16 1,-1-1-16,0-17 15,9 0-15,-8 0 16,-1 0-16,-8 9 16,-1-1-16,10 18 15,-1 0-15,9 26 16,18 26 0,-1 44-16,0 16 15,1 18-15,-18-9 16,-9-17-16,-8-26 15,-9-26-15,-9-17 16,1-9-16,-1-9 16,-17-8-16,0-1 15,-18-16-15,-8-18 16,0-9-16,0-25 16,26-18-1,17 0-15,27-44 16,25-224-16</inkml:trace>
  <inkml:trace contextRef="#ctx0" brushRef="#br0" timeOffset="54186.4">19677 4632 0,'0'0'16,"0"0"-16,0 0 0,-8 0 0,-1 0 15,-17 8 1,-9 27-16,-8 43 16,-18 26-16,0 43 15,18 0-15,25-8 16,27 0-16,9-27 15,8-25-15,26-9 16,8-26-16,45 0 16,259 52-1</inkml:trace>
  <inkml:trace contextRef="#ctx0" brushRef="#br0" timeOffset="54785.54">20624 5134 0,'0'0'0,"0"0"16,0 0-16,0 0 15,0 0-15,-9-9 16,1 1 0,-10-1-16,-8-8 15,0 8-15,-9 9 16,1 0-16,8 17 16,-9 1-16,0 16 15,18 1-15,-1-9 16,18 0-16,0 0 15,18-17 1,-1-1-16,18-16 16,0-1-16,-1-17 15,1 9-15,-9-1 16,-9 10-16,1 8 16,-1 0-16,1 26 15,8 17-15,0 26 16,-9 35-1,-8 17-15,-1-17 16,-16-17-16,-1-26 16,0-9-16,1-9 15,-10-17-15,1 0 16,-9-18-16,0 1 16,-18-18-16,10-8 15,-1-17 1,0-18-16,9-18 15,17 10-15,27-1 16,-1 35-16</inkml:trace>
  <inkml:trace contextRef="#ctx0" brushRef="#br0" timeOffset="55152.92">21049 5160 0,'0'0'0,"0"0"15,0 0-15,0 0 16,0 9-16,9 17 16,8 17-1,-8 9-15,0 0 16,0 0-16,-9-26 15,0 0-15,0-9 16,0-8-16,0-1 16,0-8-16,0 0 15,0-8-15,8-35 16,10-18 0,8-17-16,0 9 15,8 17-15,1 8 16,-9 18-16,0 9 15,-8 17 1</inkml:trace>
  <inkml:trace contextRef="#ctx0" brushRef="#br0" timeOffset="55554.51">21744 5056 0,'-9'0'0,"1"0"0,-1 0 0,0 0 15,1 0 1,-10 17-16,1 1 16,-9 8-16,9 17 15,-1 0-15,18 1 16,0-18-16,0 0 15,0-9-15,9-8 16,0-1-16,8 1 16,0-18-1,1 1-15,8-18 16,0 0-16,-18 0 16,-8-18-16,-8 1 15,-1 8-15,-17 1 16,0 16-16,0 1 15,0 17-15,9 0 16,-1 0-16,9 0 16,9 0-1</inkml:trace>
  <inkml:trace contextRef="#ctx0" brushRef="#br0" timeOffset="56003.05">21900 5030 0,'0'0'0,"0"0"16,0 0-16,0 0 16,0 0-16,0 0 15,0 17-15,9 9 16,-9 9-16,9 8 15,8 1 1,-8-10-16,8-8 16,1-8-16,-1-10 15,9-8-15,0-8 16,0-18-16,0 0 16,0-9-16,0 0 15,0 1-15,-17 16 16,0 1-1,-1 8-15,-8 9 16,0 0-16,0 0 16,0 9-16,9 17 15,8 9-15,1-1 16,-1 1-16,1-9 16,-1 0-16,0-9 15,-8 9 1,0-17-16</inkml:trace>
  <inkml:trace contextRef="#ctx0" brushRef="#br0" timeOffset="56419.03">22482 5065 0,'0'0'0,"0"0"15,0 0-15,0 0 16,0 8-16,0 10 16,0 16-16,0 1 15,0-9 1,0-9-16,0-8 16,0 0-16,0-9 15,0 0-15,0-9 16,9 0-16,8-17 15,1 0-15,-1 0 16,9 9-16,-9 0 16,-8-1-16,0 18 15,0 0 1,-1 0-16,1 18 16,8-1-16,1 9 15,-1 0-15,0 0 16,1 0-16,-1-17 15,-8-1-15,8 1 16,-8-9-16</inkml:trace>
  <inkml:trace contextRef="#ctx0" brushRef="#br0" timeOffset="56835.53">23238 5082 0,'0'0'0,"0"0"16,-9 0-16,0 0 15,1 0-15,-10 0 16,1 0-16,0 9 16,-9 8-1,-9 9-15,0 17 16,18 1-16,8-10 16,9 1-16,0-9 15,9-17-15,8-1 16,0 1-16,9-18 15,9-17-15,9-17 16,-1-9 0,0-26-16,-8-26 15,0-8-15,-18 34 16,-8 17-16,0 18 16,-9 17-16,0 8 15,0 10-15,0 8 16,-9 8-16,0 27 15,-8 34 1,0 18-16,17 17 16,0 8-16,17-16 15,18-27-15,8-8 16,-17-35-16</inkml:trace>
  <inkml:trace contextRef="#ctx0" brushRef="#br0" timeOffset="57202.26">24315 4710 0,'0'0'0,"-9"0"0,0 0 16,-17 17-1,0 9-15,-9 9 16,1-1-16,-1 1 16,17 0-16,1-1 15,17 1-15,0-1 16,0-8-16,17 9 16,1-9-16,-1 0 15,9 0 1,-8 0-16,-10-9 15,1-8-15,0 0 16,-18-1-16,0 10 16,-17-1-16,9 0 15,0 9-15,8-17 16</inkml:trace>
  <inkml:trace contextRef="#ctx0" brushRef="#br0" timeOffset="57388.92">24262 5065 0,'0'0'0,"0"-9"0,0 0 16,9 9-16,8-8 15,10-1 1,16 0-16,9 1 0,9-1 16,0 0-1,-1-8-15,10 17 16,8 9-16,-52-9 15</inkml:trace>
  <inkml:trace contextRef="#ctx0" brushRef="#br0" timeOffset="57602.05">24636 4684 0,'0'0'0,"0"0"0,0 0 16,0 0-16,0 0 15,0 26-15,0 17 16,0 35-16,0 9 16,0 8-1,0 0-15,9-17 16,-1-17-16,18-1 16,9-25-16,-18-18 15</inkml:trace>
  <inkml:trace contextRef="#ctx0" brushRef="#br0" timeOffset="57985.56">25131 5039 0,'0'-9'0,"0"0"0,0 9 16,-9-8-16,0 8 15,-17 0-15,0 8 16,-8 10-16,-1 8 15,0 8-15,18 1 16,-1-9 0,10 0-16,8-17 15,0-1-15,0-8 16,17-8-16,9-1 16,9-17-16,-9 9 15,0-1-15,-9 10 16,1 8-16,-10 0 15,1 0 1,0 0-16,-1 17 16,1 0-16,8 1 15,1-1-15,-1-8 16,1-1-16,8-16 16,8-1-16,-16 9 15</inkml:trace>
  <inkml:trace contextRef="#ctx0" brushRef="#br0" timeOffset="58154.64">25192 4926 0,'0'0'0,"0"0"0,0 0 16,0 0-16,17 0 15,9-8-15,17-1 16,10 0-1,-1 1-15,-26 8 16</inkml:trace>
  <inkml:trace contextRef="#ctx0" brushRef="#br0" timeOffset="58401.78">25504 4536 0,'0'0'0,"0"0"0,0 18 16,-8 8-16,-1 43 15,0 26 1,0 18-16,1 8 16,8-17-16,0-17 15,8-27-15,1-16 16,9-1-16,8-17 15,-9-9 1</inkml:trace>
  <inkml:trace contextRef="#ctx0" brushRef="#br0" timeOffset="58668.31">25826 4554 0,'0'0'16,"0"0"-16,0 0 0,17 17 15,0 18 1,18 17-16,17 17 16,-9-8-16,1-1 15,-18 1-15,0-18 16,0 9-16,-9 9 15,-17-9-15,-17 26 16,-9-18-16,17-34 16</inkml:trace>
  <inkml:trace contextRef="#ctx0" brushRef="#br0" timeOffset="59201.5">25574 5177 0,'0'0'0,"0"0"0,0 0 15,0 0-15,0 0 16,0 0-16,0 0 15,8-8 1,10-1-16,-1 0 16,18-8-16,0-9 15,8 0-15,0 0 16,-17 0-16,1 0 16,-10 0-16,-8-8 15,-9 16-15,-9 1 16,0 17-16,-8 0 15,-9 17 1,-18 26-16,1 18 16,8 0-16,27 8 15,25 0-15,9-25 16</inkml:trace>
  <inkml:trace contextRef="#ctx0" brushRef="#br0" timeOffset="60089.68">21136 15449 0,'0'0'0,"-8"0"0,-1 0 16,-26 26-16,-17 43 15,-17 35-15,16 35 16,1 25-16,18 9 15,16-17-15,10-34 16,16-19-16,10-16 16,16-26-1,1-27-15,9-16 16,16-27-16,-8 9 16</inkml:trace>
  <inkml:trace contextRef="#ctx0" brushRef="#br0" timeOffset="60502.07">21284 16280 0,'0'0'0,"0"0"0,0 0 16,0 0-16,0 0 16,0 0-16,0 0 15,0 0-15,0 0 16,17 0-16,1 0 15,16-8 1,1-1-16,-9 0 16,0-17-16,0 9 15,0 0-15,-17-1 16,0-8-16,-18 0 16,0 9-16,1 0 15,-10-1-15,1 18 16,-9 0-1,0 0-15,0 18 16,8-1-16,1 18 16,17-1-16,17 27 15,1 0-15,16-1 16,1-16-16,0-10 16,0-8-1,34-26-15,1-17 16,-44 0-16</inkml:trace>
  <inkml:trace contextRef="#ctx0" brushRef="#br0" timeOffset="60918.98">21814 16220 0,'0'0'0,"0"0"0,0 0 16,0-9 0,17 0-16,0 9 15,1 0-15,8 0 16,0 0-16,0 9 15,-9 0-15,-8-1 16,0 10-16,-18-1 16,0 26-16,-8 1 15,-9-1 1,0 0-16,8-17 16,1 0-16,0-17 15,17-1-15,0-8 16,0-8-16,17-1 15,9-25-15,26-10 16,-8 18-16</inkml:trace>
  <inkml:trace contextRef="#ctx0" brushRef="#br0" timeOffset="61153.88">22335 16029 0,'0'0'0,"-9"0"0,0 0 16,-8 9-16,0-1 15,-10 1-15,1 8 16,0 1-16,0-1 16,0 9-1,0 9-15,9-1 16,-1 1-16,18 17 16,0-9-16,9 1 15,9-10-15,-1 1 16,0-9-16,27-17 15,-10-1-15,-25-8 16</inkml:trace>
  <inkml:trace contextRef="#ctx0" brushRef="#br0" timeOffset="61474.37">22656 16064 0,'0'0'0,"0"0"0,0 0 16,0 0 0,-9 0-16,1 0 15,-1 0-15,-17 0 16,8 0-16,-8 0 16,0 8-16,0 10 15,0-1-15,0 18 16,9-1-16,-1 1 15,1 8 1,17 1-16,0-1 16,0-17-16,9 0 15,8-17-15,1-1 16,34-25-16,0-9 16,-26 17-16</inkml:trace>
  <inkml:trace contextRef="#ctx0" brushRef="#br0" timeOffset="61654.13">22812 16185 0,'0'0'0,"0"0"0,0 0 16,-8 17-16,8 18 16,-9 0-16,9 8 15,0 0 1,0-17-16,9-17 15,-9-9-15,0 0 16</inkml:trace>
  <inkml:trace contextRef="#ctx0" brushRef="#br0" timeOffset="61781.66">22934 15821 0,'0'0'0,"0"0"0,0 0 16,0 0-16,0 0 15,26 9-15,-9-9 16</inkml:trace>
  <inkml:trace contextRef="#ctx0" brushRef="#br0" timeOffset="62018.55">23038 16150 0,'0'0'0,"0"0"0,0 0 0,0 0 15,17 0 1,9 0-16,9-8 16,26-1-16,8-8 15,18-9-15,0-9 16,-17-8-16,-27 8 15,-26 18-15</inkml:trace>
  <inkml:trace contextRef="#ctx0" brushRef="#br0" timeOffset="62269.44">23290 15700 0,'0'0'0,"0"0"15,0 0-15,-9 17 16,0 9-16,1 26 16,-1 26-16,0 18 15,1 7 1,-1 10-16,9 8 16,0-17-16,0-17 15,9-27-15,8-16 16,-8-27-16,-9-17 15,0 0-15</inkml:trace>
  <inkml:trace contextRef="#ctx0" brushRef="#br0" timeOffset="63051.27">23455 16393 0,'0'0'0,"0"0"16,0 0-16,0 0 15,0 9-15,9-1 16,-1 1 0,10 0-16,-1-1 15,18-16-15,-1-1 16,10-17-16,-18 0 16,0 0-16,0 9 15,-17-1-15,-1-8 16,1 9-16,-9 0 15,-9-1 1,1 1-16,-18 17 16,0 9-16,-9 8 15,9 18-15,0 17 16,0 8-16,8-8 16,10-8-16,8-10 15,0-8-15,17 0 16,18-17-1,8-9-15,27-9 16,16-17-16,-7-17 16,-10 8-16,-8 1 15,-9-1-15,-26 18 16,-9-1-16,-8 18 16,0 0-16,-9 0 15,-9 0 1,-8 26-16,-9 18 15,-18 8-15,9-1 16,1 10-16,8-9 16,17-26-16,9 0 15,9-17-15,8-1 16,9-16-16,18-18 16,25-26-1,9-26-15,-8-26 16,-10 0-16,1-17 15,-17-1-15,-27 36 16,-8 25-16,-9 27 16,0 16-16,0 1 15,0 17 1,-9 0-16,-17 26 16,0 43-16,-9 26 15,9 53-15,9-1 16,17-26-16,17-26 15,9-17-15,18-26 16,-10-34-16,-16-18 16</inkml:trace>
  <inkml:trace contextRef="#ctx0" brushRef="#br0" timeOffset="63451.55">25183 15986 0,'0'0'0,"0"0"0,0 0 16,-9 0-16,1 0 15,-1 0-15,-9 0 16,1 9-16,0 8 16,-1 9-1,1 8-15,17 18 16,0 0-16,9 9 16,-1-18-16,1 1 15,0-18-15,-1 0 16,-8-9-16,0 0 15,-8 1-15,-10-1 16,-8 0 0,-8 1-16,-1-10 15,17 1-15,18-1 16</inkml:trace>
  <inkml:trace contextRef="#ctx0" brushRef="#br0" timeOffset="63621.04">25226 16211 0,'0'0'0,"0"0"0,0 0 16,0 0-16,0 0 15,18 0-15,8 0 16,8 0-16,19-9 16,-1 1-16,0-10 15,17 1 1,-17 17-16</inkml:trace>
  <inkml:trace contextRef="#ctx0" brushRef="#br0" timeOffset="63840.53">25513 15787 0,'0'0'0,"0"0"15,0 0-15,0 0 0,0 0 16,0 26-1,-9 26-15,1 34 16,-1 27-16,9-1 16,0 10-16,9-36 15,8-8-15,-8-35 16,8-17-16,-8-17 16</inkml:trace>
  <inkml:trace contextRef="#ctx0" brushRef="#br0" timeOffset="64239.07">26086 16159 0,'0'0'0,"0"0"0,-9 0 16,1 0-1,-18 17-15,-18 1 16,1 8-16,8 8 15,-8 10-15,8 8 16,0-9-16,18 0 16,-1 1-16,18-19 15,0-16-15,18 0 16,8-1-16,9-25 16,8-17-1,9-10-15,-9 10 16,-8-1-16,-9 18 15,-8-1-15,-10 10 16,1 8-16,0 0 16,8 8-16,0 10 15,1 16 1,-1-8-16,9 9 16,9 0-16,-26-27 15</inkml:trace>
  <inkml:trace contextRef="#ctx0" brushRef="#br0" timeOffset="64451.03">26095 16090 0,'0'0'0,"0"0"0,0 0 0,8 0 16,18 0-16,35 8 15,17-16-15,27-1 16,7-17-16,-16 9 16,-27-9-1,-8-17-15,-35 25 16</inkml:trace>
  <inkml:trace contextRef="#ctx0" brushRef="#br0" timeOffset="64671.23">26451 15726 0,'0'0'0,"0"0"0,0 9 16,-9 17-16,9 26 16,0 26-16,0 17 15,0 0-15,0 9 16,9 0-16,-9-17 15,8-35-15,-8-9 16,0-17 0,0-18-16</inkml:trace>
  <inkml:trace contextRef="#ctx0" brushRef="#br0" timeOffset="65039.56">26685 16358 0,'0'0'0,"0"0"0,0 0 15,18 9-15,8-9 16,8-9-16,18 1 16,9-10-16,-17-8 15,-1 0 1,0 0-16,-16 9 15,-10 0-15,-8-1 16,-1 1-16,-8 8 16,-8 1-16,-1 8 15,0 0-15,-17 8 16,0 10-16,0 16 16,0 10-1,9 25-15,-1-8 16,18-1-16,9 1 15,8-18-15,27-17 16,17-9-16,-27-8 16</inkml:trace>
  <inkml:trace contextRef="#ctx0" brushRef="#br0" timeOffset="65351.27">27536 15224 0,'0'0'0,"0"0"15,18 8-15,16 10 16,18 25-16,35 35 15,9 35-15,-18 16 16,-9 27-16,-17 35 16,-34-1-16,-27-8 15,-17-43-15,-17-18 16,-18-17-16,35-61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4:26:52.5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2084 3948 0,'0'0'0,"0"8"0,0-8 0,-9 35 16,1 25-16,-1 18 15,0 0-15,9 0 16,0-17 0,0-18-16,9-8 15,0-18-15</inkml:trace>
  <inkml:trace contextRef="#ctx0" brushRef="#br0" timeOffset="536.7">2171 3774 0,'0'0'0,"0"0"0,0 0 16,0 0-16,0-8 15,0-1-15,-9 0 16,1 1-16,-1-1 16,-26 0-16,0 9 15,-8 0-15,0 9 16,-1 8-16,-17 27 16,1 8-16,7 8 15,10 10 1,8-1-16,18 17 15,17-8-15,17-8 16,-8-10-16,17-8 16,17-8-16,10-10 15,16-8-15,18-17 16,8-18 0,10-25-16,-10-18 0,1-9 15,-18-8 1,-26-9-16,-9-18 15,-25 1-15,-10 26 16,-16 0-16,-18 17 16,-18 17-16,1 9 15,-9 9-15,0 17 16,8 0-16,27 8 16</inkml:trace>
  <inkml:trace contextRef="#ctx0" brushRef="#br0" timeOffset="1533.73">3300 3844 0,'0'0'0,"0"0"0,0 0 15,0 0-15,0 0 16,17 0-1,9-9-15,26 0 16,27 1-16,16-10 16,1 10-16,-1-10 15,-8 1-15,-26 8 16,8 1-16,-8 8 16,-35 0-16</inkml:trace>
  <inkml:trace contextRef="#ctx0" brushRef="#br0" timeOffset="1918.86">3517 4069 0,'0'-9'0,"0"0"0,0 1 0,0 8 15,0 0 1,0 0-16,0 0 15,0 0-15,0 0 16,-9 17-16,1 18 16,-1 17-16,-8 8 15,-1-8-15,1 0 16,-1-8 0,10-1-16,8-8 15,0-9-15,0-9 16,8 9-16,10-9 15,-1 0-15,18-8 16,8 0-16,27-9 16,8-9-16,-9 0 15,-8 1-15,-17-1 16,-1 0 0,-17 1-16,-9 8 15,-8 0-15</inkml:trace>
  <inkml:trace contextRef="#ctx0" brushRef="#br0" timeOffset="2117.71">3534 4242 0,'0'0'0,"0"0"0,0 0 16,0 0-16,0 0 15,0 0-15,18 0 16,16 0-16,27-9 15,9 1-15,-1-1 16,1 0 0,16 1-16,-25 8 0</inkml:trace>
  <inkml:trace contextRef="#ctx0" brushRef="#br0" timeOffset="2564.28">4446 4190 0,'0'0'0,"0"0"16,0 0-16,0 0 15,0 0 1,0 0-16,-9 0 16,-8 17-16,-18 27 15,-17 34-15,0 0 16,0-1-16,17-25 16,1-8-16,16-18 15,1-9-15,17-17 16,0 0-16</inkml:trace>
  <inkml:trace contextRef="#ctx0" brushRef="#br0" timeOffset="2741.95">4116 4190 0,'0'0'0,"0"0"16,0 0-16,17 17 15,1 9 1,17 26-16,-1 0 15,10 0-15,-1 9 16,9-18-16,-8 0 16,16-8-16,-16-18 15</inkml:trace>
  <inkml:trace contextRef="#ctx0" brushRef="#br0" timeOffset="3300.81">4628 4268 0,'0'0'0,"0"0"0,0 0 0,0 0 15,0 0 1,0 9-16,9 17 15,0 43-15,-1 52 16,1 26-16,-9-8 16,0-18-16,0-26 15,-9-8-15,9-26 16,0-27-16,0-16 16,0-10-1,-8-16-15,-1-10 16,0-34-16,-8-52 15,8-17-15,9-17 16,0-18-16,0 60 16,0 36-16,0 25 15,0 1-15,18 8 16,-1 8 0,9 1-16,9 0 15,0 8-15,-1 9 16,1 0-16,-9 0 15,0 17-15,-17 1 16,0 16-16,-18 10 16,-8 8-16,-10-1 15,-16-7 1,8-10-16,9-8 16,9-17-16,8 0 15,9-9-15,0 0 16</inkml:trace>
  <inkml:trace contextRef="#ctx0" brushRef="#br0" timeOffset="3684.81">5045 4502 0,'0'0'0,"0"0"0,0 0 16,0 0-1,0 0-15,0 0 0,0 0 16,18-9 0,8 0-16,8 1 15,1-18-15,9-9 16,-18 1-16,0-1 16,-18 9-1,1-9-15,-18 9 0,1 9 16,-18 0-1,0 17-15,-18 0 16,1 26-16,-1 8 16,10 18-16,16 0 15,10 0-15,16 0 16,10-9-16,16-8 16,18-9-1,1-17-15,25-1 16,-26-8-16</inkml:trace>
  <inkml:trace contextRef="#ctx0" brushRef="#br0" timeOffset="4067.41">5427 4259 0,'0'0'0,"0"0"0,0 0 16,0 0-16,0 0 16,9 9-16,8 8 15,-8 1-15,8-1 16,1 9-16,-9 0 16,-1 9-16,1-9 15,-9 8 1,0-8-16,0 0 15,0-9-15,-9 1 16,1-10-16,-1 1 16,0-9-16,0-9 15,1-8-15,8-35 16,8-26-16,19 0 16,16 9-1,9 8-15,0 9 16,44 26-16,-27 18 15</inkml:trace>
  <inkml:trace contextRef="#ctx0" brushRef="#br0" timeOffset="4467.16">6087 4216 0,'-8'0'0,"-1"9"0,0-9 15,1 0 1,-1 0-16,0 26 16,1 17-16,-10 9 15,1-9-15,-1 1 16,18-1-16,9-17 15,0-18-15,-1 1 16</inkml:trace>
  <inkml:trace contextRef="#ctx0" brushRef="#br0" timeOffset="4590.5">6122 4025 0,'-9'-8'0,"1"-1"0,8 9 16,0 0-16,0 0 15,0 0-15,8 9 16</inkml:trace>
  <inkml:trace contextRef="#ctx0" brushRef="#br0" timeOffset="5201.97">6313 4251 0,'0'0'0,"0"0"0,0 0 15,0 0 1,0 26-16,0 8 0,0 1 15,-9 8 1,1 1-16,-1-10 16,9-8-16,0-9 15,0-8-15,0 0 16,0-9 0,0-9-16,0-8 0,0-18 15,17-17 1,1 0-16,-1 9 15,9 8-15,0 9 16,0 9-16,-8 17 16,-1 0-16,0 26 15,-8 17-15,0 9 16,-1 0-16,-8-8 16,0-19-16,0 1 15,0-17 1,0 0-16,0-9 15,0-18-15,18-25 16,17-26-16,-1-18 16,1 27-16,-9 16 15,0 18-15,-17 18 16,-1 8-16,1 0 16,0 17-16,0 35 15,-1 9 1,1-1-16,8 1 15,-8-35-15</inkml:trace>
  <inkml:trace contextRef="#ctx0" brushRef="#br0" timeOffset="5639.36">6964 4303 0,'-8'0'0,"-1"8"0,0 1 0,1 8 16,8 1 0,0-10-16,0 1 15,17 0-15,0-1 16,1-8-16,-1-8 15,0-1-15,10-8 16,-1-9-16,-9 0 16,-8 0-16,-1 0 15,-8-9-15,-8 18 16,-1-1 0,-17 10-16,0 8 15,-9 17-15,9 18 16,-9 17-16,9 8 15,9 1-15,17-9 16,0-9-16,17-17 16,9 0-16,18-9 15,-1-8 1,-25 0-16</inkml:trace>
  <inkml:trace contextRef="#ctx0" brushRef="#br0" timeOffset="6016.75">7416 4207 0,'0'0'0,"0"0"15,-9 0-15,1 9 16,-1 8-16,-8 18 16,8 0-16,0-1 15,0 1-15,1 0 16,-1-9-1,0 0-15,1-9 16,-1 0-16,9-8 16,0-1-16,0-8 15,0 0-15,0-8 16,17-18-16,1-17 16,8-9-16,0 17 15,0 0 1,0 18-16,-17 17 15,-1 0-15,1 0 16,8 17-16,1 18 16,-1 0-16,1 8 15,-1 9-15,0-18 16,-8-25-16</inkml:trace>
  <inkml:trace contextRef="#ctx0" brushRef="#br0" timeOffset="6569.81">7572 4225 0,'0'0'0,"0"0"16,0 0-16,0 0 15,0 0-15,0 0 16,0 0-16,0 0 16,9 0-16,17-9 15,26 0-15,26-8 16,18-9 0,-1 0-16,-8 0 15,9 0-15,-18 9 16,-26 8-16,-26 0 15</inkml:trace>
  <inkml:trace contextRef="#ctx0" brushRef="#br0" timeOffset="6866.57">8006 3792 0,'0'0'0,"0"0"0,0 0 16,0 0-16,0 0 16,0 0-16,-8 0 15,-1 26 1,-8 17-16,-9 26 16,0 26-16,0 18 15,8 8-15,1-17 16,17-17-16,0-27 15,17 1-15,1-18 16,-1-17-16,0 0 16,1-17-1,-10-9-15</inkml:trace>
  <inkml:trace contextRef="#ctx0" brushRef="#br0" timeOffset="12556.01">9309 4121 0,'0'0'0,"0"-9"0,-9 0 0,1 1 15,-1-1 1,0 0-16,-8 1 16,-9-1-16,-9 9 15,0 0-15,1 9 16,-1 8-16,0 9 16,0 9-1,18 17-15,8 8 16,9 1-16,9 0 15,8-9-15,1-9 16,8 0-16,-9-17 16,-8 0-16,0-9 15,-1-8-15,-8 0 16,0-1-16,-8 1 16,-1 0-16,0-1 15,1-8-15,8 0 16</inkml:trace>
  <inkml:trace contextRef="#ctx0" brushRef="#br0" timeOffset="12781.95">9274 4502 0,'-8'0'0,"-1"0"0,9 0 16,0 0-16,0 0 15,0 0 1,26 0-16,17-9 15,36 0-15,7-8 16,1-9-16,-17 0 16,16-8-16,1-10 15,-35 18-15,-34 9 16,-10 8-16,1 9 16</inkml:trace>
  <inkml:trace contextRef="#ctx0" brushRef="#br0" timeOffset="12966">9778 4155 0,'0'0'0,"-9"0"15,1 0-15,-10 0 16,1 9-16,-1 0 16,-8 8-16,9 18 15,-9 8-15,0 9 16,9 9 0,-1-18-16,18 0 15,0 0-15,18 1 16,8-10-16,8-8 15,1-8-15,43-10 16,-17-8-16</inkml:trace>
  <inkml:trace contextRef="#ctx0" brushRef="#br0" timeOffset="13597.63">9787 4242 0,'0'0'0,"0"0"0,0 0 15,0 0 1,0 0-16,0 0 16,0 0-16,0 0 15,0 0-15,8 0 16,1 0-16,0 0 16,-1 0-16,1 0 15,0 0-15,-1 0 16,-8 9-1,9 25-15,-9 18 16,9-26-16</inkml:trace>
  <inkml:trace contextRef="#ctx0" brushRef="#br0" timeOffset="14023.57">10203 4268 0,'0'0'0,"-8"0"0,-1 0 16,9 0-16,0 0 15,0 0-15,0 0 16,9 0-16,17-9 16,9 1-16,25-1 15,10 0-15,8 1 16,-43-1 0</inkml:trace>
  <inkml:trace contextRef="#ctx0" brushRef="#br0" timeOffset="14365.44">10386 3870 0,'0'0'0,"0"0"0,0 0 0,0 8 16,0 10-1,-9 16-15,0 10 16,1 25-16,-10 35 16,1 8-16,8-8 15,1-17-15,8-27 16,0 1-16,0-18 15,17 1-15,0-18 16,27-18-16,8 1 16,-17-9-1</inkml:trace>
  <inkml:trace contextRef="#ctx0" brushRef="#br0" timeOffset="14899.02">11028 4207 0,'0'0'0,"0"0"16,-8 0-16,-10 0 15,1 0-15,8 0 16,1 0-16,-1 18 16,0 8-16,1 17 15,-10 0-15,9 1 16,9-1-1,0 0-15,9-8 16,0-9-16,8-9 16,1-8-16,-1-1 15,0-8-15,9-8 16,-8 8-16</inkml:trace>
  <inkml:trace contextRef="#ctx0" brushRef="#br0" timeOffset="15139.84">11332 4199 0,'0'0'0,"0"0"0,-8 0 16,8 0-16,-9 0 16,0 0-16,1 0 15,-1 0-15,9 0 16,0 0-16,0 0 16,0 0-16,0 0 15,-9 0 1,9 8-16,0-8 15,0 0-15,0 9 16,0-9-16,0 0 16,0 0-16,0 0 15,0 0-15,0 0 16</inkml:trace>
  <inkml:trace contextRef="#ctx0" brushRef="#br0" timeOffset="15260.74">11219 4251 0,'0'0'0,"0"0"16,0 0-16,0 0 15,0 0-15,0 0 16,0 0-16,0 0 16,0 0-16,0 0 15,-43 43 1,43-43-16</inkml:trace>
  <inkml:trace contextRef="#ctx0" brushRef="#br0" timeOffset="15715.23">11089 4190 0,'0'0'0,"0"0"0,0 0 16,0 0-16,0 0 16,-9 0-16,1 0 15,-1 0-15,0 9 16,1 8-16,-1 9 15,-8 17-15,8 9 16,0 0-16,9-8 16,0-1-1,0-17-15,0 0 16,0-18-16,9 1 16,0-9-16,8-9 15,0-8-15,9-18 16,9-16-16,0-1 15,-9 0-15,0 17 16,-17 18 0,-1-1-16,1 1 15,0 17-15,-9 0 16,0 9-16,0 17 16,8 34-16,1 10 15,9-10-15,-1-17 16,0 1-1,18-18-15,0-9 16,-18-8-16</inkml:trace>
  <inkml:trace contextRef="#ctx0" brushRef="#br0" timeOffset="16418.87">11593 4259 0,'0'0'0,"0"0"0,0 0 16,0 0-16,0 0 15,0 0 1,0 0-16,0 0 15,-9 26-15,0 18 16,1 34-16,-1 43 16,0 17-16,1-8 15,-1-26-15,9-9 16,0-8-16,0-35 16,0-17-1,0-9-15,0-18 16,0 1-16,0-18 15,-9-8-15,9-26 16,0-70-16,9-34 16,8-9-16,1 26 15,17 35-15,-1 17 16,-8 17-16,9 27 16,0 16-1,8 1-15,1 8 16,-1 9-16,-8 0 15,-9 18-15,0-1 16,-17 0-16,-1 1 16,-16 16-16,-19 1 15,-16 8-15,-18-8 16,-17 8 0,0-17-16,26-9 15,35-8-15</inkml:trace>
  <inkml:trace contextRef="#ctx0" brushRef="#br0" timeOffset="18445.81">14276 3333 0,'0'0'0,"0"0"0,0 0 15,0 0 1,0 0-16,0 0 15,0 0-15,-9 8 16,1 10-16,8-1 16,0 0-16,0 18 15,0 0-15,0 16 16,0 1-16,0 18 16,-9 8-1,9 26-15,0 8 0,0 9 16,0 9-1,0 0-15,0-17 16,9-1-16,-9-8 16,8-8-16,-8-10 15,0-25-15,0 0 16,0-18-16,0-17 16,0 0-16,0-9 15,0 0 1,0-8-16,0-9 15,0 0-15</inkml:trace>
  <inkml:trace contextRef="#ctx0" brushRef="#br0" timeOffset="18865.37">13981 4666 0,'0'0'0,"0"0"0,0 0 16,0 0-16,0 0 16,0 0-1,0 0-15,17 18 16,1 16-16,-1 1 15,18 17-15,-1 0 16,1 0 0,0-9-16,-9 0 0,0-8 15,-9-9 1,-8 0-16,0-9 16,-1-8-16,1 0 15,-9-1-15,0-8 16,9-8-16,8-10 15,9-51 1,18-26-16,8-9 0,9 9 16,-18 60-16</inkml:trace>
  <inkml:trace contextRef="#ctx0" brushRef="#br0" timeOffset="19300.91">15066 3999 0,'0'0'0,"0"0"16,0 0-16,0 0 0,0 0 15,0 18 1,0 25-16,0 26 16,0 35-16,-8 9 15,-1-9-15,9-26 16,0 0-16,0-26 16,0 0-16,9-18 15,-1-25-15</inkml:trace>
  <inkml:trace contextRef="#ctx0" brushRef="#br0" timeOffset="19932.34">15110 4008 0,'-9'-9'0,"0"1"16,1-9-16,-1 8 15,0-8-15,9 8 16,0 0-16,0 1 16,0-1-16,9 0 15,8 1 1,1-1-16,16 0 15,19 9-15,-10 0 16,0 0-16,1 9 16,-18 8-16,0 1 15,-9-1 1,-8 0-16,0 1 0,-18 16 16,0 1-16,-17-1 15,0 1 1,-17 0-16,8-9 15,0 0-15,1-9 16,16-8-16,1-1 16,-1 1-16,18 0 15,0-9-15,0 0 16,0 8-16,9 10 16,9-1-1,16 18-15,10-9 16,-10 0-16,1 0 15,-9 0-15,0 0 16,-8-9-16,-10 0 16,1 0-16,-9 1 15,-9-1-15,-17 0 16,0 1 0,-9-1-16,-8-8 15,17-1-15,9-8 16,17 0-16</inkml:trace>
  <inkml:trace contextRef="#ctx0" brushRef="#br0" timeOffset="20931.14">14780 3757 0,'0'0'0,"0"0"0,0 0 15,0 0 1,0 0-16,8-9 15,10 1-15,8-1 16,35 9-16,25 0 16,1 0-16,9 0 15,8 0-15,-8-9 16,-10 9-16,-33 0 16,-19 0-1,-8 0-15,-17 0 16</inkml:trace>
  <inkml:trace contextRef="#ctx0" brushRef="#br0" timeOffset="21113.7">15396 3532 0,'0'0'0,"0"0"0,0 0 16,0 0-16,0 17 15,18 9-15,8 9 16,8 17-16,10 8 16,-18-25-16</inkml:trace>
  <inkml:trace contextRef="#ctx0" brushRef="#br0" timeOffset="21581.52">15657 4207 0,'0'0'0,"0"0"0,0 0 16,0 0-16,0 0 15,9 0-15,8 0 16,0-8-16,18-1 16,17 0-16,-9 1 15,1 8-15,-1 0 16,-8 0-1,-18 0-15</inkml:trace>
  <inkml:trace contextRef="#ctx0" brushRef="#br0" timeOffset="21781.74">15726 4441 0,'0'0'0,"0"0"0,0 0 16,0 0-16,0 0 16,9 0-16,8 0 15,9 0-15,18-8 16,8 8-16,-17 8 16</inkml:trace>
  <inkml:trace contextRef="#ctx0" brushRef="#br0" timeOffset="22449.52">16464 4285 0,'-8'0'0,"-1"0"16,9 0-16,-9 0 0,9 0 0,0 0 15,0 0 1,0 0-16,18 0 16,-1 0-16,27-8 15,8 8-15,26-9 16,17 9-1,-51 0-15</inkml:trace>
  <inkml:trace contextRef="#ctx0" brushRef="#br0" timeOffset="22897.4">17298 4164 0,'0'0'0,"0"0"16,-9 0-16,1 0 16,-1 0-16,0 0 15,1 0-15,-1 0 16,0 26-16,1 26 15,-10 26 1,1 0-16,-1-9 16,18-17-16,0-9 15,9-17-15,0-8 16,0-10-16,-1 1 16</inkml:trace>
  <inkml:trace contextRef="#ctx0" brushRef="#br0" timeOffset="23418.05">17315 4112 0,'-8'-9'0,"-10"-8"15,10 8-15,-1 1 16,9-10-16,0 10 15,0-10-15,9 1 16,8 8-16,0 1 16,1 8-16,8 0 15,0 0-15,-9 0 16,-8 8-16,0 1 16,-1 0-1,-8 8-15,-8 0 16,-10 9-16,-8 0 15,9 0-15,-1 0 16,1-8-16,8-1 16,9 0-16,0 1 15,0-1-15,18 9 16,-1 0-16,1 0 16,-1 0-1,0 0-15,-8-9 16,0 1-16,-1-1 15,-8 0-15,-8 1 16,-1-1-16,-17 0 16,0 0-1,0 1-15,0-10 16,8 1-16,10 0 16,8-9-16,0 0 15,0 0-15</inkml:trace>
  <inkml:trace contextRef="#ctx0" brushRef="#br0" timeOffset="23751.69">17741 4398 0,'-9'-9'0,"-8"1"0,-9 8 15,8 0-15,1 0 16,0 8-16,8 10 15,0-1-15,9 0 16,0 1-16,0-1 16,18 0-1,-1 0-15,0-8 16,1 0-16,-1-1 16,9-16-16,-8-1 15,-1 0-15,-8-17 16,-1 1-16,-16-10 15,-1 9-15,-8 0 16,-9 9 0,0-1-16,-1 18 15,10 0-15</inkml:trace>
  <inkml:trace contextRef="#ctx0" brushRef="#br0" timeOffset="24584.43">18201 4216 0,'-9'0'0,"1"0"0,-1 0 16,0 0-16,9 0 16,0 0-16,0 0 15,0 0-15,9 0 16,8 9-16,18-9 16,17 0-1,-8 0-15,-1 0 16,-17 0-16,0 0 15,-8 0-15,-10 0 16,1 0-16,0 0 16,-1 0-16,-16 17 15,-1 0-15,0 18 16,-17 8 0,0 1-16,-9-1 15,1-8-15,-1-10 16,0 1-16,18-8 15,0-10-15,8 1 16,0 0-16,9-1 16,0 1-16,0-9 15,18 9-15,8-1 16,17 1 0,9-9-16,0 0 15,9-9-15,0 1 16,-9 8-16,-9 0 15,-25 0-15</inkml:trace>
  <inkml:trace contextRef="#ctx0" brushRef="#br0" timeOffset="24980.85">18462 3662 0,'0'0'0,"0"0"0,0 0 15,-9 0 1,0 17-16,-17 9 16,0 17-16,-9 9 15,1 9-15,8-18 16,8-8-16,1-9 15,17-9-15,0-8 16,0-1-16,9-25 16,-1-9-1,1 9-15,0-9 16,-1 9-16,1-1 16,0 1-16,-1 8 15,1 9-15,8 0 16,10 0-16,7 18 15,1-1 1,8 9-16,10 9 16,-27-9-16</inkml:trace>
  <inkml:trace contextRef="#ctx0" brushRef="#br1" timeOffset="33796.89">30992 12236 0,'0'0'0,"0"0"0,0 0 0,0 0 0,0 0 16,0 0-1,0 0-15,0 0 16,0 0-16,0 17 16,9 18-16,0 25 15,-1 44-15,-8 44 16,-8 33-16,-1 10 15,-8-27 1,8-25-16,0-35 16,1-9-16,-1-8 15,0-18-15,1-17 16,8-26-16,0-9 16,0 1-16,0-10 15</inkml:trace>
  <inkml:trace contextRef="#ctx0" brushRef="#br1" timeOffset="34113.12">30706 13318 0,'0'0'0,"0"0"0,0 0 0,0 0 16,0 0-16,8 18 16,10 8-16,-1 8 15,1 18-15,8 9 16,0 0-16,0-1 16,-9-17-16,0-8 15,1-9 1,-9-9-16,-1-8 15,10-9-15,8-17 16,17-35-16,35-87 16,9-17-16,-52 104 15</inkml:trace>
  <inkml:trace contextRef="#ctx0" brushRef="#br1" timeOffset="35351.18">29638 11041 0,'0'0'0,"0"0"0,0 0 16,0 0-16,0 0 16,0 8-16,0 18 15,-9 18-15,0 25 16,-17 35-16,0 8 16,0-16-16,0-18 15,9-9 1,-1-26-16,18-26 15,0-8-15,0-9 16,0-9-16,9 9 16</inkml:trace>
  <inkml:trace contextRef="#ctx0" brushRef="#br1" timeOffset="35646.24">29664 11171 0,'0'0'0,"0"0"16,0 0-16,0 0 15,0 0-15,0 17 16,8 9-16,10 8 16,-1 18-16,9 0 15,0 9-15,0-18 16,0 1 0,-17-18-16,0-9 15,-1-8-15,1-1 16,-9 1-16,0-18 15,17-8-15,1-35 16,8-17-16,0-35 16,0 8-16,0 36 15,-17 25 1,-1 1-16,1 25 16</inkml:trace>
  <inkml:trace contextRef="#ctx0" brushRef="#br1" timeOffset="36076.69">30098 11335 0,'0'0'15,"0"0"-15,0 0 0,0 0 16,0 0-16,0 0 16,0 0-1,0 0-15,0 17 16,0 9-16,0 9 16,17 0-16,1-9 15,-1 0-15,0-9 16,1-8-16,8-1 15,0-16 1,0-1-16,-9 0 16,-8-8-16,0-9 15,-18 0-15,0 0 16,-17 9-16,0-1 16,0 1-16,-9 17 15,18 0-15,0 0 16,17 0-16,0 0 15</inkml:trace>
  <inkml:trace contextRef="#ctx0" brushRef="#br1" timeOffset="36346.16">30393 11361 0,'-9'0'0,"1"0"0,8 0 0,0 0 16,0 0-16,0-9 16,26 1-16,17-10 15,18-8-15,26 0 16,0-8-1,-9 16-15,-9 10 16,-25 8-16</inkml:trace>
  <inkml:trace contextRef="#ctx0" brushRef="#br1" timeOffset="36612.14">30671 11093 0,'0'0'0,"0"0"0,0 0 16,0 0-16,0 0 15,0 17-15,-9 9 16,9 9-16,0 16 16,0 19-1,0 8-15,0 0 16,-8-9-16,8-8 15,0-18-15,17-8 16,9-9-16,0-9 16,-17-9-16</inkml:trace>
  <inkml:trace contextRef="#ctx0" brushRef="#br1" timeOffset="37063.08">31374 11248 0,'0'0'0,"0"0"0,0 0 16,0 0-16,0 0 15,18 0-15,8-8 16,9-1-16,25 0 16,10-8-16,-18 9 15,0 8-15,-26 0 16</inkml:trace>
  <inkml:trace contextRef="#ctx0" brushRef="#br1" timeOffset="37313.67">31739 10989 0,'-9'0'0,"1"0"15,-1 0-15,0 0 16,1 17-16,-1 0 15,0 9 1,-8 18-16,0 16 16,8 1-16,0 17 15,1 8-15,-1-16 16,9-10-16,0-16 16,9-10-16,8-8 15,0-8-15,1-10 16,-10-8-16</inkml:trace>
  <inkml:trace contextRef="#ctx0" brushRef="#br1" timeOffset="37945.47">31991 10980 0,'0'0'0,"0"0"0,0 0 15,-9 9-15,1 17 16,-1 17-1,-17 18-15,0 25 16,-9 1 0,9-1-16,0-8 0,9-8 15,-1-27-15,10-17 16,8-17-16,0-1 16,0-8-16,0-8 15,17-10 1,9-8-16,0-8 15,0-1-15,0 18 16,-8-1-16,-1 10 16,0 8-16,1 0 15,-10 0-15,1 17 16,0 0-16,-1 1 16,1 8-1,8 0-15,1 0 16,-1-9-16,0 0 15,10-8-15,7 0 16,1-9-16,0-9 16,17-8-1,0-9-15,-9 0 16,-17 0-16,0-9 16,1 0-16,-19 1 15,1-1-15,-9 18 16,-9-1-16,1 10 15,-10-1-15,-8 9 16,0 9-16,-9 8 16,1 18-16,8 17 15,8 0 1,18 0-16,9 0 16,8-9-16,27 0 15,16-17-15,10-9 16,-35-8-16</inkml:trace>
  <inkml:trace contextRef="#ctx0" brushRef="#br1" timeOffset="38958.72">29638 12149 0,'0'-8'0,"0"-1"15,0 0-15,-9 1 16,0-10-16,1 1 16,-1 0-16,0 8 15,-8 9-15,0 0 16,-1 0 0,1 17-16,-1 1 0,1-1 15,17 18 1,0-1-16,17 1 15,1 8-15,-1 0 16,1-17-16,-10 0 16,1-8-16,0-10 15,-1 10-15,-8-10 16,-8 1 0,-1 0-16,0 8 15,-8-8-15,-1-1 16,10 1-16,8 0 15,0-18 1,0 9-16</inkml:trace>
  <inkml:trace contextRef="#ctx0" brushRef="#br1" timeOffset="39329.51">29968 12236 0,'0'0'0,"-9"0"15,0 0-15,9 0 16,0 0-16,0 0 15,0 0-15,0 0 16,0 0-16,0 0 16,0 0-16,0 0 15,0 0 1,0 0-16,9 0 16,-9-9-16,9 0 15,-9 1-15,0-1 16,0 9-16,-9-9 15,0 1-15,-8 8 16,-9 0 0,0 0-16,0 17 15,0 0-15,0 18 16,8 8-16,10 1 16,8-10-16,0 1 15,17-9-15,18 0 16,-1 0-16,-16-9 15</inkml:trace>
  <inkml:trace contextRef="#ctx0" brushRef="#br1" timeOffset="39925.46">29855 12244 0,'-9'0'0,"0"0"0,9 0 16,-8 0-16,8 0 15,0 0-15,0 0 16,0 0-16,26 0 16,0 9-1,9-9-15,-18 0 16</inkml:trace>
  <inkml:trace contextRef="#ctx0" brushRef="#br1" timeOffset="40296.83">30115 12192 0,'0'0'0,"0"0"0,0 0 0,0 0 16,0 0-16,0 0 15,0 0-15,0 0 16,0 0-16,0 0 16,0-8-16,18-1 15,8 1 1,8-1-16,19-8 16,-10 8-16,-17 9 15,-9 0-15</inkml:trace>
  <inkml:trace contextRef="#ctx0" brushRef="#br1" timeOffset="40559.85">30384 11898 0,'-8'0'0,"-1"0"16,0 9-16,1-1 15,-1 1-15,0 8 16,1 1-16,-1-1 15,-8 18-15,-1 8 16,1 0-16,17 18 16,-9 17-1,9-9-15,0-17 16,0-9-16,9 1 16,8-10-16,9-8 15,-8-17-15</inkml:trace>
  <inkml:trace contextRef="#ctx0" brushRef="#br1" timeOffset="41146.8">30662 12175 0,'0'0'0,"0"0"16,0 0-16,0 0 15,0 0-15,0 0 16,0 0-16,-8 17 16,8 1-16,0-1 15,0 0-15,0 9 16,0 0-1,8 0-15,1-17 16,-9 0-16,9-9 16,-1-9-16,10-8 15,8-9-15,0-9 16,0-8-16,-9 8 16,-8 18-16,0 0 15,-1-1 1,-8 18-16,0 0 15,0 0-15,0 9 16,0 8-16,0 18 16,0-1-16,9 10 15,8-10-15,9 1 16,-17-9 0</inkml:trace>
  <inkml:trace contextRef="#ctx0" brushRef="#br1" timeOffset="41729.08">31036 12192 0,'0'0'0,"0"-8"0,0 8 16,0 0-16,0 0 16,0 0-16,8 0 15,-8 0 1,0 0-16,9 0 16,8 17-16,1 18 15,-9 25-15,-1 27 16,1 8-16,0-17 15,-1-8-15,1-10 16,-9-8-16,9-26 16,-9-9-1,0-8-15,0-9 16,0 0-16,-9-17 16,9-18-16,0-34 15,0-26-15,0 8 16,9 18-16,-1 8 15,10 26-15,-1 1 16,0 16-16,-8 1 16,0 0-1,-1 17-15,1 0 16,0 0-16,-9 0 16,0 8-16,0 10 15,-9-1-15,0 0 16,1 1-16,-1-1 15,0-8-15,9-1 16,0 1 0</inkml:trace>
  <inkml:trace contextRef="#ctx0" brushRef="#br1" timeOffset="42411.89">31869 11855 0,'0'0'0,"0"0"0,0 0 16,0 0-16,0 0 16,9 17-16,0 18 15,-1 8-15,1 18 16,-9 8-16,-9 9 16,9 8-1,-8-16-15,-1-18 16,0-9-16,9-17 15,0 0-15,0-17 16,0-1-16,0-8 16,0-8-1,9-10-15,8-8 0,10-8 16,-10 8 0,9-9-16,-9 18 15,1-1-15,-10 18 16,1 0-16,0 0 15,-1 18-15,1-1 16,0 18-16,-1-9 16,1 0-16,0 0 15,8 0 1,1 0-16,-10-18 16,1 1-16</inkml:trace>
  <inkml:trace contextRef="#ctx0" brushRef="#br1" timeOffset="42782.29">32269 12305 0,'0'0'0,"0"0"0,0 0 16,0 0-16,0 0 15,0 9-15,0-1 16,0-8-16,9 0 15,8 0-15,9-8 16,-9-1-16,1 0 16,8 1-16,-9-1 15,-8-8 1,-1-1-16,1 1 16,0 8-16,-18 1 15,0-1-15,1 0 16,-10 9-16,1 0 15,-9 18-15,9-1 16,-1 9-16,1 9 16,0 8-16,17-8 15,0-9 1,17 0-16,18 0 16,-9 0-16</inkml:trace>
  <inkml:trace contextRef="#ctx0" brushRef="#br1" timeOffset="43078.66">32634 12201 0,'0'0'0,"0"0"16,0 0-16,0 9 15,0 8 1,0 0-16,0 18 0,0 0 15,-9-1 1,9 1-16,-9-9 16,9 0-16,0-9 15,0-8-15,0 0 16,0-1-16,0-8 16,0-8-16,0-1 15,18-26-15,8-17 16,8-8-16,1 16 15,-18 36 1</inkml:trace>
  <inkml:trace contextRef="#ctx0" brushRef="#br1" timeOffset="43479.58">32833 12322 0,'0'0'0,"0"0"0,0 0 0,0 0 15,9 0-15,8 0 16,1 0-16,8 0 16,9-8-16,-1-1 15,10 0 1,-10-8-16,-8 0 15,0-1-15,-17 1 16,0 0-16,0-1 16,-9 1-16,-9 9 15,0-1-15,-17 9 16,-9 0 0,-8 17-16,0 18 15,8-1-15,9 10 16,8-1-16,18-8 15,18-1-15,34 1 16,95 8-16,253 87 16</inkml:trace>
  <inkml:trace contextRef="#ctx0" brushRef="#br2" timeOffset="65643.99">12852 3333 0,'0'0'15,"0"0"-15,0 0 0,0 0 16,0 0 0,9 17-16,8 9 15,0 26-15,9 9 16,0 25-16,-8 27 16,-9 34-16,-9 9 15,-9 8 1,0 10-16,0-19 15,9-7-15,0-44 16,0-18-16,0-16 16,0-18-16,-8-9 15,8 0-15,-9-8 16,0 8-16,9 0 16,0-17-16,0 0 15,0-8-15,0-10 16,0 1-1,0 0-15,0-1 16,0-8-16,9 9 16,8-9-16,18 0 15,9-9-15,16 1 16,10-1-16,-1 0 16,18 1-1,17-1-15,1 0 16,16 1-16,9 8 15,9 0-15,-8-9 16,-1 0-16,18 9 16,-1-8-16,-8-1 15,9 9-15,-9 0 16,0 0-16,8 0 16,1 0-16,8 0 15,-17 0 1,0 9-16,9-9 15,-9 0-15,0 0 16,-9 0-16,0 0 16,9 0-16,-9 0 15,9 0-15,-9 0 16,-8 8 0,0-8-16,-1 0 15,9 0-15,1 0 16,-10 0-16,1 0 15,-1 0-15,-8 0 16,9 0-16,-1 0 16,1 0-16,0 0 15,-10 0-15,10-8 16,-9-1-16,-9 9 16,0-9-16,-8 1 15,-1 8 1,-8 0-16,-9-9 15,-17 0-15,0 1 16,-18-1-16,1 0 16,-18 1-16,0-1 15,0-17 1,0 0-16,9-9 16,-9-25-16,0-18 15,0-17-15,0-35 16,0-9-16,-9 9 15,-8-17-15,0 17 16,-1 18-16,-8 16 16,0 18-16,0 18 15,-8 8 1,8 17-16,-9 18 16,0-1-16,1 1 15,-1 8-15,0 1 16,1 8-16,-1 0 15,-8 0-15,-1-9 16,1 0-16,-9 1 16,0-1-16,0 0 15,-18 1 1,1-1-16,-1 9 16,-25 0-16,-9-9 15,-9 9-15,-9-8 16,1 8-16,-18-9 15,-17 9-15,8 0 16,-17-8-16,-17-10 16,26 1-1,-18 0-15,0-1 16,9 1-16,-8 0 16,-1-1-16,-17 1 15,0 8-15,0 1 16,0-1-16,-8 0 15,-10-8-15,1 8 16,0 1 0,8 8-16,-9-9 15,-25 9-15,8 9 16,1-9-16,-1 0 16,0 8-16,-8 1 15,17-9-15,-9 0 16,0 9-16,-8-9 15,-1 8 1,10 1-16,-10 8 16,-8 1-16,-17 25 15,-18 26-15,0 18 16,-165 34-16</inkml:trace>
  <inkml:trace contextRef="#ctx0" brushRef="#br0" timeOffset="74205.44">2162 6026 0,'0'0'0,"0"0"0,0 0 15,0 0-15,0 0 16,0 0-1,0 0-15,0 0 16</inkml:trace>
  <inkml:trace contextRef="#ctx0" brushRef="#br0" timeOffset="75023.67">1971 5550 0,'0'0'0,"-8"0"0,-1 0 15,0 0-15,9 0 16,0 0-16,0 0 16,0 0-16,0 0 15,9 8-15,8 1 16,9 8-16,9 1 16,-18-1-1,9 9-15,0-9 16,-8 1-16,-9 8 15,8 8-15,-34 1 16,-10 8-16,1 1 16,-17 8-16,-26 8 15,-1 1-15,35-18 16,1-17 0,16 0-16,18-9 15,0 1-15,0-10 16,9 10-16,8-1 15,27 0-15,8-8 16,0 0-16,0-9 16,-17 0-16,-1-9 15,19 9 1,7-17-16,-34 8 16</inkml:trace>
  <inkml:trace contextRef="#ctx0" brushRef="#br0" timeOffset="75507.95">2084 5584 0,'-9'0'0,"1"0"15,-1 0-15,0-8 16,-8-1-16,0 0 15,-1 9-15,1-8 16,-9 8 0,0 0-16,-9 17 15,-8 9-15,-1 17 16,1 18-16,8 26 16,9 8-16,17 26 15,18-8 1,8-9-16,27 8 15,17-8-15,-1-26 16,10-26-16,-9-17 16,25-18-16,19-34 15,-1-18-15,-9-26 16,-8-17-16,0-34 16,-26-18-16,-18 9 15,-17-35-15,-26 17 16,-26 44-1,-8 17-15,-19 26 0,-25 17 16,-17 9 0,-1 35-16,18 17 15,52-17-15</inkml:trace>
  <inkml:trace contextRef="#ctx0" brushRef="#br0" timeOffset="76840.35">3378 5922 0,'0'0'0,"-9"-8"0,-8-1 16,0 0-1,8 9-15,0 0 16,9 0-16,0 0 16,0 0-16,18-8 15,16-1-15,27-8 16,35-1-16,-1-8 16,1-8-1,-18 8-15,0-9 0,-17 9 16,0 0-1,-1 0-15,-34 17 16</inkml:trace>
  <inkml:trace contextRef="#ctx0" brushRef="#br0" timeOffset="77207.71">3534 5957 0,'0'0'0,"0"0"0,0 0 15,0 0-15,0 0 16,0 0-16,-8 0 16,-1 17-16,0 9 15,1 9-15,-10 17 16,-8 0-16,0 8 16,9 1-1,-1-9-15,1-9 16,8 0-16,9-8 15,0-9-15,0 0 16,0 0-16,9-9 16,8 1-16,1-1 15,25 0-15,9-8 16,18 0 0,-1-18-16,-8 0 15,0-8-15,-18 8 16,1-8-16,-10 8 15,-25 1-15</inkml:trace>
  <inkml:trace contextRef="#ctx0" brushRef="#br0" timeOffset="77377.14">3560 6286 0,'0'0'0,"0"0"0,0 0 16,0 0-16,0 0 15,0 0-15,0 0 16,26 0-16,18 0 16,17 0-16,34 9 15,-34-1 1</inkml:trace>
  <inkml:trace contextRef="#ctx0" brushRef="#br0" timeOffset="77640.84">4455 6173 0,'0'0'0,"0"0"0,0 0 16,-9 0-16,0 0 15,1 18-15,-10-1 16,-8 18-1,0 17-15,-8 0 16,-1 8-16,-9 1 16,10-9-16,-1-9 15,18-17-15,-1-9 16,9 1-16</inkml:trace>
  <inkml:trace contextRef="#ctx0" brushRef="#br0" timeOffset="77806.56">4125 6295 0,'0'0'0,"0"0"16,0 0-16,0 0 15,8 17-15,10 0 16,-1 9-16,18 0 16,0 9-16,-1-9 15,-8 0-15,-8-9 16</inkml:trace>
  <inkml:trace contextRef="#ctx0" brushRef="#br0" timeOffset="78307.1">4602 6191 0,'0'0'0,"0"0"15,0 0-15,0 17 16,-8 9-16,8 17 16,0 27-16,-9 25 15,0 17-15,1-16 16,-1-18-16,0 0 16,1-9-16,-1-17 15,0-18 1,1-8-16,-1-17 15,9 0-15,0-9 16,-9-9-16,1-34 16,-1-52-16,9-35 15,17 0-15,9 26 16,9 17-16,0 1 16,8 25-16,-8 18 15,-9 8 1,0 18-16,0-1 15,-9 18-15,1 0 16,-10 18-16,1-1 16,0 18-16,-18 8 15,-17 0-15,0 9 16,-17 9-16,8-18 16,9-26-1,26-8-15,0-9 16</inkml:trace>
  <inkml:trace contextRef="#ctx0" brushRef="#br0" timeOffset="78775.72">5045 6390 0,'0'0'0,"0"0"0,0 0 0,0 0 16,0 0-16,0 0 15,0 0 1,0 0-16,0 0 16,0 0-16,9 0 15,8 0-15,1 0 16,-1 0-16,0-9 15,1 1-15,-1-10 16,-8 1-16,0-9 16,-1 0-1,-8-9-15,-8 1 16,-1 16-16,0 1 16,-17 8-16,-9 18 15,-8 17-15,0 9 16,-1 17-16,9-9 15,18 9-15,8 8 16,9-16 0,18-1-16,16-17 15,10-17-15,8-9 16,0-18-16,-26 10 16</inkml:trace>
  <inkml:trace contextRef="#ctx0" brushRef="#br0" timeOffset="79123.64">5288 6329 0,'0'0'0,"0"0"0,0 0 16,0 0-16,9 0 15,0 0-15,8 18 16,1-1-16,-1 0 15,0 9 1,-8 0-16,0 0 16,-1 0-16,-8 0 15,0-9-15,0-8 16,-8 0-16,8-1 16,0-8-16,-9-8 15,0-10-15,9-25 16,0 0-1,9-9-15,17-9 16,0 9-16,26 0 16,9 9-16,-35 26 15</inkml:trace>
  <inkml:trace contextRef="#ctx0" brushRef="#br0" timeOffset="79443.47">5827 6312 0,'0'0'0,"0"0"0,0 0 0,0 0 16,0 0-16,-9 17 16,0 1-16,1 25 15,-1 0-15,9 0 16,0-8-16,0-9 16,0-17-1,0-1-15,0-16 16,0-1-16,0 9 15</inkml:trace>
  <inkml:trace contextRef="#ctx0" brushRef="#br0" timeOffset="79547.35">5809 6017 0,'0'0'0,"0"0"15,0 0-15,0 0 16,0 0 0,0 0-16,0 0 15,9 0-15</inkml:trace>
  <inkml:trace contextRef="#ctx0" brushRef="#br0" timeOffset="80173.17">6139 6312 0,'-8'0'0,"-1"0"0,0 0 16,1 0-16,-1 17 16,0 9-1,1 9-15,-10 8 16,10 0-16,-1-17 16,0 0-16,9-8 15,0-10-15,0 1 16,0-9-1,0 0-15,0-9 0,0-8 16,0-26-16,18-18 16,8-17-1,0 18-15,0 16 16,-9 10-16,-8 16 16,-1 18-16,1 0 15,0 0-15,8 18 16,-8 8-16,0 8 15,-1-8 1,-8 0-16,0 0 16,0-8-16,0-10 15,0 1-15,0-1 16,0-8-16,0-8 16,18-9-16,-1-27 15,9-16-15,0 16 16,0 10-1,-17 16-15,0 18 16,-1 0-16,1 18 16,0-1-16,-1 18 15,1-1-15,0 1 16,-1 0-16,10-1 16,8-17-16,-18-8 15</inkml:trace>
  <inkml:trace contextRef="#ctx0" brushRef="#br0" timeOffset="80607.41">6626 6303 0,'0'0'0,"0"0"15,0 0-15,0 0 16,0 0-16,0 0 16,0 9-16,0 0 15,8-1-15,1 1 16,8-9-16,1-9 16,-1 1-16,1-1 15,-1 0 1,0 1-16,1-18 15,-10 0-15,-16 0 16,-1 0-16,0 8 16,1 1-16,-10 17 15,-8 17-15,0 1 16,-9 16-16,9 18 16,9 0-1,17 0-15,0 0 16,9-9-16,8-8 15,0-9-15,27 0 16,25-17-16,-43-9 16</inkml:trace>
  <inkml:trace contextRef="#ctx0" brushRef="#br0" timeOffset="80992.16">7051 6321 0,'0'0'0,"0"0"0,0 0 16,0 0-16,-8 17 16,-1 0-16,0 1 15,0-1-15,1 9 16,-1-9 0,0 0-16,9-8 15,0 0-15,0-1 16,0-8-16,0 0 15,0-8-15,0-18 16,18-18-16,-1-7 16,9-1-16,0 17 15,0 9 1,0 9-16,0 17 16,-8 8-16,-1 10 15,1 8-15,-1 8 16,0 1-16,1 0 15,-1-10-15,0 1 16,1-8 0,8-10-16,-9-8 15</inkml:trace>
  <inkml:trace contextRef="#ctx0" brushRef="#br0" timeOffset="81240.38">7390 6043 0,'-9'0'0,"1"9"15,8-9-15,0 0 16,0 0-16,0 0 16,0 0-16,17 0 15,0 0-15,9 0 16,9 0-16,8-9 15,10 1-15,7-1 16,10-8 0,-35 8-16,-18 9 15</inkml:trace>
  <inkml:trace contextRef="#ctx0" brushRef="#br0" timeOffset="81526.02">7572 5836 0,'0'-9'0,"0"9"0,0 0 15,0 0-15,0 0 16,0 0-16,0 17 16,-8 9-16,-1 35 15,0 34-15,-8 0 16,8 1-1,0-10-15,9-16 16,0-1-16,0-17 16,9-9-16,0-17 15,8 0-15,27 0 16,-1-9-16</inkml:trace>
  <inkml:trace contextRef="#ctx0" brushRef="#br0" timeOffset="82690.74">8302 5983 0,'-9'0'0,"0"0"15,1 0-15,-1 0 16,9 0-16,0 0 16,0 0-16,17 0 15,18 0-15,26 0 16,17-9-16,18-8 16,-10-1-1,-8-7-15,-34 16 0,-9 0 16,-18 9-1</inkml:trace>
  <inkml:trace contextRef="#ctx0" brushRef="#br0" timeOffset="82924.84">8745 5567 0,'-9'0'0,"0"9"0,0 8 15,-17 18 1,0 17-16,0 17 15,0 18-15,-8 16 16,16 10-16,1-9 16,-1-9-16,10-8 15,8-9-15,0-18 16,8-16-16,10-18 16,8 0-1,17-26-15,-25-9 16</inkml:trace>
  <inkml:trace contextRef="#ctx0" brushRef="#br0" timeOffset="83289.64">8831 6329 0,'0'0'0,"-8"0"0,-1 0 16,9 0 0,0 0-16,0 0 15,0 0-15,0 0 16,17 9-16,9 0 15,9-9-15,0-9 16,8 0-16,1 1 16,-18-10-16,0 1 15,-9-9 1,-8 0-16,0 0 16,-9 9-16,-9-1 15,0 10-15,-8 8 16,-9 8-16,0 10 15,8 16-15,1 1 16,0 8 0,8 9-16,9 9 15,0-9-15,17-9 16,18-8-16,8-9 16,10-26-16,-27-9 15</inkml:trace>
  <inkml:trace contextRef="#ctx0" brushRef="#br0" timeOffset="83526.95">9535 5775 0,'0'0'0,"0"0"0,0 0 0,-9 17 15,0 9-15,1 26 16,-18 26-16,8 17 15,1 9-15,0-17 16,-1-9 0,1 0-16,17-18 15,0-25-15,0-9 16,0-9-16,9-17 16,-1 0-16</inkml:trace>
  <inkml:trace contextRef="#ctx0" brushRef="#br0" timeOffset="83756.85">9899 5671 0,'0'0'0,"0"0"0,-8 17 0,-1 1 16,0 25-16,-8 18 15,-9 17-15,0 17 16,0 0-1,9-8-15,-1-9 16,9-18-16,9-16 16,0-18-16,9-18 15,-9 1-15</inkml:trace>
  <inkml:trace contextRef="#ctx0" brushRef="#br0" timeOffset="84073.05">10264 6217 0,'0'-9'0,"0"0"16,0 1-16,0-1 16,0 0-16,-8 1 15,-1-1-15,0 0 16,-8 9-16,-1 0 16,-8 9-1,0 8-15,0 9 16,0 0-16,9 0 15,17 0-15,0 0 16,0 9-16,17-9 16,1 0-16,-1 0 15,-8-18-15,-1 1 16,1 0-16,-9 8 16,-9 0-1,1 1-15,-18-1 16,-9 18-16,9-18 15</inkml:trace>
  <inkml:trace contextRef="#ctx0" brushRef="#br0" timeOffset="85157.13">11115 6026 0,'0'0'0,"0"0"0,0 0 15,0 0-15,0 0 16,0 0-16,0 0 16,0 0-16,0 0 15,-8 17-15,8 27 16,0 8-16,0 17 16,0-8-16,8-9 15,1-9 1,0-17-16,-1 0 15,1-18-15,0 1 16,-1 0-16,10-9 16,-1-9-16,0-8 15,18-18-15,9-25 16,-1-1-16,-17 18 16,-9 8-16,-8 18 15,0-1 1,-1 18-16,-8 0 15,0 18-15,9-1 16,0 18-16,0-1 16,-1 10-16,10-10 15,-1-8-15,0 0 16,1-9-16,-10-8 16</inkml:trace>
  <inkml:trace contextRef="#ctx0" brushRef="#br0" timeOffset="85489.36">11992 5991 0,'0'0'0,"-8"0"0,-1 0 16,0 0-1,1 0-15,-1 0 16,0 0-16,-8 0 15,-1 0-15,1 18 16,0 16-16,-1 18 16,1-8-1,8-1-15,9-8 16,0-1-16,9-8 16,0 0-16,-1-8 15,-8-10-15,0 1 16,-8 0-16,-1 8 15,-17 0-15,0 9 16,-9 9-16,18-18 16,8-17-16</inkml:trace>
  <inkml:trace contextRef="#ctx0" brushRef="#br0" timeOffset="85955.66">12487 6295 0,'0'0'0,"0"-9"0,0 0 16,0 1-16,0-1 15,0 0 1,0 1-16,0-1 16,18 0-16,8 1 15,17-1-15,18-8 16,8-1-16,1 10 16,8-10-16,9 1 15,0-9-15,-9 9 16,-35-9-16,-25 17 15</inkml:trace>
  <inkml:trace contextRef="#ctx0" brushRef="#br0" timeOffset="86173.28">12939 5922 0,'0'-8'0,"0"8"0,0 0 15,0 0-15,-9 0 16,0 17-1,-8 9-15,-9 34 16,0 27-16,0 0 16,9 8-16,-1-8 15,18-10-15,0-25 16,9-8-16,8-18 16,1-9-16,-1-8 15,-8-9 1</inkml:trace>
  <inkml:trace contextRef="#ctx0" brushRef="#br0" timeOffset="86542.26">13373 5610 0,'0'0'0,"-9"9"0,1 17 15,-1 26-15,-8 17 16,-9 27-16,-18 25 15,9 0-15,1-17 16,16-35-16,1-8 16,0-18-16,8-17 15,0 0-15,9-17 16,0-1-16,0-8 16,0-8-1,18-18-15,-1-17 16,9-9-16,0 17 15,-17 18-15,-1 8 16,1 9-16,0 0 16,-1 17-16,10 9 15,-1 9 1,1 0-16,-1-1 16,0-8-16,1-9 15,-10-8-15</inkml:trace>
  <inkml:trace contextRef="#ctx0" brushRef="#br0" timeOffset="86955.46">13816 6251 0,'0'0'0,"-9"-8"0,0-1 16,1-8-16,-1 8 15,0 0-15,-8 1 16,0 8 0,-9 0-16,-9 17 15,0 0-15,0 18 16,1 0-16,16-9 16,1 0-16,0 0 15,17-18-15,0 1 16,0-1-16,8-8 15,10-8 1,16-1-16,1-8 16,-9 0-16,0-1 15,-17 18-15,0 0 16,-1 0-16,1 0 16,0 9-16,8 8 15,0 1-15,9-1 16,18-9-16,8 1 15,-17 0-15</inkml:trace>
  <inkml:trace contextRef="#ctx0" brushRef="#br0" timeOffset="87239.72">13859 6026 0,'0'0'0,"0"0"15,0 0-15,0 0 16,0 0-16,0 0 16,0 0-16,18 9 15,16-1-15,10 1 16,8 0-1,17-9-15,-8 0 16,0-9-16,17 0 16,0-8-16,-43 17 15</inkml:trace>
  <inkml:trace contextRef="#ctx0" brushRef="#br0" timeOffset="87545.82">14241 5775 0,'0'0'0,"-8"-9"0,8 9 16,0 0-16,-9 0 15,0 0-15,1 18 16,-10 16-16,-8 27 15,0 25-15,0 10 16,9-10-16,-1-8 16,18-17-16,0-18 15,9 1-15,0-1 16,8-17 0,0 0-16,10-9 15,-10-8-15</inkml:trace>
  <inkml:trace contextRef="#ctx0" brushRef="#br0" timeOffset="88989.68">15101 5957 0,'0'0'0,"-9"0"0,1 0 15,8 0 1,0 0-16,0 0 16,0 0-16,8 0 15,18 0-15,18 0 16,17 8-16,25-16 15,1-1-15,-9 9 16,-8 0 0,-9 0-16,-27 0 15</inkml:trace>
  <inkml:trace contextRef="#ctx0" brushRef="#br0" timeOffset="89240.04">15596 5593 0,'0'0'0,"-9"0"0,1 17 16,-10 1 0,1 8-16,-9 8 15,0 10-15,8 25 16,-8 18-16,0 25 16,9 1-16,0-9 15,17-18-15,0-8 16,8-17-16,1-9 15,0-35-15,8-8 16,9-18 0,0 0-16,-8 1 15</inkml:trace>
  <inkml:trace contextRef="#ctx0" brushRef="#br0" timeOffset="89605.79">15874 5732 0,'0'0'0,"0"0"0,-9 17 16,1 18-16,-1 17 16,-17 34-16,0 18 15,0-9-15,0 1 16,8-18-16,1-9 16,0-26-16,8-17 15,9-9-15,0-8 16,0-9-1,0-9-15,0-8 16,17-9-16,1 0 16,8-8-16,0 8 15,-9 8-15,0 18 16,1 0-16,-1 0 16,1 18-16,-1-1 15,9 9-15,0 0 16,0 0-1,0 0-15,0-18 16,9 10-16,26-18 16,-27 0-16</inkml:trace>
  <inkml:trace contextRef="#ctx0" brushRef="#br0" timeOffset="90024.6">16108 6199 0,'0'0'0,"0"0"16,0 0-16,0 0 15,0 0-15,0 9 16,0 0-16,0-1 16,9 1-1,8 0-15,1-1 16,17 1-16,-1-9 15,1-9-15,-9 1 16,0-18-16,0 8 16,-17 1-16,0 0 15,-9-1 1,-9 1-16,9 8 16,-9 9-16,0 0 15,-8 18-15,0-1 16,-1 18-16,10-1 15,8 10-15,0-10 16,17-8-16,9 0 16,9 0-1,26-17-15,-9-1 16,0-8-16,-17 0 16</inkml:trace>
  <inkml:trace contextRef="#ctx0" brushRef="#br0" timeOffset="90355.34">16873 6095 0,'-9'0'0,"0"9"0,0-9 16,1 17-1,-1 1-15,0-1 16,1 9-16,-1 9 16,-8-1-16,8-8 15,0 0-15,1 0 16,8-8-16,-9-10 15,9 1-15,0 0 16,0-1-16,0-8 16,0-8-1,0-1-15,0-8 16,9-27-16,8 10 16,0-1-16,1 0 15,-1 18-15,0 0 16,10-1-1,7 1-15,-8 8 0,-8-8 16,-1 17 0</inkml:trace>
  <inkml:trace contextRef="#ctx0" brushRef="#br0" timeOffset="90722.5">16994 6260 0,'0'-9'0,"0"1"0,0 8 0,0 0 15,0 0-15,0 0 16,0 0 0,0 0-16,9 0 15,8 0-15,1 0 16,8-9-16,8 0 16,-8 1-16,0-1 15,0-8-15,1-1 16,-19 1-1,1 0-15,0-1 16,-9 1-16,-9 0 16,0-1-16,1 18 15,-10 0-15,-8 18 16,-9 16-16,9 1 16,9 8-16,0 1 15,8 8-15,9-9 16,9-8-1,34-10-15,9-7 16,-17-10-16</inkml:trace>
  <inkml:trace contextRef="#ctx0" brushRef="#br0" timeOffset="91306.28">18305 6043 0,'0'0'0,"0"0"0,-8 0 15,-1 0-15,0 0 16,1-8-16,-10 8 16,1 0-1,-9 0-15,-18 0 16,1 26-16,8 8 15,1 1-15,7 8 16,10-8-16,0-9 16,17 0-1,0-9-15,0-8 16,0 0-16,17-9 16,18-9-16,0-8 15,8-9-15,-8-9 16,-9 18-16,-18-1 15,1 10 1,0 8-16,0 0 0,-1 0 16,1 17-1,8 0-15,1 1 16,-1 8-16,0-9 16,18 0-16,0 1 15,8-1-15,-25-8 16</inkml:trace>
  <inkml:trace contextRef="#ctx0" brushRef="#br0" timeOffset="91871.22">18635 6017 0,'0'0'0,"0"0"0,0 0 16,0 0-16,0 0 16,0 9-16,0 8 15,0 1-15,0 16 16,9 1-16,0 8 15,-9 1-15,0-10 16,0-8 0,0 0-16,0-8 15,0-10-15,0 1 16,0 0-16,0-1 16,0-8-16,0 0 15,0-8-15,0-1 16,0-8-1,0-9-15,8 0 16,10 0-16,-1 0 16,1 8-16,-1 1 15,18 0-15,-1-1 16,10 1-16,-10 0 16,1 8-16,0 0 15,-9 1-15,0-1 16,-17 0-16,-1 1 15,1-1 1,0 0-16,-1 1 16,-8-1-16,0 0 15,-8 1-15,-1-10 16,0 10-16,1 8 16,-10 0-16,-8 0 15,0 17-15,9 18 16,0 8-1,-1 0-15,18 1 16,0-1-16,18 0 16,8 1-16,17-18 15,-8-9-15</inkml:trace>
  <inkml:trace contextRef="#ctx0" brushRef="#br0" timeOffset="92343.01">19669 5922 0,'0'-8'0,"0"-1"16,0 9-1,0-9-15,0 9 16,8-8-16,18-1 16,27 0-16,25-8 15,17 0-15,9-1 16,1-8-16,-10 0 15,1 0 1,-27 9-16,-43 0 16</inkml:trace>
  <inkml:trace contextRef="#ctx0" brushRef="#br0" timeOffset="92591.81">20372 5524 0,'0'0'15,"-9"0"-15,1 0 0,-1 0 16,0 0-16,-17 17 16,0 26-16,-17 35 15,-1 26 1,1 26-16,0-9 16,8-17-16,17-26 15,1-17-15,17-18 16,0-8-16,17-9 15,-8-17-15,9-1 16,-10-8 0</inkml:trace>
  <inkml:trace contextRef="#ctx0" brushRef="#br0" timeOffset="93055.95">20598 5965 0,'0'0'16,"0"0"-16,0 0 0,0 0 15,0 0-15,0 0 16,0 0 0,-9 0-16,1 0 15,-1 18-15,-17 8 16,0 8-16,-9 10 16,9-1-16,9-17 15,-1 0 1,10-9-16,8-8 0,0 0 15,0-1 1,0-8-16,8 0 16,10-8-16,-1-1 15,9 0-15,-9 9 16,18 0-16,0 9 16,0 0-16,-9-1 15,0 10-15,0-10 16,8 1-1,-7 0-15,-1-1 16,-9-8-16,0-8 16,1-1-16,-1-8 15,-8-9-15,-1-18 16,1 1-16,0 0 16,-9 8-16,0 18 15,0 8 1,0 9-16</inkml:trace>
  <inkml:trace contextRef="#ctx0" brushRef="#br0" timeOffset="93688.66">21310 6035 0,'0'0'0,"0"0"0,0 0 16,0 0-16,0 0 16,0 0-16,-9 0 15,1 0-15,-1 0 16,0 0 0,1 0-16,-1 0 15,0 0-15,0 0 16,1 0-16,-1 0 15,-17 17 1,9 9-16,-1 9 0,1-1 16,8 10-16,1-1 15,8-8 1,0-9-16,0 0 16,8-9-16,10-8 15,-1-1-15,9 1 16,9-9-1,0-9-15,-9 1 0,0-18 16,0 0 0,-18-9-16,1 0 15,-18 1-15,1 8 16,-10 8-16,-8 1 16,-8 8-16,-1 9 15,9 18-15,8-1 16</inkml:trace>
  <inkml:trace contextRef="#ctx0" brushRef="#br0" timeOffset="96676.59">22838 5567 0,'0'0'0,"0"0"16,0 0-16,0 0 15,0 0 1,0 0-16,0 0 16,0 0-16,0 0 15,0 0-15,9 0 16</inkml:trace>
  <inkml:trace contextRef="#ctx0" brushRef="#br0" timeOffset="103649.14">22283 5931 0</inkml:trace>
  <inkml:trace contextRef="#ctx0" brushRef="#br0" timeOffset="103819.93">22178 5888 0,'0'0'0,"0"26"16,-8 60-16,-10 53 15,-8 34-15,-9-9 16,1-51-16,8-18 16,8-25-16,1-18 15,8-18-15,9-25 16,0-9-16</inkml:trace>
  <inkml:trace contextRef="#ctx0" brushRef="#br0" timeOffset="104126.25">22283 5965 0,'0'0'0,"8"0"0,10 0 16,-1 9-16,9 0 16,0-1-16,-9 1 15,-8 8-15,0 9 16,-18 9-16,-8 8 16,-18 9-16,-8-8 15,-10-10 1,10-8-16,8 0 15,1-17-15,16 0 16,1-9-16,17 0 16,17 0-16,18 0 15,-9 0 1</inkml:trace>
  <inkml:trace contextRef="#ctx0" brushRef="#br0" timeOffset="104440.94">22526 6139 0,'0'0'0,"0"0"15,0 17-15,0 0 16,8 1 0,1 8-16,8 0 15,1 0-15,17-9 16,-1-8-16,1-1 15,0-16-15,-9-1 16,0-17-16,0-17 16,-9-1-1,-8 1-15,-18 0 0,1 8 16,-18 0 0,-1 18-16,10 0 15,8 17 1,9 0-16,0 0 0,0 0 15</inkml:trace>
  <inkml:trace contextRef="#ctx0" brushRef="#br0" timeOffset="104786.69">23125 5844 0,'0'0'0,"0"0"0,-9 0 16,0 0-16,1 0 16,-1 9-1,0 8-15,9 1 16,0 8-16,0 8 16,9 1-16,8-1 15,-8-8-15,0 0 16,0-8-16,-1-10 15,-8 10-15,-8-1 16,-1 0 0,0-8-16,-8 8 15,-9-8-15,8 0 16,1-1-16,8 1 16,9 0-16,0-1 15</inkml:trace>
  <inkml:trace contextRef="#ctx0" brushRef="#br0" timeOffset="105136.82">23516 5827 0,'0'0'0,"-9"0"0,0 0 0,1 9 15,-10 8 1,1 0-16,-1 1 16,1 16-16,0 1 15,17 8-15,0 0 16,8 1 0,1-18-16,-9 0 0,0-9 15,0 0-15,-9 1 16,1-1-1,-1-8-15,0-1 16,-8 1-16,0 0 16,8-1-16,0 1 15,9 0-15,0-9 16</inkml:trace>
  <inkml:trace contextRef="#ctx0" brushRef="#br0" timeOffset="105336.81">23733 6199 0,'0'0'0,"0"0"0,0 9 16,0 0-1,-9 8-15,9-8 16,0-1-16,0 1 15,0 0-15,0-9 16</inkml:trace>
  <inkml:trace contextRef="#ctx0" brushRef="#br0" timeOffset="105459.39">23637 5714 0,'0'0'0,"9"9"0,0-9 16</inkml:trace>
  <inkml:trace contextRef="#ctx0" brushRef="#br0" timeOffset="105987">24028 5515 0,'0'0'0,"0"17"16,9 27-16,-1 34 15,1 8-15,-9 10 16,0-10-16,0 1 16,-9-27-1,1-16-15,8-18 16,0 0-16,0-18 16,0 1-16,0-9 15,0-9-15,0 1 16,17-18-16,0 0 15,9 0 1,0 8-16,9 1 0,0 8 16,-9 9-1,0 0-15,-17 0 16,-1 9-16,1 8 16,-18 9-16,1 0 15,-10 0-15,-8 0 16,0 0-16,0-17 15,9 0-15,8-1 16,9 1 0,0-9-16</inkml:trace>
  <inkml:trace contextRef="#ctx0" brushRef="#br0" timeOffset="106205.14">24497 5610 0,'0'9'0,"0"17"0,-9 35 0,1 25 16,-1 36-16,-17-10 15,8-8-15,10-17 16,16-35-16,10-26 15,-10-9 1</inkml:trace>
  <inkml:trace contextRef="#ctx0" brushRef="#br0" timeOffset="106752.86">24636 6113 0,'0'0'0,"0"8"15,-9-8-15,0 9 0,9 0 0,0 8 16,0 0 0,0-8-16,9 0 15,9-1-15,8 1 16,8 0-16,1-9 15,8-9-15,1 0 16,-1-8-16,-17 0 16,0-1-1,-17 1-15,0 0 16,-18-1-16,0 1 16,-8 0-16,8 8 15,-17 9-15,0 9 16,-8 17-16,16 8 15,1 1-15,8 0 16,9-1-16,17 10 16,10-10-16,16-8 15,-17-8 1</inkml:trace>
  <inkml:trace contextRef="#ctx0" brushRef="#br0" timeOffset="107186.73">25643 5948 0,'0'0'0,"0"0"15,0 0-15,0 0 16,0 0-16,-9 0 15,1 0-15,-1 17 16,0 9 0,-8 18-16,8 8 15,9-9-15,0 0 16,9 1-16,8-10 16,-8-8-16,8-17 15,1 0-15,-1-1 16,1-8-16,-1-8 15,0-10-15,1-8 16,-10-17 0,1 0-16,-18-9 15,1 0-15,-1 17 16,-8 18-16,-1-1 16,1 18-16,0 0 15,-1 0-15,18 0 16</inkml:trace>
  <inkml:trace contextRef="#ctx0" brushRef="#br0" timeOffset="107903.05">26051 6009 0,'0'0'0,"0"0"16,0 0-16,0 0 16,0 0-16,0 0 15,0 0-15,0 0 16,0 0-16,0 0 16,0 0-1,0 0-15,0 0 16,0 0-16,0 0 15,0 0-15,0 0 16,0 0-16,0 0 16,0 0-16,0 0 15,-8 0-15,-1 17 16,0 9 0,1 9-16,-1-1 15,9 10-15,0-10 16,0-8-16,9 0 15,-1-8-15,1-10 16,0 1-16,8-9 16,0-9-16,18-17 15,0 0 1,0-17-16,-9 0 16,0 8-16,-9 0 15,-8 18-15,-1 0 16,1 17-16,-9 0 15,0 0-15,0 8 16,9 18-16,8 9 16,0 8-16,1 1 15,8-1-15,0-8 16,0-9 0,0-9-16</inkml:trace>
  <inkml:trace contextRef="#ctx0" brushRef="#br0" timeOffset="108256.58">26442 5965 0,'0'0'0,"0"0"0,0 0 16,0 0-16,0 0 15,0 0-15,0 0 16,0 0-16,17-8 15,9-1 1,27 0-16,16-8 16,-17 0-16,-8 17 15,-1-9-15,-17 9 16</inkml:trace>
  <inkml:trace contextRef="#ctx0" brushRef="#br0" timeOffset="108502.94">26833 5567 0,'0'0'0,"0"0"15,-9 0 1,0 9-16,1-1 0,-1 10 16,-17 16-16,0 10 15,0 25-15,9 9 16,-1 0-1,10 17-15,-10-8 16,9-18-16,9-8 16,9-9-16,17-9 15,-8-26-15</inkml:trace>
  <inkml:trace contextRef="#ctx0" brushRef="#br0" timeOffset="110036.51">27328 6000 0,'0'0'0,"0"-9"0,-9 1 0,0-1 16,1-8-16,-10-1 16,1 10-16,-9-1 15,0 9-15,0 0 16,0 17 0,-9 1-16,0 16 15,1 1-15,16 8 16,18 1-16,0-10 15,0 1-15,18-9 16,8 0-16,8-17 16,18-1-1,18-16-15,-1-1 16,-8-17-16,-9-9 16,-8 9-16,-18 9 15,-9 0-15,-8 8 16,0 9-16,-9 0 15,0 0-15,0 9 16,0 8-16,0 9 16,0 0-1,0 0-15,0 0 16,8-9-16,10 1 16,-1-10-16,9 1 15,9-9-15,-9-9 16,0 1-16,0-18 15,0-18-15,-17 1 16,-1 0-16,-16-9 16,-1 8-1,0 10-15,-17 8 16,0 8-16,9 1 16,-1 17-16,1 0 15,0 0-15,8 9 16,9-1-16,0 1 15,17-9-15,1 9 16,16-1 0,36-8-16,-18 0 15,278-26-15,-330 26 16,0 0-16,0-8 16,9-1-16,-9 9 15,0 0-15,0 0 16,0 0-1,0 17-15,0 9 16,-9 9-16,0 8 16,1 1-16,-10-1 15,1-17-15,8 0 16,1-9-16,-1-8 16,9 0-16,0-1 15,0-8 1,0-8-16,0-1 15,17-17-15,1-17 16,8 8-16,0 0 16,0 18-16,-9 0 15,-8 8-15,-1 9 16,1 0 0,0 0-16,-9 17 0,9 1 15,-9-1 1,0 0-16,0 1 15,0-10-15,0 1 16,0 0-16,0-1 16,0-8-16,0 0 15,0-8-15,17-10 16,18-8 0,-1-8-16,-8-1 15,0 18-15,1-1 16,-1 18-16,-9 0 15,0 0-15,1 9 16,-10 8-16,1 9 16,0 9-16,-1 0 15,1-9 1,8 8-16,1-8 16,-1 0-16,-8-8 15</inkml:trace>
  <inkml:trace contextRef="#ctx0" brushRef="#br0" timeOffset="110454.27">28717 5991 0,'0'0'0,"0"0"0,0 0 15,0 0-15,0 0 16,0 9-16,0 0 15,0 8-15,0 0 16,18 1-16,8-10 16,8 1-16,1-9 15,0-9 1,8 1-16,-8-1 16,-9 0-16,0-17 15,0 0-15,-17 9 16,-1 0-16,-8-1 15,-8 10-15,-1-1 16,-17 9-16,0 17 16,-17 9-1,-9 9-15,17 0 16,0 8-16,18 0 16,-1-17-16,18 0 15,0 0-15,18-8 16,16 8-16,1 0 15,-9-18-15</inkml:trace>
  <inkml:trace contextRef="#ctx0" brushRef="#br0" timeOffset="110721.55">29507 5914 0,'-8'-9'0,"-1"0"15,0 1-15,1 8 16,-10 0-16,-8 0 15,-17 17 1,-1 0-16,10 18 16,-1-1-16,18 1 15,-1 0-15,18-9 16,0 0-16,9 0 16,0-9-16,-1-8 15,-8-1-15,0 1 16,-8 8-16,-18 1 15,-27 8 1,-25 8-16,44-16 16</inkml:trace>
  <inkml:trace contextRef="#ctx0" brushRef="#br0" timeOffset="111769.33">4029 7351 0,'0'0'0,"0"0"0,0-8 16,-8-1 0,-1 0-16,0-8 15,1 0-15,-19-1 16,1 1-16,-17 17 16,0 9-16,-1 8 15,-8 26-15,0 18 16,17 8-16,18-8 15,17-9-15,0-9 16,17-17 0,9 0-16,18 0 15,25-17-15,61-9 16,200 8-16</inkml:trace>
  <inkml:trace contextRef="#ctx0" brushRef="#br0" timeOffset="112135.42">4446 7334 0,'0'0'0,"0"0"0,0 0 16,0 0-16,0 0 16,-9 0-16,1 9 15,-1 16-15,0 10 16,1 8-1,8 1-15,0-1 16,8-8-16,10-9 16,-1-9-1,0-8-15,1-1 0,-1-8 16,1 0-16,-1-8 16,-8-10-16,-1-8 15,1-8 1,-18-1-16,-8 0 15,-9 18-15,0 0 16,8 17-16,1 0 16,0 0-16,17 8 15,0 1 1</inkml:trace>
  <inkml:trace contextRef="#ctx0" brushRef="#br0" timeOffset="112453.29">4846 7343 0,'0'0'0,"0"0"0,0 0 15,0 0-15,0 0 16,0 17-16,0 0 16,8 18-1,1-1-15,0 1 16,-9 8-16,0-8 15,0-9-15,0 0 16,0-9-16,0-8 16,0 0-1,0-1-15,0-8 16,0 0-16,0-8 0,0-27 16,0-17-1,17-9-15,18 9 16,17 0-16,9 18 15,-27 17-15</inkml:trace>
  <inkml:trace contextRef="#ctx0" brushRef="#br0" timeOffset="112823.18">5332 7317 0,'0'0'0,"0"0"16,0 0-16,0 0 15,0 0-15,0 0 16,0 0-16,0 0 16,0 17-1,0 9-15,0 8 16,0 10-16,-9-1 16,9 0-16,-9-17 15,9 0-15,0-8 16,0-10-16,0 1 15,0 0-15,0-9 16,0 0-16,0-9 16,0-8-1,0-27-15,9 1 16,0 8-16,8 1 16,-8 16-16,8 1 15,18 8-15,26-8 16,-26 8-16,-18 9 15</inkml:trace>
  <inkml:trace contextRef="#ctx0" brushRef="#br0" timeOffset="113218.64">5723 7343 0,'0'0'0,"0"0"0,-9 0 16,0 0-16,1 0 15,-1 0 1,9 8-16,0-8 16,0 9-16,0-1 15,0 1-15,0 0 16,9-1-16,-1-8 16,10 0-16,-1 0 15,0-8-15,1-1 16,-10 0-1,1 1-15,0-1 16,-9 1-16,0-1 16,-9 0-16,0 9 15,1 0-15,-18 18 16,0 7-16,-9 19 16,0 8-16,18-9 15,17 0 1,0 1-16,17-10 15,9-8-15,9-8 16,0-10-16</inkml:trace>
  <inkml:trace contextRef="#ctx0" brushRef="#br0" timeOffset="113522.72">6261 7343 0,'0'0'0,"0"0"0,0 0 16,0 0-16,0 0 15,0 0-15,0 0 16,-9 0-16,1 0 16,-1 0-16,0 8 15,-8 9-15,0 9 16,8 9 0,9 0-16,0-1 15,0-8-15,9 0 16,-1 0-16,1-8 15,0-1-15,-9-8 16,0-1-16,0 1 16,-9 0-16,0 8 15,-8-8-15,-1-1 16,18-8 0,0 0-16</inkml:trace>
  <inkml:trace contextRef="#ctx0" brushRef="#br0" timeOffset="114003.65">6600 7299 0,'0'0'0,"0"0"0,0 0 16,8 0 0,1 9-16,8 17 15,9 34-15,0 10 16,-17-1-16,0 18 15,-18 8-15,0 9 16,1-18 0,-10-25-16,1-9 15,0-9-15,8-17 16,0-8-16,1-10 16,-1 1-16,0-9 15,1-9-15,-1-17 16,9-52-16,9-52 15,8-34-15,18 17 16,-1 43-16,10 26 16,8 26-1,0 17-15,-9 9 16,1 9-16,-9 17 16,-9 0-16,0 9 15,-18 8-15,1 0 16,-18 27-16,-8 7 15,-9 10-15,-9-9 16,9-9 0,0-8-16,9-9 15,-1-9-15,10-8 16</inkml:trace>
  <inkml:trace contextRef="#ctx0" brushRef="#br0" timeOffset="114372.84">7364 7334 0,'-9'0'0,"0"0"15,1 0-15,-1 0 16,0 9-16,-8 8 16,0 0-16,-1 18 15,1-1-15,0 10 16,17-1-16,0-8 15,0-1 1,8-8-16,1-8 16,8-10-16,1 1 15,-1 0-15,0-9 16,-8-9-16,0 0 16,-1 1-16,1-27 15,-9-8-15,-9-1 16,1 10-1,-18-1-15,8 0 16,1 18-16,0 8 16,-1 9-16,10 9 15,8-9-15</inkml:trace>
  <inkml:trace contextRef="#ctx0" brushRef="#br0" timeOffset="114785.12">7581 7351 0,'0'0'0,"0"0"16,0 0-16,0 0 15,0 17-15,0 9 16,0 9-16,0 0 16,0-1-1,-9 1-15,1 0 16,-1-9-16,9 0 15,0-9-15,0-8 16,0-1-16,0 1 16,0-9-16,0 0 15,0-9-15,0-8 16,17-26 0,1 8-16,8 0 15,0 9-15,-9 9 16,0 8-16,-8 9 15,0 0-15,-1 18 16,1-1-16,0 0 16,-9 9-16,0 9 15,0-9-15,17 0 16,9-9 0,-8-8-16</inkml:trace>
  <inkml:trace contextRef="#ctx0" brushRef="#br0" timeOffset="115419.57">8362 7559 0,'0'-9'0,"-8"1"15,-1-1-15,0 0 16,1 1-16,-1-1 16,-8-8-16,8 8 15,-8-8-15,-9-1 16,0 10-16,-1 8 15,-7 0-15,-1 17 16,0 18 0,9-1-16,9 1 15,-1-9-15,10 0 16,8-9-16,0-8 16,0 0-16,0-9 15,8 0-15,10-9 16,17-8-16,-1-27 15,10-8-15,8-17 16,0-18 0,-9-8-16,-8 0 15,-9 17-15,-17 35 16,0 8-16,-1 18 16,-8 8-16,0 9 15,-8 9-15,-1 25 16,-9 27-16,1 26 15,0 25 1,-1-8-16,18-26 16,0-17-16,0-9 15,9-18-15,8-8 16,1-17-16,-1 0 16,1-1-16,-10 1 15</inkml:trace>
  <inkml:trace contextRef="#ctx0" brushRef="#br0" timeOffset="115691.83">8849 7394 0,'0'0'0,"0"0"0,-9 0 16,0 0-16,1 0 15,-1 0-15,0 0 16,1 0-16,-1 0 16,0 0-16,1 0 15,-1 18 1,-8-1-16,-1 18 15,9-9-15,9 0 16,0 0-16,0 0 16,9 0-16,0 0 15,0 0 1,-9-18-16,0 1 16,-9 0-16,0 8 15,0 0-15,-8-8 16,0 0-16,17-9 15</inkml:trace>
  <inkml:trace contextRef="#ctx0" brushRef="#br0" timeOffset="116068.43">9283 7360 0,'0'0'0,"-9"0"0,1 8 16,-1 1-16,9 0 15,0-9-15,0 0 16,0 8-16,17 1 16,18 0-16,26-1 15,8-8 1,9-8-16,9-1 16,-9-8-16,-8-1 15,8 1-15,0 0 16,-43 8-16,-18 9 15</inkml:trace>
  <inkml:trace contextRef="#ctx0" brushRef="#br0" timeOffset="116339.67">9787 6944 0,'0'0'0,"0"0"0,0 0 16,-9 0-16,0 17 15,-8 9-15,-9 18 16,0 25 0,-9 18-16,9 17 15,0 8-15,0-8 16,9-26-16,8-17 16,9-18-16,0-8 15,0-9-15,17-18 16,9 1-16,0-9 15,0-9-15,-17 9 16</inkml:trace>
  <inkml:trace contextRef="#ctx0" brushRef="#br0" timeOffset="116602.34">10169 7360 0,'0'0'0,"-9"0"0,-8 17 16,-1 9-16,1 9 15,-9-1-15,8 10 16,1-1-16,17-8 15,0-9 1,9 0-16,8-9 16,1-8-16,16-1 15,1 1-15,8-18 16,1 1-16,-18-1 16,0-17-16,-17-9 15,-18 1-15,0-1 16,-17 9-16,-17 0 15,-9 17 1,17 18-16,26 0 16</inkml:trace>
  <inkml:trace contextRef="#ctx0" brushRef="#br0" timeOffset="117101.43">10768 7351 0,'0'0'0,"0"0"15,0 0-15,0 0 16,0 0-16,0 0 16,17 0-1,27 0-15,16 0 16,10-8-16,8-1 15,9-8-15,8-1 16,-16 10-16,-45-1 16</inkml:trace>
  <inkml:trace contextRef="#ctx0" brushRef="#br0" timeOffset="117337.4">11211 6935 0,'0'0'0,"0"0"0,0 0 16,-9 18-16,0 8 16,1 34-16,-18 27 15,0 26 1,0 16-16,8-16 16,1-18-16,-1-17 15,18-26-15,0-17 16,18-9-16,-10-17 15,1-9-15,0 0 16</inkml:trace>
  <inkml:trace contextRef="#ctx0" brushRef="#br0" timeOffset="117901.41">11575 6883 0,'0'0'0,"0"0"15,0 0-15,0 0 16,0 0-16,-8 26 15,-10 44-15,-8 25 16,0 18 0,-8 8-16,-1-9 15,0-25-15,18-18 16,-1-25-16,10-10 16,-1-8-16,9-17 15,0 0-15,0-9 16,0 0-16,0-9 15,17-26-15,1-17 16,8 9 0,0 8-16,0 18 15,0 0-15,-9 17 16,1 0-16,16 17 16,1 0-16,9 9 15,-10-8-15,1 8 16,17-9-16,0 0 15,0-8 1,9 0-16,-17-18 16,-1 0-16,0 1 15,-8-10-15,-9-8 16,-17-8-16,0-1 16,-9 0-16,-9 18 15,0 0 1,0-1-16,1 18 15,-1 0-15,-8 9 16,-1 8-16,1 18 16,0 0-16,17-1 15,0 10 1,8-18-16,1-18 0</inkml:trace>
  <inkml:trace contextRef="#ctx0" brushRef="#br0" timeOffset="119018.34">12070 7602 0,'0'0'0,"0"0"0,0 0 16,0 0-1,0 0-15,0 0 0,0 0 16,0 0-1,0 18-15,9-1 16,0 0-16,8 9 16,1 0-16,16 0 15,10 0-15,16-8 16,-33-18 0</inkml:trace>
  <inkml:trace contextRef="#ctx0" brushRef="#br0" timeOffset="120086.97">13008 7057 0,'0'0'0,"0"0"16,0 0-16,0 0 16,0 0-16,18 0 15,-1 8-15,9 10 16,9-1-16,17 18 15,0-1-15,0 1 16,-8 0 0,-1-9-16,-17 0 15,-9-9-15,-8 0 16,0 18-16,-18 17 16,-8-9-16,-18 9 15,-17 0-15,-9 0 16,9-9-16,0-17 15,17 0 1,9-8-16,9-10 16,-1 1-16,18 0 15,0-9-15,0 0 16,18 8-16,8 1 16,35 0-16,8-1 15,-8-8-15,0 0 16,25-8-16,10-1 15,-61 9 1</inkml:trace>
  <inkml:trace contextRef="#ctx0" brushRef="#br0" timeOffset="120651.41">14259 7394 0,'0'0'0,"0"0"0,-9 0 15,-8 0-15,-1 0 16,1 9-16,0 8 16,8 1-16,9-1 15,0 0-15,9 1 16,8-1-16,0 0 16,18-8-16,8 0 15,1-18 1,-1 0-16,1-17 15,-1 0-15,-17 0 16,0-8-16,-17-1 16,0 1-1,-9 8-15,0 8 0,-9 1 16,0 0-16,1 17 16,-1 0-1,-17 17-15,0 18 16,8 16-16,1 10 15,8 0-15,9-9 16,0-9-16,9 0 16,0-17-16,8-8 15,9-10 1,18 1-16,-18-9 16</inkml:trace>
  <inkml:trace contextRef="#ctx0" brushRef="#br0" timeOffset="120969.12">14893 7325 0,'0'0'0,"0"0"0,-9 0 0,0 18 15,1 16 1,-1 9-16,0 1 16,1-1-16,8-17 15,0 0-15,0-17 16,0-1-16,8 10 15,18-10 1,-8-34-16,8-26 16,-18 18-16,1-1 15,-18-8-15,-17-9 16,9 0-16,0 17 16,8 18-16,0 0 15,9 8-15,0 9 16,0 0-16,9 0 15,8 9-15,1-1 16</inkml:trace>
  <inkml:trace contextRef="#ctx0" brushRef="#br0" timeOffset="121501.75">15318 7360 0,'0'0'0,"0"0"16,0 0-16,0 0 16,0 0-16,0 0 15,0 0-15,0 0 16,0 0-16,-9-9 16,1 9-16,-10 0 15,-8 0-15,0 17 16,0 1-16,-8 8 15,16 0 1,1 0-16,8-9 16,9 0-16,0-8 15,0 0-15,9-1 16,-1 1-16,10 8 16,8 1-16,0 16 15,9 10 1,8 8-16,-8 8 15,-9 10-15,-17-10 16,-1 1-16,1-18 16,-9 0-16,-9-17 15,1 0-15,-1-8 16,-8-10 0,-1 1-16,-8 0 15,0-18-15,-9 0 16,-8-25-16,8-18 15,9-26-15,17 8 16,9 1-16,18 17 16,-10 26-16,1 18 15</inkml:trace>
  <inkml:trace contextRef="#ctx0" brushRef="#br0" timeOffset="121951.57">15509 7637 0,'-8'-9'0,"-1"9"0,9 0 0,0 0 16,0 0-1,0 0-15,0 0 16,0 0-16,9-8 15,8-1-15,0 0 16,9-17-16,-8 0 16,-1 0-16,0-8 15,-8 8-15,0-9 16,-1 9 0,-8 9-16,0-1 15,-8 1-15,-1 9 16,0 8-16,1 0 15,-10 17-15,-8 9 16,9 8-16,0 10 16,-1-1-16,10 0 15,8-17 1,0 0-16,0-8 16,8-10-16,10 1 15,8 0-15,8-1 16,36 1-16,-18 0 15</inkml:trace>
  <inkml:trace contextRef="#ctx0" brushRef="#br0" timeOffset="122419.25">15987 7351 0,'0'0'0,"0"0"0,-9 0 15,-8 0-15,8 0 16,0 0-16,1 0 16,-1 17-16,-8 18 15,-1 8-15,1 9 16,0 0-16,-1-8 15,9-10-15,1-8 16,8-8 0,0-10-16,0 1 15,0 0-15,0-9 16,0-9-16,17-8 16,1-18-16,8-8 15,0 8-15,0 0 16,-9 18-16,-8 0 15,-1 17 1,1 0-16,-9 17 16,9 0-16,-1 18 15,1 0-15,0-1 16,8 1-16,1-9 16,-1-17-16,-8-1 15</inkml:trace>
  <inkml:trace contextRef="#ctx0" brushRef="#br0" timeOffset="122801.13">16560 7317 0,'0'0'0,"0"0"15,0 0-15,0 17 16,0 9-16,0 8 16,9 18-16,8 0 15,0 0-15,1-8 16,-1-10-16,9-8 16,9 0-1,-9 0-15,0-17 16,0 0-16,-9-1 15,-8-8-15,0-8 16,8-10-16,0-16 16,1-18-16,-1-9 15,1 9-15,-1 9 16,0 8-16,-8 18 16,8 8-1,-8 9-15</inkml:trace>
  <inkml:trace contextRef="#ctx0" brushRef="#br0" timeOffset="123219.92">17394 7351 0,'0'0'0,"0"0"16,0 0-16,0 0 15,0 0-15,0 0 16,-9 0 0,0 0-16,1 0 15,-1 0-15,0 0 16,0 0-16,1 0 15,-10 0-15,-8 17 16,-8 27-16,-1 8 16,9-9-16,8 0 15,1 1 1,8-18-16,9-9 16,0-8-16,0-1 15,0-8-15,0 0 16,9-8-16,0-1 15,8-8-15,1-1 16,-10 1-16,1 0 16,0 8-16,-1 9 15,-8 0 1,9 0-16,0 0 16,8 9-16,0 8 15,1 0-15,8-8 16,0 0-16,0-1 15,-9-8-15,9 9 16,-8-9-16</inkml:trace>
  <inkml:trace contextRef="#ctx0" brushRef="#br0" timeOffset="123451.62">17715 6883 0,'-9'0'0,"1"0"16,-1 0-16,9 0 15,0 0-15,-9 9 16,0 26 0,-8 25-16,0 18 15,-1 0-15,-8 9 16,9 0-16,0-10 16,17-16-16,0-18 15,0-8-15,0-9 16,8-9-16,1-8 15</inkml:trace>
  <inkml:trace contextRef="#ctx0" brushRef="#br0" timeOffset="123951.41">17871 7317 0,'0'0'0,"0"0"0,0 0 16,0 0-16,0 0 16,0 0-16,0 8 15,-9 1-15,1 8 16,-1 0-16,0 1 16,1 8-1,-1 0-15,0 0 16,1 0-16,8 0 15,0-9-15,0 0 16,0-8-16,0 0 16,0-1-16,0 1 15,0-9-15,0 0 16,0-9 0,8 1-16,10-18 15,8 0-15,0-9 16,0 0-16,-17 18 15,-1 0-15,1 8 16,0 0-16,-1 1 16,-8 8-16,0 0 15,0 0-15,0 0 16,0 0-16,0 0 16,0 0-16,0 17 15,9 0 1,17 27-16,0-18 15</inkml:trace>
  <inkml:trace contextRef="#ctx0" brushRef="#br0" timeOffset="124451.11">18305 7343 0,'0'0'0,"0"0"0,-8 0 15,-1 8-15,0 1 16,1-1 0,-1 1-16,9 0 15,0-1-15,0 1 16,0 0-16,0-1 15,0 1-15,0-9 16,17 0-16,1-9 16,16 1-16,-8-1 15,1 0 1,-10 1-16,0-10 16,-8 1-16,0 0 15,-1 0-15,1 8 16,-9 0-16,0 9 15,-9 0-15,1 0 16,-10 18-16,1-1 16,0 9-1,-1 8-15,1 1 16,17-9-16,0 0 16,0 0-16,8 0 15,10-9-15,34 9 16,17-8-16,-34-18 15</inkml:trace>
  <inkml:trace contextRef="#ctx0" brushRef="#br0" timeOffset="125729.53">19625 7299 0,'0'0'0,"0"0"0,0 0 16,-8-8-16,-1-1 16,0 0-16,1 1 15,-1-1-15,-8 9 16,-1 0-16,-8 17 16,0 1-1,-9 16-15,1 1 16,16 8-16,1-8 15,17-9-15,0-9 16,17 0-16,1-8 16,16 0-16,10-18 15,-1 0-15,1-8 16,-18-9 0,0 0-16,-18 0 15,1 0-15,-9 0 16,-9 9-16,1 0 15,-1-1-15,0 1 16,9 8-16,0 1 16,0-1-16,0 0 15,9-8 1,8-9-16,1 0 16,34-17-16,9-18 15,-18 18-15,0 8 16,-17 18-1,1-1-15,-1 1 0,-9 0 16,-8 8-16,-1 9 16,1 0-1,0 0-15,-9 0 16,8 0-16,-8 0 16,0-9-16,9 9 15,-9 0-15,0 0 16,0 0-16,0 0 15,0 0-15,0 0 16,0 0 0,0 0-16</inkml:trace>
  <inkml:trace contextRef="#ctx0" brushRef="#br0" timeOffset="126171.9">20112 6918 0,'0'0'0,"0"0"16,0 0-16,0 0 15,0 0-15,0 0 16,0 0-16,0 0 16,0 0-16,0 0 15,0-9-15,8 1 16,1-10-1,-9 10-15,0-1 16,0-8-16,0 8 16,0 1-16,0-1 15,-9 9-15,1 0 16,-1 0-16,0 26 16,-17 26-16,9 26 15,-1 0 1,18 0-16,0 8 15,0 1-15,9-9 16,0-18-16,-1 1 16,1-18-16,0 1 15,-9-10-15,-9-8 16,0 0-16,1-8 16,-1-10-1,9-8-15,0 0 16</inkml:trace>
  <inkml:trace contextRef="#ctx0" brushRef="#br0" timeOffset="126351.81">19929 7308 0,'-8'0'0,"-1"0"0,0 0 16,9 0-16,0 0 16,0 0-1,0 0-15,0 0 16,26 0-16,18-9 15,25 1-15,35 8 16,18-9-16,-70 9 16</inkml:trace>
  <inkml:trace contextRef="#ctx0" brushRef="#br0" timeOffset="126700.45">21015 6892 0,'0'0'0,"0"0"0,0 0 15,0 0-15,0 0 16,0 0-16,-9 0 15,0 26-15,1 17 16,-10 18-16,1 8 16,0 18-1,-1 8-15,1-8 16,-1-9-16,1-9 16,8-8-16,1-18 15,8-8-15,8-27 16,1 1-16,0 0 15</inkml:trace>
  <inkml:trace contextRef="#ctx0" brushRef="#br0" timeOffset="126889">21006 7299 0,'0'0'0,"0"0"15,0 0-15,0 0 16,0 0-16,0 0 15,0 0-15,9 0 16,8 0 0,9 0-16,18-8 15,25-1-15,0 9 16,-34 0-16</inkml:trace>
  <inkml:trace contextRef="#ctx0" brushRef="#br0" timeOffset="127167.35">21709 6866 0,'0'0'0,"0"0"0,0 0 16,0 0-1,-8 0-15,-1 0 0,0 17 16,1 18-16,-10 17 15,1 17 1,-9 18-16,0 0 16,8 8-16,1-9 15,8-8-15,1 0 16,-1-8-16,9-10 16,0-42-1</inkml:trace>
  <inkml:trace contextRef="#ctx0" brushRef="#br2" timeOffset="179664.33">5115 8555 0,'0'0'0,"0"0"0,0 0 0,0 0 15,0 0-15,0 0 16,0 0-16,17 0 16,18 0-16,8 0 15,9 0-15,9 0 16,17 9 0,0 8-16,-34-8 15</inkml:trace>
  <inkml:trace contextRef="#ctx0" brushRef="#br2" timeOffset="180147.79">6139 8157 0</inkml:trace>
  <inkml:trace contextRef="#ctx0" brushRef="#br2" timeOffset="180614.39">6235 8875 0,'0'0'0,"0"0"0,0 0 15,0 0-15,0 0 16,0 0-16,0 0 16,0 0-16</inkml:trace>
  <inkml:trace contextRef="#ctx0" brushRef="#br2" timeOffset="180943.42">6079 8122 0,'0'0'0,"0"0"16,0 0-16,0 17 16,0 9-16,-9 35 15,0 43-15,-8 17 16,8 18-16,-8-9 16,-1-27-1,10-16-15,16-26 16,10-27-16,-9-16 15</inkml:trace>
  <inkml:trace contextRef="#ctx0" brushRef="#br2" timeOffset="181759.45">6322 8867 0,'0'0'0,"0"0"16,0 0-16,0 0 16,0 0-16,0 0 15,0 0-15,0 0 16,0 8-1,0 1-15,0-9 0,8 0 16,1-9 0,9-8-16,-1-9 15,9-17-15,9-18 16,-9 9-16,0 0 16,-9 9-16,-8 8 15,0 18 1,-1 0-16,-8 8 0,0 9 15,0 0-15,0 9 16,0 17 0,0 17-16,0 26 15,0-8-15,0-18 16,9-8-16,-9-9 16,9-9-16,-1-8 15,1-1-15,0-8 16,8-8-16,0-10 15,18-16 1,0-18-16,-9 0 16,0 17-16,-9 9 15,-8 9-15,0 0 16,-1 8-16,-8 9 16,0 0-16,0 0 15,0 17 1,0 18-16,18 26 15,-10 17-15,1-18 16,8-17-16,1-17 16,17 0-16,-1 0 15,-16-17-15</inkml:trace>
  <inkml:trace contextRef="#ctx0" brushRef="#br2" timeOffset="182145.14">6504 8243 0,'-9'0'0,"1"0"0,-1 0 16,9 0-1,0 0-15,0 0 16,0 9-16,17 0 15,1 8-15,17 0 16,8 1-16,9 7 16,0-16-16,9 8 15,8 1 1,-25-18-16,-18-9 16</inkml:trace>
  <inkml:trace contextRef="#ctx0" brushRef="#br2" timeOffset="182306.46">6956 8226 0,'-9'0'0,"0"0"15,1 9-15,8-9 16,0 0-16,0 8 16,0 10-16,0-10 15,17 10-15,-8-1 16</inkml:trace>
  <inkml:trace contextRef="#ctx0" brushRef="#br2" timeOffset="183049.99">6990 8191 0,'0'0'0,"-8"0"15,-1 0-15,0 0 16,1 0-16,-1 0 16,9 0-16,0 0 15,0 0-15,0 9 16,0 0-16,17 8 16,1 9-16,8 9 15,-9-18 1</inkml:trace>
  <inkml:trace contextRef="#ctx0" brushRef="#br2" timeOffset="183609.94">7407 8191 0,'-8'0'0,"-10"0"0,10 0 0,-1 0 16,0 0-1,0 0-15,9 0 16,-8 18-16,-1 34 16,0 34-16,1 9 15,8 27-15,-9-1 16,0-34-16,9-18 15,0 0-15,0-26 16,18-17 0,-1-8-16</inkml:trace>
  <inkml:trace contextRef="#ctx0" brushRef="#br2" timeOffset="184176.77">7911 8226 0,'-9'0'0,"1"0"16,8 0-1,-9 0-15,9 0 16,-9 0-16,0 17 15,1 18-15,-1 25 16,0 18-16,-8 35 16,8 8-16,-8-17 15,0-26-15,17-17 16,0-9 0,8-18-16,10-8 15,-10-17-15</inkml:trace>
  <inkml:trace contextRef="#ctx0" brushRef="#br2" timeOffset="184948.36">8345 8598 0,'0'0'0,"-9"-8"0,-8 8 16,8 0-16,-8 0 15,8 0-15,-8 8 16,8 10 0,1 25-16,-1 9 15,0 17-15,-8-8 16,-1-18-16,10-8 15,8-9-15,0-9 16,0-8-16,17-1 16,1 1-16,-10-18 15,10-25 1,-10-18-16,10 0 16,-1-9-16,0-51 15,-8-10-15,-9 62 16,-17 25-16,8 18 15,0-1-15,9 1 16,0 8-16,0 1 16,9-1-16,8 0 15,1 1 1,-1 8-16,0 0 16,10 0-16,-1 8 15,0 10-15,-9-10 16,-8 10-16,-1-1 15,1 0-15,-9 9 16,-9 0-16,1 0 16,-18 0-1,8 0-15,1 0 16,0-17-16,8 0 16,9-1-16,0 1 15,0 8-15,9 1 16,8-1-16,0 9 15,9 9-15,18-1 16,-1 1 0,-17-9-16,-8 0 15,-10-9-15,1-8 0,-9 8 16,-9 9 0,1-9-16,-10 1 15,-8-1-15,-9-8 16,9-1-16,18 1 15</inkml:trace>
  <inkml:trace contextRef="#ctx0" brushRef="#br2" timeOffset="185793.02">8171 8200 0,'0'0'0,"0"0"16,0 0-16,0 0 15,0 0-15,0 0 16,0 0-16,0 0 15,9 0-15,17 0 16,18 0-16,8 0 16,8 0-1,-7 0-15,7 0 16,10 0-16,-9 0 16,-18 0-16,-26 0 15</inkml:trace>
  <inkml:trace contextRef="#ctx0" brushRef="#br2" timeOffset="185974.54">8493 8001 0,'0'0'0,"0"0"0,0 0 0,0 0 15,0 0-15,8 17 16,10 0-16,8 18 15,17 0-15,9-1 16,-26-8 0</inkml:trace>
  <inkml:trace contextRef="#ctx0" brushRef="#br2" timeOffset="186509.25">9022 8243 0,'0'0'0,"0"0"16,0 0-16,0 0 16,0 0-16,0 0 15,0 0-15,0 0 16,0 26-16,0 18 16,0 33-16,9 19 15,0 16 1,-1 1-16,1-9 15,-9-18-15,9-16 16,0-10-16,-1-16 16,1-1-16,0-8 15,17-18-15,-18-8 16</inkml:trace>
  <inkml:trace contextRef="#ctx0" brushRef="#br2" timeOffset="189025.65">10177 8278 0,'0'0'0,"-8"0"0,-1 0 15,0-9 1,-8 1-16,0-1 15,8 9-15,0-9 16,-8 9-16,8 0 16,0 0-16,1 0 15,-10 0-15,-8 18 16,0 8 0,9 34-16,0 18 15,-1 26-15,10 9 16,8-9-16,8-9 15,1-9-15,-9-34 16,0-8-16,-9 8 16,1 0-16,-10 0 15,1-26-15,8-18 16,9-8 0</inkml:trace>
  <inkml:trace contextRef="#ctx0" brushRef="#br2" timeOffset="189794.82">9752 9023 0,'0'0'0,"-9"0"15,0 0-15,9 0 16,0 0-16,0 0 16,0 0-16,0-9 15,18 0 1,25-17-16,35 0 16,9-26-16,-9 0 15,-25 18-15,-10 17 16,-17 8-16,174-60 15,-200 69-15,0 0 16,0 0-16,0 0 16,-9 8-1,0 1-15,1-9 16,-1 0-16,0 9 16,1 8-16,-1 0 15,9 9-15,0 9 16,0-1-16,0 1 15,9 0-15,-1-9 16,10-9 0,-1-8-16,9-1 15,-9 1-15,10-18 16,-10 1-16,0-1 16,-8-17-16,0-9 15,-18-8-15,0 8 16,1 1-16,-10-1 15,1 18 1,-1 0-16,10 8 16,8 0-16,0 9 15,0-8-15,17-1 16,1 0-16,-1 1 16,0 8-1,1 0-15,-1-9 16,0 9-16,-8 0 15,0 0-15,-1 0 16,1 9-16,8 8 16,1 9-16,-1 9 15,9-9-15,-8 8 16,-1-8-16,-8 0 16,-1 0-16,1 0 15,0-9-15,-9-8 16,0 0-1,0-1-15,0 1 16,0-9-16,0 0 16,0 0-16,0-9 15,0-8-15,0-18 16,17-8-16,0-9 16,36 0-1,-19 26-15</inkml:trace>
  <inkml:trace contextRef="#ctx0" brushRef="#br2" timeOffset="190308.36">11836 8633 0,'-9'0'0,"1"-9"15,-1 1-15,0-1 16,1 0-16,-1 1 15,-9-10-15,1 10 16,-9-1-16,0 9 16,0 0-16,-9 17 15,9 1-15,9 8 16,-1 8 0,10 1-16,8 8 15,17-8-15,1-9 16,-1 8-16,9-8 15,0-8-15,-17-10 16,-1 1-16,1 0 16,0-1-16,-18 1 15,0 8 1,-17 1-16,-17-1 16,-18 9-16,26-9 15,18-8-15,8 0 16</inkml:trace>
  <inkml:trace contextRef="#ctx0" brushRef="#br2" timeOffset="190843.44">11931 8607 0,'-8'0'0,"-1"0"0,0 0 0,9 0 16,0 17-16,0 1 16,0 25-1,0 26-15,0 18 16,0-1-16,0 1 16,0 8-16,0-17 15,0-17-15,0-18 16,0-8-16,0-9 15,0-18-15,0 1 16,0-9 0,0-9-16,-8-8 15,-1-35-15,9-34 16,0-36-16,17 10 16,1 25-16,-1 18 15,9 17-15,0 17 16,0 1-1,0 8-15,-8 8 16,8 10-16,-9 8 16,-8 0-16,8 0 15,-8 8-15,0 10 16,-18 8-16,0 8 16,1 10-16,-10-10 15,1-8 1,-1 0-16,10 0 15,8-17-15,0-1 16</inkml:trace>
  <inkml:trace contextRef="#ctx0" brushRef="#br2" timeOffset="191023.43">12400 8642 0,'-8'0'0,"8"0"0,-9 0 15,0 8-15,1 10 16,-1 8-16,0 8 16,-8 10-16,8-1 15,9-9-15,9 1 16,0-18-16,-1-8 16</inkml:trace>
  <inkml:trace contextRef="#ctx0" brushRef="#br2" timeOffset="191508.94">12470 8261 0,'0'0'0,"0"0"0,-9 17 0,9 9 16,0 17-1,0 0-15,0 1 16,0-10-16,0-8 15,9 9-15,0 8 16,-1-8-16,1 8 16,0 1-16,-9-10 15,8 10-15,-8-18 16,0-1 0,0-7-16,0-10 15,0 1-15,0 0 16,0-1-16,0-8 15,0 0-15,0-8 16,0-1-16,0-17 16,9 9-16,0-9 15,8 9 1,-8-1-16,8 1 16,0 8-16,-8 9 15,9 0-15,-1 0 16,-8 0-16,-1 18 15,1 8-15,0 8 16,-1 1-16,10-1 16,-1 1-16,9-9 15,-9-9 1</inkml:trace>
  <inkml:trace contextRef="#ctx0" brushRef="#br2" timeOffset="192424.77">13382 8633 0,'0'0'0,"0"0"0,0 0 15,0 0-15,0 0 16,0 0-16,0 0 16,0 17-16,0 9 15,0 26 1,0 0-16,0-9 15,8 1-15,1-18 16,0 0-16,-1-9 16,1-8-16,0-1 15,-1-8 1,10-8-16,-1-27 16,9 0-16,-8-8 15,-1 9-15,-8 8 16,-1 8-16,1 1 15,-9 8-15,0 9 16,0 0-16,0 9 16,9 8-16,-1 9 15,10 9-15,-1-9 16,1 0 0,8 0-16,0-9 15,8 0-15,-16-8 16</inkml:trace>
  <inkml:trace contextRef="#ctx0" brushRef="#br2" timeOffset="193127.33">14111 8676 0,'0'0'0,"0"0"16,0 0-16,0 0 16,0 0-16,0 0 15,-9 0-15,1 0 16,-1 0-16,0 0 15,1 0-15,8 0 16,0 0-16,0 0 16,-9 9-1,0 43-15,1 26 16,-1 17-16,0 26 16,-8-8-16,8-18 15,1-8-15,-1-18 16,0-26-16,0 1 15,9-18-15,0-18 16,0 1 0,0 0-16,0-9 15,0-9-15,-8-34 16,-1-35-16,9-43 16,0-9-16,17 8 15,1 27-15,-1 26 16,1 8-1,8 9-15,0 18 16,0-1-16,0 18 16,9-1-16,-9 10 15,0 8-15,0 0 16,0 0-16,0 8 16,-9 1-16,-8 0 15,0-1 1,-9 10-16,-9 16 15,0 1-15,-17 0 16,0-1-16,0-8 16,-9 0-16,27-9 15,8-8-15</inkml:trace>
  <inkml:trace contextRef="#ctx0" brushRef="#br2" timeOffset="194174.81">16074 8650 0,'0'0'0,"0"0"0,-9-8 15,0-1-15,1 0 16,-1 9-16,0 0 16,1 0-16,-1 0 15,0 0-15,-8 18 16,-9 25-16,8 26 15,10 0 1,8-8-16,17-9 16,0-9-16,1-17 15,8 0-15,9-17 16,-1 0-16,10-18 16,8-17-16,-9-9 15,1-8-15,-18-9 16,-9-9-1,-17 10-15,-9-1 16,-17 17-16,0 0 16,0 18-16,-8 0 15,-1 17-15,0 0 16,9 8-16,9 10 16,17-10-16,0-8 15,0 0 1</inkml:trace>
  <inkml:trace contextRef="#ctx0" brushRef="#br2" timeOffset="194508.85">16525 8607 0,'0'0'0,"0"0"16,0 0-16,0 0 15,9 17-15,8 9 16,1 9-1,8 17-15,0-9 16,-9 0-16,-8 1 16,-1-18-16,1 8 15,0-8-15,-9 0 16,0-8-16,0-10 16,0 1-16,0-9 15,0 0 1,0 0-16,-9-9 15,9-25-15,0-18 16,9 0-16,8 0 16,9 0-16,9 0 15,0 17-15,-18 27 16</inkml:trace>
  <inkml:trace contextRef="#ctx0" brushRef="#br2" timeOffset="202074.93">3474 8079 0,'0'0'0,"0"0"0,0 0 15,0 0-15,0-9 16,0 9-16,0-9 16,17 9-16,9 0 15,17 0-15,9 0 16,9 18-16,0-1 15,-9 18 1,-8 8-16,8 26 16,-9 18-16,-17 8 15,-9 0-15,-8 1 16,0-10-16,0-8 16,-1-26-16,-8-9 15,0-17-15,0-8 16,0-10-1,0 1-15</inkml:trace>
  <inkml:trace contextRef="#ctx0" brushRef="#br2" timeOffset="202278.04">3908 8494 0,'0'0'0,"0"0"15,-9 0 1,0 9-16,-17 8 0,-8 9 15,-19 18 1,-16 8-16,-1 8 16,1 1-16,17-18 15,9-8-15,16-9 16,27-9-16,0-8 16,0-9-16</inkml:trace>
  <inkml:trace contextRef="#ctx0" brushRef="#br2" timeOffset="202676.61">4333 8676 0,'0'0'0,"0"0"0,-8 0 16,-10 9-16,1 8 16,-1 1-16,1 16 15,0 1-15,8-1 16,9-8-16,0 0 16,9 0-16,8-8 15,0-10 1,1 1-16,-1 0 15,1-18-15,-10 0 16,10-17-16,-10 0 16,1 0-16,-18-8 15,1-1-15,-10 9 16,1 9 0,8 0-16,9 17 15,0 0-15</inkml:trace>
  <inkml:trace contextRef="#ctx0" brushRef="#br2" timeOffset="203029.44">4663 8572 0,'-9'-8'0,"-8"-1"15,8 0-15,1 1 16,8 8-16,0 0 15,0 0-15,0 0 16,8-9-16,10 0 16,17 1-16,-1-1 15,1 0 1,-9 9-16,-9 9 16,-8 0-16</inkml:trace>
  <inkml:trace contextRef="#ctx0" brushRef="#br2" timeOffset="203194.11">4733 8659 0,'-9'0'0,"0"0"0,9 0 0,0 0 16,0 0-16,0 0 15,9 0-15,17 0 16,17 0-16,-8 0 15</inkml:trace>
  <inkml:trace contextRef="#ctx0" brushRef="#br2" timeOffset="204256.96">17463 8252 0,'0'0'0,"0"0"0,0 0 0,0 0 16,0 0-16,0 0 15,0 0-15,0-9 16,17 9-16,9-8 16,18 8-1,8 8-15,9 10 16,-9 16-16,9 18 16,-18 17-16,-8 18 15,-9 17-15,0 9 16,-17-18-16,-1-9 15,1-16 1,-9-18-16,0-18 0,0-8 16,9-17-1,-9-9-15,8 0 16</inkml:trace>
  <inkml:trace contextRef="#ctx0" brushRef="#br2" timeOffset="204441.6">17941 8546 0,'0'0'0,"0"0"0,-9 0 16,-8 18 0,-9 16-16,-18 10 15,-8 16-15,-17 18 16,8-17-16,9-1 16,8-16-16,18-10 15,9-16-15,17-10 16,0 1-16</inkml:trace>
  <inkml:trace contextRef="#ctx0" brushRef="#br2" timeOffset="204640.75">18114 8754 0,'0'0'0,"0"9"15,0 8-15,0 18 16,-8 8-16,-1 9 16,9 0-16,0-9 15,9-17-15,17 0 16,-18-17-16</inkml:trace>
  <inkml:trace contextRef="#ctx0" brushRef="#br2" timeOffset="205189.72">18714 8633 0,'0'0'0,"-9"0"16,0 0-16,9 0 15,0 0-15,0 0 16,0 0-16,0 0 16,0 0-16,18 0 15,8-9-15,8 9 16,1-8 0,17-1-16,9 9 15,0 0-15,-18 0 16,-17 0-16</inkml:trace>
  <inkml:trace contextRef="#ctx0" brushRef="#br2" timeOffset="205381.34">18809 8841 0,'0'0'0,"0"0"0,0 0 16,0 0-16,0 0 15,0 0-15,0 0 16,17 0-16,18 0 16,17 0-1,26 0-15,-34-9 16</inkml:trace>
  <inkml:trace contextRef="#ctx0" brushRef="#br2" timeOffset="205758.67">19677 8217 0,'0'0'0,"0"0"16,0 0-16,0 0 16,0 0-16,-8 26 15,-1 35-15,0 25 16,-8 18-1,8 9-15,-8 0 16,8-18-16,9-17 16,9-18-16,0-8 15,-1-34-15,1-10 16</inkml:trace>
  <inkml:trace contextRef="#ctx0" brushRef="#br2" timeOffset="206428.93">20007 9057 0,'0'0'0,"-8"-8"16,-10 8-16,1 0 15,8 0-15,1 0 16,-1 0-16,9 0 16,-9 0-1,9 0-15,0 0 16,0-9-16,0 0 15,9-17-15,8-17 16,9 0-16,0-18 16,0 9-16,0 9 15,-17 8-15,0 9 16,0 9-16,-1 0 16,-8 17-16,0 0 15,0 0 1,0 26-16,0 8 15,0 10-15,9-1 16,0 0-16,-1-17 16,1 0-16,0-17 15,-1-1-15,1 1 16,8-18 0,1-8-16,8-9 15,0-9-15,0 1 16,-17 17-16,-1-1 15,1 10-15,0 8 16,-9 0-16,8 8 16,1 10-16,0 16 15,8 1 1,0 8-16,1-8 16,8-9-16,0 0 15,0-18-15,-9 1 16</inkml:trace>
  <inkml:trace contextRef="#ctx0" brushRef="#br2" timeOffset="206723.01">19981 8460 0,'0'0'0,"0"0"0,0 0 15,0 0-15,0 0 16,9 0-16,8 0 16,18 0-16,9 0 15,8 8-15,8 1 16,1-9-1,0 0-15,-9 9 0,-8-1 16,-27-8 0</inkml:trace>
  <inkml:trace contextRef="#ctx0" brushRef="#br2" timeOffset="206906.94">20494 8200 0,'-9'0'0,"0"0"0,9 0 16,0 0-16,0 17 16,0 9-16,0 9 15,9 8-15,8 9 16,1 0-16,8-9 16,-18-25-16</inkml:trace>
  <inkml:trace contextRef="#ctx0" brushRef="#br2" timeOffset="207258.15">20937 8191 0,'-9'0'0,"0"0"0,0 0 15,1 0-15,-1 0 16,0 0-16,1 18 16,-1 25-16,0 26 15,-8 18-15,0 25 16,8 10-1,0-18-15,-8-9 16,8-9-16,9-34 16,0-8-16,0-1 15,9-17-15,8-17 16</inkml:trace>
  <inkml:trace contextRef="#ctx0" brushRef="#br2" timeOffset="207657.39">21466 8468 0,'0'0'0,"-8"0"16,-1 0-16,9 0 15,-9 0-15,1 9 16,-1 17-16,-9 35 15,1 17-15,0 0 16,-1 0 0,10-9-16,-1-17 0,9-9 15,0-8 1,9-18-16,-1-8 16,-8-9-16</inkml:trace>
  <inkml:trace contextRef="#ctx0" brushRef="#br2" timeOffset="208106.75">21492 8442 0,'0'0'0,"0"0"0,0-8 16,0 8-16,0-9 16,0 9-16,0 0 15,0 0-15,0 0 16,18 0-16,8 0 15,8 9-15,1-1 16,0 1 0,-9 0-16,0-1 15,-17 10-15,-1-1 16,-8 0-16,-8 18 16,-10 0-16,-8 17 15,-8-9-15,16 0 16,1-17-1,8 0-15,0 0 16,9-9-16,0 1 16,9-1-16,0 0 15,0 9-15,-1-8 16,1-1-16,0 0 16,-1-8-16,-8 0 15,0 8-15,0-8 16,-8-1-16,-1 1 15,0 0 1,-8-1-16,-9 1 16,17-9-16</inkml:trace>
  <inkml:trace contextRef="#ctx0" brushRef="#br2" timeOffset="208390.6">21093 8243 0,'0'0'0,"0"0"16,0 0-16,0 0 16,0 0-16,17 0 15,9 9 1,26 0-16,18-1 15,-1 1-15,18 0 16,9-9-16,-18 0 16,0 0-16,-17-9 15,-18 0-15,-8 1 16,-18 8-16</inkml:trace>
  <inkml:trace contextRef="#ctx0" brushRef="#br2" timeOffset="208562.93">21874 8035 0,'0'0'0,"0"0"0,0 0 15,0 0-15,0 0 16,0 18-16,0 8 16,0 8-1,0 18-15,9 9 16,0-26-16</inkml:trace>
  <inkml:trace contextRef="#ctx0" brushRef="#br2" timeOffset="208939.71">21075 8157 0,'0'-9'0,"0"9"15,0 0-15,0 0 16,0 0-16,0 0 15,0 35-15,0 43 16,-8 25-16,-1 19 16,-8 8-1,8-9-15,0-17 16,1-18-16,8-16 16,0-10-16,0-16 15,8-27-15,-8-8 16</inkml:trace>
  <inkml:trace contextRef="#ctx0" brushRef="#br2" timeOffset="209389.72">22248 8243 0,'0'0'0,"-9"0"0,0 9 16,1-9-16,-1 9 16,0 8-16,-8 26 15,-9 18-15,0 25 16,-9 18-1,0 0-15,18-8 16,0-10-16,-1-8 16,10-9-16,-10-8 15,18 8-15,0-34 16</inkml:trace>
  <inkml:trace contextRef="#ctx0" brushRef="#br2" timeOffset="210773.03">22647 8616 0,'-8'0'0,"-1"0"0,0 0 15,1 0-15,8 0 16,0 0-16,0 0 16,0 0-16,17 0 15,0-9 1,18 0-16,8-17 16,18-8-16,0-27 15,-9 9 1,-9 0-16,-8 0 0,-9 18 15,-17 16 1,0 1-16,-1 17 0,-8 0 16,-8 9-1,-10 43-15,-25 60 16,-27 61-16,-8 27 16,9-1-16,8-26 15,18-60-15,25-27 16,1-25-16,17-18 15,0-17 1,0 0-16,0-17 16,0-9-16,0-9 15,17 0-15,1-25 16,16-18-16,1-35 16,0 1-16,-9-1 15,-17 26-15,-1 9 16,1 9-16,0 8 15,-9 18 1,0 0-16,0 8 16,0 0-1,0 9-15,0 0 0,0 0 16,0 0-16,8 0 16,1 0-16,8 0 15,18 0-15,0-8 16,8-1-16,1-8 15,-1-1 1,-17 1-16,-9 8 16,-8 1-16,0 8 15,-1 0-15,1 0 16,0 17-16,8 0 16,1 9-16,-1 0 15,0 0-15,1-8 16,-1-1-1,0-8-15,-8-1 16,0-16-16,-1-1 16,1 0-16,0-17 15,-9-17-15,-9 0 16,0 8-16,-8 1 16,0 16-16,-1 1 15,10 0-15,8 8 16,0 9-1,0 0-15,0 0 16,17 0-16,9 0 16,26 17-16,-8 1 15,-1 8-15,0-1 16,-16 1-16,-1 0 16,-18-8-16,1-10 15,0 1 1,-1 0-16,-8-1 15,0 1-15,0 0 16,0-9-16,0 0 16,0-9-16,18-17 15,-1-9-15,18-8 16,8 0-16,-25 26 16</inkml:trace>
  <inkml:trace contextRef="#ctx0" brushRef="#br2" timeOffset="211338.56">24601 8572 0,'0'-8'0,"-9"-1"0,1 0 16,-1 1 0,-8-10-16,-1 1 15,10 8-15,-10 9 16,-8 0-16,0 9 16,0 8-16,9 18 15,-1 0-15,18 8 16,9 9-16,8-9 15,1 1-15,8-10 16,-9-8 0,-8-9-16,0 1 15,-1-10-15,-8 10 16,-8-1-16,-18 0 16,-1 9-16,1-8 15,-8-1-15,16-8 16,1-1-16,0 1 15,17 0-15</inkml:trace>
  <inkml:trace contextRef="#ctx0" brushRef="#br2" timeOffset="211811.4">24792 8642 0,'0'0'0,"0"0"0,0 0 0,0 0 0,0 0 15,0 0 1,0 26-16,0 17 16,9 26-16,-9 18 15,0-9-15,-9 0 16,0 17-16,1-26 16,-1-8-16,9-18 15,0-8-15,0-9 16,0-18-16,0 1 15,0-9 1,-9-9-16,9-8 16,0-43-16,26-36 15,9-42-15,0-1 16,8 27-16,-8 34 16,0 26-16,-9 17 15,0 9-15,0 9 16,-9 17-1,1 0-15,-1 0 16,-8 8-16,-1 10 16,1 8-16,-18 17 15,1 9-15,-18 9 16,0-10-16,-9-7 16,9-10-16,26-16 15,0-10 1,0 1-16</inkml:trace>
  <inkml:trace contextRef="#ctx0" brushRef="#br2" timeOffset="212003.9">25304 8668 0,'0'0'0,"0"0"15,0 0-15,0 17 16,0 9-16,0 9 15,-8 8-15,-1 0 16,0-17-16,9 0 16,9-9-16,8 1 15,-8-10-15</inkml:trace>
  <inkml:trace contextRef="#ctx0" brushRef="#br2" timeOffset="212131.54">25443 8261 0,'0'0'0,"-8"0"0,-1 17 16,0 0-16,9 26 16,0 1-16,9-1 15,-9-26 1</inkml:trace>
  <inkml:trace contextRef="#ctx0" brushRef="#br2" timeOffset="212455.31">25600 8694 0,'0'0'0,"0"0"16,0 17-16,-9 0 0,9 18 16,0 0-1,0-10-15,0 1 16,0 0-16,0-17 16,0 0-16,0-1 15,0 1-15,0-9 16,0-9-16,9-8 15,8-18 1,0 1-16,1-1 16,8 18-16,-17 0 15,-1 17-15,1 0 16,0 0-16,-1 17 16,1 9-16,8 8 15,1 1-15,16 8 16,1-8-16,-17-18 15</inkml:trace>
  <inkml:trace contextRef="#ctx0" brushRef="#br2" timeOffset="212972.37">26694 8676 0,'0'0'0,"-9"0"0,1-8 0,-1-1 16,-9 0 0,10 1-16,-10 8 15,10 0-15,-1 0 16,-8 0-16,-1 0 16,-8 17-16,0 0 15,-9 18-15,1 17 16,-1-9-1,18 0-15,-1-8 0,18-9 16,0-9 0,0-8-16,0 0 15,9-9-15,8-9 16,9-26-16,9-17 16,9-17-16,8-26 15,8-26-15,-16 8 16,-18 18-1,0 34-15,-17 27 16,-1 16-16,1 1 16,-9 17-16,0 0 15,-9 35-15,-8 34 16,0 26-16,-1 9 16,18 0-16,0-17 15,9-27 1,8-8-16,9-9 15,9 1-15,8-18 16,-8-9-16</inkml:trace>
  <inkml:trace contextRef="#ctx0" brushRef="#br2" timeOffset="213324.27">27276 8668 0,'0'0'0,"0"0"0,-9-9 16,0 0-1,1 1-15,-1-1 16,0 9-16,1 0 15,-10 0-15,1 9 16,8 8-16,-8 18 16,-1 8-16,1 0 15,8-17-15,1 0 16,8 0 0,0-17-16,0-1 15,0 1-15,8 0 16,1-9-16,8-9 15,1-17-15,-1-9 16,-8-16-16,0-1 16,-9 0-16,0 17 15,-9 18-15,0-1 16,0 10 0,-8 8-16,0 0 15,-1 8-15,1 10 16,0-10-16,17 1 15,0-9-15</inkml:trace>
  <inkml:trace contextRef="#ctx0" brushRef="#br2" timeOffset="213874.61">27580 8642 0,'0'0'0,"-9"0"0,0 0 15,9-9 1,-8 9-16,8 0 16,0 0-16,0 0 15,-9 0-15,0 0 16,1 9-16,-10 8 15,-8 18-15,9 8 16,-1 0 0,1-17-16,17 0 15,0-9-15,0-8 16,0 0-16,0-1 16,17 1-16,1-18 15,8 1-15,0-10 16,0 1-16,0 0 15,-9 17-15,1 0 16,-10 0 0,10 0-16,-1 8 15,0 1-15,1 8 16,8-8-16,-9 0 16,1-1-16,-1 1 15,0-9-15,1-9 16,-1-17-16,0 0 15,1-8 1,-1-9-16,1 8 16,-1 9-16,0 9 15,-8 17-15</inkml:trace>
  <inkml:trace contextRef="#ctx0" brushRef="#br2" timeOffset="214305.31">28196 8659 0,'0'0'0,"0"0"0,0 0 16,0 0-16,0 0 16,0 0-16,0 0 15,0 9 1,-9 8-16,1 9 15,-1 9-15,0-9 16,1 0-16,-1-9 16,0-9-16,9 1 15,0 0-15,0-1 16,0-8-16,0 0 16,0-8-16,18-10 15,-1-7 1,9-10-16,0 0 15,0 9-15,0 9 16,-8 17-16,-1 0 16,0 0-16,1 17 15,-1 18-15,-8 8 16,0 0-16,8-8 16,9 8-1,17 1-15,-25-27 16</inkml:trace>
  <inkml:trace contextRef="#ctx0" brushRef="#br2" timeOffset="-181292.21">12305 9378 0,'0'0'0,"0"0"0,0 0 0,0 0 16,-9 17-16,1 9 15,-1 26-15,0 43 16,-8 9 0,-9 0-16,8-17 0,1-9 15,0-9-15,-1-17 16,18-9-16,-8-8 15,8-9 1</inkml:trace>
  <inkml:trace contextRef="#ctx0" brushRef="#br2" timeOffset="-180739.93">12600 9785 0,'0'-9'0,"0"0"16,0 1-16,0 8 15,0-9-15,0 9 16,-9 0-16,1 0 16,-1 0-16,0 17 15,1 1 1,-1 16-16,0 1 15,9 8-15,0-17 16,18 0-16,-1 0 16,9-8-16,9-10 15,0 1-15,8-18 16,0 1 0,-17-18-16,1 0 15,-19 8-15,1-8 16,-18-8-16,1-1 15,-19 0-15,1 18 16,-8 0-16,-1 8 16,18 9-16,8 0 15,0 9-15</inkml:trace>
  <inkml:trace contextRef="#ctx0" brushRef="#br2" timeOffset="-180379.24">12895 9629 0,'0'0'0,"0"0"0,0 0 15,0 0 1,0 0-16,0 0 16,9 9-16,8 8 15,9 0-15,9 9 16,9 0-16,-1 0 15,0-9-15,1 1 16,-9-10 0,-9 1-16,-9 0 15,-8-1-15,-1-8 16,1 0-16,-9 0 16,0 9-16,-9 8 15,1 1-15,-18-1 16,0 9-16,0-9 15,8 1-15,1-1 16,-1 0-16,10-8 16,8-9-1</inkml:trace>
  <inkml:trace contextRef="#ctx0" brushRef="#br2" timeOffset="-179145.97">25895 9161 0,'0'0'0,"0"0"0,0 0 15,0 0-15,0 0 16,0 0-16,0 0 16,-9 18-16,1 16 15,-18 27 1,8 17-16,1 17 16,-9 18-16,0-18 15,8-8-15,1-27 16,17-17-16,0-8 15,0-9-15,9-9 16,-1-8-16,1-9 16</inkml:trace>
  <inkml:trace contextRef="#ctx0" brushRef="#br2" timeOffset="-178828.19">26320 9551 0,'0'0'0,"0"0"0,0 0 15,0 0-15,0 0 16,0 0-16,0 0 16,0 0-16,0 0 15,0 0-15,0 0 16,0 0-16,-8 0 15,-1 17 1,0 9-16,1 26 16,-1-8-16,0-1 15,9-9-15,0-8 16,0 0 0,9-8-16,0-10 15,-9 1-15</inkml:trace>
  <inkml:trace contextRef="#ctx0" brushRef="#br2" timeOffset="-178478.29">26668 9499 0,'0'0'0,"0"0"0,0 0 16,0 0-16,0 0 15,0 0-15,0 0 16,17 17-16,1 1 16,16 8-16,10 8 15,8 1 1,0 8-16,-9-8 15,-8-9-15,-9-17 16,-9-1-16,-8 1 16,-9 8-16,-26 9 15,-43 26-15,-70 35 16,-191 138-16</inkml:trace>
  <inkml:trace contextRef="#ctx0" brushRef="#br2" timeOffset="-177102.82">1311 10928 0,'0'0'0,"0"0"0,0 0 0,0 0 16,0 0-16,0 0 15,0 0 1,0 0-16,0 0 16</inkml:trace>
  <inkml:trace contextRef="#ctx0" brushRef="#br2" timeOffset="-176928.24">816 11361 0,'0'0'0,"0"0"0,26 0 16,-26 0-16</inkml:trace>
  <inkml:trace contextRef="#ctx0" brushRef="#br2" timeOffset="-176806.21">1172 11274 0,'0'0'0,"0"0"0,0 0 16,0 0-16,0 9 15,9 0-15,8-1 16,-17-8-16</inkml:trace>
  <inkml:trace contextRef="#ctx0" brushRef="#br2" timeOffset="-176079.22">2162 10651 0,'0'0'0,"0"0"16,0 0-16,0 0 15,0 0-15,0 0 16,0 17-16,0 9 16,-8 26-1,-1 35-15,9 25 16,-26 1-16,8 0 15,1-10-15,0-7 16,8-18-16,-8-18 16,8-16-16,9-18 15,0 0-15,0-18 16,0 1 0,9 0-16,-9-9 15</inkml:trace>
  <inkml:trace contextRef="#ctx0" brushRef="#br2" timeOffset="-175828.53">2145 11248 0,'0'-8'0,"0"-1"0,0 9 15,0 0-15,0 0 16,0 0-16,0 0 15,0-9-15,17 1 16,18-1-16,17-8 16,9-9-1,0 0-15,-1 0 16,10 0-16,8 9 16,0-9-16,-8-9 15,-44 26-15</inkml:trace>
  <inkml:trace contextRef="#ctx0" brushRef="#br2" timeOffset="-175458.86">2883 10504 0,'0'0'0,"-9"0"0,1 0 16,8 0-16,-9 0 15,0 0-15,1 17 16,-1 0-16,0 9 16,1 9-16,-1 17 15,0 9-15,0 16 16,1 27-16,-1 18 15,-17-10 1,0 1-16,9-1 16,-1-8-16,1-26 15,8-17-15,1-18 16,8-8-16,0-1 16,8-8-16,-8-26 15</inkml:trace>
  <inkml:trace contextRef="#ctx0" brushRef="#br2" timeOffset="-175062.93">3083 11197 0,'0'0'0,"0"0"0,0 0 15,0 0 1,0 0-16,0 0 15,0 0-15,0 0 16,17 0-16,0 0 16,18 0-16,9 0 15,-1 0-15,0 0 16,1-9-16,-9 9 16,-1 0-1,-16 0-15,-10 9 16</inkml:trace>
  <inkml:trace contextRef="#ctx0" brushRef="#br2" timeOffset="-174830.16">3057 11474 0,'0'0'0,"0"0"15,0 0-15,0 0 16,17 0-16,18 8 16,0 1-16,-1-9 15,10 0-15,8 0 16,0-9 0,-9 9-16,1 0 15,-18 0-15</inkml:trace>
  <inkml:trace contextRef="#ctx0" brushRef="#br2" timeOffset="-172880.01">3968 10807 0,'0'0'0,"0"0"0,0 0 16,0 0-16,0 0 16,0 0-16,9 0 15,9 0-15,34 0 16,26-9-16,17 0 16,10 1-1,7-1-15,-16-8 0,-18 8 16,-17 0-1,-18 1-15,-8 8 16,-9 0-16,-9 0 16,-8 8-16,0 1 15</inkml:trace>
  <inkml:trace contextRef="#ctx0" brushRef="#br2" timeOffset="-172194.74">4246 10893 0,'-8'0'0,"-10"0"0,10 0 16,-1 0-16,0 0 16,1 0-16,-1 0 15,0 0 1,1 9-16,-1 0 15,0 8-15,9 18 16,0-1-16,9-8 16,8 9-16,1 0 15,-1-9-15,18 8 16,-1-8 0,10 0-16,-9 0 15,-1-9-15,-8 1 16,0-1-16,0-8 15,-8-1-15,-9 1 16,-1 0-16,1-1 16,-9-8-16,-9 9 15,1 8 1,-19 1-16,1-1 16,-17 18-16,0-1 15,-18 10-15,0-1 16,-8-8-16,16-9 15,1 0-15,9 0 16,8-9-16,18-8 16,-1-1-16,1 1 15,17-1 1,0-8-16,0 0 16,17 9-16,18 0 15,26-1-15,34 1 16,18-9-16,0 0 15,-9 0-15,-8 0 16,-18 0-16,-17 0 16,-18 0-1,-17 0-15,0 0 16,-17 0-16,0 0 16,-1 0-16,-8 0 15,0 0-15,0 0 16</inkml:trace>
  <inkml:trace contextRef="#ctx0" brushRef="#br2" timeOffset="-171563.42">3899 12582 0,'0'0'0,"-9"0"0,1 0 16,8 0-16,0 0 16,0 0-16,0 0 15,0 0-15,0 0 16,0-8-1,17-10-15,0-8 16,1-17-16,8-9 16,0 9-16,0-9 15,0 17-15,-17 9 16,-1 9-16,1-1 16,0 10-16,-9-1 15,0 9 1,0 0-16,0 0 15,0 0-15,0 26 16,17 17-16,0 9 16,-8 0-16,0-8 15,-1-1-15,1-17 16,0 0-16,0-17 16,8-1-1,9 1-15,-9-9 16</inkml:trace>
  <inkml:trace contextRef="#ctx0" brushRef="#br2" timeOffset="-171399.6">4029 12063 0,'0'0'0,"0"0"0,0 0 15,0 0-15,0 0 16,0 0-16,9 0 15,8 0-15,18 8 16,-9 1-16</inkml:trace>
  <inkml:trace contextRef="#ctx0" brushRef="#br2" timeOffset="-171028.85">4246 12296 0,'0'0'0,"0"0"0,0 0 16,0 0-16,0 0 16,0 0-16,18 0 15,-1 0 1,0 0-16,10 0 16,7-8-16,1-1 15,-9 9-15,0 0 16,18-9-16,-1 9 15,-17 0-15,-17 0 16</inkml:trace>
  <inkml:trace contextRef="#ctx0" brushRef="#br2" timeOffset="-170814.15">4351 12504 0,'0'0'0,"0"0"0,0 0 15,0 0 1,0 0-16,0 0 16,0 0-16,0 0 15,0 0-15,8 0 16,1 0-16,8-8 16,18-1-16,17 9 15,18-9-15,-36 1 16</inkml:trace>
  <inkml:trace contextRef="#ctx0" brushRef="#br2" timeOffset="-170363.22">4924 12253 0,'0'0'0,"0"9"16,0-9-16,0 0 16,0 0-16,0 0 15,0 0-15,0 0 16,0 0-16,0 0 16,-9 8-16,0 10 15,1-1 1,-1 9-16,0 9 15,9-1-15,0 1 16,0 0-16,9-1 16,8-8-16,1 0 15,-1-17-15,18 0 16,8-1-16,1-16 16,-1-1-1,-17-8-15,0-9 16,0 0-16,-17-9 15,0 0-15,-18 9 16,-17 0-16,0 9 16,-9 0-16,-8 17 15,8-9-15,18 9 16</inkml:trace>
  <inkml:trace contextRef="#ctx0" brushRef="#br2" timeOffset="-169681.69">4420 10252 0,'0'0'0,"0"-8"0,0-1 0,0 1 15,0-1-15,0 0 16,0 9 0,0 0-16,0 0 15,0 0-15,0 18 16,9-1-16,-1 9 16,-8 8-16,0 1 15,0 0-15,-8 25 16,8-16-1</inkml:trace>
  <inkml:trace contextRef="#ctx0" brushRef="#br2" timeOffset="-168196.99">5731 11257 0,'0'0'0,"0"0"0,0 0 0,0 0 0,0 0 16,0 0-16,0 0 15,0 0-15</inkml:trace>
  <inkml:trace contextRef="#ctx0" brushRef="#br2" timeOffset="-167413.77">5384 10963 0,'0'0'0,"0"0"16,0 0-16,0 0 16,0 0-16,0 0 15,0 0-15,0 0 16,0 0-16,0 0 15,0 0-15,0 0 16,9 0-16,8 0 16,0 0-1,18 0-15,9 0 16,8 0-16,-9 0 16,-8 8-16,-1 10 15,1 8-15,9 8 16,-18 1-16,0 17 15,8 0 1,1 26-16,-9 8 16,0-8-16,0-17 15,0 0-15,0-9 16,1-9-16,-10-8 16,0-10-16,-8 1 15,0-17-15,-1 0 16,1-1-16,0-8 15,-1 0 1</inkml:trace>
  <inkml:trace contextRef="#ctx0" brushRef="#br2" timeOffset="-167174.7">5948 11335 0,'0'0'0,"0"0"0,0 0 15,0 0-15,-8 0 16,-1 9-16,-17 8 16,0 18-16,-18 17 15,1 0-15,-18 0 16,9 0-16,9-9 16,8-17-16,18 0 15,-1-18-15,18 1 16,0-9-1,0 0-15</inkml:trace>
  <inkml:trace contextRef="#ctx0" brushRef="#br2" timeOffset="-166462.43">6165 12106 0,'0'0'0,"0"0"15,-8 0-15,8 0 16,0 0-16,0 0 16,0 0-16,0 0 15,0 0-15,0 0 16,0-9 0,0 1-16,0-10 15,0-8-15,8 0 16,1-17-16,0 0 15,8-1-15,-8 10 16,0-1 0,-1 9-16,1 9 0,0-1 15,-9 10-15,0-1 16,0 0 0,0 9-16,0 0 15,0 0-15,0 0 16,0 18-16,8-1 15,10 18-15,-1-1 16,0 10-16,1-1 16,-1-17-16,1 0 15,-1-17 1,0-1-16,18-16 16,-9-18-16,-9 17 15</inkml:trace>
  <inkml:trace contextRef="#ctx0" brushRef="#br2" timeOffset="-166307.52">6261 11352 0,'0'0'0,"0"0"0,0 0 0,0 0 0,0 0 15,0 0-15,9 0 16,8 0-16</inkml:trace>
  <inkml:trace contextRef="#ctx0" brushRef="#br2" timeOffset="-165231.41">6990 10928 0,'0'0'0,"-8"0"0,-1 0 16,0 0-16,1 0 15,8 0-15,0 0 16,0 0-16,0 0 16,-9 17-16,0 9 15,1 26 1,-1 18-16,0 16 16,1 27-1,-10 8-15,10-17 0,8-17 16,0-18-16,0 9 15,0-26-15,0-9 16,0-17-16,0-9 16,0-8-1,8-9-15,10-9 16,-10 9-16</inkml:trace>
  <inkml:trace contextRef="#ctx0" brushRef="#br2" timeOffset="-164764.11">7103 11785 0,'0'0'0,"0"0"0,0 0 16,0 0-16,0 0 16,0 0-16,0 0 15,0 0-15,0 0 16,0-8-16,9-1 16,8-17-16,9-26 15,9 0-15,-9 0 16,-8 18-16,-10-1 15,1 18 1,0-1-16,-1 10 16,-8 8-16,0 0 15,0 0-15,0 8 16,9 10-16,0 16 16,-1 18-16,10-8 15,-1-1-15,0 0 16,1-17-1,-1 0-15,1-9 16,-1-8-16,-8-9 16,-1 0-16</inkml:trace>
  <inkml:trace contextRef="#ctx0" brushRef="#br2" timeOffset="-164592.77">7320 11179 0,'0'0'0,"0"0"16,0 0-16,0 0 15,0 0-15,18 18 16,8-10-16,-17 1 16</inkml:trace>
  <inkml:trace contextRef="#ctx0" brushRef="#br2" timeOffset="-164214.64">7946 11335 0,'0'0'0,"0"0"16,0 0-16,0 0 15,0 0-15,0 9 16,0-1-16,17 10 16,0-1-16,27 9 15,8 0 1,-9 0-16,1-9 16,-18 1-16,0-10 15,-17 1-15,-1 0 16,1-1-16,-18 10 15,-8 8-15,-18 8 16,-8 10-16,-9-1 16,-1-9-16,10-8 15,8 0 1,18-17-16,17 0 16,0-9-16,0 0 15</inkml:trace>
  <inkml:trace contextRef="#ctx0" brushRef="#br2" timeOffset="-163797.27">8727 11197 0,'0'0'0,"0"0"15,0 0-15,0 0 16,0 0-16,0 0 15,-9 17 1,1 0-16,-18 0 16,0 9-16,-9 0 15,0 0-15,1 0 16,-1 0-16,17-8 16,1-1-16,0 0 15,8 1-15,0-1 16,9 0-1,0 1-15,0-1 16,0 9-16,9 0 16,0 0-16,8 0 15,0 0-15,9 0 16,-8 0-16,8 0 16,0-9-16,-9 0 15,1-8-15,8 0 16,0-1-1,-18-8-15</inkml:trace>
  <inkml:trace contextRef="#ctx0" brushRef="#br2" timeOffset="-163295.27">8927 11803 0,'0'0'0,"0"0"15,0 0-15,0 0 0,0 0 16,0 0-1,0 0-15,0 0 16,0 0-16,0 0 16,0 0-16,0 0 15,0-9-15,17 0 16,1-8-16,-1-9 16,0 0-1,-8-8-15,0 16 16,-1 1-16,1 8 15,-9 9-15,0 0 16,0 0-16,0 0 16,0 9-16,0 17 15,17 8-15,1 1 16,-1 0-16,9 8 16,0-8-1,0-9-15,9-9 16,-9-17-16,-17 0 15</inkml:trace>
  <inkml:trace contextRef="#ctx0" brushRef="#br2" timeOffset="-163122.97">9179 11318 0,'0'0'0,"0"0"0,0 0 0,0 0 0,0 0 15,0 0-15,0 0 16,0 0-16,0 0 16,8 0-16,1 0 15</inkml:trace>
  <inkml:trace contextRef="#ctx0" brushRef="#br2" timeOffset="-162909.92">9752 10989 0,'0'0'0,"0"0"0,0 0 16,0 17-16,0 18 16,9 25-16,-9 18 15,-9 35-15,0 25 16,-8-8-16,8 26 15,18-26 1,-9-78-16</inkml:trace>
  <inkml:trace contextRef="#ctx0" brushRef="#br2" timeOffset="-121799.46">2900 13552 0,'-8'0'0,"-1"0"0,0 0 0,9 0 15,0 0 1,0 0-16,0 0 16,18-8-16,8-1 15,8 0-15,10 1 16,-1 8-16,9 0 16,1 0-16,-10 0 15,0 0 1,-8 0-16,-9 8 0,-8 1 15</inkml:trace>
  <inkml:trace contextRef="#ctx0" brushRef="#br2" timeOffset="-121570.02">2874 13743 0,'0'0'0,"0"0"16,0 0-16,0 0 16,0 0-16,9 0 15,8 0-15,9 0 16,35 8-16,9 1 16,-1 0-16,18 8 31,-35-8-31</inkml:trace>
  <inkml:trace contextRef="#ctx0" brushRef="#br2" timeOffset="-118732.5">10108 11500 0,'0'0'0,"0"0"16,0 0-16,0 0 15,0 0-15,0 0 16,17 0-16,9 0 15,18 0-15,17 8 16,-1 1-16,-8 0 16,-8-1-1,-1 10-15,-8-1 16,-18-8-16</inkml:trace>
  <inkml:trace contextRef="#ctx0" brushRef="#br2" timeOffset="-118538.08">10125 11872 0,'0'0'0,"0"0"0,0 0 16,0 0-16,0 0 16,18 0-16,-1 0 15,26 0-15,10 0 16,7 0-16,1 0 15,-26 0-15</inkml:trace>
  <inkml:trace contextRef="#ctx0" brushRef="#br2" timeOffset="-118154.39">10629 11326 0,'0'0'0,"0"0"0,0 0 16,0 0-16,0 0 16,17-8-16,9-1 15,18 9 1,17 0-16,8 0 0,9 9 15,-17 8 1,0 0-16,8 18 16,1 17-16,-27 0 15,-17 17-15,-8 1 16,-10-1-16,-16 0 16,-1 9-1,0 0-15,0-17 16,9-18-16,-8-17 15,-1 0-15,9-17 16</inkml:trace>
  <inkml:trace contextRef="#ctx0" brushRef="#br2" timeOffset="-117920.42">11306 11638 0,'0'0'0,"0"0"0,0 0 15,-8 0-15,-10 18 16,-17 25-16,-25 17 16,-10 18-16,-8 0 15,9-8-15,16-10 16,19-16-16,-1-10 16,18-8-1,17 0-15,8-17 16,10-1-16,-10 1 15</inkml:trace>
  <inkml:trace contextRef="#ctx0" brushRef="#br2" timeOffset="-117570.59">11532 11924 0,'-9'0'0,"1"0"16,-1 0-16,0 0 16,1 9-16,-1 8 15,-8 0-15,-1 1 16,10 8 0,8 8-16,0-8 15,17 0-15,0 0 16,9 0-16,9-8 15,8-10-15,1-16 16,-1-1-16,-17 0 16,0-8-16,-8-9 15,-10-9 1,-16 1-16,-10-1 16,-16 18-16,-10 8 15,1 18-15,25 8 16</inkml:trace>
  <inkml:trace contextRef="#ctx0" brushRef="#br2" timeOffset="-117004.12">12340 11352 0,'0'0'0,"0"0"0,0 0 16,0 9-16,-9 43 16,0 35-16,1 43 15,-1 8-15,-17-8 16,8-26-1,10-17-15,-1-9 16,9-18-16,9 1 16,-1-35-16</inkml:trace>
  <inkml:trace contextRef="#ctx0" brushRef="#br2" timeOffset="-116435.33">12687 11664 0,'0'0'0,"0"0"0,0 0 0,0 9 15,0 8 1,0 0-16,0 18 15,0-9-15,0 9 16,9-9-16,-1 0 16,-8-9-16,0-8 15,0-1-15,0 1 16,0 0-16,0-1 16,0-8-1,0 0-15,0 9 16,0 8-16,0 1 15,0 8-15,0-9 16,0 0-16,0-8 16,9 0-16,0-1 15,-1 1-15,10 0 16,-1-18 0,0 0-16,1-17 15,-1 0-15,-8 0 16,0-8-16,-1 8 15,-8 0-15,-8 8 16,-1-8-16,-17 9 16,0 0-16,0 8 15,0 9 1,0 0-16,0 0 16,8 0-16,10 9 15,-10-1-15,18-8 16</inkml:trace>
  <inkml:trace contextRef="#ctx0" brushRef="#br2" timeOffset="-116020.99">13000 11656 0,'0'0'0,"0"0"16,0 0-16,0 0 15,8 17-15,10 0 16,-1 9-16,18 0 15,-1 9-15,19-9 16,-10 0 0,0 0-16,1 0 15,-18 0-15,0-9 16,-17 0-16,-1 1 16,-8-1-16,-17 18 15,-18 8-15,-26 9 16,-8 0-16,8-9 15,18-26 1,17-8-16,17-9 16</inkml:trace>
  <inkml:trace contextRef="#ctx0" brushRef="#br2" timeOffset="-115618.71">14120 11508 0,'0'0'0,"0"0"15,0 0-15,0 0 16,0 0-16,-9 18 16,0-1-16,-17 18 15,-17 8-15,0 9 16,-10-9-1,1 0-15,0-8 16,9 0-16,8-1 16,9-8-16,9-8 15,-1-1-15,10 0 16,-1 1-16,9-1 16,0 0-1,17 9-15,9 9 16,9 0-16,8-9 15,1 0-15,8 0 16,0-1-16,9-16 16,-9 0-16,-17-18 15,-18 9-15</inkml:trace>
  <inkml:trace contextRef="#ctx0" brushRef="#br2" timeOffset="-115286.64">14380 11837 0,'0'0'0,"0"0"0,0 0 16,0 0-16,0 0 15,0 0-15,-8 0 16,-1 18 0,0 8-16,1 8 15,-1 10-15,9-10 16,0 1-16,0-9 15,17 0-15,1 0 16,8-17 0,8-1-16,1-8 0,9-8 15,-18-1-15,-9-17 16,-8-9 0,-9 1-16,-9-1 15,-17 0-15,-9 1 16,-8 16-16,8 1 15,0 8-15,18 1 16</inkml:trace>
  <inkml:trace contextRef="#ctx0" brushRef="#br2" timeOffset="-114981.98">14988 11448 0,'0'0'0,"0"0"0,0 0 16,0 0-16,0 0 16,0 17-16,-9 18 15,1 25-15,-10 18 16,10 35-16,-10-9 15,1-9-15,0-8 16,-1-9 0,1-9-16,0 0 15,17-17-15,-9 0 16,9-17-16</inkml:trace>
  <inkml:trace contextRef="#ctx0" brushRef="#br2" timeOffset="-114604.35">15301 11898 0,'0'0'0,"0"0"16,0 0-16,0 0 0,0 0 15,0 0-15,17 0 16,1 9-1,16-1-15,10 1 16,8 0-16,0-1 16,9-8-16,8 0 15,1-8-15,-18-1 16,-26 0-16</inkml:trace>
  <inkml:trace contextRef="#ctx0" brushRef="#br2" timeOffset="-114387.54">15666 11638 0,'0'0'0,"0"0"0,0 0 0,0 0 0,0 0 15,0 18-15,-9 16 16,0 35-16,0 18 15,-8 0-15,0 8 16,-1-8-16,10 8 16,8-35-16</inkml:trace>
  <inkml:trace contextRef="#ctx0" brushRef="#br2" timeOffset="-112055.36">16065 11690 0,'0'-8'0,"9"-1"0,8 0 0,9 1 15,35 8 1,8 0-16,1 17 15,-9 0-15,-1 18 16,-8-1-16,-8 27 16,-1 8-16,-17 9 15,-8 9-15,-10 0 16,1-1 0,-9-17-16,9-17 0,8 0 15,1-17 1,-10-18-16</inkml:trace>
  <inkml:trace contextRef="#ctx0" brushRef="#br2" timeOffset="-111831.87">16534 11985 0,'0'0'0,"0"0"0,-9 0 16,1 17-16,-19 9 15,-16 17-15,-9 9 16,-9 17 0,-8 1-16,8-10 0,9-16 15,17-18 1,9 0-16,9-9 16,17-8-16,0-1 15,0-8-15</inkml:trace>
  <inkml:trace contextRef="#ctx0" brushRef="#br2" timeOffset="-111621.75">16916 12184 0,'0'0'0,"0"0"0,0 0 15,0 0-15,0 0 16,0 17-16,-9 9 15,1 26-15,-10 0 16,1 9-16,8-18 16,9-8-1,0-18-15</inkml:trace>
  <inkml:trace contextRef="#ctx0" brushRef="#br2" timeOffset="-111088.05">17602 11742 0,'0'0'0,"0"-9"0,0 9 16,0 0-1,0 0-15,0 0 16,-9 26-16,-8 35 15,-9 34-15,0 1 16,0 8-16,8-1 16,1-16-16,8-18 15,1-17-15,8-8 16,0-18-16,0-9 16,0-8-16</inkml:trace>
  <inkml:trace contextRef="#ctx0" brushRef="#br2" timeOffset="-110866.49">17923 12080 0,'0'0'0,"0"0"0,0 0 16,0 9-16,-8 8 15,-1 18-15,0 16 16,1 1-16,8 0 16,0-8-16,0-10 15,0-16-15,0-10 16</inkml:trace>
  <inkml:trace contextRef="#ctx0" brushRef="#br2" timeOffset="-110533.71">18010 11976 0,'0'0'0,"0"0"0,0 0 0,0 0 16,9 17 0,8 1-16,9-1 15,18 9-15,8 9 16,9-9-16,-1 0 15,1 0-15,-17-9 16,-18-9-16,0 1 16,-18 0-16,1-1 15,-9-8 1,-9 18-16,-8-1 16,-26 18-16,-10 8 15,1 0-15,18-8 16,8-9-16,17 0 15,9-9-15,0-17 16</inkml:trace>
  <inkml:trace contextRef="#ctx0" brushRef="#br2" timeOffset="-110185.33">19243 11907 0,'0'0'16,"0"0"-16,0 0 0,0 0 16,0 0-16,-8 0 15,-1 8 1,-26 18-16,-8 9 16,-18 8-16,0 1 15,9-1 1,0-17-16,8 0 0,10 0 15,8 0 1,8 0-16,1-9 16,8 18-16,9-1 15,0 1-15,18 0 16,8-1-16,8-8 16,19 0-16,-1 0 15,-9-8 1,-8-1-16,-18-8 15</inkml:trace>
  <inkml:trace contextRef="#ctx0" brushRef="#br2" timeOffset="-109938.04">19504 12063 0,'0'0'0,"0"0"15,0 0-15,0 0 16,0 0-16,0 0 16,0 0-16,-9 17 15,0 9-15,1 9 16,-1 8-16,0 9 16,1-9-1,16 9-15,1 0 16,0-35-16</inkml:trace>
  <inkml:trace contextRef="#ctx0" brushRef="#br2" timeOffset="-109669.03">19903 11803 0,'0'0'0,"0"0"0,0 0 16,0 0-16,0 0 15,0 0-15,0 0 16,0 0-16,-9 26 16,1 34-1,-10 36-15,-16 42 16,-1 27-16,0 8 15,-43 217-15</inkml:trace>
  <inkml:trace contextRef="#ctx0" brushRef="#br2" timeOffset="-105753.53">3916 13578 0,'0'0'0,"0"0"0,0 0 0,0 0 15,0 0-15,0 0 16,0 0-16,0 0 16,0 0-16,0 0 15,9 0 1,17 0-16,9 0 15,17 0-15,17 0 16,1 0-16,-9 9 16,-44-9-16</inkml:trace>
  <inkml:trace contextRef="#ctx0" brushRef="#br2" timeOffset="-104439.36">4663 13284 0,'0'0'0,"0"0"16,0 0-16,0 0 15,0 8-15,-9 10 16,1 25-16,-1 18 16,0 34-16,1 26 15,-10-26-15,1-8 16,8-18-16,1-8 16,8-18-1,0 1-15,8-27 16,1-8-16</inkml:trace>
  <inkml:trace contextRef="#ctx0" brushRef="#br2" timeOffset="-103338.47">4854 14055 0,'0'0'0,"0"0"0,0 0 15,0 8-15,0-8 16,0 0-16,0 0 16,0 0-16,0 0 15,0 0-15,0 0 16,0 0-16,0 0 16,0-8-16,18-1 15,-1-8 1,0-9-16,9 0 15,0-9-15,0-8 16,1 8-16,-19 0 16,1 18-16,0 0 15,-1 8-15,-8 0 16,0 9-16,0 0 16,0 0-16,0 9 15,0 8-15,9 9 16,8 9-1,1-9-15,-1 0 16,0 0-16,1-9 16,8-8-16,9-18 15,-1 1-15,1-18 16,17-9-16,-8-8 16,-18 8-16,0 0 15,-18 18 1,1 0-16,0 8 15,-1 9-15,-8 9 16,9 8-16,0 18 16,-1 17-16,10-9 15,-1 0-15,9 1 16,0-27-16,0-8 16,-8-9-16</inkml:trace>
  <inkml:trace contextRef="#ctx0" brushRef="#br2" timeOffset="-102938.83">4932 13570 0,'0'0'0,"0"0"0,0 0 15,0 0-15,0 0 16,0 0-16,18 0 16,-1 0-16,18 0 15,17 0 1,0-9-16,9 0 16,0 9-1,-1 0-15,-7 0 0,-27 0 16</inkml:trace>
  <inkml:trace contextRef="#ctx0" brushRef="#br2" timeOffset="-102757.42">5341 13310 0,'0'0'0,"0"0"0,0 0 15,0 0-15,0 0 16,0 17-16,17 0 15,0 9-15,9 9 16,9-9 0,8-9-16,-16-8 15</inkml:trace>
  <inkml:trace contextRef="#ctx0" brushRef="#br2" timeOffset="-102523.74">5879 13214 0,'0'-8'0,"0"-1"16,0 9-16,0 0 15,0 0-15,-9 17 16,1 27-16,-1 16 16,0 10-16,0 25 15,-8 9-15,17-18 16,0-25-16,0 0 15,0-27 1,0-8-16,0-17 16</inkml:trace>
  <inkml:trace contextRef="#ctx0" brushRef="#br2" timeOffset="-101806.37">6313 13258 0,'0'0'0,"0"0"16,0 0-16,0 0 15,0 0-15,0 0 16,-9 8-16,1 36 16,-1 16-16,0 36 15,-8 16 1,0-8-16,17-17 0,0-27 16,0-16-1,8-10-15,-8-25 16,0 0-16</inkml:trace>
  <inkml:trace contextRef="#ctx0" brushRef="#br2" timeOffset="-101104.93">6669 13396 0,'0'0'0,"0"0"15,0 0-15,0 0 16,0 9-16,0 17 16,-9 17-1,1 18-15,-1 17 16,0-9-16,1-8 16,8-18-16,0-17 15,0 0-15,0-17 16,0-1-16,0-8 15,0 0-15,0-17 16,8-26 0,1-1-16,-9 10 15,9-18 1,-1 0-16,-8 9 0,0 17 16,0 8-16,0 1 15,0 8-15,0 1 16,0-1-1,9 0-15,8 1 16,10-1-16,-1 0 16,0 9-16,0 0 15,0 0-15,-9 0 16,-8 9-16,-1 0 16,-8-1-16,0 10 15,-8-1-15,-1 0 16,-8 9-16,-1-8 15,10-1 1,-1-8-16,9-1 16,0 9-16,0 1 15,17 8-15,1 0 16,16 0-16,1 0 16,-9-9-16,0 0 15,-17-8-15,0 0 16,-1-1-1,-8 1-15,-8 8 16,-18 1-16,0-1 16,-18 9-16,9-17 15,1-1-15,8-8 16,17 0-16</inkml:trace>
  <inkml:trace contextRef="#ctx0" brushRef="#br2" timeOffset="-100820.16">6556 13188 0,'-8'0'0,"-1"0"0,9 0 0,-9 0 0,9 0 15,0 0-15,0 0 16,0 0-16,0 0 16,18 9-16,16 0 15,18-9-15,18 0 16,-1 0 0,1 0-16,-18-9 15,-9 0-15,-17 9 16</inkml:trace>
  <inkml:trace contextRef="#ctx0" brushRef="#br2" timeOffset="-100620.42">6947 12989 0,'0'0'0,"0"0"16,0 0-16,0 0 15,0 18-15,17-1 16,9 18-16,0-1 16,9 18-16,26 26 15,-18-35 1</inkml:trace>
  <inkml:trace contextRef="#ctx0" brushRef="#br2" timeOffset="-100256.45">7468 13180 0,'-9'0'0,"1"0"0,-1 0 0,0 0 16,1 0-1,-1 0-15,0 17 16,1 9-16,-1 17 16,9 18-16,0 8 15,-9 9 1,1 18-16,8-10 0,0-8 15,0-9 1,0-8-16,17-18 16,0-17-16,-8-8 15</inkml:trace>
  <inkml:trace contextRef="#ctx0" brushRef="#br2" timeOffset="-90521.17">7989 13145 0,'0'0'0,"0"0"15,0 0-15,0 0 16,0 0-16,0 0 16,0 9-16,-9 25 15,1 27 1,-1 17-16,0 35 16,-8-1-16,0-8 15,8-17-15,0-18 16,1-17-16,8-9 15,0-17 1,0-17-16,0 0 0,8-9 16</inkml:trace>
  <inkml:trace contextRef="#ctx0" brushRef="#br2" timeOffset="-90119.94">8380 13466 0,'0'0'0,"0"0"0,0 0 15,0 0-15,0 0 16,-9 0-16,0 0 16,1 17-16,-1 0 15,0 18-15,-8 8 16,17 0-16,0 1 15,0-18-15,9 0 16,-1-9 0,1-8-16,8-1 15,-8-8-15,9-8 16,-1-18-16,9 0 16,-9 0-16,-8-9 15,0 1-15,-18-1 16,0 9-16,-8 0 15,0 9 1,-1-1-16,10 18 16,8 0-16,-9 0 15,9 0-15,0 0 16</inkml:trace>
  <inkml:trace contextRef="#ctx0" brushRef="#br2" timeOffset="-89838.32">8441 13336 0,'0'0'0,"0"0"16,0 0-16,0 0 15,0 0 1,0 0-16,0 0 16,8 17-16,10 0 15,16 18-15,27 0 16,9 8-16,8-17 16,-17 0-16,-1 0 15,-16-9-15,-18-8 16,0 0-16,-17-1 15,-1 1 1,-16 8-16,-10 9 16,-17 17-16,-25 9 15,-1 0-15,0-8 16,9-1-16,9-17 16,34-17-16</inkml:trace>
  <inkml:trace contextRef="#ctx0" brushRef="#br2" timeOffset="-89090.35">9700 13188 0,'-9'0'0,"9"0"0,0 0 16,0 0-16,0 0 15,0 0-15,-9 0 16,1 18-16,-10 8 15,-16 17-15,-18 9 16,-1-9-16,-7 9 16,8-8-1,-1-1-15,19-17 16,-1 0-16,18-9 16,-1 9-16,1 0 15,8 9-15,9-9 16,0 8-16,18-8 15,8 0 1,8 0-16,10 0 16,-1 0-16,1-8 15,-1-10-15,0 10 16,1-10-16,-18 1 16,-17-9-16</inkml:trace>
  <inkml:trace contextRef="#ctx0" brushRef="#br2" timeOffset="-88705.66">9813 13544 0,'0'0'0,"0"0"0,0 0 15,0 0-15,0 0 16,0 0-1,0 0-15,-9 0 16,9 17-16,-9 0 16,9 18-16,0-1 15,9 10-15,0-18 16,8 0-16,0 0 16,1-18-16,8 1 15,0 0 1,-9-18-16,1-8 15,-10-9-15,1 0 16,-9 0-16,-9-9 16,1 0-16,-18 10 15,-1 7-15,-7 1 16,8 17-16,8 0 16,10 0-1,8 0-15</inkml:trace>
  <inkml:trace contextRef="#ctx0" brushRef="#br2" timeOffset="-88424.83">10212 13292 0,'0'0'0,"0"0"0,0 0 15,0 0-15,0 0 16,0 0-16,0 18 16,0 8-16,0 17 15,0 26-15,0 27 16,0-1 0,0 0-16,0-8 15,0-9-15,0-9 16,0 18-16,0-36 15</inkml:trace>
  <inkml:trace contextRef="#ctx0" brushRef="#br2" timeOffset="-87494.24">10577 13691 0,'0'0'0,"0"0"15,0 0-15,0 0 16,0 0-16,17 0 16,9 0-16,35 0 15,17-9-15,9 0 16,-9 1-1,0-1-15,-17 9 16,0-9-16,0 1 16,-35 8-16</inkml:trace>
  <inkml:trace contextRef="#ctx0" brushRef="#br2" timeOffset="-87258.26">11011 13500 0,'-9'-8'0,"-8"-1"0,8 9 16,1 0-1,8 0-15,-9 0 16,0 0-16,1 9 15,-1 17-15,0 26 16,0 34-16,-8 9 16,8-34-1</inkml:trace>
  <inkml:trace contextRef="#ctx0" brushRef="#br2" timeOffset="-85274.54">11619 14029 0,'0'0'0,"0"0"16,0 0-16,0 0 16,0 0-16,0 0 15,0 0-15,9 0 16,-1 0-16,10-9 15,8-8-15,26-9 16,0-9-16,17-17 16,-8-17-1,-9 8-15,-8 9 16,-10 0-16,-8 17 16,-8 10-16,-10 7 15,1 1-15,0 8 16,-9 9-16,0 0 15,0 0-15,-9 18 16,0 8 0,1 17-16,8 17 15,0-16-15,0-1 16,8-8-16,1-9 16,0-18-16,8 1 15,18-9-15,8-9 16,9-17-16,-8-17 15,-1 8 1,-17 1-16,-8 8 16,-10 8-16,1 1 15,0 8-15,-9 9 16,0 0-16,0 9 16,0 17-16,0 26 15,8 0 1,10 9-16,-1-18 0,1 0 15,-10-25 1,1-10-16,-9-8 16</inkml:trace>
  <inkml:trace contextRef="#ctx0" brushRef="#br2" timeOffset="-84992.07">11992 13275 0,'0'0'0,"0"0"16,0 0-16,0 0 16,0 0-16,0 0 15,0 0 1,18 0-16,16 9 15,18-1-15,9-8 16,9 0-16,-18-8 16,-9-10-16,-17 1 15,-8 8-15</inkml:trace>
  <inkml:trace contextRef="#ctx0" brushRef="#br2" timeOffset="-84826.31">12487 13102 0,'0'0'0,"0"0"0,0 0 16,0 0-16,0 0 16,0 0-16,0 0 15,0 9-15,9 16 16,0 19 0,-1 25-16,1-26 15</inkml:trace>
  <inkml:trace contextRef="#ctx0" brushRef="#br2" timeOffset="-84488.44">11480 13197 0,'0'0'0,"0"0"0,0 0 16,0 9-16,0 34 16,0 26-16,-9 27 15,1 16-15,-1 9 16,0-25-16,1-10 15,-1-16-15,9-27 16,0-8-16,9-9 16,-1-18-1,1 1-15</inkml:trace>
  <inkml:trace contextRef="#ctx0" brushRef="#br2" timeOffset="-84191.56">12861 13188 0,'0'0'0,"0"0"0,0 0 0,0 0 16,0 0-16,0 26 15,0 18-15,0 16 16,-9 27 0,0 17-16,1 8 15,-10-16-15,10-10 16,8-16-16,0-10 16,0-16-16,0-10 15,8-25-15,-8-9 16</inkml:trace>
  <inkml:trace contextRef="#ctx0" brushRef="#br2" timeOffset="-83921.62">13208 13240 0,'0'0'0,"0"0"0,0 0 16,0 0-16,0 9 16,0 17-16,-9 43 15,1 44-15,-10 17 16,1-9-16,0-17 16,8-17-16,9-9 15,0-18 1,0 1-16,9-18 15,8-17-15</inkml:trace>
  <inkml:trace contextRef="#ctx0" brushRef="#br2" timeOffset="-83208.99">13729 13518 0,'-9'-9'0,"1"9"0,8 0 0,0 0 16,-9 0-16,0 17 15,1 9-15,-1 35 16,-8 8 0,-1 9-16,1-9 15,17-8-15,0-18 16,0-17-16,0 0 15,0-17-15,0 0 16,0-9 0,0 0-16,0-9 0,9-17 15,8-43-15,-8-9 16,8 8 0,-17 1-16,0 0 15,0 26-15,0 17 16,0 8-16,0 1 15,0 8-15,9 1 16,8-1-16,0 0 16,18 9-16,0 0 15,0 0 1,-9 0-16,-9 9 16,-8 0-16,-1-1 15,1 1-15,0 8 16,-9 1-16,-9-1 15,0 0-15,1 1 16,-1-1 0,0 9-16,9-9 15,0 0-15,0 1 16,9 8-16,8 0 16,1 8-16,-1-8 15,0-8-15,-8 8 16,0-18-16,-1 1 15,1 0-15,-9 8 16,-9 0-16,1 1 16,-18-1-1,-9 9-15,0-9 16,1-8-16,7 0 16,19-9-16,8 0 15</inkml:trace>
  <inkml:trace contextRef="#ctx0" brushRef="#br2" timeOffset="-82923.3">13451 13318 0,'0'0'0,"0"0"15,0 0-15,0 0 16,0 0-16,0 0 16,18 0-16,8 0 15,17 0-15,18 0 16,8 0-16,9-8 16,9-1-1,-9 0-15,-8-8 0,-18 0 16,-26 8-16</inkml:trace>
  <inkml:trace contextRef="#ctx0" brushRef="#br2" timeOffset="-82737.96">13833 13102 0,'0'0'0,"0"0"0,0 0 16,0 0-16,0 0 15,0 0-15,18 17 16,8 18-16,17 17 16,0 8-16,18 1 15,-9-9-15,-26-35 16</inkml:trace>
  <inkml:trace contextRef="#ctx0" brushRef="#br2" timeOffset="-81975.24">14554 13171 0,'0'0'0,"0"0"0,0 0 16,0 0-16,0 0 15,-9 0-15,1 0 16,-1 0-16,0 0 15,9 0-15,0 0 16,0 0-16,0 0 16,0 0-1,0 0-15,0 0 16,0 0-16,0 0 16,0 0-16,0 0 15,0 0-15,0 0 16,0 0-16,0 0 15,0 0-15,0 0 16,0 0-16,0 0 16,0 0-1,-8 0-15,8 0 16,0 0-16,0 0 16,0 0-16,0 0 15,-9 17-15,0 27 16,1 34-16,-1 52 15,9 26-15,-9-27 16,9-16 0,9-26-16,-9-9 15,9 0-15,8-1 16,-8-42-16</inkml:trace>
  <inkml:trace contextRef="#ctx0" brushRef="#br2" timeOffset="-80725.58">15197 13301 0,'0'0'0,"0"0"0,0 0 16,0 0-16,0 0 16,0 9-16,-9 25 15,0 36-15,1 25 16,-10 17-1,1-16-15,8-10 0,0-25 16,1-18 0,8-8-16,0-18 15,0-8-15,0 0 16,0-9-16</inkml:trace>
  <inkml:trace contextRef="#ctx0" brushRef="#br2" timeOffset="-80540.42">15518 13587 0,'0'0'0,"0"0"15,0 0-15,0 0 16,0 9-16,0 16 16,0 27-16,0 9 15,0 0 1,0-18-16,9-17 15,-1-9-15,-8-8 16</inkml:trace>
  <inkml:trace contextRef="#ctx0" brushRef="#br2" timeOffset="-80225.64">15700 13396 0,'0'0'0,"0"0"15,0 0-15,0 0 16,0 0-16,9 18 16,17-1-16,17 9 15,18 9-15,0-9 16,0 0 0,0 0-16,-9 0 15,-9-9-15,-17 0 16,0 0-16,-17 9 15,0 9-15,-18 0 16,-17 17-16,-18 0 16,-8-9-16,0 0 15,26-25-15,17-10 16,9-8 0</inkml:trace>
  <inkml:trace contextRef="#ctx0" brushRef="#br2" timeOffset="-79825.38">16942 13353 0,'0'0'0,"0"0"0,0 0 15,0 0-15,0 0 16,-9 0-16,-8 17 15,-18 18-15,-8 0 16,-9-1-16,0 10 16,0-10-1,-1 1-15,10-9 16,8 0-16,1 0 16,16-9-16,1 0 15,-1 1-15,10-1 16,8 0-16,0 1 15,0-1-15,17 18 16,0-1-16,18 1 16,17 8-1,0-17-15,9 0 16,0 0-16,-26-17 16,-9-9-16,-18 0 15</inkml:trace>
  <inkml:trace contextRef="#ctx0" brushRef="#br2" timeOffset="-79608.43">16907 13552 0,'0'0'0,"0"0"16,0 0-16,0 0 15,0 0-15,-8 18 16,-1 16-16,0 18 15,1 0 1,-10-9-16,9-8 16,9-9-16,9 0 15,0-17-15,-9-9 16</inkml:trace>
  <inkml:trace contextRef="#ctx0" brushRef="#br2" timeOffset="-79292.19">17368 13232 0,'0'0'0,"0"0"16,0 0-16,0 0 15,0 0-15,0 0 16,0 0-1,0 0-15,0 0 16,0 0-16,0 0 16,0 8-16,0 10 15,0 16-15,0 18 16,8 18-16,1 8 16,8 17-1,-8 0-15,0-8 16,-1-9-16,-8-26 15,0-35-15</inkml:trace>
  <inkml:trace contextRef="#ctx0" brushRef="#br2" timeOffset="-50230.28">2996 14522 0,'0'0'0,"0"0"0,0 0 16,0 0-16,0 0 15,0 0-15,0 0 16,9 0-16,17 0 15,8 9 1,18 0-16,1-1 16,-10-8-16,9 0 15,-17 9-15,-9-9 16,-17 0-16</inkml:trace>
  <inkml:trace contextRef="#ctx0" brushRef="#br2" timeOffset="-50028.57">2848 14895 0,'0'0'0,"0"0"0,0 0 0,0 0 16,18 0-16,-1 0 15,18 0 1,17 8-16,17 1 15,9 0-15,9-9 16,-52 0-16</inkml:trace>
  <inkml:trace contextRef="#ctx0" brushRef="#br2" timeOffset="-49630.46">3769 14877 0,'-9'0'0,"9"0"0,0 0 0,0 0 16,0 0-16,0 0 16,17 0-1,18 0-15,26 0 16,0 0-16,8 0 15,1 0-15,-10 0 16,-7 0-16,-19 0 16,-16 0-16</inkml:trace>
  <inkml:trace contextRef="#ctx0" brushRef="#br2" timeOffset="-49346.27">4628 14470 0,'0'0'0,"0"0"0,0 0 15,0 0 1,0 0-16,-8 0 16,-1 18-16,0 8 15,-8 26-15,-9 25 16,0 10-16,0 34 15,9 9-15,-1-26 16,9-17-16,1-9 16,8-9-16,0-17 15,0-26 1,17-17-16,1-9 16</inkml:trace>
  <inkml:trace contextRef="#ctx0" brushRef="#br2" timeOffset="-48630.59">4802 15267 0,'0'0'0,"-9"0"0,1 0 16,-1 0-1,0 0-15,9 0 0,0 0 16,0 0-16,0 0 15,0 0 1,0-9-16,18 1 16,8-18-16,17-18 15,1-16-15,8-1 16,0-8-16,-9 17 16,-17 0-1,0 17-15,-17 18 0,0 0 16,-1 8-1,-8 9-15,0 0 16,-8 9-16,-1 17 16,0 26-16,1 17 15,-1-8-15,0-18 16,9-9-16,0-8 16,0-17-16,9 0 15,8-1 1,9-25-16,9-18 15,9-8-15,-1-9 16,0 18-16,-17-1 16,-8 18-16,-9-1 15,-1 18-15,-8 0 16,0 0-16,0 9 16,0 17-16,9 9 15,8 8 1,1 0-16,-1-17 15,0 0-15,1-17 16,8-1-16,17-16 16,-17-18-16,-17 8 15</inkml:trace>
  <inkml:trace contextRef="#ctx0" brushRef="#br2" timeOffset="-48408">5176 14721 0,'-9'-8'0,"-17"-1"0,0 0 0,8 9 15,1 0-15,8 0 16,9 0-16,0 0 16,0 0-1,18 0-15,8 9 16,26 0-16,9-1 15,34 10-15,9-18 16,-69-9-16</inkml:trace>
  <inkml:trace contextRef="#ctx0" brushRef="#br2" timeOffset="-48227.85">5479 14444 0,'0'0'0,"0"0"0,0 0 16,0 0-16,0 18 16,18 8-16,-1 17 15,1 17 1,16-8-16,-8-17 16</inkml:trace>
  <inkml:trace contextRef="#ctx0" brushRef="#br2" timeOffset="-47847.47">5966 14574 0,'0'0'0,"0"0"0,0 0 15,0 9-15,-9 17 16,0 26-1,1 34-15,-18 53 16,8 8-16,1-34 16,0-27-16,-1-8 15,9-8-15,9-18 16,0-18-16,9-8 16</inkml:trace>
  <inkml:trace contextRef="#ctx0" brushRef="#br2" timeOffset="-47529.71">6574 14912 0,'0'0'0,"0"0"0,0 0 16,0 0-16,0 0 15,0 0-15,-9 26 16,0 26-16,1 17 16,-10 0-16,1 9 15,8-26 1,9-8-16,0-27 15,9-8-15,-9-9 16,0 0-16</inkml:trace>
  <inkml:trace contextRef="#ctx0" brushRef="#br2" timeOffset="-47079.71">6695 14687 0,'0'0'0,"0"0"0,0 0 16,0 0-16,9 0 16,8 8-16,1 10 15,16-1-15,1 0 16,0-8-16,-9 0 16,-9-1-1,-8 1-15,0 0 16,-18 8-16,0 0 15,-17 9-15,0 0 16,-9 0-16,1 0 16,16 9-1,1-9-15,0 0 0,17 0 16,0-9-16,0 9 16,17-9-1,0 9-15,9 0 16,0 0-16,0 0 15,0 0-15,-17-17 16,0 0-16,-9 8 16,-9-8-16,0 8 15,-17 0 1,0 1-16,-8-10 16,-1 1-16,9-9 15,17 0-15</inkml:trace>
  <inkml:trace contextRef="#ctx0" brushRef="#br2" timeOffset="-46790.92">6617 14505 0,'0'0'0,"0"0"0,0 0 15,0 0-15,0 0 16,0 0-16,0 0 16,0 0-1,0 0-15,17 0 16,18 9-16,26-9 16,8 0-16,1 0 15,8 8 1,-17-8-16,8 0 0,-17-8 15,-34 8-15</inkml:trace>
  <inkml:trace contextRef="#ctx0" brushRef="#br2" timeOffset="-46483.99">6834 14366 0,'0'0'0,"0"0"0,0 0 16,0 0-16,0 0 16,0 0-16,0 0 15,9 9-15,-1 0 16,1-1-1,0 1-15,0 0 16,-1-1-16,1 1 16,0 8-16,-1-8 15,1 0-15,0-1 16</inkml:trace>
  <inkml:trace contextRef="#ctx0" brushRef="#br2" timeOffset="-46044.81">6322 14470 0,'0'0'0,"0"0"0,0 0 15,0 0-15,0 9 16,-9 26-16,9 25 16,0 27-16,-9 17 15,1 17-15,-1-8 16,0-10-16,1-16 16,-1-26-1,0-9-15,9-18 16,0-8-16,0-17 15,0-9-15</inkml:trace>
  <inkml:trace contextRef="#ctx0" brushRef="#br2" timeOffset="-45745.38">7459 14531 0,'-8'0'0,"-1"0"0,9 0 16,-9 0-16,1 17 15,-1 9-15,0 26 16,-8 17-16,0 35 15,-10 18 1,1-1-16,9-17 0,17-26 16,0-18-1,9-25-15,-1-26 16</inkml:trace>
  <inkml:trace contextRef="#ctx0" brushRef="#br2" timeOffset="-45297.32">8293 14427 0,'-9'-9'0,"-8"1"16,0-1-16,8 0 16,0 1-16,1 8 15,-1 0-15,-9 0 16,-8 26-16,-17 34 15,-9 36 1,0 25-16,0 26 16,8 18-16,18-18 15,9 0-15,17-8 16,9-27-16,8-17 16,9 1-16,9-18 15,17-18 1,26-25-16,-35-26 15</inkml:trace>
  <inkml:trace contextRef="#ctx0" brushRef="#br2" timeOffset="-44930.5">8632 14600 0,'0'0'0,"0"0"16,0 0-16,0 0 15,0 0-15,-9 9 16,0 8-16,1 18 16,-10 17-1,10 0-15,8-9 16,8-8-16,1-27 15</inkml:trace>
  <inkml:trace contextRef="#ctx0" brushRef="#br2" timeOffset="-44498.04">9361 14557 0,'0'0'0,"0"0"0,0 0 15,0 0 1,0 0-16,0 0 16,-9 0-16,1 17 15,-1 0-15,9 18 16,0 0-16,0 8 15,0 0-15,9 1 16,-1-10-16,10-8 16,-1-8-1,9-10-15,-8 1 16,-1-18-16,9 1 16,0-10-16,0-8 15,-9-17-15,-8 0 16,-18 8-16,-8 0 15,-9 1-15,-17 16 16,-18 1-16,9 17 16,8 17-1,36 1-15</inkml:trace>
  <inkml:trace contextRef="#ctx0" brushRef="#br2" timeOffset="-44030.96">8771 15319 0,'-9'-9'0,"-8"9"16,8 0-16,-17 0 16,0 0-16,0 9 15,0 8-15,0 1 16,0 16-16,8 1 16,1 0-16,-1 8 15,18-8-15,0-10 16,9-7-1,9-10-15,8 1 16,8 0-16,10-18 16,-1-17-16,-17 0 15,0 0-15,-17-8 16,0-1-16,-18 0 16,0 9-1,-17 9-15,0 0 16,9 17-16,-9 0 15,-9 0-15,18 0 16</inkml:trace>
  <inkml:trace contextRef="#ctx0" brushRef="#br2" timeOffset="-43682.94">9500 15388 0,'0'0'0,"0"0"0,0 0 16,0 0-16,-9 0 15,1 0-15,-1 18 16,-8 16 0,-1 1-16,10 0 15,8-1-15,0-8 16,8 0-16,1-9 15,8 1-15,1-10 16,-1 1-16,9 0 16,0-18-16,0 0 15,-8-8-15,-10-9 16,1-9 0,-18 1-16,-17-1 15,0 1-15,-9 8 16,18 17-16</inkml:trace>
  <inkml:trace contextRef="#ctx0" brushRef="#br2" timeOffset="-43374.95">9952 14574 0,'0'0'0,"0"0"16,0 0-16,0 0 15,0 0 1,0 0-16,17 17 16,0 9-16,18 18 15,8 16-15,1 27 16,-18 17-16,-17 9 15,-9-1-15,-18 27 16,-8 8-16,-9-26 16,1-34-16,16-61 15</inkml:trace>
  <inkml:trace contextRef="#ctx0" brushRef="#br2" timeOffset="-42914.54">10516 15154 0,'0'0'0,"0"0"16,0 0-16,0 0 15,17 0-15,9 0 16,27 0-16,16 0 16,18 0-16,-9 0 15,0-8-15,-17-1 16,-18 9-1,-25 0-15</inkml:trace>
  <inkml:trace contextRef="#ctx0" brushRef="#br2" timeOffset="-42681.9">10829 14817 0,'0'0'0,"0"0"0,0 0 16,0 8-16,0 18 15,0 35-15,0 43 16,-9-9 0,0 0-16,1-17 0,8 0 15,0-8 1,0-36-16</inkml:trace>
  <inkml:trace contextRef="#ctx0" brushRef="#br2" timeOffset="-41565.05">11593 14531 0,'0'0'0,"0"0"0,0 0 15,0 0-15,0 0 16,0 0-1,0 26-15,-9 26 16,0 34-16,1 36 16,-10 25-16,-8-17 15,9-18-15,0-16 16,17-18-16,0-26 16,0-9-16,8-8 15,1-27 1</inkml:trace>
  <inkml:trace contextRef="#ctx0" brushRef="#br2" timeOffset="-40978.8">11688 15362 0,'0'0'0,"0"0"0,0 0 16,0 0-16,0 0 16,0 0-16,0 0 15,0 0-15,0 0 16,18-8-16,-1-18 16,9 0-1,9-9-15,0-8 16,-1-1-16,-8 1 15,0 8-15,-8 1 16,-10 17-16,1-1 16,0 1-16,-9 17 15,0 0 1,0 0-16,0 0 16,0 17-16,0 9 15,0 9-15,0-1 16,9-8-16,-1 0 15,1-17-15,0 0 16,8-1-16,0-16 16,18-10-16,8-8 15,-16-8 1,-1 8-16,-9 8 16,-8 1-16,-1 9 15,1 8-15,0 0 16,-9 0-16,8 17 15,-8 9-15,0 0 16,0 0-16,9 0 16,8 0-16,9-9 15,1-8 1,-19-9-16</inkml:trace>
  <inkml:trace contextRef="#ctx0" brushRef="#br2" timeOffset="-40732.29">11819 14799 0,'0'0'0,"0"0"15,0 0 1,0 0-16,17 0 15,9 9-15,26 0 0,9-1 16,17 1 0,9 0-16,-18-1 15,-17-8-15,-34 0 16</inkml:trace>
  <inkml:trace contextRef="#ctx0" brushRef="#br2" timeOffset="-40565.02">12296 14626 0,'0'0'0,"0"0"0,0 0 16,0 17-16,9 1 16,8 16-16,1 1 15,-1-9-15,-8-9 16</inkml:trace>
  <inkml:trace contextRef="#ctx0" brushRef="#br2" timeOffset="-40314.95">12782 14479 0,'-8'0'0,"-1"0"0,9 0 0,0 0 16,0 0-16,0 0 15,-9 26-15,1 26 16,-10 34-16,1 10 16,8 25-16,1 9 15,-10-18-15,10-25 16,8-26-16,0-18 16,8-26-16,1-8 15,0 0 1</inkml:trace>
  <inkml:trace contextRef="#ctx0" brushRef="#br2" timeOffset="-39982.12">13000 14609 0,'0'0'0,"0"0"0,0 0 15,0 0-15,0 0 16,0 0 0,0 0-16,0 17 15,0 9-15,0 9 16,-9 25-16,0 18 15,-8 26 1,8-8-16,0-10 0,9-8 16,0-17-16,0-9 15,9-26 1,-9-26-16</inkml:trace>
  <inkml:trace contextRef="#ctx0" brushRef="#br2" timeOffset="-39197.58">13347 14895 0,'0'0'0,"0"0"0,0 0 16,0 0 0,0 0-16,0 0 15,0 0-15,0 0 16,0 17-16,0 18 16,-9 34-16,1 0 15,-1-8-15,0-9 16,9-9-16,0-17 15,0-9 1,0-8-16,0 0 16,0-9-16,0 0 15,0-26-15,9-26 16,0-18-16,-1 27 16,1 8-16,8-8 15,-8 0 1,0 8-16,-1 18 15,1 0-15,0 8 16,-1 0-16,10 1 16,-1-1-16,1 0 15,8 9-15,8 0 16,-8 0-16,0 9 16,0 0-16,-8-1 15,-9 1-15,-1 0 16,-8 8-1,-8 0-15,-27 18 16,0 0-16,0-9 16,9-1-16,9 1 15,0-8-15,8-1 16,9 0-16,0 1 16,0 8-16,17 0 15,1 0 1,16 8-16,1-8 15,-9 0-15,0-8 16,-17-10-16,0 1 16,-1 0-16,-8-9 15,-8 8-15,-10 10 16,-8-10-16,-17 10 16,-1-10-16,10-16 15,16-1 1</inkml:trace>
  <inkml:trace contextRef="#ctx0" brushRef="#br2" timeOffset="-38932.46">13286 14817 0,'-9'-9'0,"1"0"0,-1 9 15,9 0-15,0 0 16,0 0-16,0 0 16,0 0-16,9 0 15,8-8-15,27-1 16,25 0 0,1 1-16,16-1 15,-25 9-15,-17-9 16,-27 1-16</inkml:trace>
  <inkml:trace contextRef="#ctx0" brushRef="#br2" timeOffset="-38729.53">13764 14522 0,'-9'0'0,"0"0"0,9 0 16,0 0-16,0 0 15,0 9-15,0 8 16,0 18-16,0 8 16,9 9-1,8 0-15,-8-9 16,0-25-16,-1-10 16</inkml:trace>
  <inkml:trace contextRef="#ctx0" brushRef="#br2" timeOffset="-38048.46">14146 14514 0,'0'0'0,"-9"0"0,0 0 16,1 0-16,-1 0 15,9 0-15,0 0 16,0 0-1,0 0-15,-9 17 16,1 26-16,-10 35 16,1 43-16,0 18 15,-1-9-15,1-26 16,0 0-16,-1-9 16,9-17-16,9-26 15,0-9 1,9-8-16,0-9 15</inkml:trace>
  <inkml:trace contextRef="#ctx0" brushRef="#br2" timeOffset="-37049.67">15092 14600 0,'0'0'0,"0"0"15,-8 0-15,-1 0 16,0 0 0,1 0-16,-1 0 15,9 0-15,-9 0 16,9 0-16,0 0 16,0 0-16,0 0 15,-8 0-15,-1 0 16,0 9-16,-17 34 15,-17 18 1,-1 43-16,10 17 16,-1 0-16,9 9 15,17 0-15,9-9 16,17-25-16,1-10 16,17-25-16,-1-1 15,27-16-15,0-18 16,-44-26-16</inkml:trace>
  <inkml:trace contextRef="#ctx0" brushRef="#br2" timeOffset="-36030.18">15544 14721 0,'0'0'0,"-9"-8"0,1-1 15,-10 0-15,10 9 16,-1 0-16,0 0 16,-17 0-1,0 0-15,9 9 16,-9 8-16,0 9 16,0 9-16,8 0 15,1 8-15,-1 0 16,18-8-16,18-9 15,-1 0-15,18-17 16,0-1 0,8-16-16,-8-1 15,-9-8-15,0-1 16,0-8-16,-17 9 16,-1-9-16,-8 0 15,-8 0-15,-1-9 16,-17 18-16,0 8 15,-9 18 1,9 0-16</inkml:trace>
  <inkml:trace contextRef="#ctx0" brushRef="#br2" timeOffset="-35559.28">16074 14791 0,'0'-9'0,"0"0"0,0 1 15,0 8-15,0 0 16,0 0-16,-9 0 16,0 0-16,1 17 15,-10 0-15,10 18 16,-1 0-16,9-1 16,0 10-16,9-18 15,-1 0 1,10-18-16,-1 1 15,18-9-15,8-9 16,-17 1-16,0-18 16,-8 0-16,-1 0 15,-8-9-15,-1-8 16,-16-1-16,-18 10 16,0-1-16,-1 26 15,1 18 1,18 0-16</inkml:trace>
  <inkml:trace contextRef="#ctx0" brushRef="#br2" timeOffset="-34809.09">15553 15319 0,'-9'0'0,"0"-9"16,1 9-1,-1 0-15,-8 0 0,-1 0 16,-8 18 0,0-1-16,0 0 15,9 18-15,-1 0 16,18-1-16,9-8 16,8-8-16,1-1 15,16-8-15,1-1 16,0-16-16,17-1 15,-9-17 1,-8 0-16,-9 0 16,0 0-16,-8 0 15,-10 9-15,-16-1 16,-1 1-16,0 0 16,-17 17-16,9 0 15,-1 0-15,10 0 16,8 0-16</inkml:trace>
  <inkml:trace contextRef="#ctx0" brushRef="#br2" timeOffset="-34580.6">16273 15250 0,'0'0'0,"0"0"0,0 0 15,0 0 1,0 17-16,-8 0 16,-1 18-16,0 17 15,1 0-15,8 0 16,0-9-16,8 0 16,18-8-16,-8-26 15</inkml:trace>
  <inkml:trace contextRef="#ctx0" brushRef="#br2" timeOffset="-34333.7">16543 14514 0,'0'0'0,"0"0"0,0 0 15,0 8-15,17 27 16,18 25-16,17 18 16,9 26-16,-18 26 15,-26 9-15,-25 34 16,-44 35-16,-44 26 16,-69 181-1</inkml:trace>
  <inkml:trace contextRef="#ctx0" brushRef="#br2" timeOffset="-31532.96">3265 16280 0,'-9'0'0,"1"0"0,8 0 16,0 0-16,0 0 16,0 0-16,0 0 15,0 0-15,17 0 16,18 9-16,17 0 16,9-1-16,8-8 15,1 0 1,-1 0-16,1 0 15,-36-8-15,-16 8 16</inkml:trace>
  <inkml:trace contextRef="#ctx0" brushRef="#br2" timeOffset="-31330.43">3170 16583 0,'0'0'0,"0"0"0,0 0 16,0 0-16,8 0 15,18 0-15,18 0 16,17 0 0,17 0-16,43 0 15,253 9-15</inkml:trace>
  <inkml:trace contextRef="#ctx0" brushRef="#br2" timeOffset="-29915.17">4377 16635 0,'0'-8'0,"0"-1"0,0 9 16,0 0-1,0 0-15,0 0 0,0-9 16,17 1 0,18 8-16,17 0 15,0 0-15,-9 0 16,1 0-16,8 8 15,-9 1-15,-34-9 16</inkml:trace>
  <inkml:trace contextRef="#ctx0" brushRef="#br2" timeOffset="-29449.96">5245 16220 0,'0'0'0,"0"0"0,0 0 16,0 0-16,-9 0 15,1 0-15,-1 17 16,0 26-16,-8 35 15,0 26-15,-10 43 16,1 18 0,9-26-16,0-18 15,8-17-15,0-26 16,9-35-16,9-17 16,17-17-16,-17-9 15</inkml:trace>
  <inkml:trace contextRef="#ctx0" brushRef="#br2" timeOffset="-28713.73">5288 17155 0,'0'0'0,"0"0"16,0 0-16,0 0 15,0 0-15,0 0 16,0 0-16,0 0 16,18 0-16,-1-9 15,18-17-15,17-8 16,9-27-16,8-17 16,-8-8-1,0 8-15,-18 8 16,-8 10-16,-9 8 15,-9 17-15,-8 18 16,0-1-16,-9 18 16,0 0-16,0 0 15,0 0-15,-9 26 16,0 9 0,1 17-16,8 0 15,0 9-15,0-1 16,0-16-16,8-18 15,1 0-15,0-18 16,8 1-16,0 0 16,18-18-1,0-8-15,0-18 16,8 0-16,-17 1 16,0 8-16,-17 8 15,0 1-15,-1 8 16,1 9-16,-9 0 15,0 0-15,0 0 16,0 26-16,17 26 16,1 9-1,-1 0-15,18-10 16,0-7-16,8-18 16,18-18-16,-35-8 15</inkml:trace>
  <inkml:trace contextRef="#ctx0" brushRef="#br2" timeOffset="-28384">5679 16566 0,'0'0'0,"0"0"0,0 0 16,0 0-16,0 0 16,0 0-16,9 0 15,17 0-15,17-9 16,27 1-16,17-1 15,-9-8 1,-9 8-16,18-17 16,-26 9-16</inkml:trace>
  <inkml:trace contextRef="#ctx0" brushRef="#br2" timeOffset="-28183.38">6192 16159 0,'0'0'0,"0"0"0,0 0 15,0 0-15,0 17 16,17 1-16,9 25 16,17 26-16,27 18 15,-9-18-15,-35-43 16</inkml:trace>
  <inkml:trace contextRef="#ctx0" brushRef="#br2" timeOffset="-27614.41">6747 16376 0,'-8'-9'0,"8"0"15,0 9 1,0 0-16,-9 0 0,0 26 16,1 35-1,-10 17-15,1 43 16,-1 18-16,1-18 15,0-17-15,8-9 16,0-17 0,9-35-16,0-17 15,0-17-15,9 0 16,-9-9-16</inkml:trace>
  <inkml:trace contextRef="#ctx0" brushRef="#br2" timeOffset="-27198.23">7277 16428 0,'0'0'0,"0"0"15,0 0-15,0 0 16,0 0-16,0 0 16,0 0-16,0 17 15,-9 0-15,1 18 16,-1 25-16,-17 18 15,9 26 1,-1 0-16,9-8 16,1-10-16,-1-17 15,9-17-15,0-8 16,0-18-16,0-18 16,17-8-16,10-8 15,-19 8-15</inkml:trace>
  <inkml:trace contextRef="#ctx0" brushRef="#br2" timeOffset="-26512.9">7711 16618 0,'0'0'0,"0"0"16,0 0-1,0 0-15,0 9 16,0 8-16,0 18 16,-9 34-16,1 26 15,-1-17-15,0-9 16,1-8-16,-1-26 16,9-9-16,0-18 15,0 1-15,0-9 16,0 0-1,9-43-15,17-44 16,0 9-16,-9 18 16,1 8-16,-1-9 15,-17 0-15,0 27 16,0 16-16,0 1 16,9 0-16,8 8 15,0 0 1,18 9-16,0 0 15,0 0-15,8 9 16,-8 0-16,-9-1 16,-9 1-16,-8 0 15,0-1-15,-9 1 16,-9 8-16,0 1 16,-17 8-1,0 0-15,0 0 16,9 0-16,-1 0 15,10 0-15,8 0 16,0 0-16,17 0 16,0 0-16,1 0 15,8-1-15,0 1 16,-18-8 0,1-1-16,0 0 15,-18 1-15,0-1 16,-17 0-16,-8 1 15,-10-1-15,1 0 16,-9-17 0,-9-8-16,35-1 0</inkml:trace>
  <inkml:trace contextRef="#ctx0" brushRef="#br2" timeOffset="-26250.82">7564 16445 0,'0'0'0,"0"0"0,0 0 15,0 0 1,0 0-16,0 0 16,0 0-16,8 0 15,27 0-15,8 0 16,27-9-16,8 1 15,0-1 1,35-17-16,-9-9 16,-52 18-16,-26 8 15</inkml:trace>
  <inkml:trace contextRef="#ctx0" brushRef="#br2" timeOffset="-26067.49">8206 16133 0,'0'0'0,"0"0"0,0 0 15,0 0-15,0 17 16,18 9-16,8 9 16,8 17-16,1 17 15,-9-8 1,-17-44-16</inkml:trace>
  <inkml:trace contextRef="#ctx0" brushRef="#br2" timeOffset="-25568.05">8727 16332 0,'0'0'0,"0"0"15,0 0 1,0 0-16,0 0 15,0 9-15,-9 34 16,1 35-16,-1 52 16,-8 17-1,-1-8-15,1-18 0,8-17 16,1-9-16,-1-25 16,9-27-16,9-8 15,8-18 1</inkml:trace>
  <inkml:trace contextRef="#ctx0" brushRef="#br2" timeOffset="-25117.16">9370 16029 0,'0'0'0,"0"0"0,0 0 16,0 0-16,-9 0 16,-8 17-16,-9 18 15,-9 17 1,-8 43-16,-10 27 16,10 8-16,0 25 15,8 19-15,9 7 16,17 1-16,9-34 15,17-36-15,10-25 16,7 8-16,1-26 16,17-34-1,-17-26-15,-18-18 16</inkml:trace>
  <inkml:trace contextRef="#ctx0" brushRef="#br2" timeOffset="-24562.52">9726 16272 0,'0'0'0,"-9"0"15,0 0-15,9 0 16,0 0-16,0 0 16,-8 0-16,-1 0 15,0 26-15,-8 26 16,0 17-16,-1 0 16,10 0-1,16-25-15,1-18 16,0-18-16</inkml:trace>
  <inkml:trace contextRef="#ctx0" brushRef="#br2" timeOffset="-24134.61">10377 16376 0,'0'0'0,"0"0"0,0 0 0,0 0 15,0 0-15,0 0 16,0 0 0,-9 0-16,1 17 15,-1 9-15,0 9 16,9 8-16,0 0 15,0 0-15,18-17 16,-1 0-16,0-17 16,1 0-1,17-18-15,-1 0 0,10-17 16,-10-8 0,1-10-16,-9-7 15,-17 16-15,-9 0 16,-9 1-16,-17 16 15,0 1-15,-17 17 16,-1 9-16,1-1 16,17-8-16</inkml:trace>
  <inkml:trace contextRef="#ctx0" brushRef="#br2" timeOffset="-23650.74">9552 17138 0,'0'0'0,"0"0"0,0 0 16,-9 0-1,1 0-15,-1 17 16,-8 0-16,-1 18 16,1 0-16,0 17 15,8 0-15,9-9 16,0 0-1,17-8-15,1-9 0,-1-18 16,9 1 0,9-18-16,8 1 15,-8-18-15,0-9 16,-9 1-16,-18-10 16,1 1-16,-18 8 15,1 1-15,-18 8 16,0 8-16,0 10 15,-9 8-15,-17 0 16,34 0 0</inkml:trace>
  <inkml:trace contextRef="#ctx0" brushRef="#br2" timeOffset="-23115.66">10212 17250 0,'0'0'0,"0"0"0,0 0 16,0 0-1,0 0-15,0 0 16,0 0-16,17 0 15,18 0-15,9 0 16,-10 0-16,10 0 16,-1 9-16,-8-18 15,-18 1-15,-8 8 16</inkml:trace>
  <inkml:trace contextRef="#ctx0" brushRef="#br2" timeOffset="-22101.28">10889 17016 0,'0'0'0,"0"0"0,0 0 16,0 9-16,0 8 15,0 18-15,0 8 16,0 27-16,0-10 16,0-16-16,9-10 15,17 1-15,-17-18 16,0-8-16</inkml:trace>
  <inkml:trace contextRef="#ctx0" brushRef="#br2" timeOffset="-21782.51">10976 16116 0,'0'0'0,"0"0"16,0 0-16,18 17 15,-1 26 1,26 27-16,1 34 16,-1 8-16,1 18 15,-1 17-15,-26 9 16,-17 35-16,-26 25 15,-26 1-15,-43 207 16</inkml:trace>
  <inkml:trace contextRef="#ctx0" brushRef="#br2" timeOffset="-9363.91">11654 16557 0,'0'0'0,"0"0"15,0 0-15,0 0 16,17 0-1,9 0-15,17 0 16,10 0-16,7 0 16,-8 0-16,-8 9 15,-9 8-15,-18-8 16</inkml:trace>
  <inkml:trace contextRef="#ctx0" brushRef="#br2" timeOffset="-9138.17">11819 16809 0,'0'0'0,"0"0"0,0 0 16,0 0-16,0 0 15,17 0-15,9 17 16,9 0-16,17 18 16,-17-18-16</inkml:trace>
  <inkml:trace contextRef="#ctx0" brushRef="#br2" timeOffset="-8367.24">11931 16817 0,'-8'0'0,"-1"0"0,0 0 15,1 0-15,-1 0 16,9 0-16,0 0 16,0 0-16,0 0 15,0 0-15,0 0 16,9 0-16,8 0 15,0 9-15,18-9 16,17 0 0,26-9-16,-8 1 15,-44 8-15</inkml:trace>
  <inkml:trace contextRef="#ctx0" brushRef="#br2" timeOffset="-7785.46">12756 16679 0,'-8'0'0,"-1"0"0,9 0 0,0 0 0,0 0 15,0 0 1,0 0-16,0 0 16,0 0-16,26-9 15,18 0-15,8 1 16,8-1-16,10 0 15,8 9 1,-35 0-16</inkml:trace>
  <inkml:trace contextRef="#ctx0" brushRef="#br2" timeOffset="-6701.17">13503 16237 0,'0'0'0,"0"0"0,0 0 15,0 0-15,0 9 16,0 25-16,0 36 15,0 34-15,-8 25 16,-10 10-16,10-18 16,-1-17-1,0-9-15,0-8 16,9-18-16,0-25 16,0-18-16,27-9 15,-1 0-15</inkml:trace>
  <inkml:trace contextRef="#ctx0" brushRef="#br2" timeOffset="-5969.59">13781 17138 0,'-9'0'0,"1"0"0,-1 0 16,9 0-16,0 0 15,0 0-15,0 0 16,0 0-16,0 0 15,0 0-15,0 0 16,0 0-16,0 0 16,9 0-16,8-9 15,0 0 1,10-17-16,7-8 16,10-27-16,-1 9 15,-17 9-15,0 8 16,0 1-16,-17 16 15,0 1-15,-1 0 16,-8 8-16,0 9 16,0 0-1,0 0-15,0 0 16,0 26-16,-8 26 16,-1 0-16,9-9 15,0 0-15,0-8 16,9-9-16,-1-9 15,1-8-15,8 0 16,1-18 0,8 0-16,9-17 15,-1-26-15,10 1 16,-18 7-16,0 18 16,-18 9-16,1 0 15,0 8-15,0 9 16,-9 0-16,0 9 15,0 17-15,8 17 16,10 9 0,-1 0-16,0-9 15,1-17-15,-1 0 16,18-17-16,8-9 16,-25 0-16</inkml:trace>
  <inkml:trace contextRef="#ctx0" brushRef="#br2" timeOffset="-5687.66">13990 16583 0,'0'0'0,"0"0"0,0 0 16,0 0-16,17 0 15,0 0-15,18 0 16,17 0-16,9 0 16,0 0-16,17 0 15,0 9 1,-43 0-16</inkml:trace>
  <inkml:trace contextRef="#ctx0" brushRef="#br2" timeOffset="-5504.32">14441 16315 0,'0'0'0,"0"0"16,0 0-16,0 0 15,0 17-15,9 18 16,8 8-16,9 9 16,0 0-16,-8-26 15</inkml:trace>
  <inkml:trace contextRef="#ctx0" brushRef="#br2" timeOffset="-5170.38">14849 16237 0,'0'0'0,"0"0"15,0 0-15,0 0 16,0 0-16,0 0 15,0 0-15,-8 17 16,-1 18-16,0 26 16,0 25-16,1 27 15,-10 8 1,18 0-16,0-25 16,0-10-16,0-17 15,0-17-15,0-26 16,0-8-16,0-18 15,0 0-15</inkml:trace>
  <inkml:trace contextRef="#ctx0" brushRef="#br2" timeOffset="-4729.22">15214 16436 0,'0'0'0,"0"0"0,0 0 16,0 0-16,0 0 16,0 0-16,0 9 15,0 8-15,0 26 16,-9 18-16,1 34 15,-1 27 1,0-18-16,9-18 16,0-8-16,0-17 15,0-18-15,9-26 16,-9-8-16,0-9 16</inkml:trace>
  <inkml:trace contextRef="#ctx0" brushRef="#br2" timeOffset="-4001.11">15657 16705 0,'0'0'0,"0"0"0,0 0 15,0 0-15,0 17 16,-9 9-16,0 26 16,9 17-16,-8-8 15,-1-1 1,9-16-16,0-10 0,0-8 16,0-17-1,0 0-15,0-9 16,0-9-16,0-8 15,9-9-15,-1-26 16,1-9-16,0 9 16,-9 9-16,0 8 15,0 18-15,0 0 16,0-1-16,9 1 16,-1 0-1,10-1-15,-1 1 16,0 8-16,18 1 15,0 8-15,-1 0 16,1 0-16,0 8 16,-9 1-16,0 8 15,-17-8 1,-1 8-16,1 1 16,-18 16-16,1-8 15,-10 0-15,1 0 16,8 0-16,1-8 15,-1-10-15,9 1 16,0 8-16,0 1 16,17-1-16,1 0 15,-1 0 1,9 1-16,-9-1 16,-8-8-16,0 8 15,0-8-15,-9 8 16,-9 0-16,-17 1 15,-9-1-15,-26 9 16,9-17-16,9-1 16,-1-16-16,18-1 15</inkml:trace>
  <inkml:trace contextRef="#ctx0" brushRef="#br2" timeOffset="-3735.05">15596 16601 0,'-9'0'0,"1"0"16,8 0-16,0 0 16,0 0-16,0 0 15,0 0-15,0 0 16,0 0-16,17-9 15,9 0-15,26 9 16,18-8 0,-1-1-16,1 0 15,-18 1-15,-35 16 16</inkml:trace>
  <inkml:trace contextRef="#ctx0" brushRef="#br2" timeOffset="-3415.76">16074 16289 0,'0'0'0,"0"0"0,0 0 16,0 9-16,8-1 16,-8-8-16,0 0 15,0 0-15,0 0 16,0 0-1,0 0-15,0 0 16,0 0-16,0 0 16,0 0-16,0 0 15,0 0-15,0 0 16,9 18-16,0 8 16,8 8-16,0 1 15,1 0-15,-1-1 16,1-8-1,16 0-15,-8-9 16</inkml:trace>
  <inkml:trace contextRef="#ctx0" brushRef="#br2" timeOffset="-3085.11">16577 16462 0,'0'0'0,"0"0"0,0 0 0,0 0 15,0 0 1,-8 9-16,-1 8 15,0 18-15,9 17 16,0 34-16,0 18 16,9-8-1,-9-10-15,0-8 0,0 0 16,0-17 0,9-9-16,-1-35 15</inkml:trace>
  <inkml:trace contextRef="#ctx0" brushRef="#br2" timeOffset="-2189.25">17107 16428 0,'0'0'0,"0"0"16,0 0-1,9 0-15,8 0 16,9 0-16,18 17 16,8 0-16,0 1 15,-9 7-15,1 10 16,-1 0-16,-17-9 15,-9 0-15,-8 0 16,0 8 0,-18 10-16,0-1 15,-17 9-15,-17-9 16,-9 1-16,0-1 16,8-17-16,10 0 15,-1-9-15,9 0 16,8 1-16,1-1 15,0 0 1,8 1-16,0-1 16,9 0-16,0 1 15,18-1-15,16 9 16,1-9-16,17-8 16,-8 0-16,8-18 15,-9 0-15,1 1 16,-18-1-1,0-8-15,-18-9 16,1 8-16,-9 1 16,-9-9-16,1 9 15,-18-1-15,0 1 16,-9 0-16,9 17 16,8 0-16,10 0 15,8 0 1,0 0-16</inkml:trace>
  <inkml:trace contextRef="#ctx0" brushRef="#br2" timeOffset="-1587.76">17784 17112 0,'-8'-9'0,"-1"9"0,0 0 0,9 0 0,0 0 16,0 0-16,0 0 15,0 0-15,0 0 16,0 0-16,9-9 15,8 1-15,1-1 16,16 0-16,1 9 16,-9 0-16,0 0 15,0 0-15,0 0 16,-17 0 0,0 0-16,-1 0 15,1 0-15,0 0 16,-9 0-16,0 0 15,0 0-15,0 9 16,0 0-16,-9-1 16,0 1-16,1 0 15,-1 8 1,-8 0-16,-1-8 16,10 0-16,-1-1 15,0 1-15,1 0 16,8-1-16,0-8 15,0 0-15,0 9 16,0 0-16,0-1 16,26 10-1,8-1-15,18-8 16,9-1-16,-9-16 16,-34-1-16</inkml:trace>
  <inkml:trace contextRef="#ctx0" brushRef="#br0" timeOffset="22397.32">18852 17103 0,'0'0'0,"0"-9"0,0 9 0,0 0 16,0-8-16,0 8 15,0 0-15,9 0 16,8 0-16,1 0 15,17 0-15,17 0 16,0 0 0,9 0-16,-9-9 15,0 9-15,17 0 16,-8 9-16,-44-1 16</inkml:trace>
  <inkml:trace contextRef="#ctx0" brushRef="#br0" timeOffset="22807.8">18922 17337 0,'0'0'0,"0"0"16,0 0-16,0 0 15,0 0-15,0 0 16,0 0-16,0 0 16,9 0-16,-9 0 15,8 0 1,10 0-16,-1 0 15,18 9-15,-1-1 16,10 1-16,-1 0 16,1-1-16,-1 1 15,1 0-15,-18-1 16,0 1-16,-18 0 16,1-9-1,17 0-15,-9 8 16</inkml:trace>
  <inkml:trace contextRef="#ctx0" brushRef="#br0" timeOffset="23825">19712 17233 0,'0'0'0,"0"0"0,0 0 16,0 0-16,0 0 16,0 0-16,0 0 15,18 9-15,8 8 16,8 0-16,10 1 16,8-1-16,-9 0 15,1-8 1,-10 0-16,1-1 15,-18-8-15</inkml:trace>
  <inkml:trace contextRef="#ctx0" brushRef="#br0" timeOffset="24541.94">20546 17034 0,'0'0'0,"-9"0"0,0 0 15,9 0-15,0 0 16,0 0-16,0 0 16,0 0-16,0 0 15,0 0-15,18 0 16,8 0 0,17-9-16,-8 0 15,8 1-15,1-1 16,-9-8-16,-9 0 15,0-1 1,-9-8-16,-8 9 0,-1 0 16,-16-1-16,-1 1 15,0 0 1,-8 8-16,-9-8 16,0 17-16,-9 8 15,-8 10-15,-1 16 16,10 1-16,8 0 15,8 8-15,1 0 16,17 0 0,8-8-16,10 0 15,8-9-15,9 0 16,17-18-16,9-8 16,-1-8-16,-34-1 15</inkml:trace>
  <inkml:trace contextRef="#ctx0" brushRef="#br0" timeOffset="25829.65">21371 16289 0,'-9'0'0,"0"9"0,1-9 15,-1 0-15,9 0 16,0 0-16,0 8 16,0 10-16,0 16 15,0 10 1,0 16-16,0 18 16,0 17-16,-9 1 15,1-1-15,-10-8 16,10-18-16,-1-17 15,0-26-15,9 0 16,0-9-16,0-8 16,0-1-1,0 1-15,0-18 16,0-8-16,18-9 16,-1-17-16,9 8 15,0 1-15,-9 16 16,-8 1-16,0 8 15,-1 9-15,1 0 16,0 0 0,8 18-16,1 16 15,-10 1-15,1-1 16,0 10-16,-9-1 16,0 0-16,0-17 15,0 0-15,0-17 16,0 0-1,8-1-15,-8-8 16</inkml:trace>
  <inkml:trace contextRef="#ctx0" brushRef="#br0" timeOffset="26090.83">21162 16696 0,'0'0'0,"0"0"0,0 0 16,0 0-16,0 0 15,0 0-15,0 0 16,0 0-16,9 0 16,17 0-16,26 0 15,18 0-15,-1 0 16,9 0-1,0 0-15,-43 0 16</inkml:trace>
  <inkml:trace contextRef="#ctx0" brushRef="#br0" timeOffset="26558.38">20563 17475 0,'0'0'0,"0"0"0,0 0 16,0 0-16,18 0 15,8-8-15,26 8 16,26-9-16,26 9 16,18-8-16,8-1 15,-17 9-15,-18 0 16,1-9 0,-9 9-16,-35 0 15,0 9-15,0 8 16,-35-8-16</inkml:trace>
  <inkml:trace contextRef="#ctx0" brushRef="#br0" timeOffset="27107.63">20589 17640 0,'0'0'0,"0"0"16,0 0-16,0 0 16,0 0-16,0 0 15,18 0-15,-1 0 16,9 9-16,9-1 15,8 10-15,1-10 16,-18 10 0,0-1-16,0 0 15,-18 1-15,1-1 16,0 0-16,-18 1 16,0-1-16,-8 9 15,0 0-15,-1 0 16,1-9-16,0 1 15,-1-10 1,10 1-16,-1-1 16,0 1-16,9 0 15,0-1-15,0 1 16,0 0-16,0-1 16,9 1-16,8 0 15,1-1-15,16 1 16,1 0-16,0-18 15,8 0 1,-8 9-16,-26 0 16</inkml:trace>
  <inkml:trace contextRef="#ctx0" brushRef="#br0" timeOffset="27824.61">21267 17787 0,'0'0'0,"0"0"16,0 0-16,0 0 16,0 0-16,-9 9 15,0 8-15,0 1 16,1 8-1,-1 0-15,0 0 16,1 0-16,-1-9 16,0 0-16,1-8 15,8-1-15,0 1 16,0 0-16,0-9 16,0 0-16,0 0 15,0-9 1,0 0-16,8-8 15,10 0-15,-1 0 16,0-1-16,1 10 16,-9-1-16,-1 9 15,10 0-15,-10 0 16,1 0-16,0 0 16,-1 9-1,1-1-15,-9 1 16,0 8-16,0-8 15,0-1-15,0 1 16,0 0-16,0-1 16,0-8-16,0 0 15,0 0-15,17-8 16,1-1-16,8-17 16,17 0-1,1-8-15,-1 8 16,-17 8-16,0 10 15,-17-1-15,0 9 16,-1 0-16,1 0 16,0 17-16,-1 1 15,-8 16-15,9 10 16,-9-1 0,9-9-16,-1-8 15,1-8-15,8-10 16,9-16-16,-17 8 15</inkml:trace>
  <inkml:trace contextRef="#ctx0" brushRef="#br0" timeOffset="28311.25">21996 17155 0,'0'0'0,"0"0"0,0 0 16,0 0-1,0 0-15,0 0 16,0 0-16,0 0 16,0 0-16,0 0 15,0 0-15,0 0 16,0 0-16,0 17 15,0 27-15,0 16 16,0 10 0,0-10-16,-9 1 15,1-18-15,8-17 16,0 0-16,0-9 16,0-8-1,0-9-15,0 0 0,0-9 16,0 9-16</inkml:trace>
  <inkml:trace contextRef="#ctx0" brushRef="#br0" timeOffset="28908.63">22005 17146 0,'0'0'0,"0"0"0,0 0 16,0-8-16,0 8 16,0 0-16,0-9 15,0 0-15,0 1 16,0-1-1,0 0-15,8 1 16,-8-1-16,9 0 16,0 1-16,8-1 15,0 0-15,18 9 16,0 0-16,17 0 16,-9 9-16,1 0 15,-1-1 1,-17 10-16,0-1 15,-8-8-15,-10-1 16,1 1-16,-9 0 16,-9 8-16,-8 0 15,-9 1-15,-9-1 16,-8 0-16,8 9 16,0 0-16,9-17 15,9 0 1,0-1-16,8 1 15,9-9-15,0 9 16,9-1-16,8 10 16,9-1-16,9 9 15,8 0-15,-8 0 16,-9 0-16,0-9 16,-17-8-1,-1-1-15,1 1 16,-9 0-16,-9 8 15,-17 0-15,-8 1 16,-1-1-16,-9 0 16,1-8-16,8-9 15,1 0-15,16 0 16,9 0 0,9 0-16,0 0 15</inkml:trace>
  <inkml:trace contextRef="#ctx0" brushRef="#br0" timeOffset="29330.52">22795 17484 0,'0'0'0,"0"0"16,-9 0-16,1 0 16,-1 0-16,0 0 15,0 0 1,1 0-16,-1 0 16,-8 9-16,8 8 15,0 0-15,9 1 16,0-1-16,0 0 15,9 1-15,8-1 16,1-8-16,-1-1 16,1 1-1,8-9-15,0-9 16,0-8-16,-18 0 16,1-1-16,-9 10 15,-9-10-15,1 1 16,-18 0-16,0 8 15,17 9-15</inkml:trace>
  <inkml:trace contextRef="#ctx0" brushRef="#br0" timeOffset="30590.35">23281 17077 0,'0'-9'0,"9"1"16,-9-1-16,0 0 16,0 1-16,9-1 15,8 0 1,9 1-16,9-1 16,-1 9-16,10 0 15,-1 0-15,1 9 16,-10 8-16,-8 0 15,1 1-15,-10-1 16,-8 0 0,-1 1-16,-16 16 0,-1 1 15,-17 8 1,0 1-16,-9-1 16,-8 0-16,8 1 15,0-18-15,0 0 16,9-1-16,9 1 15,0 0 1,8-8-16,0-1 16,9 0-16,0 1 15,0-1-15,18 0 16,16 1-16,1-10 16,17 1-16,0 0 15,9-18-15,-17 0 16,-1 1-16,0-10 15,-17 1-15,-8 0 16,-10-1 0,1 1-16,-18 0 15,1-1-15,-18 1 16,0 0-16,-9 8 16,0 9-16,0 0 15,9 0-15,18 0 16,8 0-16,0 0 15,8 0 1</inkml:trace>
  <inkml:trace contextRef="#ctx0" brushRef="#br0" timeOffset="31106.79">24037 17501 0,'0'0'0,"0"0"0,0 0 16,0 0-16,0 0 16,0 0-16,0 0 15,0 0-15,17 0 16,0 0-1,18 0-15,0 0 16,0 0-16,-1 0 16,-8 0-16,0 0 15,0 0-15,-8 0 16,-9 0 0,-1 0-16,1 0 0,0 0 15,-9 0 1,0 9-16,-9 0 15,0 8-15,-17 0 16,0 1-16,0-1 16,-9 0-16,1 1 15,16-10-15,1 1 16,-1 0-16,10-1 16,-1-8-1,9 0-15,0 0 16,0 9-16,17 8 15,36 1-15,16-10 16,9-8-16,26-8 16,-51 8-16</inkml:trace>
  <inkml:trace contextRef="#ctx0" brushRef="#br0" timeOffset="35311.59">18748 15735 0,'0'0'0,"0"0"0,-8 0 0,-1 0 15,0 0-15,1 0 16,8 0-16,0 0 15,0 0-15,0 0 16,0 0-16,0 0 16,17 0-16,0 0 15,9 0-15,9 0 16,0 0 0,17 0-16,0 8 15,-9 1-15,-25-9 16</inkml:trace>
  <inkml:trace contextRef="#ctx0" brushRef="#br0" timeOffset="35523.32">18800 15865 0,'0'0'0,"0"0"16,0 0-16,0 0 15,0 0-15,0 0 16,0 0-16,0 0 15,26 8-15,9 1 16,9 0-16,8-9 16,8 0-16,10 0 31,-27-9-31,-25 9 0</inkml:trace>
  <inkml:trace contextRef="#ctx0" brushRef="#br0" timeOffset="36080.31">19460 15648 0,'0'0'0,"0"0"15,0 0-15,0 0 16,0 0-16,18 0 16,-1 0-16,0 0 15,18 0 1,0 0-16,17 0 15,-9 9-15</inkml:trace>
  <inkml:trace contextRef="#ctx0" brushRef="#br0" timeOffset="37289.74">19790 16055 0,'0'0'0,"0"0"0,0 0 0,0 0 16,0 0-16,0 0 15,0 0 1,0 0-16,0 0 16,0 0-16,0 0 15,9-9-15,8 1 16,1-10-16,-1-7 15,18-1-15,0-18 16,-1 1-16,-8-9 16,0 17-1,0 1-15,-8-1 16,-10 9-16,1 9 16,0-1-16,0 1 15,-1 8-15,1 1 16,-9-1-16,0 0 15,9 1-15,-9 8 16,0 0-16,0 0 16,0 0-1,0 0-15,0 0 16,0 0-16,0 0 16,0 0-16,0 0 15,0 0-15,0 0 16,0 0-16,0 0 15,0 0-15,0 0 16,0 0 0,0 0-16,0 0 15,0 8-15,-9 10 16,0-1-16,1 18 16,-1-1-16,0 1 15,0 8-15,9 1 16,0-1-16,0-8 15,0-9-15,9 0 16,0-9 0,0-8-16,-1-1 15,1-8-15,8-8 16,1-10-16,8-8 16,8-8-16,10-10 15,-1-8-15,-8 9 16,-9 8-16,0 18 15,-17 0 1,-1-1-16,1 1 16,0 8-16,0 1 15,-9 8-15,0 0 16,0 0-16,0 0 16,0 0-16,-9 0 15,0 17-15,0 18 16,1-1-1,-10 18-15,1 9 16,0 0-16,8-18 16,0 0-16,9-17 15,0 0-15,18-17 16,8 8-16,0-8 16,-9-9-16</inkml:trace>
  <inkml:trace contextRef="#ctx0" brushRef="#br0" timeOffset="38263.77">21136 15553 0,'0'0'0,"0"0"0,0 0 16,0 0-16,0 0 15,0 0-15,0 0 16,0 0-16,0 8 15,0 1 1,0 0-16,0-1 16,0 1-16,-8 8 15,-1 1-15,9-10 16</inkml:trace>
  <inkml:trace contextRef="#ctx0" brushRef="#br0" timeOffset="39222.24">20615 15813 0,'0'0'0,"0"0"0,0 0 16,0 0-16,0 0 16,0 0-1,-8 17-15,-1 18 16,0 8-16,1 9 15,-1 0-15,0-9 16,0 0-16,1-8 16,8-9-16,0-17 15,0-1-15,0-8 16,0 0-16,0-8 16,0-27-1,8-26-15,1 9 16,0 18-16,0-1 15,8 1-15,-8 8 16,-1 8-16,1 1 16,0 8-16,-1 1 15,1 8 1,-9 0-16,0 0 16,9 0-16,-1 0 15,10 0-15,-1 0 16,0 0-16,1 0 15,-1 0-15,-8 8 16,0-8 0,-1 0-16,-8 0 0,-8 9 15,-10 8 1,-8 9-16,0-8 16,0 8-16,9-9 15,-1-8-15,10-1 16,8 1-1,0 0-15,0 8 16,17 0-16,0 0 16,1-8-16,-1 0 15,-8-1-15,-1 1 16,1 0-16,-9-1 16,-9 1-16,1 8 15,-10 1-15,-8-1 16,9-8-16,0-1 15,8-8-15,9 0 16</inkml:trace>
  <inkml:trace contextRef="#ctx0" brushRef="#br0" timeOffset="40022.36">21041 15449 0,'0'0'0,"0"0"16,-9 0-16,9 0 16,0 0-16,0 0 15,0 17-15,0 1 16,0 8-16,0 8 15,0 18 1,9 9-16,-9-1 16,0 10-16,0-10 15,0-16-15,0-18 16,0 0-16,0-9 16,0-8-16,0-1 15,0-8-15,0-8 16,0-10-1,0-16-15,0-27 16,8-17-16,1 9 16,0 8-16,-1 18 15,1 8-15,0 9 16,0 9-16,-1 0 16,1-1-16,8 10 15,1-1-15,-1 0 16,18 9-1,-9 0-15,0 0 16,-9 0-16,-8 9 16,0 8-16,-18 1 15,0 8-15,-8 8 16,-9 1-16,0-9 16,-9 0-1,18 0-15,-1-9 16,1-8-16,17-1 15,0 10-15,0-1 16,17 0-16,1 1 16,-1-1-16,9 0 15,0-8-15,-17 0 16,-1-1-16,1 1 16,-9 8-1,-9 1-15,-17 16 16,-8-8-16,-1 0 15,0 0-15,0-9 16,9-8 0,9 0-16,17-1 0,0-8 15,0 0 1,9-8-16,-1-1 16</inkml:trace>
  <inkml:trace contextRef="#ctx0" brushRef="#br0" timeOffset="40321.77">21544 15778 0,'0'0'0,"0"0"0,0 0 15,-8 0 1,-1 0-16,0 17 16,-8 1-16,8-1 15,1 18-15,-1-9 16,9 0-16,0-9 15,0-8-15,0-1 16,9 1-16,8-9 16,0-9-16,1 1 15,-1-18 1,-8 0-16,-1-9 16,-16 0-16,-1 18 15,0 0-15,1 17 16,-1-9-16,9 9 15</inkml:trace>
  <inkml:trace contextRef="#ctx0" brushRef="#br0" timeOffset="40917.14">21935 15553 0,'0'0'0,"0"0"0,0 0 0,0 0 16,0 0-16,0 0 16,0 0-16,0 0 15,9 0-15,8 8 16,1 1-16,-1 8 15,-8-8 1,-1 8-16,1 1 16,-18-1-16,-8 18 15,-18 8-15,-8 9 16,-18 9-16,-17-1 16,8-16-16,18-1 15,0-17-15,17 0 16,18-18-16,0 1 15,17 0 1,0-1-16,8 1 16,18 8-16,35-8 15,17 0-15,9-9 16,9-9-16,-18 0 16,-17 1-16,-18-1 15,-17 0-15,0 1 16,-17-1-1,0-8-15,-18-1 16,0 1-16,-17 0 16,0 0-16,-9-1 15,9 10-15,9 8 16,0 0-16,17 0 16,0 0-16,0 0 15</inkml:trace>
  <inkml:trace contextRef="#ctx0" brushRef="#br0" timeOffset="41439.93">22369 15986 0,'0'0'0,"0"0"0,0 0 16,0 0-16,0 0 15,0 0-15,0 0 16,0 0-16,0 0 15,0 0-15,18 9 16,-1-1-16,9 1 16,0-1-1,0 1-15,0-9 0,-8 0 16,-10 0 0,1 0-16,0 0 15,-9 0-15,-9 9 16,0 8-16,-8 0 15,0 1-15,-1-1 16,1-8-16,0-1 16,8 1-1,0 0-15,9-1 16,0 1-16,0 0 16,18-1-16,25 1 15,26-9-15,10 0 16,-45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6T04:36:20.7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12505 6858 0,'0'0'0,"0"0"0,0 0 0,0 0 16,0 0-16,0 0 16,0 0-16,0 0 15,0 0-15,0 0 16,0 0-16,0 0 16,0 0-16,0 0 15,17 0-15,0 0 16,9-9-1,9 0-15,9 9 16,-1-8-16,0 8 16,1 0-16,-9 0 15,-9 0-15,-9 0 16,0 0-16,-8 8 16</inkml:trace>
  <inkml:trace contextRef="#ctx0" brushRef="#br0" timeOffset="279.39">12496 7161 0,'0'-9'0,"0"9"0,0 0 0,0 0 15,0 0 1,0 0-16,0 0 15,17 0-15,18 0 16,0 0-16,8-9 16,9 1-16,-8 8 15,-1 0-15,1 0 16,-18 0-16,0 0 16,-9 0-1,0 0-15,1 0 16,8 8-16,-9 1 15</inkml:trace>
  <inkml:trace contextRef="#ctx0" brushRef="#br0" timeOffset="1579.87">13920 5454 0,'0'0'0,"0"-8"0,0-1 15,0 1-15,0-1 16,0 9-1,0 0-15,0 0 16,0 0-16,0 0 16,0 0-16,-9 0 15,1 17-15,-1 0 16,-8 1-16,-9 16 16,0 18-1,-9 18-15,0-1 16,0 9-16,1 9 15,8 8-15,0 17 16,8-16-16,1 25 16,8 26-16,0 0 15,9-8-15,9 0 16,0 8 0,-1-17-16,19 17 15,-1 9-15,8-35 16,1-8-16,17-1 15,0-8-15,18-26 16,25 0-16,18-26 16,-52-35-16</inkml:trace>
  <inkml:trace contextRef="#ctx0" brushRef="#br0" timeOffset="2417">18531 5541 0,'0'0'0,"0"0"15,0 0-15,0 0 16,0 0-16,0 0 16,0 0-16,0 0 15,0 0-15,0 0 16,18 17-16,8 27 16,17 16-16,9 18 15,18 9 1,8 25-16,-9 1 15,1 8-15,-1 18 16,1 8-16,-27-17 16,0 0-16,-8 26 15,-9-18-15,-17 1 16,-18 26-16,-17-1 16,-9 1-16,-25-1 15,-10-17 1,1 1-16,-9-1 15,-9 9-15,-104 190 16</inkml:trace>
  <inkml:trace contextRef="#ctx0" brushRef="#br0" timeOffset="7910.8">14806 5827 0,'0'0'0,"0"0"0,0 0 0,0 17 15,-9 9-15,0 35 16,1 25-16,-1 10 16,0-1-1,1-8-15,8-27 16,8 1-16,-8-27 15</inkml:trace>
  <inkml:trace contextRef="#ctx0" brushRef="#br0" timeOffset="8445.79">16577 6052 0,'0'0'0,"0"0"0,0 0 0,0 0 16,0 0-16,0 0 15,0 0 1,-8 9-16,-1 17 16,9 26-16,0 17 15,0-8-15,9-1 16,8-8-16,18 9 15,-1-18-15,1-17 16,9-9-16,-1-8 16,9-18-1,-8-17-15,-1 0 16,-17-8-16,0-18 16,0-35-16,-26 1 15,-9 25-15,-17 9 16,0 17-16,-17 9 15,8 18-15,0 8 16,9 8 0,9-8-16</inkml:trace>
  <inkml:trace contextRef="#ctx0" brushRef="#br0" timeOffset="8964.42">14814 7273 0,'0'0'0,"0"0"0,0 0 15,0 0-15,0-8 16,0 8-16,-8 0 16,-1 0-16,0 0 15,1 8-15,-10 10 16,-8 25-1,9 26-15,17 0 16,0-8-16,17-9 16,-8-9-16,8-17 15,9-8-15,0-10 16,9-8-16,9-17 16,8-18-16,-9-25 15,-17-1 1,-8-8-16,-18-1 15,-9 10-15,-17 8 16,-9 17-16,0 18 16,9 17-16,0 17 15,18-8-15</inkml:trace>
  <inkml:trace contextRef="#ctx0" brushRef="#br0" timeOffset="11311.8">16473 7663 0,'0'0'0,"0"0"0,0 0 15,0 0-15,0 0 16,0 0-16,0 0 16,17 9-16,18-1 15,9 1-15,16 0 16,19-9-1,-1-9-15,-18-17 16,10 0-16,-9-17 16,-9-9-16,-17 17 15,-9-8-15,-18-1 16,1 1-16,-18 9 16,1-1-16,-18 18 15,0-1 1,-18 18-16,1 0 15,-18 26-15,-9 26 16,10 26-16,8 9 16,17 8-16,9 9 15,17-17-15,26-10 16,1-16-16,8 0 16,9-18-16,17-17 15,0-9 1,9-8-16,17-18 15,26-34-15,0-18 16,-60 27-16</inkml:trace>
  <inkml:trace contextRef="#ctx0" brushRef="#br0" timeOffset="13227.92">17428 7386 0,'0'0'0,"0"0"16,0 0-16,0 8 16,0-8-16,0 0 15,0 0-15,0 0 16,0-8-16,18-10 15,-1-7-15,0-10 16,1-17-16,8-9 16,0 1-1,-17 25-15,-1 9 16,1 9-16,0-1 16,-9 18-16,0 0 15,0 9-15,0 17 16,0 9-1,0 8-15,8 0 16,1 1-16,0-18 16,-1 0-16,10-18 15,-1-8-15,0-8 16,1 8-16</inkml:trace>
  <inkml:trace contextRef="#ctx0" brushRef="#br0" timeOffset="13373.49">17619 6719 0,'0'0'0,"0"0"0,0 0 16,0 0-16,0 0 15,0 0-15,0 0 16,0 0-16,26 0 16,-8 9-16</inkml:trace>
  <inkml:trace contextRef="#ctx0" brushRef="#br0" timeOffset="25830.01">18349 6961 0,'0'0'0,"0"0"0,0 0 15,0 0-15,0 0 16,0 0-16,0 0 15,0 0-15,0 0 16,0 0-16,0 0 16,0 0-16,0 0 15,0 0-15,0 0 16,0 0-16,0 0 16,0 0-1,0 0-15,0 0 16,0 0-16,-9 0 15,0 0-15,1 0 16,-10 0-16,-8 0 16,0 9-16,0 8 15,0 1 1,-9 8-16,9 0 16,9 0-16,0-9 15,8 9-15,9 0 16,0 0-16,0 0 15,17-9 1,1 1-16,-1-1 16,9-8-16,9-1 15,-9-16-15,0-1 16,0 0-16,-9-8 16,-8 8-16,0-8 15,-1 0-15,1-9 16,0 8-16,-9 1 15,0 0-15,0-1 16,0 10 0,0-10-16,0 18 0</inkml:trace>
  <inkml:trace contextRef="#ctx0" brushRef="#br0" timeOffset="26128.32">18340 6797 0,'0'0'0,"0"-9"16,0 1-16,0-1 15,0 9-15,0 0 16,0 0-16,0 0 15,0 0 1,-9 9-16,1 25 16,-18 61-16,-9 35 15,0 0-15,9-17 16,17-1-16,9-25 16,9-35-16,0-26 15</inkml:trace>
  <inkml:trace contextRef="#ctx0" brushRef="#br0" timeOffset="26526.52">18748 6866 0,'0'0'0,"0"0"0,0 0 15,0 0-15,0 0 16,0 0-16,0 0 16,-8 0-1,-10 9-15,-17 43 16,-34 43-16,26-34 15</inkml:trace>
  <inkml:trace contextRef="#ctx0" brushRef="#br0" timeOffset="35974.37">3474 9092 0,'0'0'0,"0"0"0,0 0 16,0 0-16,0 0 0,0 0 15,0 0 1,0 0-16,0 0 16,0 0-16,0-9 15,-9 1-15,0-1 16,0 0-16,1 9 15,-18-8-15,-9 8 16,9 0-16,-9 0 16,-8 17-1,-1 0-15,1 18 16,-9 0-16,8 17 16,10 0-16,8-9 15,8 0-15,18 0 16,0 1-16,18-10 15,8-8-15,8 0 16,10-17 0,8 0-16,9-18 15,-9 0-15,-26 9 16</inkml:trace>
  <inkml:trace contextRef="#ctx0" brushRef="#br0" timeOffset="36429.35">3812 9248 0,'-9'0'0,"1"0"0,-1 0 16,0 0-16,1 0 16,-10 9-16,1 8 15,0 0-15,-1 0 16,1 18-16,0 8 16,-1 1-16,18-1 15,9 0-15,8-8 16,1-9-1,8-17-15,8-1 16,1-16-16,9-1 16,-1-17-16,0-17 15,-17-1-15,0-8 16,-17 0-16,-18 18 16,1-1-16,-1 18 15,-8 0 1,-9 8-16,8 9 15,1 9-15,17 8 16,0-8-16</inkml:trace>
  <inkml:trace contextRef="#ctx0" brushRef="#br0" timeOffset="36868.91">4490 9118 0,'0'0'0,"0"0"0,0 0 15,0 0-15,-9 0 16,0 0-16,0 0 15,1 0-15,-10 0 16,1 0-16,0 9 16,-1 8-16,1 0 15,8 18-15,9 0 16,0-1 0,18 1-16,-1-1 15,0-8-15,-8 0 16,0-8-16,-1-1 15,-8 0-15,-8 1 16,-1-1-16,-17 9 16,0 0-16,-9 0 15,18-17 1,-1-1-16,10 1 16,8-9-16,0 0 15</inkml:trace>
  <inkml:trace contextRef="#ctx0" brushRef="#br0" timeOffset="37540.35">5184 8685 0,'-8'0'0,"-1"9"16,0-9-16,0 0 16,1 0-16,-1 0 15,0 0-15,1 0 16,-1 17-16,-8 18 15,-9 17-15,0 8 16,8 9 0,1 1-16,-1-1 15,18 9-15,0-17 16,0-9-16,9-18 16,0-8-16,8 0 15,1-17 1,-1-1-16,0-8 0,9-8 15,9-18 1,0-9-16,0-25 16,-9-1-16,0-17 15,-18 9-15,1 8 16,-9 18-16,0 8 16,-9 18-16,1-1 15,-1 1-15,0 8 16,-8 9-1,-9 18-15,0-1 16,-9 9-16,9 9 16,9 8-16,8-8 15,9-9-15,0 0 16,0 8-16,17-8 16,1 0-16,-1-17 15,9 0 1,9-1-16,0-8 15,17-8-15,-18 8 16</inkml:trace>
  <inkml:trace contextRef="#ctx0" brushRef="#br0" timeOffset="37907.62">4854 9551 0,'0'0'0,"0"0"0,0 0 16,0 0 0,0 0-16,0 0 15,0 0-15,0 0 16,0 0-16,0 0 15,18 0-15,8 0 16,26 0-16,26-9 16,17 1-16,1-1 15,-9 0 1,0 1-16,-9 8 16,-9 0-16,-17 0 15,-26 8-15,0 1 16,-17-9-16</inkml:trace>
  <inkml:trace contextRef="#ctx0" brushRef="#br0" timeOffset="38373.98">4880 9863 0,'0'-9'0,"0"9"0,0 0 0,0 0 15,0 0 1,0 0-16,9 0 16,8 0-16,1 0 15,8 0-15,8 0 16,1 9-1,0 8-15,-9 0 0,0 1 16,0-1-16,-17 0 16,-1 1-1,1-1-15,-18 18 16,1-1-16,-18 10 16,-9-1-16,0-17 15,1 0-15,16 0 16,1-17-16,8-1 15,0 1-15,9-1 16,0 1 0,0-9-16,18 9 15,8-1-15,26 1 16,17-9-16,44 9 16,252 51-16</inkml:trace>
  <inkml:trace contextRef="#ctx0" brushRef="#br0" timeOffset="38839.69">6209 9586 0,'0'0'0,"0"0"0,0 0 16,0 0-16,0 0 16,0 0-16,0 0 15,0 0-15,0 0 16,0 0-16,0 0 16,17 0-16,18 0 15,8 8 1,18 1-16,0-9 15,-9 0-15,-8 0 16,-1 9-16,-26-1 16,-8-8-16,0 0 15</inkml:trace>
  <inkml:trace contextRef="#ctx0" brushRef="#br0" timeOffset="39025.36">6192 9949 0,'0'0'0,"0"0"0,0 0 16,0 0-16,0 0 16,8 0-16,10 0 15,8 0-15,17 0 16,9 0 0,18 0-16,-1 0 15,-17 0-15,18 0 16,-27 9-16</inkml:trace>
  <inkml:trace contextRef="#ctx0" brushRef="#br0" timeOffset="39274.89">7043 9378 0,'0'0'0,"0"0"0,0 0 16,0 0-1,0 0-15,0 0 16,0 17-16,0 18 16,-9 34-16,0 18 15,0 17-15,18-9 16,0-52-16</inkml:trace>
  <inkml:trace contextRef="#ctx0" brushRef="#br0" timeOffset="47343.69">7928 9291 0,'-8'0'0,"-1"0"0,9 0 15,0 0-15,0 0 16,0 0-16,0 0 16,17 0-16,9 0 15,35 0-15,26-8 16,8-1-16,-16 0 15,-10 1 1,1-1-16,-18-8 16,8 8-16,1 0 15,-26 9-15,-26 0 16</inkml:trace>
  <inkml:trace contextRef="#ctx0" brushRef="#br0" timeOffset="47672.68">7972 9577 0,'0'0'0,"0"0"0,0 0 15,0 0 1,0 0-16,0 0 15,0 0-15,0 0 16,0 0-16,26 0 16,17 9-16,27-1 15,16 1-15,1 0 16,-9-9 0,1 0-16,-1 0 15,-17 0-15,-9 0 16,0 0-16,-18-9 15,-25 0-15,0 9 16</inkml:trace>
  <inkml:trace contextRef="#ctx0" brushRef="#br0" timeOffset="48056.32">8354 9118 0,'0'0'0,"0"0"0,0 0 0,0 0 15,0 0 1,0 0-16,0 0 16,0 0-16,0 0 15,0 0-15,17 9 16,1 8-16,16 9 15,18 26-15,9-9 16,0 0 0,0-8-16,-1 0 0,-16-9 15,-18 0 1,0-9-16,-17 0 16,-1 1-16,-16 16 15,-18 27-15,-18 8 16,-17 1-16,9-10 15,0-8-15,26-26 16</inkml:trace>
  <inkml:trace contextRef="#ctx0" brushRef="#br0" timeOffset="49138.54">9839 9109 0,'0'0'0,"0"0"15,0 0-15,0 0 16,0 0 0,0 0-16,0 0 15,0 0-15,-9 0 16,0 26-16,-17 18 15,0 34-15,0 17 16,9 9-16,-1 0 16,18-18-16,0-16 15,9-19-15,8-16 16,1-9 0,-1-17-16,9-1 15,18-25-15,8-18 16,17-25-16,1-27 15,-9-17-15,-9-8 16,-18 8-16,-16 17 16,-10 27-16,-8 16 15,-8 10-15,-1 16 16,-8 1 0,-9 0-16,-9 17 15,-9 8-15,1 10 16,0 25-16,8 9 15,9 0-15,8-9 16,18 0-16,0-8 16,0 0-16,9-9 15,9-9 1,-1 9-16,0-17 16,18-1-16,8 1 15,-17 0-15</inkml:trace>
  <inkml:trace contextRef="#ctx0" brushRef="#br0" timeOffset="49596.9">10594 9404 0,'-8'-9'0,"-1"0"0,0 1 16,9-1-16,0 0 16,0 9-16,0 0 15,0 0-15,9-8 16,8 8-16,1 0 15,-1-9 1,9 9-16,0 0 16,17 9-16,10 8 15,-19-8-15,-16-1 16</inkml:trace>
  <inkml:trace contextRef="#ctx0" brushRef="#br0" timeOffset="49977.58">10638 9551 0,'0'0'0,"0"0"0,0 0 0,0 0 15,-9 0-15,0 0 16,1 0-16,8 0 16,0 0-16,0 0 15,0 0 1,0 0-16,0 0 15,0 0-15,0 0 16,0 0-16,17 0 16,0 0-16,9 9 15,35-1-15,-17-8 16</inkml:trace>
  <inkml:trace contextRef="#ctx0" brushRef="#br0" timeOffset="53338.43">11636 9135 0,'0'0'0,"0"0"0,0 0 0,0 0 15,0 0-15,0 0 16,0 0-16,0 0 16,-8 0-16,-1 0 15,0 0-15,1 0 16,-19 18 0,1 8-16,0 26 15,-8 17-15,16 0 16,1 0-16,17 1 15,9-10-15,8-8 16,9-8-16,9-18 16,8-9-16,18-17 15,0-17 1,8-18-16,1-8 16,-18-18-16,-9 0 15,-17-8-15,-8 0 16,-18 17-16,-9 17 15,-17 1-15,0-1 16,-9 18-16,0-1 16,1 18-1,16 0-15,10 9 16</inkml:trace>
  <inkml:trace contextRef="#ctx0" brushRef="#br0" timeOffset="63437.14">1745 10850 0,'0'0'0,"0"0"0,0 0 15,0 0-15,0 0 16,0 0-16,-8-9 15,8 9-15,0 0 16,0 0-16,0 0 16,0 0-16,0 0 15,0 0-15,26-8 16,-9-1-16,44 0 16,17 1-16,-8-1 15,-1 0 1,-8 9-16,-18-8 15,1 8-15,-1 0 16,-8 8-16,-26 1 16</inkml:trace>
  <inkml:trace contextRef="#ctx0" brushRef="#br0" timeOffset="63757.99">1520 11006 0,'0'0'0,"0"0"0,0 0 15,17 0-15,0 9 16,9-1-16,27 10 15,16-1-15,9-8 16,0-1-16,-8 1 16,-18-9-16,0-9 15,-17 1-15,8-1 16,1 0 0,-18 9-16,0 0 15,-18 9-15</inkml:trace>
  <inkml:trace contextRef="#ctx0" brushRef="#br0" timeOffset="64103.54">2084 10737 0,'0'-8'0,"-9"-1"0,9 9 15,0 0-15,0 0 16,0 0-1,0 0-15,0 0 0,0 0 16,0 0-16,0 0 16,9 0-1,8 0-15,27 17 16,-9 1-16,25-1 16,1 9-16,0 0 15,-9 0 1,-17-9-16,-9-8 0,-17 8 15,-1 1-15,-16 16 16,-18 18 0,-18 18-16,-17-1 15,-8 0-15,17-17 16,34-26-16</inkml:trace>
  <inkml:trace contextRef="#ctx0" brushRef="#br0" timeOffset="66490.27">3335 11318 0,'-9'0'0,"0"0"0,1 0 16,8 0-16,0 0 15,0 0-15,0 0 16,17 0-16,18-9 16,8 0-16,0 9 15,10 0-15,25 0 16,0 0 0,-43 0-16</inkml:trace>
  <inkml:trace contextRef="#ctx0" brushRef="#br0" timeOffset="67219.17">3995 11370 0,'0'0'0,"0"0"0,0 8 16,0-8-1,0 0-15,0 0 16,0 0-16,0 9 16,0-9-16,0 9 15,17 8-15,18-8 16,-1-1-16,1 1 15,9-9 1,-1-9-16,0 1 16,1-10-16,-9 1 15,-9-9-15,0 9 16,-18-1-16,1-8 16,0 0-16,-9 9 15,-9 0-15,0-1 16,-8 1-1,0 0-15,-9 17 16,-1 0-16,-16 9 16,0 8-16,-1 17 15,1 10-15,8 8 16,0 8-16,18 10 16,0-1-16,17-8 15,0-1-15,26 1 16,8 8-16,10-17 15,8-9 1,0-17-16,9-26 16,17-8-16,26-18 15,-43 8-15</inkml:trace>
  <inkml:trace contextRef="#ctx0" brushRef="#br0" timeOffset="67736.5">4715 11352 0,'0'0'0,"-8"0"0,-1 0 15,0 0-15,1 0 16,8 0-16,0 0 15,0 0-15,0-8 16,0-1-16,17-17 16,0-9-16,9-8 15,0-9-15,0 0 16,-17 18 0,0 8-16,-1 8 15,-8 10-15,0-1 16,0 9-16,0 0 15,0 0-15,0 0 16,0 17-16,0 1 16,9-1-16,0 9 15,0-9-15,-1 1 16,1-1 0,0-8-16</inkml:trace>
  <inkml:trace contextRef="#ctx0" brushRef="#br0" timeOffset="67890.55">4828 10746 0,'0'0'0,"0"0"0,0 0 16,0 0-16,0 0 15,9 9-15,0-1 16</inkml:trace>
  <inkml:trace contextRef="#ctx0" brushRef="#br0" timeOffset="68287.91">5202 10841 0,'-9'0'0,"0"0"0,9 0 16,0 0-16,0 0 15,0 0-15,9 0 16,8 0-1,1 0-15,8 9 16,0 8-16,0 1 16,9-1-16,-9 18 15,0-1-15,0 1 16,-18 8-16,1-8 16,0-9-16,-1 0 15,-8-9 1,9 1-16,8-10 15,-8 1-15</inkml:trace>
  <inkml:trace contextRef="#ctx0" brushRef="#br0" timeOffset="68473.37">5314 10963 0,'0'0'0,"0"0"0,0 0 16,-8 17-1,-1 0-15,0 18 16,-8 0-16,-9-1 16,0 1-16,9-9 15,8 0-15,0-9 16,9-8-16</inkml:trace>
  <inkml:trace contextRef="#ctx0" brushRef="#br0" timeOffset="69568.89">6131 11283 0,'0'0'0,"-9"-9"16,0 1-16,1-1 15,-1 0-15,-8 1 16,-9-1-16,-9 9 16,0 0-16,0 0 15,1 9-15,-1 8 16,9 0-1,8 1-15,1-1 16,8 0-16,9 18 16,0 0-16,9-1 15,8-8-15,-8 0 16,0-8-16,0-10 16,-1 1-16,1 0 15,-18 8-15,1 0 16,-1 1-1,-17-1-15,0 0 16,8 1-16,1-1 16,8-8-16</inkml:trace>
  <inkml:trace contextRef="#ctx0" brushRef="#br0" timeOffset="69766.17">6174 11517 0,'0'0'0,"0"0"16,0 9-16,0 8 15,0 0-15,0 1 16,0-1-16,0-8 16,0-1-16,0 1 15,0 0 1</inkml:trace>
  <inkml:trace contextRef="#ctx0" brushRef="#br0" timeOffset="69902.25">6261 11041 0,'0'0'0,"0"0"0,0 0 16,0 0-1,0 0-15,0 17 16,0 9-16,0 0 15</inkml:trace>
  <inkml:trace contextRef="#ctx0" brushRef="#br0" timeOffset="70289.44">6417 11612 0,'0'0'0,"0"0"0,0 0 15,0 0-15,0 0 16,0 9-16,-8 8 16,-1 1-1,9-1-15,0-8 0,0-1 16,0 1 0,0-9-16,0 0 15,0 0-15,0-9 16,0 1-16,17-18 15,9 0-15,0-9 16,0 18-16,1-1 16,-10 1-16,-8 17 15,-1 0 1,1 0-16,8 17 16,-8 1-16,0 8 15,-1 0-15,1 0 16,8 0-16,-8-18 15,0 1-15</inkml:trace>
  <inkml:trace contextRef="#ctx0" brushRef="#br0" timeOffset="71118.53">7268 10859 0,'0'0'0,"0"0"0,0-9 16,-8 0-16,8 9 15,-9 0-15,0 0 16,1 0-16,-1 0 16,0 0-16,1 0 15,-1 18-15,0-1 16,-8 18-16,8 8 16,9 0-16,0 1 15,0-1 1,9-17-16,8-9 15,1 1-15,-1-10 16,18 1-16,8-18 16,0 1-16,1-18 15,-9 0-15,-1-9 16,-8 0-16,0 1 16,-17-1-1,0 0-15,-9 1 16,-9 16-16,0-8 15,-8 9-15,0 0 16,-1-1-16,1 10 16,0 8-16,8 0 15,-8 0-15,-1 0 16,10 8-16,8 1 16</inkml:trace>
  <inkml:trace contextRef="#ctx0" brushRef="#br0" timeOffset="71554.28">6765 11465 0,'0'0'0,"0"0"0,0 0 15,0 0-15,17 0 16,9 0-16,35 0 16,17 0-16,35-9 15,8 1 1,1-1-16,-18 0 16,-8 1-16,-9 8 15,-18 0-15,-17 0 16,-8 0-16,-18 0 15,0 0-15,-18 0 16</inkml:trace>
  <inkml:trace contextRef="#ctx0" brushRef="#br0" timeOffset="72219.85">7112 11759 0,'0'0'0,"0"0"15,0 0-15,0 0 16,9-8-16,-1-1 16,1 9-16,8 0 15,1 0-15,-1 0 16,9 0-1,0 0-15,0 9 16,0-1-16,-8 1 16,-1 0-16,0-1 15,-8 1-15,0 0 16,0-1-16,-9 1 16,0 0-16,0-1 15,-9 10-15,0-1 16,-17 0-1,0 1-15,-9-1 16,18 0-16,0-8 16,-1 0-16,10-1 15,-1 1-15,0-9 16,9 0-16,0 0 16,0 0-16,0 9 15,18 8 1,-1-8-16,18 8 15,-1-8-15,18-1 16,1 1-16,-1 0 16,8-9-16,1 0 15,26 0-15,-35 8 16</inkml:trace>
  <inkml:trace contextRef="#ctx0" brushRef="#br0" timeOffset="72573.31">8137 11309 0,'0'0'0,"0"0"16,0 0-16,0 0 16,0 0-16,0 0 15,0 0 1,17-9-16,18 9 16,0-8-16,17-1 15,0 0-15,0 1 16,-9-1-1,1 0-15,-1 1 0,-8 8 16,0 0-16,-1 8 16,-25 1-1</inkml:trace>
  <inkml:trace contextRef="#ctx0" brushRef="#br0" timeOffset="72785.55">8354 11378 0,'-9'0'0,"-8"0"0,8 0 16,0 0-16,1 0 16,8 0-1,0 0-15,0 0 16,0 0-16,17 0 16,0 0-16,18 0 15,17 9-15,18-9 16,17 0-16,-44 0 15</inkml:trace>
  <inkml:trace contextRef="#ctx0" brushRef="#br0" timeOffset="78201.49">9578 10919 0,'0'0'0,"0"0"0,0 0 16,0 0-16,0 0 15,0 0-15,-8 0 16,-1 0-16,0 0 15,0 0 1,-8 0-16,-9 9 0,0 8 16,0 1-1,-9 8-15,9 8 16,9 1-16,-1 8 16,10 9-16,8-8 15,0 7-15,17-7 16,9 8-1,26-9-15,0-17 16,0-17-16,1-18 16,-1-8-16,8-9 15,1-18-15,-9-16 16,0-18-16,-17 9 16,-26 17-16,0 0 15,-18 17-15,-17 0 16,-9 1-16,-8 16 15,-18 18 1,-9 9-16,1 8 16,8 18-16,35-18 15</inkml:trace>
  <inkml:trace contextRef="#ctx0" brushRef="#br0" timeOffset="79867.75">10334 11759 0,'0'0'0,"0"0"0,0 0 15,0 0-15,0 9 16,0 8-16,17 9 16,0 26-16,9-8 15,-17-1-15,9-17 16,-10 0-16,1-9 16,0-8-16,-1 0 15,1-1 1,-9 1-16,0 0 15,0-9-15,17 0 16,9-18-16,44-42 16,25-36-16,36-60 15,16-43-15,-17-9 16,-8 35-16,-70 113 16</inkml:trace>
  <inkml:trace contextRef="#ctx0" brushRef="#br0" timeOffset="84216.49">12018 11257 0,'0'0'0,"0"-9"0,0 1 0,0 8 0,0 0 15,0 0-15,0 0 16,0-9-16,18 9 16,8-9-1,17 1-15,18-1 16,8 1-16,1-1 15,-1 9-15,10 0 16,-19-9-16,1 9 16,0 9-16,-18 0 15,-25-9 1</inkml:trace>
  <inkml:trace contextRef="#ctx0" brushRef="#br0" timeOffset="84583.5">12027 11396 0,'0'0'0,"0"0"0,0 0 15,0 0-15,0 0 16,0 0-16,0 0 15,0 0-15,0 0 16,0 0-16,0 0 16,26 0-1,9 8-15,26-8 16,8 0-16,1 0 16,-1 9-16,9-9 15,-17-9-15,0 9 16,-18 0-1,1 0-15,-18 0 16,-9-8-16,9-1 16,-17 0-16,-1 9 15</inkml:trace>
  <inkml:trace contextRef="#ctx0" brushRef="#br0" timeOffset="84918.25">12435 10928 0,'0'0'0,"0"0"16,0 0-16,0 0 16,0 0-16,0 0 15,0 0-15,0 9 16,9-1-1,8 10-15,9 8 16,18 8-16,8 1 16,0 0-16,9-9 15,-18 0-15,0 0 16,-8-9-16,-9 0 16,-17 0-16,0 1 15,-9 16-15,-26 44 16,-44 35-1,-8-9-15,35-52 16</inkml:trace>
  <inkml:trace contextRef="#ctx0" brushRef="#br0" timeOffset="86683.58">13373 10989 0,'0'0'0,"0"0"16,0 0-16,0 0 15,0 0-15,0 0 16,-9 0-16,1 8 16,8-8-16,0 0 15,0 0-15,0 9 16,0 8 0,0 1-16,0-1 15,17 0-15,9 9 16,9 0-1,17 0-15,17 0 16,1-17 0,-9-9-16,-1-9 15,-60 9-15,79-17 0,-10-18 0,-26 9 0,-17-8 16,-8 8 0,-9 0-16,-1-18 15,-16 10-15,-10 8 16,-8 8-16,-17 1 15,-9 17-15,-9 9 16,0 17 0,-17 26-16,17 34 15,18 10-15,8 16 16,18 9-16,25-17 16,10-17-16,16-18 15,18-8-15,1-18 16,16-17-16,18-9 15,17-43-15,9-17 16,-61 26-16</inkml:trace>
  <inkml:trace contextRef="#ctx0" brushRef="#br0" timeOffset="87219.99">14215 10893 0,'0'0'0,"-8"0"15,8 0 1,0 0-16,0 0 0,0 0 15,0-8 1,0-1-16,17-17 16,0 0-16,1-9 15,-1 1-15,-8-1 16,-1 18-16,1 0 16,0 8-16,-9 9 15,0 0-15,0 9 16,17 8-16,1 17 15,-1 10 1,0-10-16,9 1 16,0-9-16,9-9 15,0-8-15,-18-9 16</inkml:trace>
  <inkml:trace contextRef="#ctx0" brushRef="#br0" timeOffset="87367.25">14458 10356 0,'0'0'0,"0"0"16,0 0-16,0 0 15,0 0-15,9 9 16,9 8-16,-1-8 16</inkml:trace>
  <inkml:trace contextRef="#ctx0" brushRef="#br0" timeOffset="87816.52">15118 10460 0,'0'0'0,"-8"0"16,-1 0-16,0 0 15,1 0-15,-1 0 16,0 0-16,-8 0 16,0 0-16,-9 0 15,-1 0-15,1 9 16,-8 0 0,8 8-16,0 0 15,-9 9-15,17 0 16,1 0-16,8 0 15,9 0 1,0 0-16,0-8 16,9-1-16,8 0 15,18-8-15,0-1 16,8-8-16,1-8 16,-1-9-16,-8-9 15,-9-9-15,0 0 16,-17 1-16,-1-1 15,-8 18 1,0-1-16,0 10 16,0 8-16</inkml:trace>
  <inkml:trace contextRef="#ctx0" brushRef="#br0" timeOffset="88017.4">15110 10062 0,'-9'0'0,"9"0"16,-9 0-16,1 0 15,-1 17-15,0 9 16,1 18-16,-10 34 16,1 25-1,0 19-15,-1 8 16,1-26-16,17-27 16,8 27-16,19-8 15,-19-62-15</inkml:trace>
  <inkml:trace contextRef="#ctx0" brushRef="#br0" timeOffset="88473.04">15622 10893 0,'0'0'0,"0"0"16,0 0-16,-9-8 16,1-1-16,-1 0 15,-8 9-15,-9 0 16,0 0-1,0 9-15,-9 8 16,0 1-16,0 16 16,1 10-16,16-10 15,10 1-15,8 0 16,0-1-16,0-8 16,0 0-16,8-8 15,1-1 1,0 0-16,-9 0 0,0 1 15,0-1 1,-9 0-16,0-8 16,1 0-16,-1-1 15,-9 1-15,10-9 16,8 0-16</inkml:trace>
  <inkml:trace contextRef="#ctx0" brushRef="#br0" timeOffset="88666.74">15709 11015 0,'0'0'0,"0"0"0,0 17 15,9 0 1,-1 18-16,1 0 0,-9 8 16,-9 9-16,1-9 15,8-17 1,0-9-16,0-8 15,0-9-15</inkml:trace>
  <inkml:trace contextRef="#ctx0" brushRef="#br0" timeOffset="88822.58">15770 10755 0,'0'0'0,"0"0"0,0 0 15,0 0-15,0 0 16,8 8-16,10 1 16,-10 0-16</inkml:trace>
  <inkml:trace contextRef="#ctx0" brushRef="#br0" timeOffset="89186.13">16022 11248 0,'0'0'0,"0"0"16,0 0-16,-9 0 16,0 0-1,0 0-15,1 9 16,-1 0-16,9-1 16,0-8-16,0 0 15,0 0-15,0-8 16,0-1-16,0 0 15,0 1-15,0-1 16,9 0 0,-1 1-16,1-1 15,0 9-15,0 0 16,-1 0-16,1 0 16,0 17-16,8 1 15,-8 16-15,-1 1 16,1-9-16,8 0 15,1-9-15,8-17 16,-9 0-16</inkml:trace>
  <inkml:trace contextRef="#ctx0" brushRef="#br0" timeOffset="89600.43">16621 10556 0,'0'0'0,"0"0"0,0 0 16,0 0-16,0 0 16,0 0-16,-9 17 15,0 9-15,1 9 16,-1 17-16,9 8 15,0-8 1,0-9-16,0-17 16,9-8-16,8-1 15,0-8-15,1-1 16,17-16-16,-1-1 16,1-17-16,-9 0 15,0-17-15,0-9 16,-17 9-1,-18 8-15,0 9 16,1 0-16,-10 9 16,10 8-16,-18 9 15,8 9-15,-8 17 16,9 0-16</inkml:trace>
  <inkml:trace contextRef="#ctx0" brushRef="#br0" timeOffset="89887.4">16360 11153 0,'0'0'0,"0"0"0,0 0 15,0 0-15,18 0 16,-1 0-16,18 0 16,17 0-16,26 0 15,0-8 1,0-1-16,-8-8 0,-10 8 16,-7 9-16,7 9 15,-34-1 1</inkml:trace>
  <inkml:trace contextRef="#ctx0" brushRef="#br0" timeOffset="90283.22">16664 11439 0,'0'-9'0,"0"9"0,0 0 15,0 0-15,0 0 16,9 0-16,8 0 16,9 0-16,0 9 15,0 0 1,0-1-16,-8 1 16,-10 0-16,1-1 15,-9 10-15,-9-1 16,1 0-16,-18 9 15,0 0-15,8 0 16,1-17-16,8 0 16,1-1-1,8 1-15,0 0 16,0-1-16,8 1 16,18 0-16,9-1 15,26 1-15,34-9 16,10 8-16,-62 1 15</inkml:trace>
  <inkml:trace contextRef="#ctx0" brushRef="#br0" timeOffset="90666.63">17437 10954 0,'0'0'0,"0"0"16,0 0-16,0 0 16,0 0-16,0 0 15,0 0-15,0 0 16,17 0-16,18 0 16,0 0-16,17 0 15,0 0-15,-9 0 16,10 0-1,-19 9-15,-25-9 16</inkml:trace>
  <inkml:trace contextRef="#ctx0" brushRef="#br0" timeOffset="90849.58">17515 11162 0,'0'0'0,"0"0"0,0 0 16,9 0-16,8 0 16,18 0-16,17 0 15,9-9-15,8 18 16,-25 0 0</inkml:trace>
  <inkml:trace contextRef="#ctx0" brushRef="#br0" timeOffset="91383.09">18583 10867 0,'0'0'0,"-8"0"0,-1 0 15,0 0-15,1 0 16,-1 0-16,-17 18 16,0-1-16,0 18 15,0 8-15,8 0 16,1 1 0,17-10-16,0-8 15,9 0-15,8-8 16,18-10-16,17 1 15,9-18 1,-1-8-16,-8-26 16,9-1-16,-17-8 15,-18 0-15,-18 18 16,-8-1-16,-8 0 16,-27 18-16,-26 8 15,26 18-15</inkml:trace>
  <inkml:trace contextRef="#ctx0" brushRef="#br0" timeOffset="94683.83">19026 11508 0,'0'0'0,"0"0"0,0 0 0,0 18 0,0 8 15,9 8-15,8 18 16,1-8 0,-1-1-16,0-17 15,-8 0-15,0-9 16,-1-8-16,1-1 16,0-8-16,17-8 15,35-36-15,60-68 16,18-53-16,26-25 15,0 25 1,-52 61-16,-78 78 16</inkml:trace>
  <inkml:trace contextRef="#ctx0" brushRef="#br0" timeOffset="96664.52">1589 13145 0,'0'0'0,"-9"0"16,9 0-16,-17 0 15,8 0-15,1-9 16,8 9-16,0 0 15,0-8-15,17-1 16,9 1-16,18-1 16,25 0-16,35 1 15,-8-1 1,-9 0-16,-9-8 16,-17 8-16,-9 9 15,-9 0-15,-8 0 16,0 9-16,-27 0 15</inkml:trace>
  <inkml:trace contextRef="#ctx0" brushRef="#br0" timeOffset="96965.36">1615 13500 0,'-9'-8'0,"1"8"0,-1 0 16,0 0 0,9 0-16,0 0 15,0-9-15,9 0 16,8 1-16,27-1 16,17-8-16,17-1 15,9 1 1,-9 0-16,9-9 0,17 8 15,-43 1-15,-18 8 16,1 1 0,8-1-16,-18-17 15,-16 17-15</inkml:trace>
  <inkml:trace contextRef="#ctx0" brushRef="#br0" timeOffset="97299.21">1763 12851 0,'0'0'0,"0"0"0,0 0 16,0 0-16,0 0 15,8 17-15,27 0 16,-9 18-16,26 0 15,18-1 1,8 10 0,-9-18-16,1 0 0,-9 0 15,-9-1-15,-9 1 16,-17-8-16,0 16 16,-17 1-16,-9 17 15,-35 17 1,-17 18-16,-26 43 15,0 0-15,34-78 16</inkml:trace>
  <inkml:trace contextRef="#ctx0" brushRef="#br0" timeOffset="98698.03">3474 13422 0,'0'0'0,"0"0"0,0 0 16,0 0-16,0 0 15,0 0-15,0 0 16,17 18-16,0-1 16,18 9-16,8 0 15,27-9 1,-1-8-16,18-9 15,9-9-15,-9-17 16,-9-8-16,-18-10 16,1-8-16,-17 0 15,-10 0-15,-8 9 16,-17-9-16,-9 9 16,-9 0-16,-17 8 15,-8 9 1,-10 9-16,-17 17 15,-17 8-15,0 27 16,-17 34-16,-1 26 16,27 9-16,17 0 15,17 9 1,17-1-16,18-16 16,18-18-16,8-18 15,17 1-15,27-18 16,-1-8-16,9-18 15,1-8-15,-1-18 16,0-8-16,-9 0 16,-43 17-16</inkml:trace>
  <inkml:trace contextRef="#ctx0" brushRef="#br0" timeOffset="99384.23">4490 13154 0,'0'0'0,"0"8"0,0-8 16,0 0-16,0 0 15,0 0-15,0 0 16,0 0-16,0 0 15,8 0-15,1 0 16,8-8 0,1-10-16,16-7 15,1-19-15,8-16 16,-16 8-16,-1 8 16,0 10-16,-18 16 15,1 1-15,0 8 16,-9 1-16,0 8 15,0 0-15,0 0 16,0 17 0,0 9-16,8 9 15,1 8-15,8-8 16,-8-9-16,8-9 16,-8-8-16,0-1 15,0 1-15</inkml:trace>
  <inkml:trace contextRef="#ctx0" brushRef="#br0" timeOffset="99519.71">4837 12652 0,'0'0'0,"0"0"15,0 0-15,0 0 16,0 0-16,0 0 16,0 0-16,0 0 15,0 0 1,0 0-16</inkml:trace>
  <inkml:trace contextRef="#ctx0" brushRef="#br0" timeOffset="99864.84">5410 12400 0,'0'0'0,"0"0"16,0 0-16,0 0 15,0 0-15,-9 0 16,1 0-16,-1 0 16,0 9-16,-17 8 15,0 18 1,-9 26-16,1 17 15,-1 17-15,0 9 16,18-9-16,17-17 16,0-9-16,17-8 15,1-18 1,8-17-16,-9-9 16,-8-17-16</inkml:trace>
  <inkml:trace contextRef="#ctx0" brushRef="#br0" timeOffset="100248.13">5506 12556 0,'0'0'0,"0"0"0,0 0 0,0 0 16,8 0-1,10 0-15,-1 0 16,18 9-16,-1 8 16,1 1-16,-9-1 15,0 9-15,0 0 16,-8 0-1,8 8-15,-9 10 0,0-1 16,-8-8-16,0-9 16,-1 0-1,1 0-15,0-18 16,-9 1-16,0 0 16,9-1-16</inkml:trace>
  <inkml:trace contextRef="#ctx0" brushRef="#br0" timeOffset="100415.47">5714 12738 0,'0'0'15,"0"0"-15,-9 0 0,1 0 16,-1 17-16,-17 18 16,0 0-16,-18 17 15,1 0-15,8-9 16,0-8-1,1-9-15,25-18 16</inkml:trace>
  <inkml:trace contextRef="#ctx0" brushRef="#br0" timeOffset="100884.55">6131 12773 0,'0'0'0,"0"0"0,0 0 0,0 0 16,0 0-16,17 0 15,0 0-15,18 0 16,0 0-16,26-9 16,0-8-1,-27 8-15,-16 9 16</inkml:trace>
  <inkml:trace contextRef="#ctx0" brushRef="#br0" timeOffset="101083.95">6304 12565 0,'0'0'0,"0"0"0,0 0 15,0 17-15,-8 1 16,-1 16-16,0 27 15,1 8-15,8-8 16,-9-1 0,9-16-16,0-18 15,0-18-15</inkml:trace>
  <inkml:trace contextRef="#ctx0" brushRef="#br0" timeOffset="101538.62">6956 12652 0,'-9'0'0,"0"0"16,1 0-16,-1 0 16,0-9-16,1 0 15,-1 1-15,0 8 16,-8 0-16,-9 0 15,0 0-15,0 0 16,-9 8-16,0 10 16,9-1-16,0 0 15,0 0 1,9 9-16,-1 9 16,18-9-16,0 0 15,0 0-15,9-9 16,0-8-1,8 8-15,18-8 0,0-9 16,8-9 0,0 1-16,1-10 15,-18 1-15,0 0 16,-17 8-16,-1 0 16,1-8-16,-9 0 15,0-1-15,0 1 16,0 0-16,9 8 15,-9 9-15</inkml:trace>
  <inkml:trace contextRef="#ctx0" brushRef="#br0" timeOffset="101768.03">6791 12340 0,'0'0'0,"0"0"0,0 0 16,0 0-16,0 17 15,0 18 1,0 8-16,0 18 16,-9 17-16,-8 17 15,-1 0-15,10-17 16,-10-17-16,18-1 16,-8-25-16,8-18 15,0-8-15,0 0 16</inkml:trace>
  <inkml:trace contextRef="#ctx0" brushRef="#br0" timeOffset="102180.7">7103 12530 0,'0'0'0,"0"0"16,0 0-16,0 0 15,0 0-15,9 0 16,8 0-16,1 18 16,16 8-16,1 8 15,0 1 1,-9 17-16,0 0 16,-17 8-16,-9 10 15,-9-1-15,-17 0 16,-17 18-16,8-9 15,0-18-15,18-16 16,8-27-16</inkml:trace>
  <inkml:trace contextRef="#ctx0" brushRef="#br0" timeOffset="102797.32">7841 13292 0,'0'0'0,"0"0"0,0 0 15,0 0-15,0 0 16,-8 0-16,-1 0 16,-8-8-16,-9 8 15,0 17-15,0 0 16,-1 1-16,10 8 15,-9 8-15,9 1 16,-1 0 0,10-1-16,-1 1 15,9 8-15,0 0 16,17-17-16,9 0 16,9-17-16,0 0 15,17-18-15,0-17 16,0 0-16,-8 9 15,-36 17-15</inkml:trace>
  <inkml:trace contextRef="#ctx0" brushRef="#br0" timeOffset="103137.79">8197 13457 0,'0'0'0,"0"0"0,0 0 16,0 0-16,0 0 15,0 9 1,0 8-16,0 0 16,0 9-16,0 0 15,9 0-15,0 0 16,0-17-16,-1-1 16,1 1-16,0-9 15,-1-9-15,1 1 16,0-1-1,-1-8-15,1-9 16,-9 9-16,-9-1 16,1 1-16,-1 0 15,-8-1-15,-1 1 16,1 8-16,8 9 16,9 0-16,9 0 15,0 0 1</inkml:trace>
  <inkml:trace contextRef="#ctx0" brushRef="#br0" timeOffset="103464.51">8857 13145 0,'0'0'0,"0"0"0,0 0 16,0 0-16,-8 0 16,-1 9-1,0 8-15,-17 9 16,0 9-16,0-1 15,9-8-15,-1 0 16,18 0-16,0 0 16,0 0-1,18 0-15,-1 0 16,1 0-16,-1-8 16,-8-1-16,-1-8 15,1-1-15,0 1 16,-9 0-16,-9-1 15,0 10-15,-17-1 16,-8 0-16,-10-8 16,1-18-16,17 9 15</inkml:trace>
  <inkml:trace contextRef="#ctx0" brushRef="#br0" timeOffset="104596.61">9335 12963 0,'0'0'0,"0"-8"0,0-1 0,0 0 16,0 9-16,0-8 15,0 8-15,0 0 16,0 0-16,-9 0 16,1 0-1,-1 17-15,-8 18 16,-1-1-16,10 10 15,8 8-15,0-9 16,17 0-16,0-17 16,1-9-1,8-8-15,8-18 16,1 1-16,0-18 0,0 0 16,-9 0-1,0-9-15,-18-8 16,1 0-16,-18-1 15,1 10-15,-10-1 16,1 18 0,-9-1-16,0 18 15,9 0-15,-1 0 16,10 9-16</inkml:trace>
  <inkml:trace contextRef="#ctx0" brushRef="#br0" timeOffset="104980.99">8953 13544 0,'0'0'0,"0"0"0,0 0 16,0-9-16,9 9 16,17 0-16,17-9 15,27 1-15,16-1 16,1 0-1,9 1-15,-1-1 0,-17 9 16,-17 0-16,-9 0 16,-8 0-1,-18 9-15,-18-1 16,-8-8-16</inkml:trace>
  <inkml:trace contextRef="#ctx0" brushRef="#br0" timeOffset="105514.24">9387 13734 0,'0'0'0,"0"0"0,0 0 15,0 0 1,0 0-16,0 0 16,0 0-16,9 0 15,8 9-15,9 8 16,-8 0-16,-1 1 16,9-1-16,-9 0 15,-8-8-15,0 8 16,-1 1-16,1-1 15,-18 0 1,1 1-16,-10-1 16,-8 0-16,0 9 15,0-8-15,9-10 16,0 1-16,-1 0 16,9-1-16,1 1 15,8-9-15,0 0 16,0 0-1,0 0-15,0 0 16,0 0-16,26 9 16,9-1-16,8 1 15,9 0-15,0-1 16,0 1-16,0-1 16,9-8-1,9 0-15,-36-8 16</inkml:trace>
  <inkml:trace contextRef="#ctx0" brushRef="#br0" timeOffset="106188.71">10282 13318 0,'0'-8'0,"0"-1"0,0 0 16,0 9-16,0 0 16,8-8-16,18-1 15,9 0-15,0 1 16,17 8-16,0 0 15,-17-9-15,-9 0 16,-18 9 0</inkml:trace>
  <inkml:trace contextRef="#ctx0" brushRef="#br0" timeOffset="106366.55">10177 13535 0,'0'0'0,"0"0"0,0 0 16,0 0-16,0 0 15,18 0-15,8 0 16,17 0-16,35 0 16,-34 0-16</inkml:trace>
  <inkml:trace contextRef="#ctx0" brushRef="#br0" timeOffset="107046.22">11020 13180 0,'-9'0'0,"0"0"16,1 0-16,8 0 15,0 8-15,0 1 16,0 8-16,0 1 16,17-1-16,0 9 15,18 0-15,9 0 16,16-17 0,10-1-16,-9-8 15,-1-8-15,1-18 16,-17 0-16,-1 0 15,-17 0-15,0 0 16,-17 8-16,-1-8 16,1 0-16,-18 9 15,1-9-15,-1 9 16,-17 0 0,0-1-16,-9 10 15,-8 8-15,-1 0 16,10 8-16,-10 10 15,10-1-15,-1 26 16,0 9-16,0 9 16,18-1-16,17 10 15,0-10-15,0 1 16,17-9 0,18 9-16,17-1 15,0-17-15,0-17 16,0-17-16,9-9 15,35-17-15,-35-1 16</inkml:trace>
  <inkml:trace contextRef="#ctx0" brushRef="#br0" timeOffset="107613.94">11688 13171 0,'0'0'0,"0"0"16,0 0-16,0 0 15,0 0-15,0-9 16,9 1 0,8-18-16,9-17 15,9-18-15,-9 0 16,0 18-16,-17 8 16,0 18-16,-1 0 15,-8 8-15,0 9 16,0 0-16,0 9 15,0 8 1,0 18-16,9 8 16,0 0-16,8-8 15,0-9-15,-8-17 16,0-1-16,-1-8 16</inkml:trace>
  <inkml:trace contextRef="#ctx0" brushRef="#br0" timeOffset="107771.04">11923 12539 0,'0'0'0,"0"0"0,0 0 16,0 0-16,0 0 16,0 0-16,0 0 15,8 9 1,1-9-16</inkml:trace>
  <inkml:trace contextRef="#ctx0" brushRef="#br0" timeOffset="108182.98">12409 12314 0,'-9'0'0,"1"0"0,-1 0 16,0 0-16,9 0 15,-8 0-15,-1 0 16,0 17-16,1 9 16,-18 17-16,8 9 15,1 18-15,-1 8 16,1-1 0,17 1-16,0-17 15,0 0-15,9-18 16,8 0-16,1-17 15,8 0-15,0-17 16,-18 0-16</inkml:trace>
  <inkml:trace contextRef="#ctx0" brushRef="#br0" timeOffset="108530.4">12496 12496 0,'0'0'0,"0"0"0,0 0 16,0 0-16,0 0 15,0 0 1,0 0-16,0 0 16,17 0-16,1 8 15,-1 1-15,0 8 16,1 1-16,8-1 15,0 9-15,0 9 16,0-1-16,-9 1 16,1-1-1,-10 1-15,1-9 16,-9 0-16,0-9 16,0 1-16,0-10 15,0 10-15,9-10 16,-9 1-16</inkml:trace>
  <inkml:trace contextRef="#ctx0" brushRef="#br0" timeOffset="108682.21">12704 12669 0,'0'0'0,"0"0"16,0 0-16,-8 0 16,-1 0-16,0 8 15,-17 10-15,0-1 16,0 18-16,9-9 15,8 0-15,0-9 16</inkml:trace>
  <inkml:trace contextRef="#ctx0" brushRef="#br0" timeOffset="108930.32">12869 12712 0,'0'0'0,"0"0"0,0 0 0,0 0 16,0 0-16,0 0 15,0 0-15,0 0 16,0 0-16,18 0 16,8 0-16,8 0 15,1 0-15,9 0 16,-1-9-1,0 1-15,-16-1 16,-19 9-16</inkml:trace>
  <inkml:trace contextRef="#ctx0" brushRef="#br0" timeOffset="109131.26">12982 12565 0,'0'0'0,"0"0"0,0 0 16,0 17-16,0 1 16,0 16-16,0 27 15,0-1-15,0-8 16,-8 0 0,8-8-16,0-18 0,0-18 15</inkml:trace>
  <inkml:trace contextRef="#ctx0" brushRef="#br0" timeOffset="109546.56">13573 12677 0,'0'0'0,"0"0"16,0 0-16,0 0 15,0-8-15,-9-1 16,0 1-16,1-1 15,-10 0-15,-8 9 16,0 0-16,0 0 16,0 0-16,0 9 15,9 0-15,-1-1 16,1 9 0,0 1-16,-1-1 15,10 0-15,8 1 16,0 8-16,17-9 15,0 9-15,1-17 16,16-1-16,10 1 16,-1 0-16,-8-9 15,-9-9 1,-9 0-16,-8 1 16,0-10-16,-1-8 15,-8 0-15,0 0 16,-8 9-16,-10 0 15,10 8-15</inkml:trace>
  <inkml:trace contextRef="#ctx0" brushRef="#br0" timeOffset="109746.96">13451 12357 0,'0'0'0,"0"0"0,0 0 16,0 9-16,0 17 15,9 17-15,0 18 16,-9-1-16,-9 18 16,9 9-1,0-9-15,0-18 16,0-16-16,-9-10 16,9-8-16,0-17 15</inkml:trace>
  <inkml:trace contextRef="#ctx0" brushRef="#br0" timeOffset="110051.75">13764 12296 0,'0'0'0,"0"0"0,0 0 16,0 0-16,0 9 16,0 8-16,8 9 15,10 9-15,-1 17 16,1 0-16,8 9 16,0 8-16,0 17 15,-9 1-15,-8 0 16,-27-1-16,-25 18 15,-9 26 1,34-69-16</inkml:trace>
  <inkml:trace contextRef="#ctx0" brushRef="#br0" timeOffset="112979.54">14432 13396 0,'0'0'0,"0"0"0,0 0 0,0 0 16,18 0-16,8 0 15,17 0 1,9 0-16,27 0 16,7-8-16,-8-1 15,1 0-15,-19 1 16,-42 8-16</inkml:trace>
  <inkml:trace contextRef="#ctx0" brushRef="#br0" timeOffset="113179.68">14693 13647 0,'0'0'0,"0"0"0,0 0 16,0 0-16,0 0 16,0 0-1,17 0-15,9 0 16,26-8-16,18-1 15,8 0-15,-43 9 16</inkml:trace>
  <inkml:trace contextRef="#ctx0" brushRef="#br0" timeOffset="113832.04">15561 13492 0,'-8'-9'0,"8"9"0,0 0 16,0 0 0,0 0-16,0 0 15,0 0-15,17 9 16,9 8-16,26 0 15,18-8-15,16 0 16,1-9-16,-9-9 16,1-8-16,-19-9 15,1 0-15,-17-9 16,-10-8 0,-8 8-16,-17 0 15,-9 1-15,-9-1 16,1 9-16,-1 9 15,-17-1-15,0 10 16,-9 8-16,-8 8 16,-9 27-16,-9 17 15,9 17 1,8 1-16,10 16 16,16 10-16,10-19 15,8 1-15,8-8 16,10-10-16,16 1 15,10-18-15,8-8 16,17-9-16,27-26 16,-9-9-1,-53 9-15</inkml:trace>
  <inkml:trace contextRef="#ctx0" brushRef="#br0" timeOffset="114812.57">16534 13518 0,'0'0'0,"0"0"15,0-9 1,0 0-16,0 1 0,0-1 16,17-17-1,9-17-15,9-18 16,0-8-16,8-1 15,-17 18-15,0 18 16,-17 17-16,0-1 16,-1 1-16,-8 8 15,0 9-15,0 0 16,0 0 0,0 18-16,9 8 15,8 17-15,1 0 16,-1-17-16,0-9 15,-8-8-15,9-18 16,-10 1-16</inkml:trace>
  <inkml:trace contextRef="#ctx0" brushRef="#br0" timeOffset="114947.68">16794 12600 0,'0'0'0,"0"0"0,0 0 15,0 0-15,0 0 16,0 0 0,18 8-16,-10 1 15</inkml:trace>
  <inkml:trace contextRef="#ctx0" brushRef="#br0" timeOffset="115629.67">17628 12868 0,'0'0'0,"0"0"0,0-9 15,0 1-15,0-1 16,-9 0-16,1 1 16,-1-1-16,0 0 15,-17 1-15,0 8 16,-17 0-1,-1 0-15,10 17 16,-10 0-16,9 9 16,1 9-16,-1 0 15,18-1-15,-1 1 16,18 0-16,0-9 16,18 0-1,8 0-15,8-1 16,19-16-16,7 0 15,10-18-15,-1 0 16,-8-16-16,-18-1 16,-16 0-16,-1 0 15,-18 0 1,1-9-16,-18 18 16,9-9-16,-8 0 15,-1 8-15</inkml:trace>
  <inkml:trace contextRef="#ctx0" brushRef="#br0" timeOffset="115875.97">17567 12591 0,'0'0'0,"0"0"15,0 9-15,-8 8 16,-1 35-16,0 43 15,-8 18-15,-9 8 16,0 0-16,8-17 16,1-9-16,0-25 15,17-18-15,0-18 16,0-8 0,8-17-16,-8-9 15,0 0-15</inkml:trace>
  <inkml:trace contextRef="#ctx0" brushRef="#br0" timeOffset="116082.83">18019 12548 0,'0'0'0,"0"0"0,0 0 0,0 17 16,-9 9-16,-8 26 16,-9 43-16,8-34 15</inkml:trace>
  <inkml:trace contextRef="#ctx0" brushRef="#br1" timeOffset="125196.81">5775 5584 0,'0'0'0,"0"0"0,0 0 16,0 0-16,0 0 15,0 0-15,-9 0 16,-8 26-1,-9 26-15,-18 35 16,9 8-16,18 18 16,34 242-16</inkml:trace>
  <inkml:trace contextRef="#ctx0" brushRef="#br1" timeOffset="125913.34">5749 5567 0,'0'0'0,"0"0"0,0 0 15,-9 0-15,0 0 16,1 0-16,-10 0 15,-8 0-15,-9 0 16,1 17-16,-18 9 16,0 26-16,-1 9 15,19 17-15,-1 9 16,18-1-16,8-8 16,9-17-1,17-18-15,9-8 16,18-9-16,17-18 15,8-25-15,18-26 16,8-18-16,1-17 16,-27 9-16,-17-9 15,-17 9-15,-26-1 16,-9 18 0,-9 9-16,-17 8 15,0 18-15,-17 0 16,-1 17-16,9 8 15,27-8-15</inkml:trace>
  <inkml:trace contextRef="#ctx0" brushRef="#br1" timeOffset="126866.34">14346 5506 0,'0'0'0,"0"0"16,0 0-16,0 0 16,0 9-16,-9 17 15,0 26-15,1 17 16,-10 1-16,18-44 16</inkml:trace>
  <inkml:trace contextRef="#ctx0" brushRef="#br1" timeOffset="127276.72">14276 5472 0,'0'0'0,"0"0"15,0 0-15,-9 0 16,-8 8-16,-9 10 16,-9 16-16,-8 18 15,8 9 1,9-9-16,9 0 16,8-9-16,9 1 15,17-18-15,9 0 16,18-9-16,8-8 15,17-18-15,18-17 16,-9-17-16,-17-1 16,-9-8-1,-17-8-15,-18-1 16,-17 0-16,-8-8 16,-18 9-16,-9 8 15,-26 34-15,9 27 16,26 0-16</inkml:trace>
  <inkml:trace contextRef="#ctx0" brushRef="#br1" timeOffset="128043.84">8493 5749 0,'0'0'0,"0"0"15,0 0-15,0 0 16,8 0-16,10 0 16,-1 0-16,9 9 15,0-1-15,-8 1 16,-1 0-16,-8 8 16,-1 0-1,-8 1-15,-8-1 16,-10 0-16,-8 9 15,0 0-15,-9 0 16,18-9-16,0-8 16,-1 0-16,10-1 15,8 1-15,0-9 16,0 0-16,8 0 16,10 0-1,25-9-15,9 1 16,0-1-16,-8 0 15,-18 1-15,-9 8 16</inkml:trace>
  <inkml:trace contextRef="#ctx0" brushRef="#br1" timeOffset="128413.92">8441 5584 0,'0'0'0,"0"0"0,0 0 15,0 0-15,-9 0 16,0 0-16,1 18 16,-1 16-16,-8 1 15,-1 17-15,1 9 16,17-1 0,0 1-16,17-1 15,1-16-15,-1-10 16,9-8-16,17-8 15,9-18-15,18-18 16,-1-8-16,-8-17 16,-17-9-1,-1-17-15,-26-9 16,-17 0-16,-17-9 16,-18 18-16,-17 17 15,-9 9-15,-8 25 16,-18 18-16,18 18 15,51-10-15</inkml:trace>
  <inkml:trace contextRef="#ctx0" brushRef="#br1" timeOffset="129283.37">16404 5454 0,'-9'-8'0,"0"-1"0,9 9 15,0 0-15,0 0 16,0 0-16,0 0 16,9 0-16,8 0 15,1 9-15,-1-1 16,-8 1-16,-1 0 16,1-1-1,-9-8-15,0 9 16,-9 0-16,1 8 15,-10-8-15,1-1 16,0 1-16,8 0 16,0-1-16,9 1 15,0 0-15,0-1 16,9-8-16,8 0 16,18 0-1,0 0-15,17 0 16,-9-8-16,-17 8 15</inkml:trace>
  <inkml:trace contextRef="#ctx0" brushRef="#br1" timeOffset="129643.61">16438 5368 0,'-8'-9'0,"-1"-8"16,0 8-16,1 1 15,-1 8-15,-17 0 16,0 8-16,0 10 16,0-1-16,0 18 15,0-1-15,8 1 16,1 17 0,17 0-16,17-9 15,1 0-15,16-17 16,18 0-16,1-17 15,7-18-15,19-17 16,-19 0-16,1-17 16,-17 0-1,-18-27-15,-9-16 16,-34 8-16,-36 9 16,-42 8-16,-35 26 15,-18 18-15,79 17 16</inkml:trace>
  <inkml:trace contextRef="#ctx0" brushRef="#br1" timeOffset="130642.57">4681 6909 0,'-9'0'0,"0"0"0,9 0 16,0 0-16,-9 0 16,9 0-16,0 0 15,0 0-15,0 0 16,18 0-16,-1 0 16,1 0-1,-1 0-15,-8 0 16,-1 0-16,1 0 15,-9 0-15,0 18 16,0-1-16,-9 0 16,9-8-16,0 8 15,0 1-15,0-10 16,0 10 0,18-1-16,-1 0 15,18 1-15,0-1 16,-9 0-16,0-8 15,-9 0-15,-8-1 16,-1 1-16,-8 0 16,-8 8-16,-10 0 15,-8 1 1,0-1-16,0-8 16,9-1-16,-1 1 15,18-9-15,0 0 16,0 0-16</inkml:trace>
  <inkml:trace contextRef="#ctx0" brushRef="#br1" timeOffset="131060.47">4846 6832 0,'0'0'0,"0"0"16,-9 0-16,0 0 15,0 0-15,-8 0 16,-9 0-16,9 8 16,-1 1-1,1 8-15,-9 9 16,9 26-16,-1 0 16,1 0-1,17 9-15,8-9 0,10-9 16,17 0-16,-1-17 15,10 0 1,25-8-16,9-27 16,9-17-16,-9 0 15,-17-17-15,0-18 16,-18-8-16,-17 8 16,-17 0-16,-18-25 15,-17-1-15,-17 9 16,-9 26-16,-18 18 15,-8 25 1,17 26-16,35 9 16</inkml:trace>
  <inkml:trace contextRef="#ctx0" brushRef="#br1" timeOffset="131978.64">13833 6883 0,'0'0'0,"0"0"0,0 0 16,0 0-16,0 0 16,0 0-16,9 0 15,8 0-15,9 9 16,9 0 0,-9-1-16,-9 1 15,-8 0-15,0-9 16,0 8-16,-1 1 15,-16 8-15,-1 1 16,0-1-16,0 0 16,9-8-16,0 8 15,0-8 1,0 0-16,0 8 16,9-8-16,0-1 15,0 1-15,-1 0 16,1-1-16,-9 1 15,0 0-15,-9 8 16,1-8-16,-10-1 16,1 1-1,-1 0-15,1-9 16,0 8-16,17-8 16</inkml:trace>
  <inkml:trace contextRef="#ctx0" brushRef="#br1" timeOffset="132360.29">13903 6693 0,'0'0'0,"0"0"16,0 0-16,0 0 16,-9 0-16,0 0 15,1 17-15,-18 9 16,0 9-16,-1 8 15,-7 18 1,-1-1-16,18 10 16,8-10-16,9-8 15,17-8-15,1-1 16,8-17-16,8 0 16,19-9-16,16-8 15,1-18-15,8 1 16,-18-18-16,-16 0 15,-1-18 1,-17-16-16,-17-1 16,-26-17-16,-9 9 15,-35-9-15,-26 26 16,9 35-16,43 17 16</inkml:trace>
  <inkml:trace contextRef="#ctx0" brushRef="#br1" timeOffset="133008.99">9135 7793 0,'0'0'0,"0"0"0,0 0 15,0 0-15,-8 0 16,-1 0 0,0 0-16,1 9 15,-1 17-15,-8 8 16,-1 1-16,1 8 15,8-17-15,9 0 16,0-9-16,0 1 16,0-10-16,17 10 15,1-10-15,17 1 16,17 0 0,0-18-16,-9 9 15,-17 9-15</inkml:trace>
  <inkml:trace contextRef="#ctx0" brushRef="#br1" timeOffset="133226.41">9292 7819 0,'0'0'0,"0"0"0,0 0 15,-9 17-15,0 9 16,1 9-16,-10 17 15,1 8-15,-1-8 16,1-8 0,17-1-16,0-26 15,9-8-15,-1 0 16,-8-9-16</inkml:trace>
  <inkml:trace contextRef="#ctx0" brushRef="#br1" timeOffset="133593.85">9231 7776 0,'-9'0'0,"-8"8"0,8-8 15,-8 0-15,-1 0 16,-8 0-16,0 0 16,0 0-16,-9 9 15,1 8-15,-1 9 16,0 26-1,1 0-15,16 9 16,18-9-16,0 8 16,18 1-16,8-9 15,26 0-15,8-9 16,19-26-16,25-34 16,9-9-16,-18 0 15,-8-17 1,-17 0-16,-18-18 15,-9-17-15,-26-17 16,-17 8-16,-17 1 16,-9 8-16,-26 17 15,-9 35-15,35 26 16</inkml:trace>
  <inkml:trace contextRef="#ctx0" brushRef="#br1" timeOffset="134359.2">17498 8122 0,'0'0'0,"0"0"0,0 0 15,-9 0-15,0 17 16,1 1 0,-10 8-16,1 8 15,8 1-15,9 0 16,0-9-16,0-1 15,0-7-15,9-1 16,8 0 0,18-8-16,0 0 15,17-1-15,0-16 16,-9-18-16,-25 17 16</inkml:trace>
  <inkml:trace contextRef="#ctx0" brushRef="#br1" timeOffset="134578.9">17698 8209 0,'0'0'0,"0"0"0,0 0 16,0 0-16,-9 17 16,0 9-16,-17 17 15,-9 18 1,1-1-16,8 1 15,8 0-15,1-9 16,-1-18-16,18-8 16,0-8-16,0-10 15,0-8-15</inkml:trace>
  <inkml:trace contextRef="#ctx0" brushRef="#br1" timeOffset="134962.24">17437 8157 0,'0'-9'0,"0"9"15,0 0-15,0 0 16,-9 0-16,1 0 16,-18 17-16,0 18 15,-1 17-15,-7 9 16,-1 8-1,18-9-15,17 1 16,8-9-16,10-9 16,16 9-16,1-8 15,26-1-15,26-26 16,8-17-16,1-8 16,-9-18-16,-9-9 15,9-8 1,-9-27-16,-26-25 15,-17 8-15,-27 1 16,-25-18-16,-35 9 16,-35 8-16,-61 26 15,-242-51-15</inkml:trace>
  <inkml:trace contextRef="#ctx0" brushRef="#br1" timeOffset="135682.32">2666 8607 0,'0'0'0,"0"0"0,-9 9 16,1 17-16,-10 26 15,1 17-15,-1 17 16,1 1-1,8-18-15,9 1 16,0-27-16,0-34 16</inkml:trace>
  <inkml:trace contextRef="#ctx0" brushRef="#br1" timeOffset="136109.4">2562 8624 0,'-9'-8'0,"0"-1"0,1 0 16,-1 1-16,-8-1 15,-1 0-15,-8 1 16,0 8-16,-9 0 16,1 17-16,-10 9 15,1 26 1,8 17-16,0 9 15,18 0-15,17-9 16,0-8-16,9 0 16,17-1-16,8-16 15,10-10-15,8-16 16,0-18-16,9-18 16,8-16-16,1-10 15,-1-25 1,-17-26-16,-8-18 15,-18-8-15,-9-9 16,-25 17-16,-19 35 16,1 18-16,-17 17 15,-26 17-15,-27 17 16,35 18-16</inkml:trace>
  <inkml:trace contextRef="#ctx0" brushRef="#br1" timeOffset="137259.29">2979 10478 0,'0'0'0,"0"0"0,0 0 15,0 0-15,0 0 16,0 0-16,0 0 15,0 0 1,0 0-16,17 0 16,0 0-16,1 17 15,8 0-15,0 1 16,0-1-16,-18 9 16,1 0-16,-18 0 15,1 9-15,-10-1 16,-8 1-1,0-1-15,0-8 16,9 0-16,0-8 16,17-1-16,0-8 15,0-1-15,17 1 16,9 0-16,35-1 16,8-16-1,9-1-15,-43 9 0</inkml:trace>
  <inkml:trace contextRef="#ctx0" brushRef="#br1" timeOffset="137748.64">3239 10157 0,'0'0'0,"0"0"16,-9 0-16,1 0 15,-1 0-15,-17 18 16,0-1 0,-18 18-16,1 16 15,-9 10-15,-9 17 16,0 17-16,9-8 15,18 0-15,-1 8 16,9-9-16,26 1 16,0-26-16,17-18 15,9 0-15,9-8 16,17-9 0,17-17-16,18-18 15,18-26-15,-10-25 16,1-1-16,-27-8 15,1-9-15,-18-18 16,-35 19-16,-17-1 16,-17 0-1,-27 8-15,-17 1 16,-17 17-16,-26 17 16,17 44-16,44 8 15</inkml:trace>
  <inkml:trace contextRef="#ctx0" brushRef="#br1" timeOffset="139258.79">12852 10270 0,'-9'-9'0,"1"0"0,-1 1 16,9-1 0,0 1-16,0-1 15,0 0-15,0 1 16,17-1-16,9 9 16,26 0-16,9 9 15,-17-1-15,-10 1 16,-8 0-1,-17-1-15,0 1 0,-9-1 16,-9 10-16,-17-1 16,0 9-1,9 0-15,-1 0 16,1-9-16,17-8 16,0 0-16,0 8 15,0 0-15,17 1 16,1-10-16,-10 1 15,1 0 1,0-1-16,-9 1 16,-9 8-16,-17 1 15,0 16-15,-9-8 16,-8 0-16,8-8 16,18-1-16,17-8 15</inkml:trace>
  <inkml:trace contextRef="#ctx0" brushRef="#br1" timeOffset="139725.72">12843 10001 0,'0'0'0,"0"0"15,-8 0-15,-1 0 16,0 0-16,1 0 16,-10 9-16,1 0 15,-9 8-15,-9 18 16,0-1-16,1 10 16,-1 8-1,17-1-15,1 10 0,0 0 16,17 8-1,8 0-15,10-8 16,17 0-16,8-18 16,18 0-16,8-8 15,1-18-15,8-17 16,0-9-16,0-8 16,0-17-16,-8-27 15,-9-8 1,-18-9-16,-17-9 15,-17-17-15,-9 18 16,-18 16-16,-16 18 16,-27 9-16,-26 17 15,-17 17-15,60 9 16</inkml:trace>
  <inkml:trace contextRef="#ctx0" brushRef="#br1" timeOffset="140758.98">3005 12530 0,'0'0'0,"0"0"0,0 0 16,0 0-16,0 0 15,0 0-15,-9 0 16,0 9-16,-17 17 16,-9 9-1,9 8-15,-8 26 0,16-8 16,1-9-1,17-18-15,0-8 16,17 0-16,1 0 16,16-8-16,18-10 15,9-16-15,17-10 16,18-25-16,-18 0 16,-34 8-16,-27 26 15</inkml:trace>
  <inkml:trace contextRef="#ctx0" brushRef="#br1" timeOffset="140925.53">3361 12626 0,'-9'-9'0,"0"9"15,1 0-15,-1 0 16,0 0-16,-8 17 16,-9 18-1,-9 25-15,9 27 16,0 0-16,0-9 15,9-35-15,8-26 16</inkml:trace>
  <inkml:trace contextRef="#ctx0" brushRef="#br1" timeOffset="141408.95">3013 12236 0,'0'0'0,"0"0"0,0 0 16,-8 0 0,-1 0-16,0 0 15,-8 0-15,-9 17 16,0 9-16,-18 17 15,-8 27-15,9 8 16,-1 8-16,10 27 16,16-1-1,1-8-15,17-8 0,9 8 16,8-9 0,18-17-16,17-18 15,0-16-15,9-18 16,17-26-16,17-18 15,1-25-15,-1-18 16,-16-17-16,-19-8 16,1-18-1,-9-9-15,-34 9 16,-10-8-16,-16 17 16,-10 25-16,-16 18 15,-27 9 1,-17 17-16,34 17 0</inkml:trace>
  <inkml:trace contextRef="#ctx0" brushRef="#br0" timeOffset="148791.01">7268 14903 0,'0'0'0,"0"0"0,0 0 16,9 0-16,17 0 16,17 0-16,27 0 15,17 9-15,26-9 16,0 0-16,-9 0 16,-17 0-16,-9 0 15,-9 0-15,-8 0 16,-9 0-16,-35 0 15</inkml:trace>
  <inkml:trace contextRef="#ctx0" brushRef="#br0" timeOffset="149058.2">7216 15250 0,'0'0'0,"0"0"0,0 0 16,0 0-16,18-9 16,8 0-16,34 9 15,19 0-15,25-8 16,17-1-16,1 0 16,-9 1-16,-9-10 15,-17 1-15,-26 0 16,-1-1-1,-7 1-15,-27 0 16,-9-1-16,-8 10 16</inkml:trace>
  <inkml:trace contextRef="#ctx0" brushRef="#br0" timeOffset="149324.41">8006 14661 0,'0'0'0,"0"0"0,0 0 15,0 0-15,0 0 16,0 0-16,9 8 16,8 10-16,27 8 15,17 8-15,-1-8 16,1 0 0,-9 0-16,-26-8 15,0-1-15,1 0 16,-19 27-16,-8 34 15,-35 17-15,-17 9 16,-8 8-16,-10 1 16,44-61-16</inkml:trace>
  <inkml:trace contextRef="#ctx0" brushRef="#br0" timeOffset="149824.04">9240 14851 0,'-9'-8'0,"0"-1"0,9 9 15,0 0-15,0 0 16,0 0-16,0 0 15,18 0 1,16 0-16,10 9 16,8 8-16,17 0 15,1 1-15,-9 8 16,-1 8-16,-16 10 16,-1 8-16,1 8 15,-18 1-15,0-9 16,-18-9-16,1 0 15,0 1-15,-9-18 16,0-9 0,0-17-16,0 0 15</inkml:trace>
  <inkml:trace contextRef="#ctx0" brushRef="#br0" timeOffset="149990.96">9821 15059 0,'0'0'0,"0"0"0,0 0 15,-8 9-15,-10 17 16,-16 17 0,-10 18-16,-8 8 15,-9 18-15,18-9 16,-1-18-16,18-16 16,18-36-16</inkml:trace>
  <inkml:trace contextRef="#ctx0" brushRef="#br0" timeOffset="150512.34">10229 15189 0,'0'0'0,"0"0"15,0 0-15,0 0 16,0 0-16,18 0 16,8 0-16,26-9 15,17 1-15,1-1 16,-1 0 0,36-17-16,-10-8 15,-34-1-15,-35 27 16</inkml:trace>
  <inkml:trace contextRef="#ctx0" brushRef="#br0" timeOffset="150727.1">10525 14903 0,'0'0'0,"0"0"0,0 0 16,0 9-16,0 26 15,0 25-15,-9 27 16,9 8 0,0-8-16,9 25 15,17-25-15,-18-52 16,1-18-16</inkml:trace>
  <inkml:trace contextRef="#ctx0" brushRef="#br0" timeOffset="151357.48">10994 14903 0,'0'0'0,"-9"0"0,9 0 16,0 0-16,0 0 16,0 0-1,9 0-15,-1 0 16,10-8-16,8-1 16,-9 0-16,0 1 15,-8-1-15,0 9 16,0 0-16,-1 0 15,-8 0-15,0 0 16,0 0 0,0-9-16,0 9 15,0 0-15,0 0 16,-8 0-16,-1 0 16,0 0-16,-8 9 15,-1 8-15,1 1 16,-9 8-16,0 26 15,9 8 1,8-8-16,9 0 16,17-9-16,9 1 15,9-10-15,17-8 16,0-8-16,9-18 16,9-9-16,-10-8 15,-8-1-15,-17 1 16,-9-9-1,0 0-15,-17-17 16,-18-1-16,1 1 16,-18 0-16,-1 8 15,-7 9-15,-1 9 16,18 8-16</inkml:trace>
  <inkml:trace contextRef="#ctx0" brushRef="#br0" timeOffset="151614.71">11245 14540 0,'0'0'0,"0"0"15,0 0-15,0 0 16,0 8-16,18 27 16,-9 17-16,-1 8 15,1 36 1,-9 25-16,-9 9 15,-8-9-15,-1 0 16,1-8-16,8-9 16,9-26-16,9-9 15,0-17-15,26-26 16,-1-9-16,-16-8 16</inkml:trace>
  <inkml:trace contextRef="#ctx0" brushRef="#br0" timeOffset="151939.76">11862 15007 0,'0'0'0,"0"0"0,0 0 15,0 0 1,0 0-16,17 0 16,9 0-16,9 0 15,9 0-15,16 0 16,-8 0-16,9-8 15,-9-10-15,-26 10 16,-17 8-16</inkml:trace>
  <inkml:trace contextRef="#ctx0" brushRef="#br0" timeOffset="152104.91">11775 15293 0,'0'0'0,"0"0"0,0 0 15,0 0-15,0 0 16,0 0-16,18 0 16,16 0-1,18 0-15,9-9 16,35 9-16,-27 9 16</inkml:trace>
  <inkml:trace contextRef="#ctx0" brushRef="#br0" timeOffset="156725.91">13139 14929 0,'0'0'0,"0"0"0,0 0 15,0 0-15,0 0 16,0 0-16,0 0 15,0 0-15,0 0 16,-9 0-16,0 0 16,-17 0-1,-9 0-15,-8 18 16,0-1-16,-1 18 16,1-1-16,8 9 15,9-8-15,9 0 16,8-1-16,9 1 15,9 0-15,8-9 16,18 0-16,8 8 16,9-8-1,9-8-15,0-10 16,0-8-16,-18-8 16,0-1-16,-17-17 15,0 0-15,-8-9 16,-1-8-16,-8-9 15,0 9-15,-9 8 16,0 9-16,-9 9 16,0 0-1,9 8-15,-8 0 16,8 9-16</inkml:trace>
  <inkml:trace contextRef="#ctx0" brushRef="#br0" timeOffset="156973.44">13312 14531 0,'0'0'0,"0"0"0,0 0 15,0 0-15,0 0 16,-8 9-16,-1 25 16,-17 35-16,-9 35 15,-17 44-15,0 16 16,0 9-16,8-17 15,18-34-15,9-19 16,0-16 0,8-26-16,9-27 15,0-16-15,0-18 16,0 0-16</inkml:trace>
  <inkml:trace contextRef="#ctx0" brushRef="#br0" timeOffset="157172.14">13877 14557 0,'0'0'0,"0"0"0,0 0 15,0 17-15,-9 26 16,-17 44-16,-18 17 15,27-43 1</inkml:trace>
  <inkml:trace contextRef="#ctx0" brushRef="#br0" timeOffset="159459.35">14528 15094 0,'0'0'0,"0"0"16,0 0-16,0 0 16,9 0-16,17 8 15,26-8-15,26 9 16,17-9-16,-8-9 15,-9 9 1,1-8-16,-10-1 16,9-8-16,-8 0 15,-44 17-15</inkml:trace>
  <inkml:trace contextRef="#ctx0" brushRef="#br0" timeOffset="159722.31">14563 15362 0,'0'0'0,"0"0"16,0 0-16,0 0 16,8 0-16,10 0 15,16 0 1,19 0-16,25 0 15,9 0-15,-1 0 16,-7 0-16,-19 0 16,-8 0-16,1 0 15,-27 0-15,-18 0 16</inkml:trace>
  <inkml:trace contextRef="#ctx0" brushRef="#br0" timeOffset="160022.75">15049 14912 0,'-9'0'0,"1"0"0,-1 0 15,9 0-15,0 0 16,0 0-16,9 0 16,8 17-1,18 1-15,43 16 16,9 10-16,-18-10 15,-8-8-15,-18 0 16,-17-9-16,0 1 16,-17-1-1,0 18-15,-18 17 16,-26 17-16,-25 9 16,8-9-16,8-17 15,9-9-15,9-8 16,26-26-16</inkml:trace>
  <inkml:trace contextRef="#ctx0" brushRef="#br0" timeOffset="160755.95">16291 14817 0,'0'0'0,"0"0"15,0 0-15,0 0 16,0 0-16,17 0 16,9 0-16,18 0 15,8 17-15,8 0 16,-7 9-16,7 9 15,-8 26 1,-8-1-16,-18 1 16,0-1-16,-9 1 15,-8-9-15,0-9 16,-1 1-16,10-1 16,-10-17-16,-8-26 15</inkml:trace>
  <inkml:trace contextRef="#ctx0" brushRef="#br0" timeOffset="160950.22">16586 15146 0,'0'0'0,"0"0"0,0 0 0,0 0 0,-9 8 16,1 18-16,-18 18 15,0 8-15,-9 17 16,0 0-1,0-17-15,18-8 16,8-10-16,9-8 16,0-17-16,0-9 15</inkml:trace>
  <inkml:trace contextRef="#ctx0" brushRef="#br0" timeOffset="161190.72">17011 14999 0,'0'0'0,"0"0"0,0 0 15,0 0-15,0 0 16,0 0-16,0 0 16,18 8-1,8 1-15,0 0 16,0-1-16,9 1 15,-1 0-15,-7-18 16,-10 9-16</inkml:trace>
  <inkml:trace contextRef="#ctx0" brushRef="#br0" timeOffset="161369.78">17029 15284 0,'0'0'0,"0"0"0,0 0 15,0 0-15,0 0 16,0 0-16,9 0 16,8 0-16,18 0 15,17 0 1,0 0-16,-9 9 16,-25-9-16</inkml:trace>
  <inkml:trace contextRef="#ctx0" brushRef="#br0" timeOffset="161805.85">17854 14912 0,'0'0'0,"0"0"0,0 0 0,0 0 15,0 0-15,0 0 16,-9 0 0,0 0-16,1 0 15,-1 0-15,0 17 16,-8 18-16,0 17 16,-1 8-16,18 1 15,0 0-15,0-18 16,18 0-16,-1-17 15,0-8-15,1-10 16,-1 1 0,9-18-16,0 1 15,9-18-15,-9-18 16,-9-16-16,-8 8 16,-18 0-16,1 17 15,-1 1-15,-17 16 16,9 10-16,-1 8 15,10 0 1,8 0-16</inkml:trace>
  <inkml:trace contextRef="#ctx0" brushRef="#br0" timeOffset="162023.16">18401 15406 0,'0'0'0,"0"0"0,0 0 16,-9 8-16,1 18 16,-27 35-16,0-1 15,0 1 1,9-35-16</inkml:trace>
  <inkml:trace contextRef="#ctx0" brushRef="#br0" timeOffset="162522.29">19235 14973 0,'0'0'0,"0"0"0,0 0 15,0 0-15,0 0 16,-9 0 0,0-9-16,0 0 15,-8 1-15,-9-1 16,0 9-16,-9 0 15,1 9-15,-1-1 16,-9 10-16,10 16 16,-1 1-16,18-1 15,-1 10 1,9-1-16,9-8 16,0-1-16,18-8 15,-1 0-15,18-8 16,0-10-16,8 1 15,1-18-15,-1 1 16,-17-1-16,0 0 16,0-8-1,-17 8-15,-1-8 16,1 0-16,0-9 16,-9 0-16,-9 0 15,9-9-15,-9-8 16,9 26-16</inkml:trace>
  <inkml:trace contextRef="#ctx0" brushRef="#br0" timeOffset="162739.45">19208 14617 0,'0'0'0,"0"0"0,0 0 16,0 0-16,0 0 15,0 18-15,0 8 16,0 26-16,-8 34 15,-10 36-15,-8 16 16,0-8-16,0-9 16,9-8-1,0-26-15,17-18 16,0-35-16,8-8 16,1-17-16</inkml:trace>
  <inkml:trace contextRef="#ctx0" brushRef="#br0" timeOffset="162958.67">19582 15085 0,'0'0'0,"0"0"0,0 0 16,0 0-16,0 0 15,0 0-15,17 0 16,1 0-16,8-9 15,26 1-15,0-1 16,17 1 0,-17-10-16,-26 1 15,-8 17-15</inkml:trace>
  <inkml:trace contextRef="#ctx0" brushRef="#br0" timeOffset="163122.14">19599 15284 0,'0'0'0,"0"0"0,0 0 16,0 0-16,0 0 16,0 0-16,9 0 15,8 0-15,18 0 16,35 0-16,16 0 16,-42 0-16</inkml:trace>
  <inkml:trace contextRef="#ctx0" brushRef="#br0" timeOffset="163524.25">20667 14912 0,'0'0'16,"0"0"-16,0 0 0,0 0 15,0 0 1,0 0-16,-8 0 15,-1 0-15,-17 0 16,0 9-16,-9 8 16,0 0-16,9 1 15,-8 16-15,-1 1 16,18 8 0,-1-8-16,1 8 15,17-17-15,0 0 16,17 0-16,9 0 15,9 0-15,17-17 16,-9-1-16,10 1 16,-10-9-16,0-9 15,-17 1 1,1-1-16,-19 0 16,1-8-16,0-9 15,-1-17-15,-25-9 16,0 34-16</inkml:trace>
  <inkml:trace contextRef="#ctx0" brushRef="#br0" timeOffset="163775.46">20650 14756 0,'0'0'0,"0"0"15,0 0-15,0 0 16,0 0-16,0 0 15,-9 17-15,1 18 16,-1 34-16,-8 35 16,-9 17-1,-1 9-15,1 0 16,9-17-16,0-18 16,-1-17-16,18-26 15,0-17-15,9-27 16,-9 1-16,0-9 15</inkml:trace>
  <inkml:trace contextRef="#ctx0" brushRef="#br0" timeOffset="163958.28">21180 14661 0,'0'0'0,"0"0"15,-9 17-15,-8 26 16,-18 35-16,-26 35 16,18 17-1,25-61-15</inkml:trace>
  <inkml:trace contextRef="#ctx0" brushRef="#br2" timeOffset="172692.33">2431 15908 0,'0'0'0,"0"0"0,0 0 15,0 0-15,0 0 16,0 0-16,0 0 15,0 9-15,-8 8 16,16 26-16,1-17 16</inkml:trace>
  <inkml:trace contextRef="#ctx0" brushRef="#br2" timeOffset="172885.41">2067 16566 0,'0'0'0,"0"0"15,0 0-15,0 0 16,0 0-16,0 0 16,8 9-16,1-1 15,0 1-15</inkml:trace>
  <inkml:trace contextRef="#ctx0" brushRef="#br2" timeOffset="173022.55">2761 16376 0,'0'0'0,"0"0"0,0 0 16,0 17-16,9 0 15,26 27-15,-9-10 16</inkml:trace>
  <inkml:trace contextRef="#ctx0" brushRef="#br2" timeOffset="174704.08">3534 16003 0,'0'0'0,"0"0"0,0 0 0,0 0 16,0 0-16,0 0 16,0 0-16,0 0 15,0 0-15,9 0 16,17 9-16,9 8 16,8 0-16,9 9 15,0 9-15,-8 17 16,-1 0-1,-8 17-15,0 9 16,-9 0-16,-9-9 16,-8-8-16,-1-9 15,1 0-15,0 0 16,-9-17-16,0-27 16,0-8-1,0-8-15,0-1 16,9-8-16,8-53 15,0-42-15,-8 34 16,-18 35-16,1 8 16,-1 18-16,0-1 15,1 10-15,-1-1 16,-17 9-16,0 9 16,-18 17-1,-16 26-15,-1 8 16,0 1-16,9-1 15,17-16-15,9-10 16,9-8-16,17-17 16,0 0-16,0-9 15</inkml:trace>
  <inkml:trace contextRef="#ctx0" brushRef="#br2" timeOffset="175289.76">4403 16237 0,'0'0'0,"0"0"16,-9 0-16,0 0 15,1 0-15,-1 0 16,9 0-16,0 0 16,0 0-1,0 0-15,0 0 16,0 0-16,17 0 16,1 0-16,-1 0 15,18 0-15,8 0 16,9 0-16,-17 0 15,-26 0-15</inkml:trace>
  <inkml:trace contextRef="#ctx0" brushRef="#br2" timeOffset="175490.36">4298 16497 0,'0'0'0,"0"0"0,0 0 16,0 0-16,0 0 15,0 0 1,9 0-16,9 0 16,8 0-16,26 0 15,0-9-15,17 1 16,-8-18 0,-9 0-16,-26 17 0</inkml:trace>
  <inkml:trace contextRef="#ctx0" brushRef="#br2" timeOffset="176169.98">5228 15891 0,'0'0'0,"-9"0"0,-8 0 0,8 0 15,0 0 1,1 0-16,-1 0 16,0 0-16,0 17 15,-17 9-15,0 9 16,-8 8-16,8 9 15,-9 17-15,0 0 16,9 18-16,9 8 16,8-8-16,9-9 15,0-26 1,0-9-16,17-8 0,1-9 16,8-9-1,-9-8-15,1-1 16,16-16-16,1-18 15,8 0-15,-8-26 16,0-18-16,0-7 16,-9-1-16,-18 8 15,1 18-15,-18 9 16,1 0 0,-10 8-16,1 9 15,-9 0-15,0 9 16,0 8-16,-18 9 15,10 0-15,8 9 16,0 8-16,8 0 16,1 9-16,-1 0 15,10 0 1,8 0-16,0 0 16,17 9-16,9-9 15,0 0-15,18-17 16,25-18-16,-8 0 15,-44 1-15</inkml:trace>
  <inkml:trace contextRef="#ctx0" brushRef="#br2" timeOffset="176436.85">5601 16280 0,'0'0'0,"0"0"0,0 0 16,0 0-16,0 0 15,0 0 1,0 0-16,17 0 16,1 0-16,-1 0 15,18-8-15,0-1 16,-1 0-16,27 1 15,-9 8 1,-17 0-16,-26 0 0</inkml:trace>
  <inkml:trace contextRef="#ctx0" brushRef="#br2" timeOffset="176615.42">5592 16557 0,'0'0'0,"0"0"0,0 0 15,0 0 1,0 0-16,18 0 16,-1 0-16,18 0 15,17-8-15,35-1 16,8-17-16,-60 9 16</inkml:trace>
  <inkml:trace contextRef="#ctx0" brushRef="#br2" timeOffset="177023.85">6591 16159 0,'-9'0'0,"1"0"0,-1 0 16,0 0-16,1 0 15,-1 0-15,0 0 16,-8 0-1,-1 17-15,-8 1 16,0 16-16,-8 18 16,-1 9-16,18 0 15,8-9-15,9-9 16,0 0-16,17-17 16,1 0-16,8 0 15,8-17 1,1-1-16,0-16 15,0-1-15,-9 0 16,0-17-16,0-17 16,-18-9-16,1 9 15,-18 8 1,-8 1-16,-9-1 16,-9 18-16,1-1 15,7 18-15,-7 0 16,8 0-16,17 0 15</inkml:trace>
  <inkml:trace contextRef="#ctx0" brushRef="#br2" timeOffset="177257.79">6999 16774 0,'0'0'0,"0"0"16,0 0-16,0 0 15,-9 9-15,1 17 16,-18 26 0,-26 0-16,17-18 15</inkml:trace>
  <inkml:trace contextRef="#ctx0" brushRef="#br2" timeOffset="177853.72">7946 16202 0,'-9'0'0,"0"0"0,1 0 0,-18-8 16,-1 8-1,1 0-15,-17 17 16,0 0-16,-1 9 16,-8 9-16,0 17 15,17 0-15,1-9 16,16 9-16,1-9 15,17 1-15,0-1 16,17-8 0,1-9-16,8 0 15,26 0-15,8-18 16,10 1-16,-9-18 16,-1 1-16,-7-10 15,-10-8-15,0 9 16,-17 0-16,1-9 15,-10 0-15,-8 0 16,-9-9 0,-9 0-16,9 1 15,-9 8-15,-8-17 16,8 25-16</inkml:trace>
  <inkml:trace contextRef="#ctx0" brushRef="#br2" timeOffset="178119.79">7937 15977 0,'0'0'0,"0"0"0,0 0 15,0 0-15,0 0 16,0 0-16,-9 18 16,1 7-1,-18 27-15,-1 44 16,-16 34-16,-9 17 15,9-17-15,-10 8 16,27-8-16,9-34 16,0-19-16,17-25 15,0-17-15,0-9 16,8-17-16,-8-9 16</inkml:trace>
  <inkml:trace contextRef="#ctx0" brushRef="#br2" timeOffset="178403.35">8380 16514 0,'0'0'0,"0"0"15,0 0-15,0 0 16,0 0-16,0 0 16,9 0-16,8 0 15,0 0-15,18 0 16,0 0 0,8 0-16,9 9 15,-8-1-15,-18-8 16,-18 9-16</inkml:trace>
  <inkml:trace contextRef="#ctx0" brushRef="#br2" timeOffset="178570.37">8293 16765 0,'0'0'0,"0"0"0,0 0 15,0 0-15,9 0 16,8 0-16,18 0 15,17-8-15,35-1 16,-9-17 0,-43 17-16</inkml:trace>
  <inkml:trace contextRef="#ctx0" brushRef="#br2" timeOffset="179003.26">9335 16367 0,'0'0'0,"0"0"16,0 0-16,0 0 16,-9 0-1,1-9-15,-1 1 16,-17-1-16,0 9 16,-9 0-16,-8 0 15,-9 17-15,8 1 16,1 16-16,8 1 15,0 0-15,1-1 16,-1 9-16,17-8 16,1-9-1,17 0-15,0 0 16,0 0-16,17 9 16,1-1-16,17-8 15,8 0-15,9 0 16,-8-17-16,-1 0 15,0-9-15,-17-9 16,0 0 0,-8 1-16,-1-1 15,-8-17-15,0 0 16,-1-17-16,1 8 16,-9-17-16,0 9 15</inkml:trace>
  <inkml:trace contextRef="#ctx0" brushRef="#br2" timeOffset="179236.8">9092 16185 0,'0'0'0,"0"0"16,0 0-16,0 0 15,0 17-15,0 35 16,0 44-1,-9 16-15,-17 44 16,-9 0-16,9-17 16,0-27-16,9-17 15,17-25 1,0-27-16,9-26 0,-9 1 16</inkml:trace>
  <inkml:trace contextRef="#ctx0" brushRef="#br2" timeOffset="179425.35">9561 16272 0,'0'0'0,"0"0"0,0 0 16,0 0-16,-9 34 15,-17 53-15,-17 17 16,25-52-16</inkml:trace>
  <inkml:trace contextRef="#ctx0" brushRef="#br0" timeOffset="209616.28">10203 17198 0,'0'0'0,"0"0"15,0 0-15,-8 26 16,-18 35-16,-52 60 16,-122 200-1</inkml:trace>
  <inkml:trace contextRef="#ctx0" brushRef="#br0" timeOffset="210648.81">11610 16540 0,'0'0'0,"0"0"16,0 0-16,0 0 15,0 26-15,-8 17 16,-1 18-16,0 17 16,9-17-16,0-9 15,0-18-15,0-16 16,0-10-1</inkml:trace>
  <inkml:trace contextRef="#ctx0" brushRef="#br0" timeOffset="210789.95">11567 16315 0,'0'0'0,"0"0"0,0 0 0,0 0 16,0 0-1,0 0-15,0 0 16,0 0-16,0 0 15,0 0-15</inkml:trace>
  <inkml:trace contextRef="#ctx0" brushRef="#br0" timeOffset="211248.49">12479 16150 0,'0'0'0,"0"0"0,0-8 0,-9-1 16,9 9 0,-9-9-16,1 1 15,-1-1-15,0 0 16,0 1-16,1-1 15,-1 0-15,0 9 16,1 0-16,-1 0 16,-17 18-16,0 8 15,9 8 1,-1 36-16,1 34 16,8 0-16,9-1 15,18 10-15,-1 0 16,0-18-16,1-8 15,-10-27 1,1-17-16,0 1 16,-9-18-16,-9 0 0,0 0 15,-8-9 1,-26-8-16,-10-18 16,27 9-16</inkml:trace>
  <inkml:trace contextRef="#ctx0" brushRef="#br0" timeOffset="211398.19">11905 16783 0,'0'0'0,"0"0"0,0 0 16,0 0-16,26 0 16,27-9-16,33 0 15,36-8-15,17 0 16,217-35-16</inkml:trace>
  <inkml:trace contextRef="#ctx0" brushRef="#br0" timeOffset="212032.03">13503 16601 0,'0'0'0,"0"0"16,0 0-16,-8-9 15,-1 0-15,0 1 16,1-1-1,-19 0-15,1 1 16,-17-10-16,0 18 16,-10 0-16,1 0 15,0 18-15,0-1 16,17 9-16,1 0 16,8 0-16,8 9 15,1 8 1,17-8-16,9 8 15,8 0-15,26 1 16,18-18-16,9 0 16,16-9-16,1-17 15,-9-9-15,-17-17 16,-9 0-16,-8 0 16,-18 0-16,0-8 15,-9-10 1,-8 18-16,0 18 15</inkml:trace>
  <inkml:trace contextRef="#ctx0" brushRef="#br0" timeOffset="212302.47">13573 16159 0,'0'0'0,"0"0"16,0 0-16,0 0 15,0 0-15,0 0 16,-9 17-16,-8 35 16,-9 35-1,-18 26-15,1 34 16,-9 17-16,17-16 16,0-19-16,18-25 15,-1-17-15,10-18 16,8-25-16,0-27 15,0-8 1,8-18-16,1 0 0</inkml:trace>
  <inkml:trace contextRef="#ctx0" brushRef="#br0" timeOffset="212515.94">14076 15943 0,'0'0'0,"0"0"0,0 0 0,-8 17 15,-1 9 1,-17 26-16,0 8 16,0 10-16,8-18 15,10-44-15</inkml:trace>
  <inkml:trace contextRef="#ctx0" brushRef="#br0" timeOffset="212815.69">14207 16705 0,'0'0'0,"0"0"15,0 0-15,0 0 16,0 0-16,0 0 16,0 0-16,0-9 15,17 0-15,9 1 16,26-10-16,18 1 15,-1 8 1,-17 1-16,-34 8 16</inkml:trace>
  <inkml:trace contextRef="#ctx0" brushRef="#br0" timeOffset="213031.54">14293 16895 0,'0'0'0,"0"0"16,0 0-16,0 0 16,0 0-16,0 0 15,9 0-15,17 0 16,9 0-16,0 0 16,17-8-16,17-1 15,1-8 1,-1-9-16,-25 8 0</inkml:trace>
  <inkml:trace contextRef="#ctx0" brushRef="#br0" timeOffset="213288.43">14962 16566 0,'0'0'0,"0"0"16,0 0-16,0 0 16,0 0-16,0 0 15,17 0-15,10 0 16,16 0-16,9 0 16,18 0-1,-1-9-15,9 1 16,-8-10-16,-18 1 15,-35 17-15</inkml:trace>
  <inkml:trace contextRef="#ctx0" brushRef="#br0" timeOffset="213565.06">15127 16679 0,'0'0'0,"0"0"0,0 0 0,0 0 0,0 8 0,0 10 15,-9 8 1,1 8-16,-1 10 16,0-1-16,1 0 15,-1-8-15,0-9 16,9 0-16,0-18 15,0 1-15,9 0 16,0-1-16,-9-8 16</inkml:trace>
  <inkml:trace contextRef="#ctx0" brushRef="#br0" timeOffset="213746.45">15362 16627 0,'0'0'0,"0"0"0,0 0 0,0 0 16,0 17-16,8 18 16,1 34-1,0 0-15,-9 1 16,0 8-16,17-35 16,-8-26-16</inkml:trace>
  <inkml:trace contextRef="#ctx0" brushRef="#br0" timeOffset="214068.83">16065 17242 0,'0'0'0,"0"0"15,0 0-15,0 0 16,-9 26-16,-34 43 16,17-26-16</inkml:trace>
  <inkml:trace contextRef="#ctx0" brushRef="#br0" timeOffset="-212331.18">17038 15856 0,'0'0'0,"0"9"16,0-9-16,0 0 16,0 0-1,0 0-15,0 0 16,0 0-16,0 0 16,0 0-16,0 0 15,0 0-15,0 0 16,-9 8-16,0 18 15,-17 18-15,0 33 16,-9 27 0,-8 26-16,8 18 15,18 16-15,-1 1 16,18-18-16,9 0 16,8-8-16,10-35 15,7-18-15,-8-34 16,9-17-16,26-9 15,-9-9-15</inkml:trace>
  <inkml:trace contextRef="#ctx0" brushRef="#br0" timeOffset="-211962.29">17420 16081 0,'0'0'0,"0"0"16,0 0-16,0 0 16,0 0-16,0 0 15,0 17-15,0 18 16,0 0-16,-9 25 16,0 1-16,9-9 15,0-9 1,0-17-16,9 0 15,0-8-15</inkml:trace>
  <inkml:trace contextRef="#ctx0" brushRef="#br0" timeOffset="-211465.27">18357 16211 0,'0'0'0,"0"0"0,0-9 15,0 1 1,0 8-16,0 0 15,0 0-15,0 0 16,0 0-16,0 0 16,0 0-16,0 0 15,9 17-15,9 18 16,-1 8 0,18 9-16,-9-9 15,8-17-15,1 0 16,0-17-16,0 0 15,-1-9-15,1-9 16,-9-8-16,0-9 16,-17 0-16,0-9 15,-18 0-15,0 1 16,-17 8 0,0 0-16,-17 8 15,-1 1-15,1 17 16,8 9-16,26-1 15</inkml:trace>
  <inkml:trace contextRef="#ctx0" brushRef="#br0" timeOffset="-210849.14">17428 17016 0,'0'0'0,"0"0"0,0 0 15,-8 0-15,-1 0 16,0 0-16,1 9 15,-10 8-15,1 9 16,-1 9 0,10 17-16,8-9 15,0 1-15,8-1 16,10-17-16,-1 0 16,1-17-16,16-1 15,10-8-15,-1-17 16,-8-9-16,-9 0 15,0-9 1,-17-8-16,-1 0 16,-16-1-16,-18 1 15,0 8-15,0 18 16,-9 0-16,9 17 16,8 0-16,18 8 15,0 1 1,0 0-16</inkml:trace>
  <inkml:trace contextRef="#ctx0" brushRef="#br0" timeOffset="-210265.74">18132 17250 0,'0'0'0,"0"0"0,0 0 16,0 9-1,0 8-15,0 1 16,17-1-16,0 0 15,18 1-15,0-1 16,8-8-16,9-1 16,1 1-1,-10-18-15,0 1 0,-8-1 16,-9-8 0,0-1-16,0-8 15,-8 0-15,-10-8 16,1-1-16,-18 0 15,1 18-15,-1 0 16,0-1 0,1 1-16,-10 0 15,-8 17-15,0 0 16,-9 17-16,1 0 16,-1 18-16,0 8 15,0 9-15,9 9 16,9 0-16,8-1 15,9-17-15,9 1 16,8-1-16,1-8 16,16-9-16,10-9 15,8-8 1,9-18-16,-35 0 16</inkml:trace>
  <inkml:trace contextRef="#ctx0" brushRef="#br0" timeOffset="-209843.09">18809 17146 0,'0'0'0,"0"0"0,0 0 15,0 0-15,0 0 16,0 0-16,0 0 16,0 0-1,0 0-15,0 0 16,0-8-16,9-1 16,8-8-16,0-9 15,1 0-15,8 8 16,-17 1-16,-1 8 15,1 1-15,0 8 16,-9 0 0,0 0-16,0 17 15,8 0-15,1 9 16,0 0-16,-1 0 16,1 0-16,8-17 15,1-9-15,-1-9 16,-8 9-16</inkml:trace>
  <inkml:trace contextRef="#ctx0" brushRef="#br0" timeOffset="-209706.89">19000 16722 0,'0'0'0,"0"0"0,0 0 15,0 0-15,0 9 16,17-1-16,-8-8 15</inkml:trace>
  <inkml:trace contextRef="#ctx0" brushRef="#br0" timeOffset="-209212.21">19486 16878 0,'0'0'0,"0"0"0,0 0 15,0 0-15,0 0 16,-8-9-16,-1 1 16,0-1-16,1 0 15,-1 9 1,0 0-16,-8 0 15,0 0-15,-1 0 16,-8 18-16,0-1 16,9 0-16,-1 9 15,1 0-15,0 0 16,8 0-16,9-9 16,0 1-1,0-1-15,9-8 16,8-1-16,0 1 15,9 0-15,9-18 16,-9 0-16,0 1 16,0-1-16,-8 0 15,-1 1 1,-8-1-16,-1 0 16,1-8-16,-9-9 15,0 0-15,9-8 16,-27 8-16,-8-9 15,18 18-15</inkml:trace>
  <inkml:trace contextRef="#ctx0" brushRef="#br0" timeOffset="-209011.21">19417 16653 0,'0'-9'0,"0"9"0,0 0 16,0 0-16,0 0 15,0 0-15,0 0 16,0 17-16,0 35 15,-9 18-15,1 16 16,-10 10 0,-8 7-16,9-16 15,-1-26-15,10-9 16,8-35-16,-9 0 16,9 1-16</inkml:trace>
  <inkml:trace contextRef="#ctx0" brushRef="#br0" timeOffset="-208744.12">19686 16670 0,'0'-9'0,"0"1"15,0 8 1,0 0-16,0 0 16,0 0-16,0 0 15,0 0-15,-9 17 16,-8 26-16,0 18 16,8 8-16,9-34 15</inkml:trace>
  <inkml:trace contextRef="#ctx0" brushRef="#br0" timeOffset="-208128.94">19764 16003 0,'0'0'0,"0"0"0,0 0 0,0 0 15,9 0-15,8 9 16,1 8 0,16 9-16,18 17 15,9 18-15,0 34 16,9 18-16,-10 8 15,-8 26-15,-17 18 16,-26-18-16,-18-8 16,-8-9-1,-9 0-15,-18-26 0,-8-18 16,0-17 0,0-43-16,17-17 15</inkml:trace>
  <inkml:trace contextRef="#ctx0" brushRef="#br0" timeOffset="-207348.72">20563 16687 0,'0'0'0,"0"0"0,0 0 15,0 0-15,0 0 16,0 0-16,0 0 15,0 0 1,18 0-16,-1 0 16,26 0-16,18 0 15,9 0-15,-1-8 16,0 8-16,-16 0 16,-10-9-16,9 9 15,0 0-15,-34 0 16</inkml:trace>
  <inkml:trace contextRef="#ctx0" brushRef="#br0" timeOffset="-207161.15">20607 16921 0,'0'0'0,"0"0"0,0 0 16,0 0-16,8 0 15,27 9-15,26-9 16,17-9-16,26-17 16,35-26-16,-26 9 15,-70 26-15</inkml:trace>
  <inkml:trace contextRef="#ctx0" brushRef="#br0" timeOffset="-205749.77">21944 16090 0,'0'-9'0,"0"9"0,0 0 16,0-9-16,0 9 15,0 0-15,0 0 16,0 0 0,0 0-16,0 0 15,-9 18-15,0 8 16,-17 43-16,-8 35 15,-1 35-15,9 34 16,9 0-16,17-17 16,17 8-1,18-8-15,-1-26 0,27-9 16,9-17 0,25-43-16,-34-35 15</inkml:trace>
  <inkml:trace contextRef="#ctx0" brushRef="#br0" timeOffset="-204733.07">22474 16289 0,'0'0'0,"0"0"15,0 0-15,0 0 16,-9 17-16,0 9 16,1 9-16,-1 17 15,0 0-15,0 8 16,1-16 0,8-1-16,8-26 15,-8-8-15</inkml:trace>
  <inkml:trace contextRef="#ctx0" brushRef="#br0" timeOffset="-204149.64">23272 16384 0,'0'0'16,"0"0"-16,0 0 0,0 0 15,-8 0-15,-1 18 16,0-1-16,1 18 15,8-1-15,0 18 16,0-9-16,8 1 16,10-18-1,-1 0-15,18-9 16,0-8-16,8-18 16,0 0-16,1-17 15,-18 0-15,0 0 16,-17-17-16,-1-9 15,-16 18-15,-1-1 16,-8 18 0,-1-1-16,-8 10 15,-9 16-15,18 1 16</inkml:trace>
  <inkml:trace contextRef="#ctx0" brushRef="#br0" timeOffset="-203666.19">22395 17155 0,'0'0'0,"0"0"0,0 0 16,0 0-16,0 0 16,-8 17-16,-1 18 15,0 17 1,1 0-16,-1 0 15,0-9-15,9 1 16,0-19 0,9-7-16,-9-10 0,0-8 15</inkml:trace>
  <inkml:trace contextRef="#ctx0" brushRef="#br0" timeOffset="-202947.85">22361 17268 0,'0'0'0,"0"0"0,0 0 0,0 0 15,0 0 1,0 0-16,0 0 16,0 0-16,0 0 15,0 0-15,0 0 16,0 0-16,0 0 15,0 17-15,0 0 16,0 1-16,0 16 16,0 1-1,0-9-15,0 0 16,8 0-16,-8-9 16,9-8-16,0-1 15,-1 1-15,10-9 16,-1-9-16,1 1 15,8-1-15,0-17 16,0-8 0,-18-10-16,1 10 15,-9-1-15,-9 0 16,1 9-16,-1 9 16,0 0-16,-8 17 15,0 0-15,-1 0 16,1 17-16,-1 9 15,18-9-15</inkml:trace>
  <inkml:trace contextRef="#ctx0" brushRef="#br0" timeOffset="-202597.83">23116 17372 0,'0'0'15,"0"0"-15,0 0 0,0 0 16,0 0-16,18 0 16,-1 0-1,18 0-15,34 8 16,27 10-16,-53-18 15</inkml:trace>
  <inkml:trace contextRef="#ctx0" brushRef="#br0" timeOffset="-202366.61">23724 17198 0,'0'0'0,"0"0"15,0 0-15,0 18 16,-9 8-16,1 26 16,-1 17-16,0 9 15,1-9 1,-1 0-16,9 1 16,0-27-16,0-34 15,0-9-15</inkml:trace>
  <inkml:trace contextRef="#ctx0" brushRef="#br0" timeOffset="-202081.4">24097 16445 0,'0'0'0,"0"9"0,18 17 15,17 34-15,25 27 16,1 25 0,-17 18-16,-1 26 15,-26 9-15,-8-9 16,-18-18-16,-17 1 16,0-44-16,0-26 15,-9-8-15,1-26 16,8-18-16,8-8 15,18-9-15</inkml:trace>
  <inkml:trace contextRef="#ctx0" brushRef="#br0" timeOffset="-201830.86">24870 16956 0,'0'0'0,"0"0"0,0 0 15,0 0-15,0 0 16,0 0-16,18 0 16,8 9-16,8-9 15,27 0-15,17 8 16,1 18-1,-53-17-15</inkml:trace>
  <inkml:trace contextRef="#ctx0" brushRef="#br0" timeOffset="-201666.44">24766 17311 0,'0'0'0,"0"0"0,0 0 16,0 0-1,17 9-15,10-1 16,33-16-16,27-10 16,35-16-16,-53 8 15</inkml:trace>
  <inkml:trace contextRef="#ctx0" brushRef="#br0" timeOffset="-201083.83">25713 16627 0,'0'0'0,"0"0"0,0 0 0,0 0 15,8 0 1,18 17-16,9 0 15,17 9-15,9 9 16,8 17-16,-8-9 16,-17 1-16,-1-1 15,-17 0-15,-17-8 16,-1 8 0,-25 9-16,-26 9 15,-1-1-15,-17 1 16,-8-9-16,8-9 15,0 1-15,9-18 16,18 0-16,-1-1 16,18-7-16,-1-1 15,18 0-15,9 1 16,17 16 0,26-8-16,17 0 15,18-17-15,17-9 16,-25-9-16,-1-8 15,-17-9-15,-18 0 16,-17 0-16,-17-17 16,-18-9-16,-8 9 15,-18 8 1,-17 0-16,-9 18 16,0 8-16,9 9 15,17 0-15,18 9 16,17 8-16,0 1 15,0-10-15</inkml:trace>
  <inkml:trace contextRef="#ctx0" brushRef="#br0" timeOffset="-200681.76">26616 17354 0,'0'0'0,"0"0"16,0 0-16,0 0 16,0 0-1,0 0-15,0 0 16,17 0-16,0 0 16,18 9-16,0 0 15,0-1-15,-1 1 16,-8-9-16,1 9 15,-10-1-15,-8-8 16,-1 9-16,-8-9 16,-8 17-1,-1 1-15,-17-1 16,0 0-16,8 0 16,1-8-16,8 0 15,1-1-15,8 1 16,0 8-16,17 1 15,26-1 1,36-8-16,25-9 16,-52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2/25/2025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feb.</a:t>
            </a:r>
            <a:r>
              <a:rPr lang="en-US" dirty="0"/>
              <a:t> 25, 2025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6D56-8445-429F-9F66-C4389AE1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Construction of Hamiltonian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E619-C5E7-4C88-B011-8FA52577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5A12-ACA9-4D29-94A3-230DC7A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2CC48-E91C-4DC2-BB9F-19676B5A6170}"/>
              </a:ext>
            </a:extLst>
          </p:cNvPr>
          <p:cNvSpPr txBox="1"/>
          <p:nvPr/>
        </p:nvSpPr>
        <p:spPr>
          <a:xfrm>
            <a:off x="7543800" y="533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interaction Hamiltonian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9B261-356A-4FA7-AE71-127110C3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4267200"/>
            <a:ext cx="4572000" cy="19152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63CEEB-D7FB-4392-8E72-6F4773735C01}"/>
                  </a:ext>
                </a:extLst>
              </p14:cNvPr>
              <p14:cNvContentPartPr/>
              <p14:nvPr/>
            </p14:nvContentPartPr>
            <p14:xfrm>
              <a:off x="293760" y="1177920"/>
              <a:ext cx="11767320" cy="532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63CEEB-D7FB-4392-8E72-6F4773735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400" y="1168560"/>
                <a:ext cx="11786040" cy="53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23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B434-7E40-4A82-92FC-7DBA80B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77000" cy="1325563"/>
          </a:xfrm>
        </p:spPr>
        <p:txBody>
          <a:bodyPr/>
          <a:lstStyle/>
          <a:p>
            <a:r>
              <a:rPr lang="en-US" b="1" dirty="0"/>
              <a:t>Construction of Z-gate (Phase Shift Gate)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EF37-F6F5-45CA-A445-1E433187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88CC5-0590-44C1-993A-7DB7B396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3815B-CE2A-450C-BDDB-62676ADA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13CC4-7900-4969-AD86-FE1165664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64"/>
          <a:stretch/>
        </p:blipFill>
        <p:spPr>
          <a:xfrm>
            <a:off x="7620000" y="2133600"/>
            <a:ext cx="3886200" cy="3904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4BABB-9EDF-41F4-BFE7-52FF9933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5625"/>
            <a:ext cx="46101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BDBE85-50E2-4611-B7E4-5F9ECE1EFF53}"/>
              </a:ext>
            </a:extLst>
          </p:cNvPr>
          <p:cNvSpPr txBox="1"/>
          <p:nvPr/>
        </p:nvSpPr>
        <p:spPr>
          <a:xfrm>
            <a:off x="7543800" y="5334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Review the math of finding the rotations on Bloch sphere for a given gate.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6F523D-3621-4AA6-BF63-514E93312C77}"/>
                  </a:ext>
                </a:extLst>
              </p14:cNvPr>
              <p14:cNvContentPartPr/>
              <p14:nvPr/>
            </p14:nvContentPartPr>
            <p14:xfrm>
              <a:off x="547200" y="1857600"/>
              <a:ext cx="9191160" cy="4590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6F523D-3621-4AA6-BF63-514E93312C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840" y="1848240"/>
                <a:ext cx="9209880" cy="46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98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Schroedinger</a:t>
            </a:r>
            <a:r>
              <a:rPr lang="en-US" dirty="0"/>
              <a:t> Equation, Spin, and Quantum Gate</a:t>
            </a:r>
          </a:p>
          <a:p>
            <a:r>
              <a:rPr lang="en-US" dirty="0"/>
              <a:t>Spin Angular Momentum Operator</a:t>
            </a:r>
          </a:p>
          <a:p>
            <a:r>
              <a:rPr lang="en-US" dirty="0"/>
              <a:t>Rabi Oscillation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Schroedinger</a:t>
            </a:r>
            <a:r>
              <a:rPr lang="en-US" dirty="0"/>
              <a:t> Equation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4, Chapter 7, Chapter 8 of  “Quantum Computing Architecture and Hardware for Engineers: Step by Step”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90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F44D-5330-491B-AD9A-37D2BFBB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Schroedinger</a:t>
            </a:r>
            <a:r>
              <a:rPr lang="en-US" b="1" dirty="0"/>
              <a:t> Equation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0558D-C1F6-4DA8-A114-F37339C7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E7015-92FD-44D3-B551-D748055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B1754-C9F4-4A1D-B0BC-B6655FA943EA}"/>
              </a:ext>
            </a:extLst>
          </p:cNvPr>
          <p:cNvSpPr txBox="1"/>
          <p:nvPr/>
        </p:nvSpPr>
        <p:spPr>
          <a:xfrm>
            <a:off x="7543800" y="533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SE is the governing equation and how to solve 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5598B2-8F45-4917-A864-39C85664873B}"/>
                  </a:ext>
                </a:extLst>
              </p14:cNvPr>
              <p14:cNvContentPartPr/>
              <p14:nvPr/>
            </p14:nvContentPartPr>
            <p14:xfrm>
              <a:off x="456480" y="49320"/>
              <a:ext cx="11648520" cy="6547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5598B2-8F45-4917-A864-39C856648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120" y="39960"/>
                <a:ext cx="11667240" cy="65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4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F44D-5330-491B-AD9A-37D2BFBB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Matrix Elements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0558D-C1F6-4DA8-A114-F37339C7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E7015-92FD-44D3-B551-D748055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F3A02-5B4F-4B8B-94CF-4D2515A7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883" y="136525"/>
            <a:ext cx="4734469" cy="9029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6BA2CB-DE66-4402-A177-68544A7DDEEC}"/>
                  </a:ext>
                </a:extLst>
              </p14:cNvPr>
              <p14:cNvContentPartPr/>
              <p14:nvPr/>
            </p14:nvContentPartPr>
            <p14:xfrm>
              <a:off x="262440" y="177120"/>
              <a:ext cx="11307960" cy="660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6BA2CB-DE66-4402-A177-68544A7DD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" y="167760"/>
                <a:ext cx="11326680" cy="66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39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6D56-8445-429F-9F66-C4389AE1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Classical Magnetic Moment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E619-C5E7-4C88-B011-8FA52577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5A12-ACA9-4D29-94A3-230DC7A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18ED7E-077A-46A4-B867-D1989D2F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01355"/>
            <a:ext cx="8173155" cy="42947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177090-CCC3-4D86-9664-6A8A24D0A325}"/>
                  </a:ext>
                </a:extLst>
              </p14:cNvPr>
              <p14:cNvContentPartPr/>
              <p14:nvPr/>
            </p14:nvContentPartPr>
            <p14:xfrm>
              <a:off x="2244600" y="1368000"/>
              <a:ext cx="9641520" cy="468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177090-CCC3-4D86-9664-6A8A24D0A3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5240" y="1358640"/>
                <a:ext cx="9660240" cy="46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0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6D56-8445-429F-9F66-C4389AE1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Spin and Magnetic Moment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E619-C5E7-4C88-B011-8FA52577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5A12-ACA9-4D29-94A3-230DC7A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2CC48-E91C-4DC2-BB9F-19676B5A6170}"/>
              </a:ext>
            </a:extLst>
          </p:cNvPr>
          <p:cNvSpPr txBox="1"/>
          <p:nvPr/>
        </p:nvSpPr>
        <p:spPr>
          <a:xfrm>
            <a:off x="7543800" y="5334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How does the charge affect the direction of magnetic moment?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8775F-297D-4D5E-8BC7-717E2846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706454"/>
            <a:ext cx="3467467" cy="38066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4BAAC9-C4AE-4CA4-B3AD-32D83B8A7DB6}"/>
                  </a:ext>
                </a:extLst>
              </p14:cNvPr>
              <p14:cNvContentPartPr/>
              <p14:nvPr/>
            </p14:nvContentPartPr>
            <p14:xfrm>
              <a:off x="459720" y="1324440"/>
              <a:ext cx="9244080" cy="525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4BAAC9-C4AE-4CA4-B3AD-32D83B8A7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360" y="1315080"/>
                <a:ext cx="9262800" cy="52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14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6D56-8445-429F-9F66-C4389AE1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Spin in Magnetic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E619-C5E7-4C88-B011-8FA52577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F5A12-ACA9-4D29-94A3-230DC7A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2CC48-E91C-4DC2-BB9F-19676B5A6170}"/>
              </a:ext>
            </a:extLst>
          </p:cNvPr>
          <p:cNvSpPr txBox="1"/>
          <p:nvPr/>
        </p:nvSpPr>
        <p:spPr>
          <a:xfrm>
            <a:off x="7543800" y="533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interaction Hamiltonian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606C3E-E537-437D-92EB-080CC00B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244057"/>
            <a:ext cx="6168048" cy="2583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B6EBBB-17DE-44F1-9E67-D8AB7A96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" y="3429000"/>
            <a:ext cx="5850133" cy="2333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7554E7-4DCC-4F61-92A7-DBE57962026B}"/>
                  </a:ext>
                </a:extLst>
              </p14:cNvPr>
              <p14:cNvContentPartPr/>
              <p14:nvPr/>
            </p14:nvContentPartPr>
            <p14:xfrm>
              <a:off x="1031760" y="49320"/>
              <a:ext cx="10935360" cy="553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7554E7-4DCC-4F61-92A7-DBE5796202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400" y="39960"/>
                <a:ext cx="1095408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31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3CFD-8187-4F84-AAE6-FCC22718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53200" cy="1325563"/>
          </a:xfrm>
        </p:spPr>
        <p:txBody>
          <a:bodyPr/>
          <a:lstStyle/>
          <a:p>
            <a:r>
              <a:rPr lang="en-US" b="1" dirty="0"/>
              <a:t>Bloch Sphere Representation of the Spin State (electron)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808F8-CF12-4A41-8075-2CAB463E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88264-2E6E-43B5-98CD-39D2774D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DD7DF-E8C4-4C0B-AD87-EE634E657362}"/>
              </a:ext>
            </a:extLst>
          </p:cNvPr>
          <p:cNvSpPr txBox="1"/>
          <p:nvPr/>
        </p:nvSpPr>
        <p:spPr>
          <a:xfrm>
            <a:off x="7543800" y="533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Relationship to the 3D space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2CDFB-44F1-4A52-AB7B-5850219A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90688"/>
            <a:ext cx="9764488" cy="4296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16E449-0B59-497E-A0B0-C8757F0507CF}"/>
                  </a:ext>
                </a:extLst>
              </p14:cNvPr>
              <p14:cNvContentPartPr/>
              <p14:nvPr/>
            </p14:nvContentPartPr>
            <p14:xfrm>
              <a:off x="4945680" y="1632960"/>
              <a:ext cx="6008760" cy="440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16E449-0B59-497E-A0B0-C8757F0507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6320" y="1623600"/>
                <a:ext cx="6027480" cy="44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625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9225</TotalTime>
  <Words>232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Retrospect</vt:lpstr>
      <vt:lpstr>Tema di Office</vt:lpstr>
      <vt:lpstr>Quantum Computing Architectures (EE274)  Lecture 10</vt:lpstr>
      <vt:lpstr>Outline</vt:lpstr>
      <vt:lpstr>Schroedinger Equation</vt:lpstr>
      <vt:lpstr>Schroedinger Equation</vt:lpstr>
      <vt:lpstr>Finding Matrix Elements</vt:lpstr>
      <vt:lpstr>Classical Magnetic Moment</vt:lpstr>
      <vt:lpstr>Spin and Magnetic Moment</vt:lpstr>
      <vt:lpstr>Spin in Magnetic Field</vt:lpstr>
      <vt:lpstr>Bloch Sphere Representation of the Spin State (electron)</vt:lpstr>
      <vt:lpstr>Construction of Hamiltonian</vt:lpstr>
      <vt:lpstr>Construction of Z-gate (Phase Shift Gate)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1501</cp:revision>
  <cp:lastPrinted>2023-02-24T19:54:58Z</cp:lastPrinted>
  <dcterms:created xsi:type="dcterms:W3CDTF">2018-08-11T18:04:59Z</dcterms:created>
  <dcterms:modified xsi:type="dcterms:W3CDTF">2025-02-26T06:13:42Z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