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4"/>
    <p:sldMasterId id="2147483756" r:id="rId5"/>
  </p:sldMasterIdLst>
  <p:notesMasterIdLst>
    <p:notesMasterId r:id="rId26"/>
  </p:notesMasterIdLst>
  <p:handoutMasterIdLst>
    <p:handoutMasterId r:id="rId27"/>
  </p:handoutMasterIdLst>
  <p:sldIdLst>
    <p:sldId id="256" r:id="rId6"/>
    <p:sldId id="257" r:id="rId7"/>
    <p:sldId id="1434" r:id="rId8"/>
    <p:sldId id="1433" r:id="rId9"/>
    <p:sldId id="981" r:id="rId10"/>
    <p:sldId id="977" r:id="rId11"/>
    <p:sldId id="982" r:id="rId12"/>
    <p:sldId id="974" r:id="rId13"/>
    <p:sldId id="1629" r:id="rId14"/>
    <p:sldId id="1532" r:id="rId15"/>
    <p:sldId id="975" r:id="rId16"/>
    <p:sldId id="1630" r:id="rId17"/>
    <p:sldId id="1631" r:id="rId18"/>
    <p:sldId id="1426" r:id="rId19"/>
    <p:sldId id="1632" r:id="rId20"/>
    <p:sldId id="1633" r:id="rId21"/>
    <p:sldId id="1428" r:id="rId22"/>
    <p:sldId id="1429" r:id="rId23"/>
    <p:sldId id="1430" r:id="rId24"/>
    <p:sldId id="109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051E5D4-2F23-4969-8609-BA7ADCA5E205}">
          <p14:sldIdLst>
            <p14:sldId id="256"/>
            <p14:sldId id="257"/>
            <p14:sldId id="1434"/>
          </p14:sldIdLst>
        </p14:section>
        <p14:section name="Introduction" id="{8DFF88B6-AEAA-4EED-AE6C-F4E0BA4C6A01}">
          <p14:sldIdLst>
            <p14:sldId id="1433"/>
            <p14:sldId id="981"/>
            <p14:sldId id="977"/>
          </p14:sldIdLst>
        </p14:section>
        <p14:section name="Logistic" id="{31870AB8-3EA2-40F5-BE0C-1EC5F095511F}">
          <p14:sldIdLst>
            <p14:sldId id="982"/>
            <p14:sldId id="974"/>
            <p14:sldId id="1629"/>
            <p14:sldId id="1532"/>
            <p14:sldId id="975"/>
            <p14:sldId id="1630"/>
            <p14:sldId id="1631"/>
            <p14:sldId id="1426"/>
            <p14:sldId id="1632"/>
            <p14:sldId id="1633"/>
            <p14:sldId id="1428"/>
            <p14:sldId id="1429"/>
            <p14:sldId id="1430"/>
            <p14:sldId id="1098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294" autoAdjust="0"/>
  </p:normalViewPr>
  <p:slideViewPr>
    <p:cSldViewPr>
      <p:cViewPr>
        <p:scale>
          <a:sx n="90" d="100"/>
          <a:sy n="90" d="100"/>
        </p:scale>
        <p:origin x="398" y="53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4" d="100"/>
          <a:sy n="74" d="100"/>
        </p:scale>
        <p:origin x="297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1/28/2025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16" units="cm"/>
          <inkml:channel name="Y" type="integer" max="1935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17438" units="1/cm"/>
          <inkml:channelProperty channel="Y" name="resolution" value="999.9483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26T23:51:44.6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28747 13629 837 0,'0'-4'264'0,"2"1"-228"0,0 0-36 16,-1 2-27-16,0 0 11 0,0 1 15 0,2 2-5 0,0-1 3 16,0-1 2-16,1 1-1 0,0-1 2 0,1 3 2 0,-1-1-2 0,1-2 0 15,1 2 0-15,-1-1 2 0,-1 0-2 0,0 0 0 16,0 0 0-16,0 0-2 0,0 0-2 0,-1-1-7 0,0 1-16 0,0-1-20 16,1 3-29-16,0-3 55 0,0 2-44 0,0-1-28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16" units="cm"/>
          <inkml:channel name="Y" type="integer" max="1935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17438" units="1/cm"/>
          <inkml:channelProperty channel="Y" name="resolution" value="999.9483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26T23:51:44.6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28747 13629 837 0,'0'-4'264'0,"2"1"-228"0,0 0-36 16,-1 2-27-16,0 0 11 0,0 1 15 0,2 2-5 0,0-1 3 16,0-1 2-16,1 1-1 0,0-1 2 0,1 3 2 0,-1-1-2 0,1-2 0 15,1 2 0-15,-1-1 2 0,-1 0-2 0,0 0 0 16,0 0 0-16,0 0-2 0,0 0-2 0,-1-1-7 0,0 1-16 0,0-1-20 16,1 3-29-16,0-3 55 0,0 2-44 0,0-1-28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1-29T04:20:48.7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4003 6355 0,'0'-8'0,"0"-1"0,0 0 16,0 1-16,0 8 16,0 0-16,0 0 15,9 0 1,0 0-16,8 0 16,0 8-16,9-8 15,0 0-15,9-8 16,0-1-16,8-8 15,-8-1-15,-9 10 16,-9-1-16,1 9 16,8 0-16,0 17 15,9 1-15,-9 8 16,0 0 0,0-9-16,0-8 15,9-1-15,-1 1 16,1-18-16,8 1 15,-8-1-15,-9 0 16,0 9-16,0 0 16,-8 0-1,-1 0-15,9 9 16,9 0-16,0-1 16,17-8-16,17-8 15,1-10-15,-10 1 16,1-9-1,0 9 1,-9-1-16,-8 18 0,-10 0 0,1 0 16,0 0-1,0 9-15,8 0 16,0-1-16,1-16 16,8-1-16,0 0 15,9 1-15,-18-10 16,9 18-1,-8 0-15,-1 0 0,1 9 16,-1 0 0,0-1-16,1 1 15,-1 0-15,1-9 16,8-9-16,0 0 16,-9 1-16,1-1 15,-10 9-15,1 0 16,0 0-16,0 9 15,-1-1 1,1 1-16,0 8 16,8-8-16,9 0 15,9-9-15,0-9 16,0 0-16,-1 1 16,1-1-16,0 9 15,-18 0-15,1 0 16,8 9-16,0 8 15,0-8 1,18 8-16,-10-8 16,10-9-16,-1-9 15,1 0-15,8 1 16,9-1-16,8 9 16,-16 0-16,-1 0 15,-18 0-15,-7 0 16,-10 0-1,18 17-15,-26-8 16</inkml:trace>
  <inkml:trace contextRef="#ctx0" brushRef="#br0" timeOffset="1629.14">11645 6234 0,'0'0'0,"0"0"0,0 0 0,0 0 0,9 0 15,8 17 1,18 1-16,8-1 0,9 0 16,18 1-1,-1-10-15,1 1 16,8-18-16,9 1 16,-9-1-16,-9 0 15,-8 1-15,0 8 16,-18 0-16,-8 17 15,0 0-15,-1 18 16,1-1-16,9-8 16,8 0-1,0-17-15,17 0 16,9-18-16,1-17 16,7 0-16,-7 0 15,-19 9-15,1 0 16,-9 17-16,-8 0 15,-10 0 1,1 17-16,9 0 16,-1 0-16,0 1 15,10-1-15,-10-8 16,9-1-16,9-8 16,8-8-16,1-1 15,-1-8-15,-8-1 16,0 1-16,-18 17 15,1 0 1,-1 9-16,0-1 16,-8 1-16,17 0 15,0-1-15,18-16 16,17-1-16,0-17 16,8-8-16,1-1 15,-18 0-15,-17 9 16,-9 9-16,0 0 15,0 17 1,-9 0-16,-8 8 16,0 1-16,-1 8 15,10-8-15,8 0 16,17-1-16,1 1 16,8-18-1,9 1-15,8-18 0,-8 0 16,9-9-1,-1 18-15,-17 8 16,-8 9-16,-1 9 16,-8 8-16,9 0 15,-10 9-15,10-8 16,8 8-16,9-18 16,8 1-16,10-18 15,16-8 1,-8-9-16,-9 0 15,9-9-15,-26 18 16,-26 17 0,0 0-16,-9 17 15,0 1-15,0-1 16,17 9-16,-8 0 16,9-9-16,16-8 15,19-18-15,8-8 16,8-9-16,-8-9 15,0 1-15,-9-1 16,-8 18-16,-10 17 16,-7 8-16,7 10 15,10-1-15,8 9 16,0-9-16,9 1 16,9-10-1,-1-16-15,-25-1 16,-18 9-16,-26 9 15,-34-1-15</inkml:trace>
  <inkml:trace contextRef="#ctx0" brushRef="#br0" timeOffset="105106.65">14797 11560 0,'0'0'0,"0"0"0,0 0 15,-9 0-15,-17 18 16,-26 25-16,-26 18 16,-17 16-1,-10 27-15,19-8 16,7-10-16,19-16 16,25-10-16,0-8 15,9-17-15,17-18 16,9-17-16,9 0 15</inkml:trace>
  <inkml:trace contextRef="#ctx0" brushRef="#br0" timeOffset="105435.51">14293 11803 0,'0'0'0,"0"0"16,0 0-16,0 0 15,-8 0-15,-1 0 16,0 0 0,1 17-16,-18 0 15,0 18-15,0 17 16,-9 0-16,0 0 16,18 0-16,-1-9 15,10-8-15,8-9 16,0 0-16,0-9 15,0-8 1,0-1-16,17 1 16,9 0-16,18-18 15,51-8-15,27-1 16,-62 10-16</inkml:trace>
  <inkml:trace contextRef="#ctx0" brushRef="#br0" timeOffset="105898.01">15327 11214 0,'0'0'0,"0"0"15,-9 0-15,0 0 16,-17 8-16,0 10 16,-17 16-16,0 1 15,-1 17-15,9 0 16,1 0 0,16-9-16,1 1 0,17-18 15,0 0 1,17-9-16,18-8 15,0-1-15,26-16 16,43-18-16,-9-18 16,-60 27-16</inkml:trace>
  <inkml:trace contextRef="#ctx0" brushRef="#br0" timeOffset="106207.25">15535 11413 0,'-8'0'0,"-1"0"0,0 17 16,1 9-16,8 9 16,0 0-16,17-1 15,0-8-15,1 0 16,8 0 0,0-17-16,0 0 15,9-18-15,-1-8 16,1-18-16,-9-8 15,-17 8 1,-1-8-16,-16 8 16,-18 0-16,-9 18 15,-8 8-15,-10 9 16,19 18-16,-1 8 16,18 17-16,17-17 15,0-17-15</inkml:trace>
  <inkml:trace contextRef="#ctx0" brushRef="#br0" timeOffset="106764.85">15813 11344 0,'0'0'0,"0"0"0,0 0 16,0 0-16,0 17 15,9 0 1,-1 18-16,1 8 0,-9-8 16,0 0-1,-9-9-15,9 0 16,0-18-16,0 1 16,0 0-16,0-1 15,0-8-15,0 0 16,0-8-16,18-18 15,-1 0 1,1 8-16,-1 1 16,-8 0-16,-1 8 15,1 9-15,0 0 16,-1 17-16,1 1 16,-9-1-16,0 0 15,0 1 1,0-10-16,0 1 0,0-9 15,9 0 1,8-17-16,9-9 16,0-9-16,0 9 15,0 9-15,-17-1 16,0 18-16,-1 0 16,1 18-16,0 8 15,8 8-15,0 10 16,1-10-1,-9-8-15,25-8 16,10 8-16,-27-18 16</inkml:trace>
  <inkml:trace contextRef="#ctx0" brushRef="#br0" timeOffset="107232.53">16308 11404 0,'0'0'0,"0"0"16,0 0-16,0 0 16,0 9-16,0 17 15,9 17-15,-1 18 16,1 17-16,0 34 16,-18-8-16,0-8 15,-8-18 1,8-26-16,1-9 15,-1-17-15,0 0 16,1-17-16,-1-1 16,-8-16-16,-9-10 15,8-42-15,1-27 16,17-17 0,9 0-16,17 0 15,0 26-15,8 26 16,1 18-16,-9-1 15,0 18-15,0-1 16,-8 18-16,-10 9 16,1 8-16,0 9 15,-18 9-15,-17 8 16,0 1 0,0-1-16,-9-9 15,9-8-15,9-17 16,8 0-16,9-9 15</inkml:trace>
  <inkml:trace contextRef="#ctx0" brushRef="#br0" timeOffset="107481.59">16708 10911 0,'0'0'0,"0"0"0,0 0 16,0 17 0,-9 35-16,0 26 15,-17 43-15,0 18 16,9-9-16,-1-44 16,18-8-16,0-26 15,18-17-15,-10-27 16</inkml:trace>
  <inkml:trace contextRef="#ctx0" brushRef="#br0" timeOffset="108214.37">16916 11543 0,'0'0'0,"0"0"0,0 0 16,9 0-16,-1 0 15,10 0-15,-1-9 16,0 1-16,9-10 16,1-8-16,-1 0 15,-18 0-15,1-8 16,0-1-16,-9 18 16,-9-1-1,0 10-15,1 8 16,-18 0-16,-1 17 15,-7 18-15,-1 17 16,9-9-16,9 0 16,17 1-16,0-10 15,0-8-15,17-8 16,0-10-16,44 10 16,26-10-16,-44 1 15</inkml:trace>
  <inkml:trace contextRef="#ctx0" brushRef="#br0" timeOffset="116279.55">17758 11248 0,'-8'-8'0,"-1"8"16,9 0-16,0 0 15,-9 0-15,1 0 16,-1 0-16,-17 17 16,0 18-16,-18 17 15,1 17 1,0-8-16,8-1 15,0-8-15,0-8 16,18-10-16,17-16 16,0-10-16,0 1 15</inkml:trace>
  <inkml:trace contextRef="#ctx0" brushRef="#br0" timeOffset="116481.12">17385 11188 0,'0'0'0,"0"0"0,0 9 15,0 16-15,9 19 16,8 16-16,0 10 16,9-1-1,0-8-15,0-18 16,27-8-16,-19-9 15</inkml:trace>
  <inkml:trace contextRef="#ctx0" brushRef="#br0" timeOffset="120178.79">18731 11205 0,'0'-8'0,"0"-1"0,0 0 16,0 1-16,-9-1 15,1 9-15,-1 0 16,-17 9-16,-9 8 16,0 17-16,-8 10 15,8 8-15,9 8 47,9-8-47,17-8 0,0-10 0,17-8 0,0 0 16,18-17-16,17-9 15,0-17-15,35-18 16,-35 18-16</inkml:trace>
  <inkml:trace contextRef="#ctx0" brushRef="#br0" timeOffset="120549.36">19165 11248 0,'0'-8'0,"0"8"16,0 0-16,-9 0 16,1 0-16,-1 0 15,-8 17-15,-1 0 16,10 18-16,-1 17 16,0-9-16,9 1 15,0-18 1,9 0-16,0-18 15,-1 1-15,1 0 16,8-18-16,1 0 16,-1-17-16,-8 0 15,-1-17-15,-8 0 16,-8 8-16,-1 0 16,-8 18-1,-1 0-15,1 8 16,0 9-16,-1 0 15,1 0-15,8 0 16,9 9-16,0-9 16,9 0-16,8 0 15,1 8-15,-10-8 16</inkml:trace>
  <inkml:trace contextRef="#ctx0" brushRef="#br0" timeOffset="120897.63">19443 11171 0,'0'0'0,"0"0"15,0 0-15,0 0 16,-9 8-16,1 10 16,-1-1-16,0 17 15,1 1 1,-10-9-16,1 0 16,8-9-16,0 1 15,1-10-15,8 1 16,0-9-16,0 0 15,0-9-15,0 1 16,17-10-16,0-8 16,10 0-16,-1 9 15,0 0 1,0 8-16,-9 9 16,-8 0-16,-1 0 15,1 17-15,8 1 16,1 8-16,-1 8 15,1-8-15,-1 0 32,-8-17-32,-1-9 0</inkml:trace>
  <inkml:trace contextRef="#ctx0" brushRef="#br0" timeOffset="121312.1">19929 11318 0,'0'0'0,"0"-9"0,0 0 16,0 1-16,0-1 15,0 0 1,0 9-16,0 0 16,0 0-16,0 0 15,0 0-15,0 9 16,0 17-16,0 26 16,9 17-16,0 9 15,-1 0-15,-8-8 16,0-10-16,-8-8 15,-1-9 1,0-8-16,-17-9 16,0-17-16,-9-1 15,1-16-15,-1-18 16,0 0-16,27 8 16</inkml:trace>
  <inkml:trace contextRef="#ctx0" brushRef="#br0" timeOffset="121461.72">19790 10902 0,'0'0'0,"0"0"15,0 0-15,0 0 16,0 0-16,9 0 16,8 9-16,1-1 15</inkml:trace>
  <inkml:trace contextRef="#ctx0" brushRef="#br0" timeOffset="121848.83">20120 11127 0,'0'0'0,"0"0"0,0 0 15,0 0 1,0 0-16,0 18 15,9-1-15,0 18 16,-1-1-16,1-8 16,0 0-16,-1 0 15,1-17-15,-9-1 16,9 1-16,-1 0 16,1-9-1,0-9-15,8-8 16,1-9-16,-1 0 15,-8 8-15,-1 1 16,1 8-16,0 9 16,-9 0-16,0 0 15,0 0-15,8 18 16,10-1 0,-1 18-16,18-1 15,-9-8-15,0-17 16,-9 0-16</inkml:trace>
  <inkml:trace contextRef="#ctx0" brushRef="#br0" timeOffset="122428.38">20884 11283 0,'-8'-9'0,"-1"1"0,0-1 16,1 0-1,-1 1-15,0-1 16,1 0-16,-1-8 16,0 9-16,-8-1 15,0 9-15,-1 0 16,-8 17-16,0 0 15,9 9-15,-1 0 16,10 0 0,-1-8-16,9-10 15,0 1-15,0-9 16,0 0-16,9 0 16,-1-9-16,1 1 15,0 8-15,8 0 16,0 0-16,1 17 15,17 18 1,-1 17-16,-8 17 16,0-8-16,0-1 15,-8 1-15,-10-18 16,1-17-16,-9 0 16,-9-9-16,1-8 15,-1 0-15,-17-1 16,-9 1-16,9-9 15,-8-9 1,-1 1-16,9-10 16,8-8-16,1 9 15,8 0-15,9 8 16,0 0-16</inkml:trace>
  <inkml:trace contextRef="#ctx0" brushRef="#br0" timeOffset="122832.78">21206 11205 0,'0'0'0,"0"0"0,0 0 16,0 0-16,0 0 16,0 0-16,-9-8 15,0 8-15,1 0 16,-10 0-1,1 0-15,-9 17 16,0 0-16,0 18 16,0-1-16,8 1 15,10 0-15,8-9 16,0-18 0,0 1-16,0-9 0,17-9 15,0 1-15,1-1 16,-1-8-1,1 8-15,-10 0 16,1 1-16,0 8 16,-1 0-16,10 0 15,-1 8-15,0 10 16,18-1-16,0 0 16,-9-8-16,-9-9 15</inkml:trace>
  <inkml:trace contextRef="#ctx0" brushRef="#br0" timeOffset="123062.46">21319 11006 0,'0'0'0,"0"0"16,0 0-16,0 0 15,17 0-15,0 0 16,18 0-16,17-9 16,18 1-16,8-10 15,-9 1 1,-8 0-16,-35 17 16</inkml:trace>
  <inkml:trace contextRef="#ctx0" brushRef="#br0" timeOffset="123283.97">21631 10772 0,'0'0'0,"0"0"0,0 9 16,-8 17-16,-1 26 15,0 34-15,1 18 16,-1-8-16,0 16 15,9-8 1,0-35-16,9-17 16,17 0-16,9-8 15,-18-27-15</inkml:trace>
  <inkml:trace contextRef="#ctx0" brushRef="#br0" timeOffset="123646.35">21874 11326 0,'0'0'0,"0"0"0,0 0 0,0 0 16,0 0-16,18 9 16,8 0-16,9-18 15,17 0-15,8-17 16,1 0-16,-17 0 15,-18 0-15,0 1 16,-18-10 0,1 18-16,-9-1 15,-9 18-15,-8 0 16,-9 18 0,-9-1-16,1 18 0,-1-1 15,0 18-15,18 0 16,8 0-1,18-9-15,17-8 16,17-18-16,18-34 16,-26 8-16</inkml:trace>
  <inkml:trace contextRef="#ctx0" brushRef="#br0" timeOffset="131511.85">20520 12807 0,'-9'0'0,"0"0"0,9 0 16,0 0-16,0 0 16,-8-8-16,-1-1 15,0 0-15,1 1 16,-18-1-16,8-8 16,-8 8-16,-17 9 15,-1 0-15,1 17 16,-9 9-1,8 9-15,1 8 16,8 9-16,9 9 16,9 0-16,17-1 15,17-8-15,1-17 16,-1-9-16,9-18 16,17-16-16,1-10 15,17-25-15,-1 0 16,1-18-1,-17 9-15,-18 18 16,-9 8-16,-8 8 16,-1 1-16,1 8 15,-9 9-15,0 0 16,0 18-16,-9 16 16,9 18-16,0 18 15,0 7 1,9-16-16,8-18 15,1 1-15,-1-18 16,9-9-16,-8-8 16</inkml:trace>
  <inkml:trace contextRef="#ctx0" brushRef="#br0" timeOffset="132143.39">20667 13067 0,'0'0'0,"0"0"0,0 0 16,0 0-16,0 0 16,26 0-16,35 0 15,17-8-15,9-1 16,-9 0-1,9 1-15,-9-1 0,-17 0 16,-26 9 0</inkml:trace>
  <inkml:trace contextRef="#ctx0" brushRef="#br0" timeOffset="132380.89">20971 12764 0,'0'0'0,"0"0"0,0 0 16,0 0-16,0 9 15,0 17-15,0 17 16,0 18-16,0 17 16,0 8-16,0 1 15,0-27-15,0-16 16,0-18-16,9-9 15,0-8 1,-9-1-16</inkml:trace>
  <inkml:trace contextRef="#ctx0" brushRef="#br0" timeOffset="132886.22">21440 12348 0,'0'0'16,"0"0"-16,0 0 0,0 0 15,0 0-15,0 9 16,0 8-16,0 18 16,9 26-16,0 8 15,-1 26 1,1 0-16,0-17 15,-9-17-15,0-9 16,0-26-16,0 0 16,0-9-16,0-8 15,0 0 1,0-9-16,0 0 0,0 0 16,0-9-1,0 0-15,0 1 16,17-10-16,18 1 15,-1 0-15,10 8 16,-18 9-16,0 0 16,0 0-16,-17 0 15,-1 9 1,-8-1-16,-8 10 16,-18 16-16,0 1 15,-18-9-15,9 0 16,1-9-16,16-8 15,1 0-15,17-9 16,0 0-16,0 0 16</inkml:trace>
  <inkml:trace contextRef="#ctx0" brushRef="#br0" timeOffset="133361.97">21918 13197 0,'0'0'0,"0"0"15,0 0-15,0 0 16,0 0-16,0 0 15,0 0-15,0 0 16,0 0-16,0-9 16,8 1-16,10-1 15,-1-17 1,1 0-16,-1 0 16,0 0-16,-8 9 15,0 0-15,-1-1 16,1 1-16,0 8 15,-1 9-15,-8 0 16,0 0-16,0 0 16,9 18-1,8-1-15,1 18 16,8 8-16,0 0 16,0-8-16,0-9 31,0-9-31,-9-17 0,-8-9 0,0 9 15</inkml:trace>
  <inkml:trace contextRef="#ctx0" brushRef="#br0" timeOffset="133492.1">22204 12522 0,'0'0'0,"0"0"0,0 0 15,0 0-15,0 0 16,9 8-1,0 1-15</inkml:trace>
  <inkml:trace contextRef="#ctx0" brushRef="#br0" timeOffset="134053.67">20155 12253 0,'0'0'0,"-9"0"0,1 0 16,-10 26 0,-16 35-16,-19 34 15,1 44-15,9 8 16,8-9-16,18 18 15,8-9-15,18-25 16,17-10 0,17-8-16,18-17 15,17-18-15,44-17 16,-53-35-16</inkml:trace>
  <inkml:trace contextRef="#ctx0" brushRef="#br0" timeOffset="134413.74">22326 12288 0,'0'0'0,"0"0"0,0 0 15,26 17-15,35 26 16,8 9-16,18 9 16,0 17-16,-18 17 15,-8 9-15,-9 9 16,-34 8-16,-27 0 15,-17-8-15,-26-1 16,-9-25 0,0-18-16,0-17 15,44-34-15</inkml:trace>
  <inkml:trace contextRef="#ctx0" brushRef="#br0" timeOffset="134957.23">22647 12322 0,'0'0'0,"0"0"0,0 0 16,0 0-16,18 0 16,8 0-16,8-8 15,19-1-15,16 0 16,18-17 0,-9 9-16,-17 0 15,-35 17-15</inkml:trace>
  <inkml:trace contextRef="#ctx0" brushRef="#br0" timeOffset="135180.74">23064 12045 0,'0'0'0,"0"0"0,0 0 15,0 18-15,0 8 16,0 17-16,9 17 15,-1 10-15,1-10 16,8 1 0,-8-9-16,0-17 0,0-9 15,-9-9 1</inkml:trace>
  <inkml:trace contextRef="#ctx0" brushRef="#br0" timeOffset="135310.85">22882 12652 0,'0'-9'0,"0"0"16,0 9-16,0 0 15,0 0-15,0-8 16,0-1-16,17-8 16,18-18-1,17-26-15,0 9 16,0 0-16,-26 35 16</inkml:trace>
  <inkml:trace contextRef="#ctx0" brushRef="#br0" timeOffset="135511.14">22864 12149 0,'0'0'0,"0"0"16,0 0-16,9 0 15,8 18-15,27 7 16,8 27-16,17 18 15,1-1 1,8 9-16,-35-43 0</inkml:trace>
  <inkml:trace contextRef="#ctx0" brushRef="#br0" timeOffset="135926.85">23655 12565 0,'0'0'0,"0"0"0,0 0 16,17 0-16,9 0 16,17 0-16,27-9 15,17 1-15,-9 8 16,-52 8-16</inkml:trace>
  <inkml:trace contextRef="#ctx0" brushRef="#br0" timeOffset="136111.21">23611 12825 0,'0'0'0,"0"0"16,0 0-16,0 0 16,9 0-16,17 8 15,43 1 1,53-9-16,-53-9 15</inkml:trace>
  <inkml:trace contextRef="#ctx0" brushRef="#br0" timeOffset="136913.95">25426 12496 0,'0'0'0,"0"0"0,0 0 16,0 0-16,0 0 15,0-9 1,0 0-16,-9 1 16,1-10-16,-1 1 15,-17 0-15,-17-1 16,-10 18-16,-7 18 15,-1 8 1,0 17-16,0 9 0,18 0 16,8 9-1,18 8-15,17-9 16,8-16-16,10-10 16,17-8-16,-1-8 15,27-10-15,0-25 16,8-9-16,1-17 15,-9-1-15,-9-8 16,-26 18 0,0-1-16,-9 18 15,-8 0-15,0 8 16,-1 0-16,1 9 16,-9 0-16,0 0 15,0 18-15,9 33 16,-1 19-16,10-1 15,-1-8-15,0-9 16,9-9-16,9-8 16,9-18-1,-10-8-15</inkml:trace>
  <inkml:trace contextRef="#ctx0" brushRef="#br0" timeOffset="137147.04">25843 12721 0,'0'0'0,"0"0"0,0 0 0,0 0 16,17 0-1,9-9-15,35 0 16,26-17-16,8 9 16,-51 17-16</inkml:trace>
  <inkml:trace contextRef="#ctx0" brushRef="#br0" timeOffset="137629.16">26677 12045 0,'0'0'0,"0"0"0,0 0 16,0 18-1,0 25-15,8 35 16,-8 43-16,-8 0 15,8 1 1,-9-1-16,0-26 0,0-34 16,9-18-16,0-17 15,0-9 1,0-8-16,0-9 16,0-17-16,18-18 15,-1-34-15,18-1 16,0 1-16,8 9 15,9 16-15,9 10 16,0 25-16,-18 9 16,1 17-16,-18 1 15,-9 16-15,-8 1 16,-27 17 0,-34 17-16,-9 0 15,-17-17-15,9-17 16,-1-9-16,1-17 15,17 8-15,26-8 16</inkml:trace>
  <inkml:trace contextRef="#ctx0" brushRef="#br0" timeOffset="137992.24">27241 13007 0,'0'0'0,"0"0"0,0 0 16,0 0-1,0 0-15,17 0 16,1-9-16,8-8 16,17-27-16,1-8 15,-1 0-15,0 9 16,-17 8-16,1 18 15,-19 0-15,1 8 16,0 9-16,-9 0 16,0 0-1,8 17-15,1 18 16,0 8-16,8-8 16,0 0-16,1-9 15,-1-18-15,9 1 16,18-26-16,-18-1 15</inkml:trace>
  <inkml:trace contextRef="#ctx0" brushRef="#br0" timeOffset="138114.44">27788 12141 0,'0'0'0,"0"0"0,0 0 15,0 0-15,0 0 16,35 17-16,-9-8 15</inkml:trace>
  <inkml:trace contextRef="#ctx0" brushRef="#br0" timeOffset="208900.57">21718 1375 0,'0'0'0,"0"0"0,0 0 16,0 0-16,-9 26 15,1 18-15,8 16 16,-9 27-16,-8-9 16,17-18-16,0-8 15,8-8-15,10-18 16,-1 0-16,9-18 16,9-16-1,0-10-15,8-25 0,18-35 16,-9-17-1,9-9-15,-18 0 16,-17 17-16,-17 35 16,0 18-16,-1 16 15,1 18 1,-9 0-16,0 18 16,0 25-16,9 26 0,8 35 15,0 0 1,18-17-16,0-18 15,8-17-15,-8-9 16,8-17-16,1-17 16,-18 0-16</inkml:trace>
  <inkml:trace contextRef="#ctx0" brushRef="#br0" timeOffset="209214.58">21423 890 0,'0'0'0,"0"0"16,17 0-16,9 0 16,9 0-16,26 0 15,17 0 1,0 0-16,0 0 16,26 9-16,1 8 15,-62-8-15</inkml:trace>
  <inkml:trace contextRef="#ctx0" brushRef="#br0" timeOffset="209381.01">21892 630 0,'0'0'0,"0"0"0,0 9 15,17 17-15,18 35 16,17 8-16,9 9 15,26 9-15,-44-44 16</inkml:trace>
  <inkml:trace contextRef="#ctx0" brushRef="#br0" timeOffset="211680.39">23542 1038 0,'0'0'0,"-9"0"16,0 0-16,1-9 15,-10 0-15,1 1 16,0-1-16,-10 9 15,1 0-15,-8 0 16,8 9-16,-18 8 16,1 26-1,-9 18-15,0 17 16,8 8-16,18 1 16,9 17-16,8 0 15,18-9-15,25-8 16,19-9-16,16-9 15,18-8-15,8-18 16,10-26-16,25-25 16,18-27-1,-18-8-15,-26-18 16,-9-17-16,-25 0 16,-27 0-16,-25-17 15,-36-26-15,-16 8 16,-18 9-16,-18 26 15,1 26-15,-1 26 16,1 9 0,-1 17-16,9 17 0,9 9 15,26 26 1,26-9-16</inkml:trace>
  <inkml:trace contextRef="#ctx0" brushRef="#br0" timeOffset="212542.87">23359 1375 0,'0'0'0,"0"0"0,0 0 15,0 0-15,0 0 16,0 0-16,0 0 16,9 0-16,17 9 15,0 0-15</inkml:trace>
  <inkml:trace contextRef="#ctx0" brushRef="#br0" timeOffset="212697.65">23898 1280 0,'0'0'0,"0"0"15,0 0 1,0 0-16,8 9 16,10 8-16,-1-8 15</inkml:trace>
  <inkml:trace contextRef="#ctx0" brushRef="#br0" timeOffset="213100.72">23272 1592 0,'0'0'0,"0"0"0,0 0 16,0 0-16,9 17 15,9 0-15,-1 9 16,9 0-16,0 0 15,9 0 1,-1 0-16,1-17 16,9 0-16,-1-1 15,-8-16-15,0-10 16,-1-8-16,1-17 16,-9 0-1,0 8-15,-9 1 0,-8 16 16,0 18-16</inkml:trace>
  <inkml:trace contextRef="#ctx0" brushRef="#br0" timeOffset="213733.62">24662 1271 0,'0'0'0,"0"0"0,0 0 15,17 18-15,1 16 16,16 18-16,10 18 15,-1 8-15,1-18 16,-1 1-16,-8-18 16,-9-17-16,0 0 15,-9-17-15,-8-1 16,0-16 0,8-10-16,0-16 15,9-36-15,-17-25 16,0-17-16,-9 51 15</inkml:trace>
  <inkml:trace contextRef="#ctx0" brushRef="#br0" timeOffset="213952.02">24575 1098 0,'0'0'0,"0"0"0,0 0 16,17 9-16,27-9 16,17 0-16,17-9 15,17 1 1,-8-10-16,9 10 16,-10-1-16,-42 9 15</inkml:trace>
  <inkml:trace contextRef="#ctx0" brushRef="#br0" timeOffset="214101.04">25009 760 0,'0'0'0,"0"0"16,18 18-16,-1 16 15,18 18-15,25 18 16,-7-36-16</inkml:trace>
  <inkml:trace contextRef="#ctx0" brushRef="#br0" timeOffset="-210149.94">25860 1349 0,'0'0'0,"0"0"0,0 0 0,9 0 15,8 0-15,18 0 16,17 0-16,18 0 16,-1-8-16,1 8 15,-18 17 1,-26-8-16</inkml:trace>
  <inkml:trace contextRef="#ctx0" brushRef="#br0" timeOffset="-209985.86">26025 1497 0,'0'0'0,"0"0"16,0 0-16,0 0 15,9 0-15,8 8 16,9 1-16,26 0 15,18-1 1,8 1-16,-43-9 16</inkml:trace>
  <inkml:trace contextRef="#ctx0" brushRef="#br0" timeOffset="-209450.35">27189 1020 0,'-9'0'0,"0"0"16,9 0-16,0 0 15,0 0-15,0 18 16,18 8-16,8 34 16,9 27-16,-1-9 15,-8-9-15,0-8 16,1-9-16,-1 0 16,-9-26-1,-8-9-15,-1-8 16,1-1-16,0-16 15,-1-10-15,10-34 16,8-52-16,0-17 16,9 17-16,8 43 15,-26 36-15</inkml:trace>
  <inkml:trace contextRef="#ctx0" brushRef="#br0" timeOffset="-209215.33">26972 830 0,'0'0'0,"0"0"0,8 0 15,10 0-15,17 0 16,25 8-16,10 1 15,8 0-15,0-1 16,9 1-16,-9 0 16,-43-9-1</inkml:trace>
  <inkml:trace contextRef="#ctx0" brushRef="#br0" timeOffset="-209050.38">27458 527 0,'0'0'0,"0"0"0,0 0 16,0 17-16,17 0 15,1 18-15,25 17 16,9 26-16,-26-35 31</inkml:trace>
  <inkml:trace contextRef="#ctx0" brushRef="#br0" timeOffset="-208382.36">28613 873 0,'-9'-9'0,"1"1"0,-1-10 16,-8 1-16,-1 0 16,1-1-16,-9 1 15,0 8-15,-9 9 16,0 0-16,1 18 16,-10 16-1,1 27-15,-1 17 16,10 26-16,7 8 15,27 1-15,9 8 16,17-8-16,9-9 16,17-18-16,18-8 15,16-8-15,27-10 16,18-16-16,-10-27 16,9-17-1,-25-17-15,-1-18 16,0-17-16,-26-17 15,-17-18-15,-9-8 16,-26-35-16,-17-17 16,-27 17-16,-8 26 15,-17 17-15,-18 9 16,-8 35 0,-10 17-16,-7 9 15,-1 25-15,9 10 16,8 16-16,18-8 15,35-8-15</inkml:trace>
  <inkml:trace contextRef="#ctx0" brushRef="#br0" timeOffset="-208193.63">28552 1228 0,'0'0'0,"0"0"0,0 0 16,0 0-1,0 0-15,18 9 16,-10-1-16</inkml:trace>
  <inkml:trace contextRef="#ctx0" brushRef="#br0" timeOffset="-208053.36">29065 1090 0,'0'0'0,"0"0"16,0 0-16,0 0 15,0 0 1,0 0-16,8 17 16,1 0-16</inkml:trace>
  <inkml:trace contextRef="#ctx0" brushRef="#br0" timeOffset="-207727.8">28596 1471 0,'0'0'0,"0"0"0,0 0 16,0 0-16,0 0 15,0 17 1,0 0-16,0 18 16,17 17-16,0-9 15,9 0-15,0 1 16,1-18 0,-1 0-16,8-18 0,1 1 15,17-18-15,0-25 16,0-10-16,0-25 15,-8-9-15,-18 9 16,-17 8 0,-1 35-16</inkml:trace>
  <inkml:trace contextRef="#ctx0" brushRef="#br0" timeOffset="-206541.19">29924 1038 0,'0'0'0,"0"0"0,0 0 0,0 0 15,0 8 1,0 1-16,0 0 16,9-1-16,0 1 15,-9 0-15,0-1 16,0 9-16,8 1 15,1-1-15,-9 0 16,9 1-16,-9 8 16,0 0-16,0-9 15,0 0 1,0 9-16,0 0 16,8-8-16,-8 8 15,9 0-15,-9-9 16,9 0-16,-9 1 15,0-1-15,8-8 16,-8-1 0,0 1-16,9 0 15,0-1-15,-1 1 16,1 0-16,-9-9 16,9 0-16,-1 0 15,10-9-15,-1 0 16,1-17-16,16-8 15,1-27-15,-9 9 16,0 0 0,0 0-16,-8 17 15,-10 1-15,1 8 16,0 8-16,-1 1 16,1 9-16,-9-1 15,9 9-15,-9 0 16,0 0-16,8 26 15,10 17 1,-1 26-16,9 1 16,0-1-16,0-17 15,-8-9-15,-1 9 16,18-17-16,-9-9 16,9-17-16,-1-1 15</inkml:trace>
  <inkml:trace contextRef="#ctx0" brushRef="#br0" timeOffset="-206288.72">29629 830 0,'0'0'16,"9"0"-16,8-9 0,18 0 15,8 1-15,18 8 16,0 0-16,17 0 31,26 8-31,-8 1 0,-96-9 0,43 9 16</inkml:trace>
  <inkml:trace contextRef="#ctx0" brushRef="#br0" timeOffset="-206123.6">30159 509 0,'0'0'0,"0"0"0,0 0 0,0 18 15,17 8 1,18 43-16,17 35 15,-26-52-15</inkml:trace>
  <inkml:trace contextRef="#ctx0" brushRef="#br0" timeOffset="-205714.43">27119 232 0,'0'0'0,"0"0"16,-8 0-16,-1 0 0,-17 0 15,-9 26 1,-17 26-16,-9 52 16,-17 52-1,9 26-15,17 17 0,26-9 16,34 1-16,18-9 15,18-18-15,43-16 16,34-1-16,9-17 16,61-44-1,244 36-15</inkml:trace>
  <inkml:trace contextRef="#ctx0" brushRef="#br0" timeOffset="-205367.96">30862 535 0,'0'0'0,"9"0"0,34 26 0,35 35 16,18 34-16,-1 18 15,-16-1-15,-19 27 16,-16-1-16,-27-8 16,-34 18-16,-18-1 15,-17-35 1,-26 1-16,-18 17 15,35-52-15,44-52 16</inkml:trace>
  <inkml:trace contextRef="#ctx0" brushRef="#br0" timeOffset="-205149.57">31183 682 0,'0'0'0,"0"0"0,9-8 16,8-1-16,1 0 15,17 1-15,-1-1 16,10 0 0,-10 1-16,19-1 0,7 1 15,-16 8 1,-27 0-16</inkml:trace>
  <inkml:trace contextRef="#ctx0" brushRef="#br0" timeOffset="-204962.01">31444 397 0,'0'0'0,"0"0"0,0 17 0,17 0 15,1 18 1,-1 0-16,18 8 15,-9 0-15,9 18 16,-1-9-16,-8-9 16,-17-8-1,0-9-15,-1-18 16</inkml:trace>
  <inkml:trace contextRef="#ctx0" brushRef="#br0" timeOffset="-204800.72">31340 665 0,'0'0'0,"0"0"16,0 0-16,0 0 15,0 0-15,0 0 16,0 0-16,0 0 16,8 0-16,10 0 15,16 0-15,10-9 16,17-8 0,-18 0-16,-26 17 15</inkml:trace>
  <inkml:trace contextRef="#ctx0" brushRef="#br0" timeOffset="-204651.78">31331 414 0,'0'0'0,"9"0"16,17 17-16,35 9 15,17 0-15,9 9 16,-44-18-16</inkml:trace>
  <inkml:trace contextRef="#ctx0" brushRef="#br0" timeOffset="-183054.2">5358 16306 0,'0'0'0,"0"0"0,0 0 16,0 0-16,0 0 15,0 0-15,0 0 16,-9 0-16,1 0 16,-1 0-16,-9 9 15,1 8-15,0 1 16,-1 16 0,18 1-16,0 17 15,18 0-15,25 0 16,35 8-1,18-8-15,34-17 0,35-18 16,17-17-16,1-8 16,-18-1-16,-18 9 15,-25 17 1,-9 9-16,-18 9 16,-25 8-16,-18 1 15,-17-18-15,-9-9 16,-18-8-16,1-1 15,0 1-15,-9-9 16,0 0 0,0-9-16,0 1 15,0-1-15,0-8 16,8-1-16,10-8 16,17 0-16,34-17 15,44-26-15,52-18 16,26-17-16,0 9 15,-35 26 1,-17 8-16,-35 26 16,-34 18-16,-27 0 15,-17 8-15,0 9 16,-8 0-16,-9 9 16,-9-9-16</inkml:trace>
  <inkml:trace contextRef="#ctx0" brushRef="#br0" timeOffset="-182471.46">7668 16861 0,'0'0'0,"0"0"0,0 17 16,17 18-16,0 8 16,18 9-16,0 0 15,-9-9 1,0-8-16,0-9 0,-17-9 16,-1-8-16,1-1 15,0 1 1,-9 0-16,0-9 15,0-9-15,17-26 16,27-51-16,16-18 16,-25 52-16</inkml:trace>
  <inkml:trace contextRef="#ctx0" brushRef="#br0" timeOffset="-181968.05">8032 17155 0,'0'0'0,"0"0"15,0 0-15,0 0 16,0 0-16,9 0 16,0 0-1,8 0-15,18 0 0,0 0 16,-1 0 0,10-9-16,-9 1 15,-9-1-15,0 0 16,-9 1-1,-8-1-15,-1 0 0,1 1 16,-18-18-16,1 0 16,-1 8-1,0 1-15,-8 0 16,0 0-16,8 17 16,0 0-16,1 0 15,-1 17-15,-8 17 16,17 18-16,17 0 15,9 9 1,9 0-16,-1-18 16,-8-17-16,1-26 15,-19 0-15</inkml:trace>
  <inkml:trace contextRef="#ctx0" brushRef="#br0" timeOffset="-181642.51">8779 16895 0,'0'0'0,"0"0"0,0 0 0,0 0 15,0 0-15,0 0 16,-8 0-16,-1 0 15,0 0 1,1 18-16,-10-10 16,9 10-16,-8 8 15,0-9-15,8 0 16,9 9-16,0 0 16,17 0-16,9 0 15,9-17-15,0-1 16,-18-8-16</inkml:trace>
  <inkml:trace contextRef="#ctx0" brushRef="#br0" timeOffset="-181437.5">8883 16774 0,'0'0'0,"0"0"16,0 0-16,18 0 16,8 0-16,17-9 15,35-8-15,1 0 16,-36 8-16</inkml:trace>
  <inkml:trace contextRef="#ctx0" brushRef="#br0" timeOffset="-181187.57">9066 16557 0,'0'0'0,"0"0"0,0 0 15,0 0-15,0 18 16,0-1-16,0 26 15,9 35-15,-9 18 16,0-10-16,0-8 16,17-17-16,0-1 15,1-16 1,8-1-16,0-26 16,-18-17-16</inkml:trace>
  <inkml:trace contextRef="#ctx0" brushRef="#br0" timeOffset="-180884.73">9387 16852 0,'0'0'0,"0"0"0,0 17 16,0 9 0,9 9-16,0 8 15,-1 0-15,10-17 16,-1 0-16,0-17 15,1 0 1,-1-1-16,-8-8 0,-1 0 16,1 0-1,0-8-15,-9-1 16,0 0-16,-9-8 16,0-9-16,-8 9 15,0-1-15,-1 18 16,10 0-16,8 0 15</inkml:trace>
  <inkml:trace contextRef="#ctx0" brushRef="#br0" timeOffset="-180417.63">9778 16895 0,'0'0'0,"0"0"15,0 0-15,17 18 16,1 16-16,-1 1 16,9 8-16,0-17 15,-17 0-15,-1-9 16,1-8-1,-9 0-15,0-1 16,0 1-16,0-9 16,0 0-16,0 0 15,0-9-15,0-8 16,26-26-16,26-35 16,9 0-16,-26 43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1-29T04:26:06.60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2319 4788 0,'0'0'0,"0"0"0,0 0 16,0 0-16,0 0 15,0 0-15,17 0 16,0 8-16,1 1 16,16 0-16,-8-1 15,9-8 1,0 0-16,-26 9 0</inkml:trace>
  <inkml:trace contextRef="#ctx0" brushRef="#br0" timeOffset="233.56">2518 4935 0,'0'0'15,"0"0"-15,0 0 0,0 0 16,0 0-16,0 9 16,0 8-16,0 17 15,0 1-15,0 17 16,9 9-16,0 8 16,-1-26-16,1-25 15</inkml:trace>
  <inkml:trace contextRef="#ctx0" brushRef="#br0" timeOffset="420.61">2379 5333 0,'0'0'16,"0"0"-16,0 0 0,0 0 16,0 0-1,0 0-15,0 0 16,18 0-16,-1 0 15,18 0-15,0 0 16,51 18-16,27-10 16,-61-8-16</inkml:trace>
  <inkml:trace contextRef="#ctx0" brushRef="#br0" timeOffset="782.48">2857 5047 0,'0'0'0,"-9"-8"0,1 8 16,8 0-16,0-9 15,0 0-15,0 1 16,17-1 0,9 0-16,9 1 15,26-1-15,-1 0 16,10 1-16,-1-1 15,1 1-15,-44-1 16</inkml:trace>
  <inkml:trace contextRef="#ctx0" brushRef="#br0" timeOffset="1047.96">3117 4632 0,'0'0'0,"0"0"0,0 0 16,-8 0-16,-1 17 16,0 9-1,1 9-15,-10 17 16,1 17-16,8 18 16,-8 8-16,17 0 15,0 0-15,9-17 16,-1-17-16,10 0 15,-1-27-15,0-8 16,27 0 0,17-17-16,-27-1 15</inkml:trace>
  <inkml:trace contextRef="#ctx0" brushRef="#br0" timeOffset="1336.22">4021 5108 0,'0'0'0,"0"0"16,0 0-16,0 0 0,-9 17 15,9 1 1,0 16-16,0 1 16,0 0-16,0-1 15,0-8-15,0 0 16,0-8-16,0-10 16</inkml:trace>
  <inkml:trace contextRef="#ctx0" brushRef="#br0" timeOffset="1467.87">4003 4675 0,'0'0'0,"0"0"0,0 0 15,0 0-15,0 0 16,0 17-16,44 27 16,-10-1-16</inkml:trace>
  <inkml:trace contextRef="#ctx0" brushRef="#br0" timeOffset="1847.91">4681 5030 0,'-9'0'0,"0"-9"0,0 1 16,1-1-16,-1 0 15,-8 9-15,-1 0 16,1 0-16,0 0 16,-1 18-16,1-1 15,0 0-15,8 18 16,9 8 0,9 1-16,8-1 15,0-8-15,1-9 16,8 0-1,-18-9-15,1-8 0,0-1 16,-9 1 0,-9-9-16,0 9 15,-17-1-15,0 1 16,0 0-16,9-1 16,8-8-16,9 9 15</inkml:trace>
  <inkml:trace contextRef="#ctx0" brushRef="#br0" timeOffset="2383.23">5679 5117 0,'0'0'0,"0"0"0,0 0 16,-9 0-16,1-9 16,-1 9-16,0-9 15,-8 9-15,0 0 16,-1 0-16,1 0 15,-9 0-15,0 26 16,-9 9 0,18 8-16,-1 1 15,18-1-15,0-8 16,0-9-16,0-18 16,9 1-16,0 0 15,8-9-15,1-9 16,-1-17-16,0 0 15,-8 9 1,0-1-16,-1 1 16,1 17-16,-9 0 15,0 0-15,17 17 16,18 1-16,0 16 16,17 1-16,9 0 15,17 8-15,9-17 16,-53-18-1</inkml:trace>
  <inkml:trace contextRef="#ctx0" brushRef="#br0" timeOffset="2850.93">6192 5065 0,'0'0'0,"0"0"15,0 0-15,0 0 16,0 0-16,0 0 16,0 17-16,17 9 15,0 26-15,9 0 16,0-9-16,0 1 16,-8-1-1,-10-17-15,1-9 16,0-8-16,0 0 15,-1-1-15,-8-16 16,18-10-16,-1-34 16,0-26-16,1 0 15,8 0 1,0 18-16,-9 25 16,1 18-16,-10 17 15</inkml:trace>
  <inkml:trace contextRef="#ctx0" brushRef="#br0" timeOffset="3280.91">6652 5143 0,'0'0'0,"0"0"16,0 0-16,0 0 15,0 0 1,0 0-16,0 0 0,0 8 16,0-8-16,17 9 15,0 0 1,10-1-16,-1-8 16,0-8-16,-9-1 15,0 0-15,-8 1 16,0-1-16,-1-8 15,-8-1 1,0 1-16,-8 8 0,-1 1 16,0 8-1,1 0-15,-1 0 16,-8 17-16,-1 18 16,1-1-16,17 10 15,0-1-15,9-8 16,-1-9-16,10 0 15,25 0-15,0-9 16,-16-8 0</inkml:trace>
  <inkml:trace contextRef="#ctx0" brushRef="#br0" timeOffset="3564.48">7242 4987 0,'0'0'0,"0"0"16,0 0-16,0 0 16,-8 0-16,-1 0 15,0 0-15,1 8 16,-10 10-16,-8-1 16,0 26-16,9 9 15,-1 0-15,10-8 16,8-1-1,0-8-15,8-9 16,10 0-16,-1-9 16,26 0-16,27-8 15,-18 0-15,-26-9 16</inkml:trace>
  <inkml:trace contextRef="#ctx0" brushRef="#br0" timeOffset="3792.21">7494 5021 0,'0'0'0,"0"0"0,0 0 0,0 0 16,0 0-16,0 0 16,0 0-1,17-8-15,18-1 16,9 0-16,8 1 15,17-18-15,-8 9 16,-18 8-16,-17 0 16</inkml:trace>
  <inkml:trace contextRef="#ctx0" brushRef="#br0" timeOffset="4029.05">7911 4606 0,'-9'-9'0,"1"9"0,-1 0 15,0 0-15,-8 0 16,8 9-16,0 25 16,-17 18-16,0 26 15,9 9 1,-9 34-16,0-8 16,26-35-16,0-18 15,0-8-15,0-17 16,17-9-16,18 0 15,-18-17 1</inkml:trace>
  <inkml:trace contextRef="#ctx0" brushRef="#br0" timeOffset="4359.93">8145 5073 0,'0'0'0,"0"0"15,0 0-15,-8 0 16,-1 0-16,0 9 15,1 8-15,8 18 16,0 0 0,17-1-16,0-8 0,1 0 15,8-8 1,0-10-16,9 1 16,-1-18-16,1-8 15,-9-9-15,0 0 16,-8-17-16,-10-1 15,-16-8-15,-1 18 16,-9-1-16,1 18 16,-9 8-16,0 9 15,9 0 1,-1 0-16,1 9 16,17-1-16,0 1 15,9 0-15</inkml:trace>
  <inkml:trace contextRef="#ctx0" brushRef="#br0" timeOffset="4747.28">8554 5065 0,'0'0'0,"0"0"0,0 0 0,0 0 16,0 0-1,0 0-15,17 17 16,0 0-16,9 18 16,0 0-16,-8-1 15,-10 1-15,1-9 16,0 0-16,-1-9 15,-8-8 1,0 0-16,0-1 16,0-8-16,0-8 15,0-18-15,9-18 16,8-16-16,1-1 16,8 9-16,9 0 15,-1 26 1,-25 26-16</inkml:trace>
  <inkml:trace contextRef="#ctx0" brushRef="#br0" timeOffset="5247.67">9830 5056 0,'0'0'0,"0"-9"16,0 1-16,0-1 15,0 0-15,-9-17 16,1 0-16,-1 9 15,0 0-15,1 0 16,-1 8-16,-8 9 16,-10 9-16,1 8 15,0 0 1,9 9-16,8 9 16,9-1-16,0 1 15,18 0-15,-1-9 16,0 0-16,9 0 15,1 0-15,-19-18 16,1 1-16,0 0 16,-1-1-16,-8 10 15,-8-1-15,-18 9 16,-1 0 0,-7 0-16,-1 0 15,26-17-15,9-1 16,0-8-16</inkml:trace>
  <inkml:trace contextRef="#ctx0" brushRef="#br0" timeOffset="5736.12">10117 5021 0,'-9'-8'0,"-8"-1"15,8 9-15,0 0 16,0 0-16,9 0 15,0 17-15,0 18 16,0 34-16,0 27 16,0-1-1,9 18-15,-9-10 16,-9-7-16,1-10 16,-1-25-16,0-18 15,9-17-15,0 0 16,-8-17-16,-1 0 15,9-1-15,0-16 16,-9-27-16,-8-43 16,8-26-1,27-35-15,-1 10 16,18 42-16,0 9 16,-1 9-16,10 17 15,-1 17-15,-8 9 16,-9 9-16,0 8 15,-9 9-15,1 0 16,-10 0 0,1 9-16,0 8 15,-18 0-15,0 18 16,-8 0-16,-9-9 16,0 0-16,9-9 15,17-8-15,0-9 16</inkml:trace>
  <inkml:trace contextRef="#ctx0" brushRef="#br0" timeOffset="6163.86">10638 5056 0,'0'0'0,"0"-9"16,0 1-16,0-1 15,0 0-15,0 1 16,0 8-16,-9-9 15,0 9 1,1 0-16,-10 0 16,-8 0-16,0 17 15,0 1-15,0 8 16,0 8-16,9 10 16,-1-1-16,18-8 15,0-9 1,0-18-16,9 1 15,0 0-15,8-18 16,0 0-16,1-8 16,-1-9-16,0 0 15,-8 9-15,0-1 16,-1 1-16,1 17 16,-9 0-16,0 0 15,9 0 1,0 9-16,8 8 15,0 0-15,35 9 16,18-8-16,-35-18 16</inkml:trace>
  <inkml:trace contextRef="#ctx0" brushRef="#br0" timeOffset="6684.86">11107 5004 0,'0'-9'0,"0"1"0,0-1 15,0 0-15,0 1 16,-9-1-16,0 1 16,0-1-1,1 9-15,-1 0 16,-17 17-16,0 0 16,9 9-16,-1 9 15,10 0-15,-10 8 16,10 0-16,8-8 15,0-9-15,0-9 16,17-8-16,9 0 16,9-1-1,-18 1-15</inkml:trace>
  <inkml:trace contextRef="#ctx0" brushRef="#br0" timeOffset="7080.53">11471 5082 0,'-8'0'0,"-10"0"0,10 0 16,-1 0-16,0 0 15,9 0-15,0 0 16,0 0-16,0 0 16,9 0-16,8 0 15,1 0-15,-1-9 16,0 1-16,1-1 15,-1 0 1,-8-8-16,-1 0 16,1-1-16,-9 1 15,0 0-15,-9 0 16,1 8-16,-1 9 16,0 0-16,-17 17 15,-8 0-15,16 9 16,-8 18-16,9 25 15,8-8 1,9-9-16,9-9 16,8-17-16,27 0 15,42 9-15,45-9 16,-62-18-16</inkml:trace>
  <inkml:trace contextRef="#ctx0" brushRef="#br0" timeOffset="7697.45">12487 4528 0,'0'0'0,"-8"-9"0,-1 0 0,0 1 0,1-1 15,-1 9-15,0 0 16,0 0 0,-17 26-16,0 26 15,0 43-15,-8 18 16,16-9-16,18 0 15,9 0-15,8-18 16,18-25-16,8 0 16,10-18-1,33 0-15,-16-17 16</inkml:trace>
  <inkml:trace contextRef="#ctx0" brushRef="#br0" timeOffset="8547.08">13408 4978 0,'0'0'0,"0"0"0,0-9 0,0-8 15,0 9 1,-9-1-16,9-8 16,-9 8-16,1-8 15,-1 8-15,0-8 16,1 8-16,-1 9 16,-8 0-16,-9 17 15,-9 9 1,0 9-16,0 17 15,1 0-15,16 17 16,1-8-16,17-18 16,0-17-16,0 0 15,9-17-15,8-1 16,0-16-16,9-10 16,18-25-16,-1-26 15,9-35 1,-8-17-16,-1-1 15,-17 27-15,-8 34 16,-10 18-16,1 26 16,-9-1-1,0 18-15,0 0 0,0 9 16,-9 34 0,9 35-16,0 9 15,-8 8-15,-1 0 16,9-8-16,0-18 15,9-17-15,8-17 16,18 8-16,17 1 16,-26-36-16</inkml:trace>
  <inkml:trace contextRef="#ctx0" brushRef="#br0" timeOffset="8744.34">13712 5004 0,'0'0'0,"0"0"16,0 17-16,0 1 16,0-1-16,0 18 15,0-9-15,0 0 16,0 0 0,0-9-16,8-8 15,1-18-15,0 9 16</inkml:trace>
  <inkml:trace contextRef="#ctx0" brushRef="#br0" timeOffset="8839.36">13764 4632 0,'-9'0'0,"0"0"0,1 0 15,8 0 1,0 0-16,0 0 16,8 8-16</inkml:trace>
  <inkml:trace contextRef="#ctx0" brushRef="#br0" timeOffset="9385.87">14224 4995 0,'0'0'0,"-9"-8"0,1-1 16,-1 0-16,0 1 15,1 8-15,-1 0 16,0 0-16,-8 0 16,-1 0-16,-8 17 15,0 0-15,-17 18 16,8 17-16,9-9 15,9 1 1,8-1-16,9-17 16,0 0-16,0-17 15,9-1-15,8-16 16,1-1-16,8-26 16,8-17-16,10-26 15,-1-26-15,1 1 16,-18 7-1,-9 36-15,-8 16 16,-1 18-16,-8 9 16,0 17-16,0 0 15,-8 26-15,-1 26 16,0 26-16,1 9 16,8 8-16,0-17 15,17-9-15,9-17 16,26 9-1,-17-18-15</inkml:trace>
  <inkml:trace contextRef="#ctx0" brushRef="#br0" timeOffset="11063.83">14988 4805 0,'0'0'0,"0"0"15,0 17-15,-9 1 16,1 16-16,-1 18 16,0 17-16,1 1 15,-10-1 1,1-17-16,0-17 0,8-9 16,0-9-1,9-8-15,0-1 16,0-16-16,0-10 15,9-25-15,8-9 16,9 0-16,0 9 16,0 8-1,1 9-15,-1 9 16,-9 8-16,0 9 16,1 0-16,-1 17 15,0 1-15,-8 16 16,0 1-16,-1 0 15,1 8-15,0-17 16,0-9-16,8-8 16,18-9-16,-1 0 15</inkml:trace>
  <inkml:trace contextRef="#ctx0" brushRef="#br0" timeOffset="11376.38">15570 5004 0,'-9'0'0,"1"0"0,-1 0 16,0 0-16,1 0 16,-1 0-1,-8 9-15,8 8 16,0 9-16,9 9 16,0-1-16,9 1 15,8-9-15,1 0 16,-1-17-16,0-1 15,1 1-15,8-18 16,-9 1-16,0-10 16,-8-8-1,0 0-15,-18-8 16,0-1-16,1 18 16,-10-1-16,10 1 15,8 17-15,0 0 16,0 0-16</inkml:trace>
  <inkml:trace contextRef="#ctx0" brushRef="#br0" timeOffset="11597.03">15718 4883 0,'0'0'0,"0"0"0,0 0 15,0 0 1,17 0-16,0 0 16,18 0-16,0 0 15,8-9-15,1 1 16,-1-1-16,0 0 16,10 1-16,-19 8 15</inkml:trace>
  <inkml:trace contextRef="#ctx0" brushRef="#br0" timeOffset="11862.57">16048 4588 0,'0'0'0,"0"0"0,0 0 16,0 0-1,0 0-15,0 0 0,0 9 16,-9 17-1,0 26-15,-8 26 16,-9 9-16,8 17 16,1-9-16,0-9 15,17-8-15,0-17 16,0-18-16,17 1 16,0-18-16,9 0 15,-8-18 1</inkml:trace>
  <inkml:trace contextRef="#ctx0" brushRef="#br0" timeOffset="12730.8">16655 4918 0,'0'0'0,"0"0"0,0 0 16,0 17-16,9 26 16,9 26-1,-10 35-15,-8 0 16,18-17-16,-1 0 16,-8-1-16,-1-17 15,-16-8-15,8-26 16,0-9-16,0-9 15,-9-8-15,0-1 16,1-16-16,-1-36 16,0-60-1,9-51-15,18-1 16,-1 52-16,18 26 16,-9 17-16,0 26 15,0 9-15,0 9 16,-9 17-16,1 0 15,-1 0-15,0 17 16,1 9 0,-10 9-16,1 17 15,-18-9-15,1 1 16,-10-1-16,-8-8 16,9-1-16,17-8 15,0-17-15</inkml:trace>
  <inkml:trace contextRef="#ctx0" brushRef="#br0" timeOffset="13046.11">17116 4926 0,'0'0'0,"0"0"0,0 0 16,0 0-16,0 9 15,8 8-15,10 0 16,-10 9-1,1 0-15,0 0 16,-1 0-16,1-8 16,0-1-16,-9 0 15,0-8-15,0 0 16,0-9-16,0 0 16,0 0-16,0-9 15,0-8 1,17-18-16,18-8 15,0-9-15,-1 0 16,10 17-16,-1 9 16,-25 9-16</inkml:trace>
  <inkml:trace contextRef="#ctx0" brushRef="#br0" timeOffset="13403.34">17420 4978 0,'0'0'0,"0"0"0,0 0 16,0 0-16,0 0 16,0 0-16,0 17 15,0 1 1,0-1-16,0 0 16,0 9-16,8 0 15,1-8-15,8-10 16,1 1-16,8-9 15,0-9-15,9 1 16,-9-1-16,0-8 16,-9-9-16,-8 0 15,-1-18-15,-8 10 16,-8-1 0,-18 9-16,0 9 15,8 0-15,1 17 16,0 0-16,17 0 15,-9 0-15,9 8 16,0 1-16</inkml:trace>
  <inkml:trace contextRef="#ctx0" brushRef="#br0" timeOffset="13752.32">17836 4857 0,'0'0'0,"0"0"0,0 0 0,0 0 16,0 0-1,0 17-15,0 1 16,9 16-16,8 1 16,-8-1-16,9-8 15,-1 0-15,-8 0 16,-1 0-16,1-8 15,0-10 1,-1 1-16,-8 0 16,0-9-16,0-9 15,18-8-15,-1-27 16,9-25-16,0-9 16,-17 18-16,17 8 15,0 17-15,0 18 16,-17 8-16</inkml:trace>
  <inkml:trace contextRef="#ctx0" brushRef="#br0" timeOffset="14113.53">18236 4995 0,'-9'-8'16,"1"-1"-16,-1 9 0,0 0 15,9 0-15,0 0 16,0 0-16,0 0 15,9 0 1,8 9-16,1-9 16,16 0-16,1 0 15,-9 0-15,9-9 16,-9 0-16,0 1 16,-17-9-16,-1-9 15,-8 0-15,-8 8 16,-1 1-1,0 8-15,1 9 16,-1 0-16,0 0 16,-8 18-16,-1-1 15,1 0-15,8 9 16,9 0-16,0 0 16,9 9-16,8-9 15,1-9 1</inkml:trace>
  <inkml:trace contextRef="#ctx0" brushRef="#br0" timeOffset="14325.92">18878 5177 0,'0'0'0,"0"0"0,0 0 15,0 18-15,0-1 16,-8 9-16,-1 9 16,0-1-16,-8 10 15,0-1-15,17-26 16</inkml:trace>
  <inkml:trace contextRef="#ctx0" brushRef="#br0" timeOffset="14913.8">19625 4658 0,'0'0'0,"-8"0"0,-1 0 16,0 0-16,1-9 15,-1 9-15,-17 0 16,0 0-16,0 17 16,-18 9-1,10 9-15,-1 17 16,17 0-16,1-9 16,17 1-16,0-1 15,17-17-15,1 0 16,8 0-16,17-18 15,18 1-15,0-9 16,-35 0 0</inkml:trace>
  <inkml:trace contextRef="#ctx0" brushRef="#br0" timeOffset="15348.53">20016 4363 0,'-9'0'0,"1"0"15,-1 0-15,0 18 0,1-1 16,-10 26 0,1 18-16,0 25 15,-10 27-15,1-9 16,0 0-16,0-26 16,9-9-16,0-17 15,-1-17-15,10-9 16,8-9-1,0-8-15,0-9 16,0-9-16,0 0 16,8-17-16,10-8 15,-1-1-15,0 9 16,1-9-16,-1 9 16,0 9-16,1 0 15,-1 8-15,1 9 16,-10 0-1,1 0-15,0 9 16,-1 8-16,1 0 16,0 9-16,-9 0 15,0 0-15,0 0 16,0 0-16,17-8 16,0-1-16,-8-17 15</inkml:trace>
  <inkml:trace contextRef="#ctx0" brushRef="#br0" timeOffset="15764.06">20138 5013 0,'0'0'0,"0"-9"16,0 0-16,0 1 16,0 8-1,0 0-15,0 0 16,0 0-16,8 0 15,10 0-15,-1 8 16,18 1-16,0-9 16,17-9-16,-9 1 15,0-10-15,-16 1 16,-1 0-16,-9-9 16,-8 0-1,-1 0-15,1 9 16,-18-1-16,1 1 15,-1 17-15,-8 0 16,-9 17-16,-9 1 16,0 16-1,9 1-15,9 0 0,-1-10 16,18 1 0,0 0-16,0-8 15,18-1-15,-1 0 16,26 9-16,10 0 15,-36-26-15</inkml:trace>
  <inkml:trace contextRef="#ctx0" brushRef="#br0" timeOffset="16046.16">20971 4987 0,'-8'-9'0,"-1"0"0,0 1 16,1-1-16,-1 1 15,0-1-15,0 0 16,1 1-16,-1 8 16,0 0-1,1 0-15,-18 17 16,0 0-16,0 9 16,0 0-16,8 0 15,1 9-15,17-9 16,0 0-16,9 0 15,8-9-15,26 0 16,1-17 0,-18 0-16</inkml:trace>
  <inkml:trace contextRef="#ctx0" brushRef="#br0" timeOffset="16295.78">21414 4216 0,'0'0'0,"-9"0"0,1 0 16,-1 17-16,-8 18 15,-9 26-15,0 8 16,8 26 0,-8 18-16,0-1 15,0 1-15,0-18 16,0-17-16,9 0 15,-1-26-15,10-17 16,8-9-16,-9-9 16,9 0-16</inkml:trace>
  <inkml:trace contextRef="#ctx0" brushRef="#br0" timeOffset="16593.52">21536 4822 0,'0'0'0,"0"0"0,0 0 16,0 0-16,0 0 15,0 0-15,0 0 16,-9 0 0,0 0-16,-8 9 15,-9 8-15,-9-8 16,9 0-16,9-1 15,-1 1-15,1 0 16,8-1-16,9 10 16,0-1-16,0 0 15,18 0-15,16 9 16,19 9-16,42 0 16,-34-18-16</inkml:trace>
  <inkml:trace contextRef="#ctx0" brushRef="#br0" timeOffset="17096.09">22543 4658 0,'0'0'0,"0"0"0,0 0 15,0-9-15,0 9 16,0-9 0,0 9-16,-9-8 15,1 8-15,-1 0 16,0 0-16,-8 8 15,0 10-15,-1 8 16,1 8-16,-1 1 16,18 0-16,0 8 15,18 0 1,-1 1-16,1-10 16,-10-8-16,1 0 15,0-9 1,-9 1-16,-9-1 0,0 0 15,-17 1-15,0 8 16,0-18-16,-9 1 16,9 0-1,9-9-15,8 0 16,9 0-16,0-9 16,0 9-16</inkml:trace>
  <inkml:trace contextRef="#ctx0" brushRef="#br0" timeOffset="17329.28">22769 4363 0,'0'0'0,"0"0"16,0 0-16,0 18 16,-9 8-16,0 17 15,1 9-15,-18 26 16,8 17-1,-8-8-15,9-9 0,0-9 16,-1-26 0,10 0-16,8-8 15,0-9-15,8-9 16,1-8-16</inkml:trace>
  <inkml:trace contextRef="#ctx0" brushRef="#br0" timeOffset="17509.91">22864 4961 0,'0'0'0,"0"0"15,0 0-15,0 8 16,0 1-16,0 8 16,0 1-16,0-10 15,0 10-15,0-10 16,0-8-1,0 0-15</inkml:trace>
  <inkml:trace contextRef="#ctx0" brushRef="#br0" timeOffset="17647.13">22830 4684 0,'0'0'0,"0"0"0,0 0 16,0 0-1,0 0-15,0 0 0,0 0 16,0 0-1,0 8-15,8 1 16</inkml:trace>
  <inkml:trace contextRef="#ctx0" brushRef="#br0" timeOffset="18396.16">23246 5021 0,'0'0'0,"-8"0"0,-1 0 15,0 0-15,1 0 16,-18 0-16,0 0 16,8 9-16,-8 8 15,0 9-15,0 9 16,9 8-16,-1-8 16,1-9-1,17-9-15,0 1 16,0-10-16,0 1 15,0-9-15,9-9 16,8 1-16,0-18 16,18-18-16,9-25 15,8-18 1,0-25-16,-9 8 0,1 17 16,-1-8-1,-8 17-15,-9 17 16,-18 18-16,1 17 15,0 9-15,0 0 16,-1-1-16,-8 18 16,0 0-16,0 9 15,-8 8 1,-10 27-16,-8 16 16,0 18-16,-9 9 15,18-9-15,0 0 16,17 0-16,0-18 15,0-8-15,8-17 16,10-1-16,16 1 16,1-9-16,0-17 15,8-1 1,1-16-16,-1-1 16,1-17-16,-10 0 15,-8-9-15,-17 9 16,0-8-16,-9 8 15,-9 9-15,0-1 16,1 18-16,-18 0 16,-9 9-1,0 8-15,0 18 16,1-9-16,16 0 16,1 0-16,17 0 15,0 0-15,17 0 16,9 0-16,9 17 15,-9-17-15</inkml:trace>
  <inkml:trace contextRef="#ctx0" brushRef="#br0" timeOffset="20061.74">24306 4502 0,'0'0'0,"0"0"0,0 0 16,0 0 0,0 0-16,0 17 0,-9 18 15,0 17 1,-8 17-16,8 9 15,1-9-15,-1-8 16,0-9-16,1-9 16,-1-17-16,9-17 15,0-1-15</inkml:trace>
  <inkml:trace contextRef="#ctx0" brushRef="#br0" timeOffset="20778.84">25383 4251 0,'0'0'0,"0"0"15,0 0-15,17 17 16,9 9-16,9 17 16,8 9-16,-17 18 15,0 7 1,0 19-16,-17 16 0,-26 1 15,-9 43 1,-44 251-16</inkml:trace>
  <inkml:trace contextRef="#ctx0" brushRef="#br0" timeOffset="26161.2">24618 4554 0,'0'0'0,"0"-9"15,0 0-15,0 1 16,0-1-16,0 0 16,0 1-16,0 8 15,0 0-15,0 0 16,0 0-16,0 0 16,0 17-1,9 18-15,9 25 16,8 10-16,0-1 15,8-8-15,1-1 16,0-16-16,-9-1 16,0-17-16,-17 0 15,-1-18-15,1 1 16,0 0 0,-9-1-16,0 1 15,-9 0-15,-17-1 16,0 1-16,-9 0 15,0-1-15,18-8 16,8 0-16</inkml:trace>
  <inkml:trace contextRef="#ctx0" brushRef="#br0" timeOffset="26347.26">24731 4623 0,'0'0'0,"0"0"0,0 0 0,0 0 16,0 0-16,18 0 15,8 0 1,26-9-16,9 9 16,-1 0-16,-25 0 15</inkml:trace>
  <inkml:trace contextRef="#ctx0" brushRef="#br0" timeOffset="27594.46">1068 4762 0,'0'0'0,"0"0"16,0 0-16,0 0 0,-9 0 15,1 0 1,-18 17-16,0 26 16,0 18-16,-18 17 15,18 17-15,9 18 16,17-9-16,17-9 15,9-9-15,26 10 16,9-27-16,9-17 16,-1-9-16,35-25 15,-8-18 1,17-26 0,-27-26-16,10-9 0,-9-17 15,-35-17-15,9-9 16,-44 0-16,-8 0 15,-9-9-15,-18 18 16,-8 17-16,9 26 16,0 9-1,-1 17-15,1 9 16,-1 17-16,10 0 16,-10 0-16,18 0 15</inkml:trace>
  <inkml:trace contextRef="#ctx0" brushRef="#br0" timeOffset="27764.74">1589 4814 0,'0'0'0,"0"0"16,0 0-16,-9 0 16,9 17-16,-34 26 15,8 44-15,0 51 16,0 36-1,26 51-15,26 225 16</inkml:trace>
  <inkml:trace contextRef="#ctx0" brushRef="#br0" timeOffset="33760.16">1198 6381 0,'0'0'0,"0"0"0,0 0 0,0 0 15,0 0-15,9 0 16,8 0-16,9 9 16,1-1-16,7 1 15,-16 8-15,8 1 16,0-1-16,-26 18 16,0-1-1,0 1-15,-26 8 16,-9 1-16,9-1 15,0 0-15,8-17 16,10 0-16,-10 0 16,18 0-16,0-8 15,0-1-15,18 0 16,8 0 0,0-8-16,35 0 15,-18-1-15,27-16 16,-36-1-16,1 9 15</inkml:trace>
  <inkml:trace contextRef="#ctx0" brushRef="#br0" timeOffset="34229.39">1250 6329 0,'0'-8'0,"0"-1"0,-8 0 16,8-8-16,-26 0 16,8 8-1,1 9-15,-9 0 16,0 0-16,-9 17 16,-8 9-16,8 26 15,-8 35-15,8 25 16,26 10-16,9 16 15,18-8-15,8-17 16,26-18-16,8-26 16,10-8-1,17-26-15,8-18 16,18-17-16,0-26 16,-9-26-16,-8-17 15,-27-18-15,-25 9 16,-1-9-1,-43-16-15,-17-1 0,-9 17 16,-26 9 0,-9 9-16,-26 17 15,9 17-15,17 18 16,-8 17-16,8 0 16,35 8-16,26 1 15</inkml:trace>
  <inkml:trace contextRef="#ctx0" brushRef="#br0" timeOffset="35092.93">2831 6745 0,'-9'-9'0,"-8"-8"0,8 8 15,0 1-15,9 8 16,0 0-16,0 0 16,0 0-16,0 0 15,0 0-15,18 0 16,-1 8-16,18 1 16,0 0-1,8-9-15,9-9 16,0 0-16,-8-8 15,-10-9-15,-7 0 16,-10 9-16,-8-1 16,-1 1-16,-8 0 15,-8-1-15,-1 1 16,0 8 0,-8 9-16,-9 0 15,0 18-15,0 16 16,-9 18-16,0 18 15,18 8-15,17 0 16,0-1-16,17-16 16,9-9-16,0-9 15,0-17 1,9-17-16,35 0 16,-18-1-16</inkml:trace>
  <inkml:trace contextRef="#ctx0" brushRef="#br0" timeOffset="35334.66">3500 6139 0,'0'0'0,"0"0"15,0 0-15,0 0 16,0 17-16,8 26 15,1 35-15,-9 43 16,-9 27 0,1 16-16,-1-16 15,9-27-15,0-26 16,0-34-16,0-35 16</inkml:trace>
  <inkml:trace contextRef="#ctx0" brushRef="#br0" timeOffset="35960.12">3882 6858 0,'0'0'0,"-9"0"0,0 0 16,1 0-16,-1 0 15,9 0-15,0 0 16,0 0-16,0 8 16,0 1-16,17-1 15,1-8 1,16 0-16,-8-8 15,0-1-15,-8 1 16,8-10-16,-17 1 16,-1 0-16,-8-1 15,-8 1-15,-1 0 16,0-1-16,-8 18 16,-9 0-16,-9 18 15,0 8 1,1 17-16,-1 35 15,0 0-15,18-9 16,17-8-16,0-18 16,17 0-16,0-17 15,10 0-15,-1-17 16,-9 0-16</inkml:trace>
  <inkml:trace contextRef="#ctx0" brushRef="#br0" timeOffset="36485.48">4238 6858 0,'-9'0'0,"0"0"0,1 0 0,8 0 16,-9 8 0,0 18-16,1 17 15,-1 1-15,0-1 16,1 0-16,-1-17 15,0 0-15,9-8 16,0-10-16,0 1 16,0 0-16,0-9 15,0-9 1,9-26-16,0-8 16,8 8-16,0 1 15,1 8-15,-1 8 16,0 1-1,-8 17-15,0 0 16,-1 17-16,10 1 16,-10 8-16,1 0 15,0 0-15,-9 0 16,0-18-16,0 1 16,0 0-16,0-9 15,9-18-15,8-16 16,18-10-16,-1-8 15,-8 9-15,0 17 16,-17 9 0,0 17-16,0 0 15,-1 0-15,10 17 16,-1 18-16,0 8 16,9 9-16,18-9 15,-27-25-15</inkml:trace>
  <inkml:trace contextRef="#ctx0" brushRef="#br0" timeOffset="36909.92">4811 6875 0,'0'0'0,"0"0"0,0 0 16,0 0-16,0 8 15,0 1 1,8 0-16,10 8 16,-1-8-16,18-1 15,-9-8-15,0-8 16,-9-1-16,1 0 16,-10 1-16,1-1 15,0-8-15,0 0 16,-1-9-16,-8 8 15,-8 1 1,-1 0-16,0 17 16,0 0-16,1 0 15,-1 17-15,0 9 16,-8 17-16,8 18 16,9-9-16,0-9 15,9-8 1,0-9-16,8-9 15,9 0-15,18 1 16,-18-18-16</inkml:trace>
  <inkml:trace contextRef="#ctx0" brushRef="#br0" timeOffset="37293.5">5288 6858 0,'0'0'0,"0"0"16,0 0-16,0 0 15,0 0-15,0 8 16,0 9-16,0 18 16,0 0-16,0 8 15,0-8-15,0-9 16,0 0-16,0-9 16,0-8-1,0-1-15,0 1 16,0-9-16,0-9 15,0-8-15,18-18 16,-1 1-16,1-1 16,-1 18-16,-8-1 15,-1 10-15,1 8 16,8 0 0,1 17-16,-10 18 15,1-1-15,0 1 16,-1 8-16,10-8 15,-1-9-15,9 0 16,0-17-16,-8-1 16</inkml:trace>
  <inkml:trace contextRef="#ctx0" brushRef="#br0" timeOffset="37521.36">5627 6641 0,'-9'-9'0,"1"9"0,-1 0 16,0 0-16,1 0 15,8 0 1,0 0-16,0 0 16,17 9-16,0 0 15,18-1-15,17 1 16,44-9-1,8-26-15,-61 0 16</inkml:trace>
  <inkml:trace contextRef="#ctx0" brushRef="#br0" timeOffset="37745.19">5835 6260 0,'0'0'0,"0"0"0,-8 17 15,-1 18 1,0 34-16,1 35 16,-1-9-16,0 1 15,1 8-15,8-9 16,0-26-16,0-17 16,8-17-16,1-1 15,-9-16-15</inkml:trace>
  <inkml:trace contextRef="#ctx0" brushRef="#br0" timeOffset="38092.9">6313 6624 0,'0'0'0,"0"0"0,0 0 15,-9 0-15,1 0 16,-1 0-16,0 0 16,1 8-16,-10 10 15,1 8-15,0 8 16,8 1-16,9 0 16,0-1-16,9 1 15,8-1 1,9 1-16,0-9 15,0 0-15,-17-17 16,-1-1-16,1 1 16,-18 8-16,-8 1 15,-18-1-15,-8 0 16,0 18-16,34-18 16</inkml:trace>
  <inkml:trace contextRef="#ctx0" brushRef="#br0" timeOffset="39926.25">7841 6450 0,'-8'0'0,"-1"0"0,0 0 16,9 0-16,0 0 16,0 26-16,0 26 15,0 9-15,18 8 16,-1 1-1,9-1-15,-8-8 16,-1-1-16,-8-17 16,-1-17-16,1 0 15,0 0-15,-9-8 16,0-10-16,0 1 16,0 0-16,0-9 15,0-9-15,17-26 16,9-17-16,17-52 15,1-34-15,-1 34 16,1 43-16,-10 35 16</inkml:trace>
  <inkml:trace contextRef="#ctx0" brushRef="#br0" timeOffset="40245.66">7572 6009 0,'0'0'0,"0"0"0,0 0 15,0 0-15,0 0 16,0 0-16,0 0 16,18 0-16,16 17 15,18 0-15,1-8 16,7 8-16,-8 1 16,9-1-16,26-17 15,-9-9-15,-43 9 16</inkml:trace>
  <inkml:trace contextRef="#ctx0" brushRef="#br0" timeOffset="40412.99">8006 5870 0,'0'0'0,"0"0"0,0 0 0,0 0 16,9 18-1,8 16-15,10 27 16,16 17-16,9 8 16,-17-34-16</inkml:trace>
  <inkml:trace contextRef="#ctx0" brushRef="#br0" timeOffset="40773.32">8588 6918 0,'0'0'0,"0"0"16,0 0-16,-8 26 15,-1 0-15,0 9 16,-8-1-16,-1 10 15,10-18-15</inkml:trace>
  <inkml:trace contextRef="#ctx0" brushRef="#br0" timeOffset="41459.31">9266 6494 0,'0'0'0,"-9"0"0,0 0 16,1 0-16,-1 0 15,9 0-15,0 0 16,0 0-16,0 26 15,0 8 1,0 18-16,9 9 16,-1 0-16,10-9 15,-10-9 1,1-17-16,0 0 0,-1-9 16,-8-8-16,0-1 15,0-8-15,0-8 16,18-10-1,-10-7-15,1-1 16,0 8-16,-1 1 16,10 8-16,-1 9 15,1 0-15,8 18 16,8-1-16,10 9 16,-1 0-16,1-18 15,-18 1-15,-9 0 16,-8-1-16,-1-8 15,1-8 1,0-1-16,-1-17 16,1-34-16,0-27 15,-1 9-15,1 26 16,0 35-16</inkml:trace>
  <inkml:trace contextRef="#ctx0" brushRef="#br0" timeOffset="41759.33">9109 6139 0,'0'0'0,"0"0"0,0 0 16,0 0-16,0 0 16,18 8-16,8 10 15,8-1-15,10 0 16,8 1-16,9-10 16,-9 1-1,-9-9-15,9 0 16,-8 9-16,-18-9 15</inkml:trace>
  <inkml:trace contextRef="#ctx0" brushRef="#br0" timeOffset="41931.26">9457 5965 0,'0'0'0,"0"0"0,0 0 16,0 0-16,0 0 15,17 18-15,9 16 16,17 36-16,10 8 16,-27-44-1</inkml:trace>
  <inkml:trace contextRef="#ctx0" brushRef="#br0" timeOffset="43192.19">10264 6650 0,'0'0'0,"0"0"16,0 0-16,0 0 15,0 0-15,0 17 16,0 0-16,-8 18 16,-1 17-1,-9 35-15,1 16 16,8-51-16</inkml:trace>
  <inkml:trace contextRef="#ctx0" brushRef="#br0" timeOffset="43893.2">11159 6398 0,'0'0'0,"0"0"16,0 0-16,0 0 15,0 0-15,0 0 16,0 0 0,0 0-16,0 0 15,17 26-15,9 35 0,0 26 16,0-9-1,0-9-15,0-8 16,0-18-16,-8-17 16,-10 0-16,1-18 15,0 1-15,-1 0 16,1-18-16,8-8 16,18-52-1,-9-44-15,0-8 16,-8 25-16,-10 44 15,1 44-15</inkml:trace>
  <inkml:trace contextRef="#ctx0" brushRef="#br0" timeOffset="44264.04">11089 6052 0,'-9'0'0,"1"0"16,-1 0-16,0 0 15,9 0-15,0 0 16,0 0-16,0 0 16,18 0-16,17 0 15,17 0-15,0 0 16,9 0 0,-18 0-16,0 0 15,-17 0-15,9 0 16,-9 0-1,-8-9-15,-10 9 0</inkml:trace>
  <inkml:trace contextRef="#ctx0" brushRef="#br0" timeOffset="44431.49">11358 5810 0,'0'0'0,"0"0"0,0 0 16,0 0-16,0 8 15,18 10-15,-1 8 16,18 8 0,8 9-16,-17-8 15</inkml:trace>
  <inkml:trace contextRef="#ctx0" brushRef="#br0" timeOffset="45160.06">11984 6364 0,'0'0'0,"0"0"15,0 0-15,0 0 16,0 0-16,8 0 16,10 0-16,-1 0 15,9 9 1,9-1-16,26 1 15,-1-9-15,-16 8 16,-18-8 0</inkml:trace>
  <inkml:trace contextRef="#ctx0" brushRef="#br0" timeOffset="45328.3">12044 6606 0,'0'0'0,"0"0"0,0 0 0,0 0 16,0 0-1,26 0-15,27 0 16,16 9-16,-34 0 16</inkml:trace>
  <inkml:trace contextRef="#ctx0" brushRef="#br0" timeOffset="45925.38">12895 6295 0,'0'0'16,"-8"0"-16,-1 0 16,9 0-16,0 0 15,0 0-15,0 0 16,0 0-16,0 0 16,0 17-16,9 9 15,8 26-15,0 17 16,9-8-16,-8-9 15,-1-9 1,-8-8-16,0-9 16,-1-9-16,1-8 15,-9-1-15,0 1 16,0 0-16,0-9 16,17-18-16,9-25 15,-8-26-15,8-9 16,9 0-1,-9 0-15,0 17 16,-9 9-16,9 26 16,-17 18-16</inkml:trace>
  <inkml:trace contextRef="#ctx0" brushRef="#br0" timeOffset="46124.55">13321 6554 0,'0'0'0,"0"0"15,0 9-15,0 8 16,0 1-16,0 8 16,0 8-16,0 10 15,0-1 1,0 0-16,9-25 15</inkml:trace>
  <inkml:trace contextRef="#ctx0" brushRef="#br0" timeOffset="46944.49">13660 6398 0,'-9'0'0,"0"0"0,1-8 16,8 8 0,0 0-16,0 0 15,0 0-15,8 0 16,10 0-16,-1 0 15,18 8-15,-1 10 16,-8-10-16,0 10 16,1-1-16,-19 0 15,1 9 1,0 9-16,-9 0 16,-9-9-16,0 8 15,-8-8-15,-1 0 16,1 0-16,0-17 15,8 0-15,9-9 16,0 0-16,0-9 16,17-17-16,1-9 15,8 1 1,9-10-16,8 10 16,-8-1-16,-18 9 15,-8-9-15,-1 18 16,-8 0-16,0 8 15,0 0-15,0 1 16,0-1 0,0 9-16,0 0 15,0 0-15,0 0 16,-8 9-16,-1 8 16,0 18-16,-8 8 15,8 0-15,9 1 16,0-10-16,0-8 15,9 0-15,0 0 16,-1-8 0,1-10-16,8 1 15,18 8-15,9-8 16,-27-9-16</inkml:trace>
  <inkml:trace contextRef="#ctx0" brushRef="#br0" timeOffset="47380.15">13807 5974 0,'0'0'0,"0"0"0,0 0 15,0 0-15,0 0 16,0 0-16,-9 9 16,1 8-16,-18 18 15,0 8-15,8 0 16,1-17-16,8 0 16,9-8-16,9-10 15,0 1-15,-1-18 16,1-8-1,0 0-15,-9-1 16,-9 10-16,9-1 16,0 0-16,0 9 15,0 0-15,0 0 16,0 0-16,17 9 16,9 8-1,9 18-15,35 8 0,-27-8 16</inkml:trace>
  <inkml:trace contextRef="#ctx0" brushRef="#br0" timeOffset="47822.76">14311 6476 0,'0'0'0,"0"0"0,0 0 0,0 0 15,0 0-15,0 0 16,0 0-16,9 0 15,8 0-15,18 0 16,8 9-16,18 0 16,-9-9-1,-17-9-15,-18 9 16</inkml:trace>
  <inkml:trace contextRef="#ctx0" brushRef="#br0" timeOffset="48011.84">14519 6269 0,'0'0'0,"0"0"0,0 0 0,0 0 16,0 17-16,0 18 16,-8 34-16,-1 9 15,0 0 1,9-9-16,9-17 15,8-26-15</inkml:trace>
  <inkml:trace contextRef="#ctx0" brushRef="#br0" timeOffset="48375.15">14901 6251 0,'0'0'0,"0"0"15,0 18-15,0-1 16,18 26-16,-1 18 16,-8-1-16,8 1 15,-8-9 1,-1-9-16,1-8 15,0-9-15,0-9 16,-1-8-16,-8 0 16,0-1-16,0-8 15,0-8-15,18-27 16,-1-43-16,9-17 16,9-18-16,-1 27 15,-7 25-15,-19 35 16</inkml:trace>
  <inkml:trace contextRef="#ctx0" brushRef="#br0" timeOffset="48792.75">15240 6511 0,'0'0'0,"0"0"0,0 0 0,0 0 16,0 0-16,0 0 16,17 0-16,1 9 15,-1-1 1,0 10-16,1-1 15,-9 0-15,-1 1 16,-8-1-16,0 0 16,-8 1-16,-1-1 15,0 0-15,0 9 16,1-8-16,-1-1 16,0-8-1,9-1-15,0 1 16,0 0-16,0-1 15,0 1-15,0-9 16,35 9 0,17-1-16,-17 1 15</inkml:trace>
  <inkml:trace contextRef="#ctx0" brushRef="#br0" timeOffset="49635.7">15726 6381 0,'0'-8'0,"0"8"16,0 0-16,0 0 15,0 0-15,0 0 16,0 17-1,18 17-15,-1 18 16,-8-8-16,-1-1 16,10-17-16,-1 0 15,0-17-15,1-1 16,-1 1 0,1-18-16,-1 1 0,18-18 15,-1-18-15,-8 1 16,1 8-16,-10 1 15,-8 16 1,-1 1-16,1 17 16,0 0-16,-1 26 15,10 26-15,8 26 16,0 17 0,0 1-16,0 8 0,-9-18 15,-8-8-15,-9-17 16,0-27-1,0-8-15,-9-8 16,1-10-16,-1 1 16,-8-9-16,-18-9 15,-9-25-15,-16-18 16,7 0 0,19 0-16,8 8 15,26 1-15,8 0 16,10 8-16,8-8 15,-9 8-15</inkml:trace>
  <inkml:trace contextRef="#ctx0" brushRef="#br0" timeOffset="49892.17">15926 5836 0,'0'0'0,"0"0"16,-9 0-16,1 17 16,-1 0-16,-17 18 15,0 8-15,0 0 16,8 1-16,1-10 31,8-8-31</inkml:trace>
  <inkml:trace contextRef="#ctx0" brushRef="#br0" timeOffset="50022.88">15900 5957 0,'-9'0'0,"1"0"16,8 0-16,0 0 15,0 0-15,0 8 16,8 10-16,10-1 15,16 35-15,-8-17 16</inkml:trace>
  <inkml:trace contextRef="#ctx0" brushRef="#br0" timeOffset="50440.41">16543 6468 0,'0'0'0,"0"0"0,0 0 16,0 0-16,0 0 15,0 0-15,17 0 16,0 0-16,9 0 15,9 0 1,17 0-16,0 0 16,0 0-16,-17 0 15,-18 0-15</inkml:trace>
  <inkml:trace contextRef="#ctx0" brushRef="#br0" timeOffset="50612.43">16907 6347 0,'-8'-9'0,"-10"9"0,1 0 16,-1 0-16,1 17 15,8 26-15,-8 27 16,0-1-16,-1 9 16,27-26-16,8-9 15,1-17-15</inkml:trace>
  <inkml:trace contextRef="#ctx0" brushRef="#br0" timeOffset="50992.81">17368 6424 0,'0'0'0,"-9"0"0,0 18 16,0-1-16,9 18 15,0 8-15,0 9 16,0 0-16,9-9 16,0 1-1,0-18-15,-1 0 16,-8-9-16,0-8 15,0-1-15,0 1 16,0-9-16,9-9 16,8-34-16,18-35 15,8-35-15,10-17 16,-10 9-16,-17 52 16,9 17-1,8 9-15,-25 25 16</inkml:trace>
  <inkml:trace contextRef="#ctx0" brushRef="#br0" timeOffset="51707.87">17802 6485 0,'-9'0'0,"0"0"0,9 0 16,0 0-16,0 0 16,0 0-1,0 9-15,18-1 16,-1 10-16,0-1 16,1-8-16,-10-1 15,1 1-15,0 8 16,0 1-1,-9-1-15,-9 0 0,0 1 16,0-1 0,1 0-16,8 1 15,0-1-15,0 0 16,8 1-16,1-1 16,9 0-16,-10 1 15,1-1-15,0-8 16,-1-1-16,1 1 15,-9 0 1,-9-1-16,1 1 16,-18 8-16,-1-8 15,-7-1-15,25-8 16,9 0-16</inkml:trace>
  <inkml:trace contextRef="#ctx0" brushRef="#br0" timeOffset="52507.68">18375 6433 0,'0'0'0,"0"0"0,0 0 16,0 0-16,0 0 15,0 0-15,0 0 16,0 0-16,0 0 16,17 0-16,1 0 15,16 9-15,18-1 16,-8 1 0,8 0-16,-9-1 15,-8 1 1,-9 0-16,-8-9 0,-10 0 15,1 0-15,0 0 16,-9 0 0,0 8-16,-9 10 15,-17 16-15,-9 1 16,0 8-16,1-8 16,-1-9-16,9 0 15,8 0-15,1-17 16,8-1-16,1 1 15,8 0-15,0-1 16,0 1-16,0 0 16,17-1-16,9 1 15,26 0 1,0-1-16,9 1 16,-17 0-16,-1-9 15,-8 8-15,8-8 16,9 0-16,-34 0 15</inkml:trace>
  <inkml:trace contextRef="#ctx0" brushRef="#br0" timeOffset="52776.42">18514 5870 0,'0'0'0,"0"0"0,0 9 16,0 8-16,-9 1 16,0-1-16,1 0 15,-10 9-15,1-9 16,0 9-16,8-17 15,9 0 1,0-9-16</inkml:trace>
  <inkml:trace contextRef="#ctx0" brushRef="#br0" timeOffset="52924.71">18505 5879 0,'0'0'0,"0"0"0,0 0 0,0 0 0,17 9 16,1 8-16,17 0 15,-1 9 1,1 0-16,0 17 16,-18-17-16</inkml:trace>
  <inkml:trace contextRef="#ctx0" brushRef="#br0" timeOffset="53388.48">19495 6858 0,'0'0'0,"0"0"16,0 0-16,0 0 16,0 17-16,0 0 15,-9 18-15,1 8 16,8 9-16,0-17 15</inkml:trace>
  <inkml:trace contextRef="#ctx0" brushRef="#br0" timeOffset="54511.49">20563 6390 0,'0'0'0,"0"0"16,0 0-16,0 0 15,0 0-15,0 0 16,0 0-16,0 0 16,0 17-16,0 26 15,9 27-15,8-1 16,-8-8-16,0-9 16,-1-9-16,1-8 15,0-9 1,-9-18-16,0 1 15,0-9-15,17-9 16,0 1-16,9-27 16,9-17-16,-9 9 15,0 8-15,0 9 16,0 9-16,-8 17 16,8 0-1,8 17-15,10 0 16,-9 1-16,-1 8 15,-8-9-15,0-8 16,-8-1-16,-9 1 16,-1 0-16,1-9 15,0-9 1,-1-8-16,1-27 16,0-25-16,-18-26 15,9-18 1,-9 9-16,9 35 0,0 52 15</inkml:trace>
  <inkml:trace contextRef="#ctx0" brushRef="#br0" timeOffset="54844.66">20546 6035 0,'-9'0'0,"9"0"0,0 0 16,0 0-16,0 0 15,0 0-15,0 0 16,17 0-16,27 0 15,17 0-15,17 0 16,9 0 0,-9 0-16,-17-9 15,-9 0-15,-9 9 16,9-8-16,-8-1 16,-18 9-16,-18 0 15</inkml:trace>
  <inkml:trace contextRef="#ctx0" brushRef="#br0" timeOffset="55023.7">21075 5732 0,'0'0'0,"0"0"15,0 0-15,0 0 16,0 0-16,0 17 16,18 0-16,-1 18 15,1 8-15,42 44 16,-16-18 15</inkml:trace>
  <inkml:trace contextRef="#ctx0" brushRef="#br0" timeOffset="55517.89">21822 6364 0,'-8'0'0,"-1"0"16,9 0-16,0 0 15,0 0-15,0 0 16,0 0-16,17 0 16,1 0-16,8 0 15,8 0 1,-8 0-16,27 0 15,-1 9-15,-26-1 16</inkml:trace>
  <inkml:trace contextRef="#ctx0" brushRef="#br0" timeOffset="55704.55">21874 6494 0,'-8'0'0,"-1"0"16,0 0-16,9 0 15,0 0-15,0 0 16,0 0-16,0 0 16,18 0-16,16 8 15,62 1 1,-35 0-16</inkml:trace>
  <inkml:trace contextRef="#ctx0" brushRef="#br0" timeOffset="56016.9">22769 6364 0,'-9'0'0,"9"0"0</inkml:trace>
  <inkml:trace contextRef="#ctx0" brushRef="#br0" timeOffset="62569.11">22708 6355 0,'-9'-8'0,"1"-1"0,-1 0 16,9 9-16,0 0 16,0 0-16,-9 0 15,9 0-15,0 0 16,0 9-16,0 8 16,0 26-16,9 27 15,0-1 1,-1-8-16,10-18 15,-10-8-15,1-9 16,0-18-16,-1 1 16,1-9-16,0 0 15,0-9-15,8-17 16,0-17 0,1 8-16,-10 1 15,1 16-15,0 1 16,-1 8-16,10 9 15,-1 0-15,9 0 16,0 18-16,9-1 16,-9 0-16,0 1 15,0-10-15,-9 1 16,-8 0 0,0-1-16,-1-8 15,1-8-15,9-10 16,-1-16-16,0-18 15,1-9-15,-1-25 16,-8 8 0,-1 34-16,-8 10 0,0 16 15,0 18 1</inkml:trace>
  <inkml:trace contextRef="#ctx0" brushRef="#br0" timeOffset="62816.37">23524 6416 0,'0'0'0,"0"0"0,0 0 16,0 0-16,0 8 15,-8 10-15,-1 8 16,0 8-16,1 18 16,-1 0-1,9 0-15,0-26 16</inkml:trace>
  <inkml:trace contextRef="#ctx0" brushRef="#br0" timeOffset="63647.04">23698 6364 0,'0'-9'0,"0"1"0,0 8 16,9-9-1,8 0-15,0 9 16,18 0-16,9 0 15,-1 9-15,0 8 16,1 1-16,-18-1 16,0 0-16,-17 0 15,-1 1-15,1 16 16,-18 1-16,1 0 16,-10-1-1,1-8-15,-1 0 16,1-8-16,0-1 15,8 9-15,18-17 16</inkml:trace>
  <inkml:trace contextRef="#ctx0" brushRef="#br0" timeOffset="63931.78">24306 6251 0,'0'0'0,"0"0"0,0 0 15,0 0-15,0 0 16,0 0-16,-9 0 16,0 0-16,1 18 15,-10-1 1,-8 9-16,0 9 16,0-1-16,9 9 15,0 1-15,-1-1 16,18 0-16,0-8 15,0 0-15,18-9 16,-1 0 0,9 0-16,26 8 15,-17-16-15</inkml:trace>
  <inkml:trace contextRef="#ctx0" brushRef="#br0" timeOffset="64272.82">24063 5749 0,'0'0'0,"0"0"16,-9 0-16,0 17 16,1 9-16,-10 9 15,1 8-15,8-8 16,9 17-1,0 8-15,9-25 16</inkml:trace>
  <inkml:trace contextRef="#ctx0" brushRef="#br0" timeOffset="64407.86">24080 5914 0,'0'0'0,"0"0"0,0 0 16,0 0-1,0 0-15,9 17 16,8 9-16,-8-9 16</inkml:trace>
  <inkml:trace contextRef="#ctx0" brushRef="#br0" timeOffset="64922.96">24566 6424 0,'0'0'0,"0"0"0,0 0 0,0 0 0,0 0 16,0 0 0,0 0-16,9 0 15,8 0-15,9 0 16,9 0-16,9 0 15,8 0-15,-9 9 16,1-9-16,-18 0 16</inkml:trace>
  <inkml:trace contextRef="#ctx0" brushRef="#br0" timeOffset="65110.01">24853 6217 0,'0'0'0,"0"0"0,0 0 16,-9 17-16,9 9 0,-8 26 15,-1 17 1,0 9-16,1 0 16,-1-9-16,0-8 15,9-35-15</inkml:trace>
  <inkml:trace contextRef="#ctx0" brushRef="#br0" timeOffset="66239.64">25417 6390 0,'-8'-9'0,"8"9"15,0-8-15,0 8 16,0 0 0,0 0-16,0 0 15,0 0-15,0 0 16,0 17-16,0 9 15,0 26-15,0 8 16,0 1-16,0 0 16,0-18-1,0-17-15,0 0 0,0-9 16,0-8 0,0 0-16,0-9 15,0-9-15,17-8 16,0-18-16,9-8 15,1-9-15,-1 17 16,0 9-16,-18 9 16,1 8-16,8 9 15,1 0 1,-1 17-16,9 9 16,0 0-16,0 0 15,0 0-15,0 0 16,-17-17-16,0 0 15,-1-1-15,1 1 16,0-9-16,-1 0 16,1-9-1,9-25-15,-1-18 16,0-9-16,1-8 16,-10 17-16,1 17 15,0 26-15,-9 9 16</inkml:trace>
  <inkml:trace contextRef="#ctx0" brushRef="#br0" timeOffset="66655.99">26025 6554 0,'0'0'0,"0"0"16,0 0-16,0 0 16,18 18-16,8-1 15,0 0-15,-9 1 16,-8-1-16,-1 0 15,1 1 1,-9-1-16,-9 9 16,1-9-16,-1 1 15,-8-1-15,-1 9 16,1-9-16,8-8 16,1 0-1,8-1-15,0 1 0,0 0 16,0-1-16,17 1 15,35-1 1,-17-8-16</inkml:trace>
  <inkml:trace contextRef="#ctx0" brushRef="#br0" timeOffset="67475.39">26425 6424 0,'0'0'0,"0"0"0,0 0 16,0 0-16,0 0 15,0 0-15,0 0 16,0 0-16,0 0 16,8 18-1,1 16-15,8 10 16,1-10-16,-1-8 15,1 0-15,-1-17 16,-8 0-16,8-9 16,-8-9-16,8 0 15,0-17-15,1-8 16,-1-10 0,9 10-16,-17 8 15,0 8-15,-1 1 16,1 17-16,0 0 15,-1 0-15,10 26 16,-1 17-16,0 27 16,1 8-1,-10 0-15,1 8 16,0 1-16,-9-27 16,-9-16-16,0-10 15,1-8-15,-1-8 16,0-10-16,1 1 15,-1-9 1,0-9-16,1-8 0,-10-9 16,1-26-1,17-9-15,0 1 16,17-9-16,1 8 16,8 9-16,-18 35 15</inkml:trace>
  <inkml:trace contextRef="#ctx0" brushRef="#br0" timeOffset="67744.47">26624 5879 0,'0'0'0,"0"0"16,0 0-16,0 0 15,-8 17-15,-1 1 16,-8-1-16,-9 9 16,8 0-16,1 0 15,0-18-15,17-8 16</inkml:trace>
  <inkml:trace contextRef="#ctx0" brushRef="#br0" timeOffset="67872.98">26590 5939 0,'0'0'0,"0"0"0,0 0 0,0 0 0,8 9 16,10 8-16,8 9 15,17 26-15,-17-8 16</inkml:trace>
  <inkml:trace contextRef="#ctx0" brushRef="#br0" timeOffset="68339.31">27224 6450 0,'0'0'0,"0"0"0,0 0 16,0 0-16,0 0 15,0 0-15,17 9 16,9 0-16,26-1 16,0-8-16,9 0 15,0 0 1,-18-8-16,-25 8 16</inkml:trace>
  <inkml:trace contextRef="#ctx0" brushRef="#br0" timeOffset="68509.17">27493 6364 0,'0'0'0,"0"0"0,0 0 15,0 0 1,-9 9-16,0 16 16,-8 36-16,8 17 15,1 0-15,-1 9 16,-8 17-16,8-35 15</inkml:trace>
  <inkml:trace contextRef="#ctx0" brushRef="#br0" timeOffset="69202.67">28083 6433 0,'0'0'0,"-8"0"15,-1 0-15,0 0 16,1 0-16,8 0 16,0 0-16,0 0 15,0 9-15,0 17 16,-9 26-16,9 8 15,0 1 1,0-18-16,0 1 16,9-18-16,-9 0 15,0-18-15,8 1 16,-8-9-16,9-9 16,8 1-16,1-18 15,16-18-15,-8 10 16,0 8-16,1 8 15,-1 18 1,8 0-16,-8 9 16,-8 8-16,8 1 15,9 8-15,-1 0 16,-8 0-16,0-9 16,-8-8-16,-10-1 15,1 1 1,0-9-16,8-9 15,1-17-15,-1-17 16,9-26-16,0-18 16,-9 18-16,-8 8 15,0 35-15,-9 26 16</inkml:trace>
  <inkml:trace contextRef="#ctx0" brushRef="#br0" timeOffset="69872.17">28804 6528 0,'0'0'0,"0"0"0,0 0 16,0 0-16,9 0 15,8 0-15,0 9 16,1 0-16,-1 8 15,1 0-15,-10-8 16,1 8-16,-9 1 16,-9-1-1,1 9-15,-1-9 16,-8 1-16,-1-1 16,9 0-16,9 1 15,0-1-15,0 0 16,18 1-16,-1 8 15,9 0-15,0-9 16,-8-9-16,-10 1 16,1 0-1,-9-1-15,0 1 16,-9 0-16,-8 8 16,-18-8-16,1-1 15,7 1-15,19-9 16</inkml:trace>
  <inkml:trace contextRef="#ctx0" brushRef="#br0" timeOffset="70459.06">29308 6494 0,'0'0'0,"0"0"15,0 0 1,0 0-16,0 0 15,0 0-15,0 0 16,0 0-16,17 0 16,9 0-16,9 0 15,8 0-15,1 0 16,-1 0-16,-17 0 16,0 0-16,-8 0 15,-10 0-15,1 0 16,-9 0-1,0 17-15,-9 18 16,-17-1-16,-9 10 16,-8 8-16,8-9 15,1-8-15,-1-9 16,17 0 0,1-18-16,8 1 15,9 0-15,0-1 16,18 10-16,8-1 15,9 0-15,25 0 16,10-8-16,-1 0 16,-8-1-16,-17 1 15,-1-18-15,-17 1 16,-17 8-16</inkml:trace>
  <inkml:trace contextRef="#ctx0" brushRef="#br0" timeOffset="70690.71">29646 5965 0,'0'0'15,"-8"0"-15,-1 18 0,0 16 16,-8 10-16,0-1 15,-1 0-15,1 1 16,-1-10 0,1-8-16,17-8 0,0-10 15,0 1 1</inkml:trace>
  <inkml:trace contextRef="#ctx0" brushRef="#br0" timeOffset="70809">29551 6147 0,'0'0'0,"0"0"0,0 0 15,17 18-15,1-1 16,8 9-16,26 17 16,-9-17-16</inkml:trace>
  <inkml:trace contextRef="#ctx0" brushRef="#br0" timeOffset="84466.42">6999 7715 0,'-9'-9'0,"1"1"0,-1-1 15,0 0-15,1 1 16,-1-1-16,-17-8 16,0-1-16,-9 1 15,0 8-15,-8 9 16,8 0-1,1 18-15,-1-1 0,17 9 16,1 9 0,17 8-16,0 18 15,0-10-15,17-7 16,1-1-16,-1-8 16,1-9-1,-10 0-15,1 0 0,0-9 16,-1 0-1,-8 1-15,-8-1 16,-1 0-16,-17 1 16,-9 8-16,-8-9 15,8-8-15,0-1 16,27 1-16,8-9 16,0 0-16</inkml:trace>
  <inkml:trace contextRef="#ctx0" brushRef="#br0" timeOffset="84880.32">7485 7879 0,'0'0'0,"-8"0"0,-1 0 15,0-8-15,1-1 16,-1 0-16,0 1 16,1-1-1,-10 1-15,1-1 16,0 0-16,-10 1 15,1 8-15,0 0 16,-8 17-16,-1 9 16,0 8-1,0 10-15,1 8 0,16-9 16,18 0 0,0 1-16,9-10 15,8 1-15,9 0 16,27-9-16,-10-18 15</inkml:trace>
  <inkml:trace contextRef="#ctx0" brushRef="#br0" timeOffset="85336.73">7972 7992 0,'0'0'0,"0"0"0,-9-9 0,-8 1 16,-1-10-16,1 10 16,0-10-16,-1 10 15,1-1 1,-9 9-16,-9 0 16,-8 17-16,8 1 15,9 16 1,0 1-16,8 8 0,1-17 15,8 0-15,9 0 16,0-17 0,0 0-16,9-9 0,8-9 15,1 0 1,8-17-16,0 0 16,0 9-16,-17 0 15,-1 8-15,1 9 16,0 0-16,8 9 15,0 8-15,9 9 16,9 9 0,0-1-16,8-8 15,1-8-15,34-10 16,0-8-16,-52 9 16</inkml:trace>
  <inkml:trace contextRef="#ctx0" brushRef="#br0" timeOffset="85559.61">8197 7585 0,'0'0'0,"0"0"16,0 0-16,0 0 16,0 0-16,0 9 15,0 8-15,0 26 16,0 35-16,-8 26 15,8-9 1,0-8-16,0-18 16,0 1-16,26 8 15,-9-35-15</inkml:trace>
  <inkml:trace contextRef="#ctx0" brushRef="#br0" timeOffset="86087.26">8797 8105 0,'-9'-9'0,"0"-8"0,-8-1 16,0-8-16,8 9 15,-9 0-15,10-1 16,-1 1-16,-8 8 16,-9 9-16,0 0 15,8 9 1,1 8-16,-9 1 0,0 16 16,8 1-1,1 0-15,8-9 16,9 0-16,0 0 15,0-18-15,0 1 16,0 0-16,9-9 16,0-9-16,8 0 15,1-8-15,-1 0 16,-8-1 0,-1 10-16,1-1 15,-9 9-15,0 0 16,0 0-16,9 9 15,8 8-15,0 0 16,1 9-16,8 9 16,0-9-1,0 0-15,0-17 0,0-9 16,-9 0 0</inkml:trace>
  <inkml:trace contextRef="#ctx0" brushRef="#br0" timeOffset="86436.5">8901 7897 0,'0'0'0,"0"8"0,0-8 0,0 0 16,0 0-16,0 9 15,17 8-15,1 1 16,8 8-16,0 8 15,0 1-15,0 0 16,0-1 0,-9 1-16,-8 0 15,0-9-15,-1 0 16,1 0-16,-9-18 16,0 1-1,0 0-15,0-9 0,-9-9 16,1 0-16,-1-25 15,9-18-15,9-9 16,8-8-16,9 8 16,17 0-1,-17 44-15</inkml:trace>
  <inkml:trace contextRef="#ctx0" brushRef="#br0" timeOffset="87258.28">9856 7793 0,'0'0'0,"0"0"15,-9 0-15,1 0 16,-1 0-16,-8 0 16,-9 0-16,0 9 15,-1 8 1,1 0-16,0 18 16,9-1-16,0 1 15,17 8-15,0 1 16,17-10-16,0 1 15,1-9-15,-1 0 16,-8-9-16,-1-8 16,1 0-16,0-1 15,-9 1-15,-9 0 16,0 8 0,-8-8-16,-18-1 15,-8 1-15,17 0 16,0-1-16,9-8 15</inkml:trace>
  <inkml:trace contextRef="#ctx0" brushRef="#br0" timeOffset="87752.83">10577 7732 0,'0'0'0,"0"0"0,0 0 16,0 0-16,0 0 15,0 0-15,9 0 16,-1 9-16</inkml:trace>
  <inkml:trace contextRef="#ctx0" brushRef="#br0" timeOffset="87889.98">10551 8070 0,'0'0'0,"0"0"0,0 0 0,0 0 16,0 0-16,17 9 15,-8-1 1</inkml:trace>
  <inkml:trace contextRef="#ctx0" brushRef="#br0" timeOffset="89152.69">11575 7706 0,'0'0'0,"0"0"16,0-8-16,0 8 16,0 0-16,0 0 15,0 0-15,0 0 16,0 0-16,0 0 15,0 0 1,9 17-16,9 9 16,8 35-16,0 16 15,0-7-15,-9-18 16,9 0-16,-9-9 16,1-8-16,-10-9 15,1-18-15,0 1 16,-9 0-1,0-1-15,0 1 16,0 0-16,0-9 16,0-9-16,17-8 15,1-44-15,8-17 16,0-17-16,0 8 16,-9 18-16,-8 17 15,-1 0-15,1 17 16,0 9-1,0 9-15,-1 0 16,1 17-16</inkml:trace>
  <inkml:trace contextRef="#ctx0" brushRef="#br0" timeOffset="89751.8">12070 8226 0,'0'0'0,"0"0"0,0 0 0,0 0 0,0 9 16,0-9 0,0 0-16,0 8 15,0 1-15,0 0 16,0-1-16,0 1 15,0-9-15,0 0 16,0 0-16,0-9 16,9 1-16,8-10 15,1-8 1,-1 0-16,-8 9 16,0 0-16,-1 8 15,1 0-15,0 9 16,-9 0-16,0 0 15,0 0-15,0 9 16,17 8 0,0 1-16,1 16 15,-1 1-15,-8-9 16,-1-9-16,1-8 16,0 0-16,0-18 15,8 0-15,-8 1 16,-1 8-16</inkml:trace>
  <inkml:trace contextRef="#ctx0" brushRef="#br0" timeOffset="89867.13">12322 7793 0,'-8'0'0,"-1"0"15,0 0-15,1 0 16,-1 0-16,9 0 16,0 0-1,0 0-15,9 0 0</inkml:trace>
  <inkml:trace contextRef="#ctx0" brushRef="#br0" timeOffset="90166.84">12600 8261 0,'0'0'0,"0"0"16,0 0-16,0 0 16,0 0-16,0 17 15,0 0-15,0 18 16,-9-1-16,1 10 15,-10 8 1,1-9-16,17-17 16</inkml:trace>
  <inkml:trace contextRef="#ctx0" brushRef="#br0" timeOffset="90946.13">13208 7758 0,'-9'0'0,"1"0"0,-1 0 0,9 0 15,0 0-15,0 0 16,0 26-16,0 26 16,0 17-1,9-8-15,-1 0 16,10-1-1,-10-16-15,1-1 0,0-17 16,-1-9-16,1-8 16,-9 0-16,0-1 15,0-8-15,9-8 16,8-18 0,1-18-16,-1 1 15,0 8-15,-8 18 16,0 0-16,8 17 15,0 0-15,9 17 16,9 9-16,0 9 16,17-1-16,-9 1 15,-17-9 1,1 0-16,-1-17 16,-18-1-1,1 1-15,0 0 16,-1-18-16,1 0 0,0-34 15,-1-44-15,1-25 16,-9-1-16,9 27 16,-1 25-1,1 35-15,-9 17 16,0 9-16</inkml:trace>
  <inkml:trace contextRef="#ctx0" brushRef="#br0" timeOffset="91455.74">13851 8564 0,'0'0'0,"0"0"0,0 0 16,0 0-16,0 0 15,0 0-15,0 0 16,0 0 0,0-9-16,0 0 15,0 1-15,0-10 0,17-8 16,0-17-16,1 0 15,8 8-15,-18 0 16,1 18 0,0 0-16,-1 8 15,1 1-15,-9 8 16,0 0-16,0 0 16,0 0-1,9 8-15,8 18 0,-8 9 16,0-1-1,8 1-15,0-9 16,1 0-16,-10 0 16,1-17-16,0-1 15,-1 1-15,10-9 16,-1-9-16,-8 9 16</inkml:trace>
  <inkml:trace contextRef="#ctx0" brushRef="#br0" timeOffset="91607.42">14068 7879 0,'0'0'0,"0"0"0,0 0 15,0 0-15,0 0 16,0 0-16,17 26 16,9 0-16,-9-17 15</inkml:trace>
  <inkml:trace contextRef="#ctx0" brushRef="#br0" timeOffset="92478.34">15101 8105 0,'0'-9'0,"0"9"15,0 0-15,0 0 16,0 0-16,0 0 16,0 0-16,0 0 15</inkml:trace>
  <inkml:trace contextRef="#ctx0" brushRef="#br0" timeOffset="92620.86">14997 8295 0,'0'0'0,"0"0"0,0 0 0,0 0 0,0 0 16,0 0-1,9-8-15,8-1 16,-8 9-16</inkml:trace>
  <inkml:trace contextRef="#ctx0" brushRef="#br0" timeOffset="93186.01">15674 7836 0,'0'0'0,"0"0"0,0 9 15,9 17 1,8 8-16,9 1 16,-8 17-16,-1 0 15,9-9-15,0 9 16,-17 9-16,-1 0 15,1-18-15,-9-17 16,0 0-16,0-9 16,0-8-16,0-1 15,0 1 1,0-9-16,-9-9 16,1-8-16,8-9 15,0-8-15,0-10 16,17-8-16,9 0 15,9-8-15,0 8 16,-1 17-16,-8 9 16,1 0-1,-10 9-15</inkml:trace>
  <inkml:trace contextRef="#ctx0" brushRef="#br0" timeOffset="93636.39">16074 8139 0,'0'0'0,"0"0"16,0 0 0,0 0-16,0 0 0,0 0 15,0 0-15,0 0 16,17 0-1,0 0-15,1 0 16,-1 0-16,9-8 16,0-1-16,0 0 15,0 1-15,-8-10 16,-1 1-16,-8 0 16,-1-9-16,1 0 15,-9 8 1,-9 1-16,1 0 15,-10 17-15,1 0 16,0 0-16,-9 17 16,8 0-16,1 9 15,-1 9-15,10 0 16,8-1-16,0 1 16,0-9-16,0 0 15,0 0-15,17-9 16,18 1-1,-9-10-15</inkml:trace>
  <inkml:trace contextRef="#ctx0" brushRef="#br0" timeOffset="94325.6">16560 8122 0,'0'-9'0,"0"1"16,0-1-16,0-8 15,0-1-15,0 1 16,0 8-16,0 1 16,0-1-16,0 9 15,-9 0-15,1 0 16,-1 9-16,0 8 16,-8 0-1,8 1-15,0-1 16,1 0-16,8 1 15,0-10-15,0 1 16,0 0-16,0-9 16,0 0-16,0 0 15,0 0-15,0 0 16,0-9-16,8 0 16,-8 9-1,0 0-15,0 0 16,0 0-16,0 0 15,9 0-15,0 0 16,0 9-16,-1 0 16,1-1-16,8 1 15,1 0-15,-1-1 16,0-8 0,1-8-16,16-1 15,1-17-15,0-9 16,0-17-16,8-17 15,-17-18-15,0 1 16,0 8-16,-17 9 16,0 25-16,-9 10 15,0 16 1,0 1-16,0 8 16,0 9-16,0 0 15,0 9-15,-9 17 16,0 26-16,1 35 15,-1 8-15,9 0 16,0-8-16,0-18 16,17-8-16,1-9 15,16-9 1,-16-17-16</inkml:trace>
  <inkml:trace contextRef="#ctx0" brushRef="#br0" timeOffset="94952.56">17593 7862 0,'0'0'0,"0"0"15,0 9-15,0 8 16,-8 18-16,-1 8 16,0 0-16,1 1 15,-1-1-15,0-17 16,9 0-16,0-9 16,0-8-16,0 0 15,0-9-15,0 0 16,0-9-1,0 0-15,0-8 16,18-26-16,-1-9 16,9 17-16,-9 0 15,1 18-15,8 0 16,-9-1-16,1 10 16,-1-1-1,0 9-15,-8 0 0,8 17 16,-8 1-1,0 8-15,-1 8 16,10 1-16,-1 0 16,0-1-16,1-8 15,-10-8-15,1-10 16,0 1-16</inkml:trace>
  <inkml:trace contextRef="#ctx0" brushRef="#br0" timeOffset="95401.72">17923 7828 0,'0'0'0,"0"0"15,0 0-15,0 17 16,0 0-16,9 18 15,0 8-15,-1 0 16,1 1-16,0-1 16,-1-17-1,10 0-15,-10-9 16,1-8-16,0 0 16,-1-9-16,10 0 15,-1-9-15,1-8 16,-1-18-16,9 0 15,-9 1-15,-8 8 16,0 8-16,-1 1 16,1 17-16,-9 0 15,0 0 1,9 9-16,-1 8 16,10 0-16,-1 9 15,1 0-15,-1 0 16,0-8-16,-8-10 15,0 1-15,-1 0 16</inkml:trace>
  <inkml:trace contextRef="#ctx0" brushRef="#br0" timeOffset="95985.32">18392 7845 0,'0'0'0,"0"8"0,0-8 0,0 0 15,0 0-15,0 18 16,0 8-16,0 8 16,0 1-1,0 8-15,-8-8 16,8-9-16,0 0 16,0 0-16,0-9 15,0-8-15,0 0 16,0-9-16,0 0 15,0-9-15,0 0 16,0-17 0,17-17-16,0 8 15,1 1-15,-10 16 16,1 1-16,0 17 16,-1 0-16,1 0 15,0 9 1,-1 8-16,-8 0 0,0 1 15,0-1 1,0 0-16,0-8 16,0 0-16,0-1 15,0-8-15,0 0 16,18-8-16,-1-18 16,9-9-1,0 9-15,-8 9 16,-10-1-16,1 18 15,0 0-15,-1 0 16,1 18-16,0-1 16,-1 9-16,1 0 15,0 0-15,-1-9 16,10 1-16,-9-10 16,8 1-16,-8 0 15</inkml:trace>
  <inkml:trace contextRef="#ctx0" brushRef="#br0" timeOffset="96476.16">18913 7524 0,'0'0'0,"0"0"16,0 0-16,0 18 15,0 8-15,9 8 16,8 18-16,-8 18 16,0-1-16,-1 0 15,-8-8-15,0-18 16,0-17-16,0 0 16,0-9-1,0-8-15,0 0 16,0-1-16,0-8 15,0 0-15,0-8 16,0-1-16,9-17 16,0 9-16,-1-1 15,1 1-15,0 8 16,-1 1 0,1 8-16,0 0 15,-1 0-15,1 8 16,0 10-16,0-1 15,-9 0-15,-9 1 16,0-1-16,0 0 16,1 9-16,-10-8 15,1-10-15,0 1 16,-1 0 0,1-1-16,17-8 15,0 0-15</inkml:trace>
  <inkml:trace contextRef="#ctx0" brushRef="#br0" timeOffset="96904.5">19174 8061 0,'0'0'0,"0"9"16,-9-9-16,-8 0 16,8 9-16,9-1 15,0-8-15,0 0 16,0 0-16,9 0 15,8 0-15,0 0 16,1 0-16,-1 0 16,-8 0-1,0-8-15,-1-1 16,1 0-16,0-8 16,-1-9-16,1 9 15,-9-9-15,0 8 16,0 1-16,0 8 15,0 9-15,0 0 16,0 0 0,-9 18-16,1-1 15,8 0-15,0 18 16,0-9-16,0 0 16,8 0-16,1-9 15,8 1-15,1-10 16,16 1-1,19 0-15,-10-1 16,-26-8-16</inkml:trace>
  <inkml:trace contextRef="#ctx0" brushRef="#br0" timeOffset="97240.86">19634 7914 0,'0'0'0,"0"0"15,-9 9-15,9-1 16,0 10-16,0-1 16,0 9-16,0 0 15,-8 9-15,-1-9 16,0 0-16,9 0 16,0-9-16,0 0 15,0-8 1,0 0-16,0-1 15,0 1-15,0-9 16,0 0-16,0-9 16,0-17-16,9-26 15,8-8-15,1 8 16,-1 8-16,0 10 16,1 16-16,-10 10 15</inkml:trace>
  <inkml:trace contextRef="#ctx0" brushRef="#br0" timeOffset="97637.44">20059 7802 0,'0'0'0,"-8"0"0,-1 0 15,0 0-15,1 0 16,8 0-16,0 0 15,0 0-15,0 0 16,0 0-16,-9 0 16,9 0-16,-9 0 15,9 0-15,-8 0 16,-1 17 0,0 0-16,1 0 15,-1 9-15,9 0 16,0 0-16,0-8 15,0-1-15,0 0 16,9 1-16,-1-10 16,-8 1-16,0 0 15,0-1 1,0 1-16,-8 0 16,-1-1-16,-8 10 15,-9-1-15,-1 0 16,-7-8-16,16 0 15</inkml:trace>
  <inkml:trace contextRef="#ctx0" brushRef="#br0" timeOffset="108756.62">1433 9646 0,'0'0'15,"0"0"-15,0 0 0,0 0 0,0 0 16,0 0 0,9 0-16,17 0 15,0 0-15,17 0 16,0 9-16,-25 0 15,8-1-15,0 1 16,-26 8-16,9 1 16,-18-1-1,-17 0-15,0 9 16,8 0-16,-8 0 16,9 0-16,17 0 15,17 9 1,9-1-16,0 1 0,18 0 15,-18 8 1,9-17-16,-9 0 0,-18-9 16,10 1-16,-36-1 15,1 0 1,-18 9-16,-43 0 16,-17 0-16,-1 0 15,1-17-15,43-1 16,43 1-16,-9 0 15</inkml:trace>
  <inkml:trace contextRef="#ctx0" brushRef="#br0" timeOffset="109304.09">1650 9447 0,'-17'-9'0,"8"1"16,0-1-16,0 0 16,1 1-16,-10-1 15,18-8-15,-26-1 16,18 1-16,-1 8 16,-17 1-16,9-1 15,-9 0-15,0 9 16,8 0-16,-8 9 15,9 8 1,-9 9-16,-18 9 16,10 8-16,-1 18 15,0 26-15,9 8 16,9 0-16,17 0 16,8 1-1,18-1-15,0 0 0,18-17 16,-1-9-16,9-8 15,18-18 1,8-17-16,0-17 16,9-18-16,8-17 15,-16-17-15,-10-9 16,-17-26-16,-17-8 16,-9-18-16,-43-35 15,-18 0-15,-17 18 16,0 26-1,-9 26-15,9 34 16,0 26-16,-9 18 16,17 8-16,36-8 15</inkml:trace>
  <inkml:trace contextRef="#ctx0" brushRef="#br0" timeOffset="110067.09">2987 9447 0,'-8'0'0,"-1"0"0,0 0 16,9 0 0,0 0-16,0 0 15,0 9-15,0 17 16,18 34-16,-1 36 16,-8 16-16,-1 1 15,1-18-15,0-17 16,-9-17-16,0-18 15,0-17 1,0-17-16,0-1 16,0-16-16,0-10 15,0 10-15</inkml:trace>
  <inkml:trace contextRef="#ctx0" brushRef="#br0" timeOffset="110336.07">2944 9412 0,'0'0'0,"0"0"0,0 0 15,0 0 1,17 0-16,1 9 16,16 0-16,1 8 15,17 0-15,9 1 16,-9-1-16,-9 9 16,1 0-16,-18 9 15,0 17-15,-17 0 16,-9 8-1,-9 1-15,-17 8 16,-26 9-16,0 0 16,0-26-16,-1-9 15,1-17-15,26 0 16,26-17-16,0-9 16</inkml:trace>
  <inkml:trace contextRef="#ctx0" brushRef="#br0" timeOffset="110732.92">3439 10088 0,'0'0'0,"0"0"0,0 0 16,0 9-16,17-1 15,18 1-15,8-18 16,9 1-16,0-10 16,-8-8-16,-9 0 15,-9 9-15,-18 0 16,1-1-16,0 1 16,-9 0-16,-9-1 15,0 1 1,1 8-16,-10 9 15,1 0-15,0 18 16,-9 8-16,8 17 16,9 26-16,9-8 15,9 0-15,9-18 16,-1 0 0,18-8-16,8-9 15,-26-18-15</inkml:trace>
  <inkml:trace contextRef="#ctx0" brushRef="#br0" timeOffset="111117.57">4403 9265 0,'0'0'0,"0"0"0,0 0 16,0 0-1,0 0-15,-9 0 16,0 0-16,1 0 16,-1 18-16,0 7 15,-8 27-15,0 26 16,8 26-1,9 9-15,9-1 0,8 10 16,-8-10 0,-1-25-16,1-26 15,0-9-15,-1-9 16,1-17-16,-9 0 16,-9-9-16,1-8 15,8-1-15,0-8 16</inkml:trace>
  <inkml:trace contextRef="#ctx0" brushRef="#br0" timeOffset="111281.51">3986 10027 0,'0'0'0,"0"0"16,0 0-16,0 0 16,0 0-16,17 0 15,1 0-15,8 0 16,8 0-16,10-8 15,17-1-15,-35 9 16</inkml:trace>
  <inkml:trace contextRef="#ctx0" brushRef="#br0" timeOffset="111487.26">4654 9958 0,'0'0'0,"0"0"0,0 0 16,0 17-16,9 1 16,0 16-16,0 10 15,-1-1-15,1 0 16,0 1-16,-1-18 16,1-1-16,0-16 15,-1 0-15</inkml:trace>
  <inkml:trace contextRef="#ctx0" brushRef="#br0" timeOffset="111612.86">4681 9551 0,'-9'0'0,"0"0"0,9 0 0,0 0 16,0 9-1,9 17-15,8-9 16</inkml:trace>
  <inkml:trace contextRef="#ctx0" brushRef="#br0" timeOffset="112017.05">5002 10045 0,'0'0'0,"0"0"16,0 0-16,0 0 15,0 17-15,9 0 16,-1 1-16,-8-1 16,0-8-16,0-1 15,0 1-15,0 0 16,0-1 0,0-8-16,0 0 15,0-8-15,0-18 16,0 0-16,0-9 15,18 0-15,-1 1 16,-8 16-16,-1 1 16,1 17-16,0 0 15,8 0 1,0 17-16,1 18 16,-1 17-16,1-9 15,-10 1-15,1-1 16,0-8-16,8-10 15,-8-16 1</inkml:trace>
  <inkml:trace contextRef="#ctx0" brushRef="#br0" timeOffset="112437.49">5384 9967 0,'0'0'0,"0"0"0,0 0 0,0 0 16,0 8 0,0 1-16,17 8 15,1-8-15,-1 8 16,9-8-16,9 0 16,0-1-16,8-8 15,-8-8-15,-1-1 16,-8 0-1,1 1-15,-19-1 0,1 0 16,0-17 0,-9 0-16,-9 9 15,0 0-15,-8-1 16,-9 18-16,-9 9 16,-8 17-16,-18 35 15,9 8-15,26 0 16,8-8-1,18-9-15,9-9 16,8 0-16,1-17 16,17 0-16,-1-17 15,-8 0-15,-8-9 16</inkml:trace>
  <inkml:trace contextRef="#ctx0" brushRef="#br0" timeOffset="112855.75">4264 9967 0,'-9'-9'16,"0"9"-16,1 0 0,8 0 0,0 0 16,0 0-16,0 0 15,17-9-15,0 1 16,18 8-16,9 0 16,34 0-1,-26 8-15</inkml:trace>
  <inkml:trace contextRef="#ctx0" brushRef="#br0" timeOffset="119708.28">6886 9750 0,'0'0'0,"0"0"0,0 0 0,-8 17 0,-1 9 16,9 18-16,0 8 16,0 17-1,0-8-15,0-9 32,17-9-32,1-17 15,-18-26-15</inkml:trace>
  <inkml:trace contextRef="#ctx0" brushRef="#br0" timeOffset="119861">6938 9352 0,'0'0'0,"0"0"0,0 0 16,0 0-16,0 0 16,18 8-16,-10 1 15</inkml:trace>
  <inkml:trace contextRef="#ctx0" brushRef="#br0" timeOffset="120249.5">7199 9603 0,'0'0'0,"0"0"0,0 0 16,0 17-1,0 18-15,0 0 16,0 17-16,-9-9 16,0 0-16,9-17 15,0 0-15,0-9 16,0-8-16,0 0 16,0-9-16,0-9 15,9-8 1,9-18-16,-1 0 15,9 1-15,0-1 16,0 18-16,-17 0 16,-1 17-16,10 0 15,-1 17-15,1 17 16,-1 10 0,0 8-16,9-9 15,9 9-15,-18-26 16,-8-17-16</inkml:trace>
  <inkml:trace contextRef="#ctx0" brushRef="#br0" timeOffset="120648.15">7650 9698 0,'0'0'0,"0"0"0,0 0 0,0 0 15,0 0-15,9 18 16,0-1-16,-1 9 16,1 17-16,-9 0 15,0 1 1,0-18-16,0 0 16,0-18-16,0 1 15,0 0-15,0-9 16,0 0-16,0-9 15,17-26-15,1-25 16,8 8-16,0 8 16,0 19-16,-9 7 15,-8 18 1,8 0-16,1 18 16,-1 7-16,1 19 15,-10 16-15,1 1 16,8 0-16,1-1 15,-1 1-15,-8-35 16</inkml:trace>
  <inkml:trace contextRef="#ctx0" brushRef="#br0" timeOffset="121181.96">8006 9915 0,'0'0'0,"0"-9"0,0 9 15,0 0-15,0 0 16,9 0-16,8 0 15,1 0-15,-1 0 16,18 0 0,0 0-16,-1-9 15,-8 1-15,1-1 16,-10 0-16,0 1 16,-8-1-16,0 0 15,-1-8-15,1-9 16,-18 0-16,1 9 15,-1 0 1,0-1-16,-17 10 16,0 8-16,-9 17 15,9 0-15,-8 18 16,-1 8-16,18 9 16,-1 0-16,18 9 15,0-9-15,0-9 16,18 0-16,-1-17 15,9 0 1,9-17-16,-1 0 16,10-18-16,-18 9 15</inkml:trace>
  <inkml:trace contextRef="#ctx0" brushRef="#br0" timeOffset="121559.62">8432 9897 0,'0'-8'0,"0"8"0,0-9 16,9 9-16,8 0 16,0 0-16,1 0 15,16 9 1,1 8-16,9 0 15,-10 9-15,-8 9 16,0 0 0,-17 8-16,0-17 15,-9 0-15,0 0 16,0-9-16,0-8 16,0 0-16,0-1 15,-9-16-15,0-18 16,1 0-16,-10-9 15,18-8-15,9-1 16,8 1-16,18-9 16,9 0-16,-18 26 15</inkml:trace>
  <inkml:trace contextRef="#ctx0" brushRef="#br0" timeOffset="122451.44">9813 9819 0,'0'0'0,"0"0"15,0 0-15,0 0 16,8 9-16,10 17 16,16 26-16,1 43 15,-9 27 1,0-10-16,0 18 15,-17-17-15,-18-27 16,1-8-16,-1-26 16,0-9-16,1-17 15,8-17-15,0 0 16,-9-18-16,0-8 16,-8-44-16,-1-43 15,1-26-15,8-17 16,9 35-1,18 34-15,-1 17 16,1 9-16,16 0 16,1 17-16,8 1 15,1 16-15,-1 1 16,-17 17-16,0 0 16,0 0-16,-17 9 15,0 8 1,-1 0-16,-16 9 15,-10 9-15,-16 17 16,-10-9-16,1-17 16,8-17-16,9 0 15,9-18-15,8 0 16</inkml:trace>
  <inkml:trace contextRef="#ctx0" brushRef="#br0" timeOffset="122765.77">10247 9915 0,'0'-9'0,"9"9"16,-1 0-16,10 0 15,-1 0-15,0 0 16,18 17-16,8 1 16,-8-1-1,-9 0-15,0 9 16,-17 9-16,0-9 31,-1 0-31,1 0 0,-9-9 0,0-8 16,0 0-1,0-1-15,0-8 16,-9-8-16,1-1 16,8-17-16,0 0 15,0 0-15,17-9 16,0 1-16,9 8 15,-17 26-15</inkml:trace>
  <inkml:trace contextRef="#ctx0" brushRef="#br0" timeOffset="123127.01">10968 9793 0,'0'0'0,"0"0"0,0 0 15,0 0-15,0 0 16,0 0-16,-9 18 16,0-1-16,1 18 15,8-1 1,0 27-16,0 0 16,8-9-16,10-9 15,-1-17-15,0 0 16,1-17-16,-1-1 15,0-16-15,1-1 16,8-8-16,0-9 16,0 0-1,-17-18-15,-9 1 16,-9 0-16,-17-9 16,9 8-16,-1 10 15,1 16-15,8 18 16,9 0-16,0 0 15</inkml:trace>
  <inkml:trace contextRef="#ctx0" brushRef="#br0" timeOffset="123731.7">11714 9880 0,'0'0'0,"0"0"16,0 0-16,0 0 16,0 0-16,-8-9 15,-1 1-15,0-1 16,1 0-1,-1 9-15,0 0 16,-8 0-16,-9 18 16,0 8-16,0 8 15,0 18-15,8 9 16,18-18 0,0 1-16,0-18 0,9-9 15,0-8 1,-1-1-16,1-16 15,8-1-15,1-17 16,-1-17-16,9-27 16,-8-25-16,-1-26 15,-8 17-15,-18 0 16,9 26-16,0 17 16,0 27-1,0 16-15,0 1 16,0 17-16,0 0 15,0 0-15,0 26 16,9 26-16,-1 35 16,10 8-16,-1 0 15,0-17-15,1-17 16,-1-1-16,1 1 16,16-18-1,-16-17-15</inkml:trace>
  <inkml:trace contextRef="#ctx0" brushRef="#br0" timeOffset="124185.39">12001 9889 0,'-9'-9'16,"9"9"-16,0 0 0,0 0 15,0 0-15,0 0 16,0 0-16,0 0 16,0 9-16,0 8 15,0 0 1,9 18-16,0 0 16,-1-9-16,1 0 15,0 0-15,-1-18 16,1 1-16,-9-9 15,9 0-15,-1-9 16,1 1-16,8-10 16,-8-8-1,0-17-15,0 8 16,-1 1-16,-8 16 16,0 1-16,0 17 15,0 0-15,9 0 16,-9 9-16,17 17 15,9 17-15,9 9 16,0 9 0,8 8-16,1-17 15,-27-26-15</inkml:trace>
  <inkml:trace contextRef="#ctx0" brushRef="#br0" timeOffset="124565.04">12696 9958 0,'0'0'0,"-9"-9"16,0 1-16,9-1 15,-8 0-15,-1 1 16,0-1-16,1 0 15,-1 1 1,0-1-16,1 9 16,-1 0-16,0 0 15,0 0-15,1 0 16,-1 17-16,0 1 16,1 8-16,-1 8 15,0 1-15,1-9 16,8 9-16,0-9 15,0 8 1,17-8-16,0 0 16,27 9-16,17-1 15,-35-16-15</inkml:trace>
  <inkml:trace contextRef="#ctx0" brushRef="#br0" timeOffset="124856.11">12861 9802 0,'0'0'0,"0"0"0,0 0 15,0 0-15,0 0 16,0 0-16,17 0 16,0 0-16,18 0 15,17 0-15,0-9 16,18-8-16,-1 0 16,-8 0-1,-35-1-15</inkml:trace>
  <inkml:trace contextRef="#ctx0" brushRef="#br0" timeOffset="125164.3">13251 9499 0,'-8'-9'0,"-1"9"0,0 0 16,1 0-16,-1 9 15,0 26 1,-17 43-16,-8 17 16,7 9-16,1 8 15,9 1-15,17-26 16,9-9-16,8-18 15,9-8-15,18-9 16,-1-17 0,-17-17-16</inkml:trace>
  <inkml:trace contextRef="#ctx0" brushRef="#br0" timeOffset="126203.74">10594 9984 0,'0'0'0,"0"0"0,-8 0 0,-1 0 16,0 0-1,0 0-15,1 0 16,-1 0-16,9 0 15,0 0-15,0-9 16,0 1-16,0-1 16,9-17-16,8-17 15,1 8 1,8-8-16,-9 17 16</inkml:trace>
  <inkml:trace contextRef="#ctx0" brushRef="#br0" timeOffset="129564.21">13920 9698 0,'0'0'15,"0"0"-15,0 0 0,0 0 0,0 0 0,0 0 16,0 0 0,0 0-16,9 0 15,-1 9-15</inkml:trace>
  <inkml:trace contextRef="#ctx0" brushRef="#br0" timeOffset="129714.66">13859 10105 0,'0'0'0,"0"0"15,0 0-15,18 0 16,25-8 0,-8 8-16</inkml:trace>
  <inkml:trace contextRef="#ctx0" brushRef="#br0" timeOffset="131664.88">5297 11188 0,'0'-9'0,"0"1"16,0-1-16,0 0 15,0 9-15,0 0 16,0 0-16,-9 0 16,1 0-16,-27 18 15,-17 8-15,-18 8 16,1 1-16,8-9 15,9 0-15,17-9 16,9-8-16,9-1 16,0 1-1,-1 0-15,9-1 16,9-8-16,0 0 16,0 9-16,0 8 15,0 1-15,18 16 16,-1 1-16,1 8 15,16 9-15,18 9 16,1-9-16,-1-9 16,-9 9-1,0-9-15,-16-17 16,-1 0-16,-9 0 16,-8-8-16,-1-10 15,1 1-15,0 0 16,-1-1-16,-8-8 15,0 0-15,0 9 16,9 0 0</inkml:trace>
  <inkml:trace contextRef="#ctx0" brushRef="#br0" timeOffset="132181.9">5697 11430 0,'0'0'0,"-9"0"15,0 0-15,9 0 16,0 0-16,0 0 16,0 0-16,0 0 15,0 0-15,0 0 16,0 0-16,0 9 16,0 17-16,9 9 15,0 17-15,8 0 16,0 8-1,-8 1-15,0-1 16,-1-16-16,1-1 16,0-17-16,-1-9 15,-8-8-15,0 0 16,0-1-16,0 1 16,0-9-1,0-9-15,18-8 16,8-35-16,17-26 15,9-26-15,-8 18 16,-1 8-16,-8 17 16,0 18-16,-18 25 15</inkml:trace>
  <inkml:trace contextRef="#ctx0" brushRef="#br0" timeOffset="132651.26">5697 11214 0,'0'0'0,"-9"-9"0,0 9 16,0 0-16,1 0 15,8 0-15,0 0 16,0 0-16,0 0 16,0 0-16,0 0 15,0 0 1,17 0-16,1 0 16,16 0-16,18 0 15,9-8-15,0-1 16,-9 0-16,0 1 15,-17-1-15,-26 9 16</inkml:trace>
  <inkml:trace contextRef="#ctx0" brushRef="#br0" timeOffset="132873.14">5862 10824 0,'0'0'0,"0"0"0,0 0 16,0 0-1,0 0-15,17 17 16,0 1-16,1 16 16,8 1-16,8 0 15,1-1-15,-9-8 16</inkml:trace>
  <inkml:trace contextRef="#ctx0" brushRef="#br0" timeOffset="133379.9">6600 10867 0,'0'0'0,"0"0"0,0 0 16,0 0-16,0 0 15,0 0-15,0 9 16,-9 26-16,0 34 16,-8 35-16,0 34 15,-1 18-15,1-26 16,8-26-16,9-9 16,0-8-16,0-18 15,0-25 1,18-10-16,-10-16 15</inkml:trace>
  <inkml:trace contextRef="#ctx0" brushRef="#br0" timeOffset="134229.94">6843 11378 0,'0'0'0,"0"0"15,0 0-15,0 0 16,0 0-16,0 0 16,0 0-16,0 18 15,8 16-15,1 18 16,0 0-16,0 18 15,-1-1 1,1-9-16,0 1 16,-1-18-16,1-17 15,0 0-15,-9-17 16,0 0 0,0-9-16,0-9 0,17-17 15,0-9-15,9-17 16,0 0-16,-8 1 15,-9 16 1,-1 18-16,1-1 16,0 10-16,-1 8 15,10 0-15,-1 17 16,18 9-16,-1 9 16,10-1-16,-1 1 15,-8-9-15,-9 0 16,-9-18-16,-8 1 15,0 0 1,0-9-16,-1-9 16,10-26-1,-10-43-15,1-17 0,-9 0 16,0 34-16,0 18 16,9 17-1,-1 17-15</inkml:trace>
  <inkml:trace contextRef="#ctx0" brushRef="#br0" timeOffset="134616.03">6817 11110 0,'0'0'0,"0"0"0,0 0 15,0 0 1,0 0-16,0 0 15,0 0-15,0 0 16,8 0-16,10 9 16,17-9-16,17 8 15,8-8 1,10-8-16,-1-1 16,-8 0-16,-9-8 15,0 0-15,-26 8 16</inkml:trace>
  <inkml:trace contextRef="#ctx0" brushRef="#br0" timeOffset="134821.53">7173 10859 0,'0'0'0,"0"0"0,0 0 16,0 0-16,17 8 15,9 10-15,9-1 16,0 18-16,-1-1 16,1 1-16,0 8 15,-9-8-15,-9-18 16</inkml:trace>
  <inkml:trace contextRef="#ctx0" brushRef="#br0" timeOffset="135200.25">7633 10919 0,'0'0'0,"0"0"0,0 0 16,0 0 0,0 0-16,17 26 15,18 18-15,0 8 16,17 0-16,9 8 16,8 1-16,1-18 15,8 0-15,-9-17 16,-8 0-16,-26 0 15,-9-17 1,-17 8-16,-9 18 16,-35 34-16,-69 35 15,-53 43-15,-42 27 16,-79 77-16</inkml:trace>
  <inkml:trace contextRef="#ctx0" brushRef="#br0" timeOffset="149245.82">8883 11422 0,'0'0'0,"0"0"0,0 0 0,0 0 16,0 0-16,0 0 15,0 0-15,0 0 16,0 0 0,9 0-16,17 17 15,26 0-15,-8-8 16,8 0-16,0-1 16,0-8-1,-17-8-15,-9-1 16,-9 0-16</inkml:trace>
  <inkml:trace contextRef="#ctx0" brushRef="#br0" timeOffset="149511.82">8849 11803 0,'0'0'0,"-9"0"0,9 0 16,0 0-16,0 0 15,0 0-15,0 0 16,17 0-16,18 8 16,17 1-16,9 0 15,0-1-15,0 1 16,-18-9-1,-26 0-15</inkml:trace>
  <inkml:trace contextRef="#ctx0" brushRef="#br0" timeOffset="150095.01">10203 11222 0,'0'0'0,"0"0"16,0 0-16,0 0 16,0 0-16,0 0 15</inkml:trace>
  <inkml:trace contextRef="#ctx0" brushRef="#br0" timeOffset="150512.91">10256 11032 0,'0'0'0,"0"0"0,0 0 15,0 0 1,0 0-16,0 0 16,0 0-16,0 0 15,0 0-15,0 0 16,0 0-16,-9 0 15,0 17-15,-26 27 16,-25 16 0,-1 1-16,9-18 15,0 0-15,8-8 16,9-9-16,9 0 16,9-17-16,0 8 15,-1 0-15,10 1 16,8 16-16,8 1 15,10 17-15,16 9 16,19-1 0,-1 1-16,8-18 15,-16 0-15,-18-17 16,0 0-16,-9-8 16,-8-10-16,0 1 15,-1 0-15,1-1 16,-9-8-16,9 0 15,-9 0-15</inkml:trace>
  <inkml:trace contextRef="#ctx0" brushRef="#br0" timeOffset="151028.44">10594 11378 0,'-8'0'0,"-1"0"0,0 0 15,0 0-15,1 0 16,8 0-16,0 0 16,0 0-16,0 0 15,0 0-15,0 18 16,0 16-16,8 18 16,1 9-1,0 0-15,0-1 16,-1-8-16,1 0 15,0 0-15,-1-26 16,1 0-16,-9-17 16,0-1-16,0 1 15,0-9-15,0-9 16,0-8 0,17-18-16,1-17 15,-1-17-15,9-17 16,0-1-16,9 26 15,17 9-15,-26 35 16</inkml:trace>
  <inkml:trace contextRef="#ctx0" brushRef="#br0" timeOffset="151578.4">11193 10928 0,'0'0'16,"0"0"-16,0 0 0,0 0 15,0 0-15,0 0 16,0 26-16,0 26 16,9 26-16,-18 43 15,9 44-15,0-18 16,-8-17-16,8-9 15,0-26-15,0-25 16,0-27 0,0-17-16,0 0 15,0-17-15,0-1 16,0-8-16,0 0 16</inkml:trace>
  <inkml:trace contextRef="#ctx0" brushRef="#br0" timeOffset="152632.19">12444 10963 0,'-9'0'0,"0"0"0,9 0 16,0 0-16,0 0 15,0 0 1,0 8-16,0-8 16,9 18-16,9-1 15,25 18-15,9-1 16,26 1-16,0 8 15,0-17-15,-17 0 16,-17-9 0,-18-8-16,0 0 15,-18-1-15,1 1 16,-18 8-16,-17 18 16,-26 34-16,-35 35 15,-8 9-15,8-1 16,18 1-16,43-44 15</inkml:trace>
  <inkml:trace contextRef="#ctx0" brushRef="#br0" timeOffset="157707.13">11567 11335 0,'0'0'0,"0"0"16,0 0-16,-9-9 15,0 9-15,9 0 16,-8 0-16,8 0 16,0 0-1,0 0-15,0 0 16,0 0-16,0 0 16,0 0-16,0 0 15,0 9-15,8 17 16,10 9-1,-1 8-15,1 0 16,-10 1-16,1-10 16,0-8-16,-1 0 15,1-8-15,0-1 16,-1-8-16,-8-1 16,0 1-16,0 0 15,0-9-15,0 0 16,0 0-1,0-9-15,0-8 16,0-9-16,0-9 16,0 9-16,0 0 15,0 9-15,9-1 16,-9 10-16,9-1 16,-1 0-16,1 9 15,0 0 1,8 0-16,0 0 15,1 9-15,8 8 16,0 1-16,0-1 16,0 0-16,0 1 15,0-1-15,0 0 16,-17-8-16,0 0 16,-1-1-16,1 1 15,-9-9 1,0 0-16,0-9 15,0-8-15,0-35 16,9-17-16,-1-1 16,1 10-16,0 8 15,-1 8-15,1 18 16,-9 26-16</inkml:trace>
  <inkml:trace contextRef="#ctx0" brushRef="#br0" timeOffset="168908.83">13660 11084 0,'0'0'0,"0"0"0,0 0 0,0 0 16,0 0-16,8 0 15,10 9 1,8-1-16,8 1 16,18 0-16,9-1 15,0 1-15,-9-9 31,-8 0-31,-1 0 0,-8 0 0,-9 9 16,-18-9-16</inkml:trace>
  <inkml:trace contextRef="#ctx0" brushRef="#br0" timeOffset="169189.93">13825 11361 0,'0'0'0,"0"0"16,0 0-16,0 0 0,0 0 16,0 0-1,0 0-15,0 0 16,0 0-16,0 0 16,0 0-16,0 0 15,0 0-15,0 0 16,0 0-16,17 9 15,18-1-15,8 1 16,0 0 0,1-1-16,8 1 15,-26 0-15</inkml:trace>
  <inkml:trace contextRef="#ctx0" brushRef="#br0" timeOffset="170608.92">13955 11023 0,'0'0'0,"0"0"0,0 0 16,0 0-16,0 0 16,0 0-16,17 0 15,1 9-15,8 8 16,34 1-16,10 8 16,25-9-1,36 9-15,-1-17 16,9-1-16,-9 1 15,-8 0-15,-18-1 16,-9 1-16,-16-9 16,-1 0-16,-18 9 15,-16-9-15,-18 0 16,0 0-16,0 0 16,-9 0-16,-8 8 15,0-8 1</inkml:trace>
  <inkml:trace contextRef="#ctx0" brushRef="#br0" timeOffset="170975.27">13772 11482 0,'0'0'0,"0"0"0,0 0 16,0 0-16,0 0 16,0 0-1,26 0-15,35 9 16,26-9-16,43 0 15,35-9 1,9 1-16,0-1 0,-9 9 16,-35 0-16,-26 0 15,0 0-15,-17 9 16,-35-9-16,-17 8 16,0-16-1,-9 8-15</inkml:trace>
  <inkml:trace contextRef="#ctx0" brushRef="#br0" timeOffset="171908.95">14432 10521 0,'0'0'0,"0"0"0,0 0 15,0 0-15,0 0 16,0 0-16,0 0 16,-8-9-16,-1 1 15,0-1-15,-17 9 16,0 0-1,-8 0-15,-10 26 16,1 26-16,-1 9 16,10-1-16,16-8 15,9-9-15,9-17 16,0 0-16,18-17 16,-1 0-16,9-18 15,9 0-15,26-25 16,0-18-1,-9-17-15,-9-9 16,1-9-16,-10-8 16,-8 8-16,-17 18 15,0 26-15,-1 8 16,-8 18-16,0-1 16,0 10-16,0 8 15,0 0 1,-8 17-16,-1 9 15,-8 26-15,-1 17 16,10 26-16,-1 9 16,-8-17-16,17-18 15,0-17-15,0-9 16,8 1-16,1-18 16,8 0-16,1-18 15,-1 1 1,0 0-16,18-9 15,-9 0-15,-8-9 16,-10 9-16</inkml:trace>
  <inkml:trace contextRef="#ctx0" brushRef="#br0" timeOffset="172325.34">14702 10772 0,'0'0'0,"0"0"0,0 0 16,0 0-16,0 0 15,0 0-15,8 0 16,10 0-16,-1 0 16,18-9-1,8 1-15,-8-10 16,-9 1-16,0 0 15,-9 0-15,-8-1 16,0 1-16,-9 0 16,-9-1-16,0 1 15,1 8-15,-10-8 16,10 17 0,-1 0-16,-8 17 15,-1 1-15,1 8 16,-1 8-16,18 1 15,0 8-15,0 0 16,18-8-16,-1 0 16,9-9-16,18-18 15,-1-16 1,-17 8-16</inkml:trace>
  <inkml:trace contextRef="#ctx0" brushRef="#br0" timeOffset="172726.41">15553 10010 0,'0'0'0,"0"0"0,-9 0 16,0 0-16,1 0 15,-1 0 1,0 0-16,1 0 16,-10 0-16,1 17 15,-9 1-15,0 16 16,8 10-16,1 8 16,8 17-16,9 0 15,0 9-15,9 0 16,-9-9-16,0-8 15,0-18 1,0 1-16,0-18 16,0-1-16,0-7 15,0-1-15,-9 0 16,1-8-16,-1 0 16,-8-1-16,8 1 15</inkml:trace>
  <inkml:trace contextRef="#ctx0" brushRef="#br0" timeOffset="172896.06">15188 10538 0,'0'0'0,"0"0"0,9 0 16,8 0-16,18 0 15,8 0-15,18 0 16,0-8-1,-35 8-15</inkml:trace>
  <inkml:trace contextRef="#ctx0" brushRef="#br0" timeOffset="174558.29">16977 10512 0,'0'0'0,"0"0"15,0 0-15,0 0 16,0 0-16,0 0 16,0 0-16,-9 18 15,0 8-15,-17 26 16,0 17 0,-8 26-16,7 26 15,1 9-15,18-17 16,8-9-16,17 0 15,0-18 1,18-8-16,0-26 0,0-8 16,52-10-1,-27-16-15</inkml:trace>
  <inkml:trace contextRef="#ctx0" brushRef="#br0" timeOffset="175041.2">17263 10824 0,'0'0'0,"0"0"15,0 0-15,0 0 16,0 0-16,18 17 16,-1 18-16,18 26 15,0 17-15,-1 0 16,-8 0-16,-8-18 15,-1 9-15,0-17 16,-8-26 0,0 0-16,-1-17 15,-8 0-15,0-1 16,0-16-16,18-18 16,8-61-16,0-34 15,-9 26-15,-8 25 16,0 18-16,-1 18 15,1 8 1,8 8-16,1 18 16</inkml:trace>
  <inkml:trace contextRef="#ctx0" brushRef="#br0" timeOffset="175339.28">17932 11188 0,'0'0'0,"0"0"0,0 0 15,0 0 1,0 0-16,0 0 15,0 9-15,0 8 16,9 0-16,-1 9 16,1 0-16,-9 0 15,9 0-15,8 0 16,-8-17-16</inkml:trace>
  <inkml:trace contextRef="#ctx0" brushRef="#br0" timeOffset="175879.08">18870 10876 0,'0'0'0,"0"0"15,0 0-15,0 0 16,0 0-16,0 0 15,0 0-15,0 0 16,8 0-16,10 17 16,-1 1-16,9 16 15,0 18 1,0 18-16,9-1 16,-9-8-16,0-18 15,0-9-15,-17-8 16,0-8-16,-1-10 15,1 1-15,0 0 16,-9-9-16,0-9 16,17-34-1,18-52-15,0-9 16,-9 17-16,0 18 16,0-9-16,0 26 15,-18 26-15,1 26 16,0 0-16</inkml:trace>
  <inkml:trace contextRef="#ctx0" brushRef="#br0" timeOffset="176359.3">19287 11119 0,'0'0'0,"0"0"0,0 0 0,17 0 16,0 0-16,9 8 15,9 1-15,-9 0 16,0-1 0,0 1-16,-8 0 15,-10-1-15,1 1 16,0 0-16,-9 8 16,-9 0-16,0 0 15,1 1-15,-1-1 16,0-8-1,1-1-15,8 1 16,0 0-16,0-1 16,0-8-16,0 0 15,0 9-15,17 0 16,0-1-16,18 1 16,0 0-1,26-18-15,-27 9 0</inkml:trace>
  <inkml:trace contextRef="#ctx0" brushRef="#br0" timeOffset="177157.65">20502 10850 0,'0'0'0,"0"0"0,0 0 16,0 0 0,0 0-16,0 0 15,0 0-15,0 0 16,0 0-16,0 0 15,0 0-15,0 0 16,0 17-16,9 18 16,8 34-16,9 9 15,-8-8 1,-1-1-16,-8-17 16,0-9-16,-1 0 15,1-17-15,0-8 16,-1-10-16,-8 1 15,0 0-15,0-1 16,0 1-16,0 0 16,0-9-1,0 0-15,0 0 16,0-9-16,0 0 16,9 1-16,0-10 15,-1-8-15,1 0 16,8-8-1,1-10-15,-1-7 16,-8-1-16,0 8 16,-1-8-16,10 0 15,-1-8-15,9-18 16,0 8-16,0 10 16,-17 25-16,-1 1 15,1 16-15,0 1 16,-9 8-16,0 1 15,0 8-15,0 0 16,8 0 0</inkml:trace>
  <inkml:trace contextRef="#ctx0" brushRef="#br0" timeOffset="177758.39">20980 11119 0,'0'0'0,"0"0"16,0 0-16,0 0 15,0 0-15,0 0 16,9 0-1,8 0-15,0 8 16,-8 1-16,0 0 16,-1 8-16,1 0 15,-9 1-15,-9-1 16,1 0-16,-1 9 16,0 0-1,9 0-15,0 0 16,0 0-16,18 0 15,-1 0-15,18 9 16,-9-9-16,0 0 16,-9-18-16,-8 1 15,0 0-15,-9-1 16,-9 10-16,0-1 16,-17-8-1,0-1-15,-9 1 16,9-9-16,9-9 15,17 9-15</inkml:trace>
  <inkml:trace contextRef="#ctx0" brushRef="#br0" timeOffset="178123.98">21397 10642 0,'0'0'0,"0"0"16,0 0-16,0 0 15,0 0-15,0 0 16,8 9-16,19 8 15,16 18 1,18 17-16,8 0 0,1 26 31,-10 17-31,-16-8 0,-9-9 16,-18 8-16,-17 9 16,-9-8-16,-17-9 15,-17-17-15,-9-9 16,26-26-16</inkml:trace>
  <inkml:trace contextRef="#ctx0" brushRef="#br0" timeOffset="179024.41">22838 9153 0,'0'0'0,"0"0"15,0 0-15,0 0 16,0 0-16,0 0 16,0 0-16,0 0 15,0 0-15,0 0 16,0 0-16,-8 8 16,-1 18-16,0 35 15,1 25 1,-1 36-16,0 34 15,-8-9-15,8 26 16,-8 26-16,-1 9 16,10 0-16,8 17 15,0 0-15,8 9 16,10-17-16,17-27 16,-1-8-1,10-43-15,8-35 16,9-18-16,8-17 15,-17-34 1,-26-35-16</inkml:trace>
  <inkml:trace contextRef="#ctx0" brushRef="#br0" timeOffset="179729.63">23333 9525 0,'0'0'16,"0"0"-16,0 0 0,0 0 15,0 0-15,0 0 16,0 0 0,-8 26-16,-1 17 15,0 27-15,1-1 16,8-9-16,0-16 16,0-10-16,0-8 15,0-17-15,8 0 16,1-9-16,8-9 15,18-8 1,0-18-16,-9 0 16,0 9-16,-17 9 15,-1 8-15,1 9 16,8 0-16,1 18 16,-1-1-16,9 0 15,0 9-15,0-8 16,-8-10-1,-1 1-15,0 0 16,1-18-16,-1 0 16,18-25-16,-1-18 15,-7-17-15,-10-1 16,-8 10-16,-18 25 16,0 26-16,9 9 15,0 0-15</inkml:trace>
  <inkml:trace contextRef="#ctx0" brushRef="#br0" timeOffset="179957.34">23958 9629 0,'0'0'0,"0"0"15,0 0-15,0 17 16,0 18-16,-8 0 16,8 25-16,0 1 15,0-9-15,17 26 16,1-35-16</inkml:trace>
  <inkml:trace contextRef="#ctx0" brushRef="#br0" timeOffset="180591.04">23307 10374 0,'0'0'0,"0"0"0,0 0 16,0 0-16,0 0 15,0 0-15,-8 8 16,-1 10 0,0 25-16,0 18 0,-8-1 15,8 1 1,9-18-16,0-8 16,0-9-16,0-18 15,9 1-15,0 0 16,8-18-16,18-8 15,8-18-15,-8 1 16,-9 8-16,0 8 16,0 1-1,-8 17-15,-1 9 16,18 8-16,-1 0 16,1 9-16,0 0 15,-9-17-15,0 0 16,0-1-16,-9 1 15,1-18 1,-1-8-16,-8-18 16,0-17-16,-18-8 15,0-10-15,0 18 16,-8 18-16,17 8 16,0 26-16</inkml:trace>
  <inkml:trace contextRef="#ctx0" brushRef="#br0" timeOffset="180959.44">23906 10452 0,'0'0'0,"0"0"0,0 0 16,18 0-1,-1 8-15,0 1 16,10 0-16,-1-1 16,-9 1-16,-8 0 15,-1 8-15,1 0 16,-9 1-16,-9 8 16,1 0-16,-10 0 15,1 0 1,0 0-16,-1-18 15,9 1-15,9 0 16,0-1-16,0 1 16,9-1-16,17 1 15,9 0-15,17-9 16,35 8-16,-26 10 16</inkml:trace>
  <inkml:trace contextRef="#ctx0" brushRef="#br0" timeOffset="181590.79">23342 11318 0,'0'0'0,"0"0"0,0 0 15,0 0-15,0 0 16,0 0-16,-9 17 15,1 9-15,-10 26 16,1 0-16,-1 9 16,1-1-1,17-8-15,0-8 16,0-19-16,0-7 16,9-10-16,-1 1 15,10-18-15,17 1 16,-1-18-16,10-17 15,-1 8 1,-17 0-16,0 18 0,0 0 16,-8 17-1,-1 0-15,9 17 16,9 0-16,-9 1 16,0-1-16,0 0 15,0-8-15,0 0 16,0-9-16,-8-9 15,8 0-15,0-25 16,-18-18 0,-8-26-16,-8 8 15,-10 10-15,1 16 16,0 18-16,8 18 16,9 8-16</inkml:trace>
  <inkml:trace contextRef="#ctx0" brushRef="#br0" timeOffset="182024.96">24045 11422 0,'0'0'0,"0"0"0,0 0 0,0 0 15,9 0-15,0 0 16,8 8 0,-8 1-16,-1 0 15,1 8-15,0 0 16,-1 1-16,-8-1 16,0 0-16,0 1 15,0-1-15,0 0 16,9 1-16,9-1 15,-1 0 1,9 1-16,0-10 16,0 1-16,-17 0 15,-1-1-15,1 1 16,-18-1-16,-8 10 16,-18 8-16,-8 0 15,8-9-15,0-8 16,1-1-1,25-8-15,9-8 16,0 8-16</inkml:trace>
  <inkml:trace contextRef="#ctx0" brushRef="#br0" timeOffset="182375.1">24063 9733 0,'0'0'0,"0"0"0,0 0 16,8 0-16,18 17 15,18 18-15,34 25 16,44 53 0,17 26-16,-1 25 0,-7 18 15,-27-9 1,-35 18-16,-25 8 16,-36-8-16,-42-1 15,-36-25-15,-34 8 16,-9-17-16,61-87 15</inkml:trace>
  <inkml:trace contextRef="#ctx0" brushRef="#br0" timeOffset="-189645.71">25218 10599 0,'0'0'0,"0"0"0,0 0 0,0 0 16,0 0-16,0 0 15,17 9-15,0-1 16,9 1-16,9 0 16,9-1-16,-1 1 15,-8 0-15,8-1 16,18 1 0,8 17-16,-43-17 0</inkml:trace>
  <inkml:trace contextRef="#ctx0" brushRef="#br0" timeOffset="-189373.84">25192 10945 0,'0'0'0,"0"0"0,0 0 15,0 0-15,0 0 16,17 0-16,0 0 16,18 0-16,0 0 15,8 0-15,1 0 16,-1 9 0,-8-9-16,0 0 15,-1 0 1,18 9-16,-17-9 0</inkml:trace>
  <inkml:trace contextRef="#ctx0" brushRef="#br0" timeOffset="-188697.5">26025 10495 0,'0'0'0,"0"0"15,0 0-15,0 0 16,0 0-16,0 0 16,0 0-16,0 0 15,0 0-15,0 0 16,0 0-16,0 0 15,0 0-15,0 0 16,0 17 0,0 9-16,9 26 15,8 18-15,-8 16 16,8 9-16,9 1 16,-8-10-16,-10-16 15,1-18-15,0-9 16,-1-17-16,1-9 15,0-8 1,-9-1-16,9-16 16,17-27-16,8-43 15,18-34-15,1-10 16,-10-8-16,0 35 16,-8 9-16,-9 25 15,0 18-15,-17 8 16,0 9-1,-1 9-15,1 8 16,-9 9-16,9 0 16,-1 0-16</inkml:trace>
  <inkml:trace contextRef="#ctx0" brushRef="#br0" timeOffset="-188411.61">26512 10893 0,'0'0'0,"0"0"0,0 0 0,0 0 15,0 0 1,0 0-16,0 0 15,0 0-15,0 26 16,0 26-16,-9 0 16,9 9-16,-9 0 15,9-18 1,0 0-16,0-17 0,0-17 16</inkml:trace>
  <inkml:trace contextRef="#ctx0" brushRef="#br0" timeOffset="-186677.63">26876 10634 0,'0'0'0,"0"0"16,0 0-16,0 0 15,0 0-15,0 0 16,0 0 0,0 0-16,0 0 0,0 0 15,-8 17-15,-1 26 16,0 18 0,-8 17-16,-1 17 15,1-8-15,8-27 16,1-8-16,8-17 15,0-9-15,0-9 16,0-8-16,0-9 16,0-9-1,17-8-15,0-26 16,10-9-16,-1 0 16,-9 17-16,0 0 15,1 18-15,-1 8 16,0 9-16,1 9 15,16 17 1,1 9-16,0 8 16,0 9-16,-1-9 15,1-17-15,-9 0 16,0-17-16,-8-1 16,-1 1-16,0-26 15,18-35-15,9-35 16,-18-43-16,0 0 15,-18 27 1,1 25-16,-9 34 16,0 18-16,-9 9 15,9 17-15</inkml:trace>
  <inkml:trace contextRef="#ctx0" brushRef="#br0" timeOffset="-186176.08">27606 10997 0,'0'0'0,"0"0"16,0 0-16,0 0 15,0 26-15,-9 18 16,0 16-16,1 10 16,-1-1-16,9 9 15,9-26-15</inkml:trace>
  <inkml:trace contextRef="#ctx0" brushRef="#br0" timeOffset="-185514.47">27814 10980 0,'0'0'0,"0"0"16,0 0-16,9 0 0,17 0 16,17 0-1,9 0-15,18-9 16,-9 1-16,8-1 16,-8-8-16,-35 17 15</inkml:trace>
  <inkml:trace contextRef="#ctx0" brushRef="#br0" timeOffset="-185314.41">28005 10737 0,'0'0'0,"0"0"16,0 0-16,0 18 15,0 8-15,9 52 16,-18 34-16,0 1 31,1-9-31,-1-9 0,9-8 16,9-18-16,17-8 15,-9-35-15</inkml:trace>
  <inkml:trace contextRef="#ctx0" brushRef="#br0" timeOffset="-184981.11">28413 10763 0,'0'0'0,"0"0"0,0 18 0,9 16 16,8 27-16,1 17 15,8 0 1,0 0-16,-9-17 15,1-18-15,-10 0 16,1-17-16,0-9 16,-1-8-16,1 0 15,-9-9 1,17-18-16,1-60 16,16-51-16,1-36 15,9 18-15,-18 52 16,0 25-16,8 27 15,-16 34-15</inkml:trace>
  <inkml:trace contextRef="#ctx0" brushRef="#br0" timeOffset="-184597.51">28943 11006 0,'0'0'0,"0"0"16,0 0-16,0 0 15,0 0-15,0 0 16,9 0 0,8 9-16,0-1 15,1 10-15,-10-1 16,1 0-16,0 1 15,-18-1-15,0 9 16,1 0-16,-10 0 16,1 0-16,0-9 15,8 0 1,0-8-16,9 0 16,0-1-16,0 1 15,18 0-15,16-1 16,27 1-16,17-9 15,-43 0-15</inkml:trace>
  <inkml:trace contextRef="#ctx0" brushRef="#br0" timeOffset="-184047.79">29395 10859 0,'0'0'0,"0"0"16,0 0-16,0 0 15,0 0-15,0 0 16,0 0-16,0 0 16,0 0-16,0 0 15,8 26-15,1 17 16,8 26-16,1 1 15,-1-1 1,0-17-16,-8-9 16,0-17-16,-1-9 15,1-8-15,0-9 16,-1-9-16,10-25 16,8-35-16,0-1 15,0 10-15,-9 16 16,-8 18-16,0 9 15,-1 17 1,1 0-16,8 9 16,1 17-16,17 8 15,-1 1-15,-8 0 16,0-9-16,0 0 16,-17-18-16,0 1 15,0 0-15,-1-9 16,10-18-1,-1-34-15,0-43 16,1-35-16,-10 9 16,1 43-16,0 35 15,-1 17-15,1 17 16</inkml:trace>
  <inkml:trace contextRef="#ctx0" brushRef="#br0" timeOffset="-183676.22">30133 10919 0,'0'0'0,"0"0"0,0 0 15,0 0-15,8 0 16,10 0-16,-1 9 15,0 8-15,9 1 16,1-1-16,-10 0 16,-8 1-16,-1-1 15,1 9-15,-18 9 16,-8-9 0,8 0-16,-8 0 15,-1 0 1,1-18-16,8 1 0,1-1 15,8 1-15,0 0 16,0-1-16,8-8 16,18 9-16,18-9 15,17 0-15,-35 9 16</inkml:trace>
  <inkml:trace contextRef="#ctx0" brushRef="#br0" timeOffset="-183455.75">30523 11006 0,'0'0'0,"0"0"16,0 0-16,18 0 15,17 9-15,8-1 16,9-8-16,9-8 15,0-1-15,17-8 16,-9-1-16,-43 18 16</inkml:trace>
  <inkml:trace contextRef="#ctx0" brushRef="#br0" timeOffset="-183247.73">30897 10712 0,'0'0'0,"0"0"16,0 8 0,0 9-16,0 18 15,0 34-15,0 18 16,-9-9-16,9 0 16,0-9-16,0-8 15,0-18-15,0-34 16,0-1-16</inkml:trace>
  <inkml:trace contextRef="#ctx0" brushRef="#br0" timeOffset="-182948.06">31253 10746 0,'0'0'0,"0"0"0,0 0 0,9 17 16,8 9-16,0 35 15,9 26 1,0-9-16,0 0 16,0-18-16,-8-16 15,-1-10-15,1-8 16,-1 0-16,-8-17 16,8-9-16,9-18 15,17-51-15,27-43 16,-1-53-1,-16 0-15,-10 53 16,-17 34-16,-17 35 16,-1 17-16,-8 26 15</inkml:trace>
  <inkml:trace contextRef="#ctx0" brushRef="#br0" timeOffset="-182488.59">31895 10980 0,'0'0'0,"0"0"0,0 0 15,0 0 1,0 0-16,0 0 15,0 0-15,9 0 16,9 17-16,-1 1 16,9-1-16,0 0 15,-9 1-15,-8-1 16,0 0-16,-18 1 16,0 8-1,9-9-15,0 0 16,0 1-16,0 7 15,0-7-15,0-1 16,9 0-16,0-8 16,-1 0-16,1-1 15,-9 1-15,-9 0 16,-8 8-16,-9 0 16,9-8-1,-9 0-15,8-1 16,1 1-16,8-9 15,9 0-15</inkml:trace>
  <inkml:trace contextRef="#ctx0" brushRef="#br0" timeOffset="-181931.36">32434 10824 0,'0'0'0,"0"0"16,0 0-16,0 0 16,0 0-16,0 0 15,0 17-15,9 35 16,-1 18-16,-16 8 15,8 8 1,0-25-16,0-9 0,8-9 16,1-17-1,-9-17-15,9-1 16,-9-8-16,17-8 16,0-18-16,18-26 15,0 0-15,-9 9 16,0 8-16,-17 18 15,-1 17-15,1 0 16,8 8 0,1 10-16,8 16 15,8 10-15,-7-19 16,-1 1-16,-9-17 16,0 0-16,1-1 15,8-16-15,8-27 16,19-34-16,-1-35 15,-9-35 1,0 9-16,-16 27 16,-19 42-16,1 35 15,-9 9-15,0 17 16</inkml:trace>
  <inkml:trace contextRef="#ctx0" brushRef="#br0" timeOffset="-175896.26">33068 11162 0,'0'0'0,"0"0"0,0 0 0,0 0 16,8 0-16,10 0 16,-1 0-1,9 0-15,9 9 16,0 8-16,8-8 16,-17 8-16,0 0 15,-8 0-15,-1-8 31,-26 8-31,-8 1 0,-18 8 16,0-9-16,-8 0 16,0-8-16,8 8 15,9 1-15,8-1 16,1 0-16,8 9 16,9 0-16,18 9 15,-1 0 1,18-1-16,-9 10 15,0-10-15,0-8 16,-17 0-16,-1 0 16,-16-9-16,-10 1 15,-8-1-15,-17 0 16,-18-8-16,-26-9 16,9-9-16,43 1 15</inkml:trace>
  <inkml:trace contextRef="#ctx0" brushRef="#br0" timeOffset="-114971.71">15405 12937 0,'0'0'0,"0"0"0,0 0 0,0 0 15,17 0-15,9 9 16,27 0-16,7-1 16,27 1-16,9 0 15,-10-9-15,-7-9 16,-19 9-1,1-9-15,9 18 16,-27 0-16</inkml:trace>
  <inkml:trace contextRef="#ctx0" brushRef="#br0" timeOffset="-114718.53">15501 13232 0,'0'0'0,"0"0"0,0 0 15,0 0-15,0 0 16,17 0-16,0 17 16,27 0-16,25 1 15,1-10 1,-1 1-16,-8 0 15,-9-9-15,0 0 16,-26 0-16</inkml:trace>
  <inkml:trace contextRef="#ctx0" brushRef="#br0" timeOffset="-112824.53">17411 12773 0,'0'0'0,"0"0"0,0 0 0,0 0 0,0 0 16,0 0-16,0 0 15,0 0 1,0 0-16,0 0 16,0 17-16,0 0 15,9 9-15,8 9 16,0 26-16,9 8 15,9 26 1,0-8-16,-9-9 16,-9-18-16,1-8 15,-10-8-15,1-18 16,0-9-16,-1 0 16,1-8-16,-9 0 15,9-18-15,17-26 16,9-34-1,8-18-15,0 1 0,-8-1 16,0 1 0,-9 16-16,-9 36 15</inkml:trace>
  <inkml:trace contextRef="#ctx0" brushRef="#br0" timeOffset="-112457.84">17194 12530 0,'0'0'0,"0"0"16,0 0-16,0 0 15,17 0-15,27 0 16,16 9-16,27 0 16,17-1-1,9 1-15,-17-9 16,-9 0-16,-27 0 15,-7 0-15,-10 0 16,0 0-16,-8 9 16</inkml:trace>
  <inkml:trace contextRef="#ctx0" brushRef="#br0" timeOffset="-112293.89">17802 12270 0,'0'0'0,"0"0"16,0 18-16,17-1 16,0 18-16,9 8 15,1 9-15,-10-26 16</inkml:trace>
  <inkml:trace contextRef="#ctx0" brushRef="#br0" timeOffset="-111955.77">18444 12989 0,'0'0'0,"0"0"0,0 0 15,0 0-15,0 9 16,9 0 0,0-1-16</inkml:trace>
  <inkml:trace contextRef="#ctx0" brushRef="#br0" timeOffset="-111340.96">19026 12747 0,'0'0'0,"0"0"16,0 8-16,-9 18 15,-17 35-15,0 17 16,-8 17-1,-1 1-15,9-1 16,8-17-16,1-26 16,17-18-16,0-8 15,0-17-15,0 0 16,0-18-16,26-17 16,18-26-16,8-9 15,0 1-15,0 8 16,9 17-1,-18 18-15,9 17 16,0 17-16,0 9 16,9 9-16,-17 8 15,-1-8-15,-17-9 16,0-9 0,-17-8-16,-1-1 15,1-16-15,0-10 16,0-42-16,-18-44 15,-17-26-15,17 35 16,9 34-16,0 44 16</inkml:trace>
  <inkml:trace contextRef="#ctx0" brushRef="#br0" timeOffset="-111041.16">18705 12504 0,'0'0'0,"0"0"0,0 0 15,0 0-15,0 0 16,17 0-16,27 9 15,34 0-15,17-9 16,9 0-16,1-9 16,-1 0-16,-17-8 15,-9 8-15,-43 9 16</inkml:trace>
  <inkml:trace contextRef="#ctx0" brushRef="#br0" timeOffset="-110882.66">19356 12167 0,'0'0'0,"0"0"15,9 17 1,8 9-16,9 26 16,9 0-16,0 8 15,-1 1-15,-8-26 16</inkml:trace>
  <inkml:trace contextRef="#ctx0" brushRef="#br0" timeOffset="-110226.47">20259 13085 0,'0'0'0,"0"0"16,0 0-16,0 0 15,0 0-15,18 0 16,16 0-16,27 8 16,9-8-16,-10 0 15,-8-8 1,18 8-16,8 0 15,-52 0-15</inkml:trace>
  <inkml:trace contextRef="#ctx0" brushRef="#br0" timeOffset="-110086.2">20303 13266 0,'0'0'0,"0"0"16,0 0-16,17 9 15,18 8-15,17 1 16,78-10-16,209 18 16</inkml:trace>
  <inkml:trace contextRef="#ctx0" brushRef="#br0" timeOffset="-109772.85">21579 12600 0,'0'0'0,"0"0"16,0 0-16,0 0 15,0 0-15,0 8 16,0 10-16,0 33 15,0 27-15,-9 35 16,1 17 0,-10 8-16,10-16 15,-1-27-15,0-17 0,9-26 16,0-9 0,0-25-16,0-10 15</inkml:trace>
  <inkml:trace contextRef="#ctx0" brushRef="#br0" timeOffset="-109425.15">21953 12989 0,'0'0'0,"0"0"0,0 0 15,0 0-15,8 18 16,1-1 0,8 18-16,1 25 15,8 1-15,0-1 16,-9-16-16,-8-1 16,-1-17-16,1 0 15,0-17-15,0-1 16,-9 1-16,8 0 15,-8-9-15,18-18 16,-1-25 0,9-52-16,9-18 15,-1 9-15,-7 52 16</inkml:trace>
  <inkml:trace contextRef="#ctx0" brushRef="#br0" timeOffset="-109125.4">21753 12738 0,'0'0'0,"0"0"16,17 0-16,9 0 15,26 0-15,18 0 16,-1-9-16,18 1 16,-9-1-16,9-8 15,0 8-15,-35 9 16</inkml:trace>
  <inkml:trace contextRef="#ctx0" brushRef="#br0" timeOffset="-108950.25">22178 12418 0,'0'0'0,"0"0"16,0 17-16,18 0 15,8 18-15,8 0 16,1-1-16,35 1 16,-27-18-1</inkml:trace>
  <inkml:trace contextRef="#ctx0" brushRef="#br0" timeOffset="-108541.67">22847 12487 0,'0'0'16,"0"0"-16,0 0 0,0 17 16,0 9-16,-9 18 15,1 42-15,-1 27 16,0-1-16,1 18 15,-10-9-15,10-34 16,-1-9-16,0-17 16,9-18-16,0-17 15,0-17 1,0-1-16,0-8 16</inkml:trace>
  <inkml:trace contextRef="#ctx0" brushRef="#br0" timeOffset="-108157.17">23429 12548 0,'0'0'0,"0"0"0,0 0 15,0 8-15,0 10 16,0 25-16,8 52 15,1 44 1,-9-9-16,9 0 16,-9-9-16,0-26 15,9-17-15,-1-26 16,-8-26-16,9-9 16,0-8-16</inkml:trace>
  <inkml:trace contextRef="#ctx0" brushRef="#br0" timeOffset="-107657.54">23724 12955 0,'0'0'0,"0"0"15,0 0-15,0 0 16,0 0-16,0 0 16,0 0-16,0 0 15,0 0-15,0 17 16,0 9-16,0 17 16,0 27-1,9-10-15,-1-8 16,1-9-16,0-17 15,-1-17-15,10 0 16,-1-18-16,9-17 16,-8-9-16,16-8 15,-8 8-15,0 1 16,0 17-16,-8 17 16,17 8-1,-1 9-15,10 18 16,8 8-16,-9-8 15,1-9-15,-10-9 16,-8-8-16,-8-18 16,-9 1-16,8-36 15,0-42 1,-8-44-16,-18 9 0,1 77 16</inkml:trace>
  <inkml:trace contextRef="#ctx0" brushRef="#br0" timeOffset="-107386.68">23594 12721 0,'0'0'0,"0"0"0,0 0 0,8 0 16,10 0-16,25 0 15,18 0 1,9 0-16,16-9 16,1 9-16,-9-9 15,-52 9-15</inkml:trace>
  <inkml:trace contextRef="#ctx0" brushRef="#br0" timeOffset="-107219.85">24011 12435 0,'0'0'0,"0"0"15,0 9-15,17 8 16,18 9-16,8 9 15,27-1-15,-18-16 16</inkml:trace>
  <inkml:trace contextRef="#ctx0" brushRef="#br0" timeOffset="-106958.67">24775 12288 0,'0'0'0,"0"0"15,0 8-15,0 27 16,0 34-16,8 27 16,-8 51-16,0 26 15,-8-17-15,8 0 16,0-26-16,0-26 15,17-44 1,9-34-16,-8-8 16</inkml:trace>
  <inkml:trace contextRef="#ctx0" brushRef="#br0" timeOffset="-106357.83">25478 12989 0,'0'0'0,"0"0"0,0 0 16,0-8-16,0-1 16,-9-17-16,1 0 15,-10 0-15,-8 9 16,0-1-1,-17 18-15,-1 18 16,1 16-16,0 10 16,8 8-1,9 0-15,8 0 0,18 8 16,0-17-16,18 1 16,17-18-16,8-9 15,9-17 1,18-17-16,8-9 15,0-18-15,-17 1 16,-18 8-16,-17 18 16,0 0-16,-17 8 15,0 9-15,-9 0 16,0 0 0,0 18-16,0 7 15,17 19-15,0-1 16,1 0-16,-1-17 15,9 0-15,0-17 16,0 0-16,9-18 16,0-17-1,-1-17-15,-8-1 0,-17-8 16,0 1 0,-18-1-16,-17 8 15,0 10-15,0 16 16,-9 1-16,18 17 15</inkml:trace>
  <inkml:trace contextRef="#ctx0" brushRef="#br0" timeOffset="-105972.58">26477 12799 0,'0'0'0,"0"0"0,0 0 0,0 0 16,0 0-16,-9 0 15,-17-9 1,-9 9-16,-8 0 16,-1 17-16,-8 18 15,18 0-15,16-1 16,1 10-16,17-1 15,9 9-15,8-9 16,18 9-16,-9-9 16,0-17-1,-9 0-15,-8-8 16,0-10-16,-1 1 16,-16 0-16,-10 8 15,-17 0-15,-17-8 16,0 0-16,17-1 15,18 1-15</inkml:trace>
  <inkml:trace contextRef="#ctx0" brushRef="#br0" timeOffset="-105375.24">27328 12392 0,'0'0'0,"0"0"0,0 0 16,0 0-16,0 0 15,0 0-15,0 0 16,0 0-1,-9 17-15,0 18 16,-17 25-16,0 27 16,0 34-1,0 9-15,9 0 0,-1 0 16,18-18-16,0-25 16,18-18-1,-1-25-15,1-10 16,8-8-16,8-17 15,1-18-15,26-8 16,8-35-16,18-26 16,-9-43-16,-8-26 15,-18 8-15,-17 26 16,-27 18-16,1 9 16,-18 16-16,-8 18 15,-9 18 1,-17-1-16,-18 9 15,-9 17-15,9 27 16,9-1-16,0 18 16,9-1-16,8 10 15,18-1-15,-1 0 16,18 0-16,9 1 16,8-18-1,27-9-15,25-26 16,-17 1-16</inkml:trace>
  <inkml:trace contextRef="#ctx0" brushRef="#br0" timeOffset="-103489.9">27276 12669 0,'0'0'0,"0"0"0,0 0 0,0 0 15,-9 0-15,9 8 16,0 1 0,0 8-16,0 1 15,0-1-15,17 0 16,9 18-16,9 8 16,9-17-16,8 0 15,8-17-15,-7-18 16,-27 1-16</inkml:trace>
  <inkml:trace contextRef="#ctx0" brushRef="#br1" timeOffset="-95326.03">30376 11924 0,'0'0'0,"0"0"16,17 17-16,1 9 15,16 9-15,1 26 16,17 17-16,-8 17 16,-1 35-16,0 26 15,-8 43-15,-9 35 16,-17 17-16,-18 17 16,9 18-1,-9-26-15,1-52 16,-1-35-16,0-17 15,-8-44-15,0-42 16,-1-44-16,10-18 16,-1 1-16</inkml:trace>
  <inkml:trace contextRef="#ctx0" brushRef="#br1" timeOffset="-94860.14">30515 11950 0,'0'0'0,"0"0"16,0 9-16,-9 17 15,0 34-15,-17 27 16,-8-1-16,8-8 16,8-17-16,1-18 15,8-17-15,0-17 16,9 0-16,0-18 15,0 0-15,9-17 16,8-17 0,1-9-16,8 0 15,-9 17-15,1 18 16,8 0-16,8 17 16,19 0-16,-1 17 15,8 9 1,1 0-16,-9 26 15,-26-17-15</inkml:trace>
  <inkml:trace contextRef="#ctx0" brushRef="#br1" timeOffset="-94271.8">27666 15042 0,'0'0'0,"0"0"0,18 0 16,34 9-16,43-1 16,27-16-16,8-10 15,1-8-15,-10 0 16,-25 0 0,-53 18-16</inkml:trace>
  <inkml:trace contextRef="#ctx0" brushRef="#br1" timeOffset="-94010.58">28231 14635 0,'0'0'0,"0"0"0,0 0 0,0 0 15,-9 17-15,1 9 16,-1 17-16,-9 27 15,-8 34-15,0 17 16,9-17-16,0 0 16,17-9-1,0-8-15,8-27 16,10-16-16,-1-18 16,18-9-16,43-43 15,-9 0-15</inkml:trace>
  <inkml:trace contextRef="#ctx0" brushRef="#br1" timeOffset="-93694.05">28526 15068 0,'0'0'0,"0"0"0,0 0 15,9 17-15,8 18 16,1-1-16,8 18 15,-18-8-15,1-1 16,0 9 0,-9 0-1,-9-9-15,0-17 0,1 0 16,8-17-16,0 0 16,0-9-16,0-9 15,8-17-15,10-35 16,16-25-1,10-10-15,-1 18 0,-8 18 16,17 8 0,-8 9-16,-27 34 15</inkml:trace>
  <inkml:trace contextRef="#ctx0" brushRef="#br1" timeOffset="-93293.76">28856 15137 0,'0'0'0,"0"0"0,0 0 0,0 17 0,0 1 16,0 16-16,9 10 15,0-1-15,-1 0 16,1 1-1,0-10 1,-1-8-16,10-17 0,-1-18 16,18-8-16,8-18 15,1-25-15,8-18 16,-18 0 0,-8 34-16,-17 18 15,0 9-15,-1 0 16,-8 17-16,0 8 15,0 36-15,0 16 16,18 18-16,8-8 16,9-1-16,8-8 15,9-27-15,-34-34 16</inkml:trace>
  <inkml:trace contextRef="#ctx0" brushRef="#br1" timeOffset="-92793.57">29603 15189 0,'0'0'0,"0"0"15,0 0-15,0 9 16,17-1-16,9 1 15,9 0-15,17-1 16,0 1-16,0-18 16,-8 1-1,-1-18-15,1-9 16,-10 0-16,-8 1 16,-17-1-16,0 18 15,-18 8-15,-17 9 16,-17 9-16,-18 34 15,-9 26-15,10 9 16,16 9-16,27 0 16,17-9-1,26-9-15,35-17 16,69-26-16,278 34 16</inkml:trace>
  <inkml:trace contextRef="#ctx0" brushRef="#br1" timeOffset="-91744.16">25001 16254 0,'0'0'0,"0"0"15,0 0-15,0 0 16,17 0 0,0 0-16,18 9 15,8 8-15,1 1 16,-1-1-16,1 0 15,-18 1 1,0 8-16,-18 8 0,1 1 16,-18 0-16,-17 16 15,-17 1 1,0-8-16,8-1 16,0-17-16,18-9 15,8-8-15,9-9 16,0-9-16,0 9 15</inkml:trace>
  <inkml:trace contextRef="#ctx0" brushRef="#br1" timeOffset="-91507.44">25574 16133 0,'0'0'0,"-9"0"0,0 9 15,-17 8-15,-8 18 16,-10 17-16,1 17 15,-9 9 1,8-9-16,9 0 16,18 27-16,8-1 15,27-26-15,-1-17 16,18-8-16,0-18 16,-1-26-16,1-26 15,-9 0-15</inkml:trace>
  <inkml:trace contextRef="#ctx0" brushRef="#br1" timeOffset="-91258.07">25192 15743 0,'0'0'0,"0"0"0,0 0 16,0 0-16,0 0 16,-9 18-16,-8 8 15,-10 34-15,-7 10 16,-1-10-16,0-8 16,27-17-16,8-27 15,0 1-15,0-9 16</inkml:trace>
  <inkml:trace contextRef="#ctx0" brushRef="#br1" timeOffset="-91139.8">25383 15761 0,'0'0'0,"0"0"16,17 17-16,0 18 16,1 17-1,-1-18-15</inkml:trace>
  <inkml:trace contextRef="#ctx0" brushRef="#br1" timeOffset="-90504.27">26060 14791 0,'0'0'0,"0"0"0,-9 0 16,1 0-16,-10 17 16,-8 0-16,0 27 15,-9 16 1,1 10-16,16 7 16,18-16-16,9-9 15,8-9-15,18-17 16,0-8-16,17-18 15,17-18-15,1-16 16,-18-10-16,-9-8 16,-25 0-16,-10 1 15,-16 16 1,-18 0-16,0 18 16,-9 0-16,-9 17 15,18 8-15,9 1 16,8-9-16</inkml:trace>
  <inkml:trace contextRef="#ctx0" brushRef="#br1" timeOffset="-90090.99">26459 14895 0,'0'0'15,"0"0"-15,0 17 0,-8 9 16,-1 17 0,0 1-16,1-1 15,-1-17-15,0-9 16,9 0-16,0-8 16,0 0-16,0-9 15,0 0-15,9-18 16,8-8-16,9-17 15,0 0-15,1 8 16,-1 18 0,0 0-16,0 8 15,-18 9-15,1 0 16,8 26-16,-8 17 16,0 9-16,-9 0 15,0-9-15,0-17 16,0 0-1,0-17-15,0 0 16,8-9-16,10 0 16</inkml:trace>
  <inkml:trace contextRef="#ctx0" brushRef="#br1" timeOffset="-89860.72">26989 14158 0,'0'0'0,"0"9"16,0 17-16,0 26 16,-9 35-16,-17 43 15,0 8-15,0-17 16,0-8 0,9-9-16,0-17 15,-1-18-15,18-26 16,0-26-16,0-8 15</inkml:trace>
  <inkml:trace contextRef="#ctx0" brushRef="#br1" timeOffset="-89410.75">27119 14799 0,'0'0'0,"0"0"16,0 0-16,-8 0 15,-1 18-15,0-1 16,9 9-16,0 0 16,0 0-16,9 0 15,-9-17-15,9-1 16,-1-8 0,10-8-16,16-10 15,1-8-15,-9 0 16,0 9-16,0 0 15,-17 8-15,0 9 16,-1 9-16,1 17 16,0 34-16,-1 36 15,-16 7-15,-1-7 16,0-1 0,1-8-16,-1-35 15,0-9-15,-8-17 16,0 0-16,-1-18 15,-8 1-15,-9-18 16,1 1-16,-1-9 16,18-1-16,8-8 15,18-8 1,43-36-16,35-25 16,-35 52-16</inkml:trace>
  <inkml:trace contextRef="#ctx0" brushRef="#br1" timeOffset="-88798.33">26251 16861 0,'0'0'0,"0"0"0,-9 17 16,1 18-16,-10-1 15,1-8-15,0-9 16</inkml:trace>
  <inkml:trace contextRef="#ctx0" brushRef="#br1" timeOffset="-88310.45">26703 16332 0,'0'0'0,"0"0"15,0 0-15,0 26 16,0 18-16,0 8 15,0-1-15,0-7 16,0-10-16,8-8 16,1-17-16,8-9 15,1-9-15,16-25 16,10-27 0,-1-8-16,1 0 15,-10 17-15,-8 26 16,-8 8-16,-10 18 15,10 9-15,-1 43 16,1 43-16,-1 35 16,-8 9-16,-9-9 15,0-18-15,-9-43 16,0-17 0,1-26-16,-10 0 15,1-8-15,-9-10 16,-9-8-16,-17-17 15,-9-44-15,-17-34 16,0-9-16,17 0 16,9 9-16,26 43 15</inkml:trace>
  <inkml:trace contextRef="#ctx0" brushRef="#br1" timeOffset="-88094.21">26989 15761 0,'0'0'0,"0"0"0,0 0 15,-9 0 1,1 17-16,-18 9 16,-9 26-16,-8-9 15,8 1-15,9-18 16,17-9-16,9-8 15,0-9-15,0 0 16</inkml:trace>
  <inkml:trace contextRef="#ctx0" brushRef="#br1" timeOffset="-87996.2">26980 15787 0,'0'0'0,"0"0"0,9 17 16,8 0-16,18 18 15,9 8-15,8 9 16,-26-17-16</inkml:trace>
  <inkml:trace contextRef="#ctx0" brushRef="#br1" timeOffset="-87592">27675 16731 0,'0'0'0,"0"0"0,0 8 16,-9 18-16,1 35 15,-18 26-15,-9-10 16,-8 1-1,-10-8-15,27-36 16,18-25-16</inkml:trace>
  <inkml:trace contextRef="#ctx0" brushRef="#br1" timeOffset="-87110.61">28014 16531 0,'0'0'0,"0"0"16,0 0-16,0 0 15,0 0-15,0 0 16,8 0-16,10 0 15,17 0-15,17 0 16,17 0-16,-8 0 16,0 0-1,-18 0-15,-17 0 0,0 0 16,-17 0 0,-9 9-16,-17 8 15,-18 18-15,-17 17 16,-18 9-16,9-1 15,9-16-15,0-1 16,18-17-16,16-9 16,9-8-16,9 0 15,0-1 1,27 1-16,16 0 16,26-1-16,27-8 15,-1-8-15,-8-18 16,-26-9-16,-35 18 15</inkml:trace>
  <inkml:trace contextRef="#ctx0" brushRef="#br1" timeOffset="-86772.6">28222 15977 0,'0'0'0,"0"0"16,0 0 0,0 0-16,0 0 15,-8 18-15,-10-1 16,-8 17-16,0 1 16,9-9-16,8-17 15,9-1-15,0 1 16,0-9-1,0 0-15,0 0 16,17-9-16,1 1 16,16 8-16,1 0 15,0 0-15,0 17 16,8 0-16,1 9 16,-1 0-1,-17-17-15</inkml:trace>
  <inkml:trace contextRef="#ctx0" brushRef="#br1" timeOffset="-86105.59">29360 16454 0,'0'0'0,"0"0"16,0 0-16,0 0 16,0 0-16,-9 0 15,0 17-15,1 9 16,-10 17 0,1 18-16,17 17 15,9 0-15,8-18 16,9-8-16,9-17 15,0-9-15,-1-17 16,1-18-16,8-17 16,1-9-16,-18-17 15,-9 0-15,-8 0 16,-18 0-16,1 18 16,-1-1-1,0 0-15,1 18 16,-1 17-16,9 0 15,0 0-15,0 0 16</inkml:trace>
  <inkml:trace contextRef="#ctx0" brushRef="#br1" timeOffset="-85776.06">29681 16514 0,'0'0'0,"0"0"0,17 0 0,10 17 16,7 18-1,10 8-15,-1 18 16,1 8-16,-18-8 16,-18 0-16,1-18 15,-18 0-15,1-17 16,-1 0-16,-8-17 15,-1-1-15,9 1 16,1-18-16,8-25 16,8-44-1,19-17-15,16-18 16,9-8-16,26 8 16,-34 70-16</inkml:trace>
  <inkml:trace contextRef="#ctx0" brushRef="#br1" timeOffset="-85592.34">29985 16462 0,'0'0'0,"0"0"16,0 0-16,9 0 16,17 0-16,35-8 15,17-1-15,9-17 16,-1 0-1,19-17-15,-19-1 16,-60 36-16</inkml:trace>
  <inkml:trace contextRef="#ctx0" brushRef="#br1" timeOffset="-85389.8">30280 16168 0,'0'0'0,"-8"0"16,-1 17-16,0 0 15,1 35-15,-10 18 16,1 25-16,-1 9 16,10-9-16,8 0 15,0-17-15,8-26 16,1-26-16,17-8 16,9-18-1,-18-9-15</inkml:trace>
  <inkml:trace contextRef="#ctx0" brushRef="#br1" timeOffset="-84823.72">30723 15908 0,'0'0'0,"0"0"16,0 17-16,-9 18 16,1 25-16,-10 53 15,-8 34 1,-17 1-16,0-10 15,8-8-15,0-35 16,18-34-16,-1-26 16,10-9-16,8-18 15,0 1-15,0-18 16,17-8 0,18-18-16,8-8 15,-8-9-15,8 9 16,-17 17-16,0 8 15,-17 10-15,0 8 16,-9 0-16,0 17 16,8 9-16,1 9 15,0 8-15,0-8 16,-1-9 0,10 0-16,-1-18 15,0 1-15,9-18 16,-8 1-16,8-18 15,0 0-15,-9 8 16,-8 1-16,0 8 16,-1 1-16,-8 8 15,0 0-15,0 0 16,0 0 0,0 8-16,0 1 15,0 8-15,9-8 16,0 0-16,8-9 15,0-9-15,1 0 16,-1-25-16,-17-1 16,0 26-1</inkml:trace>
  <inkml:trace contextRef="#ctx0" brushRef="#br1" timeOffset="-84337.89">30984 16627 0,'0'0'0,"0"0"0,0 0 15,-9 17-15,0 9 16,9 9-16,0 17 15,0-9 1,18-8-16,-1-9 16,9 0-16,0-18 15,9 1-15,0-18 16,-9-8-16,0-9 16,0-17-1,-18-1-15,-16 1 0,-1 8 16,-8 1-1,-9 16-15,-9 1 16,9 8-16,17 1 16</inkml:trace>
  <inkml:trace contextRef="#ctx0" brushRef="#br1" timeOffset="-83561.61">31618 16549 0,'0'0'0,"0"0"16,0 0-16,0 0 16,0-9-16,-9 9 15,0 0 1,1 0-16,-10 0 15,-8 17-15,9 9 16,-1 0-16,1 0 16,17 0-16,0-17 15,0 0-15,9-1 16,8 1-16,0 0 16,1 8-1,8 0-15,0 18 16,0 26-16,-9 8 15,-8 9-15,-9 8 16,-9-8-16,-17-8 16,0-18-16,0-18 15,0-8-15,0-8 16,0-10-16,0-16 16,-9-10-1,0-8-15,18-26 16,0-8-16,17-10 15,17-8-15,18 1 16,26-1 0,8 17-16,-8 0 0,0 9 15,-18 9-15,-17 8 16,-8 18 0,-10 0-16,1 8 15,0 0-15,-1 9 16,-8 0-16,0 0 15,0 9-15,0 8 16,0 9-16,9 9 16,8 8-16,9 1 15,9-18 1,9-9-16,-10-8 16,10-18-16,-18 0 15,0 1 1,-18-18-16,1 0 0,-18-9 15,-17-8 1,-8 8-16,-1 9 16,9 9-16,9 8 15,8 9-15</inkml:trace>
  <inkml:trace contextRef="#ctx0" brushRef="#br1" timeOffset="-83137.82">32286 16540 0,'0'0'0,"0"0"16,0 0-16,0 17 15,0 1-15,0 8 16,0 8-16,-8 1 15,-1 0 1,-9 8-16,10-17 16,-1-9-16,9-8 15,0 0 1,0-9-16,0-9 0,17-8 16,18-18-1,9-8-15,-1-9 16,-8 8-16,-9 10 0,0 16 15,-17 18 1,-1 0-16,1 0 16,0 18-16,-1 16 15,-8 27-15,0 8 16,0-17-16,0-17 16,9 0-1,0-18-15,-1-8 0</inkml:trace>
  <inkml:trace contextRef="#ctx0" brushRef="#br1" timeOffset="-82562.16">32833 16592 0,'0'0'0,"0"0"0,0 0 15,0 0-15,0 0 16,9-9-1,-9 9-15,0 0 16,-9 0-16,1 0 16,-10 9-16,-8 8 15,-9 18-15,1 0 16,16 8-16,1-8 16,17-9-16,0 0 15,9-18 1,-1 1-16,18-18 15,0 1-15,9-10 16,-9 1-16,0 0 16,-17 8-16,0 9 15,-9 0-15,0 0 16,8 0-16,1 0 16,0 9-1,8-1-15,0 1 16,18 0-16,0-18 15,8-17-15,1-17 16,-1-27-16,-8-25 16,-9-17-16,-9 8 15,-8 8 1,0 27-16,-9 26 0,0 17 16,0 17-1,0 9-15,0 17 16,0 44-16,0 78 15,0 43-15,26 8 16,8-17-16,27-43 16,9-35-1,77 61-15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1-29T04:34:07.959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context xml:id="ctx1">
      <inkml:inkSource xml:id="inkSrc72">
        <inkml:traceFormat>
          <inkml:channel name="X" type="integer" max="5376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60" units="1/cm"/>
          <inkml:channelProperty channel="Y" name="resolution" value="102.85714" units="1/cm"/>
          <inkml:channelProperty channel="T" name="resolution" value="1" units="1/dev"/>
        </inkml:channelProperties>
      </inkml:inkSource>
      <inkml:timestamp xml:id="ts1" timeString="2025-01-29T04:34:55.700"/>
    </inkml:context>
  </inkml:definitions>
  <inkml:trace contextRef="#ctx0" brushRef="#br0">20537 7828 0,'0'0'0,"-9"0"0,1 0 0,-1 0 16,0 0-16,1 0 15,-1 0-15,9 0 16,0 0-16,0 0 15,0 8 1,0 27-16,0 25 16,9 18-16,-1 18 15,1-1-15,0 0 16,8-17-16,0-17 16,1-18-1,-1 0-15,9-17 0,9-17 16,0 0-1,-1-18-15,10-8 16,-18-9-16,0 8 16,-17 1-16,-1 8 15,-8 9-15,-8 0 16,-1 26-16,-26 52 16,1 35-16,-1 17 15,9 8 1,8 10-16,1-36 15,8-17-15,1 1 16,-1-1-16,0-17 16,1-17-16,-18-1 15,-9 1-15,-9-9 16,-16-9-16,7-17 16,1-9-1,26-8-15</inkml:trace>
  <inkml:trace contextRef="#ctx0" brushRef="#br0" timeOffset="852.6">21935 7516 0,'0'0'0,"0"0"0,0 0 15,0 0-15,0 8 16,-9 27-1,1 52-15,-18 51 16,0 9-16,0 1 16,0-18-16,8-35 15,1-35-15,17-16 16,17-18-16,-8-9 16</inkml:trace>
  <inkml:trace contextRef="#ctx0" brushRef="#br0" timeOffset="1530.45">22665 8035 0,'0'0'0,"0"0"15,0 0-15,0-8 16,8-1-16,1-8 16,-9-1-16,-9 1 15,1 0-15,-1-1 16,-17 1-16,-9 17 16,0 9-1,-8 8-15,0 18 16,8-1-16,0-8 15,18 0-15,8 0 16,9-17-16,0 0 16,17-1-16,1-16 15,17-1-15,-9 0 16,0-8-16,-9 8 16,-8 9-16,-1 0 15,-8 0 1,-8 18-16,-1 8 15,-17 43-15,-9 18 16,0 16-16,18-7 16,0-1-16,17-8 15,0-27-15,8-16 16,1-18-16,8 0 16,1-18-1,-1 1-15,1-18 16,-10 1-16,1-10 15,0-16-15,-1-1 16,-8 0-16,-8 1 16,8 16-16,0 1 15,0 0-15,0 8 16,0-8 0,0-1-16,8 1 15,1 0-15,8-1 16,9-16-16,0 16 15</inkml:trace>
  <inkml:trace contextRef="#ctx0" brushRef="#br0" timeOffset="2083.71">22864 8009 0,'0'0'0,"0"0"16,0 0-16,0 0 15,0 0-15,0 18 16,0-1-16,0 18 16,0 8-16,0 0 15,0-8 1,0-9-16,0-17 0,0-1 15,0-8-15,18-8 16,-1-1 0,0-17-16,9 0 15,1-9-15,-1 1 16,-18 16-16,1 10 16,-9 8-16,0 0 15,0 17-15,0 18 16,0 17-1,9 8-15,8-8 16,0-9-16,9-17 16,9-17-16,-9-9 15,-8 0-15</inkml:trace>
  <inkml:trace contextRef="#ctx0" brushRef="#br0" timeOffset="2532.06">23238 7620 0,'0'0'0,"0"0"16,0 0-16,0 17 16,8 26-16,1 27 15,0 25-15,-1 0 16,1 0-1,0-17-15,-9 0 16,0-26-16,0-8 16,0-18-16,0-18 15,0 1-15,0-18 16,0 1-16,17-18 16,1-9-16,-1 0 15,9 9 1,-9 9-16,9 0 15,-8 17-15,-1 0 16,1 0-16,-10 8 16,1 10-16,0 8 15,-27 17-15,-8 0 16,-9 0-16,1-17 16,16-17-1,1 0-15,17-1 16,-9-16-16,9-10 15,0 10-15</inkml:trace>
  <inkml:trace contextRef="#ctx0" brushRef="#br0" timeOffset="2677.34">23915 8096 0,'0'0'0,"0"0"0,0 17 16,-9 1-16,9-1 15,0 0-15,0 1 16,9-10-16</inkml:trace>
  <inkml:trace contextRef="#ctx0" brushRef="#br0" timeOffset="2835.96">23985 7550 0,'0'0'0,"0"0"0,0 0 16,0 0 0,0 0-16,17 18 15,-8-10-15</inkml:trace>
  <inkml:trace contextRef="#ctx0" brushRef="#br0" timeOffset="3096.73">24167 7888 0,'0'0'0,"0"0"16,0 0-16,0 0 15,0 0-15,0 0 16,9 0-16,17-9 15,26 9 1,9-8-16,17-1 16,0-8-16,26 0 15,-8-1-15,-44 1 16,-26 17-16</inkml:trace>
  <inkml:trace contextRef="#ctx0" brushRef="#br0" timeOffset="3297.21">24688 7611 0,'0'0'0,"0"0"16,-9 0-16,1 0 16,-1 0-16,-17 17 15,0 9-15,-9 18 16,-8 25-16,-1 35 16,9-9-16,18 0 15,17 1-15,17-10 16,18-16-1,35-19-15,-18-25 16</inkml:trace>
  <inkml:trace contextRef="#ctx0" brushRef="#br0" timeOffset="3898.59">25331 7957 0,'0'0'0,"0"0"0,0 0 15,0 18-15,8 16 16,1-16-16</inkml:trace>
  <inkml:trace contextRef="#ctx0" brushRef="#br0" timeOffset="4040.17">25278 8382 0,'0'0'0,"0"0"0,0 0 0,9 8 15,8 10-15</inkml:trace>
  <inkml:trace contextRef="#ctx0" brushRef="#br0" timeOffset="5066.84">26294 7776 0,'-8'0'0,"-1"0"0,0 0 0,9 0 16,0 0-16,0 0 15,9 0-15,8 8 16,18 10 0,9 8-16,16 8 15,-8 9-15,-17-17 16,-17 0-16,-10 9 15,-8 8-15,-17-8 16,-18 17-16,-17-9 16,-9 1-16,0-1 15,9 0-15,9-17 16,17 0 0,9-17-16,17-1 15,0 1-15,26 8 16,17-8-16,44 0 15,26-18-15,0-8 16,-9-1 0,-69 1-16</inkml:trace>
  <inkml:trace contextRef="#ctx0" brushRef="#br0" timeOffset="5497.65">27258 7594 0,'0'0'0,"0"0"0,0 0 0,0 8 16,0 18-1,0 35-15,-8 34 16,-1 9-16,0 0 16,-8 0-16,0-17 15,-1-18-15,9-26 16,1-17-16,8-9 15,0-8-15,0-18 16,0 1 0,17-18-16,1-17 15,16-1-15,1 10 16,0 8-16,8 8 16,1 18-16,-18 0 15,0 0-15,0 18 16,-18-1-16,1 0 15,-18 18 1,-17 8-16,0 1 16,-8-19-16,-10 1 15,9-17-15,18 0 16,8-9-16,9-9 16,0 0-16,0 9 15</inkml:trace>
  <inkml:trace contextRef="#ctx0" brushRef="#br0" timeOffset="5896.77">27823 8079 0,'0'0'0,"0"0"0,0 0 16,0 0-16,0 0 15,0 0-15,-9 0 16,0 0-1,-17 17-15,-8 0 16,-1 1-16,0 8 16,9 8-16,9 1 15,-1 0-15,18-9 16,0 0-16,0-9 16,18-9-1,-1-8-15,18-8 16,0-18-16,8 0 15,-17 9-15,0-1 16,-17 10-16,-1-1 16,1 9-16,0 0 15,0 0-15,8 17 16,0 1-16,9 8 16,0 0-1,9 8-15,8 1 16,-25-27-16</inkml:trace>
  <inkml:trace contextRef="#ctx0" brushRef="#br0" timeOffset="6222.87">28483 7983 0,'0'0'0,"0"0"0,-9 0 16,0-8-16,-17 8 15,-17 8-15,-1 10 16,-8-1-16,9 18 16,8 8-1,9-17-15,9 0 16,8 0-16,9-9 16,0 1-16,0-1 15,9-8-15,-9-1 16,0 1-16,0-9 15,0 9-15,-9-1 16,0 1-16,1 8 16,8-8-16,0-9 15,0 0 1,0 0-16,0 0 16</inkml:trace>
  <inkml:trace contextRef="#ctx0" brushRef="#br0" timeOffset="6352.33">28509 8139 0,'0'0'0,"0"0"0,0 0 0,0 0 16,0 9-16,0 0 16,0-1-1,0 1-15,0 0 16,0-9-16,0 0 16</inkml:trace>
  <inkml:trace contextRef="#ctx0" brushRef="#br0" timeOffset="6481.13">28448 7698 0,'0'0'0,"0"0"0,0 0 15,0 0-15,0 0 16,17 8-16,-8 1 16</inkml:trace>
  <inkml:trace contextRef="#ctx0" brushRef="#br0" timeOffset="6764.73">28960 7819 0,'0'0'0,"0"0"16,0 0-16,0 0 16,-8 0-16,-1 17 15,0 9-15,1 9 16,-1-1-16,9 1 15,0 0 1,17 8-16,1-17 16,-10 0-16,1-9 15,0 1-15,-1-1 16,-16-8-16,-10 8 16,-25 0-16,-9 1 15,8-1-15,27-17 16</inkml:trace>
  <inkml:trace contextRef="#ctx0" brushRef="#br0" timeOffset="7097.74">29933 7637 0,'0'0'0,"0"0"0,0 0 15,0 26-15,-9 26 16,1 26-16,-1 17 16,0 0-1,9-8-15,0 0 0,9-18 16,0-52 0</inkml:trace>
  <inkml:trace contextRef="#ctx0" brushRef="#br0" timeOffset="7406.02">30228 7836 0,'0'0'0,"0"0"0,-9 17 16,1 18-1,-10 0-15,18 17 16,0-9-16,0-8 15,18-9-15,-1-9 16,1-8-16,16-1 16,-8-16-1,0-1-15,0-17 16,-8 0-16,-10-9 16,-8-8-16,-8 8 15,-18 1-15,0 16 16,-18 10-16,18-1 15</inkml:trace>
  <inkml:trace contextRef="#ctx0" brushRef="#br0" timeOffset="7647.63">30463 7698 0,'0'0'0,"8"0"16,18 17-16,35 0 15,0 9-15,0 0 16,-18-8 0,1-10-16,-18 1 15,-9 8-15,-8 9 16,-18 9-16,-17 8 16,-17 9-16,-18 9 15,0-1-15,18-16 16,34-27-16</inkml:trace>
  <inkml:trace contextRef="#ctx0" brushRef="#br0" timeOffset="7928.68">31314 8157 0,'0'0'0,"0"0"16,0 0-16,-9 17 0,0 18 15,-17 17 1,-17 25-16,25-33 16</inkml:trace>
  <inkml:trace contextRef="#ctx0" brushRef="#br0" timeOffset="8230.75">31817 7576 0,'0'0'0,"0"0"16,0 18-16,0 8 15,0 26-15,-8 26 16,-1 25-16,-8-7 16,17-10-16,0-16 15,0-10-15,0 1 16,0-35-16</inkml:trace>
  <inkml:trace contextRef="#ctx0" brushRef="#br0" timeOffset="8416.24">32139 7819 0,'0'0'0,"0"0"0,0 9 15,0 25-15,-9 9 16,0 9-16,1 9 15,-1-18-15,18-25 16</inkml:trace>
  <inkml:trace contextRef="#ctx0" brushRef="#br0" timeOffset="8662.33">32373 7672 0,'0'0'0,"0"0"16,0 0-16,9 8 0,8 10 16,9 8-16,9 8 15,0 1 1,8 8-16,-17-17 16,0 0-16,-17 0 15,0 9-15,-36 8 16,-51 35-16,-52 78 15,-130 199-15</inkml:trace>
  <inkml:trace contextRef="#ctx0" brushRef="#br0" timeOffset="11968.52">25930 9291 0,'0'0'0,"0"0"15,0 0-15,0 0 0,-9-8 16,0-1 0,1 0-16,-18 1 15,-18 8-15,-17 0 16,1 17-16,-1 17 16,-9 10-16,18 8 15,9 0-15,17 8 16,17 1-1,9-9-15,17-9 0,27-8 16,25-18 0,18-8-16,17-35 15,1-17-15,7 8 16,-16-8-16,-18-1 16,-43 18-16,-9 9 15,-17 8-15,-1 1 16,-8 8-16,0 0 15,-8 0 1,-1 17-16,0 9 16,9 26-16,0 0 15,0-9-15,0-17 16,18 0-16,-1-8 16,0-10-16,1 1 15,-1-18-15,9-8 16,-8-9-1,-10 0-15,1-9 16,-18 1-16,1-1 16,-1 9-16,-17 9 15,8-1-15,1 18 16,8 0-16,9 0 16,0 0-16,0 0 15,18 0 1,-1 0-16,0 0 15,10-8-15,-1-10 16,0 1-16,-9 8 16,0 9-16,1 0 15,-10 0-15,1 0 16,8 18-16,-8-1 16,0 18-16,0 8 15,-1-8 1,-8-9-16,0 0 15,0-18-15,0 1 16,0-9-16,0-9 16,18-8-16,16-26 15,1-1-15,8 10 16,-8-1-16,0 9 16,-9 9-1,0 17-15,-9 0 16,-8 0-16,0 17 15,-1 0-15,1 1 16,-9-1-16,0-8 16,0-1-16,0 1 15,0-9-15,18-9 16,16-17 0,10-8-16,8-1 15,-18 9-15,-7 9 16,-19 17-16,1 0 15,0 17-15,-1 9 16,1 9-16,8-1 16,1 10-16,-1-10 15,9-16 1,-9-10-16</inkml:trace>
  <inkml:trace contextRef="#ctx0" brushRef="#br0" timeOffset="12392.02">27345 9395 0,'0'0'0,"0"0"0,0 17 15,0 18-15,0 34 16,9 35-16,-18 9 16,0 8-16,1 0 15,-10-34-15,1-18 16,0-17-16,8-17 15,0-9-15,1-18 16,-1 1 0,0-18-16,1-16 15,-10-45-15,18-51 16,18-9-16,-1 26 16,9 26-16,0 26 15,9 0-15,0 18 16,-9 16-16,0 1 15,-9 17-15,-8 0 16,-1 0 0,1 9-16,-18 17 15,-8 8-15,-9 10 16,0-1-16,-9-8 16,18-18-16,8-9 15,9 1-15,0-18 16,0 1-16</inkml:trace>
  <inkml:trace contextRef="#ctx0" brushRef="#br0" timeOffset="12562.72">27675 9014 0,'0'0'0,"0"0"0,0 0 16,0 17-16,0 35 15,-9 26-15,1 35 16,-10 8-1,-8 9-15,9-9 16,17-34-16,0-53 16</inkml:trace>
  <inkml:trace contextRef="#ctx0" brushRef="#br0" timeOffset="12944.9">27736 9629 0,'0'0'0,"0"0"0,0 0 16,0 0-16,0 0 15,0 9-15,0-1 16,0 1-16,9 0 16,8-1-1,9-16-15,17-1 16,-8 0-16,9-17 15,-10 0-15,-8 0 16,0 0 0,-17 9-16,0 0 0,-18 8 15,0 0 1,-8 9-16,-9 0 16,0 18-16,0-1 15,-9 18-15,18 8 16,-1 0-16,18 1 15,0-18-15,18 0 16,34 8-16,9 1 16,-35-27-16</inkml:trace>
  <inkml:trace contextRef="#ctx0" brushRef="#br0" timeOffset="13244.01">28535 9430 0,'0'0'0,"0"0"0,0 0 15,0 0-15,0 0 16,-9 17-16,0 9 16,1 17-16,-18 18 15,-9 0 1,0 8 0,1-9-16,25-34 15</inkml:trace>
  <inkml:trace contextRef="#ctx0" brushRef="#br0" timeOffset="13412.49">28231 9421 0,'0'0'0,"0"0"16,0 0-16,17 17 15,1 27-15,16 25 16,27 35-16,-26-43 15</inkml:trace>
  <inkml:trace contextRef="#ctx0" brushRef="#br0" timeOffset="14064.38">28361 9612 0,'0'0'0,"0"0"15,0 0-15,0 0 16,18 17-16,-1 0 15,18 18-15,-1 0 16,18 16-16,-8-7 16,-27-18-16</inkml:trace>
  <inkml:trace contextRef="#ctx0" brushRef="#br0" timeOffset="14426.98">29091 9490 0,'0'-8'15,"0"-1"-15,-9 0 0,0 1 16,1-1-16,-1 9 16,-9 0-16,-8 0 15,0 17 1,9 1-16,0-1 16,-1 9-16,1 9 15,17-1-15,0-8 16,17 0-16,1-17 15,8 0-15,-9-9 16</inkml:trace>
  <inkml:trace contextRef="#ctx0" brushRef="#br0" timeOffset="14779.24">29325 9620 0,'0'0'0,"0"0"0,0 0 0,0 0 0,0 0 15,0 0-15,0 18 16,0-1-16,0 9 16,9 0-16,8-9 15,0 1-15,1-10 16,8 1-16,9-18 15,-1 1-15,10-18 16,-9 0 0,-9 0-16,-9-9 15,-17-8-15,-9 8 16,-17 0-16,0 9 16,-9 9-16,1 17 15,-1 0-15,9 9 16,26-9-16</inkml:trace>
  <inkml:trace contextRef="#ctx0" brushRef="#br0" timeOffset="15196.48">29733 9551 0,'0'0'0,"0"0"0,0 0 0,0 0 16,0 0-16,9 9 16,8-1-16,1 1 15,16 0-15,1-1 16,0-16-1,8-1-15,1 0 16,-18-17-16,0 9 31,-18 0-31,1-1 0,-9 1 16,0 0-16,-9 8 16,1 9-16,-18 9 15,0 8-15,-9 18 16,0 25-16,9 10 15,9-18-15,25-9 16,10 0-16,-1-17 16,1-9-16</inkml:trace>
  <inkml:trace contextRef="#ctx0" brushRef="#br0" timeOffset="15444.91">30541 8936 0,'0'0'0,"0"0"0,0 0 16,0 0-16,-9 0 15,0 17-15,-17 18 16,0 34 0,0 35-16,-8 9 15,16 8-15,1-8 16,17-1-16,8-16 15,-8-36-15,9-17 16,0-17-16,-9-17 16,0 0-16</inkml:trace>
  <inkml:trace contextRef="#ctx0" brushRef="#br0" timeOffset="15579.72">30289 9568 0,'-9'0'0,"1"0"0,-1 0 16,0 0-16,1 0 15,-1 0-15,9 0 16,0 0-16,9 0 16,17-8-1,0 8-15</inkml:trace>
  <inkml:trace contextRef="#ctx0" brushRef="#br0" timeOffset="15863.94">31175 9040 0,'0'0'0,"0"0"0,0 0 0,0 0 0,-9 0 16,0 0-16,1 0 16,-18 17-16,0 9 15,-18 18-15,-8 25 16,0 18-1,17-1-15,18 1 0,-1 8 16,18-8 0,0-18-16,0-17 15,0-18-15,0-8 16,0-17-16,0 0 16,0-9-16</inkml:trace>
  <inkml:trace contextRef="#ctx0" brushRef="#br0" timeOffset="15992.39">30549 9560 0,'0'0'0,"0"0"0,0 0 0,0 0 16,0 0-16,0 0 15,0 0-15,27-9 16,42-8-16,0-1 16,-34 18-16</inkml:trace>
  <inkml:trace contextRef="#ctx0" brushRef="#br0" timeOffset="16200.55">31201 9516 0,'0'0'0,"0"0"15,0 0-15,0 18 0,0 8 0,-9 17 16,0 0-1,1 1-15,-1-18 16,9 8-16,9-8 16,-1 0-16,1-17 15</inkml:trace>
  <inkml:trace contextRef="#ctx0" brushRef="#br0" timeOffset="16330.52">31348 9161 0,'0'0'0,"0"0"0,0 0 16,0 0-16,0 0 16,0 26-16,0 0 15</inkml:trace>
  <inkml:trace contextRef="#ctx0" brushRef="#br0" timeOffset="16644.48">31644 9404 0,'0'0'0,"0"0"16,0 0-16,0 0 15,-9 0-15,0 0 16,-17 8-16,0 10 15,-17-1-15,8 18 16,0-1-16,1 1 16,16 8-1,1 1-15,17-18 16,0 0-16,0-18 16,17 1-16,9 0 15,9-18-15,8-8 16,-8-1-16</inkml:trace>
  <inkml:trace contextRef="#ctx0" brushRef="#br0" timeOffset="16928.56">31817 9508 0,'0'0'0,"0"0"0,0 0 15,0 0-15,-8 17 16,-1 9-16,0 9 15,1-9-15,8 0 16,0-18-16,0 1 16,0 0-1,0-9-15,0 0 16,0-9-16,8-17 16,10-9-16,-10-17 15,10-8-15,-10-1 16,1 18-16,0 17 15,-9 8 1,0 10-16,0 8 16</inkml:trace>
  <inkml:trace contextRef="#ctx0" brushRef="#br0" timeOffset="17711.2">31913 9629 0,'0'0'0,"0"0"0,0 0 16,0 0-16,9 0 15,8 0-15,0 0 16,9 0-16,9-9 16,0 1-16,-9-1 15,0-8-15,0-1 16,-17 10-16,-1-1 15,-8 0 1,0 9-16,-8 0 16,-1-8-16,-8 8 15,-1 0-15,1 8 16,-1 1-16,1 0 16,17 17-16,0 8 15,0-8-15,9 0 16,8-8-1,9-10-15,9 1 16,-9 0-16,0-1 16,-9-8-16,-8 0 15,0 0-15,-1 9 16,1 0 0,-9-1-16,0 1 15,0-1-15,0 1 16,0 0-16,0-9 15,9 0-15,8-9 16,9-8-16,9-9 16,0 0-16,8-9 15,-17 9-15,0 9 16,0 0-16,-8-1 16,-10 10-1,1-1-15,0 0 16,-1 1-16,10-10 15,-1-8-15,-8 9 16,-1-9-16,1 0 16,0 9-1,0-1-15,-1 1 0,1 17 16,-9 0 0,0 0-16,0 0 15,0 17-15,9 18 16,-1 26-16,10 17 15,-1-18-15,0 1 16,1-18-16,-1-17 16,0 0-16,18 0 15,-9-9 1</inkml:trace>
  <inkml:trace contextRef="#ctx0" brushRef="#br0" timeOffset="18278.18">32304 9473 0,'0'0'0,"0"0"16,0 0-16,17 0 16,18-9-16,34-17 15,9-8-15,35 16 16,252 1-16</inkml:trace>
  <inkml:trace contextRef="#ctx0" brushRef="#br0" timeOffset="18489.49">32833 9508 0,'0'0'0,"0"0"15,0 0-15,0 0 16,0 0-16,0 8 16</inkml:trace>
  <inkml:trace contextRef="#ctx0" brushRef="#br0" timeOffset="19244.95">28057 10149 0,'0'0'0,"0"0"0,0 0 15,0 0-15,9 26 16,0 17-16,-9 17 15,-9 10-15,-26 25 16,-8-8 0,-9-18-16,-9-17 15,0-9-15,-8-17 16,17-9-16,8-8 16,9-18-16,1-8 15,16-26-15,18-9 16,26 0-16,9 0 15,17 17-15,0 1 16,9 25 0,9 18-16,8 8 15,-18 18-15,-7 8 16,7 9-16,-25 0 16,-9-9-16,-9-25 15</inkml:trace>
  <inkml:trace contextRef="#ctx0" brushRef="#br0" timeOffset="19394.75">28561 10772 0,'0'0'0,"0"0"0,-9 17 16,1 27-16,-10 25 15,-8 9 1,0 0-16,26-43 0</inkml:trace>
  <inkml:trace contextRef="#ctx0" brushRef="#br0" timeOffset="19962.54">28969 11465 0,'0'0'0,"0"0"0,0 0 16,0 0-16,0 0 15,0-9-15,0-8 16,0-26-1,9-35-15,17-52 16,8-52-16,27-26 16,9-8-16,-1 51 15,-8 52-15,-9 36 16,-8 16-16,-1 26 16,-8 9-16,-9 9 15,0 17 1,-18 0-16,1 9 15,0 8-15,0 18 16,-27-1-16,-8 18 16,-9-9-16,1 1 15,-1-18-15,18 0 16,-1 0-16,18-9 16,0 0-1,18 9-15,-1 9 16,9 0-16,0-9 15,-9 0-15,-8-9 16,-9 0-16,-43 27 16,-53 8-16,-78 17 15,1-9-15,-192 18 16</inkml:trace>
  <inkml:trace contextRef="#ctx0" brushRef="#br0" timeOffset="32780.05">3578 11171 0,'0'0'0,"0"0"0,0 8 0,-9 18 16,-8 43-16,-9 35 16,-9 0-1,18-8-15,8-18 0,18-18 16,-9-34-16,0-17 15</inkml:trace>
  <inkml:trace contextRef="#ctx0" brushRef="#br0" timeOffset="33256.93">3526 10989 0,'0'0'0,"-9"0"15,0 0-15,-8 0 16,-9 0-16,-18 8 16,-25 27-1,8 8-15,9 9 16,0 18-16,9 25 15,8 9-15,17 0 16,18-9-16,9-17 16,17-9-16,18-8 15,8-9-15,17-26 16,1-18-16,16-16 16,19-27-1,8-17-15,-27-9 16,-16-8-16,-9-9 15,-27-8-15,-16 8 16,-18-26-16,-35-9 16,-26 18-1,9 34-15,0 27 0,0 8 16,-9 26 0,9 26-16,26 8 15,17-8-15</inkml:trace>
  <inkml:trace contextRef="#ctx0" brushRef="#br0" timeOffset="33625.97">4377 11257 0,'0'0'0,"0"0"0,0 0 0,0 0 15,0 17 1,8 18-16,1 26 16,8 17-16,-8 0 15,0-18-15,-1-16 16,1-18-16,0 0 15,-9-18-15,0 1 16,0-1-16,0-16 16,17-27-1,9-34-15,-8-18 16,16-8-16,10 0 16,8 17-16,-35 52 15</inkml:trace>
  <inkml:trace contextRef="#ctx0" brushRef="#br0" timeOffset="34060.55">4793 11335 0,'0'0'0,"0"0"0,0 0 16,0 0 0,0 9-16,0-1 15,9 1-15,0 0 16,8-1-16,1 1 16,8 0-16,0-9 15,-9-9-15,9 0 16,-17 1-1,-1-1-15,1-8 16,0-1-16,-18 1 16,0 8-16,-17 1 15,0 8-15,-17 17 16,8 0-16,-8 27 16,8 8-16,9 8 15,9-16-15,17-1 16,17-8-1,9-9-15,9 0 16,60-9-16,218 43 16</inkml:trace>
  <inkml:trace contextRef="#ctx0" brushRef="#br0" timeOffset="34362.65">5341 11188 0,'0'0'0,"0"0"0,0 0 16,0 0 0,-9 0-16,0 17 15,-8 0-15,-9 9 16,0 9-16,0 17 15,8 0-15,1-9 16,8 1-16,9-1 16,0-17-1,18 0-15,-1-9 0,44 9 16,26-8 0,-35-10-16</inkml:trace>
  <inkml:trace contextRef="#ctx0" brushRef="#br0" timeOffset="34609.65">5479 11283 0,'0'0'0,"0"0"15,0 0-15,9 0 16,9 0-16,8 0 15,8 0-15,18-9 16,9 1-16,0-1 16,17-8-1,0 8-15,-26-8 16,-8-9-16,-27 17 16</inkml:trace>
  <inkml:trace contextRef="#ctx0" brushRef="#br0" timeOffset="34828.43">5714 10971 0,'0'0'0,"0"0"0,0 0 15,0 0 1,0 18-16,-9 16 16,1 27-16,-10 8 15,-8 26-15,0 9 16,9-8-16,-1-10 15,18-25-15,0-9 16,18-17-16,8-18 16,-18-9-1</inkml:trace>
  <inkml:trace contextRef="#ctx0" brushRef="#br0" timeOffset="35143.35">6139 11292 0,'0'0'0,"-8"0"0,-1 0 16,0 0-16,1 0 15,-1 17-15,-8 0 16,-1 27-16,1-1 16,17 0-16,0 1 15,17-10-15,1-8 16,8 0-1,0-17-15,8 0 16,1-18-16,0 0 16,-9-17-16,-9 0 15,-8 0-15,-18 0 16,-8-8-16,-18 8 16,-8 8-16,-1 18 15,1 0-15,26 9 16,17-9-1</inkml:trace>
  <inkml:trace contextRef="#ctx0" brushRef="#br0" timeOffset="35791.83">6565 11309 0,'0'0'0,"0"0"0,0 0 0,0 0 15,0 0-15,0 0 16,9 17 0,-1 9-16,10 18 15,-1 8-15,-8 0 16,-1 0-16,1-9 15,-18 0-15,9-17 16,0 0-16,0-9 16,0-8-16,0 0 15,0-9 1,0-9-16,18-17 16,8-26-16,9-17 15,-1 8-15,1 9 16,0 18-16,8 8 15,-17 17-15</inkml:trace>
  <inkml:trace contextRef="#ctx0" brushRef="#br0" timeOffset="36771.66">7468 11326 0,'0'0'0,"0"0"0,0 0 16,0 0-16,-9 0 16,1-8-16,-18-1 15,-9 9-15,-9 0 16,1 17 0,-9 1-16,0 16 15,8 10-15,10-1 16,16-8-16,18-1 15,0-8-15,0 0 16,9 0-16,0-8 16,-1-10-16,-8 1 15,0 8 1,-8 1-16,-1-1 16,-17 9-16,0 0 15,-9 0-15,26-9 16,9-17-16</inkml:trace>
  <inkml:trace contextRef="#ctx0" brushRef="#br0" timeOffset="36976.11">7755 11716 0,'0'0'0,"0"0"15,0 0-15,0 0 16,8 0-16,1 0 16</inkml:trace>
  <inkml:trace contextRef="#ctx0" brushRef="#br0" timeOffset="38093.73">9813 10824 0,'0'0'0,"0"0"0,0 0 0,0 0 16,0 0 0,0 17-16,-9 35 15,0 44-15,1 16 16,-1 18-16,0 0 15,9-26-15,0-17 16,0-18-16,0-17 16,9-9-16,8-17 15,-8-9 1,-9-17-16</inkml:trace>
  <inkml:trace contextRef="#ctx0" brushRef="#br0" timeOffset="38475.33">10238 11127 0,'0'0'15,"0"0"-15,0 0 0,0 18 16,18-1 0,-1 18-16,0 8 15,9 26-15,0 9 16,0-17-16,-17-18 16,0-17-16,-1 0 15,1-17-15,-9-1 16,0 1-16,0 0 15,0-18-15,18-26 16,16-43 0,10-52-16,-1-17 15,1 26-15,-10 52 16,-25 51-16</inkml:trace>
  <inkml:trace contextRef="#ctx0" brushRef="#br0" timeOffset="38925.94">10724 10694 0,'0'0'0,"0"0"16,0 0-16,0 0 16,0 0-16,0 0 15,0 9-15,18 8 16,-1 18-16,18-1 16,17 1-16,17 17 15,1-9 1,8 1-16,-8-10 15,-18-8-15,-18-17 16,-8 0-16,-17-1 16,0 1-1,-18 8-15,-8 1 0,-27 16 16,-34 27 0,-17 8-16,-10 18 15,10-9-15,25-9 16,18-26-16,18 1 15,8-18-15,26-18 16,0 1-16</inkml:trace>
  <inkml:trace contextRef="#ctx0" brushRef="#br0" timeOffset="39405.74">11723 11110 0,'0'0'16,"0"0"-16,0 0 0,0 0 16,0 0-1,9 0-15,-1 0 16,10 0-16,-1 0 16,9 0-16,9 0 15,0 0-15,-9 0 16,-18 0-16</inkml:trace>
  <inkml:trace contextRef="#ctx0" brushRef="#br0" timeOffset="39558.37">11636 11318 0,'0'0'0,"0"0"15,0 0-15,0 0 16,0 0-16,18 0 15,8-9 1,34 0-16,-16 9 16</inkml:trace>
  <inkml:trace contextRef="#ctx0" brushRef="#br0" timeOffset="40080.4">12453 10945 0,'0'0'0,"0"0"16,0 0-16,0 0 15,0 0 1,0 18-16,8 8 15,1 17-15,8 18 16,-8 8-16,0 0 16,-1 0-16,1 1 15,0-27-15,-1-8 16,1-9-16,-9-9 16,0-8-1,0-1-15,9-16 16,8-18-16,9-44 15,26-42-15,-8-18 16,-1 26-16,-8 26 16,-9 35-16,-17 34 15</inkml:trace>
  <inkml:trace contextRef="#ctx0" brushRef="#br0" timeOffset="40307.33">12991 11283 0,'0'0'0,"0"0"16,0 0-16,0 9 15,0 8-15,0 0 16,-9 1-16,1 16 15,-1 10-15,9-10 16</inkml:trace>
  <inkml:trace contextRef="#ctx0" brushRef="#br0" timeOffset="46374.94">13416 11023 0,'0'0'0,"0"0"0,0 0 15,0 0-15,0 0 16,0 0-16,0 0 16,18 18-1,8-1-15,0 0 16,0 1-16,0 8 16,0 0-16,0 0 15,-17 8-15,-1 1 16,-8-1-16,-8 10 15,-18-1-15,0 0 16,-9 1 0,18-18-16,-1 0 15,1-18-15,17 1 16,0-9-16,0-9 16,0-8-16,17-9 15,9 9 1</inkml:trace>
  <inkml:trace contextRef="#ctx0" brushRef="#br0" timeOffset="46666.02">13885 10954 0,'0'0'0,"0"0"0,0 0 15,0 0-15,0 0 16,0 0-16,0 0 16,0 0-16,-8 0 15,-1 0-15,0 9 16,1 8-16,-10 0 15,1 1 1,-9 16-16,0 1 16,8 0-16,1 8 15,0 9-15,8 0 16,9 17-16,0-8 16,17-1-1,1-16-15,-1-10 0,9-8 16,9-8-1,43-1-15,-26 0 16</inkml:trace>
  <inkml:trace contextRef="#ctx0" brushRef="#br0" timeOffset="47095.55">13781 10495 0,'0'0'0,"0"0"16,0 0-16,-9 0 15,1 17-15,-18 18 16,-9 17-16,0 0 16,1 17-16,-1-17 15,9-26 1,17-17-16</inkml:trace>
  <inkml:trace contextRef="#ctx0" brushRef="#br0" timeOffset="47240.94">13816 10495 0,'0'0'0,"0"0"0,0 0 16,0 0-16,0 9 15,9 17 1,8 17-16,9 18 16,17-1-16,-17-25 15</inkml:trace>
  <inkml:trace contextRef="#ctx0" brushRef="#br0" timeOffset="47639.42">14276 11344 0,'0'0'0,"0"0"0,0 0 16,0 0-16,0 17 16,0 18-1,9 25-15,-1-16 0</inkml:trace>
  <inkml:trace contextRef="#ctx1" brushRef="#br0">14287 11342 0</inkml:trace>
  <inkml:trace contextRef="#ctx0" brushRef="#br0" timeOffset="48241.12">14788 11318 0,'0'0'0,"0"0"16,0 0-16,0 0 15,0 0-15,0 0 16,18 0-16,-1 0 16,18 0-16,17 0 15,17-9 1,1 0-16,25 1 16,-25 8-16</inkml:trace>
  <inkml:trace contextRef="#ctx0" brushRef="#br0" timeOffset="48421.84">15153 10997 0,'0'0'0,"0"0"16,0 0-16,0 0 16,-9 26-16,1 18 15,-1 16-15,0 44 16,9 17-1,9-17-15,0-69 0</inkml:trace>
  <inkml:trace contextRef="#ctx0" brushRef="#br0" timeOffset="49090.23">15900 11023 0,'0'0'0,"0"0"15,0 0 1,0 0-16,0 0 15,0 18-15,17 25 16,1 18-16,16 34 16,-8 9-1,1-18-15,-1-16 0,-18-18 16,1-18-16,0-8 16,-1-8-1,-8-10-15,0 1 16,0-18-16,18-17 15,-1-34-15,0-27 16,1-34-16,-1-1 16,9 45-16,0 16 15,0 18-15,-8 25 16</inkml:trace>
  <inkml:trace contextRef="#ctx0" brushRef="#br0" timeOffset="49507.29">16508 11344 0,'0'0'0,"0"0"0,0 0 16,0 0-16,0 0 15,0 0-15,0 0 16,17 0-16,1 0 16,-1 8-16,0 1 15,1 0-15,-10-1 16,1 10-16,-18 8 16,1 8-1,-18 1-15,0 0 16,-9-1-16,0-8 15,18 0 1,-1-8-16,18-10 0,0 1 16,0 0-16,18-1 15,8 1-15,9 0 16,25-18 0,10 0-16,-1-8 15,-34 17-15</inkml:trace>
  <inkml:trace contextRef="#ctx0" brushRef="#br0" timeOffset="49893.87">16977 11257 0,'0'-9'0,"0"1"15,0-1-15,0 0 16,8 9-16,10 0 16,-1 0-16,1 0 15,-1 0-15,9 9 16,0 0-16,0 8 15,-9 0-15,-8 1 16,0 16 0,-1 1-16,-8 0 15,-8-1-15,-10-8 16,1 0-16,0 0 16,-1-17-16,18 0 15,-8-9 1,8 0-16,0 0 15</inkml:trace>
  <inkml:trace contextRef="#ctx0" brushRef="#br0" timeOffset="50156.65">17446 10954 0,'0'0'0,"0"0"16,0 0-16,0 0 15,0 0-15,0 0 16,-9 0-1,0 17-15,-17 18 16,0 0-16,0-1 16,9 18-16,-1 0 15,1 0 1,8 0-16,1 9 0,8-1 16,0-16-16,8-10 15,10-8 1,8 0-16,-18-8 15</inkml:trace>
  <inkml:trace contextRef="#ctx0" brushRef="#br0" timeOffset="50559.42">17454 11413 0,'0'0'0,"0"0"0,0 0 16,0 0 0,0 0-16,0 0 15,18 0-15,-1 0 16,9 0-16,0 0 15,0 9-15,-8-1 16,-1 10-16,-8-1 16,-1 0-16,1 1 15,-9 8-15,-9-9 16,1 9-16,-1 0 16,0-9-1,1-8-15,8 0 16,0 8-16,0-8 15,17-1-15,9 1 16,26 0-16,-8-9 16</inkml:trace>
  <inkml:trace contextRef="#ctx0" brushRef="#br0" timeOffset="50942.36">17298 10434 0,'0'0'0,"0"0"0,0 0 16,0 0-16,-9 9 15,1 43-15,-18 17 16,-9 9-16,9 0 15,-9-17 1,9-18-16,9-8 16,-1-18-16,18-8 15</inkml:trace>
  <inkml:trace contextRef="#ctx0" brushRef="#br0" timeOffset="51094.77">17315 10599 0,'0'0'0,"0"0"0,0 17 16,18 1-16,8 16 15,9 10-15,34 7 16,-17-25 0</inkml:trace>
  <inkml:trace contextRef="#ctx0" brushRef="#br0" timeOffset="53440.93">18149 11361 0,'0'0'0,"0"0"0,0 0 0,17 0 15,9 0-15,18 9 16,25-1-1,10 1-15,-1 0 16,9-18-16,-18 0 16,-43 9-16</inkml:trace>
  <inkml:trace contextRef="#ctx0" brushRef="#br0" timeOffset="53607">18479 11171 0,'0'0'0,"0"0"0,-9 26 16,1 34-16,-10 53 15,1 8-15,8-8 16,1-44-16,8-43 16</inkml:trace>
  <inkml:trace contextRef="#ctx0" brushRef="#br0" timeOffset="53803.66">19096 11413 0,'0'0'0,"0"0"0,0 0 15,0 0-15,0 0 16,8 0-16</inkml:trace>
  <inkml:trace contextRef="#ctx0" brushRef="#br0" timeOffset="53941.23">19460 11378 0,'0'0'0,"0"0"0,0 0 0,0 0 0,0 0 0,9 0 16,0 0-16</inkml:trace>
  <inkml:trace contextRef="#ctx0" brushRef="#br0" timeOffset="54085.01">19999 11300 0,'0'0'0,"0"0"0,0 0 16,0 0-16,0 0 15,8 0 1</inkml:trace>
  <inkml:trace contextRef="#ctx0" brushRef="#br0" timeOffset="54476.16">20581 11266 0,'0'0'0,"0"0"16,0 0-16,0 0 15,8 0-15,10 8 16,25 1-16,26 0 15,18-1 1,0-8-16,-9-8 16,0-1-16,1 0 15,-19-8-15,-16 8 16,-18 1-16,-9 8 16</inkml:trace>
  <inkml:trace contextRef="#ctx0" brushRef="#br0" timeOffset="54630.49">20989 10963 0,'0'0'0,"-9"0"0,0 0 16,1 0-16,-1 0 15,0 26-15,-17 17 16,0 35-16,9 26 16,-9 34-16,0 10 15,17-79-15</inkml:trace>
  <inkml:trace contextRef="#ctx0" brushRef="#br0" timeOffset="60026.01">21918 10937 0,'0'0'0,"0"0"0,0 0 16,0 0-16,0 0 15,0 0-15,0 0 16,0 0-16,0 0 15,0 0 1,0 0-16,0 26 16,8 17-16,10 26 15,-9 18-15,8 34 32,9 9-32,0-9 0,-9-25 15,-8-1-15,0-17 16,-1-26-16,1-26 15,0 0-15,-9-18 16,0 1-16,0-26 16,26-35-16,9-52 15,17-43-15,0-1 16,-9 18-16,-8 26 16,-9 35-16,-17 26 15,-1 8 1,1 18-16,0 8 15,-9 9-15</inkml:trace>
  <inkml:trace contextRef="#ctx0" brushRef="#br0" timeOffset="61891.32">22717 11656 0,'-9'-9'0,"0"0"0,1 1 0,8 8 16,-9 0 0,0 0-16,1 0 15,-1 17-15,-8 0 16,8 9-16,0 0 15,1 0-15,-1-9 16,9 1-16,-9-10 16,9 1-16,0 0 15,0-9 1,0-9-16,0 0 16,0 1-16,18-10 15,-1 1-15,0 0 16,1-1-16,-1 10 15,0 8-15,1 0 16,-10 0-16,1 17 16,0 0-1,-1 1-15,1-1 16,0 0-16,0 1 16,-1-1-16,1 0 15,0-8 1,-9-9-16</inkml:trace>
  <inkml:trace contextRef="#ctx0" brushRef="#br0" timeOffset="62241.35">22969 11430 0,'0'0'0,"0"0"16,0 0-16,0 0 16,0 0-16,8 0 15,10 0-15,16 0 16,10 0-16,-1 0 16,-8 9-16,0 8 15,-9 1 1,0 8-16,0 0 15,-18 8-15,-8 1 16,-8 0-16,-10-1 16,-8-8-16,0 0 15,9 0-15,0-17 16,17-1-16,0-8 16,0 0-16,0 0 15</inkml:trace>
  <inkml:trace contextRef="#ctx0" brushRef="#br0" timeOffset="62458.08">23646 11231 0,'0'0'0,"0"0"0,-9 0 0,-8 0 0,-9 17 16,-26 27-16,-9 8 15,9 17 1,8-8-16,10-1 0,16 1 15,10-18 1,8 1-16,17-19 16,9 10-16,17-9 15,-8-17-15</inkml:trace>
  <inkml:trace contextRef="#ctx0" brushRef="#br0" timeOffset="63170.54">23246 10807 0,'0'-9'0,"0"9"0,0 0 16,0 0 0,0 0-16,0 0 0,0 0 15,-8 17 1,-1 9-16,0 18 16,-8 8-16,0-9 15,-1-8-15,18-1 16,0-8-1,0-17-15,0-18 0,9 1 16,0-10 0,-1 1-16,-8 0 15,0-1-15,0 1 16,0 0-16,0 8 16,0 9-16,0 0 15,18 0 1,8 17-16,17 18 15,35 26-15,-26-18 16</inkml:trace>
  <inkml:trace contextRef="#ctx0" brushRef="#br0" timeOffset="63618.72">23759 11725 0,'0'0'0,"0"0"0,0 0 15,0 8-15,0 10 16,0-10-16,0 1 16,0 0-16,0-1 15,0-8-15,0 0 16,0-8-16,0-1 16,8-8-16,10-9 15,-1 8 1,1 1-16,-1 0 15,-8 17-15,-1 0 16,1 0-16,0 9 16,8 8-16,0 9 15,1 8-15,-1 1 16,9 0-16,0-9 16,-8-18-1</inkml:trace>
  <inkml:trace contextRef="#ctx0" brushRef="#br0" timeOffset="83469.92">11801 12037 0,'0'0'0,"0"0"0,0 0 0,0 0 16,0 0-16,0 17 15,18 18-15,-1 68 16,9 45 0,-9 16-16,1-8 15,-1-43-15,0-27 16,-8-16-16,0-27 16,0-17-16,-1 0 15,-8-9-15,0-8 16,0-9-16,18-26 15,25-61-15,26-95 16,10-8 0,-36 51-16,-17 53 15,0 25-15,-8 18 16,-1 34-16</inkml:trace>
  <inkml:trace contextRef="#ctx0" brushRef="#br0" timeOffset="83952.78">12279 13111 0,'-9'0'0,"9"0"0,0 0 16,0 0-1,0 0-15,0-9 16,18-8-16,8-18 15,8-17-15,-8 0 16,0 0-16,0 17 16,-17 18-16,0 0 15,0-1-15,-1 10 16,-8 8-16,0 0 16,0 17-16,0 9 15,0 9 1,18 17-16,-1-9 15,0 0-15,1-17 16,-1 0 0,9-17-16,9 0 0,-9-9 15</inkml:trace>
  <inkml:trace contextRef="#ctx0" brushRef="#br0" timeOffset="84101.23">12453 12478 0,'0'0'0,"0"0"16,0 0-16,0 0 15,0 9-15,8 0 16</inkml:trace>
  <inkml:trace contextRef="#ctx0" brushRef="#br0" timeOffset="84333.74">13130 12452 0,'0'0'0,"0"0"0,0 0 0,0 0 16,0 0-16,9 18 15,8-1 1</inkml:trace>
  <inkml:trace contextRef="#ctx0" brushRef="#br0" timeOffset="84485.81">13139 12807 0,'0'0'0,"0"0"15,0 0-15,0 0 16,17-8-16,0 8 16</inkml:trace>
  <inkml:trace contextRef="#ctx0" brushRef="#br0" timeOffset="85205.46">14328 12643 0,'0'0'0,"0"-17"16,-8-9-16,-1 0 15,0 0-15,0 0 16,1 8-16,-1 1 16,-17 0-16,0 17 15,-9 0-15,-8 8 16,-1 10-1,1 8-15,0 8 16,8 1-16,0 8 16,0 18-16,18-1 15,17-8-15,9-8 16,8-1-16,9-17 16,18-9-16,16-17 15,10-17-15,8-26 16,-9-9-1,-8-9-15,-9 9 16,-26 17-16,-8 18 16,-10 0-16,1 17 15,-9 0 1,0 0-16,-9 17 0,1 9 16,-1 26-1,9 9-15,0-1 16,9-8-16,8-8 15,0-18-15,10 0 16,-1-18-16,-9 1 16,9-18-16,0 1 15,0-18-15,0-18 16,-17 1-16,0 0 16,-9 8-1,-9 0-15,0 1 16,-8 16-16,-1 1 15,1 8-15,0 9 16,8 0-16,9 0 16,0-8-1,17-1-15,-8 9 0</inkml:trace>
  <inkml:trace contextRef="#ctx0" brushRef="#br0" timeOffset="85752.88">15014 12435 0,'0'0'0,"0"0"0,0 0 16,0 17-16,0 9 15,-8 9-15,8 17 16,-9 0 0,0 0-16,0 8 15,1-16 1,8-18-16,0-9 0,0-8 15,0-1-15,0 1 16,0-18-16,0 1 16,0-1-16,8-17 15,10 0 1,-1-9-16,9 18 16,-8 0-16,-1-1 15,0 10-15,1 8 16,-10 0-16,1 0 15,0 0-15,-9 8 16,0 1 0,0 0-16,0-9 15,0 0-15,0 0 16,0 0-16,17-9 16,9-8-16,9-9 15,0 9-15,-9-1 16,0 1-16,-18 17 15,1 0-15,0 0 16,-9 9 0,0 8-16,9 18 15,-1 8-15,1-9 16,0-8-16,17-26 16,8-8-16,-8 8 15</inkml:trace>
  <inkml:trace contextRef="#ctx0" brushRef="#br0" timeOffset="86174.34">15891 12331 0,'0'0'0,"0"0"0,0 17 16,-8 18-16,-1 26 16,0 43-16,1 34 15,-19 18-15,-7 26 16,-1-9-16,9-43 15,9-35 1,-1-25-16,1-27 16,8-17-16,1-17 15,8-1-15,-9-16 16,0-53-16,-8-78 16,25-77-16,10 25 15,8 61-15,-9 52 16,9 18-1,0 25-15,0 1 16,0 16-16,9 1 16,0 17-16,-9 17 15,0 1-15,0-1 16,-17 17-16,-9 10 16,-18 8-16,-8 0 15,-17-9 1,-9-17-16,0-9 15,8-8-15,27-9 16,8 0-16</inkml:trace>
  <inkml:trace contextRef="#ctx0" brushRef="#br0" timeOffset="86386.42">16291 12097 0,'0'0'0,"0"0"0,0 0 16,0 18-16,-9 34 16,-8 51-16,-9 19 15,-9-10 1,0 1-16,18-18 16,17-26-16,0-34 15,8-9-15,-8-9 16</inkml:trace>
  <inkml:trace contextRef="#ctx0" brushRef="#br0" timeOffset="86739.67">16334 12695 0,'0'0'0,"0"0"0,0 0 16,0 8-16,0 10 15,9-1-15,8 0 16,1-8-16,-1 0 15,18-1-15,8-16 16,1-1-16,-1-17 16,0 0-1,1-9-15,-18 10 16,-9 7-16,-8 1 16,0 0-16,-1 8 15,-16 0-15,-1 9 16,0 0-16,1 0 15,-19 18-15,10 8 16,0 17 0,-1 9-16,18 8 15,18-16-15,-1-18 16,9 0-16,26-18 16,-17-8-16</inkml:trace>
  <inkml:trace contextRef="#ctx0" brushRef="#br0" timeOffset="87047.61">17185 12530 0,'0'0'0,"0"0"0,0 0 16,0 0-16,0 0 15,0 0-15,0 9 16,0 8-16,-9 1 16,-8 16-16,-9 10 15,0 16-15,9-8 16,-1-9-1,10-8-15,-10 0 16,18-18-16</inkml:trace>
  <inkml:trace contextRef="#ctx0" brushRef="#br0" timeOffset="87238.73">17011 12548 0,'0'0'0,"0"0"0,0 0 16,0 0-16,9 17 16,9 0-16,8 35 15,8 17-15,-8 1 16,26 8 0,9-18-16,-43-42 0</inkml:trace>
  <inkml:trace contextRef="#ctx0" brushRef="#br0" timeOffset="88168.71">18123 12426 0,'0'0'0,"0"0"16,0 0-16,0 0 15,0 0-15,0 18 16,-9 8-16,1 26 15,-10 0-15,-8 17 16,-9-9 0,18-16-16,0-18 15,8-9-15,0-8 16,9-1-16,0 1 16,0-18-16,0-8 15,26-26-15,9-9 16,0 0-16,8 0 15,-8 17 1,-9 18-16,0 0 16,-17 17-16,8 8 15,-8 18-15,0 18 16,-1 16-16,1 9 16,0-8-16,-1-18 15,1-17-15,0-8 16,-1-10-16,18-16 15,-8-1 1</inkml:trace>
  <inkml:trace contextRef="#ctx0" brushRef="#br0" timeOffset="88534.65">18549 12418 0,'0'0'0,"0"0"15,0 17-15,-9 0 16,9 18-16,0 17 16,0 9-16,9 8 15,-1-9-15,1-16 16,-9-18-16,9 0 16,-1-18-16,1 1 15,8-18 1,1 1-16,16-27 15,1-8-15,-9-9 16,0 17-16,-17 18 16,0 0-16,-1 8 15,1 9 1,-9 0-16,0 0 0,0 17 16,9 9-1,-1 17-15,10 1 16,-1-18-16,26 0 15,-8-9-15</inkml:trace>
  <inkml:trace contextRef="#ctx0" brushRef="#br0" timeOffset="89024.59">19052 12548 0,'0'0'0,"0"0"0,0 17 15,0 0-15,0 18 16,-9 8-16,9 0 16,0-17-16,0 0 15,0-8-15,0-10 16,0 1 0,0-9-16,0-9 15,0 1-15,18-18 16,-1-9-16,9 0 15,-8 18-15,-10 0 16,1 8-16,0 9 16,-1 0-16,1 0 15,0 18 1,-1-1-16,-8-9 16,0 1-16,0 0 15,0-1-15,0-8 16,18-8-16,8-10 15,9-7-15,8-10 16,-17 18 0,0-1-16,-17 18 0,-1 0 15,-8 0 1,9 18-16,0 25 16,0 26-16,-1-8 15,-8-27-15,26 1 16,-8-9-16</inkml:trace>
  <inkml:trace contextRef="#ctx0" brushRef="#br0" timeOffset="89435.1">19591 12089 0,'0'0'0,"0"0"0,0 0 0,0 17 16,0 9-16,8 34 15,1 27 1,0 17-16,-1-9 16,-8-8-16,0-18 15,0-8-15,0-27 16,0-8-16,0-8 16,0-10-16,0-8 15,0-8-15,18-27 16,-1-8-16,9 0 15,0 8 1,0 9-16,0 17 16,-17 9-16,0 0 15,8 18-15,0 8 16,-8 8-16,-18 18 16,1 0-16,-10-9 15,-8-17-15,0 0 16,0-17-1,0 0-15,9-18 16,8-8-16,9 8 16</inkml:trace>
  <inkml:trace contextRef="#ctx0" brushRef="#br0" timeOffset="90088.43">19990 12677 0,'0'0'0,"0"0"16,0 0-16,9 9 15,8 0-15,0-1 16,18-8-16,0 0 16,8-8-16,-8-1 15,0 0 1,-9 1-16,0-1 15,-9 1-15,-8-1 16,0 0-16,-1 1 16,1-1-16,-9 0 15,0 9-15,0 0 16,-9 0-16,1 0 16,-10 18-1,1 16-15,0 9 16,-1 1-16,18-1 15,9 0-15,0-17 16,8-8-16,0-10 16,18 1-16,0-26 15,17-9-15,-9-18 16,1 10 0,-18 8-16,0 8 15,-9 10-15,1 8 16,-1 0-16,0 0 15,9 8-15,9 10 16,0-1-16,0 9 16,-9 0-1,0 0-15,-18 0 16,1 0-16,0 0 16,-18 9-16,9-9 15,-9-9-15,9-8 16,0-1-16,0 1 15,0 0-15,0-9 16,0-9-16,44-52 16,34-60-1,26 8-15,-43 79 16</inkml:trace>
  <inkml:trace contextRef="#ctx0" brushRef="#br0" timeOffset="92667.81">3343 13786 0,'0'0'0,"0"0"15,0 0-15,0 0 16,18 0-16,8 0 16,17 0-1,18 17-15,-9-8 16,-9 8-16,-17 1 16,0-1-16,-17 0 15,0 9-15,-18 0 16,0 9-16,-8-9 15,-9 0-15,0 0 16,0 0 0,9 0-16,-1 0 15,10-9-15,-1 0 16,0 1-16,9-1 16,0 9-16,0 0 15,18 0-15,-1 0 16,26-9-16,27-8 15,-18 0 1</inkml:trace>
  <inkml:trace contextRef="#ctx0" brushRef="#br0" timeOffset="93184.91">3508 13396 0,'0'0'0,"0"0"16,-8-8-16,-1-1 15,0 0-15,1 1 16,-1-1-16,0 9 16,-8 0-16,-9 0 15,0 17-15,0 1 16,-18 16-1,1 18-15,-1 26 16,10 17-16,16 18 16,18 26-16,18 17 15,16-27 1,27-16-16,9 0 0,16-18 16,19-17-1,-1-26-15,-17-26 16,8-26-16,18-35 15,-17-8-15,-18-18 16,-9-8-16,-17-18 16,-17-8-16,-18 0 15,-17-9-15,-17-9 16,-9 9-16,-26 18 16,-9 25-1,-17 18-15,-9 8 16,9 26-16,-9 9 15,9 18-15,17-1 16,18 18-16,25-9 16</inkml:trace>
  <inkml:trace contextRef="#ctx0" brushRef="#br0" timeOffset="94139.76">4932 13977 0,'0'0'0,"0"0"0,0 0 16,0 0-16,0 17 15,-8 18-15,-1 34 16,0 9-16,9-9 16,-8-26-1,-1-17-15,9-17 16</inkml:trace>
  <inkml:trace contextRef="#ctx0" brushRef="#br0" timeOffset="94257.81">4915 13587 0,'0'0'0,"0"0"16,0 0 0,0 0-16,0 17 0,35 44 15,-1-9 1</inkml:trace>
  <inkml:trace contextRef="#ctx0" brushRef="#br0" timeOffset="94634.41">5115 14098 0,'0'0'0,"0"0"15,0 0-15,0 0 16,0 0-16,0 17 15,0 9-15,-9 0 16,0 9-16,1-9 16,-1-9-1,0-8-15,9-1 16,0 1-16,0-9 16,0-9-16,18-8 15,-1-9-15,9-9 16,0 1-16,0 16 15,-8 1-15,-10 8 16,1 9-16,0 0 16,-1 26-1,10 9-15,-10 17 16,1 0-16,0-9 16,-1-8-16,1-26 15,0-1-15</inkml:trace>
  <inkml:trace contextRef="#ctx0" brushRef="#br0" timeOffset="95035.93">5636 13985 0,'0'0'0,"0"0"15,0 0-15,0 0 16,0 18-16,0 8 15,-9 17-15,0 26 16,1-8-16,-10-9 16,10-9-1,-1-17-15,0-9 16,9-8-16,0 0 16,0-1-16,0-8 15,0-8-15,18-27 16,8-8-16,0 8 15,0 0-15,0 18 16,-9 0 0,-8 8-16,0 9 15,-1 0-15,1 17 16,0 9-16,-9 9 16,0 8-16,0 1 15,0-18-15,0 0 16,8-18-16,-8-8 15</inkml:trace>
  <inkml:trace contextRef="#ctx0" brushRef="#br0" timeOffset="95435.56">5966 14262 0,'0'0'0,"0"0"0,0 0 0,0 9 15,0 0 1,0-1-16,0 1 16,8 0-16,10-1 15,-1 1-15,1-9 16,8-9-16,0 1 16,-9-1-16,0-8 15,1-9 1,-10 8-16,1 1 15,0 0-15,-9-1 16,-9 1-16,0 0 16,1-1-16,-1 10 15,0 8-15,1 0 16,-1 8-16,-8 10 16,-1 16-1,1 1-15,17 8 16,0 1-16,9-1 15,8-17-15,-8-9 16,8-8-16,-8-9 16</inkml:trace>
  <inkml:trace contextRef="#ctx0" brushRef="#br0" timeOffset="95803.25">6495 14003 0,'-8'0'0,"-1"0"0,0 0 16,9 0-16,0 0 15,0 8-15,0 10 16,0 8-16,0 8 15,9 9-15,0 1 16,-9-1-16,0-8 16,-9-9-1,0 0-15,1-9 16,-1-8-16,0-1 16,9 1-16,0 0 15,0-9-15,0 0 16,0-9-16,9-8 15,17-44-15,18-8 16,-27 43-16</inkml:trace>
  <inkml:trace contextRef="#ctx0" brushRef="#br0" timeOffset="96333.85">7112 13994 0,'0'0'0,"0"0"0,0 0 16,0 0-16,0 0 15,0 0-15,0 17 16,0 27-16,0 33 15,-9 36-15,1 43 16,-1-9 0,0-26-16,1-34 15,-1-9-15,0-26 16,9-9-16,0-17 16,0-17-16,0 0 15,-8-18-15,-1-26 16,9-60-16,9-61 15,8-17 1,9 26-16,9 43 16,-9 26-16,8 26 15,1 9-15,0 8 16,0 18-16,8 17 16,1 0-16,-10 8 15,-8 10 1,0-1-16,-17 17 15,-9 1-15,-17 17 16,-27 0-16,-8-9 16,0 1-16,0-18 15,17-18-15,27 1 16</inkml:trace>
  <inkml:trace contextRef="#ctx0" brushRef="#br0" timeOffset="96669.33">7538 13959 0,'0'0'15,"0"0"-15,0 0 0,0 0 16,8 18-16,10 8 16,-1 8-16,9 18 15,0-9 1,-17-8-16,-1 0 15,-8-9-15,-8 0 16,-1 0-16,0-9 16,1-8-16,-1-1 15,9 1 1,0-9-16,0 0 0,0-9 16,0-8-1,9-26-15,17-18 16,17-8-16,9 26 15,0 8-15,-34 26 16</inkml:trace>
  <inkml:trace contextRef="#ctx0" brushRef="#br0" timeOffset="97000.4">8093 13977 0,'0'0'0,"0"0"0,0 0 16,0 0-16,0 0 15,-8 17-15,-1 9 16,0 9-16,1 8 16,8 9-16,0-9 15,0 0 1,8-8-16,1-9 16,8-17-16,1-1 15,-1 1-15,9-18 16,0 1-16,-9-18 15,-8 0-15,0-9 16,-18 0-16,0 1 16,-8-1-16,-9 18 15,9 0 1,-1 8-16,1 9 16,8-9-16,9 9 15</inkml:trace>
  <inkml:trace contextRef="#ctx0" brushRef="#br0" timeOffset="97589.69">8797 13977 0,'-9'0'0,"0"0"0,9 0 0,0 0 16,-8 0 0,-1-9-16,-8 0 15,-1 1-15,-8 8 16,0 0-16,-9 8 16,-8 10-16,0 16 15,-1 10 1,1 7-16,8 10 0,18 0 15,17-18 1,0 0-16,8-17 16,1-17-16,8 0 15,1-9-15,16-9 16,10-17-16,-1-17 16,1-27-16,-1-16 15,0-27-15,-16-34 16,-1 26-1,-18 34-15,1 27 16,0 25-16,-9 18 16,0-1-16,0 1 15,0 8-15,0 9 16,0 0-16,0 9 16,0 34-16,-9 61 15,0 17-15,1 9 16,8-8-1,0-27-15,0-17 16,0-26-16,8-18 16,1-16-16,0-10 15,-1 1-15,-8-9 16</inkml:trace>
  <inkml:trace contextRef="#ctx0" brushRef="#br0" timeOffset="97959.98">8979 13951 0,'0'0'0,"0"0"0,0 0 15,0 0-15,0 17 16,0 9 0,0 9-16,0 8 15,9 0-15,-1-17 16,1 0-16,-9-9 15,0-8-15,9 0 16,-1-9-16,10-9 16,-1-17-16,1-9 15,8-16-15,0 16 16,-18 9-16,1 9 16,0-1-1,-1 10-15,1 8 16,-9 0-16,9 17 15,8 18-15,0 17 16,1-1 0,17-7-16,-1-1 15,-16-26-15</inkml:trace>
  <inkml:trace contextRef="#ctx0" brushRef="#br0" timeOffset="98250.46">9804 13864 0,'0'0'0,"0"0"0,0 0 0,0 0 15,-9 0 1,1 0-16,-1 0 16,-17 0-16,0 17 15,-9 1-15,0 16 16,1 1-16,-1 17 15,0 9 1,18-1-16,8-8 0,9-9 16,0 1-1,17-18-15,1 0 16,17-18-16,-1 1 16,-8 0-16,-8-9 15</inkml:trace>
  <inkml:trace contextRef="#ctx0" brushRef="#br0" timeOffset="98467.51">9943 13890 0,'0'0'0,"0"0"0,0 0 15,0 0-15,0 0 16,17 0-16,9 0 15,18 9-15,17-9 16,17-9 0,17-17-16,-8-9 15,-9-8-15,-43 26 16</inkml:trace>
  <inkml:trace contextRef="#ctx0" brushRef="#br0" timeOffset="98738.04">10464 13336 0,'0'0'0,"0"0"15,0 0-15,0 0 16,0 0-16,0 0 16,-9 17-16,1 9 15,-18 26 1,-1 43-16,-7 26 15,-1 1-15,9-1 16,9 0-16,17-17 16,0-17-16,8-27 15,10-16-15,8-10 16,17-16-16,35-18 16,-34 0-16</inkml:trace>
  <inkml:trace contextRef="#ctx0" brushRef="#br0" timeOffset="112083.72">13798 13673 0,'0'0'0,"0"0"0,0 0 16,0 0-16,-8 18 16,-18 25-16,-26 18 15,-18 8 1,1 9-16,-1-9 15,9-8-15,9-9 16,18-18-16,16-8 16,1-8-16,0-1 15,17 0 1,8 18-16,18 0 0,26 17 16,18 17-1,25 9-15,1 8 16,-18-25-16,-9-18 15,-25-17-15,-9 0 16,-9-17-16,-9 0 16,-8-1-1,8-8-15,0 9 0</inkml:trace>
  <inkml:trace contextRef="#ctx0" brushRef="#br0" timeOffset="114415.27">14233 13994 0,'0'0'0,"-9"0"0,0 0 16,1 0-16,8 0 16,0 0-16,0 0 15,0 0-15,0 0 16,0 0 0,0 0-16,0 17 0,8 9 15,10 26 1,-1 9-16,9-1 15,0 1-15,-8 0 16,-1-18-16,-8-17 16,-1 0-16,1-9 15,-9-8-15,0 0 16,0-1-16,0-8 16,9-8-16,8-10 15,0-25 1,18-26-16,0-27 15,17 18-15,-26 44 16</inkml:trace>
  <inkml:trace contextRef="#ctx0" brushRef="#br0" timeOffset="114755.21">14814 13621 0,'0'0'0,"0"0"0,0 0 0,0 0 16,0 0 0,0 0-16,0 0 15,0 9-15,0 8 16,0 18-16,0 26 15,9 25-15,-9 44 16,0 17-16,-9-8 16,9-9-16,0-17 15,0-44 1,0-17-16,0-18 16,0-8-16,0-17 15,0-18-15,0 9 16</inkml:trace>
  <inkml:trace contextRef="#ctx0" brushRef="#br0" timeOffset="115397.62">15205 14011 0,'0'0'0,"0"0"15,0 0-15,0 0 16,0 0-1,0 0-15,0 0 0,0 0 16,0 0 0,9 18-16,0 8 15,8 25-15,0 10 16,1 8-16,-1-8 16,0-18-1,1-17-15,-9 0 0,-1-17 16,1 0-16,0-1 15,-9-16 1,8-10-16,10-16 16,8-18-16,-9 0 15,0 17-15,-8 18 16,0-1-16,8 18 16,1 0-16,-1 9 15,0 8 1,9 9-16,0 0 15,0 0-15,-17-17 16,0 0-16,-1-1 16,1 1-16,-9-9 15,0-17-15,9-35 16,0-9-16,-1-17 16,1 9-16,-9 0 15,0 17-15,0 43 16,0 9-1</inkml:trace>
  <inkml:trace contextRef="#ctx0" brushRef="#br0" timeOffset="115848.22">15917 13743 0,'0'0'0,"0"0"15,0 0-15,0 0 16,0 0-16,18 17 15,16 18-15,1-1 16,17 1-16,0 0 16,0-1-16,9-8 15,-17 0-15,-10-17 16,-8 0-16,-8-1 16,-9 1-1,-1 0-15,-16 8 16,-10 26-1,-34 26-15,-17 18 0,-18 8 16,-9 1-16,-8-1 16,35-35-16,34-34 15,17-17 1,10-9-16</inkml:trace>
  <inkml:trace contextRef="#ctx0" brushRef="#br0" timeOffset="116247.16">16838 13933 0,'0'0'0,"0"0"0,0 0 0,0 0 16,0 0-16,17 0 15,1 0-15,8 9 16,8-9 0,10 0-16,-10 0 15,1 0-15,0 0 16,0 0 0,-1 9-16,-16-1 0</inkml:trace>
  <inkml:trace contextRef="#ctx0" brushRef="#br0" timeOffset="116395.39">16899 14141 0,'0'0'0,"0"0"0,0 0 0,0 0 0,0 0 0,0 0 16,8 9-16,10-1 15,25 1-15,44-9 16,-26 0-1</inkml:trace>
  <inkml:trace contextRef="#ctx0" brushRef="#br0" timeOffset="116980.54">18297 13578 0,'0'0'0,"0"0"0,0 0 15,0 0-15,0 0 16,0 0-16,-9 18 15,-8 25-15,-27 9 16,1 8-16,-9-8 31,0-8-31,17-1 0,0-8 0,18-9 16,-1 0 0,1-9-16,8 0 15,9 18-15,18 0 16,16 8-16,1 0 15,17 0-15,9 1 16,-9-1-16,-8-17 16,-18 0-16,0-9 15,0-8-15,-18 0 16,1-1 0</inkml:trace>
  <inkml:trace contextRef="#ctx0" brushRef="#br0" timeOffset="117466.4">18653 13691 0,'0'0'0,"0"0"0,0 0 15,0 8-15,0 10 16,8 16-16,1 18 15,0 0-15,-1 0 16,1-8-16,0-1 16,0-17-16,-1-9 15,1-8 1,-9 0-16,0-1 16,0 1-16,0-9 15,0-9-15,9 1 16,-1-10-16,1 1 15,8 8 1,1 1-16,-1 8 16,0 0-16,18 17 15,0 0-15,0 9 16,-1 0-16,-8 0 16,0-9-16,0-8 15,-17 0-15,9-18 16,-1-8-16,0-18 15,1-34-15,8-26 16,-18-1 0,1 18-16,0 35 15,-9 26-15,0 8 16</inkml:trace>
  <inkml:trace contextRef="#ctx0" brushRef="#br0" timeOffset="117730.36">19495 13457 0,'0'0'0,"0"0"0,0 0 0,0 17 15,9 18-15,-1 34 16,1 35-1,0 0-15,-1 0 16,-8-9-16,9-25 16,0-19-16,-9-16 15,0-9-15,9-17 16,-1-1-16</inkml:trace>
  <inkml:trace contextRef="#ctx0" brushRef="#br0" timeOffset="118050.98">19782 13743 0,'0'0'0,"0"0"0,0 0 16,17 17-16,-8 0 15,8 18-15,0 0 16,9 8-16,0 0 16,1-17-16,-10 0 15,-8 0-15,-1-17 16,1 0 0,0-1-16,-9 1 15,0-9-15,8-17 16,10-53-16,16-34 15,-16 9-15,-10 26 16,1 43-16</inkml:trace>
  <inkml:trace contextRef="#ctx0" brushRef="#br0" timeOffset="118485.53">20320 13466 0,'0'0'0,"0"0"16,0 0 0,0 0-16,0 0 15,9 17-15,8 0 16,18 1-16,0 8 16,17 0-16,8 0 15,1-1-15,-9-7 16,-8-1-16,-10-8 15,-7-1-15,-10 1 16,-8 8 0,-1 9-16,-34 35 15,-43 52-15,-44 43 16,-26-1-16,-9-7 16,79-79-16</inkml:trace>
  <inkml:trace contextRef="#ctx0" brushRef="#br0" timeOffset="122730.47">20919 13422 0,'0'0'0,"0"0"0,0 0 0,0 0 15,0 0-15,0 0 16,18 0-16,16 0 15,10 0-15,16-8 16,10-1 0,-9 0-16,0 1 15,-9-10-15,-18-8 16,-8 0-16,-8 18 16</inkml:trace>
  <inkml:trace contextRef="#ctx0" brushRef="#br0" timeOffset="123113.28">21240 13171 0,'0'0'0,"0"0"0,0 0 15,0 0-15,0 17 16,9 18-16,0 17 16,0 9-16,-1-1 15,1 1 1,0-18-16,-1-17 15,1-17-15,0 0 16,-1-9-16,-8 0 16,0 0-16,0 0 15,-8 0-15,-1 0 16,0 0-16,-8-9 16,0 0-1,-1 9-15,9 0 16,1 0-16,-1 0 15,9 0-15,0 0 16,0-8-16,9-1 16,26-17-16,25-26 15,18-9-15,27 1 16,-1-1-16,-69 44 16</inkml:trace>
  <inkml:trace contextRef="#ctx0" brushRef="#br0" timeOffset="123330.88">21136 13223 0,'0'0'0,"0"0"15,0 0-15,0 0 16,0 0-16,0 0 15,18 9-15,8 17 16,17 8-16,18 18 16,17 9-1,26-9-15,-43-26 16</inkml:trace>
  <inkml:trace contextRef="#ctx0" brushRef="#br0" timeOffset="126525.19">15092 14999 0,'0'0'0,"0"0"0,0 0 0,-8 0 0,-10 17 16,-34 26-16,-17 9 16,-9-9-1,-18 1-15,1-1 16,8-17-16,17 0 16,9 0-16,9-9 15,18-8-15,16 0 16,1-1-16,8 1 15,9 8-15,9 9 16,34 26-16,35 18 16,9-10-1,0 1-15,-9-9 16,0-9-16,-8-17 16,-18 0-16,-9-17 15,-8-9-15,-9-9 16,-8 9-16</inkml:trace>
  <inkml:trace contextRef="#ctx0" brushRef="#br0" timeOffset="126828.36">15188 15284 0,'0'0'0,"0"0"0,0 0 0,0 18 15,17-1-15,1 26 16,16 9 0,-8 9-16,0-9 15,1-9-15,-10-8 16,-8-9-16,-1-9 16,1-8-16,0-1 15,-1 1-15,1 0 16,-9-9-16,0-9 15,17-34 1,18-35-16,0-26 16,8-17-16,-17 17 15,-17 60-15</inkml:trace>
  <inkml:trace contextRef="#ctx0" brushRef="#br0" timeOffset="127080.37">15709 15007 0,'0'0'0,"0"0"0,0 0 0,0 18 16,0 16-16,0 27 16,9 8-16,-9 35 15,0 17 1,8-25-16,1-1 15,-9-9-15,0-8 16,0-26-16,0-17 16,0-18-16,9-17 15</inkml:trace>
  <inkml:trace contextRef="#ctx0" brushRef="#br0" timeOffset="127368.22">16013 15276 0,'0'0'0,"0"0"0,0 8 16,9 18 0,8 9-16,0 17 15,9 9-15,0-1 16,-8-17-16,-10 1 15,1-18-15,0-9 16,-1-8 0,1-1-16,0 1 15,-9 0-15,0-9 16,0-35-16,17-52 16,18-68-16,95-218 15</inkml:trace>
  <inkml:trace contextRef="#ctx0" brushRef="#br0" timeOffset="127695.19">16404 15007 0,'0'0'0,"0"0"0,0 0 16,0 18-16,17-1 15,18 17-15,8 18 16,9-8-16,9-1 16,9 0-1,-10-17-15,-8 0 16,-8 0-16,-18-17 16,-9 0-16,-8-1 0,0 10 15,-18 25 1,-26 18-16,-17 16 15,-26 19 1,0-18-16,0-9 16,43-17-16,26-35 15</inkml:trace>
  <inkml:trace contextRef="#ctx0" brushRef="#br0" timeOffset="132682.76">17402 14877 0,'0'0'0,"0"0"0,0 0 0,0 0 16,9 0 0,8 18-16,18-1 15,8 0-15,10 9 16,7 0-16,1-8 15,-9 8 1,0-9-16,-26-8 0,0-1 16,-8 1-1,-10-1-15,1 10 16,-18 8-16,-8 26 16,-26 17-16,-18 9 15,-9 17-15,10-17 16,16-26-16,10-9 15,16-17-15,1-17 16,8 8 0,9-8-16</inkml:trace>
  <inkml:trace contextRef="#ctx0" brushRef="#br0" timeOffset="132944.54">17585 15830 0,'0'0'0,"0"0"0,0 0 16,0 0-16,0-9 15,17-8-15,26-44 16,27-25-16,17-18 15,17-17 1,0-1-16,0 10 16,-34 25-16,-44 61 15</inkml:trace>
  <inkml:trace contextRef="#ctx0" brushRef="#br0" timeOffset="133450.34">18635 14973 0,'0'0'0,"-8"0"0,-1 0 16,-8 17-16,-9 26 16,-9 18-16,0 8 15,18 0 1,8 9-16,18 0 15,17-8-15,9-27 16,8 0-16,9-17 16,18-17-16,25-27 15,-8-33-15,0-10 16,-9-17-16,-17-17 16,-27-9-16,-16 26 15,-27 9 1,-17 17-16,0 17 15,-9 9-15,-8 9 16,-18 25-16,-17 18 16,17 44-16,44-27 15</inkml:trace>
  <inkml:trace contextRef="#ctx0" brushRef="#br0" timeOffset="134863.15">13729 16029 0,'0'0'0,"0"0"16,0 0-16,0 0 15,0 0-15,-9 0 16,-8 17-16,-18 18 15,-26 17-15,-25 17 16,-1 18-16,0-9 16,17-9-16,10-8 15,8-18-15,17-8 16,17-9 0,1 0-16,8-9 15,9 0-15,18 1 16,8 16-16,35 1 15,17 17-15,9 0 16,8-9-16,-17 1 16,-17-18-16,-17-1 15,-18-7 1,0-10-16,-9 1 16,-8 0-16,-1-1 15</inkml:trace>
  <inkml:trace contextRef="#ctx0" brushRef="#br0" timeOffset="137495.54">13963 16393 0,'0'0'0,"0"0"0,0 0 15,0 0 1,0 0-16,0 0 0,18 17 16,-1 18-1,1 8-15,16 9 16,1 17-16,0 9 16,-9 0-16,0-17 15,0-9-15,-17-9 16,-1-17-16,1 0 15,0-17 1,-9-1-16,0 1 16,0-9-16,8-26 15,10-52-15,8-60 16,0-10-16,9 10 16,-1 51-16,-16 61 15</inkml:trace>
  <inkml:trace contextRef="#ctx0" brushRef="#br0" timeOffset="137877.51">14728 16133 0,'0'0'0,"0"0"0,0 0 16,0 0-16,0 0 15,0 0 1,0 0-16,-9 26 15,0 35-15,1 60 16,-1 52-16,-8 18 16,17-27-16,0-43 15,0-17-15,0-17 16,0-26-16,8-27 16,1-8-16,0-17 15</inkml:trace>
  <inkml:trace contextRef="#ctx0" brushRef="#br0" timeOffset="138577.26">15388 16038 0,'0'0'0,"0"0"0,0 0 15,0 0 1,-9 0-16,0 0 0,1 8 16,-18 10-1,-1-1-15,-16 26 16,0 18-16,-9 26 31,8 25-31,9 18 0,18 17 0,17 1 16,17-36-1,9 9-15,18-8 0,17-26 16,17-9 0,9-26-16,-9-18 15,-35-16-15</inkml:trace>
  <inkml:trace contextRef="#ctx0" brushRef="#br0" timeOffset="139876.76">16126 16445 0,'0'0'0,"0"0"16,0 0-16,0 0 16,0 0-16,0-9 15,-9 1-15,0-1 16,1 0-16,-10 1 16,-8-1-16,9 0 15,-9 9-15,0 9 16,0 26-16,-9-1 15,18 9-15,-1 1 16,18-10 0,0-8-16,0 0 15,9-17-15,8 0 16,1-18-16,8 0 16,8-17-16,-7 0 15,-1 0-15,-9 9 16,-8 0-16,-1 8 15,1 0 1,0 9-16,-9 0 16,8 18-16,10 8 15,-1 8-15,0 10 16,1-10-16,8-8 16,17-8-16,-8-10 15,-18-8 1</inkml:trace>
  <inkml:trace contextRef="#ctx0" brushRef="#br0" timeOffset="140476.79">16595 16306 0,'0'0'0,"0"0"0,0 0 16,0 0-16,0 9 15,0 8 1,0 18-16,0 17 15,0 17-15,0 0 16,0-17-16,0-8 16,0-10-16,0-8 15,0-8-15,0-10 16,0 1 0,0-9-16,0-9 15,17-8-15,18-9 16,0-17-16,8-9 15,-8 17-15,-9 9 16,0 26-16,-9 0 16,0 17-1,18 1-15,0 16 0,-9-8 16,0 0 0,-9 0-16,-8-17 15,0 0-15,-1-1 16,1 1-16,-9-9 15,9-17-15,0-44 16,8-34-16,-8 8 16,-1 9-16,1 18 15,-9 16 1,0 27-16,0 17 16</inkml:trace>
  <inkml:trace contextRef="#ctx0" brushRef="#br0" timeOffset="141143.71">16464 16055 0,'0'0'0,"0"0"16,0 0-16,0 0 15,0 0 1,0 9-16,0 17 16,0 52-16,0 60 15,0 18 1,0 0-16,0-17 0,0-35 16,0-18-16,0-25 15,0-27 1,0-25-16,0-9 15</inkml:trace>
  <inkml:trace contextRef="#ctx0" brushRef="#br0" timeOffset="141447.82">17246 16627 0,'0'0'0,"0"0"0,0 0 0,0 0 15,0 0-15,0 8 16,9 10-16,-1 8 15,1 8-15,0 1 16,-1-9-16,10 0 16,-10-9-16,-8-17 15</inkml:trace>
  <inkml:trace contextRef="#ctx0" brushRef="#br0" timeOffset="141979.53">17428 16237 0,'0'0'0,"0"0"0,0 0 0,0 0 0,0 0 16,0 0-16,0 0 15,0 0 1,0 0-16,0 0 16,0 9-16,0-9 15,0 8-15,0 1 16,0 8-16,0 1 15,26 16-15,9 10 16,17-1-16,0-8 16,-8-9-1,-1-1-15,1 1 16,-18-17-16,0 0 16,-9-1-16,-8 1 15,-1 0-15,1-1 16,-18 10-16,1 8 15,-27 26-15,-17 34 16,-9 1 0,9-26-16,17-18 15,1-9-15,16-8 16,9-17-16,9 0 16</inkml:trace>
  <inkml:trace contextRef="#ctx0" brushRef="#br0" timeOffset="142330.34">18027 16635 0,'0'0'0,"0"0"0,0 0 16,0 0-16,0 0 16,18 0-16,8 0 15,26 0-15,0-8 16,9-1-16,0 0 15,-1 1 1,-16-10-16,8 1 16,0 8-16,-35 9 15</inkml:trace>
  <inkml:trace contextRef="#ctx0" brushRef="#br0" timeOffset="142576.38">18305 16298 0,'0'0'0,"0"0"15,0 0-15,0 0 16,0 0-16,0 0 16,0 0-16,-8 8 15,-1 18 1,0 35-16,1 17 15,-10 26-15,1 8 16,0-8-16,17-26 16,8-34-16,1-27 15</inkml:trace>
  <inkml:trace contextRef="#ctx0" brushRef="#br0" timeOffset="143714.64">19026 16116 0,'0'0'0,"0"0"15,0 0 1,0 0-16,0 0 0,0 17 15,0 35 1,0 35-16,9 34 16,-1 0-16,-8-8 15,0-9-15,0-35 16,0-17-16,0-26 16,0 0-16,0-17 15,0-1-15,0-8 16,0-8-1,0-18-15,0-18 16,0 1-16,18 0 16,-1 8-16,9 0 15,9 18-15,0 8 16,-1 9 0,1 0-16,-9 9 0,0 8 15,-17 1 1,0-1-16,-18 9 15,0 17-15,-17-8 16,-17 0-16,8-9 16,9-9-16,9-8 15,17-9-15,0 0 16</inkml:trace>
  <inkml:trace contextRef="#ctx0" brushRef="#br0" timeOffset="144307.16">19712 16341 0,'0'0'0,"0"0"0,0 0 16,0 0-16,0 0 15,0 0 1,0 9-16,9 8 16,0 18-16,-1 17 15,1-1-15,0 10 16,-1-18-16,1 1 15,0-10-15,-1-8 16,-8-8-16,0-10 16,9 1-16,0-9 15,-1-9 1,10 1-16,-1-18 16,9 0-16,0 8 15,0 1-15,0 8 16,-8 9-16,8 0 15,0 18 1,0-1-16,0 0 0,0-8 16,-17 0-1,-1-1-15,1 1 16,0-9-16,-1-9 16,1 1-16,0-18 15,-1-26-15,10-26 16,-10 9-16,1 17 15,0 8-15,-9 27 16,8 8 0</inkml:trace>
  <inkml:trace contextRef="#ctx0" brushRef="#br0" timeOffset="144678.94">20450 16497 0,'0'0'0,"0"0"0,0 0 15,0 0-15,0 0 16,0 0-16,9 0 16,8 0-16,1 8 15,-1 1-15,0 0 16,-8-1-16,0 1 15,-1 8 1,-8 1-16,-8-1 16,-1 0-16,0 9 15,1-8-15,8-10 16,0 1-16,0 0 16,0-1-16,0 10 15,8-10-15,10 1 16,8 0-1,26-9-15,0-18 16,-35 18-16</inkml:trace>
  <inkml:trace contextRef="#ctx0" brushRef="#br0" timeOffset="145077.12">19591 16046 0,'0'0'0,"0"0"16,0 0-16,0 0 16,0 0-16,0 0 15,0 0-15,0 9 16,0 17-16,8 52 16,1 52-1,0 26-15,-1 0 16,1-18-1,0-25-15,-1-26 0,1-18 16,0-35-16,-1-16 16,-8-10-16,0-8 15</inkml:trace>
  <inkml:trace contextRef="#ctx0" brushRef="#br0" timeOffset="145426.21">20772 16298 0,'0'0'0,"0"0"15,0 0-15,0 0 16,17 17-16,0 18 15,18 17-15,8-9 16,10 0-16,-1 0 31,-9-8-31,-8-9 0,-9-9 16,0-8-16,-17 0 16,-1-1-16,1 10 15,-18 8-15,-8 17 16,-18 9-16,-17 9 15,0-18-15,9-8 16,25-18 0</inkml:trace>
  <inkml:trace contextRef="#ctx0" brushRef="#br0" timeOffset="146275.92">21180 15969 0,'0'0'0,"0"0"0,17 17 16,9 9-16,18 26 16,16 26-16,1 34 15,0 27-15,-26-18 16,-9 18 0,-18-1-16,-16-25 15,-1-27-15,-17-8 16,0-34-16,26-36 15</inkml:trace>
  <inkml:trace contextRef="#ctx0" brushRef="#br0" timeOffset="146630.98">21944 16332 0,'0'0'0,"0"0"0,0 0 15,0 0-15,0 0 16,0 0 0,26 0-16,9 9 15,-1 0-15,18-9 16,-8 0-16,-1-9 16,1 9-1,-18-9-15,-18 1 0,1 8 16</inkml:trace>
  <inkml:trace contextRef="#ctx0" brushRef="#br0" timeOffset="146800.57">21961 16670 0,'0'0'0,"0"0"16,0 0-16,0 0 15,0 0-15,18 0 16,8 9-16,34-1 15,27-25 1,-26 8-16</inkml:trace>
  <inkml:trace contextRef="#ctx0" brushRef="#br0" timeOffset="147728.62">23212 16402 0,'0'0'0,"0"0"16,0 0-16,0 0 16,0 0-1,0 0-15,0 0 16,0 0-16,0 0 15,0 0-15,0 0 16,0 0-16,-9 0 16,0-9-16,1 9 15,-10 0 1,-16 9-16,-1 25 16,0 1-16,0 8 15,18-8-15,8 8 31,9-17-31,9 0 0,0-17 0,8-1 16,9-16-16,9-1 16,0-17-1,-9 0-15,0 9 16,0-1-16,-18 10 16,1-1-16,0 9 15,-1 0-15,1 0 16,0 0-16,-1 17 15,10 1-15,-1 16 16,1 1 0,-1 0-16,9-9 15,9-18-15,8-16 16,-25 8-16</inkml:trace>
  <inkml:trace contextRef="#ctx0" brushRef="#br0" timeOffset="148576.85">24488 15908 0,'0'0'0,"0"0"0,0 0 15,0 0-15,0 0 16,0 17-16,-8 1 16,-19 16-1,-16 18-15,-18 17 16,-8-8-16,-1 0 15,10-1-15,7 1 16,19-18-16,-1-17 16,18 0-16,-1-8 15,18 8 1,0 8-16,26 1 16,18 8-16,16 9 15,27 9-15,0-1 16,-9-16-16,-17-1 15,-9-17-15,-26-17 16,0-1-16,-17-16 16,0-18-16,-1 17 15</inkml:trace>
  <inkml:trace contextRef="#ctx0" brushRef="#br0" timeOffset="148892.04">24714 16228 0,'0'0'0,"0"0"0,0 0 15,0 0 1,0 0-16,0 9 16,0 8-16,17 27 15,9 8-15,-8 8 16,-1-8-16,1 9 15,8-18-15,-9-8 16,-8-9-16,-1-9 16,1-8-1,0-1-15,-9 1 16,0-9-16,0-9 16,17-25-16,0-53 15,-8-17-15,8 18 16,-8 51-1</inkml:trace>
  <inkml:trace contextRef="#ctx0" brushRef="#br0" timeOffset="149241.85">25166 15830 0,'0'0'0,"0"0"16,0 0-16,0 0 16,0 0-16,0 0 15,0 17-15,8 35 16,10 35-16,-10 43 15,1 26 1,0 0-16,-9-9 16,0-17-16,8-35 15,-8-26-15,0-17 16,0-26-16,0-17 16,0 0-16</inkml:trace>
  <inkml:trace contextRef="#ctx0" brushRef="#br0" timeOffset="149895.45">25504 16263 0,'0'0'0,"0"0"15,0 0-15,0 0 16,0 0-16,0 0 15,0 0-15,0 0 16,0 0 0,0 0-16,0 9 15,0 17-15,0 34 0,-8 10 16,8 7 0,0-16-16,0-9 15,0-17-15,0-9 16,0-18-16,0 1 15,0 0-15,17-18 16,0 0-16,1-17 16,16 0-16,-8 9 15,0 0 1,-8 8-16,-1 9 16,1 0-16,16 0 15,1 17-15,0 1 16,0-1-16,-1-8 15,1-1 1,-9 1-16,9-18 16,-1 1-16,1-18 15,0-9-15,-9-17 16,-9-8-16,-8-1 16,0 9-16,-1 17 15,-8 18-15,0 0 16,0 17-16,0 0 15</inkml:trace>
  <inkml:trace contextRef="#ctx0" brushRef="#br0" timeOffset="150114.18">26520 16566 0,'0'0'0,"0"0"0,0 0 16,0 0-16,0 17 16,0 1-1,0 16-15,9 1 16,-9 17-16,9-9 16,-9-25-16</inkml:trace>
  <inkml:trace contextRef="#ctx0" brushRef="#br0" timeOffset="150458.67">26598 16046 0,'0'0'0,"0"0"0,0 0 15,0 9 1,18 8-16,8 18 16,26 0-16,0 8 15,17 0-15,10 1 16,-10-18-16,-17 0 16,-8 0-16,-18 0 15,0-9-15,-18 0 16,-8 18-1,-17 25-15,-26 18 16,-1-17-16,-8 0 16,0-9-16,26-26 15,26-18-15</inkml:trace>
  <inkml:trace contextRef="#ctx0" brushRef="#br0" timeOffset="150765.25">27484 16514 0,'0'0'0,"0"0"16,0 0-16,0 0 0,17 0 15,10 9-15,33-1 16,18 1-16,18-18 16,0 1-1,-18-10-15,-35-16 16,-17 17-16</inkml:trace>
  <inkml:trace contextRef="#ctx0" brushRef="#br0" timeOffset="150991.78">27771 16220 0,'0'0'0,"0"0"0,0 0 16,0 0-16,0 8 15,0 18-15,0 35 16,8 17-16,-8 17 16,-8 0-1,8 1-15,0-27 16,-9-8-16,0-18 16,9-26-16</inkml:trace>
  <inkml:trace contextRef="#ctx0" brushRef="#br0" timeOffset="151595.51">28570 15977 0,'0'0'0,"0"0"15,0 0-15,0 18 16,0 16 0,0 35-16,0 27 15,-9 8-15,0-9 16,1-17-16,-1-26 16,9-18-16,0-8 15,0-17-15,0 0 16,0-1-16,0-8 15,0-8-15,17-1 16,1-17 0,8 0-16,0 9 15,8-1-15,10 18 16,-9 0-16,-9 9 16,-18 0-16,1 8 15,0 0-15,-1 1 16,-16-1-16,-1 0 15,-8 1 1,-9-1-16,0 0 16,-9-8-16,-9 0 15,18-1-15,26-8 16,0 0-16</inkml:trace>
  <inkml:trace contextRef="#ctx0" brushRef="#br0" timeOffset="152146.47">29629 15943 0,'0'0'0,"0"0"15,0 0-15,0 0 0,-9 17 16,-8 18 0,-18 8-16,-17 9 15,0-9-15,0 0 31,0 1-31,8-10 0,10-8 0,8 0 16,8 9 0,1 0-16,17-1 15,0 10-15,17-1 16,9 9-16,26 0 16,9-9-16,-9 0 15,0-17-15,-17-17 16,-18-9-16</inkml:trace>
  <inkml:trace contextRef="#ctx0" brushRef="#br0" timeOffset="152463.69">29759 16289 0,'0'0'0,"0"0"0,0 0 16,18 17-16,-1 9 16,9 9-1,0 17-15,0 9 16,0-1-16,0-8 16,-8-9-16,-10-17 15,1 0-15,0-17 16,-1 0-16,1-1 15,-9 1-15,0-18 16,17-17 0,9-60-16,0-70 15,-17 26-15,-9 87 16</inkml:trace>
  <inkml:trace contextRef="#ctx0" brushRef="#br0" timeOffset="152735.67">30376 15830 0,'0'0'0,"0"0"0,0 0 16,0 0-16,0 0 15,8 26-15,1 17 16,0 35-1,0 26-15,-9 35 16,-9 17-16,0-27 16,0-16-16,1-26 15,8-27-15,0-16 16,0-18-16,0-26 16,0 0-16</inkml:trace>
  <inkml:trace contextRef="#ctx0" brushRef="#br0" timeOffset="153292.67">30636 16142 0,'0'0'0,"0"0"16,0 0-16,0 0 16,0 0-16,0 0 15,0 17-15,0 18 16,-8 34-16,-1 9 16,0 0-1,1-9-15,-1-17 16,9-17-16,0-9 15,0-9-15,0-8 16,0-1-16,9-16 16,8-1-16,18-17 15,8-17 1,1 8-16,-18 9 16,-9 9-16,-8 0 15,-1 17-15,1 0 16,8 17-16,1 0 15,-1 9-15,0 0 16,1 0-16,-1 0 16,1-17-16,-1-1 15,0 1 1,1-18-16,-1 1 16,18-36-16,-1-25 15,-7-35-15,-1 0 16,-18 18-16,-8 16 15,0 27-15,9 26 16</inkml:trace>
  <inkml:trace contextRef="#ctx0" brushRef="#br0" timeOffset="153658.35">31296 16376 0,'0'0'0,"0"0"0,0 0 15,0 0-15,0 0 16,0 0-16,9 17 16,0 0-16,8 1 15,0 8-15,-8 0 16,0-9-16,-9 0 15,-9 9-15,0 0 16,-8 0 0,0 0-16,-1-9 15,10-8-15,-1 0 16,9-1-16,0 1 16,0 0-16,17-1 15,18 10-15,26-10 16,0-16-16,-35 8 15</inkml:trace>
  <inkml:trace contextRef="#ctx0" brushRef="#br0" timeOffset="153948.94">31618 16020 0,'0'0'0,"0"0"16,0 0-16,8 18 16,18-1-16,18 18 15,17 17-15,8 0 16,18 0-16,0 8 16,-9 1-16,-17-18 15,-18 1-15,-17-10 16,-9 1-1,-17 8-15,-26 35 16,-69 26-16,-70 0 16,-52-9-16,-191 52 15</inkml:trace>
  <inkml:trace contextRef="#ctx0" brushRef="#br0" timeOffset="-182796.26">25357 13388 0,'0'0'0,"0"0"0,0 0 0,0 0 16,0 0-16,0 0 16,0 0-1,0 8-15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1-29T04:37:57.904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6139 1990 0,'0'0'0,"-8"-8"0,8 8 0,-18-9 0,1 0 16,0 1-16,-1-1 15,1 0-15,8 9 16,1 0-16,-1 0 16,9 0-16,-9 9 15,0 34 1,-8 44-16,-9 60 16,-9 26-16,18-34 15,0-35-15,-1-26 16,1-18-16,8-16 15,9-18-15,0-18 16,18 1-16,8-18 16,-18 9-1</inkml:trace>
  <inkml:trace contextRef="#ctx0" brushRef="#br0" timeOffset="207.75">6027 2363 0,'-9'0'0,"0"0"0,-8 0 0,8 0 16,0 0 0,9 0-16,0 0 15,0 0-15,18 0 16,8 0-16,17 0 16,9-9-16,9 9 15,0-9-15,8 9 16,10-8-16,-45 8 15</inkml:trace>
  <inkml:trace contextRef="#ctx0" brushRef="#br0" timeOffset="459.77">6556 1912 0,'-8'0'0,"-1"0"15,0 0 1,1 0-16,8 0 0,0 0 15,-9 0 1,0 18-16,0 34 16,1 34-16,-10 18 15,1 35-15,0-1 16,-1-34-16,10-17 16,8-9-16,0-9 15,0-17 1,8-9-16,18-17 15,-17-26-15</inkml:trace>
  <inkml:trace contextRef="#ctx0" brushRef="#br0" timeOffset="1069.81">6982 1999 0,'-9'0'15,"0"0"-15,1 0 0,-1 0 16,0 9 0,1 8-16,-1 9 15,0 17-15,1 18 16,8 17-16,0 17 15,0 9-15,0-9 16,8-17-16,1-26 16,0-9-16,-1-17 15,1 0 1,-9-17-16,9 0 16,-9-9-16,0-9 15,17-34-15,18-27 16,-9-16-16,0 8 15,0 17-15,-17 18 16,-1 17-16,1 9 16,8 17-16,1 0 15,-1 17-15,18 18 16,17 25 0,0 10-16,9-10 15,-9 1-15,-9-18 16,-8-17-16,-9 0 15,0-17-15,-8-1 16,-1-16-16,18-36 16,-9-51-16,8-61 15,-8-8 1,-17 42-16,-9 53 16,0 35-16,0 16 15,0 10-15,9-1 16,8 9-16</inkml:trace>
  <inkml:trace contextRef="#ctx0" brushRef="#br0" timeOffset="1338.54">8180 2085 0,'0'0'0,"0"0"15,0 0-15,0 0 0,0 9 16,0 8-16,17 18 15,10-9 1</inkml:trace>
  <inkml:trace contextRef="#ctx0" brushRef="#br0" timeOffset="1488.92">8189 2441 0,'0'0'0,"0"0"0,0 0 0,0 0 0,0 0 15,0 0 1,0 0-16,17 0 16,1 8-16</inkml:trace>
  <inkml:trace contextRef="#ctx0" brushRef="#br0" timeOffset="2682.89">10177 2060 0,'0'0'0,"0"0"0,0 25 0,0 27 16,0 52-1,0 52-15,0 26 16,-8 9-16,-1-35 16,0-44-16,1-25 15,-1-27-15,0-16 16,9-27-16,0-8 16,0-9-16,9-44 15,0 10-15</inkml:trace>
  <inkml:trace contextRef="#ctx0" brushRef="#br0" timeOffset="2932.9">10212 2155 0,'0'0'0,"0"0"15,0 0-15,9 8 16,8 10-16,1-1 16,16 0-1,1 9-15,8 0 16,-8 0-16,-9 0 15,0-8-15,-17 16 16,0 1-16,-18 17 16,-17 0-16,-18 0 15,1-9-15,0-17 16,8 0-16,9-17 16,26-1-16,0-16 15,0-1 1</inkml:trace>
  <inkml:trace contextRef="#ctx0" brushRef="#br0" timeOffset="3216.45">10646 2189 0,'0'0'0,"0"0"0,0 18 16,18 16-1,-1 1-15,0 8 16,1 1-16,-1 8 15,-8-9-15,-1 0 16,-8-17-16,0 0 16,0-17-16,0-1 15,0-8-15,0-8 16,0-9 0,9-18-16,9-26 15,16-8-15,10 0 16,8 8-16,0 9 15,0 9-15,-26 25 16</inkml:trace>
  <inkml:trace contextRef="#ctx0" brushRef="#br0" timeOffset="3536.78">11141 2311 0,'0'-9'0,"0"9"16,0 0-16,0 0 15,0 0-15,0 0 16,0 17-16,0 1 16,0-1-1,9 18-15,8-1 16,18-8-16,0 0 16,0-17-16,17-9 15,-9-9-15,0-17 16,1 0-16,-18-17 15,0-9-15,-17-9 16,-18 9-16,0 18 16,-17-1-1,0 18-15,-17 17 16,8 0-16,9 26 16,9-9-16</inkml:trace>
  <inkml:trace contextRef="#ctx0" brushRef="#br0" timeOffset="9931.92">11766 2276 0,'0'0'0,"0"0"15,0 0-15,0 0 16,0 0-16,0 0 16,0 0-16,0 0 15,0 0-15,18 17 16,-1 27-16,9 16 16,0 18-1,0-8-15,-8-10 16,-10-17-16,1-8 15,0-9-15,-1-9 16,1-8-16,-9-9 16,0-9-16,18-34 15,-1-35-15,9-17 16,0 0-16,0 17 16,17 26-1,-8 26-15</inkml:trace>
  <inkml:trace contextRef="#ctx0" brushRef="#br0" timeOffset="10349.64">12348 2397 0,'0'0'0,"-8"-8"0,-1 8 0,0 0 16,9 0-16,0 0 16,0 0-16,0 0 15,18 0-15,8 0 16,8-9 0,1 0-16,-9 1 15,0-1-15,-8 0 16,-10-8-16,1 0 15,-9-9-15,-9-9 16,1 9-16,-1 9 16,-8 17-16,-9 0 15,-1 17 1,-7 18-16,8-1 16,8 18-16,1 18 15,17-10-15,17 1 16,1-18-16,-1 0 15,18-17-15,26 9 16,-18-18-16</inkml:trace>
  <inkml:trace contextRef="#ctx0" brushRef="#br0" timeOffset="10552.81">13139 2233 0,'0'0'0,"0"0"0,0 0 16,0 0-16,0 0 16,8 8-1,1 1-15</inkml:trace>
  <inkml:trace contextRef="#ctx0" brushRef="#br0" timeOffset="10685.13">13208 2415 0,'0'0'0,"0"0"16,0 0-16,0 0 16,0 0-16,0 0 15,9 0-15,-1 0 16</inkml:trace>
  <inkml:trace contextRef="#ctx0" brushRef="#br0" timeOffset="23721.89">10282 4277 0,'0'0'0,"0"0"16,0 0-16,0 0 15,0 0-15,0 0 16,0 0-16,0 0 16,0 0-16,0 0 15,-9 0 1,0 17-16,-26 9 15,-17 26-15,-17 0 16,-1 0-16,1-9 16,-1 0-16,10 1 15,16-18-15,10 0 16,16-18-16,1 1 16,-1 0-1,10-1-15,8 1 0,0 0 16,0 8-1,17 0-15,9 18 16,18 8-16,16 18 16,10-9-16,-1-9 15,-17 0-15,-8-17 16,-18 0-16,0-17 16,-9 0-16,-8-1 15,0 1 1,-1-9-16,-8 0 15,0 0-15,9 0 16,-9 0-16</inkml:trace>
  <inkml:trace contextRef="#ctx0" brushRef="#br0" timeOffset="25100.56">10612 4545 0,'0'-9'0,"0"9"0,0 0 15,0 0-15,0 0 16,0 0-16,0 18 16,8 16-1,10 27-15,-1 8 16,0-8-16,1 0 15,-1-18-15,-8 0 16,-1-17-16,1 0 16,0-9-16,-9-8 15,0 0 1,0-9-16,0-9 16,26-26-16,0-25 15,0-9-15,9-18 16,-1-8-16,-8 8 15,9 18-15,9 8 16,-27 35-16</inkml:trace>
  <inkml:trace contextRef="#ctx0" brushRef="#br0" timeOffset="25582.97">11410 4112 0,'-8'-9'0,"-1"1"0,0-1 16,-8 0-1,8 1-15,1 8 16,8 0-16,0 0 16,0 0-16,0 0 15,-9 8-15,0 18 16,1 44-16,-1 42 15,0 27 1,1 8-16,8-8 16,-9-27-16,9-25 15,-9-1-15,9-8 16,0-26-16,0-26 16,0 0-1,0-8-15,0-10 0,0 1 16,0-9-16,0-9 15,9 9 1</inkml:trace>
  <inkml:trace contextRef="#ctx0" brushRef="#br0" timeOffset="26652.39">12001 4606 0,'0'0'0,"0"0"16,0-9-16,-9 0 15,9 1-15,-8-1 16,-1 0-16,0 1 15,1-1-15,-1 0 16,0 1-16,0-1 16,1 9-1,-10 0-15,-8 0 16,0 17-16,0 1 16,-8 16-16,-1 18 15,17 0-15,1-8 16,17-18-16,0 0 15,9-9-15,-1-8 16,10-1 0,-1-16-16,1-10 15,16-8-15,1-17 16,-9 0-16,0 8 16,-17 18-16,-1-1 15,1 10-15,-9 8 16,0 0-16,9 17 15,8 18-15,1 25 16,-1 1 0,0 0-16,1-18 15,-1 0-15,0-8 16,27-9-16,-18-9 16</inkml:trace>
  <inkml:trace contextRef="#ctx0" brushRef="#br0" timeOffset="27236.51">12453 4666 0,'0'0'0,"0"0"16,-9-8-16,0 8 15,0 0-15,1 0 16,8 0-16,-9 0 16,9 0-16,0 0 15,0 0 1,-9 17-16,1 9 15,8 17-15,0 1 16,0-1-16,0 0 16,0-17-16,0-8 15,0-10-15,0 1 16,0-9-16,0 0 16,0-9-1,8 1-15,1-1 0,0 0 16,8 9-1,1 0-15,8 18 16,8-1-16,1 0 16,0 0-16,8 9 15,-17-8-15,0-10 16,-8 1-16,-10 0 16,1-9-1,0-9-15,-1-8 16,1-27-16,0-16 15,-9-9-15,8 17 16,10 17-16,-10 18 16,1 17-1</inkml:trace>
  <inkml:trace contextRef="#ctx0" brushRef="#br0" timeOffset="27740.32">12930 4225 0,'0'0'0,"0"0"16,0 0-16,0 0 15,0 0-15,0 0 16,-9 0-16,9 0 16,0 0-16,-8 0 15,8 0 1,0 0-16,0 0 16,0 0-16,0 0 15,0 17-15,0 9 16,0 9-16,17 8 15,9 9-15,18 9 16,16-18 0,10 0-16,-1-8 15,-8-9-15,0 0 16,-9-18-16,-17 1 16,-9 0-16,-18-1 15,-8 10-15,-8 8 16,-27 17-16,-17 18 15,-9-1-15,9 1 16,0-18 0,35-26-16</inkml:trace>
  <inkml:trace contextRef="#ctx0" brushRef="#br0" timeOffset="28280.98">13877 4606 0,'0'0'0,"0"-9"0,0 0 16,0 9-16,0 0 16,0 0-16,0 0 15,0 0 1,0 0-16,0 0 15,17-8-15,9-1 16,9 0-16,17 1 16,0-1-16,0 9 15,-8 0-15,-18 9 16,-18-1-16</inkml:trace>
  <inkml:trace contextRef="#ctx0" brushRef="#br0" timeOffset="28467.32">13990 4710 0,'0'0'0,"0"0"0,0 0 0,0 0 16,0 0-16,0 0 16,0 0-1,8 0-15,10 0 16,16 8-16,18 10 15,-17-10-15</inkml:trace>
  <inkml:trace contextRef="#ctx0" brushRef="#br0" timeOffset="29057.68">15518 4614 0,'0'0'0,"0"0"0,-9-8 16,-8-1-16,8 0 15,0 1-15,1-1 16,-1 0-16,0 1 16,1-10-1,-18 1-15,0 0 16,0 8-16,0 9 16,-18 0-16,1 17 15,-1 18-15,1 8 16,8 9-16,9 9 15,9-18 1,17-17-16,0 0 16,17-8-16,0-10 15,27-8-15,25-17 16,1-18-16,8-25 16,-9 8-16,-16 0 15,-27 17-15,0 18 16,-18-1-1,1 18-15,-9 0 0,0 18 16,9 16 0,-1 27-16,10 8 15,-1-8-15,9 0 16,0-9-16,9-9 16,8-9-16,18-8 15,-26-8-15</inkml:trace>
  <inkml:trace contextRef="#ctx0" brushRef="#br0" timeOffset="29511.63">16647 4069 0,'0'0'0,"0"0"16,0 0-16,0 0 16,0 0-16,0 0 15,-9 8-15,0 10 16,-17 8-1,-8 8-15,-18 18 16,-1 0-16,-7 9 16,8-18-16,17 1 15,0-18-15,0 0 16,18-1 0,0-7-16,17-1 15,0 0-15,8 1 16,10 16-16,16 10 15,18 8-15,1-9 16,16 0-16,-8 1 16,26-1-16,-9-8 15,-43-18-15</inkml:trace>
  <inkml:trace contextRef="#ctx0" brushRef="#br0" timeOffset="29869.64">16959 4251 0,'0'0'0,"0"0"0,0 0 15,0 0-15,0 17 16,0 18-16,9 17 15,8 8-15,1 1 16,-1-1 0,18 1-16,-9-9 0,0-9 15,0-8 1,-17-9-16,-1-9 16,1-8-16,0 0 15,-9-18-15,8-8 16,10-27-16,-1-34 15,9-17-15,-8 9 16,-1 8-16,9 34 16,-9 27-1</inkml:trace>
  <inkml:trace contextRef="#ctx0" brushRef="#br0" timeOffset="30195.94">17628 3852 0,'0'0'0,"0"0"0,0 0 15,0 18-15,0 8 16,-9 17-16,9 17 15,0 27 1,-8 17-16,-1 9 16,0-9-16,1 8 15,-1 1-15,9-27 16,0-25-16,0-18 16,0-17-16,9 9 15,8-9-15,-8-9 16</inkml:trace>
  <inkml:trace contextRef="#ctx0" brushRef="#br0" timeOffset="30881.96">17958 4251 0,'0'0'0,"0"0"16,0 0-16,0 0 16,0 0-16,0 0 15,0 0-15,0 8 16,0 18-16,9 18 16,-1 8-1,1 8-15,0-8 16,8-9-16,0 1 15,-8-18-15,0 0 16,0-18-16,-1 1 16,1-9-16,0-9 15,8-8-15,9-18 16,0-8-16,0 0 16,-9 8-1,-8 18-15,0 17 16,0 0-16,8 17 15,0 0-15,18 9 16,0 0-16,-1 0 16,-7 0-16,-1-8 15,-18-10-15,1 1 16,0 0 0,-1-1-16,-8-8 15,0-8-15,9-18 16,-9-26-16,9-18 15,-1 1 1,-8 17-16,0 18 0,0 16 16,9 1-1,0 17-15</inkml:trace>
  <inkml:trace contextRef="#ctx0" brushRef="#br0" timeOffset="31262.26">18696 4112 0,'-9'-9'0,"1"1"0,-1-1 16,0 9-16,9 0 15,0 0-15,0 0 16,0 0-16,0 0 16,18 9-1,-1 8-15,18 9 16,17 0-16,9 0 16,8 0-16,-8 0 15,-18-9-15,-8-8 16,-9 0-16,-17 8 15,0 0 1,-27 27-16,-17 16 16,-34 18-16,-27 52 15,-95 216-15</inkml:trace>
  <inkml:trace contextRef="#ctx0" brushRef="#br0" timeOffset="32778.46">10464 5836 0,'0'0'0,"0"0"16,0 0-16,0 0 15,0 0-15,0 0 16,-9 0-16,-8 17 16,-9 0-16,-26 18 15,-9-1-15,-9 1 16,1 0-1,0 8-15,16-8 16,19-9-16,16 0 16,1-18-16,8 10 15,9-1-15,0 0 16,18 9-16,25 18 16,18 8-16,17 25 15,9 1-15,-18-8 16,-17-27-1,-8-8-15,-18-9 16,0-9-16,-17-8 16,-1-1-16,1 1 15,-9-9-15,17 0 16,-8 0-16</inkml:trace>
  <inkml:trace contextRef="#ctx0" brushRef="#br0" timeOffset="33363.85">11115 6243 0,'0'0'0,"-8"-9"0,-1 0 16,0 1-16,0-1 15,1 0-15,-1 1 16,-8-10 0,-1 1-16,1 0 15,0-1-15,-9 1 16,0 0-16,-9 17 15,9 0 1,-9 17-16,9 0 0,0 18 16,9 0-16,-1 8 15,18 0-15,0 1 16,0-18 0,9 0-16,8-9 15,1-9-15,-1 1 16,9-18-16,9-8 15,-1-9-15,1-17 16,0-9-16,-9 17 16,-9 9-16,-8 9 15,0 8 1,-9 9-16,0 0 16,8 18-16,10 16 15,-1 10-15,1-1 16,-10 0-16,10 9 15,-1-9 1,0-8-16,35 8 16,-17-17-16</inkml:trace>
  <inkml:trace contextRef="#ctx0" brushRef="#br0" timeOffset="33827.69">11541 6043 0,'0'0'0,"-9"0"0,0 0 16,1 0-16,8 0 16,0 0-16,0 0 15,0 0-15,0 9 16,0 17-16,0 9 16,17 17-16,0 8 15,1 1 1,-10-18-16,1 1 15,0-10-15,0-8 16,-1 0-16,1-9 16,-9-8-16,0 0 15,0-9-15,17-9 16,1-26-16,-1-25 16,9-35-16,-9-1 15,-8 36 1,17 8-16,-9 34 15</inkml:trace>
  <inkml:trace contextRef="#ctx0" brushRef="#br0" timeOffset="34177.53">12062 5584 0,'0'0'0,"0"0"16,0 0-16,0 0 16,-9 0-1,9 18-15,-9 16 16,9 10-16,-8 25 15,-1 35-15,9 26 32,0-9-32,-9-8 0,9-9 0,0-9 15,0-26-15,0-17 16,0-9-16,0-17 31,0 0-31,0 0 0,9-17 16</inkml:trace>
  <inkml:trace contextRef="#ctx0" brushRef="#br0" timeOffset="34877.91">12513 6035 0,'0'0'0,"0"0"0,0 0 0,0 0 16,0 0-1,0 0-15,0 0 16,0 0-16,0 0 16,0 26-16,0 34 15,9 10 1,0 8-16,-9 0 0,8-1 15,1-25-15,0-8 16,-1-18 0,1 0-16,0-18 15,-1 1-15,1-18 16,9-17-16,-1-8 16,0-18-16,9 8 15,-8 10-15,-1 17 16,-8-1-16,8 18 15,0 0-15,1 18 16,8-1 0,0 0-16,0 9 15,9 9-15,-9-9 16,0-9-16,-18-8 16,1-1-16,0 1 15,0-9-15,-1-17 16,1-27-1,0-25-15,-9-26 16,8 0-16,1 25 16,0 36-16,-9 25 15</inkml:trace>
  <inkml:trace contextRef="#ctx0" brushRef="#br0" timeOffset="35212.69">13208 5931 0,'-9'-9'0,"9"1"0,0 8 0,-8 0 0,8 0 16,0 0-16,0 0 16,0 0-16,0 17 15,17 0 1,9 18-16,9 8 15,17 9-15,9-9 16,-1 1 0,1-18-16,-9 0 0,-8-18 15,-18 1 1,-17 0-16,-1 8 0,1 9 16,-18 9-1,-34 25-15,-9 18 16,0-17-16,17-1 15,9-16-15,26-27 16</inkml:trace>
  <inkml:trace contextRef="#ctx0" brushRef="#br0" timeOffset="35610.8">14302 5991 0,'0'0'0,"0"0"0,0 0 16,0 0-16,0 0 16,0 0-16,0 0 15,0 0 1,18 0-16,-1 0 16,18 9-1,-1-9-15,10 9 0,-1-9 16,1 0-16,-1 0 31,-8 8-31,-9 1 0,-17-9 16</inkml:trace>
  <inkml:trace contextRef="#ctx0" brushRef="#br0" timeOffset="35776.39">14380 6286 0,'0'0'0,"0"0"0,0 0 15,0 0-15,0 0 16,0 0 0,0 0-16,18 0 15,-1 0-15,26 17 16,10 1-16,-19-10 16</inkml:trace>
  <inkml:trace contextRef="#ctx0" brushRef="#br0" timeOffset="36362.35">16134 6052 0,'0'0'0,"0"0"0,0 0 15,0 0-15,0-9 16,0 1-16,0-1 16,-8 0-16,-1 1 15,0-1-15,1 0 16,-18 9-1,0 0-15,0 18 16,-9 16-16,-17 18 16,17-8-16,18-1 15,-1-8-15,1-1 16,17-8-16,0 0 16,0-17-16,17 0 15,1-18-15,16 0 16,18-25-1,1-10-15,-1-8 16,-18 0-16,-8 18 16,-8 16-16,-10 1 15,1 17-15,0 0 16,0 26-16,-1 26 16,10 9-16,-1 17 15,0-9 1,1 0-16,-1 0 15,0-17-15,1-17 16,17 0-16,-9-9 16</inkml:trace>
  <inkml:trace contextRef="#ctx0" brushRef="#br0" timeOffset="36647.9">16369 5818 0,'0'0'0,"0"0"0,0 0 15,0 0-15,0 0 16,17 0-16,9 0 15,9 0-15,0 0 16,17-8-16,9-1 16,-1 0-1,1-8-15,-17-9 16,-18 9-16</inkml:trace>
  <inkml:trace contextRef="#ctx0" brushRef="#br0" timeOffset="37029.19">16777 5498 0,'-9'0'0,"9"0"0,0 0 16,0 0-16,0 0 15,0 0 1,0 17-16,0 35 16,-8 17-16,-1 1 15,9-10-15,0-8 16,0-8-1,0-10-15,0-8 16,0-9-16,9-8 16,-9-9-16,0 0 15,-122 26-15,122-26 16,0 0-16,0-9 16,0 1-16,0 8 15,0 0-15,0 0 16,0 0-16,0-9 15,0 0-15,0 1 16,17-1 0,10 1-16,7-18 15,18 0-15,0-9 16,1 9-16,-36 9 16</inkml:trace>
  <inkml:trace contextRef="#ctx0" brushRef="#br0" timeOffset="37244.93">16517 5420 0,'0'0'16,"0"0"-16,0 0 0,0 9 15,17 8-15,9 26 16,26 18-16,0-1 15,0 10 1,9-1-16,0-8 16,-26-35-16</inkml:trace>
  <inkml:trace contextRef="#ctx0" brushRef="#br0" timeOffset="43897.14">17593 5870 0,'0'0'0,"0"0"0,0 0 16,0 0-16,0 0 16,0 0-16,0 0 15,0 0 1,-8 9-16,-18 8 16,-9 18-16,-26 17 15,-8 8-15,8 1 16,-9 0-16,18-18 15,9-8-15,8-9 16,9 0-16,9-18 16,-1 1-1,10 0-15,8-1 16,0 1-16,8 8 16,18 9-16,18 17 15,8 9-15,9 9 16,-1-18-16,-16-17 15,-1 0-15,-17 0 16,0-17 0,-17 0-16,0-1 15,8 10-15,9-10 16,-8 1-16</inkml:trace>
  <inkml:trace contextRef="#ctx0" brushRef="#br0" timeOffset="44209.31">17706 6225 0,'0'0'0,"0"0"0,0 0 16,0 0-16,9 18 15,8 8-15,9 8 16,9 18-16,-9 0 15,9 9 1,0-1-16,-9-16 16,0-18-16,0 0 15,-18 0-15,1-18 16,0 1-16,8 0 16,0-27-16,1-16 15,17-36-15,-1-34 16,10-8-1,-1 25-15,-25 53 16</inkml:trace>
  <inkml:trace contextRef="#ctx0" brushRef="#br0" timeOffset="44497.64">18522 5862 0,'0'0'0,"0"0"16,0 0-16,0 0 15,0 0-15,0 17 16,0 35-16,0 34 16,0 18-16,0 18 15,0-1 1,0-9-16,-8-25 15,8-9-15,0-17 16,8-18-16,10-17 16,-1-17-16</inkml:trace>
  <inkml:trace contextRef="#ctx0" brushRef="#br0" timeOffset="45347.31">18835 6139 0,'0'0'0,"0"0"0,0 0 15,0 0-15,0 0 16,0 8-16,0 18 16,17 9-1,1 8-15,-1 1 16,1-1-16,8 0 16,0 0-16,-9 1 15,-8-18-15,-1 0 16,1-18-16,0 1 15,-1-9 1,1-9-16,0-8 0,8-9 16,1-9-1,-10 1-15,1 8 16,0 9-16,-1-1 16,1 18-16,8 0 15,1 0-15,-1 9 16,18 8-16,0 0 15,-9-8 1,0 0-16,0-1 16,-9 1-16,-8 0 15,-1-9-15,1-9 16,0 0-16,-1-17 16,10-43-16,-9-17 15,-9 8-15,0 17 16,8 18-16,18 25 15,-17 10 1</inkml:trace>
  <inkml:trace contextRef="#ctx0" brushRef="#br0" timeOffset="45930.26">19634 5905 0,'0'0'0,"0"0"0,-9 0 16,9 0-16,0 0 16,0 0-16,0 0 15,0 0 1,0 0-16,0 0 15,0 0-15,0 0 16,0 0-16,0 0 16,0 0-16,0 0 15,0 0-15,0 0 16,0 0-16,0 0 16,0 0-1,0 0-15,0 0 16,0 0-16,0 0 15,0 0-15,0 0 16,9 9 0,8 8-16,1 0 0,16 9 15,10 0-15,-1 0 16,-8 0 0,0 0-16,-9 0 15,0-17-15,-9-1 16,-8 1-16,0 0 15,-1-1 1,1 1-16,-9 8 0,-9 1 16,-8 16-1,-18 18-15,-8 0 16,-18 26-16,-8 0 16,25-9-16,18-8 15,17-35-15</inkml:trace>
  <inkml:trace contextRef="#ctx0" brushRef="#br0" timeOffset="47541.96">10724 2856 0,'0'0'0,"0"0"0,0 0 16,0 0-16,0 0 16,0 0-16,0 0 15,0 9-15,0 26 16,0 43-16,-8 17 15,8 35 1,-9 0-16,0-26 16,1-18-16,8-17 15,0-17-15,0-17 16,8 0-16,1-18 16,-9-17-16</inkml:trace>
  <inkml:trace contextRef="#ctx0" brushRef="#br0" timeOffset="48060.91">11393 3272 0,'-9'0'0,"1"0"0,-1 0 16,0-9-16,1 1 16,-1-1-16,0 0 15,1 1-15,-1-1 16,-8 0-16,-9 1 16,-1-1-16,1 0 15,-8 9 1,-10 0-16,10 18 15,-1-1-15,0 9 16,18 9-16,-1 17 16,10-9-16,8-17 15,0 0-15,8-17 16,10-1 0,-1-16-16,18-10 15,8-8-15,-8-8 16,-9 8-16,0 0 15,-17 8-15,-1 1 16,1 17-16,0 0 16,-1 0-16,10 17 15,-1 18-15,9 17 16,0-9-16,0 1 16,0-1-1,9 0-15,-9-17 16,-8-17-16</inkml:trace>
  <inkml:trace contextRef="#ctx0" brushRef="#br0" timeOffset="49809.67">11845 3142 0,'0'0'0,"0"0"0,0 0 16,0 0-16,0 0 15,0 0-15,0 26 16,17 17-16,0 18 16,9 8-16,0 9 15,1-17 1,-1-1-16,-9-16 16,0-18-16,-8 0 15,0-18-15,-1 1 16,1 0-16,0-18 15,8-8-15,0-18 16,10-17 0,-1 17-16,-18 1 15,1 17-15,0-1 16,8 18-16,0 0 16,1 18-16,8-1 15,9 9-15,-1 0 16,-8 0-16,0 0 15,0-18-15,-8 1 16,-1 0 0,-8-1-16,0-16 15,-1-10-15,10-25 16,-1-26-16,-8-18 16,-1 9-16,-8 26 15,9 26-15,-9 26 16</inkml:trace>
  <inkml:trace contextRef="#ctx0" brushRef="#br0" timeOffset="50192.39">12644 2926 0,'0'0'0,"0"0"0,0 0 16,0 0-16,0 0 16,0 8-16,0 10 15,8 8-15,10 0 16,-1 0-16,9 8 16,9 1-16,17-1 15,17 1 1,-8-9-16,0 0 15,-18-9-15,1-8 16,-18 0-16,-9-1 16,-8 1-16,-9-9 15,-9 17-15,-8 18 16,-27 17-16,1 9 16,-9-1-16,0-17 15,26-8 1,26-26-16</inkml:trace>
  <inkml:trace contextRef="#ctx0" brushRef="#br0" timeOffset="50529.14">13694 3099 0,'0'0'0,"0"0"15,0 0-15,0 0 16,0 0-16,0 0 15,0 0-15,0 0 16,18 0-16,8 8 16,8-8-16,10 9 15,8-9-15,0 0 16,9 0 0,-26 9-16</inkml:trace>
  <inkml:trace contextRef="#ctx0" brushRef="#br0" timeOffset="50724.87">13720 3350 0,'0'0'0,"0"0"16,0 0-16,0 0 15,0 0-15,0 0 16,18 0-16,8 0 15,17 0-15,53-9 16,-36 9-16</inkml:trace>
  <inkml:trace contextRef="#ctx0" brushRef="#br0" timeOffset="51392.41">15136 3203 0,'0'0'0,"-9"-9"16,0 0-16,1 1 15,-1-1-15,0 0 16,1-8-16,-1-9 15,-8 9 1,8-9-16,-17 8 16,0 1-16,-9 0 15,0 17-15,1 9 16,-1 8-16,0 17 16,0 1-16,1 8 15,16 1 1,1-18-16,17 0 15,0 0-15,0-18 16,9 1-16,8 0 16,0-9-16,9-9 15,9-17-15,9 0 16,-1 9-16,-17-1 16,0 1-16,-17 17 15,-1 0 1,10 9-16,-1 8 15,1 9-15,-1 9 16,9 8-16,0 0 16,0-17-1,-9 0-15,1 0 0,-1-17 16</inkml:trace>
  <inkml:trace contextRef="#ctx0" brushRef="#br0" timeOffset="51784.76">15535 2787 0,'-8'-9'0,"-1"1"0,0 8 16,1 0-16,8 0 15,0 8-15,-9 18 16,0 44-16,9 25 15,0 0-15,0 9 16,0-9-16,0-8 16,0-26-16,0-1 15,0-17 1,9-17-16,0-8 16</inkml:trace>
  <inkml:trace contextRef="#ctx0" brushRef="#br0" timeOffset="52627.66">15830 2960 0,'0'0'0,"0"0"16,0 0-16,0 0 16,0 0-16,0 18 15,9 16-15,9 1 16,-1 17-16,0 0 16,9-9-16,0 0 15,-8 1-15,-1-18 16,-8 0-1,-1-9-15,1-8 16,0-1-16,0 1 16,-1-18-16,10 1 15,-1-18-15,9-18 16,-9 1-16,-8 8 16,0 9-16,-1 9 15,1 0 1,0 17-16,-1 0 15,1 0-15,9 17 16,-1 18-16,9-1 16,0 1-16,0-9 15,0 0-15,0-9 16,-8-8 0,-10 0-16,1-1 15,0-8-15,8-8 16,0-18-16,1-18 15,-1-25-15,-8 0 16,-1 8-16,1 18 16,0 8-1,-1 18-15,1 8 16</inkml:trace>
  <inkml:trace contextRef="#ctx0" brushRef="#br0" timeOffset="52964.21">16664 2726 0,'0'0'0,"0"0"0,0 0 15,0 0-15,0 0 16,18 18-16,8 16 15,8 10-15,10 8 16,8 0 0,-9-9-16,-8-17 15,-9 0-15,0-17 16,-17 8-16,-1 0 16,-16 0-16,-10 18 15,-34 26-15,-35 34 16,-8 35-16,52-61 15</inkml:trace>
  <inkml:trace contextRef="#ctx0" brushRef="#br0" timeOffset="73174.16">8310 3610 0,'-8'-9'0,"-1"-8"0,0-1 16,1 1-16,-1 0 0,0-1 16,1 1-16,-1 0 15,0 0 1,1-1-16,-1 1 16,-17 0-16,0-1 15,0 1-15,-18 0 16,1 17-16,-1 8 15,10 10-15,-1 16 16,0 1-16,18 0 16,17 8-1,0-17-15,9 0 16,8-9-16,-8-8 16,8-1-16,-8-8 15,-1-8-15,10-1 16,-1-8-16,-8-1 15,-1 10-15,1 8 16,8 0 0,1 17-16,-1 26 15,9 9-15,0 35 16,-8 0-16,-10-18 16,-8 0-16,0-8 15,-8-18-15,-1-17 16,0 0-1,-8-9-15,0 1 16,-1-10-16,-8 1 16,9-18-16,-1 1 15,1-18-15,0 0 16,17-9 0,8-17-16,1 17 15</inkml:trace>
  <inkml:trace contextRef="#ctx0" brushRef="#br0" timeOffset="73407.48">8380 3463 0,'0'0'0,"0"0"0,0 0 0,0 17 16,0 9-1,0 17-15,0 9 16,0-9-16,9 1 16,-1-1-16,-8-8 15,9-9-15,0-18 16,-9-8 0,0 0-16</inkml:trace>
  <inkml:trace contextRef="#ctx0" brushRef="#br0" timeOffset="73558.2">8406 3203 0,'0'0'0,"0"0"0,0 0 16,0 0-16,0 0 15,0 0-15,0 17 16,0 0-16,9 9 16,8 26-1,-8-8-15</inkml:trace>
  <inkml:trace contextRef="#ctx0" brushRef="#br0" timeOffset="73905">8745 3670 0,'-9'-8'0,"-9"-1"0,10 0 0,-1 9 0,0 0 0,9 0 16,0 0-16,0 18 15,0-1 1,9 0-16,0 18 16,8 0-16,1-9 15,-10 0-15,1-9 16,0-8-16,-1-1 15,-8-16-15,0-1 16,9-26-16,8-43 16,1-17-1,-1 8-15,-8 27 16,-1 25-16,1 27 16</inkml:trace>
  <inkml:trace contextRef="#ctx0" brushRef="#br0" timeOffset="74441.7">9222 3662 0,'-9'-9'0,"-8"0"0,8 9 16,1 0-16,-1 0 16,0 0-16,9 0 15,0 0-15,0 0 16,0 0-16,9 0 15,8 0 1,1-8-16,-1-1 16,-8-8-16,8-9 15,-8-9-15,0 9 16,-18 0-16,0 9 16,1 0-16,-1 8 15,0 9-15,-17 17 16,9 1-1,-1 25-15,1 0 16,17 9-16,0 9 16,9-9-16,8-9 15,0-8-15,1-9 16,-10-18-16,1 1 16,9-18-16,-1 1 15,0-10 1,-8 10-16</inkml:trace>
  <inkml:trace contextRef="#ctx0" brushRef="#br0" timeOffset="74843.05">9465 3696 0,'0'-8'0,"0"8"16,0 0-16,0 0 15,0 0-15,0 8 16,0 10-16,0-1 16,0 0-16,0-8 15,0 8-15,0-8 16,0 0 0,0-9-16,0 0 15,0 0-15,0-9 16,0-17-16,18-9 15,-1 1-15,-8 16 16,-1 1-16,1 0 16,0 17-16,-1 0 15,1 0-15,0 17 16,8 0 0,1 18-16,-1 17 15,-8-9-15,-1-8 16,1-9-16,0-17 15,8-1-15,-8 1 16</inkml:trace>
  <inkml:trace contextRef="#ctx0" brushRef="#br0" timeOffset="75035.75">10012 3402 0,'0'0'0,"0"0"16,0 0-16,0 0 16,0 0-16,0 0 15,0 17 1,18 18-16,8 0 16,-9-18-16</inkml:trace>
  <inkml:trace contextRef="#ctx0" brushRef="#br0" timeOffset="75149.74">9986 3757 0,'0'0'0,"0"0"15,0 0-15,0 0 16,9 0-16,0 0 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1-29T04:39:49.718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7850 6017 0,'0'0'0,"0"-8"0,17-1 0,18-8 0,-9-1 15,0-8 1,-8 1-16,-10-1 16,1-9-16,0-8 15,-1 8-15,-8 18 16,-8-1-16,-1 1 15,0 17-15,1 0 16,-1 17 0,-8 9-16,-1 9 15,10 17-15,8 9 16,0-1-16,8-8 16,1-9-16,8-17 15,-8 9-15,0-18 16</inkml:trace>
  <inkml:trace contextRef="#ctx0" brushRef="#br0" timeOffset="230.86">8224 6052 0,'0'0'0,"0"0"16,0 0-16,0 0 15,0 0-15,0 0 16,0 0-16,8 0 16,1 0-16</inkml:trace>
  <inkml:trace contextRef="#ctx0" brushRef="#br0" timeOffset="969.04">8831 5836 0,'0'0'0,"0"0"0,0 0 0,-8-9 16,-1 0-16,0 1 15,1-10-15,-1 1 16,0 0-16,-8-9 16,0 8-1,-10 1-15,1 0 16,-8 8-16,8 9 15,-9 9 1,0 8-16,0 0 0,1 9 16,16 9-16,1-9 15,17 0-15,0 0 16,0-9 0,9-8-16,-1 0 15,1-1-15,0-8 16,-1 0-16,1 0 15,0 0-15,8 18 16,1-1 0,-1 9-16,9 34 0,0 10 15,0 8 1,-17 0-16,-1-9 16,1 0-16,-9 0 15,-9-8-15,1-18 16,-1-17-16,-17 0 15,9 0-15,-9-17 16,0 0-16,-9-18 16,0-8-16,0-9 15,18-18 1,8 1-16,9 17 16,9 9-16</inkml:trace>
  <inkml:trace contextRef="#ctx0" brushRef="#br0" timeOffset="1105.27">8944 6026 0,'0'0'0,"0"0"0,0 0 16,0 0-16,0 0 16,9 0-16,0 0 15</inkml:trace>
  <inkml:trace contextRef="#ctx0" brushRef="#br0" timeOffset="1735.72">9648 5706 0,'0'0'0,"0"0"16,0 0-16,-9 17 15,0 9-15,1 9 16,-1 8-16,9 0 16,0-8-1,0-9-15,0-9 16,9-8-16,-1-9 0</inkml:trace>
  <inkml:trace contextRef="#ctx0" brushRef="#br0" timeOffset="1864.35">9656 5281 0,'0'0'0,"0"0"0,0 0 0,0 0 16,18 18 0,-1 16-16,0 1 15,1-9-15</inkml:trace>
  <inkml:trace contextRef="#ctx0" brushRef="#br0" timeOffset="2187.62">9934 5939 0,'0'0'0,"0"0"16,0 0-16,0 0 15,0 0-15,0 0 16,0 0-16,0 0 15,0 0-15,0 0 16,0-8-16,0-1 16,0-8-1,18-9-15,8-9 16,8 1-16,-8-1 16,0 18-16,1-1 15,-10 18-15,-8 0 16,-1 9-16,10 8 15,-1 1 1,0 16-16,1 1 0,-10-9 16,1-17-1</inkml:trace>
  <inkml:trace contextRef="#ctx0" brushRef="#br0" timeOffset="3033.6">10803 5377 0,'0'0'0,"0"0"16,0 0-16,0 0 15,17 0-15,9 0 16,17 0-16,27 0 16,17-9-1,17 0-15,-9-8 16,-8 0-16,-26-1 15,-17 10-15,-27 8 16</inkml:trace>
  <inkml:trace contextRef="#ctx0" brushRef="#br0" timeOffset="3382.81">11098 5446 0,'0'0'0,"0"0"15,0 0-15,0 0 16,0 0-16,0 8 16,-9 10-16,0 8 15,1 26 1,-1 8-16,0 1 16,1-18-16,-1 1 15,0-1-15,1-17 16,8 0-16,0-9 15,0 1-15,0-1 16,8-8-16,10-1 16,8 1-1,17 8-15,1-8 16,-1-1-16,0-8 16,1-8-16,-1-1 15,-17 0-15,0 1 16,-8 8-16</inkml:trace>
  <inkml:trace contextRef="#ctx0" brushRef="#br0" timeOffset="3551.87">11124 5636 0,'0'0'0,"0"0"16,0 0-16,0 0 15,0 0 1,0 0-16,0 0 0,0 0 15,17 0-15,18 0 16,26-8 0,17-1-16,-43 9 15</inkml:trace>
  <inkml:trace contextRef="#ctx0" brushRef="#br0" timeOffset="4085.64">11706 5584 0,'0'0'0,"0"0"0,0 0 0,0 0 15,0 0 1,0 0-16,0 0 16,0 0-16,0 0 15,0 0-15,0 0 16,0 0-16,0 0 16,0 0-16,-9 9 15,0 26 1,9 17-16,0 0 15,0 0-15,0-9 16,9-17-16,0 0 16,-1-17-1,1-1-15,-9-8 0,17-8 16,9-18-16,9-26 16,-9-9-16,0 9 15,-17 9 1,0 17-16,-1 8 15,-8 18-15,0 0 16,0 0-16,0 18 16,9 16-16,0 1 15,8 8-15,0 1 16,10-10-16,-19-16 16</inkml:trace>
  <inkml:trace contextRef="#ctx0" brushRef="#br0" timeOffset="4644.51">12435 5558 0,'0'0'0,"-9"-8"15,1-1 1,-10 0-16,-8 1 16,9-1-16,-9 0 15,0 9-15,0 0 16,0 0-16,-9 26 15,0 18-15,1 8 16,16 0-16,18-9 16,0 0-1,9 1-15,8-18 16,1 0-16,16-18 16,1-8-16,17-17 15,18-9-15,8-26 16,-26 17-16</inkml:trace>
  <inkml:trace contextRef="#ctx0" brushRef="#br0" timeOffset="4849.83">12687 4995 0,'0'0'0,"0"0"0,0 0 15,0 9-15,0 8 16,0 35-16,0 35 15,-9 8 1,9 27-16,0 16 16,-8-25-16,-1-35 15,9-9-15,0-26 16,0-17-16,9-8 16,-1-10-16</inkml:trace>
  <inkml:trace contextRef="#ctx0" brushRef="#br0" timeOffset="5039.27">12930 5593 0,'0'0'0,"0"0"16,0 0-16,0 17 0,0 1 16,0 8-16,0 0 15,0 0-15,0-9 16,0-8-16,0-1 15,0 1 1,0 0-16</inkml:trace>
  <inkml:trace contextRef="#ctx0" brushRef="#br0" timeOffset="5153.06">12878 5169 0,'0'0'0,"0"0"0,0 0 16,0 0-16,0 17 15,9 9-15,-1 0 16</inkml:trace>
  <inkml:trace contextRef="#ctx0" brushRef="#br0" timeOffset="5668.82">13425 5515 0,'0'0'0,"0"0"0,0 0 15,0-9 1,0 1-16,0-1 0,0 0 16,0 1-1,-9 8-15,1 0 16,-1 0-16,-17 0 15,-9 17-15,1 0 16,7 18-16,1 8 16,9 1-16,0-10 15,8-8 1,9-8-16,0-10 16,9 1-16,-1-9 15,10-9-15,16-25 16,1-18-16,0-52 15,8-35-15,1 9 16,-18 44-16,-17 25 16,-1 26-1,1 18-15,-9 0 16,0 17-16,0 0 16,-9 26-16,1 34 15,-1 27-15,0 8 16,0-8-16,9-9 15,0 0-15,9-26 16,17 0-16,-8-18 16</inkml:trace>
  <inkml:trace contextRef="#ctx0" brushRef="#br0" timeOffset="6018.99">13547 5480 0,'0'0'0,"0"0"16,0 0-16,0 0 0,0 0 16,0 9-1,17 0-15,0-1 16,1 1-16,8 0 16,9-9-16,-9-9 15,0 0-15,0-17 16,-9-8-16,-8-18 15,-1 17-15,-16 1 16,-1 16 0,0 18-16,1 0 15,-18 18-15,-9 16 16,0 1-16,0 17 16,18 0-16,17 8 15,9-8-15,8-26 16,9 0-16,9 0 15,-18-8-15</inkml:trace>
  <inkml:trace contextRef="#ctx0" brushRef="#br0" timeOffset="6702.61">14207 5472 0,'-9'-9'0,"0"0"15,1 1-15,-1-1 16,0 9-1,-8 0-15,-1 0 16,1 0-16,-9 17 16,0 1-16,0 8 15,9 0-15,-1 0 16,1 0-16,8 0 16,9-18-1,0 1-15,0 0 0,0-9 16,0-9-1,9 0-15,8 1 16,1-10-16,-10 1 16,1 0-16,0 17 15,-1 0-15,-8 0 16,9 0 0,0 0-16,-1 8 0,1 10 15,0-1 1,-1-8-16,1-1 15,8 1-15,1-9 16,-1 0-16,1-9 16,8 1-16,0-1 15,0-8-15,-9 8 16,-8 9 0,-1 0-16,1 0 15,-9 0-15,0 9 16,9 8-16,0 9 15,-9 0-15,0-9 16,0-8-16,0 0 16,0-1-16,0-8 15,0-8-15,17-10 16,9-25 0,9-9-16,-1 0 15,-8 17-15,1 18 16,-1 0-16,-18 17 15,10 0-15,-1 17 16,0 0-16,1 1 16,-1 16-16,0 18 15,1 0-15,-1-17 16</inkml:trace>
  <inkml:trace contextRef="#ctx0" brushRef="#br0" timeOffset="7375.26">15136 4840 0,'0'0'0,"0"0"16,0 0-16,0 0 16,8 0-16,19 0 15,7 17-15,-8 0 16,0-8-16,-17 8 15,0 1 1,-1-1-16,-16 0 16,-1 9-16,-17 0 15,9 0-15,-1 0 16,1-9-16,8 1 16,9 8-1,9 8-15,17 1 16,9 0-16,-1-9 15,-8 0-15,1-9 16,-19 0-16,1 1 16,-9-1-16,-9 0 15,1 1-15,-19-1 16,1 0-16,0-8 16,9 0-16,0-1 15,8 1 1,9-9-16,0 0 15</inkml:trace>
  <inkml:trace contextRef="#ctx0" brushRef="#br0" timeOffset="7848.74">15666 5004 0,'0'0'0,"0"0"16,0 0-16,0 17 15,0 9-15,0 26 16,0 18-16,0-10 16,0-8-1,0-8-15,0-10 0,0-8 16,0-8-16,0-10 16,0 1-1,0-9-15,0-17 16,0-27-16,8-34 15,1-8-15,0 25 16,-1 18-16,1 17 16,0 8-16,-1 1 15,10 17 1,-1 0-16,9 0 0,9 17 16,8 1-1,1 16-15,-1 1 16,-17 0-16,0-1 15,-8 1-15,-10 0 16,-16-1-16,-10 10 16,-8-10-16,-17 1 15,8-9 1,0 0-16,9-18 16,17 1-16</inkml:trace>
  <inkml:trace contextRef="#ctx0" brushRef="#br0" timeOffset="8282.37">16951 5125 0,'0'0'0,"0"0"16,0-8-16,-9-1 16,0-8-1,1-1-15,-10 1 16,-8 0-16,0 17 16,0 0-16,-9 8 15,1 10-15,-1 16 16,0 1-16,18 0 15,17 8-15,0 0 16,9-8 0,8-9-16,0 0 15,-8 0-15,0-17 16,-1-1-16,-8 10 16,-8-1-16,-1-8 15,-8 8-15,-9 0 16,-1 0-16,10-8 15,0 0-15,17-1 16,0-8 0</inkml:trace>
  <inkml:trace contextRef="#ctx0" brushRef="#br0" timeOffset="8765.39">17116 5065 0,'0'0'0,"0"0"0,0 0 16,-9 17-16,0 9 16,9 26-16,0 17 15,-8 18-15,-1 34 16,9 9 0,-9-26-16,1-17 0,-1-27 15,0-8 1,1-8-16,8-19 15,0-7-15,0-10 16,0 1-16,0-18 16,-9-17-16,9-77 15,0-71-15,9-25 16,25 43 0,-8 52-16,9 44 0,0 8 15,0 17-15,-1 9 16,1 9-1,0 17-15,-1 0 16,10 8-16,-18 10 16,0-1-16,-17 0 15,-1 9-15,-8 9 16,-8 0 0,-10-1-16,-8 1 15,-8-9-15,-1 0 16,17-9-16,18-8 15</inkml:trace>
  <inkml:trace contextRef="#ctx0" brushRef="#br0" timeOffset="9182.74">17836 5099 0,'0'0'0,"0"0"0,0 0 16,0 0-16,0-8 15,-8-1-15,-1 0 16,0 1-16,1-1 16,-18 9-16,-9 0 15,9 17 1,-18 1-16,10 16 16,-1 10-16,18-1 15,-1-8-15,10-9 16,8-9-16,0-8 15,0-1-15,8 1 16,1-18-16,8-8 16,9-9-16,0-9 15,0 1 1,-8 16-16,-9 1 16,-1 8-16,1 9 15,0 0-15,-1 18 16,10-1-16,-1 18 15,0-1-15,9-8 16,0 0-16,9 9 16,-9-18-16</inkml:trace>
  <inkml:trace contextRef="#ctx0" brushRef="#br0" timeOffset="9515.44">18166 5021 0,'0'0'0,"0"0"0,0 0 16,0 0-16,0 0 15,0 0-15,-8 0 16,-1 0-16,0 0 15,1 9-15,-10 8 16,-8 9 0,0 9-16,9 8 15,-1 1-15,10-18 16,8 0-16,0-9 16,0 0-16,0-8 15,0 0-15,26 8 16,9 0-16,-18-8 15</inkml:trace>
  <inkml:trace contextRef="#ctx0" brushRef="#br0" timeOffset="9982.01">18357 5134 0,'0'0'0,"0"9"16,0-9-16,0 0 15,0 0-15,0 0 16,0 0-16,0 0 16,0 8-16,0-8 15,0 0-15,18 9 16,-1-9-1,9-9-15,9 1 16,-9-1-16,0 0 16,0 1-16,-8-10 15,-10 1-15,1 0 16,0-1-16,-9 10 16,-9 8-1,0 0-15,-8 0 16,-9 17-16,0 18 15,-9-1-15,18 10 16,-1-1-16,18-17 16,0 0-16,18-9 15,-1 1 1,26-1-16,18-8 16,26 8-16,-44 0 15</inkml:trace>
  <inkml:trace contextRef="#ctx0" brushRef="#br0" timeOffset="13951.91">10672 6693 0,'0'0'0,"0"-9"0,0 9 0,-8-8 16,-1-1-16,0 0 15,1 1-15,-1-10 16,0 1 0,1 0-16,-1-1 15,-8 1-15,-1 0 16,1-1-16,-9 18 16,-9 18-16,0 16 15,1 1-15,16 0 16,1 8-16,-1-17 15,18 0 1,0-17-16,0-1 16,18 1-16,8-18 15,9 1-15,8-27 16,0 0-16,-17 1 16,1 16-16,-19 10 15,1 8 1,8 8-16,1 10 15,-1 16-15,0 1 16,9 8-16,0-17 16,9 0-16,9-8 15,8-10-15,-26 1 16</inkml:trace>
  <inkml:trace contextRef="#ctx0" brushRef="#br0" timeOffset="14215.67">11063 6433 0,'0'0'0,"0"0"0,0 17 15,0 9-15,17 9 16,1 17-16,8 0 16,0 9-16,0-18 15,-17-8 1,-1-9-16,1-9 15,0-8-15,-9-1 16,0 1-16,0-18 16,8-8-16,10-44 15,8-34-15,9 17 16,-1 43 0</inkml:trace>
  <inkml:trace contextRef="#ctx0" brushRef="#br0" timeOffset="14651.73">11558 6520 0,'0'0'0,"0"0"16,0 0-16,0 0 15,0 0-15,0 8 16,0 10-16,9-1 16,8 0-16,9 1 15,9-1 1,0-8-16,-1-1 16,-8-16-16,0-1 15,-8 0 1,-1-8-16,-8 0 0,0-1 15,-18-8-15,0 9 16,1 0-16,-1-1 16,-9 18-16,1 0 15,-9 18 1,-9 16-16,1 10 16,16 8-16,1-9 15,17 0-15,0 1 16,17-18-16,1 0 31,34-9-31,-9 0 0</inkml:trace>
  <inkml:trace contextRef="#ctx0" brushRef="#br0" timeOffset="14964.42">12279 6433 0,'-9'0'0,"0"0"0,1 0 15,-1 0-15,0 0 16,-8 0-16,-9 0 16,0 17-16,-9 9 15,0 9 1,1 8-16,8 1 15,8-1 1,10 0-16,8-17 0,0 0 16,8 0-16,10-8 15,-1-1-15,18-8 16,26-1 0,-27 1-16</inkml:trace>
  <inkml:trace contextRef="#ctx0" brushRef="#br0" timeOffset="15181.48">12261 6494 0,'0'0'0,"0"0"16,0 0-16,0 0 16,0 0-16,18 8 15,8 1-15,9-9 16,-1 0-1,18-9-15,1 1 16,7-1-16,1-8 16,-35 17-16</inkml:trace>
  <inkml:trace contextRef="#ctx0" brushRef="#br0" timeOffset="15391.5">12513 6095 0,'0'0'0,"0"0"15,0 0-15,-8 18 16,-1 8-16,0 26 16,-8 17-16,8 35 15,-8 8-15,17-8 16,0-17 0,0-26-16,9-1 15,-1-25-15,1-26 16,0-1-16</inkml:trace>
  <inkml:trace contextRef="#ctx0" brushRef="#br0" timeOffset="15717.25">12782 6528 0,'0'0'0,"0"0"0,0 0 16,-8 9-1,-1 8-15,0 18 16,-8 0-16,0 8 15,17-8-15,0-9 16,8 0-16,10 0 16,-1 0-1,0-9-15,1-8 0,-1-1 16,9-8 0,-8-8-16,-1-1 15,-8-17-15,-1-17 16,1-1-16,-18 10 15,1-1-15,-1 18 16,0-1-16,1 1 16,-1 8-16,9 9 15,0 0-15,0 0 16,0 0 0,0 0-16</inkml:trace>
  <inkml:trace contextRef="#ctx0" brushRef="#br0" timeOffset="16016.26">12947 6468 0,'0'0'0,"0"0"16,0 0-16,0 8 16,0-8-16,0 0 15,0 0 1,0 18-16,18 16 16,8 1-16,0 8 0,0-8 15,0 8 1,0-17-16,-17 0 15,-1 0-15,1-17 16,0 0 0,-9-1-16,0 1 15,0 0-15,0-9 16,0 0-16,0-9 16,0-26-16,9-8 15,8-9-15,18 0 16,-1 9-1,-16 25-15</inkml:trace>
  <inkml:trace contextRef="#ctx0" brushRef="#br0" timeOffset="16287.74">14189 6269 0,'0'0'0,"0"0"16,0 0-16,0 0 15,0 0-15,0 0 16,0 0-1,0 8-15,9 10 16,0-10-16</inkml:trace>
  <inkml:trace contextRef="#ctx0" brushRef="#br0" timeOffset="16430.77">14085 6736 0,'0'0'0,"0"0"0,0 0 0,0 0 0,0 0 16,0 0-16,9 9 16,8 0-1</inkml:trace>
  <inkml:trace contextRef="#ctx0" brushRef="#br0" timeOffset="17465.97">15231 6208 0,'0'0'0,"0"0"0,0 0 16,0 0-1,0 0-15,0 0 16,18 17-16,-1 18 16,18 8-16,0 18 15,8 17-15,0 0 16,-8 0-16,-9-18 16,0-16-16,0-1 15,-17-17-15,0-9 16,-1-8-1,1 0-15,0-18 16,8-8-16,9-44 16,26-52-16,0-25 15,-8-9-15,8 34 16,-9 35-16,-8 35 16,-18 25-16</inkml:trace>
  <inkml:trace contextRef="#ctx0" brushRef="#br0" timeOffset="17798.43">15257 5939 0,'0'0'0,"0"0"16,0 0-16,0 0 15,9 0-15,8 0 16,27 0-16,8 9 16,17 0-16,1-1 15,-9 1 1,-1-9-16,-7 0 15,7 0-15,-8 0 16,-8 0-16,-27 0 16</inkml:trace>
  <inkml:trace contextRef="#ctx0" brushRef="#br0" timeOffset="17970.84">15830 5766 0,'0'0'0,"0"0"0,0 0 16,0 0-16,0 0 16,0 0-16,0 18 15,18-1-15,-1 18 16,18 8-16,-18-26 16</inkml:trace>
  <inkml:trace contextRef="#ctx0" brushRef="#br0" timeOffset="18435.33">16187 6277 0,'0'0'0,"0"0"0,0 0 16,0 0-16,0 0 15,0 0-15,8 0 16,10 0-16,8 0 15,8 0-15,18 9 16,1 0 0,7-1-16,-8 10 15,-25-10-15</inkml:trace>
  <inkml:trace contextRef="#ctx0" brushRef="#br0" timeOffset="18615.84">16352 6424 0,'-9'0'0,"0"0"16,0 9-16,9-9 15,0 0-15,0 0 16,0 0-16,9 9 16,9 8-16,25 0 15,-8 1-15</inkml:trace>
  <inkml:trace contextRef="#ctx0" brushRef="#br0" timeOffset="19032.28">17107 6000 0,'0'0'0,"0"0"0,0 0 0,0 9 16,9 17-16,-1 26 15,10 8-15,-1 1 16,0 0-1,1-1-15,-1 1 16,-8-18-16,0-17 16,-1 0-16,-8-9 15,0-8-15,0 0 16,0-1 0,0-16-16,18-10 15,-1-16-15,18-36 16,-1-16-16,1 17 15,0 8-15,0 18 16,-18 25-16</inkml:trace>
  <inkml:trace contextRef="#ctx0" brushRef="#br0" timeOffset="19230.87">17585 6303 0,'0'0'0,"0"0"15,0 0-15,0 9 16,0 8-16,8 1 16,1 16-16,-9 1 15,0 8 1,0 0-16,9 9 16,8 0-16,-17-26 15</inkml:trace>
  <inkml:trace contextRef="#ctx0" brushRef="#br0" timeOffset="19952.54">17836 6260 0,'-8'-9'0,"8"9"0,0 0 15,0 0-15,0 0 16,0 0 0,8 0-16,10 0 15,8 0-15,0 9 16,-9 0-16,1-1 16,-1 10-16,-8-1 15,-1 0-15,1 1 16,-18 16-16,1 18 15,-10-9-15,1 1 16,0-18 0,8 0-16,0-9 15,9-8-15,0-1 16,0-8-16,0-8 16,9-10-16,26-8 15,8 0-15,18-17 16,0-18-1,-27 27-15,-25-1 16,0 9-16,-1 9 16,1 0-16,-9 8 15,0 0-15,0 1 16,0 8-16,0 0 16,0 0-16,-9 8 15,1 10 1,-1 8-16,9 8 15,0 9-15,0 1 16,0-1-16,9-17 16,-1 0-16,10-9 15,-1 1-15,-8-10 16</inkml:trace>
  <inkml:trace contextRef="#ctx0" brushRef="#br0" timeOffset="20211.95">18097 5723 0,'0'0'0,"0"0"16,-9 0-16,1 17 15,-1 1-15,-17 16 16,0 10-16,0-1 16,8 0-16,1-8 15,17-9-15,0-18 16,0-8-16,0 0 16</inkml:trace>
  <inkml:trace contextRef="#ctx0" brushRef="#br0" timeOffset="20331.9">18132 5905 0,'-9'-9'0,"9"9"0,0 0 16,0 0-16,0 0 16,0 18-16,17-1 15,18 17-15,-18-16 16</inkml:trace>
  <inkml:trace contextRef="#ctx0" brushRef="#br0" timeOffset="20817.16">18505 6329 0,'0'0'0,"0"0"16,0 0-16,0 0 15,0 0-15,0 0 16,17 0-16,1 0 15,17 0-15,17 0 16,0 0 0,0 0-16,17 0 15,-8 9-15,-35 0 16</inkml:trace>
  <inkml:trace contextRef="#ctx0" brushRef="#br0" timeOffset="21030.78">18826 5991 0,'0'0'0,"0"0"0,0 0 15,0 0-15,0 0 16,0 0-16,0 26 16,0 35-16,-8 17 15,-1 17-15,0 1 16,1-1-1,8-17-15,8-18 16,-8-25-16</inkml:trace>
  <inkml:trace contextRef="#ctx0" brushRef="#br0" timeOffset="21386.01">19104 6156 0,'0'0'0,"0"0"0,0 0 16,0 17-16,18 18 16,-1 17-16,0 0 15,1 0-15,-1 0 16,0-9-1,-8-17-15,0 0 16,0-9-16,-1-8 16,1 0-16,-9-1 15,0-16 1,17-10-16,1-34 0,16-51 16,-8-27-1,18 34-15,8 27 16,-26 43-16</inkml:trace>
  <inkml:trace contextRef="#ctx0" brushRef="#br0" timeOffset="21800.11">19547 6390 0,'-9'0'0,"1"0"0,8 0 16,0 0-16,0 0 15,0 0-15,0 0 16,0 0 0,0 0-16,8 0 15,10 8-15,-1 1 16,-8 0-16,0-1 15,-1 1-15,1 0 16,-9 8-16,-9 0 16,1 9-16,-10 0 15,1 0 1,-1 0-16,1-8 16,8-10-16,1 1 15,8 0-15,0-1 16,0 1-16,0 0 15,17-1-15,18 1 16,60 17-16,261 52 16</inkml:trace>
  <inkml:trace contextRef="#ctx0" brushRef="#br0" timeOffset="22546.96">20051 6009 0,'0'0'0,"-9"0"0,0 0 15,1 0-15,-1 0 16,9 0-16,-9 8 15,1 18 1,8 9-16,0 17 16,0 0-16,0-9 15,8 1-15,1-18 16,0 0-16,-1-9 16,1-8-16,0-1 15,-1-8 1,10-8-16,-1-1 15,1-26-15,-1-8 16,9 0-16,-17 17 16,-1 8-16,1 1 15,0 17-15,-9 0 16,17 9-16,0 8 16,1 18-1,-1 17-15,18 26 16,-9-1-16,0 1 15,-17-17-15,-1-9 16,1-9-16,-18 1 16,1-18-16,-1-9 15,0 0 1,-8 9-16,0-17 0,-1 0 16,1-9-1,0-9-15,8 0 16,0-8-16,9-18 15,9-17-15,8-8 16,35-10-16,-17 36 16</inkml:trace>
  <inkml:trace contextRef="#ctx0" brushRef="#br0" timeOffset="22831.42">20112 5532 0,'0'0'0,"0"0"0,0 0 0,-9 0 15,0 9-15,1 8 16,-19 18-16,1 8 16,9-17-16,8 9 15,9-18-15,9-8 16</inkml:trace>
  <inkml:trace contextRef="#ctx0" brushRef="#br0" timeOffset="22956.96">20129 5584 0,'0'0'0,"0"9"0,0-9 15,0 9-15,0 8 16,0 18-16,17-1 16,1 1-16,-1 0 15,35 8 1,-17-17-16</inkml:trace>
  <inkml:trace contextRef="#ctx0" brushRef="#br0" timeOffset="23512.13">20633 6381 0,'0'0'0,"0"0"0,0 0 0,0 0 15,0 0 1,0 0-16,0 0 16,0-8-16,17-1 15,9 0-15,9 1 16,17-1-16,9 0 16,-9-8-16,-9 8 31,-17 9-31,-8 0 0,-10 0 15</inkml:trace>
  <inkml:trace contextRef="#ctx0" brushRef="#br0" timeOffset="23716.81">21015 5974 0,'0'0'0,"-9"0"0,9 0 0,0 0 15,0 0 1,-9 0-16,1 26 15,-1 17-15,0 18 16,-8 8-16,0 9 16,8 0-16,0 0 15,9-26-15,9 0 16,0-17-16,-1-18 16</inkml:trace>
  <inkml:trace contextRef="#ctx0" brushRef="#br0" timeOffset="24149.33">21397 6165 0,'-9'-9'0,"-8"0"0,8 1 15,9 8-15,0 0 16,-9 0-16,9 17 16,0 9-1,0 9-15,9 17 16,8 0-16,1 0 15,-1-9-15,-8 0 16,0-17 0,-1-9-16,1 1 0,0-10 15,-9 1 1,0-18-16,17-8 16,9-26-16,26-61 15,0-35-15,-8 9 16,-1 35-16,0 43 15,-25 35-15</inkml:trace>
  <inkml:trace contextRef="#ctx0" brushRef="#br0" timeOffset="24830.14">21857 6347 0,'-9'-9'0,"1"0"0,-1 1 16,0-1-16,9 0 16,0 9-16,0 0 15,0 0-15,0 0 16,9 0-16,0 0 16,-1 0-16,1 0 15,0 0-15,-9 0 16,0 0-16,0 9 15,-9 0 1,9-1-16,0 10 16,0-1-16,0 0 15,0 0-15,9 1 16,-1-1-16,1-8 16,0-1-16,-1 1 15,1 0-15,-9-1 16,0 10-1,-9-10-15,1 10 16,-10-10-16,1 1 16,8 0-16,1-1 15,8 10-15,0-10 16,0-8-16</inkml:trace>
  <inkml:trace contextRef="#ctx0" brushRef="#br0" timeOffset="25464.67">22309 6347 0,'-9'-9'0,"0"0"0,1 1 15,-1-1-15,0 9 16,0 0-16,9 0 15,0 0-15,0-9 16,18 1-16,-1-1 16,9 0-16,18 1 15,8-1-15,0 0 16,-9 1 0,1-1-16,-18 9 15,-9 0-15,-8 0 16,0 0-16,-9 0 15,-9 17-15,0 1 16,-17 16-16,0 1 16,-17 8-16,-1 0 15,9 1-15,1-18 16,16 0 0,1-18-16,8 1 15,9 0-15,0-1 16,0 1-16,0-9 15,18 9-15,8-1 16,26 1-16,0 0 16,9-9-16,-9 0 15,0 0 1,-17-9-16,-18 0 16</inkml:trace>
  <inkml:trace contextRef="#ctx0" brushRef="#br0" timeOffset="25845.83">22421 5558 0,'0'0'0,"0"0"0,0 0 15,0 0-15,0 0 16,0 0-16,-8 0 15,-1 18 1,-17 16-16,0 1 16,0 0-16,-9 8 15,18-17-15,8 0 16,9-9-16,0-8 16,9 0-16</inkml:trace>
  <inkml:trace contextRef="#ctx0" brushRef="#br0" timeOffset="25982.96">22395 5567 0,'0'0'0,"0"0"0,0 0 16,0 0-16,0 9 15,18 8-15,8 18 16,0-1-16,9 1 16,8 17-16,-8-26 15</inkml:trace>
  <inkml:trace contextRef="#ctx0" brushRef="#br0" timeOffset="26668.23">23255 6026 0,'0'0'0,"0"0"15,0 0-15,0 0 16,0 0-16,0 0 16,0 0-16,9 0 15,8 0-15,18 0 16,8 0-16,9 0 15,9 0 1,-9-9-16,-17 9 16,-18 0-16</inkml:trace>
  <inkml:trace contextRef="#ctx0" brushRef="#br0" timeOffset="26842.74">23368 6269 0,'0'0'0,"0"0"16,0 0-1,0 0-15,0 0 16,0 0-16,17 0 16,9 0-16,18-9 15,17 9-15,-35 9 16</inkml:trace>
  <inkml:trace contextRef="#ctx0" brushRef="#br0" timeOffset="27245.69">24419 5134 0,'-9'0'0,"0"0"15,1 0-15,-1 0 16,0 9-16,-8 8 16,0 9-16,-9 9 15,-1 25 1,1 36-1,-8 25-15,-1 26 0,0 26 16,18 9-16,-1-26 16,18 0-16,9-18 15,9-25-15,8-9 16,17-17-16,9-1 16,0-17-1,18-17-15,-1-8 16,-43-18-16</inkml:trace>
  <inkml:trace contextRef="#ctx0" brushRef="#br0" timeOffset="28086.98">24662 5359 0,'0'0'0,"0"0"0,0 0 15,0 0-15,0 18 16,0-1-16,9 18 16,-1 8-1,1 9-15,8-9 16,-8 0-16,0-17 47,-1 0-47,1-8 0,-9-18 0,0 8 0,0 1 0,0 0 15,0-9-15,9-9 0,-1-17 16,10-26 0,8-9-16,0-8 15,0 9-15,9 16 16,-9 10-16,-9 25 16</inkml:trace>
  <inkml:trace contextRef="#ctx0" brushRef="#br0" timeOffset="28266.66">25018 5454 0,'0'0'0,"0"0"0,0 0 16,0 0-16,0 18 16,0-1-16,0 9 15,0 17-15,0 1 16,0 8-1,0 0-15,9-26 16</inkml:trace>
  <inkml:trace contextRef="#ctx0" brushRef="#br0" timeOffset="28761.92">24627 5957 0,'0'0'0,"0"0"0,0 0 16,0 0-16,0 17 16,0 9-16,18 9 15,-1 8 1,0-8-16,9-9 15,-8 0-15,-10-9 16,1-8-16,0-1 16,-1 1-1,1 0-15,-9-9 16,9-9-16,8-8 16,1-18-16,16-17 15,1-17-15,0 8 16,-1 26-16,-25 27 15</inkml:trace>
  <inkml:trace contextRef="#ctx0" brushRef="#br0" timeOffset="29219.95">25053 6156 0,'0'0'0,"0"0"16,0 0-16,0 0 15,0 0-15,0 0 16,0 0-16,0 0 15,0 0-15,0 0 16,0 0-16,8 0 16,1 0-1,0 9-15,-1-1 16,-8 1-16,-8 8 16,-1 1-16,0-1 15,-8 0-15,0 1 16,8-10-16,0 1 15,9 0 1,0-1-16,0 1 16,0-9-16,18 9 15,-1-9-15,9 8 16,26-8-16,18 9 16,-27-9-16</inkml:trace>
  <inkml:trace contextRef="#ctx0" brushRef="#br0" timeOffset="29748.41">24723 6546 0,'0'0'0,"0"0"0,0 0 16,0 0-16,0 17 16,8 0-16,1 1 15,0 8-15,-1 8 16,10 1-16,-1 8 16,1-8-16,-1-9 15,-8 0 1,-1 0-16,1-9 15,0-8-15,-1-1 16,-8 1-16,0 0 16,0-9-16,0 0 15,18-18-15,8-16 16,8-44-16,10-17 16,-1 17-1,-17 26-15,0 17 16,-8 26-16</inkml:trace>
  <inkml:trace contextRef="#ctx0" brushRef="#br0" timeOffset="30297.07">25122 6832 0,'0'-9'0,"0"0"15,0 1-15,0-1 16,0 9-16,0 0 15,0 0-15,0-9 16,0 9-16,17 0 16,-8 0-16,0 0 15,0 0 1,-1 0-16,1 0 16,0 0-16,-9 0 15,0 0-15,0 9 16,0 0-16,0-1 15,0 1-15,0 8 16,0 1-16,0-1 16,8 0-16,10 0 15,-10 1 1,1-10-16,0 1 16,-1 0-16,-16-1 15,-1 10-15,-17-1 16,0 0-16,-18 1 15,1-10-15,8 1 16,18 0 0,17-1-16</inkml:trace>
  <inkml:trace contextRef="#ctx0" brushRef="#br0" timeOffset="30679.18">25426 5506 0,'0'0'0,"0"0"0,0 0 16,0 0-16,0 0 15,0 18-15,9 16 16,17 44-16,9 18 16,-1 25-1,1 26-15,0 0 16,-9 1-16,-9-1 15,-17-17-15,-9-18 16,-8 1-16,0 8 16,-9 0-16,17-60 15</inkml:trace>
  <inkml:trace contextRef="#ctx0" brushRef="#br0" timeOffset="48408.48">11358 7845 0,'0'0'0,"0"0"0,0 0 15,0 0-15,0 0 16,-8 0-16,-1-9 15,0 1-15,-8-1 16,-9 0-16,0 9 16,-18 0-16,1 0 15,8 18-15,1 7 16,-1 10 0,9 0-1,8 8-15,18 0 0,18 1 16,16-1-16,10 0 15,34-8-15,18-9 16,-44-17 0</inkml:trace>
  <inkml:trace contextRef="#ctx0" brushRef="#br0" timeOffset="48843.68">12053 7819 0,'0'0'0,"0"0"16,0 0-16,-9 0 15,1 0-15,-1 0 16,0 0-16,-17 0 16,0 0-16,0 0 15,0 17-15,-17 9 16,8 9-16,0-1 15,18 1-15,-1 0 16,18-9 0,0 0-16,0-9 15,18 0-15,-1-8 16,1 0-16,16-18 16,-8-17-16,9-9 15,-9 1-15,0 8 16,-17 8-1,0 1-15,-1 17 16,1 0-16,0 0 16,-1 9-16,10 8 15,8 0-15,8 1 16,19-1-16,16 0 16,-34-8-16</inkml:trace>
  <inkml:trace contextRef="#ctx0" brushRef="#br0" timeOffset="49227.96">12479 7819 0,'0'0'0,"0"0"0,0 0 16,0 0-16,0 17 15,0 0-15,0 18 16,0 0-1,0-1-15,0 1 16,0-9-16,0-9 16,0-8-16,0 0 15,0-1-15,0-8 16,0 0-16,0-8 16,0-10-16,17-8 15,9-8 1,0 8-16,0 8 15,-9 1-15,1 17 16,-9 9-16,-1 8 16,1 9-16,0 9 15,-1 8 1,1 0-16,8 1 0,9-1 16,0-26-1</inkml:trace>
  <inkml:trace contextRef="#ctx0" brushRef="#br0" timeOffset="50159.34">13790 7793 0,'-9'0'0,"0"0"16,1 0-16,-1 0 16,0 0-16,1 0 15,-1 0-15,0 26 16,-8 8-16,-9 18 15,9 9 1,8 0-16,9-18 16,0-8-16,0-9 15,0-18-15,9 1 16,-1 0-16,1-9 16,8-9-16,1 0 15,-1 1-15,0 8 16,9 0-16,9 8 15,0 1 1,0 8-16,-1 1 16,10-1-16,-9-8 15,-9-1-15,-9 1 16,0-9-16,-8 0 16,0-9-16,-1 1 15,1-18-15,-9-9 16,0-8-16,17-9 15,9 0 1,-8 34-16</inkml:trace>
  <inkml:trace contextRef="#ctx0" brushRef="#br0" timeOffset="50509.57">14241 7828 0,'0'0'0,"0"0"0,0 0 15,0 0-15,0 17 16,18 0-16,-1 18 16,9-1-16,0 10 15,-8 8 1,-10-9-16,1 0 15,-9-17-15,0 0 16,0-8-16,0-10 16,0 1-16,0-9 15,0 0-15,0-9 16,0 1-16,0-1 16,9-26-1,17-25-15,34-18 16,10 8-16,-44 53 15</inkml:trace>
  <inkml:trace contextRef="#ctx0" brushRef="#br0" timeOffset="50706.18">14719 7992 0,'0'0'16,"0"0"-16,0 9 0,0 8 15,0 0-15,0 9 16,0 0-16,0-8 16,0-1-1,0-8-15,0-1 16,0-8-16,0 0 16</inkml:trace>
  <inkml:trace contextRef="#ctx0" brushRef="#br0" timeOffset="50828.31">14710 7576 0,'0'0'0,"0"0"0,0 0 0,0 0 16,0 0-16,0 0 15,0 0-15,0 0 16,9 9-16</inkml:trace>
  <inkml:trace contextRef="#ctx0" brushRef="#br0" timeOffset="51124.51">14867 7819 0,'0'0'0,"0"0"0,0 0 16,0 0-16,0 0 15,0 0-15,17 0 16,0 0-16,18-9 16,17 1-16,0-1 15,-8-8-15,16 8 16,-25 9-1</inkml:trace>
  <inkml:trace contextRef="#ctx0" brushRef="#br0" timeOffset="51375.36">15179 7351 0,'0'0'0,"0"0"0,0 0 0,-8 0 16,-1 9-1,0 17-15,0 17 16,-8 18-16,0 17 16,-1 52-16,1 8 15,0-25-15,8-18 16,9-8 0,0-9-16,9-26 0,-1-18 15,10-16-15,-10-10 16,1-8-1</inkml:trace>
  <inkml:trace contextRef="#ctx0" brushRef="#br0" timeOffset="51808.21">15301 7923 0,'0'0'0,"0"0"0,0 0 15,0 0-15,0 8 16,8 10-16,10-1 16,-1 0-16,9 1 15,9-10-15,0 1 16,-9 0-16,0-9 16,0-9-1,-9 0-15,-8 1 16,0-1-16,-1-8 15,1-9-15,-9 0 16,-9-9-16,1 18 16,-1-1-16,-8 18 15,-1 0-15,10 9 16,-19 26 0,1 25-16,0 1 15,26-9-15,0 0 16,18 0-1,-1 0-15,18 0 16,0-9-16,34-17 0,44-17 16,8-27-1,-68 10-15</inkml:trace>
  <inkml:trace contextRef="#ctx0" brushRef="#br0" timeOffset="55183.84">17411 7412 0,'0'0'0,"0"0"0,0 0 0,0 0 16,0 0-16,0 0 16,0 0-1,0 8-15,0 18 16,0 26-16,0 35 16,0 43-16,0 17 15,9-26-15,-9 1 16,8-18-1,1-35-15,-9-17 16,9-18-16,-9-8 16,8-8-16,1-1 15,-9-8-15</inkml:trace>
  <inkml:trace contextRef="#ctx0" brushRef="#br0" timeOffset="55609.66">17854 7715 0,'0'0'0,"0"0"15,-9-9-15,0 1 16,1 8-1,8 0-15,0 0 16,0 0-16,0 0 16,0 0-16,0 8 15,0 10-15,8 34 16,10 8-16,-1 1 16,1-1-16,-1-16 15,0-10-15,-8-8 16,0-8-1,-1-10-15,1 1 16,-9 0-16,0-1 16,0-16-1,17-10-15,1-42 0,-1-18 16,9-9-16,0 18 16,9 17-1,-9 35-15</inkml:trace>
  <inkml:trace contextRef="#ctx0" brushRef="#br0" timeOffset="56260.61">18288 7498 0,'0'0'0,"0"0"16,0 0-16,0 0 15,0 0-15,0 0 16,0 0-16,0 0 16,0 0-16,0 0 15,17 9 1,9 8-16,18 18 16,17 0-16,17-1 15,0-8-15,0 0 16,-8 0-16,-10-17 15,-16 0-15,-18-1 16,-9 1-16,1-9 16,-10 0-1,-8 0-15,-8 17 16,-10 18-16,-25 17 16,-27 17-16,-8 0 15,9-8-15,25-18 16,10-8-16,16-18 15</inkml:trace>
  <inkml:trace contextRef="#ctx0" brushRef="#br0" timeOffset="56875.9">19217 7706 0,'0'0'0,"0"0"15,0 0-15,0 0 16,0 0-16,0 0 16,9 0-16,8 0 15,1 0-15,-1 0 16,18 0 0,8 0-16,1 0 15,-1 0-15,0 9 16,-25 0-16</inkml:trace>
  <inkml:trace contextRef="#ctx0" brushRef="#br0" timeOffset="57079.26">19295 7940 0,'0'0'0,"0"0"16,0 0-16,0 0 15,0 0-15,0 0 16,0 0-16,18 0 16,-1 0-16,18 9 15,17-1-15,17 10 16,-34-1 0</inkml:trace>
  <inkml:trace contextRef="#ctx0" brushRef="#br0" timeOffset="57623.79">20138 7628 0,'0'0'0,"0"-8"0,0-1 16,0 0-16,0 9 15,0 0-15,0 0 16,0 0-16,0 9 16,17 17-1,0 17-15,1 35 16,8 9-16,0-18 16,-9-8-16,1-18 15,-10 0-15,1-17 16,0-8-16,-1-10 15,-8 1 1,0 0-16,0-18 16,18-8-16,16-44 15,1-34 1,9-18-16,-10 9 0,-8 18 16,0 25-16,-17 35 15,0 17-15,-1 1 16</inkml:trace>
  <inkml:trace contextRef="#ctx0" brushRef="#br0" timeOffset="57807.06">20676 7836 0,'0'0'0,"0"0"0,0 0 16,0 26-16,0 9 15,0 17 1,0 0-16,0 8 16,0 1-16,0-26 15</inkml:trace>
  <inkml:trace contextRef="#ctx0" brushRef="#br0" timeOffset="59258.01">21058 7446 0,'0'0'0,"0"0"0,0 0 16,0 0-16,0 9 16,0 17-16,9 35 15,-1 8-15,-8 18 16,0 8 0,0-9-16,0-16 0,0-10 15,0-8 1,0-17-16,0-26 15</inkml:trace>
  <inkml:trace contextRef="#ctx0" brushRef="#br0" timeOffset="59723.91">21432 7672 0,'0'0'0,"-9"-9"0,-9 9 15,10-9-15,-1 9 16,9 0-16,0 0 16,0 0-16,0 0 15,0 0 1,17 0-16,1 9 16,8 8-16,0 1 15,0-1-15,0-8 16,-17-1-16,-1 10 15,1-1-15,-18 18 16,1-1-16,-1 9 16,-17-8-16,9-9 15,-1 0 1,1-9-16,17 1 16,0-10-16,0 1 15</inkml:trace>
  <inkml:trace contextRef="#ctx0" brushRef="#br0" timeOffset="59990.5">21735 7611 0,'0'0'0,"0"0"0,0 0 16,0 0-16,0 0 16,0 0-16,0 0 15,0 0-15,-8 0 16,-1 0-16,0 17 15,1 1 1,-10 8-16,1 8 0,0 1 16,-1 17-1,18-9-15,9 0 16,0-17-16,8 0 16,9 9-16,17-9 15,-25-9-15</inkml:trace>
  <inkml:trace contextRef="#ctx0" brushRef="#br0" timeOffset="60373.62">21831 7438 0,'0'0'0,"0"0"15,0 0-15,0 0 16,0 0-16,0 0 16,9 17-16,8 0 15,9 18-15,9-9 16,0 9-1,-1-9-15,10 0 16,-1 0 0,-17 0-16,0-18 0,-17 1 15,0 8 1,-1 1-16,-16 16 16,-18 18-16,-9 17 15,-9-8-15,-8 0 16,26-18-16,18-26 15</inkml:trace>
  <inkml:trace contextRef="#ctx0" brushRef="#br0" timeOffset="60739.27">22343 7776 0,'0'0'0,"0"0"16,0 0-16,0 0 15,0 0-15,0 0 16,9 0-16,8 0 16,9 0-1,9 0-15,17 0 16,0 0-16,-8 0 16,-1 0-16,-8 8 15,-9-8-15,-9 0 16</inkml:trace>
  <inkml:trace contextRef="#ctx0" brushRef="#br0" timeOffset="60976.05">22717 7620 0,'-9'-9'0,"0"0"0,9 9 16,0 0-16,-8 0 15,-1 0-15,0 18 16,1 16-16,-1 27 16,0 17-1,-8 0-15,0-9 16,-1-8-16,9-9 16,18-18-16,0-16 15</inkml:trace>
  <inkml:trace contextRef="#ctx0" brushRef="#br0" timeOffset="61183.48">23229 7680 0,'0'0'0,"0"0"0</inkml:trace>
  <inkml:trace contextRef="#ctx0" brushRef="#br0" timeOffset="67972.23">23255 7732 0,'0'0'0,"0"-8"0,0 8 16,0 0-16,0 0 15,0-9-15,0 9 16,0 0-16,0 0 15,0 0-15,0 0 16,0 0-16,0 26 16,0 26-16,17 34 15,1 10 1,-9 8-16,8-9 16,9-17-16,-9-26 15,-8-18-15,0-8 16,-1-17-16,10-18 15,-1-8-15,18-35 16,0-52-16,8-34 16,-8 8-1,-9 26-15,-18 26 16,1 35-16,0 25 16,-9 18-16</inkml:trace>
  <inkml:trace contextRef="#ctx0" brushRef="#br0" timeOffset="68522.39">23932 8001 0,'0'0'0,"0"0"16,0 0-16,0 0 16,0 0-16,0 0 15,18 8-15,-1 1 16,1 8-16,-1 1 16,0-10-1,-8 1-15,0 0 0,-9-1 16,-9 10-1,0-1-15,-17 9 16,0 0-16,0 0 16,9 0-16,-1-17 15,1-1-15,8 1 16,9 0-16,0-1 16,0 1-1,18 8-15,16 1 16,10-10-16,8 1 15,35-18-15,-26 1 16</inkml:trace>
  <inkml:trace contextRef="#ctx0" brushRef="#br0" timeOffset="68855.7">24445 7628 0,'0'0'0,"0"0"0,0 0 15,0 0-15,0 0 16,0 0-16,0 9 15,0 17-15,8 26 16,1 43-16,-9 9 16,0-9-1,0 9-15,0-17 0,0-9 16,0-26-16,18-9 16,-1-8-1,-8-18-15</inkml:trace>
  <inkml:trace contextRef="#ctx0" brushRef="#br0" timeOffset="69421.84">24705 7793 0,'0'0'0,"0"0"15,0 0-15,0 0 16,0 9-16,0 8 16,0 17-16,9 10 15,0-1 1,-1 0-16,1-17 16,8 0-16,1 0 15,-1-17-15,1 0 16,-1-9-16,0-9 15,1 0-15,8-17 16,0-8-16,0-1 16,-18 18-1,1-1-15,0 10 16,-1 8-16,-8 0 16,0 8-16,18 18 15,-1 18-15,1 8 16,-1 17-16,-8 0 15,-1-8-15,1-9 16,-9-9 0,-9-17-16,1 0 15,-1-9-15,0 1 16,-8-10-16,0 1 16,-1 0-16,1-9 15,8 0-15,0-9 16,1 0-16,-1-17 15,9 0 1,17-8-16,1-1 16,-10 27-16</inkml:trace>
  <inkml:trace contextRef="#ctx0" brushRef="#br0" timeOffset="69810.81">25304 7646 0,'0'0'0,"0"0"16,0 0-16,0 0 15,0 0-15,0 0 16,0 0-1,0 8-15,27 10 16,7 8-16,18 8 16,18 1-16,8 0 15,0-9-15,-17-1 16,-18-16-16,-17 0 16,-8-1-16,-10 10 15,-16-1 1,-10 18-16,-34 17 15,-26 8-15,0 1 16,0 0-16,0 17 16,17-9-1,35-26-15</inkml:trace>
  <inkml:trace contextRef="#ctx0" brushRef="#br0" timeOffset="70107.55">26112 8027 0,'0'0'0,"0"0"15,0 0-15,0 0 16,17 0-16,9 0 16,27 0-16,-1 0 15,26 0 1,9-9-16,-9 0 16,9 1-16,-18-1 15,-43 9-15</inkml:trace>
  <inkml:trace contextRef="#ctx0" brushRef="#br0" timeOffset="70355.2">26416 7724 0,'0'0'0,"0"0"0,0 0 16,0 0-16,0 17 15,9 18-15,8 17 16,-8 17-16,-1 0 16,1 0-1,-9-8-15,0 0 16,0-1-16,0 1 16,0-9-16,9-35 15</inkml:trace>
  <inkml:trace contextRef="#ctx0" brushRef="#br0" timeOffset="70706.45">27041 7758 0,'0'0'0,"0"0"0,0 0 15,0 0 1,9 26-16,0 18 16,-1 25-16,1-9 15,8 1-15,1 0 16,-1-9 0,-8-9-16,-1-17 0,1 0 15,0-9 1,-1-8-16,-8 0 15,0-9-15,0-9 16,9-8-16,9-35 16,16-52-16,1-18 15,-9 10-15,0 8 16,-9 52-16</inkml:trace>
  <inkml:trace contextRef="#ctx0" brushRef="#br0" timeOffset="71237.67">27345 8139 0,'0'-8'0,"9"-1"0,-9 0 0,0 1 0,0-1 16,17 0-1,1 9-15,-1 0 16,0 0-16,-8 0 15,0 0-15,-1 0 16,-8 9-16,0 0 16,-8-1-1,-1 10-15,0-1 0,-8 9 16,8-9 0,9 1-16,0-1 15,18 9-15,-1 0 16,9 0-16,0 0 15,0-9-15,-17-8 16,0-1-16,-1 1 16,-16 8-16,-10 1 15,-8-1-15,0 0 16,-17-8-16,8 0 16,9-1-1,26 1-15</inkml:trace>
  <inkml:trace contextRef="#ctx0" brushRef="#br0" timeOffset="71805.74">27918 7602 0,'0'0'0,"0"0"0,0 0 15,0 0-15,0 0 16,0 9-16,0 17 16,0 52-16,0 35 15,0 16 1,0-7-16,0-1 15,0-26-15,0-17 16,9-9-16,-9-17 16,9-26-16,-1-8 15</inkml:trace>
  <inkml:trace contextRef="#ctx0" brushRef="#br0" timeOffset="72599.64">28187 8044 0,'0'-9'0,"0"1"0,0-1 16,0 0-16,0 1 16,0-1-16,0 0 15,9 1-15,9-1 16,8 0-16,8 9 16,1 0-16,0 9 15,-9-9 1,0 9-16,-9-9 15,1 0-15,-10 0 16,1 0-16,0 0 16,-1 0-16,1 0 15,-9 0 1,0 0-16,9 0 16,-9 0-16,0 0 15,0 0-15,0 0 16,0 0-16,0 0 15,0 0-15,0 0 16,8 0-16,1 0 16,0 0-16,-1 0 15,10 0-15,-1 0 16,1 0 0,-10 0-16,1 0 15,0 0-15,-1 0 16,1 0-16,-9 0 15,0 0-15,0 0 16,-9 17-16,-8 0 16,-9 18-16,-18 0 15,1 8 1,-9 0-16,17-8 16,0-9-16,1 0 15,16-17-15,1-1 16,0 1-16,8 0 15,9-1-15,0-8 16,0 0-16,26 9 16,9 0-1,26-1-15,-1 1 16,1-1-16,-17-8 16,-1-8-16,-17 8 15</inkml:trace>
  <inkml:trace contextRef="#ctx0" brushRef="#br0" timeOffset="73005">28717 7732 0,'0'-8'0,"0"-1"0,0 9 16,0 0-16,0 0 16,0 0-16,18 0 15,-1 9-15,18 8 16,8 0-16,9 18 15,9 0 1,0 8-16,0-17 16,-18 0-16,-17-18 15,-9 10-15,-8-1 16,-26 9-16,-27 35 16,-60 34-16,-35 18 15,18-18-15,-18 0 16,-217 96-16</inkml:trace>
  <inkml:trace contextRef="#ctx0" brushRef="#br0" timeOffset="127249.7">7025 8737 0,'-9'0'0,"1"0"0,8 0 0,0 0 16,0 0-16,0 0 15,0 0-15,17 9 16,9 8 0,18 9-16,25 0 15,9 0-15,9 0 16,9 0-16,17 0 15,8-18-15,-8 1 16,9 0-16,16-1 16,-7 1-16,-18 0 15,8-1 1,1 1-16,-1 0 16,-8-1-16,9 1 15,8-9-15,-8 0 16,-9-9-16,17 9 15,0 0-15,-8-8 16,-10-1-16,10 0 16,0 9-1,-1 0-15,-8 0 16,0 0-16,0 0 16,8 9-16,10-9 15,8 0-15,-9 0 16,0 0-16,9 0 15,0-9-15,-9 9 16,9-8 0,9 8-16,-1 0 15,10 0-15,-10 0 16,-8 0-16,9 0 16,0 0-16,-1 8 15,18-8-15,0-8 16,-8-1-16,16 9 15,-8 0-15,-9 0 16,9 0 0,-8 0-16,8 0 15,-18 0-15,10 0 16,-1-9-16,-8 9 16,8 0-16,9-8 15,-9-1-15,1 9 16,-1 0-16,-9 0 15,10 0 1,-1 0-16,-8 0 16,8-9-16,9 9 15,-17 0-15,8 0 16,0 0-16,-8 0 16,8 0-16,1 0 15,8 0-15,-9 0 16,0 0-1,18-8-15,-1 8 16,-25 0-16,8 0 16,9 0-16,-8 0 15,-1 0-15,18 0 16,-1 0-16,-8 0 16,0 0-1,9 8-15,8-8 16,-17 0-16,9 0 15,8 0-15,-8 0 16,0 0-16,-18 9 16,9 0-16,9-9 15,8 0-15,-8 8 16,8-8-16,0 0 16,1 0-1,8 0-15,-9-8 16,-8-1-16,8 0 15,1 1-15,8-1 16,0-8-16,-35 8 16,18 0-1,8 9-15,9-8 0,9-10 32,-35 10-32,8-1 0,-8-8 15,-17 0-15,8 8 16,9 9-16,-17-9 15,8 1-15,9-1 16,-17 0-16,0 9 16,17-8-1,-18-1-15,1 9 16,8-9-16,-8 1 0,-9 8 16,8 0-1,-8 0-15,0 0 16,0 0-16,-9 0 15,9 0-15,0 0 16,-8 0-16,-10 0 16,9 0-16,9 0 15,-8 0 1,-10 0-16,1 0 16,-1 0-16,-8 0 15,9 0-15,-1 8 16,-8 1-16,-9 0 15,18-9-15,0 8 16,-18 1-16,-9-9 16,1 9-1,8-1-15,-8 1 16,-10 8-16,-7-8 16,-19-1-16,18 10 15,9-10-15,-9 1 16,9 0-16,-9-1 15,1 1-15,7 0 16,-7-9-16,-1 8 16,0-8-1,-17 0-15,-1 0 16,1 9-16,-9-9 16,0 0-16,-25 0 15,-1 0-15,0 9 16,-9-1-16</inkml:trace>
  <inkml:trace contextRef="#ctx0" brushRef="#br0" timeOffset="130778.05">7043 13093 0,'0'0'0,"0"0"0,-18 0 0,-8 9 16,9 0-16,-1-1 16,1 1-16,0-1 15,8-8-15,0 0 16,1 0-16,-1-8 15,9-1 1,0 1-16,9-27 16,8-26-16,18-8 15,17-9-15,9-9 16,8-8-16,9 0 16,-8 8-16,8 1 15,0 8-15,9 8 16,8-8-16,10-8 15,-10 8 1,1 9-16,8-1 16,9 1-16,-18 17 15,44-26-15,9-8 16,-18 16-16,-8 1 16,17 0-16,8-1 15,-17 18 1,9 9-16,0-9 15,-17 0-15,8 0 16,18 9-16,-18 8 16,0 1-16,1-1 15,-19 0-15,-7 9 16,-27 9-16,-26 0 16,-17 8-1,-9 9-15,-18 0 16,1 0-16,0 0 15,-9 0-15,0 0 16,0 0-16</inkml:trace>
  <inkml:trace contextRef="#ctx0" brushRef="#br0" timeOffset="131116.76">10177 10608 0,'0'0'0,"0"0"15,0 0-15,0 0 16,0 0 0,0 0-16,18 0 15,16 8-15,19 10 16,-1-1-16,8 0 15,1 1-15,-9-1 16,-8 0-16,-1 0 16,-17 1-16,-8 16 15,-10 18 1,-25 26-16,-18 18 16,-26-1-16,-17 9 15,44-44-15</inkml:trace>
  <inkml:trace contextRef="#ctx0" brushRef="#br0" timeOffset="134962.94">12583 9395 0,'0'0'0,"0"0"0,0 0 0,0 0 0,0 0 16,0 17-1,-9 18-15,0 43 16,1 26-16,-1 17 15,-8 26-15,8-8 16,0-18-16,9-26 16,0-8-16,0-18 15,0-17 1,0-17-16,9-18 0,-9-8 16</inkml:trace>
  <inkml:trace contextRef="#ctx0" brushRef="#br0" timeOffset="135399.66">12930 9638 0,'0'0'0,"0"0"15,0 0-15,0 17 16,9 9-16,8 9 16,1 25-16,8 1 15,17 25 1,0 18-16,-17-34 0,1-18 15,-10-18-15,-8-8 16,-1-8-16,1-10 16,0 1-16,-9-1 15,0-16 1,0-18-16,17-35 16,0-43-16,1-17 15,16-9-15,-7 35 16,7 34-16,-16 27 15,-10 25-15</inkml:trace>
  <inkml:trace contextRef="#ctx0" brushRef="#br0" timeOffset="135656.89">13486 9889 0,'0'0'0,"0"0"0,0 0 15,0 0-15,0 17 16,0 0-16,-9 27 16,1 16-16,8 18 15,0-17-15,0-18 16,0-8-16,0-9 15,8 0-15,-8-18 16</inkml:trace>
  <inkml:trace contextRef="#ctx0" brushRef="#br0" timeOffset="135991.35">13703 9568 0,'0'0'0,"0"0"0,0 0 15,17 18-15,1 16 16,25 1-16,9 8 16,9 1-16,8-19 15,-8 1 1,0-8-16,-18-10 15,-16 1-15,-10 0 16,-8-1-16,-1 10 16,-16 8-16,-36 43 15,-43 44-15,-17 8 16,0-9-16,8 1 16,53-52-1</inkml:trace>
  <inkml:trace contextRef="#ctx0" brushRef="#br0" timeOffset="143745.07">14719 9871 0,'0'0'0,"0"0"0,0 0 16,0 0-16,0 0 15,0 0-15,0 0 16,17 0-16,1 0 16,16 0-16,19 0 15,7 0-15,1 0 16,-17 0 0,-1 0-16,-8 0 0,-18 0 15,-8 9 1,-1-9-16</inkml:trace>
  <inkml:trace contextRef="#ctx0" brushRef="#br0" timeOffset="144062.18">14702 10131 0,'-9'0'0,"9"0"0,0 0 15,0 0 1,0 0-16,0 0 16,0 0-16,0 0 15,17 9-15,9 0 16,26-1-16,1 1 15,-1 0-15,0-1 16,-9 1 0,-17-9-16,0 0 0,0 17 15,-8-8 1</inkml:trace>
  <inkml:trace contextRef="#ctx0" brushRef="#br0" timeOffset="154127.67">15987 9568 0,'-9'0'0,"0"0"0,1 0 0,-1 0 16,0 0-16,1 0 16,8 0-16,-9 0 15,9 0-15,-9 9 16,1 43-16,-10 17 15,1 9-15,8 35 16,1 8-16,-1-8 16,-9-27-1,18-17-15,0-17 16,0-17-16,0-9 16,0 0-16,0-17 15,0-1-15,9-8 16,0 0-16</inkml:trace>
  <inkml:trace contextRef="#ctx0" brushRef="#br0" timeOffset="155414.42">16734 9594 0,'0'0'0,"0"0"16,0 0 0,0 0-16,-9 18 15,0 25-15,1 18 16,-10 42-16,1 27 16,-1 0-16,10-26 15,-10-9-15,1-8 16,8-26-16,1-18 15,8-17 1,0-17-16,0-1 16,0-8-16</inkml:trace>
  <inkml:trace contextRef="#ctx0" brushRef="#br0" timeOffset="155777.79">17116 9889 0,'0'0'0,"0"0"0,0 0 16,0 0 0,0 0-16,-9 17 15,0 0-15,1 18 16,-10 17-16,1 9 16,0-1-16,17-16 15,0-1 1,17-17-16,0 0 0,1-9 15,16-8 1,1-1-16,0-16 16,8-10-16,-8-16 15,-9-1-15,-9-8 16,-8 0-16,-18 8 16,1 0-16,-10 9 15,1 0-15,0 9 16,-1 0-1,1 17-15,8 0 16,1 0-16</inkml:trace>
  <inkml:trace contextRef="#ctx0" brushRef="#br0" timeOffset="156117.01">17385 9837 0,'0'0'0,"0"0"16,0 0-16,17 0 15,1 17-15,16 0 16,10 9-16,17 0 16,-1 0-1,1 0-15,-17-8 16,-1-10-16,-17 1 15,0 0-15,-17 8 16,-1 0-16,-16 18 16,-27 8-16,-17 18 15,-18 17-15,1-18 16,0 1 0,8-9-16,17-9 0,36-25 15,8-10 1,0-8-16</inkml:trace>
  <inkml:trace contextRef="#ctx0" brushRef="#br0" timeOffset="156379.62">18149 10079 0,'0'0'0,"0"0"0,0 0 15,0 0-15,0 0 16,0 0-16,0 0 16,17 0-16,1 9 15,17 0 1,8-9-16,18 8 16,0-8-16,-18 0 15,0 0-15,-8-8 16,0-1-16,-18 9 15</inkml:trace>
  <inkml:trace contextRef="#ctx0" brushRef="#br0" timeOffset="156610.54">18410 9828 0,'0'0'0,"0"0"0,0 0 16,0 0-16,-9 17 15,0 18 1,1 26-16,-10 8 0,1 9 16,-1 0 15,10 0-31,8-18 0,0-60 0,0 44 0,8-10 16,-8-25-16,0 0 15</inkml:trace>
  <inkml:trace contextRef="#ctx0" brushRef="#br0" timeOffset="156992.91">19278 9845 0,'0'0'0,"0"0"15,0 0-15,0 0 16,-9 0-16,1 18 16,-1 8-16,-8 8 15,8 10-15,0 8 16,9-9-16,0 0 16,9 1-1,8-18-15,1 0 16,16-18-16,1 1 15,0-18-15,8-17 16,1-17-16,-18 0 16,-18-9-16,-8 0 15,-17 0-15,-18 8 16,-8 18-16,-1 9 16,10 17-16,8 0 15,17 9-15</inkml:trace>
  <inkml:trace contextRef="#ctx0" brushRef="#br0" timeOffset="157276.96">19851 9490 0,'0'0'0,"0"0"16,0 0-16,0 18 16,9 16-16,-1 36 15,-16 51-15,-1 17 16,-8 10-16,-1-10 16,10-17-1,-10-8-15,18-18 16,0-25-16,9-27 15,26 0-15,-1-8 16</inkml:trace>
  <inkml:trace contextRef="#ctx0" brushRef="#br0" timeOffset="157706.49">20381 9889 0,'0'0'0,"0"0"0,0 8 15,0 10-15,0 25 16,-9 26-16,0-8 16,1 0-1,8-18-15,0 0 16,0-26-16</inkml:trace>
  <inkml:trace contextRef="#ctx0" brushRef="#br0" timeOffset="157978.25">20633 9767 0,'0'0'0,"17"18"16,9-1-16,9 9 15,17 9-15,9-9 16,-1 0-1,-16 0-15,-18-18 16,0 1-16,-17 0 16,-1 8-16,-16 18 15,-27 25-15,-43 36 16,-44 7-16,-17 19 16,-8-1-16,-166 147 15</inkml:trace>
  <inkml:trace contextRef="#ctx0" brushRef="#br0" timeOffset="181923.16">12730 11344 0,'0'0'0,"0"0"0,0 0 0,0 0 15,0 0-15,0 0 16,0 0-16,0 0 16,0 0-1,0 34-15,-8 44 16,8 26-16,-9 35 16,0 8-16,-8-43 15,8-17-15,1-18 16,8-17-16,0-9 15,0-17-15,0-17 16,8-1 0,1-8-16,0 0 15</inkml:trace>
  <inkml:trace contextRef="#ctx0" brushRef="#br0" timeOffset="182307.72">13034 11621 0,'0'0'0,"0"0"16,0 0-16,0 0 16,0 0-16,0 0 15,0 0-15,9 17 16,8 9-16,1 17 15,8 27 1,0 8-16,-9-18 16,9 1-16,-8-18 15,-10-17-15,1 0 16,0-8-16,-1-10 16,-8 1-16,0-9 15,0-26 1,18-35-16,8-43 15,9-17-15,-9 0 16,0 26-16,0 34 16,-9 26-16,-8 27 15</inkml:trace>
  <inkml:trace contextRef="#ctx0" brushRef="#br0" timeOffset="182542.17">13634 11837 0,'0'0'0,"0"0"0,0 0 0,0 18 16,-9 16-1,0 10-15,9-1 16,0 9-16,0-9 15,0-8-15,0-9 16,18-9-16,-10-8 16</inkml:trace>
  <inkml:trace contextRef="#ctx0" brushRef="#br0" timeOffset="182956.35">13877 11526 0,'0'0'0,"0"0"15,0 0-15,0 0 16,8 17-16,10 0 16,25 9-16,9 9 15,18 0 1,-10-9 0,1-1-16,-9 1 0,-8-17 15,-18 0-15,-9-1 16,-8 1-16,-18 8 15,-8 18-15,-27 26 16,-25 8-16,-9 0 16,8-8-1,1 0-15,8-18 16,26-9-16,27-25 16</inkml:trace>
  <inkml:trace contextRef="#ctx0" brushRef="#br0" timeOffset="183358.76">14919 11647 0,'0'0'0,"0"0"0,0 0 15,0 0-15,0 0 16,0 0-16,17 0 15,0 9 1,18-9-16,9 8 16,8-8-16,8 0 15,-7 0 1,-10 0-16,0-8 0,-8 8 16,0 0-16,8 0 15,-25 0 1</inkml:trace>
  <inkml:trace contextRef="#ctx0" brushRef="#br0" timeOffset="183606.22">14979 11898 0,'0'0'0,"0"0"0,0 0 15,0 0-15,0 0 16,0 0-16,18 0 16,17 0-16,-1-9 15,27 1-15,0-1 16,-9 9 0,0 0-16,0-9 15,-17 9-15</inkml:trace>
  <inkml:trace contextRef="#ctx0" brushRef="#br0" timeOffset="186425.37">16352 10720 0,'0'0'0,"0"0"0,0 0 0,0 0 16,0 0-16,0 0 15,0 0-15,-9 26 16,0 9-1,0 25-15,-8 27 16,0 0-16,-1-1 16,1-25-16,17-35 15</inkml:trace>
  <inkml:trace contextRef="#ctx0" brushRef="#br0" timeOffset="186705.67">15857 11500 0,'0'0'0,"0"0"0,0 0 0,0 0 16,0 0-1,8 8-15,18 1 16,18 0-16,43-1 15,34-16 1,-8-1-16,-9-8 0,-17-1 16,0 1-16,-26 0 15,-1 8 1,-25 0-16</inkml:trace>
  <inkml:trace contextRef="#ctx0" brushRef="#br0" timeOffset="186957.81">16022 11863 0,'0'0'0,"0"0"0,0 0 0,17 0 16,18 0-16,25-8 15,19-1-15,7 0 16,10-8-16,-1-9 16,-8 9-16,-9-1 15,-17 10 1,-17 8-16,-27 0 16</inkml:trace>
  <inkml:trace contextRef="#ctx0" brushRef="#br0" timeOffset="187430.67">16091 11941 0,'0'0'0,"0"0"0,0 0 16,0 0-16,0 0 15,0 0-15,0 9 16,0 8 0,9 18-16,-1 17 15,-8 26-15,0 17 16,0 0-16,0-8 16,0-9-16,0-26 15,0-17-15,0-9 16,0-9-16,0-8 15,-8-9 1,-1-9-16,0-26 16,-17-17-16,0 0 15,9 9-15,-1 8 16,10 18-16,-10 0 16,-8 17-16,-8 26 15,-18 17-15,-9 18 16,9-1-1,8-8-15,10-8 16,16-19-16,9-16 16,9 0-16,0-9 15,0 0-15</inkml:trace>
  <inkml:trace contextRef="#ctx0" brushRef="#br0" timeOffset="187924.09">16204 12227 0,'0'0'0,"0"0"15,0 0-15,0 0 16,0 0-16,9 0 15,8 0-15,9 9 16,26-1-16,0 1 16,9 0-16,0-1 31,0 1-31,-18 0 0,-8-1 0,-9 1 16,-9 8-1,-8 1-15,-9 16 16,-18 1-16,-8 0 15,-17-1-15,8 1 16,1-9-16,7-9 16,10-8-16,0 0 15,8-1-15,9 1 16,0-9 0,9 0-16,8 17 15,27 1-15,8-10 16,0 1-16,0 0 15,-9-9-15,-8 0 16,-9 0-16,-9 0 16,1 0-16</inkml:trace>
  <inkml:trace contextRef="#ctx0" brushRef="#br0" timeOffset="189290.2">17871 11240 0,'0'0'0,"0"-9"0,0-17 0,0 0 16,0-8 0,0 16-16,0 1 15,-9 0-15,1 8 16,-1 9-16,-17 9 15,-9 8-15,-17 26 16,-17 26-16,-9 35 16,-1 44-1,10 16-15,8 1 16,26-9-16,18 8 16,17-8-16,17-35 15,10-8-15,25 0 16,34-10-16,1-33 15,-9-36-15,35-25 16,35-44-16,156-69 16</inkml:trace>
  <inkml:trace contextRef="#ctx0" brushRef="#br0" timeOffset="189605.52">18253 11647 0,'0'0'0,"0"0"0,0 0 15,0 0-15,0 17 16,0 9-16,9 43 15,0 27-15,-9-1 16,0 0 0,0-8-16,0-9 15,0-9-15,0-17 16,0-17-16,0-9 16,0-9-16,8-8 15</inkml:trace>
  <inkml:trace contextRef="#ctx0" brushRef="#br0" timeOffset="189856.82">18496 12089 0,'0'0'0,"0"0"15,0 0-15,0 0 16,0 0-16,26 0 16,9-9-16,17 0 15,9 1-15,17-18 16,-8 8 0,-10-8-16,1-8 15,-35 25-15</inkml:trace>
  <inkml:trace contextRef="#ctx0" brushRef="#br0" timeOffset="190058.79">18757 11699 0,'0'0'0,"0"0"16,0 26-1,-9 34-15,1 27 16,-1 17-16,0-9 15,1 1-15,8-10 16,0-25-16,0-18 16,8-8-16,1-27 15</inkml:trace>
  <inkml:trace contextRef="#ctx0" brushRef="#br0" timeOffset="190355.28">19026 11690 0,'0'0'0,"0"0"0,0 0 15,17 17-15,18 18 16,0 0 0,26 8-16,17 9 15,-17-17-15,-27-9 16,-8-18-16,1 1 15,-19 8-15,1 1 16,-18 8-16,-26 26 16,-17 17-16,-17 17 15,-1-8 1,10-17-16,-1-18 16,26 1-16,18-18 15</inkml:trace>
  <inkml:trace contextRef="#ctx0" brushRef="#br0" timeOffset="190760.11">19686 12089 0,'0'0'0,"0"0"0,0 0 16,0 0-16,9 0 15,17 0-15,35 0 16,8 0-16,9-9 16,18 0-16,-1-8 15,-17 0-15,-8-9 16,-18 0-1,-26 17-15</inkml:trace>
  <inkml:trace contextRef="#ctx0" brushRef="#br0" timeOffset="191010.8">19912 11829 0,'0'0'0,"0"0"16,0 0-16,0 0 16,0 8-16,9 18 15,-1 18-15,1 16 16,-9 10-16,0 8 16,9 8-16,-9 1 15,0-18-15,0-8 16,17-18-1,-8-17-15</inkml:trace>
  <inkml:trace contextRef="#ctx0" brushRef="#br0" timeOffset="191334.48">20815 11699 0,'0'0'0,"0"0"0,0 0 16,0 17-16,0 35 15,-9 26-15,1 17 16,8 1-16,0-1 16,-9 0-16,0-8 15,1-18 1,-10-17-16,10-26 16</inkml:trace>
  <inkml:trace contextRef="#ctx0" brushRef="#br0" timeOffset="191585.15">20971 12080 0,'0'0'0,"0"0"16,0 0-16,0 0 15,18 0-15,8-9 16,17 1-16,9-10 16,9 1-1,-26 17-15</inkml:trace>
  <inkml:trace contextRef="#ctx0" brushRef="#br0" timeOffset="192374.95">21379 11751 0,'0'0'0,"0"0"15,0 0-15,0 0 16,0 8-16,18 10 16,8 8-16,35 8 15,8 10 1,-8-1-16,0-17 15,-18 0-15,-8-9 16,-9-8-16,-9 0 16,-8-1-16,0 10 15,-27 8-15,-16 17 16,-19 9 0,1 0-16,0 0 15,9-9-15,17-8 16,17-27-16</inkml:trace>
  <inkml:trace contextRef="#ctx0" brushRef="#br0" timeOffset="192747.33">21701 11335 0,'0'0'0,"0"0"15,0 0-15,17 0 16,0 17-16,27 27 15,17 16-15,8 18 16,9 9-16,0 17 16,-17 0-1,-9-9-15,-26-8 16,-17 8-16,-18 0 16,-17-8-16,-26-1 15,0-25-15,35-35 16</inkml:trace>
  <inkml:trace contextRef="#ctx0" brushRef="#br1" timeOffset="-207378.78">22005 9923 0,'0'-8'0,"0"-1"0,0 0 16,0 1-16,0 8 15,0 0 1,0-9-16,17 0 16,9 1-16,9-1 15,17 9-15,17 0 16,-8 0-16,9 0 16,8 9-1,0-1-15,-43 1 16</inkml:trace>
  <inkml:trace contextRef="#ctx0" brushRef="#br1" timeOffset="-207174.4">21987 10114 0,'0'0'0,"0"0"0,0 0 16,18 0-16,8 0 16,8 0-16,27 0 15,9 0-15,-36 9 16</inkml:trace>
  <inkml:trace contextRef="#ctx0" brushRef="#br1" timeOffset="-206472.48">23715 9066 0,'0'-9'0,"0"1"0,0 8 0,0 0 16,0 0-16,-8 0 15,-1 0-15,0 0 16,1 0-16,-18 17 15,0 18-15,-9 34 16,-9 35 0,-16 43-1,16 26-15,1 35 0,17 0 16,26-26-16,8 8 16,18-25-16,0-35 15,18-9-15,8-17 16,9-17-1,-18-35-15,35-9 0,-17-17 16</inkml:trace>
  <inkml:trace contextRef="#ctx0" brushRef="#br1" timeOffset="-205749.45">24115 9196 0,'0'0'0,"0"0"16,0 0-16,0 0 15,0 0-15,0 0 16,-9 9-16,0 25 16,-17 18-1,9 17-15,8 1 16,18-36-16</inkml:trace>
  <inkml:trace contextRef="#ctx0" brushRef="#br1" timeOffset="-205291.78">24115 10062 0,'-9'0'0,"0"0"16,1 0-16,-1 0 16,0 0-16,-8 9 15,-18 8-15,1 18 16,-1-1-16,0 10 15,9 7-15,9 1 16,-1 9-16,10-9 16,16 9-16,10-18 15,-1-8 1,0-9-16,18-18 16,0-8-16,17-8 15,-9-18-15,1-18 16,-9-16-16,-27-27 15,-8 0-15,-17 18 16,-9 9 0,-18 16-16,10 18 15,-10 9-15,9 17 16,1 9-16,16-1 16</inkml:trace>
  <inkml:trace contextRef="#ctx0" brushRef="#br1" timeOffset="-204947.77">24358 9153 0,'0'0'0,"0"0"0,0 0 15,0 0-15,0 0 16,0 8-16,17 18 16,18 44-16,17 51 15,0 52 1,0 43-16,-8 18 0,-27 17 15,-26-25 1,-34-18-16,-35 8 16,-113 165-1</inkml:trace>
  <inkml:trace contextRef="#ctx0" brushRef="#br1" timeOffset="-197513.02">22760 12175 0,'0'0'0,"0"0"0,0 0 16,0 0-16,0 0 15,9 0-15,8-8 16,18-1-16,17 9 16,17 0-16,1 9 15,-35-1-15</inkml:trace>
  <inkml:trace contextRef="#ctx0" brushRef="#br1" timeOffset="-197334.23">22691 12478 0,'0'0'0,"0"0"0,0 0 16,17 0-1,9 0-15,35 9 16,43-9-16,-43 0 16</inkml:trace>
  <inkml:trace contextRef="#ctx0" brushRef="#br1" timeOffset="-196416.91">24019 11526 0,'0'0'0,"0"0"0,0 0 15,0 17 1,-8 26-16,8 18 16,0 17-16,-9 8 15,9 1-15,9-9 16,-9-52 0</inkml:trace>
  <inkml:trace contextRef="#ctx0" brushRef="#br1" timeOffset="-196187.7">23455 12244 0,'0'0'0,"0"0"0,0 0 16,0 0-16,0 0 15,26 0-15,17-8 16,35-1-16,18-17 15,8 9 1,-8 0-16,-9-1 16,-27 18-16,-25 9 15,-18 0-15</inkml:trace>
  <inkml:trace contextRef="#ctx0" brushRef="#br1" timeOffset="-195957.89">23602 12452 0,'0'0'0,"0"0"0,0 0 16,0 0-16,18 0 16,-1 0-1,35 0-15,18-8 16,-1-1-16,9-8 15,-8-1-15,-9 18 16,-27-8-16,-16 8 16</inkml:trace>
  <inkml:trace contextRef="#ctx0" brushRef="#br1" timeOffset="-195555.2">23629 12504 0,'0'0'0,"0"0"0,0 0 16,0 0-16,0 0 15,0 0-15,0 0 16,0 18-16,0 8 16,0 8-1,0 36-15,0 7 16,0 1-16,0 0 15,0-26-15,0-8 16,0-18-16,0-9 16,0-8-16,0-1 15,0-8-15,-9 0 16,0-8 0,0-1-16,1-8 15,-1-1-15,0 10 16,-17 8-16,0 8 15,-8 10-15,-1 8 16,0 8-16,18-8 16,-1 0-16,10-17 15,-1-9 1,9 0-16</inkml:trace>
  <inkml:trace contextRef="#ctx0" brushRef="#br1" timeOffset="-195246.84">23785 12755 0,'0'0'0,"0"0"0,17 0 0,9 9 16,9 0-16,-9-1 16,0 1-16,-17 0 15,-1 8-15,1 0 16,0 1-16,-18-1 15,0 9-15,1-9 16,-1 9-16,0-8 16,9-1-1,0 9-15,0-9 16,0 1-16,18-1 16,-1 0-16,18-8 15,26 0-15,17-1 16,-26-8-16</inkml:trace>
  <inkml:trace contextRef="#ctx0" brushRef="#br1" timeOffset="-194913.45">24592 11716 0,'0'-9'0,"0"1"16,0 8-16,0 0 15,0 0-15,0 0 16,0 0-16,-8 17 16,-10 52-16,-25 70 15,0 43 1,8 26-16,9 17 15,8-9-15,18-16 16,18-27-16,-1-35 16,18-34-16,0-34 15,8-18-15,0-26 16,27-18-16,-18-8 16</inkml:trace>
  <inkml:trace contextRef="#ctx0" brushRef="#br1" timeOffset="-194677.93">25035 11811 0,'0'0'0,"0"0"0,0 0 15,0 9-15,0 17 16,9 35-16,-9 17 16,0 17-16,0 9 15,0 0-15,0-52 16</inkml:trace>
  <inkml:trace contextRef="#ctx0" brushRef="#br1" timeOffset="-194424.99">25053 12937 0,'0'0'15,"0"0"-15,0 0 0,0 0 16,0 18-16,-9 25 15,0 26-15,-8 18 16,0-9 0,-1 0-16,1-18 0,17-25 15,0-9-15,8-17 16</inkml:trace>
  <inkml:trace contextRef="#ctx0" brushRef="#br1" timeOffset="-194133.84">25252 11630 0,'0'0'16,"0"0"-16,0 0 0,0 0 15,18 17-15,8 18 0,26 42 16,9 53 0,-9 26-16,-9 43 15,-25 35-15,-18-17 16,-18-44-16,-17 0 16,-17-8-16,-17-44 15,34-78-15</inkml:trace>
  <inkml:trace contextRef="#ctx0" brushRef="#br2" timeOffset="-136628.83">24471 9516 0,'0'0'0,"-9"-8"0,0-1 0,1 0 15,-1 9-15,9 0 16,0 0 0,0 0-16,0 0 15,0 0-15,0 0 16,9-8-16,26-1 15,25 0-15,36 1 16,25-1 0,1 0-16,-18 1 0,-8-1 15,-18 0 1,-17 1-16,-9-1 16,-18 0-16,-7 9 15,-10 0-15,-8 0 16</inkml:trace>
  <inkml:trace contextRef="#ctx0" brushRef="#br2" timeOffset="-136321.22">25209 9135 0,'0'0'0,"0"0"15,0 0-15,0 0 16,0 0-16,9 0 15,8 9-15,18 8 16,17 1 0,0 16-16,17 1 15,1-9-15,-18 0 16,-17-9-16,-9-8 16,-18-1-16,1 10 15,-18 8-15,-25 17 16,-18 18-16,0 8 15,-1 0 1,19-17-16,25-8 16,9-18-16</inkml:trace>
  <inkml:trace contextRef="#ctx0" brushRef="#br2" timeOffset="-136051.55">26182 9023 0,'0'0'0,"0"0"0,0 0 0,0 17 15,0 18-15,-9 43 16,-9 26-16,1-9 15,0-17 1,-1-18-16,18 1 16,0-18-16,26-8 15,0-9-15</inkml:trace>
  <inkml:trace contextRef="#ctx0" brushRef="#br2" timeOffset="-135655.3">26442 9291 0,'0'0'0,"0"0"16,0 0-16,0 0 0,0 0 15,0 0-15,0 0 16,0 17-1,0 1-15,0 16 16,0 1-16,9 8 16,8 1-16,9-1 15,9-8-15,0-9 16,-1-9-16,1-8 16,17-18-1,-8-17-15,-10 0 16,-8-26-16,-17-9 15,-9 1-15,-17 16 16,-9 10-16,-9 17 16,-8 8-1,-10 18-15,19 8 16,8 9-16,0 0 16,17-9-16</inkml:trace>
  <inkml:trace contextRef="#ctx0" brushRef="#br2" timeOffset="-135356.2">27102 9023 0,'0'0'0,"0"0"15,0 0-15,0 0 16,0 0-16,0 17 15,17 0-15,1 1 16,8 8-16,9 8 16,-1 1-1,1 8-15,-9-17 16,0 0-16,-9-17 16,-8 8-16,-9 0 15,-35 27-15,-60 34 16,-53 52-16,-130 181 15</inkml:trace>
  <inkml:trace contextRef="#ctx0" brushRef="#br2" timeOffset="-134888.29">24271 10512 0,'0'0'0,"0"0"0,0 0 16,0 0-16,0 0 15,0 0-15,9 0 16,8 9-16,27 8 15,16 1 1,62-1-16,34 0 16,-25-8-16,-19 0 15,10-9-15,-27 0 16,-25 0-16,-9-9 16,-18 0-16,-25 1 15</inkml:trace>
  <inkml:trace contextRef="#ctx0" brushRef="#br2" timeOffset="-134621.52">25061 10304 0,'0'0'16,"0"0"-16,0 0 0,9 0 15,8 18 1,27 8-16,17 8 15,17 10-15,-9-18 16,-8 0-16,-18 0 16,-17-9-16,1 0 15,-19 1-15,-8-1 16,-17 18-16,-27 17 16,-16 8-16,-10-8 15,9-17 1,44-27-16</inkml:trace>
  <inkml:trace contextRef="#ctx0" brushRef="#br2" timeOffset="-134254.29">26251 10183 0,'0'0'0,"0"0"0,0 0 16,0 0-16,-9 26 16,1 26-16,-1 26 15,0 35 1,-8-1-16,0-16 16,17-19-16,-9-16 15,9-9-15,0-26 16</inkml:trace>
  <inkml:trace contextRef="#ctx0" brushRef="#br2" timeOffset="-133985.02">26572 10443 0,'0'0'0,"0"0"15,0 0-15,0 0 16,0 26-16,0 26 16,0 0-16,0 9 15,0-9-15,0-9 16,0-17-1,0-18-15,0 1 0</inkml:trace>
  <inkml:trace contextRef="#ctx0" brushRef="#br2" timeOffset="-133705.7">26842 10261 0,'0'0'0,"0"0"0,0 0 0,0 0 15,17 17 1,9 1-16,17 16 16,18 1-16,0-9 15,0 0-15,-18-9 16,-17-8-16,0 0 16,-17-1-16,0-8 15,-9 18-15,-18 34 16,-43 34-16,-34 27 15,-27 17 1,-17 17-16,79-78 16</inkml:trace>
  <inkml:trace contextRef="#ctx0" brushRef="#br2" timeOffset="-132938.78">25461 12106 0,'-9'0'0,"0"0"16,1 0-16,-1 0 16,9 0-16,0 0 15,0 0 1,0 0-16,9 0 16,25-9-16,45 1 15,42 8-15,36 0 16,-1 0-16,-17 0 15,-18 8 1,-25-8-16,-9 9 0,-27-9 16,1 9-1,-26-1-15</inkml:trace>
  <inkml:trace contextRef="#ctx0" brushRef="#br2" timeOffset="-132604.9">26520 11803 0,'0'0'0,"0"0"16,0 0-16,0 0 16,0 0-16,9 0 15,0 0-15,8 17 16,9 0-1,9 18-15,-1 0 16,1-1-16,9 1 16,-1-9-16,-17 0 15,0-9-15,-17 1 16,0-1-16,-18 0 16,-26 18-16,-43 17 15,-9 17-15,9 9 16,17 0-16,44-43 15</inkml:trace>
  <inkml:trace contextRef="#ctx0" brushRef="#br2" timeOffset="-132285.42">27241 11725 0,'0'0'0,"0"0"0,0 0 16,0 26-1,0 26-15,9 43 16,-1 9-16,-8 17 16,0 0-16,0-25 15,-8-18-15,8-26 16,0-18-16,8-16 16</inkml:trace>
  <inkml:trace contextRef="#ctx0" brushRef="#br2" timeOffset="-132066.45">27423 12201 0,'0'0'0,"0"0"15,0 0-15,0 0 16,18 0-16,25 0 15,9 0-15,18-9 16,-10 1-16,19 8 16,-10 0-16,-34 8 15</inkml:trace>
  <inkml:trace contextRef="#ctx0" brushRef="#br2" timeOffset="-131887.8">27684 11915 0,'0'0'0,"0"0"0,0 0 16,0 18-1,0 25-15,0 26 16,-9 35-16,0 0 16,9-9-16,0-8 15,9-35-15,-9-26 16</inkml:trace>
  <inkml:trace contextRef="#ctx0" brushRef="#br2" timeOffset="-131636.43">27988 11855 0,'0'0'0,"0"8"0,17 10 16,9 16-16,9 1 15,8 8-15,1-17 16,-10 0 0,-7 0-16,-1-17 15,-18 0-15,1 8 16,-18 9-16,-17 26 16,-61 43-16,-34 26 15,51-51-15</inkml:trace>
  <inkml:trace contextRef="#ctx0" brushRef="#br2" timeOffset="-131171.36">25174 13171 0,'0'0'0,"0"0"0,0 0 0,0 0 16,0 0-16,26 0 15,18 0-15,34 0 16,35 0-1,34 9-15,10-9 16,-1 8-16,-8 1 16,-9-9-16,-18 0 15,1-9-15,-18-8 16,-61 17-16</inkml:trace>
  <inkml:trace contextRef="#ctx0" brushRef="#br2" timeOffset="-130905.5">26286 12929 0,'0'0'0,"0"0"15,0 0-15,8 0 16,18 17-16,18 18 16,25-1-1,18 10-15,9-1 16,-18-9-16,-26-8 15,-9 0-15,-17 0 16,1 9-16,-19 0 16,-16-1-16,-27 18 15,-35 18 1,1-18-16,8-26 16,44-9-16</inkml:trace>
  <inkml:trace contextRef="#ctx0" brushRef="#br2" timeOffset="-130491.99">27415 12972 0,'0'0'0,"0"0"0,0 0 16,0 26-16,-9 35 16,9 42-16,0 10 15,-9-9-15,9-17 16,-8 8-16,8-35 15</inkml:trace>
  <inkml:trace contextRef="#ctx0" brushRef="#br2" timeOffset="-130089.55">27597 13362 0,'0'0'0,"0"0"0,0 0 15,17 0-15,18 0 16,43 17-16,-8-8 16</inkml:trace>
  <inkml:trace contextRef="#ctx0" brushRef="#br2" timeOffset="-129792.89">28127 13067 0,'0'0'0,"0"0"16,0 0 0,0 0-16,0 0 15,17 18-15,0-1 16,27 9-16,25 17 15,-8 0-15,-9 1 16,-17-18-16,-9 0 16,-17-9-16,-27 18 15,-103 60-15,-235 165 16</inkml:trace>
  <inkml:trace contextRef="#ctx0" brushRef="#br1" timeOffset="-38704.89">9804 9568 0,'0'0'0,"0"0"0,0 0 16,0 0-16,9 9 16</inkml:trace>
  <inkml:trace contextRef="#ctx0" brushRef="#br1" timeOffset="-37549.37">9726 9490 0,'0'0'0,"0"0"0,0 0 16,0 0-16,0 0 16,0 0-16,0 0 15,0 0 1,8 0-16,10 0 15,8 9-15,9 0 16,-1 8-16,10 0 16,-1 1-16,-17-1 15,0 0-15,0 1 16,-17 16-16,-9 1 16,-9 0-16,-17 16 15,-17 10 1,-9 0-16,0-18 15,8-8-15,10-9 16,7-9-16,10-8 16,0-1-16,8 1 15,0 0-15,9-9 16,0 8 0,0 1-16,9-9 15,17 9-15,26-1 16,18 1-16,-1 0 15,-8-9-15,-18 0 16,1 0-16,-9 0 16,-9 0-16,-9 8 15,-8-8-15,-1 0 16</inkml:trace>
  <inkml:trace contextRef="#ctx0" brushRef="#br1" timeOffset="-36884.86">10507 9447 0,'0'0'0,"0"0"15,0 0-15,0 0 16,0 0-16,0 9 15,0 8-15,0 0 16,0 27-16,0 16 16,0 10-16,0-10 15,0 1 1,0-1-16,9-16 16,-9-1-16,0-17 15,0 0-15,0-17 16,0-1-16,0 1 15,0-9 1,-9-9-16,9 1 0,0-18 16,0-26-1,0-9-15,0 9 16,0 17-16,0 1 16,0-1-16,9 18 15,0 0-15,8-1 16,0 1-16,1 0 15,17-1-15,8 18 16,0 0 0,1 0-16,-1 9 15,1 8-15,-18 1 16,0-1-16,-9 9 16,-8 9-16,-18-1 15,0 9-15,-25 9 16,-10 0-16,-17 9 15,-8-9 1,-26 9-16,8-18 16,26-17-16,9 0 15,17-17-15,9-1 16,9-8-16,8 0 16,9 0-16,0-8 15,0-1 1</inkml:trace>
  <inkml:trace contextRef="#ctx0" brushRef="#br1" timeOffset="-36654.88">11358 9620 0,'0'0'0,"0"0"16,0 0-16,0 0 15,0 0-15,0 0 16,0 0-16,0 9 16</inkml:trace>
  <inkml:trace contextRef="#ctx0" brushRef="#br1" timeOffset="-36514.02">11549 10062 0,'0'0'0,"0"0"0,0 0 15,0 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1-29T03:33:05.06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19955 3411 0,'0'0'0,"0"0"0,0 0 0,0 0 0,0 0 16,0 0-16,0 0 15,0 17-15,-8 9 16,-1 26 0,9 8-16,-9 70 15,-8 35-15,17-9 16,-9-18-16,0-16 16,9-36-1,0-25-15,0-9 16,0-26-16,0 0 15,0-18-15,9-8 16,0 0-16</inkml:trace>
  <inkml:trace contextRef="#ctx0" brushRef="#br0" timeOffset="7507.67">20094 3809 0,'0'0'0,"0"0"0,0-9 15,0 9-15,0-8 16,0-1-16,9 0 16,0 1-1,-1-1-15,1 0 16,0 9-16,-1 0 15,1 0-15,8 0 16,-8 0-16,8 0 16,1 9-16,-1 0 15,1-1-15,-10 10 16,-8 16-16,-8 1 16,-1 17-1,-9-9-15,1 0 16,8 1-16,1-18 31,8 0-31,0 0 0,0-9 0,17-8 16,0-1-16,27 1 15,8-18-15,9-17 16,0 0 0,-9-8-16,-9-10 15,1 1-15,-1 9 16,-17 8-16,0 8 15,-17 1-15,-1 0 16,1 8 0,-9 9-16</inkml:trace>
  <inkml:trace contextRef="#ctx0" brushRef="#br0" timeOffset="7774.36">20476 3679 0,'0'0'0,"0"0"0,0 0 0,0 0 15,0 0 1,0 0-16,0 0 16,0 17-16,-8 27 15,-10 34-15,-8 26 16,9 25-1,-9 1-15,8-17 0,1-26 16,17-18 0,9-17-16,8-26 15,-8-9-15</inkml:trace>
  <inkml:trace contextRef="#ctx0" brushRef="#br0" timeOffset="8209.76">20780 3636 0,'0'0'0,"0"0"0,0 0 0,0 0 16,9 8 0,8 10-16,18 16 15,0 1-15,17 8 16,17 1-16,9-1 16,-17-17-16,0 0 15,-18-17-15,-16-1 16,-1 1-1,-18 0-15,-8 8 16,-17 17-16,-44 27 16,-26 17-16,-17 17 15,9-17-15,-1-8 16,35-18-16,9-9 16,17-17-1,18-18-15,17 1 16,0 0-16</inkml:trace>
  <inkml:trace contextRef="#ctx0" brushRef="#br0" timeOffset="8523.39">21709 3826 0,'0'0'0,"0"0"0,0 0 0,0 0 16,0 0-16,0 0 15,0 0 1,18 0-16,17 0 15,17-8-15,8-1 16,1 0-16,0 9 16,-9-8-16,0 8 15,-34 0-15</inkml:trace>
  <inkml:trace contextRef="#ctx0" brushRef="#br0" timeOffset="8742.69">21666 4077 0,'0'0'0,"0"0"0,0 0 0,0 0 16,0 0 0,17 0-16,18 0 15,9-8-15,8-1 16,8 0-16,19 1 15,-1 8-15,0 0 16,-52 0-16</inkml:trace>
  <inkml:trace contextRef="#ctx0" brushRef="#br0" timeOffset="9406.24">23385 3489 0,'0'0'0,"0"0"16,0 8-16,9 9 15,0 9-15,-9 9 16,-9 17 0,-17 0-16,0 0 15,-26 0 1,-9 9-16,-17-1 0,-9-16 16,0-18-16,9-1 15,9-16-15,25 0 16,9-9-16,18-9 15,0-8 1,17-9-16,17 0 16,18-17-16,0 8 15,8 0-15,9 18 16,-9 0-16,1 17 16,-1 17-16,-8 9 15,8 9-15,-8 17 16,0-9-16,-9 0 15,0 0 1,0-17-16,0 0 16,-8-8-16,8-10 15,8-8-15,-8 9 16</inkml:trace>
  <inkml:trace contextRef="#ctx0" brushRef="#br0" timeOffset="9722.36">23924 3350 0,'0'0'0,"0"0"15,0 0-15,0 0 16,0 17-16,0 27 16,0 16-16,-18 27 15,1 43 1,0 17-16,-1-34 0,1-18 16,0-9-1,8-16-15,9-18 16,0-26-16,0-9 15</inkml:trace>
  <inkml:trace contextRef="#ctx0" brushRef="#br0" timeOffset="10105.08">24262 3757 0,'0'0'0,"0"0"0,0 0 0,0 0 16,0 0-16,-8 0 15,-1 17-15,0 9 16,-8 9-16,8 8 16,9 1-1,0-1-15,0 0 16,18-8-16,-1-9 15,0 0-15,18-18 16,9 1-16,-1-18 16,0 1-16,-17-18 15,1-9 1,-10-8-16,-8 0 16,-18-9-16,-8 17 15,-1 0-15,-8 1 16,0 16-16,-9 1 15,18 17-15</inkml:trace>
  <inkml:trace contextRef="#ctx0" brushRef="#br0" timeOffset="10421.95">24844 3523 0,'0'0'0,"9"0"0,17 9 16,9 8-1,17 0-15,9 9 16,-1 0-16,1 0 16,0 0-16,-18 0 15,1 0-15,-18-8 16,-9-1-16,-8 0 15,-9 18-15,-17 8 16,-18 9 0,-26 9-16,-26-1 15,0-8-15,18-8 16,-1-10-16,44-25 16</inkml:trace>
  <inkml:trace contextRef="#ctx0" brushRef="#br0" timeOffset="10692.4">25834 3930 0,'0'0'0,"0"0"0,0 0 16,0 0 0,18 0-16,-1 0 15,26 9-15,27-9 16,17-9-16,-1 1 16,-7-1-1,16-8-15,-25 8 0</inkml:trace>
  <inkml:trace contextRef="#ctx0" brushRef="#br0" timeOffset="10921.53">26277 3688 0,'0'0'0,"0"0"15,0 0-15,0 17 16,-9 9-16,1 17 16,-10 27-16,1 16 15,0-8 1,-9 9-16,17 25 16,9-42-16</inkml:trace>
  <inkml:trace contextRef="#ctx0" brushRef="#br0" timeOffset="11553.63">26703 4796 0,'0'0'0,"0"0"0,0 0 15,0 0-15,0 0 16,-9-8-16,0-1 16,1-26-1,8-43-15,17-43 16,18-43-16,17-10 15,9 18-15,-1 44 16,-8 25-16,9 18 16,9 17-16,-1 9 15,-8 17-15,0 8 16,-1 18 0,1 0-16,-9 0 15,-17 9-15,-26 8 16,-1 1-16,-25 8 15,-26 8-15,-18 18 16,-9-8-16,1-1 16,8-8-16,26-9 15,9 0 1,9-9-16,17 0 16,0 9-16,17 9 15,18-9-15,0 0 16,-9 0-16,0-18 15,-17 1-15,-1 0 16,-16-1-16,-27 10 16,-17-1-1,-26 0-15,-1-8 16,-7 0-16,16-9 16,27-9-16,34 9 15</inkml:trace>
  <inkml:trace contextRef="#ctx0" brushRef="#br0" timeOffset="11785.97">27849 3428 0,'0'0'0,"0"9"15,9 8-15,-1 9 16,1 34-16,-18 44 15,-17 35 1,-9-9-16,1-26 0,-1-18 16,18-8-1,-1-8-15,18-1 16,0-43-16</inkml:trace>
  <inkml:trace contextRef="#ctx0" brushRef="#br0" timeOffset="12025.85">28326 3792 0,'0'0'0,"0"0"15,0 26-15,0 17 16,-8 26-16,-1 0 16,0 1-1,-8-10-15,0 18 0,8-34 16</inkml:trace>
  <inkml:trace contextRef="#ctx0" brushRef="#br0" timeOffset="12303.19">28630 3636 0,'0'0'0,"9"8"0,17 10 16,18 16-1,34 18-15,9 0 16,-9 0-16,8-8 15,-16-18-15,-18 0 16,-26 0-16,-26-1 16,-35 45-16,-86 60 15,-131 60-15,-95 9 16,-27 1 0,-86 51-16</inkml:trace>
  <inkml:trace contextRef="#ctx0" brushRef="#br0" timeOffset="211736.3">18783 15068 0,'0'0'0,"0"0"0,0 0 0,0 0 15,0 0-15,0 0 16,0 17-16,0 9 16,17 17-16,1 18 15,-1 43 1,0 35-16,-8-10 15,8 19-15,-8-1 16,0-26-16,0-34 16,-1-27-16,-8-16 15,0-18-15,0-18 16,0 1-16,0-9 16</inkml:trace>
  <inkml:trace contextRef="#ctx0" brushRef="#br0" timeOffset="212094.49">18679 15198 0,'0'0'0,"0"0"0,0 0 0,0 0 16,0 0-16,-9 8 15,0 10-15,1 16 16,8 36-16,8 25 16,-8-26-1,0-34-15,0-18 0,0-17 16,-8-17 0,8-9-16,0-17 15,0-9-15,8 8 16,1 10-16,0 8 15,-9 8-15,8 10 16,1 8-16,9 0 16,16 17-16,27 18 15,26 8 1,-26-17-16</inkml:trace>
  <inkml:trace contextRef="#ctx0" brushRef="#br0" timeOffset="213292.58">17880 16653 0,'0'0'0,"0"-9"15,0 0-15,0 1 16,0 8-16,0 0 16,0-9-16,0 0 15,0 1-15,0-1 16,-9 0-16,0 1 16,1-1-1,-1 9-15,-8 0 16,-9 0-16,0 17 15,0 18-15,0 0 16,0 25-16,8 1 16,1 0-16,8-9 15,9-9-15,0-17 16,17 0 0,1-18-16,-1 1 15,9-18-15,9-16 16,0-19-16,-9 1 15,0-9-15,-18 17 16,1 9-16,0 9 16,0 0-16,-9 17 15,0 0 1,0 0-16,17 26 16,0 8-16,9 10 15,0-1-15,9 0 16,-9-17-16,9 0 15,8-17-15,-25-1 16</inkml:trace>
  <inkml:trace contextRef="#ctx0" brushRef="#br0" timeOffset="213725.45">18184 16722 0,'0'0'0,"0"0"0,0 0 16,0 0-16,0 17 15,0 9-15,0 9 16,0 8-16,0-8 16,0-9-16,0-9 15,0-8-15,0 0 16,0-9-16,0-9 15,0-8 1,0-18-16,8-8 16,1 8-16,0 0 15,0 18-15,-1 0 16,1 17 0,0 0-16,-1 0 0,10 8 15,-10 1-15,10 8 16,-1 1-16,9 16 15,0 1 1,0 0-16,-8-9 16,-10 8-16,1-8 15,0-17-15,17 8 16,26-17-16,-26 0 16</inkml:trace>
  <inkml:trace contextRef="#ctx0" brushRef="#br0" timeOffset="214125.73">18861 16713 0,'0'0'0,"0"0"0,0 0 0,0 0 16,0-8-16,0-1 15,0 9-15,-9-9 16,1 9-16,-1 0 16,-17 0-16,0 9 15,-9 8 1,9 1-16,0 16 15,0 1-15,9 8 16,-1-8-16,18 0 16,0-9-16,18 0 15,-1-1-15,0 1 16,1-17-16,-1 0 16,18-18-1,17 0-15,-9 9 16</inkml:trace>
  <inkml:trace contextRef="#ctx0" brushRef="#br0" timeOffset="214315.63">19148 16670 0,'0'0'0,"0"0"0,0 0 15,0 17-15,0 18 16,8 26-16,1 8 15,-9-8-15,9-18 16,-1-9-16,-8-16 16,0-10-1</inkml:trace>
  <inkml:trace contextRef="#ctx0" brushRef="#br0" timeOffset="214456.7">19113 16306 0,'0'0'0,"0"0"0,0 0 0,0 0 16,0 0-1,9 9-15,-1 0 0</inkml:trace>
  <inkml:trace contextRef="#ctx0" brushRef="#br0" timeOffset="-214592.84">19478 16159 0,'0'0'0,"0"17"0,0 9 0,0 35 15,-9 52-15,9-1 16,0 27 0,-9-9-16,1-26 15,8-18-15,0-34 16,0-17-16,0-27 16,0 1-16,8-18 15,18-25 1,18-44-16,-27 35 0</inkml:trace>
  <inkml:trace contextRef="#ctx0" brushRef="#br0" timeOffset="-214426.46">19799 15891 0,'0'0'0,"0"0"0,-9 26 16,1 26-16,-1 34 15,-8 61 1,-1 35-16,1 35 15,-1-9-15,18-70 16,0-25-16,0-35 16,9-18-16,-9-34 15</inkml:trace>
  <inkml:trace contextRef="#ctx0" brushRef="#br0" timeOffset="-213973.74">20294 16644 0,'0'0'0,"0"0"15,0 0-15,0 0 16,0 0-16,-9-9 16,1 1-16,-1-1 15,-8 0-15,-10 1 16,1 8-1,0 0-15,-8 17 16,-1 9-16,0 17 16,18 9-16,-1 9 15,18 0-15,0-18 16,9-8-16,8-18 16,1-8-1,-9-1-15,8-25 16,9-9-16,0-17 15,0 8 1,-9 0-16,-8 18 0,0 0 16,-9 17-16,0 0 15,0 8-15,17 18 16,9 26-16,9 0 16,26-8-1,8-10-15,35-60 16,-34-8-16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1-29T03:38:29.0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21675 6494 0,'0'0'0,"0"0"0,0 0 16,-9 0-16,0 0 16,-17 17-1,0 18-15,-17 25 16,-9 36-16,-26 60 16,-1 8-16,27 1 15,18-27-15,16-43 16,1-17-16,17-26 15,8-17-15,-8-18 16</inkml:trace>
  <inkml:trace contextRef="#ctx0" brushRef="#br0" timeOffset="262.52">20989 7195 0,'0'0'0,"0"0"15,-9 0-15,9 18 16,0 8 0,0 17-16,17 18 15,1-1-15,8 1 16,0-9-16,0-9 16,-9-17-16,-8 0 15,0-9-15,8-8 16,9-18-16,26-43 15,52-60 1,70-87-16,156-157 16</inkml:trace>
  <inkml:trace contextRef="#ctx0" brushRef="#br0" timeOffset="893.36">22326 6364 0,'0'0'0,"0"0"0,0 0 15,17 0-15,1 0 16,16 9-16,1-1 16,17 9-16,0 1 15,-8-1-15,-9 0 16,-9 1-16,-18 8 16,-8 8-1,-17 1-15,-18 17 16,-17 0-16,-9 0 15,-8-9-15,8-8 16,26-9-16,9-17 16,9-1-16,8 1 15,9 0-15,0-1 16,18 9 0,25-8-16,26 0 15,1-1-15,-1 1 16,-8 0-16,-17-9 15,-18 0-15,0 0 16,-9 0-16,-8 0 16</inkml:trace>
  <inkml:trace contextRef="#ctx0" brushRef="#br0" timeOffset="1309.9">22864 6208 0,'0'0'0,"0"0"0,0 0 15,0 0-15,0 0 16,0 0-16,9 17 15,0 1-15,-9-10 16,0 1-16,0 0 16,0-1-1,0-8-15,0 0 16,17-8-16,18-18 16,0-18-16,-1 1 15,10 8-15,-18 1 16,0 16-1,0 1-15,-17 17 0,-1 9 16,10 8 0,-1 18-16,0-1 15,1 10-15,-1-18 16,0 0-16,1-9 16</inkml:trace>
  <inkml:trace contextRef="#ctx0" brushRef="#br0" timeOffset="1771.11">24184 6416 0,'0'0'0,"0"0"0,0 0 16,0-18 0,9 1-16,0 0 0,-1-9 15,1 9 1,-9-9-16,0 8 15,-9 1-15,1 0 16,-10 17-16,-16 0 16,-10 17-16,-8 18 15,-9 17-15,9-1 16,17 10 0,18-9-16,0-9 15,17 1-15,0-18 16,17 0-16,18-9 15,26-8-15,25-9 16,-25 0-16</inkml:trace>
  <inkml:trace contextRef="#ctx0" brushRef="#br0" timeOffset="2089.48">24558 6459 0,'0'0'15,"0"0"-15,0 0 0,0 0 16,0 0-16,0 0 16,0 0-16,-9 17 15,0 9-15,1 9 16,-1 0 0,9-1-16,9 10 15,8-18-15,9 0 16,0 0-16,9-18 15,0-8-15,-1-8 16,-8-18-16,0-18 16,-17 1-16,-18 0 15,-17-9-15,-17 17 16,0 18 0,-1-1-16,9 18 15,18 0-15,17 0 16,0 0-16</inkml:trace>
  <inkml:trace contextRef="#ctx0" brushRef="#br0" timeOffset="2562.65">24879 6511 0,'0'0'0,"0"0"15,0 9-15,9-1 16,8 10-16,18-10 15,8-8-15,18-8 16,0-10-16,0-8 16,-18 0-1,0 0-15,-17 0 16,0 0-16,-17 9 16,0 0-16,-18 0 15,0-1-15,-17 18 16,-8 0-16,-1 18 15,0 8-15,-8 25 16,8 19 0,18 8-16,8 0 15,9-18-15,17-16 16,9-1-16,27-17 16,-19-17-16</inkml:trace>
  <inkml:trace contextRef="#ctx0" brushRef="#br0" timeOffset="2878.31">26121 5896 0,'0'0'0,"0"0"0,-9 0 0,0 0 0,1 18 15,-18 16 1,0 18-16,8 26 16,1 17-16,-1 18 15,18 17-15,9-26 16,9-18-16,-10-8 16,1-26-16,-9-17 15,-9-9-15,1-17 16,-1-1-1,0-8-15,0-8 16,1 8-16</inkml:trace>
  <inkml:trace contextRef="#ctx0" brushRef="#br0" timeOffset="2981.61">25626 6494 0,'0'0'0,"0"0"16,0 0-16,8 0 16,10 0-16,25 0 15,35-9 1,53-8-16,242-35 15</inkml:trace>
  <inkml:trace contextRef="#ctx0" brushRef="#br0" timeOffset="3328.97">26954 5931 0,'0'0'0,"0"0"16,-8 0-16,-1 0 16,-17 0-16,-26 17 15,-18 0-15,-8 18 16,9 8 0,-1 9-16,10 0 15,7 18-15,10 8 16,26 8-16,-1 9 15,18-17-15,9 0 16,0-17-16,-1-18 16,1-17-1,-9 0-15,0-17 0,-9 0 16,1-1 0,-1-8-16,0 0 15,9 0-15</inkml:trace>
  <inkml:trace contextRef="#ctx0" brushRef="#br0" timeOffset="3476.38">25912 6632 0,'0'0'0,"0"0"0,0 0 0,0 0 16,26 0 0,26-8-16,27-10 15,34-8-15,25-17 16,236-78-16</inkml:trace>
  <inkml:trace contextRef="#ctx0" brushRef="#br0" timeOffset="3693.03">26763 6459 0,'0'0'0,"0"0"0,0 0 15,0 0-15,0 26 16,0 9-16,0 8 16,0 0-1,9 1-15,-9-10 16,9-16-16,-1-1 16,1-8-16,0-1 15</inkml:trace>
  <inkml:trace contextRef="#ctx0" brushRef="#br0" timeOffset="3812.63">26920 6061 0,'0'0'15,"0"0"-15,0 0 0,0 17 16,8 18-16,1-9 16</inkml:trace>
  <inkml:trace contextRef="#ctx0" brushRef="#br0" timeOffset="4281.1">27458 6347 0,'0'0'0,"0"0"0,0 0 16,0 0-16,-9 0 16,1 0-16,-10 0 15,-16 0-15,-10 17 16,-8 17-16,0 10 16,0 16-1,0 1-15,17 0 16,18-18-16,17-8 15,0-9-15,0-18 16,17 1-16,26-9 16,1 0-1,-18 0-15</inkml:trace>
  <inkml:trace contextRef="#ctx0" brushRef="#br0" timeOffset="4416.24">27727 6381 0,'0'0'0,"0"0"16,0 0-16,0 17 15,0 9-15,0 26 16,0 18-16,-8-10 16,8 1-1,0-18-15,0-17 0,8-17 16</inkml:trace>
  <inkml:trace contextRef="#ctx0" brushRef="#br0" timeOffset="4547.64">27762 6113 0,'0'0'0,"0"0"0,0 0 16,0 0-16,0 8 15,0 18-15,9 0 16</inkml:trace>
  <inkml:trace contextRef="#ctx0" brushRef="#br0" timeOffset="5292.7">27936 6563 0,'0'0'0,"0"0"15,0 0-15,8 9 16,1-1-16,8 1 15,9 0-15,9-9 16,0-9-16,26 0 16,-1-8-1,1 0-15,-17-9 16,-10 0-16,-8 0 16,1 0-16,-19 8 15,1 1-15,-18 0 16,1 8-1,-10 9-15,-8 0 16,-17 17-16,-1 9 16,10 18-16,-1-1 15,17 0-15,1 1 16,17-10-16,0-8 16,9-17-16,8 0 15,0-1-15,27-16 16,8-10-16,0-8 15,-8 9-15,-1 0 16,-17-1 0,0 18-16,-9 0 15,-8 0-15,0 9 16,-1 8 0,1 1-16,0-1 0,0 9 15,-9-9 1,0 1-16,0-10 15,0 1-15,0 0 16,0-9-16,0-9 16,26-8-16,17-35 15,9-9-15,0 9 16,-8 9-16,-18 25 16,0 18-16,-9 0 15,0 18-15,1 16 16,-1 18-1,1 0-15,-1-8 16,0-1-16,1-17 16,16 0-1,1-9-15,-18-8 0</inkml:trace>
  <inkml:trace contextRef="#ctx0" brushRef="#br0" timeOffset="5492.44">28969 6338 0,'0'0'0,"17"0"15,18 0-15,26-9 16,17 1-16,26-10 15,-26 10-15,-43 8 16</inkml:trace>
  <inkml:trace contextRef="#ctx0" brushRef="#br0" timeOffset="5742.89">29351 5948 0,'0'0'0,"0"0"16,0 9-16,0 17 16,-9 34-16,1 18 15,-18 26 1,-9 9-16,9 8 16,26-8-16,17-27 15,18-16-15,8-10 16,44-16-16,70-18 15,242-9-15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16" units="cm"/>
          <inkml:channel name="Y" type="integer" max="1935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17438" units="1/cm"/>
          <inkml:channelProperty channel="Y" name="resolution" value="999.9483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26T23:51:44.6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28747 13629 837 0,'0'-4'264'0,"2"1"-228"0,0 0-36 16,-1 2-27-16,0 0 11 0,0 1 15 0,2 2-5 0,0-1 3 16,0-1 2-16,1 1-1 0,0-1 2 0,1 3 2 0,-1-1-2 0,1-2 0 15,1 2 0-15,-1-1 2 0,-1 0-2 0,0 0 0 16,0 0 0-16,0 0-2 0,0 0-2 0,-1-1-7 0,0 1-16 0,0-1-20 16,1 3-29-16,0-3 55 0,0 2-44 0,0-1-28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1-29T03:44:55.8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10360 8867 0,'0'0'0,"0"0"16,0 0-16,0 0 15,0 17-15,0 9 16,0 26-16,0 26 16,8 26-1,-8 17-15,-8 9 16,8 35-16,-9 8 16,9 26-16,-9 9 15,1 0-15,-1-9 16,0-17-16,9 8 15,-8-34-15,-1-9 16,9-17-16,-9-26 16,9-17-1,-8-35-15,-1-26 16,9-17-16</inkml:trace>
  <inkml:trace contextRef="#ctx0" brushRef="#br0" timeOffset="351.25">10290 8685 0,'0'0'0,"0"0"16,0 0-16,0 0 16,-8 9-16,-10 25 15,-8 27-15,-17 17 16,-1 8-1,10 1-15,-1 0 16,17-18-16,10-17 16,8-17-16,8-18 15</inkml:trace>
  <inkml:trace contextRef="#ctx0" brushRef="#br0" timeOffset="478.8">10620 8650 0,'0'0'0,"0"0"15,0 9-15,0 26 16,18 43-16,-1 43 16,9 52-16,35 234 15</inkml:trace>
  <inkml:trace contextRef="#ctx0" brushRef="#br0" timeOffset="1078.69">11289 9690 0,'0'0'0,"0"8"16,0 27-16,0 34 16,0 44-16,-9 34 15,1-8-15,-1-36 16,-9-25-16,1 0 15,8-26-15,9-43 16</inkml:trace>
  <inkml:trace contextRef="#ctx0" brushRef="#br0" timeOffset="1568.39">11272 9603 0,'0'0'0,"0"0"0,0 0 16,0 0-16,0 0 15,0 0-15,0 0 16,17 0-16,9 0 16,9 0-16,17 9 15,0-1-15,9 10 16,-1-1-1,-16 0-15,-1 9 0,-17 0 16,-17 9 0,-18-1-16,-8 18 15,-9 0-15,-17 9 16,8-9-16,0-9 16,18-17-16,-1 0 15,10-8-15,8-10 16,0 1-16,8 8 15,10 1 1,16-1-16,10 9 16,8-9-16,-9 0 15,-8 1-15,-9-10 16,-17 10-16,-1-1 16,-16 0-1,-18 18-15,-26 0 0,-18 8 16,-34-8-1,-9-18-15,70-8 16</inkml:trace>
  <inkml:trace contextRef="#ctx0" brushRef="#br0" timeOffset="124956.62">5801 12418 0,'0'0'0,"0"0"0,0 0 0,0 0 16,-9 8-16,0 10 15,1 8-15,-10 26 16,1 26-16,8 25 16,-8 1-16,-9-8 15,0 8-15,8 0 16,1-18-16,8-25 15,18-18 1,0-26-16</inkml:trace>
  <inkml:trace contextRef="#ctx0" brushRef="#br0" timeOffset="125397.8">5940 12721 0,'0'0'16,"0"0"-16,0 0 15,0 0-15,0 0 0,-9 17 16,9 0-1,0 18-15,0 8 16,0 1-16,0-1 16,17 0-16,1 1 15,8-10 1,0-8-16,9-17 16,-1 0-16,1-18 15,-9 0-15,0-17 16,0 0-16,-17-17 15,0-9-15,-18 0 16,-26 0-16,-8 9 16,-9 8-16,0 18 15,-1 17-15,19 0 16,8 8 0,8 1-16,18-9 15</inkml:trace>
  <inkml:trace contextRef="#ctx0" brushRef="#br0" timeOffset="125740.25">6252 12565 0,'0'0'0,"0"0"0,0 0 0,0 0 15,0 0-15,0 17 16,18 1-16,8-1 16,17 0-16,27 9 15,8-9 1,0 1-16,0-10 16,-26 1-16,-8 0 15,-18 8-15,-9 9 16,-17 17-16,-35 35 15,-26 18-15,-17 25 16,-8-9-16,7-25 16,19-26-1,25-27-15,26-16 16</inkml:trace>
  <inkml:trace contextRef="#ctx0" brushRef="#br0" timeOffset="126230.47">8910 12478 0,'0'0'0,"0"0"0,0 0 0,0 0 0,0 18 15,0 25 1,-9 35-16,0 26 0,0 8 15,1-8 1,-10-8-16,10-18 16,8-27-16,8-7 15,-8-18-15</inkml:trace>
  <inkml:trace contextRef="#ctx0" brushRef="#br0" timeOffset="126427.19">9240 12643 0,'0'0'0,"0"0"0,0 0 16,0 26-16,0 26 16,-9 26-16,0 8 15,9-16 1,9-10-16,0-25 15</inkml:trace>
  <inkml:trace contextRef="#ctx0" brushRef="#br0" timeOffset="126690.02">9517 12582 0,'0'0'0,"0"0"0,0 0 16,9 18-16,8-1 16,18 9-16,0 0 15,8-9-15,9 0 16,9 9 0,-17-17-16,-18 0 15,-9 8-15,-8 9 16,-44 43-16,-113 87 15,-138 87-15,-62 25 16</inkml:trace>
  <inkml:trace contextRef="#ctx0" brushRef="#br0" timeOffset="168278.5">15058 8616 0,'0'0'0,"-9"-9"0,0 0 0,1 1 15,-1-1-15,0 9 16,1 0-1,-1 0-15,0 0 16,0 0-16,1 0 16,-18 17-16,-18 18 15,-16 17-15,-27 26 16,0 17 0,-9 9-16,1 0 15,-1 9-15,1-18 16,-1 0-16,9-17 15,1 9-15,-1-9 16,9-9-16,8-8 16,9-10-16,9-7 15,18-10-15,-1-8 16,17 0 0,1-17-16,17 0 0,0-9 15</inkml:trace>
  <inkml:trace contextRef="#ctx0" brushRef="#br0" timeOffset="168666.07">15110 9499 0,'0'0'0,"-9"-9"0,-8-8 0,-1 8 16,1 1-16,0 8 16,8 0-1,-17 0-15,0 8 16,-18 10-16,-8 16 15,-17 36-15,-27 16 16,9 9-16,1-17 16,7 0-16,10 0 15,8-8-15,9-18 16,17-9 0,1-17-16,16-9 15,10 1-15,8-1 16,0-9-16</inkml:trace>
  <inkml:trace contextRef="#ctx0" brushRef="#br0" timeOffset="169265.16">14163 10530 0,'0'0'0,"0"0"0,0 0 16,0 17-16,18 9 16,-1 17-16,18 9 15,17 17-15,17 9 16,1 26-16,8 9 15,0 0 1,0 16-16,0 1 16,-8-26-16,-9-17 15,-9-9-15,-9-18 16,-8-16-16,-9 8 16,-9-26-16</inkml:trace>
  <inkml:trace contextRef="#ctx0" brushRef="#br0" timeOffset="169832.84">13312 11205 0,'0'0'0,"0"0"0,0 0 15,0 0-15,18 17 16,34 27-16,26 25 16,17 26-1,18 18-15,35 43 0,8 8 16,-34-16 0,-1-1-16,-8-9 15,-17-34-15,-18-26 16,-17-17-16,-18-18 15,-17-17-15,-8-17 16,-10 0-16</inkml:trace>
  <inkml:trace contextRef="#ctx0" brushRef="#br0" timeOffset="170585.63">12878 10149 0,'0'0'0,"0"0"16,0 0-16,0 0 15,0 0-15,0 0 16,35 0-16,34 8 16,27-16-16,-1-1 15,1 0-15,-1 1 16,-17-1-1,-8 9-15,-9 0 16,-9 9-16,-26-1 16</inkml:trace>
  <inkml:trace contextRef="#ctx0" brushRef="#br0" timeOffset="170948.5">12635 10963 0,'0'0'0,"0"0"0,0 0 0,0 0 16,0 0 0,17 0-16,9 8 15,35 1-15,35-9 16,25 0-16,9-9 15,27-8-15,234-44 16</inkml:trace>
  <inkml:trace contextRef="#ctx0" brushRef="#br0" timeOffset="171465.29">12913 10504 0,'0'0'0,"0"0"0,0 0 16,0 0-1,0 8-15,26 10 16,26 8-16,9 0 16,17 0-16,9-18 15,8-8-15,1-8 16,-9-1-16,-9 0 15,-17-8-15,-1 8 16,-16 1 0,-36 8-16</inkml:trace>
  <inkml:trace contextRef="#ctx0" brushRef="#br0" timeOffset="171702.37">13486 10417 0,'0'0'0,"0"0"16,0 0-16,0 0 15,9 9-15,8 8 16,0 0-16,9 1 16,0 8-16,-8-9 15,-10-8-15,1 8 16,-9 0-16,-17 27 15,-35 25 1,-9 9-16,35-52 16</inkml:trace>
  <inkml:trace contextRef="#ctx0" brushRef="#br0" timeOffset="-134899.21">23932 16670 0,'0'0'0,"0"0"0,0 0 0,0 0 0,0 0 16,0 0-16,9 0 16,8 0-16,18 0 15,0-9-15,8 1 16,1-1-16,-1-8 16,-8-1-1,0-8-15,-9 0 16,-9-8-16,-8-1 15,-9 9-15,-9 9 16,0 0-16,-8-1 16,-9 18-1,-9 0 1,-8 18 0,-1 16-16,-8 9 0,0 9 15,17 18-15,9 8 0,18 8 16,8-25-16,0-18 15,17 1-15,9-18 16,9-1-16,8-16 16,27-9-1,-18 0-15</inkml:trace>
  <inkml:trace contextRef="#ctx0" brushRef="#br0" timeOffset="-134599.97">24497 16384 0,'0'0'0,"0"0"0,0 0 15,0 0 1,17 0-16,1 0 16,34-8-16,35-10 15,-27 1-15</inkml:trace>
  <inkml:trace contextRef="#ctx0" brushRef="#br0" timeOffset="-133949.85">24271 15856 0,'0'0'0,"-9"0"0,-8 0 15,-18 17 1,-8 1-16,-27 16 16,-8 10-1,9 7-15,-9 10 0,8 8 16,1 18-16,-1 17 16,9 0-16,35 17 15,0 0-15,18 9 16,16 0-16,27-9 15,17-17 1,9-17-16,8-26 16,10-18-16,25-17 15,17-26-15,18-26 16,9-43-16,0-27 16,-9-25-1,-27-9-15,-7 0 16,-27 0-16,-17-8 15,-27 25-15,-16 18 16,-18 8-16,-9 9 16,-17 18-16,-18 8 15,-16 8-15,-18 10 16,-18 17-16,9 17 16,-8 17-1,8 0-15,35 0 0,8 18 16,27-18-1</inkml:trace>
  <inkml:trace contextRef="#ctx0" brushRef="#br0" timeOffset="-133681.06">25035 16809 0,'0'0'0,"0"0"0,0 0 0,0 0 16,0 0-16,0 0 16,18 0-1,16-9-15,18 0 16,18 1-16,-9-1 15,-9-8-15,-9-1 16,-25 18-16</inkml:trace>
  <inkml:trace contextRef="#ctx0" brushRef="#br0" timeOffset="-133469.53">25313 16393 0,'0'0'0,"0"0"0,0 0 0,0 9 16,-9 17-16,1 34 16,8 35-16,-9 44 15,0-9 1,9-35-16,9-26 16,0-17-16,8-26 15,1-17-15,-10 0 16</inkml:trace>
  <inkml:trace contextRef="#ctx0" brushRef="#br0" timeOffset="-132215.68">26520 16176 0,'0'0'0,"0"0"0,0 0 16,0 0-16,-8 0 0,-1 0 16,0 0-1,0 0-15,1 0 16,-18 0-16,0 0 15,-18 18-15,1-1 16,-1 0-16,1 9 16,0 9-16,8 0 15,0-1-15,18 10 16,-1 8 0,1-1-16,8 1 15,9 18-15,9-1 16,8 9-16,1-17 15,8-9-15,9 8 16,17-17-16,0 1 16,0-10-16,0-8 15,17-17-15,18-9 16,0-17 0,-9-18-16,0-17 15,1-26-15,-10-8 16,-8-10-16,-18 1 15,-17-9-15,-17 9 16,-18 17-16,-8 9 16,-27 17-16,-8 0 15,-17 26 1,-9 8-16,0 10 16,17 8-16,9 17 15,17 0-15,26-8 16</inkml:trace>
  <inkml:trace contextRef="#ctx0" brushRef="#br0" timeOffset="-131719.91">26173 16748 0,'0'0'0,"0"0"0,0 0 15,17 9-15,9 8 16,9 0-16,0-8 15,-1 0-15,1-18 16,9 0 0,-10-8-16,-8-9 15,0 0-15,-8 0 16,-9 0-16,-1 9 16,-16-1-16,-1 1 15,0 0-15,0 17 16,-8 0-16,-9 17 15,0 9 1,-9 9-16,18 25 16,0 10-16,17-10 15,17 1-15,0-18 16,9-17-16,-8-17 16,42-9-16,27-43 15,-43 8-15</inkml:trace>
  <inkml:trace contextRef="#ctx0" brushRef="#br0" timeOffset="-131564.02">26555 16419 0,'0'0'0,"0"0"0,0 0 15,9 9 1,8-9-16,9-9 15,17-8-15,-16 8 16</inkml:trace>
  <inkml:trace contextRef="#ctx0" brushRef="#br0" timeOffset="-131039.8">27736 16497 0,'0'0'0,"0"0"0,17 0 16,9 17-1,44 0-15,43 1 16,26-10-16,26 1 16,-9-9-16,-17 0 15,-18-9 1,-16 1-16,-27-10 0,-26 10 15,-17-10-15,-9 1 16,-9-9-16,-8 18 16</inkml:trace>
  <inkml:trace contextRef="#ctx0" brushRef="#br0" timeOffset="-130836.33">28613 16228 0,'0'0'0,"0"0"16,0 0-16,0 0 15,0 0-15,17 18 16,18 8 0,17 8-16,9 10 15,0-1 1,-18-17-16,-17 0 0,0-9 16,-17-8-16,-9 0 15,-17 8-15,8 0 16</inkml:trace>
  <inkml:trace contextRef="#ctx0" brushRef="#br0" timeOffset="-130336.64">27614 17016 0,'0'0'0,"0"0"16,0 0-16,9 0 16,8 0-16,1 0 15,8 0-15,17 0 16,27 9-1,34 8-15,35 1 16,26 8-16,17 0 16,-8 0-1,0-9-15,-44-8 0,-35-9 16,-25-9-16,-18 0 16,-26 1-16,-17-1 15,-9 9 1</inkml:trace>
  <inkml:trace contextRef="#ctx0" brushRef="#br0" timeOffset="-130120.06">27753 16939 0,'0'0'0,"0"0"16,0 8-16,18 18 16,25 17-16,9 27 15,18 8 1,8 0-16,-9-18 0,-34-34 16</inkml:trace>
  <inkml:trace contextRef="#ctx0" brushRef="#br0" timeOffset="-129549.64">29907 16488 0,'0'0'0,"0"0"15,0 0-15,0 0 16,-9-8-16,1-1 15,-10 9-15,-17 0 16,-8 17-16,0 18 16,-1 17-1,-8 8 1,17 10-16,9-10 0,9 1 16,17-18-16,17 1 15,1-18-15,16-9 16,27-17-16,9-17 15,16-27-15,27-25 16,-52 34-16</inkml:trace>
  <inkml:trace contextRef="#ctx0" brushRef="#br0" timeOffset="-129190.29">30072 16722 0,'0'0'0,"0"0"0,0 0 15,0 0-15,0 0 16,0 0 0,0 0-16,0 0 15,0 17-15,0 1 16,17 16-16,1 1 16,-1-9-16,0 0 15,1-17 1,-1-1-16,0 1 0,1-18 15,-1 1 1,-8-18-16,0 0 16,-9-9-16,-9 0 15,0 18-15,-8 0 16,-9-1-16,0 18 16,8 0-16,1 0 15,8 0-15,9 0 16</inkml:trace>
  <inkml:trace contextRef="#ctx0" brushRef="#br0" timeOffset="-128409.22">30549 16557 0,'0'0'0,"0"0"0,0 0 15,0 0 1,0 0-16,0 0 16,-8 0-16,-1 18 15,0 8-15,-8 8 16,8 10-16,9-1 15,0-17-15,0 0 16,18 0-16,8-17 16,0-1-1,0-16-15,0-1 16,0 0-16,-9 1 16,-8-10-16,0 1 15,-9 0-15,-9-1 16,0 1-16,-8 8 15,-9 1-15,0 8 16,9 0-16,8 0 16</inkml:trace>
  <inkml:trace contextRef="#ctx0" brushRef="#br0" timeOffset="-127926.45">30853 16540 0,'0'0'0,"0"0"0,0 0 15,0 17-15,9 1 16,8 8-16,-8 17 16,0 26-16,0 1 15,-9 16 1,-9 10-16,0-27 0,0-9 15,1-16 1,-1-10-16,0-8 16,1-17-16,8 0 15,0-1-15,0 1 16,-9-18-16,0-17 16,9-43-1,18-52-15,8 0 16,0 17-16,0 26 15,9 17-15,-1 9 16,-8 17-16,0 18 16,-8 8-16,-1 9 15,1 0-15,-10 18 16,1-1 0,0 18-16,-18-1 15,-17 18-15,-9 9 16,-8-18-16,-1-8 15,1-9-15,8-17 16,26-9-16,9 0 16</inkml:trace>
  <inkml:trace contextRef="#ctx0" brushRef="#br0" timeOffset="-127059.83">31123 16670 0,'0'0'0,"0"0"16,0 0-16,0 0 0,0 9 15,0-9-15,17 8 16,0 1-16,18-9 16,0-9-1,8 1-15,-8-1 16,-9 0-16,0-8 15,0 8-15,-17 1 16,-1-1-16,-8 0 16,0 1-16,0-1 15,-8 0-15,-1 9 16,0 0-16,1 0 16,-1 0-1,0 0-15,1 0 16,-1 9-16,9 8 15,0 1-15,0 8 16,0 0-16,0-9 16,9 0-16,-9 9 15,0-8 1,8-10-16,1 1 16,-9 0-16,9-9 15,-1 0-15,10 0 16,-1 0-16,1-9 15,-10 9-15,1-9 16,0 1-16,-1 8 16,1 0-1,0 0-15,-1 0 16,-8 0-16,9 0 16,0 0-16,-9 0 15,8 0-15,-8 0 16,9 0-16,0 0 15,-9 0-15,0 0 16,0 0-16,0 0 16,8 0-16,-8 0 15,0 0 1,9 0-16,-9 0 16,0 0-16,9 0 15,-9 0-15,8 0 16,-8 0-16,9 0 15,-9 0-15,9-9 16,0 9 0,-9 0-16,0 0 15,0 0-15,0 0 16,0 0-16,0 0 16,0 0-1,0 0-15,0 0 0,0-9 16,17 1-1,-8-1-15,-1 9 16</inkml:trace>
  <inkml:trace contextRef="#ctx0" brushRef="#br0" timeOffset="-126737.45">31609 16497 0,'0'0'0,"0"0"15,0 0-15,0 0 16,0 8-16,0 10 16,9-1-16,8 0 15,-8 9-15,-1 9 16,1 0-16,0-1 16,-18 10-16,0-1 15,1 0 1,-10-17-16,1 0 15,0 0-15,8-17 16,0 0-16,9-1 16,0-8-16,0-17 15,9-26-15,17-44 16,26-34 0,78-226-16</inkml:trace>
  <inkml:trace contextRef="#ctx0" brushRef="#br0" timeOffset="-126203.83">32130 16523 0,'0'0'0,"0"0"0,0 0 0,0 17 15,9 9-15,-1 43 16,1 44-16,-9 26 16,-9-1-1,1 1-15,-1-35 16,-8-18-16,8-25 15,0-18-15,0-26 16,1-8-16,-1-18 16,0-16-16,-17-53 15,9-35-15,8-34 16,9 0 0,9 43-16,8 34 15,9 1-15,9 17 16,0 0-16,0 17 15,-1 1-15,10 16 16,-1 1-16,1 17 16,-18 0-16,-18 9 15,1-1-15,0 10 16,-18 16 0,-17 1-16,0 8 15,0-17-15,17-17 16,9 0-16</inkml:trace>
  <inkml:trace contextRef="#ctx0" brushRef="#br0" timeOffset="-125734.27">32608 16557 0,'0'0'0,"0"0"16,0 0-16,0 0 15,0 0-15,0 0 16,-9 0 0,0 0-16,0 0 15,-17 0-15,0 18 16,-8-1-16,-1 18 16,0-1-16,0 1 15,9 0-15,9-1 16,0-8-16,8-8 15,9-1-15,0-8 16,0-1 0,0-8-16,17 0 15,1-8-15,-1-1 16,0 0-16,9-8 16,1 0-16,-19-1 15,1 10-15,0-1 16,-1 9-16,1 0 15,-9 0 1,0 0-16,9 0 0,-1 9 16,1-1-1,0 1-15,-1 0 16,10-1-16,-1-8 16,0-8-16,-8 8 15</inkml:trace>
  <inkml:trace contextRef="#ctx0" brushRef="#br0" timeOffset="-125547.64">32729 16583 0,'0'0'0,"0"0"0,0 0 16,0 0-16,0 9 15,9 8-15,-1 1 16,1 16-1,-9 1-15,-9 17 16,9 0-16,0-35 16</inkml:trace>
  <inkml:trace contextRef="#ctx0" brushRef="#br0" timeOffset="-125383.39">32729 16159 0,'0'0'0,"0"9"16,17 8-16,1 9 15,25 0-15,-17-17 16</inkml:trace>
  <inkml:trace contextRef="#ctx0" brushRef="#br0" timeOffset="-125099.41">32894 16722 0,'0'0'0,"0"0"16,0 17-16,17 9 16,-8 9-16,0 0 15,0-9-15,-1 0 16,-8 0-16,0-9 15,0-8-15,0-1 16,0 1-16,0-9 16,0-9-16,0-8 15,26-35-15,26-17 16,9-9 0,0-9-16,52-17 15,191-130-15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1-29T03:52:16.2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19191 5082 0,'0'0'0,"0"0"0,0 0 16,0 0-16,0 0 15,0 0 1,0 0-16,17 0 16,10 0-16,42 0 15,27-9-15,8 1 16,-17-1-16,-18 9 16,1-9-16,-1 9 15,-8 0-15,-18-8 16,-17 8-16</inkml:trace>
  <inkml:trace contextRef="#ctx0" brushRef="#br0" timeOffset="330.44">19703 4701 0,'0'0'0,"0"0"0,0 0 16,0 0-1,0 0-15,0 0 16,0 0-16,-8 9 16,-1 8-16,-17 26 15,0 27-15,-9 25 16,1 26-16,-1-8 16,17-18-1,1-17-15,17-17 16,0-18-16,17 0 15,1-17-15,-1 0 16,18-17-16,17-9 16,17-18-16,27-25 15,8-26-15,-52 26 16</inkml:trace>
  <inkml:trace contextRef="#ctx0" brushRef="#br0" timeOffset="750.66">20398 4597 0,'-9'0'0,"1"-9"0,-1 9 16,0 0-16,-8 0 15,-9 18-15,0-1 16,-17 26-16,-1 27 16,1 25-1,8 9-15,0 8 16,0-8-16,18-26 15,0-8-15,-1-18 16,10-18-16,-1-8 16,9-17-16,0 0 15,0-9 1,0-9 0,0 0-16,17-17 0,9-8 15,0-1-15,1 0 16,-1 18-16,-18 0 15,1 8-15,0 9 16,-1 0-16,1 17 16,0 18-16,-1 8 15,1 1-15,0-1 16,-1-17 0,-8 0-16,18-9 15,17-8-15,8-1 16,-17 1-16</inkml:trace>
  <inkml:trace contextRef="#ctx0" brushRef="#br0" timeOffset="1331.37">20511 5411 0,'0'0'0,"-9"-8"0,-8 8 16,17 0 0,0 0-16,0 0 15,0 0-15,17 0 16,1-9-16,16 0 16,19-8-16,-10-9 15,0 0-15,-8 0 16,-9 0-1,-17 0-15,0 0 16,-9-9-16,-9 9 16,0-8-16,-8 16 15,-9 1-15,0 17 16,-9 17 0,-8 9-16,8 26 15,0 0-15,18 9 16,17-9-16,0-9 15,17 1-15,0-19 16,18 1-16,9-17 16,-1 0-16,18-18 15,0 0-15,-27 9 16</inkml:trace>
  <inkml:trace contextRef="#ctx0" brushRef="#br0" timeOffset="1733">21015 5143 0,'0'0'0,"0"0"15,0 0-15,0 0 16,0 0-16,0 0 15,0 0-15,0 0 16,0 0-16,0 17 16,17 0-16,0 18 15,1 0-15,-1 8 16,-8-8-16,0-9 16,-1 0-16,-8 0 15,0-9 1,0-8-16,0-1 15,0-8-15,-8-8 16,-1-1-16,9-17 16,0-9-16,0 1 15,17-1-15,1 0 16,16 9-16,18-8 16,-26 25-1</inkml:trace>
  <inkml:trace contextRef="#ctx0" brushRef="#br0" timeOffset="2283.38">21466 5125 0,'0'0'15,"0"0"-15,0 0 0,0 0 16,0 0-16,0 9 15,0 8-15,0 18 16,0 0-16,-8-9 16,8 0-16,0 0 15,0-9 1,0-8-16,0-1 16,0-8-16,0 0 15,0-8-15,0-1 16,8-17-16,10-9 15,-1 1-15,0-1 16,1 18-16,-1-1 16,0 18-16,1 0 15,-1 9 1,9 17-16,-17 9 16,0-1-16,-1 1 15,1 0-15,-9-9 16,0-18-16,0 1 15,0-9-15,9-9 16,8-8 0,18-26-16,0-9 15,-9 17-15,0 9 16,-9 9-16,-8 17 16,-1 0-16,10 17 15,-1 18-15,9 8 16,0 9-16,9 0 15,0-26 1</inkml:trace>
  <inkml:trace contextRef="#ctx0" brushRef="#br0" timeOffset="2912.89">22430 5108 0,'0'0'0,"0"0"0,0 0 16,0 0-16,-9 0 15,1 0-15,-1 0 16,-17 0-16,0 17 16,0 1-16,0 16 15,0-8-15,0 9 16,8-9-16,1 0 15,17-17 1,0-1-16,0-8 16,0 0-16,9-8 15,8-18-15,0 8 16,-8 1-16,0 0 16,0 8-16,-1 9 15,1 0 1,0 0-16,8 9 15,0 8-15,1 0 16,16 1-16,1-10 16,-9 1-16,0-18 15,0 1-15,0-18 16,9 0-16,0-18 16,0-16-16,8-27 15,0-17 1,-17 9-16,-8 34 15,-9 18-15,-1 17 16,1 9-16,-9 17 16,0 0-16,-9 0 15,1 26-15,-10 34 16,1 27 0,-1 17-16,18 0 15,18-9-15,-1-17 16,9-9-16,9-8 15,26-18-15,17-8 16,-26-18-16</inkml:trace>
  <inkml:trace contextRef="#ctx0" brushRef="#br0" timeOffset="3533.94">23559 5047 0,'-9'0'0,"9"0"16,0 0-16,0 0 16,18 18-16,8 16 15,9 18-15,-1 9 16,-8-18-1,0 1-15,-17-10 16,0-8-16,-1 0 16,-8-8-16,0-10 15,0 1-15,0-9 16,-8-9-16,-1 1 16,9-27-16,0-17 15,17 0 1,1 0-16,-1 0 15,9 17-15,26 9 16,-17 18-16</inkml:trace>
  <inkml:trace contextRef="#ctx0" brushRef="#br0" timeOffset="3949.89">24123 5203 0,'0'0'0,"-8"0"0,-1 0 15,9 0-15,0 0 16,0 0-16,0 9 16,0-9-16,17 9 15,10-1-15,16-16 16,0-1-1,1 0 1,-9-8-16,-9-9 0,0 0 16,-18 9-16,-8-1 62,-8 1-62,-1 0 0,0 8 0,-17 9 0,-9 17 0,1 9 0,-1 18 16,9 8-16,9 0 15,17 8-15,17-16 16,0-1-16,18-8 16,17-1-16,18-8 15,-1-17-15,-34-1 16</inkml:trace>
  <inkml:trace contextRef="#ctx0" brushRef="#br0" timeOffset="4332.87">25044 5030 0,'0'0'0,"-9"-9"16,1 1-16,-1-10 15,0 1-15,1 8 16,-10 1-16,1-1 15,-9 9-15,0 0 16,0 17-16,0 1 16,8 8-16,1 8 15,0 1-15,17 17 16,0-9 0,8-8-16,1-9 15,0 0-15,-1-9 16,-8 1-16,0-10 15,-8 10-15,-1-10 16,0 1-16,1 0 16,-19-1-16,1 10 15,9-1 1,0-8-16,17-1 16</inkml:trace>
  <inkml:trace contextRef="#ctx0" brushRef="#br0" timeOffset="4965.08">25061 5169 0,'0'0'0,"0"8"0,0 1 16,0 0-16,0-1 15,0-8-15,9 9 16,17 0-16,0-9 15,9-9-15,-9 0 16,0 1 0,0-1-16,-9-8 15,-8-1-15,0 1 16,-9 0-16,0 8 16,0 0-16,-9 9 15,0 0 1,1 0-16,-18 0 15,0 18-15,0 8 0,8 8 16,1 10 0,17 8-16,0-9 15,17 0-15,1-17 16,-1 0-16,18-8 16,17-10-16,9-16 15,8-27 1,0-26-16,10-17 15,-10-34-15,1-18 16,-10-9-16,-16 27 16,-18 25-16,-17 44 15,-1 8-15,1 18 16,-9 17-16,0 0 16,-9 8-16,1 27 15,-10 43 1,1 26-16,8 9 15,9 8-15,17-17 16,1-9-16,8-17 16,0-26-16,0-9 15,0-17-15,-9-9 16,-8-8-16,0 0 16</inkml:trace>
  <inkml:trace contextRef="#ctx0" brushRef="#br0" timeOffset="5132.7">25374 4961 0,'0'0'0,"0"0"0,0 0 16,26 0-16,26 0 16,35-9-1,43 1-15,35-10 16,9 18-16,208 9 15</inkml:trace>
  <inkml:trace contextRef="#ctx0" brushRef="#br0" timeOffset="18081.57">18887 4718 0,'0'0'0,"0"0"0,0 0 0,0 0 16,0 0-16,0 26 15,0 35 1,-9 8-16,1 9 0,-10 17 31,10-8-31,8-18 0,0-43 16</inkml:trace>
  <inkml:trace contextRef="#ctx0" brushRef="#br0" timeOffset="18560.91">18852 4658 0,'0'0'0,"0"0"0,0 0 16,-8 0-16,-1-9 15,0 0 1,1 1-16,-18 8 16,0 0-16,-9 0 15,0 26-15,-8 17 16,-1 26-16,1 9 16,8 0-16,18 9 15,8-9-15,18-9 16,8-8-1,18-18-15,0 0 16,17-17-16,9-17 16,8-9-16,-8-17 15,0-18-15,-18-8 16,0-1-16,-17-16 16,0-1-16,-17-17 15,-9 9-15,-9 0 16,-8 17-1,0 17-15,8 0 16,-17 18-16,0 8 16,-9 9-16,27 9 15</inkml:trace>
  <inkml:trace contextRef="#ctx0" brushRef="#br0" timeOffset="19233.87">19087 6121 0,'0'0'0,"0"0"0,0 0 15,0 0-15,0 0 16,17 9-16,1 0 16,-1 8-1,0 0-15,-8-8 16,0 8-16,-1 1 16,-16-1-16,-1 18 15,-8-9-15,-1 0 16,1 0-16,0 0 15,8-9 1,0 0-16,9 0 16,0-8-16,0 8 15,18 1-15,-1-1 16,9-8-16,9-1 16,8 1-16,18-18 15,-18 1-15</inkml:trace>
  <inkml:trace contextRef="#ctx0" brushRef="#br0" timeOffset="19649.62">19208 5914 0,'0'0'0,"0"0"0,0 0 16,0 0-16,-8 0 15,-10 17-15,-8 0 16,-8 26 0,-10 18-16,-17 17 15,9 9-15,0-1 16,17 1-16,18-1 16,17-16-16,9-10 15,8-16-15,18-18 16,8 0-1,18-18-15,9-8 16,25-43-16,-8-9 16,-18-9-16,-8 1 15,-26-1-15,-18-17 16,-17-8-16,-8 16 16,-18 18-16,0 18 15,-9 8-15,-9 8 16,1 18-1,17 9-15,17 0 16</inkml:trace>
  <inkml:trace contextRef="#ctx0" brushRef="#br0" timeOffset="20193.66">20216 6355 0,'0'-8'16,"0"-1"-16,0 0 0,0 1 16,0 8-16,-9 0 15,0 0-15,-17 0 16,0 0 0,-17 17-16,8 9 15,0 17-15,1 9 16,8 0-1,8-9-15,10-8 0,8-9 16,0-9-16,17-8 16,0 0-1,18-18-15,0-17 16,0 0-16,-9 0 16,0 9-16,-9-1 15,-8 10-15,-1 8 16,-8 0-16,0 0 15,0 17-15,9 0 16,8 9 0,1 0-16,-1 0 15,27 9-15,-10-9 16</inkml:trace>
  <inkml:trace contextRef="#ctx0" brushRef="#br0" timeOffset="20712.54">20815 6277 0,'0'0'0,"0"0"0,0 0 15,0 0-15,-9 0 16,1 0-16,-18 0 16,0 18-16,-18 8 15,1 8-15,-1 18 16,10 9-1,16-1-15,1-8 16,17-8-16,0-1 16,17-17-16,1 0 15,16-9-15,18 1 16,27-10-16,-36-8 16</inkml:trace>
  <inkml:trace contextRef="#ctx0" brushRef="#br0" timeOffset="20894.5">21032 6398 0,'0'0'0,"0"0"16,0 0-16,0 0 0,17 0 15,1 0 1,8 0-16,26 0 15,-17 0-15</inkml:trace>
  <inkml:trace contextRef="#ctx0" brushRef="#br0" timeOffset="21150.37">21397 5983 0,'0'0'0,"-9"8"0,9-8 0,-9 18 16,-17 25-1,0 18-15,-8 8 0,-1 9 16,-9 17-16,18 0 16,9-17-16,0-8 15,17-10 1,0-16-16,8-18 15,10 0-15,-10-18 16</inkml:trace>
  <inkml:trace contextRef="#ctx0" brushRef="#br0" timeOffset="21332.28">21484 6407 0,'0'0'0,"0"0"0,0 0 0,0 17 16,0 18-16,0 8 16,0 9-16,0 0 15,0-8 1,0-18-16,0-18 16</inkml:trace>
  <inkml:trace contextRef="#ctx0" brushRef="#br0" timeOffset="21496.67">21709 6026 0,'0'0'0,"0"0"0,0 0 16,0 0-16,0 17 16,26 18-16,1 17 15,-10-26-15</inkml:trace>
  <inkml:trace contextRef="#ctx0" brushRef="#br0" timeOffset="21844.37">21953 6416 0,'0'0'0,"0"0"0,0 0 0,0 0 0,0 0 15,0 17-15,8 9 16,10 17-16,-1 1 16,9-1-16,-9 0 15,1-17-15,-10 0 16,1-8-16,0-10 15,-1 1 1,-8 0-16,9-18 16,9-8-16,8-35 15,8-26-15,10-18 16,-1 1-16,-25 43 16</inkml:trace>
  <inkml:trace contextRef="#ctx0" brushRef="#br0" timeOffset="22398.45">21023 6398 0,'0'0'0,"0"0"15,-8 0-15,8 0 16,-9 0-16,9 0 15,0 0 1,0 0-16,0 0 0,0 0 16,17 0-1,1 9-15,16 0 0,19-1 16,7-8 0,1-8-16,-17-1 15,-1-8 1,-17 0-16,0-1 0,-17 1 15,-1 8-15,-8 9 16</inkml:trace>
  <inkml:trace contextRef="#ctx0" brushRef="#br0" timeOffset="23166.77">22387 6528 0,'0'0'0,"0"0"0,0 0 16,0 0-16,17 0 15,9 0-15,0 0 16,9-8-16,0-1 16,8-8-16,-17-1 15,0 1-15,0-9 16,-17 9-1,0-1-15,-1 1 16,-16 0-16,-1 8 16,-17 1-16,0 8 15,-18 8-15,1 10 16,0 16-16,8 9 16,0 1-16,18-1 15,8 0-15,9 1 16,17-18-1,36 8-15,25-8 16,-35-8-16</inkml:trace>
  <inkml:trace contextRef="#ctx0" brushRef="#br0" timeOffset="23526.9">23585 6269 0,'0'0'0,"0"0"16,0 0-16,9 17 0,-1 9 16,1 17-1,9 18-15,-10 8 16,1-8-16,-9-1 15,0-16-15,0-18 16,0 0-16,0-9 16,0-8-16,0-1 15,0-8-15,0 0 16,0-17 0,0-26-16,17-18 15,9-8-15,0 8 16,0 9-16,0 17 15,27 18-15,-19 9 16</inkml:trace>
  <inkml:trace contextRef="#ctx0" brushRef="#br0" timeOffset="23993.44">23863 6502 0,'0'0'0,"0"0"0,0 0 15,0 0-15,0 0 16,9 9-16,8 0 15,0-9-15,18 0 16,17-9-16,0 0 16,0-17-1,1 9-15,-19-9 16,1 0-16,-9 9 16,-17 0-16,-9-1 15,-9 10-15,0-1 16,-25 9-16,-10 0 15,-8 17-15,9 9 16,-9 17 0,8 9-16,18-8 15,9-1-15,17-8 16,0 8-16,17-17 16,18 0-16,8-9 15,35 1-15,-17-10 16</inkml:trace>
  <inkml:trace contextRef="#ctx0" brushRef="#br0" timeOffset="24360.85">24697 6191 0,'0'0'0,"0"0"0,0 0 0,-9 0 15,0 0 1,1 0-16,-10 8 16,-8 10-16,0-1 15,0 9-15,0 9 16,9-1-16,17 1 16,0-1-16,0 10 15,8-10-15,1 1 16,0-9-1,-1-9-15,1-8 16,-9 0-16,0-1 16,-9 1-1,1 8-15,-18-8 0,0 8 16,-18-8 0,9 0-16,9 8 0,9-8 15</inkml:trace>
  <inkml:trace contextRef="#ctx0" brushRef="#br0" timeOffset="25010.8">24766 6485 0,'0'0'0,"0"0"16,9 0-16,8 0 15,1 0-15,8 0 16,8-9-16,1 1 16,0-1-16,-9-8 15,0-1-15,-9 1 16,-8 0 0,0 0-16,-1-1 15,-8 10-15,-8-1 16,-1 9-16,-17 0 15,-9 0-15,9 17 16,0 1-16,0 16 16,-9 1-16,18 8 15,8 0-15,9-8 16,0-9 0,9 0-16,8-9 15,18 9-15,8-17 16,9 0-1,9-18-15,17-17 0,-8-17 16,8-27 0,0-16-16,-8-27 0,-10 1 15,-16 25-15,-18 18 16,-17 17 0,-1 17-16,-8 0 15,0 18-15,0 0 16,0 8-16,0 9 15,0 0-15,-8 9 16,-10 34-16,-8 44 16,0 34-16,9 0 15,17 9 1,17-26-16,1-17 16,8-18-16,-9-34 15,0-9-15,9 0 16,-8-18-16</inkml:trace>
  <inkml:trace contextRef="#ctx0" brushRef="#br0" timeOffset="25193.54">25122 6225 0,'0'0'16,"0"0"-16,0 0 0,26 0 15,26 9-15,44-9 16,51-9 0,18-17-16,61-26 15,208-86-15</inkml:trace>
  <inkml:trace contextRef="#ctx0" brushRef="#br0" timeOffset="71537.03">20259 3913 0,'0'0'0,"0"0"0,0 0 0,9 0 15,0 0 1,8-9-16,18 1 16,25-1-16,10 0 15,17 1-15,0-1 16,-18 0-16,1 9 15,-10-8-15,-16-10 16,-18 18-16</inkml:trace>
  <inkml:trace contextRef="#ctx0" brushRef="#br0" timeOffset="71833.58">20615 3679 0,'0'0'16,"0"0"-16,0 0 16,0 0-16,0 0 15,0 0-15,0 0 16,-8 9-16,-1 8 16,-8 26-16,-10 27 15,1 16-15,9-8 16,8 0-16,9-9 15,0-8 1,18-18-16,-1-8 16,0-9-16,10-9 15,42-17-15,9-17 16,-43 8-16</inkml:trace>
  <inkml:trace contextRef="#ctx0" brushRef="#br0" timeOffset="72266.37">21075 3540 0,'0'0'0,"0"0"0,0 0 0,0 0 16,0 0-16,0 9 15,0 8-15,0 18 16,-8 26-16,-1 17 15,-8 17 1,-1 0-16,1-8 16,0-27-16,8-16 15,0-18-15,1 0 16,8-18-16,0 1 16,0-9-16,0-9 15,0 1 1,17-18-16,0-18 15,1 10-15,16-1 16,1 9-16,-9 9 16,-8 17-16,-10 0 15,1 17-15,0 9 16,-1 9-16,10-1 16,-1 18-1,-8-8-15,-1-1 0,18 0 16,9-8-1,-17-18-15</inkml:trace>
  <inkml:trace contextRef="#ctx0" brushRef="#br0" timeOffset="72839.98">21449 4155 0,'0'0'0,"0"0"0,0 0 15,0 0 1,0 0-16,0 0 16,17 0-16,9 0 15,18-8-15,8-1 16,9 0-16,-18-8 15,0-9 1,-16 9-16,-1-9 0,-18 8 16,1 1-16,-18 0 15,1-9 1,-10 9-16,1-1 16,-9 18-16,-9 9 15,0 8-15,1 18 16,-1 8-16,17 9 15,1 0 1,26-9-16,8 1 16,18-10-16,0-8 15,25-17-15,1-18 16,17-17-16,-26 18 16</inkml:trace>
  <inkml:trace contextRef="#ctx0" brushRef="#br0" timeOffset="73172.52">21970 4043 0,'0'-9'0,"0"0"0,0 1 0,0-1 15,9 9-15,8 0 16,0 0-16,1 17 15,-1 1 1,9 8-16,-9 0 16,-8 0-16,0 0 15,0-9-15,-1 0 16,1-8-16,-9 0 16,0-9-16,0 0 15,0-9-15,0 0 16,0-17-1,17-17-15,1 0 16,16 8-16,10 0 16,-27 27-16</inkml:trace>
  <inkml:trace contextRef="#ctx0" brushRef="#br0" timeOffset="73823.24">22578 3887 0,'0'0'0,"0"0"0,0 0 0,0 17 16,0 1-16,0 16 15,-9-8-15,9 0 16,0 0-16,0 0 16,-9-9-16,9-8 15,0 0 1,0-9-16,-8-9 15,-1 0-15,9-25 16,9-10-16,-1 10 16,10-1-16,-1 9 15,9 9-15,0 8 16,0 9-16,0 9 16,0 8-1,0 18-15,1 0 16,-19-1-16,1 1 15,0-9-15,-9-9 16,0-8-16,0-1 16,0-8-16,0-8 15,0-18-15,17-18 16,9-16 0,0 8-16,0 17 15,-9 18-15,1 8 16,-1 9-16,1 18 15,-1 16-15,0 1 16,9 0-16,9 16 16,0-16-16,0-9 15,-18-9 1</inkml:trace>
  <inkml:trace contextRef="#ctx0" brushRef="#br0" timeOffset="74220.73">23585 3766 0,'-9'0'0,"1"0"0,-10 0 15,1 0 1,-9 0-16,0 0 16,-9 8-16,0 10 15,1 8-15,-1 17 16,0 0-1,18 1-15,-1-18 16,18-1-16,0 1 16,9-17-16,9 0 15,-1-18-15,18-26 16,8-8-16,-17 9 16,0-1-16,-17 18 15,0 8-15,-9 9 16,8 0-16,1 17 15,8 18-15,1 0 16,-1-1 0,18 1-16,-1-9 15,1-9-15,9-8 16,8-9-16,-9 8 16</inkml:trace>
  <inkml:trace contextRef="#ctx0" brushRef="#br0" timeOffset="74440.63">23889 3281 0,'0'0'0,"0"0"0,0 0 0,0 0 15,0 17 1,9 26-16,-1 18 15,-8 17-15,0 8 16,9 1-16,0 8 16,-1 1-16,18-27 15,-8-43-15</inkml:trace>
  <inkml:trace contextRef="#ctx0" brushRef="#br0" timeOffset="74616.07">24089 3809 0,'0'0'0,"0"0"0,0 17 15,0 1-15,0 8 16,0 0-16,0-9 16,8 0-16,1-8 15,0 0 1</inkml:trace>
  <inkml:trace contextRef="#ctx0" brushRef="#br0" timeOffset="75126.95">24123 3385 0,'0'0'0,"0"0"0,0 0 0,0 0 0,0 0 15,0 0-15,9 0 16,9 0-16,16 8 15,1 1-15,8 0 16,-8 8-16,9 9 16,-1 17-16,-17-17 15,-17-9-15,8 1 16,-8 8-16,8-9 16,-8 9-1,0-9-15,-1 9 16,1-8-16,-9-1 15,0 0-15,0 1 16,0-1 0,0 18-16,0-1 15,0 1-15,9 0 16,8 8-16,0 9 16,9 0-16,0-9 15,-8 9-15,-10 9 16,1-18-16,0 0 15,-9-8-15,-9-9 16,0-9-16,-17 1 16,0-10-16,0-8 15,-17-17 1,-9-18-16,17-8 16,0-9-16,27 0 15,25-9-15,18 1 16,-9 25-16</inkml:trace>
  <inkml:trace contextRef="#ctx0" brushRef="#br0" timeOffset="75603.67">24974 3705 0,'-8'0'0,"-1"0"16,0-9-16,-8 1 16,0-1-16,-1 0 15,-8 9-15,0 0 16,-17 18-1,-1 16-15,-8 18 16,18 9-16,8-9 16,8-9-16,18-17 15,0 0-15,0-17 16,9-1-16,0-16 16,8-9-16,18-9 15,-9 0 1,-9 8-16,-8 1 0,-1 8 15,1 1 1,0 8-16,8 0 16,9 17-16,26 18 15,0-1-15,9-8 16,26 9-16,9-9 16,-53-9-16</inkml:trace>
  <inkml:trace contextRef="#ctx0" brushRef="#br0" timeOffset="75839.99">25087 3679 0,'0'0'0,"0"0"15,0 0-15,9 0 16,8 0-16,1 0 16,8-9-16,26 9 15,17-8-15,10-10 16,-1 18 0,-35 9-16</inkml:trace>
  <inkml:trace contextRef="#ctx0" brushRef="#br0" timeOffset="76059.78">25287 3333 0,'0'0'0,"0"0"16,0 0-16,0 26 15,0 17-15,0 18 16,9 8-16,-1 9 15,1 0-15,0 8 16,0-25-16,8-9 16,9 0-16,-17-35 15</inkml:trace>
  <inkml:trace contextRef="#ctx0" brushRef="#br0" timeOffset="76242.57">25687 3714 0,'0'0'0,"0"0"0,0 17 0,-9 9 15,9 9 1,0-9-16,0 0 16,0-18-16,9 10 15,8-18-15,-8 0 16</inkml:trace>
  <inkml:trace contextRef="#ctx0" brushRef="#br0" timeOffset="76350.21">25826 3263 0,'-9'0'0,"-9"0"0,10 0 16,-1 0-16,9 0 16,0 0-16,9 0 15</inkml:trace>
  <inkml:trace contextRef="#ctx0" brushRef="#br0" timeOffset="77003.49">25999 3644 0,'0'-8'0,"0"8"15,0 0-15,0 0 16,-9 8-16,9 18 15,-8 9-15,8 8 16,8 1 0,10-1-16,8-8 15,0-9-15,0-18 16,9 1 0,-1-18-16,1 1 0,-9-18 15,0-18 1,-17 1-16,0-18 15,-18 9-15,0 9 16,1 8-16,-1 9 16,-8 26-16,-1 0 15,10 0-15,8 0 16,0 0-16,0 0 16,8 0-16,18 9 15,9 0-15,17-9 16,0 0-16,-8 0 15,-10 8 1,-16 1-16,-1 8 16,-8 1-16,-1-1 15,-8 0-15,0-8 16,0 0-16,0-1 16,0 1-16,0-9 15,0-9-15,18 1 16,-1-10-1,9-8-15,0 0 16,0 9-16,-8 0 16,-10 17-16,1 0 15,8 0-15,1 17 16,-1 0-16,18 9 16,0 9-16,17-9 15,35 0-15,-18-17 16</inkml:trace>
  <inkml:trace contextRef="#ctx0" brushRef="#br0" timeOffset="213471.65">7103 4710 0,'0'0'0,"0"0"16,0 0-16,-8 0 16,-1 0-16,0 0 15,1 0 1,-1 17-16,0 9 15,-8 35-15,-1 17 16,1 43-16,8 35 16,9 8-16,0-8 15,0-9-15,9-25 16,0-44-16,-1-35 16,1-17-1</inkml:trace>
  <inkml:trace contextRef="#ctx0" brushRef="#br0" timeOffset="213818.74">6756 5411 0,'0'0'0,"0"0"0,0 0 0,0 0 16,0 0-16,0 0 15,0 0-15,0 0 16,0 0-16,0 18 16,17 7-16,1 19 15,16 16 1,1 10-16,0-10 16,-9 1-16,0-18 15,0-17-15,-17 0 16,-1-17-16,1 0 15,0-1-15,8-25 16,9-35 0,9-52-16,26-78 15,104-225-15</inkml:trace>
  <inkml:trace contextRef="#ctx0" brushRef="#br0" timeOffset="-213778.33">7624 4259 0,'0'0'0,"0"0"0,0 0 15,0 0-15,-8 0 16,-1 0-16,0 0 16,-8 18-16,0-1 15,-1 18-15,1 8 16,8 0-16,9 1 15,0-1 1,9-17-16,0-18 16,-1 1-16,1 0 15,0-18-15,8-8 16,9-27-16,0-7 16,-17-10-16,-1 9 15,1 17-15,0 18 16,-9 17-1,0 0-15,0 0 16,8 17-16,10 9 16,-1 0-16,1 0 15,8 0-15,8-17 16,10 0 0,-27-1-16</inkml:trace>
  <inkml:trace contextRef="#ctx0" brushRef="#br0" timeOffset="-213397.7">7972 4129 0,'0'0'16,"0"0"-16,0 0 0,0 0 16,0 0-16,0 0 15,0 9 1,8 8-16,1 18 15,0 0-15,-9-1 16,8 1-16,-8-9 16,0-9-16,0-8 15,0 0-15,0-9 16,0-9 0,0-17-16,9-17 15,0-9-15,-1 17 16,1 0-1,0 18-15,0 8 0,-1 9 16,1 0-16,0 0 16,-1 0-16,10 18 15,-1-1-15,18-8 16,8 8 0,-17-8-16</inkml:trace>
  <inkml:trace contextRef="#ctx0" brushRef="#br0" timeOffset="-212973.69">8797 3757 0,'0'0'0,"0"0"0,-9 0 15,-17 0-15,-18 9 16,10 8-16,-10 0 15,10 18-15,-10 17 16,9 0 0,1 8-16,16 1 15,10-18-15,8 1 16,0-18-16,0-18 16,0 1-16,17 0 15,-8-18-15,8 0 16,0-17-16,10 0 15,-1-17-15,-18 8 16,1 9-16,0 9 16,-9 17-1,0 0-15,0 0 16,0 17-16,17 18 16,0 0-16,18-1 15,0-8-15,0-17 16,-9 0-1,-9-9-15,0-9 0,-8 9 16</inkml:trace>
  <inkml:trace contextRef="#ctx0" brushRef="#br0" timeOffset="-212775.61">8771 3376 0,'0'0'0,"0"0"0,0 9 0,-9 17 15,9 8 1,0 27-16,9 8 16,8 0-16,0 9 15,9 0-15,0-8 16,0-18-16,-8-9 16,-1-26-1</inkml:trace>
  <inkml:trace contextRef="#ctx0" brushRef="#br0" timeOffset="-212398.08">9213 3731 0,'0'0'0,"0"0"0,-8 0 16,-10 0-16,1 9 15,-9 8-15,9 18 16,-1-1-16,10 10 16,8-1-16,0-17 15,17 0-15,0-9 16,9-8-16,9-1 16,-9-16-16,9-9 15,-9-9 1,0-9-16,-17 0 15,-1-8-15,-16 8 16,-10 1-16,-8 16 16,0 1-1,-9 17-15,9 0 0,9 9 16,17-1-16,0-8 16</inkml:trace>
  <inkml:trace contextRef="#ctx0" brushRef="#br0" timeOffset="-211828.34">9734 3393 0,'0'0'0,"-8"0"0,-10 9 15,1 0-15,0-1 16,-1 10-16,-8-1 16,0 0-16,9 9 15,0 9-15,-1-1 16,1 10 0,17-10-16,0-8 15,0 0-15,0-17 16,0 0-16,8-1 15,-8-8-15,0 0 16,0-8-16,9-1 16,0-17-1,0 9-15,-1-1 16,1 1-16,8 8 16,1 9-16,16 9 15,10 17-15,17 17 16,8 27-16,-8 8 15,-18-9-15,-8 0 16,-9-8 0,-17-18-16,-1 0 15,-16 1-15,-18-1 16,-9-8-16,9-9 16,0-18-16,0 1 15,8-18-15,1-17 16,0-26-16,17-34 15,26-10 1,43-7-16,-25 59 16</inkml:trace>
  <inkml:trace contextRef="#ctx0" brushRef="#br0" timeOffset="-211078.51">8441 4926 0,'0'0'0,"0"0"0,0 0 16,-9 0-16,0 0 15,-8 0 1,0 0-16,-1 0 15,-8 18-15,-9-1 16,18 9-16,0 0 16,8 8-16,9 10 15,0-1-15,0-8 16,9-9-16,-1-18 16,10 1-1,-1-18-15,0 1 16,9-18-16,1-9 15,-10-8-15,-8-1 16,-1 1-16,-8 8 16,0 18-16,0 17 15,0 0-15,0 0 16,0 0-16,18 17 16,8 18-1,8 0-15,19-1 16,-1-8-16,0 0 15,-9-26-15,-17-8 16,-8 8 0</inkml:trace>
  <inkml:trace contextRef="#ctx0" brushRef="#br0" timeOffset="-191278.61">8797 4649 0,'0'0'16,"0"0"-16,-9 0 0,-8 9 0,8-9 16,9 8-1,0 10-15,0 16 16,0 18-16,9 0 15,-1-8-15,1-18 16,0 0-16,-9-18 16,0 1-16,0 0 15,0-18-15,-9-8 16,0-9 0,1-18-16,-10-8 15,18 18-15,0-1 16,0 18-16,0-1 15,9 18-15,0 0 16,8 0-16,0 9 16,1 8-16,-1 9 15,9 0-15,-9 0 16,27 0 0,-9-8-16</inkml:trace>
  <inkml:trace contextRef="#ctx0" brushRef="#br0" timeOffset="-190595.28">9344 4545 0,'0'0'0,"0"0"16,-9-9-16,0-8 15,1 8 1,-1 1-16,-8 8 16,-9 0-16,0 0 15,-9 17-15,17 0 16,1 18-16,0 17 16,8 9-16,9-18 15,0-17 1,9-17-16,-1-1 0,10 1 15,-1-18 1,0-17-16,10 0 16,-1-8-16,-9 8 15,0 8-15,1 10 16,-1 8-16,9 8 16,18 18-1,16 26-15,-8 18 16,1-1-16,-10 0 15,-17-8-15,0-1 16,-17 1-16,-18-18 16,0 1-16,1-18 15,-10 0 1,10-18-16,-18-8 16,8-8-16,-8-18 0,9-18 15,-1-16 1,10-18-16,16-17 15,10 43-15</inkml:trace>
  <inkml:trace contextRef="#ctx0" brushRef="#br0" timeOffset="-190347.49">9483 4095 0,'0'0'0,"0"0"16,0 0-16,0 0 16,0 17-16,17 0 15,9 35-15,9 35 16,0 0 0,-1-1-16,1 1 15,-9-18-15,-9-26 16,9 9-16,-8-8 15,-9-27-15</inkml:trace>
  <inkml:trace contextRef="#ctx0" brushRef="#br0" timeOffset="-189930.73">9847 4580 0,'0'0'0,"0"0"16,0 0-16,0 0 16,9 0-16,-9 0 15,9 0-15,8-9 16,18-8 0,0-9-16,8 0 15,-8-9-15,-9 1 16,0-1-16,-17 9 15,-1 9-15,1-1 16,-18 1-16,1 0 16,-10-1-16,1 18 15,8 0 1,-17 0-16,9 18 16,-1-1-16,1 9 15,17 9 1,0 8-16,0 0 0,17-8 15,1-1-15,16-8 16,1-8-16,9-10 16,16-25-1,45-26-15,242-104 16</inkml:trace>
  <inkml:trace contextRef="#ctx0" brushRef="#br0" timeOffset="-179400.31">5679 7654 0,'0'0'0,"0"0"16,0 0-16,0 0 0,0 0 15,0 0 1,0 0-16,0 0 16,0 0-16,9 0 15,8 0-15,1 0 16,16 0-16,10 0 16,25-8-16,1-1 15,8 0 1,9 1-16,8-1 15,9-8-15,-8-1 16,17-8-16,8 0 16,-8 0-16,-9 0 15,9 0-15,9-8 16,-18 8-16,9 0 16,-9 0-16,9 0 15,9-9-15,-1 1 16,10-1-1,7-8-15,-7-9 16,8 0-16,-9 0 16,-8 8-16,8 1 15,-9 0-15,10 0 16,-10-1-16,-8 10 16,0-1-1,0 0-15,-9 9 16,-17-8-16,-9 16 15,0 1-15,-8 0 16,-10 8-16,-16 0 16,-9 9-16,-9 0 15,-9 0-15,0 0 16,1-8-16,-1-1 16,-8 9-1</inkml:trace>
  <inkml:trace contextRef="#ctx0" brushRef="#br0" timeOffset="-179095.4">9578 6494 0,'0'0'0,"0"0"16,0 0-16,18 0 15,-1 0-15,18 0 16,-1 0-16,1 0 16,17 0-16,9 17 15,-18 0 1,1 1-16,-1 8 16,-8 0-16,-9 0 15,-17 8-15,-9 1 16,-26 34-16,-26 27 15,-9 7-15,35-42 16</inkml:trace>
  <inkml:trace contextRef="#ctx0" brushRef="#br0" timeOffset="-178448.77">6174 7169 0,'0'0'16,"0"0"-16,0 0 0,0 0 15,0 0 1,-9 0-16,-8 9 16,-18 8-16,-17 18 15,-9 17-15,-8 17 16,0-8-16,16-1 16,10 1-16,17-18 15,9-8-15,17 0 16,17-9-1,9 8-15,35 1 16,43-9-16,70-26 16,243-9-16</inkml:trace>
  <inkml:trace contextRef="#ctx0" brushRef="#br0" timeOffset="-176880.78">6947 8226 0,'0'0'0,"0"0"0,0 0 15,0 0-15,0 0 16,0 0-16,17 0 16,1-9-16,16 1 15,1-18 1,9 0-16,8-9 15,-9-8-15,-8-1 16,-9 10-16,-17 16 16,-1 1-16,1 0 15,-18 8-15,1-8 16,-10 8-16,-8 9 16,9 0-1,-9 17-15,0 18 16,8 0-16,1 17 15,8-9-15,9 9 16,0 0-16,26-9 16,9 1-16,0-18 15,0-9-15,8-9 16,18-16 0,-9-9-16,-9-9 15,-17 17-15</inkml:trace>
  <inkml:trace contextRef="#ctx0" brushRef="#br0" timeOffset="-176529.08">7572 7983 0,'0'0'0,"0"0"0,0 0 16,0 0-16,0 0 15,0 18-15,9-1 16,0 0-16,-1 9 15,1 0-15,0 0 16,-9-8-16,0-10 16,0 1-16,0-9 15,0 0-15,0-9 16,17-8 0,9-35-16,0 0 15,0 9-15,-8 8 16,-1 18-16,-8 17 15,8 8-15,0 18 16,1 18-16,-1 16 16,0 1-1,1-9-15,-1-9 16,1-8-16,8-18 16,-18-8-16</inkml:trace>
  <inkml:trace contextRef="#ctx0" brushRef="#br0" timeOffset="-176267.04">7972 7828 0,'-9'0'0,"0"0"15,9 0-15,0 0 16,0 0-1,0 0-15,0 0 16,9 0-16,17-9 16,9 0-16,17 1 15,0-18-15,17 0 16,-8 8 0,-26 10-16,-18-1 0</inkml:trace>
  <inkml:trace contextRef="#ctx0" brushRef="#br0" timeOffset="-176049.09">8093 7455 0,'0'0'0,"0"0"16,0 0-16,-8 9 16,-1 8-16,0 18 15,9 17-15,0 43 16,9 26-1,8-17-15,9-26 16,-8-17-16,16-18 16,1-17-16,9 0 15,-1-17-15,-26-1 16</inkml:trace>
  <inkml:trace contextRef="#ctx0" brushRef="#br0" timeOffset="-175632.3">8571 7802 0,'0'0'0,"0"0"0,0 0 15,0 0-15,-9 0 16,9 0-16,-8 0 16,-1 0-1,0 17-15,0 9 16,1 8-16,-1 1 15,9 8-15,0 1 16,9-18-16,-1-9 16,1-8-16,9-1 15,-1-8-15,0-8 16,9-18-16,0-9 16,0 0-1,-17 1-15,0 8 16,-1 8-16,1 10 15,-9 8-15,0 0 16,0 8-16,17 10 16,1 8-16,-1 8 15,9-8 1,0 0-16,0 0 16,0-17-16,-8 0 15,25 8-15,-17-8 16</inkml:trace>
  <inkml:trace contextRef="#ctx0" brushRef="#br0" timeOffset="-175261.61">8910 7750 0,'0'0'0,"0"0"15,0 0-15,0 0 16,0 0-16,0 0 15,0 17-15,0 9 16,8 17-16,1-8 16,0-9-1,-1 0-15,-8-9 16,0-8-16,0-1 16,0-16-16,9-1 15,8-26-15,1-25 16,-1 8-16,0 17 15,-8 18-15,0 0 16,-1 17-16,-8 0 16,9 0-1,9 17-15,-1 26 16,9 9-16,0-9 16,9 1-1,-9-10-15,-9-16 0</inkml:trace>
  <inkml:trace contextRef="#ctx0" brushRef="#br0" timeOffset="-174700.84">9700 7689 0,'-9'-9'0,"-8"-8"0,-1 0 0,-8 8 16,0 0-16,0 1 15,0 8-15,0 0 16,0 17-16,0 0 16,0 9-16,9 9 15,-1 0 1,1-1-16,8-8 15,9-17-15,0 0 16,0-9-16,0 0 16,0-9-16,9 0 15,0 1-15,-1-1 16,10 9-16,-1 0 16,18 17-16,-1 9 15,10 17 1,-1 9-16,1 9 15,-18 0-15,0-1 16,-18-8-16,1 9 16,-9-18-16,-9-17 15,1 0-15,-1 0 16,-8-17-16,8-1 16,-8-16-16,-9-1 15,0-17 1,0-17-16,8-9 15,18-35-15,18-8 16,25 8-16,-26 53 16</inkml:trace>
  <inkml:trace contextRef="#ctx0" brushRef="#br0" timeOffset="-174477.57">9787 6979 0,'0'0'0,"0"8"0,0 10 0,0 25 16,0 18-16,-9 17 15,9 26 1,9 8-16,-1 1 0,1-18 16,-9 0-1,9-17-15,-1-26 16,1-9-16,17-8 15,-9-9-15</inkml:trace>
  <inkml:trace contextRef="#ctx0" brushRef="#br0" timeOffset="-173917.66">10160 7784 0,'0'0'0,"0"0"15,0 0-15,0 0 16,0 0-16,-17 0 15,-1 0-15,1 0 16,0 0 0,8 0-16,0 0 15,9 0-15,0 0 16,0 0-16,0 0 16,0 0-16,9 0 15,8-8-15,1-1 16,-1 0-16,0-8 15,1 0 1,-10-1-16,1 1 16,0-9-16,-9 0 15,-9 9-15,0-1 16,1 10-16,-1 8 16,-8 0-16,-9 17 15,8 9-15,1 9 16,17 8-16,0 0 15,17 1-15,1-1 16,8-17 0,17-18-16,44-16 15,-26-1-15</inkml:trace>
  <inkml:trace contextRef="#ctx0" brushRef="#br0" timeOffset="-173308.88">10568 7654 0,'-9'-8'16,"-8"-1"-16,8 9 15,1 0-15,8 0 16,0 0-16,0 0 16,-9 9-16,9-1 15,-9 10-15,9-10 16,0 1-16,0 0 16,0-1-16,0 1 15,-8-9 1,8 0-16,0-9 15,0 1-15,0-18 16,0-9-16,0 9 16,0 9-16,0-1 15,0 18-15,0 0 16,8 0-16,1 18 16,0 8-1,-1 8-15,1-8 16,0 0-16,-9-8 15,0-10-15,0 1 16,0 0-16,0-9 16,0-9-16,8-8 15,10-18-15,-1-17 16,1 9-16,-1 8 16,-8 18-1,-1 8-15,1 9 16,0 0-16,8 17 15,0 18-15,1 0 16,-1 8-16,0-8 16,18-9-16,9 0 15,-18-18 1</inkml:trace>
  <inkml:trace contextRef="#ctx0" brushRef="#br0" timeOffset="-172833.77">11002 7706 0,'-8'-8'0,"-1"8"0,9 0 15,0 0-15,0 0 16,0-9-16,17 0 16,1 1-16,-1-18 15,0 0 1,1 0-16,-1 0 16,-8-9-16,0 0 15,-9 9-15,-9 0 16,0 9-16,0 0 15,-8-1-15,0 18 16,-1 0-16,1 18 16,-9 8-1,9 8-15,-1 10 16,18-1-16,0 0 16,18-8-16,-1-9 15,0 0-15,18-17 16,0-1-1,34-8-15,18-8 0,-43 8 16</inkml:trace>
  <inkml:trace contextRef="#ctx0" brushRef="#br0" timeOffset="-172150.73">11445 7325 0,'0'0'0,"-8"0"16,-1 0-16,9 0 15,0 18-15,0 7 16,-9 10-16,0 0 16,9-1-16,0-8 15,0 0-15,0-8 16,0-10-16,0 1 15,0 0 1,0-9-16,0 0 16,0-9-16,-8-17 15,8 9-15,0-1 16,0 1-16,0 0 16,8-1-1,1 10-15,0 8 0,0 0 16,8 0-1,0 0-15,1 17 16,-1 0-16,9 18 16,0 0-16,0-9 15,0 0-15,0-9 16,-8-8-16,-1-1 16,0-8-16,1-8 15,8-10 1,0-25-16,0-9 15,0-17-15,-9-26 16,-8-1-16,0 18 16,-18 18-16,0 25 15,9 9-15,0 9 16,0-1-16,0 18 16,0 0-16,0 0 15,0 18 1,18 16-16,-1 27 15,18 17-15,-1 9 16,10-1-16,-1-17 16,-8-8-16,-9-18 15,0-17-15,9 9 16,0-9 0,-18-17-16</inkml:trace>
  <inkml:trace contextRef="#ctx0" brushRef="#br0" timeOffset="-171967.6">11671 7325 0,'0'0'0,"0"0"0,0 0 16,0 0-1,17 0-15,18-8 16,35-18-16,42 0 15,36-9-15,234-34 16</inkml:trace>
  <inkml:trace contextRef="#ctx0" brushRef="#br0" timeOffset="-45934.26">25053 12045 0,'0'0'0,"0"0"0,0 0 0,0 0 0,0 0 0,0 0 16,0 0-16,0 0 15,0 9-15,-9 17 16,0 26-1,1 26-15,-1 8 16,-8-8-16,-1-17 16,9-18-16,1-17 15,8-8-15,0-10 16,0 1-16,0-18 16,17-25-16,1-36 15,16 1 1,-8 0-16,9 8 15,0 9-15,0 9 16,-9 17-16,0 9 16,-9 17-16,0 0 15,1 17-15,8 0 16,-9 18-16,-8 17 16,0 8-1,-1-8-15,-8-8 16,0-18-16,0 0 15,0-18-15,0 1 16,0-18-16,18-8 16,8-35-16,8 0 15,-8 0-15,0 17 16,1 9 0,-19 9-1,1 17-15,0 0 0,-1 17 16,1 9-16,0 35 15,-1 0-15,1-18 16,8 0 0,-8-8-16,17-9 15,-9-9-15</inkml:trace>
  <inkml:trace contextRef="#ctx0" brushRef="#br0" timeOffset="-45483.79">25886 12262 0,'-8'0'0,"-1"8"16,9 1-16,0-9 15,0 0-15,0 0 16,0 0-16,17 9 15,1-9-15,-1 0 16,18 0-16,-9-9 16,0 0-1,-9 1-15,-8-10 16,0 1-16,-9 8 16,-9 1-16,0-1 15,-17 0-15,-17 9 16,8 0-1,0 9-15,9 8 0,0 9 16,0 9 0,9 8-16,-1 1 15,18-1-15,0 0 16,18-8-16,-1-9 16,9 0-1,9-17-15,8-1 0,35-8 16,-17 0-1</inkml:trace>
  <inkml:trace contextRef="#ctx0" brushRef="#br0" timeOffset="-45078.7">26503 12141 0,'0'0'0,"0"0"15,0 0-15,0 0 16,0 0-1,0 0-15,0 0 0,-9 0 16,0 0 0,-8 0-16,-9 17 15,-17 9-15,8 8 16,0 18-16,0 0 16,9-8-1,9-1-15,17-17 16,0-9-16,0-8 15,17 0-15,1-18 16,8-8-16,0-9 16,0 0-16,0 8 15,-9 1-15,-8 0 16,0 17-16,-9 0 16,0 0-16,0 17 15,8 9 1,10 9-16,-1 8 15,0 0-15,10 1 16,16-18-16,9-9 16,-26-8-16</inkml:trace>
  <inkml:trace contextRef="#ctx0" brushRef="#br0" timeOffset="-44664.37">27067 12089 0,'0'0'0,"0"0"16,0 0-16,0 0 0,-8 0 16,-1 0-1,0 0-15,-8 0 16,-9 0-16,0 17 15,8 0-15,1 1 16,0 8-16,17 8 16,0 1-1,8-1-15,10 10 16,-1-18-16,-8 0 16,-1-9-16,1 0 15,-9 1-15,-9-1 16,-8 0-16,-26 18 15,-9 0 1,-1-9-16,10 0 16,8-9-16,27-8 15,8-9-15,0 0 16,8 0-16</inkml:trace>
  <inkml:trace contextRef="#ctx0" brushRef="#br0" timeOffset="-44281.01">27276 12184 0,'0'0'0,"0"0"0,0 0 0,0 0 16,0 0-1,-9 0-15,0 0 16,1 17-16,-1 0 16,0 18-16,1 0 15,-1 8-15,9-17 16,0 0-1,0 0-15,0-9 0,0-8 16,9 0-16,-1-9 16,1-9-1,8 0-15,1-17 16,-1 0-16,-8 9 16,-1 0-16,1-1 15,0 10-15,-9 8 16,0 0-16,0 0 15,0 8 1,17 10-16,1 8 16,8 0-16,0 0 15,-9-9-15,26 0 16,10-17-16,-27 0 16</inkml:trace>
  <inkml:trace contextRef="#ctx0" brushRef="#br0" timeOffset="-43964.62">27588 12132 0,'0'0'0,"0"0"0,0 0 0,0 0 16,0 9-16,9 8 15,8 0 1,1 9-16,-1 9 15,0 8-15,-8 0 16,0 1-16,0-18 16,-1 0-16,-8-9 15,0-8-15,0-1 16,0 1-16,0-9 16,0-9-1,0 1-15,0-18 16,0-18-16,18 1 15,-1-9-15,18 17 16,-9 27-16</inkml:trace>
  <inkml:trace contextRef="#ctx0" brushRef="#br0" timeOffset="-43495.35">27805 12383 0,'0'0'0,"0"0"0,0 0 16,0 0-1,18 0-15,-1 0 16,9 0-16,9-9 15,0 1-15,-1-1 16,1 0-16,0-8 16,-9-9-16,0 9 15,-9-1-15,-8 1 16,0 0-16,-9-1 16,-9 1-1,0 0-15,-8 8 16,-9 9-16,0 0 15,0 0-15,0 17 16,0 1-16,0 16 16,8 10-16,18-1 15,9 0 1,8-17-16,1 0 16,8 0-16,8-17 15,1 0-15,9-35 16,-10 8-16</inkml:trace>
  <inkml:trace contextRef="#ctx0" brushRef="#br0" timeOffset="-42918.13">28431 12106 0,'0'0'0,"0"0"15,0 9-15,0 8 16,0 18-16,0-1 15,0 18-15,-9 0 16,0-9-16,1-17 16,-1 0-1,0-8-15,1-10 16,8 1-16,0 0 16,0-9-16,0-9 15,0 0 1,8-17-16,10 0 15,-1-8-15,0-1 16,1 18-16,-1-1 16,-8 10-16,-1 8 15,1 0-15,0 0 16,-9 17-16,0 9 16,0 0-16,0 0 15,0-9-15,0-8 16,0 0-1,0-1-15,0-8 16,0-8-16,17-18 16,18-18-16,0 1 15,8 0-15,0 8 16,-8 9-16,-9 9 16,-17 17-16,0 0 15,-1 17-15,1 9 16,0 26-1,-1 9-15,-8-9 16,0 0-16,9-9 16,0-17-16,-9-17 15,17 8-15,0 0 16</inkml:trace>
  <inkml:trace contextRef="#ctx0" brushRef="#br0" timeOffset="-42501.03">28986 12279 0,'0'0'0,"0"0"0,0 0 0,0 0 16,9 9-16,8-1 16,1 1-16,17-9 15,-1-9 1,10 1-16,-10-1 15,-8 0-15,1 1 16,-19-1-16,1-8 16,0-1-16,-18 1 15,0 0-15,1 8 16,-10 1-16,-8 8 16,-9 0-1,1 17-15,-1 0 16,9 18-16,0-1 15,8 10-15,1-1 16,17 0-16,0-8 16,17-9-16,1-9 15,-1-8-15,1 0 16,25-18 0,9-17-16,9-17 15,0-1-15,-35 27 16</inkml:trace>
  <inkml:trace contextRef="#ctx0" brushRef="#br0" timeOffset="-41900.67">29464 12227 0,'-9'0'15,"1"0"-15,8 0 16,0 0-16,0 0 16,0 9-16,0 8 15,-9 0-15,0 18 16,1 0-16,-1-9 15,0 0-15,1-9 16,-1 0-16,9-8 16,0 0-16,0-1 15,0-8 1,0-8-16,9-10 16,8-8-16,9-17 15,0 8-15,0 1 16,0 16-16,-9 1 15,-8 0-15,0 17 16,0 0-16,-1 17 16,1 9-1,8 9-15,1 8 16,-1 0-16,0-17 16,1 0-16,-1-8 15,0-10-15,18-8 16,9-17-16,8-35 15,9-17 1,-1-44-16,1-25 16,-18 8-16,1 26 15,-18 26-15,-17 26 16,-1 26-16,1 9 16,-9 8-16,0 9 15,0 9-15,-9 16 16,1 62-16,-10 34 15,10 27-15,8 7 16,17-16 0,0-35-16,9-35 15,0-17-15,0-17 16,-8-18-16,-1-8 16,-8-9-16</inkml:trace>
  <inkml:trace contextRef="#ctx0" brushRef="#br0" timeOffset="-41734.68">29837 11915 0,'0'0'0,"0"0"15,0 0-15,0 0 16,9 0-16,17 9 16,52 0-16,61-18 15,35-8 1,26-9-16,216-44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1-29T04:06:22.8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13746 3272 0,'0'0'0,"0"0"0,0 0 16,0 0-16,0 0 15,0 0-15,0 0 16,0 0-16,0 0 15,18 0-15,8 0 16,0-9-16,9 9 16,17-8-16,0-1 15,-9 0 1,1 9-16,-1 0 16,9 0-16,-17 0 15</inkml:trace>
  <inkml:trace contextRef="#ctx0" brushRef="#br0" timeOffset="448.04">14024 2960 0,'0'0'0,"0"0"0,0 0 16,0 0 0,-8 0-16,-1 0 15,0 9-15,1 8 16,-1 1-16,9 8 16,0 17-16,-9 26 15,0 0-15,1 9 16,8 0-1,0-17-15,0-9 16,0-9-16,0-17 16,8 0-16,1-9 15</inkml:trace>
  <inkml:trace contextRef="#ctx0" brushRef="#br0" timeOffset="1146.99">17828 3315 0,'-9'0'0,"9"0"0,0 0 0,0 0 16,0 0-1,0 0-15,17 0 0,9 0 16,9-8 0,26 8-16,8 0 15,18 0-15,-26 8 16</inkml:trace>
  <inkml:trace contextRef="#ctx0" brushRef="#br0" timeOffset="4117.59">17862 4173 0,'0'0'16,"0"0"-16,0 0 0,0 0 15,0 0-15,-8-9 16,-1 0-16,0 1 15,1-1-15,8 0 16,-9 1 0,9 8-16,-9 0 15,1 0-15,-1 0 16,0 0-16,1 0 16,-1 17-16,0 0 15,1 9-15,8 9 16,0 8-16,0 1 15,8-1-15,10 0 16,-1 1 0,18-18-16,-1-1 15,-7-16-15,7 0 16,1-18-16,8 0 16,1-16-16,-9-10 15,-9-8-15,-9-1 16,-8-8-16,-18 18 15,0-1-15,-17 0 16,0 18 0,0 0-16,0 8 15,0 9-15,9 0 16,-1 0-16,1 0 16,17 9-16</inkml:trace>
  <inkml:trace contextRef="#ctx0" brushRef="#br0" timeOffset="4812.29">13399 4103 0,'0'-8'0,"9"-1"0,-9 9 16,0 0-16,0 0 16,0 0-16,0 17 15,0 18 1,0 26-16,-9 8 16,0 0-16,1-8 15,-1 0-15,0-10 16,9-7-16,0-10 15,9-8-15,-9-17 16,0 0-16</inkml:trace>
  <inkml:trace contextRef="#ctx0" brushRef="#br0" timeOffset="5179.68">13816 4138 0,'0'0'0,"0"0"0,0 0 16,0 0-1,0 0-15,0 0 16,0 0-16,0 0 16,0 17-16,9 1 15,8 8-15,9 26 16,0 8-16,0-16 15,0-1 1,0 0-16,0-17 16,-8 0-16,-1 0 15,-8-17-15,-1-1 16,1 1-16,-9-9 16,0-9-16,9-8 15,8-26-15,9-35 16,9-17-16,0-1 15,-1 10 1,-16 51-16</inkml:trace>
  <inkml:trace contextRef="#ctx0" brushRef="#br0" timeOffset="7434.12">17081 3272 0,'0'0'0,"0"0"16,0-9-16,0 9 16,0 0-16,0 0 15,0 0 1,0 0-16,0 0 16,0 0-16,0 0 15,17 0-15,1 0 16,-1-8-16,9-1 15,0 0-15,0-8 16,0 0-16,-8-1 16,-10 1-1,1-9-15,0 9 16,-9-1-16,0 1 16,-9 0-16,9 17 15,-9 0-15,1 0 16,-10 8-16,1 1 15,-9 8-15,8 1 16,-8 8-16,9 8 16,0 1-1,-1 0-15,10-1 16,8 10-16,0-10 16,17 1-16,0-9 15,1-17-15,-1-1 16,0 1-16,18-18 15,9 1-15,-1-10 16,-26 10 0</inkml:trace>
  <inkml:trace contextRef="#ctx0" brushRef="#br0" timeOffset="7711.51">17454 2787 0,'0'-9'0,"0"9"0,0 0 0,0 0 16,0 0-16,9 0 15,8-8 1,1-1-16,17 0 16,17 1-16,8 8 15,-34 8-15</inkml:trace>
  <inkml:trace contextRef="#ctx0" brushRef="#br0" timeOffset="19504.58">16855 3185 0,'-9'-8'0,"-8"-10"0,0 1 16,-1 8-16,1 1 15,0-1-15,8 0 16,-8 1-16,-1 8 16,1 0-16,0-9 15,-1 9-15,1 0 16,-9 0-16,-9 0 31,-8 0-31,-1 0 0,-8 9 16,-9-1-16,0-8 15,1 9-15,-10 0 16,-8-1-16,9 1 16,-1 0-16,1-1 15,-10 1-15,1 0 16,-8-1 0,7 1-16,10-9 15,-1 9-15,1-1 16,-1 1-16,1-9 15,17 0-15,0 9 16,8-9-16,10 8 16,16-8-16,1 0 15,0 0-15,-1 0 16,9 0 0,9 0-16,0 0 15,0 0-15</inkml:trace>
  <inkml:trace contextRef="#ctx0" brushRef="#br0" timeOffset="19846.52">15205 2960 0,'0'0'0,"0"0"0,0 0 15,0 0-15,0 0 16,-8 0-16,-1 9 16,-8 8-16,-10 1 15,1 8 1,-17 8-16,8-8 16,9 0-16,0 0 15,9 0-15,-1-9 16,1-8-16,8 0 15,9-1-15,0 1 16,0 8-16,0 1 16,18-1-1,16 0-15,1 9 16,-9-8-16</inkml:trace>
  <inkml:trace contextRef="#ctx0" brushRef="#br0" timeOffset="20794">20059 3151 0,'-8'-9'0,"-1"9"15,0 0-15,1 0 16,-1 0-16,0 17 16,1 9-16,-1 18 15,0 34 1,-8 8-16,0-8 16,-1 0-16,10-17 15,8-9-15,0 0 16,0-9-16,8-8 15,1-18-15</inkml:trace>
  <inkml:trace contextRef="#ctx0" brushRef="#br0" timeOffset="21294.82">20138 3670 0,'0'0'0,"0"0"0,0 0 16,8 0-16,1 0 15,8 0-15,1 0 16,-1-8-16,18-1 15,0-8-15,8-1 16,-8-8-16,-9 0 16,0 0-1,0 0-15,-17 9 16,-1 0-16,-8 0 16,0-1-16,-8 10 15,-1-1-15,0 9 16,1 0-1,-19 17-15,-7 9 16,8 9-16,8-1 16,1 18-16,0 0 15,17 0-15,8 0 16,10 9-16,-1-18 16,0-17-16,18 0 15,0-8-15,8-10 16,9-25-16,35-26 15,-26 25 1</inkml:trace>
  <inkml:trace contextRef="#ctx0" brushRef="#br0" timeOffset="21660.23">20928 3315 0,'0'0'0,"-9"0"0,-8 0 16,8 0-16,0 0 16,9 0-16,0 0 15,0 0-15,0 18 16,0 16-16,9 1 16,8 17-16,1 8 15,8 1-15,0-18 16,-9 1-1,1-10-15,-10-8 16,1-8-16,0-10 16,-1 1-16,-8 0 15,9-18-15,0-8 16,8-27-16,9-42 16,0-1-1,-8 9-15,8 9 16,0 26-16,8 17 15,-7 8-15</inkml:trace>
  <inkml:trace contextRef="#ctx0" brushRef="#br0" timeOffset="21976.77">21701 3359 0,'0'0'0,"0"0"16,0 0-16,0 0 16,0 0-16,8 0 15,10 0 1,-10 0-16</inkml:trace>
  <inkml:trace contextRef="#ctx0" brushRef="#br0" timeOffset="22128.1">21666 3627 0,'0'0'0,"0"0"0,0 0 0,0 0 0,0 0 16,9 0-16,-1 0 15</inkml:trace>
  <inkml:trace contextRef="#ctx0" brushRef="#br0" timeOffset="22949">22326 3523 0,'0'0'0,"-9"0"16,1 0-1,-1 0-15,0 0 16,1 0-16,8 0 15,0 0-15,0 0 16,0 0-16,0 0 16,0 0-16,17 9 15,0-9-15,9-9 16,9 0-16,0-16 16,-9 7-1,-9-8-15,-8 9 16,0 0-16,-1-1 15,-8 1-15,0 0 16,-8 8-16,-1 0 16,0 9-16,-8 0 15,-9 9-15,8 8 16,-8 18-16,9 17 16,8 0-1,9 8-15,0-8 16,9-8-16,0-10 15,-1-8-15,10-8 16,-1-10-16,18 1 16,8-18-1,-17 9-15</inkml:trace>
  <inkml:trace contextRef="#ctx0" brushRef="#br0" timeOffset="23382.57">22769 3341 0,'-9'0'0,"0"0"16,1 0-16,8 0 16,0 0-16,0 9 15,0 8 1,0 1-16,0 16 16,-9 1-16,0 0 15,1 8-15,-1-17 16,0 0-16,1-9 15,8-8 1,0-1-16,0 1 0,0-9 16,0-9-1,0 1-15,0-18 16,17-18-16,0 1 16,9 0-16,1 8 15,-10 18-15,-8 0 16,-1 8-16,1 9 15,-9 0-15,9 17 16,-1 18 0,1 8-16,0 9 15,-1-9-15,1 1 16,0-10-16,-1-16 16,-8-10-16</inkml:trace>
  <inkml:trace contextRef="#ctx0" brushRef="#br0" timeOffset="23812.81">23134 3636 0,'-9'0'0,"0"-9"0,-8 0 0,17 9 15,0 0 1,0 0-16,0 0 16,0 0-16,17-8 15,1-1-15,-1 0 16,9 1-16,0-10 16,0-8-16,0 0 15,-9 9 1,1-9-16,-9 0 15,-1 0-15,-8 9 16,0 0-16,-8-1 16,-1 1-16,0 17 15,0 0-15,1 9 16,-10 8-16,1 18 16,0-1-16,17 1 15,0-1 1,8 1-16,10-9 15,8 0-15,9 0 16,34-9-16,-17-8 16</inkml:trace>
  <inkml:trace contextRef="#ctx0" brushRef="#br0" timeOffset="24328.13">23715 3341 0,'0'0'0,"0"0"15,0 0-15,0 0 16,0 0 0,0 0-16,0 0 15,0 0-15,0 9 16,0 8-16,9 18 15,0 0-15,-1 8 16,1 0-16,0-8 16,-9-9-16,0 0 15,0-9 1,0-8-16,0-1 16,0-8-16,0 0 15,-9-8-15,9-18 16,0-18-16,0-16 15,17 8-15,1 0 16,-1 9-16,9 8 16,18 18-16,-27 17 15</inkml:trace>
  <inkml:trace contextRef="#ctx0" brushRef="#br0" timeOffset="24894.45">24202 3359 0,'0'0'0,"0"0"0,0 0 15,0 0-15,0-9 16,0 0-16,0 1 15,0-1-15,-9 0 16,0 1 0,1 8-16,-18 0 15,-1 8-15,1 10 16,0 16-16,-8 10 16,16-10-16,1-8 15,8 0-15,9-17 16,0-1-16,0 1 15,0-9-15,9 0 16,8 0 0,1 0-16,-1 0 15,0 0-15,18 17 16,0 18-16,-9 8 16,0 9-1,-9 18-15,9-1 0,-17-8 16,0-1-16,-18-16 15,0-1 1,1-17-16,-1-9 16,0-8-16,1-1 15,-1-8-15,0-8 16,-8-18-16,0-18 16,17 1-1,0-9-15,8 26 16,1 18-16</inkml:trace>
  <inkml:trace contextRef="#ctx0" brushRef="#br0" timeOffset="25293.15">24532 3670 0,'0'0'0,"-9"-8"0,-8-1 15,-1 0-15,18 9 16,0 0-16,0 0 16,0 0-16,0-8 15,18-1-15,-1 0 16,0-8-16,1-9 16,-1 0-16,0 0 15,-8-8 1,0-1-16,-1 0 15,-8 1 1,-8 16-16,-1 1 0,0 8 16,-17 9-16,9 0 15,0 18-15,-9 8 16,-9 17 0,17 0-16,10 0 15,8 1-15,17-10 16,9 1-16,9-9 15,43 0-15,-26-17 16</inkml:trace>
  <inkml:trace contextRef="#ctx0" brushRef="#br0" timeOffset="25828.85">25487 3376 0,'0'0'0,"0"0"16,0 0-16,0 0 0,0 0 0,0 0 16,0 9-16,0-1 15,0-8 1,17 0-16,1-8 16,8-1-16,0 0 15,-9 1-15,9-18 16,0 8-1,-8-8-15,-10 9 0,1 0 16,0-1-16,-18 1 16,0 0-1,1 17-15,-1 0 16,-17 17-16,0 0 16,-9 18-16,9 17 15,9 9-15,-1-9 16,18-9-16,9 0 15,8 0-15,1-17 16,16 0 0,27-8-16,9-10 15,-36 1-15</inkml:trace>
  <inkml:trace contextRef="#ctx0" brushRef="#br0" timeOffset="26024.51">25999 3090 0,'0'0'0,"0"0"0,0 0 16,0 0-16,0 0 16,0 0-16,26-9 15,9 1-15,26 8 16,-27 8-1</inkml:trace>
  <inkml:trace contextRef="#ctx0" brushRef="#br0" timeOffset="26709.21">27206 3307 0,'0'0'0,"0"0"0,-8-9 16,-10 0-16,1 1 16,8-1-16,0 0 15,-8-8-15,0 0 16,-1-1-16,1 10 16,-9 8-1,0 0-15,0 17 16,0 0-16,8 9 15,1 9-15,0 0 110,17-9-110,0-9 0,0-17 0,0 9 0,0-1 0,0-8 0,0 0 0,8 0 0,10 0 0,-1 0 0,0 0 0,1 9 0,8 8 0,9 18 15,-1 17-15,-8 0 16,0 8-16,0 1 16,-17 0-1,0-9-15,-9-9 16,-9 0-16,0-17 16,-8 0-16,-9-17 15,0 0-15,0-9 16,0-9-16,0-17 15,8 0 1,1-9-16,0-8 16,17 0-16,0 8 15,26 18-15,0 8 16</inkml:trace>
  <inkml:trace contextRef="#ctx0" brushRef="#br0" timeOffset="27232.5">27640 3289 0,'-8'0'0,"-1"0"0,-8 0 16,8-8-16,0-1 15,1 0 1,-1 1-16,-8 8 16,8 0-16,-8 0 15,-10 0-15,-7 17 16,8 0-16,-9 18 16,9 0-16,9 8 15,-1-8-15,18-9 16,0 0-16,0-18 15,9 1 1,8-9-16,1-9 16,8-17-16,-9 0 15,9 0-15,0-8 16,-17 16 0,-1 1-16,1 17 0,-9 0 15,9 0 1,0 0-16,8 17 15,0 9-15,1 9 16,-1-9-16,0 0 16,1 0-16,-10-9 15,1-8-15,0 8 16,-1-8-16,1-1 16</inkml:trace>
  <inkml:trace contextRef="#ctx0" brushRef="#br0" timeOffset="27357.25">27788 3324 0,'0'0'0,"0"0"0,0 0 0</inkml:trace>
  <inkml:trace contextRef="#ctx0" brushRef="#br0" timeOffset="27572.78">27762 3636 0,'0'-9'0,"0"0"0,0 9 0,0-8 0,0-1 16,0 0-16,0 1 16,0-1-16,0 9 15,0 0 1,0 0-16,0 0 15,0 0-15,0 0 16,0 9-16,0-1 16,0 1-16,0 0 15</inkml:trace>
  <inkml:trace contextRef="#ctx0" brushRef="#br0" timeOffset="27724.37">27797 3030 0,'0'0'0,"0"0"16,0 0-16,0 0 0,0 8 15,17 27 1,-8-18-16</inkml:trace>
  <inkml:trace contextRef="#ctx0" brushRef="#br0" timeOffset="28047.82">28153 3437 0,'0'0'0,"0"0"0,-9 17 16,0 0-16,1 1 16,-1-1-16,9-9 15,0 1-15,0 0 16,0-1-16,0-8 15,0 0-15,0-8 16,0-1-16,0-17 16,17 0-1,1-8-15,-1 16 16,-8 1-16,-1 8 16,1 9-16,0 0 15,0 0-15,8 18 16,0 16-16,1 10 15,25 7 1,-8-16-16</inkml:trace>
  <inkml:trace contextRef="#ctx0" brushRef="#br0" timeOffset="28624.47">27823 3324 0,'0'0'0,"0"0"0,0 0 15,0 0 1,0 0-16,0 0 15,0 0-15,0 0 16,0 0-16,0 17 16,0 9-16,0 18 15,8 16-15,1 9 16,0 18 0,-9-18-16,0-43 15</inkml:trace>
  <inkml:trace contextRef="#ctx0" brushRef="#br0" timeOffset="29246.23">29099 3281 0,'0'0'0,"0"0"0,0-9 16,0 0-16,-8 1 15,-1-10-15,0 10 16,-17-1-16,0 9 15,-9 0-15,9 17 16,-8 9-16,-1 9 16,0 8-1,18-8-15,17-9 16,0 0-16,17-17 16,1-1-16,16-16 15,10-10-15,8-8 16,-9-8-16,-8-1 15,-9 18-15,-17-1 16,-1 18 0,-8 0-16,0 0 15,0 18-15,0 16 16,18 10-16,-10 16 16,18 1-16,-8-35 15</inkml:trace>
  <inkml:trace contextRef="#ctx0" brushRef="#br0" timeOffset="29557.57">29577 3263 0,'0'-8'0,"0"-1"16,0 0-16,0 1 15,0-1-15,0 0 16,-9 1-16,1 8 15,-1 0 1,-9 0-16,-8 17 16,0 0-16,9 18 15,-9 17-15,9 0 16,17-9-16,0-17 16,0 0-16,17-17 15,0 0 1,18-1-16,35-25 0,16-9 15,-25-9 1,-35 27-16</inkml:trace>
  <inkml:trace contextRef="#ctx0" brushRef="#br0" timeOffset="29835.29">29907 3324 0,'0'0'0,"-9"0"0,9 9 15,0-1-15,0 1 16,0 8-16,0 1 15,0-1 1,-8 0-16,-1 1 16,0-1-16,0 0 15,1-8-15,-1 0 16,0-1-16,9-8 16,0-8-1,0-1-15,0-8 16,9-9-16,8-18 15,18 1-15,0 0 16,-9-1-16,0 27 16,9 17-1,8 0-15,-34 0 0</inkml:trace>
  <inkml:trace contextRef="#ctx0" brushRef="#br0" timeOffset="30118.06">30046 3289 0,'0'0'0,"0"0"0,0 0 15,0 0-15,0 18 16,0-1-16,0 0 16,0 9-16,17 0 15,1 0-15,8 0 16,0-17 0,0 0-16,0-1 15,8-16-15,-7-1 16,-1-8-16,0-9 15,-18 0-15,1-9 16,0 0-16,-18 9 16,0 9-16,1 0 15,-1 8-15,0 9 16,1 0 0,8 0-16,0 0 15</inkml:trace>
  <inkml:trace contextRef="#ctx0" brushRef="#br0" timeOffset="30518.51">30723 3125 0,'0'0'0,"0"0"0,0 0 0,0-9 15,0 0-15,0 1 16,-9 8-16,1 0 15,-1 0-15,-8 0 16,-1 8-16,1 10 16,0-1-16,-1 9 15,1 9 1,17-9-16,0-9 16,17 9-16,1 0 15,-1-9-15,0 1 16,-8-10-16,0 1 15,-1 0 1,1-1-16,-9 1 0,-9 8 16,-17 1-1,0-10-15,0 1 16,9 0-16,0-1 16,-1-8-16,9 0 15,9-8-15,0 8 16</inkml:trace>
  <inkml:trace contextRef="#ctx0" brushRef="#br0" timeOffset="30834.86">31010 3281 0,'0'0'0,"0"-9"15,17-8-15,-8-1 16,-1 1-16,1 8 16,0 1-16,-9-1 15,-9 0-15,0 1 16,1 8-16,-1 0 15,-8 0 1,-1 8-16,1 1 16,8 8-16,9 1 15,0-1-15,9 9 16,8 9-16,9 8 16,0 0-16,-8-17 15,-10 0 1,1-8-16,-18-1 15,1 0-15,-10 0 16,-16 1 0,-18 8-16,0-9 0,34 0 15</inkml:trace>
  <inkml:trace contextRef="#ctx0" brushRef="#br0" timeOffset="31208.65">31757 2848 0,'0'0'0,"0"0"0,0 0 15,0 0-15,0 0 16,0 0-16,0 0 16,0 17-1,8 9-15,1 26 16,0 17-16,-1 9 15,1 9 1,-9-1-16,0-16 16,-9-1-16,9-8 0,0-35 15</inkml:trace>
  <inkml:trace contextRef="#ctx0" brushRef="#br0" timeOffset="31576.26">32130 2856 0,'0'0'0,"-9"0"16,1 0-16,8 0 16,0 0-16,0 0 15,0 0-15,0 0 16,0 18-16,17 16 15,0 27-15,1 0 16,-1 8 0,9-9-1,0-8-15,-17-8 0,-1-18 16,1 0-16,-9-18 16,0 1-16,0 0 15,0-9-15,0-9 16,0-17-16,18-43 15,16-35-15,1-9 16,0 9-16,8-8 16,-8 51-1</inkml:trace>
  <inkml:trace contextRef="#ctx0" brushRef="#br0" timeOffset="47701.61">21892 4441 0,'0'0'0,"-9"-8"0,9 8 0,0 0 0,0 0 15,0 0-15,0 0 16,0 0-16,0 0 16,0 0-16,0 0 15,9 0-15,8-9 16,18 0-16,17 1 15,0-10 1,0 1-16,0 0 16,-8-1-16,-18 18 15</inkml:trace>
  <inkml:trace contextRef="#ctx0" brushRef="#br0" timeOffset="47935.26">21953 4640 0,'0'0'0,"0"0"15,0 0-15,0 0 16,0 0-16,0 0 16,0 0-16,0 0 15,17 0-15,0-8 16,9-1-16,18 0 15,17 9 1,-1 0-16,-34 0 16</inkml:trace>
  <inkml:trace contextRef="#ctx0" brushRef="#br0" timeOffset="48563.07">23203 4181 0,'0'0'0,"-9"0"0,1 0 15,-1 0-15,9 0 16,-9 0 0,1 0-16,-1 18 15,-8 16-15,-10 36 16,-7-1-16,-1 9 15,0-9-15,18-17 16,0 0-16,17-26 16</inkml:trace>
  <inkml:trace contextRef="#ctx0" brushRef="#br0" timeOffset="48740.58">23220 4606 0,'0'0'16,"0"0"-16,0 0 15,0 0-15,0 0 16,0 0-16,0 0 16,9 0-16</inkml:trace>
  <inkml:trace contextRef="#ctx0" brushRef="#br0" timeOffset="49190.57">23985 4147 0,'-9'-9'0,"-9"0"0,1 1 16,8 8-16,1 0 16,-1 0-16,0 0 15,-8 17-15,-9 0 16,0 18-16,0 26 16,-9 8-16,9 9 15,9 0 1,8-9-16,9-17 15,0-9-15,17 1 16,1-18-16,8 0 16,9-18-16,-1 1 15,1-18-15,-9 1 16,0-10-16,-17-8 16,-1 0-16,-16 9 15,-1-9-15,0 9 16,-8-1-1,-18 18-15,9 0 16,9 9-16,8 0 16</inkml:trace>
  <inkml:trace contextRef="#ctx0" brushRef="#br0" timeOffset="50375.62">24636 4233 0,'0'0'15,"0"0"-15,0 0 0,0 0 16,-9 0-1,0 0-15,-8 18 16,-9 25-16,-17 9 16,-1 0-16,9 9 15,9-18-15,0 0 16,9-26-16,0-8 16,17 0-16</inkml:trace>
  <inkml:trace contextRef="#ctx0" brushRef="#br0" timeOffset="50541.56">24245 4320 0,'0'0'0,"0"0"0,0 9 16,17 8-16,1 9 16,-1 0-16,27 9 15,-1-9-15,-8-1 16,8 1-1,-25-8-15</inkml:trace>
  <inkml:trace contextRef="#ctx0" brushRef="#br0" timeOffset="50726.92">24836 4251 0,'0'0'0,"0"0"0,0 0 0,0 0 16,0 17-16,0 9 16,-9 17-16,9 9 15,17 0 1,1-9-16,-10-17 16</inkml:trace>
  <inkml:trace contextRef="#ctx0" brushRef="#br0" timeOffset="51074.92">25183 4259 0,'0'0'0,"0"0"0,0 0 16,0 0-16,-9 9 15,1 8-15,8 18 16,0 17-16,0 9 15,0-10-15,17-7 16,0-10 0,9-8-16,0 0 0,9-17 15,-9 0 1,0-18-16,0 0 16,0-17-16,-17 0 15,0-26 1,-18 1-16,-17-1 0,0 17 15,0 18-15,-18 8 16,10 18-16,8 17 16,17-18-16</inkml:trace>
  <inkml:trace contextRef="#ctx0" brushRef="#br0" timeOffset="51321.96">25513 4121 0,'0'0'0,"0"0"0,0 0 0,0 0 15,0 0 1,17 0-16,18 0 16,17 0-16,-26 8 15</inkml:trace>
  <inkml:trace contextRef="#ctx0" brushRef="#br0" timeOffset="51905.79">26051 3766 0,'0'0'0,"0"0"0,0 0 16,-8 17-16,-1 9 15,0 26-15,1 17 16,-1 9-16,0-9 16,0-8-1,9-18-15,0 18 16,0-9-16,0-35 15</inkml:trace>
  <inkml:trace contextRef="#ctx0" brushRef="#br0" timeOffset="52419.15">26442 4017 0,'0'-9'0,"0"0"15,0 1-15,0-1 16,0 1-16,0-1 16,0 0-16,0 1 15,-9-1-15,1 0 16,-1 1-16,0 8 15,1 0-15,-1 0 16,-8 8-16,-1 1 16,1 0-1,8 8-15,0 0 16,9 0-16,0-8 16,0 0-16,0-1 15,9-8-15,9-8 16,-1-1-16,0-8 15,9-9-15,0 9 16,0-1 0,-17 1-16,0 17 15,-1 0-15,-8 0 16,0 17-16,9 18 16,0 17-16,0-9 15,-9 0-15,0 1 16,0-10-16,8 18 15,10-17-15</inkml:trace>
  <inkml:trace contextRef="#ctx0" brushRef="#br0" timeOffset="52932.59">27189 4173 0,'0'0'0,"-9"-9"0,0 0 15,1 1-15,-1-1 16,0 0-16,1 1 16,-1-10-16,0 1 15,-17 0-15,0 17 16,0 0-1,-17 8-15,-9 10 16,0 16-16,0 10 16,-1 25-16,19 0 15,-1-8-15,18 0 16,17-18-16,17 0 16,0 0-16,18-17 15,17 0 1,26-17-16,9-9 15,9-9-15,-1-8 16,-43 17-16</inkml:trace>
  <inkml:trace contextRef="#ctx0" brushRef="#br0" timeOffset="54205.16">27727 4363 0,'0'0'0,"0"0"16,0 0-16,0 0 16,0 0-16,9 0 15</inkml:trace>
  <inkml:trace contextRef="#ctx0" brushRef="#br0" timeOffset="55472.59">28274 4216 0</inkml:trace>
  <inkml:trace contextRef="#ctx0" brushRef="#br0" timeOffset="55904.85">28292 4147 0,'0'0'0,"0"-9"0,0 9 0,0 0 0,0 0 15,0 0-15,0 0 16,0 0-16,0 17 16,0 18-1,0 26-15,8 17 16,-8 0-16,0-1 16,0-25-16,0-8 15,0-18-15,0-18 16,0-8-16</inkml:trace>
  <inkml:trace contextRef="#ctx0" brushRef="#br0" timeOffset="56122.34">28717 4181 0,'0'0'0,"0"0"0,0 0 16,0 0-16</inkml:trace>
  <inkml:trace contextRef="#ctx0" brushRef="#br0" timeOffset="57207.54">28674 4147 0,'0'0'16,"0"0"-16,0 0 0,0 0 16,0 0-16,0 0 15,0 0-15,0 0 16,0 0-16,0 0 15,0 8-15,8 10 16,10 16-16,17 18 16,-9 9-1,0 0-15,0-9 16,0-9-16,-9-17 16,-8 0-16,0-9 15,-1-8-15,1-1 16,-9-8-16,9-8 15,8-27 1,18-43-16,-1-43 16,10-18-16,-9 35 15,-9 61-15</inkml:trace>
  <inkml:trace contextRef="#ctx0" brushRef="#br0" timeOffset="73647.13">26824 4710 0,'0'0'0,"0"0"0,-9 0 0,9 0 16,0 0-16,0 0 16,0 0-1,18 17-15,8 9 16,26 9-16,17-1 15,27-8-15,8 0 16,-17 0-16,-18-8 16,1 8-1,-9-9-15,-18-9 16,-17 10-16,-17-1 0,0 0 16,-1 1-1,-8-10-15,0 1 16,0 0-16,0-1 15,0 1-15,0-9 16,18 0-16,25-9 16,44-17-16,52-8 15,34-18 1,1 9-16,-44 8 16,-34 0-16,-27 18 15,-25 0-15,-9-1 16,-18 18-16,-8 0 15</inkml:trace>
  <inkml:trace contextRef="#ctx0" brushRef="#br0" timeOffset="74188.84">27267 5437 0,'0'0'0,"0"0"0,0 0 15,9-8-15,17-1 16,35 0-16,34-17 16,9 9-16,0-9 15,1 9-15,-36-1 16,-25 1-16,-1 8 15,-8 9-15,-9 18 16,0-1 0,-18 0-16</inkml:trace>
  <inkml:trace contextRef="#ctx0" brushRef="#br0" timeOffset="74469.53">27719 5515 0,'0'0'0,"-9"0"0,9 0 15,0 0 1,0 0-16,0 0 16,0 0-16,0 0 15,0 0-15,0 17 16,0 9-16,9 18 16,-9-1-16,0 0 15,-9 1-15,0-1 16,-17-8-1,0 8-15,0-17 16,-9 0-16,-8-17 16,-1-1-16,-8-16 15,18-10-15,25 18 16</inkml:trace>
  <inkml:trace contextRef="#ctx0" brushRef="#br0" timeOffset="118381.61">24158 13396 0,'0'0'0,"0"0"0,0-8 16,-8-1-16,-1-8 15,0-1-15,0 1 16,1 0-16,-1 8 16,-8-8-1,-1 8-15,1 0 16,8 9-16,-17 9 15,-8 26-15,7-1 16,-7 18-16,8 18 16,8-1-1,1 0-15,17-17 0,9-9 16,8-17 0,0-8-16,9-10 15,9-8-15,17-26 16,0-17-16,-8-9 15,-18-8-15,0-18 16,-9 8 0,-8 18-16,-9 18 15,0 16-15,-9 1 16,9 17-16,0 0 16,-8 9-16,-1 25 15,9-16-15</inkml:trace>
  <inkml:trace contextRef="#ctx0" brushRef="#br0" timeOffset="118557.84">24453 13760 0,'0'0'0,"0"0"0,0 0 15,0 0 1,9-9-16,0 9 0</inkml:trace>
  <inkml:trace contextRef="#ctx0" brushRef="#br0" timeOffset="118984.84">24679 13431 0,'0'0'0,"0"0"0,0 0 16,0 0-16,0 0 15,0 0-15,0 0 16,-8 17-16,-1 1 15,0 25 1,9 9-16,0 8 16,9-8-16,8-8 15,1-18-15,8 0 16,0-18-16,0 1 16,0-18-16,0-17 15,0 0-15,-9-17 16,-8 0-16,-18 8 15,1 9 1,-18-8-16,0 16 16,-1 1-16,-7 17 15,16 0-15,1 9 16,0-1-16,17 1 16</inkml:trace>
  <inkml:trace contextRef="#ctx0" brushRef="#br0" timeOffset="119330.72">24940 13362 0,'0'0'0,"0"0"16,0 0 0,8 0-16,10 0 15,-1 0-15,1 8 16,-1 1-16,0 0 15,9-1-15,-8 10 16,-10-1-16,1 0 16,0 1-16,-18 16 15,0 1-15,1-9 16,-10 0-16,10 0 16,-1-9-1,0-8-15,9-1 16,0 1-16,0 0 15,0 8-15,0 0 16,9-8-16,8 8 16,9 1-16,26 8 15,-8-9 1</inkml:trace>
  <inkml:trace contextRef="#ctx0" brushRef="#br0" timeOffset="119980.2">25452 13500 0,'0'0'0,"0"0"0,0 0 15,0 0-15,0 0 16,0 9-16,-9 8 16,1 1-16,-1-1 15,0-8-15,1-1 16,-1 1-16,9 0 15,0-9-15,0 0 16,0-9-16,17 0 16,1-17-1,-1 0-15,0 9 16,1 0-16,8-1 16,-9 18-16,-8 0 15,0 0-15,-1 9 16,-8 8-16,0 1 15,0-1-15,0 0 16,0 1 0,0-10-16,0 1 15,0 0-15,0-9 16,0-9-16,18-8 16,8-9-16,0 0 15,0 8-15,0 1 16,-9 8-16,-8 9 15,0 0 1,-1 18-16,1-1 16,0 18-16,-1-1 15,1 9-15,8 9 16,9-17-16,-17-26 16</inkml:trace>
  <inkml:trace contextRef="#ctx0" brushRef="#br0" timeOffset="120429.35">25886 13578 0,'0'0'0,"0"0"0,0 0 15,0 0-15,9 0 16,8 0-16,18 0 16,0 0-16,0-8 15,8-1-15,0 0 16,1 1-16,-18-10 16,0 10-16,-17-1 15,-1 0-15,1 1 16,-9-1-1,-9 0-15,1 1 16,-18 8-16,-1 0 16,1 0-16,-8 17 15,8 0-15,8 9 16,1 0-16,0 9 16,17-1-1,0 10-15,17-10 16,9-8-16,9-17 15,17-9-15,-9-17 16,-17 8-16</inkml:trace>
  <inkml:trace contextRef="#ctx0" brushRef="#br0" timeOffset="120748.03">26433 13188 0,'0'0'0,"0"0"0,0 0 0,0 0 16,0 0-16,0 0 16,0 18-16,18 8 15,8 8 1,0 1-16,9 17 16,-1 9-16,10-1 15,-10 1-15,1 0 16,-9-10-1,0-25-15,-17 0 0,0-8 16,-1-10-16,1 1 16,-9-18-16,17-17 15,27-86 1,51-139-16,10-52 16,-10 17-16,44-147 15</inkml:trace>
  <inkml:trace contextRef="#ctx0" brushRef="#br0" timeOffset="205747.76">19573 14055 0,'-8'0'0,"-1"0"0,9 0 0,-9 0 0,0 0 16,1 0-16,-1 17 16,0 9-16,1 26 15,8 26-15,0 26 16,0 26-1,8 17-15,1 26 16,0-8-16,-9-44 16,0-26-16,0-17 15,0-17-15,0-9 16,0-26 0,8-18-16,1-8 0,-9 0 15</inkml:trace>
  <inkml:trace contextRef="#ctx0" brushRef="#br0" timeOffset="206006.04">19434 15198 0,'0'0'0,"0"0"0,0 0 0,0 17 16,0 9-16,18 26 15,8 17 1,0 1-16,0-18 15,-9-9-15,-8-17 16,0-9-16,-1 0 16,1-8-16,0 0 15,8-27 1,9-33-16,26-45 16,44-51-16,-1 17 15,-69 95-15</inkml:trace>
  <inkml:trace contextRef="#ctx0" brushRef="#br0" timeOffset="206404.54">19122 16116 0,'0'0'0,"0"0"16,0 0-16,-9 0 0,0 17 15,1 18 1,-1 17-16,9 17 16,0-8-16,9-9 15,8-9-15,-8-17 16,-1-17-16</inkml:trace>
  <inkml:trace contextRef="#ctx0" brushRef="#br0" timeOffset="206882.51">19591 16185 0,'-9'-9'0,"-8"1"0,-1-1 0,1 9 16,-1 0-16,1 0 15,0 9 1,-1 8-16,1 0 16,8 1-16,9 16 15,0 10-15,0-1 16,18-17-16,-1 0 16,0 0-16,1-17 15,-1-1 1,9-16-16,0-18 15,0 0-15,0-18 16,-17 1-16,-9 8 16,-9 1-16,1-1 15,-10 18-15,1-1 16,0 18-16,-1 0 16,9 9-16,9 0 15</inkml:trace>
  <inkml:trace contextRef="#ctx0" brushRef="#br0" timeOffset="207548.95">20033 16194 0,'-8'0'0,"-1"0"0,0 0 16,1 8-16,-1 10 15,0-1-15,1 18 16,8-9-16,0 0 16,-9-9-16,9-8 15,0-1 1,0-8-16,0 0 0,-9-8 16,1-1-1,8 0-15,0-8 16,0 0-16,8-1 0,1 1 15,0 0 1,-1 17-16,1 0 16,0 0-16,-1 17 15,1 9 1,0 0-16,-1 0 16,1-9-16,0-8 15,-9 0-15,0-1 16,0-16-16,17-1 15,1-17-15,-1 0 16,0 0-16,9 0 16,-8 9-16,-10-1 15,1 18 1,0 0-16,-1 18 16,10 8-16,-1 26 15,-8-9-15,0 0 16,-1-8-16,1-9 15,17-9-15,0 0 16</inkml:trace>
  <inkml:trace contextRef="#ctx0" brushRef="#br0" timeOffset="208255.24">20546 15648 0,'0'0'0,"0"0"0,0 0 16,0 0-16,-9 17 16,0 18-16,1 43 15,8 43 1,0 35-16,8 0 15,-8-9-15,0-25 16,0-36-16,0-8 16,0-26-16,0-9 15,0-25-15,0-10 16,0-16-16,18-18 16,-1-61-1,1 26-15</inkml:trace>
  <inkml:trace contextRef="#ctx0" brushRef="#br0" timeOffset="208534.24">20997 15977 0,'0'0'0,"0"0"0,0 0 16,0 0-16,0 0 15,0 0-15,0 0 16,-8 0-16,-1 18 16,-17-1-1,-18 17-15,-16 10 16,-1-1-16,9 0 15,17-8-15,0-9 16,18-9-16,0 1 16,8-10-16,9 10 15,0-1-15,26 18 16,17 8-16,10 0 16,-1 1-1,8-10-15,1 9 16,-17-25-16,-27-10 15</inkml:trace>
  <inkml:trace contextRef="#ctx0" brushRef="#br0" timeOffset="-138454.89">3500 10720 0,'0'-8'0,"0"8"0,0 0 16,0 0-16,0 0 15,0 0-15,0 0 16,0 0-16,0 0 16,0 0-16,8 0 15,10 0-15,-1 8 16,9 1-1,9-1-15,8 1 16,1-9-16,-1-9 16,0 1-16,-8-1 15,-9-17-15,0 0 16,0 0-16,-17 0 16,0 0-1,-1 9-15,-8 0 16,-8-1-16,-1 10 15,0-1-15,-8 9 16,0 0-16,-1 0 16,10 9-16,-10 8 15,-8 18-15,9 8 16,-1-8 0,18 8-16,0-9 15,18-8-15,-1 0 16,0-8-16,18-10 15,0-8-15,-18 0 16</inkml:trace>
  <inkml:trace contextRef="#ctx0" brushRef="#br0" timeOffset="-137989.83">4151 10495 0,'0'0'0,"0"0"0,0 0 16,0 0-1,0 0-15,0 0 16,0 17-16,0 1 16,0 16-16,0-8 15,-9 0-15,0 0 16,1 0-1,8-8-15,0-10 0,0 1 16,0 0-16,0-9 16,0-9-16,8-8 15,10-9 1,-1 0-16,1-9 16,8 0-16,8 9 15,-8 9-15,0 0 16,-8 17-1,-1 0-15,-8 0 0,0 17 16,-1 9-16,1 9 16,0 8-1,-9-8-15,0-9 16,0 0-16,8-18 16,1 9-16,0-8 15</inkml:trace>
  <inkml:trace contextRef="#ctx0" brushRef="#br0" timeOffset="-137507.79">4602 10660 0,'0'0'0,"0"0"0,0 0 0,0 0 15,0 0-15,0 0 16,9 0-16,8 0 16,1 0-16,-1 0 15,1-9 1,-1 0-16,9 1 0,-9-1 15,1 0 1,-10-8-16,1 8 16,0 1-16,-1-10 15,-8 10-15,-8-10 16,-1 10-16,0-1 16,1 0-16,-1 9 15,0 0 1,1 0-16,-1 18 15,-8 16-15,-1 1 16,1 0-16,17-1 16,0 1-16,9-1 15,8-8-15,9 0 16,0-17-16,-17 0 16</inkml:trace>
  <inkml:trace contextRef="#ctx0" brushRef="#br0" timeOffset="-137205.89">4932 10504 0,'0'0'0,"0"0"16,0 0-16,0 17 0,9 0 15,0 18 1,-1 0-16,1 8 15,0-8-15,-1-1 16,1-8-16,-9 0 16,0-9-16,0-8 15,0 0-15,0-1 16,0-8 0,0 0-16,0-8 15,18-18-15,-1-18 16,18 1-16,8 9 15,-8-1-15,-18 18 16</inkml:trace>
  <inkml:trace contextRef="#ctx0" brushRef="#br0" timeOffset="-136556.2">5653 10495 0,'-9'0'0,"9"0"0,-8 0 0,8 0 15,-9 0-15,0 0 16,1 0 0,-1 0-16,0 0 15,-17 9-15,-8 8 16,-10 9-16,9 9 16,1-1-16,8 1 15,8-9-15,1 0 16,8-9-16,9-8 15,0-1 1,0-8-16,9 0 16,8-8-16,1-1 15,8 1-15,-9 8 16,0 0-16,9 17 16,1 0-16,-1 18 15,0 8-15,0 18 16,-18 17-16,1-9 15,-18-8 1,1-1-16,-10-16 16,10-1-16,-18-17 15,0 0-15,8 0 16,1-18-16,-1 1 16,10 0-16,8-9 15,0-9-15,0-8 16,17-35-1,18-26-15,17-9 16,-9 27-16,-17 34 16</inkml:trace>
  <inkml:trace contextRef="#ctx0" brushRef="#br0" timeOffset="-136038.42">5974 10521 0,'0'0'0,"0"0"0,0 0 15,0 0-15,0 0 16,0 17-16,0 9 16,0 9-16,0 0 15,0-1 1,0-8-16,9 0 15,0 0-15,-1-17 16,1-1-16,0-8 16,0-8-16,8-1 15,0-8-15,1-18 16,-1 9-16,0 9 16,-8 0-16,0 17 15,8 8 1,0 18-16,1 18 15,8 25-15,-9 17 16,1 18-16,-1-26 16,-8-17-16,-1-18 15,-8-8-15,0-9 16,-8 0-16,-1-18 16,0 1-1,1 0-15,-18-18 16,0 0-16,-1-8 15,1-9-15,9-17 16,17 0-16,9-18 16,8 18-16,-8 25 15</inkml:trace>
  <inkml:trace contextRef="#ctx0" brushRef="#br0" timeOffset="-135620.96">7034 10417 0,'0'0'0,"0"0"16,0 0-16,0 0 15,0 9-15,0 8 16,0 9-16,9 26 16,-9 0-16,0 0 15,-9 0 1,0-9 0,0 0-16,1 1 0,-10-18 15,10 0-15,-1-18 16,0 1-1,9 0-15,0-9 0,0-9 16,0 0 0,18-8-16,-1-9 15,9-17-15,9-1 16,0-7-16,8 16 16,9 0-16,-17 18 15</inkml:trace>
  <inkml:trace contextRef="#ctx0" brushRef="#br0" timeOffset="-135206.35">7277 10703 0,'0'0'0,"0"0"15,0 0-15,0 0 16,0 0-16,0 0 15,0 0-15,17 0 16,1 0 0,16 0-16,1-9 15,-9 1-15,0-1 16,0-8-16,0-1 16,-17 1-16,0 0 15,-9-1-15,-9 1 16,0 8-1,-8 9-15,0 0 16,-9 9-16,-18 17 16,9 9-16,1 8 15,16 9-15,1-9 16,17 9-16,9-9 16,8 1-16,0-18 15,1-9-15,17-8 16,8-18-1,9 0-15,-17 1 16</inkml:trace>
  <inkml:trace contextRef="#ctx0" brushRef="#br0" timeOffset="-134981.95">7867 10114 0,'0'0'0,"0"0"0,0 9 15,-8 17-15,-10 26 16,1 17-16,-9 43 16,0 1-16,9-18 15,-1-8-15,18-35 16,0-9-16,9-17 16,17-17-16,-9-1 15,-8-8 1</inkml:trace>
  <inkml:trace contextRef="#ctx0" brushRef="#br0" timeOffset="-134617.99">8336 10434 0,'0'0'0,"-8"0"0,8 0 16,-9 0-16,0 0 15,1 0-15,-18 18 16,-9-1-16,-9 0 15,1 18-15,0 0 16,8-1 0,0 1-16,18-9 0,-1 0 15,10 0-15,8-9 16,0-8 0,0-1-16,17-8 15,0-8-15,18-18 16,0 0-16,-9 9 15,-9-1-15,-8 1 16,0 17-16,-1 0 16,-8 0-1,9 17-15,-9 1 16,0-1-16,9 0 16,8 1-16,9 7 15,-8-16-15</inkml:trace>
  <inkml:trace contextRef="#ctx0" brushRef="#br0" timeOffset="-134390.16">8753 10408 0,'0'0'0,"0"0"0,0 0 15,0 0-15,-8 18 16,-1 25-16,-17 9 15,-9 9-15,0-1 16,1-16 0,16-18-16,1-1 15,0 1-15,-1-17 16,9 0 0,9-9-16</inkml:trace>
  <inkml:trace contextRef="#ctx0" brushRef="#br0" timeOffset="-134251.46">8510 10530 0,'0'0'0,"0"0"0,0 8 16,9 10-16,8 16 15,1 1-15,-1 0 16,0-1-16,18 1 16,8-9-16,-25-9 15</inkml:trace>
  <inkml:trace contextRef="#ctx0" brushRef="#br0" timeOffset="-133838.89">9179 10521 0,'0'0'0,"0"0"0,0 0 15,0 0-15,0 0 16,-9 0-16,0-9 15,1 1 1,-18 8-16,0 0 16,-9 17-16,0 18 15,0 8-15,1 0 16,16-8 0,10-9-16,8-9 0,0-8 15,0-1-15,17-8 16,0-8-1,18-9-15,-9-9 16,0 0-16,0 8 16,-17 1-16,0 17 15,-1 0-15,-8 0 16,9 17 0,0 1-16,8-1 0,0 9 15,1-9 1,8 0-16,0 1 15,-9-10 1</inkml:trace>
  <inkml:trace contextRef="#ctx0" brushRef="#br0" timeOffset="-133630.7">9283 10348 0,'0'0'0,"0"0"0,0 0 16,17 0-16,1 8 16,8 1-16,17-9 15,18 0-15,0 0 16,-9 0 15,-26 0-31</inkml:trace>
  <inkml:trace contextRef="#ctx0" brushRef="#br0" timeOffset="-133440.1">9457 10079 0,'0'0'0,"-9"9"16,0 26-16,1 34 15,-18 35-15,8 17 16,1 0-16,8-25 15,9-27-15,0-26 16,0-26-16</inkml:trace>
  <inkml:trace contextRef="#ctx0" brushRef="#br0" timeOffset="-133274.31">9908 10486 0,'0'0'0,"0"0"16,-9 26 0,1 9-16,-1 8 15,0 1-15,-8-10 16,17-16-16</inkml:trace>
  <inkml:trace contextRef="#ctx0" brushRef="#br0" timeOffset="-133124.24">9839 10088 0,'0'0'16,"0"0"-16,0 0 0,0 17 0,26 27 16,-9-1-16</inkml:trace>
  <inkml:trace contextRef="#ctx0" brushRef="#br0" timeOffset="-132461.77">10212 10521 0,'0'0'0,"0"0"0,0 0 0,-9 9 16,1 8-16,-1 18 15,0-1 1,9 10-16,0-1 16,0 0-16,9-17 15,8 0-15,1-17 16,-1-1-16,9 1 16,0-18-16,0 1 15,9-18-15,-9-18 16,-9-7-1,-17 16-15,-8 0 16,-1 9-16,-8 9 16,-9 0-16,0-1 15,8 18-15,1 0 16,8 0-16,9 0 16,0 0-16,0 0 15,0 0 1,26 0-16,18 0 15,8 0-15,0 0 16,-9 9-16,1 8 16,-18 9-16,-9 0 15,-8 9-15,0-9 16,-9 0-16,0 0 16,0-18-1,0 1-15,0 0 16,0-9-16,8-9 15,18-25-15,9-27 16,8 9-16,-8 17 16,-9 9-1,-8 9-15,-10 17 16,1 0-16,8 9 16,1 8-16,-10 18 15,1 8-15,8-8 16,18-1-16,-9-16 15</inkml:trace>
  <inkml:trace contextRef="#ctx0" brushRef="#br0" timeOffset="-132221.99">11176 10227 0,'0'0'0,"0"0"16,17 8-1,9 1-15,18-1 16,17 1-16,8 0 16,1-1-16,-1-16 15,1-1-15,-1-8 16,-17 0-16,-26 8 15</inkml:trace>
  <inkml:trace contextRef="#ctx0" brushRef="#br0" timeOffset="-131973">11541 9906 0,'0'0'0,"0"0"0,0 9 15,0 17-15,0 26 16,0 17 0,-9 18-16,0 8 15,1 9-15,-1 0 16,0-18-16,9-8 16,0-17-16,0-18 15,9-17-15,0-9 16,-1-8-16</inkml:trace>
  <inkml:trace contextRef="#ctx0" brushRef="#br0" timeOffset="-131837.7">11862 10478 0,'0'0'0,"0"0"15,0 8-15,0 10 16,9 16-16,-1 1 15</inkml:trace>
  <inkml:trace contextRef="#ctx0" brushRef="#br0" timeOffset="-131087.08">12018 10045 0,'0'0'0,"0"0"0,0 0 0,0 8 16,9 10-16,0 16 15,-1 10-15,1 8 16,0-1-16,-9 10 16,-9 8-16,0-8 15,9-9-15,0-9 16,0-17-1,0-8-15,0-10 16,0 1-16,0-9 16,0-9-16,9 1 15,8-18-15,9-9 16,1 0-16,-10 18 16,-8 0-16,-1 17 15,1 0 1,0 0-16,-9 0 15,8 8-15,-8 1 16,0 0-16,0-1 16,0 1-16,0 0 15,9-9-15,8-9 16,1 0-16,16-17 16,19-8-1,-10-1-15,0 18 16,-17-1-16,1 18 15,-10 0-15,0 0 16,1 9-16,-1 8 16,0 1-16,1-10 15,-1 1-15,0 0 16,18-1 0,0-16-16,8-1 15,1-8-15,-1-1 16,-17-8-16,0 9 15,-8 0-15,-10-1 16,1 10-16,-9 8 16,-9 0-16,1 0 15,-10 0 1,-8 17-16,0 0 16,9 9-16,-1 9 15,18 8-15,0 9 16,26 0-16,27-8 15,-19-27-15</inkml:trace>
  <inkml:trace contextRef="#ctx0" brushRef="#br0" timeOffset="-128407.77">4351 10989 0,'0'0'0,"0"0"0,0 0 0,-9 17 15,0 26-15,1 35 16,-19 26-16,1 9 15,-8-9-15,16-9 16,10-17-16,8-17 16,17-10-16,0-25 15,-8-17-15</inkml:trace>
  <inkml:trace contextRef="#ctx0" brushRef="#br0" timeOffset="-128020.97">4767 11370 0,'-8'0'0,"8"0"0,-9 0 15,0 0-15,1 0 16,-1 8-16,0 10 15,1 16-15,-10 1 16,10 0-16,8-9 16,0 0-16,8-9 15,10 0 1,-1-8-16,0 0 16,1-18-16,-1 0 15,0-17-15,-8 9 16,0-9-16,-18 0 15,0 9 1,-17-1-16,-8 1 0,-1 8 16,0 9-1,18 9-15,17 17 16,8-9-16</inkml:trace>
  <inkml:trace contextRef="#ctx0" brushRef="#br0" timeOffset="-124219.77">5254 11422 0,'-9'0'0,"0"0"0,9 0 16,0 0-16,-8 0 15,-1 0-15,0 17 16,1 9-16,-10 9 15,1-1-15,-1 10 16,1-18-16,8 0 16,1-9-1,-1-8-15,9-1 16,0-8-16,0-8 16,17-10-16,18-16 15,9-1-15,-10 0 16,1 1-16,-9 16 15,0 1 1,-8 17-16,-1 0 0,0 17 16,1 18-1,-10 0-15,1-1 16,0 10-16,-1-1 16,1-9-16,0-8 15,-1-8-15,18-1 16,9-8-16,-17-1 15</inkml:trace>
  <inkml:trace contextRef="#ctx0" brushRef="#br0" timeOffset="-123453.77">6105 11465 0,'-9'0'0,"0"0"0,1-9 16,-1 1-16,-8-1 16,8 0-16,0 1 15,-17-1 1,0 0-16,0 9 15,-17 0-15,8 9 16,-9 8-16,10 9 31,-1 0-31,0 9 0,35-35 0,-17 26 0,0 0 16,17 0-16,0-9 16,8-8-1,10 0-15,-1-1 16,18-8-16,-1-8 15,1-1-15,-9-8 16,0 8-16,-8 9 16,-1 0-16,0 17 15,1 9-15,-1 26 16,0 26-16,-8 0 16,0-9-1,-9-8-15,-9-9 16,0-9-16,1-8 15,-1-9-15,0 0 16,-8-9-16,0-8 16,-9-1-16,8 1 15,1-18 1,0 1-16,-1-9 16,1-18-16,17-8 15,8-9-15,19-9 16,25 0-16,17 9 15,-34 35-15</inkml:trace>
  <inkml:trace contextRef="#ctx0" brushRef="#br0" timeOffset="-122895.41">6522 11422 0,'0'0'0,"0"0"0,0 8 16,0 10-16,-9 16 16,0 18-16,0 0 15,9-8-15,9-18 16,0-9 0</inkml:trace>
  <inkml:trace contextRef="#ctx0" brushRef="#br0" timeOffset="-122757.84">6591 11119 0,'0'0'0,"0"0"15,0 0-15,0 0 16,0 0-16,0 0 16,0 8-16</inkml:trace>
  <inkml:trace contextRef="#ctx0" brushRef="#br0" timeOffset="-122439.87">6704 11448 0,'0'0'0,"0"0"0,0 0 0,0 0 16,17 0-16,1 0 15,16 0-15,18 0 16,1-9-16,16 9 15,-17-9-15,-17-8 16,-9 17-16</inkml:trace>
  <inkml:trace contextRef="#ctx0" brushRef="#br0" timeOffset="-122175.59">6990 11032 0,'0'0'0,"0"0"16,0 0-16,0 17 16,-8 1-16,-1 8 15,0 26 1,-8 8-16,-9 27 16,0 17-16,0-18 15,8-8-15,1-17 16,17-18-16,0-17 15,9 0-15,8-17 16,9-1-16,9 1 16,-18-9-1</inkml:trace>
  <inkml:trace contextRef="#ctx0" brushRef="#br0" timeOffset="-121835.89">7216 11404 0,'0'0'0,"0"0"15,0 0-15,0 0 16,-8 0-16,-1 18 16,9-1-1,0 18-15,0-1 16,0-8-16,0 0 16,0-8-16,0-10 15,0 1-15,9 0 16,-1-9-16,1-9 15,8 0-15,1-17 16,-1 0 0,0 9-16,-8 0 15,0-1-15,-1 18 16,-8 0-16,0 0 16,0 0-16,0 18 15,9-1-15,8 9 16,1 9-16,8-9 15,-9-9 1</inkml:trace>
  <inkml:trace contextRef="#ctx0" brushRef="#br0" timeOffset="-121298.92">7894 11361 0,'-9'0'0,"0"0"16,-8 0-16,-1-9 16,1 1-16,0 8 15,8 0-15,-8 0 16,-9 0-16,0 17 16,-1 0-16,-7 18 15,-1 8 1,18 9-16,-1-8 15,18-1-15,0-17 16,0 0-16,9-17 16,0-1-16,8-8 15,0-8 1,18-18-16,0-18 16,0-16-16,-1-10 15,-8-16-15,0-1 16,-8 9-16,-10 18 15,1 8-15,-9 17 16,0 9-16,0 9 16,0 8-16,-9 9 15,1 9-15,-10 17 16,-8 26-16,0 17 16,9 26-1,0 9-15,8-9 16,9-8-16,0-26 15,17-18-15,1-17 16,8-9-16,0-8 16,-18-1-1</inkml:trace>
  <inkml:trace contextRef="#ctx0" brushRef="#br0" timeOffset="-121143.97">8102 11387 0,'0'0'0,"0"0"15,0 0-15,0 17 16,-9 9-16,9 9 16,-8 0-16,8 17 15,-9-9 1,9-26-16</inkml:trace>
  <inkml:trace contextRef="#ctx0" brushRef="#br0" timeOffset="-120698.09">8215 11197 0,'0'0'0,"0"0"16,0 0-16,9 8 15,-1 9-15,1 1 16,0-1-16,-1 9 15,1 9-15,0 17 16,-9 0-16,0-9 16,0 0-16,-9-17 15,9 0 1,0-8-16,0-10 16,0 1-16,0-9 15,0-9-15,9-8 16,8-9-16,9-9 15,0 1-15,0 8 16,0 8-16,-8 10 16,-1 8-1,-8 0-15,8 17 16,0 9-16,1 9 16,-10 8-16,10 0 15,-10-17-15,1 0 16,9-17-16,16 0 15,10-9-15,-18 0 16</inkml:trace>
  <inkml:trace contextRef="#ctx0" brushRef="#br0" timeOffset="-120100.97">8962 11387 0,'0'0'0,"0"0"0,0 0 16,0 0-16,0 0 16,-9 0-16,0 0 15,1 0-15,-18 17 16,-1 18-16,-7 0 16,-1 8-16,18-17 15,-1 0-15,18-9 16,0-8-1,0 0-15,0-9 16,18-9-16,-1-8 16,0-9-16,9 8 15,-17 1-15,0 0 16,-1 17-16,-8 0 16,0 8-16,0 10 15,9 8 1,0 0-16,0 0 15,-1 0-15,10-9 16,-1-8-16,0-9 16,1-9-16,16-26 15,1-17 1,0-17-16,-9-26 0,0-18 16,-9 18-16,-8 26 15,0 17 1,-9 17-16,-9 18 15,0-1-15,9 18 16,-8 0-16,-1 9 16,-17 34-16,0 27 15,0 33-15,8 27 16,18-8-16,9-27 16,9-17-16,25-9 15,0-26 1,-25-34-16</inkml:trace>
  <inkml:trace contextRef="#ctx0" brushRef="#br0" timeOffset="-119275.03">10117 11370 0,'0'0'0,"0"0"15,0 0-15,0 0 16,0 0-16,-9-9 16,0 9-16,-17 0 15,-9 9-15,-8 17 16,0 17-16,-1 9 15,9-9 1,18 1-16,0-10 16,17-8-16,0-17 15,0 0-15,8-9 16,10-9-16,16-8 16,19-18-16,-10-26 15,0 1-15,1-10 16,-18 1-1,0 8-15,-17 9 16,-1 18-16,1 8 16,0 9-16,-9-1 15,0 10-15,0 8 16,0 0-16,0 0 16,0 26-16,0 17 15,0 43-15,0 18 16,0-8-16,0-10 15,8-25 1,1-9-16,8-18 16,1-8-16,8-17 15,9 0-15,-18-9 16</inkml:trace>
  <inkml:trace contextRef="#ctx0" brushRef="#br0" timeOffset="-118876.18">10256 11552 0,'0'0'16,"0"0"-16,0 0 0,0 0 15,0 0 1,17 8-16,0-8 15,18-8-15,0-1 16,-9 0-16,0-8 16,0 0-16,-17-1 15,-1 1-15,1 0 16,-18-1-16,1 1 16,-1 8-1,-8 1-15,-10 8 16,1 0-16,-8 17 15,-1 18-15,0-1 16,18 10-16,17-1 16,0 0-16,17 1 15,9-18-15,18-1 16,16 1 0,10-17-16,-35-9 15</inkml:trace>
  <inkml:trace contextRef="#ctx0" brushRef="#br0" timeOffset="-118604.6">10950 11335 0,'0'0'0,"0"0"0,0 0 15,-8 0-15,-1 0 16,-17 17-16,0 1 15,-9-1-15,0 18 16,1 8-16,-1 0 16,17 1-1,1-1-15,8 0 16,9-17-16,0 0 16,18-9-16,-1 1 15,35-10-15,9 1 16,-26-9-1</inkml:trace>
  <inkml:trace contextRef="#ctx0" brushRef="#br0" timeOffset="-118291.92">11315 11422 0,'0'0'0,"-9"0"0,1 0 15,-1 0-15,-17 17 16,-9 9-16,-8 9 15,8-1-15,0 1 16,0 0 0,18-1-16,0-8 15,17 0-15,0 0 16,0-9-16,8-8 16,10 0-16,17-1 15,-1-16-15,1-1 16,0-17-16,-9-17 15,-9-9-15,-8 0 16,-18 9 0,0 8-16,1 18 15</inkml:trace>
  <inkml:trace contextRef="#ctx0" brushRef="#br0" timeOffset="-117870.43">11602 10980 0,'0'0'0,"0"0"15,0 17-15,0 9 16,0 9-16,0 17 16,-9 17-16,0 18 15,-8 8-15,-1-8 16,1-18-1,0-8-15,-1-18 16,10-17-16,8 0 16,0-17-16,0-1 15,0-8-15,0 0 16,0-8-16,17-1 16,0-17-1,9 0-15,0 9 16,1-1-16,-1 10 15,-9 8-15,-8 8 16,-1 10-16,1 16 16,0 1-16,-9 17 15,8-9-15,1-17 16,8 0-16,18-17 16,0-18-16,-18 9 15</inkml:trace>
  <inkml:trace contextRef="#ctx0" brushRef="#br0" timeOffset="-117475.95">11949 11699 0,'-9'-9'0,"0"1"0,9 8 15,0 0-15,0 0 16,0 0-16,0 0 15,18 0-15,-1-9 16,1 0-16,16-8 16,10-9-16,8-9 15,-26 9 1,0-8-16,-17 16 0,-1 1 16,-16 0-1,-1-1-15,-8 1 16,-9 17-16,-1 0 15,-7 9-15,-1 8 16,0 18-16,1-1 16,16 1-16,1 0 15,17 8 1,17 0-16,1-17 16,-1 0-16,26-9 15,27 1-15,-1-18 16,-43 0-16</inkml:trace>
  <inkml:trace contextRef="#ctx0" brushRef="#br0" timeOffset="-117192.62">12331 11456 0,'0'0'0,"0"0"15,0 18-15,0 16 16,0 1-16,-9 8 15,1 1-15,-1-10 16,0-8-16,1-9 16,-1-8-1,9 0-15,0-1 16,0-8-16,0 0 16,0-8-16,0-10 15,17-25-15,1-17 16,16 8-1,1 8-15,-9 10 0,0 16 16,-17 10-16</inkml:trace>
  <inkml:trace contextRef="#ctx0" brushRef="#br0" timeOffset="-116488.52">12426 11604 0,'0'0'0,"0"0"16,0 0-16,0 0 16,9 0-16,9 0 15,-1 0-15,18-9 16,-1 0-16,10-8 16,-18-9-16,0 9 15,-17-1-15,-1-8 16,-8 9-1,0 0-15,-8-1 16,-1 10-16,-8 8 16,-1 0-16,-8 0 15,9 17-15,-1 0 16,1 1-16,8 8 16,9 0-16,0 0 15,18 0 1,-1 0-16,0-18 0,1 1 15,17 0 1,8-18-16,0 0 16,-17 1-16,0-1 15,0 0-15,-17 1 16,0 8 0,0 0-16,-9 0 15,0 0-15,0 0 16,0 17-16,-9 0 15,0 9-15,9-8 16,0-10-16,0 1 16,0 0-16,0-9 15,0 0-15,0-9 16,18 0-16,8-25 16,17-18-1,0 8-15,1 10 16,-9 8-16,-9 8 15,-9 10-15,-8 8 16,-1 8 0,1 10-16,0 16 0,-9 1 15,0 0 1,0-1-16,0-8 16,17 0-16,9-17 15,18 8-15,-18-8 16</inkml:trace>
  <inkml:trace contextRef="#ctx0" brushRef="#br0" timeOffset="-115975.02">13581 11335 0,'0'0'0,"0"0"0,0 0 16,0 0-16,0 0 16,0 0-16,0 0 15,-8 0 1,-1 0-16,-17 17 16,0 9-16,-9 9 15,0 8-15,18 1 16,0-10-16,17 1 15,0-9-15,8 0 16,10-9-16,8 1 16,9-10-1,17 1-15,8 0 16,1-18-16,-17 0 16,-1 1-16,-8-1 15,-9-17-15,0-9 16,0 1-16,-17-1 15,-1 0-15,-16 18 16,-1 0 0,0 8-16,-17 9 15,0 17-15,-17 18 16,8 17-16,9 9 16,26-1-16,17 1 15,27-1-15,51-8 16,-25-26-16</inkml:trace>
  <inkml:trace contextRef="#ctx0" brushRef="#br0" timeOffset="-100341.27">5019 13864 0,'0'0'0,"0"0"0,0 0 15,-8 0-15,-1-9 16,-9 1-16,1-1 15,-9 9-15,0 0 16,-17 0-16,-1 17 16,1 18-1,-1 0-15,18 8 16,0 18-16,9-1 16,-1-8-16,18-9 15,0-8-15,18-9 16,-1-9-1,9-8-15,9-18 0,17-25 16,9-18-16,0-18 16,8-33-1,-8-19-15,-18 1 16,1 8-16,-18 27 16,-9 25-1,-8 18-15,0 17 16,-9 9-16,0 17 15,-9 0-15,0 17 16,-8 18-16,-9 43 16,-9 25-16,0 19 15,1 8-15,8 0 16,8-35-16,18-43 16,0-18-16,9-8 15,26-8-15,17-27 16,-26 0-16</inkml:trace>
  <inkml:trace contextRef="#ctx0" brushRef="#br0" timeOffset="-99924.11">5280 13933 0,'0'0'0,"0"0"0,0 0 16,0 0-16,0 9 15,8 0-15,10-1 16,-1-8-16,18-8 16,0-1-16,8 0 15,-17-8 1,0 0-16,-17-1 15,0 1-15,-1 0 16,-8-1-16,-8 10 16,-19-10-16,1 18 15,-17 9-15,0 8 16,-1 18-16,9 0 16,1-1-1,8 10-15,8 8 16,18-9-16,0 0 15,18-17-15,-1 0 16,9-9-16,35-25 16,-9-1-16</inkml:trace>
  <inkml:trace contextRef="#ctx0" brushRef="#br0" timeOffset="-99445.55">5697 13899 0,'0'0'0,"0"0"0,0 0 0,0 0 15,8 8-15,1 10 16,0 8 0,-9 26-16,0 17 15,-9 0-15,0 18 16,-8-9-16,-1-9 15,1-8-15,0-18 16,8-17-16,0-9 16,9-8-16,0-9 15,-8-9 1,-1-8-16,9-26 16,0-44-16,17-8 15,9 8-15,0 18 16,9 17-16,0 9 15,0 8-15,8 18 16,-8-1-16,-9 18 16,0 0-16,-9 18 15,1-1 1,-10 9-16,1 9 16,-18 8-16,-8 0 15,-9 0-15,0-17 16,9-8-16,-1-10 15,1 1-15,17-9 16</inkml:trace>
  <inkml:trace contextRef="#ctx0" brushRef="#br0" timeOffset="-98994.1">6357 13492 0,'0'0'0,"0"0"0,0 0 16,0 17 0,-9 0-16,0 18 15,-8 25-15,-1 10 16,-8 8-16,0 0 16,0 0-16,0 0 15,9-18-15,-1-17 16,10-17-1,8-17-15,0 0 16,0-9-16,0-9 16,17-17-16,1-17 15,-1 8-15,9 1 16,0 8-16,0 8 16,-9 1-16,1 17 15,-1 0-15,1 0 16,-1 0-1,0 9-15,-8 8 16,0 0-16,-1 1 16,1 8-16,0-9 15,-1 0-15,1-8 16,8 0-16,1-9 16,8-9-16,-9 9 15</inkml:trace>
  <inkml:trace contextRef="#ctx0" brushRef="#br0" timeOffset="-98579.67">6808 13890 0,'0'0'0,"0"0"16,0 0-16,0 0 15,0 0-15,0 0 16,-9 0-16,1 0 16,-1 0-16,-8 9 15,-9 8-15,0 0 16,8 9 0,1 0-16,-1 9 15,18-9-15,0-9 16,0 1-16,0-10 15,0-8-15,0 0 16,18-8-16,-1-1 16,-8-8-16,0 8 15,-1 0-15,1 9 16,-9 0-16,0 0 16,0 0-1,9 18-15,8-1 16,0 9-16,18 0 15,0 0-15,-9-9 16</inkml:trace>
  <inkml:trace contextRef="#ctx0" brushRef="#br0" timeOffset="-98162">7338 13760 0,'0'0'0,"0"0"15,0 0-15,0 0 16,0 0-16,-9 0 16,-17 0-16,-9 17 15,9 1-15,0-1 16,0 18-16,9-1 15,-1-8-15,10 0 16,8 0 0,0-8-16,17-1 15,0 0-15,10 1 16,-19-10-16,1 1 16,0 0-16,-18-9 15,0 17-15,-17 17 16,0 1-16,-9 0 15,1-9-15,8 0 16,17-18 0,9 1-16,0-18 15,0 9-15</inkml:trace>
  <inkml:trace contextRef="#ctx0" brushRef="#br0" timeOffset="-98009.11">7624 13864 0,'0'0'0,"0"0"0,0 0 16,0 17-16,0 1 15,0-1-15,0 0 16,-8-8-16,8 0 16,0-9-1</inkml:trace>
  <inkml:trace contextRef="#ctx0" brushRef="#br0" timeOffset="-97862.29">7668 13630 0,'0'0'0,"0"0"0,0 0 16,26 0-16,-9 0 15</inkml:trace>
  <inkml:trace contextRef="#ctx0" brushRef="#br0" timeOffset="-97534.06">7781 14011 0,'0'0'16,"0"0"-16,0 0 0,0 0 16,0 0-16,0 0 15,0 0 1,0 0-16,0 0 15,0 0-15,0 0 16,0-8-16,0-1 16,17-8-16,9-9 15,9 8-15,-9 1 16,0 0-16,-9 8 16,1 9-1,-1 0-15,-8 0 16,-1 17-16,1 9 15,0 9-15,-1 0 16,1 8-16,0-17 16,17 0-16,26-9 15,-17-17-15</inkml:trace>
  <inkml:trace contextRef="#ctx0" brushRef="#br0" timeOffset="-97042.03">8493 13838 0,'0'0'0,"0"0"16,0 0-16,0 0 15,0 0-15,0 0 16,-9 0-16,0 0 15,-8 17-15,-9 1 16,0 8-16,0 0 16,8 0-16,1 0 15,17-9-15,0-8 16,0-1 0,9 1-16,-1 0 15,1-9-15,9 0 16,-10 8-16,10 10 15,-1 16-15,0 18 16,9 17-16,-8 9 16,-10 9-16,1 17 15,-9-17 1,-9-27-16,1-17 16,-1-17-16,-17 0 15,0 0-15,-17-17 16,8 0-16,-9-18 15,1-8-15,0-27 16,34 1-16,35-9 16,-9 26-1</inkml:trace>
  <inkml:trace contextRef="#ctx0" brushRef="#br0" timeOffset="-96761.65">8988 13907 0,'0'0'0,"0"0"16,0 0-16,8 0 15,10 0 1,-1 0-16,18 0 16,8 0-16,9-8 15,-8-1-15,-1 0 16,27 9 0,-18 0-16</inkml:trace>
  <inkml:trace contextRef="#ctx0" brushRef="#br0" timeOffset="-96510.95">9161 13578 0,'0'0'0,"0"0"0,0 9 16,0 17-16,9 17 15,0 18-15,-9 8 16,-9 0-1,0 18-15,1 8 16,8-8-16,0-9 16,0-26-1,17-9-15,0-8 16,9-18-16,-8-8 16,-1-1-16</inkml:trace>
  <inkml:trace contextRef="#ctx0" brushRef="#br0" timeOffset="-96345.99">9700 14003 0,'0'0'0,"0"0"0,0 0 16,0 0-16,0 0 16,-9 0-16,0 0 15,1 17-15,-1 9 16,-8 17-16,-1 0 16,10 9-1,16-8-15,1-18 16,0-9-16</inkml:trace>
  <inkml:trace contextRef="#ctx0" brushRef="#br0" timeOffset="-96180.77">9682 13786 0,'0'0'0,"0"0"16,0 0-16,18 17 15,-10 1-15,1 8 16,0 0-16,-1-18 16</inkml:trace>
  <inkml:trace contextRef="#ctx0" brushRef="#br0" timeOffset="-95494.83">9804 14254 0,'0'0'0,"0"0"0,0 0 15,0 0-15,0 0 16,0 0-16,0 0 15,0 0-15,0 0 16,0 0-16,0-9 16,0-8-16,9-9 15,8 0 1,-8 8-16,8 1 16,-8 0-16,-1-1 15,1 18-15,0 0 16,-1 0-16,1 18 15,0-1-15,0 18 16,-9-1-16,0-8 16,0 0-1,0-17-15,0 0 16,0-1-16,8-8 16,10-8-16,16-18 15,1-18-15,17-8 16,-8 9-16,-18 17 15,0 9-15,-18 17 16,1 0 0,0 0-16,-9 9 15,0 16-15,8 10 16,1 8-16,-9-17 16,9 0-16,-1 0 15,1-17-15,9 0 16,-1-1-16,18-8 15,-1-8-15,1-1 16,9-17 0,-10 0-16,-8 0 15,0 0-15,-8 0 16,-10 0-16,1 9 16,0 0-16,-9-1 15,0 10-15,-9 8 16,0 0-1,1 0-15,-1 17 16,-8 17-16,8 18 16,9 0-16,0-8 15,17-1-15,18-8 16,9-9-16,42-9 16,27-17-1,-61-9-15</inkml:trace>
  <inkml:trace contextRef="#ctx0" brushRef="#br0" timeOffset="-94679.28">4359 15102 0,'0'0'0,"0"0"0,0 0 0,0 0 15,0 0 1,0 0-16,0 0 16,18 0-16,8 9 15,34 8-15,27-8 16,17 0-16,9-18 15,18-17-15,-27 0 16,-35-8-16,-34 16 16</inkml:trace>
  <inkml:trace contextRef="#ctx0" brushRef="#br0" timeOffset="-94411.89">5011 14765 0,'0'0'0,"-9"0"15,0 0 1,0 0-16,1 0 0,-1 0 16,-17 17-1,0 0-15,-17 27 16,-1 25-16,-8 35 16,17 0-16,1 26 15,-1 0-15,17-26 16,10-18-16,8-25 15,8-9 1,10-9-16,8-17 16,9-17-16,25-18 15,-25 9-15</inkml:trace>
  <inkml:trace contextRef="#ctx0" brushRef="#br0" timeOffset="-94095.68">5193 15172 0,'0'0'15,"0"0"-15,0 0 0,9 8 16,8 10-16,0 16 16,1 27-16,-1 8 15,-8 9 1,-9-17-16,-9-1 15,0-16-15,1-18 16,-1 0-16,0-9 16,9-8-16,0-9 15,0-9 1,0-17-16,18-26 0,8-17 16,8-9-1,27 17-15,17 1 16,-43 34-16</inkml:trace>
  <inkml:trace contextRef="#ctx0" brushRef="#br0" timeOffset="-93662.13">5844 15241 0,'0'0'0,"0"0"0,0 0 0,0 0 0,0 0 15,0 0-15,0 0 16,-9 0-16,1 0 16,-10 0-16,-8 0 15,-17 17-15,8 18 16,-8 17 0,8 17-16,0-8 15,18-9-15,0-26 16,17 0-16,0-18 15,8 1-15,10-18 16,-1-8-16,18-17 16,-1-10-16,-7 10 15,-1-1-15,-9 18 16,-8-1 0,-1 18-16,1 0 15,-9 0-15,0 0 16,0 18-16,9-1 15,8 9-15,0 0 16,1-9-16,34-25 16,9-18-16,-35 17 15</inkml:trace>
  <inkml:trace contextRef="#ctx0" brushRef="#br0" timeOffset="-93259.83">6053 15267 0,'0'0'0,"0"0"16,0 0-16,0 0 16,0 17-1,-9 9-15,0 18 16,1 8-16,-1-9 16,0 0-16,0-17 15,1-8 1,8-1-16,0-9 15,0 1-15,0-9 16,8-9-16,10-16 16,17-1-16,-1-9 15,1 0-15,0 9 16,-9 9-16,0 0 16,-9 17-16,-8 0 15,0 0-15,8 17 16,0 18-16,1-1 15,-1 1-15,-8-9 16,-1-9 0,10 0-16,-1-8 15,18 0-15,8-27 16,1-7-16,-1-10 16,-25 18-16</inkml:trace>
  <inkml:trace contextRef="#ctx0" brushRef="#br0" timeOffset="-92862.01">6686 15232 0,'0'0'0,"0"0"0,0 0 15,0 0-15,0 0 16,0 0-1,0 0-15,0 0 16,0 0-16,-8 0 16,-1 0-16,0 0 15,1 9-15,-1 8 16,0 1-16,1-1 16,8 18-1,0-1-15,17 10 16,0-1-16,9 0 15,1-17-15,-10 0 16,-8-17-16,-1-1 16,1 1-16,-18 8 15,-8 1-15,-9-1 16,-18 9-16,18 0 16,9-17-1,8-1-15,9 1 16</inkml:trace>
  <inkml:trace contextRef="#ctx0" brushRef="#br0" timeOffset="-92495.68">7086 15206 0,'0'0'0,"0"0"16,0 0-16,0 0 16,0 0-16,0 0 15,0 0-15,0 18 16,9-1 0,-1 18-16,1-1 15,0 10-15,-1-1 16,1-17-16,-9-9 15,0-8-15,0 0 16,0-1-16,0-8 16,0-8-16,17-18 15,9-26 1,9-44-16,26-16 16,-9 16-16,-35 71 15</inkml:trace>
  <inkml:trace contextRef="#ctx0" brushRef="#br0" timeOffset="-91995">7477 15276 0,'0'0'0,"0"0"0,0 0 0,0 0 16,0 0 0,0 0-16,8 8 15,-8-8-15,9 0 16,0 0-16,8 0 16,1 0-16,-1 0 15,0-8-15,1-1 16,-1 0-1,-8 1-15,-1-1 0,1 0 16,-9 1 0,-9-1-16,1-8 15,-1 8-15,0 9 16,1 0-16,-1 0 16,-8 0-16,-1 9 15,1 8-15,-1 0 16,10 1-16,8 16 15,0 1 1,8 8-16,10 1 16,-1-1-16,1-8 15,16-9-15,1-18 16,0-16-16,8-10 16,18-16-16,-35 16 15</inkml:trace>
  <inkml:trace contextRef="#ctx0" brushRef="#br0" timeOffset="-91674.43">7989 15120 0,'0'0'0,"0"0"0,9 17 0,8 0 16,0 18-1,-8 0-15,0 8 16,-9 9-16,-9-9 16,0 1-16,1-1 15,-1-17-15,0 0 16,1-9-16,8-8 16,0 0-16,0-9 15,0-9 1,8-26-16,10-17 15,25-43-15,18-9 16,8 9-16,-25 43 16</inkml:trace>
  <inkml:trace contextRef="#ctx0" brushRef="#br0" timeOffset="-89646.01">8718 15128 0,'0'0'0,"0"0"0,-8 0 15,-1 0 1,0-8-16,-17 8 16,0 0-16,0 8 15,9 10-15,-9-1 16,9 18-16,-1-1 16,1 1-16,8 0 15,9-1 1,0 1-16,0-9 15,0 0-15,0-9 16,0 1-16,0-1 16,-9-8-16,1 8 15,-1 0-15,-8 9 16,17-17-16</inkml:trace>
  <inkml:trace contextRef="#ctx0" brushRef="#br0" timeOffset="-89245.9">8666 15354 0,'0'0'0,"0"0"16,0 0-16,9 8 15,8 1 1,1 0-16,-1-1 15,1-8-15,8-8 16,0-1-16,0 0 16,-9 1-16,0-1 15,1 0-15,-10-8 16,1 0-16,-9-1 16,0 10-16,-9-10 15,1 10 1,-10 8-16,-8 0 15,0 0-15,-8 17 16,16 0-16,1 18 16,8 0-16,9 17 15,9 0-15,8-9 16,18 0-16,26-17 31,34 0-31,-25-17 0</inkml:trace>
  <inkml:trace contextRef="#ctx0" brushRef="#br0" timeOffset="-88430.08">10082 15198 0,'0'0'0,"0"0"0,0 0 16,-9 0-16,0 0 0,-17 17 15,-8 9 1,-10 9-16,1 8 16,-1 18-1,10-1-15,8-16 0,8-18 16,18 0-1,0-18-15,0 1 16,0-9-16,26-17 16,9-9-16,0-18 15,17-16-15,-9-10 16,1-8-16,-1-8 16,-17-1-16,0 9 15,-17 26-15,0 18 16,-1 16-16,1 1 15,0 0-15,-9 8 16,0 0 0,0 9-16,0 0 15,0 0-15,-9 35 16,-8 34-16,-1 35 16,1 9-16,17 8 15,0-8-15,9-27 16,8-25-1,0-9-15,1-18 16,8-16-16,35-1 16,-18-8-16</inkml:trace>
  <inkml:trace contextRef="#ctx0" brushRef="#br0" timeOffset="-87962.07">10403 15406 0,'0'0'0,"0"0"15,0 0-15,0 0 16,18 0-16,-1-9 16,0 0-16,9 1 15,0-18-15,0 0 16,0 0-16,-17 8 16,0-8-16,0 0 15,-18 9 1,0 0-16,0-1 15,-8 18-15,-9 0 16,-9 9-16,1 8 16,8 18-16,-1 0 15,10 17-15,0 0 16,8 0-16,9-9 16,9 0-1,8-8-15,9-9 16,26-18-16,-17-8 15</inkml:trace>
  <inkml:trace contextRef="#ctx0" brushRef="#br0" timeOffset="-87449.64">11080 15016 0,'0'0'0,"0"0"0,0 0 16,-8 0-16,-1 17 15,-8 1 1,-9-1-16,0 9 16,0 8-16,-9 1 15,0 8-15,9 9 16,0-8-16,9-1 15,-1 0-15,18 1 16,18-1-16,-1-8 16,9-9-16,9-1 15,8-16 1,1 0-16,-1-18 16,9 0-16,-8-16 15,-10 7-15,-8 1 16,-8-9-16,-10 9 15,1-1-15,0 1 16,-9 8-16,0 1 16,0-1-1,0 0-15,0 1 16,0-1-16,0 9 16,0 0-16,0 0 15,0 0-15,0 0 16,0 0-16,0 9 15,0-1-15,0 1 16</inkml:trace>
  <inkml:trace contextRef="#ctx0" brushRef="#br0" timeOffset="-86760.79">11350 15302 0,'0'0'0,"0"0"0,0 0 0,0 0 16,0 0-16,0 0 16,0 0-16,0 0 15,0 17 1,-9 0-16,0 27 15,1 8-15,8 8 16,0-16-16,0-1 16,8-9-16,10-8 15,-1-17-15,0 0 16,18-9-16,-9-9 16,0 0-1,0-17-15,-8 0 16,-10 0-16,1 1 15,-18-1-15,-17 8 16,0 1-16,-17 8 16,-1 9-16,1 0 15,8 9-15,18 0 16,0 8 0,17-8-16</inkml:trace>
  <inkml:trace contextRef="#ctx0" brushRef="#br0" timeOffset="-86176.4">11923 14496 0,'0'0'0,"0"0"16,0 0-16,0 0 15,0 0 1,0 0-16,-9 18 16,0 25-16,-8 17 15,0 10-15,-9 34 31,0 17-31,-9 0 0,9-8 16,0-9-16,8-18 16,1-8-16,8-17 15,1-18-15,8-17 16,0-9-16,0 1 16,0-10-16,0 1 15,0 0-15,0-9 16,0 0-16,0-9 15,17-17-15,0 0 16,18-8-16,0-1 16,0 9-1,-9 9-15,0-1 16,-9 1-16,-8 17 16,-1 0-16,1 0 15,0 17-15,-1 9 16,1 26-16,-9 0 15,0 0 1,9-9-16,8-8 16,-8-18-16,0-8 15</inkml:trace>
  <inkml:trace contextRef="#ctx0" brushRef="#br0" timeOffset="-85642.96">12157 15423 0,'0'0'0,"0"0"16,0 0-16,0 0 15,0 0-15,9 9 16,0-1-16,8-8 16,0 0-1,18 0-15,0 0 16,0-8-16,-1-1 15,-8 0-15,0 1 16,-8-1-16,-10 0 16,1 1-1,0-1-15,-9 0 0,0-8 16,-9 8-16,0 1 16,1-1-16,-10 9 15,1 0 1,0 0-16,-1 17 15,-8 9-15,9 35 16,0 0-16,-1-9 16,18-9-16,9 0 15,8-17-15,18-9 16,-18-8-16</inkml:trace>
  <inkml:trace contextRef="#ctx0" brushRef="#br0" timeOffset="-85295.75">12722 15224 0,'0'0'0,"0"0"0,0 8 16,0 10-16,0 8 15,0 8-15,8 18 16,-8 9-16,-8-9 16,-1-9-1,0 0-15,1-17 16,-1 0-16,0-8 16,1-10-16,-1 1 15,9 0-15,0-9 16,0 0-16,0-9 15,17-17-15,9-26 16,18-8-16,17-10 16,-27 36-1</inkml:trace>
  <inkml:trace contextRef="#ctx0" brushRef="#br0" timeOffset="-84792.11">12930 15466 0,'0'0'0,"0"0"0,0 0 0,0 0 0,0 0 16,0 9-16,9 0 15,8-1-15,9 1 16,9 0-16,0-1 16,-1-16-16,1-1 15,-9 0-15,0 1 16,0-10-16,-17 1 31,0 0-31,-1-1 0,-8 1 16,-8 0-16,-1-1 15,0 10-15,-17 8 16,-8 0-16,-1 17 16,0 9-16,0 9 15,18 8-15,0 0 16,17 0-1,0 1-15,0-18 16,8 0-16,10-18 16,8 1-16,17-9 15,-8 0 1</inkml:trace>
  <inkml:trace contextRef="#ctx0" brushRef="#br0" timeOffset="-84357.67">13469 15276 0,'0'0'0,"0"0"0,0 0 0,0 0 16,0 0-16,0 17 16,0 0-16,0 1 15,-9 16 1,0 1-16,0 8 15,9-8-15,0-9 16,0 0-16,0-17 16,0-1-16,0 1 15,0-1 1,0-16-16,9-1 0,9-17 16,16-8-1,1-10-15,8 10 16,-17 8-16,1 8 15,-10 1-15,-8 17 16,-1 0-16,1 0 16,0 9-16,-1 17 15,1 8 1,0 18-16,-1-8 16,1-1-16,8-17 15,-8 0-15,0-18 16</inkml:trace>
  <inkml:trace contextRef="#ctx0" brushRef="#br0" timeOffset="-83627.84">14241 15250 0,'0'0'0,"0"0"0,0 0 0,0 0 0,0 0 16,0 0-16,0 0 15,-8-9-15,-1 9 16,0 0-16,-8 0 16,-9 0-16,0 9 15,0 8 1,0 18-16,0 8 15,-9 18-15,18-1 16,8-16-16,9-1 16,0 0-16,0-17 15,17 0-15,9 0 16,18-17-16,-1-1 16,-25 1-1</inkml:trace>
  <inkml:trace contextRef="#ctx0" brushRef="#br0" timeOffset="-83180.72">14337 15406 0,'0'0'0,"0"0"0,0 0 0,0 0 15,0 0-15,0 0 16,0 0-16,17 0 15,1 0-15,8 0 16,8 0-16,1 0 16,-9 0-16,0 0 15,0 0-15,-17 0 16,0-9-16,-1 0 16,1 1-1,-9-1-15,0 0 16,0 1-16,0-1 15,0 0-15,-9 1 16,1-1-16,-1 9 16,0 0-16,-17 0 15,0 0-15,0 17 16,0 9 0,0 9-16,9 17 15,-1 0-15,18 8 16,9 1-16,17-9 15,26-9-15,26-8 16,53-26-16,251-18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1-29T04:13:36.9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10160 9984 0,'0'0'0,"-9"0"0,1 0 0,-1 0 16,0 0 0,9 0-16,0 0 15,0 0-15,0 0 16,9 0-16,17-9 16,26 1-16,44-10 15,34-8 1,44 0-16,25-17 0,27 0 15,17-9 1,9 0-16,-9 9 16,-17-1-16,-18 10 15,-8-1-15,-18 0 16,-17 1-16,-17 8 16,-26 8-16,-27 1 15,-25 0-15,-18 8 16,-9 9-1,-17 0-15,-8 0 16,-10 0-16,1 9 16,-9-9-16</inkml:trace>
  <inkml:trace contextRef="#ctx0" brushRef="#br0" timeOffset="236.93">13460 9101 0,'0'0'0,"0"0"0,0 0 15,0 0-15,0 0 16,0 0-16,0 0 16,0 0-16,17 0 15,1 8-15,8 10 16,8-1 0,1 0-16,9 1 15,-18 8-15,0 8 16,-18 1-16,-25 25 15,-35 36-15,-52 34 16,-18 8-16,61-77 16</inkml:trace>
  <inkml:trace contextRef="#ctx0" brushRef="#br0" timeOffset="1399.78">6582 10313 0,'-8'0'0,"-1"0"15,0 0-15,1 0 16,-1 0-1,0 0-15,1 0 16,-1-9-16,-17 9 16,-9 0-16,0 0 15,-8 18-15,-1-1 16,10 18 0,-1-1-16,0 18 0,18 9 15,0-18-15,17 1 16,0-18-1,8 0-15,10-18 16,-1 1-16,18-9 16,-1-17-16,10-9 15,-1 0-15,-8 8 16,-9 1-16,0 0 16,-17 17-16,-1 0 15,1 8-15,9 10 16,-1 16-1,0 1-15,1-9 16,-1 9 0,9-10-16,0 1 0,26-8 15,26-18 1,-43 0-16</inkml:trace>
  <inkml:trace contextRef="#ctx0" brushRef="#br0" timeOffset="1672.11">6739 10209 0,'0'0'0,"0"0"0,0 0 16,17 0-16,9 0 16,9 0-16,17-8 15,9-1-15,8-17 16,35-9 15,1-8-31,-62 34 0</inkml:trace>
  <inkml:trace contextRef="#ctx0" brushRef="#br0" timeOffset="1965.61">6895 9863 0,'0'0'0,"0"0"16,0 0-16,0 0 15,0 17-15,9 35 16,-9 26-16,-9 26 16,0 0-1,1 34-15,-1-8 16,0-26-16,9-17 16,9-18-16,8-8 15,1-18-15,16-17 16,1-17-16,-18-9 15</inkml:trace>
  <inkml:trace contextRef="#ctx0" brushRef="#br0" timeOffset="2212.44">7095 10287 0,'0'0'0,"0"0"15,17 0-15,0 0 16,18 9-16,26-9 16,8-9-16,-8 0 15,17-17 1,35-25-16,0-10 0,-70 44 15</inkml:trace>
  <inkml:trace contextRef="#ctx0" brushRef="#br0" timeOffset="2505.96">7399 9750 0,'0'0'0,"0"0"0,0 0 16,0 17-16,0 9 15,-9 9-15,0 43 16,-17 43-16,0-8 16,0-1-16,9 18 15,-1 0 1,18-17-16,0-18 15,9-17-15,8-9 16,9-17-16,9-8 16,0-27-16,-18-17 15</inkml:trace>
  <inkml:trace contextRef="#ctx0" brushRef="#br0" timeOffset="2969.12">7624 10599 0,'0'0'0,"0"0"0,0 0 15,0 9-15,18 8 16,-1-8-16,18-1 15,0 1-15,17-18 16,-9-8-16,0-9 16,1 0-1,-9 9-15,-9-1 16,-9 1-16,-8 0 16,-1-1-16,-16 1 15,-1 0-15,-17-1 16,-9 18-16,-8 0 15,-9 18-15,-9 16 16,9 18-16,8 9 16,27-9-1,0-9-15,17 0 16,8 1-16,10-1 16,16-8-16,1-9 15,9 0-15,8-18 16,-9-16-16,53-18 15,-27 17-15</inkml:trace>
  <inkml:trace contextRef="#ctx0" brushRef="#br0" timeOffset="4071.14">8328 10408 0,'0'0'0,"0"0"15,0 0-15,0 0 16,0 0-16,0 0 16,0 9-16,0 8 15,0 9-15,-9 9 16,0 8-16,1 9 16,-10 0-1,1 0-15,0-9 16,8 1-16,9-18 15,0 0-15,0-9 16,0-8-16,0-1 16,0 1-16,0-9 15,0-9-15,0-8 16,9-18 0,8-8-16,-8 0 15,-1 8-15,1 9 16,0 9-16,-1 0 15,1 8-15,0 9 16,-1 0-16,1 17 16,8 1-16,1 16 15,-9 9 1,-1 1-16,10 8 16,-10-9-16,1-8 15,0-18-15,8-8 16,0-9-16</inkml:trace>
  <inkml:trace contextRef="#ctx0" brushRef="#br0" timeOffset="4778.79">9057 10183 0,'0'0'0,"0"0"16,0 0-16,18 0 15,25 0-15,9-8 16,26-18-16,0 0 16,9 0-16,0-18 15,-9 10-15,-34 8 16,-18 17-16</inkml:trace>
  <inkml:trace contextRef="#ctx0" brushRef="#br0" timeOffset="5015.03">9387 9906 0,'0'0'0,"0"0"16,-9 0-16,1 17 15,-1 1-15,0-1 16,1 35-16,-1 17 16,0 1-1,1 16-15,-1 1 16,0-1-16,9 1 15,0-9-15,9-17 16,8-18-16,1-17 16,8 0-16,26-9 15,-17-8 1</inkml:trace>
  <inkml:trace contextRef="#ctx0" brushRef="#br0" timeOffset="5349.06">9813 10356 0,'0'0'0,"0"0"0,0 0 0,-9 0 16,0 0-16,-17 9 16,0 8-1,0 18-15,-9 17 0,9 9 16,9-1 0,8-16-16,9-1 15,18-17-15,-1 0 16,0 0-16,9-18 15,0 1-15,1-18 16,-1 1-16,0-18 16,-9 0-16,-8-9 15,-18 1 1,-8-1-16,-9 0 16,-18 18-16,-8 17 15,0 0-15,9 0 16,17 9-16,17-1 15,9-8-15</inkml:trace>
  <inkml:trace contextRef="#ctx0" brushRef="#br0" timeOffset="5686.03">10117 10322 0,'0'0'0,"0"0"0,0 0 0,0 0 16,8 17-16,10 0 16,-1 9-1,0 9-15,1 8 16,-1 9-16,9-8 16,-17-1-16,0 0 15,-9-8-15,-9-9 16,0 0-16,0 0 15,1-9 1,-10-8-16,1-1 16,0 1-16,8 0 15,9-9-15,0-9 16,9-17-16,17-43 16,26-18-16,52-17 15,-34 44-15</inkml:trace>
  <inkml:trace contextRef="#ctx0" brushRef="#br0" timeOffset="16251.56">8484 10460 0,'0'0'0,"0"0"16,0 0-16,0 0 15,0 0-15,0 0 16,0 0 0,0 0-16,0 0 15,0 0-15,0 0 16,0 0-16,0 0 16,0 9-16,0 8 15,0 9-15,9 9 16,-1 8-1,1 1-15,0-1 16,-1-17-16,1 0 16,0-9-16,0 0 15,-9-8-15,0 0 16,0-1-16,0-8 16,0 0-16,8-8 15,10-10-15,-1-8 16,0-8-1,1-1-15,-1 1 16,-8 8-16,-1 8 16,1 1-16,0 8 15,-1 1-15,-8 8 16,0 0-16,0 0 16,0 8-16,-8 10 15,-1 16 1,9 1-16,0 8 15,0 0-15,9-8 16,8-9-16,9-9 16,-8-8-16,-10 0 15</inkml:trace>
  <inkml:trace contextRef="#ctx0" brushRef="#br0" timeOffset="16813.54">9274 10486 0,'0'0'16,"0"0"-16,-8 0 0,-1 0 16,0 0-16,1 0 15,-1 0 1,0-8-16,0-1 16,-8 0-16,0 9 15,-9 0-15,0 0 16,0 18-16,-9-1 15,0 18-15,9-1 32,9 10-32,-1-1 0,10-17 0,8 0 15,0-9 1,0-8-16,0-1 16,8-8-16,10-8 15,-1-1-15,0-17 16,1 0-16,-10 9 15,1 0-15,0-1 16,0 18 0,-9 0-16,0 18 0,0-1 15,8 0 1,10 18-16,-1-1 16,26 1-16,9-9 15,-25-17-15</inkml:trace>
  <inkml:trace contextRef="#ctx0" brushRef="#br0" timeOffset="96786.34">21423 10824 0,'0'0'0,"-9"-9"15,0 9-15,1 0 0,8 0 16,0 0-16,0 0 16,0-8-1,17-1-15,18 0 16,26 1-16,17-1 15,17-8-15,10-1 16,-1 10-16,-17-1 16,-27 1-16,-8 8 15,-8 0-15,-18-9 16,-9 9 0</inkml:trace>
  <inkml:trace contextRef="#ctx0" brushRef="#br0" timeOffset="97253.19">21518 10937 0,'0'0'0,"0"0"0,0 0 0,0 0 15,0 0 1,0 0-16,0 17 16,0 18-16,0-1 15,0 27-15,-8 8 16,-1 0-1,0 1-15,1 8 0,-1-18 16,9-16 0,0-1-16,0-17 15,9 0-15,-1 0 16,10-9-16,8 9 16,8-17-16,1 0 15,9-1-15,-1 1 16,0-9-16,1 0 15,-9 0 1,-9-9-16,0 9 16,-9 0-16,-8 0 15</inkml:trace>
  <inkml:trace contextRef="#ctx0" brushRef="#br0" timeOffset="97507.83">21484 11274 0,'0'0'0,"0"0"16,0 0-16,0 0 16,0 0-16,17 0 15,26 0-15,18-8 16,9-1-1,8 0-15,0 1 16,35-1-16,-9 0 16,-61 1-16</inkml:trace>
  <inkml:trace contextRef="#ctx0" brushRef="#br0" timeOffset="97755.92">22335 10824 0,'0'0'0,"0"0"0,0 0 0,0 0 15,17 0 1,18-9-16,26 1 15,8-1-15,9 0 16,9 1-16,35-1 16,-1 0-16,-77 9 15</inkml:trace>
  <inkml:trace contextRef="#ctx0" brushRef="#br0" timeOffset="98141.14">22586 10841 0,'0'0'0,"0"0"0,0 0 0,0 0 16,0 0-1,0 0-15,-8 9 16,-1 8-16,-17 27 15,0 8-15,0 8 16,0 1-16,0 0 31,8-1-31,1-17 0,0 1 16,8-18-16,9 0 16,0-9-16,0 9 15,9 0-15,8-9 16,18 9-16,17-8 15,0-10 1,9 1-16,-9-9 16,9-9-16,26-8 15,-9 0-15,-52 8 16</inkml:trace>
  <inkml:trace contextRef="#ctx0" brushRef="#br0" timeOffset="98320.06">22482 11248 0,'0'0'0,"0"0"16,0 0-16,26-8 16,35-1-16,17 0 15,61 1-15,252 16 16</inkml:trace>
  <inkml:trace contextRef="#ctx0" brushRef="#br0" timeOffset="98920.52">23377 10807 0,'0'0'0,"0"0"16,0 0-16,0 0 15,17 8-15,18 10 16,17-1-1,0 0-15,-9 1 16,-8-1-16,-9-8 16,-8 8-16,-10 0 15,1 9-15,-18 9 16,-25 8-16,-10 9 16,1 0-1,-9 0-15,17-9 16,0-17-16,18 0 15,-1-17-15,10 0 16,8-1-16,0 1 16,17 0-16,9-1 15,18 1-15,25-18 16,18 1-16,0-1 16,-44 9-1</inkml:trace>
  <inkml:trace contextRef="#ctx0" brushRef="#br0" timeOffset="99321.52">23958 10781 0,'0'0'0,"0"0"0,0 0 15,0 0-15,9 0 16,9 0-16,-1 8 15,9 10-15,0-1 16,0 0-16,-9-8 16,-8 8-16,0 1 15,-1 8-15,-16 8 16,-1 10 0,-17-1-16,0-8 15,0 8-15,-9-8 16,18-9-16,-1 0 15,10-18-15,-1 1 16,0-1-16,9 1 16,0 0-16,0-1 15,18 1-15,8 0 16,9-1 0,25-16-16,19-18 15,25-9-15,0-17 16,-61 18-1</inkml:trace>
  <inkml:trace contextRef="#ctx0" brushRef="#br0" timeOffset="99669.81">24992 10460 0,'0'0'16,"0"0"-16,-9 0 0,0 9 15,1 8-15,-27 18 16,-8 17-16,-9 0 15,-1 17 1,1 0-16,0 18 16,0 8-16,17-17 15,18 0-15,17-17 16,0-1-16,17-16 16,9-1-16,18-17 15,8-9-15,0-8 16,9-18-1,-18-17-15,1 0 16,-18 0-16,-9-17 16,-17 0-16,-17 8 15,-27 1-15,-16 25 16,-1 18-16,35 8 16</inkml:trace>
  <inkml:trace contextRef="#ctx0" brushRef="#br0" timeOffset="101369.95">23759 10495 0,'0'0'0,"0"0"15,0 0-15,0 0 16,0 0-1,0 0-15,0 0 16,0-9-16,0 1 16,0-1-16,0 0 15,-9-17-15,0 0 16,-17-26-16,-8-8 16,-18-18-1,-1 0-15,-7 0 16,-19 0-16,1-17 15,-17 8-15,-1 1 16,-17 8-16,-8 0 16,-1 8-16,-17 10 15,18 8-15,-10 17 16,-7 9 0,16 9-16,18 8 15,8 9-15,1 17 16,17-8-16,17 0 15,26-1-15,0 10 16,9-1-16,9 9 16,17-17-16</inkml:trace>
  <inkml:trace contextRef="#ctx0" brushRef="#br0" timeOffset="101704.31">22378 8893 0,'0'0'0,"0"0"0,0 0 16,-9 0 0,-8 17-16,-26 9 15,-18 9-15,-17 8 16,-1 9-16,1 0 15,0 0-15,0 0 16,9-9 0,16-8-16,19-9 0,16 0 15,1-9 1,17 0-16,9 9 16,17 9-16,26-9 15,35 9-15,34-1 16,1-16-16,-61-10 15</inkml:trace>
  <inkml:trace contextRef="#ctx0" brushRef="#br0" timeOffset="102807.49">26390 10902 0,'0'0'0,"0"0"16,0-9-16,0 1 15,0-1-15,-9 0 16,1-8-16,-1 0 16,-8-1-1,-10 10-15,-16-1 16,-9 9-16,0 17 15,0 9 1,0 9-16,17 8 0,0 9 16,18 9-16,17 0 15,8-1-15,10-16 16,17-1 0,-1 0-16,10-8 15,-18-9-15,0 0 16,-17-18-16,-1 1 15,1 8-15,-18 1 16,-17 16-16,-26 1 16,-17 8-16,-1 1 15,9-18 1,9-9-16,9-8 16,8 8-16,18-8 15,17-9-15</inkml:trace>
  <inkml:trace contextRef="#ctx0" brushRef="#br0" timeOffset="103326.58">27206 10876 0,'0'0'0,"0"0"15,0 0 1,0 0-16,-8 0 0,-1 17 15,-17 27-15,-35 34 16,-17 17 15,-18 35-31,-8 8 0,104-138 0,-87 122 0,27-27 16,7-17-16,10-18 16,8-16-1,18-18-15,17-18 16,0-8-16,0 0 15</inkml:trace>
  <inkml:trace contextRef="#ctx0" brushRef="#br0" timeOffset="103852.23">27371 11248 0,'0'0'0,"0"0"15,0 0-15,0 0 16,-8 18-16,-10 8 16,-8 17-16,-17 26 15,-9-8-15,8 0 16,1-9 0,8-9-16,18-17 0,-1 0 15,1-17 1,17-1-16,0-8 15,0-8-15,17-18 16,9-26-16,9-9 16,0 0-16,8 9 15,-17 18-15,0-1 16,-8 18-16,-1 8 16,0 9-16,1 0 15,8 17 1,9 18-16,8 8 15,-8 9-15,-1 0 16,1-8-16,-9-10 16,-8-8-16,-10-8 15,1-10-15,0 1 16,-1-9 0,-8-17-16,18-27 15,-1-51-15,9-18 16,0 9-16,0 9 15,0 26-15,-17 43 16</inkml:trace>
  <inkml:trace contextRef="#ctx0" brushRef="#br0" timeOffset="104235.53">28457 11257 0,'0'0'0,"0"0"16,0 0-16,8 9 15,10 8-15,-1 18 16,0 17-16,-8 8 15,0 1-15,0 0 16,-18-18 0,0 0-16,0 1 15,1-19-15,-1-7 16,0-10-16,1 1 16,-1-9-16,9 0 15,0-9-15,9-17 16,34-34-16,9-18 15,9 9-15,17 17 16,-34 26 0</inkml:trace>
  <inkml:trace contextRef="#ctx0" brushRef="#br0" timeOffset="104688.07">29134 11448 0,'0'0'0,"0"0"0,0 0 15,0-9-15,0 0 16,0 1-16,-9-1 16,1-8-16,-18 8 15,0 9 1,-9 0-16,-9 26 0,-8 17 15,9 1 1,8-1-16,18-8 16,-1-9-16,10 0 15,8-18-15,0 1 16,0-9-16,17-9 16,9 1-16,9-10 15,0-8 1,-9 9-16,0 0 15,-18 8-15,1 9 16,0 0-16,-1 0 16,1 17-16,8 1 15,1 8-15,-1 0 16,1 0-16,-1-9 16,35 0-16,9-8 15,-35-1 1</inkml:trace>
  <inkml:trace contextRef="#ctx0" brushRef="#br0" timeOffset="104902.57">29186 11257 0,'0'0'0,"0"0"16,0 0-16,17 0 15,10 0-15,16 9 16,9-18-16,18 0 16,-1 1-16,0-10 15,10 1-15,-27 17 16</inkml:trace>
  <inkml:trace contextRef="#ctx0" brushRef="#br0" timeOffset="105119.22">29638 10893 0,'0'0'0,"0"0"0,-9 26 16,0 26 0,1 26-16,-10 26 15,-8 9-15,9-9 16,-1-18-16,10-25 15,8-9-15,0-26 16,8 0-16,1-17 16</inkml:trace>
  <inkml:trace contextRef="#ctx0" brushRef="#br0" timeOffset="105382.21">29994 11430 0,'0'0'0,"0"0"16,0 0-16,0 0 16,0 0-16,0 18 15,-9-1-15,0 9 16,9 0-16,0 0 15,0 0 1,0 0-16,9-9 16,-9 1-16,9-10 15</inkml:trace>
  <inkml:trace contextRef="#ctx0" brushRef="#br0" timeOffset="105555.78">29994 11023 0,'0'0'0,"0"0"16,0 0-16,0 0 16,0 0-16,0 0 15,0 9-15</inkml:trace>
  <inkml:trace contextRef="#ctx0" brushRef="#br0" timeOffset="105968.99">30272 11396 0,'0'0'0,"0"0"0,0 0 15,0 0 1,0 17-16,0 0 16,0 18-16,0 0 15,0-1-15,8 1 16,10 8-16,-1-17 16,0 0-1,9 0-15,0-17 0,1-1 16,-1-8-16,0-8 15,0-1 1,0-17-16,-9-8 16,-8-1-16,-9 9 15,-9-9-15,0 18 16,1 0-16,-18-1 16,0 18-16,-9 0 15,18 0-15,-1 9 16,9 8-1,9-8-15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1-29T04:16:00.3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12470 6901 0,'0'0'0,"0"0"0,0 0 0,0 0 15,0 0-15,0 0 16,0 0-16,-9 0 16,1 0-16,-10 0 15,-17 26-15,-25 26 16,-1 17-16,17 0 15,18-8 1,9 8-16,26-8 16,8-1-16,18-16 15,17-10 1,17-16-16,10-27 0,42-34 16,-17-1-16,-60 27 15</inkml:trace>
  <inkml:trace contextRef="#ctx0" brushRef="#br0" timeOffset="364.08">12756 6935 0,'0'0'0,"0"0"0,0 0 16,0 0-16,0 0 15,9 0-15,8 26 16,1 9-16,8 0 16,0 8-16,0 0 15,-17-17-15,-1 0 16,1-8 0,0-1-16,-9 0 0,0-8 15,0 0 1,0-1-16,0-8 15,0 0-15,0 0 16,0-8-16,0-18 16,26-26-16,17-9 15,18-8-15,8 8 16,-16 26-16,-27 18 16</inkml:trace>
  <inkml:trace contextRef="#ctx0" brushRef="#br0" timeOffset="968.01">13399 6883 0,'0'0'0,"0"0"0,0 0 16,0 0-16,0 0 15,0 0-15,0 0 16,0 0 0,0 18-16,0 16 15,9 10-15,-1-1 16,1-17-16,8 0 15,1-17-15,-1-1 16,1-16-16,16-18 16,1-18-16,8-16 15,-8 8 1,-9 9-16,-8 8 16,-10 18-16,1 8 15,-9 9-15,0 9 16,0 25-1,9 44-15,8 26 0,0 9 16,1-9 0,-1-9-16,-8-26 15,-1-17-15,-8-17 16,-8-9-16,-1-9 16,-8-8-16,-9-1 15,0 1-15,-18-9 16,1-9-16,8 1 15,9-10-15,9 10 16,-1-10 0,18-8-16,9-17 15,34-26-15,18-35 16,-17 52-16</inkml:trace>
  <inkml:trace contextRef="#ctx0" brushRef="#br0" timeOffset="1379.02">14241 6858 0,'0'0'0,"0"0"0,0 0 16,0 0-16,-8 0 15,-1 0 1,0 0-16,1 0 16,-1 8-16,0 9 15,9 9-15,0 9 16,0 8 0,9-17-16,8 0 0,-8-17 15,8 0 1,1-9-16,-1-9 15,9-17-15,0 0 16,-17-9-16,0 1 16,-18-1-1,-8 1-15,-10 16 0,-16 1 16,-9 17-16,9 17 16,8 1-16,17-10 15</inkml:trace>
  <inkml:trace contextRef="#ctx0" brushRef="#br0" timeOffset="2064.53">15023 6580 0,'0'0'0,"0"0"16,0 0-16,0 0 15,0 0-15,-9 0 16,-8 18 0,-9-1-16,0 18 15,0-1-15,8-8 16,1 0-16,17-8 15,0-1-15,0-8 16,0-1-16,0-8 16,9-8-16,8-1 15,-8 0 1,-1 1-16,10 8 16,-1 0-16,0 17 15,1 9-15,17 26 16,8 17-16,-8 0 15,-9-8-15,0 0 16,-9-18-16,-8-17 16,0 0-1,-18 0-15,0-9 16,-17 9-16,0-8 16,-17-10-16,-1 1 15,1-9-15,8-9 16,0 1-16,18-1 15,0-17-15,8-9 16,44-34 0,-9 34-16</inkml:trace>
  <inkml:trace contextRef="#ctx0" brushRef="#br0" timeOffset="2513.96">15231 6858 0,'0'0'0,"0"0"0,0 0 15,0 0-15,0 0 16,9 0-16,8 0 15,9-9 1,27 0-16,-1-17 16,8 0-16,-16 0 15,-1 0-15,-17-8 16,0 8-16,-8 0 16,-10 8-16,1 1 15,-18 0-15,1 8 16,-18 9-1,-9 0-15,-8 17 16,-1 18-16,9 0 16,1-1-16,16 1 15,10 8-15,8 1 16,17-10-16,0-8 16,18-17-16,26-1 15,17-16 1,-26 8-16</inkml:trace>
  <inkml:trace contextRef="#ctx0" brushRef="#br0" timeOffset="2966.42">15822 6710 0,'0'0'0,"0"0"0,0 0 16,0 9-16,8 8 16,1 1-16,0-1 15,0-8-15,-1-1 16,1 1-16,-9 0 16,0-1-1,0-8-15,0 0 16,0-8-16,0-1 15,17-17-15,1-17 16,8 8-16,0 0 16,0 1-16,-9 16 15,-8 1-15,0 8 16,-1 9 0,1 0-16,0 18 15,-1-1-15,1 9 16,0 9-16,-1-9 15,1 0-15,0 0 16,-1-9-16,1-8 16,0-1-16,25-8 15,27 9-15,-35-9 16</inkml:trace>
  <inkml:trace contextRef="#ctx0" brushRef="#br0" timeOffset="3132.3">16456 6624 0,'0'0'0,"0"0"0,0 0 16,0 17-16,8 0 16,1 1-16,0 8 15,-1-18-15,1 1 16</inkml:trace>
  <inkml:trace contextRef="#ctx0" brushRef="#br0" timeOffset="3280.91">16395 6217 0,'0'0'0,"0"0"0,0 0 0,0 0 15,0 0-15,0 0 16,17 17-16,1 0 15</inkml:trace>
  <inkml:trace contextRef="#ctx0" brushRef="#br0" timeOffset="3586.68">17263 6312 0,'0'0'0,"0"0"0,0 0 16,0 0-16,0 0 15,-8 0-15,-1 0 16,-17 0-16,0 9 16,-9 8-16,-8 18 15,8-1 1,0 9-16,18 1 15,-1-1-15,10-8 16,8-9-16,0-9 16,17-8-16,27 8 15,34-17-15,-44-17 16</inkml:trace>
  <inkml:trace contextRef="#ctx0" brushRef="#br0" timeOffset="4430.64">18271 6745 0,'0'0'0,"0"0"16,0 0-16,0 0 15,0 0-15,17 0 16,9-9-16,26 1 16,9-1-16,17-26 15,0-8 1,-8 0-16,-9 8 16,-18 0-16,-17 1 15,-17 8-15,-1 0 16,-8 8-1,-8 1-15,-10 8 0,-16 9 16,-10 9-16,-8 8 16,-9 27-16,9 8 15,17-9 1,18 0-16,0 1 16,17-10-16,8-8 15,10 0-15,25 0 16,18-17-16,34-18 15,27-17-15,-9-26 16,-61 9-16</inkml:trace>
  <inkml:trace contextRef="#ctx0" brushRef="#br0" timeOffset="4647.71">19217 5948 0,'0'0'0,"0"0"0,0 0 16,0 17-16,0 27 15,0 34-15,-9 8 16,1 18-16,-1 9 16,0-27-16,1-8 15,8-26-15,0-8 16,0-18-16,8-18 15</inkml:trace>
  <inkml:trace contextRef="#ctx0" brushRef="#br0" timeOffset="4997.63">19313 6520 0,'0'0'0,"0"0"0,0 0 15,17 8-15,0 1 16,9-9-16,9-9 16,0 1-16,8-18 15,1 0-15,-9 0 16,-9-9 0,0 1-16,-18-1 0,1 9 15,-9 9 1,-9 8-16,1 9 15,-18 0-15,0 17 16,-1 18-16,-7 0 16,-1 16-16,18 1 15,17-8-15,0-1 16,0-17-16,17 0 16,18-9-16,-18-8 15</inkml:trace>
  <inkml:trace contextRef="#ctx0" brushRef="#br0" timeOffset="5298.47">20146 6269 0,'0'0'0,"0"0"16,0 0-16,0 0 15,0 0-15,-8 0 16,-1 0-16,-8 17 16,-9 0-16,-1 18 15,1 0-15,0 8 16,9 9 0,0-9-16,8 0 15,9-17-15,0 0 16,17-8-16,18-10 15,35 1-15,25-26 16,-43-1-16</inkml:trace>
  <inkml:trace contextRef="#ctx0" brushRef="#br0" timeOffset="5482.91">20407 6260 0,'0'0'0,"0"0"0,0 0 16,0 0-16,9 0 16,17 0-16,17-9 15,26-8 1,44-18-16,-17-17 16,-61 35-16</inkml:trace>
  <inkml:trace contextRef="#ctx0" brushRef="#br0" timeOffset="5747.38">20928 5827 0,'0'0'0,"0"0"0,-9 9 0,-8 8 15,-9 26-15,-18 18 16,-8 17-16,18 0 15,-1-9-15,0-8 16,18-1 0,-1-8-16,18 9 15,9-1-15,8-16 16,18-18-16,9-18 16,16-8-16,-25-8 15</inkml:trace>
  <inkml:trace contextRef="#ctx0" brushRef="#br0" timeOffset="6050.13">21197 6251 0,'0'0'0,"0"0"0,0 0 15,0 18-15,17-1 16,1 18-16,-10-1 15,1 9 1,0 1-16,-9-18 16,0 0-16,0-9 15,0-8-15,0-1 16,0 1-16,0 0 16,0-9-1,0-9-15,17-26 16,18-8-16,17-18 15,18-16-15,34-10 16,-9 18-16,-60 51 16</inkml:trace>
  <inkml:trace contextRef="#ctx0" brushRef="#br0" timeOffset="6418.28">21805 6295 0,'0'0'0,"0"0"0,0 0 16,0 17-16,0 0 15,0 18-15,0-1 16,0 10-16,17-10 16,1-8-16,-1-17 15,18 0 1,17-18-16,0 0 15,-9-17-15,1 0 16,-1-8-16,-17-9 16,-17-1-16,0 10 15,-18-1-15,-17 9 16,-9 9-16,-8-1 16,-1 18-1,-8 0-15,17 9 16,9 0-16,18 8 15,8 0-15,0-8 16</inkml:trace>
  <inkml:trace contextRef="#ctx0" brushRef="#br0" timeOffset="6880.24">22604 6139 0,'0'0'0,"0"0"16,0 0-16,0 0 0,0 17 16,-9 0-16,0 18 15,1 8 1,-1 1-16,-8-10 16,-1-8-16,1 0 15,8-9-15,9-8 16,0 0-16,0-1 15,0-8-15,0-8 16,18-10-16,8-16 16,17-27-16,1 1 15,-1 8 1,0 8-16,-17 10 16,1 16-16,-10 1 15,-8 8 1,-1 9-16,-8 0 0,0 18 15,0 16 1,0 1-16,-8 8 16,8 1-16,0-10 15,0-8-15,0 0 16,0 0-16,17-17 16,9 0-16,9-1 15,-9 1-15</inkml:trace>
  <inkml:trace contextRef="#ctx0" brushRef="#br0" timeOffset="7048.87">23203 6130 0,'0'0'0,"0"0"16,0 9-16,0 8 16,-9 9-16,1 9 15,8 8-15,0-8 16,0-9-1,0-18-15,0 1 16,0-9-16</inkml:trace>
  <inkml:trace contextRef="#ctx0" brushRef="#br0" timeOffset="7163.06">23194 5810 0,'0'0'0,"0"0"0,0 0 0,0 0 0,0 0 15,0 17-15,9-8 16</inkml:trace>
  <inkml:trace contextRef="#ctx0" brushRef="#br0" timeOffset="7484.19">23941 6026 0,'0'0'0,"0"0"15,0 0-15,0 0 16,-9 0-16,1 0 16,-18 17-16,0 9 15,0 9 1,-9 17-16,0-9 15,18 9-15,-1-8 16,18-10-16,0-8 16,0 0-16,18-9 15,17-8-15,17-9 16,8 0-16,-34 0 16</inkml:trace>
  <inkml:trace contextRef="#ctx0" brushRef="#br0" timeOffset="7768.75">24497 6017 0,'0'0'0,"0"0"0,-9 0 16,1 0-16,-1 0 16,-17 9-1,0 8-15,0 1 16,8 8-16,1 8 15,17 1-15,0 0 16,17-1-16,1 1 16,8-9-1,-9 0-15,-8-9 0,-1-8 16,1 0 0,-9-1-16,-17 10 15,-53-1-15,-43 17 16,44-8-16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1/28/2025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3B0BE-FCA1-4BF2-8E67-6B3610FB9EB1}" type="datetime1">
              <a:rPr lang="en-US" smtClean="0"/>
              <a:t>1/28/2025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6017C59-1810-4FD8-AC4B-44BCA3B6DFFC}"/>
              </a:ext>
            </a:extLst>
          </p:cNvPr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0BAAA9-7565-4E82-A929-B10D206B271A}"/>
              </a:ext>
            </a:extLst>
          </p:cNvPr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39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BA54-5529-4F5B-A76D-846FFAA20BD3}" type="datetime1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59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B0AA0-E714-4E33-9498-7F615DEB34FC}" type="datetime1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09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DB2FF-6CC0-4CAC-A4C7-8132C2FDCDEA}" type="datetime1">
              <a:rPr lang="en-US" smtClean="0"/>
              <a:t>1/28/2025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5963B-324D-4752-A037-098C534193B4}" type="datetime1">
              <a:rPr lang="en-US" smtClean="0"/>
              <a:t>1/28/2025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59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24C72-547F-4F5F-AE14-D1757A2AD89F}" type="datetime1">
              <a:rPr lang="en-US" smtClean="0"/>
              <a:t>1/28/2025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159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57A7-AF0C-419E-911F-8E865B78CBC1}" type="datetime1">
              <a:rPr lang="en-US" smtClean="0"/>
              <a:t>1/28/2025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848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BC81D-316E-4A1B-B68D-8EDBF77D04E7}" type="datetime1">
              <a:rPr lang="en-US" smtClean="0"/>
              <a:t>1/28/2025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27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AED8B-C149-4F62-BEE1-FC83613BAEC4}" type="datetime1">
              <a:rPr lang="en-US" smtClean="0"/>
              <a:t>1/28/2025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772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3220C-D4BD-4F3B-8F2F-4260E1E7A64D}" type="datetime1">
              <a:rPr lang="en-US" smtClean="0"/>
              <a:t>1/28/2025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225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D7D49-035B-40B9-B452-EBC4961D6D02}" type="datetime1">
              <a:rPr lang="en-US" smtClean="0"/>
              <a:t>1/28/2025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714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41BB4-3C9B-4039-BF10-E656B19B21B1}" type="datetime1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778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D476C-1B73-45EC-8293-1F2242F3AC14}" type="datetime1">
              <a:rPr lang="en-US" smtClean="0"/>
              <a:t>1/28/2025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559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137E0-E9DB-4871-BBF5-FEE45D275762}" type="datetime1">
              <a:rPr lang="en-US" smtClean="0"/>
              <a:t>1/28/2025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3373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37886-56D6-492A-9F9D-B71A7AC65338}" type="datetime1">
              <a:rPr lang="en-US" smtClean="0"/>
              <a:t>1/28/2025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83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60845-FAB3-4E90-B214-42F922F94F73}" type="datetime1">
              <a:rPr lang="en-US" smtClean="0"/>
              <a:t>1/28/2025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713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4">
            <a:extLst>
              <a:ext uri="{FF2B5EF4-FFF2-40B4-BE49-F238E27FC236}">
                <a16:creationId xmlns:a16="http://schemas.microsoft.com/office/drawing/2014/main" id="{1662BB60-2980-4610-8ECC-562EC0EA9982}"/>
              </a:ext>
            </a:extLst>
          </p:cNvPr>
          <p:cNvCxnSpPr/>
          <p:nvPr userDrawn="1"/>
        </p:nvCxnSpPr>
        <p:spPr>
          <a:xfrm>
            <a:off x="685800" y="1152525"/>
            <a:ext cx="10972800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">
            <a:extLst>
              <a:ext uri="{FF2B5EF4-FFF2-40B4-BE49-F238E27FC236}">
                <a16:creationId xmlns:a16="http://schemas.microsoft.com/office/drawing/2014/main" id="{D6D3E5F5-69C0-4CFF-8C1F-9A6CF4622981}"/>
              </a:ext>
            </a:extLst>
          </p:cNvPr>
          <p:cNvSpPr txBox="1">
            <a:spLocks/>
          </p:cNvSpPr>
          <p:nvPr userDrawn="1"/>
        </p:nvSpPr>
        <p:spPr>
          <a:xfrm>
            <a:off x="10830939" y="6356350"/>
            <a:ext cx="685800" cy="369888"/>
          </a:xfrm>
          <a:prstGeom prst="rect">
            <a:avLst/>
          </a:prstGeom>
        </p:spPr>
        <p:txBody>
          <a:bodyPr anchor="ctr"/>
          <a:lstStyle>
            <a:lvl1pPr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1pPr>
            <a:lvl2pPr indent="143492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2pPr>
            <a:lvl3pPr indent="286984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3pPr>
            <a:lvl4pPr indent="430477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4pPr>
            <a:lvl5pPr indent="573969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5pPr>
            <a:lvl6pPr indent="717461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6pPr>
            <a:lvl7pPr indent="860953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7pPr>
            <a:lvl8pPr indent="1004446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8pPr>
            <a:lvl9pPr indent="1147938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9pPr>
          </a:lstStyle>
          <a:p>
            <a:pPr defTabSz="18335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8A20C912-3BD8-459B-B255-F0D341B82DAA}" type="slidenum">
              <a:rPr lang="en-US" sz="1400" kern="0">
                <a:solidFill>
                  <a:srgbClr val="00A0AF"/>
                </a:solidFill>
                <a:effectLst>
                  <a:outerShdw blurRad="215900" dir="5400000" algn="ctr" rotWithShape="0">
                    <a:srgbClr val="FFFFFF"/>
                  </a:outerShdw>
                </a:effectLst>
              </a:rPr>
              <a:pPr defTabSz="18335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400" kern="0" dirty="0">
              <a:solidFill>
                <a:srgbClr val="00A0AF"/>
              </a:solidFill>
              <a:effectLst>
                <a:outerShdw blurRad="215900" dir="5400000" algn="ctr" rotWithShape="0">
                  <a:srgbClr val="FFFFFF"/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90D67-F2E7-477C-A79E-F92E5EFAE8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228600"/>
            <a:ext cx="10972800" cy="914400"/>
          </a:xfrm>
        </p:spPr>
        <p:txBody>
          <a:bodyPr/>
          <a:lstStyle>
            <a:lvl1pPr>
              <a:defRPr sz="2750" b="1"/>
            </a:lvl1pPr>
          </a:lstStyle>
          <a:p>
            <a:br>
              <a:rPr lang="de-DE"/>
            </a:br>
            <a:br>
              <a:rPr lang="de-DE"/>
            </a:br>
            <a:r>
              <a:rPr lang="de-DE"/>
              <a:t>Edit Master Title Format</a:t>
            </a: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1CAFB7D-275C-4861-B887-AE05D196CC6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5800" y="1825625"/>
            <a:ext cx="10972800" cy="4351338"/>
          </a:xfrm>
        </p:spPr>
        <p:txBody>
          <a:bodyPr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 marL="800100" indent="-342900">
              <a:defRPr lang="de-DE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200150" indent="-285750">
              <a:defRPr lang="de-DE" sz="1800" kern="1200" baseline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  <a:sym typeface="Helvetica Neue Light"/>
              </a:defRPr>
            </a:lvl3pPr>
            <a:lvl4pPr marL="1602000" indent="-230400">
              <a:defRPr lang="de-DE" sz="1600" kern="1200" baseline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  <a:sym typeface="Helvetica Neue Light"/>
              </a:defRPr>
            </a:lvl4pPr>
            <a:lvl5pPr marL="2114550" indent="-285750">
              <a:defRPr lang="en-US" sz="1600" kern="1200" baseline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  <a:sym typeface="Helvetica Neue Light"/>
              </a:defRPr>
            </a:lvl5pPr>
          </a:lstStyle>
          <a:p>
            <a:pPr lvl="0"/>
            <a:r>
              <a:rPr lang="de-DE"/>
              <a:t>Edit master text format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717293-1A63-4F08-99E7-AB0F87779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DC7E-6A97-45DC-9BF7-6DC3E1C2D166}" type="datetime1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6F6A2-5971-4EF2-8752-753516A3C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Hiu Yung Wong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EE66F1-CBAA-40DE-B2A9-F5581B613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05200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DCA92-AC8D-4AF8-8FE4-EE521BEA0098}" type="datetime1">
              <a:rPr lang="en-US" smtClean="0"/>
              <a:t>1/28/2025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004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8F9CB-9AAD-41DC-B8A1-B63D54896C3C}" type="datetime1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6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DA31C-24D2-4B9A-B1D2-59DF2FF519DF}" type="datetime1">
              <a:rPr lang="en-US" smtClean="0"/>
              <a:t>1/28/2025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20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54CBB-7741-4569-B00A-E08705B2F1A9}" type="datetime1">
              <a:rPr lang="en-US" smtClean="0"/>
              <a:t>1/28/2025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66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E8282-855C-4BEA-BB03-82C23BAABB73}" type="datetime1">
              <a:rPr lang="en-US" smtClean="0"/>
              <a:t>1/28/2025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nl-NL"/>
              <a:t>Hiu Yung Wong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09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38CA1E4-0649-4CC8-B891-189B20B6BAC0}" type="datetime1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Hiu Yung Wong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92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3E0A0-9365-48A4-A9BE-89090600497C}" type="datetime1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ADD1E4B9-CD5C-400D-BF2B-C583DBA1D97D}"/>
              </a:ext>
            </a:extLst>
          </p:cNvPr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2059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91817E7-80F4-4280-BADE-79921492AD73}" type="datetime1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cap="all" baseline="0">
                <a:solidFill>
                  <a:srgbClr val="FFFFFF"/>
                </a:solidFill>
              </a:defRPr>
            </a:lvl1pPr>
          </a:lstStyle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465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656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8012E-6A21-4AED-B551-493AA69C62E3}" type="datetime1">
              <a:rPr lang="en-US" smtClean="0"/>
              <a:t>1/28/2025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96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jsu.edu/people/hiuyung.wong/index.html" TargetMode="External"/><Relationship Id="rId2" Type="http://schemas.openxmlformats.org/officeDocument/2006/relationships/hyperlink" Target="mailto:hiuyung.wong@sjsu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customXml" Target="../ink/ink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hyperlink" Target="https://www.youtube.com/playlist?list=PLnK6MrIqGXsJfcBdppW3CKJ858zR8P4eP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8.png"/><Relationship Id="rId4" Type="http://schemas.openxmlformats.org/officeDocument/2006/relationships/customXml" Target="../ink/ink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8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4.png"/><Relationship Id="rId18" Type="http://schemas.openxmlformats.org/officeDocument/2006/relationships/image" Target="../media/image15.png"/><Relationship Id="rId3" Type="http://schemas.openxmlformats.org/officeDocument/2006/relationships/image" Target="../media/image7.jpeg"/><Relationship Id="rId7" Type="http://schemas.openxmlformats.org/officeDocument/2006/relationships/image" Target="../media/image10.png"/><Relationship Id="rId12" Type="http://schemas.openxmlformats.org/officeDocument/2006/relationships/image" Target="../media/image73.png"/><Relationship Id="rId17" Type="http://schemas.openxmlformats.org/officeDocument/2006/relationships/customXml" Target="../ink/ink5.xml"/><Relationship Id="rId2" Type="http://schemas.openxmlformats.org/officeDocument/2006/relationships/image" Target="../media/image630.png"/><Relationship Id="rId16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5" Type="http://schemas.openxmlformats.org/officeDocument/2006/relationships/image" Target="../media/image9.png"/><Relationship Id="rId15" Type="http://schemas.openxmlformats.org/officeDocument/2006/relationships/image" Target="../media/image76.png"/><Relationship Id="rId10" Type="http://schemas.openxmlformats.org/officeDocument/2006/relationships/image" Target="../media/image13.png"/><Relationship Id="rId4" Type="http://schemas.openxmlformats.org/officeDocument/2006/relationships/image" Target="../media/image8.jpeg"/><Relationship Id="rId9" Type="http://schemas.openxmlformats.org/officeDocument/2006/relationships/image" Target="../media/image12.png"/><Relationship Id="rId14" Type="http://schemas.openxmlformats.org/officeDocument/2006/relationships/image" Target="../media/image7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9.png"/><Relationship Id="rId5" Type="http://schemas.openxmlformats.org/officeDocument/2006/relationships/customXml" Target="../ink/ink6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Quantum Computing Architectures (EE274) </a:t>
            </a:r>
            <a:br>
              <a:rPr lang="en-US" dirty="0"/>
            </a:br>
            <a:r>
              <a:rPr lang="en-US" dirty="0"/>
              <a:t>Lecture 2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Hiu-Yung Wong</a:t>
            </a:r>
          </a:p>
          <a:p>
            <a:r>
              <a:rPr lang="en-US" dirty="0"/>
              <a:t>Jan. 27, 2025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7830FF-089E-493B-91A0-6A1338C03439}"/>
              </a:ext>
            </a:extLst>
          </p:cNvPr>
          <p:cNvSpPr txBox="1"/>
          <p:nvPr/>
        </p:nvSpPr>
        <p:spPr>
          <a:xfrm>
            <a:off x="1174420" y="5544462"/>
            <a:ext cx="53159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hlinkClick r:id="rId2"/>
              </a:rPr>
              <a:t>hiuyung.wong@sjsu.edu</a:t>
            </a:r>
            <a:r>
              <a:rPr lang="en-US" i="1" dirty="0"/>
              <a:t>, Office: ENG363</a:t>
            </a:r>
          </a:p>
          <a:p>
            <a:r>
              <a:rPr lang="en-US" i="1" dirty="0">
                <a:hlinkClick r:id="rId3"/>
              </a:rPr>
              <a:t>http://www.sjsu.edu/people/hiuyung.wong/index.html</a:t>
            </a:r>
            <a:endParaRPr lang="en-US" i="1" dirty="0"/>
          </a:p>
          <a:p>
            <a:endParaRPr lang="en-US" i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D0796-2831-4523-82FB-D92D9FBC9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8519BE5-FCBD-4391-AE8C-AFB96874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+mn-lt"/>
              </a:rPr>
              <a:t>DiVincenzo’s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28800"/>
            <a:ext cx="10972800" cy="3817229"/>
          </a:xfrm>
        </p:spPr>
        <p:txBody>
          <a:bodyPr/>
          <a:lstStyle/>
          <a:p>
            <a:r>
              <a:rPr lang="en-US" dirty="0"/>
              <a:t>5 Necessary Criteria for quantum computing:</a:t>
            </a:r>
          </a:p>
          <a:p>
            <a:pPr marL="857250" lvl="1" indent="-285750"/>
            <a:r>
              <a:rPr lang="en-US" dirty="0"/>
              <a:t>The ability to initialize the state of the qubits to a simple fiducial state (</a:t>
            </a:r>
            <a:r>
              <a:rPr lang="en-US" b="1" dirty="0"/>
              <a:t>initialization time is important</a:t>
            </a:r>
            <a:r>
              <a:rPr lang="en-US" dirty="0"/>
              <a:t>)</a:t>
            </a:r>
          </a:p>
          <a:p>
            <a:pPr marL="857250" lvl="1" indent="-285750"/>
            <a:r>
              <a:rPr lang="en-US" dirty="0"/>
              <a:t>A "universal" set of quantum gates (1-qubit gates + entanglement gate)</a:t>
            </a:r>
          </a:p>
          <a:p>
            <a:pPr marL="857250" lvl="1" indent="-285750"/>
            <a:r>
              <a:rPr lang="en-US" dirty="0"/>
              <a:t>A qubit-specific measurement capability (</a:t>
            </a:r>
            <a:r>
              <a:rPr lang="en-US" b="1" dirty="0"/>
              <a:t>Some algorithms only work without measuring all qubits at the same time e.g. teleportation)</a:t>
            </a:r>
          </a:p>
          <a:p>
            <a:pPr marL="857250" lvl="1" indent="-285750"/>
            <a:r>
              <a:rPr lang="en-US" dirty="0"/>
              <a:t>A scalable physical system with well-characterized qubit (</a:t>
            </a:r>
            <a:r>
              <a:rPr lang="en-US" b="1" dirty="0"/>
              <a:t>system needs to remain in the 2-level subspace</a:t>
            </a:r>
            <a:r>
              <a:rPr lang="en-US" dirty="0"/>
              <a:t>) (</a:t>
            </a:r>
            <a:r>
              <a:rPr lang="en-US" dirty="0">
                <a:solidFill>
                  <a:srgbClr val="FF0000"/>
                </a:solidFill>
              </a:rPr>
              <a:t>see next slide</a:t>
            </a:r>
            <a:r>
              <a:rPr lang="en-US" dirty="0"/>
              <a:t>)</a:t>
            </a:r>
          </a:p>
          <a:p>
            <a:pPr marL="857250" lvl="1" indent="-285750"/>
            <a:r>
              <a:rPr lang="en-US" dirty="0"/>
              <a:t>Long relevant decoherence times (</a:t>
            </a:r>
            <a:r>
              <a:rPr lang="en-US" b="1" dirty="0"/>
              <a:t>much longer than gate time) 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see next slide</a:t>
            </a:r>
            <a:r>
              <a:rPr lang="en-US" dirty="0"/>
              <a:t>)</a:t>
            </a:r>
          </a:p>
          <a:p>
            <a:pPr marL="857250" lvl="1" indent="-285750"/>
            <a:endParaRPr lang="en-US" b="1" dirty="0"/>
          </a:p>
          <a:p>
            <a:pPr marL="285750" indent="-285750"/>
            <a:r>
              <a:rPr lang="en-US" b="1" dirty="0"/>
              <a:t>Dilemma: </a:t>
            </a:r>
            <a:r>
              <a:rPr lang="en-US" dirty="0"/>
              <a:t>long decoherence time usually has a long gate time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5F88A-138F-43A5-9A95-2ECBF843F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17275-A90A-429E-B828-A8A27F6E8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69237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495" y="1825625"/>
            <a:ext cx="6638925" cy="4267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Noise, De-coherence Time and Energy Scale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4"/>
                <a:ext cx="4045173" cy="4023360"/>
              </a:xfrm>
            </p:spPr>
            <p:txBody>
              <a:bodyPr/>
              <a:lstStyle/>
              <a:p>
                <a:r>
                  <a:rPr lang="en-US" dirty="0"/>
                  <a:t>Qubit loses its state due to noise</a:t>
                </a:r>
              </a:p>
              <a:p>
                <a:r>
                  <a:rPr lang="en-US" dirty="0"/>
                  <a:t>Need ultra-low temperature to avoid thermal noise</a:t>
                </a:r>
              </a:p>
              <a:p>
                <a:r>
                  <a:rPr lang="en-US" dirty="0"/>
                  <a:t>Decoherence times: </a:t>
                </a:r>
              </a:p>
              <a:p>
                <a:pPr lvl="1"/>
                <a:r>
                  <a:rPr lang="en-US" dirty="0"/>
                  <a:t>T</a:t>
                </a:r>
                <a:r>
                  <a:rPr lang="en-US" baseline="-25000" dirty="0"/>
                  <a:t>1</a:t>
                </a:r>
                <a:r>
                  <a:rPr lang="en-US" dirty="0"/>
                  <a:t>: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</m:oMath>
                </a14:m>
                <a:endParaRPr lang="en-US" b="0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T</a:t>
                </a:r>
                <a:r>
                  <a:rPr lang="en-US" baseline="-25000" dirty="0"/>
                  <a:t>2</a:t>
                </a:r>
                <a:r>
                  <a:rPr lang="en-US" dirty="0"/>
                  <a:t>: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?</m:t>
                        </m:r>
                        <m:d>
                          <m:dPr>
                            <m:begChr m:val="|"/>
                            <m:endChr m:val="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  <m:d>
                      <m:dPr>
                        <m:begChr m:val="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: becomes a classical mixture.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4"/>
                <a:ext cx="4045173" cy="4023360"/>
              </a:xfrm>
              <a:blipFill>
                <a:blip r:embed="rId3"/>
                <a:stretch>
                  <a:fillRect l="-1506" t="-1667" r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6878855" y="2280220"/>
            <a:ext cx="129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Qubit energy separation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57915" y="2223361"/>
            <a:ext cx="2791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Liquid-He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883869" y="2592693"/>
            <a:ext cx="183931" cy="610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7524425" y="3247127"/>
            <a:ext cx="294241" cy="618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526487" y="3991724"/>
            <a:ext cx="1070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Liquid-N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0908287" y="3465041"/>
            <a:ext cx="82204" cy="526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541396" y="3631777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7030A0"/>
                </a:solidFill>
              </a:rPr>
              <a:t>Dilution Fridge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6541396" y="4213417"/>
            <a:ext cx="192779" cy="37346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5AE4A7-5E01-41C2-8D6D-C9772AF00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6CDC4D1-E297-4EE5-B9E2-A871F257E4A2}"/>
                  </a:ext>
                </a:extLst>
              </p14:cNvPr>
              <p14:cNvContentPartPr/>
              <p14:nvPr/>
            </p14:nvContentPartPr>
            <p14:xfrm>
              <a:off x="1260000" y="984600"/>
              <a:ext cx="10425960" cy="50511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6CDC4D1-E297-4EE5-B9E2-A871F257E4A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50640" y="975240"/>
                <a:ext cx="10444680" cy="506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93051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FF4BA-889A-46BE-9B52-8BB08867C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56397"/>
          </a:xfrm>
        </p:spPr>
        <p:txBody>
          <a:bodyPr/>
          <a:lstStyle/>
          <a:p>
            <a:r>
              <a:rPr lang="en-US" sz="4800" dirty="0">
                <a:latin typeface="+mn-lt"/>
              </a:rPr>
              <a:t>Superconducting Qubit System Overview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BC5E16-2CD0-4475-AF8F-863C1181C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A75782-7348-4BDB-9A91-69A5DFD86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C7C2D7-26EA-418E-810B-E3C694E70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324" y="990600"/>
            <a:ext cx="5828540" cy="529974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21B7F75-398A-4F92-8917-9AFC9902587A}"/>
                  </a:ext>
                </a:extLst>
              </p14:cNvPr>
              <p14:cNvContentPartPr/>
              <p14:nvPr/>
            </p14:nvContentPartPr>
            <p14:xfrm>
              <a:off x="2229120" y="3201480"/>
              <a:ext cx="8766000" cy="10508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21B7F75-398A-4F92-8917-9AFC9902587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19760" y="3192120"/>
                <a:ext cx="8784720" cy="106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8743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96A16-41EB-473D-A9F9-2D6428EDF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latin typeface="+mn-lt"/>
              </a:rPr>
              <a:t>Scaling of Quantum Computers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4B869-AC51-4F81-A59C-B851897AE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How to wire millions of cables to the dilution refrigerator?</a:t>
            </a:r>
          </a:p>
          <a:p>
            <a:pPr marL="749808" lvl="1" indent="-457200"/>
            <a:r>
              <a:rPr lang="en-US" dirty="0"/>
              <a:t>Throughput</a:t>
            </a:r>
          </a:p>
          <a:p>
            <a:pPr marL="749808" lvl="1" indent="-457200"/>
            <a:r>
              <a:rPr lang="en-US" dirty="0"/>
              <a:t>Noise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Cooling power of the dilution refrigerator (&lt;1mW)</a:t>
            </a:r>
          </a:p>
          <a:p>
            <a:pPr marL="749808" lvl="1" indent="-457200"/>
            <a:r>
              <a:rPr lang="en-US" dirty="0"/>
              <a:t>E.g. 20</a:t>
            </a:r>
            <a:r>
              <a:rPr lang="en-US" dirty="0">
                <a:latin typeface="Symbol" panose="05050102010706020507" pitchFamily="18" charset="2"/>
              </a:rPr>
              <a:t>m</a:t>
            </a:r>
            <a:r>
              <a:rPr lang="en-US" dirty="0"/>
              <a:t>W at 20mK</a:t>
            </a:r>
          </a:p>
          <a:p>
            <a:pPr marL="749808" lvl="1" indent="-457200"/>
            <a:r>
              <a:rPr lang="en-US" dirty="0"/>
              <a:t>Put electronics at 4.2 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Error correction:</a:t>
            </a:r>
          </a:p>
          <a:p>
            <a:pPr marL="749808" lvl="1" indent="-457200"/>
            <a:r>
              <a:rPr lang="en-US" dirty="0"/>
              <a:t>100 - 1000 physical qubits to implement 1 error protected logical qubit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D5A4BF-CDE1-4CEF-869C-18C1CCA96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77A79F-AA2A-41DC-8D04-00C5CC70E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E3A5AAD-0C47-47D1-B3EB-F399D519CA0B}"/>
                  </a:ext>
                </a:extLst>
              </p14:cNvPr>
              <p14:cNvContentPartPr/>
              <p14:nvPr/>
            </p14:nvContentPartPr>
            <p14:xfrm>
              <a:off x="4389120" y="2091600"/>
              <a:ext cx="4430160" cy="6300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E3A5AAD-0C47-47D1-B3EB-F399D519CA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79760" y="2082240"/>
                <a:ext cx="4448880" cy="64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15615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Chapter 2 of  </a:t>
            </a:r>
            <a:r>
              <a:rPr lang="en-US" dirty="0"/>
              <a:t>“Quantum Computing Architecture and Hardware for Engineers: Step by Step”</a:t>
            </a:r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Introduction to Quantum Computing From a Layperson to a Programmer in 30 Steps – YouTube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https://www.youtube.com/playlist?list=PLnK6MrIqGXsJfcBdppW3CKJ858zR8P4eP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Lectures 3 - 8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all" spc="0" normalizeH="0" baseline="0" noProof="0">
                <a:ln>
                  <a:noFill/>
                </a:ln>
                <a:solidFill>
                  <a:srgbClr val="63705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63705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1375A4-56A4-47D6-9801-1991572033F7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63705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63705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10348920" y="4902120"/>
              <a:ext cx="34200" cy="9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42800" y="4896000"/>
                <a:ext cx="45360" cy="2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9746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021B8-44B7-42F3-9885-76F465B76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Vector Space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10371A-4D8C-48DF-900A-E4D8A5565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ED7C4E-3F48-4127-A13C-78BC511B5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15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AC3A10-22B3-40CC-AF6B-5138F57EC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1278442"/>
            <a:ext cx="9578783" cy="50779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21F9E6-C71D-4896-9AB5-3984B527823B}"/>
              </a:ext>
            </a:extLst>
          </p:cNvPr>
          <p:cNvSpPr txBox="1"/>
          <p:nvPr/>
        </p:nvSpPr>
        <p:spPr>
          <a:xfrm>
            <a:off x="7239000" y="239713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Learning outcomes:</a:t>
            </a:r>
          </a:p>
          <a:p>
            <a:r>
              <a:rPr lang="en-US" dirty="0">
                <a:solidFill>
                  <a:srgbClr val="FF0000"/>
                </a:solidFill>
              </a:rPr>
              <a:t>No need to memorize, just use whatever you have learned about vectors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763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BF9EA-E187-40BB-911B-A60D374FB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Inner Product Space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66EE6-08F6-4A90-ADFA-2AA867055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vector space with an inner product defined.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where the inner product should satisfy the following equations: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9EB424-94F3-4052-B429-A52E44E9F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B52C79-5415-4E7A-B92D-0887DB37D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B00923-4F14-4401-83B8-27E19EB67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514600"/>
            <a:ext cx="3258005" cy="4953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35CF74-5BB3-45E9-8CDC-1C57C595C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66855"/>
            <a:ext cx="5973009" cy="221010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0CAFDA9-E7EA-428F-B720-E9460C79F492}"/>
                  </a:ext>
                </a:extLst>
              </p14:cNvPr>
              <p14:cNvContentPartPr/>
              <p14:nvPr/>
            </p14:nvContentPartPr>
            <p14:xfrm>
              <a:off x="1441080" y="83520"/>
              <a:ext cx="9963360" cy="61488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0CAFDA9-E7EA-428F-B720-E9460C79F49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31720" y="74160"/>
                <a:ext cx="9982080" cy="616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9525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35529-3989-40B8-A6D3-BFF0900D6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324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Euclidean Vector Space is an Inner Product Space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F82325-8C2E-4D4F-AF75-0B9AE19D7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E51217-BF05-4747-9AF0-5B40728F7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786215-16BB-4230-B893-8BA687AA9E4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693B0E-1904-4CCB-A4AA-4048329E29FC}"/>
              </a:ext>
            </a:extLst>
          </p:cNvPr>
          <p:cNvSpPr txBox="1"/>
          <p:nvPr/>
        </p:nvSpPr>
        <p:spPr>
          <a:xfrm>
            <a:off x="7239000" y="239713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Learning outcomes:</a:t>
            </a:r>
          </a:p>
          <a:p>
            <a:r>
              <a:rPr lang="en-US" b="1" dirty="0">
                <a:solidFill>
                  <a:srgbClr val="7030A0"/>
                </a:solidFill>
              </a:rPr>
              <a:t>Vector space can be something as simple as the space we live in.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A797A4B-68A0-40D6-B588-E665E1F22555}"/>
                  </a:ext>
                </a:extLst>
              </p14:cNvPr>
              <p14:cNvContentPartPr/>
              <p14:nvPr/>
            </p14:nvContentPartPr>
            <p14:xfrm>
              <a:off x="318960" y="1517760"/>
              <a:ext cx="11757600" cy="4730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A797A4B-68A0-40D6-B588-E665E1F2255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9600" y="1508400"/>
                <a:ext cx="11776320" cy="474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7966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D5D76-B612-42CD-A32F-C4F374841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Hilbert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17D9A-706B-411C-87A1-781E50B85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complete linear space with an inner product</a:t>
            </a:r>
          </a:p>
          <a:p>
            <a:pPr lvl="1"/>
            <a:r>
              <a:rPr lang="en-US" dirty="0"/>
              <a:t>Euclidean space is also a Hilbert space. But for a general Hilbert space, </a:t>
            </a:r>
          </a:p>
          <a:p>
            <a:pPr lvl="2"/>
            <a:r>
              <a:rPr lang="en-US" dirty="0"/>
              <a:t>it can be infinite (infinite number of basis vectors)</a:t>
            </a:r>
          </a:p>
          <a:p>
            <a:pPr lvl="2"/>
            <a:r>
              <a:rPr lang="en-US" dirty="0"/>
              <a:t>it has complex scalar</a:t>
            </a:r>
          </a:p>
          <a:p>
            <a:r>
              <a:rPr lang="en-US" dirty="0"/>
              <a:t>We show the physics convention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14A91D-FBB3-45B4-B195-B13A8955A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8617FB-0C1B-48E0-9ACA-20D1447AA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18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FE24A6-0ACD-42B4-99A6-D9931A153D87}"/>
              </a:ext>
            </a:extLst>
          </p:cNvPr>
          <p:cNvSpPr txBox="1"/>
          <p:nvPr/>
        </p:nvSpPr>
        <p:spPr>
          <a:xfrm>
            <a:off x="7315200" y="177271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Learning outcomes:</a:t>
            </a:r>
          </a:p>
          <a:p>
            <a:r>
              <a:rPr lang="en-US" b="1" dirty="0">
                <a:solidFill>
                  <a:srgbClr val="7030A0"/>
                </a:solidFill>
              </a:rPr>
              <a:t>A space is not necessary something we can feel.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A4EAB2C-CB9B-4DF0-9641-0D500EC0B058}"/>
                  </a:ext>
                </a:extLst>
              </p14:cNvPr>
              <p14:cNvContentPartPr/>
              <p14:nvPr/>
            </p14:nvContentPartPr>
            <p14:xfrm>
              <a:off x="1112760" y="2705760"/>
              <a:ext cx="10760760" cy="35672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A4EAB2C-CB9B-4DF0-9641-0D500EC0B0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03400" y="2696400"/>
                <a:ext cx="10779480" cy="358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4080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46721-A27A-404E-9DF8-46720F5B8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A82C90-28B6-49BC-9E9C-9A2D9227F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D8EAAC-1E41-4E2C-9162-3953294D1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19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126C9D-7191-4825-9022-6244834108A9}"/>
              </a:ext>
            </a:extLst>
          </p:cNvPr>
          <p:cNvSpPr txBox="1"/>
          <p:nvPr/>
        </p:nvSpPr>
        <p:spPr>
          <a:xfrm>
            <a:off x="7315200" y="136525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Learning outcomes:</a:t>
            </a:r>
          </a:p>
          <a:p>
            <a:r>
              <a:rPr lang="en-US" b="1" dirty="0">
                <a:solidFill>
                  <a:srgbClr val="7030A0"/>
                </a:solidFill>
              </a:rPr>
              <a:t>The rules define a space; You need to trust it and obey it and be comfortable with it.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89FB0C2-4B8C-4A9A-977F-76E2CDBA9A33}"/>
                  </a:ext>
                </a:extLst>
              </p14:cNvPr>
              <p14:cNvContentPartPr/>
              <p14:nvPr/>
            </p14:nvContentPartPr>
            <p14:xfrm>
              <a:off x="2103840" y="688320"/>
              <a:ext cx="5083560" cy="1752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89FB0C2-4B8C-4A9A-977F-76E2CDBA9A3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94480" y="678960"/>
                <a:ext cx="5102280" cy="177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7227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27185-25CE-4244-BD86-DBF0B2E6C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8204D-A6CB-4E9A-B227-F4295CE0A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Finishing up the introduction to quantum information</a:t>
            </a:r>
          </a:p>
          <a:p>
            <a:r>
              <a:rPr lang="en-US" dirty="0"/>
              <a:t>Overview of quantum hardware</a:t>
            </a:r>
          </a:p>
          <a:p>
            <a:r>
              <a:rPr lang="en-US" dirty="0"/>
              <a:t>Linear Algebra – vector space, Euclidean space, Hilbert space, dual correspondence, inner product </a:t>
            </a:r>
            <a:r>
              <a:rPr lang="en-US"/>
              <a:t>and measurement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AEEF2E-8E62-4629-94EB-9FDF9986D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4C2D32-CCB0-4742-B19B-71EE6F5CF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9254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Basis States/Vectors and Representation of States/Vectors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20F61F-643F-4065-8B66-B48CF8AB1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79" y="2971800"/>
            <a:ext cx="2944321" cy="34618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A3E32E-EA2B-4E09-B8A6-299A69BE715D}"/>
              </a:ext>
            </a:extLst>
          </p:cNvPr>
          <p:cNvSpPr txBox="1"/>
          <p:nvPr/>
        </p:nvSpPr>
        <p:spPr>
          <a:xfrm>
            <a:off x="7315200" y="1027906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Learning outcomes: Basis vector is just like the alphabet in English. Sometimes you don’t ask what “A”, “B”, “C”  are made of.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CC04898-ECF9-4270-8C2E-821E45B3CF75}"/>
                  </a:ext>
                </a:extLst>
              </p14:cNvPr>
              <p14:cNvContentPartPr/>
              <p14:nvPr/>
            </p14:nvContentPartPr>
            <p14:xfrm>
              <a:off x="2482200" y="1742400"/>
              <a:ext cx="9034920" cy="3196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CC04898-ECF9-4270-8C2E-821E45B3CF7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72840" y="1733040"/>
                <a:ext cx="9053640" cy="321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6057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27185-25CE-4244-BD86-DBF0B2E6C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8204D-A6CB-4E9A-B227-F4295CE0A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will post some questions on Canvas every week</a:t>
            </a:r>
          </a:p>
          <a:p>
            <a:pPr lvl="1"/>
            <a:r>
              <a:rPr lang="en-US" dirty="0"/>
              <a:t>Do not contribute to the final grade</a:t>
            </a:r>
          </a:p>
          <a:p>
            <a:pPr lvl="1"/>
            <a:r>
              <a:rPr lang="en-US" dirty="0"/>
              <a:t>They are easy and are good for you to review some fundamental concepts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AEEF2E-8E62-4629-94EB-9FDF9986D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4C2D32-CCB0-4742-B19B-71EE6F5CF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718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Information Part II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0348920" y="4902120"/>
              <a:ext cx="34200" cy="9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42800" y="4896000"/>
                <a:ext cx="45360" cy="2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607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Error Correction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No-Cloning Theorem</a:t>
            </a:r>
            <a:r>
              <a:rPr lang="en-US" dirty="0"/>
              <a:t>: It is not allowed to copy an arbitrary state in quantum mechanics</a:t>
            </a:r>
          </a:p>
          <a:p>
            <a:r>
              <a:rPr lang="en-US" dirty="0"/>
              <a:t>Syndrome measurement is used for error correction</a:t>
            </a:r>
          </a:p>
        </p:txBody>
      </p:sp>
      <p:pic>
        <p:nvPicPr>
          <p:cNvPr id="8194" name="Picture 2" descr="https://upload.wikimedia.org/wikipedia/commons/thumb/8/80/Quantum_error_correction_of_bit_flip_using_three_qubits.svg/1920px-Quantum_error_correction_of_bit_flip_using_three_qubits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825" y="4001294"/>
            <a:ext cx="5299075" cy="1407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 flipH="1">
            <a:off x="7645399" y="5620325"/>
            <a:ext cx="3584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7030A0"/>
                </a:solidFill>
              </a:rPr>
              <a:t>E.g. Through entanglement and syndrome measurement</a:t>
            </a:r>
            <a:endParaRPr lang="en-US" sz="1800" b="1" dirty="0">
              <a:solidFill>
                <a:srgbClr val="7030A0"/>
              </a:solidFill>
            </a:endParaRPr>
          </a:p>
        </p:txBody>
      </p:sp>
      <p:pic>
        <p:nvPicPr>
          <p:cNvPr id="8196" name="Picture 4" descr="Acupuncture &amp; Chinese Medicine | Perth &amp; Melbourne | Ping Ming Health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638" y="4082612"/>
            <a:ext cx="2306569" cy="1537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-123825" y="3493056"/>
            <a:ext cx="3774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7030A0"/>
                </a:solidFill>
              </a:rPr>
              <a:t>Classical Error Correction</a:t>
            </a:r>
            <a:endParaRPr lang="en-US" sz="1800" b="1" baseline="30000" dirty="0">
              <a:solidFill>
                <a:srgbClr val="7030A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915150" y="3478720"/>
            <a:ext cx="3774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>
                <a:solidFill>
                  <a:srgbClr val="7030A0"/>
                </a:solidFill>
              </a:rPr>
              <a:t>Quantum Error Correction</a:t>
            </a:r>
            <a:endParaRPr lang="en-US" sz="1800" b="1" baseline="30000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89175" y="4327663"/>
                <a:ext cx="1387367" cy="12926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0⇒000</m:t>
                      </m:r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1⇒111</m:t>
                      </m:r>
                    </m:oMath>
                  </m:oMathPara>
                </a14:m>
                <a:endParaRPr lang="en-US" sz="2800" b="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175" y="4327663"/>
                <a:ext cx="1387367" cy="12926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037BAC-0EDB-4307-B156-8FCDE5491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23AA386-FBD3-4923-BC8F-547970DCA426}"/>
                  </a:ext>
                </a:extLst>
              </p14:cNvPr>
              <p14:cNvContentPartPr/>
              <p14:nvPr/>
            </p14:nvContentPartPr>
            <p14:xfrm>
              <a:off x="6355440" y="1206000"/>
              <a:ext cx="4151880" cy="49950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23AA386-FBD3-4923-BC8F-547970DCA42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46080" y="1196640"/>
                <a:ext cx="4170600" cy="501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1136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Final Remark: Is Quantum Computing Omnipotent?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state contains profound amount of information, but we cannot extract them with reasonable resources. How do we get the </a:t>
            </a:r>
            <a:r>
              <a:rPr lang="en-US" i="1" dirty="0"/>
              <a:t>a</a:t>
            </a:r>
            <a:r>
              <a:rPr lang="en-US" dirty="0"/>
              <a:t>’s?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QC is suitable for answering questions that classical computers cannot answer well. Often, </a:t>
            </a:r>
            <a:r>
              <a:rPr lang="en-US" i="1" dirty="0"/>
              <a:t>destructive and constructive </a:t>
            </a:r>
            <a:r>
              <a:rPr lang="en-US" dirty="0"/>
              <a:t>interferences are used to obtain the answers.</a:t>
            </a:r>
          </a:p>
          <a:p>
            <a:pPr lvl="1"/>
            <a:r>
              <a:rPr lang="en-US" dirty="0"/>
              <a:t>E.g. Is the function balanced? What is the period of the function?</a:t>
            </a:r>
          </a:p>
          <a:p>
            <a:r>
              <a:rPr lang="en-US" dirty="0"/>
              <a:t>QC cannot replace classical computer but can be a very powerful accelerator for difficult problems, e.g. optimization problems.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54794"/>
          <a:stretch/>
        </p:blipFill>
        <p:spPr>
          <a:xfrm>
            <a:off x="2328862" y="2614614"/>
            <a:ext cx="6657975" cy="614362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ED0D80-F35C-4FF0-8BFB-FFB0ECB39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6E5A961-816A-4F9A-B9CC-239E18A4CB2D}"/>
                  </a:ext>
                </a:extLst>
              </p14:cNvPr>
              <p14:cNvContentPartPr/>
              <p14:nvPr/>
            </p14:nvContentPartPr>
            <p14:xfrm>
              <a:off x="7552800" y="2122560"/>
              <a:ext cx="3242160" cy="6271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6E5A961-816A-4F9A-B9CC-239E18A4CB2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43440" y="2113200"/>
                <a:ext cx="3260880" cy="645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3384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a Quantum Computer look like?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Chapter 1 of  “Quantum Computing Architecture and Hardware for Engineers: Step by Step”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- An engineer’s perspective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0348920" y="4902120"/>
              <a:ext cx="34200" cy="9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42800" y="4896000"/>
                <a:ext cx="45360" cy="2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6831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j-lt"/>
              </a:rPr>
              <a:t>Implementations of “boring” Qubits</a:t>
            </a:r>
            <a:br>
              <a:rPr lang="en-US" b="1" dirty="0">
                <a:latin typeface="+mj-lt"/>
              </a:rPr>
            </a:br>
            <a:endParaRPr lang="en-US" b="1" dirty="0">
              <a:latin typeface="+mj-lt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-196068" y="1783075"/>
            <a:ext cx="6499467" cy="492443"/>
            <a:chOff x="0" y="1659422"/>
            <a:chExt cx="6499467" cy="4924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0" y="1659422"/>
                  <a:ext cx="6499467" cy="49244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US" sz="32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US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dirty="0" smtClean="0">
                                    <a:latin typeface="Cambria Math" panose="02040503050406030204" pitchFamily="18" charset="0"/>
                                  </a:rPr>
                                  <m:t>𝑀𝑜𝑜𝑑</m:t>
                                </m:r>
                              </m:e>
                            </m:d>
                          </m:e>
                        </m:d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/>
                            </m:d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n-US" sz="32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US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/>
                            </m:d>
                          </m:e>
                        </m:d>
                      </m:oMath>
                    </m:oMathPara>
                  </a14:m>
                  <a:endParaRPr lang="en-US" sz="3200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1659422"/>
                  <a:ext cx="6499467" cy="49244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4" name="Picture 2" descr="Happy and sad emoji smiley faces line art vector icon for apps and websites  Stock Vector | Adobe Stock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537" t="14988" b="12996"/>
            <a:stretch/>
          </p:blipFill>
          <p:spPr bwMode="auto">
            <a:xfrm>
              <a:off x="4742548" y="1745073"/>
              <a:ext cx="413705" cy="3795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" descr="Happy and sad emoji smiley faces line art vector icon for apps and websites  Stock Vector | Adobe Stock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470" r="51389" b="13473"/>
            <a:stretch/>
          </p:blipFill>
          <p:spPr bwMode="auto">
            <a:xfrm>
              <a:off x="3374298" y="1725871"/>
              <a:ext cx="400642" cy="4082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TextBox 16"/>
          <p:cNvSpPr txBox="1"/>
          <p:nvPr/>
        </p:nvSpPr>
        <p:spPr>
          <a:xfrm flipH="1">
            <a:off x="5562600" y="1845734"/>
            <a:ext cx="26974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7030A0"/>
                </a:solidFill>
                <a:latin typeface="+mj-lt"/>
              </a:rPr>
              <a:t>Not a reliable qubit</a:t>
            </a:r>
            <a:endParaRPr lang="en-US" sz="2000" b="1" dirty="0">
              <a:solidFill>
                <a:srgbClr val="7030A0"/>
              </a:solidFill>
              <a:latin typeface="+mj-lt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685800" y="2464246"/>
            <a:ext cx="3054063" cy="3290700"/>
            <a:chOff x="454177" y="2961944"/>
            <a:chExt cx="3054063" cy="3290700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8674" y="3537283"/>
              <a:ext cx="2713037" cy="1494469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 flipH="1">
              <a:off x="772463" y="2961944"/>
              <a:ext cx="24254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7030A0"/>
                  </a:solidFill>
                  <a:latin typeface="+mj-lt"/>
                </a:rPr>
                <a:t>Electron Spin Qubit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462146" y="5342116"/>
                  <a:ext cx="3046094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/>
                            </m:d>
                          </m:e>
                        </m:d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/>
                            </m:d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/>
                            </m:d>
                          </m:e>
                        </m:d>
                      </m:oMath>
                    </m:oMathPara>
                  </a14:m>
                  <a:endParaRPr lang="en-US" sz="2800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146" y="5342116"/>
                  <a:ext cx="3046094" cy="43088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Rectangle 28"/>
            <p:cNvSpPr/>
            <p:nvPr/>
          </p:nvSpPr>
          <p:spPr>
            <a:xfrm>
              <a:off x="454177" y="5914090"/>
              <a:ext cx="266431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>
                  <a:solidFill>
                    <a:srgbClr val="000000"/>
                  </a:solidFill>
                  <a:latin typeface="+mj-lt"/>
                </a:rPr>
                <a:t>Physics Today </a:t>
              </a:r>
              <a:r>
                <a:rPr lang="en-US" sz="1600" b="1" i="1" dirty="0">
                  <a:solidFill>
                    <a:srgbClr val="000000"/>
                  </a:solidFill>
                  <a:latin typeface="+mj-lt"/>
                </a:rPr>
                <a:t>72</a:t>
              </a:r>
              <a:r>
                <a:rPr lang="en-US" sz="1600" i="1" dirty="0">
                  <a:solidFill>
                    <a:srgbClr val="000000"/>
                  </a:solidFill>
                  <a:latin typeface="+mj-lt"/>
                </a:rPr>
                <a:t>, 8, 38 (2019)</a:t>
              </a:r>
              <a:endParaRPr lang="en-US" sz="1600" i="1" dirty="0">
                <a:latin typeface="+mj-lt"/>
              </a:endParaRPr>
            </a:p>
          </p:txBody>
        </p:sp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075011" y="5353049"/>
              <a:ext cx="181835" cy="381853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869953" y="5353048"/>
              <a:ext cx="150427" cy="381853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2700000">
              <a:off x="633073" y="5365382"/>
              <a:ext cx="203324" cy="406648"/>
            </a:xfrm>
            <a:prstGeom prst="rect">
              <a:avLst/>
            </a:prstGeom>
          </p:spPr>
        </p:pic>
      </p:grpSp>
      <p:grpSp>
        <p:nvGrpSpPr>
          <p:cNvPr id="46" name="Group 45"/>
          <p:cNvGrpSpPr/>
          <p:nvPr/>
        </p:nvGrpSpPr>
        <p:grpSpPr>
          <a:xfrm>
            <a:off x="8618044" y="2464246"/>
            <a:ext cx="3033116" cy="3359130"/>
            <a:chOff x="6636842" y="2770116"/>
            <a:chExt cx="3033116" cy="3359130"/>
          </a:xfrm>
        </p:grpSpPr>
        <p:pic>
          <p:nvPicPr>
            <p:cNvPr id="2050" name="Picture 2" descr="https://upload.wikimedia.org/wikipedia/commons/0/07/Cooper_pair_box_circuit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9207" y="3430578"/>
              <a:ext cx="1999497" cy="17468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TextBox 38"/>
            <p:cNvSpPr txBox="1"/>
            <p:nvPr/>
          </p:nvSpPr>
          <p:spPr>
            <a:xfrm flipH="1">
              <a:off x="7017550" y="2770116"/>
              <a:ext cx="229541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7030A0"/>
                  </a:solidFill>
                  <a:latin typeface="+mj-lt"/>
                </a:rPr>
                <a:t>Superconducting Charge Qubit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636842" y="5342116"/>
                  <a:ext cx="3033116" cy="30498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</m:d>
                          </m:e>
                        </m:d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d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2000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36842" y="5342116"/>
                  <a:ext cx="3033116" cy="304984"/>
                </a:xfrm>
                <a:prstGeom prst="rect">
                  <a:avLst/>
                </a:prstGeom>
                <a:blipFill>
                  <a:blip r:embed="rId11"/>
                  <a:stretch>
                    <a:fillRect l="-13280" t="-178000" r="-18310" b="-25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Rectangle 40"/>
            <p:cNvSpPr/>
            <p:nvPr/>
          </p:nvSpPr>
          <p:spPr>
            <a:xfrm>
              <a:off x="7682873" y="5790692"/>
              <a:ext cx="101502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>
                  <a:solidFill>
                    <a:srgbClr val="000000"/>
                  </a:solidFill>
                  <a:latin typeface="+mj-lt"/>
                </a:rPr>
                <a:t>Wikipedia</a:t>
              </a:r>
              <a:endParaRPr lang="en-US" sz="1600" i="1" dirty="0">
                <a:latin typeface="+mj-lt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 flipH="1">
                  <a:off x="8363299" y="3655471"/>
                  <a:ext cx="528559" cy="46413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sz="2400" dirty="0">
                    <a:solidFill>
                      <a:srgbClr val="7030A0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8363299" y="3655471"/>
                  <a:ext cx="528559" cy="464139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oup 46"/>
          <p:cNvGrpSpPr/>
          <p:nvPr/>
        </p:nvGrpSpPr>
        <p:grpSpPr>
          <a:xfrm>
            <a:off x="4407169" y="2464246"/>
            <a:ext cx="3332596" cy="3352280"/>
            <a:chOff x="4175546" y="2900364"/>
            <a:chExt cx="3332596" cy="3352280"/>
          </a:xfrm>
        </p:grpSpPr>
        <p:pic>
          <p:nvPicPr>
            <p:cNvPr id="2052" name="Picture 4" descr="Encoding of optical qubits. (a) Single-rail encoded qubits are represented by the absence or presence of a single photon of fixed polarization in one optical mode. This encoding allows for the deterministic generation of entangled states, but with the caveat that single-qubit gates can only be achieved probabilistically. (b) Dual-rail encoded qubits are represented by the presence of a single photon in one or the other of two spatial optical modes. Formally, polarization-encoded qubits are equivalent to the dual-rail encoding due to the basis comprising two orthogonal polarization modes, e.g., by defining |1〉|0〉 = |H〉 and |0〉|1〉 = |V〉 where |H〉 and |V〉 corresponds to a horizontally and vertically polarized photon state, respectively."/>
            <p:cNvPicPr>
              <a:picLocks noChangeAspect="1" noChangeArrowheads="1"/>
            </p:cNvPicPr>
            <p:nvPr/>
          </p:nvPicPr>
          <p:blipFill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943" t="19279" r="47264"/>
            <a:stretch/>
          </p:blipFill>
          <p:spPr bwMode="auto">
            <a:xfrm>
              <a:off x="5071272" y="3262522"/>
              <a:ext cx="1765878" cy="19409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TextBox 50"/>
            <p:cNvSpPr txBox="1"/>
            <p:nvPr/>
          </p:nvSpPr>
          <p:spPr>
            <a:xfrm flipH="1">
              <a:off x="5020038" y="2900364"/>
              <a:ext cx="24254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7030A0"/>
                  </a:solidFill>
                  <a:latin typeface="+mj-lt"/>
                </a:rPr>
                <a:t>Photonic Qubit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4475848" y="5423758"/>
                  <a:ext cx="3032294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"/>
                            <m:endChr m:val="⟩"/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𝜓</m:t>
                                </m:r>
                              </m:e>
                            </m:d>
                          </m:e>
                        </m:d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𝑝𝑎𝑡h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d>
                          <m:dPr>
                            <m:begChr m:val=""/>
                            <m:endChr m:val="⟩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"/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𝑝𝑎𝑡h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2000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5848" y="5423758"/>
                  <a:ext cx="3032294" cy="307777"/>
                </a:xfrm>
                <a:prstGeom prst="rect">
                  <a:avLst/>
                </a:prstGeom>
                <a:blipFill>
                  <a:blip r:embed="rId14"/>
                  <a:stretch>
                    <a:fillRect l="-14458" t="-178000" r="-19679" b="-25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Rectangle 52"/>
            <p:cNvSpPr/>
            <p:nvPr/>
          </p:nvSpPr>
          <p:spPr>
            <a:xfrm>
              <a:off x="4175546" y="5914090"/>
              <a:ext cx="2904193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>
                  <a:solidFill>
                    <a:srgbClr val="000000"/>
                  </a:solidFill>
                  <a:latin typeface="+mj-lt"/>
                </a:rPr>
                <a:t>Scientific Reports </a:t>
              </a:r>
              <a:r>
                <a:rPr lang="en-US" sz="1600" b="1" i="1" dirty="0">
                  <a:solidFill>
                    <a:srgbClr val="000000"/>
                  </a:solidFill>
                  <a:latin typeface="+mj-lt"/>
                </a:rPr>
                <a:t>3</a:t>
              </a:r>
              <a:r>
                <a:rPr lang="en-US" sz="1600" i="1" dirty="0">
                  <a:solidFill>
                    <a:srgbClr val="000000"/>
                  </a:solidFill>
                  <a:latin typeface="+mj-lt"/>
                </a:rPr>
                <a:t>, 1394 (2013) </a:t>
              </a:r>
              <a:endParaRPr lang="en-US" sz="1600" i="1" dirty="0">
                <a:latin typeface="+mj-lt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 flipH="1">
                  <a:off x="5448531" y="3787322"/>
                  <a:ext cx="566815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𝑝𝑎𝑡h</m:t>
                        </m:r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000" dirty="0">
                    <a:solidFill>
                      <a:srgbClr val="7030A0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448531" y="3787322"/>
                  <a:ext cx="566815" cy="400110"/>
                </a:xfrm>
                <a:prstGeom prst="rect">
                  <a:avLst/>
                </a:prstGeom>
                <a:blipFill>
                  <a:blip r:embed="rId15"/>
                  <a:stretch>
                    <a:fillRect l="-5376" r="-53763"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 flipH="1">
                  <a:off x="5425649" y="4303235"/>
                  <a:ext cx="141150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𝑝𝑎𝑡h</m:t>
                      </m:r>
                    </m:oMath>
                  </a14:m>
                  <a:r>
                    <a:rPr lang="en-US" sz="2000" dirty="0">
                      <a:solidFill>
                        <a:srgbClr val="7030A0"/>
                      </a:solidFill>
                      <a:latin typeface="+mj-lt"/>
                    </a:rPr>
                    <a:t>0</a:t>
                  </a:r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425649" y="4303235"/>
                  <a:ext cx="1411501" cy="400110"/>
                </a:xfrm>
                <a:prstGeom prst="rect">
                  <a:avLst/>
                </a:prstGeom>
                <a:blipFill>
                  <a:blip r:embed="rId16"/>
                  <a:stretch>
                    <a:fillRect l="-1724" t="-9091" b="-257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E77605-E4DC-43B9-8697-EA0D603EE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2A86661-DDED-4CC8-81AD-0DC870692D33}"/>
                  </a:ext>
                </a:extLst>
              </p14:cNvPr>
              <p14:cNvContentPartPr/>
              <p14:nvPr/>
            </p14:nvContentPartPr>
            <p14:xfrm>
              <a:off x="2022480" y="3089160"/>
              <a:ext cx="10060560" cy="32054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2A86661-DDED-4CC8-81AD-0DC870692D3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013120" y="3079800"/>
                <a:ext cx="10079280" cy="3224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307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7CA86-A90A-4A80-9A3A-32B9A456D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</a:rPr>
              <a:t>What is a Quantum Computer (“exciting”)? </a:t>
            </a:r>
            <a:br>
              <a:rPr lang="en-US" sz="4400" dirty="0">
                <a:latin typeface="+mn-lt"/>
              </a:rPr>
            </a:br>
            <a:r>
              <a:rPr lang="en-US" sz="4400" dirty="0">
                <a:latin typeface="+mn-lt"/>
              </a:rPr>
              <a:t>Classical Electronics-Controlled-Wavefunction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D7F28BF-793B-4AAD-B454-CF10FEFD59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959" y="1597487"/>
            <a:ext cx="8810308" cy="470106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618B01-F780-44C6-9418-76E1C2FDA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/>
              <a:t>Hiu Yung Wong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8B371C-E5AC-46D6-B61E-80EB5F1D4031}"/>
              </a:ext>
            </a:extLst>
          </p:cNvPr>
          <p:cNvSpPr txBox="1"/>
          <p:nvPr/>
        </p:nvSpPr>
        <p:spPr>
          <a:xfrm>
            <a:off x="10101926" y="1397675"/>
            <a:ext cx="216338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i="0" u="none" strike="noStrike" baseline="0" dirty="0">
                <a:latin typeface="NimbusRomNo9L-Regu"/>
              </a:rPr>
              <a:t>Pulses:</a:t>
            </a: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right </a:t>
            </a:r>
            <a:r>
              <a:rPr lang="en-US" sz="1800" b="0" i="0" u="none" strike="noStrike" baseline="0" dirty="0">
                <a:latin typeface="NimbusRomNo9L-ReguItal"/>
              </a:rPr>
              <a:t>frequency</a:t>
            </a:r>
            <a:endParaRPr lang="en-US" dirty="0">
              <a:latin typeface="NimbusRomNo9L-Regu"/>
            </a:endParaRP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right </a:t>
            </a:r>
            <a:r>
              <a:rPr lang="en-US" sz="1800" b="0" i="0" u="none" strike="noStrike" baseline="0" dirty="0">
                <a:latin typeface="NimbusRomNo9L-ReguItal"/>
              </a:rPr>
              <a:t>shape</a:t>
            </a:r>
            <a:endParaRPr lang="en-US" dirty="0">
              <a:latin typeface="NimbusRomNo9L-Regu"/>
            </a:endParaRP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right </a:t>
            </a:r>
            <a:r>
              <a:rPr lang="en-US" sz="1800" b="0" i="0" u="none" strike="noStrike" baseline="0" dirty="0">
                <a:latin typeface="NimbusRomNo9L-ReguItal"/>
              </a:rPr>
              <a:t>amplitude</a:t>
            </a:r>
            <a:endParaRPr lang="en-US" dirty="0">
              <a:latin typeface="NimbusRomNo9L-Regu"/>
            </a:endParaRPr>
          </a:p>
          <a:p>
            <a:pPr algn="l"/>
            <a:r>
              <a:rPr lang="en-US" dirty="0">
                <a:latin typeface="NimbusRomNo9L-Regu"/>
              </a:rPr>
              <a:t>r</a:t>
            </a:r>
            <a:r>
              <a:rPr lang="en-US" sz="1800" b="0" i="0" u="none" strike="noStrike" baseline="0" dirty="0">
                <a:latin typeface="NimbusRomNo9L-Regu"/>
              </a:rPr>
              <a:t>ight </a:t>
            </a:r>
            <a:r>
              <a:rPr lang="en-US" sz="1800" b="0" i="0" u="none" strike="noStrike" baseline="0" dirty="0">
                <a:latin typeface="NimbusRomNo9L-ReguItal"/>
              </a:rPr>
              <a:t>phase</a:t>
            </a: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right </a:t>
            </a:r>
            <a:r>
              <a:rPr lang="en-US" sz="1800" b="0" i="0" u="none" strike="noStrike" baseline="0" dirty="0">
                <a:latin typeface="NimbusRomNo9L-ReguItal"/>
              </a:rPr>
              <a:t>time</a:t>
            </a:r>
          </a:p>
          <a:p>
            <a:pPr algn="l"/>
            <a:r>
              <a:rPr lang="en-US" sz="1800" b="0" i="0" u="none" strike="noStrike" baseline="0" dirty="0">
                <a:latin typeface="NimbusRomNo9L-Regu"/>
              </a:rPr>
              <a:t>right </a:t>
            </a:r>
            <a:r>
              <a:rPr lang="en-US" sz="1800" b="0" i="0" u="none" strike="noStrike" baseline="0" dirty="0">
                <a:latin typeface="NimbusRomNo9L-ReguItal"/>
              </a:rPr>
              <a:t>duration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0A0376-EC5D-4CD9-9958-3AA2AD0793A2}"/>
              </a:ext>
            </a:extLst>
          </p:cNvPr>
          <p:cNvSpPr txBox="1"/>
          <p:nvPr/>
        </p:nvSpPr>
        <p:spPr>
          <a:xfrm>
            <a:off x="578312" y="1290272"/>
            <a:ext cx="21633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i="0" u="none" strike="noStrike" baseline="0" dirty="0">
                <a:latin typeface="NimbusRomNo9L-Regu"/>
              </a:rPr>
              <a:t>Universal Sets of Gate: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E5081C5-47BD-45E3-A918-274E5B202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067189"/>
            <a:ext cx="3368571" cy="3239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4E25707-36A2-4546-9C44-FEBE1576A9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312" y="2549043"/>
            <a:ext cx="1513503" cy="3651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83FB9B5-5537-4653-BFF5-36CA8CA3F3BF}"/>
                  </a:ext>
                </a:extLst>
              </p14:cNvPr>
              <p14:cNvContentPartPr/>
              <p14:nvPr/>
            </p14:nvContentPartPr>
            <p14:xfrm>
              <a:off x="2044440" y="1174680"/>
              <a:ext cx="9072360" cy="33771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83FB9B5-5537-4653-BFF5-36CA8CA3F3B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35080" y="1165320"/>
                <a:ext cx="9091080" cy="339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656297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www.w3.org/XML/1998/namespace"/>
    <ds:schemaRef ds:uri="http://schemas.microsoft.com/office/2006/metadata/properties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purl.org/dc/elements/1.1/"/>
    <ds:schemaRef ds:uri="http://schemas.openxmlformats.org/package/2006/metadata/core-propertie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5190</TotalTime>
  <Words>922</Words>
  <Application>Microsoft Office PowerPoint</Application>
  <PresentationFormat>Widescreen</PresentationFormat>
  <Paragraphs>157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NimbusRomNo9L-Regu</vt:lpstr>
      <vt:lpstr>NimbusRomNo9L-ReguItal</vt:lpstr>
      <vt:lpstr>Arial</vt:lpstr>
      <vt:lpstr>Calibri</vt:lpstr>
      <vt:lpstr>Calibri Light</vt:lpstr>
      <vt:lpstr>Cambria Math</vt:lpstr>
      <vt:lpstr>Candara</vt:lpstr>
      <vt:lpstr>Symbol</vt:lpstr>
      <vt:lpstr>Retrospect</vt:lpstr>
      <vt:lpstr>Tema di Office</vt:lpstr>
      <vt:lpstr>Quantum Computing Architectures (EE274)  Lecture 2</vt:lpstr>
      <vt:lpstr>Outline</vt:lpstr>
      <vt:lpstr>Announcement</vt:lpstr>
      <vt:lpstr>Quantum Information Part II</vt:lpstr>
      <vt:lpstr>Error Correction</vt:lpstr>
      <vt:lpstr>Final Remark: Is Quantum Computing Omnipotent?</vt:lpstr>
      <vt:lpstr>How does a Quantum Computer look like?</vt:lpstr>
      <vt:lpstr>Implementations of “boring” Qubits </vt:lpstr>
      <vt:lpstr>What is a Quantum Computer (“exciting”)?  Classical Electronics-Controlled-Wavefunction</vt:lpstr>
      <vt:lpstr>DiVincenzo’s Criteria</vt:lpstr>
      <vt:lpstr>Noise, De-coherence Time and Energy Scale</vt:lpstr>
      <vt:lpstr>Superconducting Qubit System Overview</vt:lpstr>
      <vt:lpstr>Scaling of Quantum Computers</vt:lpstr>
      <vt:lpstr>Linear Algebra</vt:lpstr>
      <vt:lpstr>Vector Space</vt:lpstr>
      <vt:lpstr>Inner Product Space</vt:lpstr>
      <vt:lpstr>Euclidean Vector Space is an Inner Product Space</vt:lpstr>
      <vt:lpstr>Hilbert Space</vt:lpstr>
      <vt:lpstr>PowerPoint Presentation</vt:lpstr>
      <vt:lpstr>Basis States/Vectors and Representation of States/Vectors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Electronics Research</dc:title>
  <dc:creator>H Wong</dc:creator>
  <cp:lastModifiedBy>H Wong</cp:lastModifiedBy>
  <cp:revision>1197</cp:revision>
  <cp:lastPrinted>2021-08-20T22:52:12Z</cp:lastPrinted>
  <dcterms:created xsi:type="dcterms:W3CDTF">2018-08-11T18:04:59Z</dcterms:created>
  <dcterms:modified xsi:type="dcterms:W3CDTF">2025-01-29T06:39:24Z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