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1454" r:id="rId8"/>
    <p:sldId id="1426" r:id="rId9"/>
    <p:sldId id="1432" r:id="rId10"/>
    <p:sldId id="1431" r:id="rId11"/>
    <p:sldId id="1634" r:id="rId12"/>
    <p:sldId id="1082" r:id="rId13"/>
    <p:sldId id="1083" r:id="rId14"/>
    <p:sldId id="1433" r:id="rId15"/>
    <p:sldId id="1435" r:id="rId16"/>
    <p:sldId id="1434" r:id="rId17"/>
    <p:sldId id="1436" r:id="rId18"/>
    <p:sldId id="1446" r:id="rId19"/>
    <p:sldId id="1437" r:id="rId20"/>
    <p:sldId id="1438" r:id="rId21"/>
    <p:sldId id="1455" r:id="rId22"/>
    <p:sldId id="143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54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26"/>
            <p14:sldId id="1432"/>
            <p14:sldId id="1431"/>
            <p14:sldId id="1634"/>
            <p14:sldId id="1082"/>
            <p14:sldId id="1083"/>
            <p14:sldId id="1433"/>
            <p14:sldId id="1435"/>
            <p14:sldId id="1434"/>
            <p14:sldId id="1436"/>
            <p14:sldId id="1446"/>
            <p14:sldId id="1437"/>
            <p14:sldId id="1438"/>
            <p14:sldId id="1455"/>
            <p14:sldId id="1439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4" autoAdjust="0"/>
  </p:normalViewPr>
  <p:slideViewPr>
    <p:cSldViewPr>
      <p:cViewPr>
        <p:scale>
          <a:sx n="80" d="100"/>
          <a:sy n="80" d="100"/>
        </p:scale>
        <p:origin x="782" y="25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21:31.60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4463 5030 0,'0'0'0,"0"0"0,0 0 0,0 0 16,0 0-16,0 0 15,9 0-15,9 17 16,25 1-16,18-1 16,17-8-1,9-1-15,8 1 16,-17 0-16,-8-9 16,-9 0-16,-18 0 15,-17 0-15,9 0 16,-9 8-16,-17-8 15</inkml:trace>
  <inkml:trace contextRef="#ctx0" brushRef="#br0" timeOffset="333.26">4976 5186 0,'0'0'0,"0"0"0,0 0 16,0 0-16,0 0 15,0 0-15,-9 0 16,0 17-16,1 18 16,-1 26-16,0 8 15,1 35 1,-10 26-16,10-26 15,-1-9-15,0-8 16,1-1-16,-1-8 16,9-26-16,0-17 15,0-9-15,-9 8 16,9-8 0,0-17-16</inkml:trace>
  <inkml:trace contextRef="#ctx0" brushRef="#br0" timeOffset="634">4429 6191 0,'0'0'0,"0"0"15,0 0-15,0 0 16,0 0-16,0 0 15,8 0-15,18 17 16,18 0-16,34 1 16,9 8-16,8-9 15,1-8-15,-1-1 16,-8 1 0,-17 0-16,-18-1 15,-9 1-15,1 0 16,-10-1-16,10 10 15,-18-10-15</inkml:trace>
  <inkml:trace contextRef="#ctx0" brushRef="#br0" timeOffset="1082.73">6000 5532 0,'-8'0'0,"-1"0"0,0 0 16,9 0-16,0 0 16,0 0-16,0 0 15,18-8-15,8 8 16,26 0-16,9 0 15,17 0-15,0 0 16,0 0-16,0 0 16,-26 0-1,-8 0-15,-9 0 16,-27 0-16,1 0 16</inkml:trace>
  <inkml:trace contextRef="#ctx0" brushRef="#br0" timeOffset="1299.29">6096 5801 0,'0'0'0,"0"0"0,0 0 16,0 0-16,0 0 16,0 0-16,9 0 15,8 0-15,9 0 16,18 9-16,8-1 15,17-8 1,1 0-16,16 9 16,-7 8-16,-36 1 15</inkml:trace>
  <inkml:trace contextRef="#ctx0" brushRef="#br0" timeOffset="1794.94">7980 4199 0,'0'0'0,"0"0"15,-8-9-15,-1 9 16,0 0 0,-17 0-16,0 0 15,0 0-15,-9 17 16,-8 27-16,-18 34 15,-8 34-15,-9 53 16,8 34-16,1 9 16,25 8-16,10 1 15,25 25-15,26-16 16,18-10-16,17-17 16,9-26-1,-9-43-15,17-17 16,10-9-16,-1-18 15,0-34-15,17-17 16,10-44-16,-45 1 16</inkml:trace>
  <inkml:trace contextRef="#ctx0" brushRef="#br0" timeOffset="2099.46">8597 4510 0,'0'0'0,"0"0"0,-9 18 15,1 25-15,-10 44 16,1 8-16,8-17 16,-8 0-16,8-18 15,0 1 1,-8-9-16,17-9 16,9 1-16,-9-27 15</inkml:trace>
  <inkml:trace contextRef="#ctx0" brushRef="#br0" timeOffset="2499.1">9378 4744 0,'0'0'0,"0"0"16,0 0-16,0 18 15,0-1-15,0 18 16,0-1-16,18 10 16,8-1-16,9-9 15,17 1 1,0-9-16,9 0 0,-1-17 15,-8-18 1,1 0-16,-10-17 16,0-17-16,-8-17 15,-35-10-15,-17 1 16,-27 17-16,-16 17 16,-10 9-16,-8 26 15,0 18-15,17 25 16,26-8-1</inkml:trace>
  <inkml:trace contextRef="#ctx0" brushRef="#br0" timeOffset="2949.51">8449 5905 0,'0'0'0,"0"0"0,-8 0 16,-1 0-1,-8 17-15,-9 26 16,8 27-16,9-1 15,9-8-15,18-1 16,-1-16-16,27-1 16,-1-8-16,9-27 15,18-8-15,-10-8 16,-16-18 0,-1-18-16,-8-8 15,-26-8-15,-18-1 16,-17 9-16,-18 9 15,1 17-15,-9 8 16,0 18-16,0 0 16,17 9-1,18 0-15,17 8 0,8-8 16,-8-9 0</inkml:trace>
  <inkml:trace contextRef="#ctx0" brushRef="#br0" timeOffset="3199.55">10160 5506 0,'0'0'0,"0"0"0,0 0 16,0 0 0,-9 18-16,1 16 15,-10 36-15,1 8 16,0 17-16,8 26 15,-9-8-15,18-18 16,0-17-16,0-17 16,9-18-1,9-17-15,-10-9 16,1-8-16</inkml:trace>
  <inkml:trace contextRef="#ctx0" brushRef="#br0" timeOffset="3483.26">10360 4588 0,'0'0'0,"0"0"0,8 9 0,18 17 16,35 35-16,17 25 15,18 18 1,8 35-16,0 17 16,-17 0-16,-9-1 15,-26 10-15,-17-18 16,-17 18-16,-36-9 16,-17 8-16,-43 18 15,-113 199-15</inkml:trace>
  <inkml:trace contextRef="#ctx0" brushRef="#br0" timeOffset="6648.69">4186 8217 0,'0'0'0,"-9"0"0,9 0 16,0 0-16,0 0 15,9 0-15,17 9 16,8 0-16,27-1 16,9 1-1,-10 0-15,1-9 16,0 0-16,-18 8 15,9 10-15,-8-1 16,-27-17-16</inkml:trace>
  <inkml:trace contextRef="#ctx0" brushRef="#br0" timeOffset="7031.71">4516 8278 0,'0'0'0,"0"0"15,0 0-15,0 0 16,0 0-16,0 0 16,0 26-16,0 34 15,0 18-15,-9 26 16,0 18 0,9-1-16,-8-26 15,8-17-15,0-9 16,0-8-16,0-9 15,0-17-15,-9-1 16,9-16-16</inkml:trace>
  <inkml:trace contextRef="#ctx0" brushRef="#br0" timeOffset="7308.8">3942 9118 0,'0'0'0,"0"0"0,0 0 0,0 0 15,0 0 1,0 0-16,0 0 16,26 0-16,27 0 15,42 9-15,27-9 16,17 0-16,-9-9 15,-9 0-15,-16 1 16,-19 8-16,-7 0 16,-10 0-1,-8 0-15,-26 0 16</inkml:trace>
  <inkml:trace contextRef="#ctx0" brushRef="#br0" timeOffset="7869.22">5723 8157 0,'0'0'0,"0"0"16,0 0-16,0 0 15,0 0-15,0 8 16,0 10-16,0 8 16,17 26-16,0 8 15,9 9-15,0 1 16,0-10-1,1 1-15,-1 0 16,0-9-16,-18-26 16,1-9-16,0-8 15,-9-1-15,0-8 16,0-8-16,0-18 16,17-44-16,0-51 15,9 17 1,9 35-16,-17 43 15</inkml:trace>
  <inkml:trace contextRef="#ctx0" brushRef="#br0" timeOffset="8298.45">5514 7853 0,'0'0'0,"0"0"16,0 9-16,-8 17 15,-1 35-15,9 60 16,-9 44 0,9 8-16,0-9 15,-9-8-15,1-35 16,-1-25-16,0-18 15,1-18-15,-1-8 16,9-26-16,0-8 16,9-10-16,-1-8 15</inkml:trace>
  <inkml:trace contextRef="#ctx0" brushRef="#br0" timeOffset="8665.24">6261 8165 0,'0'-8'0,"0"8"0,0 0 15,9 0-15,-1 0 16,18 0-16,18 17 15,8 0-15,17 9 16,10-8 0,16 8-16,-17-9 15,-17 0-15,-9-8 16,-8 0-16,-18 8 16,0 0-16,-18 0 15,-16 27-15,-27 25 16,-35 26-16,-34 27 15,-17-10 1,25 1-16,18-35 16,52-52-16</inkml:trace>
  <inkml:trace contextRef="#ctx0" brushRef="#br0" timeOffset="9248.33">7564 8252 0,'0'0'0,"0"0"15,0 0-15,0 0 16,0 0-16,0 0 16,0 0-16,17 0 15,0 0-15,18 9 16,0-1-16,17 1 16,0 0-1,0-9-15,0 17 16,0-17-16,-34 0 15</inkml:trace>
  <inkml:trace contextRef="#ctx0" brushRef="#br0" timeOffset="9447.59">7668 8555 0,'0'0'0,"0"0"0,0 0 0,0 0 0,0 0 15,0 0-15,17 0 16,0 9-16,18-1 16,17 1-16,0 0 15,9-1 1,35 1-16,-27 0 16</inkml:trace>
  <inkml:trace contextRef="#ctx0" brushRef="#br0" timeOffset="9948.45">9257 7637 0,'-9'-9'0,"1"1"15,-1 8 1,-9 0-16,-8 0 16,-8 17-16,-10 26 15,-17 44-15,9 34 16,0 52-16,18 35 16,16 17-16,18 1 15,18-10 1,8-17-16,8-43 15,18-9-15,-8 1 16,-1-44-16,1-18 16,8-17-16,0-17 15,26-17-15,18-18 16,-53-8-16</inkml:trace>
  <inkml:trace contextRef="#ctx0" brushRef="#br0" timeOffset="10247.29">9795 8035 0,'0'0'0,"0"0"0,0 18 16,0 8-16,-8 26 15,-1 17-15,0 9 16,1 0 0,-1-9-16,9 0 15,0-25-15,0-18 16,9-18-16</inkml:trace>
  <inkml:trace contextRef="#ctx0" brushRef="#br0" timeOffset="10637.17">10638 8200 0,'0'0'0,"0"0"0,-9 0 0,0 0 16,-8 0-16,0 9 15,8 8-15,0 18 16,0-1 0,9 9-16,0 1 15,18-1-15,-1 0 16,9-17-16,0 0 15,0-17-15,0 0 16,0-1 0,0-16-16,1-10 0,-1-16 15,-18-18-15,1 0 16,-18-9 0,-17 1-1,9 8-15,-9 17 0,8 18 16,1-1-16,0 18 15,8 0 1,9 9-16</inkml:trace>
  <inkml:trace contextRef="#ctx0" brushRef="#br0" timeOffset="11072.71">9743 9153 0,'0'0'0,"-9"0"16,-8 0-16,8 0 16,1 0-16,-1 8 15,0 10-15,9 16 16,0 1-16,18 17 15,-1-9 1,0 0-16,10-17 16,7 0-16,1-8 15,0-10-15,-1-16 16,10-10-16,-1-16 16,-17-10-16,0 1 15,-17-17-15,-18 8 16,-17 0-16,0 17 15,-8 0 1,-1 18-16,-9 17 16,1 0-16,8 9 15,1 8-15,25-8 16,9-9-16,0 0 16</inkml:trace>
  <inkml:trace contextRef="#ctx0" brushRef="#br0" timeOffset="11364.54">11037 8997 0,'-9'-9'0,"1"9"0,-1 0 15,0 0-15,1 0 16,-10 17-16,1 1 16,8 34-16,-8 17 15,-1 18-15,1-10 32,17-7-32,0-10 0,0 1 15,17 8-15,1-25 16</inkml:trace>
  <inkml:trace contextRef="#ctx0" brushRef="#br0" timeOffset="11747.19">11054 7758 0,'0'0'0,"0"0"0,0 0 16,0 18 0,9 8-16,17 17 15,18 26-15,16 18 16,19 8-16,-1 9 15,0 17-15,-9-8 16,-8 17-16,-17 0 16,-10 8-16,-34 18 15,-17 0 1,-18-9-16,-17-8 16,-9-1-16,-17-16 15,9-19-15,17-33 16,17-36-16,26-16 15</inkml:trace>
  <inkml:trace contextRef="#ctx0" brushRef="#br0" timeOffset="12281.32">12400 7646 0,'-8'-9'0,"-1"0"16,0 1-16,1-1 15,-1 9-15,0 0 16,-8 9-16,-9 17 15,-18 43 1,1 52-16,0 61 16,17 35-16,17 16 15,9-16-15,17-27 16,1-8-16,8-17 16,8-35-16,1-18 15,0-8-15,0-26 16,8-26-1,-8-8-15,0-19 16,25-7-16,-8-1 16</inkml:trace>
  <inkml:trace contextRef="#ctx0" brushRef="#br0" timeOffset="12827.03">13295 7343 0,'-9'0'0,"0"8"15,1 9-15,8 9 16,0 18-16,0 25 15,0 0-15,8 18 16,-8 8-16,-8-8 16,-1-9-16,-17-9 15,0-8 1,-17-1-16,-10 1 16,1-18-16,0-17 15,9-8-15,-9-10 16,17-16-16,0-1 15,1-17-15,16 0 16,1 0-16,17-9 16,0 1-16,17-1 15,1 0 1,8 18-16,26 0 16,17 8-16,-8 9 15,-18 17-15,1 1 16,-18-1-16,0 9 15,0 9-15,-9-9 16,1 0-16,-1 0 16,0 0-16,18 8 15,0-8 1,-26-17-16</inkml:trace>
  <inkml:trace contextRef="#ctx0" brushRef="#br0" timeOffset="13497.46">12965 10045 0,'0'0'0,"0"8"0,0 1 16,0 0-1,0-9-15,0 0 16,0 0-16,0 0 16,0 0-16,0-9 15,-9-17-15,0-43 16,1-44-16,8-34 15,0-26-15,17-1 16,1 36 0,8 25-16,17 18 15,-8 34-15,-1 18 16,1 8-16,0 18 16,0 0-16,-9 17 15,0 0-15,0 0 16,0 8-16,-9 10 15,-8-1 1,0 0-16,-18 18 16,-17 8-16,-9 1 15,-8-1-15,-1 0 16,1 1-16,17-18 16,8 0-16,18-9 15,9 0-15,9 1 16,-1-1-1,9 0-15,0-8 16,0-1-16,0 1 16,-17 8-16,-1 1 15,-16-1-15,-18 18 16,0-1-16,-18-8 16,1 0-16,-9-8 15,17-10 1,9-8-16,17 0 15</inkml:trace>
  <inkml:trace contextRef="#ctx0" brushRef="#br0" timeOffset="13914.33">13486 7438 0,'0'0'0,"0"0"0,17 17 16,27 18-16,16 17 15,10 26-15,25 17 16,1 26-16,-9 0 16,-9 27-16,-9-1 15,-25 9-15,-27 8 16,-17-8 0,-17-17-16,-18 8 15,-26-8-15,1-27 16,-1-17-16,-9-25 15,18-18-15,9-26 16,17-9-16,17-17 16,9 0-16</inkml:trace>
  <inkml:trace contextRef="#ctx0" brushRef="#br0" timeOffset="14249.55">14641 8183 0,'-9'0'0,"0"0"0,9 0 15,0 0-15,0 0 16,0 0-16,0 0 15,0 0-15,0 0 16,18 0-16,-1 0 16,9 0-1,9 0-15,17 0 16,0 0-16,9-9 16,-18 9-16,1 0 15,-9 0-15,-9 0 16,0 0-16,-18 9 15</inkml:trace>
  <inkml:trace contextRef="#ctx0" brushRef="#br0" timeOffset="14452.33">14545 8512 0,'0'0'0,"0"0"0,0 0 16,0 0-16,0 0 15,18 0 1,-1 0-16,18 0 16,8 0-16,27 0 15,8 0-15,35 0 16,34 8-16,244 53 16</inkml:trace>
  <inkml:trace contextRef="#ctx0" brushRef="#br0" timeOffset="14997.7">16108 6641 0,'0'0'0,"0"0"0,0 0 0,0 0 16,0 0-16,0 0 16,-8 0-16,-1 17 15,0 18-15,-17 26 16,0 43-16,-17 25 16,8 45-1,-8 16-15,8 9 16,9 9-16,0 35 15,8 8-15,18-43 16,0-9-16,9 0 16,35-17-16,8-9 15,0-34-15,9-18 16,17 9-16,9-35 16,-9-17-1,26-9-15,35-25 16,182 25-16</inkml:trace>
  <inkml:trace contextRef="#ctx0" brushRef="#br0" timeOffset="16700.7">16343 7083 0,'0'0'0,"0"0"16,0 0-16,0 0 16,0 0-16,0 0 15,0 0-15,0 17 16,0 35-1,0 43-15,-9 35 16,0-17-16,9-18 16,0-17-16,9-9 15,-9-17-15,18-34 16,-1-10-16,-8-8 16</inkml:trace>
  <inkml:trace contextRef="#ctx0" brushRef="#br0" timeOffset="16930.45">17055 7299 0,'0'0'0,"0"0"0,0 0 16,0 0-1,0 0-15,-9 18 0,-8 16 16,-9 18-1,0 0-15,-18 9 16,1-1-16,8-16 16,18-27-16,-1 0 15,1-8-15</inkml:trace>
  <inkml:trace contextRef="#ctx0" brushRef="#br0" timeOffset="17097.43">16777 7325 0,'0'0'0,"0"0"16,0 0-16,17 18 16,18 16-16,0 18 15,17 0-15,0 17 16,18-8 0,-1-18-16,-34-25 15</inkml:trace>
  <inkml:trace contextRef="#ctx0" brushRef="#br0" timeOffset="17613.43">17732 7169 0,'0'0'0,"0"0"16,0 0-16,0 0 16,9 18-16,0-1 15,-1 0-15,1 18 16,-9 0-16,-9 17 15,-17-1-15,0-7 16,0-10 0,-17-8-16,8 0 0,-8-17 15,8 0 1,0-18-16,9 0 16,9-8-16,-1 0 15,18-1-15,0 1 16,0 8-16,18-8 15,-1 8-15,18 9 16,0 0-16,-1 18 16,10 8-1,-1 8-15,1 1 16,-1 0-16,-8-9 16,-1 0-16,1 0 15,0-9-15,-9-8 16</inkml:trace>
  <inkml:trace contextRef="#ctx0" brushRef="#br0" timeOffset="17869.47">18210 7386 0,'0'0'0,"0"0"0,0 0 16,0 0-16,0 0 15,17 0-15,18 0 16,17-9-16,0 0 16,18 1-16,-1-1 15,-17 1-15,-8-1 16,-27 9-1</inkml:trace>
  <inkml:trace contextRef="#ctx0" brushRef="#br0" timeOffset="18080.23">18522 7083 0,'0'0'0,"0"0"0,0 8 0,-8 10 15,-1 16-15,0 27 16,-8 26-16,0 8 16,17-9-16,0-16 15,17-27-15,18-17 16,-9-9-16</inkml:trace>
  <inkml:trace contextRef="#ctx0" brushRef="#br0" timeOffset="18403.96">19139 7204 0,'0'0'0,"-9"0"0,1 0 16,-1 0-1,0 17-15,-8 1 16,0 16-16,8 18 15,0 0-15,0-9 16,9-8-16,0-9 16,18-17-16,-1-1 15,1-16-15,16-1 16,1-17 0,0 0-16,-9-9 15,-17 1-15,-1-1 16,-16 1-16,-1 8 15,0 8-15,0 18 16,9 0-16,0 0 16</inkml:trace>
  <inkml:trace contextRef="#ctx0" brushRef="#br0" timeOffset="18735.39">19903 7152 0,'0'0'0,"0"0"0,0 0 16,0 0-1,-9 9-15,1 8 16,-18 18-16,0-1 16,-9 10-16,9 8 15,9-9-15,8-26 16</inkml:trace>
  <inkml:trace contextRef="#ctx0" brushRef="#br0" timeOffset="18882.04">19634 7230 0,'0'0'0,"0"0"16,0 0-16,0 0 16,0 0-16,0 0 15,17 17 1,9 18-16,18 8 0,25 9 15,-17-17 1</inkml:trace>
  <inkml:trace contextRef="#ctx0" brushRef="#br0" timeOffset="19462.78">20129 7802 0,'0'0'0,"0"0"0,0 0 0,0 0 0,0 17 15,0 9-15,0 0 16,0-9-16,0 0 16,0-8-16,0 0 15,0-9-15,-9-9 16,1 0-1,-1-17-15,9-17 16,0-43-16,9-36 16,8 1-16,18 8 15,8 1-15,1 8 16,-10 35-16,1 17 16,0 17-16,-1 9 15,-7 9 1,-1-1-16,0 18 15,-18 0-15,1 9 16,0 8-16,-18 1 16,0 8-16,1 0 15,-1 0-15,0-9 16,9 0-16,0 9 16,18 0-16,-1 0 15,0 0 1,9 0-16,0 0 15,-17-17-15,0 0 16,0-1-16,-18 10 16,-9-1-16,-34 9 15,-17 8-15,-27 1 16,10 0 0,25-1-16,43-16 15</inkml:trace>
  <inkml:trace contextRef="#ctx0" brushRef="#br0" timeOffset="20479.33">16864 9049 0,'-9'0'0,"0"0"0,1 0 15,-1-9-15,0 9 16,1 0-1,-18 0-15,0 0 16,-9 17-16,0 18 16,0 17-16,18 9 15,8-1-15,9-8 16,18-17-16,8-9 16,9 0-1,17-18-15,0-16 16,9-27-16,8-8 15,-17-9-15,-8 0 16,-18 9-16,-9-9 16,-8 17-16,-18 0 15,0 9-15,1 9 16,-1 17-16,0 0 16,1 9-1,8-1-15</inkml:trace>
  <inkml:trace contextRef="#ctx0" brushRef="#br0" timeOffset="20695.07">17776 8979 0,'0'0'0,"0"0"0,0 0 16,-9 9-16,0 8 15,-17 27-15,-17 16 16,-9 18-16,8-17 16,1-1-16,8-16 15,18-18 1,8-18-16</inkml:trace>
  <inkml:trace contextRef="#ctx0" brushRef="#br0" timeOffset="20846.7">17402 9109 0,'0'0'0,"0"0"0,0 0 16,18 18-16,16 16 15,1 10 1,9-1-16,16 9 16,-8 0-16,-26-35 15</inkml:trace>
  <inkml:trace contextRef="#ctx0" brushRef="#br0" timeOffset="26839.76">18627 8867 0,'0'0'0,"0"0"16,0 0-16,0 0 16,0 0-16,8 8 15,1 10 1,0 8-16,-9 8 16,-9 1-16,-8 34 15,-35 18 1,-18-18-16,18-17 15,-9-9-15,0-17 16,9-8-16,18-10 16,-1-16-16,0-10 15,9-8-15,9 1 16,17-10-16,0 9 16,17 0-16,0 9 15,9-1-15,1 10 16,-1 8-16,0 17 15,8 18-15,1 17 16,-9-1-16,0-7 16,-8-1-1,-1 0-15,0-17 16,18-8-16,8-10 16,-16 1-16</inkml:trace>
  <inkml:trace contextRef="#ctx0" brushRef="#br0" timeOffset="27161.52">18757 9265 0,'0'0'0,"0"0"0,0 0 15,0 0-15,17 0 16,9 9-16,26 0 16,9-9-16,9 0 15,-10-9 1,1 0-16,0-8 15,9-9-15,-10 9 16,-25 8-16,-26 9 16</inkml:trace>
  <inkml:trace contextRef="#ctx0" brushRef="#br0" timeOffset="27345.19">19113 8953 0,'0'0'0,"0"0"15,0 0-15,0 18 16,0 16-16,0 36 16,0 25-16,-9 0 15,9 0-15,0-8 16,18-9-16,-10-17 16,1-44-1</inkml:trace>
  <inkml:trace contextRef="#ctx0" brushRef="#br0" timeOffset="27594.34">19695 8927 0,'0'0'0,"0"0"0,0 9 16,0 17-16,0 17 16,0 35-16,0 9 15,0-9 1,0-18-16,0-8 16,0-26-16,0-8 15</inkml:trace>
  <inkml:trace contextRef="#ctx0" brushRef="#br0" timeOffset="27900.81">20433 9014 0,'0'0'0,"0"0"0,0 0 15,-9 0-15,1 9 16,-10 8-16,-25 18 16,-18 17-16,0 8 15,9 1-15,0-9 16,9-9-16,25-17 15,1-9 1,17-8-16,0 0 16</inkml:trace>
  <inkml:trace contextRef="#ctx0" brushRef="#br0" timeOffset="28047.57">20016 9127 0,'-9'0'0,"1"0"0,-1 0 16,9 0-16,0 0 15,0 0-15,0 17 16,17 9-1,1 9-15,16-1 16,10 10-16,25-1 16,18 9-16,-52-35 15</inkml:trace>
  <inkml:trace contextRef="#ctx0" brushRef="#br0" timeOffset="28661.35">20528 9906 0,'0'0'0,"-8"0"0,-1 9 15,0-1 1,1 1-16,-1 0 15,0-1-15,9 1 16,-8 0-16,-1-1 16,0-8-16,1-8 15,-1-10-15,0-34 16,9-52-16,9-43 16,8-26-16,9 34 15,0 27 1,0 25-16,0 27 15,-8 8-15,17 17 16,-1 0-16,10 9 16,-10 9-16,-7 17 15,-1 0 1,-9 9-16,-8-1 0,-9 10 16,-9 8-1,0 8-15,-8-8 16,0 0-16,-1 0 15,9-8-15,9-1 16,0 9-16,18 0 16,-1 0-16,-8 0 15,0-9-15,-1 1 16,-16-1-16,-1 0 16,-17 9-1,0 0-15,-9 0 16,9-17-16,-9-1 15,9 1-15,9 0 16,17-1-16,0-8 16</inkml:trace>
  <inkml:trace contextRef="#ctx0" brushRef="#br0" timeOffset="29084.05">20832 6935 0,'0'0'0,"0"0"0,0 0 15,18 0-15,16 0 16,36 35-16,25 34 16,18 53-16,0 77 15,-9 69-15,-43 27 16,-26-9-1,-18-9-15,-25-35 0,-10-34 16,-8-35 0,-9-51-16,1-27 15,-1-26-15,-8-26 16,8-17-16,0-17 16,18-9-16</inkml:trace>
  <inkml:trace contextRef="#ctx0" brushRef="#br0" timeOffset="29527.99">21788 8105 0,'0'0'0,"0"0"0,0 0 16,0 0-16,0 0 16,17 0-16,18 0 15,17 0 1,0 0-16,0 0 15,17 0-15,-16 8 16,-27 1-16</inkml:trace>
  <inkml:trace contextRef="#ctx0" brushRef="#br0" timeOffset="29700.82">21848 8373 0,'0'0'0,"0"0"16,0 0-16,0 0 16,18 9-16,16-1 15,27 1 1,17-18-16,-26 9 0</inkml:trace>
  <inkml:trace contextRef="#ctx0" brushRef="#br0" timeOffset="30077.82">23160 6901 0,'0'0'0,"0"0"0,0 0 16,0 0-1,0 0-15,-9 8 16,0 27-16,-17 34 16,-26 79-16,-9 59 15,9 19-15,9 8 16,17 25-16,17-16 15,9-35-15,9-9 16,25-35-16,19-25 16,7-18-1,1-25-15,0-45 16,52-7-16,199 42 16</inkml:trace>
  <inkml:trace contextRef="#ctx0" brushRef="#br0" timeOffset="30530.04">24141 7135 0,'0'0'0,"0"0"16,9 17-16,-1 26 15,-16 27-15,-1 25 16,-17-17-16,-9 0 16,-8-18-16,-9-8 15,-1-26-15,10 0 16,-9-17-16,9-18 15,8 1 1,17-1-16,1-8 16,0-1-16,17-8 15,0 9-15,17 0 16,9 8-16,18 9 16,8 17-16,8 18 15,1 0 1,0 8-16,-18-8 15,-8-9-15,-9 8 16,0 10-16,-8-10 16</inkml:trace>
  <inkml:trace contextRef="#ctx0" brushRef="#br0" timeOffset="31111.29">23767 9438 0,'0'0'0,"0"0"15,0 0-15,0 0 16,0-8-16,0-10 15,0-34-15,0-17 16,9-43-16,-9-36 16,9-16-16,8 17 15,1 25-15,-1 44 16,0 18 0,1 16-16,16 10 15,1-1-15,9 18 16,8 0-16,-9-1 15,0 18-15,1 0 16,-18 18-16,-9-10 16,-8 9-16,-18 1 15,1 8 1,-18 8-16,0 1 16,-1-9-16,10-9 15,0-8-15,8 0 16,9-1-16,0 10 15,0-1-15,9 0 16,-1 1-16,1-1 16,0-8-1,-1-1-15,-8 1 16,-8 0-16,-10 8 16,-8-8-16,-17-1 15,0-8-15,25 0 16</inkml:trace>
  <inkml:trace contextRef="#ctx0" brushRef="#br0" timeOffset="31861.19">24393 6935 0,'0'0'0,"0"0"0,0 0 16,0 0-16,17 26 16,9 26-16,26 52 15,26 61 1,9 25-16,-9 18 15,-17 26-15,-9-9 16,-17-8-16,-26-27 16,-18-25-16,-17-27 15,-17-25-15,-1-9 16,9-26-16,1-35 16,-1-25-1,9-18-15,17-9 16,9 0-16</inkml:trace>
  <inkml:trace contextRef="#ctx0" brushRef="#br0" timeOffset="32091.73">25435 7836 0,'0'0'0,"0"0"0,0 0 16,0 0-16,17 0 15,9 9 1,18-1-16,16 10 16,10-1-16,-27 0 15</inkml:trace>
  <inkml:trace contextRef="#ctx0" brushRef="#br0" timeOffset="32306.25">25478 8304 0,'0'0'0,"0"0"0,0 0 15,0 0-15,9 0 16,26 9-16,43-1 15,17 1-15,36-18 16,16-17 0,-77 18-16</inkml:trace>
  <inkml:trace contextRef="#ctx0" brushRef="#br0" timeOffset="32547.24">26668 7550 0,'0'0'0,"0"0"16,0 0-16,0 26 16,0 61-16,-9 52 15,-8 8 1,8-9-16,0 1 15,-8-9-15,8-26 16,9-35-16,0-8 16,18-27-16,-1-16 15,0-10-15</inkml:trace>
  <inkml:trace contextRef="#ctx0" brushRef="#br0" timeOffset="32894.93">27180 7853 0,'0'0'0,"0"0"16,0 0-16,0 9 16,9 8-16,8 18 15,1 17-15,8 0 16,-9 17-1,9 1-15,-9-10 16,1-8-16,-10-8 16,1-19-16,0-7 15,0-10-15,-9 1 16,0 0-16,0-9 16,17-18-16,9-42 15,9-70 1,8-26-16,1 26 15,-10 44-15,-16 68 16</inkml:trace>
  <inkml:trace contextRef="#ctx0" brushRef="#br0" timeOffset="33161.43">27779 7550 0,'0'0'0,"0"0"16,0 0-16,18 18 16,16 16-16,19 18 15,16-8-15,-8-1 16,-9 0 0,-9 1-16,1-1 15,-18-9-15,0 1 16,-17 0-16,-27 25 15,-77 53-15,-88 43 16,-51-9-16,-157 78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23:02.94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11063 2207 0,'0'0'16,"0"-9"-16,0 9 0,0 0 0,0 0 0,0 0 16,-9 0-1,1 17-15,-10 27 16,-16 51-16,-27 44 15,0-10-15,-8 19 16,-1-10-16,9-16 16,9-36-16,9 9 15,8-8-15,0-35 16,18-35-16,17-8 16,0-9-1,0 0-15</inkml:trace>
  <inkml:trace contextRef="#ctx0" brushRef="#br0" timeOffset="276.7">10394 2415 0,'0'0'0,"0"0"0,0 0 15,0 0-15,0 0 16,0 26-16,18 17 15,17 26-15,25 18 16,19 25 0,16 18-16,9-26 0,-8-9 15,-18-25-15,-17-10 16,-18-8 0,-8-8-16,-9-10 15,-17-16-15,-1-10 16,-8-8-16,0 0 15</inkml:trace>
  <inkml:trace contextRef="#ctx0" brushRef="#br0" timeOffset="564.7">11298 2848 0,'0'0'0,"0"0"15,0 0-15,0 0 16,0 0-16,0 0 16,0 0-16,17 0 15,9 8 1,9 1-16,17 0 0,9-1 15,8-8 1,1 0-16,16 9 16,-34-9-16</inkml:trace>
  <inkml:trace contextRef="#ctx0" brushRef="#br0" timeOffset="1660.18">12869 2363 0,'0'0'0,"0"-9"15,0-8-15,0-1 16,-8 1-16,-1 0 16,0-1-16,1 1 15,-1 8-15,0 1 16,-8 8 0,-9 0-16,-9 17 15,-8 9-15,-18 35 16,9 34-16,17 18 15,9 8-15,17 0 16,18-8-16,17-27 16,9-17-16,8-8 15,18-18 1,8-17-16,-8-17 16,0-9-16,-9-9 15,-8-17-15,-10-17 16,-25-9-16,-9-8 15,-9 8-15,-17 8 16,0 10 0,9 16-16,-1 10 15,1 8-15,17 0 16,0 0-16,0 0 16,17 0-16,27 0 15,17 0-15,8 0 16,1 0-16,-18 0 15,-9 17-15,-17 0 16,0 9 0,0 26-16,-17 9 15,0 8-15,-9-8 16,0-9-16,0 0 16,0 0-16,0-26 15,0-18-15,8 1 16,-8-9-16,9 0 15</inkml:trace>
  <inkml:trace contextRef="#ctx0" brushRef="#br0" timeOffset="2193.64">13825 2969 0,'0'0'0,"0"0"16,0 0-16,0 0 16,0-9-16,0 1 15,0-1-15,0 0 16,0 1-1,-9-1-15,0-8 16,0 8-16,-8 9 16,-9 0-16,0 9 15,0 17-15,-9 8 16,18 10-16,0-1 16,-1 0-16,18-17 15,0-9 1,18-8-16,-1 0 15,18-1-15,-1-16 16,1-18-16,-9-9 16,0 0-16,0 18 15,-17 0-15,0 17 16,-9 0-16,0 9 16,17 8-16,0 17 15,18 1 1,8 8-16,10-8 15,7-9-15,-8-17 16,1-1-16,-27 1 16</inkml:trace>
  <inkml:trace contextRef="#ctx0" brushRef="#br0" timeOffset="2428.8">14181 2787 0,'-9'-9'0,"-8"1"0,-1-1 15,9 9-15,9 0 16,0 0 0,0-9-16,18 1 15,-1-1-15,27-17 16,25 0-16,9-9 15,-8 1 1,-1-1-16,-34 18 16</inkml:trace>
  <inkml:trace contextRef="#ctx0" brushRef="#br0" timeOffset="2677.42">14259 2337 0,'0'0'0,"0"0"15,0 0-15,0 0 16,0 0-16,0 17 16,17 26-16,-8 35 15,-1 26 1,1 26-16,0 9 16,0-35-16,-1-18 15,1-25-15,0-18 16,-1-8-16,18-18 15,0 0 1,-8-8-16</inkml:trace>
  <inkml:trace contextRef="#ctx0" brushRef="#br0" timeOffset="3146.31">14754 2856 0,'0'0'0,"0"0"0,0 0 15,0 0-15,0 0 16,0 0-16,0 0 16,0 9-16,0 0 15,0 8-15,26 9 16,0 0-16,9-17 15,-1-1 1,18-16-16,-8-1 16,-1-8-16,-17-1 15,0-8-15,-17 0 16,0-8-16,-18 8 16,0 8-16,-17 1 15,-8 17 1,-10 9-16,-8 17 15,0 26-15,8 17 16,18 9-16,18 0 16,8 0-16,17-18 15,9-8-15,26-8 16,18-1-16,-1-26 16,27-25-16,34-18 15,183-35-15</inkml:trace>
  <inkml:trace contextRef="#ctx0" brushRef="#br0" timeOffset="5662.56">2032 4398 0,'0'0'0,"0"0"16,0 17-16,0 27 16,0 51-16,0 43 15,0 27-15,0-9 16,0-9-16,0-43 16,0-35-1,0-25-15,0-10 16,0-25-16,0 0 15,9-9-15</inkml:trace>
  <inkml:trace contextRef="#ctx0" brushRef="#br0" timeOffset="5996.98">1936 4476 0,'0'0'0,"0"0"0,0 0 16,0 0-16,0 0 15,18-9-15,8 1 16,26-1-16,9-8 16,26 8-16,-9 9 15,9 17 1,-9 18-16,0-1 16,-17 18-16,-1 9 15,-25 17-15,-17 0 16,-18 9-1,-26 8-15,-18 9 0,-17-18 16,-17-8-16,-9-26 16,18-17-1,-1-18-15,18-8 16,9-18-16,17-8 16,26 0-16,0 8 15</inkml:trace>
  <inkml:trace contextRef="#ctx0" brushRef="#br0" timeOffset="6459.67">2666 5056 0,'0'0'0,"0"-9"0,0 9 16,0 0 0,0 0-16,0 0 15,9 0-15,8 0 16,18 0-16,17 0 16,9-8-16,-1-1 15,10 0 1,-9-8-16,-9-9 15,-9 0-15,-8 0 16,-9 0-16,-17 0 16,-9 9-16,-9 0 15,-8-1-15,-9 10 16,-18 16-16,1 18 16,-18 18-16,17 8 15,18 8-15,9 27 16,17-9-16,17-9 15,9-8 1,9-18-16,9-8 16,25-9-16,18-18 15,-35 1-15</inkml:trace>
  <inkml:trace contextRef="#ctx0" brushRef="#br0" timeOffset="6811.34">3916 4363 0,'0'0'16,"0"0"-16,-8-8 0,-1-1 15,0 9 1,-8 0-16,0 0 15,-9 17-15,-1 1 16,-7 16-16,-1 18 16,18 17-16,-1 35 15,10 18-15,8-10 16,17 1-16,-8-1 16,-1-25-16,1-18 15,-9-8 1,0-18-16,-9-17 15,1-8-15,-10-10 16,-8 1-16,18-9 16</inkml:trace>
  <inkml:trace contextRef="#ctx0" brushRef="#br0" timeOffset="6959.68">3421 5108 0,'-8'0'0,"-1"0"16,9 0-1,0 9-15,0-1 16,9 1-16,17 0 15,35-1-15,34-16 16,9-10 0,0-8-16,9 9 0,-52 8 15</inkml:trace>
  <inkml:trace contextRef="#ctx0" brushRef="#br0" timeOffset="7160.2">4125 5039 0,'0'0'0,"0"0"16,8 26-16,1 17 15,0 18 1,0-1-16,-1-16 16,1-1-16,0-8 15,-9-9-15,0-9 16,8-8-16,-8-1 15</inkml:trace>
  <inkml:trace contextRef="#ctx0" brushRef="#br0" timeOffset="7283.75">4081 4493 0,'0'0'0,"0"0"0,0 0 15,0 0-15,0 17 16,26 1-16,0-1 15</inkml:trace>
  <inkml:trace contextRef="#ctx0" brushRef="#br0" timeOffset="7709.35">4385 5056 0,'0'0'0,"0"0"16,0 17-16,0 9 15,0 9-15,0 17 16,0-9-16,0 1 16,0-10-16,0-8 15,0-8-15,0-10 16,0 1-16,0-9 15,0-17 1,9-35-16,8-9 16,1 0-16,8 9 15,0 18-15,-9 16 16,1 1-16,-1 17 16,0 9-16,1 17 15,8 26 1,-18 17-16,1 0 15,0-8-15,-1-18 16,1-8-16,8-9 16,1-18-16,-9 1 15</inkml:trace>
  <inkml:trace contextRef="#ctx0" brushRef="#br0" timeOffset="7878.72">4932 5108 0,'0'0'0,"0"17"0,0 18 16,0 8-16,0 1 15,9-1-15,0-17 16,-9 0-16,0-9 16,0 1-1,0-10-15</inkml:trace>
  <inkml:trace contextRef="#ctx0" brushRef="#br0" timeOffset="8030.53">4828 4692 0,'0'0'16,"0"0"-16,0 0 0,0 0 16,0 0-1,0 0-15,18 0 16,8 9-16,0-9 15</inkml:trace>
  <inkml:trace contextRef="#ctx0" brushRef="#br0" timeOffset="8278.54">5037 4969 0,'0'0'0,"0"0"0,0 0 16,0 0-16,8 0 15,18 9 1,18 0-16,25-1 16,1-8-16,8-8 15,9-1-15,-18 0 16,-8 9-16,-35 0 15</inkml:trace>
  <inkml:trace contextRef="#ctx0" brushRef="#br0" timeOffset="8498.36">5566 4597 0,'-8'-9'0,"-1"9"0,0 0 16,1 0-16,-1 9 15,0 34-15,-8 35 16,-1 35-16,1 25 16,0-8-1,17-17-15,8-18 16,1-43-16,17-17 16,0-9-16,-8-9 15</inkml:trace>
  <inkml:trace contextRef="#ctx0" brushRef="#br0" timeOffset="8682.35">5914 5091 0,'0'0'0,"0"17"0,0 26 16,0 1-16,0-1 15,0 0-15,0-17 16,0 0-16,0-17 15,8 8 1,10-8-16,-10-9 16</inkml:trace>
  <inkml:trace contextRef="#ctx0" brushRef="#br0" timeOffset="8801.32">5844 4597 0,'0'-9'0,"0"1"0,0-1 15,0 9-15,0 0 16,0 0-1,0 0-15,9 9 16,8-1-16</inkml:trace>
  <inkml:trace contextRef="#ctx0" brushRef="#br0" timeOffset="9496.7">6374 4944 0,'0'0'0,"0"0"0,-9 17 16,1 9-16,-1 8 15,-9 27-15,18 0 16,0-9-16,9-9 16,0-17-16,8 0 15,9 0 1,0-17-16,9-1 15,-9-16-15,9-10 16,-9-8-16,-9-26 16,-8-8-16,-18-10 15,-17 10-15,0 8 16,0 17-16,-9 18 16,1 17-1,16 0-15,1 9 16,17-1-16,0 1 15,0-1-15,0 1 16,17 0-16,27-18 16,8 0-16,0 1 15,0-9-15,9-1 16,-18 18-16,-17 0 16,0 0-1,-8 18-15,-1-1 16,0 17-16,-8 10 15,0 16-15,-9 1 16,-9-18-16,0-17 16,9 0-16,0-17 15,0 0 1,0-9-16,0-9 16,9-26-16,17-25 15,9-18-15,-9 17 16,0 18-16,-9 25 15,1 10-15,-1 8 16,0 17-16,1 26 16,8 18-1,-9 8-15,9 1 16,-8-18-16,-1-9 16,-8-8-16,-1-18 15</inkml:trace>
  <inkml:trace contextRef="#ctx0" brushRef="#br0" timeOffset="9682.89">7685 4788 0,'0'0'0,"0"8"0,0 1 16,0 0-16,0-1 15,0 1 1,17 8-16,10 1 0</inkml:trace>
  <inkml:trace contextRef="#ctx0" brushRef="#br0" timeOffset="9809.54">7755 5151 0,'0'0'0,"0"0"0,0 18 15,8 16 1,10-8-16</inkml:trace>
  <inkml:trace contextRef="#ctx0" brushRef="#br0" timeOffset="11359.59">10212 4225 0,'0'0'0,"0"0"15,0 0-15,0 0 16,0 0-16,0 0 16,0 0-16,0 0 15,0 0-15,-9 0 16,1 8-16,-27 44 16,-8 52-16,-27 52 15,-8 17-15,8-8 16,-8-1-1,9-8-15,-1-34 16,10-18-16,-1-9 16,17-26-16,18-34 15,0-1-15,9-16 16,17-18-16</inkml:trace>
  <inkml:trace contextRef="#ctx0" brushRef="#br0" timeOffset="11676.54">9248 4606 0,'-8'0'0,"8"0"0,0-9 16,0 9-16,0 0 15,0 0-15,0 0 16,8 0-16,18 17 16,35 44-16,35 52 15,25 8 1,1 0-16,-1 0 16,-25-25-16,-18-18 15,-9-9-15,-16-26 16,-19 0-16,-8-8 15,0 0-15,-17 17 16,0-18 0</inkml:trace>
  <inkml:trace contextRef="#ctx0" brushRef="#br0" timeOffset="12828.69">11063 4484 0,'0'-8'0,"0"8"16,0 0-16,0 0 15,0 0 1,0 26-16,-9 34 16,1 62-16,-1 42 15,-8 27-15,-1-27 16,1-25-16,8-9 15,-8-35-15,0-17 16,8-17-16,26-18 16,1-26-16,-10-8 15</inkml:trace>
  <inkml:trace contextRef="#ctx0" brushRef="#br0" timeOffset="13196.92">11558 5021 0,'0'0'0,"0"0"15,0 0-15,-9 0 16,1 0-16,-10 18 16,-8 8-16,0 34 15,9 1-15,0 0 16,17-1-16,8-16 15,10-1-15,8-17 16,8 0 0,1-18-16,0-8 15,17-8-15,-9-18 16,-8-9-16,-18-17 16,-8 0-16,-26-8 15,-9 8-15,-18 17 16,1 9-1,-1 9-15,10 17 16,16 0-16,18 0 16,0 0-16,0 0 15</inkml:trace>
  <inkml:trace contextRef="#ctx0" brushRef="#br0" timeOffset="13494.14">11836 4944 0,'-9'-9'0,"1"0"0,8 9 16,0 0-16,0 0 16,0 0-16,17 0 15,26 18-15,27 7 16,8 1-16,9 9 16,-9-9-1,-9 0-15,-16 0 16,-10-9-16,-17 1 15,-9 16-15,-8 10 16,-26 16-16,-18 10 16,-26 8-16,-26 17 15,18-9-15,17-25 16,17-9-16,26-26 16</inkml:trace>
  <inkml:trace contextRef="#ctx0" brushRef="#br0" timeOffset="13795.88">12956 5091 0,'0'0'0,"0"0"0,0 0 16,0 0-16,0 0 16,0 0-16,0 0 15,0 0-15,18 0 16,8 0-16,17 0 16,18 0-1,0 0-15,-1 0 16,-8 0-16,-8 0 15,-1 8-15,-25-8 16</inkml:trace>
  <inkml:trace contextRef="#ctx0" brushRef="#br0" timeOffset="13992.26">12861 5446 0,'0'0'0,"0"0"15,0 0-15,0 0 16,8 0-16,10 0 16,16 0-16,19 0 15,16 0 1,18 8-16,8 1 16,-43 0-16</inkml:trace>
  <inkml:trace contextRef="#ctx0" brushRef="#br0" timeOffset="14441.97">14181 4614 0,'-9'0'0,"9"0"16,-9 0-16,9 0 15,0 9-15,-8 34 16,8 44-16,0 34 16,0 35-16,0 0 15,-9-35-15,0-17 16,0 0-16,1-17 15,8-27 1,8-8-16,1-26 16</inkml:trace>
  <inkml:trace contextRef="#ctx0" brushRef="#br0" timeOffset="14658.17">14702 4918 0,'0'0'0,"0"0"16,0 8-16,0 10 15,0 25-15,0 26 16,8 9-16,-8 0 16,0-9-16,0-8 15,0-18-15,0-8 16,0-9-1,0-18-15</inkml:trace>
  <inkml:trace contextRef="#ctx0" brushRef="#br0" timeOffset="14991.87">14953 4788 0,'0'0'0,"0"0"0,0 0 16,0 17-16,0 0 16,18 9-16,17 9 15,8 0-15,18 8 16,8 0 0,9 0-16,-17-17 15,-17 0-15,-1 0 16,-17 9-16,-9 0 15,-17 17-15,-17 17 16,-18 0 0,-25 18-16,-1-1 15,9-25-15,0 0 16,17-18-16,17-8 16,18-18-16</inkml:trace>
  <inkml:trace contextRef="#ctx0" brushRef="#br0" timeOffset="15230.4">16117 5602 0,'0'0'0,"0"0"0,0 17 16,-9 0-16,1 18 16,-10 17-1,-8 0-15,-17 17 16,17 26-16,17-25 16</inkml:trace>
  <inkml:trace contextRef="#ctx0" brushRef="#br0" timeOffset="16041.67">18262 4597 0,'0'0'0,"0"0"0,0 0 15,0 0 1,0 0-16,0 0 15,0 0-15,0 0 16,-9 9-16,-8 34 16,-18 61-16,0 17 15,-8 18-15,0 8 16,-1-34-16,9-18 16,-8 0-1,8-8-15,1-27 16,7 1-16,10-18 15,17-25-15</inkml:trace>
  <inkml:trace contextRef="#ctx0" brushRef="#br0" timeOffset="16341.68">17645 4866 0,'0'0'0,"0"0"15,0 0-15,0 0 16,0 0-16,26 26 16,27 43-16,33 35 15,10 8-15,-9-16 16,8-10-16,-17-16 15,-17-10-15,-17-17 16,-1 1-16,-17-18 16,0 0-1,-17 0-15,0-9 16</inkml:trace>
  <inkml:trace contextRef="#ctx0" brushRef="#br0" timeOffset="16625.98">18896 4493 0,'0'0'0,"0"0"0,0 17 15,-9 9-15,9 52 16,0 52-16,9 35 15,-9 17-15,0-26 16,-9-26 0,9-1-16,0-25 15,0-17-15,0-26 16,0-9-16,0-18 16,0-25-16</inkml:trace>
  <inkml:trace contextRef="#ctx0" brushRef="#br0" timeOffset="16858.2">19235 5056 0,'0'0'0,"0"0"0,0 0 16,0 17-1,0 27-15,0 8 16,0 8-16,0 1 16,0-9-16,0-9 15,0 1-15,0-19 16,0-16-16</inkml:trace>
  <inkml:trace contextRef="#ctx0" brushRef="#br0" timeOffset="17176.28">19460 4692 0,'0'0'0,"0"0"16,0 0-16,0 0 15,0 0-15,18 18 16,-1 16-16,18 10 15,17-1-15,0 0 16,17 1-16,10-1 16,-19 0-16,-8-17 15,-8 0-15,-18 0 16,-9 9-16,-17 25 16,-26 10-1,-26 8-15,-17 0 16,-9-9-16,-1-9 15,10 1-15,34-18 16,27-17 0</inkml:trace>
  <inkml:trace contextRef="#ctx0" brushRef="#br0" timeOffset="17624.96">20502 5082 0,'-8'0'0,"-1"0"16,0 0-16,1 0 15,8 0-15,0 0 16,0 0-16,0 0 15,0 0-15,17 0 16,9 0-16,9 0 16,8 0-1,18 0-15,8 0 16,-8 0-16,-17 0 16,-18 0-16</inkml:trace>
  <inkml:trace contextRef="#ctx0" brushRef="#br0" timeOffset="17791.16">20389 5368 0,'0'0'0,"0"0"0,0 0 16,0 0-16,18 0 16,8 0-16,9 9 15,25-9-15,1 8 16,17 1-1,-26 0-15</inkml:trace>
  <inkml:trace contextRef="#ctx0" brushRef="#br0" timeOffset="18058.24">21527 4588 0,'0'0'0,"0"0"0,0 0 16,0 0-16,0 0 15,-9 26-15,1 26 16,-1 44-16,-8 25 16,-1 9-16,1 8 15,8-16-15,1-27 16,8-17-1,0 0-15,8-9 16,1-43-16</inkml:trace>
  <inkml:trace contextRef="#ctx0" brushRef="#br0" timeOffset="18399.98">21987 4935 0,'0'0'0,"0"0"16,-8 0-16,-1 17 15,-8 18-15,-1 8 16,1 9-16,17 0 16,0-9-16,17 1 15,9-1 1,0-17-1,9-9-15,0-8 0,-1 0 16,-7-18-16,-1 0 16,-9-17-16,-8 0 15,-18-17-15,0-9 16,-8 9-16,0 8 16,-1 18-1,1-1-15,-1 18 16,10 0-16,8 0 15</inkml:trace>
  <inkml:trace contextRef="#ctx0" brushRef="#br0" timeOffset="18683.61">22456 4736 0,'0'0'0,"0"0"16,0 0-16,0 0 15,0 17-15,18 9 16,8 9-16,17-1 16,18 10-1,0-1-15,-1 0 16,-7-8-16,-10-9 16,-17-9-16,-9 0 15,-8 18-15,-26 8 16,-27 35-16,-34 9 15,-26 0-15,0 16 16,52-42-16</inkml:trace>
  <inkml:trace contextRef="#ctx0" brushRef="#br0" timeOffset="25459.7">23472 5108 0,'0'0'0,"0"0"0,0 0 0,0 0 16,0 0-16,9 0 16,17 0-16,17 0 15,18 0-15,26 9 16,0-9-1,8 0-15,-17 0 16,-17-9-16,-9 9 16,-8 0-16,-27 9 15,-8-9-15</inkml:trace>
  <inkml:trace contextRef="#ctx0" brushRef="#br0" timeOffset="25759.82">23429 5446 0,'0'0'0,"0"0"16,0 0-16,0 0 15,17 0-15,9 0 16,26 0-16,18 0 16,-1 0-16,18 0 15,-9 0-15,0 0 16,-17 0-16,-9 0 16,-17 0-1,-26 0-15,-1 0 16</inkml:trace>
  <inkml:trace contextRef="#ctx0" brushRef="#br0" timeOffset="26139.68">23802 4874 0,'0'0'0,"0"0"16,0 0-16,0 0 16,0 0-16,18 0 15,-1 0-15,9 0 16,9 9 0,17 8-16,17 1 15,1-1-15,-9 9 16,-1 0-16,-16-9 15,-1 0-15,-17 1 16,-8-1-16,-10 9 16,-8 35-1,-34 8-15,-19 18 16,-16-1-16,-1 1 16,-8-1-16,9-16 15,25-1-15,18-34 16</inkml:trace>
  <inkml:trace contextRef="#ctx0" brushRef="#br0" timeOffset="27709.34">25617 4701 0,'0'0'0,"0"0"0,0 0 0,0 0 16,0 0 0,0 0-16,0 0 15,-9 9-15,1 17 16,-1 26-16,-17 34 16,-17 35-16,-18 9 15,9-8-15,0-27 16,8 9-1,1 0-15,8-35 16,18-8-16,-1-18 16,10 0-16,-10-17 15,18-17-15</inkml:trace>
  <inkml:trace contextRef="#ctx0" brushRef="#br0" timeOffset="27990.28">25096 4848 0,'0'0'0,"0"0"16,0 0-16,0 9 16,17 8-16,1 18 15,17 25 1,8 27-16,0 8 15,-8-8-15,0-9 16,0-17-16,-9-9 16,0-9-16,-9-9 15,-8-8-15,-1 0 16,1-17-16,0 0 16,-1-9-1</inkml:trace>
  <inkml:trace contextRef="#ctx0" brushRef="#br0" timeOffset="28292.82">25765 5143 0,'0'0'0,"0"0"0,0 0 16,17 0-16,0 0 16,18 0-16,17 8 15,18-8-15,-9 0 16,-1 9-16,1 0 15,-17-9-15,-18 0 16</inkml:trace>
  <inkml:trace contextRef="#ctx0" brushRef="#br0" timeOffset="28489.16">25747 5446 0,'0'0'0,"0"0"16,0 0 0,18 0-16,8 8 15,17-8-15,9 9 16,35 0-16,-26-1 16</inkml:trace>
  <inkml:trace contextRef="#ctx0" brushRef="#br0" timeOffset="29023.77">27119 4190 0,'-8'0'0,"8"0"16,0 0-16,-9 0 16,0 0-16,1 9 15,-18 17-15,-18 26 16,-8 43-1,-9 52-15,-8 35 16,8 26-16,9 17 16,26 9-16,9-18 15,25-25-15,27-1 16,8-16-16,9-36 16,18-8-16,17-26 15,0-35 1,8-8-16,-43-35 15</inkml:trace>
  <inkml:trace contextRef="#ctx0" brushRef="#br0" timeOffset="29772.26">27458 4588 0,'0'0'0,"0"0"16,-9 0-16,1 0 15,-10 18-15,-8 25 16,-8 26-16,16 1 16,1-1-1,17-8-15,0-1 16,17-17-16,18 1 16,8-18-16,18-18 15,9-8-15,-10-17 16,1-9-16,-9-9 15,-26-17 1,0-17-16,-26 9 16,-17-1-16,-18 9 15,-8 9-15,-9 8 16,0 18-16,0 17 16,17 0-16,9 8 15,8 1-15,18-9 16</inkml:trace>
  <inkml:trace contextRef="#ctx0" brushRef="#br0" timeOffset="30022.65">28700 4476 0,'0'0'0,"0"0"0,0 0 16,0 17-16,0 9 15,-9 43-15,0 27 16,-8 8-16,0-9 16,-1 9-16,1 17 15,17-17 1,0-61-16</inkml:trace>
  <inkml:trace contextRef="#ctx0" brushRef="#br0" timeOffset="30339.34">27554 5697 0,'0'0'0,"0"0"16,0 9-16,-9 8 15,0 18-15,1 17 16,-1 8-16,0 9 16,9 18-1,0-35-15</inkml:trace>
  <inkml:trace contextRef="#ctx0" brushRef="#br0" timeOffset="30738.77">28552 5792 0,'0'0'0,"0"0"16,-8 18-16,-1-1 15,0 18-15,0-9 16,9 8-16,0 1 16,0-1-16,9-8 15,9 0 1,-1-17-16,0 0 16,1-1-16,16-16 15,1-1-15,0 0 16,-9-17-1,-17 0-15,-9 0 0,-9-8 16,-8-1-16,-18 1 16,-9 16-16,-16 1 15,-1 0 1,9 8-16,26 9 16</inkml:trace>
  <inkml:trace contextRef="#ctx0" brushRef="#br0" timeOffset="31055.16">29117 4285 0,'0'0'0,"0"0"16,0 0-16,0 0 15,8 26-15,18 26 16,26 44-16,18 33 16,-1 45-16,-8 42 15,-17 27-15,-27-1 16,-43 1-16,-44-10 15,-42 1 1,-45-26-16,-138 147 16</inkml:trace>
  <inkml:trace contextRef="#ctx0" brushRef="#br0" timeOffset="42703.63">5080 6883 0,'0'0'0,"0"0"0,0 0 0,0 18 16,0-1-16,17 0 16,1 9-16,16 0 15,1 0-15,26-17 16,17-9 0,-8-9-16,-10-17 15,-7 0-15,-10 0 16,-17 0-16,0 0 15,-17 9-15,-1-9 16,-16 9-16,-1 0 16,-17-1-16,0 1 15,-9 8-15,9 9 16,0 9 0,9 8-16,-1 1 15,1 16-15,0 9 16,17 9-16,8-8 15,10-10-15,-1-8 16,0 0-16,27-8 16,-9-1-16</inkml:trace>
  <inkml:trace contextRef="#ctx0" brushRef="#br0" timeOffset="42867.03">5844 6918 0,'0'0'0,"0"0"15,0 0-15,0 0 16,0 0-16,0 0 16,9 9-16</inkml:trace>
  <inkml:trace contextRef="#ctx0" brushRef="#br0" timeOffset="43537.09">6591 6762 0,'0'0'0,"0"0"0,0 0 16,0 0-16,0 0 16,0 0-16,0-8 15,-9-1-15,1 0 16,-1 1-16,0-10 15,-17 1 1,0 0-16,0 8 16,-17 9-16,8 0 15,9 17-15,0 1 16,8 8-16,1 0 16,8 0-1,9 0-15,18 0 16,-1 0-16,1-18 15,16 1-15,1-9 16,0-9-16,8 1 16,-17-1-16,0 9 15,0 0-15,-8 0 16,-1 17-16,9 26 16,9 44-1,-9 8-15,0 1 16,-17-1-16,-1-9 15,-16-16-15,-1-18 16,0-9-16,-8-17 16,-9 0-16,-9 0 15,-8-17-15,-1-1 16,10-16-16,7-1 16,-7-17-16,-1-17 15,18 8 1,25 0-16,10 9 15</inkml:trace>
  <inkml:trace contextRef="#ctx0" brushRef="#br0" timeOffset="43659.16">7164 6996 0,'0'0'0,"9"0"0,8 17 15,157 87-15</inkml:trace>
  <inkml:trace contextRef="#ctx0" brushRef="#br0" timeOffset="44603.38">9213 6269 0,'0'0'0,"0"0"0,0 0 0,0 0 0,-8 17 16,-1 9-16,-17 52 15,-17 43 1,-18 9-16,-9 17 15,1 0-15,17-25 16,0-27-16,17-8 16,9-18-16,9-17 15,-1-18 1,9 1-16,9-18 16</inkml:trace>
  <inkml:trace contextRef="#ctx0" brushRef="#br0" timeOffset="44919.31">8475 6494 0,'0'0'0,"0"0"0,9 0 16,26 17-16,17 18 15,9 8-15,25 9 16,1 9-16,0 8 16,-9 0-16,0 9 15,-8-9 1,-9-8-16,-18 0 16,1-18-16,-18-17 15,0 0-15,-9-9 16,-8-8-16,-1 0 15,1-1-15,-9-8 16</inkml:trace>
  <inkml:trace contextRef="#ctx0" brushRef="#br0" timeOffset="45220.21">9743 6182 0,'0'0'0,"0"0"0,0 0 0,0 0 15,0 0-15,9 17 16,8 9-16,1 18 16,-1 25-16,0 43 15,1 1-15,-10 0 16,1 8-16,0-9 15,-1-25-15,1-9 16,0-17-16,-9-18 16,0-17-1,8-9-15,-8-8 16</inkml:trace>
  <inkml:trace contextRef="#ctx0" brushRef="#br0" timeOffset="45669.55">10299 6658 0,'0'0'0,"0"0"0,0 0 15,0 0 1,0 0-16,0 0 16,-9 18-16,1 8 15,-1 8-15,0 10 16,1 16-16,8 9 16,0-8-1,0-18-15,17 1 0,0-18 16,1 0-16,8-18 15,8 1 1,1-18-16,0-8 16,0-9-16,-9-9 15,0-8-15,-18 0 16,-8-9-16,-8 9 16,-10 8-16,-8 0 15,-8 1 1,-1 8-16,9 8 15,8 1-15,10 8 16</inkml:trace>
  <inkml:trace contextRef="#ctx0" brushRef="#br0" timeOffset="45986.54">10603 6329 0,'0'0'0,"0"0"0,0 9 16,17 8-16,9 18 16,18 8-16,25 9 15,1 9 1,8-18-16,0 0 16,-17-8-16,0-9 15,-18 0-15,-8-9 16,-9 1-16,-18-1 15,1 0-15,-26 9 16,-27 35-16,-34 17 16,-26 8-16,0-8 15,0-17-15,8-9 16,35-26 0,35-17-16</inkml:trace>
  <inkml:trace contextRef="#ctx0" brushRef="#br0" timeOffset="46319.89">11714 6736 0,'0'0'15,"0"0"-15,0 0 16,0 0-16,0 0 16,18 0-16,-1 9 15,18 0-15,0-9 16,17 0-16,0 0 15,9 0-15,17 8 16,-17 1-16,-44 0 16</inkml:trace>
  <inkml:trace contextRef="#ctx0" brushRef="#br0" timeOffset="46504.11">11714 6987 0,'0'0'0,"0"0"0,9 9 16,8 0-1,9 8-15,18 0 16,17-8-16,8 0 16,27-9-1,17-18-15,-53 1 16</inkml:trace>
  <inkml:trace contextRef="#ctx0" brushRef="#br0" timeOffset="46952.31">12921 6139 0,'0'0'0,"0"0"0,0 0 15,-8 8-15,-1 10 16,0-1-16,-17 18 16,0 17-16,-8 34 15,-1 18 1,-9 17-16,1 35 0,0 9 16,8-1-1,17 1-15,10-1 16,25-34-16,9 0 15,9 0-15,0-43 16,17-27-16,-9-16 16,-17-18-16</inkml:trace>
  <inkml:trace contextRef="#ctx0" brushRef="#br0" timeOffset="47441.4">13538 6295 0,'0'0'0,"0"0"16,0 0-16,-9 0 16,1 17-16,-18 0 15,0 18-15,-9 25 16,0 18 0,9 0-16,9-17 15,17 0-15,0-18 16,8 0-16,10-17 15,8 0-15,17-17 16,9 0-16,9-18 16,0 0-1,-18-17-15,1-17 16,-18-18-16,0-8 16,-18 8-16,-16 9 15,-1 18-15,-8-1 16,-9 18-16,8-1 15,1 10-15,0 8 16,17 0-16,0 0 16,8 0-1</inkml:trace>
  <inkml:trace contextRef="#ctx0" brushRef="#br0" timeOffset="47639">14485 6355 0,'0'0'0,"0"0"15,0 9-15,0 17 16,8 17-16,1 26 16,0 1-16,-9-1 15,8 9-15,1-43 16</inkml:trace>
  <inkml:trace contextRef="#ctx0" brushRef="#br0" timeOffset="48504.1">13451 7247 0,'0'0'0,"0"0"16,0 0-16,0 0 0,0 0 16,-9 0-16,1 0 15,-1 0 1,0 0-16,1 0 15,-1 9-15,0 0 16,1-1-16,-10 1 16,10 0-16,-1-1 15,9 1-15,0-9 16,0 0 0,0 0-16,0 0 15,0 0-15,0 0 16,-9 0-16,9 0 15,0 0-15,0 0 16,0 0-16,0 0 16,0 0-16,0 0 15,0 0-15,0 0 16,0 0 0,0 0-16,0 0 15,0 0-15,0 0 16,0 0-16,0 0 15,0 0-15,-8 17 16,-1 9-16,-17 26 16,0 17-1,-9 9-15,9-17 16,-9 26-16,1-1 16,7-17-16,1-8 15,9-18-15</inkml:trace>
  <inkml:trace contextRef="#ctx0" brushRef="#br0" timeOffset="48952.24">14285 7472 0,'0'0'0,"0"0"15,0 0-15,0 0 16,0 0-16,0 0 16,-9 0-16,0 18 15,1-1-15,-1 18 16,0 8-16,9 9 15,0 0-15,9-9 16,8 1 0,9-1-16,27-17 15,-1 0-15,17-18 16,1-16-16,-10-10 16,-16-7-16,-9-1 15,-9-9-15,-18-17 16,-16-9-16,-18 1 15,-9 8-15,-17 0 16,0 17 0,0 0-16,8 9 15,27 9-15</inkml:trace>
  <inkml:trace contextRef="#ctx0" brushRef="#br0" timeOffset="49285.65">14884 6286 0,'0'0'0,"0"0"15,0 17-15,17 1 16,9 25-16,18 26 15,17 18-15,8 8 16,9 18-16,0 8 16,-17 9-16,-17-9 15,-18 9-15,-26 0 16,-18-9 0,-25 0-16,-18 1 15,-8-18-15,8-9 16,-9-26-16,27-43 15</inkml:trace>
  <inkml:trace contextRef="#ctx0" brushRef="#br0" timeOffset="50935.43">16178 6260 0,'0'0'0,"0"0"16,0 0-16,0 0 15,0 0-15,-9 17 16,-8 18-16,-18 51 16,-8 44-1,-9 35-15,-1 25 16,19-8-16,16 9 16,10-18-16,8-8 15,17-9-15,18-27 16,8-25-16,1-26 15,16-17-15,10-26 16,-27-27-16</inkml:trace>
  <inkml:trace contextRef="#ctx0" brushRef="#br0" timeOffset="51301.71">17480 6269 0,'0'0'0,"0"0"0,18 17 15,8 26-15,26 44 16,17 25-16,-8 27 16,0 34-16,-18 26 15,-25 18 1,-36 17-16,-34 0 15,-61 51-15,-26 1 16,-52 43-16</inkml:trace>
  <inkml:trace contextRef="#ctx0" brushRef="#br0" timeOffset="56405.92">16855 6243 0,'0'0'0,"0"0"0,0 0 0,0 0 15,0 0-15,0 0 16,-9 17-16,1 26 16,-1 27-16,0 25 15,1-9 1,8-8-16,8-26 15,1-26-15</inkml:trace>
  <inkml:trace contextRef="#ctx0" brushRef="#br0" timeOffset="56917.61">16925 7299 0,'0'0'0,"0"0"0,-18 0 16,1 9-16,0 0 15,-1-9-15,-8 8 16,0 10-16,-9 16 16,1 9-16,8 9 15,8 9-15,1-9 16,8 9-16,9-18 16,0 0-16,18-8 15,-1-9 1,0-17-16,9-1 15,9-16-15,8-18 16,1-18-16,8-16 16,-9-10-16,-17 1 15,-17 0-15,-18 17 16,-8 17 0,-18 1-16,-8 16 15,-18 18-15,9 9 16,9 8-16,8 0 15,26 1-15</inkml:trace>
  <inkml:trace contextRef="#ctx0" brushRef="#br0" timeOffset="73815.02">18522 6788 0,'0'0'0,"0"0"0,0 0 16,0 0-16,0 0 15,0 0 1,0 0-16,9 0 16,17 0-16,18 0 15,8 0-15,9 0 16,8 0-16,0 0 15,-8 0-15,-9 9 16,-26 0-16</inkml:trace>
  <inkml:trace contextRef="#ctx0" brushRef="#br0" timeOffset="74002.94">18670 6979 0,'0'0'0,"0"0"0,0 0 0,0 0 16,0 0-16,0 0 15,9 0-15,8 17 16,18 0-16,26 1 16,8-1-16,27-8 15,-36-9-15</inkml:trace>
  <inkml:trace contextRef="#ctx0" brushRef="#br0" timeOffset="75148.2">19921 6000 0,'-9'0'0,"0"0"0,9 0 15,0 0-15,-9 0 16,1 0-16,-1 0 16,0 0-1,1 9-15,-10-1 16,1 10-16,-9 16 16,0 1-16,0 26 15,-9 17-15,-8 26 16,-1 17-16,10 0 15,-1 18-15,0 16 16,18 1 0,17 26-16,0 0 15,17-17-15,9-1 16,9-25-16,8-27 16,27 1-16,17-9 15,17-17-15,35-27 16,243 70-1</inkml:trace>
  <inkml:trace contextRef="#ctx0" brushRef="#br0" timeOffset="82096.33">20607 6407 0,'0'-9'0,"0"9"0,0-8 0,0-1 15,0 1-15,0-1 16,-9 0-16,0 1 16,1-1-16,-1 9 15,-17 0 1,0 9-16,-9 8 15,-8 26-15,-10 35 16,27-9-16,9-8 16,8-9-16,9-9 15,18 1-15,16-10 16,1-8-16,17-17 16,0 0-1,1-18-15,-1-17 16,8-17-16,-16-9 15,-27 0-15,-8-9 16,-18 9-16,1 9 16,-19 8-16,1 9 15,-17 9-15,8 17 16,27 0 0</inkml:trace>
  <inkml:trace contextRef="#ctx0" brushRef="#br0" timeOffset="85181.69">20554 7143 0,'0'0'0,"0"0"0,0 0 0,0 0 0,0 0 15,0 18-15,0 16 16,0 27 0,0 26-16,0-10 15,0 1-15,0-17 16,0-9-16,0-9 15,0-17-15,0-17 16,0 0-16,0-1 16</inkml:trace>
  <inkml:trace contextRef="#ctx0" brushRef="#br0" timeOffset="85629.8">20867 6312 0,'0'0'0,"0"0"16,0 0-16,0 0 15,17 0-15,1 17 16,17 9-16,25 52 15,18 35 1,-8-1-16,8 36 16,-26 7-16,-17 10 15,-26 8-15,-27-17 16,-16 0-16,-19-9 16,-7-8-16,34-79 15</inkml:trace>
  <inkml:trace contextRef="#ctx0" brushRef="#br0" timeOffset="87114.13">21484 6814 0,'0'0'0,"0"0"16,0 0-16,8 0 15,1 0 1,8 0-16,1 0 15,8-8-15,17-1 16,9 0-16,9 1 16,-9-1-16,-8 0 15,-1 9-15,18 0 16,-9 18-16,-26-10 16,-9 1-16</inkml:trace>
  <inkml:trace contextRef="#ctx0" brushRef="#br0" timeOffset="87362.85">21536 7109 0,'0'0'0,"0"0"0,0 0 16,0 0-16,17 0 16,9 8-16,18-8 15,8 0-15,8-8 16,36 16 0,-27 1-16</inkml:trace>
  <inkml:trace contextRef="#ctx0" brushRef="#br0" timeOffset="89812.15">22769 6251 0,'0'0'0,"0"0"16,0 0-16,0 0 16,0 26-16,-9 35 15,0 69-15,-17 34 16,0 10 0,9-10-16,0-25 15,8-18-15,0-26 16,9-34-16,0-27 15,0-8 1,9-8-16,0-18 16,-1 0-16</inkml:trace>
  <inkml:trace contextRef="#ctx0" brushRef="#br0" timeOffset="89979.41">23047 6710 0,'0'0'0,"0"0"16,0 18-16,0 25 16,-9 35-1,0 8-15,1-8 16,-10-8-16,10-36 16</inkml:trace>
  <inkml:trace contextRef="#ctx0" brushRef="#br0" timeOffset="90278.51">23481 6693 0,'0'0'0,"0"0"15,9 9-15,8 8 16,18 0-16,17 9 15,0 0 1,9 0-16,-18-8 16,-8-10-16,-9 1 15,-9 0-15,-8-1 16,-9 18-16,-17 17 16,-36 27-16,-25 16 15,-26 10-15,0 8 16,60-44-16</inkml:trace>
  <inkml:trace contextRef="#ctx0" brushRef="#br0" timeOffset="99826.87">4298 8261 0,'0'0'0,"0"0"0,0 17 0,0 43 16,-8 27-16,-1 34 15,9 27-15,-9-19 16,1-7-16,8-10 15,-9-8-15,9-26 16,9-26 0,-1-17-16,1-27 15</inkml:trace>
  <inkml:trace contextRef="#ctx0" brushRef="#br0" timeOffset="100250.34">4637 8598 0,'0'0'0,"0"0"16,0-8-16,0 8 16,0-9-16,0 0 15,17 1-15,10-1 16,7 0-1,1 1-15,0-1 16,8 9-16,-17 0 16,-8 9-16,-1-1 15,-8 10-15,-1-1 16,1 9 0,-18 17-16,9 18 0,0-9 15,0-9 1,0 0-16,0-8 15,9 0-15,8-9 16,9 0-16,9-9 16,17-8-16,9-9 15,0-9-15,8-26 16,18-25-16,-9-1 16,-17 9-16,-44 35 15</inkml:trace>
  <inkml:trace contextRef="#ctx0" brushRef="#br0" timeOffset="100476.75">5219 8416 0,'0'0'0,"0"0"16,0 0-16,0 0 16,-9 18-1,1 8-15,-1 17 16,0 35-16,1 26 15,-10 0-15,1-9 16,-1 0-16,18-17 16,0 0-16,9-17 15,0-26-15,-1-27 16</inkml:trace>
  <inkml:trace contextRef="#ctx0" brushRef="#br0" timeOffset="100776.3">5488 8442 0,'0'0'0,"0"0"0,0 18 16,18-1-16,-1 18 15,18-1-15,17 1 16,8 0-16,10-9 15,-9 0-15,-9 0 16,-9-9-16,-17 0 16,-8 18-16,-10 0 15,-25 16 1,-18 19-16,-26 16 16,-17 1-16,9-9 15,-1-17-15,18-27 16,26-16-16,18-10 15</inkml:trace>
  <inkml:trace contextRef="#ctx0" brushRef="#br0" timeOffset="101011.4">6330 8694 0,'0'0'0,"0"0"15,0 0-15,0 0 16,0 0 0,0 0-16,18 0 15,-1 8-15,18 1 16,17-9-16,9 0 16,0-9-16,17 1 15,0-10-15,-43 18 16</inkml:trace>
  <inkml:trace contextRef="#ctx0" brushRef="#br0" timeOffset="101178.34">6383 8971 0,'0'0'0,"0"0"0,0 0 15,0 0-15,17 8 16,9 1-16,9 0 15,26-1 1,51 1-16,253 26 16</inkml:trace>
  <inkml:trace contextRef="#ctx0" brushRef="#br0" timeOffset="101826.79">7963 8321 0,'0'0'0,"0"9"16,9 8-16,8 18 15,-8-1-15,-1 10 16,1-1-16,-18 9 16,-8 17-1,-18 9-15,-25-8 16,-1-10-16,-9-8 16,18-17-16,0-9 15,9-18-15,8 1 16,9 0-16,9-18 15,8-8-15,9-9 16,17-18-16,9 1 16,9 9-16,8-1 15,1 18 1,-1-1-16,-8 18 16,0 9-16,-9 17 15,0 9-15,0 8 16,0 0-16,-9 0 15,1-17-15,-1 0 16,0-8-16,9-10 16,-8 1-16</inkml:trace>
  <inkml:trace contextRef="#ctx0" brushRef="#br0" timeOffset="102027.04">8571 8174 0,'0'0'0,"0"0"0,-9 35 16,1 34-1,-1 35-15,-9 0 16,1 26-16,0 8 16,-1-34-16,10-26 15,8-17-15,0-9 16,8-26-16,-8-18 15</inkml:trace>
  <inkml:trace contextRef="#ctx0" brushRef="#br0" timeOffset="102376.54">8849 8590 0,'0'0'0,"0"0"0,0 0 16,-9 17-16,0 9 15,1 17-15,8 9 16,0-8-16,17-1 16,0-9-16,9-8 15,9-8-15,0-10 16,8 1-16,1-18 15,-18 1 1,0-10-16,-17-8 16,-1 0-16,-16-8 15,-10-1-15,-8 1 16,-9 8-16,1 8 16,16 10-1,10 8-15</inkml:trace>
  <inkml:trace contextRef="#ctx0" brushRef="#br0" timeOffset="102660.98">9118 8356 0,'0'0'0,"0"0"16,17 17-16,18 0 15,0 18-15,17 0 16,0-1-16,0-8 15,9 0-15,-18 0 16,1 0-16,-18-8 16,0-1-16,-17 0 15,-9 9-15,-18 18 16,-25 8 0,-1 8-16,-16 1 15,-10-18-15,9 0 16,35-25-16,26-10 15</inkml:trace>
  <inkml:trace contextRef="#ctx0" brushRef="#br0" timeOffset="102876.76">9830 8798 0,'0'0'0,"0"0"0,0 0 15,0 0-15,0 0 16,17 8-16,1 1 16,25-1-16,18-16 15,26-18 1,0 0-16,-1 9 16,10-1-16,-9-8 15,-61 18-15</inkml:trace>
  <inkml:trace contextRef="#ctx0" brushRef="#br0" timeOffset="103093.68">10186 8503 0,'0'0'0,"0"0"15,0 0-15,0 17 16,0 1-16,0 16 15,-9 36-15,1 16 16,-10-8 0,1 0-16,17-17 0,9-27 15,-1-16 1</inkml:trace>
  <inkml:trace contextRef="#ctx0" brushRef="#br0" timeOffset="103693.34">10499 9516 0,'0'0'0,"0"0"0,0 0 16,0 9-16,0 0 15,0-1-15,0 1 16,0 0 0,0-9-16,0 0 15,0 0-15,0-9 16,8-43-16,18-52 16,9-26-16,17-17 15,0 17 1,18 26-16,-1 18 15,18 16-15,-9 10 16,-8 25-16,-9 0 16,-9 18-16,-26 8 15,-9 9-15,-8 0 16,-9 0-16,-9 18 16,-8 8-16,-18 8 15,-8 18-15,-1 9 16,9-18-1,1 0-15,16-8 16,1-9-16,17 0 16,17-9-16,1 9 15,8 0-15,0-17 16,-18 0-16,1-1 16,0 1-16,-9 0 15,-9-1 1,-26 10-16,-17-1 15,-26 0-15,9-8 16,17 0-16,34-9 16,9 0-16</inkml:trace>
  <inkml:trace contextRef="#ctx0" brushRef="#br0" timeOffset="104042.34">11463 8347 0,'0'0'0,"0"0"16,0 0-16,0 17 16,0 9-16,8 18 15,1 16 1,-9 36-16,-9 25 16,1-9-16,-10-8 15,10-8-15,-1-10 16,0-16-16,18-10 15,8-25-15</inkml:trace>
  <inkml:trace contextRef="#ctx0" brushRef="#br0" timeOffset="104528.94">11940 8659 0,'0'0'0,"0"0"16,0 0-16,0 0 15,0 26-15,0 17 16,0 27-16,0-10 16,0 1-16,0-18 15,0 0-15,9-8 16,0-26-16,-9-9 15</inkml:trace>
  <inkml:trace contextRef="#ctx0" brushRef="#br0" timeOffset="104798.17">12157 8607 0,'0'0'0,"0"0"15,0 0-15,18 9 16,8 8-16,17 0 16,9 9-16,44 9 15,8 8-15,-17-17 16,-26 0 0,-18 0-16,-17-9 0,-17 9 15,-9 18 1,-44 34-16,-60 34 15,-44 27-15,-8-27 16,95-68-16</inkml:trace>
  <inkml:trace contextRef="#ctx0" brushRef="#br0" timeOffset="107326.54">13399 8849 0,'0'0'0,"0"0"0,0 0 16,26 0-16,9 9 15,26-9-15,8-9 16,9 1-16,-8-10 16,25-7-16,-34 16 15</inkml:trace>
  <inkml:trace contextRef="#ctx0" brushRef="#br0" timeOffset="107477.01">13634 9005 0,'0'0'0,"0"0"15,0 0-15,0 0 16,0 0-16,0 0 16,0 9-16,26 0 15,8-9 1,27 0-16,-18 8 16</inkml:trace>
  <inkml:trace contextRef="#ctx0" brushRef="#br0" timeOffset="107813.45">14537 8261 0,'0'0'0,"0"0"0,0 8 16,-9 27-16,-17 34 15,-18 44-15,-8 51 16,0 27-16,18-1 16,7-8-16,27-26 15,9-17-15,17-9 16,9-35-16,8-26 15,9-17 1,18-17-16,-1-27 16,-34 1-16</inkml:trace>
  <inkml:trace contextRef="#ctx0" brushRef="#br0" timeOffset="108292.31">15353 8269 0,'0'0'0,"0"0"0,0 0 16,0 0-1,0 18-15,9 8 16,-9 25-16,-9 1 16,0 18-16,-17-10 15,0 1-15,-17 0 16,-1-18 0,10-8-16,-1-9 15,0-18-15,9 1 16,-9-18-16,18 1 15,0-1-15,-1-8 16,18-1-16,0 1 16,0 8-16,18 1 15,-1-1-15,18 9 16,-9 0-16,0 9 16,0 8-1,0 18-15,0-1 16,0-8-16,-9 0 15,9 9-15,-8-9 16</inkml:trace>
  <inkml:trace contextRef="#ctx0" brushRef="#br0" timeOffset="108876.54">14979 10001 0,'0'0'0,"0"0"0,0 0 16,0 0-16,0 0 15,0 0-15,0 0 16,0-8-16,0-10 15,0-34-15,18-26 16,8-25-16,9-10 16,8 9-1,0 17-15,10 1 16,-1 25-16,0 9 16,-9 18-16,1 16 15,-1 1-15,-17 8 16,0 9-16,-17 0 15,-9 0-15,0 0 16,-9 18-16,-8-1 16,-9 9-1,0 0-15,8 0 16,1-9-16,17 0 16,0 1-16,0-1 15,17 0-15,18 9 16,-9 0-16,0-17 15,-17 0-15,0-1 16,-1 1-16,-16 0 16,-1-1-1,-17 10-15,0-10 16,-18 1-16,10 0 16,8-9-16,8 0 15,9 0-15</inkml:trace>
  <inkml:trace contextRef="#ctx0" brushRef="#br0" timeOffset="109176.75">15492 8503 0,'0'0'0,"0"0"0,0 0 16,17 0-16,18 17 15,17 18-15,9 8 16,26 18 0,-1 26-16,1 16 0,-17-7 15,-27 25-15,-8 9 16,-35 0-1,-43 34-15,-44 18 16,-18-17-16,-120 155 16</inkml:trace>
  <inkml:trace contextRef="#ctx0" brushRef="#br0" timeOffset="110994.66">2874 10408 0,'0'0'0,"0"0"0,0 0 16,0 0-16,-8 9 15,-18 26-15,-18 51 16,-17 18-16,-8 26 15,-9 26-15,0 0 16,17-43-16,17-18 16,-8-9-16,18-25 15,16-26 1,-8-9-16,9-18 16,17-8-16</inkml:trace>
  <inkml:trace contextRef="#ctx0" brushRef="#br0" timeOffset="111291.67">2093 10469 0,'0'0'0,"0"0"0,0 0 0,8 9 15,19 17-15,25 26 16,8 17 0,19 18-16,7 8 15,1-9-15,-9 1 16,1-18-16,-19-8 16,1-18-16,-17 1 15,-18-19-15,0 1 16,-18-8-1,1-10-15,0 1 16</inkml:trace>
  <inkml:trace contextRef="#ctx0" brushRef="#br0" timeOffset="111658.55">3465 10270 0,'0'0'0,"0"0"15,0 0-15,0 17 16,-9 26-16,0 53 16,1 42-16,-10 27 15,10-1-15,-1-8 16,-8-8-16,8-27 16,9-26-16,0-26 15,0-25 1,9-10-16,-1-16 15</inkml:trace>
  <inkml:trace contextRef="#ctx0" brushRef="#br0" timeOffset="112074.56">3456 10746 0,'0'0'0,"0"0"0,0-9 16,26 1-16,18-9 15,16-9-15,-8 8 16,-8 1 0,-1 0-16,1 17 15,-18 0-15,0 8 16,-9 10-16,-8-1 15,0 18-15,-9 16 16,-9 10-16,-8 8 16,8-8-16,0-9 15,9-9 1,0-17-16,0 0 16,9 0-16,8-8 15,1-10-15,-1 1 16,18 0-16,17-27 15,9-8-15,-1-17 16,-8 0-16,-17 8 16,-17 26-1</inkml:trace>
  <inkml:trace contextRef="#ctx0" brushRef="#br0" timeOffset="112277.66">4168 10564 0,'0'0'0,"0"0"0,0 9 16,0 26-16,-8 8 16,-1 18-1,0 25-15,0 27 16,1 17-16,8-18 16,17-17-16,-8-8 15,0-18-15,17-17 16,0-17-16,-18-35 15</inkml:trace>
  <inkml:trace contextRef="#ctx0" brushRef="#br0" timeOffset="112641.94">4472 10504 0,'0'0'0,"0"0"0,0 0 15,0 0-15,18 17 16,8 18-16,8-1 16,10 1-16,8 8 15,17 1 1,1-1-16,-1 0 15,-8-17-15,-9 0 16,-17-17-16,-9-1 16,-17 1-16,-1 0 15,1-1-15,-35 27 16,-35 26 0,-43 25-16,-18 1 15,-8-1-15,9 18 16,60-52-16</inkml:trace>
  <inkml:trace contextRef="#ctx0" brushRef="#br0" timeOffset="117474.28">5601 10720 0,'0'0'0,"0"0"0,0 0 0,0 0 16,17 0-16,18 0 15,17 0-15,18 0 16,-1 0 0,-8 0-16,0 0 15,-18 0-15,-17 9 16,-17-1-16</inkml:trace>
  <inkml:trace contextRef="#ctx0" brushRef="#br0" timeOffset="117707.82">5662 10945 0,'-9'0'0,"0"0"0,9 0 0,0 0 16,0 0-1,0 0-15,0 0 16,0 0-16,18 0 15,17 9-15,25 0 16,10-1-16,8-8 16,0 0-16,-52 0 15</inkml:trace>
  <inkml:trace contextRef="#ctx0" brushRef="#br0" timeOffset="118540.73">7034 10417 0,'0'0'0,"0"0"0,0 0 16,0 0-16,0 0 15,9 26 1,-1 17-16,1 27 16,-18 8-16,-17 8 15,0 9-15,-17 1 16,-1-18-16,-17-9 15,9-17-15,-8-17 16,7-9-16,1-18 16,9 1-1,8-18-15,9-8 16,0-9-16,9-9 16,-1-8-16,18 8 15,0 1-15,9 16 16,8 1-1,1 0-15,17-1 16,-1 18-16,10 0 16,8 0-16,-9 9 15,1 8-15,-10 1 16,-8 8-16,0 0 16,1 8-16,-10-8 15,0 0-15,1 0 16,8-8-16,0-1 15,-18-8-15</inkml:trace>
  <inkml:trace contextRef="#ctx0" brushRef="#br0" timeOffset="118893.55">7902 10495 0,'0'0'0,"0"0"0,0 0 15,0 0-15,0 0 16,-8 0-16,-1 17 15,-17 27-15,-9 16 16,-26 36-16,0 25 16,-8 9-16,0-9 15,16-26-15,1 0 16,9-17-16,17-26 16,9-26-16,8-17 15,9-9 1,0 0-16</inkml:trace>
  <inkml:trace contextRef="#ctx0" brushRef="#br0" timeOffset="119174.15">7312 10677 0,'0'0'0,"0"0"15,0 0-15,0 0 16,0 0-16,0 0 15,0 0-15,17 17 16,18 26-16,17 27 16,0 25-16,0 0 15,0-17-15,0 0 16,-8-17-16,-1-18 16,-17-8-1,0-9-15,-8-9 16,-1-8-16,0-1 15,1-8-15,-10 0 16</inkml:trace>
  <inkml:trace contextRef="#ctx0" brushRef="#br0" timeOffset="119440.41">8180 10313 0,'0'0'0,"0"0"0,0 0 0,0 0 0,0 17 15,0 9 1,9 35-16,-1 26 16,-8 17-16,0 0 15,9-1-15,-9 1 16,-9-26-16,1-26 15,8-8-15,0-18 16,8-9 0,1 0-16</inkml:trace>
  <inkml:trace contextRef="#ctx0" brushRef="#br0" timeOffset="119801.76">8684 10720 0,'0'0'0,"0"0"15,0 0-15,0 0 16,0 0-16,0 0 16,-9 9-16,0 8 15,1 0-15,8 18 16,0 17-16,8 9 15,10-1-15,-1-16 16,9-18 0,0 0-16,0-18 15,0 1-15,0-18 16,0 1-16,-8-10 16,-10-8-16,1 0 15,-18-17-15,-17 8 16,0 1-16,0 16 15,18 10 1,-1 8-16,9 0 16</inkml:trace>
  <inkml:trace contextRef="#ctx0" brushRef="#br0" timeOffset="120107.46">8970 10434 0,'0'0'0,"0"0"16,0 0-16,18 18 16,8 16-16,8 10 15,19-1-15,-1 0 16,-9 1-16,1-18 16,-1 0-16,-17-1 15,0-16-15,-17 0 16,-1 8-1,-16 9-15,-18 26 16,-26 35-16,-18 8 16,1-8-16,8-18 15,26-35-15,9-8 16,17-17 0</inkml:trace>
  <inkml:trace contextRef="#ctx0" brushRef="#br0" timeOffset="120440.17">9613 10954 0,'0'0'0,"0"0"16,0 0-16,0 0 15,0 0-15,9 0 16,8 9 0,9-1-16,17 1 15,18 0-15,9-1 16,-1-8-16,-8-8 15,-18-1-15,1 0 16,-9 1-16,-27-1 16,1 9-16</inkml:trace>
  <inkml:trace contextRef="#ctx0" brushRef="#br0" timeOffset="120641.65">9830 10703 0,'0'0'0,"0"0"0,0 0 16,0 0-16,0 17 16,0 9-1,-9 9-15,1 34 16,-1 26-16,0-17 16,1 0-16,-10-8 15,10-10-15,8-25 16,0-18-16</inkml:trace>
  <inkml:trace contextRef="#ctx0" brushRef="#br0" timeOffset="121350.94">10229 11898 0,'0'0'0,"0"0"15,0 0-15,0 0 16,0 0-16,0 0 16,0 0-16,0-9 15,0-8-15,0-18 16,18-51-16,-1-35 16,18-9-1,17-18-15,9 10 16,0 34-16,8 9 15,-8 17-15,8 26 16,-8 17-16,0 0 16,0 18-16,-18 0 15,1 17-15,-10 0 16,-8 8-16,-17 1 16,0 8-16,-18 1 15,-8 8-15,-35 26 16,-9 0-1,9-9-15,8 0 16,9-17-16,18 0 16,0 0-16,17-8 15,0-1-15,0 0 16,17 1 0,9 7-16,-8-7 0,8-1 15,-18-8 1,1-1-16,0 1 15,-18 0-15,-8 8 16,-18 9-16,-17 0 16,-9 0-16,-17 0 15,26-9-15,17-17 16,18 0-16</inkml:trace>
  <inkml:trace contextRef="#ctx0" brushRef="#br0" timeOffset="121664.01">11810 10703 0,'0'0'0,"0"0"0,0 0 0,0 0 16,0 0-16,0 0 16,-9 17-16,-8 9 15,-18 35 1,-17 34-16,0 0 16,0 1-16,17-18 15,0-18-15,9-8 16,9-26-16,8-9 15,9-17 1,0 0-16</inkml:trace>
  <inkml:trace contextRef="#ctx0" brushRef="#br0" timeOffset="121909.03">11341 10798 0,'0'0'0,"0"0"15,9 9-15,17 17 16,17 26-16,9 26 16,18 8-1,-1 1-15,-8-9 16,0 0-16,0-9 16,-18-17-16,-17-17 15,0-9-15,-9-18 16,-8-8-1,0 0-15</inkml:trace>
  <inkml:trace contextRef="#ctx0" brushRef="#br0" timeOffset="122142.79">12235 10599 0,'0'0'0,"0"0"0,9 17 16,0 9-16,-1 26 16,1 17-16,0 27 15,-18 16-15,-8-25 16,-1-9 0,18-17-16,0-18 0,0-17 15,9-9 1,0-8-16,-1-9 15</inkml:trace>
  <inkml:trace contextRef="#ctx0" brushRef="#br0" timeOffset="122341.62">12696 10876 0,'0'0'0,"0"0"0,0 0 16,8 26-1,1 17-15,0 27 16,-18-1-16,0-8 16,9-27-16,9-8 15,0-17-15</inkml:trace>
  <inkml:trace contextRef="#ctx0" brushRef="#br0" timeOffset="122589.89">13008 10608 0,'0'0'0,"0"0"0,0 0 0,0 0 15,18 17-15,8 9 16,8 9-16,10-1 16,8 9-1,0 1-15,-9-10 16,1-8-16,-9 0 15,-9 0-15,0 0 16,-18 9-16,-8 26 16,-60 34-16,-88 52 15,-52 44-15,-69 86 16</inkml:trace>
  <inkml:trace contextRef="#ctx0" brushRef="#br0" timeOffset="141153.23">5714 12270 0,'0'0'0,"0"0"0,0 0 16,0 0 0,0 0-16,0 0 15,0 0-15,35 26 16,17 0-16,9 0 16,8 0-16,0-8 15,-8-10-15,-9 10 16,-26-10-1</inkml:trace>
  <inkml:trace contextRef="#ctx0" brushRef="#br0" timeOffset="141343.78">5714 12799 0,'0'0'0,"0"0"0,0 0 0,9 0 16,17 0-16,26 8 15,26 1-15,26-9 16,-43 0-16</inkml:trace>
  <inkml:trace contextRef="#ctx0" brushRef="#br0" timeOffset="141971.85">7329 12192 0,'0'0'0,"0"0"15,0 0-15,0 0 16,0 18-16,9 8 15,-1 17-15,1 26 16,-18 18-16,1 8 16,-18 9-16,-18 9 15,1-27-15,-1-8 16,-8-17-16,0-18 16,9-8-1,-1-9-15,-8-9 16,9-8-16,8-18 15,0-8-15,1-18 16,16-17-16,10-8 16,8-10-16,8 18 15,10 9 1,-1 8-16,9 1 16,9 16-16,0 1 15,-1 17-15,10 0 16,-10 17-16,10 18 15,8 17-15,-9 9 16,-8 8-16,9-8 16,-10-1-16,1-16 15,0-1 1,8-26-16,-25-8 16</inkml:trace>
  <inkml:trace contextRef="#ctx0" brushRef="#br0" timeOffset="144221.5">7980 12037 0,'0'0'0,"0"0"0,0 0 0,0 0 16,0 26-16,0 34 15,0 70-15,-8 43 16,-1 9-16,0-9 15,1-43-15,8-17 16,0-18-16,0-34 16,0-27-16,0-8 15,0-17 1,0-18-16,0 9 16</inkml:trace>
  <inkml:trace contextRef="#ctx0" brushRef="#br0" timeOffset="144439.22">8345 12496 0,'0'0'0,"0"0"16,0 8-16,0 18 15,0 18-15,0 16 16,-9 18-16,1 0 15,-1-26 1,9-9-16,9-17 16,-1-17-16</inkml:trace>
  <inkml:trace contextRef="#ctx0" brushRef="#br0" timeOffset="144735.69">8484 12314 0,'0'0'0,"0"0"0,0 8 15,0 27-15,17 0 16,1 17-16,17 0 16,17-9-16,0 0 15,0 1-15,0-18 16,-17-18-16,-9 1 15,-9-1 1,-8 1-16,-1 0 16,-16 17-16,-27 17 15,-26 26-15,-8 9 16,8-26-16,35-26 16</inkml:trace>
  <inkml:trace contextRef="#ctx0" brushRef="#br0" timeOffset="150187.78">9370 12920 0,'0'0'0,"0"0"16,0 0-16,0 0 0,0 0 15,17 0 1,27 9-16,16-1 16,10-8-16,8 9 15,9 0-15,-9-9 16,-26-9-16,-9 0 15,10 1-15,-10-18 16,-17 17 0</inkml:trace>
  <inkml:trace contextRef="#ctx0" brushRef="#br0" timeOffset="150368.81">9726 12591 0,'0'0'0,"0"0"0,0 0 16,0 17-16,-9 35 16,0 26-1,-8 17-15,0 1 16,-1-1-16,27 9 16,0-44-16</inkml:trace>
  <inkml:trace contextRef="#ctx0" brushRef="#br0" timeOffset="151077.76">10160 13977 0,'0'0'0,"0"0"16,0 0-16,-9 0 16,1-9-16,-1 0 15,0-34-15,-8-44 16,17-51 0,26-44-16,17-17 0,9 8 15,9 44 1,0 26-16,9 25 15,-10 18-15,1 27 16,-17 7-16,-1 10 16,0 16-16,-8 18 15,-9 0-15,-17 0 16,-1 9-16,-16 8 16,-10 18-16,-8 17 15,-17 0 1,8 0-16,1-9 15,-1 0-15,17-8 16,1-9-16,17 0 16,0 0-16,17 0 15,9 0 1,1 0-16,-1-9 16,-18-8-16,1 0 15,0-1-15,-18 1 16,-8 8-16,-36 9 15,-25 9 1,-9-9-16,1 0 16,25-18-16,35 1 0,26-9 15</inkml:trace>
  <inkml:trace contextRef="#ctx0" brushRef="#br0" timeOffset="151584.78">11402 12383 0,'0'0'0,"0"0"0,0 17 16,0 18-16,0 26 15,-9 43-15,0 17 16,1-9-16,8-16 15,-9-10 1,9-8-16,0-26 16,0-26-16,17-9 15,1-25-15,-10 8 16</inkml:trace>
  <inkml:trace contextRef="#ctx0" brushRef="#br0" timeOffset="151919.44">11871 12669 0,'-9'0'0,"0"0"16,1 0-16,-1 8 15,-17 10-15,0 16 16,8 1-16,1 17 16,0-9-16,17 1 15,0-1-15,17 0 16,0-8-1,10-9-15,7-17 16,1-1-16,0-16 16,8-1-16,-17-8 15,0-9-15,-8-18 16,-10-8-16,-8 9 16,-8 8-16,-10 1 15,-8 16 1,0 1-16,0 17 15,17 0-15,9 0 16,0 0-16</inkml:trace>
  <inkml:trace contextRef="#ctx0" brushRef="#br0" timeOffset="152155.18">12305 12574 0,'0'0'0,"0"0"15,0 0-15,17 17 16,18 0-16,0 9 16,-1 0-16,19 9 15,-1-1 1,-9-8-16,-17-8 0,-17-10 16,0 1-1,-9 8-15,-35 35 16,-104 70-16,-52 33 15,-78 97-15</inkml:trace>
  <inkml:trace contextRef="#ctx0" brushRef="#br0" timeOffset="155567.59">5731 14384 0,'0'0'0,"0"0"0,9 0 16,8 0-16,18 0 15,26 0-15,8 0 16,-8 0-16,-9 0 15,-8 8 1,-10 1-16,-25 0 16,0-9-16</inkml:trace>
  <inkml:trace contextRef="#ctx0" brushRef="#br0" timeOffset="155732.35">5809 14678 0,'0'0'0,"0"0"16,0 0-16,18 0 15,17 9-15,25-1 16,18 1-16,-25-9 16</inkml:trace>
  <inkml:trace contextRef="#ctx0" brushRef="#br0" timeOffset="156633.56">6912 16020 0,'0'0'0,"0"0"16,0 0-16,-8 0 16,-1-8-16,-8-9 15,-10-18-15,10-26 16,0-34 0,8-26-16,9-9 15,17 0-15,18-9 16,0-8-16,17 0 15,9-9-15,8 9 16,1 34-16,-1 18 16,9 17-1,-8 17-15,-9 18 16,-18 17-16,0 17 16,-8 9-16,-9 9 15,-17 8-15,-9 9 16,-17 26-1,-9 9-15,-18 0 16,1-1-16,8-8 16,18-26-16,-1 0 15,1 0-15,17-9 16,9 9-16,17-8 16,8 8-16,18-9 15,1 9-15,-19-17 16,-8-1-16,-8 1 15,-10-9-15,1 0 16,-18 17-16,-8 1 16,-35 16-1,-9-8-15,-8 0 16,-18 0-16,26-8 16,26-10-16,9 1 15,18-18-15,8 9 16</inkml:trace>
  <inkml:trace contextRef="#ctx0" brushRef="#br0" timeOffset="156950.82">7911 14366 0,'0'0'0,"0"0"15,0 0-15,0 18 16,0 8-16,9 26 16,-1 26-16,-16 17 15,-1 9 1,0 17-16,1-17 15,-10-17-15,9-10 16,1-25-16,8-17 16,8-26-16,1-1 15</inkml:trace>
  <inkml:trace contextRef="#ctx0" brushRef="#br0" timeOffset="157349.32">8389 14713 0,'0'0'0,"-9"0"0,9 0 0,-9 0 16,0 0-16,1 8 15,-10 10-15,1 16 16,0 1-16,8 0 16,9 8-16,0 0 15,0-17-15,17 0 32,1-17-32,-1 0 0,0-18 15,18 0-15,0-17 16,-9-8-16,-17-1 15,-1-8-15,-16-9 16,-1 8-16,-17 10 16,0 16-16,0 18 15,0 18-15,17-10 16</inkml:trace>
  <inkml:trace contextRef="#ctx0" brushRef="#br0" timeOffset="157684.07">8684 14462 0,'0'0'0,"0"0"0,0 0 15,0 0-15,0 0 16,0 17-16,17 0 15,0 9-15,18 9 16,0 8-16,17-8 16,9-9-1,-18 0-15,1 0 16,-18-9-16,0-8 16,-18-1-16,1 10 15,-26 8-15,-27 34 16,-51 44-16,-9 9 15,8-27-15,18-34 16,52-34 0</inkml:trace>
  <inkml:trace contextRef="#ctx0" brushRef="#br0" timeOffset="158716.85">9335 14921 0,'0'0'0,"0"0"15,0 0-15,0 0 16,0 0-16,17 0 16,27 0-16,25 0 15,27-9-15,-1 0 16,1 1-16,-9-1 15,-9 0-15,-26 1 16,-9-1-16,-17 9 16,-8 0-16,-1-9 15,-8 9 1</inkml:trace>
  <inkml:trace contextRef="#ctx0" brushRef="#br0" timeOffset="158919.35">9891 14514 0,'0'0'0,"0"0"0,0 0 16,0 0-1,0 0-15,0 26 16,0 34-16,-9 18 16,0 17-16,1 27 15,-10-10-15,10-17 16,8-17-16,8-26 15,10-17-15,-1-26 16</inkml:trace>
  <inkml:trace contextRef="#ctx0" brushRef="#br0" timeOffset="159716.79">11098 14444 0,'0'0'0,"0"0"15,0 0-15,0 0 16,0 18-16,9 16 16,-1 18-16,1 9 15,-9-1-15,-9 1 16,-17 0-16,0-1 16,-17 1-1,-18 0-15,0-9 16,9-26-16,17-1 15,1-16-15,-1-9 16,9-9-16,8 1 16,1-1-16,17-17 15,0 0-15,9-8 16,8-1 0,9 9-16,9 9 15,8-1-15,1 18 16,-1 18-16,1-1 15,-18 18-15,8-1 16,-8 10-16,0-1 16,0-17-1,18 8-15,-9-8 16</inkml:trace>
  <inkml:trace contextRef="#ctx0" brushRef="#br0" timeOffset="160435.76">11610 14236 0,'0'0'0,"0"0"16,0 0-16,0 18 15,18 16-15,-1 44 16,0 52-16,9 0 16,-17 0-16,0 0 15,-1-17-15,1-36 16,-9-16-16,0-18 15,0-17 1,9 0-16,8-17 16,-8 0-16</inkml:trace>
  <inkml:trace contextRef="#ctx0" brushRef="#br0" timeOffset="161200.21">12244 14583 0,'0'0'16,"0"0"-16,0 0 0,0 0 15,0 17-15,-9 18 16,9 17-16,0 8 15,0 1-15,9 0 16,8 8-16,1-26 16,-9-34-1</inkml:trace>
  <inkml:trace contextRef="#ctx0" brushRef="#br0" timeOffset="161466.81">12461 14358 0,'0'0'0,"0"0"0,0 0 15,18 17-15,16 18 16,18-1-16,9 1 16,9 8-16,-10 1 15,10-10-15,-9-8 16,-9 0-1,-17-17-15,-9-1 16,-18 10-16,-8 8 16,-69 78-16,-131 112 15,-130 113-15,0-8 16</inkml:trace>
  <inkml:trace contextRef="#ctx0" brushRef="#br0" timeOffset="173702.04">14676 11127 0,'0'0'0,"0"0"0,-9 0 16,9 0-16,0 0 15,0 0 1,0 0-16,0 0 16,0 0-16,0 0 15,0 0-15,17 0 16,27 0-16,25 0 16,18 0-16,26 0 15,26 0 1,17-8-16,26-1 15,18-8-15,0-9 16,8 0-16,-17 0 16,18-9-16,-9 9 15,-18 9-15,9-1 16,-9 10-16,-25 8 16,-18 0-1,-9 0-15,-17 0 0,-18 0 16,-8 0-1,-18 0-15,-25 0 16,-18 0-16,-9 0 16,-8 0-16,-9 0 15,0 0-15</inkml:trace>
  <inkml:trace contextRef="#ctx0" brushRef="#br0" timeOffset="174251.66">14893 11396 0,'0'0'0,"0"0"15,0 0-15,0 0 16,0 0-16,0 0 15,0 0-15,0 0 16,0 0-16,17 0 16,26 8-16,27 1 15,43 0 1,43-1-16,35 1 16,35-18-16,34-8 15,36 0-15,-10-9 16,-8 0-16,-26 0 15,-18 8-15,-25 1 16,-44 8-16,-35 9 16,-26 0-16,-26 0 15,-25 0 1,-19 0-16,-8 0 16,-17 0-16,0 0 15,-9 0-15</inkml:trace>
  <inkml:trace contextRef="#ctx0" brushRef="#br0" timeOffset="174964.04">15596 11811 0,'0'0'0,"0"0"0,0 0 15,0 0 1,0 0-16,0 18 16,9 16-16,-1 18 15,-8-8-15,-8-1 16,-1 0-16,0-17 16,9-8-1,-8-10-15,8 1 0,0 0 16,0-9-16,0-9 15,0-8 1,8-9-16,10-9 16,-1 9-16,0 9 15,1-1-15,17 1 16,-9 17-16,0 0 16,-9 9-1,-8-1-15,-1 1 16,1 0-16,0-1 15,-1 1-15,1 0 16,-9-9-16,9-9 16,8 0-16,9-17 15,0 0-15,0 9 16,-8 0-16,-1 8 16,-8 9-1,-1 0-15,1 0 16,0 17-16,-1 1 15,1-1-15,0 9 16,0 0-16,-1-9 16,1 1-16,0-1 15,-1-8-15</inkml:trace>
  <inkml:trace contextRef="#ctx0" brushRef="#br0" timeOffset="175396.93">16508 11829 0,'0'0'0,"0"0"0,0 0 0,0 0 16,0 0-1,0 0-15,-9 0 16,0 0-16,-17 0 15,0 8-15,-17 10 16,0 16-16,-1 10 16,9-1-16,18 0 15,0-8-15,-1-9 16,18 0-16,0-17 16,9-1-1,8 1-15,9-18 16,9 1-16,9-18 15,-10 0-15,-8 8 16,-8 1-16,-10 8 16,1 9-1,0 0-15,-9 0 16,8 18-16,1 8 16,0 8-16,-1 1 15,10-9-15,-1 0 16,1-18-16,-1 1 15</inkml:trace>
  <inkml:trace contextRef="#ctx0" brushRef="#br0" timeOffset="175630.92">16517 11941 0,'0'0'0,"0"0"0,0 0 0,8 0 15,18 0-15,26-8 16,18-1-16,-1-8 16,18-1-16,-9 1 15,-43 8-15</inkml:trace>
  <inkml:trace contextRef="#ctx0" brushRef="#br0" timeOffset="175880.35">16812 11630 0,'0'0'0,"0"0"0,-9 0 16,0 26-16,1 8 15,-1 27 1,-8 17-16,-1 0 16,10-9-16,8-8 15,0-18-15,0 0 16,8-17-16,10-17 16,8 0-16,-9-1 15,-8-8 1</inkml:trace>
  <inkml:trace contextRef="#ctx0" brushRef="#br0" timeOffset="176177.57">17029 11881 0,'0'0'0,"0"0"0,0 0 0,0 8 15,17 10-15,1-1 16,8 9-16,-9 0 15,-8 0-15,-1-9 16,-8 1-16,0-1 16,-8 0-16,-1-8 15,0 0-15,9-1 16,0 1-16,0 0 16,0-9-16,0 0 15,0 0 1,9-18-16,17-16 15,9-10-15,17-8 16,-9 18-16,-17 16 16</inkml:trace>
  <inkml:trace contextRef="#ctx0" brushRef="#br0" timeOffset="176396.22">17394 11941 0,'0'0'0,"0"0"0,0 0 16,0 9-16,0 8 15,8 1-15,1 16 16,-9 1 0,9-9-16,-9 0 15,0-17-15,0-1 16,0-8-16,0 0 15</inkml:trace>
  <inkml:trace contextRef="#ctx0" brushRef="#br0" timeOffset="176514.07">17446 11482 0,'0'0'0,"0"0"0,0 0 16,0 0-16,0 18 15,8 8-15,-8 0 16</inkml:trace>
  <inkml:trace contextRef="#ctx0" brushRef="#br0" timeOffset="176781.74">17958 11725 0,'0'0'0,"0"0"16,0 0-16,-9 8 16,1 10-1,-1 8-15,-17 26 16,0 0-16,-9 8 16,0-16-16,9-1 15,-8-8-15,8-9 16,8-18-16,10 1 15,8 0-15</inkml:trace>
  <inkml:trace contextRef="#ctx0" brushRef="#br0" timeOffset="176937.57">17663 11777 0,'0'0'0,"0"0"15,17 17-15,9 26 16,26 27-1,0-10-15,0 1 16,1 0-16,25-18 16,-26-26-16</inkml:trace>
  <inkml:trace contextRef="#ctx0" brushRef="#br0" timeOffset="178964.7">19547 9707 0,'0'0'0,"0"0"0,0 0 0,0 0 16,0 0-16,-9 9 15,1 8 1,-18 26-16,8 18 16,-8 60-16,0 44 15,9 25-15,0 9 16,17 9-16,8 0 15,10-61-15,16-25 16,18-10-16,1-17 16,-10-34-1,18-18-15,34-17 16,-34-17-16</inkml:trace>
  <inkml:trace contextRef="#ctx0" brushRef="#br0" timeOffset="179402.09">20077 9975 0,'0'0'0,"0"0"0,0 0 16,-9 0 0,0 18-16,-8 25 15,8 9-15,9 9 16,0-1-16,18-17 16,-1-8-16,1-9 15,8 0 1,0-17-16,8-1 15,10-16-15,-1-10 16,-8-16-16,-9-10 16,-17-7-16,-18 7 15,0 1-15,-17 8 16,0 1-16,0 16 16,0 1-16,0 17 15,9 0 1,17 9-16,0-9 15,0 0-15</inkml:trace>
  <inkml:trace contextRef="#ctx0" brushRef="#br0" timeOffset="179629.95">21032 9967 0,'0'0'0,"0"0"16,0 0-16,0 0 16,0 0-16,0 17 15,0 26-15,0 27 16,-9 16-16,1 9 16,-1 9-16,9-34 15</inkml:trace>
  <inkml:trace contextRef="#ctx0" brushRef="#br0" timeOffset="179951.47">20129 10885 0,'0'0'0,"0"0"0,0 0 15,0 0-15,0 17 16,-9 9-16,1 17 15,-1 9-15,0 9 16,9 0 0,0-27-16,0-8 0,0-17 15</inkml:trace>
  <inkml:trace contextRef="#ctx0" brushRef="#br0" timeOffset="180315.8">20937 10937 0,'0'0'0,"0"0"0,0 0 15,-9 17-15,0 0 16,0 18-16,1 0 15,8-1-15,0-8 16,0 0-16,17 0 16,1-8-1,8-10-15,0 1 16,8-9-16,1 0 16,-9-9-16,0 1 15,-17-18-15,0-9 16,-18 0-1,0 9-15,-17 0 16,0 0-16,-17 9 16,8 0-16,26 17 15</inkml:trace>
  <inkml:trace contextRef="#ctx0" brushRef="#br0" timeOffset="180646.8">21128 9889 0,'0'0'0,"0"0"0,0 0 16,0 0-16,26 17 15,17 26-15,35 27 16,0 25-1,-8 9-15,-9 17 16,-9 18-16,-18-9 16,-16-1-16,-18 1 15,-9-17-15,-17-18 16,0-8 0,-17-27-16,-1-8 0,1-8 15,-9-27 1,8-8-16,27-9 15</inkml:trace>
  <inkml:trace contextRef="#ctx0" brushRef="#br0" timeOffset="180930.07">22109 9776 0,'0'0'0,"0"0"0,-9 9 0,0 17 16,-17 43-16,-17 52 15,-9 53 1,17 7-16,0 19 0,18-10 16,17-8-1,17-35-15,1-25 16,8-10-16,9-25 15,-1-35-15,18-35 16,1-17-16,-27-9 16</inkml:trace>
  <inkml:trace contextRef="#ctx0" brushRef="#br0" timeOffset="181347.48">22691 9785 0,'0'0'0,"0"0"0,0 0 0,0 8 0,17 18 16,0 18 0,9 25-16,-17 0 15,0 1-15,-18-1 16,0-8-16,-17-1 15,0-17-15,0-17 16,0 0-16,-8-17 16,-1 0-16,9-9 15,0-9 1,0-17-16,8 0 16,10-17-16,8 8 15,17 1-15,0-1 16,18 18-16,0-1 15,8 18-15,1 0 16,-10 18-16,10 8 16,-9 8-1,-9 1-15,0-1 16,-9-8-16,-17-8 16</inkml:trace>
  <inkml:trace contextRef="#ctx0" brushRef="#br0" timeOffset="181929.89">22569 11699 0,'0'0'0,"0"0"0,0 0 16,0 0-16,0 0 15,0-9-15,0-8 16,0-26-16,0-53 16,9-51-1,-1-26-15,10 43 0,17 35 16,-1-1-1,10 10-15,8 16 16,0 19-16,-9 16 16,1 9-16,-10 9 15,-7 17-15,-1 8 16,-9 10-16,-8-1 16,-9 0-1,-9 1-15,0 16 16,-8-8-16,0 0 15,-1 0-15,9-9 16,1 1-16,8-1 16,0 0-16,17 1 15,1-1-15,-10 9 16,10-9-16,-10 9 16,1-8-1,-18 8-15,-17 0 16,0 8-16,-17-8 15,-18 0-15,0-17 16,-17 8-16,26 1 16</inkml:trace>
  <inkml:trace contextRef="#ctx0" brushRef="#br0" timeOffset="182279.75">23229 9664 0,'0'0'0,"0"0"15,9 17-15,17 26 16,26 26-16,9 35 15,8 44-15,1-1 16,-18 17-16,-18 10 16,-16-10-16,-27-8 15,-8-9-15,-9-25 16,-18 7 0,-16-16-16,7-52 15,10-27-15,17-16 16,0-36-16,17 10 15</inkml:trace>
  <inkml:trace contextRef="#ctx0" brushRef="#br0" timeOffset="182494.07">23985 10278 0,'0'0'0,"0"0"0,0 0 16,8 0-16,10 0 15,16 0 1,10 0-16,8 0 16,0 18-16,-26-1 15</inkml:trace>
  <inkml:trace contextRef="#ctx0" brushRef="#br0" timeOffset="182651.57">24002 10686 0,'0'0'0,"0"0"0,0 0 16,0 0-16,17 0 15,9 8-15,18 1 16,43 17-16,-18-9 15</inkml:trace>
  <inkml:trace contextRef="#ctx0" brushRef="#br0" timeOffset="183512.54">25261 10478 0,'0'0'0,"0"0"0,0 0 0,0 0 15,0 0 1,0 0-16,0-9 15,-9 0-15,1-17 16,8-17-16,0-44 16,17-34-16,26-9 15,10-8-15,7 25 16,1 18-16,-9 26 16,0 17-16,9 17 15,0 9 1,-9 9-16,-9 17 15,-8 0-15,-9 8 16,-17 1 0,0 8-16,-18 9 0,0 9 15,-17 8-15,0-8 16,0-9 0,9 0-16,-1-9 15,1 0-15,8 1 16,9-1-16,0 9 15,18 9-15,8-1 16,0-8 0,-9 0-16,-8 0 0,0 0 15,-18 9-15,-9 8 16,-16-8 0,-27 8-16,-9 1 15,1 7-15,34-25 16</inkml:trace>
  <inkml:trace contextRef="#ctx0" brushRef="#br0" timeOffset="184062.71">25947 10867 0,'0'0'0,"0"0"0,0 0 15,0 0-15,0 18 16,0 8 0,9 17-16,-18 9 15,0 0-15,-17 0 16,-8 0-16,-10-9 16,-8 0-16,9-17 15,-1 0-15,1-17 16,8 0-16,0-18 15,1-8 1,16-18-16,10-17 16,8 0-16,17 9 15,0 8-15,18 9 16,8 9-16,18 17 16,9 9-16,8 25 15,0 10-15,0-1 16,0 0-1,-17-8-15,-17-9 16,-10-18-16,-8 1 16,-17-9-16</inkml:trace>
  <inkml:trace contextRef="#ctx0" brushRef="#br0" timeOffset="184446.04">25157 9239 0,'0'0'0,"0"0"0,0 9 16,0 17-16,0 34 15,-9 62-15,-8 42 16,-9 44-16,0 26 16,0 0-1,8-9-15,18-26 16,9-26-16,8-34 15,9-26-15,18-10 16,8-16-16,9-26 16,-9-44-16,-26-17 15</inkml:trace>
  <inkml:trace contextRef="#ctx0" brushRef="#br0" timeOffset="184779.38">26373 9334 0,'0'0'0,"0"0"16,0 0-16,0 0 15,17 18-15,26 25 16,18 52-16,17 53 16,9 68-16,-9 53 15,-26 16 1,-26 19-16,-26-27 16,-34-26-16,-18-35 15,-9-34-15,-9-35 16,1-34-16,43-61 15</inkml:trace>
  <inkml:trace contextRef="#ctx0" brushRef="#br1" timeOffset="189079.39">14563 14488 0,'-9'0'0,"0"0"16,9 0-16,0 0 15,0 0-15,0 0 16,0 0-16,0 0 15,0 0 1,18 0-16,8-9 16,26 0-16,9 1 15,34-18-15,27-9 16,17-8-16,17-9 16,0 0-16,1-9 15,34 0-15,-18 10 16,18-19-1,9 1-15,0 0 16,0-1-16,-1-8 16,18 0-16,0 9 15,-8 9-15,8-18 16,-9 8-16,-8 1 16,17 8-16,-8 1 15,-18-1 1,0 9-16,8-8 15,-8-10-15,-8 10 16,8 8-16,-9 0 16,-8 0-16,8 0 15,-17 17-15,9-8 16,0-9-16,-9 9 16,8-9-16,-8 0 15,0 8 1,0 10-16,-17-1 15,-1 0-15,18 1 16,-8 8-16,-1 0 16,0 0-16,9 0 15,9 0-15,-18 0 16,1 0-16,16-9 16,1 1-1,-9 8-15,0 8 16,-9 1-16,-17 0 15,-9-1-15,-17 1 16,-26 8-16,-17 1 16,8-1-16,-17 9 15,-35 0-15</inkml:trace>
  <inkml:trace contextRef="#ctx0" brushRef="#br1" timeOffset="189378.33">24115 11413 0,'0'0'0,"0"0"0,0 0 15,0 0-15,0 0 16,35 9-16,25 8 15,18 18-15,1-1 16,-1 1 0,-26-9-16,-9 0 0,-17 0 15,-8 9 1,-36 34-16,-51 43 16,-53 27-16,-69 8 15,-182 122-15</inkml:trace>
  <inkml:trace contextRef="#ctx0" brushRef="#br1" timeOffset="190011.12">14901 14029 0,'0'0'0,"0"0"16,0 0-16,0 0 15,0 0-15,0 0 16,0 0-16,-8 17 16,-18 18-16,-18 34 15,-17 17-15,1 1 16,-1 8-1,0-8-15,18-35 16,8-18-16,18-8 16,-1 0-16,18-8 15,0-1-15,26 0 16,26 1-16,53-10 16,42-8-1,44-17-15,70-35 16,129-26-16</inkml:trace>
  <inkml:trace contextRef="#ctx0" brushRef="#br1" timeOffset="190663.38">19582 13154 0,'-9'0'0,"9"0"0,-8 0 16,8 0-16,0 0 15,0 0-15,0 0 16,-9 0-16,9 0 15,-9 0-15,0 0 16,-8 0-16,-18 17 16,-8 0-16,8 1 15,0 16-15,18 1 16,0 0 0,17-1-16,0 10 15,17-1-15,0 0 16,18-8-16,0-9 15,-9 0 1,-9-17-16,-8-1 16,0 1-16,-1 0 15,-8-1-15,-8 9 16,-27 18-16,-8 8 16,-1-17-16,9 0 15,1 0-15,16-17 16,1 0-16,17-1 15,0-16-15,0 8 16</inkml:trace>
  <inkml:trace contextRef="#ctx0" brushRef="#br1" timeOffset="191094.51">20112 13388 0,'0'0'0,"0"0"0,0 0 15,0 0-15,0 0 16,0 0 0,-9 0-16,0 0 15,1 0-15,-19 0 16,-7 0-16,-10 8 16,1 10-16,-1 8 15,10 8-15,-1 1 16,9 0-1,9-9-15,8 0 16,9-1-16,0-16 16,17 0-16,1-1 15,-1-16-15,9-1 16,0 0-16,0-8 16,0 0-16,-17 8 15,0 9-15,-1 0 16,1 0-1,-9 0-15,9 9 16,-1 0-16,10 8 16,-1-9-16,0 1 15,18 0-15,26-27 16,-18 10-16</inkml:trace>
  <inkml:trace contextRef="#ctx0" brushRef="#br1" timeOffset="191645.01">20311 13362 0,'0'0'0,"0"0"16,0 0-16,0 17 16,0 9-16,0 9 15,9 8 1,0 18-16,-18-9 15,0-9-15,-8-17 16,8 0-16,1-18 16,-1 1-16,0-9 15,1-9-15,-1 1 16,9-18 0,9-18-16,8 10 15,0-1-15,9 1 16,-8 16-16,-1 1 15,0 0-15,1 17 16,-1 0-16,-8 17 16,0 0-16,-1 9 15,-8 0-15,0 0 16,0-8 0,0-10-16,0 1 15,0-1-15,0-8 16,0-8-16,18-9 15,16-18-15,10-8 16,-10 8-16,-7 0 16,-10 18-16,-8 0 15,-1 17 1,1 0-16,0 0 16,-1 17-16,1 9 15,0 9-15,-1-9 16,-8-9-16,9-8 15</inkml:trace>
  <inkml:trace contextRef="#ctx0" brushRef="#br1" timeOffset="192013.91">20893 13388 0,'0'0'0,"0"0"16,0 0-16,0 0 15,0 0-15,9 8 16,8 1 0,1 0-16,8-1 15,8 1-15,1-9 16,0-9-16,0 1 16,-9-10-16,-9-8 15,-8 9-15,-1 0 16,-8-1-16,-8 1 15,-1 0-15,0 8 16,1 9 0,-10 9-16,1 8 15,-1 18-15,1-1 16,17 18-16,0 0 16,26-8-16,18-10 15,25-16-15,-17-10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26:49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11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7.14286" units="1/cm"/>
          <inkml:channelProperty channel="Y" name="resolution" value="57.14286" units="1/cm"/>
          <inkml:channelProperty channel="T" name="resolution" value="1" units="1/dev"/>
        </inkml:channelProperties>
      </inkml:inkSource>
      <inkml:timestamp xml:id="ts1" timeString="2025-01-31T04:34:18.388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13104 804 0,'0'0'0,"0"17"0,-9 44 0,0 60 0,1 0 15,-1-8 1,0-27-16,1-8 16,-1-17-16,0-18 15,1-17-15,8-17 16,0-9 0,0 0-16,0 0 0</inkml:trace>
  <inkml:trace contextRef="#ctx0" brushRef="#br0" timeOffset="419.84">12956 925 0,'0'0'0,"0"-9"0,0 9 0,26-26 16,9 0-16,8-8 16,9 8-16,1 8 15,7 1 1,1 17-16,17 9 0,-26 8 15,-17 9 1,-9-9-16,-17 1 16,0 8-16,-18 8 15,-17 18-15,-26 0 16,0-8-16,-9-10 16,-9-8-1,18-17-15,18-1 16,16 1-16,1 0 15,8-9-15,9 0 16,0 8-16,17 10 16,1 8-16,-1 8 15,18 1-15,0 8 16,-9 1 0,0-18-16,0 0 15,0 0-15,0-18 16,-9 1-1,27-9-15,-18 9 0</inkml:trace>
  <inkml:trace contextRef="#ctx0" brushRef="#br0" timeOffset="784.33">13529 1254 0,'0'0'0,"0"0"0,0 0 0,18 9 16,-1-1-16,18 1 16,8 0-16,1-9 15,8-9 1,-9-8-16,1-1 16,-18 1-16,-18 0 15,1-1-15,-18 1 16,1 0-16,-18-1 15,-1 1-15,1 17 16,0 0-16,0 17 16,9 18-1,0 0-15,17-1 16,8 10-16,10-1 16,16-8-16,10-9 15,8 0-15,17-18 16,-17 1-16</inkml:trace>
  <inkml:trace contextRef="#ctx0" brushRef="#br0" timeOffset="1101.22">14198 1064 0,'-9'0'0,"9"0"0,0 0 15,0 0-15,0 17 16,0 0 0,9 18-16,8-1 15,1 1-15,-10 0 16,1-9 0,0 0-16,-1-9 0,1 0 15,0-8 1,-9 0-16,0-1 15,0-8-15,0-8 16,8-36-16,10-16 16,-1-10-16,1 10 15,16 17-15,-8 34 16</inkml:trace>
  <inkml:trace contextRef="#ctx0" brushRef="#br0" timeOffset="1316.11">14693 1167 0,'0'0'0,"0"0"15,0 0-15,0 18 16,0-1-16,0 0 16,0 9-16,0-8 15,0-1-15,0 0 16,0 1-1,0-1-15,0-8 16,0-1-16</inkml:trace>
  <inkml:trace contextRef="#ctx0" brushRef="#br0" timeOffset="1421.66">14710 916 0,'0'0'0,"-8"-8"0,8 8 0,-9-9 0,0 9 0,9 0 16,0 0-16,0 0 15,0 9-15</inkml:trace>
  <inkml:trace contextRef="#ctx0" brushRef="#br0" timeOffset="1934.56">14875 1193 0,'0'0'0,"0"0"16,0 9-16,0-9 16,18 9-16,-1-1 15,9 1 1,9 0-16,0-18 16,-1 0-16,10 1 15,-10-18-15,1-9 16,-9 9-16,-17 0 15,-9 0-15,-9 9 16,1 0-16,-19-1 16,-7 18-16,-1 18 15,0 16 1,9 9-16,9 9 16,8-8-16,18-1 15,17 0-15,17-8 16,35 0-16,27-9 15,-45-18-15</inkml:trace>
  <inkml:trace contextRef="#ctx0" brushRef="#br0" timeOffset="2602.69">15570 1055 0,'0'0'0,"0"0"16,0 0-16,0 0 15,0 0-15,-9 0 16,1 0-16,8 0 16,0 0-16,0 0 15,0 0-15,-9 0 16,0 0-1,1 0-15,-1 17 16,0 9-16,-8 9 16,-1 8-16,10-17 15,-1 0-15,9 0 16,0-17-16,0-1 16,0-8-16,17 0 15,1-8-15,-1-1 16,9-8-1,0 8-15,-8 9 16,-1 0-16,9 17 16,9 1-16,-9-1 15,9 0 1,-9 1-16,0-1 0,0-8 16,0-1-16,-9-8 15,-8-8 1,0-1-16,-1-17 15,1-17-15,-18-9 16,1 0-16,8 8 16,0 19-16,0 7 15,8 18-15,1 0 16</inkml:trace>
  <inkml:trace contextRef="#ctx0" brushRef="#br0" timeOffset="2790.15">16438 951 0,'0'0'0,"0"0"16,0 0-16,0 0 15,0 0-15,0 0 16,0 0-16,9 9 15</inkml:trace>
  <inkml:trace contextRef="#ctx0" brushRef="#br0" timeOffset="2889.02">16551 1384 0,'0'0'0,"0"9"0,0-9 0,0 8 0</inkml:trace>
  <inkml:trace contextRef="#ctx0" brushRef="#br0" timeOffset="3767.51">13034 2467 0,'0'0'0,"0"0"16,0 0-16,0 0 15,0 17-15,9 0 16,8 9-16,18 0 16,17 0-16,18 0 15,8-26 1,9-9-16,-9-17 15,0 1-15,-9-19 16,-16 1-16,-10 0 16,-17 8-16,-17-8 15,-9-1-15,-9 10 16,-17-1-16,-17 9 16,-27 17-16,-8 27 15,0 16 1,0 18-16,17 35 15,9 26-15,17-1 16,35-17-16,26-8 16,9 0-16,17-18 15,26-8-15,9-27 16,8-17 0,-8-17-16,52-51 0,191-71 15</inkml:trace>
  <inkml:trace contextRef="#ctx0" brushRef="#br0" timeOffset="4300.17">13911 2397 0,'0'0'0,"0"0"0,0 0 15,0 0 1,0 0-16,0 0 16,9-8-16,8-1 15,1-17-15,8-9 16,9-8-16,-9-9 15,0 9-15,-18 8 16,1 9-16,0 9 16,-1-1-1,-8 18-15,0 0 16,18 18-16,-1-1 16,1 18-16,8-1 15,0-8-15,0 0 16,0-17-16,8 8 15,-16-8-15</inkml:trace>
  <inkml:trace contextRef="#ctx0" brushRef="#br0" timeOffset="4444.75">14198 1722 0,'0'0'0,"0"0"0,0 0 16,0 0-16,0 0 15,9 0 1,8 17-16,-8-8 16</inkml:trace>
  <inkml:trace contextRef="#ctx0" brushRef="#br0" timeOffset="4967.53">14814 1947 0,'0'0'0,"0"0"16,0 0-16,0-9 15,0 1-15,0-1 16,-8 0-1,-1 1-15,0-1 16,-17 0-16,0 9 16,-17 0-16,8 18 15,0-1-15,9 0 16,0 18-16,9 8 16,0-8-1,17-1-15,0-8 16,17 0-16,0 0 15,18 0-15,17-17 16,0 0-16,9-18 16,0 0-16,-18-17 15,-8 0-15,-9 9 16,-17-9 0,-1 0-16,-16 0 15,-1-8-15,0 8 16,-8 0-16,-9 0 15,0 8-15,9 1 16,-1 8-16,1 9 16,17 0-16</inkml:trace>
  <inkml:trace contextRef="#ctx0" brushRef="#br0" timeOffset="5150.55">14710 1557 0,'0'0'0,"0"0"0,0 0 16,0 18-16,9-1 16,0 26-16,-1 18 15,1 43 1,-9 34-16,0 9 16,-9 1-16,9-1 15,9-17-15,-9-70 16</inkml:trace>
  <inkml:trace contextRef="#ctx0" brushRef="#br0" timeOffset="6953.13">15405 2034 0,'0'0'0,"0"0"0,0 0 16,0 0-16,0 0 16,0 0-16,9 0 15,8 0 1,18 8-16,0 1 15,-1 0-15,10-1 16,34 18-16,-35-9 16</inkml:trace>
  <inkml:trace contextRef="#ctx0" brushRef="#br0" timeOffset="7169.56">15249 2363 0,'0'0'0,"0"0"0,0 0 0,0 0 16,17 0-16,9 0 16,35 0-1,8 0-15,1 0 16,34 0-16,-34 0 15</inkml:trace>
  <inkml:trace contextRef="#ctx0" brushRef="#br0" timeOffset="9469.39">16603 1982 0,'0'0'0,"-8"0"15,-1 0-15,0 0 16,-17 0-16,-17 0 16,-18 34-16,-8 18 15,16 0 1,1 17-16,9 1 0,8-1 16,9 9-1,17-17-15,9-9 16,18-9-1,-1-17-15,18 0 0,17-18 16,0-8-16,35-26 16,17-25-16,-43 33 15</inkml:trace>
  <inkml:trace contextRef="#ctx0" brushRef="#br0" timeOffset="9766.04">16829 2354 0,'-9'0'0,"1"0"0,-1 0 15,0 0-15,1 9 16,-10 8-16,1 0 16,17 9-16,0 9 15,0 8-15,17-17 16,1 0-16,8-17 16,0-1-1,0-16-15,9-1 16,-1-17-16,-8-8 15,0-10-15,-17-8 16,-18-8-16,1 8 16,-18 17-16,8 18 15,1 17 1,0 0-16,-1 0 16,18 8-16,0 1 15</inkml:trace>
  <inkml:trace contextRef="#ctx0" brushRef="#br0" timeOffset="10120.66">17663 2120 0,'0'0'0,"0"0"15,0-9-15,0 1 16,-9-1-16,0 0 15,1 1-15,-10 8 16,-8 0 0,-8 17-16,-1 0 15,9 18-15,8 0 16,1 8-16,17 0 16,0 1-1,17-10-15,1 10 16,8-18-16,0 0 15,-17 0-15,-1-9 16,-16 0-16,-18 1 16,-9-1-16,-9 0 15,-8-8-15,9-1 16,17 1-16,26 0 16</inkml:trace>
  <inkml:trace contextRef="#ctx0" brushRef="#br0" timeOffset="10582.81">18366 2337 0,'0'-9'0,"0"-8"0,0-9 16,-9 0-1,1-9-15,-1 0 16,-17 9-16,0 9 16,0 0-16,0 17 15,-9 0-15,-8 17 16,8 0-16,0 1 16,1 16-1,16 1-15,1 0 16,8-9-16,9 0 15,17 0-15,1 0 16,17-9-16,-1-8 16,18-1-16,9-16 15,-17-1-15,-1 0 16,-17-8-16,0 0 16,-17-9-1,-9 0-15,-9-9 16,0 0-16,-8 1 15,0-1-15,-1 0 16,18 9-16,0 9 16</inkml:trace>
  <inkml:trace contextRef="#ctx0" brushRef="#br0" timeOffset="10783.38">18314 1886 0,'0'-8'0,"0"8"0,0 0 16,0 0-16,0 0 15,0 0-15,0 17 16,-9 18-16,1 34 16,-18 43-16,0 18 15,-9 18 1,0-27-16,9-17 0,9-18 16,-1-25-1,18-18-15,9 1 16,8-27-16</inkml:trace>
  <inkml:trace contextRef="#ctx0" brushRef="#br0" timeOffset="11219.4">18679 2371 0,'0'0'0,"0"0"0,0 0 16,0 0-16,0 0 15,17 0-15,18 0 16,26 0-16,17-8 15,17 8 1,-8 0-16,-9 0 16,0 0-16,1 0 15,-53 0-15</inkml:trace>
  <inkml:trace contextRef="#ctx0" brushRef="#br0" timeOffset="11445.6">19096 1999 0,'-9'0'0,"0"0"15,9 0-15,-8 17 16,-1 9-16,-9 26 16,1 26-16,-9 17 15,-9 27-15,1-18 16,-1-18-1,17-8-15,1-17 16,17-35-16</inkml:trace>
  <inkml:trace contextRef="#ctx0" brushRef="#br0" timeOffset="12236.76">19565 2770 0,'-9'-9'0,"0"9"0,0 0 15,9 0-15,0 0 16,0 0-16,9-9 15,9-8-15,16-18 16,18-25-16,0-1 16,1 9-1,-10 0-15,-17 18 16,-9 16-16,-8 1 16,0 17-16,-9 0 15,0 9-15,8 34 16,-8 18-16,0 8 15,0-9-15,9-16 16,0-18-16,-1 0 16,10-18-1,-1 1-15,1-9 16,-1 0-16</inkml:trace>
  <inkml:trace contextRef="#ctx0" brushRef="#br0" timeOffset="12369.81">19964 2016 0,'0'0'0,"0"0"0,0 0 16,0 0-16,0 0 15,0 0-15,0 9 16,9 8-16,8 1 16</inkml:trace>
  <inkml:trace contextRef="#ctx0" brushRef="#br0" timeOffset="12836.52">20615 2354 0,'0'-9'0,"0"1"16,0-1-16,0 0 15,-8 1-15,-1-10 16,0 1-16,1 0 16,-10-1-16,-8 18 15,0 0 1,0 0-16,-9 18 15,1-1-15,16 0 16,1 9-16,17-8 16,0-1-16,0 9 15,8 0-15,1-9 16,0 1-16,0-1 16,-9 0-1,-9 1-15,0-1 16,-17 9-16,0 0 15,0-9-15,9-8 16,-1-1-16,1 1 16,17-9-16,0 0 15</inkml:trace>
  <inkml:trace contextRef="#ctx0" brushRef="#br0" timeOffset="13032.19">20772 2449 0,'0'0'0,"0"0"16,0 0-16,0 18 16,0-1-16,-9 9 15,0 0-15,9-9 16,0-8 0,0-1-16,0 1 15,0-18-15,9 1 16,0-1-16</inkml:trace>
  <inkml:trace contextRef="#ctx0" brushRef="#br0" timeOffset="13167.12">20754 1990 0,'0'0'0,"0"0"0,0 0 16,0 0-16,0 0 16,9 18-16,8 8 15,9 17-15,9 17 16,-9-16-16,-9-27 15</inkml:trace>
  <inkml:trace contextRef="#ctx0" brushRef="#br0" timeOffset="13482.34">20997 2389 0,'0'0'0,"0"0"16,0 0-16,0 17 16,0 0-16,-8 1 15,-1 8-15,9-9 16,-9 0-16,9-8 15,0 0-15,0-1 16,0 1-16,0-9 16,0 0-1,0-9-15,18-17 16,-1-17-16,9 8 16,0 9-16,0 9 15,0 0-15,-8 17 16,-1 0-16,-8 8 15,8 10-15,0 8 16,-8 8 0,0 10-16,-1-10 15,18 9-15,1-17 16</inkml:trace>
  <inkml:trace contextRef="#ctx0" brushRef="#br0" timeOffset="13948.71">21866 2293 0,'0'-8'0,"0"-1"0,0 0 16,0 1-16,-9-10 15,0 1 1,1-9-16,-1 9 16,-8-1-16,-9 1 15,-18 17-15,-8 0 16,9 17-16,-1 9 16,-8 9-1,9 8-15,8 1 16,18-1-16,-1 0 15,18 1-15,18-10 16,8-8-16,17 0 16,18-8-16,8-10 15,-8-16-15,0-1 16,-9-17-16,-9 0 16,-17 0-1,-8 0-15,-10 0 16,1 0-16,-18 0 15,1-9-15,-10 9 16,1 9-16,17 8 16</inkml:trace>
  <inkml:trace contextRef="#ctx0" brushRef="#br0" timeOffset="14149.24">21762 1869 0,'0'0'0,"0"0"0,0 17 0,0 9 16,-9 44-16,0 42 15,-8 18 1,-1 17-16,-8 9 0,-8-17 16,-1-18-1,9 9-15,8-69 16</inkml:trace>
  <inkml:trace contextRef="#ctx0" brushRef="#br0" timeOffset="17165.65">15049 2882 0,'-9'0'0,"1"0"0,-1 0 15,0 18-15,1 8 16,8 17-1,8 26-15,10 18 16,16 17-16,1 8 16,8-8-16,-8-17 15,-9-18-15,0-26 16,0 1-16,-8-18 16,-10 0-1,1-18-15,0-8 0,-9 0 16</inkml:trace>
  <inkml:trace contextRef="#ctx0" brushRef="#br0" timeOffset="17453.38">14979 3021 0,'0'0'0,"0"0"15,0 0-15,0 0 16,-8 17-16,-1 0 15,0 18-15,-8 8 16,0 1-16,-1-18 16,10-9-16,8-8 15,0-9-15,0-9 16,8-8-16,10-27 16,16-16-1,-8 8-15,1 17 16,-1 9-16,-9 9 15,0 17-15,1 0 16,8 17-16,52 35 16,-17-9-1</inkml:trace>
  <inkml:trace contextRef="#ctx0" brushRef="#br0" timeOffset="18068.74">15700 3350 0,'0'0'0,"0"0"0,0 0 16,0 9-16,0 17 16,18 26-16,-1 8 15,0 18-15,9 9 16,-17-1-16,0-16 15,-1-18-15,-8-9 16,0-17-16,-8-9 16,-1-8-1,9 0-15,-9-9 16,1-9-16,-1-8 16,-8-27-16,-1-16 15,10-18-15,8-9 16,0 9-16,17 35 15,0 8-15,1 9 16,-1 9 0,18 0-16,0 17 15,-9 0-15,0 8 16,-9 1-16,-8 0 16,-1 8-16,-16 0 15,-1 0 1,-8 9-16,-9 0 15,8 0-15,1-8 16,-1-10-16,18 1 16</inkml:trace>
  <inkml:trace contextRef="#ctx0" brushRef="#br0" timeOffset="18482.41">16048 3021 0,'0'0'0,"0"0"15,0 0-15,0 0 16,0 0-16,8 17 16,10 9-16,-10 26 15,1 17-15,0 18 16,-1 8-16,1-17 16,-9-17-16,0-18 15,0-17-15,0 0 16,0-17-1,0-1-15,0-8 16,0-8-16,0-27 16,0-8-16,0 8 15,9 1-15,-1 8 16,10 8-16,-1 10 16,1 8-16,-1 0 15,0 17 1,1 9-16,-1 9 15,9-1-15,-9-8 16,1 0-16,-1-9 16,9 1-16,0-10 15,-8 1-15</inkml:trace>
  <inkml:trace contextRef="#ctx0" brushRef="#br0" timeOffset="18865.87">16838 3333 0,'0'0'0,"-9"0"0,-8-9 16,8 9-16,0 0 15,1-9-15,-1 1 16,-8 8 0,-9 0-16,0 0 15,-9 0-15,0 17 16,-8 18-16,8 8 15,9 0-15,9-8 16,8-9-16,9 0 16,0-18-16,9 1 15,-1 0 1,10-18-16,-1 0 16,9-8-16,0 0 15,-17 0-15,-1 8 16,1 9-16,0 0 15,8 0-15,-8 17 16,8 0-16,9 1 16,9 8-16,0-9 15,-1 0 1,-8-8-16,-8 0 16</inkml:trace>
  <inkml:trace contextRef="#ctx0" brushRef="#br0" timeOffset="19185.66">17185 3281 0,'0'0'0,"-9"-9"0,1 0 15,-1 1-15,0-10 16,1 1-16,-1 8 16,0 9-16,1 0 15,-1 0-15,-8 18 16,-1-1-16,1 9 15,0 9-15,17-1 16,0 1 0,0-9-16,8 0 15,1-9-15,-9 1 16,0-1-16,0-8 16,-9-1-16,1 1 15,-10-1-15,1 1 16,-1-9-1,10 0-15,8 0 0,0 0 16</inkml:trace>
  <inkml:trace contextRef="#ctx0" brushRef="#br0" timeOffset="19515.63">17315 3315 0,'-8'0'0,"-1"0"0,9 0 16,0 0-1,0 0-15,0 9 16,0-9-16,9 0 16,8 0-16,0 0 15,1-9-15,-1 1 16,1-1-16,-10-8 16,1-1-16,0 1 15,-9 0 1,-9-1-16,0 10 15,-17 8-15,0 17 16,9 0-16,-1 9 16,1 18-16,17-1 15,0 0-15,17-8 16,18-9-16,17 0 16,52 0-16,-34-18 15</inkml:trace>
  <inkml:trace contextRef="#ctx0" brushRef="#br0" timeOffset="43598.22">29256 2900 0,'0'0'0,"0"0"0,0 0 16,0 0-16,0 0 15,0 0-15,0 0 16,0 0-16,0 0 16,0 0-16,0 0 15,0 0 1,0 8-16,8 27 15,1 26-15,0 42 16,-1 45-16,10 34 16,-10 17-16,1 9 15,8-9-15,-8-9 16,-9-34-16,9 9 16,-18 8-16,9-26 15,9-8-15,-18-18 16,-8-17-1,17-26-15,0-17 16,8-18-16,1-9 16,8-16-16,1-10 15,-9 1-15</inkml:trace>
  <inkml:trace contextRef="#ctx0" brushRef="#br0" timeOffset="44144.98">29473 2882 0,'-9'0'0,"0"0"0,1 0 16,-1 9-16,-26 26 16,-8 17-16,8 0 15,0 8 1,1-17-16,16-17 16,1 0-16,17-17 15,-9 0-15,9-9 16,0-9-16,18-17 15,-1 0-15,0-9 16,1 18-16,-1 17 16,0 0-1,9 26-15,9 26 16,9 17-16,8 18 16,-9 0-16,-26-44 15</inkml:trace>
  <inkml:trace contextRef="#ctx0" brushRef="#br0" timeOffset="44877.77">27614 4251 0,'0'0'0,"0"0"16,0 0-16,0 0 16,0 0-16,0 0 15,0 0-15,18 8 16,16 1-1,27 8-15,35 9 16,17-17-16,52 8 16,43-8-16,18-9 15,8-9-15,9 9 16,-8 0-16,8-8 16,26-1-16,-26 9 15,-17-9 1,-26 9-16,-26 0 15,-18 0-15,-26 0 16,-34 0-16,-27 0 16,-17 9-16,-17-9 15,-9 9-15,-9 8 16,1-8-16,-10-1 16</inkml:trace>
  <inkml:trace contextRef="#ctx0" brushRef="#br0" timeOffset="45145.66">31470 4173 0,'0'0'0,"0"0"16,0 0-16,0 8 15,-9 10-15,1 8 16,-27 34 0,-26 18-16,9-8 15,35-36-15</inkml:trace>
  <inkml:trace contextRef="#ctx0" brushRef="#br0" timeOffset="45845.02">31322 4190 0,'0'0'0,"0"0"0,0 0 16,0 0-16,0 0 15,0 0-15,0 0 16,0 0-16,0 0 15,0 0 1,0 0-16,0 0 16,0 0-16,9 0 15,0 9-15,-1-1 16,1 1-16,0 0 16,-1 8-16,-8 0 15,-8 18 1,-18 0-16,-9 17 15,-8 0-15,-10-9 16,1 0-16,18-8 16,8-1-16,17-25 15</inkml:trace>
  <inkml:trace contextRef="#ctx0" brushRef="#br0" timeOffset="46577.77">31470 4632 0,'0'0'0,"0"0"0,9 8 16,8 10 0,0 25-16,-8 9 15,0 9-15,-9-1 16,0-8-16,8 0 15,-16-17-15,-1-9 16,0-9-16,1-8 16,-1-1-16,0-8 15,1-8 1,-1-10-16,0-25 16,9-17-16,9-10 15,8 1-15,-8 17 16,8 9-16,9 8 15,9 18-15,-9-1 16,9 18 0,8 0-16,-8 9 15,-9 0-15,0-1 16,-17 10-16,0-1 16,-1 0-16,-16 1 15,-1-1-15,-17 9 16,8 0-16,1-17 15,0 8-15,-1-8 16,18-1-16,-8-8 16,8 9-1,0-9-15,0 9 16,0-1-16,0 10 16,8-1-16,10 9 15,-1 8-15,9-8 16,-8 9-16,-1-9 15,0-17 1,18-1-16,0 1 16</inkml:trace>
  <inkml:trace contextRef="#ctx0" brushRef="#br0" timeOffset="46911.79">32173 4952 0,'-8'0'0,"-1"0"0,0 0 15,9 0 1,0 0-16,0 9 16,0-1-16,18 10 15,-1-10-15,18 1 16,-1 0-16,1-18 16,9-8-16,-1-9 15,0-17-15,-16 8 16,-19 0-1,1 1-15,-18 8 16,1 8-16,-19 1 16,-16 17-16,-9 26 15,0 9-15,0 17 16,17-9-16,18 9 16,17-9-16,17 0 15,0-8-15,62-9 16,-10-9-1</inkml:trace>
  <inkml:trace contextRef="#ctx0" brushRef="#br0" timeOffset="47728.39">28318 2501 0,'0'0'0,"0"0"0,17 0 15,9 0-15,18 0 16,16 9-16,1-9 15,0 0-15,8 0 16,-16 0-16,-10-9 16,9 9-1,-35 9-15</inkml:trace>
  <inkml:trace contextRef="#ctx0" brushRef="#br0" timeOffset="48063.96">28691 2510 0,'0'0'0,"0"0"0,0 0 16,0 17 0,0 1-16,0 16 15,0 18-15,0 9 16,-9 8-16,9-8 16,0-1-16,-8-16 15,-1-10-15,0 1 16,1-18-16,-1-8 15,-8 0 1,-1-1-16,1-8 16,0 0-16,-1 0 15,1 0-15,8 0 16,9 0-16,0 0 16,0 0-16,0 0 15,18 9-15,-1-1 16,9-8-16,26 18 15,-9-1 1</inkml:trace>
  <inkml:trace contextRef="#ctx0" brushRef="#br0" timeOffset="48557.6">28917 2856 0,'-9'0'0,"9"0"15,0 0-15,0 0 16,0 0-16,-8 0 16,-1 26-16,-8 18 15,-1-10-15,9-8 16,1 0-16,8 0 16,0-9-16,0-8 15,0 0 1,0-9-16,0-9 15,0 0-15,8-16 16,10-10-16,8 0 16,0 9-16,-17 9 15,-1 17-15,-8 0 16,0 0 0,0 0-16,0 0 15,9 9-15,0-1 16,-9 1-16,0 0 15,0-1-15,0-8 16,0 0-16,0-8 16,8-10-16,10 1 15,-1-9-15,0 9 16,1-1-16,-10 18 16,1 0-1,0 0-15,0 18 16,-1-1-16,10 18 15,-10-1-15</inkml:trace>
  <inkml:trace contextRef="#ctx0" brushRef="#br0" timeOffset="49228.27">30732 3125 0,'0'0'0,"0"0"15,0 0 1,0 0-16,-9 0 15,0 17-15,-17 18 16,-17 17-16,0 8 16,8 10-16,17-27 15,10-26-15</inkml:trace>
  <inkml:trace contextRef="#ctx0" brushRef="#br0" timeOffset="49394.76">30454 3211 0,'0'0'0,"0"0"0,0 0 16,9 0-16,8 18 15,9-1-15,17 18 16,18 17 0,17 17-16,1 9 15,-36-44-15</inkml:trace>
  <inkml:trace contextRef="#ctx0" brushRef="#br0" timeOffset="50094.12">29533 4294 0,'0'0'0,"0"0"15,-8 0-15,-1 0 16,9 0-16,0 0 16,0 0-1,0 0-15,0 0 16,0-9-16,17-8 16,27-26-16,25-27 15,27-25-15,34-17 16,18-10-16,-1 1 15,-8 0 1,-26 26-16,0 8 16,-17 35-16,-36 17 15,-34 27-15</inkml:trace>
  <inkml:trace contextRef="#ctx0" brushRef="#br0" timeOffset="50595.93">30072 3766 0,'0'0'0,"0"0"16,0 0-16,0 0 15,17 0-15,9 0 16,18 17-16,16 18 16,1 17-16,0 0 15,-18 0 1,-16 8-16,-10-8 15,-8 9-15,-18-1 16,0-16-16,1 8 16,8-18-16,0-16 15,0-10-15</inkml:trace>
  <inkml:trace contextRef="#ctx0" brushRef="#br0" timeOffset="51113.06">30940 3800 0,'0'0'0,"0"0"0,0 0 16,-8-8-16,-1-1 15,0 0-15,1 1 16,-1 8-16,0 0 16,-17 0-1,0 0-15,9 0 16,-1 8-16,-8 10 16,0-1-16,9 9 15,-1 0-15,10 9 16,8-9-16,8 8 15,10-8-15,-1 0 16,9-9-16,9-8 16,0 0-1,8-9-15,1 0 16,-1-9-16,-17-8 16,0-9-16,0 0 15,-17 9-15,-1-1 16,-8-8-16,-8 0 15,-1 0-15,0 9 16,1 0 0,-1-1-16,-8 1 15,17 8-15,0 9 16</inkml:trace>
  <inkml:trace contextRef="#ctx0" brushRef="#br0" timeOffset="51297.67">30940 3575 0,'0'0'0,"0"0"15,0 0-15,0 0 16,-8 26-16,-10 35 16,-8 43-16,-17 26 15,8 8-15,0 1 16,18-18-16,26-69 15</inkml:trace>
  <inkml:trace contextRef="#ctx0" brushRef="#br0" timeOffset="52994.18">31018 2900 0,'0'0'0,"0"0"0,0 0 16,0 17-16,0 0 15,0 1-15,18-1 16,-1 9-16,0-9 16,18-8-16,0 0 15,8-9 1,-8-9-16,0 0 15,8-8-15,-17 0 16,0-9-16,0 0 16,-17 8-16,-9 1 15,-9 0-15,-8-1 16,-18 1 0,1 17-16,-10 0 15,1 17-15,-9 9 16,8 26-16,18 0 15,9 17-15,17-8 16,8 0-16,19-9 16,16-9-16,9 0 15,35-8-15,26-18 16,-52-8 0</inkml:trace>
  <inkml:trace contextRef="#ctx0" brushRef="#br0" timeOffset="53441.65">31722 2891 0,'-9'0'0,"0"0"0,1 0 16,8 0-16,0 0 15,0 0-15,0 0 16,0 0-16,0-9 15,0 1-15,0-1 16,8-8-16,1-1 16,0 1-1,-9 17-15,0 0 16,0 0-16,0 0 16,8 17-16,1 1 15,9 8-15,-10 0 16,1 0-16,8-9 15,-8-8-15,0-1 16</inkml:trace>
  <inkml:trace contextRef="#ctx0" brushRef="#br0" timeOffset="53578.15">31739 2475 0,'0'0'0,"0"0"0,0 0 16,0 0-16,0 0 15,0 0-15,0 0 16,0 0-16,9 0 16</inkml:trace>
  <inkml:trace contextRef="#ctx0" brushRef="#br0" timeOffset="54160.45">32217 2726 0,'0'0'0,"-9"-8"16,0-1-16,9 0 0,-8 1 15,-1-1 1,0 0-16,1 1 15,-1-1-15,0 9 16,1 0-16,-10 0 16,1 9-16,-9 8 15,0 18-15,8-1 16,10 1-16,8 0 16,0-1-1,17 1-15,9-9 16,9-9-16,0-8 15,-1-9-15,1-9 16,8 1-16,-16-1 16,-1-17-16,-9 0 15,-8 0-15,-18 0 16,0-9-16,1 1 16,-10 8-1,1 8-15,8 18 16,9 0-16</inkml:trace>
  <inkml:trace contextRef="#ctx0" brushRef="#br0" timeOffset="54363.6">32260 2432 0,'0'0'0,"0"0"0,0 0 15,0 0-15,0 0 16,0 26-16,-9 26 15,1 43-15,-10 18 16,1 8-16,0-17 16,8 0-16,0-9 15,9 0-15,9-43 16</inkml:trace>
  <inkml:trace contextRef="#ctx0" brushRef="#br0" timeOffset="70658.83">2744 4225 0,'0'0'0,"0"0"0,0 0 16,0 0-16,0 0 15,0 26-15,0 43 16,-9 44-16,1 34 16,-10 17-16,-8-16 15,-8-19-15,7-25 16,10-34-16,0-18 16,8-18-16,9-16 15,0-10 1</inkml:trace>
  <inkml:trace contextRef="#ctx0" brushRef="#br0" timeOffset="71008.48">2735 4225 0,'0'0'0,"0"0"0,0 0 16,0 0-16,0 0 15,0 0-15,0 0 16,18 0-16,8 0 16,9 0-16,17 0 15,0 17-15,26 9 16,0 26 0,-17 0-16,-18 0 15,1 0-15,-18 17 16,-26 9-16,-18 0 15,-25 9-15,-27-9 16,-25 0 0,-1-9-16,-8-17 0,17-26 15,18-9 1,25-8-16,27-9 16,17 0-16,0 0 15</inkml:trace>
  <inkml:trace contextRef="#ctx0" brushRef="#br0" timeOffset="71424.47">3439 4718 0,'0'0'0,"-9"0"16,0 9-16,1 0 15,-1-1-15,9 1 16,0 8 0,17 1-16,27-1 15,17-8-15,8-18 16,9 0-16,0-17 16,-8 0-16,-18 0 15,-9 0-15,-17-8 16,-17 8-16,-9 8 15,-9 1-15,-17 0 16,-17 17 0,0 8-16,-18 36 15,0 25-15,26 9 16,18 0-16,8 0 16,27 0-16,16 0 15,18-18 1,18-25-16,69-35 15,8-26-15,-94 17 16</inkml:trace>
  <inkml:trace contextRef="#ctx0" brushRef="#br0" timeOffset="72225.09">4837 4562 0,'0'0'0,"0"0"0,0 0 16,0-17-16,0 0 16,0-9-1,9 0-15,-1 0 0,1 0 16,0 0 0,-9 0-16,0 0 15,-9 9-15,0-1 16,1 1-16,-10 0 15,-8 17-15,9 0 16,-18 26 0,-8 26-16,8 26 0,9 51 15,8 27 1,10-17-16,25-1 16,0-25-16,1-18 15,-9-8 1,-1-35-16,1-9 0,-9-17 15,-9 0 1,1-9-16,-1-8 0,-17 0 16,0-18-1,0 0-15,8 1 16</inkml:trace>
  <inkml:trace contextRef="#ctx0" brushRef="#br0" timeOffset="72396.25">4325 4892 0,'0'0'0,"0"0"0,0 0 16,17 0 0,9 0-16,35 0 15,17-9-15,9 0 16,8-17-16,18-8 16,0-10-16,-9 10 15,-52 25 1</inkml:trace>
  <inkml:trace contextRef="#ctx0" brushRef="#br0" timeOffset="72698.58">5618 4632 0,'0'0'0,"-8"0"0,-1 0 16,0 0-16,1 0 15,8 0 1,0 0-16,0 0 15,0 0-15,0 0 16,8 0-16,1 8 16</inkml:trace>
  <inkml:trace contextRef="#ctx0" brushRef="#br0" timeOffset="72858.5">5462 5091 0,'0'0'0,"0"0"0,0 0 16,0 0-16,0 0 16,9 0-16,17 0 15,-9 0-15</inkml:trace>
  <inkml:trace contextRef="#ctx0" brushRef="#br0" timeOffset="87125.8">6617 4268 0,'0'0'16,"0"0"-16,-9 0 0,9 0 0,0 0 16,0 0-1,-8 0-15,8 0 16,-9 0-16,0 0 15,1 17-15,-1 1 16,0 16-16,-8 18 16,0 18-16,-10 42 15,-7 18-15,16-17 16,1-1-16,0 1 16,8-9-1,0-18-15,9-8 16,0-17-16,9-18 15,8-17-15,1 0 16,-1 0-16,18-17 16,0-9-16,25-18 15,10-16-15,8-35 16,9-27-16,-9-8 16,-9-17-1,-8-9-15,-9 18 16,-26 25-16,-8 26 15,-10 27-15,1 8 16,-9 8-16,0 1 16,0 0-16,0 8 15,0 9 1,0 0-16,0 0 16,-9 0-16,1 26 15,-1 26-15,-17 43 16,9 18-16,-1 17 15,1-9-15,17-26 16,0-17-16,0-17 16,9-9-16,-1-26 15,10 0 1,-1-9-16,35-8 16,-9-1-16</inkml:trace>
  <inkml:trace contextRef="#ctx0" brushRef="#br0" timeOffset="88759">7546 5143 0,'0'0'0,"0"0"0,0 0 16,0 0-1,0 0-15,0 0 16,0 8-16,0 36 16,0 25-16,0 26 15,0 26 1,-8-8-16,-1 0 15,0-18-15,0-8 16,-8-1-16,8-25 16,-8-18-16,0-17 15,-1-17-15,10-1 16,-1-16-16,-17-27 16,17-8-16,9-61 15,9-26-15,0 52 16,-9-9-16,0 1 15,0 25 1,17 9-16,0 0 16,9 9-16,0 8 15,0 9-15,9 9 16,0 17-16,0 0 16,-1 17-16,1 1 15,-9 8-15,0 0 16,-8 0-1,-10 0-15,-8 8 16,-17 1-16,-9 17 16,-18-9-16,-16 0 15,8-17-15,-1 0 16,1-17-16,18 0 16,34-9-16,0 0 15</inkml:trace>
  <inkml:trace contextRef="#ctx0" brushRef="#br0" timeOffset="89322.38">8319 5385 0,'-9'-8'0,"-8"-18"0,0 0 16,8 0-16,0 8 16,1 1-16,-1 0 15,-8-1-15,-10 10 16,1 8 0,-8 0-16,-1 8 15,0 10 1,0 8-16,1 8 0,16 1 15,18 0-15,0-1 16,9 1-16,8-9 16,9 0-16,9 0 15,-9 0-15,-8-18 16,-10 1 0,1 0-16,-18 8 15,-17 18-15,-17-9 16,-18 8-16,0-8 15,0-8-15,9 8 16,26-9-16</inkml:trace>
  <inkml:trace contextRef="#ctx0" brushRef="#br0" timeOffset="89660.01">8458 5645 0,'0'0'0,"0"0"0,0 0 15,0 0-15,0 17 16,-9 1-16,1 16 16,-18 1-16,-9 8 15,0 1-15,-8-1 16,25-26-16</inkml:trace>
  <inkml:trace contextRef="#ctx0" brushRef="#br0" timeOffset="90255.68">8901 5506 0,'0'0'0,"0"0"0,0 0 15,0-8-15,0-1 16,0 0-16,-9 1 16,0-1-16,1-8 15,-1 8-15,-8 1 16,-9 8-16,-9 0 16,0 0-16,9 0 15,-9 17 1,9 9-16,-8 8 15,16 1-15,1 0 16,17 8-16,0-8 16,17-9-16,1 0 15,16-9-15,1-8 16,26-9-16,17-18 16,-8-8-1,-18-8-15,-9 8 16,-8 0-16,-9 0 15,-17 0-15,-1 0 16,-25 0-16,-9-9 16,0 9-16,0 9 15,-9 0-15,0 8 16,18 9 0,17 9-16,0-9 15</inkml:trace>
  <inkml:trace contextRef="#ctx0" brushRef="#br0" timeOffset="90491.62">8883 5125 0,'0'0'0,"0"0"0,0 0 16,0 0 0,0 0-16,0 0 15,0 0-15,0 9 16,0 17-16,0 43 15,-8 27-15,-1 42 16,0 1-16,1-18 16,-1-17-16,0-9 15,9-8 1,0-9-16,9-35 16</inkml:trace>
  <inkml:trace contextRef="#ctx0" brushRef="#br0" timeOffset="98787.28">9674 4476 0,'0'0'0,"0"0"0,0 8 0,0-8 0,0 35 0,17 52 16,-8 51-16,-1 44 16,-8 9-16,-8-35 15,-1 0-15,0-18 16,-8-34-16,0-17 16,-1-35-1,18-18-15,9-25 16,0 0-16</inkml:trace>
  <inkml:trace contextRef="#ctx0" brushRef="#br0" timeOffset="99189.69">10203 5125 0,'0'0'0,"0"0"16,0 0-16,-8 0 15,-1-8-15,0 8 16,1 0-16,-1 0 16,0 0-16,1 0 15,-1 26-15,-17 26 16,9 0 0,8 8-16,9 1 15,17-18-15,1 0 16,-1-17-16,9 0 15,9-17-15,8 0 16,9-18-16,-8-17 16,-1-9-16,-17-16 15,-8-19 1,-27 10-16,-9 8 16,-8 17-16,-17 9 15,8 9-15,1 8 16,-1 9-16,17 0 15,18 0-15,0 0 16,0 0-16</inkml:trace>
  <inkml:trace contextRef="#ctx0" brushRef="#br0" timeOffset="99474.07">10464 4822 0,'0'0'0,"0"0"0,0 0 15,17 9-15,9 8 16,18 18 0,17 0-16,8 8 15,9-9-15,-17 1 16,-18-9-16,-8 0 16,-9 9-16,-8 8 15,-18 9-15,-18 9 16,-34 25-16,-17 1 15,-1 8 1,1-8-16,8-35 16,17-9-16,18-8 15,26-18-15</inkml:trace>
  <inkml:trace contextRef="#ctx0" brushRef="#br0" timeOffset="99754.79">11167 5212 0,'0'0'0,"0"0"0,0 0 0,0 0 15,0 0-15,18 0 16,16 9-1,19-1-15,-1 1 16,0 0-16,0-9 16,-9 8-16,-8 1 15,-9-9-15,-17 17 16,-1 1-16,1-10 16</inkml:trace>
  <inkml:trace contextRef="#ctx0" brushRef="#br0" timeOffset="99907.65">11167 5480 0,'0'0'0,"0"0"0,0 0 0,0 0 16,0 0-16,0 0 15,9 0-15,8 9 16,18 0-16,26-1 16,8 1-16,27-9 15,17 0 1,-52 9-16</inkml:trace>
  <inkml:trace contextRef="#ctx0" brushRef="#br0" timeOffset="100191.86">12053 4762 0,'0'0'0,"0"0"0,0 0 16,0 0-16,0 26 15,17 17-15,-8 35 16,0 60 0,-9 27-16,-9 17 15,-8-26-15,8-35 16,0-17-16,1-26 15,8-17-15,0-27 16,0-25-16</inkml:trace>
  <inkml:trace contextRef="#ctx0" brushRef="#br0" timeOffset="100570.99">12696 5134 0,'0'0'0,"0"0"0,0 0 16,-9 0-16,0 0 15,-8 17 1,-9 18-16,9 17 16,-1 17-16,1 1 15,8-10-15,9 1 16,17-18-16,10 0 15,7-17-15,1 0 16,8-17-16,-8-18 16,9 1-1,-18-10-15,0-8 16,-18-17-16,-8-18 16,-17-8-16,-9 0 15,-18 17-15,10 17 16,-1 18-16,18 0 15,8 8-15,0-8 16,9 17 0</inkml:trace>
  <inkml:trace contextRef="#ctx0" brushRef="#br0" timeOffset="100820.51">12956 4866 0,'0'0'0,"0"0"0,0 8 16,9 10-16,8-1 15,1 18 1,25-1-16,9 18 16,9 0-16,0 0 15,-1-9-15,1 1 16,-17-18-16,-10 0 16,-8-9-16,-17 9 15,-9 9 1,-35 25-16,-34 35 15,-61 53-15,-70 25 16,-156 121-16</inkml:trace>
  <inkml:trace contextRef="#ctx0" brushRef="#br0" timeOffset="103620.87">14033 5576 0,'0'0'0,"0"8"0,-9 27 0,-25 43 15,-19 9-15,1-9 16,0 51-16,-61 201 16</inkml:trace>
  <inkml:trace contextRef="#ctx0" brushRef="#br0" timeOffset="104325.1">14650 5039 0,'0'0'0,"-9"-9"16,0 0-16,0 1 16,1-1-16,8 9 15,0 0-15,0 0 16,0 0-16,0 0 16,-9 0-16,0 26 15,1 26-15,-1 35 16,9 17-1,9 0-15,8 8 16,0-8-16,1-26 16,-1-17-16,1-18 15,-1-8-15,0-9 16,9-18-16,18-16 16,17-27-1,17-26-15,9-25 16,-9-27-16,0-25 15,-9-1-15,-25 26 16,-10 18-16,-7 26 16,-19 34-1,1 18-15,-9 17 16,-9 0-16,-8 26 16,-27 52-16,-8 52 15,18 0-15,8 17 16,17-17-16,9-35 15,17-26-15,9-17 16,26-8 0,-17-18-16</inkml:trace>
  <inkml:trace contextRef="#ctx0" brushRef="#br0" timeOffset="104889.62">15492 5558 0,'-9'0'15,"0"0"-15,9 0 0,0 0 16,0 18 0,0 8-16,0 34 15,0 18-15,0 26 16,9 9-16,-18-9 16,9-18-16,-8-25 15,-1-9-15,0-17 16,1-9-16,-1-18 15,0 1-15,1-18 16,-10-25 0,-16-62-16,8-34 15,17 0-15,26 35 16,9 26-16,9 17 16,17 17-16,0 9 15,18 9-15,-1 8 16,-8 9-16,-18 9 15,-8 8 1,-9 1-16,-17 8 16,-18 8-16,-8 1 15,-18 0-15,-17-1 16,-9 10-16,0-18 16,27-9-16,34-17 15</inkml:trace>
  <inkml:trace contextRef="#ctx0" brushRef="#br0" timeOffset="105253.68">16230 5619 0,'0'0'0,"0"0"0,0 0 16,0 0-1,0 0-15,0 0 16,-9 0-16,1 0 16,-18 0-16,-1 0 15,-7 17-15,-1 1 16,0 8-16,18 8 16,8 1-16,9 0 15,0-1 1,18 1-16,-1-9 15,-8 0-15,-1-9 16,1 0-16,-9 1 16,-9-1-1,-17 9-15,0-9 16,0 1-16,-9 8 16,18-9-16</inkml:trace>
  <inkml:trace contextRef="#ctx0" brushRef="#br0" timeOffset="105470.28">16456 5957 0,'0'0'0,"0"0"0,0 0 15,0 0-15,0 0 16,-9 0-16,0 0 15,-17 17-15,-17 9 16,-9 0-16,0 17 16,8 9-1,36-34-15</inkml:trace>
  <inkml:trace contextRef="#ctx0" brushRef="#br0" timeOffset="105940.94">16855 5584 0,'-9'0'16,"1"0"-16,-1 0 0,0 0 16,-17 0-16,0 18 15,-8-1-15,-1 9 16,0 9-16,0 8 16,1 9-16,16 0 15,1 0-15,17 0 16,0-26-16,17 8 15,9-8 1,9 0-16,17-17 16,0 0-16,9-18 15,-18 0-15,1-8 16,-18 0-16,-9-1 16,-8-8-16,-18 0 15,1 1-15,-1 7 16,-8 1-16,-1 0 15,10 17 1,8 0-16,0 0 16</inkml:trace>
  <inkml:trace contextRef="#ctx0" brushRef="#br0" timeOffset="106153.71">16881 5480 0,'-8'0'0,"8"0"15,0 0-15,0 18 16,0 16-16,0 27 16,-9 34-16,0 18 15,0 8-15,-8-17 16,0-17-16,8-18 16,9-8-16,9-18 15,-1-26-15</inkml:trace>
  <inkml:trace contextRef="#ctx0" brushRef="#br0" timeOffset="106709.64">17368 5021 0,'0'0'0,"0"0"16,0 9-16,0 26 16,8 43-16,1 34 15,0 36-15,-18 7 16,0-16-16,-8-26 15,8-18-15,-8-9 16,17-34-16,0-8 16,8-18-1</inkml:trace>
  <inkml:trace contextRef="#ctx0" brushRef="#br0" timeOffset="106970.45">17793 5437 0,'0'0'0,"0"0"0,0 0 16,0 0-16,0 0 15,0 17-15,-9 27 16,1 25-16,-1 0 15,0 9 1,1-17-16,8-18 16,0-8-16,8-18 15,1-8-15</inkml:trace>
  <inkml:trace contextRef="#ctx0" brushRef="#br0" timeOffset="107255">17906 5247 0,'0'0'0,"0"0"0,0 8 15,0 10-15,17-1 16,1 18-16,16-1 16,27 1-16,9 8 15,-1-17-15,1 0 16,-1 0-1,-17-9-15,-8 1 16,-18-1-16,-9 0 16,-17 27-16,-26 8 15,-26 17-15,-26 9 16,-9 9-16,0 16 16,44-42-16</inkml:trace>
  <inkml:trace contextRef="#ctx0" brushRef="#br0" timeOffset="107703.7">18740 5480 0,'0'0'0,"0"0"0,0 0 15,0-8-15,8-1 16,10 0-16,-1 1 16,18-1-1,25 1-15,10 8 16,-1 0-16,1 0 15,-9 0-15,17 8 16,0 1-16,-52-1 16</inkml:trace>
  <inkml:trace contextRef="#ctx0" brushRef="#br0" timeOffset="107920.28">18757 5706 0,'0'0'0,"0"0"0,17 0 16,9 0-16,18 8 16,17-8-16,8 0 15,0 0-15,62 26 16,251 44-16</inkml:trace>
  <inkml:trace contextRef="#ctx0" brushRef="#br0" timeOffset="108690.04">20068 5411 0,'0'0'0,"-9"0"16,1 0-16,-1 0 15,9 0-15,0 9 16,0 8-16,9 0 16,8 18-16,35 0 15,18 8-15,-1-17 16,18-17-1,17-9-15,-8-18 16,-9-8-16,-9-8 16,-17-1-16,-18 0 15,-17-8-15,-9 0 16,-8 0-16,-18 8 16,-17-8-16,-17 8 15,-9 18 1,-18-1-16,1 18 15,-18 26-15,-8 26 16,25 9-16,9 8 16,9 35-16,26 9 15,17-9-15,9-9 16,26 9-16,18-18 16,8-16-1,0-27-15,9 0 16,8-17-16,1-17 15,-1-9-15,18-35 16,-35 18-16</inkml:trace>
  <inkml:trace contextRef="#ctx0" brushRef="#br0" timeOffset="109146.86">21015 5299 0,'0'0'0,"0"0"0,0 0 0,0 0 0,0 0 15,0 0-15,0 0 16,0 0-16,0-9 16,17 0-16,9-17 15,0 0 1,9-8-16,0-18 16,8 0-16,-17 8 15,0 10-15,-17 16 16,0 10-16,-9 8 15,0 8-15,8 18 16,1 35 0,8 0-16,-8-1 15,0-16-15,-1-10 16,1-8-16,0-17 16,-1 0-16,10-18 15,-10 0-15</inkml:trace>
  <inkml:trace contextRef="#ctx0" brushRef="#br0" timeOffset="109283.13">21223 4658 0,'0'0'0,"0"0"15,0 0-15,0 0 16,0 0-16,0 0 16,0 0-16,9 0 15,8 0-15,1 8 16</inkml:trace>
  <inkml:trace contextRef="#ctx0" brushRef="#br0" timeOffset="109719.66">21909 4814 0,'0'0'0,"0"0"16,0 0-1,0 0-15,-9-9 16,1 9-16,-1 0 16,-17 0-16,0 0 15,-17 17-15,-1 1 16,9 8-16,1 8 16,-1 10-1,18-1-15,-1 0 16,18 0-16,9 1 15,8-10-15,1-8 16,16 0-16,1-17 16,0 0-16,8-18 15,1 0-15,-1-8 16,-8-9-16,-9-9 16,-9 1-16,-8-1 15,-9-8 1,-9-1-16,1 10 15,-1-1-15,-9 18 16,1 0-16,0 8 16,17 0-16,0 9 15</inkml:trace>
  <inkml:trace contextRef="#ctx0" brushRef="#br0" timeOffset="109939.58">21874 4562 0,'0'0'0,"0"0"16,0 0-16,0 0 16,0 0-16,0 18 15,0 16-15,-8 44 16,-1 26 0,-8 26-16,-9 17 15,0-25-15,8-18 16,1-26-16,-1-9 15,10 0-15,16 0 16,10-25-16</inkml:trace>
  <inkml:trace contextRef="#ctx0" brushRef="#br0" timeOffset="110385.86">22369 4684 0,'0'0'0,"0"0"0,0 0 16,0 8-16,0 18 15,0 44-15,-8 51 16,8 35-1,-9 17-15,-8 18 0,-9-1 16,8-34 0,1-17-16,-1-27 15,10-25-15,-1-27 16,9-16-16,0-10 16,9-16-16,-1-10 15</inkml:trace>
  <inkml:trace contextRef="#ctx0" brushRef="#br0" timeOffset="110636.32">22665 5307 0,'0'0'0,"0"0"0,0 0 16,0 26-16,0 18 15,0 25 1,-9 17-16,9 1 16,0-9-16,0-17 15,0-9-15,0-18 16,9-8-16,-1-17 16,1 0-16</inkml:trace>
  <inkml:trace contextRef="#ctx0" brushRef="#br0" timeOffset="110920.01">22890 5195 0,'0'0'0,"0"0"0,0 0 16,0 0-16,0 17 15,18 0 1,16 18-16,1 0 15,26-1-15,8 10 16,1-10-16,-9-8 16,-18 0-16,1 0 15,-18-9-15,0 1 16,-18 16-16,-16 18 16,-27 26-16,-26 18 15,-60 34 1,-10 17-16,-129 156 15</inkml:trace>
  <inkml:trace contextRef="#ctx0" brushRef="#br0" timeOffset="125736.32">4151 6927 0,'0'0'0,"0"0"0,0 0 0,0 0 0,0 0 16,0 0-1,0 0-15,17 0 16,9 0-16,35 8 16,17-8-16,26 9 15,9 0-15,-17-18 16,-1 0-16,-8 1 15,-26-1-15,-18 0 16,-8 9 0,-9 0-16,-8-8 15,8 8-15,-18 0 16,-8 0-16</inkml:trace>
  <inkml:trace contextRef="#ctx0" brushRef="#br0" timeOffset="126034.59">4212 7325 0,'-9'0'0,"0"-8"0,1 8 15,-1-9-15,9 9 16,0 0-16,0 0 16,0-9-16,17 1 15,9-1-15,35 9 16,9 0-1,25 0-15,18 0 16,0 0-16,-18 0 16,-8 0-16,-9-9 15,-17 1-15,-9-1 16,-8 0-16,-18 1 16,0-10-1,-9-8-15,1-26 16,-10 35-16</inkml:trace>
  <inkml:trace contextRef="#ctx0" brushRef="#br0" timeOffset="126317.25">4759 6728 0,'-9'-9'0,"0"0"0,1 1 16,-1-1-16,0 0 16,9 1-16,0 8 15,0 0 1,18 0-16,25 17 15,27 9-15,25 9 16,18-1-16,0-8 16,-18 0-16,1 0 15,-27-9-15,-25 1 16,-9 8-16,-9 8 16,-26 18-1,-18 18-15,-34 8 16,-26 8-16,-9 1 15,0-9-15,-8-9 16,60-43-16</inkml:trace>
  <inkml:trace contextRef="#ctx0" brushRef="#br0" timeOffset="127417.08">6990 6858 0,'0'0'0,"0"0"15,0 0-15,0 0 16,0 0-16,0 0 15,0 0-15,0 0 16,0-9 0,0 0-16,-17-17 15,0-26-15,-1 18 16,1-1-16,8 18 16,1-1-16,-1 1 15,9 0-15,0 8 16,0 0-16,0 9 15,0 0 1,0 0-16,-9 0 16,1 26-16,-10 18 15,9 16-15,1 27 16,-10 25-16,1-8 16,8 9-16,1 8 15,8-17-15,0-17 16,0-1-1,0-25-15,17-9 16,-8-9-16,8-8 16,0-9-16,1 0 15,8-17-15,9-1 16,17-16-16,9-18 16,17-26-16,9-18 15,-9-25-15,0-9 16,-17 0-1,-9-8-15,-9-1 16,-17 35-16,-8 17 16,-10 27-16,1 16 15,0 1-15,-9 0 16,0 8-16,0 0 16,0 9-16,0 0 15,-9 9 1,-8 34-16,-9 44 15,-1 34-15,10 9 16,8 9-16,9-27 16,18-25-16,-1-9 15,1 0-15,-1-17 16,9-18 0,9-17-16,-1-18 15,27-25-15,0-9 16,-26 17-16</inkml:trace>
  <inkml:trace contextRef="#ctx0" brushRef="#br0" timeOffset="127975.61">7954 7481 0,'0'0'0,"0"0"0,0 0 0,0 0 16,0 0-16,0 0 16,0 0-16,0 17 15,0 27 1,0 16-16,9 27 16,0 8-16,-1 0 15,-8-8 1,-8-9-16,-1-9 0,0-8 15,1-9-15,-1-17 16,0-9-16,1-18 16,-1 1-1,0-9-15,1-9 16,-10-25-16,-8-36 16,9-34-16,-1 0 15,18 0-15,18 9 16,8 0-16,9 26 15,-1 17-15,10 17 16,8 0 0,0 18-16,0 17 15,9 9-15,-18 8 16,-8 0-16,-9 1 16,-9-1-16,-8 9 15,-9 9-15,-9-1 16,-17-8-16,-8 9 15,-1-9-15,0-17 16,9-1 0,9 1-16,8-9 15,9 0-15,0 0 16</inkml:trace>
  <inkml:trace contextRef="#ctx0" brushRef="#br0" timeOffset="128420.44">8814 7706 0,'0'0'0,"-9"-8"0,1-10 16,-1 1-16,0 0 16,1 8-16,-1 0 15,9 1-15,-9-1 16,9 0-16,-8 1 15,-1-1 1,0 0-16,-17 9 16,-9 0-16,1 9 15,8 0-15,8 8 16,1 0-16,0 1 16,8 8-16,9 0 15,9 0-15,8 0 16,0 0-1,1 0-15,-10-9 16,1-8-16,0 8 16,-1 0-16,-16 0 15,-18 1-15,0-1 16,0 0-16,-9 1 16,0-10-16,18 1 15,8 0 1,9-1-16,0-16 15,0 8-15</inkml:trace>
  <inkml:trace contextRef="#ctx0" brushRef="#br0" timeOffset="128647.84">8910 7845 0,'0'0'0,"0"0"0,0 0 15,0 0-15,0 0 16,0 0-16,0 17 16,-9 0-16,0 1 15,0 16-15,1 1 16,-18 0 0,0-1-16,17-8 15,9-17-15,0 0 16</inkml:trace>
  <inkml:trace contextRef="#ctx0" brushRef="#br0" timeOffset="129170.67">9396 7698 0,'0'0'0,"0"-9"0,0 0 16,0 1-16,0-1 15,0 0 1,0 1-16,-9-1 16,0-8-16,1 8 15,-1 0-15,0-8 16,-8 8-16,0 9 15,-9 0-15,0 9 16,-9 8 0,0 1-16,0 8 15,9 8-15,9-8 16,0 9-16,17 0 16,0-9-16,8 0 15,10-1-15,-1-7 16,18-10-16,-1 1 15,19-18-15,-1 1 16,0-1 0,-17 0-16,-9 1 15,-18-1-15,1 1 16,0-1-16,-1 0 16,-8 1-16,-8-1 15,-1-17-15,0 9 16,1 8-16,8 0 15</inkml:trace>
  <inkml:trace contextRef="#ctx0" brushRef="#br0" timeOffset="129436.09">9396 7299 0,'0'0'0,"0"0"16,0 0-1,0 0-15,0 0 16,0 0-16,0 0 15,-9 26-15,0 26 16,1 35-16,-10 17 16,-8 26-16,9 0 15,0-27-15,-1-16 16,1-9-16,8-17 16,1-9-16,8-18 15,0-8-15,8-17 16,1-9-1,0 0-15</inkml:trace>
  <inkml:trace contextRef="#ctx0" brushRef="#br0" timeOffset="129716.88">9847 7368 0,'0'0'0,"0"0"0,0 0 15,0 0-15,0 0 16,0 0-16,0 0 16,18 9-1,8 0-15,9-1 16,8 1-16,9-9 15,-9 0-15,1 0 16,-1 0-16,-8-9 16,-18 9-1</inkml:trace>
  <inkml:trace contextRef="#ctx0" brushRef="#br0" timeOffset="129900.77">9873 7654 0,'0'0'0,"0"0"0,0 0 0,0 0 16,0 0-16,18 0 15,8 9-15,17 0 16,18-1 0,0-8-16,26 18 15,-18-10-15</inkml:trace>
  <inkml:trace contextRef="#ctx0" brushRef="#br0" timeOffset="130500.7">11437 6061 0,'0'0'0,"-9"0"0,-9 0 16,1 0-16,0 0 15,-1 0-15,1 0 16,-9 8-16,0 10 15,0 8 1,0 17-16,-18 18 16,-8 34-16,-9 35 15,1 17-15,8 26 16,-1 26-16,10-17 16,8-8-16,9-10 15,9 18-15,17-9 16,9-26-16,17 9 15,0-26 1,0-17-16,26-18 16,0 0-16,0 1 15,26-18-15,9-26 16,17-27-16,-34-16 16</inkml:trace>
  <inkml:trace contextRef="#ctx0" brushRef="#br0" timeOffset="130953.01">12027 6433 0,'0'0'0,"0"0"16,0 0-16,0 0 15,0 0-15,-9 0 16,1 26 0,-1 35-16,-8 17 15,-1 0-15,1 8 16,-1 1-16,10-18 15,-1-8-15,9-9 16,17-18-16,-8-16 16</inkml:trace>
  <inkml:trace contextRef="#ctx0" brushRef="#br0" timeOffset="131503.75">13408 6520 0,'0'0'0,"0"0"0,0 8 16,0-8-1,0 0-15,-9 0 16,0 0-16,1 18 16,-1-1-16,-8 18 15,-1 17-15,10 0 16,8 8-16,0 10 15,17-10-15,0-8 16,18-9 0,0 1-16,0-18 15,17 0-15,8-18 16,1-8-16,-9-8 16,0-18-16,-8 0 15,-1-9-15,-17 9 16,-17-17-16,-9-9 15,-9-26 1,-17 9-16,0 17 16,-17 17-16,-1 0 15,1 18-15,-9 8 16,17 9-16,-8 35 16,25-9-16</inkml:trace>
  <inkml:trace contextRef="#ctx0" brushRef="#br0" timeOffset="132169.81">12044 7802 0,'0'0'0,"0"0"0,0 0 16,-8 0-16,-1 0 16,0 0-16,-8 0 15,0 0 1,-1 0-16,1 8 15,-1 10-15,-8 16 16,0 18-16,9 0 16,0 9-1,17 8-15,8 0 0,10-8 16,-1-18 0,18-8-16,0-9 15,17-18-15,8-16 16,10-18-16,-1-9 31,-8-8-31,-17-18 0,-10-8 0,-25 8 16,-26-8-16,-9 8 15,-9 18 1,-9 9-16,1 16 16,0 1-16,8 17 15,9 0-15,17 0 16,9 9-16,0-9 15</inkml:trace>
  <inkml:trace contextRef="#ctx0" brushRef="#br0" timeOffset="132866.49">13086 7923 0,'0'0'0,"0"0"0,0 0 16,0 0-1,0 17-15,9 0 16,8 1-16,1 8 16,17 0-16,-1 0 15,18 0-15,1-18 16,7 1-1,-8-9-15,9-9 16,-9 1-16,-8-10 16,-10-8-16,-7 0 15,-10 0-15,-8-8 16,-9-10-16,-9 1 16,0 9-16,1-1 15,-10 18-15,-8-1 16,0 1-1,0 0-15,0 17 16,-17 0-16,8 17 16,-9 9-16,1 17 15,-9 26-15,17 1 16,0-10 0,18 10-16,8 16 0,1 1 15,8-9 1,8-18-16,10 1 15,16-9-15,1-9 16,0 1-16,17-18 16,9 0-16,8-18 15,1-16-15,-1-1 16,-34 9-16</inkml:trace>
  <inkml:trace contextRef="#ctx0" brushRef="#br0" timeOffset="133333.42">13859 8027 0,'0'0'0,"0"0"0,0 0 16,0 0-16,0 0 15,0 0-15,0 0 16,0-9 0,9 0-16,8 1 15,1-18-15,8 0 16,-9 0-16,0 0 15,-8-9-15,0 9 16,0 9-16,-1 0 16,1 17-16,-9 0 15,0 0-15,17 26 16,1 8 0,-1 9-16,0 1 15,1-1-15,-10-17 16,10 0-16,-10-17 15,1-1-15,0-8 16,8-8-16,1-10 16,-10 1-16</inkml:trace>
  <inkml:trace contextRef="#ctx0" brushRef="#br0" timeOffset="133468.19">14068 7472 0,'0'0'0,"0"0"0,0 0 15,0 0-15,0 0 16,0 0-16,8-8 16,10 8-1,-10 0-15</inkml:trace>
  <inkml:trace contextRef="#ctx0" brushRef="#br0" timeOffset="133968.85">14702 7672 0,'0'0'0,"0"0"0,-9-9 16,-8 0-16,-1 1 15,1-1 1,-1 0-16,-8 1 16,0 8-16,-8-9 15,-1 9-15,0 0 16,0 0-16,1 17 16,-1 1-16,0 8 15,0 0 1,18 8-16,0 1 15,17 8-15,0 0 16,8-17-16,10 0 16,8 0-16,9-8 15,8-10-15,0-16 16,1-1-16,-1 0 16,1-8-16,-10-9 15,-8 0-15,1 9 16,-19 0-16,1-9 15,0 8 1,-9 1-16,-9 0 16,9 8-16,0 0 15,0 9-15</inkml:trace>
  <inkml:trace contextRef="#ctx0" brushRef="#br0" timeOffset="134200.32">14641 7334 0,'-9'0'0,"0"0"16,1 0-16,-1 9 16,0 8-16,1 17 15,-10 27-15,1 8 16,17 18 0,-9 17-16,1 0 15,-1-18-15,0-8 16,9-17-16,0 0 15,0-9-15,9-9 16,8-17-16</inkml:trace>
  <inkml:trace contextRef="#ctx0" brushRef="#br0" timeOffset="134700.67">14754 6684 0,'0'-8'0,"0"8"16,0 0-16,8 0 15,10 8-15,16 18 16,27 18-16,9 25 16,8 35-1,0 0-15,0 34 16,0 36-16,-26-19 16,-17 10-16,-17 0 15,-36-27-15,-25 18 16,-9 9-16,-18-18 15,-8 9-15,-17 8 16,-105 122 0</inkml:trace>
  <inkml:trace contextRef="#ctx0" brushRef="#br0" timeOffset="164961.31">20554 10850 0,'0'0'0,"0"-9"16,0 9-16,0-17 0,0 8 15,0 1-15,0-1 16,0 0-16,0 9 15,0-8-15,0 8 16,0 0-16,0 0 16,0 0-16</inkml:trace>
  <inkml:trace contextRef="#ctx0" brushRef="#br0" timeOffset="174411.16">3335 9118 0,'-9'0'0,"0"0"0,1 0 16,-1 0-16,0-9 15,0 1-15,-8-1 16,-9 0-16,0 9 16,-17 0-16,-1 0 15,-17 18 1,9-1-16,9 9 15,-9 26-15,0 9 16,17-1-16,18-8 16,17 0-16,0 0 15,17 0-15,18-9 16,-1-17 0,1-8-16,26-10 15,8-16-15,27-18 16,-44 17-16</inkml:trace>
  <inkml:trace contextRef="#ctx0" brushRef="#br0" timeOffset="174877.93">3734 8572 0,'0'0'0,"0"0"15,0 0-15,0 18 16,0 8-16,0 34 16,-9 27-16,-8-1 15,8 44 1,-17 9-16,0-18 16,9-34-16,-1-27 15,1-16-15,0-10 16,8-8-16,9-17 15,0 0-15,0-9 16,0-9-16,9-8 16,25-35-16,19-18 15,-1 1 1,8 9-16,-7 16 16,-19 18-16,-8 9 15,0 17-15,-17 0 16,0 26-16,-1 17 15,1 27-15,0-10 16,-18 1-16,9-18 16,0-8-16,0-9 15,0-9 1,0 0-16,9-8 16,-9-9-16</inkml:trace>
  <inkml:trace contextRef="#ctx0" brushRef="#br0" timeOffset="175344.89">4186 9326 0,'0'0'0,"0"0"0,0 0 16,0 0 0,0 0-16,17 8 15,0 1-15,9-9 16,0 0-16,9-9 16,0 1-16,0-18 15,-9 0-15,0 0 16,0 9-1,-18-9-15,1 0 0,-9 8 16,-9 1 0,1 0-16,-18 17 15,0 0-15,0 0 16,-18 26-16,1 17 16,-1 18-16,10-1 15,8 1-15,17-18 16,9 0-16,17-8 15,1-9 1,8 0-16,17-9 16,1-8-16,-27-9 15</inkml:trace>
  <inkml:trace contextRef="#ctx0" brushRef="#br0" timeOffset="175680.19">4863 9257 0,'0'0'0,"0"0"16,0 0-16,0 0 16,0 0-16,-9 0 15,1 0 1,-1 0-16,-9 0 15,-8 8-15,0 10 16,0-1-16,-8 17 16,8 1-16,8 0 15,1-1 1,8-8-16,9 0 16,0 0-16,0 0 15,9 0-15,8-8 16,1-10-16,16 1 15,10-9-15,-27 0 16</inkml:trace>
  <inkml:trace contextRef="#ctx0" brushRef="#br0" timeOffset="176077.61">5245 8650 0,'0'0'0,"0"0"0,0 0 15,0 0-15,0 18 16,-9 16-16,1 27 16,-1 17-16,0 26 15,1 8 1,-1 10-16,0-18 16,1-18-16,-1 1 15,9-9-15,0-9 16,0-26-16,0-17 15,0 0-15,9-17 16,-1 0-16</inkml:trace>
  <inkml:trace contextRef="#ctx0" brushRef="#br0" timeOffset="176443.93">5627 9014 0,'0'0'0,"0"0"0,0 0 15,0 0-15,0 0 16,0 9-16,-9 8 16,-17 0-16,-8 1 15,-10 16-15,-8-8 16,9 9-16,-1-9 15,10 0 1,-1 0-16,17-17 16,1-1-16,8 1 15,1 0-15,8-1 16,0 9-16,17 1 16,9 8-16,18 8 15,8 1-15,17 0 16,-8-9-16,0 0 15,-18 0 1,18-9-16,-26-8 16</inkml:trace>
  <inkml:trace contextRef="#ctx0" brushRef="#br0" timeOffset="177261.67">6739 9066 0,'0'0'0,"0"0"15,0-9-15,0 1 0,0-1 16,0 9-16,0 0 16,0 0-1,0 0-15,0 0 16,0 9-16,-9 17 15,9 26-15,0 17 16,0 9-16,9 0 16,-9-9-1,17 0-15,0-8 16,9-9-16,-8-9 16,-1-17-16,0-8 15,1-10-15,-1-8 16,18-8-16,0-10 15,8-8-15,1-17 16,8-18-16,0-25 16,0 8-16,-26 8 15,-9 10 1,-8 17-16,0 8 16,-1 18-16,1-1 15,-9 18-15,0 0 16,0 0-16,0 9 15,9 34-15,-9 27 16,0-1-16,0 9 16,17 0-1,-8 8-15,8-16 16,0-18-16,10-18 16,-1 1-16,-18-27 15</inkml:trace>
  <inkml:trace contextRef="#ctx0" brushRef="#br0" timeOffset="177761.89">7546 9551 0,'0'0'0,"0"0"16,0 17-16,0 9 15,9 35-15,0 8 16,-1 0 0,1 18-16,-9-9 15,0 0-15,-9-26 16,1-9-16,-1-17 16,0-8-16,1-10 15,-1 1-15,0-18 16,-17-25-1,9-36-15,-1-34 16,18 0-16,9 18 16,8 17-16,1 17 15,-1 8-15,18 10 16,0-1-16,-1 18 16,10-1-16,-1 10 15,-17 8 1,0 0-16,-17 0 0,0 8 15,-9 1 1,-9 8-16,-8 1 16,-9 8-16,-9 0 15,0 0-15,18-18 16,-1 1-16,10 0 16,8-9-16,0 0 15</inkml:trace>
  <inkml:trace contextRef="#ctx0" brushRef="#br0" timeOffset="184612.62">8328 9525 0,'-9'0'0,"0"0"0,9 0 16,0 0 0,-8-9-16,-1 1 15,0-1-15,1 0 16,-1 1-16,-8-1 16,-9 9-16,-1 0 15,1 0 1,0 17-16,9 1 0,0-1 15,8 0 1,9 9-16,0 9 16,17 0-16,1-9 15,-10 0-15,1-9 16,0-8-16,-1-1 16,1 10-16,-18-1 15,1 0-15,-18 18 16,0-1-1,-18 1-15,1 0 16,8-9-16,0 0 16,1-18-16,8 1 15,17 0-15,9-9 16,0 0 0</inkml:trace>
  <inkml:trace contextRef="#ctx0" brushRef="#br0" timeOffset="184808.29">8441 9923 0,'0'0'16,"0"0"-16,0 0 0,-9 18 15,0-1 1,-17 0-16,9 1 15,17-10-15,0 1 16</inkml:trace>
  <inkml:trace contextRef="#ctx0" brushRef="#br0" timeOffset="185277.42">8718 9681 0,'0'0'0,"0"0"0,0 0 15,0 0 1,0 0-16,0 0 16,-8 0-16,-1 0 15,-17 17-15,0 1 16,0-1-16,9 9 15,-1 0-15,1 8 16,0 1-16,17 0 16,0-9-1,17 0-15,9 0 16,9 0-16,17-9 16,0-8-16,0-18 15,0 0-15,-9-8 16,1-9-16,-18 0 15,0 0-15,-17 0 16,-1 0-16,-16-9 16,-1 9-16,0 0 15,-8 9 1,0 0-16,-1 0 16,10 17-16,-1-9 15,9-17-15,0 17 16</inkml:trace>
  <inkml:trace contextRef="#ctx0" brushRef="#br0" timeOffset="185509.62">9066 9265 0,'0'0'0,"0"0"0,0 0 15,0 18-15,-9 7 16,0 19-16,-17 42 15,-17 36 1,0 16-16,-1 9 16,9-8-16,9-18 15,9-34-15,8-9 16,9-18-16,9-16 16,0-36-16</inkml:trace>
  <inkml:trace contextRef="#ctx0" brushRef="#br0" timeOffset="186126.53">9734 9092 0,'0'0'0,"0"0"0,0 0 16,0 0-1,0 0-15,0 35 16,-8 25-16,-1 36 15,0 33-15,-8 10 16,0-18-16,17-26 16,0-17-16,0-26 15,0-8 1,8-10-16,1-8 16,0-17-16</inkml:trace>
  <inkml:trace contextRef="#ctx0" brushRef="#br0" timeOffset="186378.58">10212 9404 0,'0'0'0,"0"0"0,0 8 15,9 10-15,-1 16 16,1 27-16,0 8 16,0-8-1,-9 0-15,0-1 16,0-8-16,0-35 16</inkml:trace>
  <inkml:trace contextRef="#ctx0" brushRef="#br0" timeOffset="186700.08">10490 9231 0,'0'0'0,"0"0"15,0 0-15,0 8 16,17 10-16,1 8 15,16 8-15,10 1 16,-1-1 0,9 1-16,0 0 15,1-9-15,-19 0 16,-8-9-16,0 0 16,-17 27-16,-9 8 15,-35 8-15,-17 18 16,-17 0-1,-9-9-15,0-8 16,34-35-16</inkml:trace>
  <inkml:trace contextRef="#ctx0" brushRef="#br0" timeOffset="187095.53">11593 9568 0,'0'0'0,"0"0"0,0 0 0,0 0 0,0 0 16,0 0-16,17 0 16,1 0-1,16 9-15,18 0 16,0-9-16,9 0 15,-9 0 1,-8 0-16,-1 0 0,-17 0 16,-8 8-16,-10-8 15</inkml:trace>
  <inkml:trace contextRef="#ctx0" brushRef="#br0" timeOffset="187277.75">11567 9889 0,'0'0'0,"0"0"0,8 0 0,10 8 16,25 1 0,18 0-16,26 8 15,-44-8-15</inkml:trace>
  <inkml:trace contextRef="#ctx0" brushRef="#br0" timeOffset="188342.36">12939 9049 0,'0'-9'0,"0"0"15,0 9-15,0 0 16,0 0-16,0 0 15,0 0-15,0 0 16,0 0-16,0 0 16,0 0-16,-9 26 15,-17 35-15,-17 52 16,-1 34 0,9 43-16,9 18 15,9 9-15,17-27 16,26-17-16,9-25 15,8-44-15,9-18 16,0-25-16,27-27 16,-1-16-16,-43-10 15</inkml:trace>
  <inkml:trace contextRef="#ctx0" brushRef="#br0" timeOffset="188745.38">13807 9092 0,'0'0'0,"0"0"0,0 0 15,0 26-15,0 9 16,-9 17 0,1 0-16,8-9 15,0 0-15,0-8 16,0-9-16,0-18 16</inkml:trace>
  <inkml:trace contextRef="#ctx0" brushRef="#br0" timeOffset="189264.22">14710 9161 0,'0'0'0,"0"0"0,0 0 16,0 0-16,0 0 15,0 0 1,0 0-16,-8 0 16,-1 26-16,0 9 15,1 17-15,8-9 16,0 0-16,17 1 16,0-18-1,1 0-15,-1-9 16,9-8-16,0-1 15,0-16-15,0-1 16,0-17-16,-17 0 16,0-17-16,-18 8 15,0 0-15,-17 18 16,-9 0 0,-8 17-16,8 26 15,18 0-15</inkml:trace>
  <inkml:trace contextRef="#ctx0" brushRef="#br0" timeOffset="189792.57">13425 10027 0,'0'0'0,"0"0"0,0 0 0,-9 26 16,1 9-16,-10 17 15,1 17-15,0-8 16,8-1 0,9 1-16,9 0 15,-1-27-15,10-8 16,16-8-16,19-18 15,-1-9-15,8-17 16,-7-17-16,-10-1 16,-17-16-16,-17-1 15,-18 9 1,0 18-16,1 8 16,-18 8-16,0 18 15,-9 9-15,0 26 16,18-9-16</inkml:trace>
  <inkml:trace contextRef="#ctx0" brushRef="#br0" timeOffset="190342.42">14354 10391 0,'0'0'0,"0"0"0,0 0 15,9 0-15,0 9 16,8 8-1,18 0-15,-1 1 16,19-10-16,-1 1 16,0-9-16,0-9 15,-9 1-15,1-18 16,-1 0-16,1-18 16,-18 1-1,0 0-15,-18 8 16,1 1-16,-9 16 15,-9 1-15,1 0 16,-10-1-16,-8 18 16,0 0-16,-17 18 15,-1 16-15,-8 10 16,9 7-16,17 19 16,8 16-16,1 1 15,8-18 1,9-8-16,18 0 15,8-18-15,9-17 16,-1 0-16,1-18 16,43-8-16,-26 0 15</inkml:trace>
  <inkml:trace contextRef="#ctx0" brushRef="#br0" timeOffset="190723.54">15127 10278 0,'0'0'0,"0"0"0,0 0 15,0 0-15,0 0 16,0 0-16,0 0 15,0-8-15,0-1 16,9-8-16,-1 0 16,1-1-16,0 1 15,-9 8-15,0 1 16,0-1 0,0 9-16,0 0 15,0 0-15,0 9 16,17 8-16,1 18 15,8-1-15,0 1 16,-9-9-16,9 0 16,9-18-16,8 1 15,-25-9 1</inkml:trace>
  <inkml:trace contextRef="#ctx0" brushRef="#br0" timeOffset="190866.99">15275 9915 0,'0'0'0,"0"0"0,0 0 15,0 0-15,0 8 16,17 1-16,-8 0 16</inkml:trace>
  <inkml:trace contextRef="#ctx0" brushRef="#br0" timeOffset="191325.5">15874 9958 0,'0'0'0,"0"0"16,0-9-16,0 1 15,-9-1-15,1 0 16,-1 1 0,0 8-16,0 0 15,-8 0-15,0 0 16,-1 0-16,1 8 16,-9 10-16,0-1 15,0 0-15,9 1 16,-1-1-16,1 0 15,8 9 1,9 0-16,0-8 16,9-1-16,8-8 15,1-1-15,8 1 16,0-18-16,0 1 16,0-1-16,-9-8 15,-8-1-15,-1-8 16,1 9-16,-9 0 15,-9-1 1,1 1-16,-1 17 16</inkml:trace>
  <inkml:trace contextRef="#ctx0" brushRef="#br0" timeOffset="191542.34">15830 9594 0,'0'0'0,"0"0"0,0 0 16,0 0-16,0 18 16,0 16-16,-8 18 15,-1 17-15,-17 27 16,9 25-16,-1-8 16,1-18-1,8-17-15,1-18 16,8-16-16,0-27 15</inkml:trace>
  <inkml:trace contextRef="#ctx0" brushRef="#br0" timeOffset="192209.18">16074 8841 0,'0'0'0,"0"0"0,0 0 16,0 0-16,26 17 16,8 18-1,27 34-15,26 44 16,9 34-16,-10 35 16,-7 17-16,7 26 15,-25-8-15,-43-44 16,-18-9-16,-18-8 15,-17-43-15,-8-1 16,-18-16 0,0-27-16,44-43 15</inkml:trace>
  <inkml:trace contextRef="#ctx0" brushRef="#br0" timeOffset="192658.51">17307 8642 0,'0'0'0,"0"0"16,0 0-16,0 0 16,-9 17-16,0 9 15,-8 26-15,-9 26 16,-9 60-1,-8 44-15,-1 9 16,10 17-16,-1 8 16,18 1-16,17-9 15,0-18-15,8-17 16,27-43-16,17-9 16,0-8-1,9-26-15,-9-27 16,-26-34-16</inkml:trace>
  <inkml:trace contextRef="#ctx0" brushRef="#br0" timeOffset="195058.26">17802 9049 0,'-9'-9'0,"0"0"15,1 9-15,-1 0 16,0 0-16,1 0 16,-10 0-16,1 18 15,0-1-15,-1 26 16,1 9-16,8 9 16,9-18-16,17 0 15,1-8 1,8-9-16,9-17 15,-9-1-15,0-16 16,8-10-16,-8-8 16,1-8-16,-19-1 15,1 1-15,-18-1 16,1 0-16,-19 1 16,1 16-1,-8 1-15,-1 17 16,9 0-16,9 9 15,17-1-15</inkml:trace>
  <inkml:trace contextRef="#ctx0" brushRef="#br0" timeOffset="195308.64">17663 9819 0,'0'0'0,"0"0"0,0 0 0,0 0 0,0 18 15,0 16-15,0 27 16,0 8 0,0 9-16,0-17 15,-9-9-15,9-17 16,9-10-16,8-7 15,-8-10-15</inkml:trace>
  <inkml:trace contextRef="#ctx0" brushRef="#br0" timeOffset="195625.36">17923 8737 0,'0'0'0,"0"0"0,0 0 16,0 0-16,18 17 16,-1 9-16,18 9 15,-1 25-15,19 18 16,-1 44-1,-9 25-15,1 26 0,-10 18 16,-16-10 0,-18 1-16,-18-8 15,-8-19-15,-17-7 16,-27-10-16,36-77 16</inkml:trace>
  <inkml:trace contextRef="#ctx0" brushRef="#br0" timeOffset="203624.19">18835 9395 0,'0'-9'0,"0"1"0,0-1 0,0 0 16,0 1-16,0-1 16,17 0-1,9 1-15,18 8 16,17 0-16,8 8 15,9 1-15,18-9 16,-27 0-16,-8 0 16,-17-9-16,-1 9 15,-8 0-15,-9 9 16,-18 0-16</inkml:trace>
  <inkml:trace contextRef="#ctx0" brushRef="#br0" timeOffset="203857.67">19096 9551 0,'-9'0'0,"0"0"0,1 0 16,-1 0-16,0 0 16,9 0-1,0 0-15,0 0 16,0 0-16,0 0 15,18 0-15,8 0 16,8 0-16,18 9 16,18-9-16,17 8 15,-35-8 1</inkml:trace>
  <inkml:trace contextRef="#ctx0" brushRef="#br0" timeOffset="205223.91">20502 8209 0,'-8'0'0,"-1"0"15,0 0-15,1 0 16,-1 0-16,0 0 15,1 0-15,-1 0 16,0 0-16,1 17 16,-10 18-1,-17 34-15,1 9 16,-10 43-16,1 26 16,8 9-16,18 26 15,-1 9-15,18-1 16,9 1-16,26-18 15,8-9-15,1-16 16,8-36-16,0-8 16,9-26-1,-27-35-15</inkml:trace>
  <inkml:trace contextRef="#ctx0" brushRef="#br0" timeOffset="-213124.1">21110 8356 0,'0'0'0,"0"0"0,0 0 0,0 0 0,0 0 16,0 0-16,0 0 15,0 0-15,0 0 16,0 0-16,-8 0 16,-1 0-1,0 0-15,0 0 16,1 17-16,-1 0 16,0 18-16,-8 0 15,17 8-15,0 0 16,9-8-16,-1 0 15,10-9 1,8 0-16,9 0 0,-1-9 16,10-8-1,-10-1-15,1-8 16,0-8-16,-9-1 16,-9-17-16,-8 0 15,0-17-15,-18-9 16,-8-9-16,-1 9 15,-8 17 1,0 1-16,0 8 16,0 8-16,0 1 15,0 17-15,-9 35 16,18-9-16</inkml:trace>
  <inkml:trace contextRef="#ctx0" brushRef="#br0" timeOffset="-209306.32">20937 10166 0,'-9'0'0,"9"0"0,0 0 0,0 0 16,0 0-16,0 0 15,0 0-15,9 9 16,8-1-16,0 1 16,9-9-16,9 0 15,8-9-15,1-8 16,-1 8 0,1-8-16,-18 0 15,0-1-15,0 1 16,-9 0-16,-8-1 15,0 1-15,-1-9 16,-16 9-16,-1-1 16,0-8-1,1 0-15,-18 9 16,-1 0-16,1-1 16,0 18-16,0 0 15,-8 18-15,-1-1 16,0 18-16,0-1 15,1 18-15,-1 9 16,18 8-16,-1 1 16,18-10-1,0 1-15,18-9 16,-1 8-16,0-16 16,1-10-16,8-8 15,8 0-15,1-17 16,9-18-16,16-8 15,-34 8 1</inkml:trace>
  <inkml:trace contextRef="#ctx0" brushRef="#br0" timeOffset="-208863.7">21458 9975 0,'0'0'0,"0"0"0,0 0 15,0 0-15,0 0 16,0 0-16,0-8 15,8-1 1,10-8-16,8-9 16,17-18-16,-17 1 15,0 8-15,-8 1 16,-10 17-16,1-1 16,0 1-16,-9 8 15,0 9-15,0 9 16,0 8-1,0 9-15,0 9 16,8 8-16,1-8 16,0-9-16,8 0 15,0-18-15,9 1 16,-17 0-16</inkml:trace>
  <inkml:trace contextRef="#ctx0" brushRef="#br0" timeOffset="-208727.57">21562 9386 0,'0'0'0,"0"0"0,0 0 0,0 0 16,0 0-16,26 18 16,9 8-1,-18-18-15</inkml:trace>
  <inkml:trace contextRef="#ctx0" brushRef="#br0" timeOffset="-208239.71">22100 9577 0,'0'0'0,"0"0"15,0 0-15,0 0 16,0 0-16,0 0 16,0 0-1,0 0-15,-9 0 0,1-9 16,-1 1 0,0 8-16,-8 0 15,0 0-15,-1 8 16,-8 10-16,0-1 15,0 9-15,0 9 16,9-9-16,-1 0 16,18 0-1,0-9-15,0 0 16,9 0-16,8 1 16,1-10-16,8 1 15,0 0-15,0-1 16,0-8-16,-9 0 15,1-8-15,-1-1 16,-8 0-16,-1-8 16,1-9-16,0 0 15,-9 9 1,0-9-16,9 9 16,-9 8-16</inkml:trace>
  <inkml:trace contextRef="#ctx0" brushRef="#br0" timeOffset="-208056.89">21979 9343 0,'0'0'0,"0"0"0,0 0 0,0 0 0,0 17 16,0 1-16,0 25 16,0 35-16,8 26 15,1 9 1,0-1-16,-9 1 0,-9-1 15,0-25 1,9-52-16</inkml:trace>
  <inkml:trace contextRef="#ctx0" brushRef="#br0" timeOffset="-207325.19">21900 8165 0,'0'0'0,"0"0"15,0 0-15,0 0 16,0 0-16,0 0 16,0 0-1,0 0-15,18 0 16,8 18-16,35 34 15,17 34-15,9 35 16,17 61-16,-9 43 16,-8 27-16,-26 7 15,-18-7-15,-17-10 16,-17-8 0,-26-9-16,-27-17 15,-8-26-15,-17-9 16,-9-34-16,52-79 15</inkml:trace>
  <inkml:trace contextRef="#ctx0" brushRef="#br0" timeOffset="-202155.54">24254 8468 0,'0'0'0,"0"0"16,0 0-16,0 9 15</inkml:trace>
  <inkml:trace contextRef="#ctx0" brushRef="#br0" timeOffset="-201142.56">22960 9464 0,'0'0'0,"0"0"16,0 0-16,0 0 15,0 0 1,17 0-16,9 9 15,26 0-15,0-1 16,1 1-16,-1-9 16,8 0-16,-7 0 15,-27 9-15</inkml:trace>
  <inkml:trace contextRef="#ctx0" brushRef="#br0" timeOffset="-200953.76">23038 9819 0,'0'0'0,"0"0"0,0 0 16,0 0 0,17 0-16,9 0 15,27 0-15,16-8 16,44-1-16,-44 0 15</inkml:trace>
  <inkml:trace contextRef="#ctx0" brushRef="#br0" timeOffset="-200309.64">24054 9499 0,'-9'-9'0,"1"1"0,-1 8 16,9 0-16,0 0 16,0 17-16,0 0 15,17 9-15,9 9 16,9 8-16,26-17 15,17-8-15,-8-10 16,-1-16 0,-8-18-16,0 0 15,-18 0-15,-8-9 16,-9-8-16,-18-9 16,-8 0-16,-17 8 15,-9 10-15,-17-1 16,-18 18-16,-17 26 15,0 16-15,-9 19 16,9 25 0,17 26-16,0 27 15,18-10-15,25 9 16,18-8-16,18-9 16,8-26-16,17-9 15,18-26-15,8-8 16,18-35-1,26-26-15,-52 9 16</inkml:trace>
  <inkml:trace contextRef="#ctx0" brushRef="#br0" timeOffset="-199897.38">24705 9551 0,'0'0'0,"0"0"0,0 0 15,0 0 1,0 0-16,0-9 15,18-8-15,16-9 16,1-17-16,0-18 16,8 9-16,-17 9 15,0 8 1,-17 18-16,0 0 16,-1 8-16,1 9 15,-9 0-15,0 17 16,9 18-16,-1-1 15,1 10-15,9-10 16,-10-8-16,10-17 16,-1 0-16,-8-1 31</inkml:trace>
  <inkml:trace contextRef="#ctx0" brushRef="#br0" timeOffset="-199759.71">24992 8754 0,'0'0'0,"0"0"0,0 0 16,0 0-16,0 0 15,0 26 1,9 0-16</inkml:trace>
  <inkml:trace contextRef="#ctx0" brushRef="#br0" timeOffset="-194140.41">25817 9083 0,'-9'0'0,"0"0"0,1 0 15,-1 0-15,9 0 16,-9-8-16,9-1 16,-8 0-16,-1 1 15,0-1-15,-8 0 16,-9 9-16,0 0 16,-9 0-16,-8 18 15,8-1 1,0 0-16,1 9 15,16 9-15,1 0 16,17-1-16,0 1 16,17 8-16,18-17 15,0 0-15,17 0 16,9-17-16,-1-1 16,-16-8-1,-1-8-15,-17-1 16,-8 0-16,-10-17 15,1 0-15,0 1 16,-18-1-16,0 0 16,1 8-16,-1 1 15,9 8-15,0 9 16</inkml:trace>
  <inkml:trace contextRef="#ctx0" brushRef="#br0" timeOffset="-193877.37">25799 8746 0,'0'0'0,"0"0"15,0 0 1,0 0-16,0 0 16,0 0-16,0 17 15,-8 18-15,-10 25 16,-8 27-16,-8 34 15,-1 18-15,0-10 16,9-16-16,9-9 16,8-17-16,9-35 15,0-9 1,0-17-16</inkml:trace>
  <inkml:trace contextRef="#ctx0" brushRef="#br0" timeOffset="-193310.58">26859 8226 0,'0'0'0,"0"0"16,0 0-16,0 0 16,0 0-16,0 0 15,-9 0-15,1 0 16,-10 26-1,-17 26-15,-8 60 16,-26 53-16,-1 34 16,9 26-1,9 9-15,17-9 16,18-8-16,8-9 0,9-9 16,9-43-16,8-9 15,18-34 1,0-44-16,8-17 15,9-26-15,-17-9 16</inkml:trace>
  <inkml:trace contextRef="#ctx0" brushRef="#br0" timeOffset="-192908.4">27258 8884 0,'0'0'0,"0"0"0,0 0 16,-8 0-16,-1 0 16,-17 17-1,0 1-15,0 16 16,-9 10-16,18 16 15,17 1-15,0-9 16,8-9 0,10-17-16,16 0 15,1-8-15,0-10 16,0-16-16,8-1 16,-17-17-16,0-17 15,-8-9-15,-10-9 16,-16 0-16,-1 9 15,-8 18-15,-10 16 16,1 10-16,0 8 16,0 17-16,26-8 15</inkml:trace>
  <inkml:trace contextRef="#ctx0" brushRef="#br0" timeOffset="-192648.39">27258 9793 0,'0'0'0,"0"0"0,0 0 0,0 0 0,0 0 16,0 26-16,9 18 15,0 25-15,-18 26 16,0 1-16,1-10 15,-1-17-15,0-17 16,9-8 0,0-18-16,0-18 15,0-8-15,0 0 16</inkml:trace>
  <inkml:trace contextRef="#ctx0" brushRef="#br0" timeOffset="-192360.18">27597 8581 0,'0'0'0,"0"0"0,0 0 15,0 0-15,17 17 16,9 18-16,9 52 15,9 25 1,-1 53-16,0 25 16,-8 18-16,-17 9 15,-18-18-15,-18-17 16,1-26-16,-35-1 16,0 1-16,-44 199 15</inkml:trace>
  <inkml:trace contextRef="#ctx0" brushRef="#br0" timeOffset="-172746.47">28465 9369 0,'0'0'0,"0"0"0,0 0 0,9 0 16,8 0-16,18 0 15,17 0 1,9 0-16,35 9 16,-44-1-16</inkml:trace>
  <inkml:trace contextRef="#ctx0" brushRef="#br0" timeOffset="-172558.46">28474 9629 0,'0'0'0,"0"0"0,0 0 16,17 0-16,9 0 15,1-9-15,-10 9 16</inkml:trace>
  <inkml:trace contextRef="#ctx0" brushRef="#br0" timeOffset="-172013.3">29108 9577 0,'0'0'0,"0"0"0,0 0 0,9 0 15,8 0 1,9 9-16,9-9 16,17 8-16,0 1 15,9-18-15,-9 1 16,0-10 0,-9-8-16,1 0 0,-1 0 15,-17-8 1,0-10-16,-17 1 15,0 8-15,-18 1 16,0-1-16,1 18 16,-18 0-16,0-1 15,-9 10 1,-9 8-16,1 26 0,-9 26 16,0 17-16,8 0 15,10 26 1,8 9-1,26-8-15,8-19 0,10 1 16,16-8-16,10-10 16,-1-8-16,1-34 15,51-10-15,261-16 16</inkml:trace>
  <inkml:trace contextRef="#ctx0" brushRef="#br0" timeOffset="-171546.97">29898 9430 0,'0'0'0,"0"0"0,0 0 15,0 0-15,0-9 16,9 0-16,8-17 15,1-8-15,-1-10 16,0 10 0,-8-1-16,0 9 0,-1 9 15,1 0 1,-9 8-16,0 9 16,0 0-16,0 9 15,0 8-15,9 18 16,8 8-16,0-9 15,1-8-15,8 9 16,-9-18-16</inkml:trace>
  <inkml:trace contextRef="#ctx0" brushRef="#br0" timeOffset="-171397.67">30002 8772 0,'0'0'0,"0"0"0,0 0 16,0 0-16,0 17 16,9 17-1,0-8-15</inkml:trace>
  <inkml:trace contextRef="#ctx0" brushRef="#br0" timeOffset="-170863.31">30523 9092 0,'0'0'0,"0"0"0,0-9 15,0-8 1,0 8-16,0 1 16,0-1-16,0 0 15,0 1-15,-8 8 16,-1 0-16,0 0 16,-17 0-16,0 8 15,-8 10-15,7-1 16,10 0-1,0 1-15,-1 8 16,10 0-16,8 0 16,0 0-16,8 0 15,10 0-15,8 0 16,9-9-16,-1-9 16,10 1-16,-10 0 15,-8-1 1,1-8-16,-19 0 15,1-8-15,0-1 16,-1 0-16,-8-16 16,0-1-16,0 0 15,0-9-15,0 9 16,0 9-16,0 8 16,0 9-16</inkml:trace>
  <inkml:trace contextRef="#ctx0" brushRef="#br0" timeOffset="-170613.1">30463 8893 0,'0'-9'0,"0"9"16,0 0-16,0-9 0,0 9 16,0 0-1,0 0-15,0 0 16,0 0-16,0 0 15,0 9-15,8 17 16,-8 35-16,-8 34 16,-10 26-16,-8 0 15,9 1-15,8 8 16,9-9 0,0-78-16</inkml:trace>
  <inkml:trace contextRef="#ctx0" brushRef="#br0" timeOffset="-169946.97">31227 8953 0,'0'0'0,"0"0"0,0 0 15,0 0 1,0 26-16,-9 26 16,-8 52-16,-9 35 15,0 25-15,-9 1 16,9-44-16,0-17 16,8-9-16,1-17 15,8-26-15,9-26 16,0-8-16,0-10 15</inkml:trace>
  <inkml:trace contextRef="#ctx0" brushRef="#br0" timeOffset="-169729.55">31453 9438 0,'0'0'0,"0"0"0,0 18 16,0 8-16,-9 26 16,9 17-16,-9 0 15,1 1 1,-1-19-16,0-16 0,9-9 16,0-17-16</inkml:trace>
  <inkml:trace contextRef="#ctx0" brushRef="#br0" timeOffset="-169476.85">31661 9352 0,'0'0'0,"0"0"0,0 0 0,0 17 15,17 0 1,18 9-16,9 9 15,8 0-15,8-9 16,-7 0-16,-10 0 16,-17-18-16,0 10 15,-17-1 1,-18 9-16,-43 43 0,-52 35 16,-87 52-1,-183 113-15</inkml:trace>
  <inkml:trace contextRef="#ctx0" brushRef="#br0" timeOffset="-166681.34">32390 9412 0,'0'0'0,"0"0"16,0 0-16,0 0 15,9 0-15,8-8 16,1-10-16,-1-8 16,1-17-16,-10 0 15,1-18-15,0-8 16,-27-18 0,-8-8-16,-17 0 15,-9 0-15,-18-1 16,-17-16-1,-8-1-15,-27 9 0,1 9 16,-27-9-16,-8 0 16,-9 0-16,0 9 15,0 8 1,-26 1-16,0-10 16,8 10-16,-8 16 15,-17-7-15,-18 7 16,0 1-16,9 8 15,-9-8-15,9 8 16,0 9-16,-8-8 16,-1 8-16,17 0 15,-16 0 1,-10-9-16,9 1 16,1 8-16,-1 17 15,-9 0-15,10-8 16,-1 8-16,0 1 15,18 8 1,25-9-16,-8 9 0,9-8 16,8 8-1,18-9-15,17 0 16,17 1-16,9 8 16,1 8-16,25 1 15,0 0-15,17 8 16,1 0-1,17 9-15,26 0 0,17 0 16</inkml:trace>
  <inkml:trace contextRef="#ctx0" brushRef="#br0" timeOffset="-166347.41">24584 5801 0,'0'0'0,"0"0"0,0 0 16,0 0-16,0 0 15,-9 0-15,-8 0 16,-27 0-16,-34 9 16,-17-1-16,-1 1 15,1 0-15,25-1 16,9 1-1,27 0-15,7-1 16,10 1-16,0 0 16,8 8-16,9 26 15,17 35-15,27 9 16,34-1-16,35 1 16,35-9-16,60-9 15,148 9 1</inkml:trace>
  <inkml:trace contextRef="#ctx0" brushRef="#br0" timeOffset="-146316.78">2145 10798 0,'0'0'0,"0"0"0,0 0 16,0 0-16,0 0 15,-17 0-15,8-9 16,-17 9-16,-18 0 16,-8 0-16,0 0 15,-9 0 1,9 9-16,0 8 15,17 1-15,1 16 16,-1 1-16,18 17 16,8-9-16,9 1 15,0-18-15,17 0 16,9-18-16,-8 1 16,16 0-16,1-18 15,9-8 1,-10-1-16,-8 1 15,9 8-15,-18 1 16,1 8-16,-1 17 16,9 9-16,9 17 15,-18 18-15,1 25 16,-1 27-16,-8-9 16,-1 0-1,-8-9-15,-8-17 16,-1 0-16,-8-17 15,-9-18-15,0-8 16,0-9-16,-9 0 16,0-18-16,-8-8 15,-18-17-15,17-9 16,10-17 0,8-9-16,17-9 15,9-26-15,26 1 16,52-9-16,0-1 15,-34 53-15</inkml:trace>
  <inkml:trace contextRef="#ctx0" brushRef="#br0" timeOffset="-145832.14">2258 11214 0,'0'0'0,"0"0"0,0 0 16,0 0-16,0 0 15,0 0-15,0 0 16,17 0-16,1 8 15,16 1-15,10-18 16,-1 1 0,1-9-16,8-18 15,0-8-15,-9 8 16,-17 0-16,0 1 16,-17-1-16,0 0 15,-18 9-15,0 9 16,-8 0-1,-9 17-15,-9 0 16,0 17-16,1 26 16,-1 18-16,18 0 15,-1-1-15,18 1 16,18-18-16,-1 0 16,18-17-16,8-8 15,35-18-15,18-9 16,-53 9-16</inkml:trace>
  <inkml:trace contextRef="#ctx0" brushRef="#br0" timeOffset="-145014.2">3074 10937 0,'0'0'0,"0"0"0,0 0 16,0 0-16,0 0 16,0 17-16,-9 9 15,1 26-15,-1 0 16,0 9 0,1-1-16,-10-17 15,10-17-15,-1 0 16,9-17-16,0 0 15,0-9-15,0-9 16,17-26-16,27-25 16,8-27-1,9 18-15,-1 8 16,1 27-16,-17 8 16,-10 17-16,-8 9 15,0 17-15,-8 9 16,-1 26-16,-8 18 15,0-1-15,-9-9 16,0-16-16,0-10 16,8-8-1,1-8-15,-9-18 16</inkml:trace>
  <inkml:trace contextRef="#ctx0" brushRef="#br0" timeOffset="-144634.27">3725 11179 0,'0'0'0,"0"0"15,0 0-15,0 0 16,18 9-16,-1 0 16,18-1-16,0-16 15,8-1-15,9-8 16,0-9-16,-8 0 15,-18 0 1,-9 8-16,-8 1 16,-1 0-16,-16-1 15,-1 1-15,0 8 16,-17 9-16,-17 0 16,-1 18-16,1 16 15,0 10-15,8 8 16,9-9-1,17 9-15,9 0 16,17 0-16,1-9 16,8-17-16,-9-17 15,44-9-15,-9-9 16</inkml:trace>
  <inkml:trace contextRef="#ctx0" brushRef="#br0" timeOffset="-144348.95">4351 11084 0,'0'0'0,"0"0"15,17 17-15,0 9 16,1 9-16,-10 0 16,1-1-16,-9-8 15,0 0 1,0 0-16,0-9 15,0-8-15,0 0 16,0-1-16,0-8 16,0-8-16,0-10 15,26-25-15,18-35 16,-1 0-16,9 26 16,0 9-1,0 8-15,-34 27 16</inkml:trace>
  <inkml:trace contextRef="#ctx0" brushRef="#br0" timeOffset="-143683.66">5045 11032 0,'0'0'0,"0"0"15,0 0-15,0 0 16,-8 0-16,-10 0 16,-8 17-16,-17 1 15,-1 16 1,-8 10-16,0 8 16,9-1-16,8 1 15,18-8-15,-1-1 16,18-17-16,9 0 15,8-17-15,1-9 16,25-9-16,9-17 16,18-26-16,-10 0 15,-16 9 1,-9 8-16,-9 18 16,-18 0-16,1 17 15,-9 0-15,0 0 16,0 17-16,0 17 15,0 1-15,17 8 16,1 1 0,8-18-16,0 0 15,9-18-15,25-16 16,1-27-16,17-17 16,9-35-16,-9-25 15,-17-1-15,-9-34 16,-17 8-16,-9 53 15,-17 25 1,-1 27-16,-8 16 16,0 1-16,0 17 15,0 0-15,-8 17 16,-1 35-16,-8 44 16,17 59-16,0 10 15,17-18-15,9 9 16,9-17-16,17-27 15,35-25-15,-35-52 16</inkml:trace>
  <inkml:trace contextRef="#ctx0" brushRef="#br0" timeOffset="-142800.78">7077 10746 0,'0'0'0,"0"0"0,0 0 16,0 0-16,0 0 15,-8 26-15,-1 35 16,-8 34-16,8 26 16,-9 27-1,10-10-15,8-8 16,8-26-16,1-17 15,9-18-15,-1-9 16,0-16-16,27-10 16,8-16-16,0-18 15,9-18-15,8-34 16,9-34 0,0-27-16,1-17 15,-1-26-15,-17 9 16,-18 35-16,-17 34 15,-17 34-15,-1 10 16,1 16-16,-9 10 16,0 8-16,-9 0 15,1 26 1,-10 43-16,-16 44 16,-10 34-16,18 9 15,9-18-15,8-16 16,9-10-16,17-25 15,1-35-15,17-9 16,-1-17-16</inkml:trace>
  <inkml:trace contextRef="#ctx0" brushRef="#br0" timeOffset="-142320.8">7781 11621 0,'0'0'0,"0"0"0,0 0 0,0 17 0,17 18 0,0 34 16,1 26-16,-10 1 15,1-10-15,0-8 16,-9-8-1,-9-10-15,0-17 16,1-17-16,8-8 16,-9-10-16,9-8 15,-9-17-15,-8-18 16,8-60-16,9-35 16,9 18-16,8 16 15,9 27-15,0 17 16,1 18-1,-1-1-15,0 18 16,8 17-16,1 0 16,-9 8-16,0 10 15,-8-1-15,-10 9 16,-16 0-16,-1 0 16,-17 0-16,0 0 15,0-9-15,0-8 16,17-1-16,9-8 15,0 0 1</inkml:trace>
  <inkml:trace contextRef="#ctx0" brushRef="#br0" timeOffset="-141867.24">8493 11578 0,'0'0'0,"0"0"15,0 0-15,0 0 0,0 0 16,0 0-1,0 0-15,-9 0 16,0 0-16,1 0 16,-18 17-16,8 18 15,1-1-15,0 1 16,17-1-16,0 1 16,17 8-16,-8 1 15,8-18 1,-8 0-16,-1-9 15,1-8-15,0-1 16,-9 1-16,0 0 16,-9 8-16,-17 0 15,0 1-15,-18-1 16,10 0-16,25-8 16</inkml:trace>
  <inkml:trace contextRef="#ctx0" brushRef="#br0" timeOffset="-141621.66">8797 12028 0,'0'0'0,"0"0"15,0 0-15,0 17 16,0 1-16,-9-1 16,0 18-1,-8-9-15,-9 8 16,-9-8-16,18-17 16</inkml:trace>
  <inkml:trace contextRef="#ctx0" brushRef="#br0" timeOffset="-141213.56">9135 11707 0,'0'0'0,"0"0"0,0 0 16,0 0-16,-8 0 15,-1 0-15,-17 0 16,0 9-16,-18 8 16,1 1-1,0 16-15,8 1 16,0 0-16,18 8 16,-1 0-16,18-17 15,0 0-15,18 0 16,-1 0-16,18-8 15,26-10 1,8 1-16,9-18 16,-17 1-16,-9-10 15,-8 1-15,-18-9 16,-9 0-16,-8 0 16,-9 0-16,-9 0 15,-8 0-15,-1 9 16,10 8-16</inkml:trace>
  <inkml:trace contextRef="#ctx0" brushRef="#br0" timeOffset="-140983.46">9118 11309 0,'0'0'0,"0"0"0,0 0 0,0 0 16,0 17-1,9 27-15,-1 25 16,-8 26-16,-8 53 16,-10 7-16,1-7 15,8 8-15,1-27 16,-1-16-16,9-26 16,17-27-16,1-42 15</inkml:trace>
  <inkml:trace contextRef="#ctx0" brushRef="#br0" timeOffset="-139950.53">9761 10712 0,'0'0'0,"0"0"0,-9 8 15,-9 27 1,-16 43-16,-10 60 16,10 36-16,8 51 15,8 26-15,18-35 16,9-16-16,0-27 16,8-26-16,9-26 15,9-34-15,-1-35 16,1-26-1,-9-17-15</inkml:trace>
  <inkml:trace contextRef="#ctx0" brushRef="#br0" timeOffset="-139515.27">10455 10885 0,'0'0'0,"0"0"15,9 17-15,0 26 16,-1 27-16,1-1 16,-18 0-16,-17 18 15,-26 17 1,0-35-16,9-17 15,-1-9-15,1-17 16,8-17-16,0-9 16,9-9-16,9-17 15,8-8-15,9-10 16,18-8 0,16 9-16,1 8 15,17 18-15,0 8 16,0 18-16,-8 8 15,-1 18-15,-8 8 16,-9 18-16,-17-9 16,-1-9-16,10 1 15,-10-10-15,1-16 16</inkml:trace>
  <inkml:trace contextRef="#ctx0" brushRef="#br0" timeOffset="-138867.9">10316 13024 0,'0'0'0,"0"0"0,0 0 0,0 0 0,-8 0 15,-1-9 1,0 1-16,1-18 16,-10-26-16,1-18 15,8-25-15,9-26 16,18-9-16,16 26 15,18 0 1,0 0-16,18 18 16,-9 8-16,0 34 15,-9 10-15,-9 16 16,-8 1-16,-9 17 16,-9 0-16,-8 17 15,-18 1-15,0-1 16,-17 18-16,0-1 15,0 1 1,0-9-16,9 0 16,0 0-16,8-9 15,9 0-15,0 1 16,17-1-16,1 18 16,16-1-16,10-8 15,-10 0 1,-7-8-16,-19-10 0,1 1 15,-18 0 1,1 8-16,-19-8 16,-16-1-16,0 1 15,-27-18-15,-8 1 16,17-18-16,35 8 16</inkml:trace>
  <inkml:trace contextRef="#ctx0" brushRef="#br0" timeOffset="-138368.29">10759 10729 0,'0'0'0,"0"0"16,0 0-16,0 0 16,0 0-16,0 0 15,18 17-15,8 26 16,17 44-16,9 34 16,9 18-1,-9 17-15,0 8 16,-17 10-16,-9-1 15,0-35-15,-26 1 16,-9-9-16,-8-9 16,-18-26-16,-8-17 15,-9-17-15,-9 0 16,9-35 0,26-18-16</inkml:trace>
  <inkml:trace contextRef="#ctx0" brushRef="#br0" timeOffset="-137784.83">11706 11404 0,'0'0'0,"0"0"16,0 0-16,0 0 15,0 0-15,0 0 16,0 0-16,17 0 16,9 0-16,18 0 15,8 9-15,17-9 16,18 0-1,0 0-15,-9 0 16,0 0-16,-17 9 16,-18-9-16,-25 0 15</inkml:trace>
  <inkml:trace contextRef="#ctx0" brushRef="#br0" timeOffset="-137568.21">11836 11716 0,'0'0'0,"0"0"0,0 0 16,0 0-16,17 0 16,27 9-16,17-9 15,17-9 1,35 0-16,-9 1 15,-69 16-15</inkml:trace>
  <inkml:trace contextRef="#ctx0" brushRef="#br0" timeOffset="-136750.99">13390 11136 0,'0'0'0,"0"0"0,0 0 16,-8 17-16,-10 18 16,-16 69-16,-27 52 15,9 52-15,0 17 16,8-9-16,18 1 15,17-18 1,9-26-16,18-34 16,8-27-16,9-25 15,17-9-15,-9-26 16,35-44-16,-8-16 16</inkml:trace>
  <inkml:trace contextRef="#ctx0" brushRef="#br0" timeOffset="-135534.78">13712 11448 0,'0'0'0,"0"8"0,-9 18 16,0 18-16,1 25 15,-1-8-15,0 8 16,18 17 0,0-34-16</inkml:trace>
  <inkml:trace contextRef="#ctx0" brushRef="#br0" timeOffset="-135117.52">14676 11560 0,'0'0'0,"0"0"0,0 0 16,0 18-16,0 8 16,0 8-16,8 10 15,10-1-15,8-9 16,17 10-16,9-18 16,18-18-16,-1 1 15,-8-18-15,0-8 16,-18-9-1,1 0-15,-18-26 16,-18-8-16,1-1 16,-18 18-16,-17 8 15,-17 18-15,-9 8 16,-18 18-16,-8 34 16,43-8-16</inkml:trace>
  <inkml:trace contextRef="#ctx0" brushRef="#br0" timeOffset="-134551.75">13720 12643 0,'-8'0'0,"-1"0"0,0 0 16,1 0-16,-10 0 16,1 0-16,-9 17 15,-9 18-15,0 17 16,9 8-16,18 1 15,8-9-15,0-9 16,17-17-16,9 0 16,9 0-1,8-17-15,1-18 16,-1 1-16,-8-18 16,-1-26-16,-7-18 15,-19 10-15,-8-1 16,-8 9-16,-19 9 15,1 8-15,18 27 16,8 8-16</inkml:trace>
  <inkml:trace contextRef="#ctx0" brushRef="#br0" timeOffset="-133998.53">14398 12903 0,'0'0'0,"0"0"16,0 8-16,17 10 16,0-1-16,18 0 15,17-8-15,0 0 16,18-1-16,-1-16 16,-8-18-16,0 0 15,-9-9-15,-9 0 16,-17 1-16,0-1 15,-17 0 1,0 1-16,-18-1 16,0 9-16,-8 9 15,-9 0-15,0 17 16,0 0-16,-17 17 16,-1 26-16,-8 18 15,17 25-15,9 1 16,18-9-1,8 0-15,17 8 16,0-16-16,18-18 16,0-18-16,-1-8 15,19-8-15,16-18 16,-17-26-16,-26 0 16</inkml:trace>
  <inkml:trace contextRef="#ctx0" brushRef="#br0" timeOffset="-133671.14">15153 12712 0,'0'0'0,"0"0"0,0 0 15,0 0-15,0 0 16,0 0-16,0 0 15,0-9-15,18-17 16,-1 1-16,0-1 16,9-9-16,-17 18 15,0-1 1,-1 10-16,-8 8 16,0 0-16,0 8 15,0 10-15,0 8 16,0 8-16,0 9 15,9-8-15,0-9 16,17-17-16,-9-9 16</inkml:trace>
  <inkml:trace contextRef="#ctx0" brushRef="#br0" timeOffset="-133518.33">15249 12192 0,'0'0'0,"0"0"0,0 0 16,0 0-16,0 0 16,17 9-16,0 0 15</inkml:trace>
  <inkml:trace contextRef="#ctx0" brushRef="#br0" timeOffset="-132951.77">15718 12314 0,'0'0'0,"0"0"16,0 0-16,0 0 16,-9 0-16,0 0 15,1 0-15,-18 8 16,-9 10-16,0 8 15,0 8-15,9 1 16,0 0 0,9-1-16,17-8 15,0 0-15,0 0 16,17-8-16,9-10 16,9 1-16,8 0 15,10-9-15,-10-9 16,0 0-16,-8 1 15,-9-1 1,-17 0-16,-1-17 16,1-17-16,-18 0 15,-17-1-15,0 10 16,0 16-16,0 1 16,0 0-16,9-1 15,0 1-15,8 8 16,9 9-1,0 0-15,0 0 16,0-8-16,0-1 16,0 9-16,0 0 15,0 0-15,0 0 16,0 26-16,0 26 16,-9 17-16,0 1 15,9-1-15,0 0 16,0-34-1</inkml:trace>
  <inkml:trace contextRef="#ctx0" brushRef="#br0" timeOffset="-132068.7">15770 11231 0,'0'0'0,"0"0"0,0 0 16,0 0-16,0 0 15,8 17-15,18 9 16,18 44-16,25 42 15,-8 36 1,9 33-16,-18 1 16,-9 18-16,1-1 15,-18-9-15,-26-17 16,-9-25-16,-8-1 16,-10-9-16,1-16 15,-8-27-15,8-43 16,17-26-16,9-17 15</inkml:trace>
  <inkml:trace contextRef="#ctx0" brushRef="#br0" timeOffset="-131228.65">16499 12262 0,'0'0'0,"0"0"0,0 0 0,0 0 15,0 0-15,0 0 16,0 0-16,0 0 15,0 0-15,0 0 16,9 0-16,0 0 16,-9 0-16,0 0 15,0 0 1,0 0-16,0 0 16,0 0-16,0 0 15,0 0-15,0 0 16,0 0-16,0 0 15,0 0-15,0 0 16,0 0-16,0 0 16,0 0-16,0 0 15,0 0 1,0 0-16,0 0 16,0 0-16,0 0 15,0 0-15</inkml:trace>
  <inkml:trace contextRef="#ctx0" brushRef="#br0" timeOffset="-130719.48">16899 11630 0,'-9'-9'0,"9"0"0,0 9 0,0-8 15,0 8-15,0 0 16,0 0-16,0 0 15,0 0-15,0 0 16,0 0 0,0 0-16,0 0 15,0 0-15,0 0 16,0 0-16,-9 0 16,1 17-16,-19 9 15,-7 43-15,-10 52 16,-8 18-1,0 34-15,9 26 16,8-8-16,18 8 16,17-34-16,17 8 15,18-17-15,8-52 16,18-18 0,0-16-16,-9-36 0,26-25 15,-35-9-15</inkml:trace>
  <inkml:trace contextRef="#ctx0" brushRef="#br0" timeOffset="-130265.6">17359 11578 0,'0'0'0,"0"0"15,0 8-15,9 18 16,-1 18-16,1 16 16,-18 9-1,1 1-15,-19-10 16,-7 1-16,-1-18 15,-8-17-15,8 0 16,0-17-16,0 0 16,1-9-16,16-9 15,1 0-15,8-17 16,9 0 0,0 0-16,18 9 15,8 0-15,8-1 16,18 27-16,-8 8 15,-1 18-15,1 0 16,-1-1-16,-17 1 16,0 0-16,-17-1 15,0-8 1,-1-17-16</inkml:trace>
  <inkml:trace contextRef="#ctx0" brushRef="#br0" timeOffset="-129668.86">17150 13500 0,'0'0'0,"0"0"15,0 0-15,0 0 16,0 0-16,0 0 16,-8-8-16,-1-1 15,0-8 1,9-35-16,0-44 16,18-34-16,16-17 15,1 0-15,9 26 16,-1 43-16,0 9 15,-8 17-15,0 17 16,8 0 0,1 18-16,-18 17 15,0 0-15,-17 9 16,-1 8-16,1 0 16,-9 9-16,-9 0 15,-8 0-15,-9 0 16,8 0-16,1 0 15,0 9 1,8-1-16,9 1 16,0-9-16,17 0 15,1 0-15,8 0 16,0 0-16,-17-17 16,-1-1-16,1 1 15,-18 0-15,1 8 16,-18 0-1,-18 1-15,-8-10 16,-9 1-16,-8-9 16,34 9-16</inkml:trace>
  <inkml:trace contextRef="#ctx0" brushRef="#br0" timeOffset="-129317.49">17498 11604 0,'0'0'0,"0"0"0,0 0 0,17 0 16,1 0-1,8 17-15,34 26 16,10 18-16,8 43 16,0 34-1,-8 18-15,-18 17 16,-9 27-16,-17-1 16,-26-26-16,-26-34 15,0-18-15,0-17 16,-9-35-16,18-34 15,0-9-15,8-9 16</inkml:trace>
  <inkml:trace contextRef="#ctx0" brushRef="#br0" timeOffset="-128935.24">18331 12244 0,'0'0'0,"0"0"0,0 0 15,0 0 1,0 0-16,18 0 16,8 0-16,17 0 15,9 0-15,18 0 16,-9 0-16,-1 0 15,1 0-15,-35 0 16</inkml:trace>
  <inkml:trace contextRef="#ctx0" brushRef="#br0" timeOffset="-128735.52">18323 12496 0,'0'0'0,"0"0"0,0 0 16,17 8-1,27 10-15,16-10 16,27 1-16,43 0 16,235 51-16</inkml:trace>
  <inkml:trace contextRef="#ctx0" brushRef="#br0" timeOffset="-127153.05">19842 11292 0,'0'0'0,"0"0"15,0 0-15,0 0 16,0 0-1,-8 0-15,-1 0 16,0 17-16,-17 9 16,0 35-16,-17 43 15,-1 52-15,1 25 16,8 10-16,1 8 16,16 18-16,9-1 15,18-17-15,26 1 16,8-27-1,9-35-15,9-25 16,9-18-16,-1-34 16,-8-53-16,-26-8 15</inkml:trace>
  <inkml:trace contextRef="#ctx0" brushRef="#br0" timeOffset="-126635.99">20381 11517 0,'0'0'0,"0"0"0,0 0 16,0 0-16,0 0 16,-9 17-16,0 27 15,1 16-15,-1 27 16,-8 17-1,-1-18-15,10-25 0,-1-9 16,9-26 0,0 0-16,0-17 0,9-1 15,-1 1 1</inkml:trace>
  <inkml:trace contextRef="#ctx0" brushRef="#br0" timeOffset="-126369.67">21075 11664 0,'0'0'0,"0"0"0,0 0 16,0 0-16,0 0 15,-8 0-15,-1 18 16,-8 7-16,-18 19 15,-8 16-15,-1 10 16,-8-10 0,0-8-16,9-17 15,8-9-15,0-9 16,18-8-16,8 0 16</inkml:trace>
  <inkml:trace contextRef="#ctx0" brushRef="#br0" timeOffset="-126201.71">20598 11803 0,'0'0'0,"0"0"0,0 0 16,0 0-16,0 0 15,17 8-15,18 10 16,0 16-16,8 10 16,1-1-16,-1 0 15,0-8-15,-8 0 16,-9-9-1,-8-9-15</inkml:trace>
  <inkml:trace contextRef="#ctx0" brushRef="#br0" timeOffset="-125635.96">21727 11707 0,'-9'-8'0,"9"-1"0,0 9 15,0 0 1,0 0-16,0 0 15,-9 0-15,1 17 16,-1 1-16,-17 16 16,0 27-16,-9 0 15,0-9 1,1-9-16,-1 0 0,0-17 16,1 0-1,-1-17-15,0 0 16,18-9-16,-1-9 15,1-8-15,0-9 16,17-9-16,0-8 16,0 8-16,17 0 15,0 9-15,1 9 16,-1 0 0,0 17-16,1 0 15,-1 0-15,1 26 16,8 8-16,8 10 15,-8-1-15,0-8 16,-8-1-16,-1-8 16,-8-8-16,17-1 15,0-8 1,-9-1-16</inkml:trace>
  <inkml:trace contextRef="#ctx0" brushRef="#br0" timeOffset="-125369.59">21796 11967 0,'0'0'0,"0"0"0,0 0 15,0 0-15,0 0 16,0 0-16,18 0 15,-1 0-15,18-8 16,25-1-16,10 9 16,-9-9-1,-9 1-15,0 8 16,-17-9-16,-18 9 16</inkml:trace>
  <inkml:trace contextRef="#ctx0" brushRef="#br0" timeOffset="-125152.58">22109 11742 0,'0'0'0,"0"0"16,0 0-16,0 0 15,0 17-15,9 18 16,-1 17-16,-8 9 15,0 8-15,0-8 16,0-1 0,0-25-16,9-18 15</inkml:trace>
  <inkml:trace contextRef="#ctx0" brushRef="#br0" timeOffset="-124019.52">22812 11820 0,'0'0'0,"0"0"0,0 0 15,0 0-15,0 0 16,0 0-16,0 0 16,0 0-1,0 0-15,0 0 16,-8 0-16,-1 0 16,0 0-16,1 0 15,-10 26-15,1 17 16,-1 1-16,10 8 15,8-9-15,17 0 16,0-8 0,18-9-16,0-17 15,0-1-15,17-8 16,0-8-16,-9-10 16,1-16-16,-18-10 15,-9 1-15,-8-9 16,-18 0-16,-8 9 15,-9 8 1,0 0-16,-9 18 16,0 8-16,9 9 15,9 0-15,17 0 16</inkml:trace>
  <inkml:trace contextRef="#ctx0" brushRef="#br0" timeOffset="-123753.28">23524 11759 0,'0'0'0,"0"0"0,0 0 0,0 0 15,0 0 1,0 9-16,-8 8 15,-18 27-15,-9 8 16,0-9-16,0 0 16,9-8-16,9-9 15,0 0-15,8-17 16,9-1-16,0-8 16</inkml:trace>
  <inkml:trace contextRef="#ctx0" brushRef="#br0" timeOffset="-123617.1">23281 11820 0,'0'0'0,"0"0"0,0 0 16,0 0-16,0 0 16,9 17-16,8 18 15,18 8-15,0 1 16,8 8 0,9-9-1,-26-26-15</inkml:trace>
  <inkml:trace contextRef="#ctx0" brushRef="#br0" timeOffset="-123020.92">23681 12539 0,'0'0'0,"0"0"15,0 0-15,0 0 16,0 0-16,0 0 16,0 0-16,0 0 15,0 0-15,0-9 16,0-8 0,0-18-16,17-25 15,0-27-15,18-52 16,17-25-16,0 17 15,9 25-15,0 27 16,-18 26-16,1 17 16,-1 9-16,1 17 15,-1 8 1,0 1-16,-8 17 16,-9 17-16,0 1 15,-17 8-15,0 8 16,-18 1-16,-17 0 15,-18 8-15,10 0 16,-1-8-16,0-9 16,18 0-1,-1 0-15,10-9 16,8 0-16,0 9 16,17 0-16,1 0 15,-1 0-15,9 0 16,-17-17-16,-1 0 15,1-1-15,-18 1 16,-17 8-16,-61 18 16,-34 0-1,60-18-15</inkml:trace>
  <inkml:trace contextRef="#ctx0" brushRef="#br0" timeOffset="-121653.03">20311 13162 0,'0'0'0,"0"0"0,0 0 16,0 0-16,0 0 15,0 0-15,0 0 16,0 0 0,-8 0-16,-1 0 15,-8 9-15,-9 26 16,8 17-16,1 0 16,-1 8-16,18 1 15,0-9-15,18-9 16,17-17-16,8 0 15,18-17-15,8-18 16,9-17 0,1-17-16,-10-9 15,-17 0-15,-26-9 16,-17 9-16,-18 0 16,0 18-16,-17-1 15,0 18-15,-8-1 16,-1 10-1,0 8-15,18 0 16,8 8-16,9 1 16,0 0-16,0-9 15</inkml:trace>
  <inkml:trace contextRef="#ctx0" brushRef="#br0" timeOffset="-121270.45">21145 13275 0,'0'0'0,"0"0"0,0 0 16,0 0-16,0 17 16,-9 1-16,1 16 15,-18 1 1,-1 8-16,1 1 15,0-1-15,0-17 16,9 0-16,8-17 16,9-9-16,0 0 15,0-9 1,0-8-16,0-1 16,0-8-16,0 0 15,0 9-15,0 0 16,0 17-16,0 0 15,9 0-15,8 8 16,1 10-16,16 16 16,19 1-16,7 0 15,-25-18-15</inkml:trace>
  <inkml:trace contextRef="#ctx0" brushRef="#br0" timeOffset="-120669.87">21848 13076 0,'0'0'0,"0"0"0,0 0 15,0 0-15,0 0 16,0 17-16,9 1 15,0 25-15,-9 9 16,-9 0-16,-8 17 16,-9 0-1,-9-8-15,-9-9 16,-8-9-16,18-17 16,-1 0-16,9-17 15,8-1-15,1-16 16,0-1-16,-1-8 15,18-9-15,0 0 16,0-9-16,26-8 16,9 8-1,0 18-15,0 17 16,-1 0-16,1 26 16,9 17-16,-1 18 15,-17 8-15,0 9 16,0-17-16,-17-18 15,8-17-15,-8-9 16,-1-8 0</inkml:trace>
  <inkml:trace contextRef="#ctx0" brushRef="#br0" timeOffset="-120420.61">22144 13535 0,'0'0'0,"0"0"15,0 0-15,0 0 16,0 0-16,17 0 16,0 0-16,18 0 15,8-9-15,10 9 16,-1-8-16,26 8 15,0 0 1,-26-9-16,-26 9 16</inkml:trace>
  <inkml:trace contextRef="#ctx0" brushRef="#br0" timeOffset="-120235.9">22534 13249 0,'0'0'0,"0"0"16,-8 9-16,-1 25 16,0 18-16,1 18 15,-1 8-15,-8-9 16,8 0-16,9-17 16,0 0-16,0-17 15</inkml:trace>
  <inkml:trace contextRef="#ctx0" brushRef="#br0" timeOffset="-118920.83">23021 13509 0,'0'0'0,"0"0"16,0 0-16,0 0 15,0 17-15,17 1 16,18 16-1,-1-8-15,19 0 16,7-9-16,1-8 16,0-9-16,-18-9 15,1 1-15,-1-10 16,-17-7-16,0-1 16,-17 0-16,0 0 15,-9 0 1,-9 0-16,-8 0 15,-9 8-15,-9 18 16,0 0-16,-8 18 16,-1 16-16,-8 27 15,17 8-15,18 9 16,0-9-16,17-8 16,0-9-1,17-9-15,0-17 16,18 0-16,0-17 15,26-9-15,8-9 16,-34 1-16</inkml:trace>
  <inkml:trace contextRef="#ctx0" brushRef="#br0" timeOffset="-118603.66">23533 13483 0,'0'0'0,"0"0"0,0 0 16,0 0-16,0-9 16,17 1-16,1-18 15,8-18 1,0 1-16,0 8 16,-9 18-16,-8 0 15,0-1-15,-1 10 16,1 8-16,-9 0 15,0 0-15,0 17 16,9 0-16,-1 18 16,1 0-1,0-9-15,-1 0 16,1-9-16,0-8 16,17 8-16,0-8 15</inkml:trace>
  <inkml:trace contextRef="#ctx0" brushRef="#br0" timeOffset="-118473.89">23750 12903 0,'0'0'0,"0"0"16,0 0-16,0 0 16,0 8-16,35 18 15,-9-8-15</inkml:trace>
  <inkml:trace contextRef="#ctx0" brushRef="#br0" timeOffset="-118054.18">24150 13162 0,'0'0'0,"0"0"0,0 0 0,0 0 0,0 0 16,0 0-16,0 0 15,0 0 1,0 0-16,0 0 16,-9 0-16,0 0 15,0 0-15,1 9 16,-10 8-16,1 18 16,0 0-16,17-9 15,0 0-15,0-9 16,17 0-1,0 1-15,18-10 16,0 1-16,8 0 16,1-1-16,-18-8 15,0-8-15,-9-1 16,-8 0-16,0-17 16,-18 0-16,0 0 15,1-8-15,-10-1 16,1 9-1,-1 9-15,1-1 16,17 10-16</inkml:trace>
  <inkml:trace contextRef="#ctx0" brushRef="#br0" timeOffset="-117887.89">24202 12773 0,'0'0'0,"0"0"16,0 0-16,0 0 16,0 0-16,0 8 15,0 18 1,8 9-16,-8 26 15,-8 17-15,-1 34 16,0-8-16,-8-9 16,0-8-16,8-9 15,9-35-15,0-34 16</inkml:trace>
  <inkml:trace contextRef="#ctx0" brushRef="#br0" timeOffset="-117472.92">24697 13500 0,'0'0'0,"0"0"0,0 0 15,0 0-15,0 0 16,0 0-16,-9 9 16,-8 17-16,-18 17 15,-9 26 1,1-8-16,0-9 16,17-9-16,8-17 15,9-8-15</inkml:trace>
  <inkml:trace contextRef="#ctx0" brushRef="#br0" timeOffset="-117320.96">24453 13535 0,'0'0'0,"0"0"0,0 9 16,18 8-16,17 26 15,-1 18-15,18-1 16,-8-16-1,25-1-15,-17-17 0</inkml:trace>
  <inkml:trace contextRef="#ctx0" brushRef="#br0" timeOffset="-116404.12">24697 14643 0,'0'0'0,"0"0"16,0 0-16,0 0 16,0-8-16,0-18 15,17-35-15,18-51 16,8-36 0,1-16-16,25-18 15,-8 26-15,-9 26 16,0 26-16,9 9 15,-18 26-15,-8 25 16,-9 10-16,0 16 16,-9 1-16,1 17 15,-1 0-15,1 9 16,-10 8 0,1 0-16,0 1 15,-18 16-15,-8 10 16,-10-10-16,1 1 15,9-9-15,0 0 16,-1 0-16,10 0 16,8 8-16,8 1 15,10 8 1,-1-17-16,9 0 16,0 0-16,-17-8 15,0-10-15,-1 1 16,-16 8-16,-10 1 15,-25-1-15,-35 0 16,-18-8-16,1-18 16,-10 1-16,62 8 15</inkml:trace>
  <inkml:trace contextRef="#ctx0" brushRef="#br0" timeOffset="-116020.92">25148 11344 0,'0'0'0,"0"0"0,0 0 15,18 0-15,16 17 16,36 26-16,43 44 16,17 52-16,0 42 15,0 53-15,-34 9 16,-44 17-16,-26-1 15,-43-25-15,-18-26 16,-17-17 0,-18-27-16,-16-43 15,51-69-15</inkml:trace>
  <inkml:trace contextRef="#ctx0" brushRef="#br0" timeOffset="-101494.85">26373 12175 0,'0'0'0,"0"0"0,0 0 0,0 0 16,17 0-16,18 0 16,25 9-16,27-1 15,9 1 1,-27 0-16,-8-1 0,-26 1 16</inkml:trace>
  <inkml:trace contextRef="#ctx0" brushRef="#br0" timeOffset="-101289.72">26399 12522 0,'0'0'0,"0"0"0,0 0 15,0 0-15,17 0 16,9 8-1,26 1-15,26 0 16,9 8-16,-52-8 16</inkml:trace>
  <inkml:trace contextRef="#ctx0" brushRef="#br0" timeOffset="-100687.02">27753 11283 0,'0'0'0,"0"-9"16,0 1-16,0-1 15,0 0-15,0 1 16,0 8-16,-8 0 15,-1 8-15,-17 27 16,-26 69-16,-35 78 16,9 43-1,8 26-15,18 9 16,9-9-16,25-34 16,18-18-16,18-26 15,8-43-15,9-26 16,8-35-16,9-25 15,0-27-15,-26-8 16</inkml:trace>
  <inkml:trace contextRef="#ctx0" brushRef="#br0" timeOffset="-100054.27">28622 11413 0,'0'0'0,"0"0"16,0 0-16,0 0 16,0 0-16,0 9 15,0 17-15,0 8 16,0 10-16,-9 8 15,0 8 1,1-8-16,-18 9 16,0-1-16,-18-8 15,-8-8-15,17-18 16,1-9-16,-1-8 16,0-1-16,9-16 15,9-1-15,-1-8 16,10-9-1,8 0-15,0-9 16,17 0-16,0 9 16,9 9-16,-8 0 15,-1 8-15,9 9 16,0 0-16,-8 17 16,8 1-16,8 25 15,1 9 1,0-9-16,0 1 15,-1-1-15,-8-8 16,-8-18-16</inkml:trace>
  <inkml:trace contextRef="#ctx0" brushRef="#br0" timeOffset="-98205.05">27831 13128 0,'0'0'0,"0"0"0,0 0 16,0 0-16,0 8 15,0 10-15,18 8 16,8 0-16,9 0 16,-1 0-16,10 0 15,-1-18 1,1 1-16,8-18 16,17 1-16,-17-10 15,-8-8-15,-1 0 16,-8-17-16,-9 0 15,0 0-15,-17-1 16,-1 1-16,-16 8 16,-1 1-16,-8 16 15,-1 1 1,-8 17-16,0 0 16,-17 17-16,-1 18 15,-8 17-15,0 9 16,17 25-1,1 1-15,-1-1 16,26-8-16,9-17 16,18 0-16,-1-1 15,9-17-15,0-17 16,9-17-16,8 0 16,18-18-16,0-17 15,8 0-15,-43 18 16</inkml:trace>
  <inkml:trace contextRef="#ctx0" brushRef="#br0" timeOffset="-97854.28">28622 13240 0,'0'0'0,"0"0"0,0 0 16,0 0-16,0 0 15,0-8-15,0-1 16,0-8-16,8-9 16,1-9-1,0 1-15,-1-1 0,1 18 16,0-1-1,-1 1-15,-8 8 16,0 9-16,0 0 16,0 0-16,0 18 15,9 8-15,0 8 16,0-8-16,8 0 16,9-17-16,-9-1 15</inkml:trace>
  <inkml:trace contextRef="#ctx0" brushRef="#br0" timeOffset="-97708">28839 12574 0,'0'0'0,"0"0"0,0 0 16,0 0-16,0 17 15,0 0 1,17-8-16,1 0 15</inkml:trace>
  <inkml:trace contextRef="#ctx0" brushRef="#br0" timeOffset="-96916.56">29368 12963 0,'0'0'0,"0"0"0,0-8 0,0-1 16,-8 0-1,-1-8-15,-8-9 16,-1 9-16,1-1 16,0 10-16,-9 8 15,0 0-15,-9 17 16,0 0-16,0 9 15,1 9 1,16 0-16,1-1 16,17 1-16,0-9 15,9 0-15,8-9 16,0-8 0,18-1-16,-9 1 0,9-9 15,-9-9-15,0 1 16,-9-1-16,1 1 15,-1-10-15,9 10 16,-17-1 0,-1 9-16</inkml:trace>
  <inkml:trace contextRef="#ctx0" brushRef="#br0" timeOffset="-96706.02">29308 12600 0,'0'0'0,"0"0"15,0 0-15,0 0 16,0 17-16,-9 18 16,0 34-16,-17 17 15,0 18 1,0 0-16,-9 9 0,18-18 16,0-17-16,-1-26 15,10-17 1,8-18-16</inkml:trace>
  <inkml:trace contextRef="#ctx0" brushRef="#br0" timeOffset="-96106.9">29282 14011 0,'0'0'0,"0"0"0,0 0 0,0 0 16,0 0-1,0 0-15,0-8 16,0-1-16,8-34 15,10-44-15,16-26 16,27-34-16,9-17 16,8 16-16,0 36 15,0 8-15,-17 26 16,-9 17 0,-9 27-16,-16 16 15,-1 1-15,-18 8 16,1 9-16,-9 0 15,-9 18-15,1 8 16,-18 8-16,-1 10 16,10-10-16,0-8 15,8-8 1,9-1-16,0 18 16,9-1-16,8 1 15,0-9-15,1 0 16,-9 0-16,-1-9 15,1-8-15,-9 8 16,-9 0 0,1 1-16,-19-1 0,-16 0 15,-9-8 1,9 0-16,-1-1 16,18-16-16,17-1 15</inkml:trace>
  <inkml:trace contextRef="#ctx0" brushRef="#br0" timeOffset="-95773.29">29994 11690 0,'0'0'0,"0"0"0,0 0 16,17 26-16,35 35 16,9 25-16,17 36 15,9 34 1,-9 34-16,-17 44 15,-18 8-15,-34-8 16,-26 9-16,-35-18 16,-27-17-16,-16-44 15,-122 165-15</inkml:trace>
  <inkml:trace contextRef="#ctx0" brushRef="#br0" timeOffset="-92273.83">11584 14020 0,'0'0'0,"0"0"0,0 0 0,0 0 15,0 0-15,0 0 16,0 0-16,0 0 16,9 0-1,8 0-15,27 0 16,25 0-16,9 9 15,0-1 1,-17-8-16,0 0 0,0 0 16,-18 0-16,-34 0 15</inkml:trace>
  <inkml:trace contextRef="#ctx0" brushRef="#br0" timeOffset="-92054.84">11619 14349 0,'0'0'0,"0"0"0,0 0 16,9 0-16,17 0 15,17 0-15,26 0 16,1 0-16,17 9 15,17-1 1,-35 10-16</inkml:trace>
  <inkml:trace contextRef="#ctx0" brushRef="#br0" timeOffset="-90840.42">13373 13864 0,'0'0'0,"0"0"0,0 0 0,0 17 16,9 9-1,-9 18-15,-9 16 16,-17 27-16,-17 8 15,-18 0-15,0-17 16,-9-8-16,10-27 16,8-17-16,8-9 15,9-8 1,1-18-16,16 1 16,10-18-16,8-18 15,17-8-15,9-8 16,9 8-16,8 8 15,1 18-15,-10 26 16,1 9-16,0 8 16,8 18-1,1 17-15,-1 9 16,-8-9-16,-9 8 16,0-16-16,0-18 15,9-9-15,8-17 16,-17-9-16</inkml:trace>
  <inkml:trace contextRef="#ctx0" brushRef="#br0" timeOffset="-90573.86">13807 13829 0,'0'0'0,"0"0"0,0 0 16,0 0-16,0 9 16,0 17-16,-9 35 15,1 25-15,-1 35 16,-8 1-16,-1-1 16,1-8-16,17-35 15,0-18 1,0-17-16,9-8 0,-1-26 15</inkml:trace>
  <inkml:trace contextRef="#ctx0" brushRef="#br0" timeOffset="-89940.09">14302 14046 0,'0'0'0,"-9"0"16,1 0-16,-1 0 15,0 0-15,1 0 16,-10 17-16,-8 9 16,0 9-16,9 8 15,0 0-15,17 9 16,0-8 0,17-1-16,0 0 15,1-17-15,16 0 16,1-17-16,0-9 15,8-9-15,1-17 16,-18 0-16,0 0 16,-18-17-16,-8 0 15,-8 8-15,-10 0 16,-8 18-16,0 0 16,0-1-1,0 10-15,9 8 16,8-9-16,9 0 15,0 1-15,0-1 16</inkml:trace>
  <inkml:trace contextRef="#ctx0" brushRef="#br0" timeOffset="-89637.33">14693 13682 0,'0'0'0,"0"0"0,0 0 15,0 0-15,-9 0 16,1 9-16,8 8 15,0 0-15,0 1 16,0 16-16,17 10 16,18 8-1,-1-9-15,18 9 16,9-9-16,0 1 16,-18-10-16,-8-8 15,-9 0-15,-17-17 16,0-1-16,-9 10 15,-18 8-15,-25 26 16,-44 34-16,-17 10 16,-18 8-1,18-18-15,26-17 16,43-34-16</inkml:trace>
  <inkml:trace contextRef="#ctx0" brushRef="#br0" timeOffset="-89124.33">15379 14323 0,'0'0'0,"0"0"16,0 0-16,0 0 15,0 0-15,17 0 16,1 0-1,16 9-15,19-1 16,7 1-16,10 0 16,-9-9-16,-1 0 15,-8 0-15,-8 0 16,-9 0-16,-18 0 16</inkml:trace>
  <inkml:trace contextRef="#ctx0" brushRef="#br0" timeOffset="-88890.89">15752 14003 0,'0'0'0,"0"0"16,0 0-16,0 0 16,0 17-16,-8 18 15,-1 34 1,-8 17-16,-9 10 15,0 8-15,-9 0 16,17-27-16,1-25 16,17-8-16,0-18 15,9-18-15</inkml:trace>
  <inkml:trace contextRef="#ctx0" brushRef="#br0" timeOffset="-88273.93">16473 14358 0,'0'0'0,"0"0"0,0 0 15,0 0 1,0 0-16,0 0 16,0 17-16,0 0 15,17 9-15,10 0 16,16 0-16,9 0 15,9-17 1,0 0-16,-18-18 16,0 0-16,1 1 15,-18-10-15,0-8 16,-17 0-16,-1-17 16,1 0-16,-18 8 15,1 0-15,-18 1 16,0 16-16,-1 1 15,-16 0-15,-9 17 16,9 8 0,-1 10-16,1 16 15,8 10-15,0 8 16,1 8-16,16 18 16,18 0-16,0-9 15,18 1-15,-1-10 16,18-8-16,8-8 15,0-10 1,10-16-16,25-18 16,-18-18-16,-33 18 15</inkml:trace>
  <inkml:trace contextRef="#ctx0" brushRef="#br0" timeOffset="-87906.34">17246 14306 0,'0'0'0,"0"0"16,0 0-16,0 0 15,0 0-15,0 0 16,0 0-1,0 0-15,0-9 16,9-8-16,8-9 16,-8 0-16,-1 8 15,1 1-15,0 0 16,-1 8-16,1 9 16,-9 0-16,0 0 15,9 17 1,-1 1-16,10 16 15,-1 1-15,1 0 16,-1-9-16,0-18 16,27 10-16,-18-10 15</inkml:trace>
  <inkml:trace contextRef="#ctx0" brushRef="#br0" timeOffset="-87771.11">17428 13829 0,'0'0'0,"0"0"16,0 0-16,0 0 16,0 0-16,9 18 15,-9-10-15</inkml:trace>
  <inkml:trace contextRef="#ctx0" brushRef="#br0" timeOffset="-86724.48">18080 14089 0,'0'0'0,"0"0"16,0 0-16,0 0 16,0 0-16,0-8 15,0-1-15,-9 0 16,0-8-1,1 0-15,-10-1 16,-8 10-16,0-1 16,0 9-16,-9 0 15,1 17-15,7 1 16,10 8-16,0 8 16,-1-8-16,18 9 15,0-9 1,0 0-16,18-9 15,-1 0-15,0 1 16,18-10-16,0 1 16,0 0-16,-9-9 15,0 0-15,-9 0 16,1-9-16,8 0 16,0-17-16,-9 18 15</inkml:trace>
  <inkml:trace contextRef="#ctx0" brushRef="#br0" timeOffset="-86507.9">18132 13760 0,'0'0'0,"0"0"0,0 0 16,0 0-16,0 0 16,0 0-1,0 0-15,-9 17 16,0 9-16,-8 18 15,-18 42-15,0 27 16,1-1-16,8 1 16,8-18-16,10-17 15,-1-17-15,9-26 16</inkml:trace>
  <inkml:trace contextRef="#ctx0" brushRef="#br0" timeOffset="-85736.89">18366 14929 0,'0'0'0,"0"0"0,0 0 0,0 9 16,0 0 0,0-1-16,0 1 15,0-9-15,0 0 16,0 0-16,0 0 16,-9 0-16,1 0 15,-1-9-15,0-17 16,9-34-16,0-44 15,18-26 1,-1-9-16,18 27 16,8 16-16,-8 18 15,8 18-15,1 16 16,-1 10-16,-17 17 16,0-1-16,-8 18 15,-10 0-15,1 0 16,0 0-1,-9 18-15,-9-1 16,0 17-16,1-8 16,-1 0-16,0-8 15,9-1-15,0 0 16,0 1-16,0-1 16,18 0-16,-1 9 15,-8-8-15,0-10 16,-1 1-1,1 0-15,-9 8 16,-9 0-16,-17 1 16,-26 16-16,-9-8 15,0 0-15,9-17 16,18 0-16,16-1 16,10-8-16,8 0 15</inkml:trace>
  <inkml:trace contextRef="#ctx0" brushRef="#br0" timeOffset="-85372.07">19148 13916 0,'0'0'0,"0"0"0,0 0 15,0 26-15,0 26 16,0 43-16,-9 18 15,0 25-15,1-8 16,-1-34-16,9-27 16,0-17-16,0-26 15,0-9-15,9-8 16,-1-9 0</inkml:trace>
  <inkml:trace contextRef="#ctx0" brushRef="#br0" timeOffset="-85180.9">19495 14124 0,'0'0'0,"0"0"16,0 0-16,0 26 16,9 8-16,-1 18 15,1 9-15,-9 0 16,0-27-16,9-25 15,-1 0-15,1-1 16</inkml:trace>
  <inkml:trace contextRef="#ctx0" brushRef="#br0" timeOffset="-84924.9">19799 13994 0,'0'0'0,"0"0"16,17 17-16,18 9 16,17 18-16,9-1 15,0 0-15,0 0 16,-18-17-16,-17-17 16,0 0-16,-17-1 15,-1 10-15,-16 8 16,-36 26-16,-69 60 15,-34 27 1,17-44-16,86-52 16</inkml:trace>
  <inkml:trace contextRef="#ctx0" brushRef="#br1" timeOffset="-42881.25">2154 15016 0,'0'0'0,"0"0"0,0 0 15,0 0-15,0 0 16,0 9 0,0 25-16,0 35 15,-9 53-15,9 42 16,0 35-16,-17 18 15,8-35-15,0-26 16,0-26-16,1-44 16,-1-16-16,9-36 15,0-17 1,0-8-16,0-9 16</inkml:trace>
  <inkml:trace contextRef="#ctx0" brushRef="#br1" timeOffset="-42506.78">2154 15215 0,'0'-9'0,"0"1"15,0 8-15,0-9 16,0 0-16,0 9 15,26-8-15,26-10 16,0 10-16,0 8 16,0 0-1,-9 17-15,1 0 16,-18 18-16,0 0 16,-17 17-16,-1 8 15,-16 27-15,-27-9 16,-8 0-16,-10-9 15,1-17-15,0-9 16,0-17 0,17-17-16,1 0 15,25-1-15,9-8 16,0 0-16,0 0 16</inkml:trace>
  <inkml:trace contextRef="#ctx0" brushRef="#br1" timeOffset="-42114.33">2735 15657 0,'0'0'0,"0"0"0,0 0 15,18 0-15,-1 17 16,9 9-16,0 9 15,0 8 1,-17 9-16,0 9 16,-18-18-16,0 0 15,-8 0-15,8-17 16,-8 0-16,-1 0 16,1-17-1,0 0-15,8-1 16,0-8-16,9-8 15,0-27-15,18-17 16,16-8-16,19-10 16,-1 1-16,-9 17 15,1 17-15,-18 18 16,0 17 0,-9 0-16</inkml:trace>
  <inkml:trace contextRef="#ctx0" brushRef="#br1" timeOffset="-41813.96">3126 15778 0,'0'0'0,"0"0"0,0 0 16,0 0-16,0 0 15,0 0-15,0 0 16,0 26-16,0 17 16,18 9-1,-1 0-15,0-8 16,1-10-16,8-8 15,8 0-15,-8-17 16,1-1-16,-1-8 16,-9-8-16,0-10 15,-8-8-15,-18 0 16,-8-17 0,-9 9-16,-18 16 15,1 1-15,-9 17 16,17 0-16,18 0 15,17 0-15</inkml:trace>
  <inkml:trace contextRef="#ctx0" brushRef="#br1" timeOffset="-41247.3">3595 15215 0,'0'0'0,"0"0"16,0 0-16,9 17 15,8 18-15,0 17 16,10 35-16,-1 17 15,-9 8-15,0 9 16,-8-8-16,-9-26 16,-9-10-16,9-25 15,0-8 1,0-18-16,0-9 16,0-8-16,0-1 15,0-8-15,0-8 16,0-10-16,0-25 15,9 8 1,8 1-16,1-1 0,16 1 16,1 16-1,0 1-15,17 8 16,-9 9-16,1 0 16,-18 18-16,0-1 15,-17 0-15,-9 1 16,-9 7-16,-17 10 15,-26 0-15,-9 8 16,-8-17 0,-1 0-16,9-9 15,18-8-15,8 0 16,18-9-16,17 0 16</inkml:trace>
  <inkml:trace contextRef="#ctx0" brushRef="#br1" timeOffset="-35778.54">4828 14921 0,'0'0'0,"0"0"0,0 0 15,0 0-15,0 0 16,-9 0-16,1 0 16,-10 0-16,-8 17 15,-8 35 1,-27 26-16,0 26 16,9 34-16,9 36 15,8-1-15,26 0 16,9-26-16,26 0 15,18-8-15,-1-26 16,9-44-16,9-17 16,-9-18-16,-35-16 15</inkml:trace>
  <inkml:trace contextRef="#ctx0" brushRef="#br1" timeOffset="-35097.33">5245 15250 0,'0'0'0,"0"0"16,0 0-16,0 0 0,0 0 15,-9 0-15,1 17 16,-1 35-1,-17 43-15,-9 35 16,18 0-16,-9-9 16,0-17-16,8-17 15,1-18-15,17-17 16,0-17-16,0-9 16,0-18-16,9 1 15</inkml:trace>
  <inkml:trace contextRef="#ctx0" brushRef="#br1" timeOffset="-34864.84">5549 15510 0,'0'0'0,"0"0"0,0 17 15,-9 9-15,1 26 16,-10 0-16,10 8 16,8 10-1,-9-10-15,9-8 0,9 0 16,8-8 0,-8-27-16</inkml:trace>
  <inkml:trace contextRef="#ctx0" brushRef="#br1" timeOffset="-34512.24">5818 15553 0,'0'0'0,"0"0"15,9 0 1,8 17-16,1 0 0,16 1 16,1 8-16,0-9 15,8 9 1,1-9-16,-18 1 16,0-10-16,-18 1 15,1 0-15,0-1 16,-18 10-16,0-1 15,-25 26-15,-27 18 16,-9 0-16,10-18 16,7 0-1,19-8-15,16-9 16,18-18-16</inkml:trace>
  <inkml:trace contextRef="#ctx0" brushRef="#br1" timeOffset="-34115.17">6139 15051 0,'0'0'0,"-8"0"16,8 0-16,0 0 16,0 0-16,0 0 15,0 8 1,0 9-16,17 18 15,18 17-15,8 17 16,1 18-16,-1 17 16,-17 17-16,0 35 15,-17 35-15,-44-1 16,-8 1-16,-9-18 16,-61 191-16</inkml:trace>
  <inkml:trace contextRef="#ctx0" brushRef="#br1" timeOffset="-26515.76">7043 15440 0,'0'0'0,"-9"0"0,0 0 0,0 0 16,1 0 0,8 0-16,0 0 15,0 0-15,0 0 16,0 0-16,0 0 16,8 9-16,10 0 15,25 8-15,18 9 16,0-17-16,-9-1 15,-9 1 1,1 0-16,-18-1 16,0 1-16,0 8 15,-9-8-15,-8-1 16</inkml:trace>
  <inkml:trace contextRef="#ctx0" brushRef="#br1" timeOffset="-26282.03">7043 15873 0,'0'0'0,"0"0"0,0 0 15,0 0 1,0 0-16,8 0 15,18 0-15,18 18 16,25-1-16,1 9 16,16 0-16,-42-9 15</inkml:trace>
  <inkml:trace contextRef="#ctx0" brushRef="#br1" timeOffset="-20766.56">8484 15553 0,'0'0'0,"-9"0"0,9 0 15,0 0 1,0 8-16,0 10 15,0-1-15,18 9 16,8 9-16,26-1 16,9-8-16,-1-17 15,1 0-15,0-18 16,-9 0-16,-8-17 16,-1-8-16,-8-1 15,-18 0 1,-8 1-16,-18-1 15,0 1-15,-17 16 16,0 1-16,-17 8 16,-18 18-16,-17 34 15,0 9-15,26 17 16,17 9-16,0 26 16,18 9-1,17-1-15,17-25 16,18 0-16,0-9 15,17-9-15,0-26 16,0-8-16,26-26 16,9-35-16,35-44 15,-18-8-15,-70 44 16</inkml:trace>
  <inkml:trace contextRef="#ctx0" brushRef="#br1" timeOffset="-20200.29">9370 15639 0,'0'0'0,"0"0"15,0 0-15,0 0 16,0 0-16,0 0 15,0 0-15,0-8 16,0-1-16,17-17 16,1 0-1,-1-17-15,-8 8 16,-1 1-16,1 8 16,0 8-16,-1 1 15,1 0 1,-9 8-16,0 0 0,0 1 15,0 8 1,0-9-16,0 9 16,0 0-16,0 0 15,0 9-15,0 25 16,9 27-16,-1 0 16,1-1-16,8-8 15,1-26-15,8 0 16,-9-17-16</inkml:trace>
  <inkml:trace contextRef="#ctx0" brushRef="#br1" timeOffset="-20039.7">9396 15146 0,'0'0'0,"0"0"15,0 0-15,0 0 16,0 0-16,26 17 16,-9 0-16</inkml:trace>
  <inkml:trace contextRef="#ctx0" brushRef="#br1" timeOffset="-19415.12">10151 15319 0,'0'0'16,"0"0"-16,0 0 0,0 0 16,-8 0-1,-1-9-15,0 1 16,-8-1-16,-9 0 15,0 1-15,0 8 16,-9 0-16,0 0 16,1 17-16,-1 0 15,0 1 1,9-1-16,0 9 16,9 9-16,-1 8 15,18-8-15,0-1 16,0 1-16,18-1 15,-1-8-15,9 0 16,0-8-16,9-10 16,0 1-16,8-9 15,-8-9 1,-9 1-16,0-18 16,0 0-16,-17 0 15,-1-9-15,1 9 16,-18-8-16,1-1 15,8 18-15,0 8 16,8 0-16,-8 1 16</inkml:trace>
  <inkml:trace contextRef="#ctx0" brushRef="#br1" timeOffset="-19216.68">10186 14886 0,'0'0'0,"-9"0"0,1 0 16,8 0-16,-9 0 15,0 17-15,1 9 16,-27 44-16,0 25 16,-17 52-1,0 26-15,17-34 16,0-35-16,18-9 16,8-8-16,1-18 15,-1-34-15</inkml:trace>
  <inkml:trace contextRef="#ctx0" brushRef="#br1" timeOffset="-13249.09">10264 17129 0,'0'0'0,"0"0"0,0 0 15,0-9-15,0-8 16,0-26-1,0-35-15,9-9 16,0-25-16,8-27 16,0-8-16,9 17 15,9 0-15,-9 17 16,9 27-16,0-1 16,17 18-16,0 0 15,26-1 1,26 10-16,-8 8 15,-9 17-15,-27 18 16,-16-1-16,-1 18 16,-17 0-16,-17 0 15,0 9-15,-9 8 16,-9 9-16,-26 9 16,-8 17-16,-18 0 15,-9 0 1,18-9-16,9 1 15,17-18-15,9 0 16,17 0-16,0-9 16,8 0-16,18 9 15,9 0-15,17 0 16,9 0-16,-18 0 16,-8-9-1,-9 1-15,-9-10 16,-8 10-16,0-1 15,-18 0-15,-17 9 16,-35 9-16,-26 0 16,9-9-16,9-18 15,8 1-15,9-18 16,17 9 0,27 0-16</inkml:trace>
  <inkml:trace contextRef="#ctx0" brushRef="#br1" timeOffset="-9122.91">8310 14938 0</inkml:trace>
  <inkml:trace contextRef="#ctx0" brushRef="#br1" timeOffset="-8723.29">8336 14912 0,'0'0'0,"0"0"16,0 0-16,0 0 15,0 0 1,0 0-16,0 0 16,0 0-16,0 0 15,0 0-15,0 0 16,0 0-16,0 0 15,0 0-15,-8-9 16,-1 9 0,0 0-16,1 0 15,-10 0-15,10 0 16,-18 18-16,-18 16 16,9 18-16,1 26 15,-10 17-15,1 44 16,8 17-16,18 8 15,-1-8-15,18 0 16,0-9 0,18-8-16,8-26 15,9-27-15,17-8 16,26-17-16,9-27 16,-44-25-16</inkml:trace>
  <inkml:trace contextRef="#ctx0" brushRef="#br1" timeOffset="-8185.77">11028 14990 0,'0'0'0,"0"0"0,0 0 15,0 0-15,0 0 16,0 0-16,18 17 16,8 1-16,17 16 15,9 1 1,0 17-16,9 17 15,0 9-15,-18 26 16,-17 17-16,-17 18 16,-18-9-16,-17 8 15,-8-17-15,-10 1 16,1-10-16,8-42 16,18-18-16,-1-18 15,1-8 1,17-17-16,0-9 15,0-26-15,0 9 16</inkml:trace>
  <inkml:trace contextRef="#ctx0" brushRef="#br1" timeOffset="-7885.35">11532 15198 0,'0'0'0,"0"0"0,0 0 16,0 0 0,0 0-16,0 0 15,0 0-15,0 0 16,17 0-16,1 0 15,17 0-15,-1 0 16,10-9-16,-1 0 16,0-8-16,1-9 15,-9-9 1,-18 27-16</inkml:trace>
  <inkml:trace contextRef="#ctx0" brushRef="#br1" timeOffset="-7519.54">11810 14886 0,'0'0'0,"-9"0"16,1 0-16,-1 0 16,0 0-1,0 17-15,-8 27 16,0 25-16,8 0 16,0 9-16,9-17 15,0-18-15,0-17 16,0 0-16,0-9 15,0-8-15,0 0 16,0-9 0,0 0-16,-8 0 15,-1 0-15,9 0 16,-9 0-16,1 0 16,8 0-16,0 0 15,0 0-15,0 0 16,0 0-16,0 0 15,0-9-15,17 0 16,26-17 0,18-17-16,9-18 15,-27 1-15,-17 34 16</inkml:trace>
  <inkml:trace contextRef="#ctx0" brushRef="#br1" timeOffset="-7301.78">11662 14999 0,'0'0'0,"0"0"0,0 0 16,0 0-16,0 0 16,0 0-16,18 17 15,16 9-15,1 8 16,17 18-16,18 0 15,-18-8 1,-35-27-16</inkml:trace>
  <inkml:trace contextRef="#ctx0" brushRef="#br1" timeOffset="-4286.21">12513 15865 0,'0'0'0,"0"0"0,0 0 0,9 8 16,17 10-16,17 8 16,-8 0-16,17-18 15,0 1-15,9-18 16,-9 1-16,9-10 15,-9 1-15,-17 0 16,-9-1 0,0 1-16,-9-9 15,-8 0-15,0 0 16,-18 0-16,-8-17 16,-9-1-16,0 1 15,0 8-15,-9 18 16,0 0-16,0 17 15,-8 17 1,-9 18-16,0 8 16,0 9-16,8 35 15,1 8-15,25 9 16,18-9-16,0 0 16,18 9-16,8-8 15,9-27-15,17-9 16,0-16-1,0-10-15,17-16 16,1-18-16,17-44 16,26-25-16,-61 26 15</inkml:trace>
  <inkml:trace contextRef="#ctx0" brushRef="#br1" timeOffset="-3864.55">13495 15925 0,'0'0'0,"0"0"16,0 0-1,0 0-15,0 0 16,0 0-16,0 0 15,0 0-15,0 0 16,0-8-16,0-1 16,0-17-16,8 0 15,10-9-15,-1 1 16,-8-1-16,-1 9 16,1 9-1,0-1-15,-9 10 16,0 8-16,0 0 15,0 0-15,0 17 16,17 0-16,0 18 16,10 0-16,-10-9 15,0 0-15,1-18 16,-10 1 0,1-18-16,0 9 15</inkml:trace>
  <inkml:trace contextRef="#ctx0" brushRef="#br1" timeOffset="-3725.36">13599 15232 0,'0'0'0,"0"0"0,0 0 16,0 0-16,0 9 16,17 8-16,18 1 15,-18-10-15</inkml:trace>
  <inkml:trace contextRef="#ctx0" brushRef="#br1" timeOffset="-3235.37">14293 15362 0,'0'0'0,"0"0"16,0 0-16,0 0 15,0 0-15,0 0 16,0 0-16,0 0 16,-8 0-1,-1-8-15,0 8 16,-17 0-16,0 0 16,-8 0-16,-10 8 15,9 10-15,1-1 16,-1 0-16,0 9 15,18 0-15,-1 0 16,10 0 0,8 0-16,0 0 15,0 0-15,17 0 16,1-9-16,16 9 16,10-17-16,8 0 15,-9-9-15,1 0 16,-18-9-16,0 0 15,-9 1 1,0-1-16,-8-17 16,0 9-16,0-9 15,-9 0-15,0 0 16,-9 0-16,0 0 16,9 9-16</inkml:trace>
  <inkml:trace contextRef="#ctx0" brushRef="#br1" timeOffset="-3050.29">14233 15120 0,'0'0'0,"0"0"15,0 0 1,0 8-16,0 10 0,0 25 16,-9 35-16,0 17 15,-17 27 1,0-10-16,0 1 15,0-9-15,17-9 16,27-26-16,-10-43 16</inkml:trace>
  <inkml:trace contextRef="#ctx0" brushRef="#br1" timeOffset="-2201.11">14650 16852 0,'0'0'0,"0"0"16,0 0-16,0 0 15,0 0-15,0 0 16,-9 0-16,0 0 15,0-9-15,1-8 16,-10-26-16,1-53 16,8-51-1,18-17-15,17 16 16,9 10-16,8 8 16,18 0-16,8 0 15,-8 43-15,0 27 16,-9 8-16,0 17 15,-8 18-15,-18 8 16,-9 9 0,-8 0-16,-1 18 15,-16 16-15,-18 18 16,-9 0-16,0 0 16,9-9-16,9-17 15,-1 0-15,18 0 16,0-8-16,18-1 15,17 9 1,-1-9-16,10-8 16,-1 8-16,-17-8 15,0 0-15,-17-1 16,-18 1-16,-17 17 16,-35 9-16,-34 8 15,-27 0-15,-17-8 16,70-18-16</inkml:trace>
  <inkml:trace contextRef="#ctx0" brushRef="#br1" timeOffset="14649.98">8458 17458 0,'0'0'0,"0"0"0,0 0 15,0 0-15,0 0 16,0 0-1,0 0-15,0 0 16,0 0-16,0 0 16,17 0-16,18 0 15,0 0-15,17 0 16,9 0-16,-1 0 16,-16 0-1,-9 0-15,-27 9 16</inkml:trace>
  <inkml:trace contextRef="#ctx0" brushRef="#br1" timeOffset="14861.92">8510 17709 0,'0'0'0,"0"0"0,0 0 15,0 0 1,0 0-16,17 18 15,18-10-15,9 1 16,8 0-16,0-9 16,0-9-16,35-17 15,-26 9-15</inkml:trace>
  <inkml:trace contextRef="#ctx0" brushRef="#br1" timeOffset="15761.11">9378 17649 0,'0'0'0,"0"0"16,0 8-16,0 1 15,0 8-15,0 1 16,0-1-16,9 18 16,9-9-1,-1 8-15,18-8 16,-1 0-16,10 0 16,8-17-16,0 0 15,0-18-15,26-17 16,-8-9-16,-18 1 15,-26 8 1,0-9-16,-17 0 0,-1-8 16,1 0-1,0 8-15,-18-8 16,-17-1-16,0 10 16,0-1-16,0 9 15,0 9-15,0 0 16,0 17-1,-9 0-15,9 17 0,-9-8 16,0 8 0,1 9-16,-1 8 15,0 1-15,0 17 16,9 9-16,9 25 16,17 1-1,0 0-15,9-1 16,8 18-16,9-17 15,-9-18-15,18 0 16,0-8-16,8-18 16,9-17-16,9 0 15,9-9-15,8-17 16,9-8-16,-9-18 16,0-26-16,-43 17 15</inkml:trace>
  <inkml:trace contextRef="#ctx0" brushRef="#br1" timeOffset="18206.57">10290 17320 0,'0'0'0,"0"0"0,0 0 16,0 0-16,0 0 16,9 0-16,8 0 15,9 0-15,9 0 16,0 0-1,0 0-15,8 0 16,-8 0-16,-9-9 16,-9 9-1</inkml:trace>
  <inkml:trace contextRef="#ctx0" brushRef="#br1" timeOffset="18847.3">10698 17588 0,'0'0'0,"0"0"16,0 0-16,0 0 16,0 0-16,0 0 15,0 0 1,0 0-16,0 0 16,0-9-16,9 1 15,8-1-15,1-17 16,8 0-16,0-17 15,0 8-15,-9 1 16,-8 16-16,0 1 16,-1 0-1,-8 8-15,0 0 16,0 1-16,0 8 16,0 0-16,0 0 15,9 8-15,0 10 16,8-1-16,0 9 15,1 0-15,-1 0 16,1 0-16,-1-18 16,0 1-1,-8-9-15</inkml:trace>
  <inkml:trace contextRef="#ctx0" brushRef="#br1" timeOffset="18989.29">10837 17025 0,'0'0'0,"0"0"0,0 0 16,0 0-1,0 9-15,26 8 16,0-8-16</inkml:trace>
  <inkml:trace contextRef="#ctx1" brushRef="#br1">10848 17022 0</inkml:trace>
  <inkml:trace contextRef="#ctx0" brushRef="#br1" timeOffset="19827.87">11602 17112 0,'0'0'0,"0"0"16,0 0-16,-9 0 15,0 0-15,0-9 16,-17 0-16,0 9 16,-8 0-16,-1 0 15,18 0-15,-10 18 16,10-1-16,0 0 16,-1 1-1,18 16-15,0 1 16,9 0-16,8-9 15,9 0-15,9 0 16,9-18-16,16-16 16,1-1-16,-17-8 15,-18-9-15,0 0 16,-18 0 0,1-9-16,0 0 15,-18 9-15,0 9 16,-8 0-16,0 17 15,-1 0-15,1-9 16,17 9-16</inkml:trace>
  <inkml:trace contextRef="#ctx0" brushRef="#br1" timeOffset="20010.66">11654 16661 0,'0'0'0,"0"0"15,0 0 1,-9 18-16,0 42 0,-17 44 16,0 61-1,-17 34-15,8-8 16,18-18-16,17-52 16,8-69-16</inkml:trace>
  <inkml:trace contextRef="#ctx0" brushRef="#br1" timeOffset="44527.79">12088 17839 0,'0'0'0,"0"0"0,0 0 15,0 0-15,0 0 16,8 9-16,10 8 16,17 18-1,8 0-15,9-1 0,9-8 16,0 0 0,-1-17-16,1-1 15,0-16-15,0-18 16,-9 0-16,-9 0 15,-17-17-15,0 8 16,-17-8-16,-18-9 16,1 8-16,-10 10 15,-8-1-15,0 9 16,0 9 0,-8 8-16,-10 9 15,1 9-15,-1 25 16,-8 36-16,0 16 15,26 18-15,9 17 16,8 1-16,26-18 16,1-9-1,16 0-15,19-8 16,-1-18-16,8-17 16,10-26-16,17-35 15,52-60-15,234-130 16</inkml:trace>
  <inkml:trace contextRef="#ctx0" brushRef="#br1" timeOffset="45941.07">12921 17683 0,'0'0'0,"0"0"0,0 0 16,0 0-16,0 0 16,0 0-16,0-8 15,18-10-15,-1-8 16,9-8-16,0-1 15,0 0-15,0 18 16,-17 0-16,0-1 16,-1 18-1,-8 0-15,0 9 16,9 8-16,8 18 16,1 0-16,-1 8 15,9-17-15,-8-9 16,-1-8-16,0-18 15,9-17-15,-8 9 16</inkml:trace>
  <inkml:trace contextRef="#ctx0" brushRef="#br1" timeOffset="46055.87">13260 17094 0,'-9'-8'0,"1"8"0,-1 0 16,0 0-16,1 0 15,-1 8-15,9 10 16,9-10-16,8 1 15,-8-9 1</inkml:trace>
  <inkml:trace contextRef="#ctx0" brushRef="#br1" timeOffset="46541.79">13720 17181 0,'0'0'0,"0"0"0,0 0 15,0 0-15,0 0 16,0 0-16,0 0 16,-8-9-16,-1 1 15,-8 8-15,-1 0 16,1 0-1,-9 0-15,0 8 16,0 10-16,0-1 16,8 18-16,1-1 15,0 1-15,17 0 16,0-1-16,17-8 16,0 0-16,18 0 15,17-17-15,0-1 16,-8-8-1,-1-8-15,0-1 16,-16 1-16,-1-1 16,-18 9-16,1-9 15,-9 1-15,0-1 16,-9-8 0,1-9-16,-1-9 15,-8 0-15,17 1 16,0-10-16,0 27 15</inkml:trace>
  <inkml:trace contextRef="#ctx0" brushRef="#br1" timeOffset="46728.7">13851 16765 0,'0'0'0,"0"0"0,0 0 15,-9 0-15,0 0 16,1 0 0,-1 9-16,-17 17 15,0 17-15,0 35 16,-9 17-16,0 35 15,1 18-15,16-1 16,1-9 0,-1-16-16,27-44 15,17-26-15,-17-35 16</inkml:trace>
  <inkml:trace contextRef="#ctx0" brushRef="#br1" timeOffset="51450.35">14346 18610 0,'0'0'0,"0"0"0,0 0 16,-9 0-16,0-9 16,1 1-16,-1-27 15,-9-52-15,10-34 16,8-26 0,17 0-16,9-9 15,18 26-15,8 9 16,0 17-16,-9 17 15,-8 35-15,-9 18 16,0 8-16,-9 8 16,-8 10-1,0 8-15,0 0 16,-9 17-16,-9 9 16,-9 9-16,-8 8 15,9 0-15,0-17 16,8 0-16,9-9 15,0 9-15,17 0 16,18 0-16,0 0 16,17 9-16,-9-9 15,-17 0 1,-8 0-16,-10-9 16,-16 18-16,-10 8 15,-25 9-15,-18-9 16,0 1-16,1-18 15,25-18-15,18 1 16,17-9-16,0 0 16</inkml:trace>
  <inkml:trace contextRef="#ctx0" brushRef="#br1" timeOffset="51690.08">14832 17224 0,'0'0'0,"0"0"16,0 0-16,0 0 16,17 0-16,9 0 15,18-8-15,16-1 16,-7-8-16,-1-1 15,-18 10 1,-16 8-16</inkml:trace>
  <inkml:trace contextRef="#ctx0" brushRef="#br1" timeOffset="51999.92">14971 17008 0,'0'0'0,"0"0"0,0 0 16,-9 17-16,9 18 15,0 8 1,9 18-16,8-1 16,1-16-16,8-1 15,-18-17-15,1-17 16,86-148-16,-95 139 16,0 0-16,0 0 15,0 0-15,0-9 16,-8 1-1,-1 8-15,0 0 16,1 0-16,8 0 16,0 0-16,0 8 15,0 10-15,17 8 16,0-9-16</inkml:trace>
  <inkml:trace contextRef="#ctx0" brushRef="#br1" timeOffset="52807.07">15171 18324 0,'0'0'0,"0"0"0,-9 0 15,0 9-15,0 0 16,1-1-16,-1-8 16,-8-8-16,-1-10 15,1-34 1,0-26-16,17-34 16,26-18-16,8-9 15,19 9-15,7-8 16,18 17-16,-17 34 15,-9 26-15,-8 18 16,-18 26-16,0-1 16,-17 18-16,-1 0 15,-16 26 1,-10 18-16,-8 8 16,-17 8-16,8-16 15,0-1-15,18-17 16,0 0-16,17 0 15,0-18 1,17 10-16,9-10 16,17 10-16,1-10 15,-1 1-15,-17 0 16,0-1-16,-17 1 16,0 8-16,-18 9 15,-26 9-15,-34 17 16,-18 0-16,44-17 15</inkml:trace>
  <inkml:trace contextRef="#ctx0" brushRef="#br1" timeOffset="53806.82">16421 17276 0,'0'0'0,"0"0"0,0 0 16,0 0-16,0 0 16,0 0-1,17 0-15,9 0 16,27 0-16,16 0 16,0 9-16,1-9 15,-9 0-15,-18 9 16,-8-1-16,-26 1 15</inkml:trace>
  <inkml:trace contextRef="#ctx0" brushRef="#br1" timeOffset="53956.75">16525 17484 0,'0'0'0,"0"0"16,0 9-16,18 8 15,25 9-15,44 0 16,60-17 0,262-9-16</inkml:trace>
  <inkml:trace contextRef="#ctx0" brushRef="#br1" timeOffset="62140.28">18279 17060 0,'0'0'0,"0"0"0,0 0 0,0 0 16,0 0-16,0 0 15,0 0-15,0 0 16,0 0-16,0 17 15,-8 52-15,-1 61 16,-8 44 0,8-27-16,0-35 0,9-34 15,0-26 1,0-26-16,0-17 16,9 0-16,-9-9 15</inkml:trace>
  <inkml:trace contextRef="#ctx0" brushRef="#br1" timeOffset="62791.06">18783 18385 0,'0'0'0,"0"0"0,0 0 15,0 0-15,0 0 16,0 0-16,0 0 16,-9-9-16,1 1 15,-1-27-15,0-26 16,1-34-16,-1-35 15,9-17-15,0 8 16,9 27-16,8 8 16,0 0-1,9 17-15,9 18 16,-9 8-16,9 27 16,0 8-16,-1 8 15,-8 10-15,0 8 16,-8 0-16,-10 0 15,1 0 1,-9 8-16,-9 10 16,1 8-16,-1 0 15,-8 0-15,-1 0 16,1 0-16,17-9 16,0 0-16,0 1 15,17-1-15,1 9 16,16 0-1,-7 0-15,-1-9 16,-18-8-16,1-1 16,0 10-16,-18-1 15,-8 0-15,-18 18 16,-17 0 0,8-9-16,10 0 15,8-18-15,8 1 16,9-18-16,9 9 15</inkml:trace>
  <inkml:trace contextRef="#ctx0" brushRef="#br1" timeOffset="63024.75">19486 17068 0,'0'0'0,"0"0"16,0 9-16,-8 17 15,-1 35-15,0 43 16,-8 26-16,0 17 16,-1-9-16,10-34 15,8-17-15,0-26 16,8-10-16,-8-33 16,9-10-1,8-16-15,-8 8 16</inkml:trace>
  <inkml:trace contextRef="#ctx0" brushRef="#br1" timeOffset="63358.25">19660 16947 0,'0'0'0,"0"0"0,0 0 16,0 0-16,17 0 15,1 0-15,17 0 16,-9 9-16,-9 0 16,0-1-16,-8 1 15,0-1-15,-1 10 16,-16-1 0,-1 18-16,-17-1 15,0 1-15,-9 8 16,18-17-16,-1 0 15,10-8-15,8-1 16,0 0-16,17 1 16,18 8-16,26 0 15,-18-18 1</inkml:trace>
  <inkml:trace contextRef="#ctx0" brushRef="#br2" timeOffset="140550.62">23064 7498 0,'0'0'0,"0"0"0,0 9 0,0 8 15,0 18 1,0 26-16,-9 34 16,1 9-16,-1-9 15,9-8-15,0-35 16,9-18-16,-1-25 15,1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35:45.3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4854 3766 0,'0'0'0,"0"0"0,0 0 0,0 0 0,0 0 16,0 0-1,0 0-15,0 0 16,0 0-16,0 0 15,0 8-15,-8 18 16,-1 35-16,0 8 16,-8 18-16,8 8 15,0 18-15,9-18 16,0-8 0,9-18-16,0-9 15,8-16-15,1-18 16,-1 0-16,9-18 15,9 1-15,-1-18 16,19-8-16,-1-35 16,17-17-1,1-26-15,-1-18 16,1-26-16,-10 1 16,-16 34-16,-1 26 15,-17 26-15,0 17 16,-17 9-16,0 9 15,-1 8-15,-8 9 16,0 0-16,-8 35 16,-10 43-16,-8 26 15,9-9 1,8 18-16,9-9 16,0-18-16,0-25 15,0-26-15,18-9 16,-1 0-16,18-9 15,-18-9-15</inkml:trace>
  <inkml:trace contextRef="#ctx0" brushRef="#br0" timeOffset="596.38">5818 4190 0,'0'0'0,"0"0"0,0 0 15,0 0-15,0 0 16,0 35-16,0 25 15,9 36 1,-9 16-16,0 18 0,8-17 16,-8-27-1,0-16-15,-8-10 16,8-17-16,0-17 16,0-17-16,0 0 15,0-9-15,-9-18 16,0-34-1,-8-51-15,0-10 16,17 9-16,0 26 16,0 9-16,17 26 15,0 8-15,9 0 16,9 9-16,0 9 16,0 0-16,8-1 15,-17 18-15,0 0 16,-8 0-1,-10 18-15,1-1 16,-9 0-16,-9 18 16,-17 0-16,0-1 15,0-8-15,0 0 16,9-17-16,8-1 16,9-8-16,0 0 15,9 9 1</inkml:trace>
  <inkml:trace contextRef="#ctx0" brushRef="#br0" timeOffset="982.59">6565 4242 0,'0'0'0,"0"0"0,-9 0 15,1 0 1,-1 0-16,0 0 15,9 0-15,-8 0 16,-1 0-16,0 0 16,0 0-16,1 0 15,-1 0-15,-17 0 16,0 17 0,-9 9-16,18 0 15,0 0-15,17 0 16,0 9-16,17-9 15,0 0-15,1 0 16,-10 0-16,1-9 16,0-8-16,-9 8 15,-9 0 1,0 1-16,-17-1 0,0 0 16,0 1-1,9-1-15,17-8 16,0-9-16</inkml:trace>
  <inkml:trace contextRef="#ctx0" brushRef="#br0" timeOffset="1265.41">6808 4632 0,'0'0'0,"0"0"0,0 0 16,0 17-16,-9 18 15,1 17-15,-10 0 16,-8-9-16,0 0 15,9 1 1,8-27-16</inkml:trace>
  <inkml:trace contextRef="#ctx0" brushRef="#br0" timeOffset="3367.41">7485 4389 0,'0'0'0,"0"0"16,0-8-16,0-1 0,0 0 15,0 1-15,0-1 16,-8 0-1,-1 1-15,-8-10 16,-9 10-16,-9-1 16,-9 9-16,1 0 15,-9 17-15,9 9 16,-10 9-16,19 0 16,-1 8-16,18 0 15,-1 0 1,18-8-16,9 0 15,8-9-15,27 0 16,8-18-16,17 1 16,1-18-1,-1-17-15,-8 0 0,-18 0 16,-17 0-16,1 0 16,-19 9-1,1-9-15,-9 9 16,0 0-16,0-1 15,-9 1-15,9 0 16,0-1-16,0 1 16,0 0-16,0-1 15,0 10-15,-8-1 16,-1 0 0,0-8-16,0 8 15,1 1-15,8-1 16,0 9-16,-9 0 15,0 0-15,1 17 16,-18 27-16,0 25 16,-9 61-16,-9 17 15,18-34-15,9-27 16,0-16 0,17-19-16,0-16 15,0-18-15,8-8 16,10-9-16,-10 0 15</inkml:trace>
  <inkml:trace contextRef="#ctx0" brushRef="#br0" timeOffset="3645.46">7859 4571 0,'0'0'0,"-9"-9"0,-8-8 0,-1 8 16,10 1 0,-1 8-16,9 0 15,0 0-15,0 0 16,0 0-16,0-9 16,17 0-16,9 1 15,9-10-15,-9 10 16,0-1-16,0 9 15,-17 9-15,0-1 16</inkml:trace>
  <inkml:trace contextRef="#ctx0" brushRef="#br0" timeOffset="3815.4">7850 4658 0,'-9'0'0,"1"0"0,-1 0 15,0 0-15,1 0 16,8 0-16,0 0 15,0 0-15,0 0 16,8 0 0,10 0-16,16 0 15,19 0-15,-19 0 16</inkml:trace>
  <inkml:trace contextRef="#ctx0" brushRef="#br0" timeOffset="4115.64">8371 4381 0,'0'0'0,"-9"0"0,1 0 16,-1 0-1,9 0-15,0 0 16,0 0-16,0 0 16,17-9-16,18 0 15,26 1-15,0-1 16,-9 0-16,9-8 16,-9 17-1,-18-9-15,-7 1 16,-19 8-16</inkml:trace>
  <inkml:trace contextRef="#ctx0" brushRef="#br0" timeOffset="4400.83">8432 4493 0,'0'-9'0,"0"1"0,0 8 0,0 0 16,0 0-16,0 0 16,-9 8-16,1 18 15,-1 18 1,-8 16-16,-1 1 16,1-9-16,8-17 15,0-9-15,9-9 16,0-8-16,0-1 15,9-16-15,0-1 16,-1 0-16</inkml:trace>
  <inkml:trace contextRef="#ctx0" brushRef="#br0" timeOffset="4548.35">8597 4415 0,'0'0'0,"0"0"16,0 18-16,0-1 15,0 9-15,9 8 16,-1 1-16,1 17 16,17 35-1,-9-27-15</inkml:trace>
  <inkml:trace contextRef="#ctx0" brushRef="#br0" timeOffset="5623.96">9387 4199 0,'0'0'0,"0"0"16,0 0-16,0 0 15,0 0-15,0 0 16,0 0-16,0 0 16,0 0-16,0 0 15,0 0 1,18 0-16,8 0 16,8 0-16,10 0 15,-1 0-15,1 0 16,-18 0-16,-9 0 15</inkml:trace>
  <inkml:trace contextRef="#ctx0" brushRef="#br0" timeOffset="5815.16">9283 4484 0,'0'0'0,"0"0"0,0 0 15,0 0-15,0 0 16,17 0-16,9 9 16,26-9-1,27 0-15,7 9 16,-51-1-16</inkml:trace>
  <inkml:trace contextRef="#ctx0" brushRef="#br0" timeOffset="6281.79">10620 3385 0,'0'0'0,"-8"0"0,-1 0 16,0-9-16,1 0 15,8 9-15,-9-8 16,0 8-16,0 0 15,1 0 1,-1 8-16,-26 27 16,-8 34-16,-9 35 15,0 61-15,8 25 16,10 9-16,16 9 16,18 17-16,18-8 15,-1-18-15,9-26 16,17-34-1,10-9-15,16-18 16,0-25-16,44 0 16,165 95-16</inkml:trace>
  <inkml:trace contextRef="#ctx0" brushRef="#br0" timeOffset="6820.19">11176 3575 0,'0'0'0,"0"0"16,0 0-16,0 0 15,-9 26-15,1 17 16,-18 35-16,0 18 16,8-1-1,1-17-15,8-9 0,9 0 16,9-34 0</inkml:trace>
  <inkml:trace contextRef="#ctx0" brushRef="#br0" timeOffset="7398.7">12470 3731 0,'0'0'0,"0"0"15,0 0 1,-9 0-16,1 0 16,-1 0-16,0 0 15,0 0-15,1 0 16,-1 9-16,0 17 16,-8 17-16,0 9 15,17 9-15,8-1 16,10-17-1,8 1-15,9-18 16,-1 0-16,18-18 16,9-16-16,9-10 15,-10-16-15,1-18 16,-17 0-16,-18 0 16,-18 0-16,-16 9 15,-18 8-15,-9 0 16,-17 18-1,-9 17-15,0 0 16,26 9-16,18-1 16</inkml:trace>
  <inkml:trace contextRef="#ctx0" brushRef="#br0" timeOffset="8348.06">11150 4935 0,'0'0'0,"0"-9"15,0 1-15,-9-10 16,1 1-16,-1 8 16,0 1-16,1-1 15,-1 9-15,-9 0 16,-8 17-16,0 9 15,-8 9-15,8 17 16,8 26 0,1 0-16,-1 0 15,18-18-15,18-8 16,8-8-16,9-18 16,17-18-16,9-8 15,17-17-15,0-35 16,0-9-1,-17-17-15,-18 0 0,-25-8 16,-18-1 0,-18 18-16,-25 17 15,-1 26-15,-16 9 16,-1 17-16,0 17 16,26 18-16,18-1 15,8-16-15</inkml:trace>
  <inkml:trace contextRef="#ctx0" brushRef="#br0" timeOffset="9100.95">12244 5082 0,'0'0'0,"-9"0"16,1 0-16,8 0 16,0 0-1,0 0-15,0 0 16,0 0-16,0 9 15,17 8-15,0 0 16,18 1-16,0-10 16,26 1-16,8-9 15,-8-9 1,0 1-16,-9-1 0,-9-8 16,-17-9-1,0 0-15,-8 0 16,-10 0-16,-8-9 15,-8-8-15,-1 8 16,-17 1-16,0-1 16,0 18-16,-17-1 15,-1 18-15,1 9 16,-9 8 0,-1 18-16,1 0 15,9 8-15,-9 26 16,0 9-16,17 9 15,18-9-15,8 0 16,18 17-16,8 9 16,18-26-1,8-18-15,18-8 16,0 0-16,8-26 16,1-17-16,17-9 15,-1-9-15,-51 9 16</inkml:trace>
  <inkml:trace contextRef="#ctx0" brushRef="#br0" timeOffset="9781.01">12904 5065 0,'0'0'0,"0"0"0,0 0 16,0 0-16,0 0 15,0 0-15,0 0 16,0 0-16,0 0 16,0-9-16,9 0 15,8 1-15,0-18 16,18-18-16,-9-7 15,0 7 1,-17 10-16,0 8 16,-1 8-16,1 1 15,-9 17-15,0 0 16,0 9-16,9 8 16,-1 18-16,-8 8 15,9-8-15,0-9 16,-1-1-1,1-7-15,-9-10 16,0 1-16,9 0 16,0-9-16</inkml:trace>
  <inkml:trace contextRef="#ctx0" brushRef="#br0" timeOffset="9918.78">13034 4484 0,'0'0'0,"0"0"0,0 0 15,0 0-15,0 0 16,0 0-16,26 9 16,0 8-16,-8-8 15</inkml:trace>
  <inkml:trace contextRef="#ctx0" brushRef="#br0" timeOffset="10197.81">13286 4684 0,'0'0'0,"0"0"0,0 0 16,0 0-1,0 0-15,0 0 16,18 0-16,16-9 15,10 0-15,-1 1 16,27-1-16,-10 0 16,1 9-16,-9 0 15,-17 0 1,-18 0-16,-8 0 16</inkml:trace>
  <inkml:trace contextRef="#ctx0" brushRef="#br0" timeOffset="10431.28">13425 4684 0,'0'0'0,"0"8"0,0-8 0,0 0 16,0 18 0,0-1-16,0 18 15,0-1-15,-9 10 16,1-10-16,8 1 15,0-9-15,0 0 16,0-9-16,8-8 16,-8-1-1,9 1-15</inkml:trace>
  <inkml:trace contextRef="#ctx0" brushRef="#br0" timeOffset="10581.48">13599 4606 0,'0'0'0,"0"0"15,0 0 1,0 17-16,0 9 16,8 17-16,-8 9 15,0 0-15,0 9 16,9-9-16,9-35 16</inkml:trace>
  <inkml:trace contextRef="#ctx0" brushRef="#br0" timeOffset="11080.74">13764 3714 0,'0'0'0,"0"0"16,0 0-16,0 0 15,0 0-15,0 8 16,26 36-16,17 34 16,35 34-1,18 27-15,-1 34 16,-8-8-16,-9 25 15,-8-8-15,-27 0 16,-25 8-16,-27-16 16,-17-10-16,-17 1 15,-27 8-15,-25 0 16,-10-26-16,62-86 16</inkml:trace>
  <inkml:trace contextRef="#ctx0" brushRef="#br0" timeOffset="13880.54">15066 4649 0,'-8'0'0,"-1"0"0,0 0 0,1 0 16,8 0-16,0 0 16,0 0-16,0 0 15,17 0-15,18 0 16,8 0-16,1 0 16,-1 0-16,9 0 15,-9 0 1,1 0-16,-1 0 15,-17 0-15</inkml:trace>
  <inkml:trace contextRef="#ctx0" brushRef="#br0" timeOffset="14117.58">15118 5004 0,'-8'-9'0,"-10"1"15,1 8-15,8 0 16,1 0-16,8 0 16,0 0-16,0 0 15,0-9-15,17 0 16,0 1 0,18 8-16,35 8 15,16 1-15,-42 0 16</inkml:trace>
  <inkml:trace contextRef="#ctx0" brushRef="#br0" timeOffset="15730.1">14719 1020 0,'0'0'0,"0"0"0,0-8 16,0-1-16,0 0 15,0 1-15,0-1 16,0 0-16,0 1 15,0-1-15,0 0 16,0 1 0,-9-1-16,1-8 15,-1-1-15,0 1 16,-17 0-16,-9-1 16,-17 18-16,0 0 15,0 18 1,0-1-16,0 18 0,9 17 15,8 0-15,17 0 16,18-9-16,0 0 16,18 0-1,-1-17-15,18 0 16,26-17-16,8 0 16,9-18-16,18-26 15,-35 18-15</inkml:trace>
  <inkml:trace contextRef="#ctx0" brushRef="#br0" timeOffset="16082.19">15084 1055 0,'0'0'0,"0"0"0,-18-9 16,1 9-16,0 0 15,-1 0-15,10 0 16,-1 9-16,0 8 15,9 9 1,0 9-16,0 8 16,9-17-16,8 0 15,1 0-15,8-9 16,0-8-16,0 0 16,8-18-16,1-17 15,0-9-15,-9 1 16,-17-10-1,-1 1-15,-16-9 16,-10 9-16,-8 8 16,0 18-16,0 0 15,9 17-15,-1 0 16,10 0-16,8 8 16,0 1-16</inkml:trace>
  <inkml:trace contextRef="#ctx0" brushRef="#br0" timeOffset="16880.31">11445 1020 0,'0'0'0,"-8"0"0,-10 0 0,9 0 15,1 0 1,8 0-16,0 0 16,8 0-16,10 9 15,25 0-15,9-1 16,18-16-16,8-1 15,0-17 1,0 0-16,-26 0 0,-8 0 16,-18-9-1,0 1-15,-17 8 16,-18 0-16,0 0 16,-17 8-16,-9 1 15,-25 8-15,-1 18 16,0 8-16,0 18 15,9 17-15,9 9 16,8 17-16,18 17 16,25 0-1,10-8-15,8-18 16,17-8-16,9-18 16,0-17-16,9 0 15,-9-17-15,0-18 16,9 0-16,-17-8 15,-18 17 1</inkml:trace>
  <inkml:trace contextRef="#ctx0" brushRef="#br0" timeOffset="17232.95">12149 856 0,'0'0'0,"0"0"15,0-9-15,8 0 16,10-8-16,-1-9 16,0 0-16,1 0 15,-1 0 1,-8 0-16,-1 9 15,1-1-15,0 18 16,-9 0-16,0 9 16,9 17-16,8 9 15,0 8-15,1 0 16,-1-17-16,0 0 16,1-17-16,-1 0 15,-8-1 1,-1 1-16</inkml:trace>
  <inkml:trace contextRef="#ctx0" brushRef="#br0" timeOffset="17373.25">12305 431 0,'0'0'0,"0"0"16,0 0-16,0 0 15,0 0-15,0 0 16,17 0-16,-8 9 15</inkml:trace>
  <inkml:trace contextRef="#ctx0" brushRef="#br0" timeOffset="17580.23">12574 596 0,'0'0'0,"0"0"0,0 0 16,17-9-16,10 1 16,16-10-16,9-8 15,9 9 1,0 0-16,8 17 16,-26 8-16</inkml:trace>
  <inkml:trace contextRef="#ctx0" brushRef="#br0" timeOffset="17830.13">12774 596 0,'-9'0'0,"0"0"15,1 0-15,-1 0 16,0 26-16,1 8 15,-10 10-15,1-1 16,8-17-16,9-9 16,0-8-1,0 0-15,9-1 16,8 1-16,1-26 16,-1 8-16</inkml:trace>
  <inkml:trace contextRef="#ctx0" brushRef="#br0" timeOffset="17945.2">12904 579 0,'0'0'0,"0"0"0,0 0 16,0 0-16,-9 17 16,1 9-1,8 26-15,0 8 16,0 10-16,8-36 16</inkml:trace>
  <inkml:trace contextRef="#ctx0" brushRef="#br0" timeOffset="18349.77">13390 1090 0,'0'0'0,"0"0"0,0 0 16,0 0-16,0 0 16,0 0-16,0 0 15,0 0-15,18 0 16,-1 0-16,9-9 16,35 0-1,0 9-15,-27 0 16</inkml:trace>
  <inkml:trace contextRef="#ctx0" brushRef="#br0" timeOffset="18530.53">13338 1401 0,'0'0'0,"0"0"15,0 0-15,0 0 16,0-8-16,18-1 15,8 0-15,34 1 16,27-1-16,-35 9 16</inkml:trace>
  <inkml:trace contextRef="#ctx0" brushRef="#br0" timeOffset="19668.45">15527 994 0,'-9'-8'0,"-8"-1"0,17 9 16,0-9-1,0 1-15,17-1 16,9 0-16,17 1 15,18-10-15,9 1 16,-1 0 0,-8 8-16,-18 9 0,-17 0 15</inkml:trace>
  <inkml:trace contextRef="#ctx0" brushRef="#br0" timeOffset="19885.32">15674 1020 0,'0'0'0,"0"0"15,0 0 1,0 0-16,0 0 16,0 0-16,0 0 15,0 0-15,0 0 16,0 0-16,9 0 15,-9 0-15,0 0 16</inkml:trace>
  <inkml:trace contextRef="#ctx0" brushRef="#br0" timeOffset="20481.89">16048 934 0,'0'0'0,"0"-9"0,8 0 15,1 1-15,0-1 16,-1 0-16,1 1 16,-9-1-16,0 0 15,-9 1-15,1-1 16,-18 9-16,-27 0 15,-7 9-15,8 8 16,-1 0 0,1 1-16,18 8 15,16 0-15,1 0 16,8-9-16,9 9 16,9-9-16,26 18 15,-1-1-15,10-8 16,-1 0-16,-17 0 15,0-8 1,-17-10-16,0 10 16,-18-1-16,0 0 15,-17 9-15,-17 0 16,-9 0-16,-9-8 16,9-10-16,8 1 15,27-9-15,17 0 16</inkml:trace>
  <inkml:trace contextRef="#ctx0" brushRef="#br0" timeOffset="20818.5">16265 986 0,'0'0'0,"0"0"0,0 0 15,8 0 1,10-9-16,8 0 15,26 1-15,0-10 16,9 1-16,8 8 16,-8-8-1,0 0-15,-18 8 16,1 9-16,-27 0 16</inkml:trace>
  <inkml:trace contextRef="#ctx0" brushRef="#br0" timeOffset="21197.74">16534 1029 0,'0'0'0,"0"0"16,0 0-16,0 0 16,0 0-16,0 0 15,0 9-15,0 8 16,0 18-16,0 8 15,0 0-15,0 0 16,0-17-16,0 0 16,0-17-16,0 8 15,0-8 1,0 0-16</inkml:trace>
  <inkml:trace contextRef="#ctx0" brushRef="#br0" timeOffset="21345.77">16690 960 0,'0'0'0,"0"0"16,0 8-16,0 10 16,0 8-1,9 17-15,0 9 16,-1 8-16,-8 1 16,9 0-1,0-35-15</inkml:trace>
  <inkml:trace contextRef="#ctx0" brushRef="#br0" timeOffset="21796.24">16994 1098 0,'0'0'0,"0"0"15,0 0-15,0 0 16,0 0-16,9 0 16,8 0-16,27 0 15,25 0-15,18 0 16,-9 0-1,0 0-15,-8 0 16,-1-8-16,1-1 16,-27 0-16,-26 9 15</inkml:trace>
  <inkml:trace contextRef="#ctx0" brushRef="#br0" timeOffset="21996.31">17394 786 0,'0'0'0,"0"0"16,0 18-16,0 8 15,0 26-15,0 17 16,-9 9-16,0 17 16,9-17-1,0-9-15,9 1 16,8-18-16,-8-35 15</inkml:trace>
  <inkml:trace contextRef="#ctx0" brushRef="#br0" timeOffset="22395.85">17871 1462 0,'0'0'0,"0"-9"0,0 9 15,0 0 1,0 0-16,0-8 16,0-1-16,9 0 15,8-17-15,9-8 16,9-18-16,-9 0 15,9-9-15,-9 9 16,0 17-16,-17 10 16,-1 7-16,1 18 15,-9 0 1,0 0-16,9 18 16,8 7-16,0 19 15,1-1-15,-1 0 16,9-17-16,0 0 15,0 0-15,-8-8 16,-10-10 0</inkml:trace>
  <inkml:trace contextRef="#ctx0" brushRef="#br0" timeOffset="22547.25">18158 700 0,'0'0'0,"0"0"0,0 0 15,0 0-15,0 0 16,0 0 0,17 8-16,0 18 15,1-8-15</inkml:trace>
  <inkml:trace contextRef="#ctx0" brushRef="#br0" timeOffset="22897.36">18861 821 0,'0'0'0,"0"0"15,0 0-15,-9 0 16,1-9-16,-1 9 16,-17 0-16,0 9 15,-9 8-15,1 9 16,7 0-16,10 9 15,8-9 1,9 9-16,0-9 16,9 0-16,0 0 15,-1 0-15,1-9 16,0 0-16,0 0 16,-9 1-1,-9-1-15,0 0 0,-17 9 16,9 0-1,-1-8-15,10-1 16,8 0-16,0-8 16</inkml:trace>
  <inkml:trace contextRef="#ctx0" brushRef="#br0" timeOffset="23082.5">18974 1055 0,'0'0'0,"0"0"15,0 0-15,0 17 16,0 1-16,0 7 16,9 1-16,-9 0 15,0-8-15,0-1 16,8 0-16,1-8 16</inkml:trace>
  <inkml:trace contextRef="#ctx0" brushRef="#br0" timeOffset="23478.84">19130 639 0,'0'0'0,"0"0"0,0 0 16,0 17 0,0 27-16,9 8 15,0 8-15,-1-8 16,10 18-16,-10 8 15,-8-18-15,0-17 16,0 1 0,0-18-16,0-9 15,0-8-15,0-1 16,0-8-16,0-8 16,18-10-16,-1-8 15,9-8-15,0-1 16,0 18-16,-8 0 15,-1 17-15,0 0 16,1 17-16,8 0 16,0 18-1,0-1-15,9 1 16,-9-9-16,0 0 16,0-9-16,-9 9 15,-8-17-15</inkml:trace>
  <inkml:trace contextRef="#ctx0" brushRef="#br0" timeOffset="23695.77">19625 856 0,'0'0'0,"0"0"0,0 0 15,0 0 1,0 0-16,0 0 0,9 0 15,17 0-15,26-9 16,0 0 0,18 1-16,8-10 15,-17 1-15,-9 8 16,-35 9-16</inkml:trace>
  <inkml:trace contextRef="#ctx0" brushRef="#br0" timeOffset="23913.44">19886 916 0,'0'0'0,"0"0"0,0 18 0,-9-1 16,0 18-16,-8 8 15,0 9 1,-1-9-16,18 0 16,-8-8-16,8-9 15</inkml:trace>
  <inkml:trace contextRef="#ctx0" brushRef="#br0" timeOffset="24112.32">20164 899 0,'0'0'0,"0"0"0,0 0 15,8 17-15,1 9 16,0 9-16,-9 26 16,0-1-16,8 9 15,1 1 1,-9-36-16</inkml:trace>
  <inkml:trace contextRef="#ctx0" brushRef="#br0" timeOffset="35530.11">20659 847 0,'0'0'0,"0"0"0,0 0 0,0 0 16,0 0-16,0 0 16,8 0-16,10 0 15,-1 0-15,18 9 16,17-1-16,0-8 15,0 0-15,-8 9 16,-27 0-16</inkml:trace>
  <inkml:trace contextRef="#ctx0" brushRef="#br0" timeOffset="35823.67">20589 1107 0,'0'0'0,"0"0"0,0 0 0,0 0 15,0 0-15,0 0 16,18 0 0,-1 0-16,9 0 15,17 0-15,10 0 16,7 0-16,-25 0 16</inkml:trace>
  <inkml:trace contextRef="#ctx0" brushRef="#br0" timeOffset="36278.19">21449 1038 0,'0'0'0,"0"0"0,0 0 16,0 0-16,0 0 16,0 0-1,17 0-15,1 0 16,16 0-16,27 0 15,9 0-15,8 0 16,-35 8-16</inkml:trace>
  <inkml:trace contextRef="#ctx0" brushRef="#br0" timeOffset="36511.04">22126 648 0,'0'0'0,"0"0"15,0 0-15,0 0 16,0 0 0,0 26-16,9 34 15,-9 18-15,0 52 16,-9 18-16,-8-1 15,17-9-15,-9 217 16</inkml:trace>
  <inkml:trace contextRef="#ctx0" brushRef="#br0" timeOffset="40260.62">16534 3688 0,'0'0'0,"0"-9"0,0 0 0,0-8 15,0 8-15,0 1 16,0-1-1,0 9-15,-9 0 16,-8 9-16,-18 51 16,-8 70-16,-1 69 15,10 35-15,25 0 16,9-17-16,17-27 16,9-17-1,9-34-15,0-26 16,-9-35-16,9-9 15,17-35-15,-18-25 16</inkml:trace>
  <inkml:trace contextRef="#ctx0" brushRef="#br0" timeOffset="40528.03">16959 3852 0,'0'0'0,"0"0"0,0 18 16,0 16-1,-8 27-15,8 8 16,-9 9-16,9 9 15,0-27-15,0 1 16,0-9-16,9-35 16</inkml:trace>
  <inkml:trace contextRef="#ctx0" brushRef="#br0" timeOffset="40895.87">17819 3870 0,'-9'0'0,"1"0"16,-1 0-16,0 0 16,1 17-16,-10 18 15,10-1-15,8 1 16,0 8-16,17 0 15,0-17-15,1 0 16,8 0 0,8-17-16,1 0 15,0-18-15,-9 0 16,0-17-16,0-17 16,-9-9-16,-25 0 15,-1 18 1,-17 8-16,0 8 0,-17 27 15,17 17 1,17-9-16</inkml:trace>
  <inkml:trace contextRef="#ctx0" brushRef="#br0" timeOffset="41598.23">16959 4718 0,'0'0'0,"0"0"0,0 0 16,0 0-16,0 0 15,0 0-15,0 0 16,0 0-16,0 0 16,-8 0-16,8 0 15,0 0 1,-9 0-16,0 0 15,1 0-15,-1 0 16,0 0-16,1 0 16,-1 18-16,-17 16 15,0 10-15,8 8 16,10 0-16,8-1 16,8-7-1,10-10-15,-1-8 16,9-8-16,9-10 15,0-16-15,-1-10 16,1-8-16,-9-26 16,-8-8-16,-27-1 15,-8 9-15,-10 9 16,-7 8-16,-1 18 16,9 17-1,17 0-15,9 0 16</inkml:trace>
  <inkml:trace contextRef="#ctx0" brushRef="#br0" timeOffset="41843.78">17454 4892 0,'0'0'0,"0"0"0,0 0 16,0 0-16,18 0 15,16 0 1,1 0-16,17 0 16,9-9-16,9 18 15,-44-1 1</inkml:trace>
  <inkml:trace contextRef="#ctx0" brushRef="#br0" timeOffset="42043.68">18027 4658 0,'0'0'0,"0"0"15,0 17-15,0 18 16,0 17-16,0 8 15,9 18-15,0 0 16,0 0 0,17 17-16,-9-43 15</inkml:trace>
  <inkml:trace contextRef="#ctx0" brushRef="#br0" timeOffset="42433.51">18253 3688 0,'0'0'0,"0"0"15,0 0-15,0 8 16,18 27-16,8 34 16,26 44-16,17 34 15,1 9 1,-9-9-16,-18 18 15,-8 8-15,-35-17 16,-18 8-16,-25 10 16,-18-18-16,-8-1 15,-1-16-15,44-87 16</inkml:trace>
  <inkml:trace contextRef="#ctx0" brushRef="#br0" timeOffset="42910.65">19096 4433 0,'0'0'0,"0"0"16,0 0-16,0 0 16,17 0-16,0 0 15,18 0-15,17 8 16,18 1-16,-1-9 15,1 0-15,-10-9 16,-16 9-16,-27 9 16</inkml:trace>
  <inkml:trace contextRef="#ctx0" brushRef="#br0" timeOffset="43112.45">19191 4744 0,'0'0'0,"0"0"0,0 0 0,0 0 16,0 0-16,17 0 16,18 0-16,17 0 15,18 18-15,-27-10 16</inkml:trace>
  <inkml:trace contextRef="#ctx0" brushRef="#br0" timeOffset="43943.59">20337 4233 0,'0'0'0,"0"0"0,0 0 16,0 0-16,0 0 16,0 0-16,0 0 15,18 0-15,8 18 16,17-1-1,35 18-15,18-9 16,17 0-16,0-9 16,8-8-16,1-1 15,-27-8 1,-17 0-16,-25 0 16,-10 0-16,-17 0 15,-9 0-15,-8 0 16,0 0-16,-9 0 15,-9 18-15,-8 8 16,-27 8-16,-16 18 16,-19 0-16,-16 17 15,-1 9-15,-8-8 16,17-10 0,0-16-16,18-1 15,0-17-15,25 0 16,9-9-16,9-8 15,9-1-15,0 1 16,8 0-16,9-1 16,0-8-16,0 0 15,26 9-15,26 0 16,35-1 0,34 1-16,10-9 15,-10 0-15,-17 0 16,-17 0-16,-17 0 15,-18 0-15,-26 0 16,0 0-16,-17 0 16,-1 0-16,-8 0 15,0 0 1,9 9-16</inkml:trace>
  <inkml:trace contextRef="#ctx0" brushRef="#br0" timeOffset="51697.55">4802 6762 0,'0'0'0,"-9"0"0,9 0 0,-8 0 0,-1 0 16,0 18 0,-8 8-16,0 26 15,-9 43-15,8 17 16,-8 44-16,9 17 15,8-25-15,9-10 16,9-8-16,-1-26 16,10-35-16,-1-17 15,1-17 1,-1-9-16,0-17 16,1-9-16,25-26 15,18-35-15,8-52 16,1-25-16,-9-35 15,-18 8-15,0 9 16,-16 44-16,-10 42 16,-8 36-16,-1 8 15,-8 8 1,0 1-16,0 17 16,0 0-16,0 9 15,0 43-15,0 34 16,0 44-16,0 26 15,0-35 1,9-17-16,8-8 16,1-18-16,-10-27 15,10-7-15,-10-18 16,1-9-16,0 0 16</inkml:trace>
  <inkml:trace contextRef="#ctx0" brushRef="#br0" timeOffset="52179.53">5419 7724 0,'0'0'0,"0"0"0,0 0 16,0 0-16,0 0 15,0 0-15,0 34 16,8 44-16,1 26 15,0 17 1,-1 1-16,-8-10 16,-8-34-16,-1-17 15,0-18-15,9-17 16,0-9-16,0-8 16,0 0-16,-8-27 15,-10-51-15,1-44 16,0-51-1,17 17-15,17 60 16,0 26-16,1 10 16,16 16-16,1 0 15,9 18-15,-1 0 16,0 17-16,1 0 16,-18 8-16,0 1 15,-17 8-15,-1 1 16,1 16-1,-18 9-15,-17 1 16,-17-1-16,-1-8 16,10-9-16,8-18 15,17-8-15,9 0 16</inkml:trace>
  <inkml:trace contextRef="#ctx0" brushRef="#br0" timeOffset="52560.06">6304 7602 0,'0'0'0,"0"0"0,0 0 16,0 0-1,0 0-15,-8 0 16,-1 0-16,0 0 15,-8 0-15,-9 0 16,0 0-16,9 18 16,-1-1-16,1 0 15,17 1-15,0 8 16,0 8-16,8 1 16,1-9-1,0 0-15,0-9 16,-1 0-16,1 1 15,-9-1-15,-9 0 16,-8 1-16,-9 8 16,-9 0-16,0 0 15,18-9 1,17-8-16</inkml:trace>
  <inkml:trace contextRef="#ctx0" brushRef="#br0" timeOffset="52889.42">6747 7828 0,'0'0'0,"0"0"16,0 0-16,0 0 16,-8 0-16,-1 17 15,-8 0-15,-10 18 16,1-1-16,9 1 15,0 8-15,17-25 16</inkml:trace>
  <inkml:trace contextRef="#ctx0" brushRef="#br0" timeOffset="53408.58">7069 7680 0,'0'-8'0,"0"-1"0,0 0 0,-9 1 16,0-1-16,1 0 15,-1 1 1,0-1-16,0 9 16,-8 0-16,0 0 15,-9 9-15,-9 8 16,9 18-16,-9-1 16,0 1-16,18 17 15,8-9-15,9-8 16,9-9-1,0 0-15,-1-18 16,10 1-16,-1 0 16,18-9-16,0-9 15,8-8-15,-17-1 16,0-8 0,0 0-16,-8 1 0,-10-1 15,1 0-15,-18-9 16,1 0-1,-1 1-15,9 16 16,0 10-16,0-1 16</inkml:trace>
  <inkml:trace contextRef="#ctx0" brushRef="#br0" timeOffset="53624.93">7025 7273 0,'-9'0'0,"9"0"15,0 0-15,0 0 16,0 0-16,0 0 16,-8 0-16,-1 26 15,0 43-15,1 35 16,-10 26 0,10 9-16,-10-9 15,1-26-15,8 0 16,1 0-16,16-9 15,10-43-15</inkml:trace>
  <inkml:trace contextRef="#ctx0" brushRef="#br0" timeOffset="54005.48">7485 7776 0,'0'0'0,"0"0"0,0 0 16,0 0-1,0 0-15,0 0 16,0 0-16,0 0 16,0 0-16,0 0 15,0 0-15,0 0 16,0 0-16,0 0 15,0 0-15</inkml:trace>
  <inkml:trace contextRef="#ctx0" brushRef="#br0" timeOffset="54844.89">7399 7724 0,'-9'0'0,"0"0"0,9 0 15,-8 0-15,8 0 16,0 0-16,0 0 15,0 0-15,17 0 16,0 0-16,18-9 16,0 0-16,-1 1 15,1 8-15,9-9 16,-1 0 0,9 9-16,-8 0 15,-18 0-15</inkml:trace>
  <inkml:trace contextRef="#ctx0" brushRef="#br0" timeOffset="55058.52">7459 7897 0,'0'0'0,"0"0"15,0 0-15,0 0 16,0 0-16,0 0 15,0 0-15,9 0 16,0 0-16,8 0 16,9-9-16,44-8 15,-18 8 1</inkml:trace>
  <inkml:trace contextRef="#ctx0" brushRef="#br0" timeOffset="55378.55">7989 7308 0,'0'0'0,"0"0"16,0 0-16,0 0 15,0 0-15,0 0 16,0 0 0,0 0-16,9 0 15,8 0-15,0 0 16,18-9-16,9 1 16,-1-1-16,0 0 15,-16 9-15,-1 0 16,0 0-1,-18 0-15</inkml:trace>
  <inkml:trace contextRef="#ctx0" brushRef="#br0" timeOffset="55608.57">8111 7377 0,'0'0'0,"0"0"0,-9 17 16,0 1-16,1 16 16,-1 1-16,0 8 15,9 1-15,0-18 16,0 0-16,0 0 16,0-18-1,0 1-15,0 0 16</inkml:trace>
  <inkml:trace contextRef="#ctx0" brushRef="#br0" timeOffset="55758.46">8328 7317 0,'-9'0'0,"0"0"0,1 0 16,-1 8-16,0 10 16,1 16-1,-1 18-15,0 0 16,1 0-16,16-9 15,1-8-15,0-18 16</inkml:trace>
  <inkml:trace contextRef="#ctx0" brushRef="#br0" timeOffset="56008.25">7946 7879 0,'0'0'0,"0"0"0,0 0 16,0 0-16,0 0 16,0 0-16,8-8 15,10-1-15,16 0 16,10 1 0,17-1-16,8 1 15,1-1 1,-10 0-16,19 1 0,-1-10 15,-44 18-15</inkml:trace>
  <inkml:trace contextRef="#ctx0" brushRef="#br0" timeOffset="56447.63">8250 8122 0,'-9'-9'0,"-8"1"0,-1-1 15,9 9-15,1 0 16,8 0-16,0 0 16,0 0-16,0 0 15,0 0-15,17 0 16,1 0-16,-1 0 15,0 0-15,9 0 16,0 9-16,-8-1 16,-10 1-1,1 0-15,0-1 16,-9 1-16,0 0 16,-9 8-16,0 0 15,1-8-15,-1 0 16,0-1-16,9 1 15,0 0-15,0-1 16,0-8 0,0 9-16,0 0 15,0-1-15,18 10 16,34 8-16,-9-9 16</inkml:trace>
  <inkml:trace contextRef="#ctx0" brushRef="#br0" timeOffset="56890.93">9344 7317 0,'0'0'0,"0"0"0,0 0 16,0 0-16,0 0 16,0 0-16,0 0 15,0 0-15,0 0 16,17 0-16,0 8 16,10 1-16,16 0 15,9-1 1,9-8-16,0 9 15,-18 8-15,-34-17 16</inkml:trace>
  <inkml:trace contextRef="#ctx0" brushRef="#br0" timeOffset="57054.28">9352 7620 0,'0'0'0,"0"0"0,0 0 16,0 0-16,0 0 15,0 0-15,9 8 16,8 1-16,1 0 16,17-1-16,25 1 15,-25 0-15</inkml:trace>
  <inkml:trace contextRef="#ctx0" brushRef="#br0" timeOffset="57445.83">10698 6113 0,'0'0'0,"0"0"0,0 0 16,0 0-16,-8 0 16,-1 17-16,0 18 15,-17 34 1,-8 61-16,-10 34 16,9 36-16,1 16 15,-10 1-15,10-10 16,-10 1-16,18 9 15,17-53 1,-8-25-16,8-9 16,27-9-16,-1-34 15,0-18-15,27-17 16,8-26-16,-26-17 16</inkml:trace>
  <inkml:trace contextRef="#ctx0" brushRef="#br0" timeOffset="58174.7">11219 6476 0,'0'0'0,"0"0"0,0 0 16,0 26-16,0 18 15,0 16-15,0 10 16,-8 16-16,8 10 16,0-1-16,0-43 15</inkml:trace>
  <inkml:trace contextRef="#ctx0" brushRef="#br0" timeOffset="58612.11">11133 7680 0,'0'0'0,"0"0"15,0 0-15,0 0 16,-9 0-16,0 0 15,1 18-15,-1 16 16,0 10-16,9 8 16,0 8-1,0 1-15,9-18 16,8 0-16,1-8 16,8-9-16,8-17 15,10-1-15,8-16 16,0-10-16,9-8 15,-18-26-15,1-8 16,-18-27-16,-9-17 16,-26 0-1,-8 26-15,-9 26 16,-9 18-16,0 16 16,-8 10-16,8 8 15,18 8-15,0 10 16,8-1-16</inkml:trace>
  <inkml:trace contextRef="#ctx0" brushRef="#br0" timeOffset="58926.29">12913 6520 0</inkml:trace>
  <inkml:trace contextRef="#ctx0" brushRef="#br0" timeOffset="59308.93">12921 6459 0,'0'0'0,"0"0"0,0 0 16,0 0-16,0 0 15,0 0 1,-8 0-16,-1-9 16,0 1-16,1-1 15,-1 0-15,0 1 16,1 8-16,-1 0 16,0 0-16,1 0 15,-1 26 1,0 17-16,9 9 15,0 9-15,18-1 16,-1-16-16,9-1 16,9-17-16,-1 0 15,19-17-15,7-9 16,1-9-16,-17-17 16,-1-9-1,-17-8-15,-9-18 16,-8-8-16,-18 0 15,-17 17-15,-8 8 16,-10 10-16,9 8 16,1 17-16,-1 9 15,18 9-15,8 0 16</inkml:trace>
  <inkml:trace contextRef="#ctx0" brushRef="#br0" timeOffset="61034.81">12409 7741 0,'0'0'0,"-9"0"0,1 0 15,-1 0 1,0 0-16,9 0 16,0 0-16,0 0 15,0 0-15,0 9 16,18 8-16,16 0 15,19 1-15,16-10 16,1 1-16,8-18 16,0 1-16,-17-18 15,-9 0 1,-9 0-16,-17 8 16,-8-8-16,-10-8 15,-8-10-15,-8 10 16,-1-1-16,-17 9 15,0 9-15,-18 17 16,-16 17 0,-1 18-16,9 8 15,0 26-15,-1 18 16,19 17-16,16-9 16,10 0-16,8-17 15,17-17-15,18 0 16,0-9-16,17-18 15,0-17 1,8-17-16,53-17 16,252-69-16</inkml:trace>
  <inkml:trace contextRef="#ctx0" brushRef="#br0" timeOffset="61990.85">13382 7464 0,'0'0'0,"0"0"0,0 0 15,0 0-15,0 8 16,0-8-16,0 0 16,0 9-16,0-9 15,0 0-15,0-9 16,8 1 0,10-1-16,-1-8 15,0-1-15,-8 1 16,0 0-16,0 8 15,-1 0-15,1 9 16,-9 0-16,0 9 16,17 17-16,-8 17 15,0 1 1,-1-1-16,1-8 16,0-9-16,-1-9 15,10 0-15,8-8 16,-9 0-16</inkml:trace>
  <inkml:trace contextRef="#ctx0" brushRef="#br0" timeOffset="62136.22">13529 7074 0,'0'0'0,"0"0"0,0 0 15,0 0-15,0 0 16,0 0-16,26 17 15,-8 1-15</inkml:trace>
  <inkml:trace contextRef="#ctx0" brushRef="#br0" timeOffset="62407.37">13764 7126 0,'0'0'0,"0"0"0,0 0 16,0 0-16,17 0 16,0 0-16,18 0 15,9 0-15,-1-9 16,0 1-16,1-1 15,-1 0 1,-8 9-16,-9 0 16,-9 9-16</inkml:trace>
  <inkml:trace contextRef="#ctx0" brushRef="#br0" timeOffset="62632.39">13998 7178 0,'0'0'0,"0"0"16,0 0-16,-8 17 15,-1 1-15,0 8 16,0 8-16,1 1 16,-1-9-16,9 0 15,0-18-15,0 1 16,0 0-1,17-9-15,-8 0 16</inkml:trace>
  <inkml:trace contextRef="#ctx0" brushRef="#br0" timeOffset="62790.58">14198 7239 0,'-9'-9'0,"-8"0"0,8 9 16,1 0-16,-1 0 15,0 9 1,0 0-16,1 8 15,8 0-15,-9 18 16,18 25-16,8 10 16,-8-44-16</inkml:trace>
  <inkml:trace contextRef="#ctx0" brushRef="#br0" timeOffset="63077.75">13798 7585 0,'0'0'0,"0"0"16,0 0-16,0 0 15,0 0-15,0 0 16,0 0-16,9 0 15,17 0-15,9 0 16,8-9-16,1 1 16,-1-1-1,1 0-15,-1 1 16,-8 8-16,-9 8 16,-17 1-16</inkml:trace>
  <inkml:trace contextRef="#ctx0" brushRef="#br0" timeOffset="63520.33">14024 7724 0,'0'0'0,"0"-9"0,0 0 16,0 9-16,0 0 15,0 0-15,0 0 16,0 0-16,0 0 16,9 0-1,8 0-15,1 0 16,-10 0-16,1 0 16,0 9-16,-1 0 15,-8-9-15,0 8 16,0 1-16,0 0 15,0-1 1,0-8-16,0 9 16,0 0-16,0-9 15,0 0-15,0 0 16,0 0-16,0 0 16,0 0-16,0 0 15,0 8-15,0 1 16,0 0-16,18-1 15,17-8 1,-18 0-16</inkml:trace>
  <inkml:trace contextRef="#ctx0" brushRef="#br0" timeOffset="63936.81">14302 5983 0,'0'0'0,"0"0"16,0 26-16,26 43 16,9 26-16,17 18 15,0 25-15,18 1 16,-1-9-16,1 9 16,-1-1-1,-8-8-15,-9-9 16,-17 9-16,-27-9 15,-16 35-15,-18 9 16,-27-27-16,-16-16 16,-18-1-16,-8 0 15,8-17-15,52-61 16</inkml:trace>
  <inkml:trace contextRef="#ctx0" brushRef="#br0" timeOffset="64329.45">15509 7109 0,'0'0'0,"0"0"16,0 0-16,0 0 16,0 0-16,0 0 15,0 0-15,0 0 16,9 0-16,8 0 15,1 8-15,16-8 16,10 0-16,8 0 16,-9-8-1,1-1-15,-1 9 16,-8 9-16,0-1 16,-18 1-16</inkml:trace>
  <inkml:trace contextRef="#ctx0" brushRef="#br0" timeOffset="64518.11">15631 7412 0,'0'0'0,"0"0"0,0 0 16,0 0-16,0 0 16,0 0-16,0 0 15,17 0-15,1 0 16,16 0-16,18 0 15,26 0-15,-25 8 16</inkml:trace>
  <inkml:trace contextRef="#ctx0" brushRef="#br0" timeOffset="65623.45">17854 6883 0,'0'0'0,"0"0"0,0 0 0,0 0 16,0-8-16,0-1 15,0 1-15,-9-10 16,0-8-16,1 0 15,-18 0-15,0-8 16,-18 8-16,-8 8 16,0 1-1,-9 17-15,0 9 16,-8 8-16,0 18 16,16-1-16,19 1 15,-1 8-15,9 26 16,9 1-16,17-10 15,8-8-15,10 9 16,16 0-16,18 8 16,1 9-1,7-9-15,1-8 16,-9-9-16,9-9 16,0 0-16,-9 1 15,-9-18-15,-17 0 16,0 0-16,-17-18 15,0 1-15,-1 0 16,-8 8-16,-8 0 16,-10 1-1,-8 7-15,-34 10 16,-19-9-16,-16 0 16,-27-9-16,-17-8 15,-8-9-15,-27-26 16,9-17-16,104 25 15</inkml:trace>
  <inkml:trace contextRef="#ctx0" brushRef="#br0" timeOffset="67359.14">5149 9326 0,'0'0'0,"0"0"0,-8-9 16,8 0-16</inkml:trace>
  <inkml:trace contextRef="#ctx0" brushRef="#br0" timeOffset="67889.99">4863 8971 0,'0'-9'0,"0"0"0,0 1 15,0 8-15,0-9 16,0 9-16,0 0 15,0 0-15,0 0 16,0 0-16,-9 17 16,1 27-16,-1 34 15,0 43 1,-8 9-16,-1 17 16,1 0-16,17-17 15,9-9-15,8-8 16,0-26-1,1-27-15,8-16 0,9-18 16,8 0-16,18-18 16,8-34-1,27-43-15,8-35 16,0-35-16,-8-8 16,-9-9-16,-18 9 15,-17 34-15,-8 18 16,-18 35-16,-18 16 15,1 10-15,0 16 16,-9 1 0,0 17-16,-9 0 15,-8 43-15,-27 44 16,9 43-16,1 34 16,8 1-16,17-18 15,18-17-15,8-26 16,0-26-16,9-26 15,18-9-15,-18-17 16</inkml:trace>
  <inkml:trace contextRef="#ctx0" brushRef="#br0" timeOffset="68468.27">6000 9932 0,'0'0'0,"0"0"15,0 0-15,0 17 16,9 9-1,0 26-15,0 26 16,-1 9-16,1 25 16,-18 10-16,-8-18 15,-1-18-15,1-25 16,8-18-16,1-8 16,-1-9-16,0-18 15,1 1 1,-1-18-16,0-17 15,1-34-15,8-35 16,17-35-16,18-9 16,-1 18-16,19 17 15,-10 26-15,0 9 16,10 8-16,7 18 16,-16 17-16,-18 26 15,0 0 1,-9 17-16,-8 0 15,0 9-15,-18 9 16,-8 8-16,-10 1 16,-7-1-16,-1-8 15,0-9 1,1-18-16,16 1 0,9-9 16,9-9-1,0 9-15</inkml:trace>
  <inkml:trace contextRef="#ctx0" brushRef="#br0" timeOffset="68873.66">6713 9811 0,'0'0'0,"0"0"0,0 0 15,0 0-15,0 0 16,-9 0-16,0 0 16,0 8-16,-17 10 15,0 16 1,0 1-16,9 0 16,8-1-16,9 10 15,0-1-15,9-8 16,8-1-16,1-8 15,-10 0 1,1-17-16,0 0 0,-1-1 16,-16 1-16,-1 8 15,-17 0 1,-9 1-16,-8 8 16,-1-9-16,10 0 15,-1 1-15,9-10 16,17 1-16</inkml:trace>
  <inkml:trace contextRef="#ctx0" brushRef="#br0" timeOffset="69106.12">6869 10278 0,'0'0'0,"0"0"16,0 0-16,0 0 15,0 18-15,-9-1 16,0 0-16,1 1 16,-18 16-16,0-8 15,8-17-15,10 0 16</inkml:trace>
  <inkml:trace contextRef="#ctx0" brushRef="#br0" timeOffset="69796.25">7607 10019 0,'0'0'0,"0"0"0,0 0 15,0 0-15,0 0 16,0-9-16,0 0 16,-9 1-16,1-1 15,-1 0-15,-17-8 16,0 8-16,-18 9 16,1 0-1,0 0-15,8 18 16,-9-1-16,10 18 15,-1 8-15,18 0 16,-1 1-16,18-1 16,0-8-1,18-10-15,16 1 16,18-8-16,1-10 16,-10-8-16,9-8 15,-9-1-15,-8-17 16,-9 0-16,-17 0 15,0 0-15,-18 0 16,0 0-16,-8 0 16,0 9-16,17 8 15</inkml:trace>
  <inkml:trace contextRef="#ctx0" brushRef="#br0" timeOffset="70059.53">7564 9551 0,'0'0'0,"0"0"0,0 0 0,0 0 15,0 17-15,0 9 16,0 35-16,-9 8 16,0 26-16,-17 35 15,0 26-15,0-9 16,0 1-16,9-18 15,-1-26 1,18-18-16,0-25 0,18-9 16,-1-26-1,-8-18-15</inkml:trace>
  <inkml:trace contextRef="#ctx0" brushRef="#br0" timeOffset="70323.56">7815 10062 0,'0'0'0,"0"0"16,0 0-16,9 0 15,8 0-15,1 0 16,-1 0 0,18 0-16,8 0 15,1 0-15,25-9 16,1-8-16,-44 17 16</inkml:trace>
  <inkml:trace contextRef="#ctx0" brushRef="#br0" timeOffset="70528.78">7841 10348 0,'0'0'0,"0"0"16,0 0-16,0 0 16,0 0-16,18 8 15,-1-8-15,9 0 16,9-8-1,17-1-15,35 0 16,-35 1-16</inkml:trace>
  <inkml:trace contextRef="#ctx0" brushRef="#br0" timeOffset="70828.47">8467 9594 0,'0'0'0,"0"0"0,0 0 16,0 0-1,0 0-15,0 0 16,0 0-16,17 0 15,0 0-15,18 9 16,17 0-16,18-9 16,-10-9-16,1 0 15,-9 1-15,9-10 16,-9 10 0,-34 8-16</inkml:trace>
  <inkml:trace contextRef="#ctx0" brushRef="#br0" timeOffset="71230.7">8623 9577 0,'0'0'0,"0"0"0,0 0 15,0 0-15,9 17 16,-1 18-16,-8 8 15,-8 1-15,-1 7 16,0-7-16,9-1 16,0-17-1,0 0-15,0-17 16,0-1-16,18-8 16,16-8-16,1-10 15,0-25-15,8-9 16,-17 0-16,0 18 15,0-1 1,0 18-16,-8-1 16,-9 18-16,-1 0 15,1 0-15,0 18 16,-1 16-16,-8 10 16,0 7-16,0-16 15,0-9-15,0-9 16</inkml:trace>
  <inkml:trace contextRef="#ctx0" brushRef="#br0" timeOffset="71505.71">8397 10149 0,'0'0'0,"0"0"16,0 0-16,9 8 16,0 1-16,17 0 15,26-1-15,26 1 16,0-18-16,18 1 16,-1-10-16,1 1 15,-1 0-15,-25-1 16,-27 1-16,-26 8 15</inkml:trace>
  <inkml:trace contextRef="#ctx0" brushRef="#br0" timeOffset="71876.89">8779 10252 0,'0'0'0,"0"0"16,0 0-16,0 0 15,0 0-15,0 0 16,0 0-16,-8 18 16,-1-1-16,0 18 15,1-1 1,-1 1-16,0 0 15,9 8-15,0-17 16,0 0-16,0 0 16,18-9-16,-1 1 15,0-10-15,9 1 16,18 0-16,8-18 16,-9 0-16,9 1 15,0-18 1,1 8-16,-19 1 15,-16 17-15</inkml:trace>
  <inkml:trace contextRef="#ctx0" brushRef="#br0" timeOffset="72078.77">8962 10278 0,'0'0'0,"0"0"15,0 18-15,8-1 16,1 26-16,0 27 16,-9 25-16,0 0 15,-9 1-15,9-10 16,17 18 0,1-43-16</inkml:trace>
  <inkml:trace contextRef="#ctx0" brushRef="#br0" timeOffset="72508.24">9787 9880 0,'0'0'0,"0"0"15,0 0-15,17 9 16,18-1-16,25 1 16,27 0-16,-9-1 15,1-8-15,-10 0 16,9 0-16,-17 9 15,-35 0 1</inkml:trace>
  <inkml:trace contextRef="#ctx0" brushRef="#br0" timeOffset="72678.57">9856 10140 0,'0'0'0,"0"0"0,17 0 15,9 9 1,18-1-16,17 1 16,8-9-16,35-26 15,200-52-15</inkml:trace>
  <inkml:trace contextRef="#ctx0" brushRef="#br0" timeOffset="73055.37">11098 8841 0,'0'0'0,"0"0"0,0 0 0,0 0 15,0 0-15,-9 8 16,0 18-16,-17 44 16,-17 60-16,-9 43 15,-9 26-15,9 9 16,17 0-16,9-9 16,9-9-1,8 1-15,35-35 16,9-26-16,17 0 15,18-18-15,-10-34 16,10-26-16,8-17 16,9-26-16,8-44 15,-43 9-15</inkml:trace>
  <inkml:trace contextRef="#ctx0" brushRef="#br0" timeOffset="73308.33">11836 9057 0,'0'0'0,"0"0"0,9 18 16,-1 16-16,1 36 16,-18 16-1,1-8-15,16 26 16,1-43-16</inkml:trace>
  <inkml:trace contextRef="#ctx0" brushRef="#br0" timeOffset="73738.57">11671 10538 0,'0'0'0,"0"0"0,0 0 15,0 0-15,-9 0 16,1 18-16,-1 8 16,-8 17-1,-1 9-15,1 8 16,17 1-16,0 0 16,0-1-16,17-16 15,18-1-15,17-17 16,0-17-16,9-18 15,0-8-15,-9-9 16,-9-9 0,-17-8-16,-17-18 15,-9-8-15,-17 8 16,-27 9-16,-8 9 16,-17 8-16,8 18 15,17 8-15,36 9 16</inkml:trace>
  <inkml:trace contextRef="#ctx0" brushRef="#br0" timeOffset="74339">13434 8893 0,'0'0'0,"0"0"16,0 0-16,0 0 16,0 0-16,0 0 15,0 0 1,-9 17-16,0 9 15,1 9-15,-10 17 16,1 17-16,17 9 16,0-17-1,17-1-15,1-17 16,16-8-16,10-9 16,17 0-16,8-17 15,-8-18-15,0 0 16,-1-17-16,-7-17 15,-19 0-15,-16 0 16,-10-1-16,-16-8 16,-1 0-16,-17-8 15,-17 8-15,8 17 16,-9 18 0,-25 25-16,34 10 15</inkml:trace>
  <inkml:trace contextRef="#ctx0" brushRef="#br0" timeOffset="75341.62">13165 10547 0,'0'0'0,"0"0"0,0 17 15,0 1-15,0 8 16,0 8-16,17 1 16,9 8-16,9 0 15,17-8-15,9-9 16,8 0-16,18-17 16,8-9-16,-16-9 15,-10 0 1,1-17-16,-1-8 15,-17-18-15,-26 0 16,-17-9-16,0 1 16,-18 8-16,-17 0 15,0 17-15,-18 0 16,-16 18-16,-1 8 16,0 9-16,0 18 15,9 16 1,-9 27-16,9 26 15,17 8-15,18 9 16,17 17-16,9-8 16,17-9-16,9-18 15,8-25-15,9-18 16,18-8-16,-1-35 16,35-9-16,-34 9 15</inkml:trace>
  <inkml:trace contextRef="#ctx0" brushRef="#br0" timeOffset="77300.16">14267 10538 0,'0'0'0,"0"0"0,0 0 16,0 0-16,0 0 15,0 0-15,0 0 16,0 0-16,0 0 16,0 0-16,0 0 15,0 0-15,0 0 16,0 0-16,0-8 15,9-1-15,8-17 16,1 0 0,-1 0-16,1-9 15,-1 18-15,-8 0 16,-1-1-16,1 10 16,0 8-16,-9 0 15,0 0-15,0 8 16,0 10-16,0 16 15,8 18 1,10-8-16,-1-1 16,0-17-16,10 0 15,-1-17-15</inkml:trace>
  <inkml:trace contextRef="#ctx0" brushRef="#br0" timeOffset="77458.33">14485 10010 0,'0'0'0,"0"0"15,0 0-15,0 0 16,17 0 0,18 0-16,-18 0 0</inkml:trace>
  <inkml:trace contextRef="#ctx0" brushRef="#br0" timeOffset="77755.84">14693 10131 0,'0'0'0,"0"0"16,0 0-16,0 0 16,0 0-16,9 0 15,8 0 1,18 0-16,17 0 16,0-8-16,0-1 15,9 0-15,-9 1 16,0 8-16,0-9 15,-35 9-15</inkml:trace>
  <inkml:trace contextRef="#ctx0" brushRef="#br0" timeOffset="78123.8">14979 10123 0,'0'0'0,"0"0"0,0 8 16,0 10-16,-8-1 16,-1 18-16,0-1 15,1 1 1,-1-1-16,0-8 16,9-8-16,0-10 15,0 1-15,9-9 16,8 9-16,9-18 15,1 0-15,-1-17 16,0 0 0,-9 0-16,-8 0 15,-1 9-15,1 0 16,-9 17-16,0 0 16,0 9-16,0 8 15,0 17-15,0-8 16,0 0-16,9-17 15</inkml:trace>
  <inkml:trace contextRef="#ctx0" brushRef="#br0" timeOffset="78372.08">14702 10634 0,'0'0'0,"0"0"0,0 0 16,0 0-16,17 0 15,9-9-15,26 0 16,18-8-16,8-9 16,0 9-16,-9-9 15,18 0-15,-9 8 16,-52 10-16</inkml:trace>
  <inkml:trace contextRef="#ctx0" brushRef="#br0" timeOffset="78722.07">15118 10486 0,'0'0'15,"0"0"-15,0 0 0,0 9 16,-8 8-16,-1 1 16,0 8-16,-8 8 15,0 1-15,-1-9 16,10 0-1,-1-9-15,9 1 16,0-1-16,0 0 16,9-8-16,8-1 15,0 1-15,18 0 16,0-9-16,8-9 16,18 9-1,8 9-15,-34-9 16</inkml:trace>
  <inkml:trace contextRef="#ctx0" brushRef="#br0" timeOffset="78908.19">15205 10599 0,'0'0'0,"0"0"15,0 9-15,0 8 16,0 9-16,-8 9 15,-1 16-15,0 1 16,9 9-16,0-9 16,0-17-16</inkml:trace>
  <inkml:trace contextRef="#ctx0" brushRef="#br0" timeOffset="79388.91">15414 9049 0,'0'0'0,"0"0"0,17 8 15,0 10-15,18 8 16,17 34-16,9 18 15,17 17 1,9 35-16,9 26 0,-18 9 16,-9 8-1,-17 18-15,-17 8 16,-18-17-16,-17-18 16,-17-17-16,-9-25 15,-17-18-15,-1-18 16,-8-34-16,-9-26 15,35-9 1</inkml:trace>
  <inkml:trace contextRef="#ctx0" brushRef="#br0" timeOffset="79738.83">16881 9863 0,'0'0'0,"0"0"0,0 0 15,18 0-15,-1 0 16,18 8-16,8-8 16,9 0-1,9-8-15,0 8 16,-35 8-16</inkml:trace>
  <inkml:trace contextRef="#ctx0" brushRef="#br0" timeOffset="79972.34">16760 10287 0,'0'0'0,"0"0"16,0 0-16,0 0 16,17 0-16,9 9 15,17-1 1,27 1-16,8-18 16,26 1-16,-17 16 15,-52 1-15</inkml:trace>
  <inkml:trace contextRef="#ctx0" brushRef="#br0" timeOffset="80371.73">17810 9534 0,'0'0'0,"0"0"15,0 0-15,0 0 16,0 0-16,18 8 15,8 1-15,26 0 16,17 8-16,18-8 16,17-1-1,9 1-15,0-9 16,-9-9-16,-8 1 16,-18 8-16,-8-9 15,-27 0-15,9 9 16,-17 0-16</inkml:trace>
  <inkml:trace contextRef="#ctx0" brushRef="#br0" timeOffset="80605.3">18384 9603 0,'0'0'0,"0"0"16,0 0 0,-9 17-16,0 9 15,0 18-15,1 16 16,-1 18-16,0 26 16,1 9-16,-1-1 15,-8-17-15,17-43 16</inkml:trace>
  <inkml:trace contextRef="#ctx0" brushRef="#br0" timeOffset="83304.28">20615 9040 0,'0'0'0,"0"0"16,-8 0-16,-1 0 15,0 0-15,1 0 16,-19 26 0,-25 52-16,-26 61 15,9 60-15,8 26 16,26-17-16,27-35 15,25-34-15,18-18 16,17-26-16,0-26 16,35-17-16,34-43 15,-60-26-15</inkml:trace>
  <inkml:trace contextRef="#ctx0" brushRef="#br0" timeOffset="83755.17">21136 9975 0,'0'0'0,"0"0"15,0 0-15,0 0 16,0 0-16,-8-8 16,-1-1-1,0 0-15,-17-8 16,0 8-16,-17 9 15,-9 9-15,-9 17 16,-9 17 0,10 18-16,25 0 0,17-1 15,1-16 1,17-19-16,9-7 16,8-10-16,18 1 15,17-18-15,-9-17 16,1 1-16,-1 7 15,-17 1-15,-8 0 16,-10 8-16,1 9 16,0 0-16,8 17 15,0 18 1,1 8-16,8 0 16,0 1-16,0-10 15,0-8-15,9-17 16,-1 0-16,10-18 15,-27 9-15</inkml:trace>
  <inkml:trace contextRef="#ctx0" brushRef="#br0" timeOffset="83954.64">21562 9378 0,'0'0'0,"0"0"0,0 0 15,-9 26-15,-8 34 16,-9 62-16,0 34 16,-9 17-1,9-26-15,26-43 16,0-35-16,0-17 16,9-35-16</inkml:trace>
  <inkml:trace contextRef="#ctx0" brushRef="#br0" timeOffset="84323.9">22022 9828 0,'0'0'0,"0"0"15,0 0-15,0 0 16,-9 0-1,1 0-15,-1 0 16,-17 17-16,0 1 16,0 16-16,8 1 15,1 17-15,17-9 16,0 1-16,0-18 16,0 0-1,0 0-15,0-9 16,0-8-16,-9-1 15,1 10-15,-10-1 16,-8 0-16,9-8 16,0-1-16,-1 1 15,1 0-15,17-9 16,9 8-16,-1-8 16</inkml:trace>
  <inkml:trace contextRef="#ctx0" brushRef="#br0" timeOffset="84653.74">22326 9958 0,'0'0'0,"0"0"16,0 0-16,0 0 16,-9 0-1,1 17-15,-1 9 16,-17 18-16,0 16 15,8 10-15,10-10 16,8-17-16,0 1 16,8-18-16,1-9 15,0-8-15,-1-1 16,1-8 0,0-8-16,0-1 15,-1-26-15,1-8 16,-18 8-16,-8 1 15,-9-1-15,-18 9 16,27 18-16</inkml:trace>
  <inkml:trace contextRef="#ctx0" brushRef="#br0" timeOffset="85647.24">23629 10027 0,'0'0'0,"-9"0"0,0 0 0,0-8 15,1-1 1,-1 0-16,-8-8 15,-9 0-15,0-1 16,0 10-16,-18 8 16,1 0-16,-9 17 15,0 18-15,8 17 16,1 8-16,8 1 16,26 0-1,9-1-15,18-17 16,16-17-16,10 0 15,34-17-15,17 0 16,-51-1 0</inkml:trace>
  <inkml:trace contextRef="#ctx0" brushRef="#br0" timeOffset="85987.8">23889 10019 0,'0'0'0,"0"0"0,-9 0 15,1 0-15,-18 26 16,-18 17-16,-8 9 16,0 0-1,17-9-15,18 0 16,0-17-16,17-8 16,0-10-16,17 1 15,9-18-15,17-8 16,27-26-16,-9 0 15,-18 8-15,-8 18 16,-9-1-16,-9 18 16,-8 0-16,8 18 15,1-1 1,-1 18-16,18-1 16,-1 9-16,1-8 15,35-9-15,-18-9 16</inkml:trace>
  <inkml:trace contextRef="#ctx0" brushRef="#br0" timeOffset="86322.41">24401 9525 0,'0'0'0,"0"0"16,0 0-16,0 17 16,0 18-16,9 26 15,-18 25-15,9 27 16,-8 17-16,-1-26 15,-8-18 1,17-34-16,0-9 16,0-17-16,8-17 15,10 0-15,16-27 16,1-25-16,-17 17 16</inkml:trace>
  <inkml:trace contextRef="#ctx0" brushRef="#br0" timeOffset="86489.4">24749 9482 0,'0'0'0,"0"0"16,0 0-16,-9 17 16,0 26-16,1 35 15,-18 35-15,0 25 16,0 1-16,8-35 16,1-17-1,17-36-15,0-16 16,0-26-16,0-1 15</inkml:trace>
  <inkml:trace contextRef="#ctx0" brushRef="#br0" timeOffset="87204.47">24810 10123 0,'0'0'0,"0"0"0,0 0 16,0 0-16,0 0 16,0 0-16,0 17 15,8 0 1,10-8-16,-1 0 15,0-1-15,18 1 16,0-18-16,-9 1 16,0-1-16,0-8 15,-9-9-15,-8 8 16,0 1-16,-9 0 16,0-1-1,-9 10-15,0-1 16,1 9-16,-1 0 15,0 0-15,1 17 16,8 1-16,0 16 16,0 1-16,17 0 15,0-9-15,18 0 16,17-9 0,0-9-16,18 1 15,-10-18-15,-16 1 16,-1-9-16,-17 8 15,-8 0-15,-10 9 16,1 0-16,-9 0 16,0 0-16,-9 0 15,1 18-15,-1 7 16,-8 10 0,8-9-16,0 0 15,9 0-15,0-17 16,0-1-16,18 1 15,-1-18-15,18 1 16,8-27-16,9-17 16,9-26-16,-9-17 15,9-18 1,0-8-16,-26 26 16,-9 34-16,-18 18 15,1 17-15,0 9 16,-1 17-16,-8 0 15,-8 17 1,-1 35-16,-17 52 0,0 34 16,0 18-16,17-17 15,18-27 1,8-16-16,18-36 16,-9-34-16</inkml:trace>
  <inkml:trace contextRef="#ctx0" brushRef="#br0" timeOffset="87570.87">26737 9534 0,'0'0'0,"0"0"16,0 0-16,0 0 15,18 0-15,8 0 16,8 0-16,27 0 15,35-9 1,-1 9-16,-8-9 16,-9 1-16,0 8 15,-17 0-15,-26 8 16,-18-8-16</inkml:trace>
  <inkml:trace contextRef="#ctx0" brushRef="#br0" timeOffset="87903.17">27128 9560 0,'0'0'0,"0"0"0,0 0 16,0 26-16,-9 17 16,1 9-16,-10 9 15,1-1-15,0-17 31,17-17-31,0-17 0,0 0 16,8-9-16,10 8 16,16-25-16,1-26 15,-9-18-15,0 18 16,0 8-16,-17 9 16,0 9-16,-1 17 15,-8 0 1,0 9-16,-8 17 15,-1 26-15,0 17 16,9 0-16,0-34 16</inkml:trace>
  <inkml:trace contextRef="#ctx0" brushRef="#br0" timeOffset="88154.27">26538 10114 0,'0'0'0,"0"0"0,8 0 0,10 9 16,34 8-16,26-8 16,43-18-1,27 0-15,-9 1 16,-9-10-16,-17 1 15,-9 17-15,-34-9 16,-44 9-16</inkml:trace>
  <inkml:trace contextRef="#ctx0" brushRef="#br0" timeOffset="88705.29">27797 10244 0,'0'0'0,"0"0"16,0 0-16,0 0 15,17 0-15,27 8 16,34-8-16,-18 0 16,-34 9-16</inkml:trace>
  <inkml:trace contextRef="#ctx0" brushRef="#br0" timeOffset="93969.75">27293 10460 0,'0'0'0,"0"0"0,0 0 15,0 0-15,0 0 16,-9-8-16,1-1 16,-1 0-1,0 9-15,1 0 16,-1 0-16,0 26 15,-8 18-15,8 16 16,9 10-16,18 8 16,-1-9-1,-8 0-15,-1-17 0,-8-9 16,-8-8-16,-10-9 16,-8 0-1,-9 0-15,-17-17 16,0-1-16,9-8 15,8-8-15,18-1 16,-1 0-16,18 1 16,0-1-16,9-17 15,26-17-15,34-18 16,9 9 0,9-9-16,0 9 15,-17 1-15,-36 16 16,-8 9-1,-17 0-15,0 0 0,-18-9 16,0 1-16,-17-1 16,-8 0-16,-1 9 15,9 9 1,8 0-16,10 17 16,-1 0-16,9 8 15</inkml:trace>
  <inkml:trace contextRef="#ctx0" brushRef="#br0" timeOffset="95005.78">28674 10201 0,'0'0'0,"0"0"0,0 0 0,0-9 0,-9 0 16,0 1-16,-17-10 16,0 1-16,0 8 15,-8 9-15,-10 9 16,9 8-16,1 9 16,16 9-16,1-1 15,17-8 1,0 0-16,0-17 15,0 0-15,9-1 16,8 1-16,0 0 16,1-1-16,-1 1 15,18 8-15,0 9 16,-9 18-16,8 16 16,-8 27-1,0 0-15,-17 8 16,-18-9-1,1-8-15,-1-17 0,-17-18 16,0 1-16,-9-18 16,0 0-16,9-18 15,0 1 1,0-18-16,-8-8 16,8-18-16,8-25 15,9-1-15,18-26 16,17 1-16,18-1 15,-18 53-15</inkml:trace>
  <inkml:trace contextRef="#ctx0" brushRef="#br0" timeOffset="95452.81">29065 10235 0,'0'0'0,"0"0"0,0 0 16,-9-8-16,0-1 15,-8 0 1,-9 9-16,-18 0 16,1 18-16,-9 16 15,0 18-15,8 0 16,10 0-16,16-9 15,18-17-15,0 0 16,0-17-16,18 0 16,-1-9-1,18-9-15,8-8 16,-8-9-16,-9 8 16,0 1-16,-9 8 15,-8 1-15,0 8 16,-1 0-16,1 0 15,8 17-15,1 0 16,-1 18 0,18-9-16,8 0 15,9-17-15,18-9 16,-18-9-16,-26 9 16</inkml:trace>
  <inkml:trace contextRef="#ctx0" brushRef="#br0" timeOffset="95619.82">29203 10088 0,'0'0'0,"0"0"0,0 0 15,0 0-15,18 0 16,25 0-16,18 9 16,17-18-16,26 9 15,1-9-15,-10-8 16,-60 8-1</inkml:trace>
  <inkml:trace contextRef="#ctx0" brushRef="#br0" timeOffset="95859.99">29568 9716 0,'0'0'0,"0"0"0,0 0 15,0 17-15,0 26 16,-8 18-16,-1 25 16,0 27-16,-8 0 15,-1-10-15,1-7 16,17-10-16,0-25 16,9-9-16,8-26 15,0 9 1,-8-18-16</inkml:trace>
  <inkml:trace contextRef="#ctx0" brushRef="#br0" timeOffset="96207.03">29698 10330 0,'0'0'0,"0"0"16,0 18-16,18-1 15,17 0-15,17-8 16,8 0-16,10-9 16,-9-9-1,-9 0-15,-9-8 0,-17 0 16,0 8 0,-17-8-16,0-1 15,-18 1-15,0 8 16,-17 9-16,0 0 15,-9 18-15,1 8 16,8 8-16,8 1 16,18 0-16,0 8 15,18 0-15,25-8 16,35 0 0,-8-18-16,-36-17 15</inkml:trace>
  <inkml:trace contextRef="#ctx0" brushRef="#br0" timeOffset="96438.46">30437 9629 0,'0'0'0,"0"9"0,17 25 16,9 27-16,17 34 15,10 35 1,-10 17-16,-17-8 0,-9 17 16,-34-9-16,-26-8 15,-27-1 1,-121 200-16</inkml:trace>
  <inkml:trace contextRef="#ctx0" brushRef="#br0" timeOffset="101285.65">22586 11768 0,'-8'0'0,"-1"0"15,0 0-15,1-9 16,-1 1-16,0-1 15,1 0-15,-1 1 16,0-1-16,1 0 16,8 9-1,0 0-15,0 0 16,8 0-16,18 0 16,44 0-16,43 0 15,17 0-15,0 0 16,-26 0-1,-17 0-15,-9-8 16,1 8-16,-1 8 16,-44 1-16</inkml:trace>
  <inkml:trace contextRef="#ctx0" brushRef="#br0" timeOffset="101551.74">23003 11759 0,'0'0'0,"0"0"16,0 0-16,0 0 15,0 0-15,0 9 16,-8 34-16,-1 35 16,-17 44-16,0 34 15,0-1 1,8-16-16,1-18 15,0-17-15,8-35 16,9-17-16,0-26 16,0-8-16,0-10 15,0-8-15</inkml:trace>
  <inkml:trace contextRef="#ctx0" brushRef="#br0" timeOffset="101802.6">23542 12158 0,'0'0'16,"0"0"-16,0 0 0,0 0 16,0 0-1,0 0-15,17 0 16,0 0-16,18 0 15,0 0-15,8 0 16,-8 9-16,35-9 16,8 8-1,-26-8-15,-35 0 0</inkml:trace>
  <inkml:trace contextRef="#ctx0" brushRef="#br0" timeOffset="101971.72">23576 12374 0,'0'0'0,"0"0"16,0 0-16,0 0 15,0 0-15,18 0 16,-1 9 0,27 0-16,42-9 15,-16 0-15</inkml:trace>
  <inkml:trace contextRef="#ctx0" brushRef="#br0" timeOffset="102951.97">24618 12218 0,'0'0'0,"0"0"0,0 0 15,0 18-15,18 8 16,8 8-16,26 10 16,0-1-16,18-8 15,-1-9-15,9-18 16,9-8 0,0-26-16,-9-8 15,0-10-15,-17 1 16,-18 0-16,-17-1 15,0-16-15,-17-1 16,-9 9-16,-9 18 16,-17-1-16,0 18 15,-8-1-15,-27 18 16,0 18-16,0 16 16,-8 27-1,-1 26-15,18 42 16,9 1-16,34 18 15,18-10-15,26-17 16,8-17-16,26-8 16,18-18-16,9-27 15,17-33-15,34-44 16,244-69-16</inkml:trace>
  <inkml:trace contextRef="#ctx0" brushRef="#br0" timeOffset="104535.32">25912 12080 0,'-8'0'16,"-1"0"-16,0 0 0,9 0 15,0 0-15,0 0 16,0 0 0,0 0-16,0 0 15,0-9-15,0 1 16,0-18-16,18-18 15,-1 1-15,9-9 16,0 17-16,-17 1 16,-1 16-1,1 1-15,0 8 16,-9 9-16,0 0 16,0 18-16,0 8 15,0 17-15,9 18 16,-1-18-16,1 0 15,0-17-15,-1-8 16,18-1 0,0-8-16</inkml:trace>
  <inkml:trace contextRef="#ctx0" brushRef="#br0" timeOffset="104682.92">26095 11344 0,'0'0'0,"0"0"0,0 0 16,0 0-16,0 0 15,26 8-15,-9-8 16</inkml:trace>
  <inkml:trace contextRef="#ctx0" brushRef="#br0" timeOffset="104990.86">26320 11326 0,'0'0'0,"0"0"16,0 0-16,0 0 16,18 0-16,-1-8 15,18-1-15,0 0 16,17 1-16,0-1 16,0 0-16,0 1 15,-8 8-15,-18 0 16,-9 0-1</inkml:trace>
  <inkml:trace contextRef="#ctx0" brushRef="#br0" timeOffset="105218.11">26546 11352 0,'0'0'0,"0"0"0,0 0 15,-8 18-15,-1 8 16,0 8-16,1 1 16,-1 8-16,9 1 15,0-18-15,0 0 16,0-18-16,0 1 16,17 8-1,9-8-15</inkml:trace>
  <inkml:trace contextRef="#ctx0" brushRef="#br0" timeOffset="105352.09">26781 11283 0,'0'0'0,"0"0"0,0 17 0,-9 1 16,0 25 0,1 9-16,8 17 15,0-8-15,0-35 16</inkml:trace>
  <inkml:trace contextRef="#ctx0" brushRef="#br0" timeOffset="105601.83">26155 11785 0,'0'0'0,"0"0"0,0 0 16,18 0-16,17-8 16,25-1-16,10 0 15,25 1 1,10-10-16,-1 1 16,-17 0-16,-1 25 15,-42 1-15</inkml:trace>
  <inkml:trace contextRef="#ctx0" brushRef="#br0" timeOffset="106155.06">26807 11829 0,'0'0'0,"0"0"0,-9 0 16,0 0 0,1 0-16,-1 0 15,0 0-15,1 0 16,-1 0-16,0 0 16,1 17-16,-1 9 15,0 17-15,9 9 16,0-8-16,0-1 15,9 0 1,-9-17-16,0 0 16,0-17-16,-9 8 15,1-8-15,-10 8 16,-8-8-16,0-1 16,0 1-1,9 0-15,-1-9 0,1 0 16,17 0-1,0 0-15,0-9 16,9 0-16,25-17 16,18-8-16,1-9 15,-1-9-15,-9 0 16,-17 17-16,0 0 16,-17 1-16,0 16 15,-18 1 1,0 0-16,1 8 15,-19 0-15,1 9 16,18 0-16,8 0 16,0 0-16</inkml:trace>
  <inkml:trace contextRef="#ctx0" brushRef="#br0" timeOffset="106901.62">27823 11214 0,'0'0'0,"0"0"0,0 0 16,0 0-16,0 0 15,0 0-15,-9 17 16,-8 18-16,-9 43 16,-18 60-1,-8 53-15,0 25 16,9 27-16,17 8 16,8 0-16,27-43 15,26-17-15,17-18 16,0-52-16,17-17 15,18-26-15,-9-52 16,-34-26-16</inkml:trace>
  <inkml:trace contextRef="#ctx0" brushRef="#br0" timeOffset="107821.85">28578 11811 0,'-8'0'0,"-1"0"0,9 0 0,-9 0 0,1 0 16,-1 9-16,0 0 16,9 8-16,0 9 15,0 9-15,18-1 16,16 10 0,1-10-16,17-8 15,9 0-15,17-17 16,0-9-16,-8-9 15,-1-17-15,-8-8 16,-18-1-16,-8 0 16,-9 1-16,-17-10 15,-9 10-15,-9-1 16,0 0 0,-17 9-16,0 9 15,-17 17-15,-9 9 16,8 17-16,-8 26 15,9 34-15,8 1 16,18 0 0,25-1-16,19 1 0,16-9 15,18-9 1,69-8-16,252 86 16</inkml:trace>
  <inkml:trace contextRef="#ctx0" brushRef="#br0" timeOffset="108379.93">29403 11500 0,'0'0'0,"0"0"0,0 0 0,0 0 0,9 0 16,8 0-1,27 0-15,-10 0 16</inkml:trace>
  <inkml:trace contextRef="#ctx0" brushRef="#br0" timeOffset="108734.23">29950 11309 0,'0'0'0,"0"0"0,0 0 16,0 0-16,0 0 16,0 0-16,18 0 15,16-9-15,27 1 16,9-10-16,8 1 16,-9 0-1,-17 8-15,-34 18 16</inkml:trace>
  <inkml:trace contextRef="#ctx0" brushRef="#br0" timeOffset="109601.34">29603 11829 0,'0'0'0,"0"0"0,0 0 0,0 0 16,0 0-16,0 0 16,0 0-16,0-9 15,17 0-15,1-17 16,8 0-16,0 0 16,-9-8-16,-8 17 15,0-1-15,-1 1 16,1 17-1,-9 0-15,0 0 16,0 0-16,0 17 16,0 18-16,17 8 15,1 9-15,-1-9 16,-8-8-16,8-9 16,0-9-16,9-8 15,-17-9 1</inkml:trace>
  <inkml:trace contextRef="#ctx0" brushRef="#br0" timeOffset="109748.27">29829 11439 0,'0'0'0,"0"0"0,0 0 16,17 17-16,0 1 15</inkml:trace>
  <inkml:trace contextRef="#ctx0" brushRef="#br0" timeOffset="110001.19">30237 11309 0,'0'0'0,"0"0"0,0 0 16,0 0-16,0 17 15,-9 27-15,0 16 16,1 1 0,-1-9-16,9-9 15,0-8-15,9-9 16,8-9-16,-8-8 15</inkml:trace>
  <inkml:trace contextRef="#ctx0" brushRef="#br0" timeOffset="110158.35">30411 11300 0,'0'0'0,"0"0"16,0 18-16,0 8 15,0 8-15,0 27 16,0-9-16,8-26 16</inkml:trace>
  <inkml:trace contextRef="#ctx0" brushRef="#br0" timeOffset="110361.65">29985 11751 0,'0'0'0,"0"0"15,0 0-15,17 0 16,35-9-16,35-8 16,18-9-16,51 17 15,-9 9-15,-86-8 16</inkml:trace>
  <inkml:trace contextRef="#ctx0" brushRef="#br0" timeOffset="110901.03">30454 11794 0,'0'0'0,"0"0"0,0 0 16,0 0-16,0 0 15,0 0-15,0 0 16,0 0-16,0 9 16,-9 8-16,9 18 15,0 17 1,0 0-16,18 8 0,-1-8 15,-8-8 1,-1-10-16,1-8 16,0-17-16,-9-1 15,0 1-15,-9-9 16,0 0-16,1 0 16,-18 0-16,0 0 15,8 0 1,1 0-16,-1-9 15,18 9-15,0-8 16,0-1-16,18-17 16,25-8-1,9-27-15,0 9 0,-8 0 16,-18 17-16,0 1 16,-17 16-16,-1 1 15,-16 0 1,-1 8-16,0 0 15,-17 1-15,9 8 16,0 0-16,8 0 16</inkml:trace>
  <inkml:trace contextRef="#ctx0" brushRef="#br0" timeOffset="111350.64">31722 11595 0,'0'0'0,"0"0"16,0 0-16,0 0 16,-9 9-16,0 17 15,-8 26 1,8 8-16,9 9 16,0-8-16,9-9 15,8-9-15,18-8 16,0-9-16,17-17 15,0-1-15,-8-16 16,-1-18-16,-17-18 16,-9-8-16,-8 0 15,-26 0 1,-18 0-16,-17 18 16,-18 16-16,-43 36 15,44-1-15</inkml:trace>
  <inkml:trace contextRef="#ctx0" brushRef="#br0" timeOffset="111853.43">29195 13171 0,'0'0'0,"0"0"0,0 0 0,0 0 0,0 0 16,-9 0-16,0 17 15,1 9-15,-10 26 16,1 9-16,17 0 16,0-1-1,17-8-15,27 0 16,8-17-16,17-18 15,1-17-15,8-17 16,0-9-16,-17-17 16,-9-9-16,-17-18 15,-35 10-15,-18-1 16,-16 9-16,-36 9 16,-25 17-16,-1 26 15,53 0 1</inkml:trace>
  <inkml:trace contextRef="#ctx0" brushRef="#br0" timeOffset="112654.69">31157 13284 0,'0'0'0,"0"0"16,0 0-16,0 0 16,0 0-16,0 8 15,0 1-15,0 8 16,0 1-16,9 16 15,8 10-15,18-1 16,0 0-16,17-17 16,0 0-16,18-17 15,-10-9 1,1-9-16,-9-17 16,-8-17-16,-1-9 15,-8-9-15,-9 1 16,-17-10-1,-18 18-15,0 0 16,-8 18-16,-9 8 16,-9 9-16,-8 17 15,-10 8-15,-7 36 16,-1 25-16,-9 43 16,27 18-16,17 0 15,17 0-15,27-26 16,16-9-16,36-17 15,25-26 1,27-26-16,43-34 16,217-44-16</inkml:trace>
  <inkml:trace contextRef="#ctx0" brushRef="#br0" timeOffset="113233.75">31930 13197 0,'0'0'0,"0"0"16,0 0-16,0 0 15,0 0-15,9 0 16,8-9-16,9-8 16,9-18-1,8-8-15,-8 0 16,-9 0-16,0 8 15,-17 18-15,0-1 16,-1 18-16,-8 0 16,0 18-16,0 25 15,0 18-15,0 8 16,0-9-16,18-8 16,-1-17-1,0-9-15,-8-9 16</inkml:trace>
  <inkml:trace contextRef="#ctx0" brushRef="#br0" timeOffset="113380.94">32295 12574 0,'0'0'0,"0"0"15,0 0-15,0 0 16,0 0-16,26 0 15,-9 8-15</inkml:trace>
  <inkml:trace contextRef="#ctx0" brushRef="#br0" timeOffset="113634.01">32503 12677 0,'0'0'0,"0"0"16,0 0-16,0 0 16,0 0-16,18-8 15,8-1-15,8 1 16,10-1-16,17 0 15,-18 9-15</inkml:trace>
  <inkml:trace contextRef="#ctx0" brushRef="#br0" timeOffset="113851.01">32703 12669 0,'0'0'0,"0"0"16,0 0-16,0 17 16,-9 9-16,1 9 15,-10 8-15,1 0 16,0-8-16,17-9 16,0-9-16,0-8 15,8 0-15</inkml:trace>
  <inkml:trace contextRef="#ctx0" brushRef="#br0" timeOffset="113994.08">32816 12626 0,'0'0'0,"0"0"0,-9 17 16,1 17-16,8 10 15,0-1-15,-9 9 16,9-17-1</inkml:trace>
  <inkml:trace contextRef="#ctx0" brushRef="#br0" timeOffset="114168.7">32416 13136 0,'0'0'0,"0"0"15,9 0-15,26-8 16,43-1-16,0-8 16,18 17-16,-27 0 15</inkml:trace>
  <inkml:trace contextRef="#ctx0" brushRef="#br0" timeOffset="114667.15">32764 13102 0,'0'0'0,"0"0"0,0 0 16,0 0-16,0 0 16,0 17-1,0 0-15,0 18 16,17 17-16,1 0 15,-10 0-15,1 0 16,0-9-16,-1-8 16,-8-9-16,0-9 15,0 1-15,-8-10 16,-1 1 0,0 0-16,-17-9 15,0 0-15,9-9 16,-1 9-16,1 0 15,8-9-15,9 1 16,0-1-16,26-17 16,18-9-16,17-8 15,-1 0 1,-7 8-16,-19 0 16,-8 1-16,-17 16 15,0 1-15,-18 0 16,0-1-16,-8 1 15,-9 8-15,-9 1 16,-8-1-16,17 9 16,17 0-1</inkml:trace>
  <inkml:trace contextRef="#ctx0" brushRef="#br0" timeOffset="115149.92">32825 11716 0,'0'-9'0,"0"1"0,0 8 0,0-9 0,0 1 15,0 8 1,0 0-16,8 0 16,18 17-16,35 52 15,26 70-15,17 86 16,-8 61-16,-9 34 16,-35 1-16,-35 16 15,-17-16-15,-35-18 16,-34-26-1,-1-69-15,-25-70 16,43-68-16</inkml:trace>
  <inkml:trace contextRef="#ctx0" brushRef="#br0" timeOffset="138613.97">7112 13379 0,'0'0'0,"0"0"0,17 0 0,35 0 15,27 9-15,51 8 16,35-8-16,9-1 16,8-8-1,-26 0-15,-43 0 16,-26 0-16,-35 0 16,-17 0-16,-9 0 15,-17 9-15,-1 0 16</inkml:trace>
  <inkml:trace contextRef="#ctx0" brushRef="#br0" timeOffset="138852.51">7781 13544 0,'0'0'0,"0"0"0,0 0 16,8 17-16,10 26 15,-10 35-15,1 9 16,-9 25 0,-9 27-16,1-9 15,-10 0-15,18-9 16,-8-26-16,-1-25 16,9-27-16,9-9 15,8-16-15</inkml:trace>
  <inkml:trace contextRef="#ctx0" brushRef="#br0" timeOffset="139404.57">8519 12972 0,'0'0'0,"0"0"0,8 0 0,10 0 16,8 9-1,9-1-15,-1 10 16,-8-1-16,0 0 16,0 1-16,1-1 15,-19 0-15,1 1 16,0-1-16,-18 9 16,0 8-16,-8 10 15,-9-1 1,0-8-16,-9-9 15,9 0-15,9 0 16,-1-18-16,10 1 16,-1 0-16,0-1 15,9 1-15,0 8 16,0-8 0,18 0-16,-1-1 15,18 1-15,8 0 16,0-1-16,1-8 15,-9 0-15,-9 0 16,-18 9 0</inkml:trace>
  <inkml:trace contextRef="#ctx0" brushRef="#br0" timeOffset="139666.92">8892 13933 0,'0'0'0,"0"0"16,0 0-16,0 0 16,0 0-16,18 0 15,8 0-15,17 0 16,9 0-16,9 0 15,0 0-15,-18 0 16,1 0-16,-10 0 16,-8 9-1,-17 0-15</inkml:trace>
  <inkml:trace contextRef="#ctx0" brushRef="#br0" timeOffset="139897.51">8875 14210 0,'0'0'0,"0"0"15,0 0-15,0 0 16,17 0-16,9 9 16,18-9-16,16-9 15,10 1-15,8-1 16,9-8-16,8-1 15,-8 1 1,0 8-16,-43 1 16</inkml:trace>
  <inkml:trace contextRef="#ctx0" brushRef="#br0" timeOffset="142466.93">9856 13769 0,'0'0'0,"0"0"0,0 0 15,17 0-15,9 8 16,27 1-16,25 0 15,43-9 1,10-18-16,-10-8 16,-8 0-16,-9 0 15,-26 9-15,-26 0 16,-17 8-16,0 0 16,-18 9-16,-8 0 15</inkml:trace>
  <inkml:trace contextRef="#ctx0" brushRef="#br0" timeOffset="142696.82">10264 13881 0,'0'0'0,"0"0"16,0 0-16,0 0 16,0 18-1,9 8-15,0 43 16,8 35-16,-8 8 15,-1 10-15,-8 8 16,0-35-16,0-35 16,0-25-16,9-9 15,0-9-15,34 1 16,-8-10-16</inkml:trace>
  <inkml:trace contextRef="#ctx0" brushRef="#br0" timeOffset="143013.04">11020 13803 0,'0'0'0,"0"0"0,0 0 16,17 0-16,9 0 16,35 0-16,26-8 15,8-10 1,1 1-16,-1 0 16,-8-1-16,-17 10 15,-18-1-15,-18 9 16,-8 0-16,-8-9 15,-1 9-15</inkml:trace>
  <inkml:trace contextRef="#ctx0" brushRef="#br0" timeOffset="143198.57">11298 13829 0,'0'0'0,"0"0"15,0 18 1,0 8-16,17 52 0,-8 43 16,-1 17-1,-8 36-15,-8-18 16,-1-87-16</inkml:trace>
  <inkml:trace contextRef="#ctx0" brushRef="#br0" timeOffset="145329.95">12418 13847 0,'0'0'0,"0"0"0,0 0 15,0 0-15,0 0 16,0 0-16,8 0 15,10 0-15,17 8 16,8 1-16,9 0 16,9-9-16,-9 0 15,-9 0 1,-8 8-16,-26 1 16</inkml:trace>
  <inkml:trace contextRef="#ctx0" brushRef="#br0" timeOffset="145496.97">12435 14124 0,'0'0'0,"0"0"16,0 0-16,0 0 16,18 17-16,25 0 15,26 9-15,10-8 16,-1-1-16,-52-8 15</inkml:trace>
  <inkml:trace contextRef="#ctx0" brushRef="#br0" timeOffset="146079.01">14102 13621 0,'0'0'0,"0"0"16,0 0-16,-8-8 16,-1-1-16,0 1 15,-17-10-15,-26 1 16,-17 17-16,-18 9 16,-9 8-1,1 17-15,8 10 16,18 8-16,16 0 15,19 0-15,16 0 16,10 0-16,8 17 16,26 9-16,17 0 15,18 0-15,26 0 16,-9-18-16,9 1 16,0 0-16,-27-9 15,-25-26 1,-9-9-16,-17-9 15,-9 10-15,-35 8 16,-43 17-16,-52 9 16,-18-9-16,-17-17 15,9 0-15,8-17 16,44 0 0,69-1-16</inkml:trace>
  <inkml:trace contextRef="#ctx0" brushRef="#br0" timeOffset="148348.99">8293 15570 0,'0'0'0,"0"0"15,0 0-15,0 0 16,0 0-16,-9-9 16,1 1-16,-18-9 15,-27-1-15,-16 18 16,0 9-16,-18 17 16,0 0-16,9 0 15,26 0-15,17 0 16,0-9-1,18 9-15,8 9 16,18 17-16,25 17 16,27-8-16,9-1 15,17-8-15,-9-9 16,-9 1-16,-8-18 16,-26 0-16,-9 0 15,-18-9 1,1 0-16,-18 9 15,-25 18-15,-18 8 16,-35 8-16,-9-16 16,1-18-16,8-1 15,17-16-15,10-9 16,16-9 0,18-25-16,18-9 15,8 25-15</inkml:trace>
  <inkml:trace contextRef="#ctx0" brushRef="#br0" timeOffset="148796.03">8432 15137 0,'0'0'0,"0"0"0,0 0 15,0 0 1,0 0-16,9 9 16,8 8-16,0 0 15,1 1-15,8 8 16,0 0-16,-9 0 15,-8 8-15,-9 10 16,-9 8 0,-8-9-16,-1 0 0,-8-8 15,9-9 1,0 0-16,-1-9 16,10-8-16,8-1 15,0 1-15,0 0 16,8-1-16,18 1 15,26 0-15,18-1 16,17-8-16,-18 0 16,-43 9-16</inkml:trace>
  <inkml:trace contextRef="#ctx0" brushRef="#br0" timeOffset="149113.26">8892 15995 0,'0'0'0,"0"0"16,0 0-16,0 0 15,9 0-15,34 0 16,9 0-16,9-9 16,9-8-16,-10-1 15,1 1 1,-26 8-16,-26 9 15</inkml:trace>
  <inkml:trace contextRef="#ctx0" brushRef="#br0" timeOffset="149300.63">8944 16159 0,'0'0'0,"0"0"15,0 0-15,0 0 16,0 0-1,9 0-15,17 9 16,26-1-16,18-8 16,8 0-16,35 0 15,260 18-15</inkml:trace>
  <inkml:trace contextRef="#ctx0" brushRef="#br0" timeOffset="149932.78">10325 15657 0,'0'0'0,"0"0"0,0 0 15,0 0-15,0 0 16,-9 0-16,1-9 16,-18 0-16,-9 9 15,-17 0 1,-9 18-16,0-1 16,9 18-16,0-1 15,17 1-15,9 17 16,17 0-16,9 9 15,18-1-15,25 1 16,18-1-16,0 1 16,0-18-16,-18-8 15,0 0 1,-8-9-16,-9-18 16,-17 1-16,0 8 15,-18 18-15,-26 0 16,-17 8-16,-9 0 15,-17-8-15,9-9 16,17 0-16,-1-18 16,19 1-16,16-9 15,18-9 1,0 9-16</inkml:trace>
  <inkml:trace contextRef="#ctx0" brushRef="#br0" timeOffset="150398.54">11376 15657 0,'0'0'0,"0"0"0,0 0 0,0 0 16,-9-9 0,0 0-16,-17 9 15,0 0-15,-17 9 16,-9 8-16,8 18 16,-8 17-16,17 17 15,9 9-15,18-8 16,16-1-16,10-9 15,17 1 1,25 17-16,10-9 16,-9-17-16,-18-17 15,-17-9-15,-17-17 16,-1 8 0,1 0-16,-18 1 15,-17 25-15,-34 17 16,-45 10-16,-8-10 15,1 1-15,25-9 16,35-35-16,34-17 16</inkml:trace>
  <inkml:trace contextRef="#ctx0" brushRef="#br0" timeOffset="152128.59">12392 15691 0,'0'0'0,"0"0"16,0 0-16,0 0 15,17 0 1,9 9-16,18 0 16,25 8-16,18-8 15,8-1-15,-8-8 16,9 0-16,-18 9 15,-52 0-15</inkml:trace>
  <inkml:trace contextRef="#ctx0" brushRef="#br0" timeOffset="152329.09">12444 16124 0,'0'0'0,"0"0"0,0 0 15,0 0-15,9 0 16,17 9 0,26 0-16,26-1 15,26 1-15,9 0 16,17-9-16,244 8 16</inkml:trace>
  <inkml:trace contextRef="#ctx0" brushRef="#br0" timeOffset="152863.28">13781 15639 0,'0'0'0,"0"0"0,0 0 15,0 0 1,0 0-16,0 9 16,9 0-16,8 8 15,1 0-15,25 1 16,18-1-16,17 9 16,0-9-1,0-8-15,-17 0 16,-18-1-16,-8 1 15,-9 0-15,-8-9 16,-10 0-16,1 0 16,-9 0-16,-9 17 15,-8 18-15,-27 17 16,-16 8-16,-18 9 16,-1 1-16,-7-1 15,-1 9 1,17-9-16,18-17 15,17-17-15,18-9 16,0-9-16,-1-8 16,18 0-16,0 8 15,18 0-15,16 9 16,27 0 0,35 0-16,8 0 15,9 0-15,26-17 16,243 17-16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39:28.08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3421 3792 0,'0'0'0,"-8"0"0,8 0 0,-9 0 0,0 0 16,1 0-16,-1 0 15,0 26 1,1 17-16,-1 18 16,0 42-16,1 27 15,-1 0 1,0-17-16,1-18 0,-1 0 16,0-8-1,0-35-15,18 0 16,0-17-16,0-27 15</inkml:trace>
  <inkml:trace contextRef="#ctx0" brushRef="#br0" timeOffset="372.45">3213 4017 0,'0'0'0,"0"0"0,0 0 16,0-9-16,0 0 16,9 1-16,8-9 15,0-1-15,18 1 16,9 8-16,25 9 16,18 18-1,-9 8-15,0 8 16,0 18-16,-26-9 15,-8 18-15,-18 17 16,-17-9-16,-27 18 16,-17 8-16,-34 9 15,-9-9 1,-9-17-16,0-17 16,9-18-16,17-17 15,18-17-15,17 0 16,17-1-16</inkml:trace>
  <inkml:trace contextRef="#ctx0" brushRef="#br0" timeOffset="827.32">3934 4528 0,'0'0'0,"0"0"0,0 0 0,0 0 16,0 0 0,0 0-16,17 0 15,0 8-15,10-8 16,25-8-16,0-1 15,9-8-15,-9-9 16,-9-9-16,0 1 16,-16-1-16,-10 0 15,-8 1 1,-18-1-16,0 18 16,-17 8-16,-17 9 15,-18 26-15,9 17 16,0 9-16,17 18 15,18-1 1,-1 0-16,18-8 16,26-1-16,9-16 15,8-18-15,18-9 16,35-26-16,-35-8 16</inkml:trace>
  <inkml:trace contextRef="#ctx0" brushRef="#br0" timeOffset="1211.05">4976 3826 0,'0'0'0,"0"0"0,0 0 15,0 0 1,0 0-16,-9 0 15,0 0-15,1 0 16,-1 0-16,-8 18 16,-1 16-16,1 10 15,0 25-15,-1 26 16,18 35-16,0-17 16,0-1-16,0 9 15,9-17-15,0-17 16,-1-26-1,-8-9-15,0-9 16,-8-17-16,-1 0 16,0-9-16,-17-8 15,-9-9-15,1-9 16,-10-8-16,27 0 16</inkml:trace>
  <inkml:trace contextRef="#ctx0" brushRef="#br0" timeOffset="1363.48">4550 4614 0,'0'0'0,"0"0"0,0 0 0,0 0 16,0 0-16,18-8 15,25-1-15,18 0 16,17-17-16,9 9 16,8 0-1,-34 8-15</inkml:trace>
  <inkml:trace contextRef="#ctx0" brushRef="#br0" timeOffset="1776.58">5523 4259 0,'0'0'0,"0"0"0,0 0 15,0 0-15,0 0 16,0 0-16,9 0 15,8 0-15,-8 0 16</inkml:trace>
  <inkml:trace contextRef="#ctx0" brushRef="#br0" timeOffset="1891.81">5540 4571 0,'0'0'0,"0"0"16,0 0-16,0 0 15,9 0-15,0 9 16</inkml:trace>
  <inkml:trace contextRef="#ctx0" brushRef="#br0" timeOffset="4403.39">6686 3696 0,'0'0'0,"0"-8"0,0-10 16,0 10-16,0-1 15,0 0-15,0 1 16,0-1-16,0 0 15,0 9-15,0 0 16,0 0 0,9 18-16,0 34 15,8 60-15,-8 18 16,0 9-16,-1-18 16,1-26-16,0-8 15,-9-26-15,0-10 16,0-25-16,0 0 15,0-17-15,0-9 16,0 0 0</inkml:trace>
  <inkml:trace contextRef="#ctx0" brushRef="#br0" timeOffset="4609.63">6686 4190 0,'0'0'0,"0"0"0,0 0 0,0 0 15,9 0 1,9-9-16,16 1 16,27-1-16,9 0 15,16 1-15,-16-1 16,-1-8-16,9 8 16,9 9-16,-35-9 15,-26 9-15</inkml:trace>
  <inkml:trace contextRef="#ctx0" brushRef="#br0" timeOffset="4862.33">7425 3644 0,'-9'-8'16,"0"8"-16,1 0 15,8 0-15,0 0 16,-9 8-16,0 18 15,1 44-15,-1 42 16,0 35-16,0 9 16,1-17-16,8-35 15,0-9-15,0 0 16,0-25-16,0-18 16,8-9-16,1-17 15,0-26 1</inkml:trace>
  <inkml:trace contextRef="#ctx0" brushRef="#br0" timeOffset="5127.89">7772 3809 0,'0'0'0,"0"0"15,0 0-15,0 0 16,0 9-16,0 17 16,-9 26-16,9 17 15,0 26 1,-8 18-16,-1-9 16,0-18-16,9-25 15,0-18-15,0 0 16,9-17-16,0-17 15</inkml:trace>
  <inkml:trace contextRef="#ctx0" brushRef="#br0" timeOffset="5509.06">8093 4173 0,'0'0'0,"0"0"0,0 0 0,0 0 0,0 0 16,0 0-16,0 0 16,0 0-1,-8 8-15,-1 18 16,9 9-16,0 8 16,0-8-16,17 0 15,1-9-15,16 0 16,1-9-16,0-8 15,8-18-15,-8 0 16,0-17 0,-9-8-16,-18-10 15,-8-8-15,-17 0 16,-9 0-16,-9 18 16,1 16-16,-1 1 15,0 8-15,18 9 16,8 0-16,0 9 15</inkml:trace>
  <inkml:trace contextRef="#ctx0" brushRef="#br0" timeOffset="5796.35">8432 3861 0,'0'0'0,"0"0"0,0 0 16,0 0-16,0 0 15,0 0 1,0 17-16,17 9 16,18 9-16,17 0 15,18 8-15,8 0 16,0-8-16,-17-9 16,-18 0-16,1 0 15,-18 0 1,-18 17-16,-16 9 15,-10 17-15,-34 1 16,-9-1-16,-8 0 16,-9 18-16,43-44 15</inkml:trace>
  <inkml:trace contextRef="#ctx0" brushRef="#br0" timeOffset="6455.96">9361 4233 0,'0'0'0,"0"0"0,0 0 0,0 0 16,0 0-16,0 0 16,0 0-16,0-8 15,17-1-15,1 0 16,17 1-16,17-1 15,0 0-15,0 1 16,-9-1 0,1 9-16,-10 0 15,-16 0-15,-10 0 16,1 0-16</inkml:trace>
  <inkml:trace contextRef="#ctx0" brushRef="#br0" timeOffset="6755.6">9326 4562 0,'0'-8'0,"0"-1"16,0 0-16,0 9 15,0 0-15,0 0 16,0 0-16,0 0 15,0-8-15,18-1 16,8 0 0,9 1-16,17-1 15,-9 9-15,0 0 16,-16 0-16,-1 0 16,-9 0-16,0 0 15,1 0-15,-10 9 16</inkml:trace>
  <inkml:trace contextRef="#ctx0" brushRef="#br0" timeOffset="7843.66">10603 3566 0,'0'0'0,"0"0"0,0 0 15,0 9-15,0 17 16,0 26 0,0 26-16,0 17 15,-9-8-15,9-9 16,0-26-16,9-9 16,0-26-16</inkml:trace>
  <inkml:trace contextRef="#ctx0" brushRef="#br0" timeOffset="8096.62">10229 4268 0,'0'0'0,"0"0"0,0 0 0,0 0 15,0 0-15,27-9 16,16 1-16,35-1 15,26-8 1,1-1-16,-1 1 16,-9 0-16,-17 8 15,-8 9-15,-27 0 16,-17 0-16,-17 0 16,0 0-16</inkml:trace>
  <inkml:trace contextRef="#ctx0" brushRef="#br0" timeOffset="8329.87">10403 4459 0,'0'0'0,"0"0"16,0 0-16,0 0 15,9 0-15,17-9 16,17 0-16,27-8 15,25-9-15,9-9 16,-8 9-16,-9 9 16,-18 0-16,-25 8 15,-10 9-15,-16 0 16,-9 0-16,-9 0 16</inkml:trace>
  <inkml:trace contextRef="#ctx0" brushRef="#br0" timeOffset="8776.08">10603 4536 0,'0'0'0,"-9"-17"0,-8 0 16,-1-1-16,10 10 15,-1-1-15,9 9 16,-9 0-16,1 0 15,-1 9-15,0 17 16,1 26-16,-1 26 16,0 17-16,9-8 15,0-9 1,0-26-16,0-9 16,0-17-16,0 0 15,0-18-15,0 1 16,0 0-16,-8-18 15,-1-8-15,-8-27 16,-18-7-16,9 7 16,8 18-16,-8 9 15,0 17 1,-17 17-16,-1 18 16,-8 8-16,18 0 15,16-17-15,1 0 16,0-8-16,17-10 15,0-8-15,8 0 16</inkml:trace>
  <inkml:trace contextRef="#ctx0" brushRef="#br0" timeOffset="9309.86">10638 4606 0,'0'0'0,"0"0"0,0 0 16,0 0-16,0 0 15,0 0-15,17 0 16,0 8-16,18 1 16,-9 0-16,-9-1 15,1 1-15,-1 0 16,-8 8-16,0 9 15,-18 9 1,0-1-16,-8 10 16,-9-1-16,0-8 15,0-9-15,8 0 16,1-1-16,8-16 16,1 0-16,8-1 15,0 1-15,8 0 16,10-9-16,8 0 15,8 0 1,1 0-16,-9 0 16,0 0-16,-8 0 15,-10 0-15,1 0 16,0 0-16,-1 0 16,1 0-16,-9 0 15,9 0-15,-9 0 16,0 0-1,0 0-15,0 0 16,0 0-16,0 0 16,8 0-16,18-9 15,-8 9-15</inkml:trace>
  <inkml:trace contextRef="#ctx0" brushRef="#br0" timeOffset="9926.08">11567 3385 0,'0'0'0,"0"0"15,-9 0-15,0 0 16,1 0-16,-18 17 16,0 18-16,-18 25 15,1 27 1,-1 43-16,10 26 16,16 8-16,18 1 15,0-35-15,18-18 16,-1-8-16,18-17 15,-1-18-15,10-17 16,-1-9-16,44 1 16,-26-18-16</inkml:trace>
  <inkml:trace contextRef="#ctx0" brushRef="#br0" timeOffset="10176.24">11827 4051 0,'0'0'0,"0"0"0,0 18 16,0 8-16,0 26 15,9 17-15,-9 9 16,0-9-1,-9 1-15,9-19 16,0-7-16,9-18 16,8 0-16,-8-18 15</inkml:trace>
  <inkml:trace contextRef="#ctx0" brushRef="#br0" timeOffset="10526.25">12131 4251 0,'0'0'0,"0"0"0,0 0 15,0 0-15,-8 17 16,8 0-16,0 18 16,8 0-16,1-1 15,8 1-15,1 0 16,-1-10-1,18-7-15,-1-10 16,1 1-16,0-18 16,-9 1-16,-9-18 15,-8-9-15,0-17 16,-18-8 0,-17 8-16,0 8 15,-9 10-15,0 16 16,1 1-16,8 17 15,17 0-15,0 0 16,9 0-16</inkml:trace>
  <inkml:trace contextRef="#ctx0" brushRef="#br0" timeOffset="10808.38">12453 4077 0,'0'0'0,"0"0"16,0 0-16,0 0 15,0 0-15,8 0 16,18 18-16,18-1 16,25 9-16,9 0 15,0 0 1,-25-17-16,-10-1 16,-17 1-16,-17 0 15,-1 8-15,1 18 16,-26 8-16,-18 9 15,-17 9-15,-9-1 16,9-17-16,17 1 16,18-27-16,8-8 15</inkml:trace>
  <inkml:trace contextRef="#ctx0" brushRef="#br0" timeOffset="11076.09">13104 4285 0,'0'0'0,"0"0"15,0 0-15,0 0 16,17 0-16,1 0 15,16 0-15,10 9 16,16-18-16,10 1 16,-9-1-1,0 9-15,-1-9 16,-8 1-16,-26 8 16</inkml:trace>
  <inkml:trace contextRef="#ctx0" brushRef="#br0" timeOffset="11308.63">13373 4121 0,'0'0'0,"0"0"16,0 0-16,0 0 16,0 8-16,0 10 15,-9 34-15,1 17 16,-1 0-1,0 9-15,1 0 0,8-17 16,0-18 0,0-8-16,0-27 15,8 1-15</inkml:trace>
  <inkml:trace contextRef="#ctx0" brushRef="#br0" timeOffset="11542.88">13885 4155 0,'0'0'0,"0"0"0,0 0 16,0 0-16,0 18 16,-8 8-16,-1 17 15,0 9 1,1-9-16,-1 1 15,0-1 1,9 0-16,0-17 0,0-9 16,0-8-16</inkml:trace>
  <inkml:trace contextRef="#ctx0" brushRef="#br0" timeOffset="11908.55">14241 4173 0,'0'0'0,"-8"0"0,8 0 15,0 0-15,0 0 16,0 0-16,0 0 16,-9 0-16,0 8 15,1 10-15,-1 8 16,0 8 0,9 10-16,0 8 15,0-9-15,0 0 16,9 0-16,0-17 15,-1 0-15,1-8 16,-9-10-16,9 1 16</inkml:trace>
  <inkml:trace contextRef="#ctx0" brushRef="#br0" timeOffset="12401.17">14589 4164 0,'0'0'0,"-9"-9"16,-8 1-16,8-1 16,0 9-16,1 0 15,-1 0-15,9 0 16,0 0-16,0 0 15,17 17-15,1 1 16,16-1 0,10 0-16,8 1 15,0 8-15,-9-9 16,-17 0-16,1 1 16,-19 8-16,-16 8 15,-10 18-15,-34 17 16,-17 9-16,-10 9 15,-16 17-15,52-52 16</inkml:trace>
  <inkml:trace contextRef="#ctx0" brushRef="#br0" timeOffset="13075.94">14814 3333 0,'0'0'0,"0"0"16,0 0-16,0 0 16,0 0-16,0 0 15,0 0-15,9 0 16,9 26-16,25 17 16,18 35-1,17 26-15,-9 26 16,10 17-16,-1-9 15,-26 1-15,-9 8 16,-17-17-16,-26 17 16,-17 9-16,-18-26 15,-17 0-15,0 9 16,-52 216-16</inkml:trace>
  <inkml:trace contextRef="#ctx0" brushRef="#br0" timeOffset="14208.68">13868 3844 0,'0'0'0,"0"0"16,0 0-16,0 0 16,0 0-16,0 0 15,0 0-15,0 17 16,9 0-16,-1 9 16,1 18-1,0 16-15,-9 9 16,-9 9-16,0 18 15,9-18-15,-8 0 16,-1-9-16,0-17 16,1-9-16,-1 0 15,9-17-15,0 0 16,0 0 0,0-8-16</inkml:trace>
  <inkml:trace contextRef="#ctx0" brushRef="#br0" timeOffset="68036.67">16039 4675 0,'0'0'0,"0"0"0,0 0 0,0 0 16,0 0-16,0 17 15,9 1-15,-1 16 16,-16 10-16,-1 8 15,-17 17 1,-9 0-16,26-26 16</inkml:trace>
  <inkml:trace contextRef="#ctx0" brushRef="#br0" timeOffset="68466.62">17072 3991 0,'0'0'0,"0"0"0,0 0 16,0 0-16,0 0 15,0 0 1,0 8-16,0 27 15,0 69-15,-8 52 16,-1 9-16,0-18 16,1-26-16,8-26 15,0-25-15,0-18 16,0-9-16,8-26 16,-8-8-1</inkml:trace>
  <inkml:trace contextRef="#ctx0" brushRef="#br0" timeOffset="68667.81">17011 4545 0,'0'0'0,"0"0"0,0 0 0,0 0 16,0 0-1,9 0-15,9 9 16,8 8-16,17-8 15,26-1-15,1 1 16,17-9 0,17 0-16,-52 0 0</inkml:trace>
  <inkml:trace contextRef="#ctx0" brushRef="#br0" timeOffset="68932.95">17480 3999 0,'0'0'0,"0"0"16,0 0-16,0 0 15,0 0 1,0 0-16,0 26 16,-8 35-16,8 52 15,-9 34 1,0 26-16,1-8 0,-1-35 15,0-26 1,1-9-16,8-9 16,0-34-16,8-17 15,-8-18-15</inkml:trace>
  <inkml:trace contextRef="#ctx0" brushRef="#br0" timeOffset="69253.42">17889 4164 0,'0'0'0,"0"0"16,0 0-16,0 0 16,0 9-16,0 34 15,0 35-15,-9 35 16,9 16-16,-9 1 16,9-26-16,0-17 15,0-9 1,0-26-16,0-26 0,0-18 15</inkml:trace>
  <inkml:trace contextRef="#ctx0" brushRef="#br0" timeOffset="69549.71">18305 4502 0,'0'0'0,"0"0"16,0 0-16,0 0 16,0 17-1,0 18-15,0 25 16,0 1-16,0-9 15,0-9-15,0-8 16,0 0-16,0-9 16,0-18-16</inkml:trace>
  <inkml:trace contextRef="#ctx0" brushRef="#br0" timeOffset="69849.98">18540 4311 0,'0'0'0,"0"0"0,0 9 15,0 8-15,0 1 16,17-1-16,18 18 16,17-9-1,0 8-15,0-8 16,-8 0-16,-1-9 15,-17 1-15,0-1 16,-8 0-16,-18 18 16,-18 26-16,-17 8 15,-8 0 1,-9-8-16,0 0 16,34-27-16,18-25 15</inkml:trace>
  <inkml:trace contextRef="#ctx0" brushRef="#br0" timeOffset="70316.22">19330 4476 0,'0'0'0,"0"0"0,0 0 16,17 0-16,9 8 15,9 1-15,17 0 16,9-1 0,0 1-16,0-9 15,-1 9-15,-16-1 16</inkml:trace>
  <inkml:trace contextRef="#ctx0" brushRef="#br0" timeOffset="70474.92">19443 4770 0,'0'0'0,"0"0"15,0 0-15,0 0 16,17 0-16,9 9 16,18-9-16,-18 0 15</inkml:trace>
  <inkml:trace contextRef="#ctx0" brushRef="#br0" timeOffset="70904.75">20806 3601 0,'0'0'0,"0"0"0,0 0 15,0 17-15,0 18 16,-8 34-16,-1 27 15,0-10-15,9-8 16,0-43-16</inkml:trace>
  <inkml:trace contextRef="#ctx0" brushRef="#br0" timeOffset="71133.42">20363 4277 0,'0'0'0,"0"0"16,0 0-16,18 0 16,8 8-16,26 1 15,35 0 1,17-1-16,9-8 16,0 0-16,0-8 15,-27 8-15,-7-9 16,-10 0-16,-43 9 15</inkml:trace>
  <inkml:trace contextRef="#ctx0" brushRef="#br0" timeOffset="71353.24">20554 4562 0,'0'0'0,"0"0"16,0 0-16,18 0 15,17 0-15,25 9 16,27-9 0,9 0-16,-18 0 15,-9 0-15,1 0 16,-18 0-16,-9 0 16,1 0-16,-18 9 15,-18-9-15</inkml:trace>
  <inkml:trace contextRef="#ctx0" brushRef="#br0" timeOffset="71769.32">20711 4588 0,'0'0'0,"0"0"0,0 0 15,0 0-15,0 0 16,0 18-16,-9 16 15,0 44 1,1 9-16,-1 17 16,-8 0-16,8 0 15,9-18-15,0-25 16,0-18-16,0-17 16,0-8-1,0-10-15,0 1 16,0-9-16,-9-9 15,1-17-15,-18-17 16,8 0-16,1 8 16,-1 18-16,1-1 15,0 18-15,-9 18 16,-18 16-16,1 1 16,8 8-1,9-17-15,9 0 16,8-17-16,9 0 15,9-1-15</inkml:trace>
  <inkml:trace contextRef="#ctx0" brushRef="#br0" timeOffset="72066.64">20824 4926 0,'0'0'0,"0"0"0,0 9 16,17 8-16,0 0 15,18 9-15,-9 0 16,0 0-16,0 0 16,-17-8-16,0-1 15,-1 0-15,1 9 16,-18 9 0,-17 0-16,0-1 15,-9 1-15,1-9 16,16 0-16,1-17 15,17-1-15,0 1 16,17 0-16,18-1 16,26 1-16,43 0 15,261 17-15</inkml:trace>
  <inkml:trace contextRef="#ctx0" brushRef="#br0" timeOffset="72434.66">21953 3748 0,'0'0'0,"0"0"0,0 0 16,0 0-1,0 0-15,-9 0 16,-9 35-16,-16 43 16,-18 35-16,-9 60 15,9 26-15,17-17 16,18 0-16,17-44 15,17-17 1,0-17-16,9-17 16,9-18-16,17-8 15,26-9-15,-25-26 16</inkml:trace>
  <inkml:trace contextRef="#ctx0" brushRef="#br0" timeOffset="72699.31">22352 4285 0,'0'0'0,"0"0"0,0 0 0,0 26 15,0 18-15,-9 34 16,1 25-1,-1-7-15,0-1 16,1-17-16,-1-17 16,9-18-16,0-8 15,9-27-15,-9 1 16</inkml:trace>
  <inkml:trace contextRef="#ctx0" brushRef="#br0" timeOffset="73019.67">22613 4571 0,'0'0'0,"0"0"15,0 0-15,0 0 16,0 0-16,0 17 16,0 9-16,0 26 15,0-8 1,0-1-16,8 0 15,10-17-15,8 0 16,8-8-16,1-10 16,0-8-16,0-8 15,8-18-15,-17 0 16,-17-9-16,-1-17 16,-16 0-1,-10 0-15,-8 17 16,9 9-16,0 9 15,8 8-15,9 9 16,0 0-16</inkml:trace>
  <inkml:trace contextRef="#ctx0" brushRef="#br0" timeOffset="73285.64">22890 4320 0,'0'0'0,"0"0"0,0 17 15,18 1-15,-1 16 16,9 1-16,26 17 16,18-9-16,-9 0 15,8-8-15,0-9 16,-25 0 0,-18-9-16,0 1 15,-17 8-15,-18 8 16,-8 1-16,-18 17 15,-26 9-15,-8-1 16,17-25-16,25-18 16</inkml:trace>
  <inkml:trace contextRef="#ctx0" brushRef="#br0" timeOffset="73550.16">23698 4805 0,'0'0'0,"0"0"0,0 0 0,0 0 15,0 0-15,17 0 16,9 0-16,9 0 15,9 0-15,8-9 16,8 1-16,-16-1 16,-18 9-1</inkml:trace>
  <inkml:trace contextRef="#ctx0" brushRef="#br0" timeOffset="74151.17">24575 4476 0,'0'0'0,"0"0"0,0 0 16,0 0-16,-9 17 15,1 26-15,-1 27 16,0 25-16,1 0 16,8 1-1,0-10-15,0-8 16,0-17-16,0-1 15,8-8-15,1-26 16</inkml:trace>
  <inkml:trace contextRef="#ctx0" brushRef="#br0" timeOffset="74368.95">24914 4666 0,'0'0'0,"0"0"16,0 0-16,0 18 16,0 16-16,0 10 15,-9-1-15,0 0 16,9 1-16,0-1 16,9-17-1,8 0-15,-8-18 16</inkml:trace>
  <inkml:trace contextRef="#ctx0" brushRef="#br0" timeOffset="74648.75">25157 4606 0,'0'0'0,"0"0"15,0 0-15,0 0 16,0 0-16,17 8 15,1 10-15,25-1 16,9 9-16,9 0 16,17 0-1,0 0-15,-26 0 16,-8-9-16,-18 1 16,-18-1-16,-16 18 15,-10 17-15,-34 17 16,-8 0-16,-1 9 15,-17 0-15,43-26 16</inkml:trace>
  <inkml:trace contextRef="#ctx0" brushRef="#br0" timeOffset="75099.59">25721 3818 0,'0'0'0,"0"0"16,9 26-16,17 17 15,17 18-15,10 25 16,7 18-1,1 26-15,0-9 16,-9 18-16,-26 8 16,-26-17-16,-17 17 15,-27 0-15,-17 1 16,-17 16-16,-8 1 16,-140 164-1</inkml:trace>
  <inkml:trace contextRef="#ctx0" brushRef="#br0" timeOffset="81247.94">5141 6416 0,'-9'0'0,"0"0"0,9 0 0,-26 0 16,9 0-16,0 0 15,-1 0-15,10 0 16,8 0-16,0 0 15,0 0 1,26 0-16,17 8 16,27 10-16,16-10 15,1 1-15,0 0 16,-9-1-16,-17-8 16,0 9-16,-27 0 15,-16-9-15,-9 0 16</inkml:trace>
  <inkml:trace contextRef="#ctx0" brushRef="#br0" timeOffset="81481.59">5149 6849 0,'-8'0'0,"-10"0"0,1 0 16,0 0-16,-1 0 15,10 0-15,8 0 16,0 0-1,8 0-15,27 0 16,26 0-16,17 9 16,26-1-16,9 1 15,-17-1-15,-18-8 16,-9 0-16,-25-8 16,8-1-16,0 1 15,-35 8-15</inkml:trace>
  <inkml:trace contextRef="#ctx0" brushRef="#br0" timeOffset="81764.39">5540 6147 0,'0'0'0,"0"0"0,0 0 16,0 0-16,0 0 15,18 18 1,16-1-16,27 18 15,17-1-15,18 1 16,17 8-16,-18-17 16,-25 0-16,-18 0 15,-17-9-15,-9 27 16,-18 16 0,-25 18-16,-18 9 15,-34 8-15,-27 9 16,18-9-16,26-25 15,17-27-15,26-26 16</inkml:trace>
  <inkml:trace contextRef="#ctx0" brushRef="#br0" timeOffset="82116.87">7373 5888 0,'0'0'0,"0"0"16,0 0-16,0 8 15,0 18-15,8 43 16,1 44-16,-9 52 16,-9 25-16,1-25 15,-1-9 1,0-9-16,-8-35 16,-1-25-16,10-18 15,8-17-15,0-34 16,8-10-16</inkml:trace>
  <inkml:trace contextRef="#ctx0" brushRef="#br0" timeOffset="82315.83">7346 6719 0,'0'0'0,"0"0"15,0 0-15,0 0 16,0 0-16,18 0 15,-1 0-15,18 0 16,17 9 0,0-9-16,18 0 15,-1 0-15,1-9 16,-36 9-16</inkml:trace>
  <inkml:trace contextRef="#ctx0" brushRef="#br0" timeOffset="82581.52">7859 6121 0,'0'0'0,"0"0"16,0 0-16,0 0 16,0 0-16,0 18 15,0 34-15,0 52 16,0 60-1,-9 9-15,9 1 16,0-27-16,0-43 16,0-9-16,0-17 15,0-17-15,17-18 16,1-17-16</inkml:trace>
  <inkml:trace contextRef="#ctx0" brushRef="#br0" timeOffset="82798.03">8458 6650 0,'0'0'0,"0"0"0,0 0 16,0 0-16,0 0 15,0 0 1,9 0-16,8 0 15,18 8-15,17-8 16,0 0-16,9-8 16,-18 8-16,-25 8 15</inkml:trace>
  <inkml:trace contextRef="#ctx0" brushRef="#br0" timeOffset="82984.19">8493 6883 0,'0'0'0,"0"0"0,0 0 16,0 0-16,0 0 15,0 0-15,17 0 16,0 0 0,10 0-16,7 0 15,18 9-15,-17-9 16</inkml:trace>
  <inkml:trace contextRef="#ctx0" brushRef="#br0" timeOffset="83334.3">10238 5567 0,'0'0'0,"0"0"0,0 0 16,0 0-16,0 0 15,0 9-15,0 34 16,0 18-16,-9 34 16,1 18-1,-1-1-15,0-17 16,9-8-16,0-35 16,0-26-1</inkml:trace>
  <inkml:trace contextRef="#ctx0" brushRef="#br0" timeOffset="83631.77">9717 6433 0,'0'0'0,"-9"0"15,1 0-15,8 0 16,0 0-16,0 0 0,17 0 15,9 0 1,35 0-16,26 0 16,26 0-16,0-9 15,-9 1-15,9-1 16,-18 0-16,-17 9 16,-17 0-1,-17 9-15,-18 0 16,-18-9-16,-8 0 15</inkml:trace>
  <inkml:trace contextRef="#ctx0" brushRef="#br0" timeOffset="83881.14">9856 6676 0,'0'0'0,"0"0"0,0 0 16,0 0-1,9 0-15,8 0 16,27 0-16,16 0 16,10 0-16,8-9 15,17 0-15,-8 1 16,-9-1-16,1-8 16,-27-1-1,-9 18-15,-17 0 16,0 18-16,-17-10 15,0 1-15</inkml:trace>
  <inkml:trace contextRef="#ctx0" brushRef="#br0" timeOffset="84314.7">10177 6797 0,'-8'-9'0,"-1"1"0,-8-1 15,8 0 1,0 9-16,1 0 15,8 0-15,0 0 16,0 0-16,0 0 16,-9 0-16,0 18 15,1 34-15,-1 25 16,0 19-16,0-10 16,9 1-1,-8 8-15,-1-17 16,0-17-16,1-18 15,-1-8 1,9-9-16,0-9 0,0-8 16,0-1-16,0 1 15,-9-18-15,-17-8 16,0-9 0,0-9-16,0 18 15,0 0-15,0 17 16,0 8-16,-9 18 15,-8 9-15,8 0 16,0-9 0,18 0-16,0-9 0,17-8 15,8-1 1</inkml:trace>
  <inkml:trace contextRef="#ctx0" brushRef="#br0" timeOffset="84664.68">10212 7091 0,'0'0'0,"0"0"0,0 0 16,9 0-16,8 9 16,1 8-16,16-8 15,1 8-15,0 1 16,-9-1-16,0-8 15,-9-1-15,-8 10 16,0-1 0,-9 0-16,-9 1 15,-8 25-15,-18 0 16,0 0-16,18-8 16,-1-9-16,1-9 15,17 1-15,0-10 16,0 1-16,17 8 15,1-8 1,25 0-16,18 8 16,-18-8-16</inkml:trace>
  <inkml:trace contextRef="#ctx0" brushRef="#br0" timeOffset="85032.41">11523 5558 0,'-8'0'0,"-1"0"0,0 0 16,1 0-1,-10 26-15,-8 18 16,-17 34-16,-1 26 16,-8 34-16,0 35 15,17 27-15,1-1 16,16-9-16,10-25 16,8-27-16,8-16 15,10-18 1,16 0-16,1-18 15,17-34-15,9-9 16,0-17-16,-35-8 16</inkml:trace>
  <inkml:trace contextRef="#ctx0" brushRef="#br0" timeOffset="85331.86">12070 5758 0,'0'0'0,"0"0"0,0 17 15,0 0-15,0 18 16,-8 17-16,8 0 16,0 17-16,0-8 15,0-18-15,0 9 16,0-9-16,8-25 16</inkml:trace>
  <inkml:trace contextRef="#ctx0" brushRef="#br0" timeOffset="85631.97">13304 5636 0,'0'0'0,"0"0"0,0 18 0,-9 16 15,9 18 1,0 18-16,-9-1 16,0 9-16,1 0 15,-1 0-15,9-18 16,9-8-16,-1-26 15</inkml:trace>
  <inkml:trace contextRef="#ctx0" brushRef="#br0" timeOffset="85947.14">12001 6771 0,'0'0'0,"0"0"0,0 9 15,0 8-15,0 26 16,0 26-1,0 1-15,-9-1 16,1 0-16,-1-8 16,0-9-16,9-9 15,0-17-15,9-17 16</inkml:trace>
  <inkml:trace contextRef="#ctx0" brushRef="#br0" timeOffset="86214.34">12670 7117 0,'0'0'0,"0"0"0,0 0 16,0 0-16,17 0 16,9 0-16,9 0 15,8 0-15,9 0 16,18 0-16,17 9 16,-27 0-16</inkml:trace>
  <inkml:trace contextRef="#ctx0" brushRef="#br0" timeOffset="86447.83">13364 6883 0,'0'0'0,"0"0"0,0 0 16,0 18-16,0 8 15,9 26-15,0 8 16,-1 10-16,1-1 16,-9 0-16,0-8 15,17-1-15,-8 1 16,-9-26 0</inkml:trace>
  <inkml:trace contextRef="#ctx0" brushRef="#br0" timeOffset="86797.04">13781 5576 0,'0'0'0,"0"17"0,0 18 16,9 25-16,8 27 16,27 26-16,8 25 15,0 1-15,0 17 16,0 8-16,-26-17 15,-26 18 1,-35 17-16,-34 34 0,-35 18 16,-87 156-1</inkml:trace>
  <inkml:trace contextRef="#ctx0" brushRef="#br0" timeOffset="95994.49">28283 8737 0,'0'0'0,"0"0"0,0 0 0,0 0 16,0 0-16,0 17 15,0 9 1,0-8-16</inkml:trace>
  <inkml:trace contextRef="#ctx0" brushRef="#br1" timeOffset="113409.74">15318 3454 0,'0'0'0,"0"0"0,0 0 15,0 0-15,9-9 16,8 1-16,18-1 16,17-17-1,0 0-15,9 9 16,-9-9-16,0 0 15,18 8-15,-10 1 16,-8 17-16,-25 0 16</inkml:trace>
  <inkml:trace contextRef="#ctx0" brushRef="#br1" timeOffset="113643.1">15370 3757 0,'0'0'0,"0"0"0,0 0 0,0 0 16,18 0 0,16-9-16,18 1 15,18-1-15,-9-8 16,0-1-16,17 1 15,-9 8-15,-34 9 16</inkml:trace>
  <inkml:trace contextRef="#ctx0" brushRef="#br1" timeOffset="113993.49">16108 2527 0,'0'0'0,"0"0"0,0 0 0,0 0 16,0 18-16,9 33 15,0 45 1,8 42-16,9 18 16,-8 9-16,8-18 15,-18-34-15,1-27 16,0-17-16,-1-25 16,1-18-16,8-9 15,1-8-15,-10-1 16</inkml:trace>
  <inkml:trace contextRef="#ctx0" brushRef="#br1" timeOffset="114244.02">16343 3142 0,'0'0'0,"0"0"0,0 0 16,0 0-16,17 0 16,1 0-16,16-9 15,10 1-15,25-1 16,-8-8-16,0-1 16,-9 1-16,-9 0 15,-17 8 1,0-8-16,-8 17 15</inkml:trace>
  <inkml:trace contextRef="#ctx0" brushRef="#br1" timeOffset="114460.72">16577 2813 0,'0'-9'0,"0"9"0,0 0 16,0 0-16,0 18 15,0 34-15,9 43 16,0 9-16,-9 17 16,0-8-16,8-35 15,1-26-15,0-18 16,-1-8-16,1-9 16,8 1-1</inkml:trace>
  <inkml:trace contextRef="#ctx0" brushRef="#br1" timeOffset="114759.63">16734 2752 0,'0'0'0,"0"0"0,0 0 16,0 0-1,0 0-15,17 9 16,9 8-16,9 1 15,26 8-15,25 0 16,1 0-16,0-9 16,-9-8-16,-26-1 15,-17 1-15,-9 0 16,-9 8 0,-8 18-16,-9 8 15,-26 17-15,-26 18 16,-17 18-16,-1 16 15,35-42-15</inkml:trace>
  <inkml:trace contextRef="#ctx0" brushRef="#br1" timeOffset="115842.33">26564 4874 0,'0'0'0,"0"0"0,0 0 0,0 0 15,8 0-15,10 0 16,16 0-16,19 0 16,-1 0-16,17 9 15,18 0 1,-9-9-16,0 0 16,-17 8-16,-35 1 15</inkml:trace>
  <inkml:trace contextRef="#ctx0" brushRef="#br1" timeOffset="116027.6">26677 5177 0,'0'0'0,"0"0"16,0 0-16,17 0 15,0 9-15,27 0 16,16-9-16,19 8 15,7 1-15,1 8 16,-43 1-16</inkml:trace>
  <inkml:trace contextRef="#ctx0" brushRef="#br1" timeOffset="116277.12">27788 4658 0,'0'0'0,"0"0"0,0 0 16,0 0-1,0 8-15,0 18 16,0 35-16,0 26 16,-9 25-16,1 9 15,8-17-15,0-17 16,0-26-16,0-9 15,0-18 1,0-16-16,0-10 16</inkml:trace>
  <inkml:trace contextRef="#ctx0" brushRef="#br1" timeOffset="116477.3">27996 5134 0,'0'0'0,"0"0"0,0 0 16,0 0-16,0 0 15,18 0-15,17 0 16,-1 0-16,27 0 16,26-9-16,0 9 15,-53 0-15</inkml:trace>
  <inkml:trace contextRef="#ctx0" brushRef="#br1" timeOffset="116792.67">28587 5013 0,'-9'-9'0,"1"0"16,8 9-16,0 0 16,0 0-16,0 0 15,0 0-15,17 18 16,0-1 0,18 0-16,8 9 15,1 0-15,-9-8 16,-9-1-16,-9 18 15,-26 8-15,-25 18 16,-36 25-16,-77 70 16,-175 165-16</inkml:trace>
  <inkml:trace contextRef="#ctx0" brushRef="#br1" timeOffset="122076.83">5723 8607 0,'0'0'0,"0"0"0,0 0 0,0 0 16,0 0-16,0 9 15,0 34-15,0 52 16,-9 44-16,-17 43 15,8-9-15,-8-17 16,9-18-16,0-34 16,-1-26-16,1-26 15,17-17-15,9-27 16,-1-8-16</inkml:trace>
  <inkml:trace contextRef="#ctx0" brushRef="#br1" timeOffset="122324.8">5601 9118 0,'0'0'0,"0"0"16,0 0-16,0 0 15,0 0-15,0 0 16,17 9-16,1-1 15,8 1-15,35 0 16,17-1-16,17-16 16,1-1-16,-9-8 15,17-1 1,17-8-16,-68 18 16</inkml:trace>
  <inkml:trace contextRef="#ctx0" brushRef="#br1" timeOffset="122608.17">6348 8538 0,'0'0'0,"0"0"15,0 0-15,0 0 16,0 0-16,0 0 15,0 17-15,9 44 16,-18 51 0,0 35-16,-8 27 15,-1-10-15,10 9 16,8 1-16,17-53 16,9-35-16,18-16 15,-18-36-15</inkml:trace>
  <inkml:trace contextRef="#ctx0" brushRef="#br1" timeOffset="123624.94">7511 8252 0,'0'0'0,"0"0"15,0 0-15,0 0 16,-8 0-16,-1 0 16,0 0-16,1 0 15,-1 0-15,0 0 16,-8 0-16,-9 9 15,-9 25-15,-8 53 16,-18 43 0,0 52-16,9 17 15,26 0-15,17-34 16,9-18-16,18-9 16,16-34-16,10-26 15,17-9-15,-1-25 16,-25-27-16</inkml:trace>
  <inkml:trace contextRef="#ctx0" brushRef="#br1" timeOffset="124241.81">8319 8616 0,'0'0'0,"0"0"0,0 0 16,0 0-16,9 17 15,8 9-15,0 26 16,-8 9-16,0 8 16,0 0-1,-18 0-15,-17 9 0,0 9 16,-18-9-1,-8-9-15,0-17 16,-9-9-16,9-17 16,0-8-16,0-10 15,9-16-15,8-10 16,0-25-16,0-9 16,18 9-16,17 8 15,0 1 1,9 16-16,8 1 15,0 0-15,9 17 16,1 0-16,16 26 16,18 17-1,8 18-15,-17-10 16,0-7-16,1-1 16,-10-8-16,-8-9 15,-1-9-15,-8-8 16,-17-9-16</inkml:trace>
  <inkml:trace contextRef="#ctx0" brushRef="#br1" timeOffset="124474.5">8762 8607 0,'0'0'0,"0"0"15,0 26-15,9 26 16,-9 35-16,-9 16 16,0 36-1,1 8-15,-10-43 16,18-17-16,0-18 16,9-17-16,8-26 15,-8-17-15</inkml:trace>
  <inkml:trace contextRef="#ctx0" brushRef="#br1" timeOffset="124836.05">9274 8901 0,'0'0'0,"0"0"16,0 0-16,0 0 15,-8 18 1,-1 8-16,-8 26 0,-1 8 16,1 10-1,17-10-15,0-16 16,17-1-16,1-17 16,-1-9-16,9-8 15,0-1-15,9-16 16,-1-10-16,-7-7 15,-19-10-15,-8-8 16,-17-9 0,-9 0-16,0 17 15,-9 0-15,0 18 16,27 17-16,8 0 16,0 0-16</inkml:trace>
  <inkml:trace contextRef="#ctx0" brushRef="#br1" timeOffset="125124.57">9622 8711 0,'0'0'0,"0"0"16,0 9-16,8 8 16,10 18-16,-1-1 15,18 9-15,-1 1 16,19-10-1,-10-8-15,0 0 16,1 0-16,-18-17 16,-9 0-16,-8-1 15,0 10-15,-27 8 16,-16 26-16,-10 17 16,-17 0-16,-8-8 15,25-27 1,27-8-16,17-17 15</inkml:trace>
  <inkml:trace contextRef="#ctx0" brushRef="#br1" timeOffset="125440.62">10507 9101 0,'-8'0'0,"-1"0"16,9 0-16,0 0 16,0 0-16,0 0 15,0 0 1,17 8-16,18 1 15,26 0-15,8-9 16,1 0-16,17-9 16,-1 0-1,-16-8-15,-44 17 0</inkml:trace>
  <inkml:trace contextRef="#ctx0" brushRef="#br1" timeOffset="125641.63">10889 8754 0,'0'0'0,"0"0"0,-8 18 16,-1 25-16,-8 17 16,-9 10-1,0 25-15,8 18 16,1-18-16,17-9 15,0-16-15,0-53 16</inkml:trace>
  <inkml:trace contextRef="#ctx0" brushRef="#br1" timeOffset="126292.25">11480 9880 0,'0'0'0,"0"0"0,0 9 15,0-1-15,0 1 16,0 0-16,0-9 16,-9 0-1,1 0-15,-1-9 16,0-8-16,-17-35 16,0-26-16,17-26 15,27-26 1,-1-9-16,18 18 0,8 26 15,9 8-15,9 1 16,17 8 0,-8 26-16,-1 17 15,-8 1-15,-18 16 16,-16 18-16,-10 0 16,-8 9-16,-1 8 15,-16 9-15,-27 26 16,-9 0-16,1 0 15,8-9 1,1 9-16,-1 0 16,17-8-16,10-1 15,8-17-15,17 0 16,0 0 0,1-9-16,-9-8 0,-1-1 15,1 1 1,-18 8-16,-8 1 15,-18-1-15,-26 9 16,1 0-16,7-17 16,27-1-16,18 1 15</inkml:trace>
  <inkml:trace contextRef="#ctx0" brushRef="#br1" timeOffset="126558.26">12357 8668 0,'0'0'0,"0"0"0,0 17 0,9 26 16,-9 18-1,-9 17-15,-8 34 16,-9 1-16,0-9 15,-1-17-15,10-18 16,8-26-16,9-17 16,18-17-16,-10-1 15</inkml:trace>
  <inkml:trace contextRef="#ctx0" brushRef="#br1" timeOffset="126729.07">12730 8997 0,'0'0'0,"0"0"15,0 17-15,9 9 16,-9 35 0,-9 8-16,1-8 15,-1-1-15,9-34 16</inkml:trace>
  <inkml:trace contextRef="#ctx0" brushRef="#br1" timeOffset="127076.45">13000 8763 0,'0'0'0,"0"0"0,0 0 16,0 17-16,17 1 16,0 16-1,9 1-15,18-1 16,17 10-16,-1-1 16,10-8-16,-1-9 15,-17 0-15,-8 0 16,-18-9-16,-9 0 15,-17 27-15,-34 8 16,-45 17 0,-16 9-16,-9-18 15,25-16-15,19-18 16,42-18-16</inkml:trace>
  <inkml:trace contextRef="#ctx0" brushRef="#br1" timeOffset="127443.84">13477 8252 0,'0'0'0,"0"0"16,18 9-16,16 17 16,27 17-16,17 26 15,0 18 1,9 17-16,-9 34 15,-34 1-15,-18 25 16,-35 1-16,-26-18 16,-25 18-16,-19-9 15,27-53-15,35-68 16</inkml:trace>
  <inkml:trace contextRef="#ctx0" brushRef="#br1" timeOffset="127824.23">14623 8737 0,'0'0'0,"0"0"16,0 0-16,0 0 15,0 0-15,18 0 16,-1 0-16,9 0 15,26 0-15,0 0 16,9 0-16,0 0 16,0 0-16,-18 0 15,1 0 1,-18 9-16,-18-9 16</inkml:trace>
  <inkml:trace contextRef="#ctx0" brushRef="#br1" timeOffset="128057.38">14762 9075 0,'0'0'0,"0"0"0,0 0 16,0 0-16,9 0 15,8 8-15,27 10 16,8-1-16,17-8 16,36-1-1,-36-8-15</inkml:trace>
  <inkml:trace contextRef="#ctx0" brushRef="#br1" timeOffset="133992.28">15969 8373 0,'0'0'0,"0"0"0,0 0 0,0 0 0,0 0 16,0 17-16,0 9 15,9 44-15,0 42 16,-1 44-16,-16 17 16,-1-17-16,-8-34 15,-1-27 1,1-26-16,17-17 0,0-26 16,0 0-1,0-17-15,9-9 16,-1 0-16</inkml:trace>
  <inkml:trace contextRef="#ctx0" brushRef="#br1" timeOffset="134873.43">15700 8624 0,'0'0'0,"0"0"0,0 0 16,0 0-16,0 0 16,0 9-16,0 17 15,0 35-15,0 8 16,-8 9-16,-18 0 15,-9 0-15,0 0 16,0-18 0,1-25-16,-1-9 15,0 0-15,0-17 16,9-18-16,9 0 16,0-17-16,17-17 15,8-9-15,10 9 16,-1 8-16,0 0 15,-8 18 1,0 0-16,-1 17 16,1 0-16,-9 8 15,17 18-15,1 18 16,17 16-16,-1 18 16,1-17-16,0-9 15,0-26 1,43 8-16,-18-16 15</inkml:trace>
  <inkml:trace contextRef="#ctx0" brushRef="#br1" timeOffset="135739.97">16022 8936 0,'0'0'0,"0"0"15,0 0-15,0 0 16,0 0 0,0 0-16,0 0 15,17 0-15,18 0 16,17 0-16,0 0 16,9 0-16,8-9 15,-17 9-15,-34 9 16</inkml:trace>
  <inkml:trace contextRef="#ctx0" brushRef="#br1" timeOffset="135974.62">16421 8390 0,'0'0'0,"0"0"16,0 0-16,0 18 15,0 25 1,0 35-16,0 43 16,0 35-16,-9 17 15,1-17-15,-1-26 16,9-35-16,9-25 16,8-27-16,-8-26 15</inkml:trace>
  <inkml:trace contextRef="#ctx0" brushRef="#br1" timeOffset="136273.03">16907 8425 0,'0'0'0,"0"0"16,0 9-16,0 25 15,-8 44-15,-1 44 16,-8 25 0,-1 0-16,1-17 15,-1-26-15,10-26 16,-1-26-16,9-18 15,9-8-15,-1-17 16,1 0-16</inkml:trace>
  <inkml:trace contextRef="#ctx0" brushRef="#br1" timeOffset="136622.96">17220 8832 0,'0'0'0,"0"0"15,-9 17-15,1 18 0,-1 8 16,-9 9 0,1 0-16,17 0 15,0-8 1,9-1-16,-1-17 0,10-9 15,-1-8-15,1 0 16,16-18-16,1 0 16,-9-17-16,0 0 15,-17-17-15,0-9 16,-18-9 0,-17 9-16,0 9 15,0 17-15,-9 0 16,18 17-16</inkml:trace>
  <inkml:trace contextRef="#ctx0" brushRef="#br1" timeOffset="136905.48">17376 8538 0,'0'0'0,"0"0"15,0 0-15,18 17 16,-1 0-16,9 27 15,26 8-15,0 8 16,9-8 0,0-9-16,-18 1 15,1-18-15,-10 0 16,-8-9-16,-17 0 16,0 1-16,-9 8 15,-18 26-15,-34 26 16,-17 17-16,-1-26 15,10-17-15,16-17 16,35-18-16</inkml:trace>
  <inkml:trace contextRef="#ctx0" brushRef="#br1" timeOffset="137306.07">18123 9049 0,'0'0'0,"0"0"16,0 0-16,17 0 15,9 0-15,18 0 16,17 0-1,17-9-15,9 0 16,-1 9-16,-7-8 16,-19-1-16,-16 9 15,-27 9-15</inkml:trace>
  <inkml:trace contextRef="#ctx0" brushRef="#br1" timeOffset="137525.62">18601 8642 0,'0'0'0,"0"0"0,0 0 16,0 17-16,0 18 16,-9 34-1,0 17-15,1 18 16,-1 9-16,0-9 15,-8-17-15,26-18 16,8-43-16</inkml:trace>
  <inkml:trace contextRef="#ctx0" brushRef="#br1" timeOffset="138306.01">19321 9690 0,'0'0'0,"0"0"0,0 8 15,0 1 1,0 0-16,0-1 0,0 1 16,0 0-1,0-9-15,-8-9 16,-1-8-16,0-27 16,9-51-16,9-52 15,17-9 1,26 0-16,9 17 0,-18 44 15,9 26-15,1 8 16,-1 18 0,-9 8-16,1 18 15,-10 0-15,-8 17 16,0 0-16,-17 8 16,0 10-16,-9 8 15,-18 8-15,-8 18 16,9-9-16,0-8 15,-1 0 1,18-1-16,0-8 16,18 9-16,-1-9 15,9 0-15,0 0 16,0-9-16,-17-8 16,-1 0-16,-16 8 15,-18 0 1,-26 18-16,-27 0 15,1-1-15,-17-8 16,25-8-16,27-10 16,8-16-16,26 8 15</inkml:trace>
  <inkml:trace contextRef="#ctx0" brushRef="#br1" timeOffset="138674.97">20303 8451 0,'0'0'16,"0"0"-16,0 0 0,0 0 15,0 17-15,0 18 16,8 52-16,-8 51 16,-8 9-1,-1 9-15,-8-26 16,8-34-16,0-27 15,1-26-15,8-17 16,0-9-16,0-8 16,0 0-16,0-9 15</inkml:trace>
  <inkml:trace contextRef="#ctx0" brushRef="#br1" timeOffset="138839.18">20277 8962 0,'0'0'0,"0"0"0,0 0 0,8 0 0,18 9 16,9-1-16,17 1 15,9 0 1,34-1-16,1 1 16,-53 0-16</inkml:trace>
  <inkml:trace contextRef="#ctx0" brushRef="#br1" timeOffset="139075.47">20893 8477 0,'0'0'0,"0"0"16,0 0-16,0 0 15,0 26-15,0 26 16,0 43-16,-9 44 15,1 17-15,-10 0 16,1-18-16,8-25 16,9-27-1,0-16-15,18-36 16,-1-25-16,-8 0 16</inkml:trace>
  <inkml:trace contextRef="#ctx0" brushRef="#br1" timeOffset="139322.51">21284 8624 0,'0'0'0,"0"0"0,0 0 0,0 0 15,9 35 1,-1 26-16,-16 34 0,-1 17 15,0 10-15,1-18 16,-10-35 0,9-8-16,1-18 15,16-17-15,10 0 16,-9-18-16</inkml:trace>
  <inkml:trace contextRef="#ctx0" brushRef="#br1" timeOffset="139505.73">21649 8927 0,'0'0'0,"0"9"0,0 17 16,0 9-16,8 17 0,-8 17 15,0-8 1,9-9-16,0-18 15</inkml:trace>
  <inkml:trace contextRef="#ctx0" brushRef="#br1" timeOffset="139772.92">21866 8659 0,'0'0'0,"0"0"15,0 0-15,17 17 16,0 9-16,27 9 16,17 8-16,-1 0 15,1-8-15,-9-9 16,-8 0 0,-18-9-16,0 1 15,-17 8-15,-9 17 16,-53 52-16,-59 44 15,-53-1-15,-183 122 16</inkml:trace>
  <inkml:trace contextRef="#ctx0" brushRef="#br1" timeOffset="152319.85">14554 10504 0,'0'0'0,"0"0"16,0 0-16,0 0 15,17 0 1,1 0-16,16 0 15,10 0-15,17 0 16,-9 0-16,9 0 16,-18 0-1,0 8-15,-8-8 0,-18 0 16</inkml:trace>
  <inkml:trace contextRef="#ctx0" brushRef="#br1" timeOffset="152553.85">14511 10867 0,'0'0'0,"0"0"15,0 0-15,0 0 16,0 0-16,17 0 15,18 0-15,-1 0 16,19 0-16,33 0 16,1 0-1,-43 0-15</inkml:trace>
  <inkml:trace contextRef="#ctx0" brushRef="#br1" timeOffset="153253.48">16030 10400 0,'0'0'0,"0"0"16,0 0-16,0 0 15,0 8-15,0 10 16,0-1 0,9 9-16,0 26 15,-18 0-15,0 0 16,-8 0-16,-9 17 16,-35 18-16,-17 8 15,8-26-15,18-17 16,-8-8-16,7-18 15,10-18 1,0 1-16,-1-18 16,9-8-16,9-9 15,9-17-15,8-18 16,27 9-16,8 0 16,8 0-16,10 0 15,-9 17-15,-1 1 16,18 17-1,-8 8-15,-1 9 16,1 17-16,-1 9 16,1 9-16,-1 17 15,0-9-15,-8 9 16,0 9-16,-9-18 16,0-8-16,0-9 15,-9 0-15,1-9 16,-10 0-1</inkml:trace>
  <inkml:trace contextRef="#ctx0" brushRef="#br1" timeOffset="153753.24">16638 10374 0,'0'0'0,"0"0"16,0 0-16,0 0 15,0 0-15,0 0 16,-9 17-16,1 44 16,-1 43-16,0 34 15,-8 9 1,0-8-16,8-35 16,0-17-16,9-18 15,-8-9-15,8-16 16,0-18-16,0-18 15,0-8-15</inkml:trace>
  <inkml:trace contextRef="#ctx0" brushRef="#br1" timeOffset="154053.49">16734 11058 0,'0'0'0,"0"0"0,0 0 0,0 0 16,0 0-16,17 0 16,18-9-16,17 1 15,9-1-15,25 0 16,-7-8-1,-19 8-15,-8 1 0,-8 8 16,-9-9 0,-9 0-16,-9 9 15</inkml:trace>
  <inkml:trace contextRef="#ctx0" brushRef="#br1" timeOffset="154273.9">17055 10694 0,'0'0'0,"0"0"15,0 18-15,0 7 16,-9 36-16,1 26 16,-1 8-16,9-8 15,0-9-15,0-18 16,0-17-16,0-8 15,0-18 1,0-8-16,0-9 16</inkml:trace>
  <inkml:trace contextRef="#ctx0" brushRef="#br1" timeOffset="154603.6">17454 10616 0,'0'0'0,"0"0"0,0 0 15,18 18-15,-1-1 16,0 9-16,18 9 16,17-1-16,9-8 15,0 0 1,-18 0-16,-17-17 15,0-1-15,-17 1 16,0 0-16,-9 8 16,-18 18-16,-42 43 15,-36 17-15,-8 0 16,8-17-16,36-17 16,34-18-1,26-26-15</inkml:trace>
  <inkml:trace contextRef="#ctx0" brushRef="#br1" timeOffset="154985.97">18149 10945 0,'0'0'0,"0"0"0,0 0 15,17 0-15,18 0 16,35 9-16,25 0 16,1-1-1,-9 1-15,-9-9 16,-18 0-16,-7 0 16,-1-9-16,-9-8 15,-17 8-15,-17 9 16</inkml:trace>
  <inkml:trace contextRef="#ctx0" brushRef="#br1" timeOffset="155186.04">18566 10720 0,'0'0'0,"0"0"0,0 0 16,-9 26-16,1 35 15,-27 43-15,0 17 16,0-8 0,1-10-16,16-7 15,10-62-15</inkml:trace>
  <inkml:trace contextRef="#ctx0" brushRef="#br1" timeOffset="156688.46">19278 11855 0,'0'0'0,"0"0"0,-9 0 15,1 8-15,8 1 16,0 0 0,0-1-16,0 1 15,0-9-15,-9-9 16,0-8-16,1-26 16,8-61-1,17-43-15,18-18 0,-1 0 16,10 36-16,8 33 15,0 10-15,0 16 16,0 18 0,18 9-16,8 8 15,-17 27-15,-18 8 16,-17 17-16,0 0 16,-17 1-16,-1-1 15,-16 18-15,-18 17 16,-9-9-16,9-8 15,9-9 1,-1 0-16,10 0 16,8-9-16,0 9 15,0-9-15,17 1 16,0 8-16,9-9 16,-8 0-16,-10-8 15,1 0-15,-9-1 16,-9 9-1,-17 9-15,-8 0 16,-18 0-16,-9-8 16,9-10-16,26 1 15,17-9-15,9 0 16</inkml:trace>
  <inkml:trace contextRef="#ctx0" brushRef="#br1" timeOffset="156919.49">20372 10521 0,'0'0'0,"0"9"0,0 43 0,-9 26 15,1 60 1,-18 27-16,0-18 15,-9-17-15,9-18 16,8-42-16,10-18 16,-1-18-16,9-16 15</inkml:trace>
  <inkml:trace contextRef="#ctx0" brushRef="#br1" timeOffset="157106.54">20589 11197 0,'0'0'0,"0"0"15,0 0 1,0 0-16,18 0 16,8 8-16,26 1 15,9-1-15,-35-8 16</inkml:trace>
  <inkml:trace contextRef="#ctx0" brushRef="#br1" timeOffset="157373.29">20954 10876 0,'0'0'0,"0"0"16,0 0-16,0 0 15,0 0-15,17 9 16,9 8-16,26 9 16,9 0-1,9 9-15,-18-9 16,-9 0-16,-17-9 16,0 0-16,-17 9 15,-35 35-15,-87 77 16,-95 70-16,-148 104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3:33:19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10091 6745 0,'-9'-9'0,"-17"1"0,0 8 16,0 0 0,0 0-16,-18 17 15,-17 18-15,-8-1 16,-1 18-16,-16 26 16,-1 0-16,9 9 15,0-1-15,8 1 16,1 8-16,16-17 15,1-17 1,18-9-16,16-18 16,10-8-16,8-17 15,0 0-15</inkml:trace>
  <inkml:trace contextRef="#ctx0" brushRef="#br0" timeOffset="332.76">9083 7273 0,'0'0'0,"0"0"16,0 0-16,0 0 15,0 0 1,0 0-16,-8 0 15,-1 18-15,0 8 16,-8 25-16,-1 1 16,18-8-16,0-1 15,0 0 1,0-17-16,0 0 16,9 0-16,-9-8 15,9-10-15,8 1 16,1 0-16,-1-1 15,26-16-15,-17 8 16</inkml:trace>
  <inkml:trace contextRef="#ctx0" brushRef="#br0" timeOffset="1360.25">10664 6312 0,'0'-9'0,"0"9"0,0 0 16,0 0-16,0 0 15,0 0-15,0 9 16,8 17 0,1 34-16,0 36 15,-1 8-15,-16-9 16,-1 0-16,0-8 16,1-35-16,8-18 15,0-8-15,0-8 16,0-10-1,0 1-15,0-18 16,0 1-16,0-18 16,8-18-16,1 1 15,0 0-15,-9 8 16,0 1-16,8-1 16,10 9-16,-1 0 15,9 9-15,9-1 16,8 18-1,18 0-15,9 9 16,-10 8-16,1 1 16,-17-1-16,-18 0 15,0 1-15,-18-1 16,1 0-16,-18 18 16,-25 8-16,-10 0 15,-25 9-15,-1-8 16,1-18-1,17 0-15,17-18 16,9 10-16,17-10 16,9-8-16</inkml:trace>
  <inkml:trace contextRef="#ctx0" brushRef="#br0" timeOffset="1932.59">11636 6814 0,'0'0'0,"0"0"0,-8-8 16,-1-10-16,0 1 16,1 8-16,-19 1 15,1 8-15,-8 0 16,-1 8 0,0 10-16,0-1 15,1 18-15,-1-1 16,9 9-16,17 1 15,9-10-15,9-8 16,8-8-16,9-10 16,9 1-1,9-18-15,16-17 0,1-8 16,-9-10 0,-8 10-16,-1-1 15,-17 18-15,-9 0 16,-8-1-16,0 18 15,-9 0-15,0 0 16,0 9-16,8 8 16,10 18-16,-1-1 15,18 10 1,0-10-16,-1-8 16,1 0-16,35-8 15,-27-1-15</inkml:trace>
  <inkml:trace contextRef="#ctx0" brushRef="#br0" timeOffset="2365.23">12426 6797 0,'0'0'0,"0"-9"16,0 1-16,0-1 15,0 0-15,-8 1 16,-1-1-16,0 0 16,-25 1-16,-10 8 15,1 0-15,-9 17 16,17 0-16,0 1 15,18 8 1,0-9-16,8 0 16,9 1-16,0 7 15,17 1-15,1 0 16,8 0-16,-18-8 16,1-1-16,-9 0 15,-9 9-15,1 0 16,-10 0-16,-8 0 15,9-8 1,-1-1-16,1-8 16,17-1-16</inkml:trace>
  <inkml:trace contextRef="#ctx0" brushRef="#br0" timeOffset="2534.83">12600 6832 0,'0'0'0,"0"0"0,0 17 16,9 0-16,0 18 15,-9-1-15,0-8 16,0 0-16,-9 0 16,9-8-16</inkml:trace>
  <inkml:trace contextRef="#ctx0" brushRef="#br0" timeOffset="2682.29">12470 6450 0,'0'0'0,"0"0"0,0 0 0,0 0 16,0 9-1,17 8-15,-8-8 16</inkml:trace>
  <inkml:trace contextRef="#ctx0" brushRef="#br0" timeOffset="3032.41">13112 6632 0,'0'0'0,"0"0"0,0 0 15,-8 0-15,-1 0 16,0 0-16,1 9 16,-18 0-1,0 8-15,0 0 16,8 1-16,1 8 16,8 0-16,9 0 15,0 0-15,0 8 16,9 1-16,0-9 15,-1 0-15,1 0 16,-9 0-16,-9 0 16,1 0-16,-19 0 15,-16 8 1,0-8-16,17 0 16,17-8-16</inkml:trace>
  <inkml:trace contextRef="#ctx0" brushRef="#br0" timeOffset="3417.27">13477 6780 0,'0'0'0,"0"0"16,0 0-16,0 0 0,9 17 16,8 0-1,9 18-15,9 17 16,0 8-16,0-8 16,-1-8-16,-8-1 15,0-17-15,-17 0 16,0-17-16,-1-1 15,1 1-15,-9-9 16,0-9 0,0-8-16,0-26 15,17-27-15,1-8 16,8 0-16,9 1 16,8-1-16,-8 34 15</inkml:trace>
  <inkml:trace contextRef="#ctx0" brushRef="#br0" timeOffset="3817.93">14068 6823 0,'0'0'0,"0"0"0,0 0 16,0 0-1,0 9-15,8-1 16,10 1-16,-1 0 16,0-1-16,10 1 15,7-9-15,1-9 16,0 1-16,-1-10 16,-7 1-16,-1-9 15,-18 0-15,-8-9 16,-8 1-1,-1 8-15,-17 8 16,0 18-16,-18 18 16,-8 8-16,0 17 15,0 9 1,17 9-16,9 16 16,26-7-16,0-18 15,18-9-15,16 0 16,1-17-16,-9-8 15</inkml:trace>
  <inkml:trace contextRef="#ctx0" brushRef="#br0" timeOffset="4165.47">14632 6546 0,'0'0'0,"0"0"0,0 0 15,0 0-15,0 0 16,-9 8 0,1 10-16,-10 16 15,-8 1-15,9 8 16,0 1-16,-1 8 15,18 0-15,0 8 16,0-8-16,9-17 16,8-9-16,1 0 15,16-18 1,1-16-16,43-27 16,18-8-16,-53 34 15</inkml:trace>
  <inkml:trace contextRef="#ctx0" brushRef="#br0" timeOffset="4381.99">14736 6468 0,'0'0'0,"0"0"16,0 0-16,0 0 15,0 0-15,0 0 16,18-9-16,25 0 15,18 1-15,17-10 16,0-8 0,-17 9-16,17 0 15,-34 17-15</inkml:trace>
  <inkml:trace contextRef="#ctx0" brushRef="#br0" timeOffset="4632.29">14936 6009 0,'0'0'0,"0"0"0,0 0 15,0 0-15,0 26 16,-9 17-16,1 26 16,-18 35-16,0 26 15,8 9-15,1-27 16,-1-8-16,10 0 15,8-17 1,0-35-16,17-18 16,18 1-16,8-9 15,-17-17-15</inkml:trace>
  <inkml:trace contextRef="#ctx0" brushRef="#br0" timeOffset="4968.21">15292 6572 0,'0'0'0,"0"0"0,-9 0 16,1 17-16,-10 0 15,-8 18-15,0 8 16,9 9-16,0-8 16,17-1-1,0 0-15,0 0 16,17-8-16,18-9 15,8-9-15,9-17 16,0-17-16,9-9 16,-18-9-16,-8 1 15,-17-9-15,-18-18 16,-26-8-16,-18 17 16,-17 17-16,-17 18 15,9 17 1,-1 17-16,18 0 15,26 1-15,26-1 16,0-8-16</inkml:trace>
  <inkml:trace contextRef="#ctx0" brushRef="#br0" timeOffset="5298.81">15683 6520 0,'0'0'0,"0"0"0,0 0 15,0 17 1,9 0-16,-1 9 0,10 9 16,-10 0-16,1 8 15,0 0-15,-1-8 16,-8 0 0,-8-9-16,8 0 15,-9-1-15,9-7 16,0-10-16,0 1 15,0-9-15,0 0 16,0-9-16,9-8 16,17-26-16,26-44 15,0 1 1,0 8-16,9 8 16,-18 36-16,-25 25 15</inkml:trace>
  <inkml:trace contextRef="#ctx0" brushRef="#br0" timeOffset="5534.59">16812 6381 0,'0'0'0,"0"0"0,0 0 15,0 0-15,0 0 16,0 0-16,8 0 16,1 0-16</inkml:trace>
  <inkml:trace contextRef="#ctx0" brushRef="#br0" timeOffset="5681.37">16760 6719 0,'0'0'0,"0"0"0,0 0 0,0 0 16,0 0-16,17 0 15,0 0-15</inkml:trace>
  <inkml:trace contextRef="#ctx0" brushRef="#br0" timeOffset="6235.42">17949 5939 0,'0'0'0,"0"0"0,0 0 15,0 9-15,18 17 16,16 35-16,1 34 16,17 9-1,0 26-15,-8 8 16,-1-16-16,1-18 15,-10 0-15,-8-9 16,9-35-16,-9-8 16,-8-26-16,-10-8 15,1-10-15,0 1 16,-9-9-16,0-17 16,8-44-1,10-60-15,8-44 16,17 1-16,9 16 15,9 10-15,-9 25 16,9 18-16,-9 34 16,-17 53-16</inkml:trace>
  <inkml:trace contextRef="#ctx0" brushRef="#br0" timeOffset="6897.82">18913 6771 0,'0'0'0,"0"0"0,0 0 16,0 0-16,0 0 15,0 0 1,0 0-16,0 0 16,18 0-16,8 9 15,8-1-15,-8 1 16,0 0-16,-8-1 15,-9 1-15,-1 0 16,-8-1-16,-8 10 16,-10 7-1,-8 19-15,-9-10 16,1-8-16,16-17 16,1 0-16,17-9 15,0-9-15,17-8 16,35-18-16,-8 0 15,-1-8-15,9-26 16,0 0 0,-26 17-16,1 17 15,-19 18-15,1-1 16,0 10-16,-9 8 16,-9 0-16,0 8 15,-8 10-15,-9 16 16,0 18-16,8 0 15,10 0-15,8-8 16,8-1 0,10-9-16,-1-25 15,53-9-15,16-17 16,-42 8-16</inkml:trace>
  <inkml:trace contextRef="#ctx0" brushRef="#br0" timeOffset="7328.36">18253 5299 0,'0'0'0,"0"0"16,-8 17-16,-18 9 15,-9 9-15,-9 17 16,1-1-16,0-7 16,-1 8-16,18-18 15,17-25 1</inkml:trace>
  <inkml:trace contextRef="#ctx0" brushRef="#br0" timeOffset="7497.62">18236 5229 0,'0'0'0,"9"9"15,8 8-15,18 18 16,-1 0-16,1-1 15,0 1-15,0 0 16,-1-1-16,10 1 16,-18-27-16</inkml:trace>
  <inkml:trace contextRef="#ctx0" brushRef="#br0" timeOffset="8633.56">20494 5870 0,'0'0'0,"0"0"0,0 0 16,0 0-16,0 0 16,0 0-16,0 0 15,0 0-15,17 18 16,0-1-16,1 17 16,8 36-16,17 16 15,1 1 1,8 17-16,0 8 15,0 1-15,-9-26 16,1-18-16,-18-8 16,0-18-16,0-17 15,-17 0-15,-1-9 16,1-8 0,0 0-16,-9-1 15,0-16-15,0-10 16,26-60-16,17-52 15,27-43 1,-10 0-16,1 34 0,-9 27 16,-8 16-1,-10 27-15,-7 26 16,-19 26-16</inkml:trace>
  <inkml:trace contextRef="#ctx0" brushRef="#br0" timeOffset="9313.9">21397 6459 0,'0'0'0,"0"0"0,0 0 0,0 0 0,0 0 15,0 26-15,8 9 16,10 8-16,-1 0 16,1 1-1,-1-18-15,9-9 16,0-8-16,9-9 16,8-18-16,9-8 15,-8-17-15,-1 0 16,-17-9-16,0 17 15,-8 0 1,-10 18-16,1 8 16,-9 9-16,0 9 15,0 26-15,0 43 16,0 26-16,-9 26 16,1-1-16,-1-16 15,0-18-15,1-17 16,-1-17-16,0-18 15,1 1 1,-19-19-16,-7-7 16,-10-10-16,1-16 15,-9-18-15,0-9 16,0-8-16,8-26 16,18-18-16,17 0 15,27 1-15,-10 51 16</inkml:trace>
  <inkml:trace contextRef="#ctx0" brushRef="#br0" timeOffset="9619.19">21197 5359 0,'0'0'0,"-9"0"0,1 26 16,-18 18-1,-26 33-15,-9 19 16,0-1-16,18-26 16,25-25-1,9-27-15</inkml:trace>
  <inkml:trace contextRef="#ctx0" brushRef="#br0" timeOffset="9771.08">21128 5454 0,'0'0'0,"0"0"16,0 0-16,0 0 16,8 0-16,10 18 15,16-1-15,1 18 16,-9-18-16</inkml:trace>
  <inkml:trace contextRef="#ctx0" brushRef="#br0" timeOffset="10265.24">20120 6944 0,'0'0'0,"0"0"0,0 9 0,0 17 16,-17 34-1,-44 79-15,-78 60 16,-165 148-16</inkml:trace>
  <inkml:trace contextRef="#ctx0" brushRef="#br0" timeOffset="17101.02">17081 8148 0,'0'0'0,"0"0"0,0 0 0,0 0 0,0 0 16,0 0-1,0 0-15,0 0 16,0 0-16,9 9 16</inkml:trace>
  <inkml:trace contextRef="#ctx0" brushRef="#br0" timeOffset="17249.79">17107 8520 0,'0'0'0,"0"0"0,0 0 16,0 0-16,0 0 16,26 9-16,0 0 15</inkml:trace>
  <inkml:trace contextRef="#ctx0" brushRef="#br0" timeOffset="18363.2">18331 8217 0,'0'0'0,"0"0"0,0 0 16,0 0-1,0 0-15,0 0 0,0 0 16,0 0 0,0 0-16,0 26 15,0 26-15,-8 52 16,-1 52 0,0 9-16,-8-10 0,0-7 15,8-36 1,9-25-16,0-26 15,0-18-15,0-17 16,0-9-16,0-8 16,0-1-16</inkml:trace>
  <inkml:trace contextRef="#ctx0" brushRef="#br0" timeOffset="18913.37">18687 8572 0,'0'0'0,"0"0"15,0 0-15,0 0 16,9 18-16,9-1 16,-1 26-16,18 35 15,-1 9-15,-8-9 16,0-9 0,-8-17-16,8 9 15,0-1-15,-17-25 16,-9-26-16,0-1 15,0 1-15,0-9 16,0-26-16,17-35 16,9-60-16,9-26 15,-1 0 1,10 17-16,-18 43 16,0 35-16,-17 26 15</inkml:trace>
  <inkml:trace contextRef="#ctx0" brushRef="#br0" timeOffset="19329.98">19512 8901 0,'0'0'0,"0"0"0,0 0 15,-8 18-15,-1 8 16,-17 8-16,0 10 16,-9 8-16,0 0 15,9-9 1,0 9-16,0-9 15,18-25-15</inkml:trace>
  <inkml:trace contextRef="#ctx0" brushRef="#br0" timeOffset="19501.99">19269 8979 0,'0'0'0,"0"0"0,0 0 0,0 18 15,18 16 1,8 1-16,8 8 16,10 1-16,8-10 15,-26-8-15</inkml:trace>
  <inkml:trace contextRef="#ctx0" brushRef="#br0" timeOffset="19930.4">19730 8451 0,'0'0'0,"0"0"16,0 0-16,17 17 16,0 1-16,18-1 15,17 18-15,18-1 16,-1 1 0,9-9-16,-8 0 15,-10-9-15,-16-8 16,-9 0-16,-9-1 15,-18-8-15,1 0 16,-9 18-16,-17 8 16,-18 26-16,-26 8 15,-8 1-15,8-1 16,0-16 0,9-1-16,9 0 15,8-17-15,17-17 16</inkml:trace>
  <inkml:trace contextRef="#ctx0" brushRef="#br0" timeOffset="20197.33">20919 9109 0,'0'0'0,"0"0"0,0 0 16,0 18-16,-9 8 16,-8 26-16,-9 0 15,-9 25-15,-8-16 16,26-44-16</inkml:trace>
  <inkml:trace contextRef="#ctx0" brushRef="#br0" timeOffset="20929.97">21953 8434 0,'0'0'0,"0"0"0,0 0 15,0 8-15,17 10 16,0 8-16,9 26 16,9 8-16,-9 10 15,0 8-15,0-1 16,0-16-16,0 0 16,-8-18-16,-10-8 15,1-9 1,0-9-16,-1-8 15,1-1-15,-9 1 16,0 0-16,0-9 16,9-18-16,17-51 15,17-44-15,9-25 16,9-1-16,-9 44 16,-8 26-1,-18 43-15</inkml:trace>
  <inkml:trace contextRef="#ctx0" brushRef="#br0" timeOffset="21447.71">22682 8823 0,'0'0'0,"0"0"0,0 0 16,0 18-16,0-1 15,9 9 1,-1 0-16,10 0 16,-1 0-16,-8-17 15,8-1-15,1 1 16,-10-18-16,10 1 15,-1-10-15,0-8 16,1-8-16,-10 8 16,1 8-16,0 10 15,-1 8 1,10 8-16,-1 18 16,9 44-1,0 25-15,0 18 0,-17-1 16,-18-17-16,1-25 15,-18-10-15,-1 1 16,1-18-16,0-17 16,-17-8-16,0-18 15,-1-9 1,-8-17-16,17 0 16,18-17-16,17-27 15,9-8-15,17 9 16,8 9-16,-16 42 15</inkml:trace>
  <inkml:trace contextRef="#ctx0" brushRef="#br0" timeOffset="21782.19">21848 8616 0,'0'0'0,"0"8"0,0 27 16,18 34-16,-10 35 16,1 26-16,-18 17 15,1-25-15,-1-19 16,0-25-16,9-17 16,9-35-1</inkml:trace>
  <inkml:trace contextRef="#ctx0" brushRef="#br0" timeOffset="22096.78">23333 8616 0,'0'0'0,"9"8"16,34 10-16,27 8 15,8 0-15,0 0 16,-8 0 0,-18-18-16,-9 1 0,-25 8 15,-18 9 1,-27 26-16,-68 52 15,-87 69-15,-96 26 16,-78 18-16</inkml:trace>
  <inkml:trace contextRef="#ctx0" brushRef="#br0" timeOffset="54007.68">12869 11803 0,'-8'0'0,"8"0"0,0 0 15,0 0-15,0 0 16,0 0-16,0 0 16,0 0-16,0 17 15,0 9-15,0 9 16,-9 17-16,0 0 15,1 0-15,-1 8 16,-8-8 0,-10 17-16,-16-8 15,-9-9-15,9-9 16,8-17-16,0-8 16,0-10-16,1 1 15,-1-18-15,0-17 16,9 0-16,9 0 15,17-17-15,0 0 16,17 8 0,0 0-16,1 1 15,-1 17-15,1-1 16,-1 18-16,9 0 16,9 0-16,-1 18 15,19 8-15,-10 8 16,9 1-16,-9-1 15,1-8-15,-9 0 16,-9 0 0,8-8-16,36 16 15,-18-8-15</inkml:trace>
  <inkml:trace contextRef="#ctx0" brushRef="#br0" timeOffset="58991.77">18245 11214 0,'-9'-9'0,"0"1"0,9-1 0,0 9 15,0 0-15,0 0 16,0 0-16,0 0 16,-8 17-1,-1 26-15,0 35 16,0 35-16,9 8 16,0 26-16,-8-8 15,-1-35-15,9-26 16,0-17-16,0-18 15,0-17-15,0-9 16,0-8-16,0-1 16,0-8-1</inkml:trace>
  <inkml:trace contextRef="#ctx0" brushRef="#br0" timeOffset="59408.16">18453 11387 0,'0'0'0,"0"0"0,0 0 15,0 0-15,0 0 16,17 0-16,1 26 15,16 17-15,1 18 16,0 17 0,8 0-16,-8 0 15,-9 0-15,0-9 16,-8-26-16,-10-17 16,1 0-16,0-17 15,-9 0 1,0-1-16,0-8 15,0-8-15,0-10 16,0-34-16,17-34 16,9-27-16,9-17 15,-1 26-15,19 18 16,16-10-16,-34 27 16</inkml:trace>
  <inkml:trace contextRef="#ctx0" brushRef="#br0" timeOffset="59799.94">19321 11707 0,'0'0'0,"0"0"16,0 0-16,0 0 15,0 0-15,-8 0 16,-1 18-16,-17 8 16,0 17-16,-18 9 15,1 9-15,8-9 16,1 0-16,8-9 16,8-8-1,9-27-15,9 1 16</inkml:trace>
  <inkml:trace contextRef="#ctx0" brushRef="#br0" timeOffset="59978.13">18991 11785 0,'0'0'0,"0"0"16,18 0-16,-1 18 15,18 16-15,8 1 16,1 8-16,8 1 15,-9-1 1,1-8-16,8-1 0,-18-16 16</inkml:trace>
  <inkml:trace contextRef="#ctx0" brushRef="#br0" timeOffset="60375.06">19556 11361 0,'0'0'0,"0"0"15,0 0-15,17 0 16,9 17 0,26 1-16,18 16 15,-1-8-15,9 0 16,-17-8-16,-17-10 16,-10 1-16,-8 0 15,-8-1-15,-10 1 16,-8 17-16,-26 26 15,-52 69-15,-61 44 16,-34 8 0,8 17-16,-113 157 15</inkml:trace>
  <inkml:trace contextRef="#ctx0" brushRef="#br0" timeOffset="63793.87">12348 16679 0,'-8'0'0,"-1"0"0,0 0 0,1-9 15,-10 0 1,-8-25-16,-9-27 16,9-8-16,0-26 15,0-1-15,9-16 16,17-1-16,17 1 16,18-18-16,0 0 15,8 0-15,9 9 16,9 17-1,9 0-15,-1 17 0,0 9 16,10 26 0,-1 9-16,-17 17 15,-18 9-15,-17 17 16,0 0-16,-17 0 16,-1 17-16,-16 18 15,-10 8-15,-25 9 16,-9 8-1,0-8-15,0-8 16,17-10-16,9-8 16,9 0-16,-1-8 15,18-1-15,9 0 16,17 1 0,17 8-16,9 0 15,-8 0-15,-1 0 16,-17-9-16,0-8 15,-17 8-15,0 0 16,-27 9-16,-34 26 16,-26 9-16,-17-1 15,8-16-15,-17-10 16,8-8-16,35-8 16,18-10-16,25-8 15</inkml:trace>
  <inkml:trace contextRef="#ctx0" brushRef="#br0" timeOffset="64507.25">16977 15258 0,'0'0'0,"0"-8"15,0 8-15,0 0 16,0 0-16,0 0 16,0 0-1,0 0-15,0 0 16,0 0-16,0 0 16,0 0-16,-9 26 15,0 69-15,1 70 16,-1 34-16,9 0 15,0-43-15,-9-26 16,9-26 0,0-26-16,0-26 15,0-26-15,0-18 16</inkml:trace>
  <inkml:trace contextRef="#ctx0" brushRef="#br0" timeOffset="65073.58">17402 15518 0,'0'0'0,"0"0"15,0 0-15,0 0 16,0 9-16,0 8 16,18 0-16,-1 18 15,0 8 1,18 9-16,0 26 15,-9 9-15,0-9 16,-9-17-16,1-18 16,-10-9-16,1-8 15,-9-8-15,0-10 16,0 1-16,0-9 16,17-35-16,18-86 15,17-78 1,9 0-16,-9 52 15,-26 86-15</inkml:trace>
  <inkml:trace contextRef="#ctx0" brushRef="#br0" timeOffset="65907.25">18045 15787 0,'0'0'0,"0"0"16,0 0-16,0 0 15,0 8-15,0 1 16,0 8-16,9 1 15,-1-1-15,1 0 16,0-8 0,-1 0-16,10-1 15,-1 1-15,0-18 16,1-8-16,8-9 16,0-9-16,0 1 15,-17 16-15,-1 1 16,1 0-16,0 17 15,-1 0-15,10 17 16,-1 9 0,0 35-16,9 8 15,1 9-15,-19 0 16,1-26-16,-9-9 16,0-8-16,-9-1 15,1-8-15,-10-8 16,-8-10-16,-17 1 15,-9-9 1,-1-9-16,19 1 16,-1-10-16,18 1 15,-1 0-15,27-18 16,17-26-16,17-8 16,-8 34-16</inkml:trace>
  <inkml:trace contextRef="#ctx0" brushRef="#br0" timeOffset="66207.03">18687 15354 0,'0'0'0,"0"0"0,0 0 15,0 0-15,0 0 16,18 17-16,-1 0 16,27 18-16,8 0 15,0-1-15,9-8 16,-18 0 0,-17-9-16,0-8 15,-17 0-15,-9 17 16,-44 52-16,-86 78 15,-182 173-15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3:35:08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4272 5437 0,'-8'-8'0,"-1"-10"0,9 18 0,-9-8 15,1-1-15,-1 9 16,0 0-16,1 0 16,-1 0-1,0 17-15,-17 9 16,0 9-16,-9 25 15,1 18-15,-10-8 16,10 8 0,-1-18-16,0-8 0,9-8 15,9-19-15,-1-7 16,18-10 0,0-8-16,0 0 15,0 0-15</inkml:trace>
  <inkml:trace contextRef="#ctx0" brushRef="#br0" timeOffset="393.47">4168 5489 0,'0'-9'0,"0"1"0,0 8 16,0-9 0,0 9-16,0 0 15,0 0-15,0 0 16,0 0-16,0 0 15,0 0-15,0 0 16,0 0 0,9 17-16,8 1 15,9 16-15,9 18 16,0 0-16,0 0 16,-1-8-16,-8-1 15,0 0-15,0 1 16,0-18-16,-8 0 15,-9-9 1,-1-9-16,1 1 0,-9-18 16,17-42-1,9-45-15,0-42 16,9-27-16,-9 35 16,0 44-16,0 34 15,-8 34-15</inkml:trace>
  <inkml:trace contextRef="#ctx0" brushRef="#br0" timeOffset="843.53">4828 5671 0,'0'0'0,"0"0"0,0 0 15,0 0 1,0 0-16,0 0 15,26-9-15,9 1 16,8-1-16,9 0 16,18 9-16,-9 0 15,17-8-15,-26 8 16</inkml:trace>
  <inkml:trace contextRef="#ctx0" brushRef="#br0" timeOffset="1773.97">5809 5576 0,'0'0'0,"0"0"0,0 0 15,0 0 1,0 0-16,0 0 16,0 0-16,0 0 15,-8 0-15,-1 0 16,0 0-16,-17 0 15,0 17-15,-8 9 16,-10 17-16,1 9 16,8 0-1,18-8-15,8-1 16,9-8-16,0-9 16,9-9-16,8-9 15,0 1-15,9-18 16,9-16-1,17-36-15,9-34 16,8-9-16,1-44 16,-1-16-16,-25 25 15,-1 18-15,-17 34 16,-17 44-16,0 17 16,-1 18-16,-8 8 15,-8 8 1,-1 27-16,-17 51 15,0 36-15,-9-1 16,9 9-16,9 0 16,-1-18-16,18-25 15,0-18-15,9-25 16,0-10-16,8-8 16,0-17-16,1-1 15,-1-8-15,1 0 16</inkml:trace>
  <inkml:trace contextRef="#ctx0" brushRef="#br0" timeOffset="1990.56">6200 5610 0,'0'0'0,"0"0"16,0 0-16,0 0 15,0 0-15,0 9 16,0 8-16,0 18 16,0 0-16,0-1 15,0 10-15,0-18 16,0 0-16,0-18 16,0 1-16</inkml:trace>
  <inkml:trace contextRef="#ctx0" brushRef="#br0" timeOffset="2111.07">6183 5177 0,'0'0'15,"0"9"-15,0 0 0,0 8 16,0 18-16,0-18 16</inkml:trace>
  <inkml:trace contextRef="#ctx0" brushRef="#br0" timeOffset="2757">6582 5524 0,'0'0'0,"0"0"16,-8 0-16,-1 0 15,0 0-15,1 8 16,-1 10-16,0 8 16,1 8-16,-1 10 15,0-1-15,0 0 16,1 1 0,-1-18-16,0-9 15,9 0-15,-8-8 16,8 0-16,0-9 15,0 0-15,0-9 16,0-8 0,8-9-16,10-9 15,-1 0-15,9 1 16,0 8-16,0 8 16,9 1-16,-9 0 15,0 17-15,0 0 16,-8 17-16,-10 0 15,1 1 1,0 8-16,-9 0 0,0 0 16,0-9-16,0-8 15,0-1 1,0-8-16,0-8 16,17-18-16,0-18 15,9 1-15,0-9 16,0 17-16,1 18 15,-19 8-15,1 9 16,0 0 0,-1 26-16,1 26 15,0 0-15,-1 9 16,1-9-16,0-9 16,-1-8-16,1-9 15,0-17-15</inkml:trace>
  <inkml:trace contextRef="#ctx0" brushRef="#br0" timeOffset="3190.3">7095 5784 0,'0'0'0,"0"0"0,0 0 16,0 0-16,0 0 16,0 0-16,26 0 15,8-9-15,1 0 16,9-17-16,-1 0 16,0-8-16,-8 8 15,-9-9-15,0 0 16,-17 9-1,0 0-15,-18 9 16,0 0-16,1 17 16,-10 0-16,-8 17 15,-17 18-15,-1 17 16,10 0-16,16 0 16,10-9-1,8 0-15,8-8 16,10-18-16,-1 1 15,18-10-15,8 1 16,1-9-16,-18 9 16</inkml:trace>
  <inkml:trace contextRef="#ctx0" brushRef="#br0" timeOffset="3590.29">7650 5558 0,'0'0'0,"0"0"0,0 0 16,0 0-16,0 0 15,0 18-15,0 16 16,0 1-16,0 17 16,0-9-1,-8 1-15,8-18 16,0 0-16,0-9 15,0-8-15,0-1 16,0-8 0,0 0-16,0-17 0,17-26 15,0-9-15,1 8 16,-1 10 0,1-1-16,-1 18 15,0-1-15,1 18 16,-1 0-16,-8 0 15,8 18-15,-8-1 16,-1 18-16,1-1 16,0 10-16,-1-1 15,1-26 1</inkml:trace>
  <inkml:trace contextRef="#ctx0" brushRef="#br0" timeOffset="3989.87">8406 5524 0,'0'0'0,"0"-9"16,0 0-16,0 1 15,0-1-15,-9 0 16,1 1-16,-1 8 15,-17 0 1,0 0-16,0 17 16,-9 0-16,0 1 15,0 16-15,18 1 16,0-9-16,17 0 16,0 0-16,8-9 15,1 1-15,0-1 16,-1-8-16,1-1 15,0 1 1,-9 0-16,-9 8 16,0 0-16,1 1 15,-1-1-15,0-8 16,1-1-16,8 1 16,0 0-16</inkml:trace>
  <inkml:trace contextRef="#ctx0" brushRef="#br0" timeOffset="4176.89">8597 5619 0,'0'0'0,"0"0"15,0 0-15,0 17 16,-9 9-16,9 0 16,0 0-16,0 0 15,0-8-15,0-1 16,0-8-1,0 8-15,0-8 16,9-1-16</inkml:trace>
  <inkml:trace contextRef="#ctx0" brushRef="#br0" timeOffset="4290.7">8554 5333 0,'0'0'0,"8"18"0,10-1 15,147 95-15</inkml:trace>
  <inkml:trace contextRef="#ctx0" brushRef="#br0" timeOffset="5973.25">8910 5619 0,'0'0'0,"0"0"16,0 0-16,0 0 15,0 0-15,0 0 16,0 0-16,-9 0 15,0 17-15,0 1 16,-8 16-16,0 10 16,8-1-16,9 0 15,0-8 1,9-9-16,-1-9 16,10-8-16,-1 0 15,1-1 1,-1-16-16,-8-1 0,-1-17 15,1 0 1,-9-9-16,-9 1 16,1-1-16,-10 18 15,10 8-15,8-8 16,0 17-16</inkml:trace>
  <inkml:trace contextRef="#ctx0" brushRef="#br0" timeOffset="6357.22">9309 5550 0,'0'0'0,"0"0"0,0 0 16,0 0-16,-9 8 16,1 10-16,-1-1 15,0 9-15,1 9 16,-1-9-16,0 0 15,1 0-15,8-9 16,0-8 0,0-1-16,0-8 15,0 0-15,0-8 16,0-10-16,17-8 16,0-8-16,9-1 15,0 18-15,-8-1 16,-10 18-16,1 0 15,0 0 1,-9 9-16,8 26 16,10-1-16,-1 10 15,1-1-15,-1-8 16,-8-18-16</inkml:trace>
  <inkml:trace contextRef="#ctx0" brushRef="#br0" timeOffset="7059.9">9830 5558 0,'0'0'0,"0"0"15,0 0-15,0 0 16,0 0-16,0 0 16,-9 0-1,1 0-15,-1 0 0,-17 18 16,0 8-16,-18 17 16,10 0-16,-1 1 15,18-1 1,-1-17-16,18 0 15,0-17-15,0-1 16,18 1-16,-1-18 16,18-8-16,-1-18 15,1-8-15,-9 8 16,0 9-16,-17 9 16,0 8-1,-1 9-15,-8 0 16,0 18-16,9 8 15,8 8-15,1 1 16,-1-9-16,0 0 16,1-9-16,8-8 15,9 0-15,-1-18 16,18-26 0,9-17-16,9-34 15,8-10-15,-9-16 16,-25-1-16,-18 27 15,-17 25-15,-1 26 16,1 18-16,-9 0 16,0 17-1,0 0-15,-9 8 0,-8 27 16,-1 26 0,1 8-16,0 9 15,-1 8-15,10 1 16,8-18-16,17-8 15,0-18-15,18-8 16,17 8-16,-26-25 16</inkml:trace>
  <inkml:trace contextRef="#ctx0" brushRef="#br0" timeOffset="7539.1">11428 5489 0,'-9'-9'0,"9"1"0,0-1 0,0 0 15,-9 1 1,1-1-16,-1-8 16,-8 0-16,-9-1 15,0 18-15,0 0 16,-9 18-16,0-1 16,9 0-16,9 0 15,-1 9-15,18-8 16,0 16-16,9 1 15,8 0-15,9-9 16,0 0 0,-8-9-16,-9-8 15,-1 8-15,-8-8 16,-8 8-16,-1 0 16,-17 1-16,0-1 15,-9 0-15,9 1 16,17-10-16,9 1 15</inkml:trace>
  <inkml:trace contextRef="#ctx0" brushRef="#br0" timeOffset="8045.56">11567 5472 0,'0'-9'0,"0"9"15,0 0-15,0 0 16,0 0-16,0 17 16,0 9-16,0 35 15,0 26-15,0 8 16,0 18-16,0-10 16,0-16-16,0-9 15,-9-17 1,9-18-16,-9-17 15,1 0-15,8-17 16,-9-1-16,0-8 16,1-17-16,-1-26 15,-8-53-15,17-42 16,0 8-16,17 26 16,0 17-16,9 27 15,-8 16 1,8 10-16,9 8 15,-9 8-15,8 1 16,1 8-16,0 9 16,0 0-1,-9 9-15,0 0 0,-18-1 16,1 1-16,-9 8 16,-9 1-1,-8 16-15,-26 1 16,-1-9-16,9 9 15,9-9-15,18-18 16</inkml:trace>
  <inkml:trace contextRef="#ctx0" brushRef="#br0" timeOffset="8522.79">12357 5541 0,'0'0'0,"0"0"15,0 0-15,-9 0 16,1 0-16,-1 0 16,0 0-1,1 0-15,-1 0 16,0-9-16,-8 9 16,-9 0-16,0 0 15,0 0-15,-18 18 16,1-1-16,-1 18 15,1 8 1,8 0-16,9-8 0,9-9 16,8 0-1,9-17-15,0-1 16,0-8-16,18-8 16,8-10-16,8-25 15,10-9-15,-10 9 16,-7 8-16,-1 0 15,-18 18-15,1 0 16,0 17 0,-9 0-16,0 0 15,0 8-15,17 18 16,0 18-16,1-1 16,-1 0-16,0-8 15,18 0-15,-17-18 16</inkml:trace>
  <inkml:trace contextRef="#ctx0" brushRef="#br0" timeOffset="9174.11">12739 5532 0,'0'0'0,"0"0"16,0 0-16,0 0 15,-9-8-15,1-1 16,8 0-16,-9 1 15,0-1 1,1 0-16,-1 1 16,0 8-16,1 0 15,-1 0-15,-17 0 16,0 17-16,-9 0 16,9 1-16,-9 16 15,1 10-15,16-1 16,1 0-1,17-8-15,0-9 16,0 0-16,17 0 16,9 0-16,9 0 15,17-17 1,18-1-16,16-16 0,1-10 16,9-8-16,-18-8 15,-17-10 1,-18 10-16,1-1 15,-18 0-15,-18 1 16,1 8-16,-18 8 16,1 1-16,-1 8 15,-8 9-15,-10 0 16,1 9-16,0 8 16,9 9-1,0 9-15,17-9 16,8 9-16,10-9 15,16 0-15,27 0 16,-26-18-16</inkml:trace>
  <inkml:trace contextRef="#ctx0" brushRef="#br0" timeOffset="13535.8">13955 5922 0,'0'0'0,"0"0"0,0 0 0,0 0 15,0 17-15,-9 9 16,-8 35-16,-1 26 15,10-44-15</inkml:trace>
  <inkml:trace contextRef="#ctx0" brushRef="#br0" timeOffset="13988.76">14953 5221 0,'0'0'0,"0"0"15,0 0-15,0 8 16,-8 10-16,-1 25 15,0 26 1,-8 26-16,0 18 16,-1-9-16,10-17 15,-1-18-15,0-17 16,9-17-16,0-27 16</inkml:trace>
  <inkml:trace contextRef="#ctx0" brushRef="#br0" timeOffset="14522.44">14867 5160 0,'0'0'0,"0"0"16,0 0-16,0 0 15,0 0-15,0 0 16,8 0-1,10 0-15,8 0 16,8 0-16,10 0 16,-1 0-16,1 0 15,-18 9-15,0-1 16,0 10 0,-17-1-16,-1 0 15,-16 1-15,-1 8 16,-9 0-16,-8 8 15,-8-8-15,-1 0 16,18-17-16,-1 0 16,1-1-16,17 1 15,0-9-15,0 0 16,9 9-16,8 8 16,18 0-1,8 9-15,9-9 16,-8 9-16,-1-8 15,-17-1-15,-9 9 16,-17 0-16,-8 9 16,-18-9-1,-9 8-15,-26-8 0,9 0 16,-9-8 0,9-10-16,17 1 15,9 0-15,9-9 16,8 8-16</inkml:trace>
  <inkml:trace contextRef="#ctx0" brushRef="#br0" timeOffset="15039.49">15674 5498 0,'0'0'0,"0"-9"0,0 0 16,0 9-16,0 0 15,-8 0-15,-1 0 16,0 0-16,-17 0 15,0 9-15,-9 8 16,9 1-16,9 16 16,0 1-1,-1 0-15,18-9 16,0-9-16,0-8 16,9-1-16,0 1 15,8-18-15,0-8 16,9-9-16,0-9 15,0 1-15,0 16 16,-17 1 0,0 0-16,0 17 15,-9 0-15,8 0 16,-8 8-16,18 18 16,8 9-16,0 8 15,0-8-15,8 8 16,10-8-1,-18-18-15</inkml:trace>
  <inkml:trace contextRef="#ctx0" brushRef="#br0" timeOffset="15422.02">16187 5342 0,'0'0'0,"0"0"16,0 0-16,0 0 15,-9 0-15,0 0 16,0 0-16,1 0 16,-1 9-16,-8 8 15,-1 0 1,10 1-16,8-1 15,0 0-15,0 0 16,0 1-16,0 8 16,0-9-16,0-8 15,0-1-15,0 10 16,0-1-16,-9-8 16,0 8-1,1-8-15,-1-1 0,0 1 16,9 8-1,0 1-15,0-10 16</inkml:trace>
  <inkml:trace contextRef="#ctx0" brushRef="#br0" timeOffset="15601.17">16412 5498 0,'0'0'0,"0"0"0,0 8 15,0 10-15,-8-1 16,8 18-16,0-9 16,0 0-16,0-18 15,0 1-15,8 0 16</inkml:trace>
  <inkml:trace contextRef="#ctx0" brushRef="#br0" timeOffset="15721.62">16291 5117 0,'0'0'0,"0"0"0,0 0 0,0 0 15,8 0-15,10 8 16</inkml:trace>
  <inkml:trace contextRef="#ctx0" brushRef="#br0" timeOffset="16158.17">16942 5472 0,'0'0'0,"0"-9"0,0 0 0,0 1 16,0-1-16,-9 1 16,1-1-1,-1 9-15,-17 0 16,0 0-16,0 17 16,0 0-16,-9 1 15,18-1-15,-1 0 16,18 9-16,0 9 15,18 0-15,-1-1 16,0-8-16,9 0 16,-17-8-1,0-10-15,-1 1 16,1 8 0,-18 1-16,1-1 0,-18 0 15,0 1-15,0-10 16,0 10-16,8-10 15</inkml:trace>
  <inkml:trace contextRef="#ctx0" brushRef="#br0" timeOffset="16626.79">17411 5212 0,'0'0'0,"0"0"16,0 0-16,0 0 16,0 0-1,0 0-15,0 0 0,0 0 16,0 0-16,0 9 16,0-9-1,0 8-15</inkml:trace>
  <inkml:trace contextRef="#ctx0" brushRef="#br0" timeOffset="17029.38">17394 5567 0,'0'0'0,"0"0"0,0 0 16,0 0-16,0 0 15,0 0-15,0 0 16,8 0-16,1 0 15</inkml:trace>
  <inkml:trace contextRef="#ctx0" brushRef="#br0" timeOffset="18759.07">18514 5047 0,'0'0'0,"0"-8"0,0-1 15,-9 0-15,0 1 16,1-10-16,-1 10 15,0-10-15,1 10 16,-1-1-16,0 1 16,1 8-1,-1 0-15,0 0 16,1 0-16,-1 8 16,0 9-16,9 1 15,0 16-15,0 1 16,0 0-16,9 8 15,0-8-15,-1-9 16,1 0-16,0-9 16,-9 0-1,-9 1-15,0-1 16,1 0-16,-18 1 16,-18 8-16,1 0 15,8 0-15,0-9 16,18-8-1,-1-1-15,1 1 16,8-1-16,9-8 16,0 0-16,0 0 15,0 0-15,0 0 16,0 18-16,0-1 16,18 18-16,-1 17 15,1 8-15,-1 10 16,0-1-16,-8 0 15,0 1 1,-1 7-16,-8-16 16,0-9-16,0-9 15,0-8-15,0-9 16,0 0-16,9 0 16,8 0-16,9 9 15,-8-9-15</inkml:trace>
  <inkml:trace contextRef="#ctx0" brushRef="#br0" timeOffset="23541.86">18757 5550 0,'0'0'0,"0"0"0,-9 0 0,9 0 0,0 0 15,0 0 1,0 0-16,0 0 16,0 0-16,0 0 15,0 0-15,18 0 16,-1 0-16,18 17 15,8 18-15,1-1 16,-10 1-16,-8 0 16,0 8-1,-17 0-15,0 1 16,-18 25-16,-26 17 16,1-16-16,8-18 15,-1-26-15,10 0 16,0-18-16,8-8 15,9 0-15,0-8 16</inkml:trace>
  <inkml:trace contextRef="#ctx0" brushRef="#br0" timeOffset="23821.27">19182 5480 0,'0'0'0,"0"0"16,0 0-16,-8-8 15,8 8-15,-9 0 16,0 0 0,1 0-16,-10 17 15,1 9-15,-9 43 16,-9 9-16,18 0 16,-1-8-16,18-1 15,0 9-15,0 0 16,0-26-16,9-18 15,8-8 1,1 0-16,8 0 16,-9-17-16</inkml:trace>
  <inkml:trace contextRef="#ctx0" brushRef="#br0" timeOffset="24131.47">19278 5957 0,'0'0'0,"0"0"16,0 0-16,0 0 16,0 0-16,0 0 15,0 0-15,0 17 16,0 9-16,0 0 16,17 9-16,9-9 15,0 0 1,0-18-16,-8 1 15,-1-9-15,-8-9 16,0 1-16,-1-1 16,-8 0-16,-8-8 15,-1 0-15,-17-1 16,8 1-16,1 17 16,0 0-16,17 0 15</inkml:trace>
  <inkml:trace contextRef="#ctx0" brushRef="#br0" timeOffset="24521.47">19156 5091 0,'-8'0'0,"-1"0"15,0 0-15,1 0 16,-1 8-16,0 18 16,-8 9-16,-9 17 15,0 0-15,8 9 16,1-18 0,0-8-16,17-9 15,0-18-15,0 1 16,8-9-16</inkml:trace>
  <inkml:trace contextRef="#ctx0" brushRef="#br0" timeOffset="24655.42">19070 5117 0,'0'0'0,"0"0"0,0 0 16,17 17-16,0 18 15,1-1-15,16 10 16,10 8-16,-9-18 15</inkml:trace>
  <inkml:trace contextRef="#ctx0" brushRef="#br0" timeOffset="25143.29">19712 6035 0,'0'0'0,"0"0"15,0 0-15,0 0 16,0 0-16,0 17 16,9 0-16,0 9 15,-9 9-15,0 0 16,-9-1-16,0 10 16,-17-1-16,9-17 15,8-9 1,9-8-16</inkml:trace>
  <inkml:trace contextRef="#ctx0" brushRef="#br0" timeOffset="30923.97">20103 5567 0,'0'0'0,"0"0"0,-9 0 16,9 0-16,0 0 15,0 0-15,0 0 16,0 0-16,0 0 16,0 0-16,0 0 15,0 0-15,9 9 16,8 8-16,9 0 15,0 18 1,0-9-16,-17 9 16,0-1-16,-18 18 15,0 0-15,-25 26 16,-10 0-16,-8 0 16,0-17-16,0-9 15,17-18-15,18-8 16,-9-8-16,17-10 15,9 1 1,9-9-16</inkml:trace>
  <inkml:trace contextRef="#ctx0" brushRef="#br0" timeOffset="31470.36">20450 5558 0,'0'0'0,"0"0"0,0 0 16,0 0-16,0 0 15,0 0-15,0 0 16,0 0-16,-8 0 16,-1 0-16,0 0 15,1 0 1,-1 0-16,9 0 0,0 0 16,0 0-1,0 0-15,0 0 16,0 0-16,0 0 15,0 0-15,-9 0 16,0 0-16,9 0 16,-8 0-16,-1 0 15,-17 18-15,0 8 16,9 8 0,-1 10-16,1 8 15,0 0-15,8 8 16,9 1-16,0-1 15,17-8-15,1-8 16,-1-18-16,9 0 16,9-18-16,8-8 15,-17 0-15</inkml:trace>
  <inkml:trace contextRef="#ctx0" brushRef="#br0" timeOffset="31751.28">20667 5991 0,'0'0'0,"0"0"15,0 0-15,0 0 16,0 0-16,0 18 16,0-1-1,0 18-15,0 8 16,0 0-16,0 1 16,0-1-16,0-26 15</inkml:trace>
  <inkml:trace contextRef="#ctx0" brushRef="#br0" timeOffset="32171.81">20164 5099 0,'0'0'0,"0"0"0,-9 18 16,0 8-16,1 26 15,-10 0-15,1-9 16,0-8-1,17-9-15,0 0 16,0-18-16</inkml:trace>
  <inkml:trace contextRef="#ctx0" brushRef="#br0" timeOffset="32341.38">20164 5108 0,'0'0'0,"0"0"0,0 0 16,0 9-16,0 8 15,0 9-15,17 9 16,9-1-16,-9 10 16,18-1-16,9 0 15,8 1-15,-26-18 16</inkml:trace>
  <inkml:trace contextRef="#ctx0" brushRef="#br0" timeOffset="32754.23">20928 6260 0,'0'0'0,"0"0"0,-9 17 15,0 9 1,-8 9-16,-9 25 16,9 27-16,-18 0 15,18-53-15</inkml:trace>
  <inkml:trace contextRef="#ctx0" brushRef="#br0" timeOffset="33010.12">21110 6009 0,'0'0'0,"0"0"0,0 0 16,0 0-16,0 0 16,0 0-16,9 0 15,0 0-15</inkml:trace>
  <inkml:trace contextRef="#ctx0" brushRef="#br0" timeOffset="33169.66">21484 5974 0,'0'0'0,"0"0"0,0 0 16,0 0-16,0 0 15,8 0 1,-8 0-16</inkml:trace>
  <inkml:trace contextRef="#ctx0" brushRef="#br0" timeOffset="33307.83">21909 5922 0,'0'0'0,"0"0"0,0 9 0,0 8 15,0 0 1,0-8-16,0-9 16</inkml:trace>
  <inkml:trace contextRef="#ctx0" brushRef="#br0" timeOffset="33669.22">22213 6156 0,'0'0'0,"0"0"0,9 0 15,8 9-15,0-1 16,1 1-16,-1 0 16,-8 8-1,0 0-15,-1 1 16,-16 16-16,8-8 15,0-8-15</inkml:trace>
  <inkml:trace contextRef="#ctx0" brushRef="#br0" timeOffset="34454.19">22595 5662 0,'0'0'0,"0"0"15,0 0 1,0 0-16,18 0 0,-1 0 15,18 0 1,-1 9-16,1 8 16,0 1-16,8-1 15,-8 0-15,-9 18 16,-9 0-16,-8-1 16,-18 18-16,-8 9 15,-9-1-15,-9 10 16,-8-10-1,-1-16-15,10-10 16,16-8-16,18-17 16,0 0-16,0-1 15</inkml:trace>
  <inkml:trace contextRef="#ctx0" brushRef="#br0" timeOffset="34786.62">23229 5558 0,'0'0'0,"0"0"0,0-8 15,-9-1-15,1 0 16,8 9-16,-9 0 16,0 0-1,1 0-15,-1 0 16,0 0-16,1 0 15,-10 18-15,-8 16 16,-9 18-16,9 0 16,0 9-16,9 0 15,0 8-15,17 0 16,0-8-16,8-9 16,10-9-1,-1-8-15,18-9 16,-1 8-16,1-8 15,-9-8-15</inkml:trace>
  <inkml:trace contextRef="#ctx0" brushRef="#br0" timeOffset="35304.18">23342 6017 0,'0'0'0,"0"0"16,0 0-16,0 0 15,0 0-15,0 0 16,0 18-16,0-1 15,0 0-15,0 18 16,0 0-16,0-9 16,0 0-16,0-9 15,0 0 1,0-8-16,0 0 16,0-1-16,0-8 15,0-8-15,0-10 16,0-8-16,17-8 15,1 8-15,-1 8 16,0 1-16,1 0 16,-1 8-1,1 0-15,-1 9 16,0 0-16,1 0 16,-1 18-16,9-1 15,-17 9-15,-1 9 16,1-9-16,0 0 15,-1 0-15,1-9 16,0 0-16</inkml:trace>
  <inkml:trace contextRef="#ctx0" brushRef="#br0" timeOffset="35573.62">23750 6191 0,'0'0'0,"0"0"0,0 0 15,0 0-15,0 0 16,0 0-16,9 0 15,8 0 1,1 0-16,34 0 16,8-9-16,-34 0 15</inkml:trace>
  <inkml:trace contextRef="#ctx0" brushRef="#br0" timeOffset="35787.32">24202 5983 0,'0'0'0,"0"0"0,0 0 15,0 0-15,0 0 16,0 8-16,0 10 16,0 16-1,8 18-15,1 9 16,0 0-16,-1-9 15,-8-35-15</inkml:trace>
  <inkml:trace contextRef="#ctx0" brushRef="#br0" timeOffset="36220.64">22916 5047 0,'0'0'0,"0"0"16,0 0-16,0 0 15,0 0-15,-8 0 16,-1 18-16,-17 16 15,0 18-15,0 9 16,0-9-16,9-9 16,17-17-16,0 0 15,0-17 1,0 0-16</inkml:trace>
  <inkml:trace contextRef="#ctx0" brushRef="#br0" timeOffset="36368.8">22899 5039 0,'0'0'0,"0"0"16,0 0 0,0 0-16,17 17 0,1 0 15,-1 1 1,18 16-16,8 27 16,-8-26-16</inkml:trace>
  <inkml:trace contextRef="#ctx0" brushRef="#br0" timeOffset="37203.44">24419 5099 0,'0'0'15,"0"0"-15,0 0 0,0 0 16,0 0-16,0 0 0,0 0 16,0 0-16,8 0 15,10 0-15,-1 9 16,1 0-1,-1 8-15,0 0 16,1 18-16,8 0 16,-9-1-16,-8 10 15,-1-1-15,1 0 16,0-8-16,-1-1 16,1-8-1,0 0-15,0 0 16,8 0-16,0-17 15,-8 0-15,0-1 16,-1-8-16,1 0 16,0 0-16,-9 0 15,0 0-15,0 0 16,0 0-16,0 0 16,0 0-16,0 0 15,8 0 1,1 0-16,0 18 15,8 8-15,-8 8 16,-1 1-16,10 8 16,-9 18-16,8 0 15,0 8 1,-8 9-16,0-18 0,-1 1 16,-8-9-1,0-9-15,0 1 16,0-10-16,0-8 15,-8 0-15,-10 0 16,-8 9 0,-9-9-16,18-9 0</inkml:trace>
  <inkml:trace contextRef="#ctx0" brushRef="#br0" timeOffset="48652.51">25148 5680 0,'0'0'0,"0"0"0,0 0 16,0 0-16,0 0 15,0 0-15,0 0 16,0 0-16,9 0 16,8-9-16,9 9 15,9 0 1,17 0-16,0 0 16,0 0-16,0 0 15,9-9-15,0 1 16,-18 8-16</inkml:trace>
  <inkml:trace contextRef="#ctx0" brushRef="#br0" timeOffset="48900.52">25365 5957 0,'-8'-9'0,"-1"0"0,0 9 16,9 0-16,0-8 16,0-1-16,0 9 15,0-8-15,18-1 16,-1 0-16,0 9 16,18-8-16,0-1 15,26 9-15,-1 9 16,-34-1-16</inkml:trace>
  <inkml:trace contextRef="#ctx0" brushRef="#br0" timeOffset="50401.86">26347 5021 0,'-9'-8'0,"-9"-1"16,10 0-16,-1 1 16,0-1-16,1 9 15,-1 0-15,0 0 16,9 0-16,0 0 15,0 0-15,-8 0 16,-1 0-16,0 0 16,1 0-1,-1 0-15,0 0 16,1 17-16,8 1 16,0 8-16,0 17 15,0 18-15,0-9 16,0 0-16,0 0 15,0-9 1,0 0-16,0-8 16,0-1-16,-9 1 15,-8 0-15,-10-1 16,1-8-16,9 0 16,0-8-16,-1-1 15,1-8-15,0-1 16,-1 1-1,1 0-15,-1-1 16,10 1-16,-1-9 16,9 0-16,0 0 15,0 0-15,0 0 16,0 0-16,9 17 16,8 1-16,1-1 15,-1 9 1,9 9-16,-9 8 15,-8 18-15,0 16 16,-1 19-16,1-1 16,0 0-16,-1 9 15,1-9-15,0-17 16,-1-17-16,1-9 16,9-9-16,-1-17 15,18 0 1,-18-17-16</inkml:trace>
  <inkml:trace contextRef="#ctx0" brushRef="#br0" timeOffset="54135.51">26442 5463 0,'0'0'0,"0"0"0,0 0 0,0 0 0,0 0 15,0 9-15,0 25 0,0 44 16,9 44-16,-9 42 16,8 1-1,1-44-15,0-17 16,-9-17-16,0-27 16,0-17-16,0-25 15,0-10-15</inkml:trace>
  <inkml:trace contextRef="#ctx0" brushRef="#br0" timeOffset="54618.64">26468 5905 0,'0'-9'0,"0"1"0,0-1 15,0 9-15,0-9 16,17 1-16,1-1 16,17 0-16,-1 1 15,10 8-15,-1 0 16,1 8-16,-18 10 16,0-1-1,0 0-15,-18 9 31,1 9-31,0-1 0,-18 10 0,0-10 16,1 10-16,-10-18 16,1 0-16,8-9 15,1-8-15,8 8 16,8-8-16,1-9 16</inkml:trace>
  <inkml:trace contextRef="#ctx0" brushRef="#br0" timeOffset="54853.03">26902 5654 0,'0'0'0,"0"0"0,0 0 16,0 0-16,0 0 16,0 8-1,-8 10-15,-1 16 16,-8 27-16,-1 8 15,10 9 1,-1 0-16,9-9 0,0-8 16,0-18-16,0-8 15,9-9 1,8 0-16,-8-17 16</inkml:trace>
  <inkml:trace contextRef="#ctx0" brushRef="#br0" timeOffset="55161.17">27093 6009 0,'-8'0'0,"-1"0"16,9 0-16,-9 0 16,1 26-16,8 0 15,0 0-15,0 8 16,0-8-16,8 0 15,1 0 1,0-17-16,8 0 0,0-1 16,1-8-1,-10-8-15,1-1 16,0 0-16,-9-17 16,-9 0-16,0 0 15,-8 9-15,-9 8 16,9-8-16,8 17 15</inkml:trace>
  <inkml:trace contextRef="#ctx0" brushRef="#br0" timeOffset="55519.75">27302 5619 0,'0'0'0,"0"0"15,0 0-15,0 0 16,0 0-16,0 9 16,0 8-16,17 0 15,0 9-15,10 0 16,-1 0-16,8 0 15,-8 0 1,0-8-16,-8-10 16,-10 1-16,1 8 15,-9 1-15,-9 16 16,-17 27-16,-17 8 16,0 9-16,-1-17 15,27-1-15,8-34 16</inkml:trace>
  <inkml:trace contextRef="#ctx0" brushRef="#br0" timeOffset="55755.65">27632 6312 0,'0'0'0,"0"0"16,0 0-16,0 0 15,0 9-15,0 8 16,0 18-16,-9 16 16,18 27-16,-1-26 15</inkml:trace>
  <inkml:trace contextRef="#ctx0" brushRef="#br0" timeOffset="56537.51">28092 5515 0,'-9'0'0,"1"0"0,8 0 16,-9 0 0,0 26-16,1 26 15,8 35-15,0 34 16,0 17-16,0 1 16,0-35-16,0-17 15,8-9-15,1-1 16,8-25-16,-8-43 15</inkml:trace>
  <inkml:trace contextRef="#ctx0" brushRef="#br0" timeOffset="56916.42">28214 5905 0,'0'-9'0,"0"9"0,0 0 16,0 0-16,8 0 15,10 0 1,-1 0-16,0 0 15,-8 0-15,0 9 16,-1 0-16,10 8 16,-10-9-16,-8 10 15,-8 8-15,-1 8 16,-8 10-16,-1-1 16,1-17-1,0 0-15,8 0 16,9-17-16,0-1 15,0-8-15,0 9 16</inkml:trace>
  <inkml:trace contextRef="#ctx0" brushRef="#br0" timeOffset="57151.5">28622 5636 0,'0'0'0,"-9"0"0,0 0 16,1 0-16,-1 18 15,-17-1-15,0 18 16,0 8-16,0 0 16,8 1-16,1 8 15,0-1-15,17 10 16,0-9 0,0-9-16,8-8 15,18 0-15,0-9 16,-8-18-16</inkml:trace>
  <inkml:trace contextRef="#ctx0" brushRef="#br0" timeOffset="57334.06">28630 6000 0,'0'0'0,"0"0"15,0 0-15,0 0 16,0 9-16,0 8 15,0 18-15,0-1 16,0 1-16,0 8 16,9 1-1,-9-27-15</inkml:trace>
  <inkml:trace contextRef="#ctx0" brushRef="#br0" timeOffset="57668.33">28691 5662 0,'0'0'0,"0"0"0,0 0 15,0 0-15,18 18 16,8-1-16,8 9 15,1 0 1,17-9-16,0 9 16,-8-8-16,-1-10 15,-17 1-15,-9 0 16,-8 8-16,0 0 16,-18 27-16,-17 16 15,-17 18-15,-1-9 16,10-8-16,-1-9 15,17-26 1</inkml:trace>
  <inkml:trace contextRef="#ctx0" brushRef="#br0" timeOffset="57937.34">29195 6312 0,'0'0'0,"0"0"0,0 0 0,0 0 16,0 9-16,0 8 15,-9 18 1,0 16-16,-8 1 15,0 9-15,-1 0 16,18-35-16</inkml:trace>
  <inkml:trace contextRef="#ctx0" brushRef="#br0" timeOffset="58315.68">29507 6017 0,'0'0'0,"0"0"0,0 0 15,0 0-15,0 0 16,0 0-16,0 0 16</inkml:trace>
  <inkml:trace contextRef="#ctx0" brushRef="#br0" timeOffset="58462.91">29646 6087 0,'0'0'0,"0"0"0,0 0 0,0 0 0,0 0 16,0-9-1,0 0-15,0 9 16</inkml:trace>
  <inkml:trace contextRef="#ctx0" brushRef="#br0" timeOffset="58602.12">30037 5905 0,'0'0'0,"0"0"0,0 0 15,0 0-15,0 0 16,0 0-16</inkml:trace>
  <inkml:trace contextRef="#ctx0" brushRef="#br0" timeOffset="59151.92">30437 6052 0,'0'0'0,"0"0"0,0 0 16,0 0-1,0 0-15,0 0 16,0 0-16,0 9 16,0-1-16,0 1 15,0 8-15,0 1 16,0-1-16,0 9 16,0 9-16,-9-1 15,-8 10 1,-1 8-16,18-26 15</inkml:trace>
  <inkml:trace contextRef="#ctx0" brushRef="#br0" timeOffset="59767.77">30515 5576 0,'0'0'0,"0"0"0,0 0 15,0 0-15,8 0 16,10 8 0,17 10-16,-1-1 15,1 9-15,8 9 16,1-1-16,-1 1 15,-17 0-15,0 8 16,-17 9-16,-9 0 16,-17 8-1,-9 1-15,0 0 16,-9-18-16,9 0 16,0-8-16,0-9 15,8-9-15,18-8 16</inkml:trace>
  <inkml:trace contextRef="#ctx0" brushRef="#br0" timeOffset="60001.7">30923 5576 0,'0'0'0,"0"0"0,0 0 15,0 0-15,0 0 16,0 17-16,0 9 15,0 26 1,0 9-16,0 8 16,0-8-16,0-1 15,0 1-15,0-1 16,17-16-16,18 8 16,8 0-16,-25-26 15</inkml:trace>
  <inkml:trace contextRef="#ctx0" brushRef="#br0" timeOffset="60719.3">30454 5498 0,'0'0'0,"0"0"0,0 0 15,0 0-15,0 0 16,0 0-16,0 0 16,0 0-1,9 26-15,8 26 16,0 43-16,-8 18 15,-9 17-15,9 8 16,-1-25-16,-16-18 16,-1 0-16,9-17 15,0 0 1,0-26-16</inkml:trace>
  <inkml:trace contextRef="#ctx0" brushRef="#br0" timeOffset="61257.45">31114 6069 0,'0'0'0,"0"0"16,0 18-16,-9-1 15,1 9 1,-1 0-16,0-9 16,0 1-16,9-10 15,0 1-15,0 0 16,0-9-16,0 0 16,0-9-16,9-17 15,9 0-15,8-17 16,0 8-16,-9 9 15,9 9 1,-17-1-16,-1 18 16,10 0-16,-10 0 15,1 9-15,9 8 16,-1 18-16,-8 0 16,-1-1-16,1 10 15,0-27-15</inkml:trace>
  <inkml:trace contextRef="#ctx0" brushRef="#br0" timeOffset="61504.72">31366 6156 0,'0'0'0,"0"0"16,0 0-16,0 0 15,0 0-15,17 0 16,0-9-16,36-8 16,-10 8-16</inkml:trace>
  <inkml:trace contextRef="#ctx0" brushRef="#br0" timeOffset="61867.59">31757 5974 0,'0'0'0,"-9"0"16,9 0-16,-9 0 15,9 9-15,0-1 16,0 10 0,0 8-16,0 8 0,0 1 15,0 8-15,0 1 16,9-1 0,0-17-16</inkml:trace>
  <inkml:trace contextRef="#ctx0" brushRef="#br0" timeOffset="62267.82">31817 5706 0,'0'0'0,"0"0"0,0 0 16,0 0-16,18 17 16,-1 0-16,9 1 15,9-1-15,8 0 16,1 1-16,-1-10 15,-17 1 1,0 0-16,-17-1 16,0 10-16,-9-1 15,-9 9-15,-17 26 16,-18 8-16,10-16 16,-1-1-16,9 0 15,9-8-15,8-9 16</inkml:trace>
  <inkml:trace contextRef="#ctx0" brushRef="#br0" timeOffset="63221.65">32191 5099 0,'0'0'0,"0"0"15,0 0-15,0 0 16,0 0-16,0 0 16,0 9-1,0 0-15,0 8 16,8 0-16,1 1 15,8-1-15,1 9 16,-1 9-16,9-1 16,-8 1-16,-1-9 15,-8 0-15,-1 0 16,1 0-16,0-9 16,-1-8-1,1-1-15,0 1 16,-1 0-16,1-9 15,0 0-15,-9 0 16,0 0-16,0 0 16,0 0-16,0 0 15,0 0-15,0 0 16,-9 0 0,0 17-16,-8 18 15,0-1-15,-1 10 16,10 8-16,-1 0 15,9 8-15,0-8 16,0-8-16,0-1 16,17 9-1,1 0-15,-1-9 16,-8 0-16,-1-8 16,1 0-16,0-1 15,-9 10-15,0-1 16,-9-17-16,0 0 15,1 0-15,-1-9 16,0 9-16,-8-9 16,-9 1-1,-9-1-15,0 9 16,18-9-16</inkml:trace>
  <inkml:trace contextRef="#ctx0" brushRef="#br0" timeOffset="74984.53">3977 7005 0,'0'0'0,"0"0"0,0 0 0,0 0 16,0 0 0,0 0-16,18 8 0,16 10 15,18-10 1,9 1-16,17 0 15,18-18-15,8 0 16,-17 1-16,-9-1 16,-17 0-16,-18 1 15,1-1-15,-10 0 16,-16 9-16</inkml:trace>
  <inkml:trace contextRef="#ctx0" brushRef="#br0" timeOffset="75299.77">4012 7334 0,'0'0'0,"0"0"0,0 0 0,0 0 15,0 0-15,0 0 16,0 0-16,17 0 16,9 0-16,26 0 15,18 9 1,8-1-16,9 1 16,-9-9-16,0 8 15,-17-8-15,0 0 16,-18-8-16,-17-1 15,-17 9-15</inkml:trace>
  <inkml:trace contextRef="#ctx0" brushRef="#br0" timeOffset="75583.71">4481 6814 0,'0'0'0,"0"0"15,0 0-15,0 0 16,26 9-16,17 8 16,27 1-1,17 7-15,8-7 16,-8 8-16,-18 0 16,-16 8-16,-10 1 15,-17 8-15,-17 18 16,-18 26-1,-34 43-15,-36 17 0,-16-17 16,17 8 0,8-17-16,27-69 15</inkml:trace>
  <inkml:trace contextRef="#ctx0" brushRef="#br0" timeOffset="75966.39">5792 6840 0,'0'0'0,"0"0"0,0 0 16,0 0-16,0 0 15,0 0-15,0 0 16,0 0-16,-9 9 16,1 43-16,-1 34 15,-17 27-15,0 17 16,-9-9-1,0-17-15,1-26 16,16-17-16,1-18 16,17-26-16,9-8 15,-1 0 1</inkml:trace>
  <inkml:trace contextRef="#ctx0" brushRef="#br0" timeOffset="76199.11">5766 6892 0,'0'0'0,"0"0"0,0 0 16,0 0-16,0 9 15,17 34-15,18 18 16,0 8 0,17 18-16,9 8 0,-9 9 15,-9-18 1,-17-25-16,0 0 15,-17-18-15,0-8 16,-9-9-16,0-9 16,0-8-16</inkml:trace>
  <inkml:trace contextRef="#ctx0" brushRef="#br0" timeOffset="76356.28">5688 7394 0,'0'0'0,"0"0"16,0 0-16,0 0 16,9 0-16,8 0 15,18 0-15,34-8 16,-17-1 0</inkml:trace>
  <inkml:trace contextRef="#ctx0" brushRef="#br0" timeOffset="76833.14">6183 7325 0,'0'0'0,"0"0"15,0 0-15,0 0 16,0 0-16,0 0 15,0 0-15,0 18 16,9 7 0,-1 19-16,1-1 15,0 0-15,-9 1 16,0-18-16,0-9 16,0-8-16,0-1 15,0-8-15,0 0 16,0-8-16,0-27 15,8-8-15,1 8 16,0 0 0,-1 18-16,1 0 15,0-1-15,8 10 16,0 8-16,9 0 16,1 0-16,-1 17 15,0 18-15,0-1 16,-18 1-16,1 0 15,0 8 1,-1-17-16,10-9 16,-10 1-16,1-10 15</inkml:trace>
  <inkml:trace contextRef="#ctx0" brushRef="#br0" timeOffset="77365.78">6721 7325 0,'0'0'0,"0"0"0,0 0 16,0 0-16,0 0 16,0 0-16,0 18 15,0 25-15,18 0 16,-1 0-1,0-8-15,1-9 16,-1-9-16,0-8 16,1 0-16,-1-18 15,1 0-15,-1-17 16,0 0-16,-8 0 16,0 9-16,-1 0 15,1-1 1,0 18-16,-1 0 15,10 18-15,8 25 16,9 26-16,-1 1 16,1 25-16,8 18 15,-17-10-15,-8-25 16,-9-17-16,-18-9 16,0-9-1,-17 1-15,0-18 16,0 0-16,-17-18 15,-1-16-15,1-10 16,-9-8-16,8-17 16,18-18-1,17 1-15,9-1 0,27 0 16,25 9 0,-26 35-16</inkml:trace>
  <inkml:trace contextRef="#ctx0" brushRef="#br0" timeOffset="77882.72">7980 7368 0,'0'0'0,"-8"0"0,8 0 0,-9 0 15,9 0-15,0 0 16,0 0-16,0 0 16,0 26-16,0 9 15,17 17 1,1 9-16,-1-1 16,0 1-1,1-9-15,8 0 0,-17-26 16,-1 0-16,1-9 15,0-8-15,-9-9 16,0-9 0,8-17-16,1-34 15,0-44-15,-1 8 16,18 18-16,0 35 16,1 26-16,-19 8 15</inkml:trace>
  <inkml:trace contextRef="#ctx0" brushRef="#br0" timeOffset="78282.97">8319 7706 0,'-9'-8'0,"-8"-1"15,8 9-15,9 0 16,0 0-16,0 0 15,0 0 1,9 0-16,8 0 16,9-9-16,9 1 15,0-1-15,0 0 16,-1-8-16,1-9 16,-9 0-16,-17 0 15,0 0 1,-18 9-16,0-1 15,0 1-15,1 0 16,-1 17-16,-8 8 16,-1 10-16,1 16 15,0 10-15,-1 8 16,18 0-16,0 0 16,9 0-16,0-9 15,8-9 1,35 10-16,0-10 15</inkml:trace>
  <inkml:trace contextRef="#ctx0" brushRef="#br0" timeOffset="78615.42">9153 7325 0,'0'0'0,"-9"0"0,0 0 15,1 9-15,-10 0 16,-8 8-16,0 0 16,0 18-1,-9 17-15,1 0 16,-1 17-1,9-8-15,8 8 0,1 0 16,17-17-16,0-9 16,0-17-16,9 0 15,8-8 1,18 8-16,34 0 16,-25-9-16</inkml:trace>
  <inkml:trace contextRef="#ctx0" brushRef="#br0" timeOffset="78932.67">9300 7594 0,'0'0'0,"-8"-9"0,8 9 16,-9-9-16,9 9 0,0 0 15,0 0 1,0 0-16,0 0 16,0 0-16,17-8 15,18-10-15,17-8 16,9 0-16,17-8 15,-8-1 1,-18 0-16,-26 27 0</inkml:trace>
  <inkml:trace contextRef="#ctx0" brushRef="#br0" timeOffset="79199.06">9708 6909 0,'-8'0'0,"-1"0"15,0 9 1,1 8-16,-10 18 16,1 17-16,0 9 15,-1 17-15,10 34 16,-10 18-16,1-17 16,8 8-16,0 9 15,1-35-15,-1-26 16,9-17-16,0-17 15,0-18 1,26 1-16,9-1 16,-18-8-16</inkml:trace>
  <inkml:trace contextRef="#ctx0" brushRef="#br0" timeOffset="79553.42">10134 7689 0,'-9'-9'0,"-8"1"16,0-1-16,8 0 16,0 1-16,0-1 15,1 9-15,-1 0 16,0 0-16,1 9 16,-1 8-16,9 0 15,0 9 1,0 9-16,9 8 15,8-8-15,0-9 16,1 0-16,-9-18 16,-1 1-16,1-9 15,0-9-15,-1 1 16,1-18-16,-18-17 16,1-1-16,-10-8 15,1 9 1,-9 8-16,8 9 15,1 26-15,17 0 16,0 9-16</inkml:trace>
  <inkml:trace contextRef="#ctx0" brushRef="#br0" timeOffset="80065.67">10256 7689 0,'0'0'0,"0"-9"0,0 1 0,0-1 15,0 9 1,0 0-16,0 0 16,8 0-16,10 0 15,-1 9-15,0 8 16,9 0-16,0 1 15,0 8-15,1 0 16,-19 8-16,1-8 16,0 0-1,-9 0-15,0-17 16,0-1-16,0-8 16,0 0-16,-9-8 15,0-1-15,9-17 16,0-17-16,18-9 15,16-17 1,10-9-16,-18 43 0</inkml:trace>
  <inkml:trace contextRef="#ctx0" brushRef="#br0" timeOffset="82749.25">11845 7109 0,'0'0'0,"0"0"16,0 0-1,0 0-15,0 0 0,-9 17 16,9 18-16,0 51 15,0 44 1,0 9-16,9 25 16,-9-25-16,0-35 15,8-18-15,1-8 16,0-26-16,8-8 16,0-27-16</inkml:trace>
  <inkml:trace contextRef="#ctx0" brushRef="#br0" timeOffset="83465.08">12531 7698 0,'0'0'0,"0"0"16,0-9-16,0-8 16,0 8-16,0-8 15,0 8 1,0-8-16,-9 8 16,0-8-16,1-1 15,-1 1-15,0 8 16,-8 1-16,0 8 15,-1 0-15,-8 0 16,0 17-16,-9 9 16,1 0-16,16 0 15,1 9-15,17-1 16,0 10 0,0-1-16,0 0 15,9-17-15,8 0 16,-8-17-16,8-1 15,0-16-15,1-1 16,8-17-16,0-17 16,0-18-16,-17 1 15,-1 16 1,1 18-16,0 9 16,-9 17-16,0 0 15,0 9-15,17 17 16,0 17-16,1 18 15,16 17-15,-8-18 16,9-8 0,9-9-16,-1-8 15,-17-18-15</inkml:trace>
  <inkml:trace contextRef="#ctx0" brushRef="#br0" timeOffset="83866.28">12722 7204 0,'0'0'0,"0"0"0,0 0 16,0 0-16,0 0 15,17 9-15,0 8 16,18 0 0,0 9-16,8 9 15,27 8-15,8 0 16,-17 1-16,0-18 16,-18 0-16,-8 0 15,-9-9-15,0 0 16,-9 9-16,-8 9 15,-18 17 1,-8 17-16,-35 27 16,-9-1-16,-9-9 15,1-16-15,17-18 16,26-18-16,26-25 16</inkml:trace>
  <inkml:trace contextRef="#ctx0" brushRef="#br0" timeOffset="84602.2">13807 7602 0,'-9'0'0,"9"0"16,0 0-16,0 0 15,0 0-15,0 0 16,0 0-16,0 0 15,9 0-15,9 0 16,16 0-16,10-8 16,-10-1-1,10 0-15,-1 9 16,1 9-16,-18 0 16</inkml:trace>
  <inkml:trace contextRef="#ctx0" brushRef="#br0" timeOffset="84853.43">13825 7776 0,'0'0'0,"0"0"15,0 0-15,0 0 16,0 0-16,0 0 15,0 0-15,8 0 16,10 0-16,-1 0 16,18 0-1,25-9-15,10 9 16,-35 0-16</inkml:trace>
  <inkml:trace contextRef="#ctx0" brushRef="#br0" timeOffset="85782.22">15101 7394 0,'-9'0'0,"1"0"0,-1 0 15,0 0-15,1-8 16,-1-1-16,-8 0 16,-1 9-16,10-8 15,-19-1-15,1 9 16,-8 0 0,-1 9-16,-8 8 15,-1 18-15,-8 17 16,9 0-1,8 8-15,9 10 0,8-1 16,18-8-16,0-9 16,9-9-16,9-17 15,-10-9 1,10-8-16,-1-18 16,18-8-16,-1-18 15,10-17-15,-1-17 16,-8 0-16,-9 8 15,-17 18-15,-1 25 16,1 10-16,-9 8 16,0 8-16,0 18 15,0 9 1,17 26-16,1 8 16,-1 9-16,1-18 15,-1-16-15,9-1 16,-9-26-16</inkml:trace>
  <inkml:trace contextRef="#ctx0" brushRef="#br0" timeOffset="86132.48">15249 7758 0,'0'0'0,"0"0"0,0 0 16,0 0-16,0 0 15,0 0-15,0 0 16,0 18-16,0 8 16,0 8-1,17 1-15,0-9 16,1 0-16,-1 0 16,9-18-16,9 1 15,0-18-15,-1-17 16,1 0-16,-9 0 15,-8-17-15,-10 0 16,-8 0 0,-8 8-16,-10 0 15,-8 18-15,0 0 16,-9 17-16,1 0 16,8 8-16,8 1 15,18 0-15</inkml:trace>
  <inkml:trace contextRef="#ctx0" brushRef="#br0" timeOffset="86448.95">15726 7048 0,'0'0'0,"0"0"15,0 0-15,0 17 16,0 9-16,9 18 16,0 34-16,-1 26 15,1 17 1,0-17-16,-9-18 15,0 1-15,0-9 16,0-9-16,8-34 16,27 17-16,-9-18 15</inkml:trace>
  <inkml:trace contextRef="#ctx0" brushRef="#br0" timeOffset="86952.08">16082 7351 0,'0'0'0,"0"0"0,0 0 15,0 0-15,0 0 16,0 0 0,0 0-16,0 0 15,0 0-15,0 0 16,18 0-16,-1 0 15,18 17-15,0 1 16,-1-1-16,-8 0 16,0 9-16,0 0 15,-17 0 1,0 0-16,-9 9 16,-9 0-16,0-1 15,-17 1-15,0 0 16,0-1-16,9-8 15,0-8-15,17-10 16,0-8 0,0 0-16,0 0 15,0 0-15</inkml:trace>
  <inkml:trace contextRef="#ctx0" brushRef="#br0" timeOffset="87231.84">16490 7273 0,'0'0'0,"0"0"15,-8 0-15,-1 0 16,0 0 0,1 0-16,-1 0 15,0 0-15,1 0 16,-1 18-16,0 8 16,-17 17-16,0 17 15,9 1-15,-1-9 16,1 0-16,17 0 15,0-9-15,0 9 16,0 0 0,9-17-16,17-1 15,0 1-15,0-26 16,-9-9-16</inkml:trace>
  <inkml:trace contextRef="#ctx0" brushRef="#br0" timeOffset="87579.2">16612 7715 0,'0'0'0,"0"0"0,0 0 16,0 0-16,0 0 16,0 0-16,0 0 15,0 0-15,0 0 16,0 17-1,0 1-15,17 8 16,1 8-16,8-8 16,0 0-16,0-17 15,0-1-15,0-16 16,0-1-16,-9 0 16,1 1-16,-10-18 15,1 0 1,-18-9-16,1 1 15,-1 16-15,0 1 16,-8 8-16,8 9 16,9 0-16,0 0 15</inkml:trace>
  <inkml:trace contextRef="#ctx0" brushRef="#br0" timeOffset="89165.43">17003 7291 0,'0'0'0,"0"0"0,0 0 16,0 0-16,0 0 16,0 0-16,8 0 15,10 0-15,-1 8 16,27 10-16,16-1 16,10 0-1,17-8-15,8-1 16,-8 1-16,-9 0 15,-17-9-15,-18 0 16,-16 0 0,-1 0-16,-18 8 15,1 10-15,-18 8 16,-8 8-16,-9 18 16,-18 9-16,-8 0 15,0-1-15,9-8 16,25 0-16,10-26 15</inkml:trace>
  <inkml:trace contextRef="#ctx0" brushRef="#br0" timeOffset="89731.69">17819 7663 0,'-9'0'0,"1"0"0,-1 0 16,9 0-16,0 0 15,0 0-15,9 0 16,8-9-1,26 1-15,18-1 16,9-8-16,8-1 16,-17 1-16,-1 0 15,1 8-15,17 9 16,-43 9-16</inkml:trace>
  <inkml:trace contextRef="#ctx0" brushRef="#br0" timeOffset="89984.7">18279 7273 0,'0'0'0,"0"0"0,0 0 16,0 0-16,-8 0 15,-1 18 1,0 16-16,1 35 15,-1 18-15,-8 8 16,-1 9-16,9 0 16,-8-17-16,8-27 15,9-16 1,18-1-16,-10-26 0</inkml:trace>
  <inkml:trace contextRef="#ctx0" brushRef="#br0" timeOffset="91298.45">19182 7351 0,'0'0'0,"-8"0"15,-1 0-15,0 0 16,1-8-16,-1-1 16,-8 0-16,-1 1 15,1-1-15,0 0 16,-1 9-16,-8 0 16,0 0-16,-9 18 15,-8 25 1,-1 9-16,10 17 15,-1-8-15,18-1 16,-1-16-16,18-1 16,0-17-16,9 0 15,8-17-15,1-1 16,-1-8 0,18-8-16,17-18 15,0-26-15,-9-9 16,1 9-16,-18 9 15,-9 8-15,-8 18 16,0-1-16,-9 18 16,0 0-16,0 9 15,8 17-15,1 26 16,0 0 0,-1 9-16,1-9 15,0 8-15,-1-8 16,1 9-16,0-9 15,-1-35-15</inkml:trace>
  <inkml:trace contextRef="#ctx0" brushRef="#br0" timeOffset="91490.94">19391 7715 0,'0'0'0,"0"0"0,0 0 16,0 17-16,0 9 16,0 18-16,9-1 15,-1 0-15,-8 0 16,18 9 0,-1-26-16</inkml:trace>
  <inkml:trace contextRef="#ctx0" brushRef="#br0" timeOffset="91997.77">19964 7265 0,'-9'-9'0,"1"9"15,-1 0-15,0 17 16,1 18-1,-10 34-15,9 18 16,1 8-16,8 9 16,0 0-16,-9-9 15,0-26-15,9-8 16,0-26-16,18-9 16,-10-9-16</inkml:trace>
  <inkml:trace contextRef="#ctx0" brushRef="#br0" timeOffset="92635.74">20077 7438 0,'0'0'0,"-9"0"0,9 0 16,0 0-16,0 0 16,0 0-16,0 8 15,0-8-15,9 9 16,8 8-16,1 1 16,-1-1-16,0 0 15,1 1 1,-10 8-16,1 0 15,0 0-15,-18 8 16,0 1-16,-8 0 16,-9-1-16,0 1 15,9-9-15,-1 0 16,1-18 0,8 1-16,9 0 15,0-9-15,0 0 16,0-9-16,9 0 15,-1 1-15,1-9 16,9-9 0,34-35-16,17-43 0,-34 26 15,-26 43-15,-1 18 16,1 0 0,-9-1-16,0 10 15,0-1-15,0 9 16,0 0-1,-9 0-15,1 9 0,-1 8 16,0 18-16,0 17 16,1 0-16,8 0 15,0-9 1,0-8-16,0 8 16,17-8-16,9-10 15,18 1-15,-10-8 16</inkml:trace>
  <inkml:trace contextRef="#ctx0" brushRef="#br0" timeOffset="92848.22">20581 7706 0,'0'0'0,"0"0"0,0 0 15,0 0-15,-9 0 16,0 18-16,0-1 15,1 9-15,8 17 16,0 0-16,0 1 16,0-10-1,0 10-15,8-27 16</inkml:trace>
  <inkml:trace contextRef="#ctx0" brushRef="#br0" timeOffset="93183.93">20607 7386 0,'0'0'0,"0"0"0,0 0 16,0 0-16,0 0 15,0 17-15,26 0 16,8 9-16,18 9 15,18-9 1,-1 0-16,1 0 16,-1 0-16,-17-9 15,-8 1-15,-18 8 16,0 8-16,-9 10 16,-25 16-16,-18 9 15,-9 9-15,-17 0 16,-9-8-1,9-10-15,26-25 16,26-18-16,0-8 16</inkml:trace>
  <inkml:trace contextRef="#ctx0" brushRef="#br0" timeOffset="93615.06">21475 7802 0,'0'0'0,"-9"0"0,1 0 16,8 0-16,0 0 15,0 0-15,0 0 16,0 0-16,0 0 15,8 0-15,10-9 16,8 0-16,26 1 16,9-1-16,-1 0 15,1-8 1,-17 17-16,-18 0 16,-9 0-16</inkml:trace>
  <inkml:trace contextRef="#ctx0" brushRef="#br0" timeOffset="93875.9">21762 7334 0,'-9'0'0,"0"0"15,0 0-15,-8 17 16,0 9-16,-1 9 15,1 25-15,0 10 16,-1 16 0,1 1-16,0 8 0,8-17 15,9-17 1,-9-9-16,9-9 16,0-8-16,0-27 15</inkml:trace>
  <inkml:trace contextRef="#ctx0" brushRef="#br0" timeOffset="94286.32">22239 7845 0,'0'0'0,"0"0"0,0 0 0,0 0 0,0 0 15,0 0-15,0 0 16,9-9-16,-1 9 15</inkml:trace>
  <inkml:trace contextRef="#ctx0" brushRef="#br0" timeOffset="94458.83">22830 7741 0,'0'0'0,"0"0"0,0 0 16,0 0-16,0 0 16,0 0-16,0 0 15</inkml:trace>
  <inkml:trace contextRef="#ctx0" brushRef="#br0" timeOffset="94590.78">23203 7741 0,'0'0'0,"0"0"0,0 0 0,0 0 16,0 0-16,0 0 15,0 0-15,0 0 16</inkml:trace>
  <inkml:trace contextRef="#ctx0" brushRef="#br0" timeOffset="95047.42">23663 7836 0,'0'0'0,"0"0"16,0 0-16,0 0 0,0 0 15,18 0-15,-1 0 16,18-8 0,-1-1-16,10 0 15,-1 9-15,9-8 16,-8 8-16,-1 0 15,-25 0-15</inkml:trace>
  <inkml:trace contextRef="#ctx0" brushRef="#br0" timeOffset="95265.28">23846 7524 0,'0'0'0,"0"0"0,0 18 0,0-1 16,0 18-1,-9 17-15,0 8 16,9 10-16,0 7 16,0-7-16,-8-10 15,8-16-15,0-18 16</inkml:trace>
  <inkml:trace contextRef="#ctx0" brushRef="#br0" timeOffset="96047.82">25166 7724 0,'0'0'0,"0"-9"0,0 0 15,0 1 1,0-18-16,0 0 15,0 0-15,-9 0 16,0 8-16,0 1 16,1 0-16,-1 8 15,0 9-15,-17 0 16,-17 17-16,0 9 16,-10 18-16,1 8 15,0 26 1,9 0-16,17-18 15,8-8-15,10-9 16,8-8-16,0-9 16,8 0-16,1-17 15,8-1-15,1 1 16,17-18-16,8-8 16,9-18-1,0-25-15,-8-1 16,-1 9-16,-17 18 15,-9-1-15,-8 18 16,0-1-16,-1 1 16,-8 17-16,0 0 15,0 9 1,0 25-16,0 27 16,0 8-16,9 9 15,0-17-15,-9-1 16,26 10-16,17-1 15,-17-34-15</inkml:trace>
  <inkml:trace contextRef="#ctx0" brushRef="#br0" timeOffset="96598.29">25504 8139 0,'0'0'0,"-8"-8"16,-1 8-16,9 0 15,0 0-15,0 0 16,0 0-16,-9 0 16,0 0-1,1 8-15,-1 1 16,0 8-16,1 1 16,-1-10-16,9 1 15,-9 0-15,9-1 16,0 1-16,0-9 15,0 0 1,0 0-16,0-9 16,0 1-16,9-10 15,8-8-15,1 9 16,-10 0-16,1-1 16,0 10-16,0-1 15,-1 9-15,1 0 16,0 0-16,-1 17 15,1 1 1,0-1-16,-1 18 16,1-1-16,0 1 15,-1 17-15,27 8 16,-9-34-16</inkml:trace>
  <inkml:trace contextRef="#ctx0" brushRef="#br0" timeOffset="96864.05">25843 8226 0,'-9'0'0,"1"0"0,-1 0 15,0 0-15,9 0 16,0 0-16,0 0 16,0 0-16,0 0 15,18 0-15,-1 0 16,9 0-16,-9 0 16</inkml:trace>
  <inkml:trace contextRef="#ctx0" brushRef="#br0" timeOffset="97082.04">26294 8148 0,'-8'-9'0,"-1"9"16,-8 0-16,8 0 15,0 0-15,1 9 16,-1 8-16,0 1 15,1 8-15,-10 26 16,10 0-16,8-1 16,8-16-16</inkml:trace>
  <inkml:trace contextRef="#ctx0" brushRef="#br0" timeOffset="97531.81">26650 7507 0,'0'0'0,"0"0"16,0 0-16,0 9 15,-8 17-15,-1 8 16,9 27-16,0 26 16,-9 17-1,9-27-15,0-7 16,0-10-16,9 1 16,-9 0-16,0-1 15,0 1-15,9-9 16,8-18-16</inkml:trace>
  <inkml:trace contextRef="#ctx0" brushRef="#br0" timeOffset="98280.59">26876 7741 0,'0'0'0,"0"0"15,0 0-15,0 0 16,0 0-16,0 0 15,0 0 1,0 0-16,18 0 16,-1 9-16,9-1 15,9 1-15,-1 8 16,1 1-16,-9 8 16,0 8-16,0 1 15,-17-9-15,0 8 16,-18 1-1,0 8-15,1-8 16,-10-9-16,1 0 16,0 0-16,-1-17 15,10-1-15,8 1 16,0-9-16,0 0 16,8 0-1,10 0-15,16-17 0,1-27 16,8-16-1,1 8-15,-9 0 16,-9 8-16,0 10 16,-9-1-16,-8 1 15,-1-1-15,1 9 16,0 9-16,-9-1 16,0 10-1,0 8-15,0 0 16,-9 0-16,0 0 15,1 17-15,-18 18 16,0 17-16,-9 8 16,9 1-16,9-9 15,-1-9-15,18 0 16,0 1 0,9-10-16,8 1 15,1 0-15,8-9 16,-9-18-16</inkml:trace>
  <inkml:trace contextRef="#ctx0" brushRef="#br0" timeOffset="99011.99">27614 8079 0,'-8'-9'0,"-1"0"0,0 1 16,1 8-16,-1 0 15,0 0-15,1 0 16,-1 0-16,0 17 15,1 0-15,-1 9 16,0 0 0,-8 0-16,-1 0 15,10-8-15,-1-10 16,9 1-16,0 0 16,0-9-16,0 0 15,9 0-15,8 0 16,-8-9-16,8 0 15,1 1 1,-10-10-16,-8 1 16,9 0-16,-9-1 15,9 10-15,-1-1 16,1-8-16,0 8 16,-1 0-1,1 1-15,0 8 16,-1 0-16,1 0 15,0 0-15,-1 8 16,1 10-16,0-1 16,-1 0-16,1 1 15,0 8-15,0-9 16,-1 0-16,1 9 16,0-8-16,-1-10 15,1 1-15</inkml:trace>
  <inkml:trace contextRef="#ctx0" brushRef="#br0" timeOffset="99310.96">27849 8183 0,'0'0'0,"0"0"16,0 0-16,0 0 16,0 0-16,0 0 15,9 0 1,-1-9-16,10 0 15,25 9-15,0 0 16,1-8-16,-27 8 16</inkml:trace>
  <inkml:trace contextRef="#ctx0" brushRef="#br0" timeOffset="99580.72">28248 8070 0,'0'-9'0,"0"9"0,0 0 16,0 0 0,0 0-16,0 0 15,0 0-15,0 0 16,0 9-16,9 8 15,0 1-15,-1-1 16,-8 18-16,9-9 16,-9-18-16</inkml:trace>
  <inkml:trace contextRef="#ctx0" brushRef="#br0" timeOffset="100164.01">28413 7507 0,'0'0'0,"0"0"16,0 0-16,0 0 15,0 0-15,0 0 16,0 9-16,18 8 16,8 0-16,8 9 15,19 0-15,-1 0 16,8-8-1,-7-1-15,7 0 16,-16-8-16,-1 0 16,-17 8-16,0 0 15,-17 1-15,0 8 16,-18 17-16,-8 9 16,-9 17-1,-18 0-15,1-8 16,-18 8-16,17 9 15,27-26-15</inkml:trace>
  <inkml:trace contextRef="#ctx0" brushRef="#br0" timeOffset="130361.29">13434 8728 0,'0'0'0,"0"0"0,0 0 15,0 0-15,0 0 16,0 0-16,0 0 16,0 0-16,0 0 15,0 0-15,17 0 16,18 0-16,26 0 15,8 0 1,1 0-16,-1-8 16,-8-1-16,-18 0 15,18 1-15,-9 8 16,-34 0-16</inkml:trace>
  <inkml:trace contextRef="#ctx0" brushRef="#br0" timeOffset="130660.86">13347 9075 0,'0'0'0,"0"0"0,0 0 0,0 0 16,0 0-16,0 0 16,0 0-16,17 0 15,1 0-15,25 0 16,18 0-16,0 0 16,-1 0-1,-7 0-15,-10 0 16,-8 8-16,-27 1 15</inkml:trace>
  <inkml:trace contextRef="#ctx0" brushRef="#br0" timeOffset="131594.25">14936 8798 0,'0'0'0,"0"0"15,0 0-15,0 0 16,0-9-16,0 0 16,0 1-1,-9-1-15,1-8 16,-1-1-16,-8 1 16,-1 8-16,-8 9 15,-17 0-15,-1 0 16,1 18-16,-9 25 15,-9 0 1,9 9-16,17-9 16,1 1-16,16-1 15,1 9-15,17-9 16,17 1-16,1-1 16,16-17-16,10-9 15,-10-17-15,19-8 16,7-18-16,-8-9 15,0-8-15,-8-9 16,-9-9 0,-9 9-16,-18 9 15,1 8-15,0 18 16,-9-1-16,0 18 16,0 0-16,0 9 15,-9 26-15,9 25 16,0 27-16,9 17 15,-1-17 1,10-18-16,-1-17 16,9-9-16,0-17 15,-8-9-15</inkml:trace>
  <inkml:trace contextRef="#ctx0" brushRef="#br0" timeOffset="132091.65">15362 9118 0,'0'0'0,"0"0"0,0 0 16,0 0-1,-9 0-15,0 0 16,1 9-16,-1 8 15,0 9-15,9 9 16,0-1-16,0-8 16,9 0-16,8-9 15,1 1-15,16-10 16,1-16 0,0-1-16,0-17 15,-9 0-15,0 0 16,-18-8-16,1 8 15,-18 8-15,-8 1 16,-9 0-16,-18 17 16,1 17-16,0 9 15,25-9-15</inkml:trace>
  <inkml:trace contextRef="#ctx0" brushRef="#br0" timeOffset="132494.1">16108 8512 0,'0'0'0,"0"0"16,0 0-16,0 0 15,0 0 1,0 17-16,0 18 0,-8 51 15,-1 44-15,-17 9 16,9 8 0,-1-17-16,1-26 15,-1-26-15,10-26 16,8-18-16,0-16 16,8-10-16</inkml:trace>
  <inkml:trace contextRef="#ctx0" brushRef="#br0" timeOffset="132910.82">16464 9014 0,'0'0'0,"0"0"0,0 0 15,-8 0 1,-1 0-16,-8 17 16,-9 1-16,8-1 15,-8 0 1,0 18-16,0 8 0,9 1 16,8-1-16,9-8 15,0-1-15,17-8 16,1 0-1,17-17-15,-1-1 16,-8-16-16,9-1 16,0-17-16,-9-9 15,0-8-15,-9 0 16,-8 0-16,-9 8 16,-9 0-16,1 9 15,-1 9-15,-8 17 16,17 0-1</inkml:trace>
  <inkml:trace contextRef="#ctx0" brushRef="#br0" timeOffset="133243.88">16638 8737 0,'0'0'0,"9"9"16,8 8-16,1 9 15,-1 8-15,18 1 16,-1 0-16,10-1 16,-1 1-1,1 0-15,-10-9 16,-8-9-16,0-8 15,-17-1-15,0 1 16,-1 8-16,-16 1 16,-18 34-1,-35 26-15,-35 17 16,-8 0-16,0-8 16,35 8-16,51-34 15</inkml:trace>
  <inkml:trace contextRef="#ctx0" brushRef="#br0" timeOffset="133811.18">17359 9196 0,'0'0'0,"0"0"0,0 0 16,0 0 0,0 0-16,0 0 15,9 0-15,17 0 16,34 9-16,10-9 16,8 8-16,0-8 15,-8-8-15,-1 8 16,-8-9-1,0 0-15,-18-8 16,-26 17-16</inkml:trace>
  <inkml:trace contextRef="#ctx0" brushRef="#br0" timeOffset="133977.85">17784 8901 0,'0'0'0,"0"0"16,0 0-16,0 26 15,0 18 1,-8 42-16,-1 27 16,0 0-16,9-18 15,9 9-15,8-9 16,-8-60-16</inkml:trace>
  <inkml:trace contextRef="#ctx0" brushRef="#br0" timeOffset="134844.09">18878 9083 0,'0'-8'0,"0"-1"0,0 0 16,0 9 0,0-8-16,0-1 15,-8 0-15,-1 1 16,0-10-16,-17 1 15,-8 8-15,-10 9 16,-8 0-16,0 18 16,-9 8-1,9 17-15,0 18 16,0 8-16,17-8 16,18-10-16,17-7 15,0-1-15,9-17 16,8-9-16,9-8 15,17-9-15,9-17 16,9-18 0,0-17-16,0-8 15,-18 8-15,-17 17 16,0 0-16,-17 18 16,0 0-16,-9 17 15,0 0-15,0 8 16,0 18-16,0 26 15,0 0-15,8 9 16,10-1 0,8-8-16,9-17 15,-9-18-15</inkml:trace>
  <inkml:trace contextRef="#ctx0" brushRef="#br0" timeOffset="135049.29">19130 9257 0,'0'0'0,"0"0"16,0 0-16,0 17 15,0 9-15,0 26 16,0 8-1,0 10-15,9 16 16,0-34-16</inkml:trace>
  <inkml:trace contextRef="#ctx0" brushRef="#br0" timeOffset="135377.39">19582 8780 0,'0'0'0,"0"0"16,0 0-16,0 9 15,0 8-15,9 26 16,-1 27-16,1 34 16,-18 17-16,1-17 15,-1-9-15,0-17 16,9-17-16,0-18 16,9-17-1</inkml:trace>
  <inkml:trace contextRef="#ctx0" brushRef="#br0" timeOffset="135694.15">19929 9075 0,'0'0'0,"0"0"16,0 0-16,0 0 15,0 0 1,0 0-16,0 17 16,0 9-16,0 26 15,0 0-15,-8 0 16,-1 0-16,9-9 15,0-17-15,9-9 16,-1-8-16</inkml:trace>
  <inkml:trace contextRef="#ctx0" brushRef="#br0" timeOffset="136002.07">20233 8945 0,'0'0'0,"0"0"15,0 0-15,0 0 16,9 8-16,8 10 16,18-1-16,0 9 15,-1-9-15,10 9 16,-1-17-16,-17 0 15,0-1 1,-17 1-16,0 8 0,-9 9 16,-18 26-1,-16 26-15,-36 9 16,-8-9-16,9 0 16,16 0-16,36-35 15</inkml:trace>
  <inkml:trace contextRef="#ctx0" brushRef="#br0" timeOffset="136445.68">20928 9317 0,'0'0'0,"0"0"16,0 0-16,0 0 16,0 0-16,9 0 15,8 0 1,9 9-16,26-1 15,18 1-15,-1-9 16,0-9 0,-16 9-16,-36 0 0</inkml:trace>
  <inkml:trace contextRef="#ctx0" brushRef="#br0" timeOffset="136660.51">21180 9005 0,'0'0'0,"0"0"0,0 18 15,-9 25-15,0 44 16,1 17-16,-1-1 16,-17 10-1,9 0-15,8-18 16,-9-26-16,18-43 15</inkml:trace>
  <inkml:trace contextRef="#ctx0" brushRef="#br0" timeOffset="137210.56">22361 9144 0,'0'0'0,"0"0"0,0 0 16,-9-9-16,0 1 15,-8-10-15,-9 1 16,0 0-16,-9-1 15,-8 18-15,-18 0 16,0 26 0,-17 18-16,0 16 15,8 18-15,10 0 16,16-17-16,9-1 16,18-8-16,17-8 15,9-10-15,8-16 16,0-10-16,27-16 15,17-18-15,17-26 16,0-9 0,-9-17-16,-16 17 15,-19 18-15,-8 9 16,-17 16-16,0 18 16,-1 0-16,-8 9 15,9 17-15,0 26 16,-1 8-16,10 1 15,-1 8-15,9-8 16,0-9 0,0-9-16,-17-17 15</inkml:trace>
  <inkml:trace contextRef="#ctx0" brushRef="#br0" timeOffset="137544.82">22517 9395 0,'0'0'0,"0"0"15,0 0-15,17 9 16,9-1-16,9 1 16,0 0-16,-9-1 15,0 1-15,-17 0 16,-1-1-16,1 1 15,-18 8 1,1 1-16,-1-1 16,-17 9-16,0 9 15,-9-9-15,18-9 16,-1-8-16,10-1 16,8 1-16,0 0 15,17-1 1,27 1-16,25-9 15,18-17-15,-35-1 16</inkml:trace>
  <inkml:trace contextRef="#ctx0" brushRef="#br0" timeOffset="137777.42">23255 8901 0,'0'0'0,"0"0"16,0 18-16,0 8 16,-9 43-16,1 35 15,-1 9 1,-8-18-16,8 0 0,0-17 16,9-17-1,9-18-15,0-26 16,-9-17-16</inkml:trace>
  <inkml:trace contextRef="#ctx0" brushRef="#br0" timeOffset="138260.38">23576 9118 0,'-8'0'0,"-1"0"0,9 0 16,0 0-16,0 0 15,0 0-15,0 0 16,0 0 0,0 0-16,17 0 15,1 0-15,-1 0 16,18 9-16,0 8 15,-9 0-15,0 1 16,0-1-16,-18 0 16,1 1-16,-18-1 15,1 9 1,-1-9-16,-8 0 16,-1-8-16,10 0 15,-1-1-15,0 1 16,9 0-16,0-9 15,0 0-15,0 8 16,0 10 0,18-1-16,-1 0 15,9 1-15,9-10 16,8 1-16,18 0 16,-9-9-16,-26 0 15</inkml:trace>
  <inkml:trace contextRef="#ctx0" brushRef="#br0" timeOffset="138543.14">24045 8979 0,'0'0'0,"0"0"16,0 0-16,0 0 15,0 9-15,18 8 16,-1 1-16,18-1 15,17 9 1,9 0-16,-1-9 16,-16 1-16,-9-10 15,-9 1-15,-18 8 16,-8 18-16,-17 26 16,-35 8-16,-26 9 15,8-18 1,-8 1-16,9 8 0,34-34 15</inkml:trace>
  <inkml:trace contextRef="#ctx0" brushRef="#br0" timeOffset="139393.19">24775 9430 0,'0'0'0,"0"0"0,0 0 15,0 0-15,0 0 16,17 0-16,18 0 16,26 0-1,17 0-15,9 0 16,-1-9-16,-7 0 16,-19 9-16,-16 9 15,-27-9-15</inkml:trace>
  <inkml:trace contextRef="#ctx0" brushRef="#br0" timeOffset="139576.93">25053 9187 0,'0'0'0,"0"0"0,0 9 15,0 26-15,0 25 16,0 9-16,0 18 15,0 0 1,0-1-16,0-16 16,0-44-16</inkml:trace>
  <inkml:trace contextRef="#ctx0" brushRef="#br0" timeOffset="139745.32">25530 9551 0,'0'0'0,"0"0"0,0 0 16,0 0-16,0 0 16,0 0-16</inkml:trace>
  <inkml:trace contextRef="#ctx0" brushRef="#br0" timeOffset="139910.72">25852 9542 0,'0'0'0,"0"0"0,0 0 0,0 0 0,0 0 0,8 0 16,1 0-1</inkml:trace>
  <inkml:trace contextRef="#ctx0" brushRef="#br0" timeOffset="140030.92">26268 9464 0,'0'0'0,"0"0"0,0 0 16,0 0-16,9 9 15</inkml:trace>
  <inkml:trace contextRef="#ctx0" brushRef="#br0" timeOffset="140494.51">26928 9490 0,'0'0'0,"0"0"16,9 0 0,17 0-16,26 0 0,26 0 15,9 0 1,17 9-16,-43 0 16</inkml:trace>
  <inkml:trace contextRef="#ctx0" brushRef="#br0" timeOffset="140676.13">27198 9300 0,'0'0'0,"0"17"0,0 9 15,-9 35-15,0 25 16,0 18-1,18-8-15,0-27 0,0-43 16</inkml:trace>
  <inkml:trace contextRef="#ctx0" brushRef="#br0" timeOffset="141243.76">28387 9300 0,'0'0'0,"0"0"0,0-9 16,-8 1-16,-1-1 16,0-8-16,0-1 15,-25 10-15,-10 8 16,-8 0-16,-17 26 16,-18 25-1,17 1-15,1 9 16,17 0-16,17-1 15,18 1-15,8-18 16,9-17-16,17 0 16,1-17-16,17-9 15,17-17-15,17-9 16,1-18-16,-10 1 16,1 0-1,-17 8-15,-18 0 16,0 18-16,-18 0 15,1 17-15,-9 0 16,0 17-16,-9 9 16,1 35-16,8 8 15,0 0-15,8-8 16,10-18-16,-1-17 16</inkml:trace>
  <inkml:trace contextRef="#ctx0" brushRef="#br0" timeOffset="141626.79">28552 9672 0,'0'0'0,"0"0"0,0 9 15,0 8-15,0 9 16,-8 9-16,-1-1 15,-9 1-15,10-9 16,-1-17-16,0-1 16,9 1-16,0 0 15,0-9-15,0 0 16,18-9 0,-1-17-16,18 0 15,0-9-15,-9 9 16,0 9-16,-9 9 15,-8 8-15,-1 0 16,1 17-16,0 0 16,0 18-16,-9-9 15,8 0 1,1 8-16,0-16 16,-9-10-16</inkml:trace>
  <inkml:trace contextRef="#ctx0" brushRef="#br0" timeOffset="141800.4">28934 9854 0,'0'0'0,"0"0"0,0 0 15,18 0-15,-1 0 16,18 0-16,-1 0 15,19 9-15,-10-1 16</inkml:trace>
  <inkml:trace contextRef="#ctx0" brushRef="#br0" timeOffset="141993.07">29412 9586 0,'0'0'16,"0"0"-16,0 0 0,0 8 16,0 18-16,9 9 15,-1 0-15,1 17 16,8 8-16,-8-34 16</inkml:trace>
  <inkml:trace contextRef="#ctx0" brushRef="#br0" timeOffset="142436.37">30141 9109 0,'0'0'0,"0"0"16,0 0-16,0 9 15,0 26-15,-8 34 16,-1 17-16,-8 27 16,-1 17-1,1-9-15,8-17 16,0-26-16,1-26 15,8-9-15,0-17 16,0-17-16</inkml:trace>
  <inkml:trace contextRef="#ctx0" brushRef="#br0" timeOffset="142976.49">30306 9438 0,'0'0'0,"0"0"0,0 0 16,9 9-16,0 8 16,-1 1-16,1 8 15,0 8 1,-9-8-16,0 0 16,0 0-16,0-17 15,-9 0-15,9-1 16,0-8-16,0 0 15,0 0-15,0-8 16,0-1-16,9-8 16,8-9-1,9 0-15,0 8 16,0 1-16,0 0 16,-8 8-16,-1 9 15,0 0-15,-8 9 16,8 8-16,1 0 15,-9 18 1,8 0-16,-8 8 0,-1-17 16,1 0-1,26 0-15,-9 0 16</inkml:trace>
  <inkml:trace contextRef="#ctx0" brushRef="#br0" timeOffset="143144.95">30879 9534 0,'0'0'0,"0"0"16,0 0-16,18 0 16,8 0-16,26 8 15,9-8-15,-35 0 16</inkml:trace>
  <inkml:trace contextRef="#ctx0" brushRef="#br0" timeOffset="143345.54">31505 9369 0,'0'0'0,"0"0"0,0 0 15,0 0-15,0 17 16,0 9-16,0 9 16,0 17-16,0 17 15,26 9-15,-9-26 16</inkml:trace>
  <inkml:trace contextRef="#ctx0" brushRef="#br0" timeOffset="143675.85">31783 9213 0,'0'0'0,"0"0"0,0 0 15,26 18-15,8 8 16,18 0-16,18-1 16,-1 1-16,-8 0 15,-9 0-15,-8-8 16,-18-1-16,-9-8 16,-8 8-1,-18 26-15,-34 53 16,-53 34-16,-60 34 15,-61 27-15,-157 94 16</inkml:trace>
  <inkml:trace contextRef="#ctx0" brushRef="#br0" timeOffset="205021.23">23160 3774 0,'0'0'0,"0"0"0,0 0 0,-26-8 15,-18-1-15,9 0 16,1 9-16,-1-8 15,-9 8-15,1 0 16,0 0 0,-35-9-16,-9 0 15,35-8-15,-1 8 16,10 1-16,8 8 16,9-9-16,9 9 15,0 0-15,17 0 16,0 0-16,0 0 15,17-9-15,35 1 16,26 8 0,35-9-16,43 9 15,9 9-15,0-1 16,18 10-16,-1-1 16,9 0-16,26 1 15,0-10-15,0 1 16,0 0-16,9-9 15,-9-9 1,0 9-16,1 0 16,-19-9-16,10 9 15,-1 0-15,-8 9 16,-9 0-16,9-1 16,-1 10-16,10-1 15,-1-8 1,-8-1-16,8-8 15,-17 9-15,9-9 16,0 0-16,-9 0 16,-9 0-16,-34 9 15,8-9-15,-17 0 16,-26-9-16,-26 9 16,-18 0-16,-25 0 15,-27 0 1,-8 0-16</inkml:trace>
  <inkml:trace contextRef="#ctx0" brushRef="#br0" timeOffset="207754.06">12913 11214 0,'0'0'0,"0"0"0,0 0 0,17 0 16,18 0-16,8 0 15,18 0-15,9 0 16,8 0-16,-9 0 16,18 8-16,-35 1 15</inkml:trace>
  <inkml:trace contextRef="#ctx0" brushRef="#br0" timeOffset="207920.94">12921 11500 0,'0'0'0,"0"0"0,0 0 15,18 8 1,25 10-16,27-1 15,25 0-15,-43 1 16</inkml:trace>
  <inkml:trace contextRef="#ctx0" brushRef="#br0" timeOffset="208756.14">15127 9975 0,'0'0'0,"0"0"0,0 0 0,0 0 16,-9 0-16,1 0 16,-10 18-1,-16 16-15,-18 27 16,-1 8-16,1 9 16,0 0-16,-9 26 15,1 26-15,8-17 16,8 16-16,1 19 15,-9-1-15,8 9 16,9 8-16,1 1 16,-1 17-1,18 0-15,8 17 16,9 17-16,9 36 16,8 7-16,18 10 15,8 25-15,9-17 16,0-17-16,0-9 15,18-8-15,-9-27 16,17-25 0,0-18-16,0-34 15,0-9-15,27-9 16,7-34-16,-7-36 16,25-51-16,-61-17 15</inkml:trace>
  <inkml:trace contextRef="#ctx0" brushRef="#br0" timeOffset="209470.27">16039 10322 0,'0'0'0,"0"0"0,0-9 16,0 9-16,-9-9 15,1 1-15,-10-1 16,-8 0-16,-9 9 16,-8 0-16,8 9 15,0 8-15,-8 9 16,0 9 0,8 26-16,0 8 15,18 0-15,17-25 16,0-1-16,9-17 15,8-17-15,9-1 16,9-8-16,17-26 16,0-17-16,9-18 15,-27 9 1,-8 9-16,-8 17 16,-10 9-16,1 8 15,-9 9-15,0 9 16,0 17-16,0 26 15,0 8-15,9 1 16,8-18-16,1 1 16,16-19-16,18 1 15,-17-8 1</inkml:trace>
  <inkml:trace contextRef="#ctx0" brushRef="#br0" timeOffset="209786.3">16490 10460 0,'0'0'0,"0"0"16,0 0-16,0 18 16,0 16-16,0 1 15,0 17-15,18-9 16,-1 1-16,1-18 15,-1-1 1,9-7-16,-9-10 0,18-16 16,0-1-1,-9-25-15,0-10 16,-17-16-16,-18-10 16,-8 10-16,-18 16 15,0 36-15,0 8 16,18 8-16</inkml:trace>
  <inkml:trace contextRef="#ctx0" brushRef="#br0" timeOffset="210369.93">16447 11231 0,'-9'-9'0,"1"1"0,-1-1 15,9-8-15,-9 8 16,1-17-1,-1 0-15,0 9 16,-8-9-16,-9 9 16,-18-1-16,1 18 15,0 9-15,-10 8 16,1 9-16,9 9 16,8 0-16,9-1 15,9 1 1,17-1-16,0 1 15,0-9-15,17-9 16,1-8-16,8 0 16,17-18-16,9 0 15,0-17-15,-8-8 16,-10-1-16,-8 18 16,-17-1-16,0 10 15,-1 8 1,-8 0-16,0 0 15,0 17-15,0 9 16,0 26 0,9 17-16,0-8 0,0 0 15,-1-18 1,10-8-16,-1-9 16,-8-18-16</inkml:trace>
  <inkml:trace contextRef="#ctx0" brushRef="#br0" timeOffset="210517.02">16708 11335 0,'0'0'0,"0"0"16,0 0 0,0 17-16,8 35 15,1 26-15,0-34 16</inkml:trace>
  <inkml:trace contextRef="#ctx0" brushRef="#br0" timeOffset="210809.89">16464 12063 0,'0'0'0,"0"0"0,0 0 15,0 0-15,0 8 16,9 1-16</inkml:trace>
  <inkml:trace contextRef="#ctx0" brushRef="#br0" timeOffset="210982.35">16412 12617 0,'0'0'0,"0"0"0,0 0 15,0 0-15,9 0 16,0 0-16</inkml:trace>
  <inkml:trace contextRef="#ctx0" brushRef="#br0" timeOffset="211133.3">16464 12981 0,'0'0'0,"0"0"0,0 0 0,0 0 15,0 0-15</inkml:trace>
  <inkml:trace contextRef="#ctx0" brushRef="#br0" timeOffset="211263.25">16699 13457 0</inkml:trace>
  <inkml:trace contextRef="#ctx0" brushRef="#br0" timeOffset="212205.94">16560 14349 0,'0'0'0,"0"0"16,0 0-16,0 0 16,0 0-16,-9-9 15,1-8-15,-18-9 16,-1 9-1,-7-1-15,-36 18 0,1 18 16,8 16 0,-17 27-16,8 17 0,18 17 15,18-17 1,16 0-16,18-17 16,0-18-16,18-8 15,-1-9-15,18-18 16,-1-16-16,27-27 15,9-26-15,-10-8 16,-16 17 0,-18 9-16,-17 17 15,-1 9-15,1-1 16,0 18-16,-9 0 16,0 0-16,17 26 15,0 17-15,9 9 16,9 9-16,0-9 15,0-9-15,17-25 16,17-10 0,-43-8-16</inkml:trace>
  <inkml:trace contextRef="#ctx0" brushRef="#br0" timeOffset="212673.17">16864 14739 0,'0'0'0,"0"0"0,0 0 15,0 8 1,0 10-16,0 16 16,0 1-16,-9 0 15,0 8-15,9-17 16,0-9-16,0-8 16,0 0-16,0-9 15,0-9 1,0-8-16,18-9 15,-1-18-15,1-8 16,8 9-16,0 8 16,-9 18-16,9 8 15,0 18-15,0 8 16,-8 27-16,8 16 16,0 18-1,-18-8-15,1-18 16,0-27-16,8-7 15,18-18-15,-18-18 16</inkml:trace>
  <inkml:trace contextRef="#ctx0" brushRef="#br0" timeOffset="212858.41">17324 14886 0,'0'0'0,"0"0"0,0 0 16,0 0-16,17 0 16,1 0-16,17-9 15,17 1-15,26-18 16,-26 8-16</inkml:trace>
  <inkml:trace contextRef="#ctx0" brushRef="#br0" timeOffset="213036.25">17889 14453 0,'0'0'0,"0"0"0,0 0 16,0 0-16,0 0 15,0 17-15,0 27 16,0 25 0,0 17-16,0 36 15,0 8-15,8-44 16,-8-25-16,0-35 15</inkml:trace>
  <inkml:trace contextRef="#ctx0" brushRef="#br0" timeOffset="213703.29">17437 10417 0,'0'-9'0,"0"9"0,0 0 15,0 0-15,0 0 16,0 0-16,17 18 16,18 25-16,35 35 15,8 35 1,26 34-16,17 43 15,10 10-15,-1 16 16,-26 9-16,-8 9 16,-18 17-16,-17 0 15,-35 27-15,-18 25 16,-25-26-16,-26 0 16,-9 43-16,-1-25 15,-7-35-15,-10-18 16,1-25-1,-1-18-15,9-61 16,1-25-16,-1-9 16,26-52-16</inkml:trace>
  <inkml:trace contextRef="#ctx0" brushRef="#br0" timeOffset="185442.17">25704 12773 0,'0'0'0,"0"0"0,0 0 0,0 0 16,0 0-16,0 0 15,0 0-15,17-9 16,-8 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3:39:02.2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3074 2856 0,'0'0'0,"0"0"0,0 0 0,9 26 16,8 18-16,9 8 16,-8 8-16,8-17 15,8 1 1,1-18-16,17 0 15,-8-18-15,-1-8 16,9-8-16,0-10 16,-8 1-16,-1 0 15,-8-1-15,-9 18 16,9 0-16,-9 18 16,8-1-16,1 9 15,0 0 1,0 0-16,-1-17 15,18-9-15,9-18 16,17-16-16,0-18 16,-8 0-16,-9 17 15,-18 1-15,9 16 16,-8 1-16,-1 8 16,1 9-1,8 0-15,0 0 16,0 0-16,0-8 15,0-1-15,9 0 16,-9 1-16,0-1 16,0 9-16,-8 0 15,-1 0-15,9 17 16,-9 1-16,10-1 16,16-8-1,1-9-15,-1-9 16,-8 0-16,0 1 15,-1-10-15,-16 10 16,-1 8-16,9 0 16,0 17-16,0 0 15,9 1-15,9-10 16,-1-8 0,9-8-16,9-18 15,0 0-15,0 8 16,-9 1-16,-8 0 15,-1 17-15,-8 8 16,0 10-16,-1-1 16,1 18-16,0-9 15,0-9 1,-1-8-16,10-18 16,8-8-16,-8-1 15,-1 1-15,-8 0 16,-9 8-16,0 9 15,9 0-15,8 9 16,18-1-16,9 1 16,8-18-1,9 1-15,8-10 16,-8 1-16,-17 8 16,-1 9-16,1 0 15,8 18-15,-17-1 16,-9 0-1,35 44-15,173 95 0</inkml:trace>
  <inkml:trace contextRef="#ctx0" brushRef="#br0" timeOffset="6486.71">7095 3722 0,'0'0'0,"0"0"0,0 0 0,0 0 16,0 0-16,0 0 15,0 26 1,0 35-16,8 43 16,-16 52-16,8 0 15,-9-18-15,0-17 16,9-17-16,0-17 16,0-35-16,0-9 15,0-17-15,0-8 16,0-18-16,0 0 15</inkml:trace>
  <inkml:trace contextRef="#ctx0" brushRef="#br0" timeOffset="6866.32">7520 4164 0,'0'0'0,"0"0"16,0-9-1,0 9-15,0 0 16,0 0-16,0 0 16,0 0-16,0 0 15,-9 0-15,-8 18 16,-9-1-16,-9 0 16,-17 9-16,0 0 15,17-8-15,18-10 16,0 1-1,-1 0-15,10-1 16,-1 1-16,9 0 16,0-1-16,0 10 15,9-1-15,8 0 16,0 18-16,18 0 16,0-1-16,-9-8 15,0 0-15,0-9 16,0-8-1,-17 0-15</inkml:trace>
  <inkml:trace contextRef="#ctx0" brushRef="#br0" timeOffset="7766.77">7711 4268 0,'0'0'0,"0"0"15,0 0-15,9 9 16,8 8-16,1 0 15,8-8-15,8 0 16,1-18-16,0 0 16,8 1-16,1-18 15,-18 0 1,0 0-16,-18 0 16,1 0-16,-9 8 15,0 1-15,-9 8 16,1 9-16,-1 0 15,0 0-15,-8 18 16,0-1-16,-1 18 16,1-1-16,0 10 15,8-1 1,9-8-16,0 8 16,0-8-16,9-9 15,8-1-15,0 1 16,1-8-16,8-10 15,0 1-15,9-18 16,-1 1-16,1-1 16,-9 0-1,0 1-15,-9 8 16,1 0-16,-1 0 16,-8-9-16,8 0 15,-8 1-15,8-1 16,1-17-16,-1 0 15,0-8 1,9-10-16,1-16 0,-1-1 16,-9-34-1,18-9-15,-9 9 16,0 17-16,-9 34 16,-8 10-16,0 16 15,-9 1-15,0 8 16,0 9-1,0 0-15,0 0 0,-9 26 16,0 35 0,-8 34-16,-1 0 15,10 27-15,8-1 16,17-17-16,0-26 16,10-9-16,-1-17 15,0-26-15,-9 0 16,9-9-16,-9-8 15,9 0 1,-17-9-16</inkml:trace>
  <inkml:trace contextRef="#ctx0" brushRef="#br0" timeOffset="8016.17">8441 4147 0,'0'-9'0,"0"0"16,0 1-16,0-1 16,17 0-16,9 1 15,17-1 1,27 0-16,17 1 15,52-1-15,17 0 16,-95-8-16</inkml:trace>
  <inkml:trace contextRef="#ctx0" brushRef="#br0" timeOffset="9029.84">7155 5186 0,'0'0'0,"0"0"15,0 0-15,0 0 16,0 9-16,0 17 16,18 26-16,-1 26 15,-8 51-15,0 27 16,-1 18-16,-8-1 16,-8-35-16,-1-16 15,-9-1-15,1-17 16,8-35-1,1-26-15,8-17 16,0-8-16,0-1 16,0-8-16</inkml:trace>
  <inkml:trace contextRef="#ctx0" brushRef="#br0" timeOffset="9634.36">7876 5437 0,'-9'0'0,"9"0"0,-8 0 16,8 17-16,0 18 15,0 26-15,0 8 16,8 9-16,1 0 16,-9-17-1,0-9-15,-9-9 16,9 0-16,-8-17 15,-1-9-15,9-8 16,0-9-16,-9 0 16,9-9-16,0 1 15,0-1-15,0-8 16,18-1 0,-1 1-16,1 0 15,16 0-15,10-1 16,8 10-16,-9 8 15,1 0-15,-18 8 16,0 1-16,-9 0 16,-8-1-16,-1 9 15,-16 1 1,-18 16-16,0 1 16,-18-9-16,10 0 15,-1-9-15,0-8 16,9 0-16,9-18 15,8 0-15,9 1 16,0 8-16</inkml:trace>
  <inkml:trace contextRef="#ctx0" brushRef="#br0" timeOffset="10116.5">8345 5532 0,'0'0'0,"-9"0"16,1 0-1,8 0-15,0 0 0,0 0 16,0 0-16,0 0 15,0 0-15,0 0 16,0 0 0,0 0-16,8 9 15,10 8-15,-1 1 16,18 16-16,17-8 16,17 9-16,-8-9 15,0-9-15,-18 1 16,1-1-16,-9-8 15,-9-1 1,0 10-16,-18-1 16,1 0-16,0 1 15,-18 16-15,0 10 16,-17 7-16,0 1 16,-17 18-16,-9-10 15,0 1-15,8-9 16,27-26-1</inkml:trace>
  <inkml:trace contextRef="#ctx0" brushRef="#br0" timeOffset="26031.68">10698 3177 0,'0'-9'0,"0"0"16,0 1-16,0-1 16,0 0-16,-8 1 15,-1-1-15,0 0 16,1 1-16,-10 8 16,10 0-16,-10 0 15,-8 17-15,-9 0 16,9 18-1,9 0-15,8 17 16,9 8-16,0-8 16,9-8-16,8-18 15,1 0-15,-1-18 16,1 1-16,-1-18 16,18-25-16,25-27 15,10-52 1,-18-34-16,-9 0 15,-17 0-15,-17 43 16,-9 43-16,0 26 16,0 18-16,0 17 15,-9 9-15,1 25 16,8 62-16,-9 16 16,0-8-1,9-9-15,18-8 16,-1 0-16,-8-18 15,-1-17-15,10-17 16,-1-18-16,1-17 16,-1 0-16</inkml:trace>
  <inkml:trace contextRef="#ctx0" brushRef="#br0" timeOffset="26482.95">11141 2960 0,'0'0'0,"0"0"0,0 0 15,0 0-15,0 18 16,-8-1-16,8 9 15,0 8-15,0 18 16,0 0-16,0-8 16,0-1-1,0-17-15,8 0 16,-8-17-16,9-1 16,0 1-16,-1-9 15,10-9-15,-1-17 16,18-17-16,-9 0 15,0-1 1,-17 10-16,-1 16 16,1 18-16,-9 0 15,0 0-15,0 18 16,9-1-16,-1 0 16,10 18-16,-1 0 15,0-9-15,18-18 16,-17 1-16</inkml:trace>
  <inkml:trace contextRef="#ctx0" brushRef="#br0" timeOffset="27097.99">11879 3194 0,'-8'-9'0,"-10"1"0,1-10 15,0 1 1,8 8-16,0 1 16,-17-10-16,9 1 15,-1 8-15,1 9 16,0 0-16,-9 9 16,0 8-16,8 9 15,1 0-15,8 0 16,9 0-16,0-8 15,0-10 1,9 1-16,0 0 16,8-18-16,0 0 15,1 1-15,-10-10 16,1 10-16,0-1 16,-1 9-16,-8 0 15,0 0 1,18 9-16,-1 8 15,18 0-15,17 9 16,0-17-16,0 0 16,0-18-16,9-17 15,-9-9-15,0-17 16,-8-26-16,-18 1 16,-9 7-16,-8 10 15,-9 16 1,0 18-16,-9 9 15,0 8-15,1 9 16,-1 9-16,-17 17 16,0 26-16,9 35 15,-1 8-15,18-17 16,9 0-16,8 0 16,18-18-1,8 1-15,-8-26 16</inkml:trace>
  <inkml:trace contextRef="#ctx0" brushRef="#br0" timeOffset="27564.61">12965 2848 0,'0'0'0,"0"0"0,0 0 16,-9 0-1,0 0-15,-17 0 16,0 8-16,-8 10 16,8 8-16,0 8 15,-1 10-15,10-1 16,17 0-16,0-8 15,17-1-15,18-8 16,9 0 0,16-17-16,19-18 15,7-17-15,1 0 16,-17-17-16,-44 17 16</inkml:trace>
  <inkml:trace contextRef="#ctx0" brushRef="#br0" timeOffset="27900.82">13408 2934 0,'0'0'0,"0"0"0,0 0 15,0 0-15,0 0 16,0 0-16,0 0 16,-9 9-16,0 8 15,9 9-15,0 9 16,0-1-1,9-8-15,8 0 0,1 0 16,-1-8 0,18-10-16,-9 1 15,0-18-15,0 1 16,-9-18-16,-8 0 16,-18-9-16,-8 1 15,-9-1-15,0 18 16,-9 8-1,0 9-15,18 0 16,8 9-16,9 8 16,0 0-16</inkml:trace>
  <inkml:trace contextRef="#ctx0" brushRef="#br0" timeOffset="28298.91">13859 2865 0,'0'0'0,"0"0"16,0 0-16,0 0 15,0 0 1,0 0-16,0 0 15,0 17-15,0 18 16,0 17-16,-8 0 16,-1-9-16,0 0 15,9-8 1,0-9-16,0-9 16,0-8-16,0 0 0,0-9 15,0-9 1,0 0-16,0-25 15,18-10-15,8-8 16,0 9-16,8 9 16,10 8-16,17 0 15,-35 17-15</inkml:trace>
  <inkml:trace contextRef="#ctx0" brushRef="#br0" timeOffset="28681.33">14233 2891 0,'0'0'0,"-9"0"0,0 0 16,1 0-16,-1 0 15,9 0-15,0 0 16,0 0-16,-9 17 15,1 9-15,-1 9 16,0 8-16,1 0 16,-1 1-16,0-10 15,0-8 1,9-8-16,0-10 16,0 1-16,0-9 15,0-9-15,0-8 16,9-18-16,9-17 15,-1 1-15,9-1 16,0 17-16,0 9 16,9 9-1,17-1-15,-26 18 16</inkml:trace>
  <inkml:trace contextRef="#ctx0" brushRef="#br0" timeOffset="29115.03">14354 2986 0,'0'0'0,"0"0"0,0 0 16,0 0-16,0 0 15,0 9-15,18 8 16,-1-8 0,0 0-16,9-1 15,9 1-15,0-9 16,-9-9-16,0 1 16,0-10-16,-9 1 15,-8 0-15,0-1 16,-9 1-16,-9 0 15,0-1 1,1 10-16,-10 8 16,-8 0-16,0 17 15,0 18-15,9-1 16,-1 10-16,18-1 16,0-9-16,0-8 15,18-8-15,8 8 16,17-18-1,-17 1-15</inkml:trace>
  <inkml:trace contextRef="#ctx0" brushRef="#br0" timeOffset="29464.43">15127 2882 0,'0'0'0,"-9"0"0,1 0 15,-1 0-15,0-8 16,-17-1-16,9 9 16,-9 0-16,0 0 15,0 9-15,0 8 16,8 0-16,1 9 16,0 0-1,17 0-15,0 0 16,8 0-16,1-9 15,0 1-15,-1-1 16,-8 0-16,0 1 16,-8-1-1,-1 9-15,-8 0 16,-9 0-16,8 0 16,1-17-16,8-1 15,9 1-15</inkml:trace>
  <inkml:trace contextRef="#ctx0" brushRef="#br0" timeOffset="29897.87">15188 2822 0,'0'0'0,"0"0"0,0 0 16,0 0-16,0 0 15,0 17-15,0 18 16,9 25-16,-1 18 15,-8 17-15,-8 9 16,-1 0-16,0-26 16,1-17-1,-1-18-15,9-17 16,0 0-16,0-17 16,0-1-16,0-8 15,-9-17-15,9-43 16,0-53-16,18-17 15,16 17-15,-8 35 16,0 27 0,0 16-16,0 18 15,1-1-15,-1 18 16,0 0-16,0 0 16,-18 0-16,1 18 15,-9-1-15,-9 9 16,-17 9-16,0-1 15,0-8-15,9 0 16,-1-9 0,10-8-16</inkml:trace>
  <inkml:trace contextRef="#ctx0" brushRef="#br0" timeOffset="32559.57">15631 2865 0,'0'0'0,"0"0"0,-9 0 15,0 0-15,1 0 16,-1 0-16,0 0 15,-8 9 1,8-1-16,1 10 16,8-1-16,0 18 15,8-1-15,10-8 16,-1 0-16,0-9 16,1-8-16,-1 0 15,1-18-15,8-8 16,-18-9-16,1-9 15,-9-8 1,-9 0-16,1 8 16,-10 18-16,1 8 15,17 9-15,0 0 16,0 0-16</inkml:trace>
  <inkml:trace contextRef="#ctx0" brushRef="#br0" timeOffset="33382.67">16022 2882 0,'0'0'0,"0"0"16,-9 0-16,-9 0 15,1 0-15,8 0 16,1 0-16,-1 18 16,0 8-16,-8 17 15,-9 0 1,9 0-16,-1-8 16,10-9-16,-1-9 15,9-8-15,0 0 16,0-9-16,9-9 15,8-26-15,18-8 16,8-9-16,0 0 16,-16 18-1,-1 16-15,-18 10 16,1 8-16,0 0 16,-1 26-16,1 8 15,0 10-15,-1 7 16,1-7-16,0-18 15,-1-9-15</inkml:trace>
  <inkml:trace contextRef="#ctx0" brushRef="#br0" timeOffset="33851.58">16534 2908 0,'0'0'0,"0"0"0,0-8 16,-9-1-16,9 0 16,-8 1-16,-1 8 15,0 0-15,0 0 16,-8 0-16,-9 8 16,0 18-16,0 18 15,-9-1-15,0 9 16,18-9-1,0 0-15,8-17 16,9-8-16,0-10 16,0 1-16,0-9 15,9-9-15,8-17 16,18-26-16,8-34 16,1-9-16,-18-1 15,0 10 1,-9 25-16,-8 26 15,0 18-15,-9 8 16,0 9-16,0 9 16,-9 26-16,0 25 15,9 18-15,0 18 16,9-10-16,8-8 16,1-17-16,8-18 15,-9-26-15</inkml:trace>
  <inkml:trace contextRef="#ctx0" brushRef="#br0" timeOffset="34763.87">16829 3177 0,'-9'-9'0,"-8"0"0,8 9 15,9 0-15,0 0 16,0 0 0,0 0-16,0-8 15,18-1-15,-1 0 16,0 1-16,10-18 16,7 0-16,1-9 15,-9 1 1,0-1-16,0 0 15,-17 1-15,0 8 0,-9 8 16,-9 1 0,0 17-16,0 0 15,-8 9-15,-9 8 16,9 18-16,-1 17 16,1-9-16,17 0 15,0 0-15,17 1 16,1-18-16,8 0 15,17-9 1,9-8-16,-26-1 16</inkml:trace>
  <inkml:trace contextRef="#ctx0" brushRef="#br0" timeOffset="35149.42">17341 2865 0,'0'0'0,"-8"0"0,-1 9 16,0-9-1,1 8-15,-1 10 16,0-1-16,1 18 16,-1-1-16,0 1 15,1 8-15,-1-17 16,0 0-16,1 0 16,8-9-16,0-8 15,0 0 1,0-9-16,0 0 15,0-18-15,17-8 16,0-17-16,1 0 16,8 8-16,0 1 15,-9 16-15,-8 1 16,0 17-16,-1 0 16,1 9-1,0 8-15,-1 18 16,1-1-16,0 1 15,-1-1-15,10-8 16,-10 0-16,10-8 16,-1-1-16</inkml:trace>
  <inkml:trace contextRef="#ctx0" brushRef="#br0" timeOffset="35798.85">17906 2943 0,'0'0'0,"0"0"0,0 0 16,0-9-16,0 1 16,0-1-16,-9 0 15,1 1-15,-1 8 16,0 0-16,-17 0 15,0 17-15,-9 26 16,1 1-16,-1-1 16,18 0-1,-1 0-15,18-8 16,0 0-16,18-1 16,8-8-16,8 0 15,27-17-15,9 0 16,8-18-16,9-8 15,-9-9 1,-26-9-16,-9-8 16,-8-1-16,-9 1 15,-17 8-15,-1 10 16,-16 7-16,-10 1 16,-8 17-16,-8 9 15,-19 25-15,1 18 16,9 0-16,8 9 15,18-1 1,25 1-16,10-9 16,17-9-16,25 9 15,-25-17-15</inkml:trace>
  <inkml:trace contextRef="#ctx0" brushRef="#br0" timeOffset="40077.5">12461 4086 0,'0'0'0,"0"0"0,0 0 16,0 0-16,0 0 15,0 0 1,0 0-16,0 0 16,0 0-16,0 0 15</inkml:trace>
  <inkml:trace contextRef="#ctx0" brushRef="#br0" timeOffset="40462.79">12487 3974 0,'0'-9'0,"0"0"0,0 1 16,0 8-1,0-9-15,0 9 16,0 0-16,0 0 16,0 0-16,0 0 15,-8 9-15,-10 17 16,-25 17-16,-18 9 15,0-9-15,9 0 16,0-17 0,17 0-16,1 0 15,16-8-15,1-1 16,-1 0-16,10 1 16,8-1-16,0 0 15,17 18-15,0 0 16,18-1-16,26 9 15,8 1-15,1-1 16,-9-17 0,0 0-16,-9 0 15,-9 0-15,-8 0 16,-9-9-16,0 18 16,9 8-16,-27-25 15</inkml:trace>
  <inkml:trace contextRef="#ctx0" brushRef="#br0" timeOffset="41034.68">12409 4216 0,'0'0'0,"0"0"16,0 0-16,0 0 15,17 0-15,18 0 16,17 0-16,18 0 16,17 9-1,17-1-15,17-8 16,10 0-16,8 0 15,17 0-15,0-8 16,18-1-16,-9 0 16,0 1-16,-9-10 15,9 10-15,9-1 16,-27 0 0,1 1-16,-9-1 15,-17 0-15,-27 1 16,-17 8-16,-17 0 15,-9 0-15,-26 0 16,0 0-16,-17 0 16,-9 0-16,9 8 15</inkml:trace>
  <inkml:trace contextRef="#ctx0" brushRef="#br0" timeOffset="41813.55">12461 4562 0,'0'0'0,"0"0"15,0-8-15,0-1 16,0 0-16,0 1 16,0-1-16,0 0 15,9 1-15,8-1 16,18 0-16,26 1 15,8 8 1,18 0-16,17 0 16,9 8-16,17 1 15,1 0-15,-10 8 16,10-8-16,-1-1 16,0 1-16,18-9 15,8 0-15,-8 0 16,17 0-1,-9 0-15,0 0 16,9-9-16,0 1 16,-9 8-16,1-9 15,8 9-15,-9-9 16,0 9-16,-8 0 16,8-8-16,-8 8 15,0 0-15,-9 8 16,-9-8-1,-26 0-15,-9 0 16,-25 0-16,-18 0 16,-9 0-16,-8 9 15,-9 0-15,0-9 16,-8 8-16</inkml:trace>
  <inkml:trace contextRef="#ctx0" brushRef="#br0" timeOffset="42429.84">16543 3748 0,'0'0'0,"0"0"15,0 0-15,0 0 16,0 0-16,0 0 16,0 0-16,0 0 15,0 0-15,0 0 16,0 0 0,0 0-16,0 0 15,0 0-15,0 9 16,0 8-16,17 9 15,9 9-15,26 8 16,26 9-16,9-8 16,17-1-16,9 9 15,9-9 1,-18 0-16,-17-8 16,0 0-16,-27 8 15,-25 0-15,-9-8 16,-17 8-16,-18 9 15,-17 17-15,-35 18 16,-25 8-16,-10-8 16,0-9-1,18-17-15,52-35 16</inkml:trace>
  <inkml:trace contextRef="#ctx0" brushRef="#br0" timeOffset="42896.76">15249 3999 0,'0'0'0,"0"0"0,17 0 15,9 18-15,35-1 16,26 9-16,26 0 16,43-17-16,0-1 15,-8-16-15,-1-1 16,-25 0-1,-18 1-15,-17 8 16,-9 8-16,-34 10 16</inkml:trace>
  <inkml:trace contextRef="#ctx0" brushRef="#br0" timeOffset="44500.87">19087 3679 0,'0'0'0,"-9"0"0,9 0 0,-8 0 16,8 0-16,0 0 16,0 0-16,0 0 15,-9 35-15,0 60 16,-8 52 0,-1 44-16,-8-9 15,18-52-15,-1-27 16,0-16-16,9-35 15,0-26-15,0-17 16,0-1-16,0-16 16,0-27-16,9-17 15,8-26-15,-8 0 16,0 18 0,-1 16-16,10 10 15,-1 16-15,1 1 16,-1 8-16,0 9 15,18 0-15,0 9 16,17 8-16,-9 9 16,-17 0-16,-8 9 15,-10-9-15,-16 8 16,-10 1-16,-16 0 16,-27-1-1,-9-8-15,1-17 16,8 0-16,18-1 15,17-8-15,17 0 16</inkml:trace>
  <inkml:trace contextRef="#ctx0" brushRef="#br0" timeOffset="44982.11">19660 4190 0,'0'0'0,"0"0"0,0 0 16,0 0-16,0 0 15,0 0-15,0 0 16,0 0 0,9 17-16,8 9 15,9 9-15,0 8 16,-17 9-16,0 0 16,-18-8-16,0-1 15,-8 0-15,-1-8 16,-8-9-16,9 0 15,0-9-15,-1-8 16,18-1 0,0-16-16,0-10 15,18-42-15,16-18 16,10 0-16,-1 0 16,-8 26-16,0 17 15,-1 18-15,-16 17 16</inkml:trace>
  <inkml:trace contextRef="#ctx0" brushRef="#br0" timeOffset="45629.55">20528 4259 0,'0'0'0,"0"0"16,0 0-16,0 0 15,-8-8 1,-1-1-16,0 0 15,-17 1-15,0-10 16,0 18-16,-17 0 16,-1 18-16,-16 8 15,7 26 1,1 0-16,18 0 16,16-9-16,18 0 15,0-17-15,18 0 16,-1-17-16,0-1 15,27-16-15,8-18 16,-9 0-16,1 0 16,-10-9-16,-7 18 15,-10 0-15,-8 8 16,-1 9 0,1 0-16,0 0 15,8 17-15,9 18 16,17 17-16,18-9 15,35-8-15,-35-18 16</inkml:trace>
  <inkml:trace contextRef="#ctx0" brushRef="#br0" timeOffset="55778.72">19304 5498 0,'0'-9'0,"0"0"0,0 9 0,0 0 0,0 0 16,0 0-16,-9 0 16,-8 18-16,-26 8 15,-36 17-15,-7 18 16,7-9 0,10-9-16,-1-17 15,18 0-15,18 0 16,-1-17-16,18-1 15,-1 1-15,18 8 16,9 1-16,17 8 16,26 8-16,26 9 15,0 1 1,0-1-16,1 0 16,-10-17-16,-17 0 15,-8 0-15,-18-17 16,-9 0-16,0-1 15,-8 1 1,0-9-16,-9 0 16,8 9-16</inkml:trace>
  <inkml:trace contextRef="#ctx0" brushRef="#br0" timeOffset="56397.66">19721 5454 0,'0'-8'0,"0"-1"0,0 1 16,0 8-16,0 0 16,0 0-16,0 0 15,0 0-15,9 0 16,-1 25-16,-8 36 16,9 26-16,0 17 15,-9 0 1,0-9-16,0-9 15,0-25-15,0-18 16,0-17-16,0 0 16,0-17-16,0 0 15,0-9-15,0-9 16,0 0-16,17-17 16,0-8-1,1-1-15,-1 0 16,9 9-16,0 9 15,0 0-15,0 17 16,0 0-16,9 0 16,-9 8-16,0 10 15,-9-1-15,-8 18 16,0-9-16,-9 0 16,-9 0-16,-17 0 15,-17 0 1,-1-9-16,-8-8 15,9-1-15,8-8 16,9 0-16,9-8 16,17 8-16</inkml:trace>
  <inkml:trace contextRef="#ctx0" brushRef="#br0" timeOffset="56678.17">20476 5325 0,'0'0'0,"0"0"0,0 0 15,0 0-15,0 17 16,9 9-16,0 43 15,-1 35-15,-8 17 16,0 9-16,0 0 16,0-9-16,9-8 15,0-26-15,-1-61 16</inkml:trace>
  <inkml:trace contextRef="#ctx0" brushRef="#br0" timeOffset="127952.75">7520 6953 0,'0'0'0,"0"0"0,0 0 16,0 0-16,0 0 15,0 0-15,0 0 16,0 0-16,-9 0 16,1 17-1,-1 0-15,0 18 16,-8 0-16,0-1 16,-1 1-16,1 8 15,0-8-15,-1 0 16,-8 17-16,0 8 15,0 1-15,9-1 16,-1-8-16,1-8 16,0-1-1,8 9-15,-8 0 16,-1 0-16,9 9 16,9-10-16,-8 1 15,-1 0-15,0 0 16,1 0-1,-1 0-15,0 0 16,1 9-16,8 0 16,0-10-16,0-7 15,0 8-15,0-9 16,0 0-16,0 9 16,0 0-16,0 0 15,0 0-15,8-8 16,1-1-16,0 0 15,-1-8 1,1-9-16,-9 0 16,0 8-16,0-8 15,0 0-15,0 0 16,0 0-16,9 0 16,-1 0-16,1 9 15,0 0 1,0-1-16,-1 1 0,1-1 15,8 1 1,1 0-16,-1-1 16,9 1-16,9 8 15,0 18-15,8 0 16,0-1-16,-17-25 16</inkml:trace>
  <inkml:trace contextRef="#ctx0" brushRef="#br0" timeOffset="129399.5">7876 6788 0,'-9'-8'0,"1"8"0,8 0 0,0 0 16,0 0-16,0 0 16,0 8-16,0 18 15,0 26-15,0 17 16,0 18-1,0 0-15,0-18 16,0-8-16,-9-9 16,9-9-16,-9-17 15,9-18-15,0-8 16,-8 0-16,-1-8 16,9-9-16,0-9 15,9-9 1,8 0-16,0-8 15,10 8-15,-10 18 16,0 0-16,1 17 16,8 0-16,0 8 15,-9 10-15,-8-1 16,-1 0-16,1 9 16,-18 9-1,1-9-15,-10 0 16,-8 0-16,0 0 15,9-18-15,0 1 16,8-9-16,9 0 16,0 0-16</inkml:trace>
  <inkml:trace contextRef="#ctx0" brushRef="#br0" timeOffset="129791.73">8397 7221 0,'0'0'0,"0"0"0,0 0 15,-8 0-15,-1 0 16,0 0-16,0 9 15,1 8-15,8 1 16,0-1 0,0 9-16,0 0 0,8 0 15,1-18 1,9 1-16,-1-9 16,0-9-16,1 1 15,-1-9-15,-8-1 16,-1-8-16,-16 9 15,-10 0-15,-16-1 16,-19 18-16,-7 18 16,8-1-1,34-8-15</inkml:trace>
  <inkml:trace contextRef="#ctx0" brushRef="#br0" timeOffset="130503.19">7954 7498 0,'0'0'0,"0"0"0,0 0 16,0 0-16,0 0 15,0 0-15,0 0 16,0 0-16,0 18 16,0 16-16,0 1 15,0 8-15,-8 1 16,8-18-1,0 0-15,0 0 16,0-18-16,0 1 16,0 0-16,0-9 15,0 0-15,0 0 16,8-9-16,10 0 16,-1 1-1,9 8-15,9 0 16,-9 0-16,0 8 15,-9 1-15,-8 0 16,0-1-16,-1 10 16,-16-1-16,-10 9 15,-8 0-15,0 0 16,0-9-16,-9-8 16,1-1-1,8 1-15,8-9 16,18 0-16,0-9 15,0 1-15,9-1 16</inkml:trace>
  <inkml:trace contextRef="#ctx0" brushRef="#br0" timeOffset="130758.06">8458 7767 0,'0'0'0,"0"0"0,0 0 15,0 0-15,0 0 16,0 0 0,0 0-16,0 0 15,0 0-15,0 9 16,0 8-16,0 0 15,9-8-15,-9-9 16</inkml:trace>
  <inkml:trace contextRef="#ctx0" brushRef="#br0" timeOffset="131200">8302 8035 0,'0'0'0,"0"0"16,0 0-16,0 0 15,0 0-15,0 0 16,0 0-16,0 9 16,8 0-16</inkml:trace>
  <inkml:trace contextRef="#ctx0" brushRef="#br0" timeOffset="132120.42">7867 8823 0,'0'0'0,"0"0"0,0 0 16,0 0-16,9 0 15,0 18-15,8-1 16,1 26 0,-1 18-16,0 26 15,1 25-15,-10-8 16,1-9-16,-9-17 15,0 0-15,-9-26 16,1-17-16,-1-9 16,0-17-16,1-1 15,-1-8 1,0-8-16,1-18 16,8-9-16,0 0 15,17 1-15,0-1 16,18 0-16,8 18 15,10 0-15,-1 17 16,-9 0-16,1 8 16,-18 10-1,-18-1-15,1 0 16,-26 18-16,-18 8 16,-26 18-16,0-18 15,0-8-15,1-9 16,16-9-1,27-17-15,8 0 16</inkml:trace>
  <inkml:trace contextRef="#ctx0" brushRef="#br0" timeOffset="132618.84">8441 9560 0,'0'0'0,"0"0"0,0 0 16,0 0-16,0 0 15,0 17-15,0 9 16,0 9-16,-9-1 15,0-8 1,1 0-16,-1 0 16,0-17-16,9-1 15,0 1-15,0-9 16,0-9-16,0 1 16,0-18-16,18 0 15,-1-9-15,0 1 16,9 16-1,-8 1-15,-1 8 16,0 9-16,1 0 16,-9 0-16,8 18 15,-8 8-15,-1 8 16,-8 10-16,-8-10 16,8-8-16,0 0 15,0-17-15,8 8 16,10-8-1</inkml:trace>
  <inkml:trace contextRef="#ctx0" brushRef="#br0" timeOffset="132834.67">8727 9586 0,'0'0'0,"0"0"15,0 0-15,0 0 16,0 0-16,18 0 16,-1 0-16,9 0 15,9 0-15,8-9 16,9 0-16,18-8 16,-44 17-1</inkml:trace>
  <inkml:trace contextRef="#ctx0" brushRef="#br0" timeOffset="133036.38">9213 9187 0,'0'0'0,"0"0"0,0 18 15,9 8-15,0 17 16,-9 17-16,0 10 15,0 8-15,0 0 16,9 0-16,-1-18 16,1-34-16</inkml:trace>
  <inkml:trace contextRef="#ctx0" brushRef="#br0" timeOffset="133604.1">9266 6780 0,'0'0'0,"0"0"0,0 0 16,17 8-16,9 18 16,35 18-16,8 33 15,18 36 1,9 26-16,8 25 0,-9 27 15,-8 8-15,-26 17 16,-18 10-16,-17 33 16,-26-7-1,-26-10-15,-8-8 16,-27-18-16,-17 1 16,-9-35-16,-17-26 15,-9-18-15,17-42 16,62-53-1</inkml:trace>
  <inkml:trace contextRef="#ctx0" brushRef="#br0" timeOffset="134371.82">8493 7767 0,'0'0'0,"0"0"15,0 0-15,0 0 16,0 0-16,0 0 15,0 0-15,0 0 16,0 0-16,0 0 16,0 0-16,0 0 15,0 0 1,0 17-16,0 9 16,0 9-16,0 8 15,0 0-15,0 1 16,0 8-16,0-9 15,0-26-15</inkml:trace>
  <inkml:trace contextRef="#ctx0" brushRef="#br0" timeOffset="140717.1">8232 8373 0,'0'0'0,"0"0"0,0 0 0,0 0 15,0 0-15,0 0 16,0 0-16,0 0 16,0 0-16,9 9 15,0 8-15</inkml:trace>
  <inkml:trace contextRef="#ctx0" brushRef="#br0" timeOffset="141183.68">8224 8642 0,'0'0'0,"0"0"0,0 0 16,0 0-1,0 0-15,8 0 16,1 0-16</inkml:trace>
  <inkml:trace contextRef="#ctx0" brushRef="#br0" timeOffset="143919.37">13295 7845 0,'0'0'0,"-9"0"0,0 0 0,1 0 16,8 0-16,0 0 15,0 0-15,0 0 16,0 0-16,0 0 16,8 0-16,10 8 15,34 1 1,26-9-16,35 9 15,43-18-15,18 9 16,8-9-16,9 1 16,9-1-16,-9-8 15,0 8-15,-8-8 16,-10 0-16,-8-1 16,-17 1-1,-18 8-15,-26 9 16,-17 0-16,-17 0 15,-27 0-15,-17 0 16,0 0-16,-17 0 16,-9 0-1,-9 0-15,0 9 16</inkml:trace>
  <inkml:trace contextRef="#ctx0" brushRef="#br0" timeOffset="144248.82">13660 8243 0,'0'0'0,"0"0"16,0 0-16,0 0 15,-9 0-15,0 0 16,1 0-16,8 0 15</inkml:trace>
  <inkml:trace contextRef="#ctx0" brushRef="#br0" timeOffset="145350.1">13425 5939 0,'0'0'0,"0"-8"16,0-1-16,0 1 15,-9-1-15,1 0 16,-1 1 0,9 8-16,0 0 15,0 0-15,0 0 16,0 0-16,0-9 15,17 0-15,9 1 16,35-1-16,26 9 16,26 0-1,9 0-15,16 0 16,10 0-16,17 0 16,0-9-16,9 9 15,8 0-15,0 0 16,-8-8-16,-18-1 15,1 0-15,-18 1 16,-9-1-16,-17 0 16,-18 1-16,-8-1 15,-17 0 1,-27 9-16,-17 0 16,0 0-16,-8 9 15,-18 8-15,-9-8 16</inkml:trace>
  <inkml:trace contextRef="#ctx0" brushRef="#br0" timeOffset="146016.56">13330 6321 0,'0'-9'0,"0"0"16,0 9-16,0 0 15,0 0-15,0 0 16,8-8-16,1-1 16,8 0-16,9 1 15,18-1 1,17 9-16,8 0 15,18 0-15,26 0 16,26 9-16,26-9 16,8 0-16,10-9 15,8 0-15,-9 1 16,0-1-16,-25 0 16,-18-8-16,-26 0 15,8 8 1,-8-8-16,-43 8 15,-27 9-15,-17 0 16,-9 0-16,1 0 16</inkml:trace>
  <inkml:trace contextRef="#ctx0" brushRef="#br0" timeOffset="146540.13">14059 5325 0,'0'0'0,"0"0"16,0 0-16,-9 0 16,1 17-16,-18 0 15,-27 27 1,-33 7-16,-27 10 16,0 17-16,0 0 15,0-17-15,18-1 16,25-16-16,18-1 15,17-17-15,1 0 16,16-9 0,1 9-16,17 9 15,17-1-15,27 18 16,16 0-16,27 0 16,17 0-16,18 0 15,-26-8-15,-10-18 16,-8-1-16,-17-7 15,-9-1-15,-8 0 16,-1 1 0,-8-10-16,0 1 15,-18-9-15</inkml:trace>
  <inkml:trace contextRef="#ctx0" brushRef="#br0" timeOffset="146933.88">15579 5454 0,'0'0'0,"0"0"0,0 0 16,17 0-16,9 18 16,9-1-16,17 26 15,26 18-15,0 0 16,9-9-16,-9 0 16,-8-9-16,-1 0 15,-8-17-15,-18 0 16,-17 0-1,0-17-15,-17 8 16,-18 9-16,-43 43 16,-61 44-16,-60 26 15,-36 16-15,-25 36 16,-113 103-16</inkml:trace>
  <inkml:trace contextRef="#ctx0" brushRef="#br0" timeOffset="148784.59">13373 8373 0,'0'-9'0,"0"9"0,0 0 16,0 0-16,0 0 15,9-8-15,8-1 16,0 0-16,18 1 15,9-1-15,16 9 16,19-8-16,42-1 16,35 9-1,27-9-15,8 1 16,0-1-16,0 0 16,-9 1-16,1 8 15,-18-9-15,-26 9 16,-27 0-16,-16 0 15,-27 0-15,-25 0 16,-18 0 0,-9 0-16,-8 0 15</inkml:trace>
  <inkml:trace contextRef="#ctx0" brushRef="#br0" timeOffset="149316.32">13859 7343 0,'0'0'0,"0"0"16,0 0-16,0 0 15,0 0-15,0 0 16,0 0-16,-8 0 16,-10 25-16,-25 19 15,-27 25-15,-25 9 16,-1-9-1,1-8-15,8-18 16,9 9-16,0-8 16,26-1-16,17-17 15,0 8-15,18 1 16,-1 0-16,18-1 16,18 10-16,8-1 15,35 9 1,34 17-16,44-8 15,9-9-15,-27-18 16,1 1-16,-9-9 16,-18-9-16,-8 1 15,0-1-15,8 18 16,-51-18-16</inkml:trace>
  <inkml:trace contextRef="#ctx0" brushRef="#br0" timeOffset="149666.66">15414 7273 0,'0'0'0,"0"0"15,0 0-15,8 18 16,10 25-16,16 17 16,19 10-16,16 16 15,18-8-15,17 0 16,0 0 0,0-9-16,-17-17 15,-17-8-15,-18-18 16,-17 0-16,-18-9 15,-17 9-15,-52 52 16,-113 69-16,-182 87 16,-122 61-16,-9 8 15</inkml:trace>
  <inkml:trace contextRef="#ctx0" brushRef="#br0" timeOffset="155832.74">17923 7317 0,'0'0'0,"0"0"0,0 0 0,0 0 15,0 0-15,0 0 16,0 0-16,0 0 16,0 0-1,0 0-15,-8 8 16,-10 18-16,-8 35 15,0 17-15,0 26 16,9 26-16,-1 8 16,18-25-16,9-18 15,8 0-15,9-8 16,9-18-16,9-26 16,34 9-1,-17-17-15</inkml:trace>
  <inkml:trace contextRef="#ctx0" brushRef="#br0" timeOffset="156565.81">25548 7394 0,'0'0'0,"0"0"0,17 18 15,18 25 1,8 18-16,1 8 0,-1 9 15,0 17 1,-25 0-16,-10 1 16,-16-10-16,-36 27 15,-25 8-15,-44 9 16,-35-17-16,-164 86 16</inkml:trace>
  <inkml:trace contextRef="#ctx0" brushRef="#br0" timeOffset="157415.69">18653 7117 0,'0'0'0,"0"0"16,0 0-16,0 26 15,17 35-15,0 52 16,-8 25-16,0 18 16,0-17-16,-18-36 15,0-16 1,0-35-16,1-17 16,-1-9-16,0-18 15,9 1-15,0-9 16,0-9-16,0-17 15,18-17-15,-1 8 16,18 1-16,0 16 16,-1 1-16,1 17 15,-9 9 1,0 8-16,-17 9 16,0 9-16,-18-1 15,-17 10-15,-18-1 16,1-8-16,-9-9 15,8 0-15,10-18 16,8 1-16,17 0 16,9-9-1,0 0-15</inkml:trace>
  <inkml:trace contextRef="#ctx0" brushRef="#br0" timeOffset="157749.53">19217 7940 0,'0'0'0,"0"0"15,0 0-15,0 0 16,0 0-16,0 0 16,0 17-16,0 1 15,0-1-15,0 9 16,0 0-16,9 0 15,0 0 1,8-9-16,0-8 16,-8 0-16,8-1 15,-8-8-15,8-8 16,1-10-16,-10-8 16,-8-17-16,-8 0 15,-1 8-15,-8 0 16,-1 18-16,10 8 15,8 9 1</inkml:trace>
  <inkml:trace contextRef="#ctx0" brushRef="#br0" timeOffset="158310.14">19894 7256 0,'0'0'0,"0"0"0,0 0 0,0 0 15,0 0 1,18 17-16,-1 27 15,9 33-15,0 36 16,0 8-16,-8-8 16,-10-9-16,1-26 15,0-26-15,-9-18 16,0-8-16,0-8 16,0-10-16,0 1 15,0-18 1,0-8-16,0-9 15,17-17-15,1 8 16,-1 0-16,9 1 16,0 16-16,9 1 15,-1 9-15,-7 8 16,-1 0-16,-9 8 16,-8 9-1,-1 1-15,-16 16 16,-10 10-16,-8-1 15,-9-8-15,1-9 16,-1 0-16,0-9 16,1-8-16,7-1 15,19 1 1,8-9-16,0 0 16</inkml:trace>
  <inkml:trace contextRef="#ctx0" brushRef="#br0" timeOffset="158514.91">20485 7871 0,'0'0'0,"0"0"16,0 0-16,0 17 15,0 9-15,0 17 16,-9 9-16,1 18 15,8 16 1,8-8-16,1-60 0</inkml:trace>
  <inkml:trace contextRef="#ctx0" brushRef="#br0" timeOffset="159012.35">21284 7923 0,'0'0'0,"0"0"0,0 0 15,0 0-15,9 17 16,8 0-16</inkml:trace>
  <inkml:trace contextRef="#ctx0" brushRef="#br0" timeOffset="159168.43">21753 7888 0,'0'0'0,"0"0"0,0 0 16,0 9-16,9 17 15,8-9-15</inkml:trace>
  <inkml:trace contextRef="#ctx0" brushRef="#br0" timeOffset="159314.26">22074 7828 0,'0'0'0,"0"0"16,0 0-16,0 0 15,9 8-15,17 1 16,-9-1 0</inkml:trace>
  <inkml:trace contextRef="#ctx0" brushRef="#br0" timeOffset="160114.18">23351 7247 0,'0'0'0,"0"0"0,0 18 16,0 16-16,17 53 16,-8 25-16,-1 27 15,-8-18-15,0-17 16,0-17-16,0-35 15,0-18 1,0-8-16,0-17 16,0 0-16,0-9 15,0-9-15,0-8 16,9-18-16,0 0 16,8 1-16,9 8 15,9 8-15,8 1 16,1 17-16,-1 0 15,-8 9 1,-9 8-16,0 0 16,-17 9-16,-9 9 15,-18 0-15,-16-1 16,-19 10-16,-16-18 16,8 0-16,9-9 15,17-8-15,18-9 16,17 0-1</inkml:trace>
  <inkml:trace contextRef="#ctx0" brushRef="#br0" timeOffset="160491.64">23941 8035 0,'0'0'0,"0"0"16,0 0-16,-9 18 16,1-1-16,-1 0 15,0 1-15,1 8 16,-1-9-16,0-8 16,9-1-1,0-8-15,0 0 16,0-8-16,0-1 15,9 0-15,8-17 16,1 9-16,8 0 16,0-1-16,-9 18 15,9 0-15,-8 0 16,-1 18 0,0-1-16,-8 18 15,0-1-15,-1 1 16,1-9-16,0-9 15</inkml:trace>
  <inkml:trace contextRef="#ctx0" brushRef="#br0" timeOffset="160680.6">24384 8131 0,'0'0'0,"0"0"0,0 0 16,0 0-16,17 0 16,1 8-16,8 1 15,17-9 1,-25 9-16</inkml:trace>
  <inkml:trace contextRef="#ctx0" brushRef="#br0" timeOffset="160849.68">24914 7853 0,'0'0'0,"0"0"0,0 0 16,0 0-16,0 18 16,17 8-16,0 43 15,1 78-15,43 269 16</inkml:trace>
  <inkml:trace contextRef="#ctx0" brushRef="#br0" timeOffset="162986.62">18792 7048 0,'0'0'0,"0"0"16,8 0-16,27 0 16,8 0-16,-8-9 15,17 1-15,-8-1 16,-1-8-16,-25 8 15</inkml:trace>
  <inkml:trace contextRef="#ctx0" brushRef="#br0" timeOffset="163183.76">18948 6858 0,'0'0'0,"0"0"16,0 0-16,0 8 15,0 27-15,0 17 16,9 8 0,-9 10-16,17-18 15,9-9-15,-9-26 16</inkml:trace>
  <inkml:trace contextRef="#ctx0" brushRef="#br0" timeOffset="163364.68">18783 7187 0,'0'0'0,"0"0"15,0 0-15,0 0 16,17 0-16,9-9 16,26-17-16,9-17 15,0-1-15,-9 10 16,-26 16-16</inkml:trace>
  <inkml:trace contextRef="#ctx0" brushRef="#br0" timeOffset="163547.47">18939 6875 0,'0'0'0,"0"0"0,0 0 16,18 17-16,25 18 16,18 17-16,8 17 15,-34-26-15</inkml:trace>
  <inkml:trace contextRef="#ctx0" brushRef="#br0" timeOffset="163929.26">20233 7126 0,'0'0'0,"9"0"0,8-9 16,9 1-16,18-1 16,-1-8-16,1 8 15,-1-17-15,-26 17 16</inkml:trace>
  <inkml:trace contextRef="#ctx0" brushRef="#br0" timeOffset="164114.73">20485 6883 0,'0'0'0,"0"0"0,0 0 15,0 26-15,9 18 16,-1 16 0,1 10-16,0-1 15,-1-17-15,1-26 16,0-9-16</inkml:trace>
  <inkml:trace contextRef="#ctx0" brushRef="#br0" timeOffset="164297.63">20181 7273 0,'0'0'0,"0"0"0,0 0 0,0 0 16,0 0-16,17-8 15,27-1-15,17-17 16,17 0-16,-9-9 16,18-8-1,-35 26-15</inkml:trace>
  <inkml:trace contextRef="#ctx0" brushRef="#br0" timeOffset="164481.16">20337 6892 0,'0'0'0,"0"0"0,0 0 16,18 9-16,16 17 16,19 26-16,25 8 15,35 10 1,-44-27-16</inkml:trace>
  <inkml:trace contextRef="#ctx0" brushRef="#br0" timeOffset="164980.82">23967 7169 0,'0'0'0,"0"0"0,0 0 15,0 0-15,18 0 16,8 0 0,34-8-16,10-1 15,25 9-15,-8-17 16,-43-1-16</inkml:trace>
  <inkml:trace contextRef="#ctx0" brushRef="#br0" timeOffset="165147.57">24349 6866 0,'0'0'0,"0"0"15,0 0-15,0 17 16,9 18-16,0 26 15,-1 8-15,10-8 16,8-1-16,-9-34 16</inkml:trace>
  <inkml:trace contextRef="#ctx0" brushRef="#br0" timeOffset="165309.91">24071 7343 0,'0'0'0,"0"0"0,0 0 16,0 0-16,18 0 16,-1-9-16,18 0 15,26-8 1,-27 17-16</inkml:trace>
  <inkml:trace contextRef="#ctx0" brushRef="#br0" timeOffset="165480.82">24297 6961 0,'0'0'0,"9"9"0,8 17 16,35 26-16,53 17 15,51 1-15,243 60 16</inkml:trace>
  <inkml:trace contextRef="#ctx0" brushRef="#br0" timeOffset="174463.04">26920 7490 0,'0'0'0,"0"0"0,0 0 0,0 0 0,0 0 15,0 0-15,0 0 16,0 0-16,0 0 16,-9 0-16,0 0 15,-17 17-15,-8 9 16,-10 17-1,9 1-15,18 16 16,0 10-16,17-10 16,8-17-16,10 1 15,16-18-15,27-9 16,17-17-16,18-26 16,-9-9-16,-53 27 15</inkml:trace>
  <inkml:trace contextRef="#ctx0" brushRef="#br0" timeOffset="174762.41">27389 7576 0,'0'0'0,"0"0"15,0 0-15,-9 18 16,0-1-16,9 18 16,0-1-1,0 10-15,0-1 16,18 0-16,8-17 15,0 0-15,0-17 16,8-1-16,1-16 16,0-18-16,-9 0 15,0-17-15,-17-1 16,-9-8-16,-9 9 16,-8 8-1,-9 18-15,-9 0 16,9 17-16,8 0 15,1 8-15,8 1 16</inkml:trace>
  <inkml:trace contextRef="#ctx0" brushRef="#br0" timeOffset="175212.75">27944 7524 0,'0'0'0,"0"0"15,0 0 1,0 0-16,0 0 16,0 0-16,0 0 15,0 9-15,0 8 16,0 1-16,0 8 15,-8 8-15,-1 1 16,0-9-16,1 0 16,-1 0-16,9-17 15,0-1 1,0 1-16,0-9 16,0-9-16,17-17 15,18-8-15,0-10 16,-1 10-16,-7-1 15,-1 18-15,0 8 16,-18 9-16,1 9 16,0 17-1,-1 8-15,1 18 16,8 0-16,-8 18 16,0-19-16,-1-25 15</inkml:trace>
  <inkml:trace contextRef="#ctx0" brushRef="#br0" timeOffset="175535.7">28483 7550 0,'0'0'0,"0"0"0,0 0 15,0 0-15,0 0 16,0 0-16,0 18 15,0-1-15,8 26 16,1 35 0,0 52-16,-1 0 15,1 0-15,0-9 16,0-17-16,-9-26 16,-9-17-16,0-18 15,0-8 1,-8-9-16,-9-18 15,-9-8-15,-8-34 16,-9-44-16,8-26 16,10-52-16,-36-251 15</inkml:trace>
  <inkml:trace contextRef="#ctx0" brushRef="#br0" timeOffset="175664.86">28448 7247 0,'0'0'0,"0"0"15,0 0-15,0 0 16,0 0-16,17 0 16,1 0-16,-1 9 15</inkml:trace>
  <inkml:trace contextRef="#ctx0" brushRef="#br0" timeOffset="176049.58">28665 7490 0,'0'0'0,"0"0"16,0 0-16,0 17 0,9 0 16,-1 18-1,1 8-15,0 9 16,0-8-16,-9-18 15,8 0-15,1-9 16,0-8-16,8-1 16,0-8-16,1-8 15,16-18-15,1-18 16,-9 1 0,0 8-16,-17 18 15,0 0-15,-1 8 16,-8 9-16,0 0 15,0 17-15,18 9 16,-1 18-16,0-1 16,18-8-16,-9-9 15,-17-18-15</inkml:trace>
  <inkml:trace contextRef="#ctx0" brushRef="#br0" timeOffset="176648.63">29429 7585 0,'0'0'0,"0"0"0,0 0 15,0 0-15,0-9 16,-8 1-16,-1-1 16,-17 0-16,-9 9 15,0 0-15,-8 18 16,8-1-16,0 9 15,18 0-15,0 0 16,17-9 0,0-8-16,0 0 15,17-1-15,0 1 16,18 0-16,9 8 16,-1 0-16,0 27 15,1 16-15,-1 9 16,-17 9-1,0 0-15,-8 9 16,-10-9-16,1-17 16,-18-18-16,1-9 15,-18-8-15,0 0 16,0-17-16,-18 0 16,1-18-16,-1-17 15,10-17-15,8-1 16,8-7-16,10-10 15,16 0 1,36-25-16,8 8 16,-26 52-16</inkml:trace>
  <inkml:trace contextRef="#ctx0" brushRef="#br0" timeOffset="177079.18">29950 7524 0,'0'0'0,"0"0"0,0 0 16,-8 0-16,-1-8 16,0 8-16,-25 0 15,-19 17 1,1 0-16,0 18 15,0 0-15,17 8 16,9-8-16,9-9 16,17 0-16,0-18 15,0 1-15,17 0 16,1-18 0,16 0-16,1-17 15,9 0-15,-18 9 16,0 0-16,-18 8 15,1 9-15,-9 0 16,0 0-16,0 17 16,9 1-16,8-1 15,0 9-15,10 0 16,7-17 0,1-1-16,-9-8 15</inkml:trace>
  <inkml:trace contextRef="#ctx0" brushRef="#br0" timeOffset="177284.01">30028 7446 0,'0'0'0,"0"0"16,0 0-16,9 0 15,17 0-15,18 0 16,16-8-16,1-1 16,-9-8-16,-26 8 15</inkml:trace>
  <inkml:trace contextRef="#ctx0" brushRef="#br0" timeOffset="177498.29">30280 7230 0,'0'0'0,"0"0"0,0 0 15,0 17 1,-8 9-16,-10 35 16,-8 25-16,0 10 15,9-10-15,-1 1 16,18 0-16,26-10 15,0-25-15</inkml:trace>
  <inkml:trace contextRef="#ctx0" brushRef="#br0" timeOffset="177832.66">30402 7750 0,'0'0'0,"0"0"16,0 0-16,17 8 16,1 1-16,16 0 15,1-18-15,17 0 16,9-17-16,-18 0 16,1 0-1,-18 0-15,-17 9 0,-1 0 16,-16-1-1,-10 18-15,-8 0 16,-17 18-16,-1 16 16,1 1-16,8 17 15,9 9-15,17-10 16,18-7-16,26-1 16,34 0-16,-25-17 15</inkml:trace>
  <inkml:trace contextRef="#ctx0" brushRef="#br0" timeOffset="178264.2">26998 9014 0,'0'0'0,"0"0"0,0 0 16,17 0-1,9 9-15,35-1 16,26 1-16,8-18 15,18 1-15,-17-1 16,-53 9-16</inkml:trace>
  <inkml:trace contextRef="#ctx0" brushRef="#br0" timeOffset="178512.81">27458 8624 0,'0'0'0,"0"0"16,-9 9-16,1 8 16,-10 27-16,-8 16 15,0 27-15,-9-1 16,1 27 0,8-9-16,8-17 15,1-10-15,17-16 16,0-18-16,17-8 15,-8-18-15,0-8 16,-1 0-16</inkml:trace>
  <inkml:trace contextRef="#ctx0" brushRef="#br0" timeOffset="178796.29">27614 9118 0,'0'0'0,"0"0"15,18 17-15,8 9 16,9 26 0,-1 0-16,-8-9 15,0 1-15,-8-10 16,-10-8-16,1 0 16,-9-8-16,0-10 15,0 1-15,0 0 16,0-9-16,0 0 15,0-9-15,0-8 16,26-27 0,26-25-16,9-9 15,0 18-15,-35 42 16</inkml:trace>
  <inkml:trace contextRef="#ctx0" brushRef="#br0" timeOffset="180362.62">28457 9127 0,'0'0'0,"0"0"16,0 0-16,0 0 16,-9 0-16,0 0 15,-17 17-15,-8 0 16,-1 18-1,-9 0-15,10 8 16,-1 0-16,18-8 16,8-9-16,9 0 15,0-18-15,9 1 16,8 0 0,9-18-16,9-8 15,8-9-15,1-9 16,-18 0-16,0 18 15,-18 0-15,1 8 16,0 9-16,-9 0 16,8 18-16,1-1 15,0 0-15,-1 0 16,10 1-16,-10-10 16,10 1-1,-1 0-15,1-1 16,-10 1-16</inkml:trace>
  <inkml:trace contextRef="#ctx0" brushRef="#br0" timeOffset="180678.58">28682 9144 0,'0'0'0,"0"0"15,0 0-15,0 0 16,0 0-16,9 17 16,0 9-1,0 9-15,-1 0 16,1-9-16,-9-1 15,0 1-15,0-8 16,0-10-16,0 1 16,0 0-16,0-9 15,9-9-15,8-8 16,18-18 0,-1 1-16,1-1 15,-9 18-15,0-1 16,-17 1-16,0 17 15,-1 0-15,1 17 16,0 1-16,-1-1 16,10 18-16,-1-1 15,0-8-15,1-9 16</inkml:trace>
  <inkml:trace contextRef="#ctx0" brushRef="#br0" timeOffset="181028.69">29481 9153 0,'0'0'0,"0"0"0,0 0 16,0 0-16,0 0 16,0 0-16,-8 0 15,-1 0-15,-8 0 16,-9 0-16,-9 17 15,0 9-15,9 9 16,9-1-16,-1 1 16,18-9-1,0 0-15,0 0 16,0-9-16,0-8 16,0-1-16,0 1 15,0 0-15,-8-1 16,-10 10-16,-8-1 15,-9 0-15,9-8 16,9 0 0,17-1-16</inkml:trace>
  <inkml:trace contextRef="#ctx0" brushRef="#br0" timeOffset="182228.78">29620 9153 0,'0'0'0,"0"0"16,0 0-16,0 0 16,0 17-16,0 26 15,-8 27 1,-1 42-16,-17 35 16,0-8-16,-9-18 15,0-17-15,9-17 16,9-18-16,0-26 15,-1-17-15,10-17 16,8 0-16,-9-18 16,0-26-16,9-43 15,18-43 1,16-26-16,10 8 16,-1 27-16,1 16 15,-1 36-15,-8 16 16,-9 19-16,0 7 15,0 1-15,0 17 16,-9 9 0,-8 8-16,0 0 15,-1 9-15,-16 0 16,-1 0-16,0-9 16,-8 1-16,-9-1 15,8-8 1,10-1-16</inkml:trace>
  <inkml:trace contextRef="#ctx0" brushRef="#br0" timeOffset="182662.36">30046 9179 0,'0'0'0,"0"0"16,-9 0-16,0 0 16,-8 17-16,-9 18 15,0 8-15,-9 0 16,18 0-16,17 1 15,0-1 1,17-8-16,1-9 16,16 0-16,10-18 15,8-16-15,9-10 16,-9-8-16,-9-8 16,-17-10-16,-17-8 15,-9 0 1,-9 9-16,-17 9 15,0 8-15,0 8 16,-9 10-16,9 8 16,9 0-16,17 0 15</inkml:trace>
  <inkml:trace contextRef="#ctx0" brushRef="#br0" timeOffset="182994.83">30688 9005 0,'0'0'0,"0"0"15,0 0-15,0 0 16,0 0 0,-8 0-16,-1 18 15,-17-1-15,0 18 16,0-1-16,9 18 15,-1 0-15,18 0 16,0-9-16,0 1 16,0-18-16,0 0 15,0 0-15,-9-9 16,1 0 0,-1-8-16,0 0 15,1-1-15,-1-8 16,0 0-16,1 0 15,8 0-15</inkml:trace>
  <inkml:trace contextRef="#ctx0" brushRef="#br0" timeOffset="183333.01">30593 9404 0,'0'0'0,"0"0"0,17 0 16,9 8-16,35 1 15,0-18-15,0 1 16,8-1 0,-8-17-16,-18 0 0,-8 0 15,-9 0 1,-17 9-16,-1-9 16,1 9-16,-18-1 15,1 10-15,-1 8 16,0 0-16,-17 0 15,0 17-15,9 18 16,0-1-16,17 18 16,8 9-1,18-18-15,35 0 16,26-8-16,61-18 16,242-25-16</inkml:trace>
  <inkml:trace contextRef="#ctx0" brushRef="#br0" timeOffset="203075.94">1450 11456 0,'0'0'0,"0"0"0,0 26 16,-8 18-16,8 16 15,0 36-15,-9 25 31,0 9-31,9 0 0,-26-1 16,9-16-16,17-26 16,-18-18-16,10-17 15,8-9-15,0-17 16,0-8-16,8-10 16</inkml:trace>
  <inkml:trace contextRef="#ctx0" brushRef="#br0" timeOffset="204111.61">2232 11430 0,'0'0'0,"0"0"16,0 0-16,0 0 15,0 18-15,17-1 16,0 18-16,18-1 16,9 1-1,16 8-15,10 9 16,8-9-16,9-8 16,0 0-16,-9-9 15,-26 0-15,-9 0 16,-17-9-16,0 18 15,1-1 1,-19 1-16,-25 17 0,-18 26 16,-26 26-1,-8 0-15,8-9 16,0-26-16,9-8 16,17-18-16,9-17 15,18-17-15,8-9 16,0 0-16,0 0 15</inkml:trace>
  <inkml:trace contextRef="#ctx0" brushRef="#br0" timeOffset="204592.34">3482 12149 0,'0'0'0,"0"0"0,0 0 15,0 0-15,9 0 16,8 0-16,1 0 16,25 0-16,9 0 15,9 0-15,0 0 16,-9 0 0,-9 0-16,-17 0 15,-8 0-15,-10 0 16</inkml:trace>
  <inkml:trace contextRef="#ctx0" brushRef="#br0" timeOffset="204825.77">3430 12366 0,'0'0'0,"0"0"15,0 0-15,0 0 16,17 8-16,18 1 16,26-9-16,8-9 15,1 1-15,8-1 16,-17 0 0,-35 1-16</inkml:trace>
  <inkml:trace contextRef="#ctx0" brushRef="#br0" timeOffset="205625.67">4377 11474 0,'0'0'0,"0"0"0,0 8 16,0 10 0,0 16-16,0 27 15,0 17-15,0 34 16,0 18-16,-9-8 16,0-1-16,1 0 15,-1-34-15,0-18 16,1-17-16,8-26 15,0 0 1,0-17-16,0-1 16,0-8-16,-9-8 15,0-18-15,9-18 16,0-8-16,9 9 16,8 8-16,1 1 15,8-1-15,8 18 16,1-1-16,9 18 15,-1 0 1,0 18-16,-17-1 16,0 9-16,-8 9 15,-10-1-15,-16 10 16,-18-1-16,-9 0 16,-8-8-16,-1-9 15,1-9 1,8-8-16,9 0 15,26-9-15,0 0 16</inkml:trace>
  <inkml:trace contextRef="#ctx0" brushRef="#br0" timeOffset="206012.37">4828 12452 0,'0'0'0,"0"0"0,0 0 16,0 0-16,0 0 16,0 18-1,0-1-15,0 0 16,0 18-16,0-9 15,0 0-15,9-9 16,0 1-16,-1-10 16,10 1-16,-1 0 15,-8-9-15,-1-9 16,10 0 0,-10 1-16,1-18 15,-18 0-15,1-9 16,-10 18-16,1-1 15,0 10-15,-1 8 16,18 0-16</inkml:trace>
  <inkml:trace contextRef="#ctx0" brushRef="#br0" timeOffset="206375.62">5167 11664 0,'0'0'0,"0"0"15,0 0-15,0 0 16,0 18-16,9 7 16,-1 36-1,-8 34-15,-8 18 16,-1 17-16,0 8 16,0-25-16,9-26 15,0-18-15,0-26 16,0-8-16,0-18 15,9-8 1</inkml:trace>
  <inkml:trace contextRef="#ctx0" brushRef="#br0" timeOffset="206775.79">5254 12115 0,'0'0'0,"0"0"0,0 0 16,8 0-16,10 0 16,-1 0-16,9 8 15,9 1-15,0 8 16,8 1-16,0-1 15,-16 0 1,-1 0-16,-18 1 16,1-1-16,0 18 15,-18-1-15,-8 1 16,-9 0-16,-1-9 16,1 0-16,0-18 15,9 1-15,0 0 16,8-9-1,9 0-15,0-9 16,9-17-16,8 9 16</inkml:trace>
  <inkml:trace contextRef="#ctx0" brushRef="#br0" timeOffset="206975.85">5757 11959 0,'0'0'0,"0"0"15,0 0-15,0 0 16,0 0-16,-8 8 15,-1 10-15,-17 16 16,-18 10-16,10-1 16,8 26-16,0 18 15,8-9-15,1-18 16,17-16-16,0-10 16,17-8-1,1 0-15,-1-8 16</inkml:trace>
  <inkml:trace contextRef="#ctx0" brushRef="#br0" timeOffset="207288.73">5783 12305 0,'0'0'0,"0"0"15,0 0-15,0 17 16,0 1-16,9-1 16,8 9-16,1 0 15,-1-9-15,9 1 16,0-10 0,0 1-16,0-9 15,-17-9-15,0 1 16,-1-1-16,-16-8 15,-1-9-15,-17 0 16,0 8 0,-9 1-16,9 8 15,17 9-15</inkml:trace>
  <inkml:trace contextRef="#ctx0" brushRef="#br0" timeOffset="207701.21">6165 11794 0,'0'0'0,"0"0"16,0 0-16,0 0 16,0 17-16,0 1 15,9 16-15,9 1 16,8 0-16,0 8 16,8-8-16,10 8 15,-9-17-15,-9 0 16,0 0-1,-9 0-15,-8 0 16,-9 8-16,-18 18 16,-16 9-16,-10 0 15,-17-1-15,1 1 16,25-26-16,17-27 16,18 1-16</inkml:trace>
  <inkml:trace contextRef="#ctx0" brushRef="#br0" timeOffset="207976.08">6600 12279 0,'0'0'0,"0"0"0,0 0 15,0 0-15,0 0 16,0 0-16,0 0 16,8 9-16,18-1 15,9 1-15,17-9 16,9 0-16,0 0 16,-18-9-1,1 1-15,-18-1 16,-18 9-16</inkml:trace>
  <inkml:trace contextRef="#ctx0" brushRef="#br0" timeOffset="208195.94">6756 12054 0,'0'0'0,"0"0"0,0 0 0,0 17 15,0 18-15,-9 26 16,1 25-16,-10 9 16,10-8-16,8-18 15,0 1-15,-9-36 16,9-25 0,0 0-16</inkml:trace>
  <inkml:trace contextRef="#ctx0" brushRef="#br0" timeOffset="208675.71">7181 11638 0,'0'0'0,"0"0"0,0 18 16,9 16-16,0 35 15,0 27-15,-1-1 16,1 0-16,0 9 16,-9-9-1,0-25-15,0-18 16,0-18-16,0-8 16,0-17-16,0 0 15,0-9-15,0-9 16,0-17-16,17 0 15,0-9-15,1 1 16,16 8 0,1 8-16,0 1 15,0 17-15,-1 0 16,-8 9-16,-8 8 16,-10 0-16,1 9 15,-18 9-15,-8 0 16,-18 17-16,-17-9 15,-9-8 1,9-9-16,9 0 16,8-18-16,18 1 15,-1 0-15,18-1 16</inkml:trace>
  <inkml:trace contextRef="#ctx0" brushRef="#br0" timeOffset="208854.91">7737 12348 0,'0'0'0,"0"0"15,0 9-15,0 8 16,0 18-16,-8 0 16,8 17-16,-9 0 15,0-18 1,0-16-16</inkml:trace>
  <inkml:trace contextRef="#ctx0" brushRef="#br0" timeOffset="209107.87">7989 11742 0,'0'0'0,"0"9"16,0 25-16,9 36 15,-1 25-15,-16 18 16,-1 25-16,0 1 16,1-27-16,8-25 15,0-9 1,0-9-16,0-34 15</inkml:trace>
  <inkml:trace contextRef="#ctx0" brushRef="#br0" timeOffset="209559.84">8102 12063 0,'0'0'0,"0"0"16,0 0-16,17 0 15,1 0-15,-1 0 16,0 0-16,18 8 15,0 10-15,0-1 16,-1 9-16,-8 0 16,-8 0-1,-10 8-15,1 1 0,-18 17 16,-17-9 0,0 9-16,-8-8 15,8-18-15,-9 0 16,9 0-16,8-18 15,10 1-15,-1 0 16,9-9-16,9-9 16,25-34-16,10-9 15,-1 0 1,-25 34-16</inkml:trace>
  <inkml:trace contextRef="#ctx0" brushRef="#br0" timeOffset="209743.01">8684 11881 0,'0'0'0,"0"0"0,0 0 15,-9 8 1,-17 18-16,0 9 0,0 0 16,0-1-1,0 18-15,0 0 16,0 17-16,8 1 16,1-10-16,8-16 15,9-1 1,0 0-16,0-8 15,9-18-15</inkml:trace>
  <inkml:trace contextRef="#ctx0" brushRef="#br0" timeOffset="209923.93">8753 12357 0,'0'0'16,"0"0"-16,0 17 0,0 1 15,0 8 1,0 8-16,-8 10 16,-1-1-16,9-8 15,9-18-15,-1-8 16</inkml:trace>
  <inkml:trace contextRef="#ctx0" brushRef="#br0" timeOffset="210274.84">8745 11976 0,'0'0'0,"0"0"0,0 0 15,8 17-15,10 1 16,16 16-16,18 1 16,-8 0-16,8-1 15,0 1-15,-9-9 16,-16 0-16,-1 0 16,-18 8-16,-8 18 15,-17 0 1,-9 9-16,-18 0 15,1-1-15,8-25 16,18-26-16,8-1 16</inkml:trace>
  <inkml:trace contextRef="#ctx0" brushRef="#br0" timeOffset="210558.09">9300 12487 0,'0'0'0,"0"0"0,0 0 15,0 0-15,0 0 16,18 0-16,8 0 15,26 9-15,17-18 16,9 0-16,1 1 16,-10-10-16,9-8 15,-8-8 1,-27 16-16</inkml:trace>
  <inkml:trace contextRef="#ctx0" brushRef="#br0" timeOffset="210758.41">9630 12115 0,'0'0'0,"0"0"16,0 17-16,9 9 16,0 17-16,-1 26 15,-16 1-15,-1 8 16,-8-18-16,8-8 15,18-34-15</inkml:trace>
  <inkml:trace contextRef="#ctx0" brushRef="#br0" timeOffset="210930.37">10038 12409 0,'0'0'0,"0"0"0,0 9 15,0-1-15,9 10 16,0-1-16</inkml:trace>
  <inkml:trace contextRef="#ctx0" brushRef="#br0" timeOffset="211074.82">10325 12400 0,'0'0'0,"0"0"16,9 9-16,104 156 16</inkml:trace>
  <inkml:trace contextRef="#ctx0" brushRef="#br0" timeOffset="211189.61">10629 12314 0,'0'0'0,"0"0"0,0 0 16,0 0-16,9 8 16</inkml:trace>
  <inkml:trace contextRef="#ctx0" brushRef="#br0" timeOffset="211542.14">10915 12305 0,'0'0'0,"0"0"0,0 0 16,0 0-1,0 0-15,18 0 16,8 0-16,9 0 15,8 0-15,9 0 16,-8-9-16,-10 1 16,10-1-16,-10-8 15,-16 17 1</inkml:trace>
  <inkml:trace contextRef="#ctx0" brushRef="#br0" timeOffset="211757.81">11089 12002 0,'0'0'0,"0"0"0,0 0 15,0 9-15,0 8 16,9 9 0,0 17-16,-9 18 15,-9 8-15,0 9 16,0 0-16,9-17 15,0-18 1,0-17-16</inkml:trace>
  <inkml:trace contextRef="#ctx0" brushRef="#br0" timeOffset="212966.78">11541 11690 0,'0'0'0,"0"0"15,0 0-15,0 0 16,0 0-16,0 9 16,0 17-16,0 26 15,0 26-15,0 34 16,-9 27-16,0 8 16,1-17-1,-1-26-15,0-17 16,1-27-16,8-8 15,0-26-15,0 0 16,0-17 0,0-1-16,0-16 15,0-10-15,17-16 0,0-9 16,9-1 0,9 1-16,9 0 15,-1 17-15,-8 8 16,-9 18-16,0 0 15,0 9-15,-17 8 16,-1 1-16,-16 8 16,-10 8-16,-8 18 15,-17-9 1,-1 1-16,1-18 16,8-9-16,0-8 15,27-9-15,8 0 16</inkml:trace>
  <inkml:trace contextRef="#ctx0" brushRef="#br0" timeOffset="213374.68">11862 12721 0,'0'0'0,"0"0"0,0 0 15,0 17-15,0 0 16,0 9-16,-9 0 16,1 0-1,-1 0-15,9-8 16,0-1-16,0-8 16,0-1-16,0 1 15,0-9-15,0-9 16,0-17-16,17 0 15,1-8-15,8-1 16,0 18 0,0-1-16,-9 10 15,-8 8-15,0 0 16,-1 17-16,1 18 16,0 8-16,-1 0 15,1 1-15,-9-18 16,0 0-16,0-18 15,0 1-15</inkml:trace>
  <inkml:trace contextRef="#ctx0" brushRef="#br0" timeOffset="213573.41">12079 12868 0,'0'0'0,"0"0"0,0 0 16,0 0-16,0 0 15,17 0-15,18-9 16,9 1-16,-10-1 16</inkml:trace>
  <inkml:trace contextRef="#ctx0" brushRef="#br0" timeOffset="213774.76">12522 12626 0,'0'0'0,"0"0"15,0 17-15,0 9 16,0 17-16,9 26 15,-9 1-15,-9-18 16,0-9-16,9-26 16</inkml:trace>
  <inkml:trace contextRef="#ctx0" brushRef="#br0" timeOffset="214290.87">12887 11803 0,'0'0'0,"0"0"0,0 17 16,0 35 0,8 26-16,1 26 15,-9 34-15,-9 18 16,1-34-16,8-18 15,0-9-15,0-26 16,0-17 0,0-9-16,0-17 15,0-17-15</inkml:trace>
  <inkml:trace contextRef="#ctx0" brushRef="#br0" timeOffset="-214715.99">13269 12244 0,'-9'0'0,"9"0"0,0 0 15,0 18 1,0-1-16,0 9 16,0 9-16,-9-1 15,1 10-15,-1-1 16,0 0-16,1 1 16,-1-1-16,0-17 15,1-9-15,8-8 16,0 0-16,0-1 15,0 1 1,0-9-16,0 0 16,0-9-16,0 1 15,0-10-15,8 1 16,1 0 0,0-1-16,-1 1 0,1 0 15,-9 8-15,0 0 16,0 1-1,0-1-15,0 9 16,0 0-16,0 0 16,0 0-16,9 0 15</inkml:trace>
  <inkml:trace contextRef="#ctx0" brushRef="#br0" timeOffset="-214236.73">12974 12106 0,'0'0'0,"0"0"0,0 0 15,0 0-15,8 0 16,10 17 0,16 1-16,1 16 15,8 1-15,1-9 16,-1 8-16,-8 1 15,-9 8-15,0 9 16,-17 0-16,0 0 16,-18 0-16,-17 0 15,0 9-15,-18 8 16,1-17 0,8-17-16,0-9 15,18-9-15,0-8 16,-1-1-16,18-16 15,0-10-15,9-8 16,8 9-16</inkml:trace>
  <inkml:trace contextRef="#ctx0" brushRef="#br0" timeOffset="-214018.08">13529 12149 0,'0'0'0,"0"0"0,0 0 16,0 0-16,-8 0 15,-1 18-15,0-1 16,-17 26-16,0 18 16,-9 8-1,9 9-15,9 0 16,0-9-16,17 1 16,0-1-16,8-17 15,10-9-15,16 0 16,-8-17-16</inkml:trace>
  <inkml:trace contextRef="#ctx0" brushRef="#br0" timeOffset="-213622.88">13503 12652 0,'0'0'0,"0"0"16,0 0-16,0 8 16,9 9-16,0 1 15,-1-10-15,-8 1 16,0 0-16,0-1 16,0 1-16,0-9 15,0 0-15,0 0 16,9-9-16,8 1 15,1-10 1,-1 1-16,0 0 16,-8 8-16,0 9 15,0 0-15,-1 0 16,10 17-16,-1 9 16,0 9-16,-8 8 15,0-17-15,-1 0 16,1-8-1,0-1-15,-1-8 16</inkml:trace>
  <inkml:trace contextRef="#ctx0" brushRef="#br0" timeOffset="-213440.6">13920 12738 0,'0'0'0,"0"0"0,0 0 16,0 0-16,0 0 16,0 0-16,17 0 15,9-9-15,1 9 16</inkml:trace>
  <inkml:trace contextRef="#ctx0" brushRef="#br0" timeOffset="-213256.27">14276 12591 0,'0'0'0,"0"0"0,0 9 0,0 8 16,-9 18-16,1 16 16,8 10-1,-9 0-15,9-9 16,0-18-16,0-16 15</inkml:trace>
  <inkml:trace contextRef="#ctx0" brushRef="#br0" timeOffset="-212589.41">14346 12141 0,'0'0'0,"0"0"16,0 17-16,17 0 15,18 26-15,17 9 16,17 18 0,9-10-16,9-8 15,0 0-15,-9 0 16,0-8-16,-26-10 16,-17-8-16,-9 0 15,-17 9-15,-9 17 16,-26 8-16,-26 18 15,-18 9-15,-8-9 16,-9-9 0,-17 18-16,35-35 15</inkml:trace>
  <inkml:trace contextRef="#ctx0" brushRef="#br0" timeOffset="-211966.82">16126 12478 0,'0'0'0,"0"0"0,0 0 16,17 0-16,0 0 15,27 0-15,17-8 16,17-1-16,26 9 16,35 0-16,17 0 15,18 0-15,17 0 16,17 9 0,10-1-16,-27 1 15,-9-9-15,-34 0 16,-27 0-16,-8 0 15,-44 0-15,-16 0 16,-27 0-16,0 9 16,-9 8-16</inkml:trace>
  <inkml:trace contextRef="#ctx0" brushRef="#br0" timeOffset="-211589.88">15943 12929 0,'0'0'0,"0"0"0,0 0 16,18 0-16,8 8 16,43 1-1,44-9-15,35 0 16,34 0-16,9 0 16,35 0-16,8 0 15,-16-9-15,-19 9 16,-25-8-16,-26-10 15,-44 1-15,-17 0 16,-44 8 0,-17-8-16,-17 17 15</inkml:trace>
  <inkml:trace contextRef="#ctx0" brushRef="#br0" timeOffset="-211156.63">16699 11950 0,'0'0'0,"0"0"0,-9 9 16,1 8-16,-10 9 16,-17 17-16,-25 18 15,-27 8 1,-9 18-16,-17 8 0,0 0 16,18-25-16,34-18 15,9-9 1,9-8-16,8-10 15,18 1-15,8 0 16,9 9-16,17 0 16,35 17-16,26 8 15,35-8-15,26 9 16,18-18 0,-1-17-16,-8-17 15,-79-9-15</inkml:trace>
  <inkml:trace contextRef="#ctx0" brushRef="#br0" timeOffset="-210789.48">18227 12158 0,'0'0'0,"0"0"0,0 17 16,18 9-16,8 17 15,26 27-15,17 8 16,18 0-16,9-9 15,-18-8-15,-9-9 16,-8-1-16,-9 1 16,-17-8-16,-35 16 15,-35 27-15,-95 43 16,-87 43 0,-79 0-16,-68 9 15</inkml:trace>
  <inkml:trace contextRef="#ctx0" brushRef="#br0" timeOffset="-204547.3">20407 11907 0,'0'0'0,"0"0"0,0 0 15,0 0-15,0 0 16,-18 8-16,-16 18 16,-36 18-16,-25 16 15,-18 1 1,9 0-16,-1-10 15,19-7-15,7-1 16,27-17 0,18 0-16,16-17 0,1-1 15,0 1-15,17 8 16,0 1 0,8 8-16,36 34 15,34 44-15,17 17 16,-17-17-16,1-17 15,-19-26-15,-16-18 16,-9-17-16,-9-9 16,-18-8-16,1 0 15,0-1 1,-1 1-16,-8-9 0,0 0 16,0 0-1</inkml:trace>
  <inkml:trace contextRef="#ctx0" brushRef="#br0" timeOffset="-203674.25">21119 11846 0,'0'0'0,"0"0"0,0 0 16,0 0-16,0 0 15,-9 9-15,1 34 16,-1 44-1,0 60-15,-8 43 16,8 36-16,0-10 16,9-43-16,0-34 15,0-27 1,0-34-16,0-34 16,0-27-16</inkml:trace>
  <inkml:trace contextRef="#ctx0" brushRef="#br0" timeOffset="-203123.98">21345 12435 0,'0'0'0,"0"0"0,0 0 0,0 0 16,0 0-16,0 0 16,0 0-1,17 0-15,9 0 16,26 9-16,9-1 16,0-8-16,0 0 15,-18 9-15,0 0 16,-17-1-16,-8 1 15</inkml:trace>
  <inkml:trace contextRef="#ctx0" brushRef="#br0" timeOffset="-202923.29">21327 12738 0,'0'0'0,"0"0"0,0 0 16,0 0 0,0 0-16,18 0 15,25 0-15,35 0 16,35-9-16,-9 1 16,-52-1-16</inkml:trace>
  <inkml:trace contextRef="#ctx0" brushRef="#br0" timeOffset="-166475.31">22283 11785 0,'0'0'0,"0"0"0,0 0 15,0 0-15,0 0 16,0 18-16,0 16 16,17 27-16,0 26 15,1 34 1,-10 26-16,1 0 0,0 1 16,-9-19-1,-9-25-15,0-26 16,9-26-16,0-17 15,0-9-15,0-9 16,0-8-16,0 0 16,0-18-16,0-17 15,0-26-15,0 0 16,9 0 0,0 17-16,-1 1 15,1 16-15,8 1 16,1 0-16,17 8 15,-1 9-15,10 0 16,-1 9 0,-17-1-16,0 10 15,-8-1-15,-10 18 16,-16-1-16,-1 1 16,-17 0-16,0 8 15,-9-17-15,-8 0 16,8-9-16,0-8 15,18 0-15,8-9 16,9 0 0,0 0-16</inkml:trace>
  <inkml:trace contextRef="#ctx0" brushRef="#br0" timeOffset="-166045.72">22890 12799 0,'0'0'0,"0"0"0,0 0 15,0 0 1,0 0-16,0 0 16,0 17-16,0 9 15,0 9-15,0-1 16,9 10-16,8-10 16,9-8-16,-8-8 15,-1-10-15,9 1 16,0-18-1,-8 1-15,-10-18 16,1-9-16,-18 0 16,-8 1-16,-9-1 15,0 18-15,9-1 16,-1 18-16,9 0 16,9 9-16</inkml:trace>
  <inkml:trace contextRef="#ctx0" brushRef="#br0" timeOffset="-165528.89">22786 11907 0,'0'0'0,"0"0"0,0 0 16,0 0-16,18 0 16,8 0-16,26-9 15,0 0 1,9 1-16,-1-10 16,-8 1-16,-17 0 15,-17 17-15</inkml:trace>
  <inkml:trace contextRef="#ctx0" brushRef="#br0" timeOffset="-165357.56">22995 11751 0,'0'0'0,"0"0"16,0 0-16,0 0 16,8 17-16,10 9 15,-1 17-15,0 9 16,1 0-16,-1-8 15,9-1 1,-8-17-16,-10-9 16</inkml:trace>
  <inkml:trace contextRef="#ctx0" brushRef="#br0" timeOffset="-165201.04">22873 11985 0,'0'0'0,"0"0"15,0 0-15,0 0 16,17-9 0,18-8-16,17-9 15,-17 8-15</inkml:trace>
  <inkml:trace contextRef="#ctx0" brushRef="#br0" timeOffset="-165029.46">23142 11742 0,'-8'0'0,"-1"0"16,0 0-16,0 0 15,9 0-15,0 0 16,0 0-16,18 0 16,17 9-16,-18-1 15</inkml:trace>
  <inkml:trace contextRef="#ctx0" brushRef="#br0" timeOffset="-164376.22">24089 12080 0,'0'0'0,"0"0"0,0 0 15,0 0-15,0 0 16,-9 9-16,-8 17 16,-44 17-16,-17 26 15,-18 0 1,9-8-16,9-9 16,17-17-16,9-9 15,18 0-15,16-18 16,1 1-16,0 0 15,17 8-15,0 0 16,26 18-16,26 17 16,17 8-16,35 1 15,-25-9-15,-27-9 16,-18-17 0,-8-8-16,-17-10 15,0 1-15,-1 0 16,1-9-16,0 8 15</inkml:trace>
  <inkml:trace contextRef="#ctx0" brushRef="#br0" timeOffset="-163339.86">24037 12288 0,'0'0'0,"0"0"0,0 0 16,0 0-16,17 0 15,9 8-15,9 18 16,17 0-16,-9 0 16,-8 0-16,-9 0 15,-17-8-15,-1-1 16,1 9-16,-18 0 16,1 9-1,-18-1-15,0 1 16,0 0-16,0-10 15,0 1-15,8-8 16,9-10-16,9-8 16,0 0-16,0 0 15</inkml:trace>
  <inkml:trace contextRef="#ctx0" brushRef="#br0" timeOffset="-163018.48">24627 12192 0,'0'0'0,"0"0"15,0 0-15,0 0 16,-9 0-16,-8 18 16,-9 25-16,-17 9 15,8 9 1,0-9-16,0 8 16,18-16-16,0-1 15,17-8-15,0-1 16,17-8-16,0 0 15,9 0-15,9-17 16,0-1 0,8-16-16,1-1 15,-9-17-15,-9 9 16,0 0-16,-18-1 16,1 1-16,0 17 15,-9 0-15,0 0 16,0 0-16</inkml:trace>
  <inkml:trace contextRef="#ctx0" brushRef="#br0" timeOffset="-162550.08">25001 12626 0,'-9'-9'0,"-9"0"15,1 1-15,8 8 16,1 0-16,-1 0 15,0 0 1,-8 8-16,-9 10 16,9-1-16,-1 0 15,18 0-15,0 1 16,0-1-16,0-8 16,9-1-1,0 1-15,-1-9 0,1 0 16,0-9-1,-9 1-15,-9-18 16,0 0-16,-8 0 16,-9 9-16,0-1 15,-9 10-15,18 8 16,-1 0-16,18 0 16</inkml:trace>
  <inkml:trace contextRef="#ctx0" brushRef="#br0" timeOffset="-162279.03">25183 12097 0,'0'0'0,"0"0"15,0 0-15,0 0 16,0 0-16,0 0 15,0 0-15,0 18 16,9 8-16,-9 43 16,8 43-16,1 1 15,0 17-15,-1 0 16,1-18-16,0-25 16,-1-26-1,-8-18-15,0-26 16</inkml:trace>
  <inkml:trace contextRef="#ctx0" brushRef="#br0" timeOffset="-160262.61">25469 12634 0,'0'0'0,"0"0"0,0 0 16,0 0-16,0 0 16,18 0-16,-1 0 15,27-8-15,16-1 16,10 0-16,-9 1 16,-1-1-16,-16 0 15,-9 9-15,-27 0 16</inkml:trace>
  <inkml:trace contextRef="#ctx0" brushRef="#br0" timeOffset="-160077.58">25782 12322 0,'0'0'0,"0"0"0,0 0 16,0 0-16,0 26 15,-9 26-15,1 26 16,-1 35-16,0-1 16,-8-8-16,17-34 15,0-44-15</inkml:trace>
  <inkml:trace contextRef="#ctx0" brushRef="#br0" timeOffset="-159550.54">26416 12028 0,'0'0'0,"0"0"0,0 0 15,0 17-15,0 18 16,0 34-16,0 44 16,0 8-1,-9-8-15,1-1 16,-10-17-16,1-25 16,8-18-16,1-26 15,-1 0-15,0-18 16,9 1-16,-9-18 15,1-8-15,8-9 16,0-9-16,8 1 16,10-1-16,17 0 15,-1 18 1,18 0-16,9 8 16,-9 9-16,-8 0 15,-18 9-15,0-1 16,-17 1-16,-1 8 15,-16 1 1,-10-1-16,-17 9 16,-8 0-16,0-9 15,-1-8-15,18-18 16,26 9-16</inkml:trace>
  <inkml:trace contextRef="#ctx0" brushRef="#br0" timeOffset="-159212.47">27067 12677 0,'0'0'0,"0"0"15,0 0-15,0 26 16,9 18-16,0 8 15,-1 0 1,1 0-16,8-18 16,-8-16-16</inkml:trace>
  <inkml:trace contextRef="#ctx0" brushRef="#br0" timeOffset="-158946.81">26954 12141 0,'0'0'0,"0"0"0,0 0 15,0 0 1,18-9-16,8 0 15,17 1-15,18-18 16,0 0-16,8 0 16,9 0-16,9 0 15,-43 8-15</inkml:trace>
  <inkml:trace contextRef="#ctx0" brushRef="#br0" timeOffset="-158763.43">27250 11794 0,'0'0'0,"0"0"0,0 0 15,0 26-15,8 17 16,10 18 0,-1 0-16,9-1 15,0-8-15,-17-17 16,0-26-16</inkml:trace>
  <inkml:trace contextRef="#ctx0" brushRef="#br0" timeOffset="-158598.37">26902 12080 0,'0'0'0,"0"0"0,0 0 16,0 0-16,9 0 15,17-9-15,43-8 16,27-26-16,-53 17 16</inkml:trace>
  <inkml:trace contextRef="#ctx0" brushRef="#br0" timeOffset="-158409.45">27310 11837 0,'0'0'0,"0"0"0,0 0 0,0 0 16,0 9-1,18 8-15,17 18 16,17 17-16,17 0 16,-25-17-16</inkml:trace>
  <inkml:trace contextRef="#ctx0" brushRef="#br0" timeOffset="-157430.27">28457 11985 0,'0'0'0,"0"0"0,0 0 15,-9 8-15,-8 18 16,-18 18-16,-26 25 16,-17 9-1,-9 17-15,9-17 16,8-17-16,18-9 16,18-9-16,-1-17 15,18 0-15,-1-17 16,10-1-16,8 1 15,0 8-15,17 1 16,26 16-16,18 1 16,9-1-16,-1 1 15,0 0 1,36-1-16,-45-8 16</inkml:trace>
  <inkml:trace contextRef="#ctx0" brushRef="#br0" timeOffset="-157063.41">28413 12253 0,'0'0'0,"0"0"0,0 0 16,0 0-16,9 0 15,8 0-15,18 0 16,0 9 0,8-1-16,-8 1 15,-9 8-15,0 1 16,-9-1-16,-8 18 16,0-1-16,-18 1 15,0 0-15,-17 8 16,0-8-16,-8-9 15,16 0 1,1-9-16,-1-8 16,10-1-16,8 1 15,0-9-15,17 0 16,-8 0-16</inkml:trace>
  <inkml:trace contextRef="#ctx0" brushRef="#br0" timeOffset="-156846.98">28882 12175 0,'0'0'0,"0"0"0,0 0 16,0 0-16,0 0 15,-8 0-15,-1 17 16,-17 18-16,0 8 16,0 9-16,8 9 15,1-9 1,8 9-16,9-18 15,0 0-15,0-17 16,26-8-16,9-10 16,-18 1-16</inkml:trace>
  <inkml:trace contextRef="#ctx0" brushRef="#br0" timeOffset="-156618.74">29117 12444 0,'0'0'0,"0"0"0,0 0 16,0 0-16,0 0 15,0 17-15,8 0 16,1 18-16,-9 0 16,0 8-1,0-8-15,0 8 16,0-17-16,0-18 15,0-8-15</inkml:trace>
  <inkml:trace contextRef="#ctx0" brushRef="#br0" timeOffset="-156246.55">29577 11959 0,'0'0'0,"0"0"0,0 0 16,0 0 0,0 8-16,0 10 15,0 25-15,0 35 16,0 34-16,0 18 16,0-8-16,0-10 15,0-8-15,0-26 16,0-26-16,0-9 15,0-25-15</inkml:trace>
  <inkml:trace contextRef="#ctx0" brushRef="#br0" timeOffset="-155396.48">22604 13864 0,'0'0'0,"0"0"16,0 0-16,17 0 16,9 0-16,26 9 15,18-9-15,-1 8 16,9-8 0,1 0-16,-19 0 15,-8-8-15,-17-1 16,-26 9-16</inkml:trace>
  <inkml:trace contextRef="#ctx0" brushRef="#br0" timeOffset="-155196.06">22925 13570 0,'0'0'0,"0"0"15,-9 8-15,1 44 16,-1 26-16,0 35 15,-8 17 1,8 0-16,1-27 0,8-25 16,0-26-16,8-26 15,-8-17 1</inkml:trace>
  <inkml:trace contextRef="#ctx0" brushRef="#br0" timeOffset="-155016.43">23585 14072 0,'0'0'0,"0"0"0,0 0 15,0 0-15,9 0 16,-1 0-16</inkml:trace>
  <inkml:trace contextRef="#ctx0" brushRef="#br0" timeOffset="-154877.04">23993 13985 0,'0'0'0,"0"0"0,0 0 16,0 0-16,0 0 15,9 0-15</inkml:trace>
  <inkml:trace contextRef="#ctx0" brushRef="#br0" timeOffset="-154731.64">24453 13899 0,'0'0'16,"0"0"-16,0 0 0,0 0 15,0 0 1,9 0-16</inkml:trace>
  <inkml:trace contextRef="#ctx0" brushRef="#br0" timeOffset="-154246.84">25061 13916 0,'0'0'0,"0"0"0,0 0 16,18 0 0,-1 0-16,26-9 15,18 1-15,17-1 16,1 0-16,16 9 15,-25 9-15</inkml:trace>
  <inkml:trace contextRef="#ctx0" brushRef="#br0" timeOffset="-154030.39">25374 13570 0,'0'0'0,"0"0"0,0 0 16,0 0-16,0 26 16,-9 34-16,1 35 15,-10 18 1,10 0-16,-1-1 16,-9-17-16,27-25 15,9-44-15</inkml:trace>
  <inkml:trace contextRef="#ctx0" brushRef="#br0" timeOffset="-152921.42">26433 13457 0,'0'0'0,"0"0"0,0 0 16,0 0-16,0 9 15,0 17-15,0 34 16,0 44-16,0 9 16,-8-1-16,-1-8 15,0-17-15,1-27 16,-1-16-16,0-18 16,9 0-1,0-18-15,0 1 16,-8-18-16,-1 1 15,9-18-15,0-9 16,9 0-16,8 1 16,0-1-16,18 9 15,0 9 1,17 0-16,0 17 16,-9 0-16,1 8 15,-18 10-15,0-1 16,-17 9-16,-9 8 15,-9 10-15,-26-1 16,-8 0-16,-9-17 16,-9 0-16,9-17 15,0 0 1,26-9-16,17 0 16,9 0-16,0 0 15</inkml:trace>
  <inkml:trace contextRef="#ctx0" brushRef="#br0" timeOffset="-152497.34">26876 14193 0,'0'0'0,"0"0"16,0 0-16,0 17 15,0 1-15,0 8 16,-8 0-16,-1 0 16,0 0-1,9-9-15,0-8 16,0-1-16,0 1 16,0-9-16,0-9 15,0 1-15,18-18 16,8-18-16,8 1 15,10 8-15,-18 18 16,0 0 0,0 17-16,-9 0 15,1 17-15,-10 18 16,1 8-16,0 0 16,-9 1-16,0-1 15,0-17-15,0-9 16,8-8-16,1-9 15,0 0 1</inkml:trace>
  <inkml:trace contextRef="#ctx0" brushRef="#br0" timeOffset="-152280.96">27302 14358 0,'0'0'0,"0"0"0,0 0 16,0 0-16,0 0 15,0 0-15,17 0 16,9-9-16,9 0 16,26-8-16,-1 8 15,-25 9-15</inkml:trace>
  <inkml:trace contextRef="#ctx0" brushRef="#br0" timeOffset="-152080.4">27884 14037 0,'0'0'0,"0"0"0,0 0 16,0 0-16,0 26 15,0 26-15,8 9 16,-8 8-16,0 0 16,0-25-16,0-27 15</inkml:trace>
  <inkml:trace contextRef="#ctx0" brushRef="#br0" timeOffset="-151723.62">27111 13578 0,'0'0'0,"0"0"0,0 0 15,0 0-15,17 0 16,18-8-16,17-1 15,9 0-15,17 1 16,9-1 0,-53 9-16</inkml:trace>
  <inkml:trace contextRef="#ctx0" brushRef="#br0" timeOffset="-151497.41">27276 13405 0,'0'0'0,"0"0"0,0 0 15,0 0-15,17 17 16,0 18-16,9 0 16,1-1-16,-1 18 15,0-9-15,-9 1 16,9 16-16,0-25 15</inkml:trace>
  <inkml:trace contextRef="#ctx0" brushRef="#br0" timeOffset="-151330.79">27180 13734 0,'0'0'0,"0"0"16,0 0-16,0 0 15,18-9-15,25-17 0,18-17 16,26 8 0,-1 1-16,-42 25 15</inkml:trace>
  <inkml:trace contextRef="#ctx0" brushRef="#br0" timeOffset="-151147.71">27093 13518 0,'0'0'0,"0"0"16,18 0-16,25 17 16,18 0-16,26 18 15,34 34 1,-51-26-16</inkml:trace>
  <inkml:trace contextRef="#ctx0" brushRef="#br0" timeOffset="-149881.14">29177 13561 0,'0'0'0,"0"0"0,0 0 16,0 0-16,-8 17 15,-27 26-15,-26 35 16,-17 9 0,-9 0-16,0-9 0,9-9 15,17-8-15,9-1 16,9-17-1,8-17-15,18 0 16,-1-8-16,18-1 16,9 9-16,17 9 15,18-1-15,16 10 16,19-1-16,-10 0 16,-8-8-16,-18-9 15,-17 0 1,0-18-16,-8 1 15,-10 0-15</inkml:trace>
  <inkml:trace contextRef="#ctx0" brushRef="#br0" timeOffset="-149513.29">29143 13977 0,'0'0'0,"0"0"0,0 0 15,0 0-15,0 0 16,8 0-16,10 0 16,-1 0-1,18 8-15,8 10 16,1-1-16,-18 0 15,0 1-15,0 16 16,-17 1 0,-9-1-16,-9 1 0,-17 8 15,0 1 1,0-10-16,0-8 16,8 0-16,1-8 15,0-10-15,17 1 16,0-9-16,0 0 15</inkml:trace>
  <inkml:trace contextRef="#ctx0" brushRef="#br0" timeOffset="-149297.52">29672 13751 0,'0'0'0,"0"0"15,-8 0-15,-1 0 16,-17 18-16,-17 25 15,-1 9-15,1 17 16,8 9 0,0 17-16,9-8 15,18-9-15,8-26 16,17-9-16,0-17 16,-8-17-16</inkml:trace>
  <inkml:trace contextRef="#ctx0" brushRef="#br0" timeOffset="-148697.73">29742 14288 0,'0'0'0,"0"0"16,0 0-16,0 0 15,0 0-15,0 18 16,-9-1-16,1 18 16,-1-1-16,-9-8 15,10 0-15,-1-8 16,0-10-1,9 1-15,0 0 16,0-9-16,0 0 16,9-9-16,8-17 15,10 0-15,-1 0 16,0 9-16,-18-1 16,1 10-16,0 8 15,-1 0-15,1 0 16,0 17-1,-1 9-15,1 26 16,0-9-16,-1 1 16,1-10-16,9-17 15,-10-8-15</inkml:trace>
  <inkml:trace contextRef="#ctx0" brushRef="#br0" timeOffset="-148487.28">30020 14453 0,'0'0'0,"0"0"16,0 0-16,0 0 16,0 0-16,0 0 15,8 0-15,10 0 16,-1 0-16,9-9 15,26 1-15,9-1 16,-35 9-16</inkml:trace>
  <inkml:trace contextRef="#ctx0" brushRef="#br0" timeOffset="-148280.95">30532 14141 0,'0'0'0,"0"0"0,0 0 16,0 17-16,17 18 0,1 17 15,-1 9-15,-8-1 16,0 1 0,-9-9-16,8-26 15</inkml:trace>
  <inkml:trace contextRef="#ctx0" brushRef="#br0" timeOffset="-147930.91">31088 13440 0,'0'0'0,"0"0"0,0 8 16,17 36-16,1 51 15,-1 52 1,0 26-16,1-8 16,-1-9-16,9-9 15,-9-26-15,-8-51 16,0-36-16</inkml:trace>
  <inkml:trace contextRef="#ctx0" brushRef="#br1" timeOffset="-94386.89">1164 13119 0,'0'0'0,"0"0"16,0 0-16,0 0 16,0 0-16,0 0 15,17 9-15,9-1 16,9 1-16,34 0 15,1-1-15,17 1 16,-1-9-16,10 0 16,-1 0-1,10 0-15,-10 0 16,9 0-16,18-9 16,0 1-16,-10-1 15,1 0-15,0 1 16,0-1-1,0 1-15,0-1 16,0 0-16,8 1 16,-8 8-16,-17 0 15,17 0-15,8-9 16,1 0-16,-1 1 16,1-1-16,-1-8 15,1 8-15,8 0 16,1-8-1,-10 17-15,1 0 0,8 0 16,-8 0 0,-1 0-16,1-9 15,-1 1-15,1-1 16,-1 9-16,10-9 16,-10 1-16,-8-1 15,9 0-15,8 1 16,-8-1-16,-1 0 15,9 1 1,1 8-16,-10 0 16,9 0-16,18 0 15,-18-9-15,9 9 16,9 0-16,-27 0 16,1 0-16,17 0 15,0 0-15,-9 9 16,0-9-1,9 0-15,-17 0 16,17 0-16,0 0 16,-9 0-16,-8 8 15,8 1-15,0 0 16,0-9-16,9 0 16,0 8-16,-8-8 15,7 0-15,-7 0 16,-1 0-1,0 0-15,1 9 16,16 0-16,-8-9 16,0 0-16,9 8 15,-9 1-15,0 0 16,-1-9-16,1 8 16,-8 1-16,8 0 15,0-1 1,-1 1-16,-16 0 15,8-9-15,1 8 16,-1 1-16,-17-9 16,8 9-16,-8-1 15,0 1-15,-9 0 16,18-1-16,-1 1 16,-8 0-1,-17-1-15,-1 9 16,1 1-16,-1-1 15,10 0-15,-1 1 16,0-10-16,-8 1 16,8 0-1,0-1-15,0 1 16,-8-9-16,-1 9 0,27 8 16,-1-8-1,-16-1-15,-10 1 16,9 0-16,9-1 15,-17-8-15,-10 9 16,-7-9-16,16 9 16,9-1-16,-17 1 15,0 0 1,9-1-16,8 1 16,0 0-16,-17-1 15,0-8-15,-1 9 16,1 0-16,9-1 15,-9 1 1,0 0-16,-1-1 0,1-8 16,9 0-16,8 9 15,-9 0 1,1-1-16,-1 1 16,10-9-16,-1 9 15,9-1-15,-9-8 16,18 0-16,8 0 15,-9-8-15,-8 8 16,9 0-16,-9 0 16,8-9-1,-8 9-15,9-9 16,8 1-16,0-1 16,9 0-16,-9 1 15,-8-1 1,-9-8-16,0-1 0,-18 10 15,-16-1 1,-10 9-16,9-9 16,-8 9-16,-10 0 15,-7 0-15,-10 9 16,0 0-16,1-1 16,-10 10-16,1-1 15,-9 9-15,0 0 16,0 9-16,-8-1 15,-1 18 1,0 9-16,1-9 16,-9 8-16,-1-8 15,1-8-15,0-10 16,-1-8-16,1 0 16,8 9-1,1-9-15,-1 9 0,0-1 16,9 1-1,-8-1-15,8-8 16,9 9-16,-1-9 16,1 0-16,0 0 15,17 0-15,0-9 16,0 9-16,9 0 16,0 0-16,8-8 15,1-1-15,-1 0 16,9 1-1,9-10-15,0 1 16,0 0-16,8-1 16,10 1-16,-1 0 15,-9-1-15,18 1 16,-9-9-16,1 9 16,-10-9-16,-8 8 15,17 1 1,9-1-16,-9 10 15,0-10-15,18 1 16,8-9-16,-17 0 16,26 0-1,0 0-15,-9-9 16,9 9-16,9 0 0,-9 0 16,0 0-1,0 0-15,8 0 16,-8 0-16,26 9 15,0-9-15,0 9 16,0-9-16,-9-9 16,18 9-16,17-9 15,-26 9-15,9 0 16,0 0-16,8 0 16,-17 0-1,-17 0-15,25 0 16,1 9-16,-9 0 15,9 8 1,-1 9-16,1-9 0,-9 1 16,-17-10-1,16 10-15,1-10 16,-8 1-16,-10 0 16,10 8-16,-1 0 15,-17-8-15,9 8 16,-1 1-16,-8-10 15,9 1-15,8 0 16,-34-1-16,8 1 16,0 0-16,0-9 15,-17 0 1,9 8-16,-1 1 16,1-9-16,-9 0 15,0 0-15,0 0 16,0 0-16,-27 0 15,-16 0 1,8 0-16,9 9 0,-18-1 16,-8-8-1,-17 0-15,-1 0 16,0 0-16,1 0 16,-9 9-16,-1-9 15,-8 9-15,-8-9 16,-10 0-16,-8 0 15</inkml:trace>
  <inkml:trace contextRef="#ctx0" brushRef="#br0" timeOffset="-76363.47">7173 13665 0,'0'0'0,"0"0"16,0 0-16,0 0 15,0 0-15,0 0 16</inkml:trace>
  <inkml:trace contextRef="#ctx0" brushRef="#br0" timeOffset="-64542.53">1954 11361 0,'-9'0'0,"0"0"0,1 0 16,8 0-16,-9 0 15,9 17 1,0 1-16,0 16 16,0 18-16,0 9 15,0 17-15,0 26 16,0 17-16,-17-26 15,8 1-15,-8 8 16,-9-1-16,8-25 16,10-17-16,-1-18 15,0-17 1,9 0-16,0-8 16,0-10-16,0 1 15,0-18-15,9-17 16,8-17-16,9-18 15,9 9-15,0 0 16,8 0-16,1 18 16,-10 8-1,1 9-15,0-1 16,8 18-16,-8 0 16,0 18-16,8-1 15,-8 9-15,-9 0 16,0 8-16,-17-8 15,-1 9 1,-16 8-16,-27-8 16,-17 0-16,-18-1 15,1-8-15,-27-17 16,10 0-16,25-9 16,35-9-16,8 9 15</inkml:trace>
  <inkml:trace contextRef="#ctx0" brushRef="#br0" timeOffset="-63092.18">20198 12037 0,'0'0'0,"0"0"0,0 0 16,0 0-1,0 0-15,0 0 16,0 0-16,0 0 16,0 0-16,0 0 15,0 0-15,9 8 16,0 10-16,-1 16 15,1 10-15,0 16 16,0 18-16,-1 0 16,1-9-1,0 1-15,-1-10 16,1-8-16,0-8 16,-9-10-16,0-8 15,0 0 1,0-9-16,0-8 15,0 0-15,0-9 16,0 0-16,0-9 16,0-17-16,0-9 15,8 1-15,10-9 16,-1-9-16,0 8 16,1 10-16,-1-1 15,1 18-15,8-1 16,0 1-16,0 17 15,17 0 1,18 17-16,-18 1 16,-8-1-16,-9 0 15,0 1-15,-17 16 16,0 1-16,-9 0 16,-18-1-1,-8 18-15,-17-9 16,-9-8-16,-1-9 15,-7-17-15,-10-9 16,18-9-16,17 0 16,27 1-16</inkml:trace>
  <inkml:trace contextRef="#ctx0" brushRef="#br1" timeOffset="-37978.29">1737 13552 0,'0'0'0,"0"0"0,0 0 16,0 0-16,0 0 16,0 0-16,0 0 15,-9 0-15,-17 18 16,-26 16 0,-18 27-16,-16 8 15,16-8-15,1-1 16,25-16-16,1-1 15,17-17-15,-9 0 16,26 0-16,-17-9 16,18 1-16,8 8 15,17 8-15,9 1 16,17 8-16,18-8 16,17 8-1,9 0-15,-17-17 16,-10 0-16,-7 0 15,-10-8-15,-17-1 16,17-8-16,-8-1 16</inkml:trace>
  <inkml:trace contextRef="#ctx0" brushRef="#br1" timeOffset="-37459.36">2049 13561 0,'0'0'0,"0"0"0,0 0 16,0 0-16,0 0 15,0 17-15,0 9 16,0 26-16,0 17 15,0 18-15,0 8 16,0-17-16,0 0 16,0-26-16,0-9 15,0-17 1,0-8-16,0-10 16,0 1-16,0-18 15,0 1-15,0-18 16,18 0-16,-1 0 15,0 8 1,27 1-16,-27 17 16,18 0-16,0 0 15,-9 17-15,0 1 16,0-1-16,-17 9 16,-1-9-16,-16 18 15,-18 0-15,-18-1 16,-17 1-16,-8-9 15,8 0-15,9-17 16,17-1 0,9-8-16,17 0 15,9 0-15</inkml:trace>
  <inkml:trace contextRef="#ctx0" brushRef="#br1" timeOffset="-37107.37">2622 13552 0,'0'0'0,"0"0"0,0 0 0,0 0 15,0 0 1,0 0-16,0 0 16,0 18-16,0 33 15,0 27-15,-8 9 16,-1 34-16,0 1 16,1-19-16,8-16 15,0-18-15,0-17 16,0-8-1,0-18-15,0-18 16,0 1-16,0-9 16</inkml:trace>
  <inkml:trace contextRef="#ctx0" brushRef="#br1" timeOffset="-26795.35">3248 13535 0,'0'0'0,"0"0"0,0 0 0,0 0 16,0 0 0,0 0-16,0 0 15,-9 0-15,0 35 16,-8 34-16,-9 52 15,0 35-15,9 0 16,-1-26-16,1-18 16,-1-25-16,10-18 15,-1-17 1,9-26-16,0-8 16,0-10-16,0-8 15</inkml:trace>
  <inkml:trace contextRef="#ctx0" brushRef="#br1" timeOffset="-26180.55">3890 14003 0,'0'0'0,"0"0"0,0 0 16,0 0-16,0 0 16,0 0-16,0-9 15,-8 0-15,-1 1 16,0-1-16,-8 0 15,-9 1 1,0 8-16,-18 0 16,1 17-16,0 0 15,-1 18-15,1 0 16,8 8-16,0 0 16,18 0-16,0-8 15,17-9-15,0 0 16,8-9-16,10-8 15,-1 0-15,18-18 16,8-8 0,0-9-16,-8-18 15,-9 10-15,0-1 16,-17 18-16,0-1 16,-1 1-16,1 9 15,-9 8-15,0 0 16,0 0-1,9 25-15,8 10 16,0 0-16,1 8 16,-1 0-16,9-8 15,0-9-15,0-17 16,18 8-16,-18-8 16</inkml:trace>
  <inkml:trace contextRef="#ctx0" brushRef="#br1" timeOffset="-25880.79">4107 13604 0,'0'0'0,"0"0"0,0 0 16,0 0-16,0 17 15,0 9 1,9 9-16,8 0 15,1 8-15,17-8 16,17 8-16,0 0 16,9-8-16,-18-9 15,-17-17-15,0-1 16,0 10 0,-26 8-16,-26 43 15,-52 69-15,-87 70 16,-78 17-16,-139 70 15</inkml:trace>
  <inkml:trace contextRef="#ctx0" brushRef="#br1" timeOffset="-22531.32">4932 13916 0,'0'0'0,"0"0"0,0 0 0,0 0 16,18 0-16,-1-9 16,18 1-1,0 8-15,8 0 16,0 0-16,1 0 16,-1 8-16,9 1 15,-26 0-15</inkml:trace>
  <inkml:trace contextRef="#ctx0" brushRef="#br1" timeOffset="-22297.96">4828 14167 0,'0'0'0,"0"0"16,0 0-16,0 0 15,0 0-15,0 0 16,26 0 0,26 0-16,18 0 15,17-9-15,-9 1 16,9-10-16,26-8 16,-44 18-16</inkml:trace>
  <inkml:trace contextRef="#ctx0" brushRef="#br1" timeOffset="-21545.32">6704 13457 0,'0'0'0,"0"0"0,0 0 16,0 0-16,0 0 15,-9 9-15,-26 17 16,-8 8-16,-35 18 16,-18 17-1,18-17-15,26-8 16,0-1-16,17-17 16,9 0-16,9-17 15,-1-1-15,18 10 16,0-1-16,9 9 15,17 9-15,35 17 16,8 8-16,18 9 16,-9-17-16,-17-8 15,-9-18-15,-17-9 16,-9-8 0,-9 8-16,-8-8 15</inkml:trace>
  <inkml:trace contextRef="#ctx0" brushRef="#br1" timeOffset="-20946.7">7060 13414 0,'0'0'0,"0"0"0,0 0 16,0 0-1,0 0-15,0 0 16,0 0-16,0 0 16,0 17-16,0 26 15,0 35-15,0 35 16,-9-18-1,1 0-15,-1 1 0,0-18 16,0-26 0,9-18-16,0-8 15,-8-9-15,8-8 16,0-9-16,0 0 16,0-9-16,0-8 15,0-9-15,17-8 16,1-1-1,-1 9-15,9 0 16,9 9-16,-1-1 16,1 18-16,9 0 15,-10 0-15,-8 9 16,0 8-16,-17 1 16,0-1-16,-18 9 15,-17 26-15,-26-9 16,-9 0-1,-8-17-15,8-8 16,9-10-16,0 1 16,8-18-16,36 1 15,16-18-15,1 8 16</inkml:trace>
  <inkml:trace contextRef="#ctx0" brushRef="#br1" timeOffset="-20598.21">7607 13396 0,'0'0'0,"0"0"0,0 0 16,0 0-16,0 18 15,9 8-15,-1 52 16,1 34-16,0 18 16,-18 26-1,9-9-15,0-34 16,0-27-16,0-25 15,0-18-15,9-17 16,17-17-16,-18 0 16</inkml:trace>
  <inkml:trace contextRef="#ctx0" brushRef="#br1" timeOffset="-20096.94">8415 13968 0,'0'0'0,"0"0"0,0-9 16,0 1-16,0-1 16,0 0-16,-9 1 15,0-18-15,1 8 16,-10 1-16,1 0 15,-9 17-15,-9 8 16,-8 10-16,8 16 16,0 1-16,0 8 15,18 9 1,0-8-16,17-1 16,8-17-16,10-9 15,-1-8-15,18-18 16,17-17-16,0 0 15,-9-8-15,-8-1 16,-9 18-16,-8-1 16,-10 10-1,1-1-15,0 9 16,-1 0-16,1 0 16,0 26-16,8 35 15,0 16-15,9 1 16,1-8-16,7-10 15,1-16-15,8-27 16,-17-8 0,-17-9-16</inkml:trace>
  <inkml:trace contextRef="#ctx0" brushRef="#br1" timeOffset="-19814.77">8797 13561 0,'0'0'0,"0"0"0,0 0 16,0 0-16,0 0 15,0 0-15,8 17 16,10 9-16,25 17 16,18 9-16,8-8 15,1-1-15,-9-8 16,-9-9-16,-26 0 15,0-9 1,-17 0-16,-9 35 16,-53 52-16,-51 43 15,-69 44-15,-36-9 16,-147 78-16</inkml:trace>
  <inkml:trace contextRef="#ctx0" brushRef="#br1" timeOffset="-11215.08">5757 15328 0,'0'0'16,"0"-9"-16,0 9 0,0 0 0,0 0 15,0 0-15,0 0 16,0 0 0,0 0-16,0 0 15,0 0-15,9 0 16,8 0-16,1 0 16,16-9-16,27 1 15,9-1-15,-9-17 16,17-9-1,17-8-15,1-9 0,-1 0 16,1 0 0,-27 18-16,-8-1 15,0 18-15,-18-1 16,1 1-16,-10 0 16,-8-1-16,0 1 15,1 8-15,-19 1 16,1-1-1,0 0-15,-1 9 16,1 0-16,0 0 16,-1-8-16,1 8 15</inkml:trace>
  <inkml:trace contextRef="#ctx0" brushRef="#br1" timeOffset="-10866.62">6782 14557 0,'0'0'0,"-9"0"16,1 0-16,8 0 15,0 0-15,0 0 16,0 0-16,0 0 16,0 0-16,0 0 15,0 0 1,0 9-16,0 8 15,8 0-15,10 0 16,8 1-16,8-1 16,10-8-16,-1-1 15,-17 1-15,0 0 16,-8-1 0,-10 10-16,1 16 15,-26 53-15,-35 52 16,-26 8-16,8-17 15,18-18-15,35-60 16</inkml:trace>
  <inkml:trace contextRef="#ctx0" brushRef="#br1" timeOffset="-9748.15">4151 15293 0,'-9'-9'0,"0"1"15,1-1-15,8 9 16,0 0-16,0 0 16,0 0-16,0 0 15,0 0-15,0 0 16,0 9-16,-9 17 15,0 34 1,1 44-16,8 9 16,-9 8-16,0 0 15,1-34-15,-1-26 16,0-18 0,1-17-16,-1-9 15,0-8-15,1-1 16,-1-8-16,0-8 15,9-1-15,0-17 16,0 0-16,0 0 16,9 0-16,0 0 15,-1 9-15,10-9 16,-1 9-16,18-1 16,-1 1-16,1 0 15,0 8 1,8 9-16,1 0 15,-1 0-15,-17 9 16,0-1-16,-17 1 16,0 8-16,-1 9 15,-16 9-15,-18 8 16,-26 1-16,-9-1 16,0-17-1,9 0-15,0-9 16,17-8-16,18-1 15,-1 1-15,18-9 16</inkml:trace>
  <inkml:trace contextRef="#ctx0" brushRef="#br1" timeOffset="-9249.48">4498 15761 0,'0'0'0,"0"0"16,0 0-16,0 0 15,0 0-15,9 0 16,-9 0-16,9 0 16,8 0-16,0 8 15,1 10 1,-1 16-16,-8 18 16,-1 9-16,-16-9 15,-1-9-15,0-8 16,1-9-16,-1-9 15,-8-8-15,8-1 16,0 1-16,-8-18 16,8 1-1,-8-18-15,17 0 16,9-18-16,17-16 16,17-1-16,18 1 15,0 8-15,-1 17 16,18 9-16,-17 17 15</inkml:trace>
  <inkml:trace contextRef="#ctx0" brushRef="#br1" timeOffset="-8650.86">5002 15813 0,'0'0'0,"0"0"0,0 0 16,0 0-16,0 0 15,0 0-15,0 0 16,0 0-1,0 0-15,-9 0 16,0 0-16,1 0 16,-10 8-16,-8 10 15,0-1-15,9 0 16,0 1-16,-1-1 16,1 9-16,-1 0 15,10 0 1,8-9-16,0 9 15,0-9-15,8-8 16,1 0-16,0-1 16,8-8-16,1-8 15,16-1 1,-8-8-16,0-1 16,0 1-16,-17 0 15,9 8-15,-10-8 16,1 8-16,0 1 15,-1-1-15,1 9 16,-9 0-16,0 0 16,0 0-16,9 0 15,-1 17-15,10 1 16,-1 8 0,9-1-16,9 1 15,-9-8-15,-9-10 16</inkml:trace>
  <inkml:trace contextRef="#ctx0" brushRef="#br1" timeOffset="-5437.72">5688 15943 0</inkml:trace>
  <inkml:trace contextRef="#ctx0" brushRef="#br1" timeOffset="-4938.85">6018 15354 0,'0'0'0,"-9"0"0,0 0 16,1 0-16,-1 0 15,0 0-15,1 0 16,-1 0-16,0 0 16,1 26-16,-10 34 15,-8 44-15,0 52 16,9-9-16,17-17 15,-9-17 1,0-44-16,1-17 16,8-17-16,0-18 15,0-8-15,0-9 16,8 0-16</inkml:trace>
  <inkml:trace contextRef="#ctx0" brushRef="#br1" timeOffset="-4566.65">6209 15761 0,'0'0'0,"0"0"16,0 0-16,0 0 15,0 0-15,0 0 16,0 0-16,0 0 16,-9 0-16,1 0 15,-19 17 1,-7 9-16,-10 9 15,-16 8-15,7-8 16,19-9-16,8-9 16,8-8-16,1-1 15,8 1-15,9 0 16,0-1-16,0 9 16,9 1-1,8-1-15,9 0 16,9 9-16,0 0 15,0 0-15,-1 0 16,-8 0-16,0-8 16,0-10-16,-8 1 15,-10-9-15</inkml:trace>
  <inkml:trace contextRef="#ctx0" brushRef="#br1" timeOffset="-4030.97">6565 15856 0,'0'0'0,"-9"0"16,1 9-16,-1-1 15,0-8-15,9 0 16,0 0-16,0 9 15,0 0-15,0-1 16,0 1-16,0 0 16,0-1-16,9 1 15,0 0 1,-1-9-16,10 0 16,-1-9-16,0 0 15,9 1-15,0-1 16,-8 0-16,-10-8 15,1 0-15,0-1 16,-9 1-16,-9 0 16,0-1-1,1 10-15,-10 8 16,1 0-16,-9 0 16,0 17-16,0 0 15,-9 18-15,0 8 16,9 1-16,9-1 15,0 0-15,17-8 16,0 8 0,8-8-16,10-9 15,8 0-15,9 0 16,17-18-16,26-16 16,26-1-16,-61 0 15</inkml:trace>
  <inkml:trace contextRef="#ctx0" brushRef="#br1" timeOffset="-3779.53">6990 15795 0,'-8'0'0,"-1"0"0,0 0 16,1 0-1,8 0-15,0 0 16,0 0-16,0 0 16,0 0-16,17 0 15,9-8-15,18-1 16,8-8-16,0-1 16,17 1-16,1-9 15,-44 17 1</inkml:trace>
  <inkml:trace contextRef="#ctx0" brushRef="#br1" timeOffset="-3483.44">7103 15371 0,'0'0'0,"0"0"0,0 0 16,0 0-16,0 0 15,0 0-15,0 0 16,0 17-16,0 18 16,-8 17-16,-1 26 15,-17 8 1,0 27-16,0 0 16,8-18-16,10-9 15,8-25-15,17 0 16,0-18-16,18-17 15,35-9-15,25-17 16,-43-8-16</inkml:trace>
  <inkml:trace contextRef="#ctx0" brushRef="#br2" timeOffset="-484.34">5714 15787 0,'0'0'0,"0"0"0,0 0 15,0-9-15,0 0 16,0 1-16,0-1 16,-9 0-16,1 1 15,-1-1-15,0 0 16,0 1-16,-8-1 15,0 0 1,-9 9-16,-9 0 16,9 18-16,-17 8 15,-1 8-15,1 18 16,8 9-16,0-9 16,18 0-16,17-9 15,0 0 1,17 1-16,9-18 15,26 0-15,27-18 16,-36 1-16</inkml:trace>
  <inkml:trace contextRef="#ctx0" brushRef="#br1" timeOffset="12830.78">9752 13959 0,'0'0'0,"0"0"16,0 0-16,0 0 15,0 0-15,0 0 16,0 0-1,0 0-15,0 0 16,9 0-16,8 0 16,0 0-16,18 0 15,8 0-15,18 0 16,0 0-16,-18 0 16,-17 0-16</inkml:trace>
  <inkml:trace contextRef="#ctx0" brushRef="#br1" timeOffset="13079.46">9743 14245 0,'0'0'0,"0"0"15,0 0-15,0 0 16,0 0-16,0 0 16,0 0-16,26 0 15,26 0-15,26 0 16,9 17 0,-52-8-16</inkml:trace>
  <inkml:trace contextRef="#ctx0" brushRef="#br1" timeOffset="17005.31">11133 13596 0,'0'0'0,"0"0"0,0 0 0,0 0 0,0 0 16,0 0-1,-9 0-15,0 0 16,1 0-16,-1 0 15,0 0-15,-17 0 16,0 8-16,-9 18 16,-17 26-1,9 17-15,-9 18 0,0 26 16,17 8 0,17-9-16,1 10 15,8-1-15,18-17 16,8-26-16,36-9 15,16-17-15,-34-26 16</inkml:trace>
  <inkml:trace contextRef="#ctx0" brushRef="#br1" timeOffset="17730.2">11532 13656 0,'-9'0'0,"9"0"0,0 0 15,0 0-15,0 0 16,-8 0-16,-1 17 15,0 9-15,1 18 16,8 16 0,0 18-16,0 26 15,-9 0-15,0-9 16,1-17-16,-1-8 16,0-27-16,1 0 15,-1-17-15,0-17 16,0 0-16,1-1 15,-1-8 1,0-8-16,9-1 16,0 0-16,0-17 15,18 0-15,-1 0 16,9 9-16,9 0 16,8-1-16,18 18 15,-17 0-15,-1 0 16,-17 9-1,-9 0-15,-8-1 16,0 10-16,-18 8 16,-26 8-16,-17 1 15,0-9-15,-9 0 16,9-9-16,0-8 16,17 0-16,27-1 15,8-8-15,0 0 16</inkml:trace>
  <inkml:trace contextRef="#ctx0" brushRef="#br1" timeOffset="18167.4">12044 14453 0,'0'0'0,"0"0"0,0 0 15,0 0-15,0 0 16,0 0-16,0 0 15,0 17-15,0 9 16,0 9-16,0 8 16,0 0-16,9-17 15,0 0-15,-1-17 16,1 0-16,8-9 16,10-18-1,-1-8-15,-18-8 16,1-9-16,0 8 15,-18 0-15,0 18 16,-8 0-16,-9 17 16,8 0-16,18 8 15</inkml:trace>
  <inkml:trace contextRef="#ctx0" brushRef="#br1" timeOffset="18568.38">12044 13968 0,'0'-9'0,"0"9"0,0 0 16,0 0-16,0-8 15,18-1 1,8 0-16,17 1 0,9-10 16,9 1-1,0-9-15,-18 9 16,-8-1-16,-18 1 16</inkml:trace>
  <inkml:trace contextRef="#ctx0" brushRef="#br1" timeOffset="18735.95">12270 13639 0,'0'0'0,"0"0"15,0 0-15,0 0 16,0 17-16,18 9 16,-1 9-16,0 17 15,1-9-15,-1 0 16,-8-25-16</inkml:trace>
  <inkml:trace contextRef="#ctx0" brushRef="#br1" timeOffset="18946.88">12296 14011 0,'-8'0'0,"-1"0"16,0 0-16,9-8 15,0-1-15,0 9 16,0 0-1,0-9-15,0 1 16,0 8-16,0-9 16,0 0-16,18 1 15,-1-18-15,18 0 16,-9 8-16,-18 10 16</inkml:trace>
  <inkml:trace contextRef="#ctx0" brushRef="#br1" timeOffset="19129.22">12123 13795 0,'0'0'0,"0"0"16,0 0-16,0 0 15,0 0-15,17 8 16,0 10-16,18 25 15,17 18-15,-17-27 16</inkml:trace>
  <inkml:trace contextRef="#ctx0" brushRef="#br1" timeOffset="20012.98">13373 13838 0,'0'0'0,"0"0"0,0 0 16,0 0-16,0 17 16,9 18-16,-1 26 15,10 25-15,-10 9 16,1-8-1,0-9-15,-9-17 16,0-18-16,0-17 16,0-9-16,0-8 15,0 0-15,0-1 16,0-8-16,0 0 16,0-8-16,0-1 15,0 0-15,26-17 16,9 0-1,-1 9-15,1 0 16,0 8-16,-9 9 16,0 0-16,-17 9 15,-1 8-15,-16 0 16,-10 18-16,-17 17 16,-25 9-16,8-18 15,-1 0 1,1-17-16,18 0 15,16-9-15,18-8 16,0-9-16</inkml:trace>
  <inkml:trace contextRef="#ctx0" brushRef="#br1" timeOffset="20184.2">13885 14479 0,'0'0'0,"0"0"0,0 0 16,0 17-16,-8 18 16,-1 8-16,0 9 15,1 0-15,8-35 16</inkml:trace>
  <inkml:trace contextRef="#ctx0" brushRef="#br1" timeOffset="20418.84">13894 14003 0,'0'0'0,"0"0"0,0 0 0,0 0 15,0 0-15,26-9 16,17 0-16,18-8 16,-9 8-16,-26 9 15</inkml:trace>
  <inkml:trace contextRef="#ctx0" brushRef="#br1" timeOffset="20591.8">14085 13803 0,'0'0'0,"0"0"15,0 18-15,0-1 16,17 18-16,9 8 16,9 9-16,-9-9 15,-17-25-15</inkml:trace>
  <inkml:trace contextRef="#ctx0" brushRef="#br1" timeOffset="20820.92">13894 14037 0,'0'0'0,"0"0"0,0 0 15,0 0-15,0 0 16,0 0-16,17-8 15,9-1 1,27-8-16,-10-9 16,0 8-16,1 1 15,-1 0-15,-17 8 16,-8 9-16,-10 0 16</inkml:trace>
  <inkml:trace contextRef="#ctx0" brushRef="#br1" timeOffset="21003.62">14050 13812 0,'0'0'0,"0"0"16,0 0-1,0 0-15,0 0 0,18 26 16,25 17-1,-8 1-15,-18-27 16</inkml:trace>
  <inkml:trace contextRef="#ctx0" brushRef="#br1" timeOffset="21416.59">14563 14678 0,'0'0'0,"0"0"16,0 0-16,0 0 16,17 17-16,-8-8 15</inkml:trace>
  <inkml:trace contextRef="#ctx0" brushRef="#br1" timeOffset="21564.36">15058 14687 0,'0'0'0,"0"0"0,0 0 0,0 0 16,8 8 0</inkml:trace>
  <inkml:trace contextRef="#ctx0" brushRef="#br1" timeOffset="21697.5">15483 14617 0,'0'0'0,"0"0"0,0 0 16,0 9 0,9 0-16</inkml:trace>
  <inkml:trace contextRef="#ctx0" brushRef="#br1" timeOffset="22280.23">16221 13925 0,'0'0'0,"0"0"0,0 17 16,0 35-16,0 26 15,9 26-15,-9 0 16,0 8-16,-9 1 15,1-27 1,-1-8-16,0-17 16,-8-18-16,8-17 15,0 0-15,1-17 16,-1 0-16,0-1 16,9-8-16,0-8 15,0-10-15,0-8 16,18-17-16,17 8 15,8 1 1,26-1-16,1 18 16,-9-1-16,-1 18 15,1 0-15,-26 18 16,-9-1-16,-17 9 16,-18 0-16,-8 9 15,-18-1-15,-26 1 16,9-9-1,0 0-15,0-17 16,8-1-16,27-8 16</inkml:trace>
  <inkml:trace contextRef="#ctx0" brushRef="#br1" timeOffset="22679.56">16794 14747 0,'0'0'0,"0"0"0,0 9 16,0 8-16,0 1 16,-8 8-1,-1 0-15,0-9 16,9-8-16,0-1 15,0 1-15,0-9 16,-8 0-16,8-9 16,0 1-16,0-1 15,0-8-15,8-1 16,10 1-16,-1 0 16,0 8-1,1 9-15,-1 0 16,1 9-16,-10 8 15,1 0-15,0 1 16,-1-1-16,1 0 16,0-8-16,-9-9 15,0 0-15</inkml:trace>
  <inkml:trace contextRef="#ctx0" brushRef="#br1" timeOffset="22863.02">17046 14886 0,'0'0'0,"0"0"0,0 0 16,0 0-16,0 0 16,18 0-16,-1 0 15,26 0-15,1-9 16,-18 9-16</inkml:trace>
  <inkml:trace contextRef="#ctx0" brushRef="#br1" timeOffset="23034.79">17515 14617 0,'0'0'0,"0"0"0,0 0 15,0 0-15,0 0 16,0 9-16,0 8 15,9 18 1,-9 26-16,0 17 0,17 17 16,-8-43-1</inkml:trace>
  <inkml:trace contextRef="#ctx0" brushRef="#br1" timeOffset="23378.77">17211 14055 0,'0'0'0,"0"0"16,0 0-16,0 0 15,18 0-15,8 0 16,17 0-16,9-9 16,18 0-16,-1 1 15,1-10-15,-18 10 16,-9-1-1,-26 9-15</inkml:trace>
  <inkml:trace contextRef="#ctx0" brushRef="#br1" timeOffset="23529.65">17506 13795 0,'0'0'0,"0"0"0,0 17 16,18 18-16,-1 17 15,1 17-15,8 9 16,0 8-16,8-16 16,-25-44-16</inkml:trace>
  <inkml:trace contextRef="#ctx0" brushRef="#br1" timeOffset="23692.23">17298 14202 0,'0'0'0,"0"0"15,0 0-15,0 0 16,0 0-16,9-9 16,17 0-16,17-17 15,1 0-15,16 0 16,-16 18-16</inkml:trace>
  <inkml:trace contextRef="#ctx0" brushRef="#br1" timeOffset="23862.91">17385 13838 0,'0'0'0,"0"0"0,0 0 16,17 17 0,27 18-16,16 17 15,10 0-15,17 9 16,-35-27-16</inkml:trace>
  <inkml:trace contextRef="#ctx0" brushRef="#br1" timeOffset="24246.11">18106 13691 0,'0'0'0,"0"0"0,0 0 15,0 0-15,8 26 16,10 8 0,16 27-16,10 43 15,8 35-15,-9-10 16,1 19-16,-9 8 16,-18-9-16,-34 26 15,-53 26-15,-78 52 16,-121 156-16</inkml:trace>
  <inkml:trace contextRef="#ctx0" brushRef="#br1" timeOffset="26991.23">19156 13916 0,'0'0'0</inkml:trace>
  <inkml:trace contextRef="#ctx0" brushRef="#br1" timeOffset="27345.63">19174 13725 0,'-9'0'0,"9"0"16,-9 0-16,9 0 15,0 0-15,0 0 16,0 0-1,0 0-15,0 0 16,0 0-16,-8 0 16,-1 0-16,0 18 15,-8-1-15,-9 18 16,9 25-16,-10 36 16,-7 25-16,-1 9 15,0 26-15,9 17 16,0-9-16,9 36 15,-1-10 1,18 9-16,9-8 16,8-9-16,18-26 15,9-9-15,8-35 16,0-16-16,9-10 16,-1-25-16,36-44 15,-35-25 1</inkml:trace>
  <inkml:trace contextRef="#ctx0" brushRef="#br1" timeOffset="28011.62">19947 13933 0,'-9'-8'0,"0"-1"0,9 9 0,-8-17 0,-10-1 16,1-8-1,-1 0-15,1 9 16,0 0-16,-1-1 15,1 1-15,-9 17 16,0 9-16,-18 17 16,-16 17-1,16 9-15,10-9 0,16 9 16,1-8 0,17-10-16,0-8 15,0-17-15,17-1 16,1-16-16,8-1 15,8-17-15,-8 9 16,0 0-16,-8-1 16,-10 10-16,1-1 15,0 9-15,0 0 16,-1 17 0,10 9-16,16 18 15,-8 16 1,0-17-16,9-8 0,0-9 15,8-9-15,-25-8 16</inkml:trace>
  <inkml:trace contextRef="#ctx0" brushRef="#br1" timeOffset="28329.02">20181 14003 0,'0'0'0,"0"0"0,0 0 15,0 0-15,0 0 16,0 0 0,0 8-16,0 10 15,0 16-15,0 1 16,0-1-16,17-8 16,1 0-16,-1-8 15,1-10-15,-1 1 16,0-18-1,1 1-15,-10-10 16,1-8-16,-18-17 16,1 9-16,-18-1 15,0 18-15,-18-1 16,18 18-16,9 0 16,17 9-16</inkml:trace>
  <inkml:trace contextRef="#ctx0" brushRef="#br1" timeOffset="28895.2">19825 14488 0,'0'0'0,"0"0"0,0 0 16,0 0-16,-9 0 15,1 0-15,-18 0 16,-18 17-16,-8 0 16,9 18-16,-9 17 15,8-9-15,9 0 16,18 1-16,0-18 16,17 0-1,0-18-15,17 1 16,18-18-16,17-17 15,17-17-15,1-9 16,-27 17-16,-17 18 16,0 0-16,-17-1 15,0 18-15,-1 0 16,1 9 0,0 8-16,-9 18 15,8 8-15,1-8 16,-9-9-16,9 0 15,8-17-15,1-1 16,-1-8-16</inkml:trace>
  <inkml:trace contextRef="#ctx0" brushRef="#br1" timeOffset="29046.22">20120 14661 0,'0'0'0,"0"0"15,0 0-15,0 17 16,0 9-16,0 17 16,0-8-16,0-18 15</inkml:trace>
  <inkml:trace contextRef="#ctx0" brushRef="#br1" timeOffset="29378.83">19912 15068 0,'0'0'0,"0"0"0,0 0 0,0 0 0,0 0 16,9 26-16,8-9 15</inkml:trace>
  <inkml:trace contextRef="#ctx0" brushRef="#br1" timeOffset="29513.42">19773 15388 0,'0'0'0,"0"0"0,0 0 15,0 0 1,9 0-16</inkml:trace>
  <inkml:trace contextRef="#ctx0" brushRef="#br1" timeOffset="29628.14">19947 15501 0,'0'0'0,"0"0"15,8 17-15,88 165 16</inkml:trace>
  <inkml:trace contextRef="#ctx0" brushRef="#br1" timeOffset="38176.82">20042 16228 0,'0'0'0,"0"0"0,0 0 0,0-8 16,-9-1-16,1 0 16,-1 1-16,0-1 15,1 0-15,-1 1 16,0-1-16,-8 0 15,-9 1-15,-9 8 16,9 0 0,0 0-16,-9 17 15,1 18-15,-10 17 16,9 17-16,9-8 16,9-1-16,17 1 15,0-18-15,9-17 16,-1 0-16,10-17 15,-1-1-15,9-16 16,9-10 0,8-25-16,1 0 15,-18 8-15,-18 9 16,1 9-16,0 0 16,0 8-16,-1 9 15,-8 0-15,0 9 16,0 8-16,9 18 15,0 16 1,8 10-16,0 0 16,1-27-16,-10-16 15,1-10-15</inkml:trace>
  <inkml:trace contextRef="#ctx0" brushRef="#br1" timeOffset="38543.92">20103 16531 0,'0'0'0,"0"0"0,0 0 16,0 0 0,0 18-16,9-1 0,-1 0 15,1 1 1,-9-1-16,0-8 15,0-1-15,0 1 16,0-9-16,0 0 16,0 0-16,0-9 15,9 1-15,-1-1 16,1 0-16,0 9 16,-1 0-1,1 0-15,0 0 16,-1 18-16,1-1 15,0 9-15,-1 0 16,1 0-16,9-17 16,-1-1-16,0-8 15</inkml:trace>
  <inkml:trace contextRef="#ctx0" brushRef="#br1" timeOffset="38766.52">20346 16618 0,'0'0'0,"0"0"0,0 0 16,0 0-16,0 0 15,17 0-15,1 0 16,-1-9-16,18 1 15,-9 8-15,-17 0 16,-1 0-16</inkml:trace>
  <inkml:trace contextRef="#ctx0" brushRef="#br1" timeOffset="38986.51">20824 16350 0,'0'0'0,"0"0"15,0 0-15,0 0 16,0 26-16,-9 8 16,0 10-16,1 7 15,8 1-15,8-17 16,10-18-16</inkml:trace>
  <inkml:trace contextRef="#ctx0" brushRef="#br1" timeOffset="39478.76">20772 14081 0,'0'0'0,"0"0"0,0 0 16,0 0-16,0 0 16,0 8-16,17 27 15,0 25-15,18 36 16,8 25-1,18 18-15,0 16 16,0 19-16,17 25 16,0 0-16,-8 0 15,-27 18-15,-26-9 16,-25 8-16,-36 9 16,-25-34-16,-27-18 15,18-43-15,52-78 16</inkml:trace>
  <inkml:trace contextRef="#ctx0" brushRef="#br1" timeOffset="56007.87">21840 15354 0,'0'0'0,"0"0"16,0 0-16,0 0 16,0 0-16,0 0 15,0 0-15,0 0 16,17 0-16,18 8 16,8 1-16,18-9 15,8 0-15,-8 9 16,0-9-1,-18 8-15,-25-8 16</inkml:trace>
  <inkml:trace contextRef="#ctx0" brushRef="#br1" timeOffset="56296.03">21822 15631 0,'0'0'0,"0"0"0,0 0 0,0 0 16,9 0-16,8 0 15,27 0-15,17 8 16,8 1-16,0-9 16,1 9-1,-18-1-15,-35 1 16</inkml:trace>
  <inkml:trace contextRef="#ctx0" brushRef="#br1" timeOffset="57396.22">22795 14851 0,'0'0'0,"0"0"16,0 0-16,0 0 16,0 0-16,0 0 15,0 0-15,0 9 16,0 17-16,0 26 16,0 43-1,-9 9-15,1 17 16,-1 1-16,0-36 15,0-16-15,9-19 16,0-16-16,0-9 16,0-17-16,0-1 15,0-8-15,0-8 16,0-10 0,18-16-16,-1-1 15,9 1-15,0 16 16,9 1-16,0 8 15,8 9-15,1 18 16,-18-1-16,0 0 16,-9 0-16,-8 1 15,-9-1-15,-9 0 16,-17 9-16,-9 0 16,-8 0-1,-1-8-15,-8-10 16,18 1-16,8 0 15,17-9-15,9 0 16,0 0-16,0 0 16</inkml:trace>
  <inkml:trace contextRef="#ctx0" brushRef="#br1" timeOffset="57802">23255 15553 0,'0'0'0,"0"0"0,0 0 15,0 0-15,0 0 16,0 0 0,0 0-16,0 0 15,0 0-15,0 0 16,0 0-16,-9 17 15,1 0-15,-1 18 16,9 0-16,0-1 16,0-8-1,9 0-15,-1-17 16,10 0-16,-1-1 16,1-16-16,16-1 15,1-17-15,-9-17 16,0 8-16,-17 0 15,-18 18-15,0 0 16,-8-1-16,-9 18 16,9 0-1,-1 9-15,18 0 16</inkml:trace>
  <inkml:trace contextRef="#ctx0" brushRef="#br1" timeOffset="58466.37">23299 15025 0,'0'0'0,"0"0"0,0 0 16,0 0-16,17 0 15,18 0-15,-1 0 16,18-9-16,1 9 16,-1-9-1,-35 9-15</inkml:trace>
  <inkml:trace contextRef="#ctx0" brushRef="#br1" timeOffset="58656.89">23420 14895 0,'0'0'0,"0"0"16,0 0-16,0 26 15,17 17-15,1 18 16,-1-10-16,1-7 15,-1-18-15,0 8 16,9-8-16,-17-17 16</inkml:trace>
  <inkml:trace contextRef="#ctx0" brushRef="#br1" timeOffset="58799.88">23359 14886 0,'0'0'0,"0"0"0,0 0 15,0 0-15,0 0 16,9 0-16,8 9 16,18-1-1,9 1-15,-18 0 16</inkml:trace>
  <inkml:trace contextRef="#ctx0" brushRef="#br1" timeOffset="59527.26">24184 15241 0,'0'0'0,"0"0"0,0 0 16,0 0-16,0 0 16,0 0-16,-8 0 15,-1-9-15,0 9 16,-17 0-1,-17 9-15,-1 8 16,1 18-16,-9 8 16,0 9-16,17 9 15,18-18-15,-1 1 16,18-19-16,0 1 16,9-17-16,8 0 15,9-1-15,9-16 16,8-10-1,1-8-15,-1-8 16,-17-1-16,0 18 16,-17 0-16,0 8 15,-1 0-15,1 9 16,-9 0 0,0 0-16,0 9 0,0 17 15,0 17 1,0 18-16,0-1 15,9-8-15,8-8 16,-8-27-16,0-8 16</inkml:trace>
  <inkml:trace contextRef="#ctx0" brushRef="#br1" timeOffset="59859.61">24436 15639 0,'0'0'0,"0"0"0,0 0 15,0 0-15,0 0 16,-9 0-16,1 18 16,-1-1-1,9 9-15,0 0 16,0 0-16,9-9 15,-1 1-15,10-10 16,-1 1-16,1 0 16,-1-18-16,-8 0 15,-1-8 1,1-9-16,-18-9 16,1 1-16,-10 16 15,-8 1-15,-9 17 16,18 9-16</inkml:trace>
  <inkml:trace contextRef="#ctx0" brushRef="#br1" timeOffset="60157.64">24810 15432 0,'0'0'0,"0"0"16,0 0-16,17 0 15,0 0-15,18 0 16,8 0-16,1 0 15,8 0-15,-9 0 16,9-9 0,-17 9-16</inkml:trace>
  <inkml:trace contextRef="#ctx0" brushRef="#br1" timeOffset="60357.77">25061 15206 0,'0'0'0,"0"0"16,0 0-16,0 18 15,0 25-15,9 26 16,-9 18-16,-9 17 16,1-9-16,-1-8 15,9-9-15,0-44 16</inkml:trace>
  <inkml:trace contextRef="#ctx0" brushRef="#br1" timeOffset="60961.93">25504 14955 0,'0'0'0,"0"0"0,0 0 16,0 0-16,0 0 16,0 9-16,0 17 15,9 17-15,0 35 16,-1 9 0,-16 17-16,-1 0 0,9-18 15,0-25 1,0-18-16,0-17 15,0-9-15,0-8 16,0 0-16,0-9 16,0-9-16,0 0 15,9-17 1,8 0-16,0 0 16,18 9-16,0 9 15,0 8-15,-1 17 16,-8 0-16,-8 0 15,-10 1-15,-16-1 16,-1 9-16,-17 0 16,0 0-16,0 0 15,-9 0 1,9-9-16,9-8 16,-1 0-16,18-9 15,0 0-15</inkml:trace>
  <inkml:trace contextRef="#ctx0" brushRef="#br1" timeOffset="61143.16">25956 15639 0,'0'0'0,"0"0"0,0 18 15,0-1-15,0 9 16,-9 0-16,9 0 15,0-9-15,0-8 16,0-9-16</inkml:trace>
  <inkml:trace contextRef="#ctx0" brushRef="#br1" timeOffset="61394.04">25930 15215 0,'0'0'16,"0"0"-16,0 0 0,0 0 16,8 0-16,10-9 15,16 1-15,19-1 16,-1 0-16,0-8 15,-9 0 1,-8-1-16,-18 10 16</inkml:trace>
  <inkml:trace contextRef="#ctx0" brushRef="#br1" timeOffset="61576.22">26199 15007 0,'0'0'0,"0"9"0,0 17 16,0 8-16,0 18 16,9 0-16,-1-8 15,1-1-15,0-26 16,-1-8 0,1 0-16,-9-9 15</inkml:trace>
  <inkml:trace contextRef="#ctx0" brushRef="#br1" timeOffset="61720.52">26051 14981 0,'0'0'0,"0"0"0,0 9 15,0 17-15,9 9 16,8 8-16,9 0 16,18 0-16,-1-17 15,-17-8 1</inkml:trace>
  <inkml:trace contextRef="#ctx0" brushRef="#br1" timeOffset="62340.88">26972 15414 0,'0'0'0,"0"0"0,0 0 16,0-8-16,0-1 16,-9-8-16,0-1 15,1 1-15,-10 0 16,-8-1 0,0 10-16,-8 8 15,-10 8-15,1 10 16,-1 25-16,-8 18 15,17-1-15,18 1 16,0-18 0,-1 0-16,18-8 0,0-9 15,9-17-15,8-1 16,1-16 0,16-1-16,10-17 15,-9 0-15,8-9 16,-17 9-16,-9 9 15,-8 0-15,0 8 16,0 9-16,-9 0 16,0 9-1,8 8-15,1 18 16,0-1-16,-1 1 16,1-9-16,0-17 15</inkml:trace>
  <inkml:trace contextRef="#ctx0" brushRef="#br1" timeOffset="62519.86">27154 15631 0,'0'0'0,"0"0"0,0 0 15,0 17-15,9 18 16,-1-1-16,1 1 15,-9 0-15,9-1 16,0-16 0</inkml:trace>
  <inkml:trace contextRef="#ctx0" brushRef="#br1" timeOffset="62790.29">27406 15596 0,'0'0'0,"0"0"16,0 0-16,0 0 15,0 0-15,17 0 16,1 0-1,16 0-15,19-9 16,-1 1-16,0-1 16,-9-17-16,-17 18 15</inkml:trace>
  <inkml:trace contextRef="#ctx0" brushRef="#br1" timeOffset="62991.55">27684 15293 0,'0'0'0,"0"0"0,0 17 15,0 9-15,0 26 16,0 18 0,0 16-16,0-8 15,-9 0-15,0-17 16,9 8-16,9-34 15</inkml:trace>
  <inkml:trace contextRef="#ctx0" brushRef="#br1" timeOffset="63419.78">28231 15665 0,'0'0'0,"0"0"16,0 0-16,0 0 16,0 0-16,0 9 15</inkml:trace>
  <inkml:trace contextRef="#ctx0" brushRef="#br1" timeOffset="63562.88">28544 15761 0,'0'0'0,"0"0"0,0 0 16,0 0-16,0 0 16</inkml:trace>
  <inkml:trace contextRef="#ctx0" brushRef="#br1" timeOffset="63712.01">28813 15709 0,'0'0'0,"0"0"0,0 0 16,8 0-16,1 8 15</inkml:trace>
  <inkml:trace contextRef="#ctx0" brushRef="#br1" timeOffset="64090.6">29203 15752 0,'0'0'0,"0"0"0,0 0 16,0 0-16,0 0 16,18 0-16,17 9 15,17-1 1,17-8-16,1 0 16,16 0-16,10 0 15,-53 0-15</inkml:trace>
  <inkml:trace contextRef="#ctx0" brushRef="#br1" timeOffset="64274.09">29499 15492 0,'0'0'0,"0"18"0,-9 33 16,0 27-16,1 26 15,-1 0-15,0-17 16,9-18-16,0-43 16</inkml:trace>
  <inkml:trace contextRef="#ctx0" brushRef="#br1" timeOffset="65255.66">30081 15224 0,'0'0'0,"0"0"0,0 0 16,0 0-16,0 0 16,0 17-16,0 18 15,0 43-15,-9 34 16,0 18-1,0 0-15,-8-17 16,8-27-16,1-34 16,8-17-16,0-9 15,0-9-15,0-8 16,0-9-16,0-9 16,0 0-16,0-8 15,17-9 1,0 9-16,1 0 15,8-1-15,9 10 16,-1 8-16,1 8 16,-9 10-16,0-1 15,-17 9-15,0-9 16,-18 9-16,-8 0 16,-10 0-16,-7-9 15,-10-8 1,10 0-16,16-1 15,10-8-15,8 0 16</inkml:trace>
  <inkml:trace contextRef="#ctx0" brushRef="#br1" timeOffset="65623.58">30384 15960 0,'0'0'0,"0"0"0,0 9 16,0 8-16,0 9 16,0 8-16,0 1 15,0-9-15,0 0 16,0-9-16,0-8 16,0 0-1,0-1-15,0-8 16,0-8-16,0-1 15,18-8-15,-1-9 16,9-9-16,0 18 16,-8-1-16,-1 18 15,-8 0-15,-1 0 16,1 18 0,0 8-16,-1 8 15,-8 1-15,0-9 16,0 0-16,0-17 15,0-9-15</inkml:trace>
  <inkml:trace contextRef="#ctx0" brushRef="#br1" timeOffset="65810.39">30662 16168 0,'0'0'16,"0"0"-16,0 0 0,0 0 0,0 0 0,18 0 16,16-9-1,10 0-15,-9 9 16,-27 0-16</inkml:trace>
  <inkml:trace contextRef="#ctx0" brushRef="#br1" timeOffset="65973.53">31088 16038 0,'0'0'0,"0"0"15,0 0-15,0 0 16,0 17-16,0 9 16,0 9-16,9 8 15,-1-17-15</inkml:trace>
  <inkml:trace contextRef="#ctx0" brushRef="#br1" timeOffset="66256.94">30697 15484 0,'0'0'0,"0"0"16,0 0-16,0 0 16,17 0-16,18-9 15,9 0 1,16 1-16,19-10 15,-1 1-15,-44 8 16</inkml:trace>
  <inkml:trace contextRef="#ctx0" brushRef="#br1" timeOffset="66428.96">30940 15310 0,'0'0'0,"0"0"0,0 0 15,0 0-15,0 18 16,0 25-16,18 26 16,-10-8-16,1-1 15,-9-16-15,0-27 16</inkml:trace>
  <inkml:trace contextRef="#ctx0" brushRef="#br1" timeOffset="66610.3">30628 15432 0,'0'0'0,"0"0"16,0 0-16,8 0 0,18 0 16,26-9-1,18 0-15,25-17 16,-25 9-16</inkml:trace>
  <inkml:trace contextRef="#ctx0" brushRef="#br1" timeOffset="66771.67">30819 15475 0,'0'0'0,"0"0"16,0 0-16,17 17 15,26 18-15,36 17 16,-19-18-16</inkml:trace>
  <inkml:trace contextRef="#ctx0" brushRef="#br1" timeOffset="67425.78">32026 15735 0,'0'0'0,"0"0"0,0 0 16,0-9-16,0 0 15,0 1-15,-9-1 16,0-8-16,-17 8 16,0 9-16,-17 9 15,-9 8-15,0 18 16,17 17-16,0 0 15,9 0 1,9-9-16,17 0 16,0-17-16,0 0 15,17-9-15,0-8 16,18-9-16,17-17 16,0-9-16,-8 0 15,-18-9-15,0 9 16,-9 9-1,-8 0-15,0 8 16,-1 9-16,-8 0 16,0 17-16,9 18 15,-9 17-15,0-26 16</inkml:trace>
  <inkml:trace contextRef="#ctx0" brushRef="#br1" timeOffset="67806.63">32165 15995 0,'0'0'0,"0"0"0,0 0 0,0 17 0,0 0 15,0 18 1,0-9-16,-9 8 15,0-8-15,1 0 16,8-17-16,0 0 16,0-1-16,0 1 15,0-9-15,0-9 16,17-8-16,0-9 16,9-9-1,0 1-15,-17 16 16,0 1-16,-1 17 15,1 0-15,0 9 16,0 17-16,-1 8 16,1-8-16,-9-8 15,0-10-15,0-8 16</inkml:trace>
  <inkml:trace contextRef="#ctx0" brushRef="#br1" timeOffset="67991.39">32390 16116 0,'0'0'0,"0"0"0,0 0 16,9 0-16,8 0 15,18 0-15,0 0 16,-9-9-16,-9 9 15</inkml:trace>
  <inkml:trace contextRef="#ctx0" brushRef="#br1" timeOffset="68155.78">32851 15908 0,'0'0'0,"0"0"0,0 0 0,0 0 15,0 9-15,0 17 16,8 17-16,1 17 15,-9 10-15,-9 8 16,-8 17-16,8-43 16</inkml:trace>
  <inkml:trace contextRef="#ctx0" brushRef="#br0" timeOffset="80655.17">22204 16454 0,'0'0'0,"0"0"15,0 0-15,0 0 16,18 0 0,-1 0-16,18 0 15,8 0-15,27 0 16,-9 0-16,-1 0 15,-8 8-15,-8 1 16,-1 0-16,-17-9 16,-17 8-16</inkml:trace>
  <inkml:trace contextRef="#ctx0" brushRef="#br0" timeOffset="80890.19">22239 16575 0,'0'0'16,"0"0"-16,0 0 0,0 0 16,0 0-1,0 0-15,17 0 16,1 0-16,17 8 16,8-8-16,18 0 15,8 9-15,1-9 16,-9 0-16,-9-9 15,-9 1-15,-8 8 16,-27 0 0</inkml:trace>
  <inkml:trace contextRef="#ctx0" brushRef="#br0" timeOffset="81171.08">22604 16098 0,'0'0'0,"0"0"0,0 0 0,0 0 16,9 0-16,17 18 15,8 8-15,10 0 16,-1 0-16,-8 0 16,0 0-16,-9 8 15,-18 1-15,1 17 16,-26 0-16,-18 17 15,-17 9 1,-9-9-16,0-8 16,18-18-16,25-34 15</inkml:trace>
  <inkml:trace contextRef="#ctx0" brushRef="#br0" timeOffset="81487.56">23272 16393 0,'0'0'0,"0"0"0,0 0 16,0 9-1,0 17-15,0 26 16,0-1-16,0 1 16,0 0-16,0-17 15,0-26 1,0-9-16</inkml:trace>
  <inkml:trace contextRef="#ctx0" brushRef="#br0" timeOffset="81640.89">23437 16150 0,'0'0'0,"0"0"0,0 0 0,0 18 0,9-1 15,9 18-15,8 8 16,-9-26-16</inkml:trace>
  <inkml:trace contextRef="#ctx0" brushRef="#br0" timeOffset="81974.24">23559 16505 0,'0'0'0,"0"0"0,0 0 16,0 0-16,0 0 15,0 9-15,0 8 16,0-8-16,0 0 16,0-1-16,0 1 15,0 0 1,0-9-16,0 0 16,0 0-16,0-9 15,17-8-15,9-9 16,1 8-16,-10 1 15,-8 0 1,-1 8-16,1 9 16,0 0-16,-1 0 15,1 0-15,0 18 16,-1-1-16,1 0 16,0 0-16,-1 9 15,10 0-15,-1-8 16</inkml:trace>
  <inkml:trace contextRef="#ctx0" brushRef="#br0" timeOffset="82498.34">23976 16367 0,'0'0'0,"0"0"16,0 0-16,0 0 15,0 0 1,0 17-16,0 9 0,0 9 15,-9 0 1,0-1-16,1-8 16,8 0-16,0-17 15,0-1-15,0 1 16,0 0-16,0-9 16,0-9-16,17-17 15,9-9-15,0 1 16,0 8-1,0 9-15,-8-1 16,-10 18-16,1 0 16,8 0-16,1 18 15,-1-1-15,1 0 16,-10 18-16,1-9 16,0 0-16,-1-9 15,1-8 1,-9-1-16,9 1 15,-1 0-15</inkml:trace>
  <inkml:trace contextRef="#ctx0" brushRef="#br0" timeOffset="82990.4">24401 16540 0,'0'0'0,"0"0"0,0 0 16,0 0-16,0 0 15,0 0-15,0 0 16,0 0-16,18 9 16,-1-9-16,18 0 15,0-9-15,-9 0 16,8 1 0,1-18-16,-9 0 15,-8 9-15,-10-1 16,1 1-16,-9 0 15,-9 8-15,1 0 16,-1 1-16,-9 8 16,1 0-16,0 17 15,-1 9-15,1 17 16,0 9 0,17-9-16,8 1 15,10-18-15,-1 0 16,-8-18-16,-1 1 15</inkml:trace>
  <inkml:trace contextRef="#ctx0" brushRef="#br0" timeOffset="83286.99">24896 16358 0,'0'0'0,"0"0"0,0 0 16,18 18-16,-1-1 15,9 9-15,9 9 16,-9 8-16,-17-9 16,-1 10-1,1-18-15,-9 0 16,0 0-16,0-9 16,0-8-16,0-1 15,0 1-15,0-9 16,0-9-16,0-8 15,17-26 1,1-18-16,16 9 16,10 9-16,-9 17 15</inkml:trace>
  <inkml:trace contextRef="#ctx0" brushRef="#br0" timeOffset="83787.33">25582 16367 0,'0'0'0,"0"0"0,0 0 16,9 9-16,8 17 15,9 26-15,1 17 16,-1 35-1,-9 0-15,-8-18 16,-18 1-16,0-9 16,1-35-16,-10-8 15,10-18-15,-1-8 16,0-1-16,-8-16 16,-9-18-1,8-26-15,10-35 16,16-25-16,27-10 15,9 10-15,-1 42 16,9 19-16,0-1 16,-8 17-16,-1 18 15,0 17-15,1 0 16,-18 17-16,0 18 16,-17-1-16,-9 10 15,-18 7 1,-8-7-16,-17-1 15,-9-17-15,0-9 16,-1-8-16,10 0 16,26-9-16</inkml:trace>
  <inkml:trace contextRef="#ctx0" brushRef="#br0" timeOffset="84069.38">26155 16428 0,'0'0'0,"0"0"16,9 8-16,0 10 16,0-1-16,-1 17 15,1 1-15,-9 8 16,-9-17-16,1 0 16,-1-8-1,0-10-15,0 1 16,1 0-16,8-1 15,0-8-15,0-8 16,8-1-16,19-17 16,16-26-16,18 0 15,0 9 1,-1 0-16,-25 25 16</inkml:trace>
  <inkml:trace contextRef="#ctx0" brushRef="#br0" timeOffset="84374.03">26503 16410 0,'0'0'0,"0"0"0,0 18 16,0 8-16,9 17 15,8 9-15,9-9 16,0 0-16,0-8 15,0-9-15,0-9 16,0-8-16,-8 0 16,-1-18-1,0-8-15,9-9 16,-17-9-16,-9 0 16,-9-8-16,1 8 15,-1 1-15,0 17 16,1-1-16,8 18 15,0 0-15</inkml:trace>
  <inkml:trace contextRef="#ctx0" brushRef="#br0" timeOffset="84903.81">27224 16462 0,'0'0'0,"0"0"0,0 0 16,0 0-16,0 0 15,0 0-15,-9-8 16,0-1-16,1 9 16,-10 0-16,-8 9 15,-9 8-15,1 17 16,-1 1-1,18 8-15,-1 1 16,1-10-16,17-16 16,0-10-16,0 1 15,0-9-15,17-17 16,18-18-16,17-34 16,9-35-16,0-9 15,-27 27 1,-8 34-16,-17 8 15,0 18-15,-1 9 16,1 8-16,0 9 16,-9 0-16,0 0 15,0 9-15,8 26 16,1 25-16,0 27 16,-9 8-1,0-17-15,9-17 16,-1-18-16,1-17 15,-9-17-15,9-1 16,8-8-16,-8 9 16</inkml:trace>
  <inkml:trace contextRef="#ctx0" brushRef="#br0" timeOffset="85254.01">27536 16332 0,'0'0'0,"0"0"0,0 0 16,0 18-16,0-1 16,9 18-16,0-1 15,-1 1-15,1-9 16,0 0 0,-9-9-16,0-8 15,0-1-15,0 1 16,0-9-16,8-9 15,10-8-15,-1-18 16,0 1-16,-8 17 16,0-1-16,-1 1 15,1 17 1,-9 0-16,0 0 16,9 17-16,8 18 15,1-1-15,-1 10 16,0-18-16,1-9 15,16 0-15,-8-8 16</inkml:trace>
  <inkml:trace contextRef="#ctx0" brushRef="#br0" timeOffset="85652.96">28205 16436 0,'0'0'0,"0"0"16,0 0-16,0 0 15,0 0-15,0 0 16,0 0-16,0 0 15,-9 0-15,0 0 16,1 0 0,-1 9-16,-17 8 15,0 9-15,-9 9 16,9-1-16,9 1 16,-1 0-16,18-1 15,0 1-15,9 0 16,9-9-16,8 0 15,8-18 1,18-8-16,9-17 16,-35 8-16</inkml:trace>
  <inkml:trace contextRef="#ctx0" brushRef="#br0" timeOffset="85874.83">28439 16419 0,'0'0'0,"0"0"0,0 0 15,0 0-15,18 0 16,16 0-16,1 9 16,26-18-16,8 0 15,10 1 1,-10-1-16,-17-8 15,-17-1-15,-18 10 16</inkml:trace>
  <inkml:trace contextRef="#ctx0" brushRef="#br0" timeOffset="86103.66">28769 16090 0,'0'0'0,"0"0"0,0 0 15,0 17-15,0 9 16,9 26-16,-9 26 16,-9 35-16,1 8 15,-10 17-15,1-8 16,17-26-16,0-8 16,17-27-1,27-17-15,16-26 16,-25-18-16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3:50:17.4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3569 5108 0,'0'0'0,"0"0"0,0 0 15,0 0-15,0 0 16,0 0-16,0 0 16,0 0-16,-9 17 15,9 27-15,-8 34 16,-1 17-16,-8 26 16,-1 0-1,1-8-15,0-26 16,8-9-16,0-18 15,0-8-15,9-17 16,0-9-16,0-18 16,9 1-16,-9-9 15</inkml:trace>
  <inkml:trace contextRef="#ctx0" brushRef="#br0" timeOffset="641.76">4325 5550 0,'0'0'0,"0"0"16,0 0-16,-9-9 16,0 0-16,0 1 15,1-1-15,-1 0 16,0 1-16,1-1 15,-10 0-15,10 1 16,-18-1-16,0 9 16,0 0-1,-9 0-15,0 17 16,0 1-16,-8 16 16,8 1-16,0 0 15,18-1-15,8-8 16,9 0-16,0-8 15,9-10-15,0 1 16,8-9 0,18-17-16,0-9 15,-1 0-15,1-9 16,-9 0-16,-9 18 16,-8 0-16,0 17 15,0 0-15,-9 0 16,17 17-16,0 18 15,1-1 1,-1 10-16,9-18 16,0 0-16,-17 0 15,-1 0-15,1-18 16</inkml:trace>
  <inkml:trace contextRef="#ctx0" brushRef="#br0" timeOffset="977.12">4351 5099 0,'0'0'0,"0"0"16,0 9-16,0 8 16,0 1-16,8 16 15,10 1-15,8 0 16,8-1-1,27 1-15,35-9 16,8 0-16,0-17 16,-17-1-16,-18 1 15,-16 0-15,-19 8 16,-16 0-16,-10 26 16,-34 44-16,-43 26 15,-18-9 1,0-9-16,9-9 15,0-16-15,34-18 16,36-35-16</inkml:trace>
  <inkml:trace contextRef="#ctx0" brushRef="#br0" timeOffset="1358.87">5384 5524 0,'0'0'0,"0"0"0,0 0 0,0 0 16,0 0-16,0 0 16,0 0-16,0 0 15,0 0 1,17 0-16,9 0 16,9-9-16,17 0 15,9 1-15,-9-1 16,-9 0-16,1 9 15,-18 0-15,-17 0 16,-1 9-16</inkml:trace>
  <inkml:trace contextRef="#ctx0" brushRef="#br0" timeOffset="1539.31">5436 5758 0,'0'0'0,"0"0"15,0 0-15,0 0 16,17 8-16,1 1 16,8-9-16,17 0 15,9 0 1,44 0-16,-27 9 16</inkml:trace>
  <inkml:trace contextRef="#ctx0" brushRef="#br0" timeOffset="2388.86">6739 5515 0,'0'0'0,"0"0"0,0-9 15,0 1-15,0-1 0,0 0 16,0 1-1,-9-1-15,0-8 16,1 0-16,-1 8 16,-17 0-16,-9 9 15,-8 18-15,-9-1 16,-1 26-16,1 18 16,9 17-1,8-18-15,18 1 16,8-9-16,9-9 15,9-17-15,8-17 16,9 0-16,18-18 16,8-34-16,9-18 15,-1-8-15,-16 8 16,-18 18-16,-18 17 16,1 8-1,-9 18-15,0 0 16,-9 18-16,1 25 15,-1 18-15,0 8 16,9-8-16,0-1 16,9-25-16,8-9 15,1-18-15</inkml:trace>
  <inkml:trace contextRef="#ctx0" brushRef="#br0" timeOffset="2709.49">7016 5905 0,'-8'-9'0,"-10"9"16,1 0-16,8 0 15,9 9-15,0 0 16,0-1-16,18 1 15,8-1-15,9 1 16,8-18-16,-8 1 16,-1-9-1,-8-1-15,-17 10 16,-9-10-16,-9 1 16,-8 0-16,-9 8 15,-9 9-15,1 0 16,16 9-16,18-1 15</inkml:trace>
  <inkml:trace contextRef="#ctx0" brushRef="#br0" timeOffset="3040.36">7555 5125 0,'0'0'0,"0"0"0,0 0 15,0 0-15,0 9 16,0 17-16,0 35 15,-9 25 1,1 36-16,-1 16 16,0-17-16,9-17 15,0-8-15,0-10 16,9-34-16,0-9 16,-1-17-1</inkml:trace>
  <inkml:trace contextRef="#ctx0" brushRef="#br0" timeOffset="9308.56">7850 5506 0,'0'0'0,"-9"-8"0,1-1 16,-1 0-16,9 9 16,0 0-16,0 0 15,0 0-15,17 0 16,1 0-16,17 0 16,-1 0-1,10 9-15,-1 0 16,1-1-16,-10 10 15,-8-1-15,0 18 16,-17-1-16,-9 18 16,-17 0-16,-9 9 15,-9 0-15,0-18 16,18 0 0,8-26-16,9-8 15,0-9-15,0 0 16</inkml:trace>
  <inkml:trace contextRef="#ctx0" brushRef="#br0" timeOffset="9571.64">8406 5463 0,'0'0'0,"-9"-9"16,9 1-16,-8-1 16,8 9-16,-9 0 15,0 0-15,0 0 16,1 0-16,-10 17 15,1 1-15,-9 25 16,0 9-16,9 9 16,-1-9-1,1-9-15,8 0 0,9-8 16,0-9 0,26-9-16,9 9 15,-9-17-15,-9 0 16</inkml:trace>
  <inkml:trace contextRef="#ctx0" brushRef="#br0" timeOffset="9837.34">8527 5645 0,'0'0'0,"0"0"0,0 0 16,0 9-16,0 8 15,0 0-15,0 1 16,0 8-16,0 0 15,9 0-15,9-9 16,16 0-16,1-8 16,8 0-1,-8-18-15,-9 0 16,0-17-16,0 0 16,-17-8-16,0 8 15,-18 0-15,9 8 16,0 1-16,0 8 15,0 9 1</inkml:trace>
  <inkml:trace contextRef="#ctx0" brushRef="#br0" timeOffset="10154.23">8805 5385 0,'-8'-8'0,"-1"8"16,9 0-16,0 0 16,0 0-16,0 0 15,17 17-15,1 0 16,16 1-16,10 7 16,-1 1-16,1-8 15,-18-1-15,0 0 16,-9 18-1,-8 17-15,-27 0 16,-16 17-16,-18 18 16,-18 0-16,1 8 15,8-9-15,26-16 16,18-44-16</inkml:trace>
  <inkml:trace contextRef="#ctx0" brushRef="#br0" timeOffset="10537.69">9352 5662 0,'0'0'0,"0"9"0,0-9 15,0 0-15,0 0 16,0 0-16,0 0 15,9 0-15,8 0 16,18-9-16,17 1 16,9-1-16,9 0 15,-10-8 1,18 0-16,-8-1 16,-35 18-16</inkml:trace>
  <inkml:trace contextRef="#ctx0" brushRef="#br0" timeOffset="10773.55">9561 5385 0,'0'0'0,"0"0"16,0 0-16,0 0 15,0 9-15,0 17 16,0 26-16,9 17 15,-1 9-15,-8-9 16,0 1 0,0-10-16,9-16 0,8-18 15,-8-9 1</inkml:trace>
  <inkml:trace contextRef="#ctx0" brushRef="#br0" timeOffset="11520.89">10299 5411 0,'0'-8'0,"0"-1"0,0 0 15,9-8 1,-9 0-16,0-9 15,0 8-15,0 1 16,0 0-16,-9-1 16,0 10-16,1 8 15,-18 8-15,-9 18 16,-9 26-16,1 9 16,8 17-1,9 8-15,9-8 16,-1-34-16,18-10 15,0-8-15,9-17 16,0 0-16,8-18 16,18-17-16,0-26 15,-9-9-15,0 1 16,-18 16-16,1 18 16,0 9-1,-1 17-15,-8 0 16,0 17-16,9 9 15,9 35-15,16 0 16,1-1-16,0-16 16,-1-10-16,1-8 15,0 0 1,-9-8-16</inkml:trace>
  <inkml:trace contextRef="#ctx0" brushRef="#br0" timeOffset="11716.73">10646 5576 0,'0'0'0,"-8"0"0,8 0 0,-9 0 16,0 17 0,9 18-16,0-1 15,0 1-15,0 8 16,0 1-16,9-10 15,0-16-15</inkml:trace>
  <inkml:trace contextRef="#ctx0" brushRef="#br0" timeOffset="12187.81">11176 5073 0,'0'0'0,"0"0"0,0 0 15,0 0-15,-9 18 16,9 16-16,0 27 15,0 17-15,9 17 16,-9 9 0,0 0-16,0-9 15,-9-8-15,1-18 16,-1-8-16,0-9 16,9-9-16,0-17 15,0-17-15,0-9 16</inkml:trace>
  <inkml:trace contextRef="#ctx0" brushRef="#br0" timeOffset="12620.23">11523 5325 0,'-8'0'0,"-1"0"16,9 0-16,0 0 15,0 0-15,0 0 16,0 0 0,17 0-16,1 8 15,-1 10-15,9-1 16,0 0-16,0 1 15,0-1-15,0 0 16,0 0-16,-17 1 16,0 8-16,-9 26 15,-9 0 1,-17 8-16,-9-16 0,1-1 16,-10-8-16,9-9 15,9 0 1,9-18-16,8 1 15,9-9-15,0 0 16,9-26-16,17-26 16,-9 26-16</inkml:trace>
  <inkml:trace contextRef="#ctx0" brushRef="#br0" timeOffset="12870.39">11966 5177 0,'-8'0'0,"-1"0"16,0 0-16,0 0 15,1 0-15,-1 0 16,0 0-16,1 18 16,-10-1-16,1 18 15,-9 8-15,0 9 16,9 0 0,-10 8-16,10 27 15,8-18-15,9-8 16,0-18-16,0-8 15,9-9-15,8-9 16,18 1-16,9-1 16,-27-8-16</inkml:trace>
  <inkml:trace contextRef="#ctx0" brushRef="#br0" timeOffset="13071.67">12027 5541 0,'0'0'0,"0"0"0,0 0 0,0 0 16,0 0-16,0 0 15,-9 17 1,9 18-16,0 0 16,0-1-16,0 10 15,0-10-15,0 10 16,9-27-16</inkml:trace>
  <inkml:trace contextRef="#ctx0" brushRef="#br0" timeOffset="13453.33">12305 5333 0,'0'0'0,"0"0"0,0 0 0,0 0 16,0 0-16,17 9 16,1 8-16,16 1 15,18 8-15,1 0 16,-1-9-16,8 0 15,-7 0 1,-10 1-16,-17-1 16,-9 9-16,-8 17 15,-26 9-15,-18 18 16,-26 8-16,-8 0 16,-1-9-1,18-9-15,26-8 0,26-17 16,0-26-16</inkml:trace>
  <inkml:trace contextRef="#ctx0" brushRef="#br0" timeOffset="13853.55">13330 5558 0,'0'0'0,"-9"0"0,0 0 16,1 0-16,-1 0 15,0 0-15,9 0 16,0 0-16,0 0 16,0 0-16,18 0 15,16 0-15,27 9 16,9-9 0,16 0-16,-7 0 15,-1 0-15,-18-9 16,19 1-16,-1 8 15,-26 0-15,-35 0 16</inkml:trace>
  <inkml:trace contextRef="#ctx0" brushRef="#br0" timeOffset="14087.13">13790 5437 0,'0'0'0,"0"0"0,-9 0 16,9 0 0,-9 0-16,1 9 0,-1 8 15,0 26-15,1 18 16,-1 8 0,0 1-16,1-10 15,8 1-15,8-18 16,1-8-16,0-18 15</inkml:trace>
  <inkml:trace contextRef="#ctx0" brushRef="#br0" timeOffset="14321.92">14354 5654 0,'0'0'0,"0"0"16,0 0-16,0 0 16,0 0-16,0 0 15,9 0-15,17 8 16,0 1-16</inkml:trace>
  <inkml:trace contextRef="#ctx0" brushRef="#br0" timeOffset="14479.82">14797 5628 0,'0'0'0,"0"0"0,0 0 16,0 0-16,0 8 15,0-8-15,0 0 16,0 0 0</inkml:trace>
  <inkml:trace contextRef="#ctx0" brushRef="#br0" timeOffset="14616.54">15231 5541 0,'0'0'0,"0"0"0,0 9 15,0-1 1,0-8-16,0 0 16,0 0-16</inkml:trace>
  <inkml:trace contextRef="#ctx0" brushRef="#br0" timeOffset="14953.36">15622 5792 0,'0'-8'0,"0"-1"0,0 9 15,0 0-15,0 0 16,0 0-16,0 0 16,17-9-16,10 1 15,25-1-15,8 0 16,10-8-16,-1 8 16,1-8-1,34-9-15,-8 0 16,-62 17-16</inkml:trace>
  <inkml:trace contextRef="#ctx0" brushRef="#br0" timeOffset="15186.66">16048 5515 0,'0'0'0,"-9"0"16,0 0-16,9 0 15,-8 0-15,8 0 16,-9 0-16,0 17 16,0 9-16,1 26 15,8 0-15,0 0 16,0 0 0,0 0-16,0-8 15,8-27-15</inkml:trace>
  <inkml:trace contextRef="#ctx0" brushRef="#br0" timeOffset="17386.78">17220 5403 0,'0'0'0,"0"0"16,0 0-16,0 0 15,0-9 1,0 0-16,0 1 15,-9-1-15,1 0 16,-19 1-16,1 8 16,-17 8-16,-18 18 15,0 9-15,9 25 16,-8 18-16,7 9 16,19-9-1,16-17-15,18-9 16,0-18-16,18-8 15,-1 0-15,9-17 16,9-18-16,8-8 16,18-26-16,0-27 15,-18 18-15,-17 9 16,-8 17 0,-10 9-16,1 8 15,-9 9-15,0 9 16,9 34-16,-9 18 15,17 8-15,0 9 16,1 0-16,-1-26 16,18 0-16,-9-26 15</inkml:trace>
  <inkml:trace contextRef="#ctx0" brushRef="#br0" timeOffset="17753.12">17454 5896 0,'0'0'0,"0"0"16,0 9-16,0 8 16,0 0-16,-8 9 15,-1 9-15,9-9 16,0 0-16,0-9 15,0-8-15,0 0 16,0-9-16,0-9 16,9-8-1,8-9-15,0 0 16,1 0-16,8 8 16,-17 1-16,-1 17 15,1 0-15,0 0 16,8 17-16,0 9 15,-8 9-15,0 8 16,17 9 0,0 0-16,-9-26 15</inkml:trace>
  <inkml:trace contextRef="#ctx0" brushRef="#br0" timeOffset="17983.78">17880 6026 0,'0'0'0,"0"0"16,0 0-16,0 0 16,0 0-1,0 0-15,9 0 0,8 0 16,9 0-1,9 0-15,25-9 16,-7 1-16,-27 8 16</inkml:trace>
  <inkml:trace contextRef="#ctx0" brushRef="#br0" timeOffset="18164.47">18253 5792 0,'0'0'0,"0"0"16,0 0-16,0 18 16,0-1-16,0 18 15,0 8-15,0 9 16,0 17-16,9-34 16</inkml:trace>
  <inkml:trace contextRef="#ctx0" brushRef="#br0" timeOffset="18569.41">18974 5186 0,'0'0'0,"0"0"15,0 9-15,-9 17 16,1 17-16,-1 18 16,0 25-16,1 27 15,8-1-15,-9-8 16,0 0 0,1-9-16,8-8 15,-9-18-15,9-25 16</inkml:trace>
  <inkml:trace contextRef="#ctx0" brushRef="#br0" timeOffset="18978.86">19208 5541 0,'0'0'0,"0"0"15,0 0-15,0 0 16,0 0-16,0 0 16,0 0-16,18 0 15,-1 0-15,18 0 16,0 9-16,8 8 15,1 0 1,-10 18-16,-8-9 16,0 9-16,-17-1 15,-9 18-15,-9 0 16,-17 0-16,-17 0 16,8 0-16,0-9 15,1-8-15,16-9 16,1-17-16,17-1 15,0-16 1,0-1-16,0 9 16</inkml:trace>
  <inkml:trace contextRef="#ctx0" brushRef="#br0" timeOffset="19202.5">19712 5498 0,'0'-9'0,"0"0"0,0 1 15,0-1-15,0 9 16,0 0-16,-9 0 15,1 0 1,-18 17-16,0 9 16,-18 35-16,10 26 15,7-9-15,10 0 16,17-9-16,0-9 16,0-8-1,17-8-15,1-10 0,8 1 16,-9-18-1</inkml:trace>
  <inkml:trace contextRef="#ctx0" brushRef="#br0" timeOffset="19590.47">19764 5801 0,'0'0'0,"0"0"0,0 0 15,0 9-15,0 8 16,0 0-16,0 9 16,0 0-16,0 9 15,0-9-15,0 0 16,0-9-16,0-8 16,0-1-16,0-8 15,0 0 1,0-8-16,18-18 15,-1 8-15,0 1 16,1 0-16,-10 0 16,1 8-16,0 9 15,-1 0-15,1 9 16,8 8-16,1 9 16,-9 8-1,-1 10-15,1-10 16,8 1-16,1-9 15</inkml:trace>
  <inkml:trace contextRef="#ctx0" brushRef="#br0" timeOffset="19802.93">20103 6000 0,'0'0'0,"0"0"0,0 0 16,0 0-16,0 0 16,0 0-16,0 0 15,0 0 1,17 0-16,1 0 16,34-9-16,-9 9 15</inkml:trace>
  <inkml:trace contextRef="#ctx0" brushRef="#br0" timeOffset="19985.97">20554 5766 0,'0'0'0,"0"0"0,0 0 0,0 18 15,0-1-15,0 18 16,0-1-16,0 1 15,0-1-15,0 27 16,0-9 0,9-26-16</inkml:trace>
  <inkml:trace contextRef="#ctx0" brushRef="#br0" timeOffset="20369.59">20589 5506 0,'0'0'0,"0"0"0,0 0 0,0 0 15,0 0-15,0 0 16,0 0-16,0 18 15,0-1 1,18 9-16,8 9 16,17-1-16,9-8 15,0 0-15,9 0 16,-9 0-16,-8 0 16,-10-8-1,-8-1-15,0 0 16,-17 18-16,-9 17 0,-17 17 15,-27 18 1,-17 8-16,1-8 16,25-53-16</inkml:trace>
  <inkml:trace contextRef="#ctx0" brushRef="#br0" timeOffset="39499.6">1355 7767 0,'0'0'0,"0"0"0,0 0 0,0 0 0,0 0 15,0 0-15,26 9 16,-18-1-16,27 1 15,-9 0-15,26-1 16,0-16-16,9-1 16,17-17-1,-8 0-15,8-17 0,0-9 16,-17 0 0,-9 0-16,-26 0 15,0 0-15,-17 0 16,-1 17-16,-16 1 15,-1 16-15,0 10 16,-17 8-16,9 8 16,-18 27-1,1 25-15,7 10 16,10-1-16,17 0 16,17-8-16,1 0 15,-1-1-15,9-16 16,9-19-16,-18 1 15,1-17-15,-1 0 16,-8-18-16,-1 9 16</inkml:trace>
  <inkml:trace contextRef="#ctx0" brushRef="#br0" timeOffset="39647.49">2232 7654 0,'0'0'0,"0"0"0,0 0 15,0 0-15,0 0 16,0 0 0,0 0-16,0 0 15,0 0-15,8 9 16</inkml:trace>
  <inkml:trace contextRef="#ctx0" brushRef="#br0" timeOffset="40416.08">3031 7403 0,'0'0'0,"0"0"16,0 0-16,0 0 15,0 0-15,0 0 16,0 0-16,0 0 16,0-9-16,-9 1 15,0-1-15,1-8 16,-1 8-16,-17 1 16,0-1-16,0 9 15,0 0 1,0 9-16,-18 16 15,9 10-15,9 0 16,9-9 0,8 0-16,9 0 0,0-9 15,0-8-15,0-1 16,0 1 0,9-9-16,8 0 15,1 0-15,-1 0 16,1 17-16,16 9 15,1 18-15,8 34 16,-8 17-16,9 17 16,-18-25-16,-9-9 15,-8 0-15,-1 0 16,-16-17-16,-1-18 16,0-17-1,-17 0-15,0 0 16,0-18-16,-9-8 15,-8-17-15,-9-9 16,17 0-16,18 0 16,-1 9-1,10 0-15,8-1 16,17 1-16,27-9 16,-18 17-16</inkml:trace>
  <inkml:trace contextRef="#ctx0" brushRef="#br0" timeOffset="40562.07">3526 7836 0,'0'0'0,"0"0"0,0 9 16,0-1 0,0 1-16,8 0 15,10-1-15</inkml:trace>
  <inkml:trace contextRef="#ctx0" brushRef="#br0" timeOffset="41066.05">4437 7109 0,'0'0'0,"0"0"0,0 0 0,0 0 16,0 0-16,0 0 15,0 26 1,0 26-16,0 43 16,9 26-16,-9-8 15,-9-1-15,9-8 16,0-17-16,0-18 16,0-17-16,0-9 15,0-25-15</inkml:trace>
  <inkml:trace contextRef="#ctx0" brushRef="#br0" timeOffset="41542.48">4837 7550 0,'0'0'0,"0"0"0,0 0 16,0 0-16,0 0 16,17 9-16,1 0 15,8-1-15,17 1 16,27-9 0,-36 9-16</inkml:trace>
  <inkml:trace contextRef="#ctx0" brushRef="#br0" timeOffset="42382.79">6131 7394 0,'-9'0'0,"0"0"16,9 0-16,0 0 15,-8-8-15,-1-1 16,0 0-16,1 1 16,-1-1-1,-8-8-15,-9 8 16,-1-8-16,-7 8 16,-10 9-16,1 0 15,-9 18-15,0 8 16,0 17-16,8 0 15,9 0 1,18-8-16,17-9 16,0 0-16,0-17 15,17-1-15,1 1 16,17-18-16,8 1 16,0-18-16,-17 8 15,0 1-15,-8 0 16,-9 17-1,-1 0-15,-8 0 16,-8 17-16,-1 26 16,-9 27-16,-8 51 15,9 17-15,0 1 16,8-9-16,9-26 16,9-18-16,8-25 15,0-18-15,-8-17 16,8-17-1,1 0-15,-1-9 16,1-18-16,-1-16 16,-8-18-16,-1-17 15,-25-27-15,-9 1 16,0 26-16,8 34 16,1 18-16,8-1 15,1 10 1,8 8-16,0 0 15,0 0-15,0-9 16,17 0-16,18-17 16,17-8-16,26-1 15,-43 18-15</inkml:trace>
  <inkml:trace contextRef="#ctx0" brushRef="#br0" timeOffset="42882.53">6200 7394 0,'0'0'0,"0"9"15,0-9-15,0 0 16,0 0-16,0 0 16,0 0-16,0 17 15,0 1 1,-8 16-16,8 18 16,0 9-16,0-9 15,0-9-15,0 1 16,8-10-1,-8-8-15,0-17 0,9 0 16,0-9-16,8-9 16,0-8-1,1-27-15,8-16 16,0-1-16,-18 18 16,1 17-16,0 8 15,-9 18-15,0 0 16,0 18-16,0 16 15,9 10-15,-1 8 16,1 0-16,17 8 16,0-8-1,-9-35-15</inkml:trace>
  <inkml:trace contextRef="#ctx0" brushRef="#br0" timeOffset="43438.6">6600 7057 0,'0'0'0,"0"0"15,0 0-15,0 0 16,0 0 0,0 17-16,0 9 15,8 26-15,1 26 16,0 26 0,-1-9-16,1-8 0,0-9 15,-9-18-15,0-16 16,0-1-16,0-17 15,0-17 1,0-1-16,0-8 16,0-8-16,0-1 15,0 0-15,0-8 16,8 0-16,1-1 16,8 10-16,-8 8 15,9 0-15,-1 0 16,0 0-16,1 8 15,-10 1 1,1 0-16,0 8 16,-1 0-16,-16 1 15,-1 8-15,-8 0 16,8-18-16,0 1 16,9-9-16,0 0 15,0 0 1,0 0-16</inkml:trace>
  <inkml:trace contextRef="#ctx0" brushRef="#br0" timeOffset="43634.3">7181 7455 0,'0'0'0,"0"0"0,0 9 15,0 8-15,0 9 16,9 9-1,-9-1-15,0 10 16,0-10-16,0-8 16,0 0-16,18-8 15,-10-10 1</inkml:trace>
  <inkml:trace contextRef="#ctx0" brushRef="#br0" timeOffset="43792.35">7294 7152 0,'0'0'0,"0"0"15,0 0-15,0 0 16,9 0 0,8 9-16</inkml:trace>
  <inkml:trace contextRef="#ctx0" brushRef="#br0" timeOffset="44131.83">7485 7455 0,'0'0'0,"0"0"0,0 0 16,0 0-16,0 0 15,0 0-15,9 9 16,8-1-16,10 1 15,7 0-15,10-18 16,8 0 0,17 1-16,-17-10 15,-26 10-15</inkml:trace>
  <inkml:trace contextRef="#ctx0" brushRef="#br0" timeOffset="44418.09">7902 7187 0,'-8'-9'0,"-1"9"0,0 0 16,0 0-16,1 0 16,-1 9-16,0 17 15,1 26-15,-18 43 16,0 17-1,0-8-15,17 9 16,0 0-16,1-27 16,8-17-16,8-25 15,10-1-15,16-17 16,18 0-16,-26-17 16</inkml:trace>
  <inkml:trace contextRef="#ctx0" brushRef="#br0" timeOffset="47498.57">9587 6883 0,'0'0'0,"0"0"0,0 0 0,0 0 0,0 9 16,0 17-1,0 35-15,0 34 0,0 26 16,0 18-1,-9-18-15,9-17 16,0-17-16,18 17 16,8-18-16,-18-60 15</inkml:trace>
  <inkml:trace contextRef="#ctx0" brushRef="#br0" timeOffset="47980.83">9804 7221 0,'0'-8'0,"0"-10"0,0 10 15,0-1-15,0 0 16,0 9-16,0 0 16,0-8-16,17-1 15,9 0-15,9 1 16,-9 8 0,0 0-16,0 0 15,-8 0-15,-10 17 16,1 0-16,0 18 15,-9 0-15,8 17 16,-8 0-16,0-9 16,0 0-1,0-17-15,9 0 16,8 0-16,1-9 16,8 1-16,9-10 15,-9 1-15,0-9 16,0-9-16,8 1 15,10-18-15,-1 0 16,-25 17-16</inkml:trace>
  <inkml:trace contextRef="#ctx0" brushRef="#br0" timeOffset="48181.11">10221 7169 0,'0'0'0,"0"0"16,0 0-16,0 18 15,0 8-15,-9 43 16,9 35-16,0 0 16,-9 8-1,1-8-15,8-8 16,0-36-16,0 1 16,0-27-16,8-16 15,1-10-15</inkml:trace>
  <inkml:trace contextRef="#ctx0" brushRef="#br0" timeOffset="48531.15">10342 7195 0,'0'0'0,"0"0"0,0 0 0,0 0 16,0 0-16,0 0 15,0 0-15,18 18 16,8-1 0,26 18-16,17-1 15,10-8 1,16 0-16,-8 0 0,-9-9 16,-17-8-16,-18 0 15,-17-1-15,0 10 16,-17-1-16,-9 0 15,-9 18 1,-25 8-16,-19 27 16,-16-1-16,0 0 15,8 1-15,26-27 16,35-17-16</inkml:trace>
  <inkml:trace contextRef="#ctx0" brushRef="#br0" timeOffset="48864.23">11254 7472 0,'0'0'0,"0"0"0,0 0 16,9 0-16,8 0 16,1 0-1,16 9-15,18 0 16,1-1-16,-10-8 15,9 9-15,9 0 16,17 17-16,-35-9 16</inkml:trace>
  <inkml:trace contextRef="#ctx0" brushRef="#br0" timeOffset="49049.55">11332 7732 0,'0'0'0,"0"0"16,0 0-16,0 0 16,0 0-16,18 0 15,-1 0-15,9 0 16,9 0 0,17 0-16,43 0 15,-34 0-15</inkml:trace>
  <inkml:trace contextRef="#ctx0" brushRef="#br0" timeOffset="49630.52">12591 7109 0,'0'0'0,"0"0"0,0 0 16,0 0-16,9 17 15,0 9-15,8 9 16,-8 17 0,0 8-16,-18 9 15,0-8-15,1 0 16,-19-9-16,-7 8 16,-1-16-16,-8-10 15,-1-8-15,9-8 16,1-10-16,-1-16 15,9-1-15,9-8 16,-1-9 0,18 0-16,0-9 15,0 18-15,18-1 16,-1 1-16,0 0 16,9 17-16,9 8 15,0 10-15,8 16 16,1 1-16,-1 8 15,-8-8 1,0 8-16,-9 1 16,0-18-16,0-1 15,-9-16-15</inkml:trace>
  <inkml:trace contextRef="#ctx0" brushRef="#br0" timeOffset="49882.33">12939 7013 0,'0'0'0,"0"0"0,0 0 0,0 18 0,0 8 15,8 26 1,-8 34-16,0 27 15,0 8-15,-8-8 16,-1-9-16,0 0 16,1-9-16,8-17 15,0-52 1</inkml:trace>
  <inkml:trace contextRef="#ctx0" brushRef="#br0" timeOffset="50300.08">13408 7308 0,'0'0'0,"0"0"15,0 0-15,0 0 16,-9 0-16,0 9 15,1 8-15,-1 17 16,0 10-16,9 8 16,0 0-16,0-9 15,9 0 1,8-8-16,1-9 16,-1 0-16,0-17 15,1-1-15,-1 1 16,1-18-16,-1 1 15,0-18-15,1-26 16,-10 0-16,-16 0 16,-1 0-16,-8 17 15,8 18 1,0-1-16,9 18 16,-8-8-16,8 8 15,0 0-15</inkml:trace>
  <inkml:trace contextRef="#ctx0" brushRef="#br0" timeOffset="50614.28">13651 7048 0,'0'0'0,"0"0"16,0 0-16,0 0 15,0 0-15,0 17 16,17 1-16,18 16 15,8 1-15,18 8 16,9 1 0,16-1-16,-7 0 15,-19-8-15,-16-9 16,-18 0-16,0 8 16,-17 1-16,-9 0 15,-18 17-15,-25 17 16,-18 9-16,-8 0 15,16-18-15,10-16 16,26-10 0,17-25-16</inkml:trace>
  <inkml:trace contextRef="#ctx0" brushRef="#br0" timeOffset="50934.83">14571 7689 0,'-8'-9'0,"-1"1"0,0-1 16,9 9-1,0 0-15,0 0 16,0 0-16,9-9 16,8 1-16,18-1 15,0 0-15,26 1 16,-1-1-16,10 0 16,-9 1-16,-1-1 15,-34 9 1</inkml:trace>
  <inkml:trace contextRef="#ctx0" brushRef="#br0" timeOffset="51163.82">14910 7291 0,'0'0'0,"0"0"0,0 0 0,0 0 15,-9 26-15,1 34 16,-10 18-16,1 9 16,-9-1-16,8 10 15,1-1-15,8-17 16,1-18 0,8-34-16</inkml:trace>
  <inkml:trace contextRef="#ctx0" brushRef="#br0" timeOffset="51916.89">15622 8564 0,'0'0'0,"0"0"0,-9 0 16,1 0-16,-1 0 15,0 0-15,1-9 16,-1 0-16,0 1 16,1-10-16,-10-34 15,1-26 1,8-34-16,9-35 16,9-35-16,8 0 15,18 17-15,8 27 16,10 25-16,7 18 15,-16 17-15,-10 26 16,1 17-16,-9 18 16,0 8-1,0 9-15,0 9 16,-8 8-16,-1 1 16,-8-1-16,-1 18 15,-16-1-15,-1 10 16,-26 16-1,-17 1-15,0-1 0,0-16 16,17-18 0,18 0-16,0-9 15,8 0-15,9 1 16,0-10-16,17 10 16,9 8-16,18 0 15,-1 0-15,1 0 16,-10-9-16,-8 0 15,-17 1 1,-9-1-16,-17 18 16,-18 16-16,-26-7 15,-17-1-15,0-17 16,17 0-16,26-17 16,35-1-16</inkml:trace>
  <inkml:trace contextRef="#ctx0" brushRef="#br0" timeOffset="52280.1">16456 7031 0,'0'0'0,"0"0"0,0 0 0,0 17 15,-9 9 1,9 26-16,-9 26 15,1 35-15,-1-1 16,0-8-16,1-9 16,-1 1-16,0-10 15,1-17-15,8-8 16,17-18-16,-8-25 16</inkml:trace>
  <inkml:trace contextRef="#ctx0" brushRef="#br0" timeOffset="52514.25">16812 7343 0,'0'0'0,"0"0"0,0 0 0,0 0 15,0 25-15,0 10 16,0 17-16,0 0 15,0 0-15,-9-9 16,9 1-16,0-18 16,17-9-16,-8-8 15</inkml:trace>
  <inkml:trace contextRef="#ctx0" brushRef="#br0" timeOffset="52814.01">17020 7117 0,'0'0'0,"0"0"15,0 9-15,0 0 16,9 8-16,8 0 16,9 18-16,18 0 15,16-1-15,10 1 16,8 0-16,9-1 15,-18-8-15,-8 0 16,-17 0-16,-18 0 16,-9 9-1,-17 8-15,-26 18 16,-35 43-16,-43 17 16,-35 0-16,-17-8 15,-9-1-15,-174 122 16</inkml:trace>
  <inkml:trace contextRef="#ctx0" brushRef="#br1" timeOffset="58362.5">6617 5991 0,'0'0'0,"0"0"0,0 0 0,0 0 16,0 0-1,0 0-15,0 0 16,0 0-16,0 0 15,0 0-15,0 0 16,0 0-16,0 9 16,0 8-16,0 1 15,0 8-15,0 0 16,0-9-16,0 0 16,9 9-1,-1-8-15,10-1 16,-1 0-16,0 1 15,1-10-15,-1 1 16,18 0 0,0-1-16,-1 1 0,1 0 15,0-1 1,0 1-16,8 0 16,-8-1-16,0 1 15,-9 0-15,8-1 16,1 1-16,0 0 15,8-1-15,1-8 16,-1 0-16,0 0 16,10 0-1,-1 0-15,-9 0 16,9 0-16,0-8 16,9 8-16,-9 0 15,-8 0-15,-1 0 16,0 0-16,1 0 15,-1-9-15,1 0 16,-1 9-16,1 0 16,-1 0-1,0 0-15,1 0 16,-1 0-16,1 0 16,-10 0-16,1 0 15,0-8-15,8 8 16,-8-9-16,8 9 15,1-9 1,-1 9-16,1-8 16,-1 8-16,0 0 15,1-9-15,8 9 16,0 0 0,0 0-16,-8 0 0,-1 0 15,0 0-15,1 0 16,-1 0-1,1 0-15,8 9 16,0-9-16,0 0 16,0 0-16,0 8 15,0 1-15,0 0 16,1-1-16,-1 1 16,8 0-16,1-9 15,0 8-15,8 1 16,1-9-16,-9 9 15,0-9 1,-9 8-16,-9-8 16,9 9-16,9-1 15,8 1-15,1 0 16,-9-9 0,-1 0-16,1 8 15,0 1-15,-9 0 16,9-9-16,-9 8 15,0 1-15,0 0 16,-8-1-16,8 1 16,9-9-16,-1 9 15,-16-1-15,-1 1 16,1 0-16,-1 8 16,0-8-16,1 8 15,-1 0 1,1 1-16,8-1 15,9 0-15,-18-8 16,0 0-16,1 8 16,-1 0-16,-8-8 15,0 8 1,-1 1-16,-8-1 0,1 0 16,-1 1-1,0-10-15,-9 10 16,9-1-16,0-8 15,0 8-15,0 0 16,0 0-16,-8 1 16,-1-1-16,0 0 15,1 1-15,-10 8 16,1-9 0,0 0-16,-1 1 15,1-10-15,0 1 16,0 0-16,-9-1 15,0 1-15,0 0 16,8-1-16,1-8 16</inkml:trace>
  <inkml:trace contextRef="#ctx0" brushRef="#br1" timeOffset="58796.33">12331 6806 0,'-9'-9'0,"1"0"16,8 9-16,0 0 16,-9 0-16,9 0 15,-9 0-15,9 0 16,0 0-16,0 0 15,0 0-15,0 9 16,0 8-16,18 1 16,-1 8-1,9 8-15,0 1 16,0-9-16,0 0 16,-8 0-16,-10-9 15,1 0 1,0 1-16,-1-10 0,-8 1 15,0 0-15,-17 8 16,-18 0 0,-26 9-16,-17 0 15,-26 0-15,-9 9 16,-17 0-16,8-9 16,79-18-16</inkml:trace>
  <inkml:trace contextRef="#ctx0" brushRef="#br1" timeOffset="61639.12">8831 5654 0,'0'0'0,"-8"8"16,-1-8-16,0 0 15,9 0-15,0 0 16,-8 0-16,-1 9 16,9 8-16,0 1 15,0-1-15,0 0 16,0 1-16,0-1 16,9 0-1,8 9-15,0 0 16,1-8-16,-1-1 15,9 0-15,0 1 16,0-10-16,-8 1 16,8-1-16,0 1 15,0 0 1,0-1-16,0 1 16,0 0-16,9-1 15,-1 1-15,-8 0 16,1-9-16,7 8 15,1-8-15,8 0 16,-8 0-16,0 0 16,0 0-16,-1 0 15,1 9 1,9-9-16,-1 0 16,0 0-16,9 9 15,1-9-15,-10 0 16,0 0-16,1 0 15,8 0-15,-9 0 16,1 8-16,-1-8 16,1 9-1,8-9-15,8 9 16,-7-9-16,-10 8 16,9 1-16,0-9 15,0 0-15,0 0 16,9 0-16,9 0 15,-10 0-15,1 0 16,0 0 0,0 0-16,-18 0 15,9 0-15,9 0 16,9 0-16,-10 0 16,-8 0-16,9 0 15,0 0-15,-9 0 16,0 0-16,0 0 15,9 0 1,-9 0-16,0 9 16,0-1-16,-8 1 15,-1 0-15,1-1 16,8 1-16,0 8 16,9 1-16,-18-10 15,9 1-15,0 0 16,0-1-1,1 1-15,-10 8 16,0 1-16,1-10 16,-1 10-16,1-10 15,-10 10-15,10-10 16,-1 10-16,9-1 16,-8 0-16,-1 1 15,1-1-15,-10-9 16,-8 10-1,0-1-15,0 0 16,9 1-16,0-1 16,8 9-16,-17 0 15,0 0-15,0 0 16,-8 0-16,-1 0 16,1 0-1,-1 0-15,0 0 16,-8 0-16,0 0 15,-1 0-15,1 0 16,0 0-16,8 8 16,-8 1-16,-1 8 15,1-17-15,0 0 16,0 0 0,-1 0-16,1 0 15,-9 0-15,0 0 16,0-8-16,0-10 15,0 1-15,0 0 16,0-1-16,0 1 16,0 0-16,0-1 15,0-8-15,0 0 16</inkml:trace>
  <inkml:trace contextRef="#ctx0" brushRef="#br1" timeOffset="62021.82">12965 7256 0,'0'-9'0,"0"1"0,0 8 0,0 0 15,0 0-15,0 0 16,9 0-16,-1 0 16,10 0-16,8 8 15,8 10 1,18-1-16,1 0 16,-10 1-16,0-10 15,-17 1-15,1 0 16,-10-1-16,0 1 15,1-9-15,-1-9 16,18-17-16,-1-17 16,10-26-1,-9-9-15,-18 52 16</inkml:trace>
  <inkml:trace contextRef="#ctx0" brushRef="#br1" timeOffset="64965.72">10221 5151 0,'0'0'0,"0"0"0,0 0 16,0 0-16,0 0 16,0 0-1,0 0-15,0-8 16,0-1-16,0 0 15,0 1-15,0-1 16,8-8-16,1-1 16,0 1-16,0 0 15,8-9-15,0 0 16,9-9-16,0 1 16,0-1-1,0 0-15,1 9 0,-1 0 16,8 9-1,1-9-15,0 0 16,0 9-16,-1-1 16,1 1-16,8 0 15,-8-1-15,0 1 16,8 0-16,1-1 16,-1 1-1,-8 0-15,0 8 16,-1 0-16,1 1 15,0-1-15,17 0 16,0 1-16,0-1 16,0 0-16,0 1 15,-8-1 1,-1 1-16,1-1 16,8 0-16,0 1 15,9-1-15,-9 0 16,0 1-16,9-1 15,-9 9-15,-9 0 16,9 0-16,18 0 16,-18 0-16,-9 0 15,1 0 1,8 9-16,0-1 16,0 1-16,-9 0 15,9-1-15,1 10 16,-10-10-16,9 1 15,0-1-15,-8 1 16,8 0 0,-9-1-16,0 1 0,1 8 15,-1-8 1,1 8-16,-1-8 16,-8 0-16,0 8 15,-1 0-15,1 1 16,0-1-16,0 0 15,-1 1-15,1-1 16,0 0-16,8 1 16,9 8-16,9 0 15,-9-9 1,0 0-16,-8 1 16,8-1-16,-9 9 15,1 0-15,8 0 16,-9 0-16,9-9 15,0 9-15,9 0 16,0 0 0,-9 0-16,-9 0 15,10 9-15,7 8 16,10 0-16,-27-17 16,1 9-16,-1 0 15,1-1-15,-1 1 16,0 0-16,-8-1 15,0 1 1,0-1-16,-1 18 16,18 0-16,-8-8 15,-9-10-15,-1 10 16,1-1-16,0 0 16,-1-8-16,1 8 15,0 9 1,0 9-16,-1-18 15,1 0-15,0 1 16,0 8-16,-9-9 16,8 0-16,-8 9 15,1 0-15,-1 9 16,0-1-16,0 1 16,-9-9-16,0 0 15,1-9 1,-1 1-16,-8 8 15,8-1-15,-8-7 16,0-10-16,-1 1 16,1 0-16,0-9 15,-1 0-15,-8 0 16,0 0-16,0-9 16,0-8-1,0-1-15,0 1 16,0 0-16,0-1 15,0 1-15,0 0 16</inkml:trace>
  <inkml:trace contextRef="#ctx0" brushRef="#br1" timeOffset="65345.08">15179 6970 0,'0'0'0,"0"0"0,0 0 16,0 0-16,0 0 15,0 0-15,0 0 16,0 0 0,0 0-16,9 17 15,8 1-15,1 8 16,-1 0-16,9 8 15,0 1-15,0 0 16,9-9 0,0 0-16,-1 0 0,-8-18 15,0 1 1,1 0-16,-1-9 16,-9-9-16,0 0 15,1-25-15,-10-27 16,1-17-16,0 9 15,-9 43-15</inkml:trace>
  <inkml:trace contextRef="#ctx0" brushRef="#br1" timeOffset="67614.84">12218 5939 0,'0'0'0,"0"0"16,0 0-16,9 0 16,-9 0-1,0 0-15,0-8 16,0-1-16,0 1 15,0-1-15,0 0 16,0 1-16,0 8 16,0 0-16,0 0 15,0 0-15,0 0 16,0 0-16,0 0 16,0 0-1,0 0-15,0 0 16,0 0-16,0 0 15,0 0-15,0 0 16,0 0-16,0 0 16,0 0-16,0 0 15,0 0-15,0 0 16,0 0 0,0 0-16,0 0 15,0 0-15,0 0 16,8 0-16,1 0 15,0 0-15,-1 0 16,1 0-16,0 0 16,0 0-16,8 0 15,0 0 1,1-9-16,-1 9 16,0 0-16,1 0 15,-1-9-15,0 1 16,1 8-16,8 0 15,9-9-15,-9 9 16,8-9-16,1 9 16,-9 0-16,9 0 15,-9 0 1,0 0-16,0 0 16,0 0-16,9 0 15,-9 0-15,9 0 16,-1 0-16,1 0 15,0 0-15,0 9 16,17-9 0,-9 0-16,1 0 15,-1 0-15,0 0 16,1 9-16,8-1 16,-9-8-16,1 0 15,8 0-15,0 0 16,0 0-16,0 0 15,9 0 1,-18 9-16,1 0 16,-1-9-16,-8 8 15,0 1-15,8 0 16,0-1-16,1 1 16,-1-1-16,1 1 15,-1-9 1,1 0-16,-1 0 15,0 9-15,-8-9 16,9 8-16,-1-8 16,9 0-16,-8 0 15,-1 0-15,0 0 16,1 0-16,-1 0 16,1 9-16,-1-9 15,0 9-15,10-1 16,-1 1-1,0 0-15,0-9 16,0 0-16,0 0 16,0 8-16,0 1 15,-8-9-15,-1 9 16,1-1-16,-1 1 16,0 0-1,1-1-15,-9 1 16,17-9-16,8 0 15,1 9-15,-17-1 16,-1 1-16,0 0 16,10 8-16,-10 0 15,0 1 1,9-1-16,1 0 16,-1 1-16,-9-10 15,1 10-15,-1-10 16,0 10-16,1-1 15,-1 0-15,-8 1 16,-9-1-16,0 0 16,0 1-16,0-1 15,-8-9 1,-1 10-16,0-10 16,1 10-16,-1-1 15,0 0-15,1 1 16,-1-1-16,0 9 15,-8 0-15,0-9 16,0 1-16,-1-1 16,1 0-16,-9 1 15,0-1-15,0 9 16,0 0 0,0 0-16,0-9 15,0 1-15,0-1 16,0-8-16,0-1 15,0 1-15,0 0 16,0-1-16,0 1 16,0-9-16</inkml:trace>
  <inkml:trace contextRef="#ctx0" brushRef="#br1" timeOffset="67980.78">16464 6788 0,'0'0'0,"0"0"15,0 0-15,0 0 16,9 0-16,8 0 15,1 9-15,-1 0 16,1 8 0,16 0-16,1 1 15,-9 7-15,0 1 16,0-8-16,-8-10 16,-10 1-16,1 0 15,8-1-15,1-16 16,8-10-1,17-34-15,1-43 0,-18 35 16</inkml:trace>
  <inkml:trace contextRef="#ctx0" brushRef="#br0" timeOffset="97356.18">18123 7594 0,'0'0'0,"0"0"0,0 0 15,0 0 1,0 0-16,0 0 0,9 0 16,8 0-1,18 0-15,8 8 16,9-8-16,9 0 15,9 9-15,-1 8 16,-34-17-16</inkml:trace>
  <inkml:trace contextRef="#ctx0" brushRef="#br0" timeOffset="97581.94">18123 7828 0,'0'0'0,"0"0"16,0 0-1,0 0-15,0 0 16,9 0-16,8 8 16,18 1-16,34-1 15,18 1-15,0 0 16,0-18-16,-44 9 15</inkml:trace>
  <inkml:trace contextRef="#ctx0" brushRef="#br0" timeOffset="98589.84">19599 7291 0,'0'0'0,"0"0"16,0 0-16,0 0 16,9 0-16,0 8 15,-1 10 1,10 16-16,-10 18 15,1 0-15,-18 0 16,-17 9-16,-8-1 16,-19 10-16,-7-10 15,8-16-15,-1-10 16,19-17-16,-1-8 16,0 0-16,18-9 15,0-9 1,-1 0-16,18 1 15,0-9-15,9-1 16,8-8-16,1 9 16,-1 8-1,18 9-15,-1 0 16,1 18-16,9-1 16,-10 0-16,1 18 15,0-1-15,0-8 16,-9 0-16,0-8 15,17-1-15,-17-8 16</inkml:trace>
  <inkml:trace contextRef="#ctx0" brushRef="#br0" timeOffset="98858.16">20094 7178 0,'0'0'0,"0"0"0,0 0 16,0 0-16,0 0 16,0 0-16,0 17 15,0 27 1,-8 34-16,-1 34 16,-9 9-16,10 9 15,-1 9-15,9-35 16,0-18-16,0-8 15,0-17-15,0-9 16,9-26 0,-9-17-16</inkml:trace>
  <inkml:trace contextRef="#ctx0" brushRef="#br0" timeOffset="99155.51">20607 7343 0,'0'0'0,"0"0"16,0 8-16,0 18 15,0 17-15,8 18 16,-16 17-16,-1 35 15,0-9 1,1-9-16,8-17 16,0-26-16,0-18 15,0-8-15,0-17 16,0 0-16,0-1 16</inkml:trace>
  <inkml:trace contextRef="#ctx0" brushRef="#br0" timeOffset="99322.51">20667 7317 0,'0'0'0,"0"0"0,0 0 16,-8 17-16,-10 17 16,-8 18-16,-8 18 15,-1-10-15,9-16 16,8-18-1</inkml:trace>
  <inkml:trace contextRef="#ctx0" brushRef="#br0" timeOffset="99473.84">20546 7394 0,'0'0'0,"0"0"0,0 0 16,26 0-16,9 18 15,8 16 1,0 1-16,1 8 15,-1 9-15,-25-34 16</inkml:trace>
  <inkml:trace contextRef="#ctx0" brushRef="#br0" timeOffset="99821.54">20971 7299 0,'0'0'0,"0"0"16,0 0-16,0 0 15,0 0-15,0 0 16,0 9-16,0 0 16,18 8-1,-1 9-15,26 26 16,18-9-16,-9 0 15,9 1-15,-17-1 16,-1-17-16,-17 0 16,0-17-16,-17 8 15,-1 0-15,-16 1 16,-36 34 0,-25 17-16,-18 0 15,9-8-15,17-9 16,26-9-16,18-26 15</inkml:trace>
  <inkml:trace contextRef="#ctx0" brushRef="#br0" timeOffset="100072.7">21640 7741 0,'0'0'0,"0"0"0,0 0 15,0 0-15,9 0 16,8 0-16,18 0 16,17 0-16,17-9 15,9 9-15,9 0 16,-52 9-16</inkml:trace>
  <inkml:trace contextRef="#ctx0" brushRef="#br0" timeOffset="100272.21">21961 7455 0,'0'0'0,"0"0"0,0 9 15,0 8 1,-8 26-16,-1 18 16,-9 17-16,1 35 15,0-1-15,17-43 16,0-43-16</inkml:trace>
  <inkml:trace contextRef="#ctx0" brushRef="#br0" timeOffset="100855.11">22213 8581 0,'0'0'0,"0"0"16,0 0-16,0 0 16,0 0-16,0 0 15,0-9-15,-9-34 16,9-35-16,9-43 16,26-44-1,17 9-15,-9 35 16,9 26-16,1 17 15,7 17-15,-8 9 16,1 9-16,-10 17 16,-8 9-16,-9 17 15,-18 0-15,1 8 16,0 10-16,-27 8 16,-8 8-1,0 1-15,-8 8 16,-1-17-16,17 0 15,1 9-15,17-9 16,9 9-16,8-1 16,1-8-16,8 0 15,0-9-15,-18-8 16,1 0-16,-9-1 16,-9 10-1,-17-1-15,-26 9 16,-9 0-16,1-17 15,7-1-15,27 1 16,18 0-16</inkml:trace>
  <inkml:trace contextRef="#ctx0" brushRef="#br0" timeOffset="101121.84">23194 7282 0,'0'0'0,"0"0"0,0 0 0,0 26 16,-8 26 0,-18 34-16,-9 36 15,0 8-15,0-9 16,1-17-16,16-26 15,1-18-15,0-16 16,17-18-16,0-18 16</inkml:trace>
  <inkml:trace contextRef="#ctx0" brushRef="#br0" timeOffset="101388.97">23498 7507 0,'0'0'0,"0"0"0,0 0 16,0 0-16,0 17 15,-8 18-15,-1 26 16,-8 25-16,-1 1 15,1-9 1,-1 0-16,10-26 16,-10-9-16,1-17 15,17-17-15</inkml:trace>
  <inkml:trace contextRef="#ctx0" brushRef="#br0" timeOffset="101621.48">23186 7871 0,'0'0'0,"0"0"0,0 0 16,0 17-16,8 0 15,10 18-15,-1 0 16,9 8-16,9-8 16,-9-1-16,0-8 15,-9-8 1,-8-10-16,0 1 15,-1-9-15,-8-9 16,18-8-16,16-35 16,-7 9-16</inkml:trace>
  <inkml:trace contextRef="#ctx0" brushRef="#br0" timeOffset="102372.05">23724 7386 0,'0'0'0,"0"0"0,0 0 15,0 0-15,0 0 16,0 0-16,0 0 16,0 0-1,0 0-15,0 0 0,9 8 16,8 10 0,18 8-16,-9 0 15,9 0-15,-1 8 16,10 1-16,8 0 15,-9-9-15,1 0 16,-1-9-16,-17 0 16,0-8-1,0 0-15,-17-1 16,0 1-16,-1 0 16,1-9-16,-9 0 15,-9 17-15,-8 9 16,-18 17-16,-26 9 15,-8 17-15,-1-8 16,1 0 0,17-18-16,35-26 15</inkml:trace>
  <inkml:trace contextRef="#ctx0" brushRef="#br0" timeOffset="102771.42">24601 7611 0,'0'0'0,"0"0"0,0 0 16,17 0-1,10 0-15,7 0 16,18 0-16,18 0 16,-1 0-16,-25 9 15,-10 8-15,-8-8 16</inkml:trace>
  <inkml:trace contextRef="#ctx0" brushRef="#br0" timeOffset="102949.4">24540 7931 0,'0'0'0,"0"0"0,0 0 16,0 0-16,26 9 16,26 0-16,18-1 15,-1-8 1,-25 9-16</inkml:trace>
  <inkml:trace contextRef="#ctx0" brushRef="#br0" timeOffset="104325.56">25782 6615 0,'0'0'0,"0"0"16,0 0-16,-9 9 15,1 17-15,-10 17 16,-16 44-16,-1 68 16,-9 45-1,10 42-15,-1 35 16,9-17-16,26-26 16,9-26-16,8-26 15,18-26-15,-1-44 16,27-43-16,-26-34 15</inkml:trace>
  <inkml:trace contextRef="#ctx0" brushRef="#br0" timeOffset="104805.12">27215 6485 0,'0'0'0,"0"0"16,0 0-16,9 17 15,8 18-15,0 26 16,18 17-16,0 43 15,8 43 1,9 44-16,0 26 16,-26 35-16,-17 51 15,-18-17-15,-17-8 16,-17-10-16,-18-42 16,-26-18-16,-43 0 15,-122 156-15</inkml:trace>
  <inkml:trace contextRef="#ctx0" brushRef="#br0" timeOffset="109037.26">26598 6676 0,'0'0'0,"0"0"0,0 0 0,0 17 16,0 18-16,-8 17 15,-1 26-15,-8-1 16,-9-16-1,-9 0-15,-9-18 0,-16 0 16,8-17 0,-1-17-16,1 0 15,0-18-15,17 0 16,1 1-16,16-18 16,10 0-16,8 0 15,17 0-15,9 8 16,26 1-16,0 0 15,0 25 1,1 10-16,7 8 16,-16 0-16,-18 0 15,0 0-15,-9 8 16,1 1-16,8-9 16,0-9-16</inkml:trace>
  <inkml:trace contextRef="#ctx0" brushRef="#br0" timeOffset="109780.52">26155 9023 0,'0'0'0,"0"0"15,0 0-15,0 0 16,0 0-16,0-9 16,0-34-1,9-18-15,9-34 16,8-26-16,8-9 15,10 8-15,-1 27 16,1 17-16,-10 9 16,18 8-16,-8 9 15,-1 18 1,-17 16-16,0 1 16,-17 17-16,0 0 15,-1 0-15,-8 0 16,0 9-16,-8 8 15,-1 0-15,-8 9 16,-1-8-16,1-10 16,8 1-16,9 0 15,0 8 1,9 0-16,8 9 16,9 9-16,9 0 15,0 8-15,-9-17 16,-17 0-16,-1-9 15,1 0-15,-18 1 16,-8-1-16,-35 9 16,-26-17-16,-18-1 15,-17-8-15,-8-17 16,77 17 0</inkml:trace>
  <inkml:trace contextRef="#ctx0" brushRef="#br0" timeOffset="114419.54">5636 9187 0,'0'0'0,"0"0"0,8 0 0,10 9 15,34 0-15,26 8 16,18-8-1,25-1-15,1 1 16,-9-9-16,-9 0 16,-17 9-16,-18-9 15,1 8-15,-18 1 16,-26 0-16,0 8 16,-18 0-16</inkml:trace>
  <inkml:trace contextRef="#ctx0" brushRef="#br0" timeOffset="114706.96">5731 9551 0,'0'0'0,"0"0"0,0 0 16,0 0-16,0 0 15,0 0-15,18-9 16,16 1-16,27 8 16,17-9-16,27 9 15,-1 0-15,9 0 16,-18 0-16,-8 0 16,-18 0-1,-25 0-15,-9 0 16,-18 0-16,-8 0 15,-1 0-15</inkml:trace>
  <inkml:trace contextRef="#ctx0" brushRef="#br0" timeOffset="115053.03">6252 8763 0,'0'0'0,"0"0"16,0 0-16,0 0 16,18 17-16,-1 1 15,18 7 1,8 10-16,18 0 16,8 8-16,10 0 15,16 1-15,9-1 16,-17-8-16,-9-1 15,0 1-15,-8 8 16,-18-8-16,-26-9 16,-17 17-1,-27 18-15,-42 34 16,-45 35-16,-25-9 16,-9-8-16,-17-1 15,-122 79-15</inkml:trace>
  <inkml:trace contextRef="#ctx0" brushRef="#br0" timeOffset="124318.05">564 9101 0,'0'0'0,"0"0"0,0 17 0,0 9 16,0 17 0,0 18-16,-17 8 15,17 18-15,-26-18 16,26-34-16,0-18 15,0-8-15,0-1 16,0-8-16,0-17 16,9-18-16,25-43 15,-25 9 1,8 34-16,10 1 16,-10-1-16,9 18 15,-9 0-15,9 17 16,-17 0-16,8 17 15,1 18-15,-10-1 16,10 18-16,-18-9 16,0 1-1,0-18-15,0 0 16,0-18-16,0 1 16,0-9-16,0-9 15,17-25-15,9-27 16,0 0-16,0 10 15,9 16-15,-9 18 16,-17-1-16,0 18 16,-1 18-1,10 25-15,-18 17 16,0 10-16,0 8 16,0 0-16,8-26 15,27 0-15,-9-35 16,-9-17-16</inkml:trace>
  <inkml:trace contextRef="#ctx0" brushRef="#br0" timeOffset="124771.05">1224 9482 0,'0'0'0,"0"0"16,0 0-16,0 0 15,0 0-15,0 0 16,0 0-16,18 0 16,8 8-16,0-8 15,17 0 1,1-8-16,-1-1 15,-17 0-15,0-17 16,0 0-16,9-8 16,-35 8-16,9 0 15,-18 8-15,9 1 16,-17 0-16,-9 17 16,-26 9-16,8 25 15,1 1-15,8 8 16,0 9-1,18-9-15,-1 18 16,18-9-16,0-17 16,18-9-16,8 0 15,35-18-15,17-8 16,-43-8-16</inkml:trace>
  <inkml:trace contextRef="#ctx0" brushRef="#br0" timeOffset="125217.58">2067 9248 0,'-9'0'0,"0"0"15,1 0-15,-1 0 16,9 0-16,-17 0 15,8 0-15,-17 17 16,0 1-16,-9 16 16,9 1-16,-9 8 15,1 0 1,16 9-16,-8 0 0,9-8 16,17-18-1,0 0-15,0-18 16,17-8-16,9-8 15,-8-18-15,8 0 16,0 0-16,0 8 16,-9 1-16,-17 17 15,9 0 1,-9 0-16,0 0 16,0 17-16,8 1 15,1 16-15,9-8 16,-1 0-16,0 0 15,18-26-15,-35 0 16</inkml:trace>
  <inkml:trace contextRef="#ctx0" brushRef="#br0" timeOffset="125618.06">2562 9101 0,'0'0'0,"0"0"0,0 0 15,0 0-15,-9 0 16,0 0-16,1 8 16,-18 10-16,0 8 15,0 17-15,-9 0 16,9 1-16,8-1 15,1 0-15,17-8 16,0-9 0,17 0-16,1 0 15,-10 0-15,1-9 16,0-8-16,-1 8 16,-8 0-16,-8 1 15,-1 8-15,-17 8 16,-9-8-16,9 0 15,9-17 1,0 8-16,-1-8 16,18-9-16</inkml:trace>
  <inkml:trace contextRef="#ctx0" brushRef="#br0" timeOffset="126007.89">2779 9248 0,'0'0'0,"0"0"0,0 0 16,0 0-16,0 0 15,0 17-15,-9 9 16,0 9-16,1 17 16,8 0-16,0-9 15,0 0-15,8 1 31,1-18-31,0 0 0,-1-18 16,1 1-16,0-9 16,8-9-16,1-17 15,8-8-15,0-18 16,-9 17-16,-8 18 16,-1-1-16,1 1 15,-9 17 1,0 0-16,0 0 15,0 9-15,0 8 16,9 18-16,8-1 16,1 1-16,-1-9 15,-8-17-15</inkml:trace>
  <inkml:trace contextRef="#ctx0" brushRef="#br0" timeOffset="126384.39">3204 9369 0,'0'0'0,"0"0"15,0 0-15,0 0 16,9 17-16,8 1 15,1 8-15,-1 8 16,-8 10-16,-1 8 16,1-9-16,-18 0 15,1-8 1,-1-9-16,0-9 16,1-8-16,-10 0 15,10-18-15,-1 0 16,0-17-16,9-8 15,0-10-15,18-8 16,-1-8-16,18 8 16,0-9-1,8 9-15,-26 35 16</inkml:trace>
  <inkml:trace contextRef="#ctx0" brushRef="#br0" timeOffset="126818.99">3500 9516 0,'0'0'0,"0"0"16,0 0-16,0 0 15,8 0-15,1 0 16,8 0-16,1-8 15,16-1-15,1 0 16,0 1 0,8-10-16,-17 10 15,0-1-15,0-8 16,-17 8-16,0 0 16,-1-8-16,-8 8 15,-8 1-15,-1-10 16,-17 10-16,0 8 15,-9 0 1,9 17-16,9 0 16,-1 1-16,1-1 15,17 9-15,0 0 16,17 0-16,1 0 16,-1-9-16,27-8 15,-1-18 1,0 1-16,-16 8 0</inkml:trace>
  <inkml:trace contextRef="#ctx0" brushRef="#br0" timeOffset="127401.31">4055 9317 0,'0'0'0,"0"0"0,0 9 15,9 8-15,0 0 16,-9 1-16,8 8 16,-8 0-16,0 0 15,0 0-15,0-9 16,0-8-16,0-1 16,0 1-16,0 0 15,0-9 1,0 0-16,0 0 15,0-9-15,9 0 16,8-8-16,1 0 16,-1 8-16,1 0 15,-10 9-15,1 0 16,0 0-16,-1 0 16,-8 18-1,0-1-15,0 0 16,0 1-16,0-1 15,0-8-15,0-1 16,0 1-16,0-9 16,0-9-16,18 1 15,8-18-15,8 0 16,-8-9 0,1 9-16,-1 9 15,0-1-15,-9 18 16,0 0-16,-8 0 15,0 18-15,-1-1 16,1 9-16,-9 0 16,9 9-16,8-1 15,9-16 1,0-10-16</inkml:trace>
  <inkml:trace contextRef="#ctx0" brushRef="#br0" timeOffset="128601.24">4411 9499 0,'0'-9'0,"0"1"0,0 8 16,0 0-16,0 0 15,9 0-15,0 0 16,8 0-16,0-9 16,1 0-1,-1 1-15,9-1 16,0-17-16,9 0 16,-9-9-16,0 1 15,-9-1 1,-8 1-16,0 8 15,-9 8-15,-9 1 16,0 8-16,1 9 16,-1 0-16,0 0 15,-17 9-15,0 17 16,9 9-16,8-9 16,9 8-16,0 1 15,9-9-15,8 0 16,1 0-16,-1-9 15,18-8 1,0-9-16,8-9 16,9-17-16,-9-9 15,1-17-15,8 9 16,-26 9-16,-9 16 16,-8 10-1,0 8-15,-9 0 16,0 0-16,0 0 15,0 17-15,0 9 16,0 8-16,0 1 16,0 0-16,0 8 15,0-17-15,0 0 16,0-9-16,0-8 16,0 0-16,0-1 15,0-8 1,0 0-16,0 0 15,0-8-15,0-1 16,8 0-16,1-8 16,0 0-16,0 8 15,-1 0-15,1 9 16,-9 0-16,0 0 16,9 0-16,-1 18 15,1-1 1,8 18-16,1 8 15,-10-8-15,10-9 16,-1 0-16,-8-18 16,-1 1-16,10-18 15,17-17-15,-1-26 16,1-43-16,0-26 16,-9 0-1,-9-1-15,-8 18 16,0 18-16,-1 34 15,-8 17-15,0 18 16,0 0-16,0 8 16,0 9-16,0 0 15,-8 9-15,8 34 16,0 43 0,0 53-16,0 17 15,8-35-15,10-17 16,-1 0-16,0-17 15,9-18 1,18-9-16,-27-34 0</inkml:trace>
  <inkml:trace contextRef="#ctx0" brushRef="#br0" timeOffset="128820.82">4976 9014 0,'0'0'0,"0"0"0,0 0 16,17 0-16,9 0 16,35 0-16,8-9 15,18 1-15,26-1 16,-43 0-16</inkml:trace>
  <inkml:trace contextRef="#ctx0" brushRef="#br0" timeOffset="134137.12">8032 9274 0,'0'0'0,"0"0"0,0 0 16,0 0-16,0 0 15,0 0-15,-8-9 16,-1 1-16,0-1 16,-17 0-16,0 9 15,-8 9-15,-10 17 16,-8 8-16,9 18 16,8 0-1,0 18-15,26 8 16,18-9-16,9-17 15,16-9-15,18-8 16,0-18-16,35-8 16,44-35-16,-19-26 15,-68 35-15</inkml:trace>
  <inkml:trace contextRef="#ctx0" brushRef="#br0" timeOffset="134483.32">8501 9352 0,'0'0'0,"0"0"0,0 0 16,-8 17 0,-1 0-16,0 9 15,1 9-15,8 17 16,0 0-16,0-9 15,17 1 1,0-18-16,9 0 0,1-18 16,7-16-1,1-1-15,0-17 16,-9 0-16,0 0 16,-18-9-16,-16 1 15,-1-1-15,-17 0 16,-9 9-16,1 9 15,8 8-15,8 9 16,10 0-16</inkml:trace>
  <inkml:trace contextRef="#ctx0" brushRef="#br0" timeOffset="134783.84">9127 8945 0,'0'0'0,"0"0"0,0 0 16,0 0-16,0 0 15,0 0-15,0 17 16,0 26-16,0 35 15,-9 35-15,0-1 16,9 1 0,0 0-16,9-27 15,-9-42-15,9-10 16,17-8-16,-9-17 16</inkml:trace>
  <inkml:trace contextRef="#ctx0" brushRef="#br0" timeOffset="135005.74">9517 8823 0,'0'0'0,"0"0"0,-8 9 16,-1 34-16,-8 35 15,-18 70 1,0 25-16,0-17 15,18-9-15,8-26 16,9-43-16,0-43 16,18-9-16,-10-9 15</inkml:trace>
  <inkml:trace contextRef="#ctx0" brushRef="#br0" timeOffset="135438.71">10030 9300 0,'0'0'0,"0"0"0,0 0 16,0 0-16,0 0 16,-9 0-16,-17 0 15,0 17 1,-17 0-16,-1 18 15,-8 17-15,0 0 32,17 0-32,9-9 0,9 1 0,8-18 15,9 0-15,0-18 16,9 1 0,8-18-16,18 1 15,0-18-15,-1 0 16,-8 8-16,-17 10 15,0-1-15,-1 9 16,1 0-16,-9 0 16,0 17-16,17 1 15,1-1 1,-1 0-16,27-8 16,8-9-16,0-26 15,-35 17-15</inkml:trace>
  <inkml:trace contextRef="#ctx0" brushRef="#br0" timeOffset="135866.65">10368 9412 0,'0'0'0,"0"0"16,0 18-16,0 8 15,0 43-15,0 35 16,-8 17-16,-1 18 15,-8-1-15,8-34 16,0-26-16,1-26 16,8-17-1,0-9-15,0-18 16,0 1-16,0-9 16,-9-26-16,-8-43 15,8-44-15,9-43 16,0 9-16,9 52 15,-1 26-15,10 8 16,-1 26-16,0 1 16,9 16-1,-8 1-15,17 0 16,-9 8-16,0 9 16,0 0-16,-9 9 15,-8-1 1,-1 1-16,-16 8 0,-1 1 15,-8 8 1,-9 0-16,8-18 16,10-8-16</inkml:trace>
  <inkml:trace contextRef="#ctx0" brushRef="#br0" timeOffset="136216.82">11011 9222 0,'0'0'0,"0"0"0,0 0 16,0 0-16,0 0 15,-9 0-15,-8 9 16,-18 8-16,-8 18 16,-1-1-16,10 9 15,-1 1 1,18-1-16,8 9 15,9 0-15,17 0 16,9 9-16,0-27 16,-8-8-16,-1 0 15,-8-9 1,-1-8-16,-8 0 0,-8 8 16,-18 9-1,-9 0-15,-8 0 16,8-17-16,17-1 15,18 1-15,0-9 16</inkml:trace>
  <inkml:trace contextRef="#ctx0" brushRef="#br0" timeOffset="136599.93">11202 9516 0,'0'0'0,"0"0"0,0 0 15,0 0-15,0 9 16,17 8-16,1 1 16,8-1-16,9-8 15,-1-1-15,1 1 16,8-18 0,1 1-16,-18-1 31,0 0-31,0 1 0,-17-10 0,-1 1 15,1 0-15,-18-1 16,1 1-16,-10 8 16,-8 9-16,-17 0 15,-1 18-15,1-1 16,8 18 0,1 17-16,16 8 15,10 1-15,16-9 16,18-9-16,26 0 15,61-8-15,243 52 16</inkml:trace>
  <inkml:trace contextRef="#ctx0" brushRef="#br0" timeOffset="137916.12">12374 9308 0,'0'0'0,"0"0"0,0 0 16,18 18 0,8 8-16,0 8 0,0 1 15,0 8 1,-9-8-16,-8 8 16,0 1-16,-9-10 15,0-8-15,0 0 16,0-17-16,0 0 15,0-1-15,0-8 16,0-8-16,0-1 16,0-17-16,17-17 15,18-18 1,0 9-16,8-9 16,-8 27-16</inkml:trace>
  <inkml:trace contextRef="#ctx0" brushRef="#br0" timeOffset="138388.72">13364 9482 0,'0'-9'0,"0"0"15,0 1-15,0-1 16,0 0-16,0 1 15,-8-1-15,-1 0 16,-8-8 0,-9 17-16,-18 0 15,-17 17-15,1 9 16,7 9-16,1 8 16,9 9-16,17-8 15,8-1-15,18-17 16,0-9-16,0-8 15,0 0 1,27-18-16,16-8 16,0-9-16,1-18 15,-1 10-15,-17-1 16,-17 18-16,0-1 16,-1 10-16,1 8 15,-9 0 1,0 0-16,0 0 15,0 17-15,17 0 16,1 9-16,-1-8 16,9-1-16,0 0 15,0-17-15,-8 0 16</inkml:trace>
  <inkml:trace contextRef="#ctx0" brushRef="#br0" timeOffset="138749.35">13573 9300 0,'0'0'0,"0"8"16,0 18-16,0 18 16,0 8-1,-9 17-15,0 9 16,1-17-16,-1-27 15,0-8-15,1-17 16,8 0-16,0-9 16,0-9-16,0 0 15,8-17-15,10-17 16,-1 0-16,9 8 16,0 18-1,-8-1-15,-10 10 16,10 8-16,-10 0 15,10 17 1,-1 0-16,0 27 0,1-1 16,8 9-16,-18-26 15</inkml:trace>
  <inkml:trace contextRef="#ctx0" brushRef="#br0" timeOffset="139682.97">14285 9438 0,'0'0'0,"0"0"15,0 0-15,-9 0 16,0 0-16,-17 0 16,-8 18-16,-10-1 15,1 18-15,-9 25 16,8 1-16,18 0 15,9-18-15,17-17 16,0 0-16,0-18 16,0 1-16,17 0 15,9-18 1,9-17-16,17-26 16,0-17-16,0-35 15,0-17-15,-8 8 16,-18 18-16,0 26 15,-17 17 1,-1 8-16,1 10 0,-9 16 16,0 1-1,0 8-15,0 9 16,0 0-16,0 0 16,0 9-16,-9 17 15,1 43-15,-10 27 16,10-1-16,8-17 15,0-9-15,0 0 16,0-8 0,8-26-16,10-9 15,-1-9-15,9-8 16,9-18-16,8-8 16,9-9-16,-8-9 15,-10 0 1,-7 18-16,-19 0 15,1 8-15,0 0 16,-1 9-16,-8 0 16,0 0-16,-8 18 15,-1 16-15,9 10 16,0 8-16,0-9 16,9-8-1,8-9-15,0-9 0,9-8 16,18-1-1,-1-16-15,1-10 16,-10-8-16,-8 0 16,0 0-16,0 0 15,-17-17-15,-9-9 16,-9 0 0,-8 0-16,-9 17 15,0 9-15,0 9 16,0 8-16,0 9 15,0 9-15,0 8 16,8 1-16,1 8 16,17 0-16,0 0 15,17-9-15,1 0 16,43-8-16,17 0 16,-26-18-1,-26 9-15</inkml:trace>
  <inkml:trace contextRef="#ctx0" brushRef="#br0" timeOffset="140269.67">15257 9300 0,'0'0'0,"0"0"15,0 0-15,0 8 16,0 1-16,0 8 16,9 1-1,0 8-15,-9 8 16,-9 1-16,0 0 15,-8 17-15,0-9 16,-1-8-16,1-9 16,8 0-16,1-18 15,-1 1-15,0-9 16,9 0 0,0-9-16,0-8 15,0-9-15,18-17 16,-1 8-16,0 0 15,18 1-15,-9 8 16,0 8-16,0 10 16,-17 8-16,0 0 15,-1 0 1,1 17-16,-9 0 16,0 18-16,0 0 15,-9-9-15,9-9 16,0-8-16,0-1 15,0 1-15,0-9 16,0 0-16,18-9 16,-1-8-1,18-9-15,8-9 16,1 1-16,-18 16 16,0 1-16,-9 8 15,0 9-15,-8 0 16,0 18-16,-1-1 15,1 9-15,0 17 16,8 1-16,1-10 16,8-8-1,26-26-15,8-17 16,-34 8-16</inkml:trace>
  <inkml:trace contextRef="#ctx0" brushRef="#br0" timeOffset="140534.13">16048 8763 0,'0'0'0,"0"0"0,0 17 16,0 9-16,0 35 15,0 34-15,-9 26 16,0 1-16,1-10 15,-1-8-15,0-9 16,0-8 0,1-35-16,8-17 15,0-9-15,0-18 16,0 1-16,0-18 16,8 1-16</inkml:trace>
  <inkml:trace contextRef="#ctx0" brushRef="#br0" timeOffset="140999.34">16308 9326 0,'0'0'0,"0"0"15,0 0-15,0 8 0,0 10 16,0-1-16,0 9 16,0-9-1,0 1-15,9-10 0,-1 1 16,10 0-1,-1-9-15,1-9 16,-1 0-16,9-17 16,0 0-16,0-8 15,-9 16-15,-8 1 16,0 17-16,0 0 16,-1 9-16,10 17 15,-1 26 1,0 34-16,1 27 15,-1-9-15,-8 0 16,-18-9-16,0-8 16,-8-9-16,-9-18 15,0-16-15,-9-1 16,0-17-16,1-18 16,8 1-1,0-18-15,-9-8 16,17-9-16,10-26 15,25-26-15,44-34 16,52-27-16,43 18 16,183-70-16</inkml:trace>
  <inkml:trace contextRef="#ctx0" brushRef="#br0" timeOffset="142365.81">17524 9629 0,'0'0'0,"0"0"15,0 0-15,17 0 16,9 0 0,18 0-16,25 9 15,18-9-15,26-9 16,-9 0-16,0 1 15,-8-10-15,8 1 16,-17 0-16,-52 17 16</inkml:trace>
  <inkml:trace contextRef="#ctx0" brushRef="#br0" timeOffset="142665.85">18123 9170 0,'0'0'0,"0"0"0,0 0 16,0 0-16,0 0 16,9 26-16,-1 17 15,-16 18-15,-1 34 16,-8 35-1,-18 17-15,0-17 16,0-9-16,18-17 16,17-17-16,0-35 15,0-17-15,17-9 16,18-9-16,17-9 16,-26 1-16</inkml:trace>
  <inkml:trace contextRef="#ctx0" brushRef="#br0" timeOffset="142949">18670 9828 0,'0'0'0,"0"0"0,0 0 0,0 0 0,0 9 16,0 8-16,0 9 15,0 9-15,9-1 16,8 1-16,1-9 15,8-9 1,8-8-16,10 0 16,-10-9-16,-8-9 15,-8 0-15,-9 1 16,-1-1-16,-8-17 16,-8 0-1,-27 0-15,-26 17 16,26 9-16</inkml:trace>
  <inkml:trace contextRef="#ctx0" brushRef="#br0" timeOffset="144932.28">8493 10426 0,'0'0'0,"0"0"15,0 0-15,0 0 16,0 0-16,0 8 15,0 36-15,0 34 16,-9 52 0,-8 34-16,-1-8 15,10-26-15,-1-26 16,9-9-16,0-34 16,0-18-16,0-26 15,9-8-15</inkml:trace>
  <inkml:trace contextRef="#ctx0" brushRef="#br0" timeOffset="145348.85">8918 10885 0,'0'0'0,"0"0"15,0 0-15,0 0 16,0 0-16,0 0 16,0 0-16,0 0 15,0 0-15,-8 0 16,-1 26-16,0 8 16,0 18-1,9 0-15,0-8 16,0-1-16,18-17 15,-1 0-15,1-9 16,-1-8-16,0-1 16,9-16-16,0-1 15,0-17-15,-17 0 16,0-17-16,-18 0 16,0-9-16,-8 17 15,0 0 1,-1 18-16,1 17 15,0 0-15,8 0 16,9 0-16</inkml:trace>
  <inkml:trace contextRef="#ctx0" brushRef="#br0" timeOffset="145634.68">9240 10729 0,'0'0'0,"0"0"15,0 0-15,0 0 16,8 8-16,10 1 16,-1 8-16,18 1 15,17 16-15,9 1 16,8 0 0,-8-9-16,0 0 15,-9 0-15,-18 0 16,-8-18-16,-8 10 15,-9-1-15,-9 18 16,-61 43-16,-78 34 16,-156 96-16,-53 60 15</inkml:trace>
  <inkml:trace contextRef="#ctx0" brushRef="#br0" timeOffset="147882.32">11037 10928 0,'-9'0'0,"1"0"0,-1 0 15,0 0-15,1 0 16,-1 0-1,-17 17-15,-18 18 16,1 17-16,8 0 16,1 9-16,16-9 15,1-9-15,8-9 16,9-8-16,0-17 16,9 0-16,8-1 15,9-16 1,9-1-16,8-8 15,1-1-15,-18 18 16,0 0-16,0 0 16,0 18-16,0-1 15,0 9-15,0 0 16,0 0-16,9-17 16,-9-1-16,-9-8 15,1-8 1,-1-10-16,1-8 15,-1-26-15,-8-17 16,-18 9-16,0 34 16,-8 8-16,8 1 15</inkml:trace>
  <inkml:trace contextRef="#ctx0" brushRef="#br0" timeOffset="148526.2">11584 10954 0,'0'0'0,"0"0"0,0 0 15,0 17 1,0 18-16,0 8 16,0 1-16,0-1 15,0-17-15,9-9 16,-9-8-16</inkml:trace>
  <inkml:trace contextRef="#ctx0" brushRef="#br0" timeOffset="148652.54">11567 10729 0,'0'0'0,"0"0"16,0 0-16,0 0 16,0 0-16,0 0 15,0 0-15,17 17 16,1-8-16</inkml:trace>
  <inkml:trace contextRef="#ctx0" brushRef="#br0" timeOffset="148898.9">11810 11041 0,'0'0'0,"0"0"0,0 0 0,0 0 0,0 0 15,0 0-15,17 0 16,9-9-1,9 0-15,26 1 16,8-10-16,18-8 16,-9 0-16,-17 9 15,-17 0-15,-27 8 16</inkml:trace>
  <inkml:trace contextRef="#ctx0" brushRef="#br0" timeOffset="149131.65">12253 10642 0,'0'0'0,"0"0"16,-9 0-16,0 18 15,1-1-15,-10 18 16,-8 16-16,0 19 16,9 8-1,0 0-15,-1-9 16,18-8-16,0-18 15,9 0-15,8-8 16,18-9-16,8-18 16,18 1-16,-26-9 15</inkml:trace>
  <inkml:trace contextRef="#ctx0" brushRef="#br0" timeOffset="149733.28">12565 10556 0,'0'0'0,"0"0"0,0 17 16,9 18-16,0 25 15,-18 18-15,0 35 16,-8-9-16,0-18 16,-1-16-16,10-27 15,-1-17-15,9 0 16,0-18-16,0 1 15,0-9 1,0-9-16,0 1 16,26-18-16,9 0 15,-1 0-15,-7 9 16,7 17-16,1 0 16,-9 17-16,0 0 15,0 1-15,-9 16 16,-8 1-1,0-9-15,0 0 16,-1-9-16,1-8 16</inkml:trace>
  <inkml:trace contextRef="#ctx0" brushRef="#br0" timeOffset="150331.7">13790 10859 0,'0'0'0,"0"0"0,0 0 16,8 17-16,10 26 15,-1 18-15,9 8 16,0 18 0,-17 25-16,0 10 15,-1-36-15,-16-16 16,-1-18-16,0-18 15,1-8-15,-1-17 16,0 0-16,1-1 16,-1-16-16,0-36 15,-8-42-15,17-53 16,17-8 0,1 34-16,8 18 15,8 34-15,1 9 16,9 18-16,-1-1 15,9 18-15,-9 17 16,1 0-16,-9 17 16,-9 0-16,-9 9 15,-8 26-15,-1 0 16,-16-8 0,-18-1-16,0 0 15,-18-17-15,1 0 16,-9-8-16,34-10 15</inkml:trace>
  <inkml:trace contextRef="#ctx0" brushRef="#br0" timeOffset="150652.65">14528 10841 0,'0'0'0,"0"0"0,17 18 15,9-1-15,0 18 16,0-1-16,1 10 16,-19-1-1,1 0-15,-18-8 16,1-9-16,-1 0 16,0 0-16,0-17 15,1-1-15,-1 1 16,0-9-16,9 0 15,0-9-15,0-8 16,18-9 0,-1-17-16,18-1 15,8-8-15,27 9 16,8 8-16,-43 18 16</inkml:trace>
  <inkml:trace contextRef="#ctx0" brushRef="#br0" timeOffset="151114.41">15118 10919 0,'-8'0'0,"8"0"15,0 0-15,-9 0 16,0 0-16,1 0 16,-1 9-16,0 8 15,-8 9-15,0 9 16,-1 8-1,18 9-15,0-8 16,9-1-16,8-17 16,1 0-16,-1-18 15,0 1-15,9 0 16,-8-9-16,-1-9 16,-8 0-16,0-17 15,-1 1 1,-8-10-16,-8 0 15,-1 1-15,-9 8 16,1 8-16,17 1 16,0 8-16</inkml:trace>
  <inkml:trace contextRef="#ctx0" brushRef="#br0" timeOffset="151664.9">15509 10434 0,'-8'0'0,"-1"0"0,9 0 15,0 0-15,0 0 16,0 0-16,0 9 15,0 8-15,0 27 16,0 16-16,0 10 16,9-1-16,-1 17 15,-8 10-15,0-10 16,0-25 0,0-9-16,0-9 15,0-17-15,0-8 16,0-10-16,0 1 15,0 0-15,0-9 16,0 0-16,0-9 16,9-8-16,8-9 15,1-9-15,8 9 16,0 9 0,8-1-16,10 1 15,-9 17-15,-9 9 16,0 8-16,0 0 15,-18 9 1,1 9-16,-18 0 16,-8-1-16,-9 9 15,-17-8-15,-1-9 16,-8-9-16,0-8 16,9 0-16,17-9 15</inkml:trace>
  <inkml:trace contextRef="#ctx0" brushRef="#br0" timeOffset="152181.51">16360 10980 0,'0'0'0,"0"0"0,0 0 0,0 0 16,9 0-1,8 0-15,18 0 16,17 0-16,18 9 16,-1-9-16,1 0 15,-10-9-15,-16 0 16,-1 1-16,-8 8 16,-18 0-16,-8-9 15,0 9-15</inkml:trace>
  <inkml:trace contextRef="#ctx0" brushRef="#br0" timeOffset="152414.76">16343 11197 0,'0'0'15,"0"0"-15,0 0 0,0 0 16,0 0-16,9 0 16,8 0-16,9 0 15,9 0-15,25 0 16,10 0-16,17-9 16,-35 9-1</inkml:trace>
  <inkml:trace contextRef="#ctx0" brushRef="#br0" timeOffset="154498.88">18019 10850 0,'0'0'0,"0"0"0,0 0 15,0 0-15,0 0 16,8 17-16,1 1 15,9 25 1,-10 9-16,-16 0 16,-1 17-16,-17-8 15,-18-1-15,-8 1 16,0 0-16,-9-18 16,1 0-16,-1-17 15,9-17-15,17-9 16,0-9-16,1 1 15,16-18 1,9 0-16,9-9 16,9 0-16,9-8 15,16 8-15,1 1 16,0 17-16,8-1 16,1 18-16,-10 18 15,10-1 1,-1 17-16,9 27 15,9 8-15,-18-8 16,-17-26-16,1-9 16,7 8-16,-8-8 15</inkml:trace>
  <inkml:trace contextRef="#ctx0" brushRef="#br0" timeOffset="155083.48">18783 10859 0,'0'0'0,"0"0"0,0 0 0,0 0 16,0 0-16,0 0 15,9 8-15,-1 18 16,1 35-16,0 8 16,-1-8-1,-16 0 1,-10-1-16,-8-8 0,0 0 15,-17-9-15,-9 1 16,-18-18-16,9 0 16,9-18-16,9-16 15,8-1 1,0-8-16,9-9 16,9 0-16,17 0 15,0 0-15,17-9 16,9 9-16,18-9 15,-1 10-15,1 7 16,-1 18 0,1 0-16,-1 18 0,0 16 15,1 18 1,-1 9-16,1 17 16,-1-18-16,-17-16 15,0-1-15,0-17 16,0-9-16,9 1 15,-9-10-15</inkml:trace>
  <inkml:trace contextRef="#ctx0" brushRef="#br0" timeOffset="155397.57">18991 10911 0,'0'0'0,"0"0"0,0 0 16,0 0-16,0 0 15,0 0-15,18-9 16,16 0-16,19-8 15,7-9 1,1 0-16,0 9 16,0 8-16,-9 9 15,-9-9-15,-25 9 16</inkml:trace>
  <inkml:trace contextRef="#ctx0" brushRef="#br0" timeOffset="155564.96">19287 10634 0,'0'0'0,"0"0"0,0 0 16,0 0-16,17 17 15,0 9-15,1 17 16,-1 9-16,9-9 16,-8-8-16,8 0 15,0-9-15,-18-18 16</inkml:trace>
  <inkml:trace contextRef="#ctx0" brushRef="#br0" timeOffset="155765.18">19043 11023 0,'0'0'0,"0"0"0,0 0 15,18-8-15,17-1 16,17-17-16,8 0 16,19-9-16,7 9 15,-51 18-15</inkml:trace>
  <inkml:trace contextRef="#ctx0" brushRef="#br0" timeOffset="156014.17">19182 10720 0,'0'0'0,"0"0"0,0 0 16,0 0-16,18 9 15,17 8-15,8 0 16,9 18-16,18 0 16,-10 8-1,1 18-15,-35-18 0</inkml:trace>
  <inkml:trace contextRef="#ctx0" brushRef="#br0" timeOffset="156481.38">19782 10954 0,'0'0'0,"0"0"16,0 0-16,0 0 16,17 0-16,9 0 15,26 0-15,18 0 16,-1-9-16,-8 9 15,17-8 1,-26 8-16</inkml:trace>
  <inkml:trace contextRef="#ctx0" brushRef="#br0" timeOffset="156648.41">19825 11214 0,'0'0'0,"0"0"16,0 0-16,9 0 16,17 8-16,35 1 15,17-18-15,52 18 16,243 34-16</inkml:trace>
  <inkml:trace contextRef="#ctx0" brushRef="#br0" timeOffset="156913.79">20815 10521 0,'0'0'0,"0"0"0,0 0 16,0 26-16,0 35 15,0 17-15,0 34 16,0 27-16,-9-1 16,9-16-16,0-10 15,-8-17-15,8-25 16,0-10-16,0-25 16</inkml:trace>
  <inkml:trace contextRef="#ctx0" brushRef="#br0" timeOffset="157597.6">21744 10590 0,'0'0'0,"0"0"16,0 18-16,18 16 15,-1 27-15,0 17 16,1 34-16,-10 1 16,1 0-16,-9-10 15,0 1 1,0-26-16,0-26 15,0-26-15,0 9 16,0-18-16</inkml:trace>
  <inkml:trace contextRef="#ctx0" brushRef="#br0" timeOffset="158014.17">21866 10365 0,'0'0'0,"0"0"0,0 0 15,17 0-15,0 0 16,1 9-16,17-1 16,-1 10-16,-8-1 15,0 0-15,0-8 16,-17 8-16,0 9 16,-9 9-16,-9-9 15,-8 0 1,8 0-16,0-9 15,1-8-15,8 0 16,0-1-16,0 1 16,0 0-16,26 8 15,-9-8-15</inkml:trace>
  <inkml:trace contextRef="#ctx0" brushRef="#br0" timeOffset="162831.26">21432 10833 0,'0'0'0,"0"0"0,0 0 16,0 0-1,0 0-15,0 0 16,0 0-16,0 0 16,0 0-16,0 0 15,0 8-15,0 10 16,0 8-16,0 8 16,8 10-16,-16-1 15,-1 0 1,-9-8-16,-8 8 15,0 1-15,-8-18 16,-1-1-16,0 1 16,0-17-16,1 0 15,-1-9-15,18 0 16,-1-9-16,1 0 16,17 1-1,0-1-15,0-17 16,0 9-16,17-9 15,1 9-15,-10-1 16,10 10-16,-10 8 16,1 0-16,0 0 15,8 17-15,0 0 16,9 9-16,9 9 16,0-1-1,8 1-15,-8-9 16,0 0-16,17 9 15,-17-18-15</inkml:trace>
  <inkml:trace contextRef="#ctx0" brushRef="#br0" timeOffset="173644.57">6131 12149 0,'0'0'0,"0"0"0,0 0 0,0 0 16,0 0-16,0 0 16,-9 0-16,0 0 15,-17 9-15,0 8 16,0 0-16,-17 27 16,8 8-16,0 17 15,18 9-15,8 0 16,18 9-1,8-1-15,9-17 16,9-25-16,0-18 16,-9-18-16,9-16 15,17-18-15,0-18 16,-9-8-16,1-17 16,-18-9-16,-9 9 15,-8 17 1,-18 17-16,0 1 15,-17 16-15,0 1 16,-17 17-16,8 0 16,0 9-16,18-1 15,8 1 1,9 0-16,0-9 16</inkml:trace>
  <inkml:trace contextRef="#ctx0" brushRef="#br0" timeOffset="174037.89">6530 12201 0,'0'0'0,"0"0"0,0 0 15,9 9-15,8 8 16,1 0-16,-1 9 16,18 18-16,-1-1 15,-8 9-15,-8 0 16,-9-9 0,-1 1-16,-16-10 15,-1-8-15,0 0 16,0-8-16,1-10 15,8 1-15,0-1 16,0-8-16,0-8 16,17-27-16,27-51 15,25-10 1,9 10-16,-8 34 16,-44 34-16</inkml:trace>
  <inkml:trace contextRef="#ctx0" brushRef="#br0" timeOffset="174577.46">8415 11959 0,'0'0'0,"0"0"0,0 0 0,0 0 16,0 0-16,0 17 15,0 9 1,0 35-16,-9 51 16,0 27-16,-8-18 15,8-8-15,0-9 16,1-18-16,8-25 16,0-9-16,0-18 15,0-8-15,8-17 16,1 0-16</inkml:trace>
  <inkml:trace contextRef="#ctx0" brushRef="#br0" timeOffset="174797.17">8883 12340 0,'0'0'0,"0"0"15,0 8-15,0 10 16,0 16-16,-8 27 16,-1 8-16,0 1 15,1 7-15,-1-7 16,9-10-16,0-25 16,9-18-16</inkml:trace>
  <inkml:trace contextRef="#ctx0" brushRef="#br0" timeOffset="175077.69">9153 12192 0,'0'0'0,"0"0"15,0 0-15,0 0 16,17 18-16,0-1 15,18 9-15,9 9 16,16 8-16,10 0 16,-9-17-16,-18 0 15,-8-8-15,-9-10 16,-9 1-16,-8 8 16,-18 9-1,-26 52-15,-77 69 16,-53 27-16,-174 111 15</inkml:trace>
  <inkml:trace contextRef="#ctx0" brushRef="#br0" timeOffset="176194.49">11176 12314 0,'0'0'0,"0"0"16,0 0-16,0 0 16,0 0-16,0 0 15,-9 0-15,-8 26 16,-9 17 0,-9 26-16,0 9 0,9 18 15,9-10 1,8-25-16,9-18 15,0-17-15,9-17 16,0-1-16,8-8 16,0-8-16,18-18 15,0 8-15,-9 1 16,0 0-16,-9 17 16,9 8-1,9 18-15,0 9 16,0 8-16,-9-17 15,0 0-15,8-17 16,-7 0-16,-1-18 16,0-8-16,0-18 15,0-8 1,-18-1-16,-16 1 16,-1 8-16,-8 18 15,-9 17-15,17 0 16,9 0-16</inkml:trace>
  <inkml:trace contextRef="#ctx0" brushRef="#br0" timeOffset="176394.7">11949 12643 0,'0'0'0,"0"0"15,0 26-15,0 26 16,0 17-16,0-8 16,0-18-16,0-8 15,9-18 1,-1-8-16</inkml:trace>
  <inkml:trace contextRef="#ctx0" brushRef="#br0" timeOffset="176539.56">11984 12322 0,'0'0'0,"0"0"0,0 0 16,0 0-16,17 18 16,-8-10-16</inkml:trace>
  <inkml:trace contextRef="#ctx0" brushRef="#br0" timeOffset="176777.81">12201 12643 0,'0'0'0,"0"0"15,0 0-15,0 0 0,17 0 16,9 0 0,18-9-16,25 1 15,9-10-15,35 1 16,-17-9-16,-53 17 16</inkml:trace>
  <inkml:trace contextRef="#ctx0" brushRef="#br0" timeOffset="177027.44">12635 12218 0,'0'0'0,"0"0"16,-9 0-16,1 18 16,-1 25-16,-17 18 15,0 17-15,0 8 16,8 10-1,1-1-15,17-17 16,0-9-16,9-8 16,8-18-16,0 0 15,27-17-15,17-17 16,-18 0-16</inkml:trace>
  <inkml:trace contextRef="#ctx0" brushRef="#br0" timeOffset="177911.09">13078 12063 0,'0'0'0,"0"0"0,0 0 16,0 0-16,0 0 15,0 0 1,0 26-16,-9 34 16,-8 61-16,-9 18 15,0 8-15,8-26 16,1-34-16,-1-26 15,10-18-15,-1-17 16,9 0 0,0-17-16,0-1 15,0 1-15,0-18 16,9-8-16,17-9 16,9-9-16,-1 9 15,10 9-15,-1 0 16,-8 17-16,-9 0 15,0 17 1,0 9-16,0 9 16,-9-1-16,-8 10 15,9-1-15,-1-17 16,0-9-16,-17-17 16</inkml:trace>
  <inkml:trace contextRef="#ctx0" brushRef="#br0" timeOffset="178495.91">14354 12530 0,'0'0'0,"0"0"16,18 26-16,8 26 15,0 35-15,0 34 16,-9 9-16,-8 9 16,-18-27-16,0-8 15,1-17-15,-10-27 16,1-25-16,8-9 16,1-17-16,-1-1 15,0-16 1,-17-18-16,9-52 15,0-78-15,25-17 16,10 25-16,16 53 16,10 17-16,8 9 15,9 17 1,-18 17-16,0 18 16,1 17-16,-9 0 15,-9 17-15,-9 18 16,-8 17-16,-9 17 15,-18 0-15,-8 1 16,-17-10-16,-1-25 16,18-18-16,18-8 15</inkml:trace>
  <inkml:trace contextRef="#ctx0" brushRef="#br0" timeOffset="178794.11">15084 12565 0,'0'0'0,"0"0"16,8 0-16,10 17 15,-1 9 1,0 18-16,1 7 16,-9 10-16,-1 0 15,-16-18-15,-1-8 16,0-9-16,0-9 15,9-8-15,0-1 16,0 1-16,0-9 16,0-9-16,9-25 15,17-27 1,18-17-16,16-17 16,19 0-16,-36 51 15</inkml:trace>
  <inkml:trace contextRef="#ctx0" brushRef="#br0" timeOffset="179111.45">15692 12556 0,'0'0'0,"0"0"0,-9 9 16,0 17-1,-8 17-15,-1 18 0,18-1 16,0 1 0,0-18-16,9-17 15,0-8-15,0-10 16,8 1-16,9-18 16,0-8-16,0-9 15,0-17-15,0-1 16,-17-8-16,-9 9 15,-18 9-15,-8 8 16,9 17 0</inkml:trace>
  <inkml:trace contextRef="#ctx0" brushRef="#br0" timeOffset="179579.9">16039 11985 0,'0'0'0,"0"0"0,0 0 15,17 17-15,1 9 16,-1 17-16,0 27 16,1 42-1,-1 9-15,-8-8 0,-9 0 16,0-10-1,0-33-15,0-27 16,0-17-16,0 0 16,0-17-16,0-1 15,0-8-15,0-8 16,0-10-16,17-16 16,1 8-16,-1-9 15,9 9 1,9 9-16,-1-1 15,10 18-15,-9 0 16,-9 9-16,-9 17 16,-8 9-16,-1-1 15,-25 10-15,-18 8 16,-8 0-16,-18-9 16,0-17-1,18-9-15,17-8 16,17-18-16,9 9 15</inkml:trace>
  <inkml:trace contextRef="#ctx0" brushRef="#br0" timeOffset="179820.04">16933 12548 0,'0'0'0,"0"0"0,0 0 0,0 0 15,0 0-15,18 0 16,-1 0 0,18 0-16,17-9 15,17 0-15,-8 9 16,-26 0-16</inkml:trace>
  <inkml:trace contextRef="#ctx0" brushRef="#br0" timeOffset="179976.27">16925 12729 0,'0'0'0,"0"0"0,0 0 16,0 0-16,17 0 15,9 9-15,52-18 16,-17 9-16</inkml:trace>
  <inkml:trace contextRef="#ctx0" brushRef="#br0" timeOffset="180994.46">17810 13561 0,'-8'0'0,"-1"0"0,0 0 15,1 0-15,-1-9 16,0 1-16,1-18 16,-1-35-16,9-52 15,17-34 1,18-17-16,8 25 16,10 9-16,7 9 15,1 8-15,9 27 16,-10 16-16,1 18 15,-17 18-15,-1 16 16,-8 10-16,-9 8 16,-18 0-16,1 17 15,-9 9-15,-9 9 16,-17 17-16,-17 0 16,8-9-1,1 0-15,-1-17 16,17 0-16,1-8 15,8-10-15,9 10 16,0-1-16,18 0 16,16 9-16,1-9 15,17 9-15,0 9 16,1-9 0,-27-9-16,-18 1 15,-16-1-15,-18 9 16,-27 9-16,-16-1 15,-18-8-15,0 0 16,18-17-16,25 0 16,36-1-16</inkml:trace>
  <inkml:trace contextRef="#ctx0" brushRef="#br0" timeOffset="181712.46">18575 13647 0,'0'0'0,"0"0"0,0 0 16,-9-8-16,9-10 15,0-33-15,9-71 16,8-25 0,18-26-16,8 17 15,9 26-15,0 0 16,18 9-16,-9 26 16,-9 25-16,8 18 15,1 9 1,-17 17-16,-1 9 0,-17 17 15,0 0 1,-17 17-16,0 18 16,-1-1-16,-16 10 15,-1-1-15,0-8 16,0-9-16,1 0 16,8-9-16,0-8 15,0-1-15,8 1 16,10 8-1,-1 1-15,9 8 16,-8-9-16,-1 9 16,-8 0-16,-18 8 15,0 10-15,-17-1 16,-17 0-16,-18 1 16,9-10-1,0-8-15,-9-17 16,9 0-16,9-9 15,25 8-15,18-8 16</inkml:trace>
  <inkml:trace contextRef="#ctx0" brushRef="#br0" timeOffset="182011.05">19295 12331 0,'0'0'0,"0"0"15,0 0-15,0 0 16,18 0-16,16-9 15,27 1-15,9-1 16,17-8 0,8-9-16,1 8 0,-53 18 15</inkml:trace>
  <inkml:trace contextRef="#ctx0" brushRef="#br0" timeOffset="182246.98">19643 12115 0,'0'0'0,"0"0"15,0 0-15,0 0 16,0 0-16,0 0 16,8 8-16,10 10 15,-1-1-15,0 17 16,10 18-16,-1-8 15,0-1-15,-9-8 16,9-1-16,-9-8 16</inkml:trace>
  <inkml:trace contextRef="#ctx0" brushRef="#br0" timeOffset="182410.32">19530 12496 0,'0'0'0,"0"0"16,0 0-16,0 0 15,0 0-15,8-9 16,19-17-16,16 0 16,9-17-1,18-1-15,-1 1 16,-34 34-16</inkml:trace>
  <inkml:trace contextRef="#ctx0" brushRef="#br0" timeOffset="182577.17">19669 12132 0,'0'0'0,"0"0"16,0 0-16,17 17 16,9 1-16,18 16 15,8 9-15,17 18 16,-34-26-1</inkml:trace>
  <inkml:trace contextRef="#ctx0" brushRef="#br0" timeOffset="183014.89">20528 12530 0,'0'0'0,"0"0"15,0 0-15,18 0 16,8 0-16,26-8 16,9-1-16,8 0 15,-8 9 1,-35 9-16</inkml:trace>
  <inkml:trace contextRef="#ctx0" brushRef="#br0" timeOffset="183179.25">20563 12747 0,'0'0'0,"0"0"0,0 0 15,0 0-15,18 0 16,8-9-16,43 0 16,18 1-1,-44-1-15</inkml:trace>
  <inkml:trace contextRef="#ctx0" brushRef="#br0" timeOffset="183494.24">21692 12218 0,'0'0'0,"0"0"0,0 0 15,0 0 1,0 0-16,0 0 16,0 18-16,9 25 15,-18 35-15,9 17 16,-9 27-16,1 7 15,-1-16-15,18-35 16,17-26 0,-9-26-16</inkml:trace>
  <inkml:trace contextRef="#ctx0" brushRef="#br0" timeOffset="184177.23">21909 13318 0,'0'0'0,"0"0"15,0 0-15,0 0 16,0 0-16,0 0 16,0 0-16,0 0 15,0-8-15,9-10 16,8-42-16,1-53 15,16-34 1,18 0-16,9-9 16,-17 26-16,-1 52 15,-8 9-15,-9 25 16,0 10 0,0 16-16,0 1 15,-9 8-15,1 9 0,-10 0 16,1 0-1,-9 18-15,-9-1 16,1 0-16,-18 9 16,0 0-16,8 0 15,1-8-15,-1-10 16,10 1-16,8 0 16,0 8-16,17 0 15,1 1-15,8-1 16,0 0-1,0 1-15,-18-10 16,1 10-16,-18-1 16,1 0-16,-18 1 15,-18 8 1,-17-1-16,9-7 0,18-10 16,8 1-1,17-9-15</inkml:trace>
  <inkml:trace contextRef="#ctx0" brushRef="#br0" timeOffset="184429.51">22552 12175 0,'0'0'0,"0"0"0,0 0 16,0 0-16,0 17 15,8 9-15,1 35 16,0 43-16,-9 17 16,0 18-16,-9-27 15,9-16-15,0-18 16,0-35 0,0-17-16,9-17 15,-1-1-15</inkml:trace>
  <inkml:trace contextRef="#ctx0" brushRef="#br0" timeOffset="184794.82">22699 11889 0,'0'0'0,"0"0"16,0 0-16,0 0 15,0 0-15,0 0 16,0 0-16,18 0 16,-1 0-1,0 9-15,10 8 16,7 9-16,-8 0 16,0-8-16,-17-1 15,0 0-15,-9 1 16,-9-1-16,0 0 15,-8 9-15,8-17 16,1 0-16,-1-1 16,9 1-1,0 0-15,17 8 16,27 9-16,43 0 16,-27-9-16</inkml:trace>
  <inkml:trace contextRef="#ctx0" brushRef="#br2" timeOffset="-177969.33">24202 10391 0,'0'0'0,"0"0"0,0 0 16,0 0-16,0 0 15,0 0 1,0 9-16,0-1 16</inkml:trace>
  <inkml:trace contextRef="#ctx0" brushRef="#br2" timeOffset="-176832.45">22812 10885 0,'0'0'0,"0"0"0,0 0 0,0 0 0,0 0 16,0 0-16,0 0 15,0 0-15,0 0 16,0 0-16,18 0 15,16 8-15,1 1 16,17 0-16,0-1 16,-8-8-16,-1 0 15,1 0 1,-10 9-16,-16-9 16,-10 0-16</inkml:trace>
  <inkml:trace contextRef="#ctx0" brushRef="#br2" timeOffset="-176516.69">22795 11248 0,'0'0'0,"0"0"0,0 0 15,0 0-15,0 0 16,0 0-16,17-8 16,9-1-16,35 0 15,9 1-15,-1-1 16,0 1-16,1 8 15,-9 0-15,17 8 16,-26 9-16</inkml:trace>
  <inkml:trace contextRef="#ctx0" brushRef="#br2" timeOffset="-176049.59">24028 10530 0,'0'0'0,"0"0"16,0 0-16,0 0 16,0 0-16,0 8 15,9 18 1,-1 35-16,-8 26 15,-8 42-15,-1 1 16,-8-8-16,-1-18 16,18-18-16,-8-25 15,8-18-15,0-17 16,0-17-16,0-18 16,8 0-16,10-25 15,16-62 1,-16 36-16</inkml:trace>
  <inkml:trace contextRef="#ctx0" brushRef="#br2" timeOffset="-175803.23">24150 10460 0,'0'0'0,"0"0"16,0 0-16,0 0 15,0 0-15,0 0 16,8 0-16,10 0 16,16 9-1,1 0-15,17 8 16,-8-8-16,-1 8 15,-17 0 1,0 1-16,-17 8 0,-18 8 16,-17 18-16,-17 0 15,-18 9-15,0-18 16,0 0 0,18-17-16,8 0 15,18-17-15,17 0 16,0-9-16</inkml:trace>
  <inkml:trace contextRef="#ctx0" brushRef="#br2" timeOffset="-175448.38">24280 10963 0,'0'0'0,"0"0"0,0 0 0,17 0 16,1 8-16,-1 10 15,9-1-15,0 9 16,0 0-16,-9 0 16,-8 9-1,0-1-15,-9 1 16,-9-9-16,0 0 16,1-9-16,-1 0 15,0-8-15,1 0 16,8-1-16,0-8 15,0-8-15,0-1 16,8-8-16,10-9 16,16-17-16,10-1 15,-1 10 1,9-1-16,9-8 16,-26 25-16</inkml:trace>
  <inkml:trace contextRef="#ctx0" brushRef="#br2" timeOffset="-175133.44">24697 10980 0,'0'0'0,"0"0"0,0 0 16,0 9-16,0 8 16,-9 18-16,9 8 15,0 9-15,0-9 16,9 0-16,8 1 15,0-18-15,9 0 16,0-18 0,9 1-16,0-9 15,-9-9-15,0-17 16,-9 0-16,-8-8 16,-18-9-16,-8 8 15,-18 0-15,-8 18 16,-1 17-16,10 0 15,8 0 1,8 0-16,18 9 16</inkml:trace>
  <inkml:trace contextRef="#ctx0" brushRef="#br2" timeOffset="-174383.09">25139 10547 0,'0'0'0,"0"0"0,0 0 0,0 0 0,0 0 16,0 0-16,0 9 15,0 17 1,9 17-16,0 26 15,-9 35-15,0 9 16,9-18-16,-9-8 16,0-27-16,0-8 15,0-17-15,0-9 16,0-9 0,0-8-16,0-9 15,0-9-15,0 0 16,17-17-16,0 0 15,9 1-15,0 7 16,9 1-16,0 17 16,8 0-16,-17 9 15,0 8-15,-17 0 16,0 0 0,-18 9-16,0 0 15,-17 0-15,-17 0 16,-1-8-16,10-10 15,-1-16-15,18-1 16,8 9-16</inkml:trace>
  <inkml:trace contextRef="#ctx0" brushRef="#br2" timeOffset="-173764.95">25990 10365 0,'0'0'0,"0"0"16,0 0-1,0 0-15,0 0 16,0 9-16,0 17 16,-8 43-16,-1 52 15,-17 44 1,0 8-16,0-34 0,9-9 16,-1-27-1,1-16-15,0-35 16,8-17-16,9-9 15,0-9-15,9-17 16,-1 0-16</inkml:trace>
  <inkml:trace contextRef="#ctx0" brushRef="#br2" timeOffset="-172847.84">26433 10841 0,'0'0'0,"0"0"16,0 0-16,-8-8 15,-1 8-15,-17 0 16,0 8-16,-9 10 15,9 8-15,-9 26 16,9 8 0,9-8-16,17-8 15,0-10-15,17-8 16,9 0-16,9-17 16,-9 0-16,0-18 15,9-17-15,-9-17 16,0-9-16,-9 0 15,-8 8 1,-9 10-16,-9 16 16,1 1-16,-1 8 15,0 9-15,1 0 16,8 0-16</inkml:trace>
  <inkml:trace contextRef="#ctx0" brushRef="#br2" timeOffset="-172383.7">26772 10512 0,'-9'0'16,"1"0"-16,-1 0 15,9 0-15,0 0 16,0 0-16,0 0 16,0 0-16,0 0 15,-9 0-15,9 0 16,0 0-16,0 0 16,0 0-1,0 0-15,-8 0 16,8 18-16,0-1 15,0 18-15,0-1 16,17 18-16,18 0 16,8 9-1,9-1-15,9 1 0,-18-18 16,-17-8 0,1-9-16,-19-9 15,1 1-15,-18 16 16,-26 1-16,-17 8 15,-26 9-15,-9 0 16,1-9-16,42-25 16</inkml:trace>
  <inkml:trace contextRef="#ctx0" brushRef="#br2" timeOffset="-171967.1">25860 10140 0,'0'0'0,"0"0"0,0 0 15,0 0-15,0 0 0,-8 17 16,-10 9 0,-8 18-16,-17 25 15,-1 35-15,-8 34 16,0 1-16,9 17 15,17 8-15,8-16 16,18-10-16,18-8 16,16-35-1,36-17-15,8-26 16,-35-26-16</inkml:trace>
  <inkml:trace contextRef="#ctx0" brushRef="#br2" timeOffset="-171666.63">27215 10486 0,'0'0'0,"0"0"0,9 0 16,8 26-16,18 18 15,8 16-15,1 27 16,-1 17-16,-17 26 16,-26 8-16,-17 1 15,-18-1-15,-43 1 16,-18-35-16,44-61 15</inkml:trace>
  <inkml:trace contextRef="#ctx0" brushRef="#br2" timeOffset="-170983.2">23012 12712 0,'0'0'0,"0"0"0,0 0 15,0 0-15,0 0 16,17 0-16,18 0 15,17 0-15,0 0 16,0 0-16,0 0 16,9-9-1,9 9-15,-44 0 16</inkml:trace>
  <inkml:trace contextRef="#ctx0" brushRef="#br2" timeOffset="-170817.71">23021 12955 0,'0'0'0,"0"0"0,0 0 16,0 0-1,8 0-15,18 0 16,26 0-16,70 8 16,17-8-1,-78-8-15</inkml:trace>
  <inkml:trace contextRef="#ctx0" brushRef="#br2" timeOffset="-170514.12">23872 12279 0,'0'0'0,"0"0"16,0 9-16,8 17 15,1 34-15,-9 18 16,9 35 0,-18 8-16,0 0 0,-8-8 15,0-18-15,-1-17 16,1-26-1,17-17-15,0-27 16,0-16-16,0 8 16</inkml:trace>
  <inkml:trace contextRef="#ctx0" brushRef="#br2" timeOffset="-170266.76">24011 12115 0,'0'0'0,"0"0"15,17 0-15,18 17 16,17 0-16,-9 9 16,9-9-16,-8 18 15,-10 0 1,-7-1-16,-19 18 0,-8-8 16,-17-1-1,-18 9-15,-8-9 16,-9 1-16,-1-10 15,10-8-15,26-8 16,17-10-16</inkml:trace>
  <inkml:trace contextRef="#ctx0" brushRef="#br2" timeOffset="-169950.18">24236 12729 0,'0'0'0,"0"0"0,0 0 0,9 0 16,8 18-16,9-1 16,1 9-16,-19 0 15,1 0-15,0 0 16,-18 9 0,0-9-16,1 0 15,-1 0-15,-9-18 16,10 1-16,-1 0 15,0-1-15,9-8 16,0-8-16,0-10 16,18-16-16,17-18 15,-1 8-15,10 1 16,-1 8 0,-17 18-16,-8 8 15</inkml:trace>
  <inkml:trace contextRef="#ctx0" brushRef="#br2" timeOffset="-169667.5">24610 12712 0,'0'0'0,"0"0"0,0 9 0,-9 8 16,0 18-16,9-1 15,0 10-15,9-1 16,8-17-16,1 0 15,-1 0-15,1-17 16,-1-1-16,9-8 16,0-8-1,0-10-15,-9-8 16,-8-8-16,-18 16 16,1-8-16,-18 9 15,0 0-15,8 8 16,10 9-16</inkml:trace>
  <inkml:trace contextRef="#ctx0" brushRef="#br2" timeOffset="-169084.39">25105 12201 0,'0'0'0,"0"0"16,0 0-16,0 17 16,0 18-16,0 26 15,0 25-15,0 10 16,0 8 0,0-9-16,0-17 15,0-26-15,0-18 16,0-8-16,0-8 15,0-10-15,0 1 16,0-9-16,0-9 16,0 1-16,0-1 15,17 0-15,9-8 16,0 17-16,0 0 16,9 0-16,-9 17 15,0 1 1,-17-1-16,-1 0 15,-16 1-15,-1 8 16,-17 0-16,0 0 16,-9 0-16,1-18 15,16-8-15,1 0 16,17 0-16</inkml:trace>
  <inkml:trace contextRef="#ctx0" brushRef="#br2" timeOffset="-168549.8">25912 12028 0,'0'0'0,"0"0"0,0 0 16,0 0-16,-8 9 15,-18 17-15,0 8 16,-9 44-16,-9 43 16,1 1-1,8 34-15,9-1 16,18-25-16,16-8 16,10-18-16,8-18 15,8-17-15,10-25 16,-18-27-16</inkml:trace>
  <inkml:trace contextRef="#ctx0" brushRef="#br2" timeOffset="-168167.4">26260 12279 0,'0'0'0,"0"0"0,0 0 16,0 9-16,0 25 16,-9 27-16,0 26 15,1 25-15,-1 1 16,-8-18-16,-1-26 16,10-17-16,-1-17 15,9-9-15,17-17 16,1-1-1,-10 1-15</inkml:trace>
  <inkml:trace contextRef="#ctx0" brushRef="#br2" timeOffset="-167949.25">26503 12504 0,'0'0'0,"0"0"15,0 0-15,0 18 16,0-1-16,9 18 16,-18 8-16,9 9 15,0 0-15,0-9 16,-9 0 0,9-17-16</inkml:trace>
  <inkml:trace contextRef="#ctx0" brushRef="#br2" timeOffset="-167650.39">26798 12288 0,'0'0'0,"0"0"0,0 0 16,0 0-16,0 0 15,17 17-15,10 0 16,16 18-16,0 8 16,1-8-16,-1-9 15,-8 0 1,-9 0-16,0-9 16,-17 18-16,-9 8 15,-26 18-15,-26 25 16,-27-8-16,19-17 15,25-26-15,26-18 16</inkml:trace>
  <inkml:trace contextRef="#ctx0" brushRef="#br2" timeOffset="-167283.88">27276 11915 0,'0'0'0,"0"0"15,0 0-15,17 9 16,9 17-16,26 17 16,9 18-1,8 17-15,-8 26 16,-9 17-16,-8 0 16,-27 18-16,-34 8 15,-18-8-15,-34-1 16,-10-17-16,45-60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3:54:31.1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1693 3558 0,'0'0'0,"0"0"0,0 0 0,0 0 15,0 0-15,0 0 16,0 0-1,18 0-15,8 0 16,17 0-16,35 0 16,18-9-16,17-17 15,8 0-15,-16 0 16,-10 0-16,-17 9 16,-8-9-16,-10 9 15,-16-1-15,-9 10 16,-1-1-1,1 0-15,-18 9 16,-8 0-16</inkml:trace>
  <inkml:trace contextRef="#ctx0" brushRef="#br0" timeOffset="314.93">2162 3670 0,'0'0'0,"0"-8"0,0 8 16,0 0-16,0 0 16,0 0-16,0 0 15,0 0-15,-8 17 16,-1 35-16,9 26 16,-17 17-1,8 0-15,0 18 16,0-9-16,1-17 15,-1-27-15,0-8 16,1-17-16,8-9 16,0-18-16,0 1 15,0-9 1,8-17-16,1 0 16</inkml:trace>
  <inkml:trace contextRef="#ctx0" brushRef="#br0" timeOffset="466.79">2154 4112 0,'0'-9'0,"0"1"0,0-1 16,0 9-16,0-9 16,0 9-16,8-8 15,18-1 1,9-8-16,8-9 16,10 0-16,16-9 15,-8 1-15,-35 16 16</inkml:trace>
  <inkml:trace contextRef="#ctx0" brushRef="#br0" timeOffset="899.89">2979 3852 0,'0'0'0,"0"0"0,-9 0 0,-17 9 16,-9 0-1,-8 8-15,8 0 0,0 1 16,9 16 0,-9 1-16,9 8 15,9 0-15,0 1 16,-1-1-16,18 0 15,0 1-15,18-18 16,8 0-16,8-18 16,1 1-1,0-18-15,8 1 16,1-18-16,-18 0 16,-9 0-16,-8 0 15,-18 0-15,-8-26 16,-9 0-16,-18 17 15,10 18-15,-1-1 16,17 18 0,18 0-16,9 0 15</inkml:trace>
  <inkml:trace contextRef="#ctx0" brushRef="#br0" timeOffset="1236.78">3274 3818 0,'0'0'0,"0"0"0,0 8 15,0 10-15,0-1 16,17 9-16,1 9 16,-1-1-16,9 9 15,0 1-15,0-1 16,-17 0-16,-1 1 15,1-1 1,0-17-16,-9 0 16,0 0-16,0-17 15,0-9-15,0 0 16,0-9-16,0-8 16,0-27-16,17-8 15,1-8-15,25-10 16,35-7-1,-26 33-15</inkml:trace>
  <inkml:trace contextRef="#ctx0" brushRef="#br0" timeOffset="1881.28">4620 3904 0,'0'0'0,"0"0"0,-9 0 15,0-8-15,-8-1 16,0 0-16,-9 9 15,0 0-15,-9 18 16,-9 8-16,10 8 16,-1 18-1,18-9-15,-1 1 0,18-1 16,9-8 0,8-9-16,9-9 15,9-8-15,0-1 16,8-16-16,1-18 15,-1 0-15,-17 0 16,0 8 0,-9 1-16,-8 0 0,0 17 15,0 0 1,-9 0-16,8 0 16,10 17-16,-1 0 15,0 9-15,9 0 16,0-8-16,27-10 15,7-8-15,-25 0 16</inkml:trace>
  <inkml:trace contextRef="#ctx0" brushRef="#br0" timeOffset="6971.91">5731 3333 0,'0'0'0,"-8"0"0,-1 0 16,9 0-16,0 0 15,0 0-15,-9 0 16,1 26-16,8 17 16,0 26-16,0 26 15,0 27 1,0 8-16,-9-26 16,0-18-16,0-8 15,1-9-15,-1-25 16,0-18-16,9-9 15,0-8-15,0-18 16,0-8-16,0-18 16,0-17-1,9-17-15,8 17 16,1 17-16,-1 1 16,1 16-16,16 1 15,1 0-15,8 17 16,1 8-16,-9 10 15,-9-1-15,0 0 16,-18 1 0,-8-1-16,-8 17 15,-18 1-15,-9 0 16,-17-1-16,-9-8 16,9 0-16,9-17 15,25-9-15,18 0 16,0 0-16</inkml:trace>
  <inkml:trace contextRef="#ctx0" brushRef="#br0" timeOffset="7562.84">6478 4017 0,'-9'-9'0,"1"-17"0,-10 9 0,1 0 15,0-1-15,-1 1 16,10 8-16,-1 1 16,-8-10-16,-1 10 15,-8 8-15,0 0 16,-17 17-16,-1 18 16,1 8-1,8 0-15,0 0 16,18 1-16,17-18 15,0 0-15,0 0 16,9-18-16,8 1 16,9 0-16,9-18 15,8-17-15,9-9 16,-8-17-16,-18 0 16,0 18-1,-17 8-15,-1 9 16,1 17-16,-9 0 15,0 17-15,0 0 16,17 18-16,1-1 16,16 10-16,1-1 15,0 0-15,8-17 16,-17-8-16</inkml:trace>
  <inkml:trace contextRef="#ctx0" brushRef="#br0" timeOffset="8280.33">7077 3783 0,'0'0'0,"0"0"0,-8 0 15,-1 0-15,0-9 16,-8 9-16,-9 0 16,0 0-16,0 0 15,-9 0-15,0 18 16,0-1-16,9 18 15,9-9 1,17 0-16,0 0 16,17 0-16,1 0 15,17-1-15,-1 1 16,-8-8-16,-8-10 16,-10 1-16,1 0 15,-9 8-15,-9 0 16,-8 1-16,-9 8 15,0 0 1,-9-9-16,18-8 16,8-1-16,9-8 15</inkml:trace>
  <inkml:trace contextRef="#ctx0" brushRef="#br0" timeOffset="8492.36">7399 4077 0,'-9'0'0,"0"0"0,1 0 15,-1 0-15,0 0 16,0 18 0,-8-1-16,0 0 0,-1 1 15,10-1 1,8-8-16,8-1 15,1 1-15</inkml:trace>
  <inkml:trace contextRef="#ctx0" brushRef="#br0" timeOffset="8617.15">7251 3584 0,'0'0'0,"0"0"0,0 0 0,0 0 15,0 0-15,0 0 16,9 0-16,8 17 15,-8-8-15</inkml:trace>
  <inkml:trace contextRef="#ctx0" brushRef="#br0" timeOffset="9245.87">8006 3766 0,'0'0'0,"0"0"0,0 0 16,-8-9 0,-1 9-16,0 0 0,-17 0 15,0 0-15,-8 0 16,7 17 0,-16 1-16,8 16 15,9 10-15,9-10 16,8 1-16,9 8 15,18-8-15,8-1 16,8-8-16,1 0 16,-9 0-1,0-8-15,0-10 16,-17 1-16,0 0 16,-18 8-16,0 0 15,-17 9-15,-26 9 16,-9-9-16,18-9 15,26-8-15</inkml:trace>
  <inkml:trace contextRef="#ctx0" brushRef="#br0" timeOffset="11989.19">8580 3722 0,'0'0'0,"0"0"0,0 0 15,0 9-15,0 0 16,0-9-16,8 8 15</inkml:trace>
  <inkml:trace contextRef="#ctx0" brushRef="#br0" timeOffset="12112.92">8640 4095 0,'0'0'0,"0"0"0,0 0 0,0 0 0,0 0 16,9 0-16,0 8 15</inkml:trace>
  <inkml:trace contextRef="#ctx0" brushRef="#br0" timeOffset="13028.98">10221 3194 0,'0'0'0,"0"0"0,0 0 16,-9-9-16,0 1 15,1-1 1,-1 0-16,0 1 15,1-1-15,-1 0 16,0 1-16,1-1 16,-1 0-16,0 9 15,1 0-15,-1 0 16,-8 0-16,-1 18 16,1 16-16,17 1 15,0 8 1,0 18-16,0 0 15,8-18-15,1 0 16,-9 1-16,-9-1 16,1-9-16,-1 10 15,-17-10-15,-9 1 16,-8-9-16,8 0 16,0-9-1,9-8-15,9 0 16,8-1-16,9-8 15,0 0-15,9 0 16,8 0-16,9 9 16,9 8-16,0 1 15,0 16-15,-9 1 16,0 17 0,-9 17-16,-8 9 15,-1 17-15,-16 1 16,8-10-16,0-25 15,0-1-15,8-16 16,10-1-16,8-8 16,0-18-16,-17-8 15</inkml:trace>
  <inkml:trace contextRef="#ctx0" brushRef="#br0" timeOffset="13446.43">10672 3341 0,'0'0'0,"0"0"0,0 0 15,0 18-15,0 8 16,0 34-16,0 27 15,9 43 1,0 0-16,-1-26 16,-8-18-16,0-8 15,0-9-15,0 1 16,0-27-16,0-8 16,0-9-16</inkml:trace>
  <inkml:trace contextRef="#ctx0" brushRef="#br0" timeOffset="14000">10820 3774 0,'0'0'0,"0"0"0,0 0 16,0 0-16,0 0 16,0 0-16,9-8 15,17-1 1,17 9-16,1 0 15,-1 0-15,0 9 16,-17-1-16,-17 10 16,0-1-16,-1 18 15,-16-1 1,-1 1-16,0 8 0,-17 0 16,0-8-1,9-9-15,0 0 16,8-17-16,9-1 15,0-8-15,17-8 16,-8 8-16</inkml:trace>
  <inkml:trace contextRef="#ctx0" brushRef="#br0" timeOffset="14212.73">11332 3601 0,'0'0'0,"0"0"0,0 0 16,0 0-16,-8 0 15,-1 0-15,-8 17 16,-9 18-16,-1 0 16,1 17-16,0 8 15,9-16 1,17-1-16,0 0 16,9 1-16,17-10 15,17-8-15,-17-9 16</inkml:trace>
  <inkml:trace contextRef="#ctx0" brushRef="#br0" timeOffset="14494.02">11497 3861 0,'0'0'0,"0"0"0,0 0 16,0 9-16,0 8 15,0 0-15,0-8 16,9 8-16,8 1 15,1-10 1,-1 1-16,0 0 0,1-1 16,-1-8-1,1-8-15,-10-1 16,1-8-16,-18-9 16,1 0-16,-10 0 15,1 0-15,-1 8 16,10 10-16,8-1 15,0 9-15</inkml:trace>
  <inkml:trace contextRef="#ctx0" brushRef="#br0" timeOffset="14784.55">11584 3575 0,'0'-9'0,"0"1"0,0-1 16,0 9-16,0 0 16,18 0-16,-1 0 15,9 17-15,17 1 16,9 8-16,9 0 16,0 0-16,-18 0 15,-17 0-15,1 0 16,-10 8-1,-8 10-15,-18 8 16,-17 0-16,-18 8 16,1 1-16,-9-9 15,35-26-15</inkml:trace>
  <inkml:trace contextRef="#ctx0" brushRef="#br0" timeOffset="15109.48">12392 4129 0,'0'0'0,"0"0"15,0 0-15,0 0 16,-9 0-16,0 18 16,-17 16-16,-17 18 15,8 0 1,-17 26-1,0-17-15,43-35 16</inkml:trace>
  <inkml:trace contextRef="#ctx0" brushRef="#br0" timeOffset="15561.23">12817 3670 0,'-8'-8'0,"-1"-1"0,9 9 15,0 0-15,0 0 16,0 0-16,9 0 16,8 0-16,18 0 15,8 0 1,-8 9-16,8 8 16,1 0-16,-18 1 15,-18-1-15,1 0 16,-9 27-16,-26 16 15,0-16-15,0-1 16,-9 0-16,0-17 16,18 0-16,0-17 15,17-1 1,0-8-16,0 0 16,0 0-16</inkml:trace>
  <inkml:trace contextRef="#ctx0" brushRef="#br0" timeOffset="15778.79">13347 3419 0,'0'0'0,"0"0"0,0 0 16,0 0-1,-9 0-15,1 9 16,-18 8-16,-1 18 16,-7 17-16,-1 17 15,18 9 1,-1 17-16,18-17 0,9 0 15,8-17-15,9-9 16,18-9 0,-18-17-16,-17-17 15</inkml:trace>
  <inkml:trace contextRef="#ctx0" brushRef="#br0" timeOffset="16196.07">12809 3324 0,'-9'0'0,"0"0"0,9 0 16,-9 9-16,1 17 15,-1 17-15,0 35 16,9 34-16,0 18 16,0-8-16,0-18 15,9-9-15,-9-9 16,9-16-16,8-10 16,-8-25-16</inkml:trace>
  <inkml:trace contextRef="#ctx0" brushRef="#br0" timeOffset="16546.61">13660 3748 0,'-9'0'0,"0"0"0,9 0 15,0 0-15,0 18 16,-8-1-16,-1 18 15,0 8-15,0 0 16,1 1-16,-1-18 16,0-1-16,9 1 15,9-17-15</inkml:trace>
  <inkml:trace contextRef="#ctx0" brushRef="#br0" timeOffset="16895.15">13755 3566 0,'0'0'0,"0"0"0,0 0 15,0 0-15,0 0 16,17 0-16,18 9 16,0 0-1,0 8-15,8 0 16,0-8-16,-8 0 16,-9-1-1,-17 1-15,0 0 0,-1 8 16,-8 0-16,-17 35 15,-18 9-15,0 0 16,1-1-16,8-8 16,17-26-1</inkml:trace>
  <inkml:trace contextRef="#ctx0" brushRef="#br0" timeOffset="17179.38">14406 4060 0,'0'0'0,"0"0"0,0 0 16,0 0-1,0 17-15,-8 1 16,-10 25-16,-8 18 16,-17 8-16,8 0 15,9-8-15,9-18 16,17-25-16</inkml:trace>
  <inkml:trace contextRef="#ctx0" brushRef="#br0" timeOffset="17461.23">14893 3757 0,'0'0'0,"0"0"0,0 0 15,0 0-15,0 0 16,0 0-16,0 0 16,0 0-1,17 9-15,0-1 16</inkml:trace>
  <inkml:trace contextRef="#ctx0" brushRef="#br0" timeOffset="17600.39">15327 3774 0,'0'0'0,"0"0"0,0 0 15,0 0-15,0 0 16,9 0-16,-1 0 15</inkml:trace>
  <inkml:trace contextRef="#ctx0" brushRef="#br0" timeOffset="17728.82">15657 3757 0,'0'0'0,"0"0"0,0 0 15,0 0-15,0 0 16,0 0-16,0 9 15</inkml:trace>
  <inkml:trace contextRef="#ctx0" brushRef="#br0" timeOffset="18061.5">16213 4017 0,'0'0'0,"0"0"0,0 0 15,17 0-15,0 8 16,9 10-16,0-1 15,0 0-15,1 1 16,-19 8-16,1-9 16,-18 18-1,9 34-15,9-17 16</inkml:trace>
  <inkml:trace contextRef="#ctx0" brushRef="#br0" timeOffset="26577.82">16951 3281 0,'0'0'0,"0"0"0,-9 0 16,0 0-16,1-9 16,8 9-16,0 0 15,0 0 1,0 0-16,0 0 16,0 0-16,-9 0 15,0 26-15,1 43 16,-10 35-16,1 61 15,-9 8-15,8-34 16,1-1 0,0-8-16,-1-43 15,1-18-15,8-26 0,9-17 16,0 0 0,9-9-16,0-8 15</inkml:trace>
  <inkml:trace contextRef="#ctx0" brushRef="#br0" timeOffset="27127.28">17029 3740 0,'0'0'0,"0"0"0,0 0 15,0-9-15,0 0 16,0 1-16,0-1 16,17 0-16,1 1 15,8 8-15,17 0 16,18 0-16,0 8 15,-1 10 1,-16-1-16,-9 0 16,-9 1-16,-18 8 15,1 8-15,-9 1 16,-9 8-16,-17 9 16,-17 0-16,-9-9 15,8 1-15,10-18 16,8-9-1,8-8-15,18-1 16,0-8-16</inkml:trace>
  <inkml:trace contextRef="#ctx0" brushRef="#br0" timeOffset="27461.26">17819 3558 0,'0'0'0,"-9"0"16,1 0-16,-1 0 16,0 0-16,1 0 15,-1 0-15,0 0 16,1 0-16,-1 0 16,-8 0-1,-9 8-15,-9 10 16,-9 8-16,1 8 15,8 1-15,0 17 16,9 9-16,9-1 16,17-8-16,0-8 15,17-1-15,1 0 16,8-17-16,9 0 16,8-9-1,-8-8-15</inkml:trace>
  <inkml:trace contextRef="#ctx0" brushRef="#br0" timeOffset="28091.97">17871 4034 0,'0'0'0,"0"0"16,0 0-16,0 0 15,0 0 1,0 9-16,0 8 16,-9 18-16,1-1 15,-1 10-15,0-1 16,9-8-16,0-9 15,0-9-15,0-8 16,0-9-16,0 0 16,0-9-1,0-17-15,9-17 16,8-1-16,-8 1 16,0 8-16,8 18 15,1 0-15,8-1 16,0 18-16,-9 0 15,0 0-15,1 18 16,-1-1-16,1 18 16,-10 8-1,1 9-15,0-9 16,-1-8-16,-8-9 16,9 0-16,8 0 15,1-9-15</inkml:trace>
  <inkml:trace contextRef="#ctx0" brushRef="#br0" timeOffset="28460.01">18245 4181 0,'0'0'0,"0"0"0,0 0 16,0 0-16,0 0 16,8 0-16,10 0 15,8 0-15,8 0 16,1 0-16,9 0 16,8-8-16,8 8 15,-33 0 1</inkml:trace>
  <inkml:trace contextRef="#ctx0" brushRef="#br0" timeOffset="28694.57">18731 3930 0,'0'0'0,"0"0"16,0 0-16,0 0 15,0 18-15,0 8 16,9 8-16,-1 18 16,1 0-16,-9 9 15,0-1 1,0-16-16,9 8 0,-1-26 16</inkml:trace>
  <inkml:trace contextRef="#ctx0" brushRef="#br0" timeOffset="29097.01">18922 3688 0,'0'0'0,"0"0"0,0 0 15,0 0 1,0 0-16,9 17 16,8 0-16,26 9 15,18 9-15,26 17 16,9-9-1,-10-17-15,1 0 16,-17-8-16,-18-10 16,-17 1-16,-9 0 15,-18-1-15,1 9 16,-18 1-16,-17 16 16,-26 18-16,0 0 15,0 0-15,17 9 16,18-26-16</inkml:trace>
  <inkml:trace contextRef="#ctx0" brushRef="#br0" timeOffset="29877.56">19643 3298 0,'0'0'0,"0"0"0,0 0 16,0 0-16,0 0 16,0 0-16,8 0 15,1 0-15,8 0 16,1 9-1,17-1-15,-1 1 16,1 8-16,-9 1 16,0 8-16,0 8 15,0 1-15,-17 0 16,0-1-16,-1 1 16,1-1-16,0 1 15,-1-9 1,1 0-16,0-9 15,-1-8-15,1 0 16,0-1-16,-1 1 16,1-9-16,0 0 15,-9 0-15,0 0 16,0 0-16,0 0 16,0 9-16,0 8 15,0 9 1,-9 26-16,9 0 15,0 17-15,0-8 16,9-1-16,8 10 16,0 8-16,-8-18 15,0-16-15,0-1 16,-1-8-16,-8-1 16,-8 1-1,-1-9-15,-17 0 16,0 0-16,-26 8 15,0-8-15,25-8 16</inkml:trace>
  <inkml:trace contextRef="#ctx0" brushRef="#br0" timeOffset="36234.4">2709 5429 0,'0'0'0,"0"0"0,0 0 16,-8 0-16,-1 17 15,0 26-15,-8 18 16,0-1-16,8 1 16,0-18-1,9-8-15,0-9 16,0-9-16,0-8 15,0-9-15</inkml:trace>
  <inkml:trace contextRef="#ctx0" brushRef="#br0" timeOffset="36375.25">2622 5099 0,'0'0'0,"0"0"0,0 0 15,0 0-15,0 0 16,0 0-16,0 9 15,0 17-15,9-9 16</inkml:trace>
  <inkml:trace contextRef="#ctx0" brushRef="#br0" timeOffset="36963.48">3361 5489 0,'0'0'0,"-9"-9"0,0-8 15,1 8-15,-1 1 16,0-9-16,1-1 15,-10 1-15,-8 0 16,0 8 0,0 9-16,0 0 15,0 9-15,9 8 16,-1 0-16,9 9 16,9 9-16,9 8 15,17 9-15,9 0 16,0-17-1,-9-9-15,0 0 16,-18-9-16,1-8 16,-9 8-16,-9 0 15,-17 9-15,-17 9 16,-18 0-16,9-9 16,9-9-16,17-8 15,26-9-15,0 0 16</inkml:trace>
  <inkml:trace contextRef="#ctx0" brushRef="#br0" timeOffset="37782.24">4585 5480 0,'0'0'0,"0"-8"15,-9-1-15,1 0 16,-1 1-16,0-1 16,1 1-16,-1 8 15,0 0-15,1 0 16,-18 0 0,-1 17-16,1 17 15,0 18-15,9 18 16,8-1-16,9 9 15,9-17 1,8-18-16,9 0 0,0-17 16,9-17-1,17-9-15,0-17 0,0-9 16,-8-9 0,-9-17-16,-18 0 15,-17 9-15,-9 8 16,-17 0-16,-8 1 15,7 16-15,1 1 16,9 17-16,0 0 16,8 0-16,9 0 15</inkml:trace>
  <inkml:trace contextRef="#ctx0" brushRef="#br0" timeOffset="38142.46">4863 5506 0,'0'0'0,"0"0"0,0 0 16,17 0-16,1 18 15,16 8-15,10 8 16,-1 10-16,-8-1 15,-9 0 1,0-8-16,-17 8 16,-1-17-16,-8 0 15,0-8-15,0-10 16,-8 1-16,-1 0 16,9-9-16,0 0 15,0-9-15,0-17 16,9-17-16,8-1 15,27 1-15,-1 8 16,-26 18 0</inkml:trace>
  <inkml:trace contextRef="#ctx0" brushRef="#br0" timeOffset="38582.94">5584 5524 0,'0'0'0,"-9"-9"0,-8 0 16,-1 1-16,1-1 15,8 9-15,1 0 16,8 0-16,0 0 16,0 0-16,17 0 15,9 9-15,9-1 16,17-8-16,26 0 16,9 0-16,-53 0 15</inkml:trace>
  <inkml:trace contextRef="#ctx0" brushRef="#br0" timeOffset="38826.58">5749 5290 0,'0'0'0,"0"0"0,0 0 15,0 0-15,-9 0 16,0 17-16,1 9 15,-10 26-15,1 9 16,-1 25-16,1 10 16,8-1-16,9-8 15,0-9-15,18-27 16,-10-7 0,1-27-16,0-8 15</inkml:trace>
  <inkml:trace contextRef="#ctx0" brushRef="#br0" timeOffset="39227.41">6131 5091 0,'0'0'0,"0"0"0,0 0 0,0 0 15,0 17-15,-9 9 16,0 17-16,1 35 15,-1 9-15,-8 34 16,-1-8 0,1-18-16,0-17 15,-1-26-15,9-9 16,9-17-16,0-8 16,0-10-16,0-8 15,0-8-15,0-10 16,18-25-16,17 0 15,-9-1 1,0 10-16,0 16 0,-18 10 16,1 8-1,0 17-15,-1 0 16,1 18-16,9 0 16,-1-1-16,0 10 15,-8-18-15,-9-18 16</inkml:trace>
  <inkml:trace contextRef="#ctx0" brushRef="#br0" timeOffset="40353.42">6565 5567 0,'0'0'0,"-9"0"0,9 0 0,-8 0 0,-1 0 16,0 0-16,1 0 16,-1 0-16,0 0 15,0 17 1,-8 18-16,0 17 16,-1-9-16,18 1 15,9-1-15,8-8 16,1-9-16,8 0 15,0-18-15,0 1 16,0-18 0,0 1-16,-9-18 15,1-18-15,-10 1 16,-8 8-16,-8 1 16,-1-1-16,-8 18 15,-1 8-15,18 9 16,0 0-16,0 0 15</inkml:trace>
  <inkml:trace contextRef="#ctx0" brushRef="#br0" timeOffset="40877.66">7077 5541 0,'0'0'0,"0"0"15,0 0-15,0 0 16,0 0-16,0 0 15,0 0 1,0 26-16,-8 9 16,-1 17-16,0 0 15,1 8-15,-1-16 16,0-10-16,0-8 16,1-8-16,8-10 15,0 1-15,0-9 16,0-9-1,8-25-15,10-10 16,-1-8-16,18 0 16,-9 18-16,0 8 15,-9 8-15,1 10 16,-1 8-16,1 17 16,-1 0-16,-8 18 15,-1 8 1,1 1-16,0-1 15,8-17-15,9 0 16,-9-17-16</inkml:trace>
  <inkml:trace contextRef="#ctx0" brushRef="#br0" timeOffset="41275.53">7564 5567 0,'0'0'0,"0"0"0,0 0 16,0 0-16,0 0 15,0 0-15,0 0 16,0 0-16,0 17 16,0 9-1,0 9-15,0 17 16,0 0-16,8-9 15,1 1-15,8-18 16,1 0-16,-1-18 16,0 1-16,9-9 15,0-9-15,1 1 16,-10-18 0,-8-18-16,-1-8 15,-16 0-15,-1 18 16,0-1-16,-8 18 15,-1-1-15,1 18 16,8 0-16,1 0 16,8 0-16</inkml:trace>
  <inkml:trace contextRef="#ctx0" brushRef="#br0" timeOffset="41643.94">7937 5550 0,'0'0'0,"0"0"16,0 0-16,0 0 15,0 17-15,17 9 16,1 9-16,-1 8 15,0 0-15,-8-8 16,0-9 0,-1 0-16,-8 0 15,0-9-15,0-8 16,0 0-16,0-1 16,0-8-16,0-8 15,-8-1-15,8-26 16,8-8-16,10-9 15,8 0-15,17 9 16,9 8 0,-26 26-16</inkml:trace>
  <inkml:trace contextRef="#ctx0" brushRef="#br0" timeOffset="42275.15">8432 5550 0,'0'0'0,"0"0"0,0 0 0,0 0 15,-9 0-15,1 17 16,-1 18-1,0-1-15,1 18 16,-1 0-16,0 0 16,0-8-1,1-18-15,8 0 0,0-9 16,0-8-16,0-1 16,0-8-16,0-8 15,0-1-15,0-26 16,17-25-1,9 8-15,0 0 16,0 17-16,0 9 16,-8 9-16,-1 8 15,0 9-15,1 9 16,8 8-16,-9 18 16,-8-1-16,0 10 15,-9-18 1,0 0-16,0-18 15,0 1-15,0 0 16,0-9-16,0 0 16,17-18-16,0-34 15,9 0 1,0 0-16,0 9 16,1 17-16,-10 9 15,-8 17-15,-1 0 16,10 17-16,-10 18 15,10-1-15,-1 10 16,-8-1-16,-1 0 16,1-25-16</inkml:trace>
  <inkml:trace contextRef="#ctx0" brushRef="#br0" timeOffset="42958.04">9396 5567 0,'0'0'16,"0"0"-16,0 0 0,0 0 15,0 0 1,0-9-16,0 1 16,0-1-16,0 9 15,-9 0-15,0-9 16,1 9-16,-18 0 15,0 0-15,-9 18 16,9 16-16,-9 10 16,0-1-16,18-8 15,0-9 1,8 0-16,9-18 16,0 1-16,0 0 15,0-9-15,9-9 16,8-8-16,0-9 15,1 0 1,-10 8-16,1 1 0,0 8 16,0 9-1,-1 0-15,10 18 16,-1-1-16,0 9 16,9 9-16,0-9 15,0 0-15,9 0 16,0-18-16,8 1 15,9-18-15,1-8 16,-1-18 0,0-17-16,9-17 15,-1-18-15,1-17 16,-26 9-16,-9 17 16,-17 18-16,-1 16 15,-8 18-15,0 9 16,0 17-16,0 0 15,0 9 1,-8 25-16,-1 44 16,0 35-16,9 17 15,9-18-15,8-25 16,9-18-16,9-17 16,0-8-16,-9-18 15,-9-18-15</inkml:trace>
  <inkml:trace contextRef="#ctx0" brushRef="#br0" timeOffset="43962.52">4272 5047 0,'0'0'0,"-8"-8"16,-1-1-1,0 9-15,1 0 16,-1 0-16,9 17 16,-9 35-16,9 52 15,0 44-15,9 7 16,0 1-16,-9-8 15,-9-19-15,0-16 16,1-26 0,-10-18-16,10-26 0,-1-8 15,9-9 1,0 0-16,0-17 16,0-1-16,0 1 15,9 0-15,8 8 16,18 0-16,17-8 15,17-1-15,27 1 16,17 0-16,8-18 16,18 9-1,17-9-15,-8 1 16,8-1-16,18-8 16,-9 0-16,0 8 15,17-8-15,-17 8 16,9 9-16,-18 0 15,9 0-15,9 0 16,-9 0-16,17 0 16,-8 0-1,8-9-15,9 9 16,9 0-16,9-8 16,-1-1-16,9 9 15,-8-9-15,8 1 16,0-1-16,-9 0 15,-17 9 1,-8 0-16,-18 0 16,-9 0-16,-35 0 15,-16 0-15,-19 0 16,-16 0-16,-27 0 16,-17 0-16,-17 0 15,0 0-15,-9 0 16</inkml:trace>
  <inkml:trace contextRef="#ctx0" brushRef="#br0" timeOffset="45025.72">4411 4788 0,'0'0'0,"0"0"16,0 0-16,0 0 15,0 0-15,0 0 16,0 0-16,0 0 16,0 0-16,0 0 15,9 17-15,17 0 16,35 1-16,26-1 16,26 9-1,26-9-15,17-8 16,0 0-16,18-1 15,0-8-15,8-8 16,0-1-16,1 0 16,-1 1-16,-17 8 15,9 0-15,-1 0 16,1 0-16,-9 0 16,-9 0-1,9 0-15,9-9 16,-18 0-16,1 1 15,8-1-15,0 0 16,0 1-16,-9 8 16,-17-9-16,0-8 15,0 8 1,-9 0-16,-9 1 16,1 8-16,-9-9 15,-9 9-15,-8 0 16,-1-9-16,9 9 15,-8 0-15,-18 0 16,0 0-16,-8 0 16,8 9-16,-17 0 15,-1-1 1,-7 1-16,-10 0 16,0-1-16,-8 1 15,0 0-15,-9-1 16,0 1-16,0 8 15,0 1-15,-9-1 16,1 0-16,-10 26 16,1 18-1,-9 34-15,9 35 16,-18 9-16,-8 8 16,8 0-16,0-25 15,1-10-15,8-17 16,0-34-16,0-18 15,0-8-15,0-9 16,0-9 0,0 1-16</inkml:trace>
  <inkml:trace contextRef="#ctx0" brushRef="#br0" timeOffset="45725.48">11193 6321 0,'0'-9'0,"0"0"0,0 1 16,0-1-16,0 0 15,18-8 1,-1-9-16,0-9 15,1-8-15,17-9 16,-1-9-16,1 1 16,-9-1-16,0 9 15,0 18-15,-17 8 16,0 8-16,-1 1 16,1 8-16,-9 9 15,0 0 1,0 0-16,0 0 15,0 18-15,0-1 16,0 9-16,0 9 16,0 8-16,9-9 15,-1 10-15,1-1 16,0-17-16,-1 0 16,1-17-1,0-1-15,-1 1 16,10-18-16,-10 9 15</inkml:trace>
  <inkml:trace contextRef="#ctx0" brushRef="#br0" timeOffset="45897.44">11480 5437 0,'0'0'0,"0"0"0,0 0 15,0 0-15,0 0 16,0 0-16,0 0 16,9 9-16</inkml:trace>
  <inkml:trace contextRef="#ctx0" brushRef="#br0" timeOffset="46458.69">12331 5099 0,'-9'0'0,"1"0"0,-1 0 15,0 0-15,1 0 16,-1 0-16,-9 0 15,1 0-15,0 0 16,-9 0 0,0 18-16,0 8 15,0 17-15,-9 18 16,9 25-16,8 10 16,10 25-16,8-9 15,0-8-15,8 0 16,1 9-16,0-18 15,-1-8 1,1-9-16,-18-18 16,1 1-16,-1-1 15,-17-16-15,0-1 16,0 0-16,-9-17 16,9 0-16,-26-17 15,26 0-15</inkml:trace>
  <inkml:trace contextRef="#ctx0" brushRef="#br0" timeOffset="46658.01">11636 5983 0,'0'0'0,"0"0"0,0 0 15,0 0-15,0-9 16,18 0-1,25 1-15,18-18 16,26 0-16,-1 9 16,45-1-1,242-8-15</inkml:trace>
  <inkml:trace contextRef="#ctx0" brushRef="#br0" timeOffset="49526.14">14623 5480 0,'0'0'0,"0"0"16,0 0-16,0 0 15,0 0-15,0 0 16,0 0-16,0 0 16,-8 0-16,-1 0 15,-17 26-15,-26 18 16,-9 8 0,-17 17-1,0-8-15,8-1 16,10-16-16,7-18 0,19 0 15,16-9-15,1-8 16,0-1-16,8 1 16,9-1-16,0 10 15,26 8-15,35 26 16,26 17 0,26-8-16,-18-1 15,-8-16-15,-18-10 16,-17-8-16,-25-8 15,-1-10-15,-9 1 16,-8 0-16,-1-1 16,1-8-16,-9 0 15</inkml:trace>
  <inkml:trace contextRef="#ctx0" brushRef="#br0" timeOffset="49957.73">14771 5662 0,'0'0'0,"0"0"0,0 0 0,0 0 16,0 0-16,17 0 16,1 18-1,17-1-15,-1 0 16,1 1-16,-9-1 16,0 0-16,0 1 15,0-1-15,-17 0 16,0 1-16,-18 16 15,0 1 1,-8 8-16,-9 9 16,-9-9-16,18-8 15,-1-9-15,1-17 16,8-1-16,9 1 16,9-9-16,0 9 15</inkml:trace>
  <inkml:trace contextRef="#ctx0" brushRef="#br0" timeOffset="50224.67">15318 5671 0,'0'0'0,"0"0"16,0 0-16,0 0 16,0 0-16,0 0 15,-9 0-15,1 9 16,-1 8-16,-17 0 15,0 18 1,-9 17-16,1 9 16,16-9-16,1 17 15,-1-9-15,18-16 16,0-18-16,9 0 16,8 0-16,1-9 15,25 9-15,-8-9 16</inkml:trace>
  <inkml:trace contextRef="#ctx0" brushRef="#br0" timeOffset="50599.7">15440 6381 0,'-9'0'0,"9"0"15,0 0-15,0 0 16,0 0-16,0 0 16,0 0-16,0-8 15,0-1-15,9 0 16,-1-8-16,1 0 16,0-1-1,-1 1-15,1 0 16,0-1-16,0 10 15,-9 8-15,0 0 16,0 0-16,8 0 16,1 8-1,8 10-15,1-1 0,-1 0 16,0-8 0,1 0-16,-1-1 15,-8-8-15,-1 0 16,1 0-16</inkml:trace>
  <inkml:trace contextRef="#ctx0" brushRef="#br0" timeOffset="50724.34">15631 5983 0,'0'0'0,"0"0"0,0 0 16,0 0-16,0 0 16,0 0-16,0 0 15,0 0-15,0 0 16,0 0-16</inkml:trace>
  <inkml:trace contextRef="#ctx0" brushRef="#br0" timeOffset="51028.8">16022 5420 0,'0'0'0,"0"0"0,0 0 15,0 0-15,0 9 16,-9 16-16,9 45 16,0 34-16,0 0 15,-9 17-15,0 0 16,1-17-16,-1-17 15,0-18-15,9-17 16,0-9-16,0-17 16,9-17-1,-9-9-15</inkml:trace>
  <inkml:trace contextRef="#ctx0" brushRef="#br0" timeOffset="52154.65">16977 5697 0,'0'0'0,"0"0"0,0 0 0,0 0 16,0 0 0,0 0-16,0 0 15</inkml:trace>
  <inkml:trace contextRef="#ctx0" brushRef="#br0" timeOffset="52657.82">17472 5584 0,'0'0'0,"0"0"0,0 0 15,0 0-15,0 0 16,0 0-16,0 0 16,0 0-16,0 0 15,0 0-15,0 0 16,0 0-1,8 9-15,18 17 16,9 17-16,9 9 16,8-8-16,17-1 15,1 0-15,-10-17 16,-7 0-16,-27-17 16,0 0-16,-9 8 15,-8 0-15,-18 9 16,-26 43-1,-34 27-15,-27 8 16,-17 8-16,9 1 16,35-1-16,43-60 15</inkml:trace>
  <inkml:trace contextRef="#ctx0" brushRef="#br0" timeOffset="59136.13">16482 5740 0,'0'-8'0,"-9"-1"16,0 0-16,1 1 16,-1 8-16,0 0 15,9 0-15,0 0 16,0 0 0,0 0-16,0 0 15,0 0-15,9 0 16,8 8-16,1 10 15,17-1-15,-9 9 16,0-9-16,0 9 16,-9-8-16,-8 8 15,-18 8 1,0 1-16,-17 17 16,0 8-16,-8-8 15,-10-8-15,9-10 16,1-8-1,16 0-15,10-8 0,8-10 16,0 1-16,0-9 16</inkml:trace>
  <inkml:trace contextRef="#ctx0" brushRef="#br0" timeOffset="59523.41">16855 5766 0,'-9'-8'0,"1"-1"15,-1 0-15,0 1 16,9-1-16,0 9 16,0 0-16,0 0 15,0 0-15,0 0 16,0 0-16,0 0 15,-8 0-15,-1 0 16,-17 0 0,0 9-16,0 8 15,0 18-15,0-1 16,8 10-16,1 8 16,0-1-1,8 1-15,9-8 0,0-10 16,0-8-1,0 0-15,17 0 16,18 0-16,17 18 16,-17-27-16</inkml:trace>
  <inkml:trace contextRef="#ctx0" brushRef="#br0" timeOffset="60024.68">16985 6139 0,'0'0'0,"0"0"0,0 0 16,0 0-16,0 0 16,0 0-16,0 0 15,0 0 1,0 17-16,9 0 15,0 18-15,-1 0 16,-8-1-16,9 10 16,-9-1-16,0 0 15,0 0 1,0-17-16,0 0 0,0 0 16,0-8-1,-9-10-15,1 1 16,-1 0-16,0-1 15,1-16-15,-10-1 16,10-8-16,8 17 16</inkml:trace>
  <inkml:trace contextRef="#ctx0" brushRef="#br0" timeOffset="60208.17">16942 5931 0,'0'0'0,"0"0"0,0 0 0,0 0 15,0 0 1,0 0-16,9 0 16,-1 0-16,-8 0 15</inkml:trace>
  <inkml:trace contextRef="#ctx0" brushRef="#br0" timeOffset="104751.14">18714 5948 0,'0'0'0,"0"0"0,0 0 0,0 0 16,0 0-16,8 0 15,10 0 1,16 0-16,10 0 16,16 0-16,1 0 15,0 0 1,-9 0-16,-8 0 0,-10 0 15,-16 0 1,-10 0-16</inkml:trace>
  <inkml:trace contextRef="#ctx0" brushRef="#br0" timeOffset="105048.28">18800 6329 0,'0'0'0,"0"-8"15,0-1-15,0 0 16,0 9-16,0 0 16,0 0-16,0 0 15,0 0-15,0 0 16,0 0-16,18 0 15,-1 0 1,18 0-16,0 0 16,8 0-16,0 0 15,-17 0-15,-8 9 16</inkml:trace>
  <inkml:trace contextRef="#ctx0" brushRef="#br0" timeOffset="108367.28">20937 5013 0,'-9'-9'0,"-9"-8"0,10-1 15,-1 1 1,0 0-16,1 0 16,-1-1-16,-8 1 15,-9 0-15,0-1 16,0 18-16,0 0 15,-1 0-15,1 18 16,0 8-16,0 17 16,-8 9-16,16 26 15,1 17-15,8-8 16,9-9 0,0 0-16,0-1 15,9 10-15,0-18 16,-1-8-16,1 0 15,0-9-15,-9-9 16,-9 9-16,0-9 16,1 0-16,-1 1 15,-17-10 1,0-8-16,0-8 16,-18-1-16,10-8 15,-1-1-15,17 1 16,1 0-16,0-9 15,17 0-15,0 0 16,0 0 0,17 0-16,18 8 15,0 10-15,8-1 16,-8 9-16,-1 9 16,-8 8-16,1 9 15,-1 26-15,0 17 16,-18 18-1,-8 25-15,0 18 0,-8-26 16,-1 26 0,9 0-16,-9-9 15,1 0-15,8 1 16,0-36-16,0-25 16,0-9-16,0-18 15,0-16-15,8-18 16,-8-18-16,0-8 15</inkml:trace>
  <inkml:trace contextRef="#ctx0" brushRef="#br0" timeOffset="110051.69">22300 4701 0,'-9'0'0,"1"0"0,-1 0 15,0 0 1,0 0-16,1 0 16,-1 0-16,0 0 15,1 0-15,-1 0 16,0 0-16,1 0 16,-10 0-16,-8 0 15,0 0-15,0 9 16,-9 8-1,1 9-15,-1 9 16,0-1-16,0 1 16,1 0-16,8 8 15,8 0-15,1 0 16,0 9-16,8 0 16,9-8-16,0-1 15,0 0-15,17 1 16,1-18-1,-1 0-15,0 0 16,9 0-16,0-18 16,9 1-16,0-9 15,8-9-15,1 1 16,-9-1 0,8-8-16,-8-1 15,-1-8-15,-8 0 16,9-8-16,0-10 15,-9 1-15,0 8 16,0 1-16,-9-1 16,1 0-16,-9 1 15,-1-10-15,1 10 16,-9-1-16,0 9 16,-9 0-1,1 9-15,-1 0 16,0-1-16,0 1 15,1 0-15,-1-1 16,0 10-16,-8-1 16,-18 9-16,-17 17 15,-9 18 1,-8 8-16,34-17 16</inkml:trace>
  <inkml:trace contextRef="#ctx0" brushRef="#br0" timeOffset="110766.38">23663 5307 0,'0'0'0,"0"0"15,0 0-15,0 0 16,0 0-1,0 18-15,0-1 16,-17 26-16,-61 78 16,-165 226-16</inkml:trace>
  <inkml:trace contextRef="#ctx0" brushRef="#br0" timeOffset="115999.06">24184 5602 0,'0'0'0,"0"0"0,0 0 0,0 0 16,0 0-16,0 0 15,0 0-15,9 0 16,0-9-16,8 0 15,0 1 1,1-18-16,-1 0 16,18-18-16,-9 1 15,0-9-15,0 9 16,-17 8-16,-1 1 16,1 16-16,0 1 15,-1 0-15,1 8 16,-9 0-1,0 1-15,0-1 16,0 9-16,0 0 16,0 0-16,0 17 15,0 9-15,9 18 16,8 8-16,1 8 16,-1-8-16,0-9 15,1 1 1,-1-18-16,0 0 15,1-9-15,-10-17 16</inkml:trace>
  <inkml:trace contextRef="#ctx0" brushRef="#br0" timeOffset="116177.87">24445 4788 0,'0'0'0,"0"0"0,0 0 16,0 0-16,8 8 15,10 1-15,-9 0 16</inkml:trace>
  <inkml:trace contextRef="#ctx0" brushRef="#br0" timeOffset="116598.73">24810 5125 0,'0'0'0,"0"0"0,0 0 0,0 0 15,17 0-15,9 0 16,26-8-16,0 8 16,18 0-16,-1-9 15,1 9 1,8 0-16,-18 0 16,-7 0-16,-1 9 15,-26-1-15,-9-8 16,-8 0-16</inkml:trace>
  <inkml:trace contextRef="#ctx0" brushRef="#br0" timeOffset="116832.16">24792 5454 0,'0'0'0,"0"0"0,0 0 15,0 0-15,9 0 16,17 0 0,17 0-16,18 0 15,9-8-15,16-1 16,1 1-16,0-1 16,-9 0-16,-34 9 15,-27 9-15</inkml:trace>
  <inkml:trace contextRef="#ctx0" brushRef="#br0" timeOffset="117115.17">25278 4935 0,'0'0'0,"0"0"0,0 0 0,0 0 15,0 0 1,-8 17-16,-1 9 16,-17 26-16,0 35 15,-9-1-15,-8 1 16,-1-9 0,10 0-16,-1-9 15,18-8-15,-1-18 16,1-17-16,17 0 15,8 0-15,1-17 16</inkml:trace>
  <inkml:trace contextRef="#ctx0" brushRef="#br0" timeOffset="117499.44">26164 5195 0,'0'0'0,"0"0"0,0 0 16,0 0-16,0 8 15,0 10 1,-9 16-16,9 18 15,0 9-15,0 8 16,0 0-16,-8-8 16,-1-18-16,0-8 15,1-9 1,-1-9-16,0 1 16,-17-1-16,0-8 15,-17-9-15,-9-18 16,-26-16-16,-1-18 15,45 34-15</inkml:trace>
  <inkml:trace contextRef="#ctx0" brushRef="#br0" timeOffset="117612.21">25773 4935 0,'0'0'0,"9"0"0,-9 0 0,26 0 0,9 9 16,0 8-16,-18-9 15</inkml:trace>
  <inkml:trace contextRef="#ctx0" brushRef="#br0" timeOffset="142179.38">24827 7689 0,'0'0'0,"0"0"15,0 0-15,0 0 16,0 0-16,9 17 16,-18 18-16,-17 34 15,-44 35-15,10-17 16,34-53-16</inkml:trace>
  <inkml:trace contextRef="#ctx0" brushRef="#br0" timeOffset="142716">25426 8157 0,'-9'0'0,"1"0"0,8 0 16,0 0-16,0 0 15,0 0-15,0 0 16,0-9 0,0 0-16,17-17 15,0 0-15,9-26 16,1 0-16,-1 0 16,0 0-16,-9 18 15,-8-1 1,-1 9-16,1 9 15,0 0-15,-9 8 16,0 9-16,0 0 16,0 9-16,0 17 15,17 17-15,0 17 16,1-16-16,-1-10 16,9-8-16,9 0 15,-9-8-15,-9-18 16</inkml:trace>
  <inkml:trace contextRef="#ctx0" brushRef="#br0" timeOffset="142860.89">25695 7256 0,'0'0'0,"0"0"15,9 0-15,17 9 16,9-1-16,-9 1 15</inkml:trace>
  <inkml:trace contextRef="#ctx0" brushRef="#br0" timeOffset="143162.32">26025 7637 0,'0'0'0,"0"0"0,0 0 16,9 0-16,8-9 15,18 1 1,17-1-16,0 0 15,9 1-15,-9 8 16,9 0-16,0 0 16,-1 8-16,-7 10 15,-27-10-15</inkml:trace>
  <inkml:trace contextRef="#ctx0" brushRef="#br0" timeOffset="143395.74">26077 7845 0,'0'0'0,"0"0"16,0 0-16,0 0 0,0 0 16,0 0-1,0 0-15,9 0 16,8 0-16,9 0 15,9 0-15,17 0 16,9 0-16,17-9 16,-26 1-16</inkml:trace>
  <inkml:trace contextRef="#ctx0" brushRef="#br0" timeOffset="143782.41">27224 7698 0,'-9'-9'0,"0"0"0,1 1 15,-1-1-15,9 9 16,0 0-16,0 0 15,0 0 1,0 0-16,0 17 16,0 9-16,9 35 15,-1 17-15,1 0 16,0 0-16,-9-18 16,0-8-16,0-8 15,-9-1-15,0-17 16,1 0-16,-10-9 15,-17-8-15,-17-9 16,-8-17 0,16-9-16,9 0 15,18 8-15</inkml:trace>
  <inkml:trace contextRef="#ctx0" brushRef="#br0" timeOffset="143926.79">27380 7109 0,'0'0'0,"0"0"15,17 8-15,9 10 16,0-1-16</inkml:trace>
  <inkml:trace contextRef="#ctx0" brushRef="#br0" timeOffset="163525.19">21961 7109 0,'0'0'0,"0"0"0,0 0 15,0 0-15,0 0 16,0 0 0,0 17-16,0 9 15,0 35-15,0 17 16,0 17-16,0 0 15,9-8-15,-9-18 16,0 0 0,17 9-16,-8-43 0</inkml:trace>
  <inkml:trace contextRef="#ctx0" brushRef="#br1" timeOffset="168592.7">27797 5169 0,'0'0'0,"0"0"0,0 0 16,0 0-16,0 0 16,0 0-16,0 0 15,0 0-15,-9 0 16,0 0-16,-8 8 15,-9 10 1,0 16-16,0 10 0,-9 8 16,18 0-1,17-9-15,17 0 16,0 0-16,1-17 16,17 0-16,-1-17 15,10 0-15,-10-18 16,10 0-16,-9-17 15,-9-8-15,0-10 16,-18-7 0,-8-1-16,-17 17 15,-9 0-15,0 18 16,-9 0-16,18 8 16,-1 0-16,10 9 15,8 0-15</inkml:trace>
  <inkml:trace contextRef="#ctx0" brushRef="#br1" timeOffset="168927.53">28049 5203 0,'0'0'0,"0"0"16,0 0-16,17 0 15,0 9 1,1 8-16,8 1 16,0 16-16,0 1 15,0 0-15,-17 8 16,-1-8-16,1-1 16,-18-8-16,1 0 15,-1-9-15,0 1 16,9-10-1,0 1-15,0-9 16,0 0-16,0-9 16,18-17-16,16-34 15,44-27-15,-8 18 16,-35 43-16</inkml:trace>
  <inkml:trace contextRef="#ctx0" brushRef="#br1" timeOffset="169211.96">28509 5238 0,'0'0'0,"0"0"16,0 0-16,0 0 16,0 0-16,17 0 15,9-9 1,18 1-16,16-1 16,10 0-16,8 1 15,-8-10-15,-36 10 16</inkml:trace>
  <inkml:trace contextRef="#ctx0" brushRef="#br1" timeOffset="169475.31">28839 4935 0,'0'0'0,"0"0"0,0 0 16,0 0-16,0 17 15,-9 9-15,0 9 16,-8 25-16,0 27 16,-1 8-1,10 1-15,-10-1 16,18-9-16,0-25 16,18-18-16,-1-17 15,18 9-15,8-35 16,-17-9-16</inkml:trace>
  <inkml:trace contextRef="#ctx0" brushRef="#br1" timeOffset="169891.74">29177 4840 0,'0'0'0,"0"0"16,0 0-16,0 0 15,9 17-15,0 18 16,-9 25 0,-9 35-16,-17 27 15,-9-18-15,18-18 16,0-25-16,-1-18 16,10-17-16,8-9 15,0-8-15,0 0 16,0-9-16,0-9 15,17 0 1,18-17-16,-1 0 16,1-8-16,-9 17 15,0-1-15,-17 18 16,0 0-16,-1 0 16,-8 18-16,0-1 15,9 9-15,0-9 16,-1 0-16,18-8 15,9 0 1,0-1-16,-18 1 16</inkml:trace>
  <inkml:trace contextRef="#ctx0" brushRef="#br1" timeOffset="170174.61">29716 5333 0,'0'0'0,"0"0"0,0 0 15,0 9-15,0 8 16,0 1-16,0 8 16,0 0-16,9-9 15,-1 0-15,10 0 16,-1-8-16,18 0 16,-1-9-16,-8-9 15,1 0-15,-1-17 16,-18 1-1,1-10-15,-18 0 16,1 9-16,-10 9 16,-8 0-16,-9 17 15,-8 8-15,26 10 16</inkml:trace>
  <inkml:trace contextRef="#ctx0" brushRef="#br1" timeOffset="170742.18">30610 5325 0,'0'0'0,"0"0"0,0 0 16,0-9-16,0 0 16,-8 1-16,-1-1 15,0 0 1,-17 1-16,0-1 16,-17 9-16,-1 17 15,10 1-15,-1-1 16,9 0-1,8 1-15,1-10 0,17 1 16,0 0-16,0-9 16,17 0-16,1 0 15,-1 0 1,9 17-16,0 0 16,0 18-16,0 17 15,-8 17-15,-10 9 16,1-9-16,-18-8 15,1-9-15,-1-9 16,-8-17-16,-9 0 16,0-9-1,-9-8-15,-9 0 16,1-18-16,0-8 16,8-9-16,0 0 15,9-9-15,9 1 16,17-1-16,17-8 15,9 25-15</inkml:trace>
  <inkml:trace contextRef="#ctx0" brushRef="#br1" timeOffset="171053.01">30940 5290 0,'0'0'0,"0"0"16,0 0-16,0 0 15,-8 0-15,-1 17 16,-8 1 0,8 16-16,9-8 15,0 0-15,9 9 16,8-9-16,9-9 16,9-8-16,-1-1 15,-8-16-15,0-1 16,-8 0-16,-9-8 15,-9-17 1,-9-10-16,-17 10 16,0-1-16,-9 9 15,0 9-15,9 8 16,26 9-16</inkml:trace>
  <inkml:trace contextRef="#ctx0" brushRef="#br1" timeOffset="171475.27">31557 5203 0,'0'0'0,"0"0"0,0 9 15,8 8-15,-8 18 16,-8 0-16,-1 8 15,0 0-15,1 1 16,-1-19-16,0-7 16,1-1-16,8-8 15,0-1-15,0 1 16,0-9-16,0-9 16,17-8-16,18-18 15,0-8 1,-1 0-16,1 8 15,-9 18-15,0 0 16,-9 8-16,-8 9 16,0 0-16,0 17 15,-1 1 1,1 16-16,0 1 16,-1 0-16,1-10 15,0-7-15,-1-1 16,1-8-16</inkml:trace>
  <inkml:trace contextRef="#ctx0" brushRef="#br1" timeOffset="172208.55">32251 5480 0,'0'-8'0,"9"-1"0,-9 0 16,0 1-16,0-1 16,0-8-16,0 8 15,-9 1-15,1-10 16,-1 10-16,0 8 15,-8 0-15,-9 8 16,-9 10-16,9-1 16,-9 9-16,18 0 15,17-9 1,0 0-16,0-8 16,9 0-16,8-1 15,9 1-15,9-18 16,8-8-16,1-9 15,-1-9-15,1 1 16,-18-1-16,0 18 16,-18 8-1,-8 9-15,0 0 16,0 9-16,0 8 16,0 9-16,0 0 15,18 0-15,-1 0 16,1 0-16,16-17 15,1-1-15,8-16 16,1-1 0,17-26-16,8-25 15,1-27-15,-18 1 16,8-18-16,-16 8 16,-18 27-16,-9 26 15,-8 8-15,0 18 16,-9 17-16,0 0 15,-9 0 1,-8 35-16,-35 42 16,8 36-16,9 8 15,18 9-15,17 0 16,17-9-16,27-17 16,25-17-16,-34-52 15</inkml:trace>
  <inkml:trace contextRef="#ctx0" brushRef="#br1" timeOffset="173945.95">28309 7689 0,'0'0'0,"0"0"0,0 0 16,0 0-1,0 17-15,-9 9 16,1 26-16,-1 17 15,0 1-15,-8-10 16,0-16-16,-1-10 16,10-8-16,-1-8 15,9-10-15,0 1 16,0-9 0,9-17-16,25-18 15,27-17-15,-9 0 16,0 17-16,-8 18 15,-18 0-15,0 17 16,-18 8-16,1 18 16,0 18-1,-9 16-15,0 1 16,9-18-16,8 1 16,0-18-16,-8-18 15</inkml:trace>
  <inkml:trace contextRef="#ctx0" brushRef="#br1" timeOffset="174274.49">29004 7949 0,'0'0'0,"0"0"16,-9 0-16,0 17 15,-8 0-15,0 9 16,-1 0-16,18 9 15,0-9-15,9 0 16,8 0-16,1 0 16,16-17-1,1-1-15,0-16 16,-9-1-16,0-8 16,-17-9-16,-1-9 15,-16-17-15,-18 0 16,-9 0-16,-9 17 15,10 9-15,-10 9 16,1 0 0,34 17-16</inkml:trace>
  <inkml:trace contextRef="#ctx0" brushRef="#br1" timeOffset="174574.85">29438 7862 0,'0'0'0,"0"0"0,17 17 15,1 9-15,-1 9 16,-8 8-16,-1 1 16,1-10-16,-9-8 15,-9 0-15,1-8 16,-1-10-1,0 1-15,1 0 16,-1-9-16,9 0 16,0-9-16,0-8 15,9-18-15,8-8 16,18-9-16,26 0 16,-18 26-16</inkml:trace>
  <inkml:trace contextRef="#ctx0" brushRef="#br1" timeOffset="175158.28">29959 7871 0,'0'0'0,"0"0"0,0 0 15,0 0-15,0 17 16,-9 0-16,1 9 16,-1 9-16,-17 0 15,9 8-15,-1-17 16,1 0-16,8-17 16,9-1-1,0 1-15,0-9 16,0-9-16,0-8 15,17-18-15,1-8 16,8 8-16,0 1 16,-9 16-16,1 1 15,-10 8 1,1 9-16,0 0 16,-1 0-16,-8 9 15,9 8-15,-9 1 16,0-1-16,0 0 15,0-8-15,0 0 16,0-1-16,0-8 16,0 0-16,26-17 15,9-9 1,0 0-16,-1 0 16,-8 9-16,-8 8 15,-10 9-15,1 0 16,0 17-16,-1 1 15,1 16-15,9 1 16,-1 8-16,9-17 16,9 0-16,-18-8 15</inkml:trace>
  <inkml:trace contextRef="#ctx0" brushRef="#br1" timeOffset="175574.86">30853 7862 0,'0'0'0,"0"0"15,0 0-15,-8 0 16,-1 0-16,0-9 16,-17 1-16,0 8 15,-8 0-15,-10 8 16,9 10-16,1-1 15,-1 18-15,9-1 16,8 1 0,1-9-16,17 0 15,0-17-15,0-1 16,9 1-16,8-9 16,1-9-16,8 1 15,0-10-15,-9 10 16,-8-1-16,-1 9 15,1 0 1,-9 0-16,0 0 16,0 17-16,0 1 15,9 8-15,8 0 16,0-9-16,10-8 16,-1-1-16,-9 1 15</inkml:trace>
  <inkml:trace contextRef="#ctx0" brushRef="#br1" timeOffset="175791.42">31166 7498 0,'0'0'0,"0"0"15,0 0-15,0 18 0,-9 25 16,1 18-1,-10 43-15,-8 8 16,9-8-16,-1-17 16,1-27-16,17-8 15,9 18-15,-1-36 16</inkml:trace>
  <inkml:trace contextRef="#ctx0" brushRef="#br1" timeOffset="175964.17">31418 8001 0,'0'0'0,"0"0"0,0 0 0,0 17 16,0 0-16,0 18 16,0 8-16,-9-8 15,9-26 1</inkml:trace>
  <inkml:trace contextRef="#ctx0" brushRef="#br1" timeOffset="176127.1">31444 7628 0,'0'0'0,"0"0"16,0 0-16,9 0 15,17 9-15,17 8 16,-17-8 0</inkml:trace>
  <inkml:trace contextRef="#ctx0" brushRef="#br1" timeOffset="176577.1">31843 7758 0,'0'0'0,"0"0"16,0 0-16,0 0 15,9 0-15,0 9 16,8 0-16,0 8 15,1 0-15,-1 1 16,-8 7-16,0 1 16,-9 0-16,-9 0 15,0 0 1,-17 9-16,0-9 16,9 0-16,-1 0 15,1 0-15,8-9 16,9 1-16,0-1 15,9 9-15,0 0 16,8 9-16,0 8 16,-8 0-16,0 0 15,-1 1 1,-16-1-16,-1-8 16,0-9-16,-8 0 15,0 0-15,-1-9 16,1-8-16,0-1 15,-9 1-15,8-18 16,1 1 0,-1-1-16,10 0 15,8-17-15,0-17 16,17 0-16,9-9 16,-8 34-16</inkml:trace>
  <inkml:trace contextRef="#ctx0" brushRef="#br1" timeOffset="176957.92">31991 8148 0,'0'0'0,"0"0"0,0 0 0,17 0 16,1 0-16,8 0 16,8-9-16,1 1 15,0-1-15,-9-8 16,0 8-16,0-8 16,-9-9-1,-8 0-15,0 8 0,0 1 16,-9 0-1,-9 8-15,0 9 16,0 0-16,-17 17 16,0 1-16,9-1 15,0 9-15,17 0 16,0-9-16,17 1 16,9 8-1,35 0-15,-18-18 16</inkml:trace>
  <inkml:trace contextRef="#ctx0" brushRef="#br1" timeOffset="177391.03">32703 8027 0,'0'0'0,"0"0"0,0 0 15,0 0 1,0 0-16,0 0 15,-9 0-15,1 0 16,-18 17-16,0 0 16,-9 18-16,17 0 15,1-1-15,0 10 16,17-18 0,0 0-16,0-18 15,8 1-15,10-9 16,-1-9-16,18-17 15,0-17-15,8-35 16,9-26-16,0-9 16,-8 18-16,-18 26 15,-18 26 1,1 17-16,0 8 16,-9 10-16,0 8 15,-9 8-15,0 27 16,1 43-16,8 26 15,8-9-15,36 0 16,-18-51-16</inkml:trace>
  <inkml:trace contextRef="#ctx0" brushRef="#br2" timeOffset="214255.71">1606 8183 0,'0'0'0,"0"0"0,27 0 15,7 0-15,36 8 16,34-8-16,9 0 16,-9 0-16,18 0 15,8 9-15,0-9 16,-8 9-16,-1-1 16,10 1-16,-10-9 15,9 9 1,18-18-16,-18 0 15,18 1-15,8-1 16,-17 0-16,9 1 16,8-1-16,-26 0 15,9 1-15,9 8 16,-1-9-16,-8 0 16,18 1-1,-10-1-15,-8 0 16,18 1-16,-10-1 15,1 0-15,-1 1 16,1 8-16,0 0 16,-1 0-16,1 0 15,0-9-15,8 0 16,0 9 0,1-8-16,-10-1 15,-8 9-15,0 0 16,9 0-16,-18 0 15,9 0-15,8-9 16,-8 1 0,9-1-16,0 0 0,-9 1 15,17-1 1,9 0-16,-17 9 16,-1-8-16,18-1 15,0 0-15,17-8 16,1 8-16,-36-8 15,1 8-15,8 1 16,-17 8-16,18-9 16,8 9-16,-18-9 15,10-8 1,8 8-16,-9 1 16,9-9-16,0 8 15,-9-8-15,9 8 16,9-8-16,-27-1 15,27 10-15,0-10 16,-9 1 0,17 0-16,-26 8 15,18-8-15,0 8 16,-9-8-16,17 8 16,1-8-16,-10 8 15,1-8-15,0-1 16,17-8-16,8 9 15,1-9-15,-35 9 16,9-1 0,8 1-16,9 0 15,-17-1-15,-27 18 16,18-8-16,-8-1 16,-10 0-16,-8 9 15,-8 0-15,-10 9 16,-17 0-16,-8 17 15,8 8-15,-34-8 16,-10 9 0,1 0-16,-17 17 15,-10 0-15,-8 8 16,0 18-16,-17 0 16,0 0-16,-1-9 15,1-8-15,0 0 16,-9 8-1,8-8-15,1-1 16,-9-8-16,9 0 16,-1-9-16,10 1 15,-1-1-15,1-17 16,16 9-16,18-1 16,18-8-16,8 0 15,35-8-15,17-10 16,-8 1-1,8 0-15,9-1 16,0 10-16,-9-1 16,9 9-16,9-9 15,-18 9-15,18 0 16,17-9-16,-9-8 16,-17 8-16,17 1 15,0-1 1,-17 0-16,18-8 15,-1 0-15,-26 8 16,18 0-16,8-8 16,-26 0-16,18-1 15,0 1-15,-9 0 16,17-9-16,0 8 16,-8-8-16,8 0 15,1 0 1,-10 0-16,18 9 15,-9-9-15,-17 0 16,26 9-16,-8-9 16,-10 0-16,18 0 15,-8 0-15,-10 0 16,18-9 0,0 9-16,0-9 15,9 1-15,-18-1 16,9 0-16,9 1 15,-9 8-15,9-9 16,-9 0-16,-1 1 16,10-1-16,-18 0 15,9 1 1,9 8-16,-26 0 16,17 0-16,-9 0 15,-17 8-15,9-8 16,8 9-16,0-9 15,18 0-15,-9 0 16,0 0-16,0 9 16,-9-9-16,9 8 15,0-8 1,-9 9-16,9 0 16,0-1-16,-8 10 15,8-10-15,8 10 16,-16-10-16,-10 1 15,10 8-15,-1 1 16,0-10-16,-8 1 16,8 0-1,-8 8-15,-9 0 16,0 1-16,0-10 16,-18 10-16,10-1 15,-10-9-15,-17 1 16,-26 0-16,-17-1 15,-26 1 1,-18 0-16,-17-1 16</inkml:trace>
  <inkml:trace contextRef="#ctx0" brushRef="#br2" timeOffset="-203675.65">2145 9083 0,'0'0'0,"0"0"0,0 0 0,-17-8 16,8-1-16,0 0 15,-17 1-15,-9 8 16,-8 0-16,0 8 16,-1 10-16,-17 8 15,9 17 1,-9 26-16,9 1 15,18-10-15,8 1 16,8-1-16,18-8 16,9-8-1,17-1-15,-17-17 16,34 0-16,26-26 16,18-9-16,-43 1 15</inkml:trace>
  <inkml:trace contextRef="#ctx0" brushRef="#br2" timeOffset="-203309.66">2518 9257 0,'-8'0'0,"-1"0"0,0 0 16,1 0 0,-1 0-16,0 0 15,1 0-15,-19 0 16,1 0-16,-8 17 15,-1 0-15,9 18 16,9-1-16,-1 1 16,1 17-1,17 9-15,17-1 16,18-8-16,0-26 16,-1 0-16,10-26 15,-1-8-15,1-18 16,-1 0-16,-17-18 15,-9 1 1,-8-26-16,-18-1 0,1 18 16,-18 18-1,-9 8-15,9 26 16,9 9-16,8 8 16</inkml:trace>
  <inkml:trace contextRef="#ctx0" brushRef="#br2" timeOffset="-202827.42">2996 9118 0,'0'0'0,"0"0"0,0 0 16,0 0-16,-9 17 15,1 1 1,-1 16-16,0 1 16,0 8-16,1 9 15,-10 0-15,1-9 16,0 1-16,8-18 16,0 0-16,9-9 15,0-8-15,0-1 16,0 1-16,0-9 15,0-9 1,0 1-16,18-27 16,8-17-16,8 0 15,-7 0-15,-1 17 16,0 18-16,-18 0 16,1 17-16,0 0 15,-1 17-15,1 9 16,0 9-1,-9 17-15,-9-9 16,9 0-16,0 1 16,0-18-16,9-18 15,-1-8-15</inkml:trace>
  <inkml:trace contextRef="#ctx0" brushRef="#br2" timeOffset="-202445.62">3665 9196 0,'0'0'0,"0"0"0,0 0 0,0 0 0,0 0 15,-9 0 1,0 0-16,0 0 15,-17 0-15,0 0 16,-17 17-16,0 9 16,8 9-16,0-1 15,18 1 1,17-9-16,0 0 0,0 0 16,17-9-1,-8 9-15,-1-8 16,1-1-16,0 0 15,-9 1-15,-9-1 16,-8 18-16,-9-1 16,0 10-16,8-10 15,1 1 1,17-26-16</inkml:trace>
  <inkml:trace contextRef="#ctx0" brushRef="#br2" timeOffset="-202273.34">3803 9447 0,'0'0'0,"0"0"0,0 17 16,0 1-16,0 16 16,-8 1-16,-1 0 15,9-1-15,9-16 16,-9-18-16</inkml:trace>
  <inkml:trace contextRef="#ctx0" brushRef="#br2" timeOffset="-202133.02">3951 8832 0,'0'0'0,"0"0"0,0 0 15,0 9-15,9 8 16,-1 9-16,1-9 15</inkml:trace>
  <inkml:trace contextRef="#ctx0" brushRef="#br2" timeOffset="-201279.7">4307 9300 0,'0'0'0,"0"0"0,0 0 0,0 0 0,0 0 16,0 0-16,0-9 16,-9 1-16,1-1 15,-1 9-15,-17 0 16,-9 17-16,-8 0 15,-1 18 1,10 8-16,-1 1 16,18-1-16,-1-8 15,18-9-15,0-9 16,0-8-16,9-1 16,8-8-16,1-8 15,16-10-15,1-8 16,0-34-1,8-18-15,1-9 16,-18-8-16,0 0 16,0 8-16,-17 26 15,-1 27-15,1 16 16,-9 1-16,0 8 16,0 9-16,0 0 15,-9 18 1,1 16-16,-10 27 15,1 17-15,8 17 16,9-8-16,0-9 16,0-18-16,18-8 15,-1-8-15,0-10 16,1-8-16,8-17 16,0 0-1,8-18-15,1 0 0,9-17 16,-10 0-1,1-8-15,-9-1 16,-9 0-16,-8 18 16,0 0-16,-9 8 15,0 0 1,-9 1-16,-8 8 16,-9 0-16,0 0 15,8 8-15,1 10 16,0-1-16,-1 9 15,10 0-15,8 0 16,0 0-16,8 0 16,10-9-16,-1-8 15,9 0-15,9-1 16,17-16 0,0-18-16,-9 0 15,27-9-15,-27 18 16</inkml:trace>
  <inkml:trace contextRef="#ctx0" brushRef="#br2" timeOffset="-200845.89">5193 9127 0,'-9'0'0,"9"8"0,0-8 15,0 18-15,0 8 16,0 8-16,9 1 15,0 8-15,-1 0 16,1 1-16,-18-1 16,1 0-1,-1-8-15,0-9 16,1 0-16,-1-9 16,0-8-16,0 0 15,9-9-15,0 0 16,0-9-16,9-8 15,9-27 1,16-16-16,27-18 16,-18 34-16</inkml:trace>
  <inkml:trace contextRef="#ctx0" brushRef="#br2" timeOffset="-200462.71">6226 9092 0,'0'0'0,"0"0"16,0 0-16,0 17 15,18 9 1,-1 26-16,9 0 16,-9 0-16,1-9 15,-1 1-15,1-1 16,-1-17-16,-8 0 16,-1-9-16,1-8 15,0 0-15,-9-1 16,0-8-1,0-8-15,17-27 16,0-34-16,18-9 16,-9 9-16,0 34 15,-17 18 1</inkml:trace>
  <inkml:trace contextRef="#ctx0" brushRef="#br2" timeOffset="-200023.02">6904 9360 0,'-9'0'0,"0"-8"0,-8 8 15,8 0-15,9 0 16,0 0-16,0 0 15,0 0-15,0 0 16,0 0-16,18 0 16,8-9-16,0 0 15,0-8-15,0 0 16,-9 0 0,0-1-16,-8 1 15,0 0-15,-18-1 16,0 1-16,-17 0 15,0 17-15,-17 0 16,-9 17-16,8 18 16,10 8-16,-1 0 15,18 0 1,17-8-16,0 0 16,17-9-16,9-9 15,17-8-15,27-1 16,-35 1-16</inkml:trace>
  <inkml:trace contextRef="#ctx0" brushRef="#br2" timeOffset="-199729.04">7520 9092 0,'0'0'0,"0"0"15,0 0-15,0 0 16,0 0-16,-9 0 15,1 0-15,-1 9 16,-8 8-16,-9 9 16,0 17-1,-9 9-15,0 9 16,18-1-16,-1-16 16,18-10-16,0-8 15,0 0-15,18 0 16,-1-8-16,18-10 15,26 1-15,26-9 16,-27 0 0</inkml:trace>
  <inkml:trace contextRef="#ctx0" brushRef="#br2" timeOffset="-199479.41">7711 9109 0,'0'0'0,"0"0"16,9 0-16,8 9 16,18 0-16,17-1 15,9-8-15,8-8 16,9-1-1,9-17-15,0 9 16,-26 8-16,-44 9 16</inkml:trace>
  <inkml:trace contextRef="#ctx0" brushRef="#br2" timeOffset="-199229.11">8189 8694 0,'0'0'0,"0"0"16,0 0-16,0 26 15,0 8-15,-9 18 16,0 9-16,-17 25 16,0 18-1,-8 9-15,16-18 16,1-8-16,17-18 15,0-17-15,9-9 16,34-25-16,-17-10 16</inkml:trace>
  <inkml:trace contextRef="#ctx0" brushRef="#br2" timeOffset="-198929.18">8623 9135 0,'0'0'0,"0"0"15,0 0-15,-9 26 16,-8 9-16,0 17 16,-1-9-16,10 0 15,8 1-15,0-18 16,17 0-16,0 0 16,18-18-1,17 1-15,-9-18 16,-8 1-16,-9-1 15,-17 0-15,0-17 16,-18 0-16,0 9 16,-34 0-16,-18 8 15,-8 9 1,25 17-16,18-8 16,17 0-16</inkml:trace>
  <inkml:trace contextRef="#ctx0" brushRef="#br2" timeOffset="-198513.41">10151 8477 0,'0'0'0,"0"0"0,0 0 16,0 9-16,0 8 15,0 26-15,0 35 16,-8 35 0,-1 25-16,0 18 15,1-8-15,8-36 16,0-17-16,0-17 16,8-8-16,1-27 15,0-17-15,-1-17 16,1-9-16</inkml:trace>
  <inkml:trace contextRef="#ctx0" brushRef="#br2" timeOffset="-197940.77">8814 9144 0,'0'0'0,"0"0"0,0 0 15,0 0 1,0 0-16,0 0 15,9 17-15,8 9 16,0 18-16,1-1 16,-1 0-16,1-8 15,-10-9-15,1 0 16,0 0-16,-9-9 16,0 0-1,-9 1-15,0-1 16,1-8-16,-1-1 15,0 1-15,9-9 16,0-9-16,0 1 16,9-18-1,26-44-15,51-16 0,1 17 16,-52 51 0</inkml:trace>
  <inkml:trace contextRef="#ctx0" brushRef="#br2" timeOffset="-197262.96">10733 8910 0,'0'0'0,"0"0"0,0 0 16,0 0-16,0 0 15,0 0-15,0 9 16,0 8-16,9 18 16,-1 17-16,1 8 15,9 10-15,-1-1 16,-8-17-16,-1-9 15,1-17 1,0 0-16,-1-9 16,-8-8-16,0 0 15,0-9-15,18-9 16,-1-26-16,0-25 16,9-27-16,9-17 15,0 9-15,0 26 16,-18 34-1</inkml:trace>
  <inkml:trace contextRef="#ctx0" brushRef="#br2" timeOffset="-196962.46">11280 8607 0,'0'0'0,"0"0"0,0 0 15,0 0-15,0 9 16,9-1-16,8 10 16,1-1-16,16 18 15,18 8-15,1 0 16,16 0 0,9 1-16,-8-10 15,-10-8-15,-7 0 16,-27-8-16,0-1 15,-18 0-15,-25 18 16,-53 43-16,-77 61 16,-62 8-16,-25 26 15,-139 113-15</inkml:trace>
  <inkml:trace contextRef="#ctx0" brushRef="#br2" timeOffset="-195263.09">12235 9014 0,'0'0'0,"0"0"0,0 0 15,18 9 1,8-1-16,26 10 16,0-10-16,0 1 15,0 0-15,-8-1 16,8 1-16,-17-9 15</inkml:trace>
  <inkml:trace contextRef="#ctx0" brushRef="#br2" timeOffset="-195080.91">12270 9265 0,'0'0'0,"0"0"0,0 0 15,0 0-15,18 9 16,-1 8 0,18 0-16,8-8 15,35 8-15,-17-8 16</inkml:trace>
  <inkml:trace contextRef="#ctx0" brushRef="#br2" timeOffset="-194512.26">13425 8988 0,'0'0'0,"0"0"0,0 0 15,0 0-15,0 0 16,-9-9-16,1 1 16,-18 8-16,-9 0 15,-8 8 1,-10 10-16,-7 16 15,-1 1 1,9 26-16,0 8 0,17-8 16,18-10-16,-1-7 15,18-18 1,0 0-16,9-18 16,8 1-16,9-18 15,18-8-15,8-26 16,-9-1-16,-8 10 15,-9 17-15,-9-1 16,-8 1-16,0 17 16,-9 0-16,0 17 15,0 18-15,0 8 16,0 0-16,0 1 16,17-18-1,0 0-15,1-18 16,-1 1-16,1-9 15</inkml:trace>
  <inkml:trace contextRef="#ctx0" brushRef="#br2" timeOffset="-194231.09">13625 9274 0,'0'0'0,"0"0"0,0 0 16,-9 17-1,0 0-15,1 1 16,8 8-16,0 0 15,8 0-15,10 0 16,-1-9-16,18-8 16,0-1-1,-9-16-15,0-1 16,-9 0-16,-8-8 16,-1-9-16,-16 0 15,-1 9-15,-17-1 16,-9 10-16,-17 8 15,0 17-15,9 0 16,17 1-16,17-10 16</inkml:trace>
  <inkml:trace contextRef="#ctx0" brushRef="#br2" timeOffset="-193181.22">14346 8642 0,'0'0'0,"0"0"0,0 0 16,0 0-16,0 0 15,0 0-15,0 0 16,0 0 0,0 0-16,0 17 15,0 26-15,0 35 16,0 35-16,0 17 15,0 0 1,0-26-16,0-18 16,0-8-16,0-26 15,0-9-15,0-17 16,0-17-16,0-9 16</inkml:trace>
  <inkml:trace contextRef="#ctx0" brushRef="#br2" timeOffset="-191946.84">14580 9005 0,'0'0'0,"0"0"0,0 0 0,0 0 16,0 0-16,0 0 15,0 0-15,0 0 16,17 0-16,9 9 16,9 8-16,0 1 15,8 8 1,-8 0-16,0 8 16,-9 1-16,-17 17 15,-18 0-15,-26 8 16,-8 1-16,-18-9 15,9-9-15,17-17 16,0-17 0,9 0-16,26-9 0,9-9 15,0 0-15</inkml:trace>
  <inkml:trace contextRef="#ctx0" brushRef="#br2" timeOffset="-191713.42">15040 8979 0,'0'0'0,"0"0"0,-8 0 16,-1 18-1,-8-1-15,-10 9 16,-16 17-16,8 27 16,1-1-16,16-8 15,1-10-15,17-7 16,0-10-1,0-8-15,17 0 0,18-8 16,17-10 0,-9 1-16,-16-9 15</inkml:trace>
  <inkml:trace contextRef="#ctx0" brushRef="#br2" timeOffset="-191442.13">15231 9300 0,'0'0'0,"0"0"15,0 8 1,0 10-16,-8-1 16,8 9-16,0 0 15,0 0-15,0-9 16,17 1-16,0-10 16,1 1-16,-1 0 15,9-18-15,0 0 16,-8 1-1,-10-1-15,1-17 16,-18 0-16,-17-9 16,0 18-16,-9 0 15,9-1-15,9 10 16,8-1-16</inkml:trace>
  <inkml:trace contextRef="#ctx0" brushRef="#br2" timeOffset="-191177.14">15379 8988 0,'0'0'0,"0"0"15,0 0-15,17 17 16,9 1-16,9 8 16,0 8-1,8 1-15,18 0 16,0 8-16,-9-17 15,-17 0-15,-9-9 16,-18 1-16,-16 16 16,-18 9-16,-9 9 15,-26 0-15,-8 9 16,-1-9 0,9-17-16,44-27 15</inkml:trace>
  <inkml:trace contextRef="#ctx0" brushRef="#br2" timeOffset="-190913.67">16022 9386 0,'0'0'0,"0"0"0,0 0 15,0 0-15,0 0 16,0 0-16,17 9 16,9 0-16,26-1 15,18-16-15,-1-1 16,9-8 0,-26-9-16,-26 17 15</inkml:trace>
  <inkml:trace contextRef="#ctx0" brushRef="#br2" timeOffset="-190713.91">16369 9057 0,'0'0'0,"0"0"0,0 18 15,0 8-15,9 26 16,-18 26-16,0 17 15,1 0 1,8 0-16,17 1 0,9-27 16,-17-52-1</inkml:trace>
  <inkml:trace contextRef="#ctx0" brushRef="#br2" timeOffset="-190195.01">17385 9161 0,'0'0'0,"0"0"0,0 0 15,0 0-15,0 0 16,0-8-1,-9-1-15,1 0 0,-1 1 16,-17-1 0,-9 9-16,-8 0 15,-1 0-15,-17 17 16,1 27 0,-1 8-16,9 8 0,0 1 15,26-18-15,8-8 16,18-9-16,0 0 15,9-18 1,8 1-16,18-9 16,8-9-16,10-17 15,-1 0-15,-9-8 16,-17 16-16,0 1 16,-17 8-16,0 1 15,-1 8-15,-8 0 16,0 0-1,0 17-15,0 0 16,9 18-16,0 0 16,8 8-16,0-17 15,9 0-15,0-9 16,-17-17 0</inkml:trace>
  <inkml:trace contextRef="#ctx0" brushRef="#br2" timeOffset="-190028.23">17611 9464 0,'0'0'0,"0"0"0,0 0 16,0 18-16,0 16 16,8 27-1,-8 0-15,0 8 16,9-34-16</inkml:trace>
  <inkml:trace contextRef="#ctx0" brushRef="#br2" timeOffset="-189713.82">18062 9005 0,'0'0'0,"0"0"0,0 26 15,-8 35-15,-1 52 16,-9-1-16,-8 18 15,9 0-15,8-43 16,1-18 0,8-26-16,0-26 15</inkml:trace>
  <inkml:trace contextRef="#ctx0" brushRef="#br2" timeOffset="-189164.11">18158 9283 0,'0'0'0,"0"0"0,0 0 15,17 8-15,0 1 16,1-1-16,8 1 15,-9 0-15,9-1 16,-8 1 0,8 8-16,-18 1 15,1-1-15,0 0 16,-18 1-16,0 8 16,-17 8-16,0 1 15,9-9-15,0-9 16,-1-8-16,10 0 15,8-9-15,0 0 16,0-9 0,17 0-16,0 1 15,1-1-15,390-320 16,-417 329-16,0 0 16,1 0-16,8 0 15,-9 0-15,0 0 16,-8 17-16,-18 1 15,-8 16 1,-1 1-16,10 8 16,-1 0-16,0 1 15,18 8 1,8-9-16,9-17 0,9-9 16,43-17-16,-17 0 15</inkml:trace>
  <inkml:trace contextRef="#ctx0" brushRef="#br2" timeOffset="-189006.92">18783 9430 0,'0'0'0,"0"0"0,0 0 16,0 17-16,0 0 16,0 18-16,0 8 15,0-8 1,0 8-16,0-8 15,0-18-15</inkml:trace>
  <inkml:trace contextRef="#ctx0" brushRef="#br2" timeOffset="-188681.08">19000 9153 0,'0'0'0,"0"0"0,0 0 16,0 0-16,17 17 15,1 0-15,17 9 16,-1 0 0,10 0-16,8 0 15,-9 0-15,-8-9 16,-9 1-16,-17-1 15,-1 0-15,-16 18 16,-10 17-16,-34 26 16,-9 17-16,-8-17 15,8-26 1,18-17-16,17-9 16,17-18-16</inkml:trace>
  <inkml:trace contextRef="#ctx0" brushRef="#br2" timeOffset="-188278.81">19773 9560 0,'0'0'0,"0"0"0,0 0 15,0 0-15,17 8 16,9 1 0,35 0-16,9-9 15,16 0-15,19-9 16,-1 0-16,-9 1 16,-16-1-16,-27 0 15,-26 9-15,-18 0 16</inkml:trace>
  <inkml:trace contextRef="#ctx0" brushRef="#br2" timeOffset="-188096.91">20164 9386 0,'0'0'0,"0"9"0,-9 17 16,0 9-1,1 17-15,-1 0 16,0-9-16,1 18 16,8-9-16,0-26 15</inkml:trace>
  <inkml:trace contextRef="#ctx0" brushRef="#br2" timeOffset="-187917.5">20841 9603 0,'0'0'0,"0"0"0,0 0 16,0 0 0,0 9-16,17-1 0,-8-8 15</inkml:trace>
  <inkml:trace contextRef="#ctx0" brushRef="#br2" timeOffset="-187793.9">21162 9586 0,'0'0'0,"0"0"0,0 0 16,9-9-16,8 9 15</inkml:trace>
  <inkml:trace contextRef="#ctx0" brushRef="#br2" timeOffset="-187665.25">21518 9542 0,'0'0'0,"0"0"16,0 0-16,0 0 15,9 9-15</inkml:trace>
  <inkml:trace contextRef="#ctx0" brushRef="#br2" timeOffset="-187231.34">22343 9612 0,'0'0'0,"0"0"16,0 0-16,18 0 16,25 0-16,18 8 15,26 1-15,8-18 16,1 1-16,17-10 15,-9 1-15,-43 8 16,-35 9 0</inkml:trace>
  <inkml:trace contextRef="#ctx0" brushRef="#br2" timeOffset="-187061.64">22717 9421 0,'0'0'0,"0"0"0,0 17 16,0 18 0,0 26-16,-9 25 15,0-8-15,-8 0 16,26-9-16,-1-43 16</inkml:trace>
  <inkml:trace contextRef="#ctx0" brushRef="#br2" timeOffset="-186398.08">24115 9516 0,'0'0'0,"0"0"0,0 0 15,0 0-15,0-8 16,0-1-16,-9 0 16,0 1-16,-17-10 15,-17 1 1,-18 17-16,-17 9 15,-17 17-15,16 8 16,1 27-16,0 17 16,35-17-16,17-1 15,17-17-15,9-17 16,17 0-16,18-8 16,17-10-1,26-16-15,9-27 16,-9-8-16,-17-9 15,-18 17-15,-17 1 16,1 16-16,-19 1 16,1 17-16,-9 0 15,0 17-15,-9 27 16,9 16 0,0 1-16,18-9 15,8-9-15,0-8 16,-18-27-16</inkml:trace>
  <inkml:trace contextRef="#ctx0" brushRef="#br2" timeOffset="-186000.37">24315 9889 0,'0'0'0,"0"0"0,0 0 0,0 17 15,0 0 1,-9 1-16,0-1 16,0 0-16,1 1 15,8-10-15,0 1 16,0 0-16,0-9 15,0 0-15,0-9 16,17 0-16,1-8 16,16 0-1,-8-1-15,0 10 16,-8-1-16,-1 9 16,-8 0-16,-1 17 15,1 1-15,0-1 16,8 18-16,-8-18 15,0-8-15</inkml:trace>
  <inkml:trace contextRef="#ctx0" brushRef="#br2" timeOffset="-185768.47">24810 9993 0,'0'0'0,"0"0"15,0 0-15,0 0 16,0 0-16,17 0 16,0 0-16,18-9 15,0 9-15,-9 0 16</inkml:trace>
  <inkml:trace contextRef="#ctx0" brushRef="#br2" timeOffset="-185597.68">25322 9845 0,'0'0'0,"0"0"0,0 0 16,0 9-1,-9 17-15,9 17 16,-9 18-16,18 17 16,9 0-16,-10-52 15</inkml:trace>
  <inkml:trace contextRef="#ctx0" brushRef="#br2" timeOffset="-184931.79">25964 9360 0,'0'0'0,"0"0"16,0 0-16,0 18 15,0 8-15,-8 43 16,-1 44-16,-8 25 15,8 1-15,0-9 16,1-26-16,8-18 16,0-25-1,0-27-15,0-16 16,0-10-16,8 1 16</inkml:trace>
  <inkml:trace contextRef="#ctx0" brushRef="#br2" timeOffset="-184414.84">26251 9577 0,'0'0'0,"0"0"0,0 0 16,9 0-16,8 0 15,0 0 1,9 9-16,1 8 16,7 0-16,1 18 15,-9 0-15,0-1 16,-17 1 0,-1 8-16,-16 0 0,-1 1 15,-8-1 1,-9-8-16,8-9 15,1 0-15,0-18 16,-1 1-16,18-9 16,0 0-16,0-9 15,18-8-15,8 0 16,26-18-16,43-52 16,-34 1-16,-35 43 15,0 8-15,-8 9 16,-10 9-1,1-1-15,0 18 16,-9 0-16,-9 9 16,-8 17-16,-10 17 15,-7 9-15,16 9 16,1-9-16,26-9 16,17-8-1,-9-18-15</inkml:trace>
  <inkml:trace contextRef="#ctx0" brushRef="#br2" timeOffset="-184030.03">26815 9958 0,'0'0'0,"0"0"15,0 9-15,0 8 16,0 0-16,0 1 16,0-1-16,0-8 15,0-1-15,0 1 16,0 0 0,0-9-16,0 0 15,18-9-15,-1 0 16,1-8-16,8 0 15,0-1-15,-9 10 16,0 8-16,1 0 16,-1 0-16,0 17 15,1 0 1,-1 18-16,-8 0 16,0-9-16,17 8 15,8 1-15,-25-26 16</inkml:trace>
  <inkml:trace contextRef="#ctx0" brushRef="#br2" timeOffset="-183866.25">27328 10079 0,'0'0'0,"0"0"16,0 0-16,0 0 15,17-8-15,27-10 16,-1 10-16</inkml:trace>
  <inkml:trace contextRef="#ctx0" brushRef="#br2" timeOffset="-183665.12">27849 9897 0,'0'0'0,"0"0"16,0 0-16,0 9 15,0 8-15,9 18 16,-9 8-16,0 9 16,26 18-16,0-36 15</inkml:trace>
  <inkml:trace contextRef="#ctx0" brushRef="#br2" timeOffset="-183331.27">27988 9551 0,'0'0'0,"0"0"15,0 0-15,17 9 16,9 8-16,18 0 16,25 18-16,18 0 15,-9-1 1,-26-8-16,-8 0 15,-18-9-15,-9 18 16,-17 8-16,-43 44 16,-70 43-16,-78 9 15,-174 112-15</inkml:trace>
  <inkml:trace contextRef="#ctx0" brushRef="#br2" timeOffset="-174115.15">2657 10400 0,'0'0'0,"0"0"0,-8 17 16,-1 18-16,0 8 15,9 0-15,-9 1 16,9-18 0</inkml:trace>
  <inkml:trace contextRef="#ctx0" brushRef="#br2" timeOffset="-173970.53">2701 9958 0,'0'0'0,"0"0"0,0 0 16,0 0-16,0 9 16,17 8-16,0-8 15</inkml:trace>
  <inkml:trace contextRef="#ctx0" brushRef="#br2" timeOffset="-173580.62">3395 10036 0,'0'0'16,"-8"0"-16,-1 0 15,-8 0-15,8-9 16,-8 9-16,8 0 16,-17 0-16,0 0 15,0 0-15,-9 18 16,0 25-16,1 9 16,-1 17-16,17 0 15,1 1 1,8-1-16,-8 9 15,8-26-15,1-9 16,-1 1-16,0-18 16,-8 0-16,0 0 15,8-18-15,9 1 16</inkml:trace>
  <inkml:trace contextRef="#ctx0" brushRef="#br2" timeOffset="-173456.66">2796 10478 0,'0'0'0,"0"0"0,18 0 16,8 0-16,17 0 16,18 0-16,34-9 15,-25 9-15</inkml:trace>
  <inkml:trace contextRef="#ctx0" brushRef="#br2" timeOffset="-172266.74">4133 10322 0,'0'0'0,"0"0"15,-8 0-15,-1-9 16,0 9-16,1 0 16,-18 0-16,0 26 15,-9 9-15,0 25 16,9 10-16,9-10 16,17-8-16,17-8 15,0-18 1,18 0-16,0-18 15,8-16-15,1-10 16,-9-8-16,-9-8 16,-18-10-16,1 1 15,-18-9-15,-8 17 16,-9 1-16,8 8 16,1 17-1,0 9-15,-1 0 16,18 0-16</inkml:trace>
  <inkml:trace contextRef="#ctx0" brushRef="#br2" timeOffset="-171966.62">4333 10304 0,'0'0'0,"0"0"15,0 18-15,18-1 16,-1 18-16,-8-1 15,-1 18-15,1 0 16,0 0-16,-1-8 16,-8-10-1,0-8-15,-8-8 16,-1-1-16,0-8 16,9-1-16,0 1 15,0-9-15,0 0 16,0-9-16,0-17 15,18-17-15,-1 0 16,26 8-16,1 0 16,-18 18-16</inkml:trace>
  <inkml:trace contextRef="#ctx0" brushRef="#br2" timeOffset="-171746.2">4550 10417 0,'0'0'0,"0"0"0,0 0 16,9 0-16,8 0 16,1 0-16,16 0 15,19-9-15,7 1 16,10-10-16,17 1 15,8 0-15,-60 8 16</inkml:trace>
  <inkml:trace contextRef="#ctx0" brushRef="#br2" timeOffset="-171494.76">4898 10010 0,'0'0'0,"0"0"16,0 0-16,-9 17 16,0 27-16,1 16 15,-1 18-15,0 17 16,1 1-16,8-10 16,0-16-16,0-18 15,8-18-15,10-8 16,25 0-1,18-8-15,0-44 16,-35 0-16</inkml:trace>
  <inkml:trace contextRef="#ctx0" brushRef="#br2" timeOffset="-171083.76">5288 9941 0,'0'0'0,"0"0"15,0 0-15,0 17 16,9 18-16,-9 17 16,0 17-16,-9 18 15,-8 8-15,-9 9 16,0-18-16,0-16 16,9-18-16,-1-9 15,9-17 1,1-9-16,8-8 15,0 0-15,0-9 16,0-9-16,17 0 16,1-17-16,8 0 15,0 9-15,-9 0 16,-8 8-16,-1 0 16,1 9-1,0 0-15,-1 0 16,10 18-16,-1 8 15,1 0-15,-1 0 16,0-9-16,1 0 16,16-8-16,27-9 15,-26 0-15</inkml:trace>
  <inkml:trace contextRef="#ctx0" brushRef="#br2" timeOffset="-170747.45">5844 10452 0,'0'0'0,"0"0"0,0 0 15,-9 0-15,1 17 16,-1 9 0,0 9-16,-8 8 15,8 0-15,9 1 16,0-10-16,0-8 15,9 0-15,8-9 16,1-8-16,-1 0 16,1-9-16,-1-9 15,0-8 1,9-18-16,-17 1 16,-18-1-16,-17 0 15,-8 1-15,-10 16 16,-8 1-16,0 17 15,26 17-15,17 1 16</inkml:trace>
  <inkml:trace contextRef="#ctx0" brushRef="#br2" timeOffset="-170132.9">6200 10408 0,'0'0'0,"0"0"0,0 0 16,0 0-16,0 0 15,9 9-15,0 8 16,-9 9-16,0 9 15,-9 8 1,0 1-16,1-18 16,-1 0-16,9-9 15,0-8-15,0-1 16,0-8-16,0 0 16,0-8-16,9-1 15,8-8-15,0-9 16,1 8-1,-1 1-15,0 0 16,1 17-16,-1 0 16,-8 0-16,-1 0 15,1 8-15,0 10 16,0-1-16,-1 0 16,10 1-1,-1-10-15,0 1 16,1-9-16,16-9 15,-16 1-15</inkml:trace>
  <inkml:trace contextRef="#ctx0" brushRef="#br2" timeOffset="-169782.79">6730 10452 0,'0'0'0,"0"0"0,0 0 15,0 0-15,0 0 16,-9 8-16,1 10 16,-1-1-16,9 18 15,0-1-15,0 10 16,9-18 0,8-9-16,0 0 15,1-8-15,-1 0 16,9-18-16,0 0 15,0-8-15,-17-9 16,0 0-16,-18 0 16,0 0-16,-17 0 15,-9 9 1,-8-1-16,8 1 16,0 17-16,18 0 15,17 0-15,0 0 16</inkml:trace>
  <inkml:trace contextRef="#ctx0" brushRef="#br2" timeOffset="-169410.91">7051 10313 0,'0'0'0,"0"0"0,0 0 16,0 0-16,0 0 15,0 0-15,9 0 16,0 0-16,8 17 16,0 1-1,1 8-15,-1 17 16,-8 9-16,-1 0 16,-8-9-16,-8-8 15,-1-9-15,0 0 16,1-9-16,-1-8 15,0 0-15,9-1 16,0-8 0,0-8-16,0-18 15,18-9-15,-1-8 16,18-9-16,8 0 16,9 8-16,0 18 15,-26 18-15</inkml:trace>
  <inkml:trace contextRef="#ctx0" brushRef="#br2" timeOffset="-168867.29">7503 10391 0,'0'0'0,"0"0"16,0 0-16,0 0 15,0 0-15,0 0 16,0 0-16,0 9 15,-9 8 1,0 9-16,1 9 16,-10-1-16,1 1 15,0-9-15,-1 0 16,10-17-16,8-1 16,0 1-1,0-9-15,0-9 16,17-8-16,0-9 15,1-9-15,8 9 16,0 9-16,-9 0 16,-8 17-16,0 0 15,-1 0-15,1 17 16,0 0-16,-9 9 16,8 0-16,-8 0 15,0-8 1,0-10-16,0 1 15,0-9-15,18-9 16,8-17-16,8 0 16,10-8-16,-1-1 15,-17 18 1,0-1-16,0 18 0,-17 0 16,0 0-1,-1 9-15,1 0 16,0-1-16,8 1 15,1 8-15,-10-8 16,1-9-16</inkml:trace>
  <inkml:trace contextRef="#ctx0" brushRef="#br2" timeOffset="-168333.57">8328 10426 0,'0'0'0,"0"0"0,0 0 15,0 0-15,-9-9 16,0 9-16,1-9 15,-10 9-15,-8 0 16,0 0-16,0 9 16,-9 8-16,9 9 15,0 9-15,9 0 16,0-9 0,17 0-16,0-9 15,8-8-15,10-1 16,-1-16-16,0-1 15,9 0-15,-8 1 16,-1-1-16,-8 9 16,0 0-1,-1 0-15,-8 0 16,9 17-16,0 1 16,8-10-16,0 1 15,1 0-15,8-18 16,8 0-16,1-17 15,9 0-15,-10-17 16,18-35-16,-17-26 16,-17 17-1,-10 27-15,-8 17 16,-8 17-16,8 8 16,-9 18-16,0 9 15,1 26-15,-10 25 16,9 18-16,9 9 15,18 8-15,8-17 16,9-26 0,8-17-16,0-9 15,-25-18-15</inkml:trace>
  <inkml:trace contextRef="#ctx0" brushRef="#br2" timeOffset="-163054.34">9639 9932 0,'-9'-9'0,"1"1"0,8 8 15,-9 0-15,0 0 16,9 0-16,0 0 16,-8 8-16,8 36 15,-9 34-15,0 34 16,9 9 0,0-8-16,0-18 0,-8-34 15,8-26 1,0-9-16,0-9 15,0-8-15,0-9 16,0-9-16,17-17 16,0-17-16,18-1 15,0 10-15,-1-1 16,19 18-16,-10-1 16,0 18-1,1 0-15,-1 9 16,-17 8-16,-8 1 15,-10 8-15,-8 8 16,-26 10-16,0-1 16,-17-8-16,-9-9 15,0 0-15,26-9 16,8-8 0,18-1-16,0-8 15</inkml:trace>
  <inkml:trace contextRef="#ctx0" brushRef="#br2" timeOffset="-162649.39">10612 10400 0,'0'0'0,"0"0"0,0 0 15,0-9-15,-9 0 16,0 1-16,1-1 15,-19 9-15,1 0 16,-17 9-16,0 8 16,-1 18-1,1 8-15,8 9 16,9-9-16,9 1 16,17-18-16,0-9 15,0-8-15,17-1 16,0-16-16,18-10 15,-9-8-15,0 9 16,0 0 0,-8 8-16,-10 0 15,1 9-15,0 0 16,-9 0-16,8 18 16,10-1-16,-1 9 15,0 0-15,9-9 16,-8 1-16</inkml:trace>
  <inkml:trace contextRef="#ctx0" brushRef="#br2" timeOffset="-162301.02">11107 10287 0,'0'0'0,"0"0"0,0 0 15,0 0 1,0 0-16,-9 0 16,0 0-16,-17 17 15,0 1-15,0 8 16,9 0-16,-1 0 16,10 0-16,8 0 15,0 0-15,0 0 16,0-9-1,0 0-15,0-8 16,0 0-16,0-1 16,-9 10-16,0-1 15,1 0-15,-19 1 16,10-10-16,-9 10 16,17-1-16</inkml:trace>
  <inkml:trace contextRef="#ctx0" brushRef="#br2" timeOffset="-162152.33">11298 10408 0,'0'0'0,"0"0"0,0 18 16,0 8-16,0 8 16,0 10-16,-9-1 15,0 0 1,9-17-16</inkml:trace>
  <inkml:trace contextRef="#ctx0" brushRef="#br2" timeOffset="-162007.71">11280 10019 0,'0'0'0,"0"0"0,0 0 0,0 0 16,0 17-16,9 0 15,0-8-15</inkml:trace>
  <inkml:trace contextRef="#ctx0" brushRef="#br2" timeOffset="-161634.71">11966 10278 0,'0'-8'0,"0"-1"0,0 9 15,0 0 1,-8-9-16,-1 9 16,0 0-16,-17 0 15,-17 18-15,8-1 16,0 0-16,0 18 15,9 0-15,9 17 16,8 8-16,18 1 16,17-18-16,9 1 15,-9-18 1,0 0-16,-9-18 16,-8 1-16,-9 0 15,-17 16-15,-53 19 16,-60 34-16,-148 86 15</inkml:trace>
  <inkml:trace contextRef="#ctx0" brushRef="#br2" timeOffset="-160518.56">3352 11335 0,'-9'0'0,"9"0"16,0 0-16,0 0 15,-8 0-15,-1 0 16,-8 0-16,-18 17 16,-17 1-16,-26 16 15,-18 18 1,0 9-16,18-18 16,18 1-16,7-18 15,19 0-15,-1 0 16,18-9-16,-1 0 15,18 0-15,0 1 16,9 16 0,26 27-16,8 0 0,9-1 15,9 1 1,0-18-16,-9 1 16,-9-1-16,-8-17 15,-9 0-15,17-9 16,-16-8-16</inkml:trace>
  <inkml:trace contextRef="#ctx0" brushRef="#br2" timeOffset="-160133.09">3465 11690 0,'0'0'0,"0"0"16,0 0-16,0 0 15,0 0-15,0 0 16,9 9-16,8 8 16,-8 18-16,8 25 15,0 1-15,9 0 16,0-9-1,-17-9-15,0-17 16,-1 0-16,1-9 16,-9-8-16,0 0 15,0-1-15,0 1 16,0-9-16,17-26 16,1-35-16,8-25 15,9 8-15,17-18 16,-26 36-1</inkml:trace>
  <inkml:trace contextRef="#ctx0" brushRef="#br2" timeOffset="-159733.89">4220 11136 0,'0'0'0,"0"0"0,0 0 0,0 0 15,0 0-15,0 17 16,0 1-16,0 16 16,0 35-16,0 44 15,0 0 1,0 17-16,-8-1 0,-1-16 16,0-26-1,9-18-15,0-17 16,0-17-16,0-9 15,0-9-15,0-8 16,0-1-16,9-8 16</inkml:trace>
  <inkml:trace contextRef="#ctx0" brushRef="#br2" timeOffset="-159318">4733 11595 0,'0'0'0,"0"0"0,0 0 0,0 0 0,0 0 16,8 17-16,10 9 16,-1 9-16,0 17 15,1 8 1,-1 1-16,-8 0 16,0-18-16,-1 0 15,1-17-15,0 0 16,-9-8-16,0-10 15,0 1-15,0 0 16,0-9-16,0-18 16,17-51-1,9-52-15,9-27 16,8 19-16,-8 77 16</inkml:trace>
  <inkml:trace contextRef="#ctx0" brushRef="#br2" timeOffset="-158830.65">5436 11318 0,'0'0'0,"0"0"16,0 0-16,0 0 16,0 0-16,17 17 15,1 9-15,17 17 16,-1 9-16,18-8 15,0-1 1,9 0-16,-9-8 16,9-9-16,-17 0 15,-1-9-15,-17-8 16,-9-1-16,-8 1 16,0 0-16,-18-1 15,-8 10-15,-27 25 16,-34 18-1,-17 8-15,-10-8 16,10-1-16,8-8 16,26-8-16,27-18 15,16-18-15,18 1 16</inkml:trace>
  <inkml:trace contextRef="#ctx0" brushRef="#br2" timeOffset="-158416.5">6417 11647 0,'0'0'0,"0"0"0,0 0 16,0 0-16,18 0 15,-1 9-15,18-1 16,0 1-16,25 0 16,1-9-16,0 0 15,0 0-15,-18-9 16,-17 9 0,0 0-16,0 9 15,-17-9-15</inkml:trace>
  <inkml:trace contextRef="#ctx0" brushRef="#br2" timeOffset="-158227.33">6357 11959 0,'0'0'0,"0"0"0,0 0 16,17 8-16,18 1 15,17 0-15,-9-9 16,1 8-16,-27 10 16</inkml:trace>
  <inkml:trace contextRef="#ctx0" brushRef="#br2" timeOffset="-156268.08">7859 11110 0,'-9'-9'0,"0"1"16,1-1-1,-1 0-15,9 9 16,-9-8-16,9 8 15,-8-9-15,-1 9 16,0 0-16,-17 17 16,0 9-16,-9 26 15,-8 35-15,0 43 16,17 17-16,8 0 16,27-8-1,17-27-15,17-34 16,27-8-16,-18-36 15</inkml:trace>
  <inkml:trace contextRef="#ctx0" brushRef="#br2" timeOffset="-154401.85">8814 11725 0,'-9'-9'0,"1"-8"15,-1 8-15,9 1 16,-9-1 0,1 0-16,-1 1 15,0-10-15,1 1 16,-1-9-16,-9 9 16,-8-1-16,0 10 15,0 8-15,-8 0 16,-1 17-1,0 0-15,0 18 0,1 0 16,16 16 0,1 1-16,17 9 15,0-18-15,17-8 16,1-9-16,16-17 16,10-18-16,8-8 15,0-9 1,-9-9-16,-17 0 0,1 1 15,-10 16 1,-8 1-16,-1 17 16,-8 0-16,0 9 15,-8 25-15,-1 27 16,9 17-16,0-9 16,17-8-16,9-18 15,18-8 1,-27-26-16</inkml:trace>
  <inkml:trace contextRef="#ctx0" brushRef="#br2" timeOffset="-153834.24">9292 11898 0,'-9'0'0,"0"9"0,1 8 16,-1 9-16,-8 9 15,8-1-15,0 1 16,9 8 0,0-17-16,9 0 0,8-8 15,1-10 1,16-8-16,1-8 16,0-1-16,0-17 15,-9-17-15,-9 8 16,-8 0-16,-18 18 15,-8 0 1,-9-1-16,-9 18 16,0 0-16,18 9 15,17-9-15,0 0 16</inkml:trace>
  <inkml:trace contextRef="#ctx0" brushRef="#br2" timeOffset="-153552.12">9500 11344 0,'0'0'0,"0"0"0,0 0 15,0 0 1,0 0-16,17 0 16,9 0-16,18 0 15,8-9-15,17 0 16,10 9 0,-27-8-16,-26 8 0</inkml:trace>
  <inkml:trace contextRef="#ctx0" brushRef="#br2" timeOffset="-153369.33">9752 11153 0,'0'0'0,"0"0"15,0 18-15,0 8 16,0 17-16,0 17 16,0 10-16,9-10 15,-1-16 1,1 8-16,-9-9 15,0-17-15,0-17 16</inkml:trace>
  <inkml:trace contextRef="#ctx0" brushRef="#br2" timeOffset="-153238.48">9700 11621 0,'-9'-9'0,"0"1"0,9-1 16,0 9-16,0 0 15,0-9-15,0 1 16,18-1-1,8-17-15,0 0 16,-9 9-16</inkml:trace>
  <inkml:trace contextRef="#ctx0" brushRef="#br2" timeOffset="-153069.71">9665 11214 0,'0'0'0,"0"0"0,0 0 16,0 8-16,0 10 16,17 16-16,1 18 15,16 9-15,36 26 16,-9-35 0</inkml:trace>
  <inkml:trace contextRef="#ctx0" brushRef="#br2" timeOffset="-152169.11">11063 11500 0,'0'0'0,"0"0"0,0 0 16,0-9-16,0 0 16,-9 1-1,1-10-15,-18 1 16,0 8-16,-9 9 16,-9 9-16,-16 17 15,-1 26-15,9 17 16,8-8-16,18-1 15,9-8 1,8-8-16,9-10 16,0-8-16,18-17 15,8 0-15,8-18 16,1 0-16,0 1 16,0-18-16,-9 8 15,0 1-15,-18 0 16,1 8-16,0 0 15,-1 9 1,-8 0-16,0 0 16,0 18-16,0 8 15,9 8-15,9 10 16,-1-1-16,0-8 16,9-9-16,-8-9 15</inkml:trace>
  <inkml:trace contextRef="#ctx0" brushRef="#br2" timeOffset="-151990.04">11332 11855 0,'0'0'0,"0"0"16,0 8-16,9 18 15,-9 9 1,0 0-16,-9-1 15,18 10-15,0-18 16,-1-18-16</inkml:trace>
  <inkml:trace contextRef="#ctx0" brushRef="#br2" timeOffset="-151736.17">11332 11387 0,'0'0'0,"0"0"0,0 0 16,9 0-16,8 0 16,18 0-1,17-9-15,9 1 16,0-1-16,8 0 15,9-8-15,-26 17 16,-34 0-16</inkml:trace>
  <inkml:trace contextRef="#ctx0" brushRef="#br2" timeOffset="-151569.06">11688 11222 0,'0'0'0,"0"0"0,0 0 16,0 0-16,0 0 15,0 18-15,0 16 16,0 1-16,9 0 16,8 8-16,9 9 15,9-17 1,-17-18-16</inkml:trace>
  <inkml:trace contextRef="#ctx0" brushRef="#br2" timeOffset="-151415.1">11628 11361 0,'0'0'0,"0"0"0,0 0 15,0 0-15,0 0 16,0 0-16,0 0 16,0 0-1,0 0-15,0 0 16,0 0-16,8 0 16,18-9-16,18 9 15,-18 0-15</inkml:trace>
  <inkml:trace contextRef="#ctx0" brushRef="#br2" timeOffset="-151146.58">12070 11863 0,'0'0'0,"0"0"16,0 0-16,0 0 15,0 0-15,0 0 16,0 9-16</inkml:trace>
  <inkml:trace contextRef="#ctx0" brushRef="#br2" timeOffset="-150986.99">12583 11820 0,'0'0'0,"0"0"0,0 0 15,0 0-15,0 0 16,0 0-16,0 0 16</inkml:trace>
  <inkml:trace contextRef="#ctx0" brushRef="#br2" timeOffset="-150847.7">12869 11785 0,'0'0'0,"0"0"0,0 0 0,0 0 16,0 0-16,0 0 16,0 0-16,0 0 15</inkml:trace>
  <inkml:trace contextRef="#ctx0" brushRef="#br2" timeOffset="-150479.52">14241 11413 0</inkml:trace>
  <inkml:trace contextRef="#ctx0" brushRef="#br2" timeOffset="-149816.27">14050 11630 0,'0'0'0,"0"0"0,0 0 16,0 0-16,0 0 16,0-9-16,0 0 15,0 1-15,-8-1 16,-1-8-16,0-1 15,-8 1 1,-9 8-16,-18 9 16,1 0-16,-18 26 15,-8 9-15,8 17 16,0 8-16,9 10 16,9-1-16,25-8 15,1-18-15,17-17 16,0 0-1,17-17-15,9-1 16,26-8-16,9-17 16,26-18-16,-17 1 15,-10-1-15,-8 0 16,-26 18-16,1 0 16,-10-1-16,-8 10 15,-1 8-15,1 0 16,-9 0-1,0 17-15,9 18 16,-1 17-16,1 0 16,8 0-16,1-9 15,16-8-15,-16-18 16</inkml:trace>
  <inkml:trace contextRef="#ctx0" brushRef="#br2" timeOffset="-149467.83">14519 11924 0,'0'0'0,"0"0"15,0 17-15,-8 1 16,-1 8-16,0 8 16,1 10-1,-10-1-15,1-17 16,8 0-16,0-9 15,9-8-15,0-1 16,0 1-16,0-9 16,0-9-16,0 1 15,18-18-15,8 0 16,0 0-16,0 9 16,-9-1-16,-8 10 15,0 8 1,-1 0-16,1 8 15,-9 10-15,9-1 16,-1 9-16,1 0 16,8-17-16,-8-1 15</inkml:trace>
  <inkml:trace contextRef="#ctx0" brushRef="#br2" timeOffset="-149265.78">14893 12141 0,'0'0'0,"0"0"0,0 0 15,0 0-15,0 0 16,0 0 0,17 0-16,0 0 15,18-9-15,9 9 16,-10 0-16,-16 9 15</inkml:trace>
  <inkml:trace contextRef="#ctx0" brushRef="#br2" timeOffset="-149101.6">15396 11950 0,'0'0'0,"0"0"15,0 0-15,0 0 16,0 17-16,-8 9 15,-1 9-15,0 17 16,1 0-16,8 34 16,8-34-1</inkml:trace>
  <inkml:trace contextRef="#ctx0" brushRef="#br2" timeOffset="-148768.64">14389 11240 0,'0'0'0,"0"0"0,0 0 15,0 0-15,17 8 16,18 1-16,17-18 16,18 1-16,-10-10 15,27 1 1,9 9-16,-61-1 15</inkml:trace>
  <inkml:trace contextRef="#ctx0" brushRef="#br2" timeOffset="-148606.96">14676 11136 0,'0'0'0,"0"0"0,0 17 0,0 18 16,8-1-1,1 1-15,8 0 16,-8-18-16,-9-8 16</inkml:trace>
  <inkml:trace contextRef="#ctx0" brushRef="#br2" timeOffset="-148453.27">14589 11326 0,'0'0'0,"0"0"15,0 0-15,0 0 16,17 9-16,0 0 16,18-1-16,35-8 15,-18 0-15</inkml:trace>
  <inkml:trace contextRef="#ctx0" brushRef="#br2" timeOffset="-148002.91">15431 11188 0,'0'0'0,"0"0"0,17 9 15,18 16-15,17 19 16,26 25-16,18 26 16,-9 9-1,-9-8-15,-17 16 16,-9 9-16,-35-8 16,-17 8-16,-9-8 15,-17-9-15,-8-35 16,-1-17-16,0-9 15,18-17-15</inkml:trace>
  <inkml:trace contextRef="#ctx0" brushRef="#br2" timeOffset="-147318.7">16838 10027 0,'-9'0'0,"0"0"0,1 0 16,8 0-16,-9 0 16,0 18-16,-17 25 15,0 35-15,-17 34 16,8 44-16,-8 61 16,-9 34-1,8 18-15,9 16 16,18 1-16,8 0 15,18-26-15,17-26 16,9-44-16,17-43 16,0-43-16,0-34 15,-8-44-15,-1-18 16,-17-8-16</inkml:trace>
  <inkml:trace contextRef="#ctx0" brushRef="#br2" timeOffset="-146686.36">17368 10374 0,'0'0'0,"0"0"0,0 0 15,0 0-15,0 0 16,0 0-16,0 0 16,-9-9-16,0 0 15,0 1 1,-8-1-16,0 9 16,-9 0-16,-18 9 15,1 8-15,-9 18 16,0 8-16,17 18 15,9-1-15,8-16 16,18-1 0,0-17-16,18-9 15,-1-8-15,9 0 16,18-18-16,-1 0 16,1-8-16,-10 0 15,-8 8-15,-8 0 16,-10 9-16,1 0 15,0 0-15,-1 18 16,1 8 0,0 8-16,-1 1 15,10-1-15,-1-16 16,-8-10-16</inkml:trace>
  <inkml:trace contextRef="#ctx0" brushRef="#br2" timeOffset="-146419.48">17689 10772 0,'0'0'0,"0"0"16,0 0-16,0 17 16,0 1-16,0 8 15,17 0-15,1 0 16,-1-18-16,18 1 15,8 0 1,0-18-16,-16 0 16,-10 1-16,0-10 15,-8 10-15,-9-10 16,-9 10-16,-17-10 16,-9 18-16,27 9 15</inkml:trace>
  <inkml:trace contextRef="#ctx0" brushRef="#br2" timeOffset="-145936.86">17420 11197 0,'0'0'0,"0"0"16,0 0-16,0-9 16,-9 0-16,0 1 15,1-1-15,-10 9 16,-8 0-16,-9 17 16,1 1-1,-1 16-15,0 9 16,18-8-16,-1 8 15,18-8-15,0-9 16,0-9-16,9-8 16,9-9-16,16-9 15,1-17-15,8 0 16,1-8 0,-18 16-16,0 1 15,-9 0-15,-8 8 16,0 9-16,-9 0 15,0 0-15,0 17 16,0 9-16,0 9 16,8 8-16,1-8 15,8-9-15,27 0 16,-9 0 0</inkml:trace>
  <inkml:trace contextRef="#ctx0" brushRef="#br2" timeOffset="-145766.55">17802 11326 0,'0'0'0,"0"0"16,0 18-16,0 8 16,0 17-16,0 9 15,-9-9-15,9 1 16,0-10-16,0-16 15</inkml:trace>
  <inkml:trace contextRef="#ctx0" brushRef="#br2" timeOffset="-145551.39">17376 11889 0,'0'0'0,"0"0"0,0 0 16,0 0-16,0 0 16,0 0-16</inkml:trace>
  <inkml:trace contextRef="#ctx0" brushRef="#br2" timeOffset="-145407.62">17394 12132 0,'0'0'0,"0"0"0,0 0 15,0 0 1,0 0-16</inkml:trace>
  <inkml:trace contextRef="#ctx0" brushRef="#br2" timeOffset="-145283.58">17394 12452 0,'0'0'0,"0"9"0,0 0 0</inkml:trace>
  <inkml:trace contextRef="#ctx0" brushRef="#br2" timeOffset="-144784.14">17203 12764 0,'0'0'0,"0"0"0,0 0 0,0 0 16,0 0 0,0 0-16,-9-9 15,-17 9-15,-9 0 16,-8 18-16,-18 8 15,0 17-15,9 9 16,9 0-16,8-9 16,17-8-16,18-9 15,0-17-15,0-1 16,18 1-16,8-18 16,9 1-1,-1-18-15,1 8 16,-9 1-16,0 0 15,-17 8-15,0 9 16,-1 0-16,1 17 16,0 9-1,-1 9-15,10 0 16,-1 8-16,0-17 16,9-18-16,9 1 15,-17-9-15</inkml:trace>
  <inkml:trace contextRef="#ctx0" brushRef="#br2" timeOffset="-144468.9">17341 13015 0,'0'0'0,"0"0"16,0 0-16,0 18 15,0-1-15,0 0 16,0 18-16,-8-1 15,8-8-15,0 0 16,0-8-16,0-10 16,0 1-1,0-9-15,8-9 16,10 1-16,17-18 16,8-9-16,-17 18 15,0 0-15,-9 17 16,1 0-16,-9 0 15,-1 8-15,1 9 16,0 1 0,25 25-16,-8-8 15</inkml:trace>
  <inkml:trace contextRef="#ctx0" brushRef="#br2" timeOffset="-144276.64">17758 13162 0,'0'0'0,"0"0"0,0 0 16,0 0-16,9 0 16,8 0-16,18-8 15,26-1-15,-18 0 16</inkml:trace>
  <inkml:trace contextRef="#ctx0" brushRef="#br2" timeOffset="-144103.52">18297 12859 0,'0'0'0,"0"0"0,0 18 15,0 8-15,0 8 16,8 18-1,-8 18-15,-8 7 16,8 1-16,0-43 16</inkml:trace>
  <inkml:trace contextRef="#ctx0" brushRef="#br2" timeOffset="-143616.79">18384 10460 0,'0'0'0,"0"0"15,0 0-15,0 0 16,17 18-16,18 25 16,8 18-16,18 43 15,17 43-15,9 52 16,0 35 0,17 78-16,-35 8 15,-43-17-15,-17 35 16,-9-35-16,-17-43 15,-35-18-15,-9 1 16,-35 121-16</inkml:trace>
  <inkml:trace contextRef="#ctx0" brushRef="#br2" timeOffset="-125852.93">19235 11526 0,'0'0'0,"0"0"0,0 0 15,0 0-15,0 0 16,0 0 0,17 0-16,26 0 15,27 0-15,-1 0 16,9 0-16,9-9 15,0 0-15,-17 9 16,-1 0-16,-34 9 16</inkml:trace>
  <inkml:trace contextRef="#ctx0" brushRef="#br2" timeOffset="-125601.04">19330 11785 0,'0'0'0,"0"0"0,0 0 15,0 0-15,9 0 16,8 0-16,18 0 15,0 0-15,17 0 16,-9 0 0,-17 0-16</inkml:trace>
  <inkml:trace contextRef="#ctx0" brushRef="#br2" timeOffset="-123973.08">20737 11396 0,'0'0'0,"0"0"15,0 0-15,0 0 16,0 0-16,0 0 16,0-9-16,-9 0 15,0 1-15,-17-1 16,0 0-1,-17 1-15,0-1 16,-1 9-16,9 0 16,-8 17-16,-9 9 15,-9 26-15,26 9 16,18 0-16,8 8 16,9-17-16,18-9 15,-1 0-15,18-17 16,8-8-1,18-18-15,8-18 16,1-8-16,-9-17 16,-9-9-16,-17 0 15,-9 18 1,-18 16-16,1 1 0,-9 8 16,0 9-1,0 9-15,-9 34 16,9 18-16,0 8 15,18 0-15,-1-8 16,18 8-16,8-17 16,-26-34-16</inkml:trace>
  <inkml:trace contextRef="#ctx0" brushRef="#br2" timeOffset="-123558.1">21102 11751 0,'0'0'0,"0"0"16,0 0-16,0 0 15,0 0-15,0 0 16,-9 17-16,0 18 16,0-1-16,9 10 15,0-1-15,9-8 16,9-9 0,-1-9-16,0-8 15,9-18-15,0 0 16,0-17-16,0-17 15,-17 0-15,-18-9 16,-8 17-16,-9 0 16,0 18-16,0 0 15,-9 8 1,9 9-16,9 0 16,17 0-16</inkml:trace>
  <inkml:trace contextRef="#ctx0" brushRef="#br2" timeOffset="-123323.08">21154 11344 0,'0'0'0,"0"0"0,0 0 16,0 0-16,17 0 15,0 0 1,18-9-16,17 0 16,0 1-16,26-1 15,1 9-15,-45 0 16</inkml:trace>
  <inkml:trace contextRef="#ctx0" brushRef="#br2" timeOffset="-123153.31">21414 11171 0,'0'0'0,"0"0"16,0 0-16,0 17 15,0 9-15,0 8 16,9 10-16,8-1 16,-8 9-16,0 0 15,-1-35 1</inkml:trace>
  <inkml:trace contextRef="#ctx0" brushRef="#br2" timeOffset="-122983.2">21423 11318 0,'0'0'0,"-18"-9"15,-8 0-15,9 1 16,0-1-16,-1 9 16,1 0-1,8 0-15,9 9 16,0-1-16,9 10 15,17-1-15,17 0 16,36-8-16,-27 0 16</inkml:trace>
  <inkml:trace contextRef="#ctx0" brushRef="#br2" timeOffset="-122146.7">22187 11534 0,'0'0'0,"0"0"16,0-8-16,0-1 15,0 0 1,-9 1-16,1-1 16,-18 0-16,0 1 15,-9 8-15,-9 0 16,-8 17-16,-9 18 15,-8 17 1,8 8-16,27-8 0,7 9 16,10-9-1,17-9-15,0-17 16,9-9-16,8-8 16,9-18-16,18-8 15,8-18-15,8-8 16,1 0-16,-17-9 15,-18 17-15,0 18 16,-18 0 0,1 17-16,-9 0 15,-9 8-15,1 18 16,-1 9-16,-8 17 16,17 0-16,8-9 15,10-8-15,8-1 16,0-16-16</inkml:trace>
  <inkml:trace contextRef="#ctx0" brushRef="#br2" timeOffset="-121859.73">22378 11777 0,'0'0'0,"0"0"0,0 0 16,0 17-16,0 0 15,0 18 1,0-9-16,9 0 16,8 0-16,0-17 15,1-1-15,8 1 16,-9-9-16,-8-9 16,0 1-16,-1-1 15,-16-8 1,-1-9-16,-17 0 15,0 8-15,0 1 16,8 17-16,18 0 16</inkml:trace>
  <inkml:trace contextRef="#ctx0" brushRef="#br2" timeOffset="-121489.92">22751 11664 0,'0'0'0,"0"0"0,0 0 16,0 0-16,18 0 16,8 9-1,26 0-15,9-9 16,8-9-16,1 0 15,-1 1-15,-25 8 16,-27 8-16</inkml:trace>
  <inkml:trace contextRef="#ctx0" brushRef="#br2" timeOffset="-121289.73">23081 11378 0,'0'0'0,"0"0"0,0 0 16,0 26-16,-8 18 16,-1 16-16,0 10 15,1-1 1,-1 0-16,0 9 16,1-17-16,16-9 15,1-18-15</inkml:trace>
  <inkml:trace contextRef="#ctx0" brushRef="#br2" timeOffset="-120803.64">23872 11430 0,'0'0'0,"0"0"0,0 0 16,-9-8-16,0-1 16,-17 9-16,0 0 15,-17 17-15,-9 27 16,-9 8-1,9 8-15,0 1 16,17-9-16,18-9 16,17-17-16,0 0 15,0-17-15,17-1 16,18-16-16,17-10 16,0-16-1,9-10-15,-9 10 0,-9-1 16,-17 18-16,-8 0 15,-10 17 1,-8 0-16,0 8 16,0 18-16,0 18 15,0 7-15,0 10 16,0 0-16,26-1 16,0-16-1</inkml:trace>
  <inkml:trace contextRef="#ctx0" brushRef="#br2" timeOffset="-120628.02">24167 11829 0,'0'0'0,"0"0"0,0 8 16,0 18-16,0 9 15,0 0 1,0-9-16,0 8 15,0-8-15,0-17 16</inkml:trace>
  <inkml:trace contextRef="#ctx0" brushRef="#br2" timeOffset="-120420.33">24167 11396 0,'0'0'0,"0"0"16,0 0-16,0 0 16,17 0-16,18-9 15,8 0-15,18-8 16,-9 0 0,-26 17-16</inkml:trace>
  <inkml:trace contextRef="#ctx0" brushRef="#br2" timeOffset="-120275.23">24497 11274 0,'0'0'0,"0"0"15,0 0-15,0 9 16,0 8 0,0 1-16,17 8 15,-8 0-15,0-18 16,-9-8-16</inkml:trace>
  <inkml:trace contextRef="#ctx0" brushRef="#br2" timeOffset="-120139.34">24349 11222 0,'0'0'0,"0"0"16,0 0-16,0 9 15,0 8-15,9 9 16,17 18-16,-9-10 15</inkml:trace>
  <inkml:trace contextRef="#ctx0" brushRef="#br2" timeOffset="-119471.86">25339 11647 0,'0'0'0,"0"0"0,0 0 0,0-9 0,0 1 16,-8-10-1,-10-8-15,-17 9 16,1 0-16,-10 17 16,-8 17-16,-9 18 15,-8 8-15,8 9 16,9 17-16,9 0 16,25-8-16,10-18 15,8-8-15,8-9 16,10-17-1,16-9-15,18-18 16,18-16-16,-1-10 16,-17 10-16,-17-1 15,-9 18-15,-8-1 16,-10 10-16,1-1 16,0 9-1,-1 0-15,1 0 16,0 26-16,-1 9 15,10 17-15,-1 0 16,1-9-16,-1-8 16,0-9-16,-8-18 15</inkml:trace>
  <inkml:trace contextRef="#ctx0" brushRef="#br2" timeOffset="-119300.65">25617 11889 0,'0'0'0,"0"9"0,0 17 15,0 9-15,9 17 16,-9 0-16,-9-9 16,9-26-1</inkml:trace>
  <inkml:trace contextRef="#ctx0" brushRef="#br2" timeOffset="-118807.24">25930 11829 0,'0'0'0,"0"0"0,0 0 15,0 0 1,17 0-16,26 8 0,36 1 16,16 0-1,1-9-15,-9 0 16,-1-9-16,-25 0 16</inkml:trace>
  <inkml:trace contextRef="#ctx0" brushRef="#br2" timeOffset="-118640.28">26329 11725 0,'0'0'0,"0"0"16,0 17-16,-9 18 16,1 25-16,8 1 15,0 0-15,8-9 16,1-26-16</inkml:trace>
  <inkml:trace contextRef="#ctx0" brushRef="#br2" timeOffset="-118502.23">26833 11959 0,'0'0'0,"0"0"0,0 0 15,0 0-15,0 8 16</inkml:trace>
  <inkml:trace contextRef="#ctx0" brushRef="#br2" timeOffset="-118364.06">27119 12037 0,'0'0'0,"0"0"0,0 0 16,0 0-16,9 8 16</inkml:trace>
  <inkml:trace contextRef="#ctx0" brushRef="#br2" timeOffset="-118226.33">27501 11985 0,'0'0'0,"0"0"16,0 0-16,9 8 16,9 10-16</inkml:trace>
  <inkml:trace contextRef="#ctx0" brushRef="#br2" timeOffset="-117990.73">27684 12037 0,'0'0'0,"0"0"0,0 0 0,17 0 16,35 0-16,35-9 15,9 0-15,-1-8 16,-8 0-16,26-9 15,-26 0-15,-35 8 16,-26 10-16</inkml:trace>
  <inkml:trace contextRef="#ctx0" brushRef="#br2" timeOffset="-117824">28092 11656 0,'0'0'0,"0"0"16,0 8-16,-9 18 0,1 35 16,-1 51-16,-8 18 15,17-69 1</inkml:trace>
  <inkml:trace contextRef="#ctx0" brushRef="#br2" timeOffset="-117190.89">24427 11023 0,'0'0'0,"0"0"0,0 0 15,0 0 1,0 0-16,0 18 15,0 8-15,0 8 16,0 18-16,0-8 16,0 7-16,0 1 15,9 26 1,0 9-16,-1-52 0</inkml:trace>
  <inkml:trace contextRef="#ctx0" brushRef="#br2" timeOffset="-117037.89">24167 11422 0,'0'0'0,"0"0"0,0 0 16,0 0-16,26-9 16,35-8-1,60-27-15,-51 27 16</inkml:trace>
  <inkml:trace contextRef="#ctx0" brushRef="#br2" timeOffset="-116054.25">29108 11759 0,'0'0'0,"0"0"16,0 0-16,-9-8 16,1-1-16,-18 0 15,-1 9 1,-16 0-16,-18 18 15,1 16-15,-10 18 16,18 9-16,17 0 16,9-18-16,9 0 15,17-17 1,0 0-16,17-17 0,9 0 16,18-18-16,8 0 15,-9-8-15,1 0 16,-18 8-1,-9 0-15,-8 9 16,-1 0-16,1 0 16,-9 18-16,0 8 15,9 8-15,-1 10 16,10 7-16,-1 1 16,-8-17-1</inkml:trace>
  <inkml:trace contextRef="#ctx0" brushRef="#br2" timeOffset="-115710.97">29230 12184 0,'0'0'0,"0"0"0,0 0 16,0 0-1,0 8-15,0 10 16,0-1-16,0 0 15,0-8-15,0 0 16,0-1-16,0 1 16,0-9-16,8-9 15,10 1-15,-1-10 16,0 1 0,9 0-16,-8-1 15,-1 10-15,-8 8 16,-1 0-16,1 0 15,0 0-15,0 17 16,-1 0-16,1-8 16,0 0-16,-1-9 15</inkml:trace>
  <inkml:trace contextRef="#ctx0" brushRef="#br2" timeOffset="-115540.75">29568 12218 0,'0'0'0,"0"0"15,0 0-15,18 0 16,8 0-16,26 0 16,9-8-16,-27 8 15</inkml:trace>
  <inkml:trace contextRef="#ctx0" brushRef="#br2" timeOffset="-115389.72">30098 12054 0,'0'0'0,"0"0"16,0 0-16,0 0 16,0 17-16,0 18 15,0 17-15,0 17 16,0 26-16,0-43 15</inkml:trace>
  <inkml:trace contextRef="#ctx0" brushRef="#br2" timeOffset="-115004.27">29560 11526 0,'0'0'0,"0"0"15,0 0-15,0 0 16,0 0-16,34-9 16,18 0-16,9 1 15,17-10 1,9 1-16,17-9 15,-17 9-15,-52 8 16</inkml:trace>
  <inkml:trace contextRef="#ctx0" brushRef="#br2" timeOffset="-114807.05">29855 11309 0,'0'0'0,"0"0"0,0 0 0,0 0 15,0 17-15,17 9 16,1 26-16,-1-8 16,0 8-16,-8-9 15,0 0-15,-1-17 16,1-17-16</inkml:trace>
  <inkml:trace contextRef="#ctx0" brushRef="#br2" timeOffset="-114653.99">29560 11612 0,'0'0'0,"0"0"0,0 0 15,0 0 1,0-8-16,26-10 16,17-16-16,18-10 15,8-8-15,-43 35 16</inkml:trace>
  <inkml:trace contextRef="#ctx0" brushRef="#br2" timeOffset="-114523.85">29933 11274 0,'0'0'0,"0"0"16,0 9-16,0 8 16,17 9-16,1 26 15,51 35-15,-17-26 16</inkml:trace>
  <inkml:trace contextRef="#ctx0" brushRef="#br2" timeOffset="-113936.53">31157 11898 0,'0'0'0,"0"0"0,0 0 16,0 0-16,0-9 15,0 1-15,-8-1 16,-1-8-16,0-1 16,-17 10-16,-9 8 15,-8 8-15,-18 18 16,1 18-16,-1 16 15,9 10 1,17-18-16,18-9 16,17-17-16,0 0 15,17 0-15,18-18 16,8 1-16,9-18 16,9-17-1,0 1-15,-9-10 16,-26 18-16,0-1 15,-17 10-15,-1 8 16,1 0-16,-9 0 16,0 17-16,0 9 15,9 9-15,-1-1 16,10-8-16,-10-9 16</inkml:trace>
  <inkml:trace contextRef="#ctx0" brushRef="#br2" timeOffset="-113619.86">31392 12236 0,'0'0'0,"0"0"0,0 0 16,0 0-16,0 17 0,0 0 16,0 9-1,0 0-15,0 0 0,0-8 16,0-10-1,0 1-15,0-9 16,0 0-16,8-9 16,10-8-16,8 0 15,0-1-15,0 1 16,-9 0-16,-8 17 16,0 0-16,-1 0 15,1 8 1,0 10-16,-1 8 15,10 17-15,-1-8 16</inkml:trace>
  <inkml:trace contextRef="#ctx0" brushRef="#br2" timeOffset="-113441.52">31757 12366 0,'0'0'0,"0"0"0,0 0 16,0 0-16,17 0 16,18 0-16,17-9 15,0 0-15,0-8 16,-26 8 0</inkml:trace>
  <inkml:trace contextRef="#ctx0" brushRef="#br2" timeOffset="-113274.24">32373 12175 0,'0'0'0,"0"0"0,0 0 16,0 17-16,17 18 16,1 34-16,-1 18 15,-8 0-15,0-35 16,-1-35-16</inkml:trace>
  <inkml:trace contextRef="#ctx0" brushRef="#br2" timeOffset="-101005.71">19547 12816 0,'0'0'0,"0"0"0,0 0 0,0 0 16,0 0-1,0 0-15,18 0 16,8 0-16,26 0 16,26-9-16,9 1 15,-1-1 1,-7 0-16,-19 1 0,-25-1 15,-17 9 1</inkml:trace>
  <inkml:trace contextRef="#ctx0" brushRef="#br2" timeOffset="-100841.89">19643 13111 0,'0'0'0,"0"0"16,0 0-16,8 0 15,18 17 1,44 0-16,25-8 16,53-18-16,225-8 15</inkml:trace>
  <inkml:trace contextRef="#ctx0" brushRef="#br2" timeOffset="-94326.59">20928 12626 0,'-9'-9'0,"0"0"0,9 9 0,-8-8 0,-1 8 16,0 0-16,9 0 15,-8 0-15,-1 0 16,0 34-16,-8 70 16,-9 43-1,0 27-15,9-19 0,-1-42 16,10-35-1,-1-26-15,9-26 16,0 0-16,0-17 16,0-1-16,17-8 15,1 0-15</inkml:trace>
  <inkml:trace contextRef="#ctx0" brushRef="#br2" timeOffset="-93605.51">21631 12816 0,'0'0'0,"0"0"0,0 0 15,0 0-15,0 0 16,0 0-16,0 0 16,0 0-16,0 0 15,-8 0-15,-1-9 16,0 9 0,-17 0-16,-9 0 15,-8 0-15,-9 18 16,-9-1-16,0 9 15,9 0-15,9 9 16,-9 17-16,0 0 16,17 8-16,17 18 15,10-17 1,8-18-16,17 0 16,1-8-16,8-18 15,8-8-15,18-26 16,1-18-16,7-8 15,-8-18 1,-17 0-16,-9 10 0,-17 16 16,0 18-1,-1-1-15,1 10 16,-9 8-16,0 0 16,0 17-16,0 9 15,9 34-15,-1 1 16,1 0-16,0-18 15,8-8-15,9-1 16,9-8 0,-9-8-16</inkml:trace>
  <inkml:trace contextRef="#ctx0" brushRef="#br2" timeOffset="-93271.42">21944 13162 0,'0'0'0,"0"0"0,-9 0 0,0 0 15,1 18-15,-10-1 16,-8 18-16,9-1 16,0-8-16,17 0 15,0 0-15,8-8 16,10-10-16,-1 1 15,0 0 1,18-18-16,0 0 16,-9-17-16,-9 9 15,-8-9-15,-18 0 16,-17 0-16,-8 0 16,-10 9-16,-8 8 15,17 0-15,18 9 16,17 0-1</inkml:trace>
  <inkml:trace contextRef="#ctx0" brushRef="#br2" timeOffset="-92993.83">22326 12703 0,'0'0'0,"0"0"0,0 0 16,0 18-16,0 16 16,0 27-16,0 17 15,0 35-15,-9 8 16,9-9-16,-8-16 16,8-18-16,0-18 15,0-16 1,0-18-16,0 0 15,8-18-15,-8-8 16</inkml:trace>
  <inkml:trace contextRef="#ctx0" brushRef="#br2" timeOffset="-92543.49">22517 12513 0,'0'0'0,"0"0"0,0 0 15,9 0-15,-1 0 16,10 0 0,-1 9-16,9-1 0,0 10 15,0-1 1,0 0-16,-17 1 16,0-1-16,-9 0 15,-9 9-15,0 9 16,-17-1-16,0 1 15,9-9-15,-1 0 16,1-17-16,8 8 16,9-8-1,0-1-15,18 1 16,8 0-16,17-1 16,35 1-16,-17 0 15</inkml:trace>
  <inkml:trace contextRef="#ctx0" brushRef="#br2" timeOffset="-92076.64">22743 13232 0,'0'0'0,"0"0"0,0 0 0,0 0 15,0 0 1,17 0-16,9 0 15,26-9-15,26 0 16,9 1-16,-9-1 16,1 0-16,16 1 15,-43-1-15</inkml:trace>
  <inkml:trace contextRef="#ctx0" brushRef="#br2" timeOffset="-91876.88">23125 12937 0,'0'0'0,"0"0"0,0 0 16,0 0-16,0 18 16,0 8-16,0 34 15,-9 35 1,-8 27-16,-1-10 15,36 27-15,60 251 16</inkml:trace>
  <inkml:trace contextRef="#ctx0" brushRef="#br2" timeOffset="-90736.4">23958 12652 0,'0'0'0,"0"0"16,0 0-16,0 17 15,-8 43-15,-1 53 16,0 43 0,1 8-16,-1-34 15,0-8-15,1-18 16,-1-18-16,0-34 15,9-26-15,0-9 16,0-17-16,9 0 16</inkml:trace>
  <inkml:trace contextRef="#ctx0" brushRef="#br2" timeOffset="-90173.73">24592 13136 0,'0'0'0,"0"0"0,0 0 16,0 0-16,0-8 16,0-1-1,-8 1-15,-1-10 16,-8 1-16,-1 8 16,-8 1-16,0 8 15,-17 17-15,-1 26 16,-8 9-16,9 9 15,8-18 1,18 0-16,17-17 0,0 0 16,0-17-1,17 0-15,0-18 16,18-8-16,0-9 16,0 0-16,-9 8 15,-9 1-15,-8 8 16,-1 9-16,1 0 15,-9 9 1,9 8-16,0 18 0,-1 8 16,1 1-1,0-18-15,8 0 16,-8-18-16,-1 1 16</inkml:trace>
  <inkml:trace contextRef="#ctx0" brushRef="#br2" timeOffset="-90021.82">24766 13258 0,'0'0'0,"0"0"16,0 17-16,0 9 16,9 9-16,-9 8 15,8-8-15,10-9 16,-1-9-16</inkml:trace>
  <inkml:trace contextRef="#ctx0" brushRef="#br2" timeOffset="-89777.22">25035 12781 0,'0'0'0,"0"0"0,0 9 0,0 17 16,18 43-16,-10 44 16,1 25-16,0 10 15,-9-10-15,0-25 16,0-27-16,0-34 16,0-17-16,8-26 15,-8-1-15</inkml:trace>
  <inkml:trace contextRef="#ctx0" brushRef="#br2" timeOffset="-89444.18">25270 12591 0,'0'0'0,"0"0"0,0 0 15,8 0-15,10 0 16,-1 0-16,9 0 16,0 0-16,0 9 15,0-1 1,-8 1-16,-10 8 0,1 1 16,0-1-1,-18 17-15,0 1 16,1-9-16,-1 0 15,9-9-15,0-8 16,0 0-16,0 8 16,9-8-16,8 8 15,27-8-15,34 17 16,-18-9 0</inkml:trace>
  <inkml:trace contextRef="#ctx0" brushRef="#br2" timeOffset="-88860.77">25617 13353 0,'0'0'0,"0"0"0,0 0 0,0 0 0,9 0 0,8 0 16,18 0-16,26 0 16,8 0-16,27 0 15,-1-9-15,-17 1 16,0-10-16,-8 10 15,-27-10 1,-25 10-16</inkml:trace>
  <inkml:trace contextRef="#ctx0" brushRef="#br2" timeOffset="-88677.39">25930 13128 0,'0'0'0,"0"0"0,0 17 15,-9 18 1,0 25-16,1 10 16,-1 16-16,0 1 15,-8-9-15,17-9 16,0-26-16,9-8 16,-1-18-16</inkml:trace>
  <inkml:trace contextRef="#ctx0" brushRef="#br2" timeOffset="-88508.63">26442 13440 0,'0'0'0,"0"0"0,0 0 16,0 0-16,0 8 15,0 1-15</inkml:trace>
  <inkml:trace contextRef="#ctx0" brushRef="#br2" timeOffset="-88363.35">26876 13457 0,'0'0'0,"0"0"15,0 0-15,0 0 16,0 0-16,0 0 16</inkml:trace>
  <inkml:trace contextRef="#ctx0" brushRef="#br2" timeOffset="-88228.12">27189 13431 0,'0'0'0,"0"0"15,0 0-15,0 0 16,0 0 0,9 9-16</inkml:trace>
  <inkml:trace contextRef="#ctx0" brushRef="#br2" timeOffset="-87939.33">27632 13379 0,'0'0'0,"0"0"0,0 0 15,0 0 1,17 0-16,27 9 0,25-1 16,18 1-1,8-9-15,1-9 16,25 9-16,253 35 16</inkml:trace>
  <inkml:trace contextRef="#ctx0" brushRef="#br2" timeOffset="-87694.02">28022 13102 0,'0'0'0,"0"0"0,0 0 0,0 26 15,0 26-15,0 17 16,0 18-16,-8 25 15,-1 10 1,0-19-16,-8-16 16,17-18-16,9-25 15,8-18-15,-8-18 16</inkml:trace>
  <inkml:trace contextRef="#ctx0" brushRef="#br2" timeOffset="-87477.39">28735 13015 0,'0'0'0,"0"0"0,0 9 0,0 17 15,0 43-15,0 52 16,-9 9-1,-8 35-15,8-18 16,9-26-16,-9-43 16,9-52-16</inkml:trace>
  <inkml:trace contextRef="#ctx0" brushRef="#br2" timeOffset="-84795.1">29481 13370 0,'0'0'0,"0"0"16,0 0-16,0 0 16,0-8-16,-8-1 15,-1 0-15,-8-8 16,-18 8-16,-9 9 16,1 18-1,0-1-15,-9 9 16,8 9-16,9 8 15,1 0-15,16-8 16,18-9-16,0 0 16,0 0-16,18-18 15,8 1-15,0-9 16,8-9-16,1-8 16,0-9-1,-9 9-15,0 0 16,-17 8-16,-1 0 15,1 9-15,-9 0 16,0 0-16,9 18 16,-1 8-16,1 8 15,9 1-15,-1-9 16,0 0 0,1-18-16,-10 1 15</inkml:trace>
  <inkml:trace contextRef="#ctx0" brushRef="#br2" timeOffset="-84461.27">29672 13596 0,'0'0'0,"0"0"0,0 0 16,0 8 0,-8 9-16,-1 1 15,9 8-15,0 0 16,0-9-16,0-8 15,0-1-15,0 1 16,0 0-16,0-9 16,0-9-1,9 0-15,8 1 16,0-18-16,1 8 16,8 1-16,-9 0 15,-8 17-15,0 0 16,-1 0-16,1 0 15,0 17-15,-1 0 16,1 9 0,8 9-16,9-9 15,-17-17-15</inkml:trace>
  <inkml:trace contextRef="#ctx0" brushRef="#br2" timeOffset="-84287.75">30037 13725 0,'0'0'0,"0"0"0,0 0 0,0 0 15,0 0-15,0 0 16,17-8-16,1-1 16,34-8-16,0-9 15,-26 17-15</inkml:trace>
  <inkml:trace contextRef="#ctx0" brushRef="#br2" timeOffset="-84094.94">30523 13483 0,'0'0'0,"0"0"0,0 0 0,0 0 15,0 0-15,0 17 16,0 9-1,0 35-15,0 8 16,9-8-16,0-9 16,-1-26-16</inkml:trace>
  <inkml:trace contextRef="#ctx0" brushRef="#br2" timeOffset="-83659.07">30897 13154 0,'0'0'0,"0"0"0,0 0 15,0 0-15,0 0 16,0 0-16,0 0 15,0 8-15,0 36 16,9 42-16,-9 36 16,0 34-1,0-1-15,0-33 0,0-18 16,0-18 0,0-34-16,0-17 15,0-18-15,0-17 16</inkml:trace>
  <inkml:trace contextRef="#ctx0" brushRef="#br2" timeOffset="-83161.24">31001 13128 0,'0'0'0,"0"0"0,0 0 0,0 0 16,0 0 0,0 0-16,0 0 15,0 0-15,0 0 16,0 0-16,0 0 16,0 0-16,0 0 15,0 0-15,0 0 16,0 0-16,0 0 15,0 0 1,0 0-16,0 0 16,0 0-16,0 0 15,0 0-15,0 0 16,0 0-16,0 0 16,0 0-16,0 0 15,0 0-15</inkml:trace>
  <inkml:trace contextRef="#ctx0" brushRef="#br2" timeOffset="-82745.09">30906 12929 0,'0'0'0,"0"0"0,0 0 15,0 0-15,0 0 16,0 0-16,0 0 16,8 0-16,10 8 15,8 10 1,0-1-16,0 0 15,0 9-15,-9-8 16,-8-1-16,-1 0 16,-16 1-16,-1-1 15,0 9-15,1-9 16,-1-8-16,0-1 16,9 10-16,0-1 15,18 0 1,16 9-16,19 0 15,7-8 1,-34-18-16</inkml:trace>
  <inkml:trace contextRef="#ctx0" brushRef="#br2" timeOffset="-70029.93">19582 14046 0,'-9'0'0,"1"0"0,8 0 0,-9 0 0,9 0 16,0 0-16,0 0 16,0 0-16,17 0 15,18 9-15,8-1 16,27 1-16,-9 0 16,8-9-16,-17 8 15,-17-8-15,-18 0 16</inkml:trace>
  <inkml:trace contextRef="#ctx0" brushRef="#br2" timeOffset="-69846.29">19538 14358 0,'0'0'0,"0"0"15,0 0-15,0 0 16,9 0-1,9 0-15,25 0 16,52 8-16,10 1 16,-53-9-16</inkml:trace>
  <inkml:trace contextRef="#ctx0" brushRef="#br3" timeOffset="-66163.76">20502 13855 0,'0'0'0,"0"0"0,0 0 15,0 0 1,0 18-16,0 8 15,9 43-15,0 35 16,-18 26-16,0 17 16,1-17-16,8-43 15,0-10-15,0-25 16,0-26 0,8-17-16,1 0 15,0-9-15</inkml:trace>
  <inkml:trace contextRef="#ctx0" brushRef="#br3" timeOffset="-65719.58">20572 13959 0,'0'0'0,"0"0"0,0 0 15,0 0-15,0 0 16,0 0-16,0-8 16,0-1-16,0 0 15,0 1 1,0 8-16,0-9 16,0 9-16,0 0 15,9-9-15,8 9 16,18 0-16,-1 0 15,10 9-15,-1 0 16,1-1-16,-18 1 16,0 0-1,-18-1-15,1 1 16,0 8-16,-18 1 16,0-1-16,-17 9 15,-8 0-15,-1 0 16,0 0-16,9-9 15,9-8-15,8 8 16,0-8-16</inkml:trace>
  <inkml:trace contextRef="#ctx0" brushRef="#br3" timeOffset="-65308">20772 14418 0,'0'0'0,"0"0"0,0 0 15,0 0-15,0 0 16,0 0-16,0 0 15,8 0 1,1 0-16,0 9 16,-1 8-16,1 1 15,0-1-15,-9 0 16,0 9-16,0 0 16,0-8-16,-9-10 15,9 1-15,0-1 16,0-8-16,0-8 15,0-18 1,17-17-16,18-9 16,0-9-16,8 9 15,-17 17-15,-8 18 16,-10 17-16,1 9 16</inkml:trace>
  <inkml:trace contextRef="#ctx0" brushRef="#br3" timeOffset="-64977.88">21136 14375 0,'0'0'0,"0"0"0,0 0 16,0 0-1,0 0-15,-8 0 16,-1 17-16,0 1 15,1 16-15,-1 10 16,9-1-16,0 0 16,0-17-16,17 0 15,1 0 1,-1-17-16,9-9 0,9-9 16,-9-17-1,0 0-15,-17-17 16,-18 0-16,-9 8 15,-8 0-15,0 18 16,-8 17-16,8 0 16,17 9-1</inkml:trace>
  <inkml:trace contextRef="#ctx0" brushRef="#br3" timeOffset="-64014.18">21492 13985 0,'0'0'0,"0"-8"0,0 8 16,0 0-16,0 0 15,0 0-15,0 0 16,0 0-16,0 17 16,0 18-16,0 25 15,9 18-15,0 0 16,-9 0-1,0-17-15,0-9 16,0-18-16,0-8 16,0-8-16,0-10 15,0 1-15,0-9 16,0-9-16,0 1 16,0-1-16,0-8 15,17-1-15,0 1 16,1 8-1,-1 9-15,9 0 16,0 0-16,-8 9 16,-10 0-16,1-1 15,-9 10-15,-17-1 16,-9 18-16,-18-9 16,1-1-16,8-16 15,9-9 1,26-9-16,0 9 15</inkml:trace>
  <inkml:trace contextRef="#ctx0" brushRef="#br3" timeOffset="-63443.2">21970 13951 0,'0'0'0,"0"0"0,0 0 16,0 0-16</inkml:trace>
  <inkml:trace contextRef="#ctx0" brushRef="#br3" timeOffset="-62914.58">21979 13795 0,'0'0'0,"0"0"0,0 0 15,0 0-15,0 0 16,0 0-16,0 0 16,0 0-16,0 0 15,-9 17-15,0 9 16,-8 17-1,-9 27-15,8 34 16,1 25 0,17 10-16,9-9 0,8-17 15,9-10-15,9-25 16,17-8 0,0-27-16,9-26 0,-18-8 15,-25-9 1</inkml:trace>
  <inkml:trace contextRef="#ctx0" brushRef="#br3" timeOffset="-62435.65">22317 13994 0,'0'0'0,"0"0"0,-8 0 16,-1 0-16,0 0 15,9 0-15,0 0 16,0 0 0,0 0-16,-8 17 15,-1 35-15,0 17 16,0 18-16,-8 8 15,8-8-15,1 0 16,-1-27-16,0-17 16,1-17-16,8-8 15,0-10 1,8 1-16,1 0 16</inkml:trace>
  <inkml:trace contextRef="#ctx0" brushRef="#br3" timeOffset="-61714.87">22352 14202 0,'0'0'0,"0"0"0,0 0 16,0 0-16,0 0 16,0 0-16,17 17 15,9 0-15,0 1 16,9 8-1,0 0-15,-9 0 16,0 0-16,-9-9 16,-8 9-16,0-9 15,-18 1-15,0 8 16,-8 0-16,0 0 16,-1 0-16,1-9 15,0-8-15,8-1 16,9 1-1,0-9-15,9-9 16,17-8-16,8 0 16,10-9-16,-9 8 15</inkml:trace>
  <inkml:trace contextRef="#ctx0" brushRef="#br3" timeOffset="-61526.81">22821 14314 0,'0'0'0,"0"0"0,0 0 15,0 0 1,-9 0-16,1 0 15,-1 0-15,-17 18 16,0-1-16,-9 9 16,18-9-16,-1 18 15,1 0-15,8-1 16,1 1 0,8 0-16,0-10 15,17-16-15,0 8 16,1-8-16</inkml:trace>
  <inkml:trace contextRef="#ctx0" brushRef="#br3" timeOffset="-61234.84">23021 14444 0,'0'0'0,"0"0"0,0 0 16,0 0-16,0 0 15,-9 9-15,0 8 16,-8 1-16,0 8 15,8 0-15,9 0 16,0-9-16,0-9 16,0 1-16,9 0 15,-1-18 1,10 0-16,-1 1 16,-8-9-16,-1-1 15,1 1-15,-18 8 16,1 1-16,-10-1 15,-8 0-15,9 9 16,8 0-16</inkml:trace>
  <inkml:trace contextRef="#ctx0" brushRef="#br3" timeOffset="-60931.01">23099 14167 0,'0'0'0,"0"0"0,0 0 16,0 0-1,0 9-15,17 8 16,1 0-16,-1 1 16,18 8-16,-1 0 15,1 0-15,-9 0 16,0-18-16,-8 10 15,-10-1-15,1 0 16,-18 1 0,-8 25-16,-18 26 15,-26 9-15,-8-9 16,17-17-16,34-34 16</inkml:trace>
  <inkml:trace contextRef="#ctx0" brushRef="#br3" timeOffset="-60214.24">23403 13933 0,'0'0'0,"0"0"0,0 0 16,0 0-16,0 0 15,0 0-15,0 18 16,17-1-16,18 26 16,8 18-1,1 25-15,-1 18 16,-17 0-16,-17 9 15,-18-18-15,-8 0 16,-18 1-16,-17-18 16,0-9-1,26-34-15</inkml:trace>
  <inkml:trace contextRef="#ctx0" brushRef="#br3" timeOffset="-59728.62">23872 14453 0,'0'0'0,"0"0"16,0 0-16,0 0 16,0 0-16,8 0 15,18 0-15,18 0 16,25 0-16,9-9 15,-8 1 1,17 8-16,-9-9 16,-52 9-16</inkml:trace>
  <inkml:trace contextRef="#ctx0" brushRef="#br3" timeOffset="-59548.39">24063 14254 0,'0'0'0,"0"0"0,0 8 16,0 27-16,-9 34 15,0 27-15,9 8 16,18-18-16,-10-17 16,1-34-16</inkml:trace>
  <inkml:trace contextRef="#ctx0" brushRef="#br3" timeOffset="-59058.1">24558 14132 0,'0'0'0,"0"0"0,0 0 15,0 0-15,0 0 16,0 18-16,8 8 16,-8 8-16,0 27 15,-8 8-15,-1 9 16,0 9-16,1-26 16,-1-10-1,9-16-15,0-9 16,0-9-16,0-8 15,0 0-15,0-18 16,0-17-16,0-52 16,17-43-1,1-9-15,8 35 16,0 34-16,-9 18 16,9 8-16,0 9 15,0 9-15,9 17 16,0 0-16,-9 9 15,0 8-15,-17 0 16,-1 9-16,-25 9 16,-18 8-1,-17 0-15,-9 9 16,9-17-16,43-26 16</inkml:trace>
  <inkml:trace contextRef="#ctx0" brushRef="#br3" timeOffset="-58735.55">24697 14488 0,'0'0'0,"0"0"16,0 0-16,0 0 15,17 17-15,0 0 16,-8 1-16,0-1 15,-1 0-15,-8 0 16,-8 9-16,8-8 16,0-10-1,0 1-15,0 0 16,0-1-16,0 1 16,0-9-16,0-9 15,17-17-15,0 0 16,18-17-16,0 9 15,-9 16-15,0 1 16,-17 17 0</inkml:trace>
  <inkml:trace contextRef="#ctx0" brushRef="#br3" timeOffset="-58475.64">24896 14635 0,'0'0'0,"0"0"0,0 17 16,9 0-16,8 1 16,9 8-16,0-9 15,1-8-15,-1-1 16,-9 1-16,9-9 16,0-9-16,-9 1 15,-8-18-15,0 8 16,-1-8-16,-16 0 15,-18 9 1,0 0-16,0-1 16,26 18-16</inkml:trace>
  <inkml:trace contextRef="#ctx0" brushRef="#br3" timeOffset="-57531.61">25357 13994 0,'0'0'16,"0"0"-16,0 0 0,0 0 16,0 0-1,0 9-15,8 8 16,10 26-16,-1 35 16,0 9-16,-8 8 15,0 0-15,-9-8 16,0-18-16,0-17 15,0-17-15,0-9 16,0-9 0,0-8-16,0-1 15,0-8-15,0-8 16,0-18-16,8 0 16,10-9-16,-1 9 15,9 9-15,0 0 16,0 17-16,0 0 15,0 0-15,-17 0 16,0 8 0,-18 9-16,0 1 15,-8 8-15,-9 0 16,-9 0-16,1-9 16,7-8-16,27-1 15,0 1-15</inkml:trace>
  <inkml:trace contextRef="#ctx0" brushRef="#br3" timeOffset="-57236.55">25808 13942 0,'0'0'0,"0"0"0,0 0 16,0 0-16,0 0 16,0 0-16,0 0 15,0 0-15,0 0 16,0 0-16,0 0 16,0 0-16,0 0 15,0 0-15,0 0 16,0 0-1,0 0-15,0 0 16,0 0-16,0 0 16</inkml:trace>
  <inkml:trace contextRef="#ctx0" brushRef="#br3" timeOffset="-56995.2">25878 13907 0,'0'0'0,"0"0"0,0 0 15,0 0-15,0 0 16,0 0-16,0 0 16,0 0-1,0 0-15,0 0 16,0 0-16,0 0 15,0 0-15,0 0 16,0 9-16</inkml:trace>
  <inkml:trace contextRef="#ctx0" brushRef="#br3" timeOffset="-56698.09">25973 13951 0,'0'0'0,"0"0"0,0 0 16,0 0-16,0 0 15,0 0-15,-9 0 16,1 17 0,-18 9-16,-18 35 15,1 34-15,-1 0 16,18 18-16,9 8 15,8-9-15,9-16 16,18-10-16,16-16 16,10-18-16,17-35 15,-27-17 1</inkml:trace>
  <inkml:trace contextRef="#ctx0" brushRef="#br3" timeOffset="-56089.52">25999 14401 0,'0'-9'0,"0"1"15,0 8-15,0-9 16,9 0-16,8 1 15,1-1 1,-1 9-16,0 0 16,1 0-16,16 0 15,1 17-15,-9 1 16,0 8-16,0 0 16,-17 0-16,0 8 15,-1 1-15,-16 8 16,-1-17-1,-17 0-15,0 0 16,9-9-16,-1-8 16,1 0-16,8-9 15,9 8-15</inkml:trace>
  <inkml:trace contextRef="#ctx0" brushRef="#br3" timeOffset="-55764.77">26442 14280 0,'0'0'0,"0"0"0,0 0 0,0 0 15,0 0-15,0 0 16,0 0-16,0 0 15,0 0-15,0 0 16,0 0-16,-9 17 16,1 9-16,-1 9 15,0 25-15,1 10 16,-1-10 0,9 1-16,0-18 15,17 0-15,1-17 16,-10-8-16</inkml:trace>
  <inkml:trace contextRef="#ctx0" brushRef="#br3" timeOffset="-55481.71">26642 14540 0,'0'0'0,"0"0"0,0 0 16,0 0-16,0 17 16,0 17-16,8 10 15,-8 8-15,9 8 16,0-16-16,-9-10 15,0-16-15,9-10 16,-1-8-16</inkml:trace>
  <inkml:trace contextRef="#ctx0" brushRef="#br3" timeOffset="-55198.79">25999 14184 0,'0'0'0,"0"0"16,0 0-16,0 9 15,0 17-15,0 26 16,9 26-16,-9 26 15,0-9 1,0-8-16,0-9 16,0-18-16,0-25 15,0-26-15,0-1 16</inkml:trace>
  <inkml:trace contextRef="#ctx0" brushRef="#br3" timeOffset="-54877.3">26807 14410 0,'0'0'0,"0"0"0,0 0 0,0 0 16,17 8-1,1 10-15,8-1 16,8 0-16,1-8 16,-9 8-16,0-8 15,0 0-15,-8-1 16,-10 10 0,1-1-16,-9 17 15,-9 1-15,-17 8 16,0 1-16,0-10 15,9-8-15,8-17 16</inkml:trace>
  <inkml:trace contextRef="#ctx0" brushRef="#br3" timeOffset="-54465.48">27041 14003 0,'0'0'0,"0"0"0,0 0 15,0 0-15,0 0 16,18 17 0,-1 9-16,18 17 15,8 26-15,1 1 16,-1 16-16,-17 10 15,-9 8-15,-17-1 16,-17-7-16,-18 8 16,-52 26-16,-164 173 15</inkml:trace>
  <inkml:trace contextRef="#ctx0" brushRef="#br3" timeOffset="-53865.53">27501 14678 0,'0'0'0,"0"0"15,0 0-15,0 0 16,18 0-16,25 17 16,27 1-16,17-10 15,17 1 1,-9-9-16,-17-9 15,-25 1-15,-19-10 16,-8-8-16,-17 18 16</inkml:trace>
  <inkml:trace contextRef="#ctx0" brushRef="#br3" timeOffset="-53700.32">27814 14462 0,'0'0'0,"0"0"15,0 8-15,0 18 16,0 26-16,0 9 16,9-1-16,-1-16 15,1-27-15</inkml:trace>
  <inkml:trace contextRef="#ctx0" brushRef="#br3" timeOffset="-53566.8">28187 14799 0,'0'0'0,"0"0"16,0 0-16,0 0 15,0 0-15,0 0 16,0 0-16</inkml:trace>
  <inkml:trace contextRef="#ctx0" brushRef="#br3" timeOffset="-53428.26">28431 14791 0,'0'0'0,"0"0"0,0 0 0,0 0 16,0 0 0,8 0-16,1 8 15</inkml:trace>
  <inkml:trace contextRef="#ctx0" brushRef="#br3" timeOffset="-53287.06">28709 14713 0,'0'0'0,"0"0"16,0 0-16,17 0 16,9 8-16,26 1 15,-17-9-15</inkml:trace>
  <inkml:trace contextRef="#ctx0" brushRef="#br3" timeOffset="-52711.67">28040 14583 0,'0'0'0,"0"0"16,0 0-16,0 0 15,-9 8-15,0 10 16,-17 8-1,0 8-15,0 18 16,0 9-16,0 8 16,9-8-16,17-9 15,0-26-15</inkml:trace>
  <inkml:trace contextRef="#ctx0" brushRef="#br3" timeOffset="-52382.1">28717 14678 0,'0'0'0,"0"0"0,9 0 16,34 9-1,18-1-15,17 1 16,18 0-16,34-1 15,235 53-15</inkml:trace>
  <inkml:trace contextRef="#ctx0" brushRef="#br3" timeOffset="-52182.16">29004 14496 0,'0'0'0,"0"0"16,0 26-16,0 35 16,0 17-16,0 17 15,0 0 1,17 1-16,-8-18 16,-1-44-16</inkml:trace>
  <inkml:trace contextRef="#ctx0" brushRef="#br3" timeOffset="-51430.74">29768 14306 0,'0'0'0,"0"0"16,0 0-16,0 0 15,0 0 1,0 17-16,0 35 15,0 52-15,-9 43 16,-8 9-16,0 0 16,-1-43-16,1-27 15,8-25 1,0-27-16,9-8 16,0-17-16,0-9 0</inkml:trace>
  <inkml:trace contextRef="#ctx0" brushRef="#br3" timeOffset="-51132.51">29811 14306 0,'0'0'0,"0"0"0,0 0 0,9 0 16,17 0-1,18 8-15,8 1 16,0 8-16,-9 1 15,-8 8-15,0 0 16,-9 0-16,0 0 16,-18 8-16,-16 18 15,-18 0 1,-18 0-16,1 0 16,-18-9-16,9-17 15,17-8-15,-8-1 16,8-8-16,18-1 15</inkml:trace>
  <inkml:trace contextRef="#ctx0" brushRef="#br3" timeOffset="-50831.8">29950 14825 0,'0'0'0,"0"0"16,0 0-16,18 9 15,-1 8-15,18 1 16,-9 8-16,0 0 16,0 0-16,-17 8 15,-9-8 1,-9 9-16,0-9 16,1-9-16,-1 0 15,0-8-15,9 0 16,0-1-16,0 1 15,0-9-15,0-9 16,18-17-16,25-17 16,9 0-1,0 8-15,-26 18 16</inkml:trace>
  <inkml:trace contextRef="#ctx0" brushRef="#br3" timeOffset="-50552.82">30419 14955 0,'0'0'0,"0"0"0,0 0 15,0 9-15,0 8 16,0 9-16,0 0 16,9 0-16,8 0 15,1 0-15,-1-17 16,18-1-1,-9-16-15,0-1 16,0-8-16,-17-1 16,-1-7-16,-16-1 15,-1 0-15,-17 8 16,-18 1-16,10 0 16,25 8-16</inkml:trace>
  <inkml:trace contextRef="#ctx0" brushRef="#br3" timeOffset="-50057.41">30819 14384 0,'0'0'0,"0"0"15,0 0-15,0 0 16,0 0-16,8 8 16,10 10-16,-1 34 15,0 17-15,-8 26 16,0 9 0,0 0-16,-9-9 0,0-17 15,0-26 1,0-17-16,0-9 15,0-9-15,0-8 16,0-1-16,0 1 16,0-9-16,0 0 15,0-9-15,8 1 16,10-1 0,16 0-16,-8 9 15,0 0-15,0 9 16,-17 0-16,0-1 15,-1 1-15,-16 8 16,-1 1-16,-17-1 16,-17 0-1,-1-8-15,1 0 0,17-9 16,26 0 0,0 0-16</inkml:trace>
  <inkml:trace contextRef="#ctx0" brushRef="#br3" timeOffset="-48948.44">31574 14262 0,'0'0'0,"0"0"15,0 0-15,0 0 16,0 0 0,-9 0-16,1 0 0,-1 18 15,-17 25 1,-17 44-16,-1 34 15,9 9-15,1 8 16,16 1-16,10-26 16,16-1-16,10-17 15,8-8-15,0-52 16</inkml:trace>
  <inkml:trace contextRef="#ctx0" brushRef="#br3" timeOffset="-39567.41">31730 14436 0,'0'0'0,"0"0"0,0 0 16,0 0-16,0 17 15,0 26-15,0 27 16,-8 51-16,-1 26 15,-8 9-15,-1-18 16,10-8-16,8-26 16,0-26-16,0-26 15,0-26 1,8-8-16</inkml:trace>
  <inkml:trace contextRef="#ctx0" brushRef="#br3" timeOffset="-39150.84">31765 14851 0,'0'0'16,"0"0"-16,0-8 0,0-1 15,9 9-15,8-9 16,9 9-16,9 0 16,0 0-1,8 18-15,1-1 16,-1 0-16,-8 1 16,-9-1-16,-9 0 15,-8 18-15,0 0 16,-18-1-16,0 1 15,-8-1-15,-9-8 16,0 0 0,8 0-16,1-17 15,8 0-15,9-1 16,0-8-16,9 0 16,17 0-16,9-26 15,8-17-15,-25 17 16</inkml:trace>
  <inkml:trace contextRef="#ctx0" brushRef="#br3" timeOffset="-38984.01">32330 14713 0,'0'0'15,"0"0"-15,-9 0 0,0 17 16,1 9-16,-10 9 16,1 17-16,-1 17 15,18-8 1,0-1-16,0-17 15,18 1-15,-9-1 16,-1-26-16</inkml:trace>
  <inkml:trace contextRef="#ctx0" brushRef="#br3" timeOffset="-38611.5">32399 15059 0,'0'0'0,"0"0"16,0 0-16,0 17 15,9 1-15,-1-1 16,-8 0-16,0 1 16,0-1-1,0-8-15,0-1 16,0 1-16,0 0 15,0-9-15,0 0 16,18-9-16,-1 0 16,1-8-16,8 0 15,0-1-15,-9 10 16,-8 8-16,-1 0 16,1 0-1,-9 17-15,0 18 16,-9-1-16,9 10 15,0-1 1,0-26-16,9-8 0,0 0 16</inkml:trace>
  <inkml:trace contextRef="#ctx0" brushRef="#br3" timeOffset="-38418.1">32555 15328 0,'0'0'0,"0"0"0,0 0 0,18 0 15,-1-9 1,18 0-16,17 9 16,26 0-16,-43 0 15</inkml:trace>
  <inkml:trace contextRef="#ctx0" brushRef="#br3" timeOffset="-38219.88">32972 15354 0,'0'0'0,"0"0"0,0 17 16,9 35-16,17 9 16,-17-35-1</inkml:trace>
  <inkml:trace contextRef="#ctx0" brushRef="#br3" timeOffset="-37250.46">32929 14808 0,'0'0'0,"0"0"0,0 0 16,0 0-1,9 9-15,8 8 16,18 0-16,8 18 15,0-9-15,-8-9 16,0 9-16,0 9 16,-1-9-16,-25-9 15,0 1 1,-9-1-16,-9 17 16,0 1-16,-17 0 15,0 8-15,9-17 16,8 0-16,9-17 15,0-1-15</inkml:trace>
  <inkml:trace contextRef="#ctx0" brushRef="#br3" timeOffset="-36317.71">33380 14739 0,'0'0'0,"26"52"0,35 60 0,-17 27 0,-27 8 0,-17 9 0,0-156 0,-43 156 0,-44-18 15,-9-16-15,35-62 16,53-42 0</inkml:trace>
  <inkml:trace contextRef="#ctx0" brushRef="#br1" timeOffset="88771.01">5236 14869 0,'-8'-9'0,"-1"0"16,0 1-16,1-1 15,-10 0-15,-8 1 16,-17-1-16,-1 0 16,1 9-16,-1 0 15,1 0 1,8 18-16,1-1 0,-1 0 16,0 18-1,18 0-15,8 17 16,9 0-16,17-9 15,1 0-15,17 0 16,-9-8-16,0-9 16,0 0-16,-18-17 15,1-1-15,0 10 16,-1-1-16,-16 0 16,-18 18-1,-9 0-15,-8 8 16,8-17-16,0 0 15,18-17-15,8-1 16,9-8-16,0 0 16,0 0-16</inkml:trace>
  <inkml:trace contextRef="#ctx0" brushRef="#br1" timeOffset="89185.49">5653 14938 0,'-9'0'0,"1"0"15,8 0-15,0 0 16,-9 0-16,0 0 16,1 0-16,-1 0 15,0 0-15,-17 17 16,-17 9-16,8 9 15,0 17-15,1 8 16,-1 10-16,18-10 16,8 1-1,9 0-15,9-18 16,17-8-16,8-18 16,10-8-16,8-18 15,0-17-15,9-17 16,-18-1-16,-17-16 15,0 8 1,-17 0-16,0 0 16,-18 17-16,0 18 15,-8-1-15,0 18 16,-1 18-16,9-1 16</inkml:trace>
  <inkml:trace contextRef="#ctx0" brushRef="#br1" timeOffset="90431.85">7077 14964 0,'0'0'0,"0"0"0,0 0 15,0 0-15,-8 0 16,-1-9 0,-8 1-16,-10-1 0,-7 9 15,-10 0 1,1 0-16,-1 0 15,-8 17 1,0 1-16,0 16 0,9 1 16,8 8-16,9 9 15,9 0-15,17-9 16,0 1 0,8-18-16,10 0 15,-1-9-15,0-8 16,1-1-16,8-16 15,9-1-15,-1-17 16,-8 0-16,0 0 16,0-9-16,-17 9 15,0 9-15,-1 0 16,1-1 0,0 10-16,-9-1 15,0 0-15,0 9 16,0 0-16,0 0 15,0 0-15,0 0 16,0-8 0,0-1-16,9 0 15,-9 1-15,0-1 16,0 0-16,0 1 16,0-1-16,0 1 15,8-1-15,1-8 16,-9 8-16,0 0 15,0 1-15,0-1 16,0 0 0,0 1-16,0-1 15,0 9-15,0 0 16,0 0-16,0 0 16,0 0-16,0 17 15,0 1-15,9 16 16,-1 9-16,1 1 15,8-1 1,1 0-16,-1-17 16,0 0-16,1 0 15,-1-17-15,27 0 16,-10-1-16</inkml:trace>
  <inkml:trace contextRef="#ctx0" brushRef="#br1" timeOffset="90831.73">7425 14427 0,'0'0'0,"-9"0"0,9 0 16,0 0-16,-9 0 15,1 17 1,-1 35-16,0 26 15,1 26-15,-1 26 16,0 0-16,-8-17 16,8-18-16,9-26 15,0-26-15,0 1 16,0-18-16,0-18 16,9-8-16,-1 0 15</inkml:trace>
  <inkml:trace contextRef="#ctx0" brushRef="#br1" timeOffset="91064.89">7815 14375 0,'0'0'0,"0"0"0,0 0 16,0 9-16,-8 25 15,-1 44-15,-8 35 16,-9 43-16,8 26 16,1-44-16,17-43 15,0-25-15,26-27 16,-9-26 0</inkml:trace>
  <inkml:trace contextRef="#ctx0" brushRef="#br1" timeOffset="92165.13">9179 14895 0,'0'0'0,"0"0"0,0 0 16,0 0-16,0 0 15,0 0 1,-9-9-16,0 0 16,1 1-16,-18-10 15,-9 1-15,-9 0 16,-16 17-16,-1 0 16,-9 17-1,10 0-15,16 18 0,-8 8 16,17 18-1,18-18-15,8 0 16,9 1-16,18-18 16,16 0-16,10-18 15,17 1 1,25-18-16,-7-17 0,-10-8 16,-17 16-1,-17 1-15,-9 0 16,-17 8-16,-1 9 15,-8 0-15,-26 17 16,-26 35-16,-26 44 16,-9 16-16,0 10 15,27 7-15,25-25 16,17 0-16,1-8 16,17-36-16,17-16 15,1-10 1,8-8-16,9-17 15,25-18-15,1-26 16,0-16-16,0-36 16,-9-34-16,-17-9 15,-18 35-15,-8 25 16,-18 18 0,0 18-16,1 8 15,-1 8-15,9 1 16,0 8-16,0 1 15,0 8-15,0 0 16,9-9-16,17 0 16,26-17-16,-9 9 15</inkml:trace>
  <inkml:trace contextRef="#ctx0" brushRef="#br1" timeOffset="92651.29">9691 14739 0,'0'0'0,"0"0"15,0 0-15,0 0 16,0 8-16,0 10 16,-9 16-16,1 27 15,-1 17 1,9 0-16,0-9 16,0-17-16,9-9 15,-1-17-15,1-8 16,0-10-16,8 1 15,0-18-15,10-17 16,25-17 0,-9-9-16,-17 0 15,0 18-15,-8 16 16,-10 1-16,1 0 16,0 8-16,-9 9 15,0 0-15,0 9 16,8 25-16,1 18 15,8 9 1,1-18-16,16 0 16,1-17-16,-17-8 15</inkml:trace>
  <inkml:trace contextRef="#ctx0" brushRef="#br1" timeOffset="93581.75">10594 14877 0,'0'0'0,"-8"0"16,-1 0-16,0 0 16,-8 0-16,-9 0 15,0 9-15,-9 8 16,-8 1-1,-1 16-15,-8 18 16,17 0-16,1-9 16,16 1-16,1-1 15,17-17-15,0 0 16,0-17-16,8-1 16,10-8-16,-1-8 15,18-10-15,0-8 16,-9-8-1,0-1-15,0 0 16,-17 18-16,-1 0 16,1 0-16,0 8 15,-9 9-15,0 0 16,0 0-16,8 9 16,10 8-16,-1 0 15,0 0 1,1 1-16,-1-10 15,0 1-15,1 0 16,-9-1-16,-1 1 16,1 0-16,0-9 15,-1 8-15,-8-8 16,0 0-16,0 0 16,9 0-1,0-8-15,8-10 16,0-8-16,1 9 15,-10 0-15,1 8 16,0 0-16,-1 9 16,-8 0-16,0 0 15,0 0-15,0 0 16,0 9 0,0 8-16,0 18 15,-8 0-15,-1 8 16,0 0-16,1-8 15,-1-9-15,9-17 16,0-1 0,0 1-16,0 0 15,0-9-15,0-9 16,17-8-16,27-35 16,8-9-16,0 0 15,-9 9-15,1 18 16,-9 17-16,-9-1 15,0 18-15,0 0 16,0 26-16,0 17 16,0 9-16,0 18 15,0-10 1,0-8-16,9-8 16,17-18-16,-17-18 15</inkml:trace>
  <inkml:trace contextRef="#ctx0" brushRef="#br1" timeOffset="94064.43">11176 14782 0,'0'0'0,"0"0"16,0 0-16,9 0 15,17 9-15,26-1 16,26 1-16,26-9 16,0-9-16,9 1 15,-17-18-15,-9 0 16,-18-18-16,-43 27 16</inkml:trace>
  <inkml:trace contextRef="#ctx0" brushRef="#br1" timeOffset="94317.86">11567 14401 0,'0'0'0,"0"0"0,0 0 0,0 17 15,0 35 1,8 26-16,-8 35 15,-8 25-15,-10 27 16,1-18-16,0 0 16,8 1-16,9-44 15,0-53-15,9-16 16,-9-26-16</inkml:trace>
  <inkml:trace contextRef="#ctx0" brushRef="#br1" timeOffset="95131.9">11984 14886 0,'0'0'0,"0"0"0,0 0 16,-9 0-16,0 26 16,-8 17-1,-9 9-15,8 17 16,1 1-16,8-10 15,9-16-15,0-1 16,18-8-16,-1-9 16,0-18-16,18 1 15,0-18-15,17-8 16,0-26 0,0-9-16,-8-9 15,-10 18-15,-8 8 16,-17 18-16,0-1 15,0 10 1,-9 8-16,0 0 16,0 17-16,0 0 15,0 18-15,0 8 16,0 1-16,17-10 16,0-8-16,1 0 15,16 0-15,1-17 16,9 0-16,-1-9 15,-8 0-15,-9 0 16,0 0-16,-18 0 16,1 0-1,0 8-15,0 1 16,-9 8-16,0 1 16,0-10-16,0 1 15,0 0-15,0-1 16,0-16-1,0-10-15,17-8 16,18-17-16,8 8 16,0 1-16,1 8 15,-18 8-15,0 18 16,-9 0-16,-8 0 16,0 18-16,-1-1 15,1 0-15,0 1 16,-1-10-1,-8 1-15,9 0 16,8-1-16,1-16 16,17-1-16,-1-17 15,10 9-15,-18-1 16,-9 10-16,-8 8 16,0 0-16,-1 0 15,10 17-15,-1 18 16,0 17-16,18 8 15,-18-25 1</inkml:trace>
  <inkml:trace contextRef="#ctx0" brushRef="#br1" timeOffset="95531.54">14432 14938 0,'0'0'0,"0"0"16,0 0-16,0 0 16,-8-9-16,-1 1 15,-8-1 1,-9 9-16,-18 9 15,1 8-15,-1 9 16,1 26-16,8 0 16,18 8-16,17 1 15,9 0-15,8-1 16,18 1-16,-9-9 16,0-9-1,0-17-15,-18 0 16,1-17-16,0 8 15,0 0-15,-18 1 16,-9-1-16,-16 0 16,8 1-16,17-10 15</inkml:trace>
  <inkml:trace contextRef="#ctx0" brushRef="#br1" timeOffset="95714.91">14398 15189 0,'0'0'0,"17"0"0,9 17 16,35 1-16,26-1 15,0-8 1,8-1-16,-8-8 16,-9-8-16,-35-1 15,-25 9-15</inkml:trace>
  <inkml:trace contextRef="#ctx0" brushRef="#br1" timeOffset="95947.74">14814 14773 0,'0'0'0,"0"0"0,0 0 16,0 18-16,-8 25 15,-1 35-15,0 26 16,1 17 0,-1 9-16,9 9 15,9-35-15,8-18 16,0-34-16,18-26 16,17 0-16,-26-17 15</inkml:trace>
  <inkml:trace contextRef="#ctx0" brushRef="#br1" timeOffset="96347.75">15431 15258 0,'0'0'0,"0"0"0,0 0 16,0 0-16,0 0 15,-9-8-15,-17-1 16,0 9-16,-17 9 15,-9 8 1,0 18-16,0 17 16,8 0-16,9 0 15,18-9-15,8-17 16,9-9-16,0-8 16,18-1-16,-1 1 15,0-18-15,18 1 16,0-1-1,-9 9-15,0 0 16,-9 0-16,1 9 16,-1 8-16,-8 0 15,8 9-15,1-8 16,-1-1-16,0-8 16,18-9-16,8-26 15,1-26 1,-27 17-16</inkml:trace>
  <inkml:trace contextRef="#ctx0" brushRef="#br1" timeOffset="96580.25">15370 15051 0,'0'0'0,"0"0"0,0 0 15,18 0-15,8 8 16,34 1-16,19-1 16,16-16-16,1-1 15,-1-17-15,-17 0 16,9 0-16,-9 0 16,-43 18-16</inkml:trace>
  <inkml:trace contextRef="#ctx0" brushRef="#br1" timeOffset="96798.51">15874 14617 0,'0'0'0,"0"0"0,0 18 16,-9 8-1,9 34-15,-8 53 16,-10 34-16,-8 0 15,-9 1-15,9-10 16,9-34-16,0-17 16,8-35-16,9-44 15,0 1-15</inkml:trace>
  <inkml:trace contextRef="#ctx0" brushRef="#br1" timeOffset="97166.84">16108 15336 0,'0'0'0,"0"0"0,0 9 16,0 8-16,0 1 16,9-10-16,17 10 15,9 8-15,0-18 16,17 1-16,0-9 15,-9-9-15,1 1 16,-18-1-16,-9 0 16,-8 1-1,-1-1-15,1 0 16,-9 1-16,-9-1 16,1 0-16,-18 9 15,0 0-15,-9 18 16,-9 16-16,10 18 15,8 18 1,8-1-16,27-9 16,17 10-16,17-10 15,-8-34-15</inkml:trace>
  <inkml:trace contextRef="#ctx0" brushRef="#br1" timeOffset="97882.99">17376 15241 0,'0'0'0,"0"0"16,0 0-16,0 0 15,0 17-15,9 27 16,-9 25-1,0 0-15,-9 1 16,1-10-16,-1-17 16,0-17-16,9 0 15,0-17-15,0 0 16,0-1-16,0-8 16,0-8-16,18-27 15,16-17-15,1-8 16,8 8-1,-8 8-15,-9 10 16,0 16-16,-8 18 16,-1 0-16,0 18 15,-8 25-15,0 9 16,-9 0-16,0-9 16,0-17-1,0 0-15,0-17 16,0-1-16,0-16 15,26-10-15,17-34 16,9-17-16,-8 9 16,-1 16-16,-17 10 15,0 16-15,-8 18 16,-10 0-16,1 18 16,0 16-1,-1 27-15,1 8 16,0-8-16,8-9 15,0-26-15,18-18 16,-17 1 0</inkml:trace>
  <inkml:trace contextRef="#ctx0" brushRef="#br1" timeOffset="98281.01">18262 15267 0,'0'0'0,"0"0"0,0 0 16,0 0-16,0 0 15,0 17-15,0 18 16,9 26 0,-1-1-16,1 1 15,0-18-15,-1-8 16,1-9-16,0-18 15,-1 1-15,1 0 16,8-18 0,1-8-16,8-18 15,0 1-15,-9-1 16,-8 18-16,0-1 16,-1 1-16,-8 17 15,0 0-15,9 26 16,8 17-16,1 9 15,17 17 1,8-8-16,0-18 0,-8-25 16,-26-18-1</inkml:trace>
  <inkml:trace contextRef="#ctx0" brushRef="#br1" timeOffset="98914.37">19217 15354 0,'0'0'0,"0"0"15,0 0-15,0 0 16,0 0-16,0 0 16,0 0-16,-9 0 15,-17 0-15,0 17 16,-8 9-1,-10 26-15,9 9 16,9-18-16,9 9 16,17 0-16,9 8 15,8-16-15,9-10 16,0-8-16,-17 0 16,0-17-16,-1 0 15,-8-1 1,0-8-16,-8 9 15,-18 0-15,-18-1 16,-17-8-16,18-17 16,8 0-16,26 8 15</inkml:trace>
  <inkml:trace contextRef="#ctx0" brushRef="#br1" timeOffset="99114.78">19434 15475 0,'0'0'0,"0"0"0,0 0 0,18 9 15,16-1-15,1 1 16,26-18 0,17 1-16,-8-18 15,-1 0-15,-17 8 16,-17 1-16,-9 0 15,-9 8-15</inkml:trace>
  <inkml:trace contextRef="#ctx0" brushRef="#br1" timeOffset="99317.05">19712 15094 0,'0'0'0,"0"0"0,0 0 16,-9 26-16,1 17 15,-1 35-15,-8 35 16,-1 25 0,1-8-16,17-9 0,0-8 15,17-26 1,1-35-16,8-9 16,0-26-1</inkml:trace>
  <inkml:trace contextRef="#ctx0" brushRef="#br1" timeOffset="100097.33">20937 14973 0,'0'0'0,"0"0"0,0 0 15,0 34-15,0 53 16,-9 51-16,-9 27 16,1-9-16,0 0 15,-9-35-15,8-34 16,1-18-1,0-26-15,8-17 16,9-9-16,0-8 16,0-9-1,0-9-15,0-25 0,0-9 16,9-9-16,8 8 16,0 10-16,9-1 15,9 18 1,0-1-16,8 10 15,-8 8-15,0 0 16,-1 17-16,1 9 16,-9 9-16,0 17 15,-17 0-15,0-9 16,-1 0-16,18-17 16,-8 0-16,8-17 15,-17-1 1</inkml:trace>
  <inkml:trace contextRef="#ctx0" brushRef="#br1" timeOffset="100519.15">21848 15752 0,'0'0'0,"0"0"0,0 0 15,0 0-15,0 0 16,0 0-16,-8 0 15,-1 0-15,-17 0 16,0 17 0,-18 9-16,-8 9 0,0 17 15,18 0 1,16-9-16,1 0 16,17-17-16,0 0 15,0-17-15,17 0 16,9-9-16,9-9 15,8-17-15,1 0 16,-18 9-16,0 0 16,-9 8-16,-8 0 15,0 9 1,-1 0-16,1 0 16,0 0-16,-1 18 15,10-1-15,-1 0 16,0 0-16,1-8 15,-1 0-15,35-27 16,9-25-16,-35 26 16</inkml:trace>
  <inkml:trace contextRef="#ctx0" brushRef="#br1" timeOffset="100797.63">22239 15700 0,'0'0'0,"0"0"16,0 0-16,0 9 15,17 8 1,1 9-16,-1 17 16,9 9-16,9 9 15,-9 0-15,0-18 16,0 0-16,0-17 16,-17 0-16,0-17 15,-1-1-15,-8-8 16,18-8-1,-1-18-15,9-44 16,9-7-16,-9-10 16,0 0-16,0 18 15,-9 8-15,-8 35 16</inkml:trace>
  <inkml:trace contextRef="#ctx0" brushRef="#br1" timeOffset="101197.51">22821 15787 0,'0'0'0,"0"0"0,0 0 16,0 0-16,0 0 16,9 0-16,8 8 15,0 1-15,9-9 16,9 0-1,0-9-15,0 1 16,-9-1-16,0 0 16,0-8-16,-9 0 15,-8-1-15,-1 1 16,1 0-16,-9 8 16,0 9-16,-9 0 15,-8 0 1,-9 17-16,-9 18 15,1 8-15,8 27 16,8 8-16,18-9 16,18-9-16,16 1 15,18-26-15,35-18 16,26-26-16,-43 1 16</inkml:trace>
  <inkml:trace contextRef="#ctx0" brushRef="#br1" timeOffset="101813.55">25574 15570 0,'0'0'0,"0"0"15,0 0-15,8 0 0,1 9 16,0 8-16,-18 9 16,-17 17-16,-26 9 15,-26 9 1,-9 8-16,9-8 16,26-18-16,17-17 15,0 0-15,18 0 16,-1 0-16,18 9 15,0-1-15,26 1 16,18 17 0,34 17-16,0-8 15,9-9-15,0-17 16,0-9-16,-44-9 16</inkml:trace>
  <inkml:trace contextRef="#ctx0" brushRef="#br1" timeOffset="102096.8">25895 15813 0,'0'0'0,"0"0"0,17 26 15,1 26-15,16 26 16,-8 8-16,9 18 15,9 0 1,-10-26-16,-8-26 16,-17-26-16,0 0 15,-1-17-15,1-1 16,-9-16-16,26-53 16,18-86-16,8-79 15,-18 36 1,10-113-16</inkml:trace>
  <inkml:trace contextRef="#ctx0" brushRef="#br1" timeOffset="102397.21">26685 15527 0,'0'0'0,"0"0"0,0 0 16,0 0-16,0 0 15,0 0-15,0 0 16,0 26-16,0 34 16,9 53-1,-18 52-15,9-1 16,-8-8-16,-10-26 15,1-35-15,8-43 16,0-26-16,9-17 16,9-1-16</inkml:trace>
  <inkml:trace contextRef="#ctx0" brushRef="#br1" timeOffset="102830.06">27093 15830 0,'0'0'16,"0"0"-16,0 0 0,0 0 16,0 0-16,0 0 15,9 9 1,8 8-16,1 18 16,8 17-16,0 17 15,0 9-15,0-18 16,0 1-16,-9-18 15,-8-17-15,0 0 16,-1-17-16,-8 0 16,0-9-16,18-18 15,25-51 1,18-70-16,-9 10 16,9-1-16,60-234 15</inkml:trace>
  <inkml:trace contextRef="#ctx0" brushRef="#br1" timeOffset="103363.17">27805 15518 0,'0'0'0,"0"0"0,0 0 15,0 0-15,0 0 16,0 18-16,9-1 16,8 0-16,1 0 15,-1 18-15,1 0 16,8-1-16,0 10 15,0-10 1,0 1-16,8 17 16,1-9-16,0 1 15,0-10-15,-1-8 16,1 0-16,0 0 16,-9-9-16,0-8 15,-9 0-15,-8-1 16,0 1-1,-1 0-15,1-9 16,0 8-16,-9 10 16,-9-1-16,-17 18 15,-26 25-15,-18 18 16,10-17-16,-1-9 16,9-9-16,17-17 15,18-17 1,-9-1-16,8 1 15</inkml:trace>
  <inkml:trace contextRef="#ctx0" brushRef="#br1" timeOffset="103682.93">28830 15943 0,'0'0'0,"0"0"15,0 0-15,0 0 16,0 0-16,0 0 15,17 0-15,10 17 16,16 0-16,26 9 16,10-9-16,16-8 15,-8 8 1,-35 1-16,-26-10 16</inkml:trace>
  <inkml:trace contextRef="#ctx0" brushRef="#br1" timeOffset="103901.59">28969 16272 0,'0'0'0,"0"0"16,0 0-16,0 0 16,0 0-16,0 0 15,17 0-15,9 8 16,27 1-16,25 8 15,17-8-15,9 0 16,9-9 0,9-18-16,-61 10 15</inkml:trace>
  <inkml:trace contextRef="#ctx0" brushRef="#br1" timeOffset="104130.53">30419 15839 0,'0'0'0,"0"0"16,0 0-16,0 0 16,0 8-16,18 44 15,-1 52-15,-8 61 16,-9 34-16,-9-9 15,-8-25-15,8-96 16</inkml:trace>
  <inkml:trace contextRef="#ctx0" brushRef="#br1" timeOffset="106231.11">22630 17172 0,'0'0'0,"0"0"0,0 0 16,0 0-16,9 0 16,17 0-16,34 9 15,19 0 1,33-1-16,10 1 16,-9 0-16,0-9 15,-18 0-15,-8 8 16,-26-8-16,-44 0 15</inkml:trace>
  <inkml:trace contextRef="#ctx0" brushRef="#br1" timeOffset="106496.65">22534 17501 0,'0'0'0,"0"0"0,9 0 16,17 0 0,35 9-16,26 0 15,34-9-15,18 0 16,-17-9-16,-18 0 16,-8 1-16,-10-1 15,-7 0-15,-27 1 16,-26-1-16,-9 9 15</inkml:trace>
  <inkml:trace contextRef="#ctx0" brushRef="#br1" timeOffset="106780.25">23299 16826 0,'0'0'0,"0"0"0,0 0 0,0 17 0,26 18 16,17 17-16,18 8 16,8 10-16,9-10 15,-8 10-15,8-10 16,-26-8-16,-26-17 16,0 0-16,-17 17 15,-9-1 1,-43 36-16,-36 17 15,-7-17-15,-1-18 16,17-34-16,35-27 16,27 1-16</inkml:trace>
  <inkml:trace contextRef="#ctx0" brushRef="#br1" timeOffset="107279.69">24306 17216 0,'0'0'0,"0"0"16,0 0-16,0 0 15,0 0-15,9 17 16,-1 18-16,1 25 16,-18 10-16,1-1 15,-10 0 1,1-8-16,-1-9 16,10-26-16,8 0 15,0-18-15,0 1 16,0 0-16,0-18 15,8-8-15,10-18 16,17-8-16,-1-9 16,10 0-1,-1 8-15,-17 10 16,0 17-16,-8 17 16,-10 0-16,1 0 15,0 17-15,-1 17 16,1 1-16,0 26 15,-9-1-15,8-16 16,1-18 0,0-18-16,-1 1 15</inkml:trace>
  <inkml:trace contextRef="#ctx0" brushRef="#br1" timeOffset="107648.55">24931 17354 0,'0'0'0,"0"0"0,0 0 15,0 0 1,0 0-16,0 18 16,-9-1-16,1 18 15,8 16-15,0 1 16,17 18-16,0-10 15,1-16-15,8-1 16,0-17 0,0 0-16,9-17 15,-1-18-15,1-8 16,-9-9-16,-8-18 16,-18-8-16,-9 0 15,-17 0-15,0 9 16,0 8-1,0 18-15,8 0 16,1 17-16,17 0 16,0 0-16</inkml:trace>
  <inkml:trace contextRef="#ctx0" brushRef="#br1" timeOffset="108011.79">25322 17398 0,'0'0'0,"0"0"0,0 0 16,0 0-16,17 0 15,9 17-15,9 0 16,8 18-1,-8-1-15,-9 1 16,0 8-16,-17 9 16,0-8-16,-9-1 15,-9-17-15,0 0 16,1-17-16,8-1 16,-9-16-16,0-1 15,9-26 1,18-34-16,8-18 15,17 1-15,27-9 16,8 17-16,-52 52 16</inkml:trace>
  <inkml:trace contextRef="#ctx0" brushRef="#br1" timeOffset="108646.68">25956 17337 0,'0'0'0,"0"0"16,0 0-16,0 0 16,8 9-1,1 8-15,0 9 16,-18 26-16,0 8 15,1 10-15,-10-1 16,1-17-16,0-17 16,8-9-16,0-18 15,9 1-15,0-9 16,0-9 0,9-25-16,8-27 15,18 0-15,0-8 16,8 8-16,1 27 15,-18 17-15,-9 8 16,0 9-16,1 9 16,-10 8-16,1 17 15,0 1 1,0 17-16,-9 0 16,0-17-16,0-9 15,0-18-15,0 1 16,0-9-16,8-9 15,18-25-15,9-10 16,8 1-16,-17 8 16,1 18-1,-10 0-15,-8 17 16,-1 0-16,1 8 16,0 10-16,-1 8 15,1 0 1,0 0-16,-1 0 0,10-18 15,34-8 1,0-8-16,-26-1 16</inkml:trace>
  <inkml:trace contextRef="#ctx0" brushRef="#br1" timeOffset="109029.05">26954 17424 0,'0'0'0,"0"0"0,0 0 15,0 0 1,-8 0-16,-1 0 16,-17 0-16,0 17 15,-17 9-15,8 8 16,0 1-16,9 8 16,9 9-16,8-8 15,9-18-15,0-9 16,17-8-16,18-18 15,8-8 1,10-18-16,-1-8 16,-26 17-16,0 8 15,-18 10-15,1 8 16,0 0-16,-9 0 16,8 17-16,10 9 15,-1 9-15,1-1 16,-1-8-1,18-8-15,8-18 16,-8-18-16,0-8 16,-18 9-16</inkml:trace>
  <inkml:trace contextRef="#ctx0" brushRef="#br1" timeOffset="109212.96">27536 16713 0,'0'0'0,"0"0"0,0 35 16,0 34-16,0 27 16,9 42-1,-18 9-15,9-25 0,0-27 16,0-17 0,9-9-16,-9-34 15,0-18-15,0-17 16</inkml:trace>
  <inkml:trace contextRef="#ctx0" brushRef="#br1" timeOffset="109385.05">27805 17415 0,'0'0'0,"0"0"0,0 0 15,0 17-15,0 1 16,0 16-16,0 1 15,0-1-15,0-8 16,0-17-16</inkml:trace>
  <inkml:trace contextRef="#ctx0" brushRef="#br1" timeOffset="109908.19">27953 16982 0,'0'0'0,"0"0"0,0 0 0,17 8 15,18 1 1,0 8-16,0 1 16,8 8-16,0 0 15,1 0-15,-1 0 16,-17 0-16,0-9 15,-17 9-15,-18 0 16,1 9-16,-10-1 16,1-8-1,0 0-15,-1 9 16,18 0-16,0-1 16,9 1-16,17 17 15,17 8-15,9 1 16,1 0-16,-10-1 15,-8 1 1,-9-9-16,-18-9 16,-8 0-16,-8 1 15,-10-10-15,-16 1 16,-1-9-16,0-17 16,0-18-1,9 0-15,9-17 0,0-8 16,17-27-16,17-43 15,35-8-15,0 51 16,-26 35 0</inkml:trace>
  <inkml:trace contextRef="#ctx0" brushRef="#br1" timeOffset="110600.58">28509 17527 0,'0'0'0,"0"0"0,0 0 0,0 0 15,0 0 1,17 0-16,18 9 16,8-18-16,9 1 15,9-1-15,0-8 16,-9-1-16,-8 1 16,-18 0-16,0 0 15,-18-1 1,1 1-16,0 8 15,-9 9-15,0 0 16,-9 0-16,0 0 16,-8 18-16,0-1 15,-1 9-15,1 0 16,8 0-16,9 0 16,0 8-16,18-8 15,8 0-15,8 0 16,18-17-1,18 0-15,8-1 16,-17-16-16,-9-1 16,-9 0-16,-17 9 15,0 0-15,-17 0 16,0 0-16,-9 0 16,0 0-16,-9 9 15,-17 17 1,0 9-16,9 8 15,-1 0-15,1 1 16,17-18-16,0 0 16,0-18-16,9 1 15,8-9 1,18-17-16,17-18 16,17-34-16,9-35 15,9-35-15,-9-17 16,-8 26-16,-35 61 15,-9 26-15,-18 17 16,1 8-16,0 18 16,-9 0-16,-9 44 15,-8 51-15,-1 26 16,1 18 0,17-1-16,0-42 15,9-27-15,17-34 16,-18-18-16</inkml:trace>
  <inkml:trace contextRef="#ctx0" brushRef="#br1" timeOffset="110743.11">30445 17536 0,'0'0'0,"0"0"0,0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06:09.73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8458 5532 0,'0'0'0,"0"0"0,0 0 0,0 0 15,0-8-15,-9-1 16,1-8-16,-1 8 16,9 0-16,0 1 15,0-1-15,0 9 16,0 0-1,0 0-15,-9 9 16,1 34-16,-18 44 16,-1 34-16,1 18 15,0-1-15,9-34 16,0-17-16,-1-18 16,10-26-16,8-17 15,0-8-15,8-10 16,-8-8-1</inkml:trace>
  <inkml:trace contextRef="#ctx0" brushRef="#br0" timeOffset="615.92">8406 5472 0,'0'0'0,"0"0"16,0 0-16,-9-9 16,1 0-16,-1 1 15,0-1-15,9 9 16,0-8-16,0 8 16,0 0-1,0-9-15,9 9 16,8-9-16,18 9 15,8 0-15,9 0 16,-8 0-16,-1 0 16,-8 9-16,-9 0 15,-9-1-15,-8 9 16,0 1-16,-1-1 16,-16 0-1,-18 18-15,-18 17 16,1-9-16,8 1 15,0-18-15,18-9 16,0-8-16,8-1 16,9 1-16,0 0 15,0 8 1,17 0-16,1 9 16,17-8-16,-1 16 15,-8-8-15,0 9 16,-17-1-1,0 18-15,-18 9 0,-8-9 16,-9 9-16,-18-18 16,1 0-16,-1-8 15,10-9 1,-1-17-16,0-1 16,18-16-16,8 8 15,9-9-15,9 9 16</inkml:trace>
  <inkml:trace contextRef="#ctx0" brushRef="#br0" timeOffset="1169.61">9292 5948 0,'0'0'0,"-9"-9"0,0 1 0,1 8 16,-1 0-16,0-9 15,-8 1 1,-1-1-16,1 9 16,0 0-16,-9 0 15,0 0-15,0 17 16,0 0-16,-1 18 16,1 8-1,9 1-15,17-1 0,0-8 16,9-9-16,8-9 15,0-8 1,18-9-16,17-18 16,0-16-16,9-10 15,-9-8-15,-17 9 16,-9 26-16,-17-1 16,-1 18-16,-8 0 15,0 0-15,0 26 16,0 18-1,18 8-15,-1-9 16,1 0-16,-1 1 16,26-10-16,-8-16 15</inkml:trace>
  <inkml:trace contextRef="#ctx0" brushRef="#br0" timeOffset="1566.08">10151 5922 0,'-8'-8'0,"-10"-10"16,1 1-16,8 8 16,-8-8-16,-1 0 15,-8-1 1,0 10-16,0 8 15,0 0-15,9 0 16,0 0-16,-1 8 16,9 10-16,9-1 15,0 0-15,0 1 16,9-1-16,9 0 16,-1 0-1,-8 1-15,-1-1 16,1 0-16,0 1 15,-9-1-15,-9 0 16,0 9-16,-8 0 16,0 0-1,-1-17-15,9 8 0,9 1 16</inkml:trace>
  <inkml:trace contextRef="#ctx0" brushRef="#br0" timeOffset="1742.46">10273 5974 0,'0'0'0,"0"0"16,0 0-16,0 17 15,0 18-15,0 0 16,0-9 0,0 0-16,0 0 15,0-18-15,0 10 16,0-10-16</inkml:trace>
  <inkml:trace contextRef="#ctx0" brushRef="#br0" timeOffset="1882.72">10334 5532 0,'0'0'16,"0"0"-16,0 0 0,0 0 15,0 0-15,8 0 16,27 0-16,-18 9 15</inkml:trace>
  <inkml:trace contextRef="#ctx0" brushRef="#br0" timeOffset="2301.34">11141 5758 0,'0'-9'0,"0"0"15,0 1-15,-8-1 16,-1 0-16,0 1 16,-8 8-16,-9 0 15,-9 0-15,-8 8 16,-1 1-1,9 8-15,1 1 16,16-1-16,1 0 16,17 1-16,0 8 15,17 0-15,18 8 16,0-8-16,8 0 16,-8 0-16,-9-9 15,-17-8-15,-1 8 16,-8 1-1,-8-1-15,-36 18 16,-16-1-16,-19-8 16,19 9-16,42-18 15</inkml:trace>
  <inkml:trace contextRef="#ctx0" brushRef="#br0" timeOffset="3766.01">12261 5212 0,'0'0'0,"0"0"16,0 0-16,-8 9 16,-1 17-16,0 26 15,-8 26-15,0 51 16,-1 10 0,1-9-16,0-9 15,-1-8-15,18-27 16,-8-16-16,8-18 15,0-26-15</inkml:trace>
  <inkml:trace contextRef="#ctx0" brushRef="#br0" timeOffset="4131.79">12461 5602 0,'0'0'0,"0"0"0,0 0 16,0 0-16,0 0 16,-8 0-16,-1 17 15,0 9-15,0 9 16,9 17 0,0 8-16,9-16 15,9-1-15,-1-8 16,18-10-16,-1 1 15,1-17-15,0-18 16,0 1-16,-9-18 16,0 0-16,-18-9 15,1-8 1,-18 0-16,-17 8 16,9 18-16,0-1 15,-1 18-15,1 0 16,8 0-16,9 9 15</inkml:trace>
  <inkml:trace contextRef="#ctx0" brushRef="#br0" timeOffset="4578.13">12921 5498 0,'0'0'0,"0"0"16,0 0-16,0 0 16,0 0-16,0 0 15,0 0-15,0 0 16,0 0-16,0 0 15,0 0 1,18 17-16,17 0 16,17 9-16,17 9 15,1-9-15,-18 0 16,-9 0-16,-17-17 16,-8-1-16,-10 1 15,1 8-15,-18 1 16,-26 8-1,-17 17-15,-17 9 16,-9 0-16,8-9 16,27 0-16,17-8 15,26-18-15</inkml:trace>
  <inkml:trace contextRef="#ctx0" brushRef="#br0" timeOffset="4915.32">13946 5117 0,'0'0'0,"0"0"0,0 0 16,0 0-16,0 0 15,-9 8-15,1 27 16,-27 52-16,-17 34 16,-35 43-1,-8 27-15,-1 0 16,1-18-16,25-43 15,1-18-15,16-17 16,19-17-16,34-8 16,8-36-16</inkml:trace>
  <inkml:trace contextRef="#ctx0" brushRef="#br0" timeOffset="5399.01">14276 5524 0,'0'0'0,"0"0"0,0 0 16,0 0-16,0 0 15,0 0-15,0 0 16,0 0-16,-9 8 16,1 27-1,-10 43-15,-8 26 16,0 9-16,0-1 16,0-25-16,0-9 15,9-18-15,-1-25 16,10-9-1,8-17-15,17-1 16,-8 1-16</inkml:trace>
  <inkml:trace contextRef="#ctx0" brushRef="#br0" timeOffset="5598.89">14354 5740 0,'0'0'0,"0"9"15,0 8-15,9 18 16,-9 0 0,0 17-16,0 17 15,0-9-15,0-16 16,0-18-16,0 8 16,0-8-16</inkml:trace>
  <inkml:trace contextRef="#ctx0" brushRef="#br0" timeOffset="5865.49">14563 5610 0,'0'0'0,"0"0"0,0 0 16,0 0-16,0 0 15,17 18-15,18-1 16,0 9-1,25 0-15,10 0 16,-9 0-16,-18-9 16,0-8-16,-17 8 15,-17 1-15,-9 25 16,-35 35-16,-34 43 16,-35 0-16,-44 27 15,9 16 1,-87 174-16</inkml:trace>
  <inkml:trace contextRef="#ctx0" brushRef="#br0" timeOffset="26314.46">21388 5177 0,'0'0'0,"0"0"0,0 9 0,9 43 16,-9 35-16,-9 51 15,-8 18-15,-1-9 16,-8 1 0,0-36-16,18-25 15,8-35-15,0-26 16</inkml:trace>
  <inkml:trace contextRef="#ctx0" brushRef="#br0" timeOffset="26778.28">21284 5160 0,'0'0'0,"0"0"0,0 0 16,17-9-16,18 1 16,0-1-16,17 0 15,0 1-15,17 8 16,-8 0-1,-9 17-15,-8 0 16,-18 1-16,-18 16 16,-8 1-16,-17 17 15,-18 0-15,-8-9 16,-9 1-16,17-10 16,0-8-16,18 0 15,0-9-15,17 18 16,0 0-1,26-1-15,8 10 16,19-1-16,-10 0 16,0-8-16,-17-9 15,-17 0-15,0 0 16,-18 9-16,-17 16 16,-17 1-16,-1-8 15,-8-10-15,0-8 16,0 0-1,8-17-15,18 0 16,18-18-16,8 9 16</inkml:trace>
  <inkml:trace contextRef="#ctx0" brushRef="#br0" timeOffset="27314.56">22378 5688 0,'0'0'0,"0"0"0,0-8 16,0-1-16,0 0 16,-9 1-16,1-1 15,-1 9-15,-17 0 16,0 9-16,-18 17 16,-8 8-1,9 10-15,8-1 16,18 0-16,-1-8 15,18-9-15,0-17 16,9-1-16,9 1 16,8-18-1,17-17-15,0 0 16,-8 0-16,-9 9 16,-8 0-16,-10 17 15,1 0-15,8 17 16,1 0-16,-1 18 15,0 8-15,18 9 16,9 0-16,-10-26 16,10-17-1,17-9-15,-9-18 16,-26 10-16</inkml:trace>
  <inkml:trace contextRef="#ctx0" brushRef="#br0" timeOffset="27661.67">23203 5550 0,'0'0'0,"0"0"0,0 0 16,-9 0-16,1 0 16,-1 0-16,-17 0 15,-18 17-15,-8 0 16,9 18-16,0 0 15,8-1 1,9 1-16,8-9 16,1 0-16,17 0 15,0 0-15,0-9 16,9 1-16,-9-1 16,0-8-16,0-1 15,0 10-15,-9-1 16,0 0-16,1 0 15,-10-8 1,18-9-16,0 9 16</inkml:trace>
  <inkml:trace contextRef="#ctx0" brushRef="#br0" timeOffset="27804.73">23160 5870 0,'0'0'0,"0"0"16,0 0-16,0 18 16,0-1-16,0-8 15,0-1-15</inkml:trace>
  <inkml:trace contextRef="#ctx0" brushRef="#br0" timeOffset="27960.54">23255 5333 0,'0'0'0,"0"0"15,0 0-15,0 0 16,17 18-16,-8-1 16</inkml:trace>
  <inkml:trace contextRef="#ctx0" brushRef="#br0" timeOffset="28364.75">23967 5584 0,'0'0'0,"0"0"15,0 0-15,0 0 16,0 0-16,-9-8 16,1-1-16,-18 9 15,-18 0-15,1 0 16,0 17-16,8 9 16,0 9-1,18 0-15,-1 8 16,18 0-16,18 1 15,8-10-15,8 10 16,1-10-16,0-8 16,-9-9-16,-9-8 15,-8 0 1,0-1-16,-27 10 16,-16 8-16,-36 8 15,-25 1-15,-27 8 16,70-17-16</inkml:trace>
  <inkml:trace contextRef="#ctx0" brushRef="#br0" timeOffset="29578.16">25582 5212 0,'0'0'0,"0"0"0,0 9 15,0 17-15,9 34 16,-18 44-16,9 61 15,-8 8-15,8-8 16,0-18-16,-9-35 16,9-25-16,0-35 15,0-9 1,0-25-16,0-10 16</inkml:trace>
  <inkml:trace contextRef="#ctx0" brushRef="#br0" timeOffset="29796.62">25704 5983 0,'0'0'0,"0"0"0,0 0 15,9 0-15,17 0 16,8 0-16,19 0 15,16 0-15,0 0 16,10-9 0,-1 0-16,-52 9 15</inkml:trace>
  <inkml:trace contextRef="#ctx0" brushRef="#br0" timeOffset="29994.63">26173 5593 0,'0'0'0,"0"0"0,-9 26 15,-8 17-15,-9 27 16,0 34-16,-9 17 16,18 0-16,-1-17 15,10-26-15,-1-35 16,9-25-1</inkml:trace>
  <inkml:trace contextRef="#ctx0" brushRef="#br0" timeOffset="30493.95">26616 5576 0,'0'0'0,"0"0"0,0 0 0,17 17 16,0 0-16,18 18 16,17 0-1,26-1-15,1 1 16,-1-9-16,-17-9 15,-18-8-15,-17 0 16,-9-1-16,-8 10 16,-18 8-16,-25 34 15,-27 18-15,-17 9 16,-9-9 0,9-26-16,26-9 15,0-17-15,17 0 16,17-17-16</inkml:trace>
  <inkml:trace contextRef="#ctx0" brushRef="#br0" timeOffset="30977.58">28118 5117 0,'0'0'0,"0"0"0,0 0 15,0 0-15,-9 26 16,-25 34-16,-27 53 15,-26 51-15,-9 18 16,10-17 0,16-18-16,9-26 15,18-34-15,8-26 16,18-18-16,-1-8 16,10-18-16,8-8 15</inkml:trace>
  <inkml:trace contextRef="#ctx0" brushRef="#br0" timeOffset="31293.87">28240 5576 0,'0'0'0,"0"0"0,0 0 15,0 17-15,0 9 16,0 17-16,0 18 16,-9 17-16,0 17 15,1 0-15,8-17 16,0 0-1,0-26-15,0-8 16,0-18-16,0 0 16,0-18-16,0 1 15</inkml:trace>
  <inkml:trace contextRef="#ctx0" brushRef="#br0" timeOffset="31494.29">28387 6035 0,'0'0'0,"0"0"15,0 0-15,18 0 16,16 0-16,18-9 16,18 0-16,-18 9 15,26-8 1,-26 8-16</inkml:trace>
  <inkml:trace contextRef="#ctx0" brushRef="#br0" timeOffset="31829.97">29047 5654 0,'0'0'0,"0"0"0,0 0 16,0 0-16,0 0 16,0 8-16,9 10 15,8-1-15,18 9 16,8 9 0,18-1-16,9 10 15,8-18-15,-17 0 16,-18-9-16,-17-8 15,0-1-15,-17 1 16,-9 17-16,-35 34 16,-78 44-16,-78 26 15,-26 35 1,-122 147-16</inkml:trace>
  <inkml:trace contextRef="#ctx0" brushRef="#br0" timeOffset="36276.97">6904 7550 0,'0'0'0,"0"0"0,0 0 16,0 0-16,0 0 15,0-8-15,0-1 16,0 0-16,0 1 15,-9-10-15,0 1 16,-17 0-16,0-1 16,-9 1-1,1 17-15,-10 0 16,9 17-16,1 9 16,8 0-16,8 9 15,18-9-15,0 0 16,18 0-16,-1-17 15,0-1-15,18-16 16,0-1-16,8-8 16,-17-1-1,0 1-15,-8 8 16,-10 9-16,1 0 16,9 18-16,-1 16 15,0 27-15,18 34 16,-9 18-16,0-18 15,-17-17-15,-1 0 16,-16-9 0,-1-17-16,0-8 15,1-10-15,-1-8 16,-8 0-16,-1-9 16,-8-8-16,-8 0 15,-1-18-15,0-17 16,0 0-1,18 0-15,0 9 16,17 8-16</inkml:trace>
  <inkml:trace contextRef="#ctx0" brushRef="#br0" timeOffset="36527.78">7199 7490 0,'0'0'0,"0"0"0,0 17 16,9 0-16,-1 18 16,10 0-16,-10 8 15,1 0 1,0 1-16,-1-18 15,1-18-15,0 1 16,-1-9-16,1 0 16</inkml:trace>
  <inkml:trace contextRef="#ctx0" brushRef="#br0" timeOffset="36670.03">7355 7005 0,'0'0'0,"0"0"15,0 0-15,0 8 16,0 10-16,18 16 16,-1 10-16,-8-27 15</inkml:trace>
  <inkml:trace contextRef="#ctx0" brushRef="#br0" timeOffset="37009.28">7459 7576 0,'0'0'0,"0"0"0,0 0 16,0 9-16,9 8 15,0 1-15,8 16 16,0 1-16,1 0 15,-1-1-15,1-8 16,-10 0-16,1-8 16,0-1-16,-1-9 15,-8 1 1,0 0-16,0-18 16,9-8-16,8-18 15,1-25-15,-1-18 16,0 17-16,9 9 15,-8 26-15</inkml:trace>
  <inkml:trace contextRef="#ctx0" brushRef="#br0" timeOffset="38076.08">7876 7776 0,'0'0'0,"-9"0"0,1 0 15,8 0-15,0 0 16,0 0-16,0 0 16,0 8-16,0 1 15,17 0-15,1-1 16,16-8-16,1-8 15,8-1-15,-8-8 16,0-9 0,-9 0-16,0 8 15,0 1-15,-17 0 16,-1-9-16,-16 0 16,-10 8-16,1 1 15,-9 17-15,0 0 16,0 17-16,-9 1 15,9-1 1,9 9-16,-1 0 16,18 0-16,0 0 15,0 9-15,18 8 16,-1 0-16,18-17 16,0 0-16,-1-9 15,-8-8-15,0-18 16,0 1-1,0-1-15,1-8 16,-1-1-16,-9 10 16,-8-1-16,-1 0 15,1 1-15,0 8 16,-1 0-16,1-9 16,-9 9-16,9 0 15,-9 0-15,0 0 16,8 0-1,-8 0-15,0 0 16,0 0-16,0 0 16,0 0-16,0 0 15,0 0-15,0 0 16,0 0-16,0 0 16,0 0-1,0 0-15,0 0 16,0 17-16,-8 9 15,8 0-15,0 0 16,0-17-16,0 0 16,0-1-16,0 1 15,0 0-15,0-9 16,0 0-16,0-9 16,0-8-1,8-9-15,1 0 16,8 0-16,1 0 15,-1-9-15,9 1 16,9-1-16,0 0 16,-1 1-16,-7-1 15,-1 18 1,-18-1-16,1 18 16,0 0-16,-1 0 15,-8 18-15,0-1 16,9 18-16,0-1 15,-1 18-15,1-8 16,-9-18 0,9-1-16,-9 1 0,8-17 15,10 8 1,8-8-16,-18-9 16</inkml:trace>
  <inkml:trace contextRef="#ctx0" brushRef="#br0" timeOffset="38584.65">8970 7602 0,'0'0'0,"0"0"15,0 0-15,0 0 16,9 0-16,8 18 16,-8-10-16</inkml:trace>
  <inkml:trace contextRef="#ctx0" brushRef="#br0" timeOffset="38742.41">8910 8009 0,'0'0'0,"0"0"0,0 0 0,0 0 15,26 9 1,-9 0-16</inkml:trace>
  <inkml:trace contextRef="#ctx0" brushRef="#br0" timeOffset="39159.01">9804 7386 0,'0'0'0,"0"8"0,0 18 0,17 26 16,-8 26 0,0 26-16,-1 9 15,1-9-15,0-18 16,-1-8-16,-8-17 15,0-9-15,0-9 16,0-25-16</inkml:trace>
  <inkml:trace contextRef="#ctx0" brushRef="#br0" timeOffset="39593.12">10143 7602 0,'0'-8'0,"0"-1"0,0 0 15,17-8-15,0 8 16,9-8-16,18 0 15,-1 8-15,1 9 16,-1 0-16,-17 9 16,0 8-1,-17 0-15,0 1 16,-1 16-16,-16 18 16,-1 9-16,-8 17 15,-1-9-15,9-26 16,9 1-16,0-10 15,0-8-15,18-8 16,8-1 0,9-8-16,17-1 15,-9-16-15,9-10 16,18-25-16,-1-18 16,-17 18-16,-34 34 15</inkml:trace>
  <inkml:trace contextRef="#ctx0" brushRef="#br0" timeOffset="39827.87">10594 7550 0,'0'0'0,"0"0"16,0 18-1,0-1-15,0 18 16,-8 25-16,-1 18 15,0 9-15,-8 8 16,-1-8-16,10-1 16,-1 1-16,9-26 15,0-18-15,0-17 16,9 0-16,-1 0 16</inkml:trace>
  <inkml:trace contextRef="#ctx0" brushRef="#br0" timeOffset="40229.15">10820 7594 0,'0'0'0,"0"0"16,0 0-16,0 17 15,17 0-15,18 18 16,8 0-16,10-1 16,25 1-1,0-9-15,0 0 16,-8 0-16,-10 0 15,-16-9-15,-18 0 16,-18 1-16,1-1 16,-26 18-16,-27 25 15,-25 10 1,-27 16-16,1 1 16,8-18-16,26-17 15,9-9-15,26-17 16</inkml:trace>
  <inkml:trace contextRef="#ctx0" brushRef="#br0" timeOffset="40509.22">11654 7784 0,'0'0'0,"0"0"0,8 0 16,10 0 0,8-8-16,26-1 15,0 0-15,9 1 16,-1-1-16,10 9 15,-27 0-15</inkml:trace>
  <inkml:trace contextRef="#ctx0" brushRef="#br0" timeOffset="40678.43">11680 8053 0,'0'0'0,"0"0"16,0 0-16,0 0 15,17 0-15,0 0 16,18 0 0,17-9-16,0 9 15,-26 9-15</inkml:trace>
  <inkml:trace contextRef="#ctx0" brushRef="#br0" timeOffset="41326.03">12713 7420 0,'0'0'0,"0"0"0,17 18 16,1 8-1,-1 8-15,9 1 16,0 17-16,-8 0 16,-10-9-16,1 18 15,-18 0-15,-17-1 16,0 1-16,-17-9 16,-1-9-16,-8 0 15,0-17 1,0 0-16,0-17 15,0-9-15,17-9 16,18 1-16,-1-10 16,10-8-16,8 0 15,0-8-15,8 8 16,10 8 0,-1 1-16,9 0 0,18 17 15,16 17 1,1 18-16,-9-1 15,-8 10-15,-1 8 16,0-9-16,1 0 16,-18 1-16,0-18 15,-9-9 1,9-8-16,-8-9 16</inkml:trace>
  <inkml:trace contextRef="#ctx0" brushRef="#br0" timeOffset="41544.53">13191 7472 0,'0'0'0,"0"9"16,-9 17-16,9 35 15,0 17-15,-9 34 16,1 9-16,-1-25 15,9-18-15,0-9 16,26 18-16,0-9 16,-9-44-16</inkml:trace>
  <inkml:trace contextRef="#ctx0" brushRef="#br0" timeOffset="41892.37">13356 7758 0,'0'0'0,"0"0"0,0 0 16,0 0-16,0 0 16,0 0-16,0 18 15,0 8-15,0 17 16,8 0-16,10 0 15,-1 1-15,9-18 16,-9 0 0,18-9-16,0-8 15,0-1-15,-9-16 16,0-1-16,-18-17 16,1-9-16,-18 1 15,1-10-15,-18 10 16,0-1-16,-9 9 15,0 9 1,27 17-16</inkml:trace>
  <inkml:trace contextRef="#ctx0" brushRef="#br0" timeOffset="42176.86">13529 7498 0,'0'0'0,"18"0"16,-1 18-16,18-1 16,17 18-16,9-1 15,-1 1-15,-7-9 16,-10 0-16,-8 0 16,-9-9-16,0 1 15,-18 16-15,-8 1 16,-8 17-1,-18 0-15,-18 0 16,1 0-16,-18-9 16,9 0-16,9-8 15,25-18-15</inkml:trace>
  <inkml:trace contextRef="#ctx0" brushRef="#br0" timeOffset="42442.25">14146 7983 0,'0'0'0,"0"0"16,0 0-1,0 0-15,0 0 16,17 0-16,1 0 15,8 0-15,26-8 16,17-1-16,-8-8 16,-9-1-1,-8 1-15,-1 0 0,-26 8 16</inkml:trace>
  <inkml:trace contextRef="#ctx0" brushRef="#br0" timeOffset="42614.46">14320 7698 0,'0'0'0,"0"0"15,0 0-15,0 17 16,0 9 0,0 26-16,8 17 15,1 0-15,-9-8 16,0-35-16</inkml:trace>
  <inkml:trace contextRef="#ctx0" brushRef="#br0" timeOffset="43192.62">14571 8616 0,'-8'0'0,"-1"0"0,0 0 15,9 0-15,0 0 16,-8-9-16,8 0 16,0-8-16,0-26 15,0-18-15,8-17 16,18-26-16,18-8 15,8-1-15,-9 18 16,1 17 0,8 9-16,0 17 15,9 8-15,-18 10 16,1 16-16,-18 1 16,0 17-16,-18 0 15,1 9-15,0 8 16,-18 0-16,-8 18 15,-9 0 1,-18 17-16,9-9 16,18-17-16,0 0 15,17 0-15,0-9 16,0 0-16,17 1 16,0 8-16,18 0 15,-9-9-15,0 0 16,-17-8-16,0 0 15,-9-1 1,-9 1-16,-8 8 16,-9-8-16,-18 0 15,1-1-15,-1 1 16,27-9-16</inkml:trace>
  <inkml:trace contextRef="#ctx0" brushRef="#br0" timeOffset="43461.02">15414 7368 0,'0'0'0,"0"0"0,17 18 15,0 16 1,-8 10-16,0 25 15,-1 26-15,-16 9 16,-1 9-16,-8-1 16,8-16-16,9-1 15,0-8-15,0-35 16,0-18-16,9 9 16,-1-17-16</inkml:trace>
  <inkml:trace contextRef="#ctx0" brushRef="#br0" timeOffset="43692.03">15778 7741 0,'0'0'0,"0"0"0,0 9 15,18 25 1,-1 18-16,-8 0 0,-1 9 16,-16-1-1,16-8-15,1-26 16</inkml:trace>
  <inkml:trace contextRef="#ctx0" brushRef="#br0" timeOffset="43974.83">15883 7620 0,'0'0'0,"0"0"16,8 8-16,10 10 15,16 16-15,1-8 16,0 0-16,26 9 15,-1 0 1,1-1-16,-17-8 0,-1 0 16,-17-9-1,-9 1-15,-8-1 16,-18 9-16,-34 35 16,-44 17-16,-78 34 15,-191 122-15</inkml:trace>
  <inkml:trace contextRef="#ctx0" brushRef="#br0" timeOffset="45678.02">8415 8737 0,'0'0'0,"0"0"0,0 0 16,0 0-16,0 0 16,0 0-16,0 0 15,-9 26 1,0 26-16,1 34 15,-19 53-15,1 8 16,9-26-16,0-25 16,-1-1-16,18 0 15,9-34-15</inkml:trace>
  <inkml:trace contextRef="#ctx0" brushRef="#br0" timeOffset="46408.5">8953 8979 0,'0'0'0,"0"0"16,0 0-16,9 0 15,8 18-15,0-1 16,1 18-16,-1-1 15,-8 18-15,-1 0 16,-16 0 0,-18-8-16,0-1 15,-9-17-15,-8 0 16,-10-9-16,1-8 16,9-1-16,-1-16 15,10-1-15,8-8 16,8-1-16,18-8 15,0 9-15,0 0 16,18 0-16,-1-1 16,18 1-1,0 17-15,-9 0 16,8 17-16,10 9 16,-1 9-16,-17-1 15,0-8-15,0 0 16,0 0-16,-8-17 15,8 0-15,9-1 16,-9 1 0</inkml:trace>
  <inkml:trace contextRef="#ctx0" brushRef="#br0" timeOffset="46641.81">9352 8884 0,'0'0'0,"0"0"0,0 17 15,9 27-15,0 16 16,-9 44-16,17 9 16,-8-9-16,0-9 15,-9-8-15,17-9 16,9-9-16,17 0 15,-17-43 1</inkml:trace>
  <inkml:trace contextRef="#ctx0" brushRef="#br0" timeOffset="47075.44">9743 8416 0,'0'0'0,"0"0"0,0 0 16,9 0-16,8 9 15,1 8 1,8 1-16,0-1 15,-9 0-15,0 1 16,-8-1-16,0 0 16,-1 1-16,-16 8 15,-1 0-15,0 0 16,1-9-16,-10 0 16,1 9-1,8-8-15,1-1 16,-1 0-16,9 1 15,0-10-15,0 10 16,17-1-16,18 0 16,0-8-16,0-1 15,17 10-15,-26-1 16</inkml:trace>
  <inkml:trace contextRef="#ctx0" brushRef="#br0" timeOffset="47474.72">9778 9334 0,'0'0'0,"0"0"0,26 0 0,9 0 16,25 0-16,10 0 16,8 0-1,0-8-15,9-1 16,-17 0-16,-18 1 16,0-1-16,-26 9 15</inkml:trace>
  <inkml:trace contextRef="#ctx0" brushRef="#br0" timeOffset="47717.39">10290 8971 0,'0'0'0,"0"0"16,0 0-1,0 0-15,0 17 0,-8 9 16,-1 43 0,-8 18-16,-1 8 15,1 0-15,-1-17 16,18 26-16,0-8 16,9-62-16</inkml:trace>
  <inkml:trace contextRef="#ctx0" brushRef="#br0" timeOffset="50074.44">12392 9213 0,'0'0'0,"0"0"0,0 0 0,0 0 16,0 0-1,0 0-15,8 0 16,10 0-16,8 0 16,17 0-16,1 0 15,-1 0-15,1 0 16,-10-8-16,-8 8 16</inkml:trace>
  <inkml:trace contextRef="#ctx0" brushRef="#br0" timeOffset="50229.88">12348 9499 0,'0'0'0,"0"0"0,18 0 16,16 0-16,19-9 16,33 9-16,1-8 15,-43 8 1</inkml:trace>
  <inkml:trace contextRef="#ctx0" brushRef="#br0" timeOffset="50425.74">13312 8997 0,'0'0'0,"0"0"0,0 0 15,0 0 1,9 17-16,0 9 15,-1 17-15,10 27 16,-10 34-16,-8 17 16,0-61-1</inkml:trace>
  <inkml:trace contextRef="#ctx0" brushRef="#br0" timeOffset="50991.26">3491 17588 0,'0'0'0,"0"0"0,0 17 16,0 27-16,0 25 15,0-17-15,9-17 16,-1-18-16</inkml:trace>
  <inkml:trace contextRef="#ctx0" brushRef="#br0" timeOffset="57173.06">10672 8858 0,'0'0'0,"0"0"16,0 0-16,0 0 15,9 9-15,0 8 16,8 9-16,-8 17 16,-1 44-16,1 34 15,-9 9 1,-9 9-16,9-9 15,0-26-15,0-18 16,0-34-16,9-17 16,0-18-16,-9-8 15</inkml:trace>
  <inkml:trace contextRef="#ctx0" brushRef="#br0" timeOffset="57910.19">11063 10079 0,'-9'0'16,"1"0"-16,-1 0 0,0-8 16,-8-10-1,0-8-15,-1-26 16,1-34-16,0-18 16,17 0-16,17 17 15,0 9-15,9 0 16,9 9-16,0 17 15,0 18-15,-1-1 16,1 9-16,0 9 16,-9-1-1,0 10-15,-9 8 16,-8 0-16,0 0 16,-9 17-16,-9 0 15,0 9 1,1-8-16,-10 8 15,9-9-15,9 0 16,0 0-16,0 1 16,0-1-16,9-8 15,0 8-15,0-8 16,-1-1-16,1 1 16,-9 8-16,-9 1 15,1-1-15,-19 9 16,-7 0-16,-1 0 15,0-9-15,9-8 16,26-9 0,0 0-16</inkml:trace>
  <inkml:trace contextRef="#ctx0" brushRef="#br0" timeOffset="58258.41">11645 9031 0,'0'0'0,"0"0"0,0 0 15,0 0-15,0 9 16,0 8-16,0 18 16,0 26-16,9 25 15,-1 1-15,-8 25 16,0 10 0,0-36-16,9-8 0,-9-17 15,0-18 1,0-17-16,0-17 15,0-1-15,0 1 16</inkml:trace>
  <inkml:trace contextRef="#ctx0" brushRef="#br0" timeOffset="58672.26">11819 8720 0,'0'0'0,"0"0"15,0 0 1,0 0-16,0 0 0,0 0 16,0 0-1,8 0-15,1 8 16,8 10-16,9-1 15,0 9-15,0-9 16,-8 0-16,-9 1 16,-1-1-16,1 0 15,-18 1-15,-8-1 16,-9 9 0,0 0-16,8-9 15,1-8-15,8 0 16,9-1-16,0 1 15,0 8-15,18-8 16,-1 8 0,18-8-16,34 0 0,-25-1 15</inkml:trace>
  <inkml:trace contextRef="#ctx0" brushRef="#br0" timeOffset="78102.74">9630 10504 0,'0'0'0,"0"0"0,0 0 0,0 0 0,0 17 15,9 9-15,0 17 16,-1 18-16,1 34 15,-9 26 1,0 9-16,-9-17 16,9-18-16,0 0 15,0-17-15,0-26 16,0-17-16,0-9 16,0-17-16,9-1 15,0-8-15</inkml:trace>
  <inkml:trace contextRef="#ctx0" brushRef="#br0" timeOffset="78622.14">9908 10885 0,'0'0'0,"0"0"0,0 0 16,0-9-16,0 0 0,0 9 16,0-8-1,18-1-15,-1 0 16,18-8-16,-1 0 15,1 8-15,0 0 16,-9 9-16,0 0 16,-9 0-16,1 9 15,-10 8-15,1 9 16,0 18-16,-1 16 16,1-8-1,-9-8-15,0-1 16,9 0-1,-1-17-15,1 0 0,9 0 16,-1 0-16,0 0 16,9-17-16,9-1 15,0 1-15,0-18 16,-1 1 0,18-18-16,-8-17 15,-18-1-15,0 1 16,-17 17-16</inkml:trace>
  <inkml:trace contextRef="#ctx0" brushRef="#br0" timeOffset="78805.08">10403 10815 0,'0'0'0,"0"0"16,0 0-16,0 18 15,-9 25-15,1 35 16,-1 26-16,0 0 15,-8 0 1,8 0-16,9-18 16,0-16-16,-8-27 15,-1-8-15,9-18 16</inkml:trace>
  <inkml:trace contextRef="#ctx0" brushRef="#br0" timeOffset="79139.86">10490 10824 0,'0'0'0,"0"0"16,0 0-16,17 9 16,1 8-16,16 0 15,10 9-15,17-8 16,8 8-16,1 0 15,-10-9 1,-16 0-16,-9 9 16,-9-8-16,-18-1 15,1 0-15,-18 18 16,-25 17-16,-10 8 16,-17 10-16,1-1 15,7-17-15,19-17 16,16-1-16,18-16 15,0-18 1,0 0-16</inkml:trace>
  <inkml:trace contextRef="#ctx0" brushRef="#br0" timeOffset="79385.75">11523 10971 0,'0'0'0,"0"0"16,0 0-16,0 0 15,0 0-15,0 0 16,18 0-16,16 0 16,19-8-16,7-1 15,10 0-15,-9 1 16,-27-1-1,-16 9-15</inkml:trace>
  <inkml:trace contextRef="#ctx0" brushRef="#br0" timeOffset="79538.53">11549 11231 0,'0'0'0,"0"0"0,0 0 16,0 0-16,0 0 15,18 0-15,8 0 16,35-9-16,17 9 16,-35 0-16</inkml:trace>
  <inkml:trace contextRef="#ctx0" brushRef="#br0" timeOffset="80071.96">12496 10123 0,'0'0'0,"0"0"0,0 0 15,-9 8-15,1 10 16,-18 25-16,-1 35 16,-16 43-1,0 35-15,8 26 0,9 8 16,8 18-16,10 0 15,16-26-15,10-9 16,17-34 0,-1-35-16,10-18 15,-1-25-15,1-26 16,25-27-16,-17 1 16</inkml:trace>
  <inkml:trace contextRef="#ctx0" brushRef="#br0" timeOffset="80552.72">13199 10010 0,'0'0'0,"0"0"0,0 0 16,18 26-16,-1 26 16,-8 17-16,-1 1 15,-16 7-15,-1 10 16,-17 8-16,-9-17 16,-8-17-16,-1-18 15,-8 1-15,9-19 16,-9-16-1,17 0-15,9-18 16,9 0-16,-1-16 16,18-1-16,0 8 15,9-8-15,8 9 16,1 0-16,16-1 16,1 18-16,9 0 15,-18 18-15,0-1 16,0 9-1,0 0-15,-9 0 16,1 0-16,8 0 16,0-9-16,-18-8 15</inkml:trace>
  <inkml:trace contextRef="#ctx0" brushRef="#br0" timeOffset="81186.99">12921 12296 0,'0'0'0,"0"0"0,0 0 16,0 0-16,0 0 15,-8 0 1,-1 0-16,0-8 16,1-27-16,8-43 15,0-52-15,17-17 16,9 0-16,9 17 15,0 17-15,-1 27 16,1 25-16,0 9 16,-9 17-16,0 18 15,0 0 1,-9 17-16,1 0 16,-10 0-16,1 8 15,0 1-15,-9 8 16,-9 1-16,0-1 15,1 9 1,-10 0-16,1 0 16,0 0-16,17 0 15,0 0-15,17 0 16,0 0-16,18 0 16,0 0-16,0-9 15,-9-8-15,-9 0 16,-8-1-16,-9 1 15,-18 8-15,-16 1 16,-27 8 0,0-1-16,0-16 15,0 0-15,18-9 16,34 0-16</inkml:trace>
  <inkml:trace contextRef="#ctx0" brushRef="#br0" timeOffset="81552.39">13651 10001 0,'0'0'0,"0"0"0,0 0 15,17 18-15,9 8 16,18 26-16,25 34 16,1 18-16,-1 26 15,-8 26-15,-18 26 16,-25 26-1,-18-18-15,-26 9 16,-35-8-16,-17 8 16,8-43-16,44-95 15</inkml:trace>
  <inkml:trace contextRef="#ctx0" brushRef="#br0" timeOffset="83306.25">16256 2752 0,'0'0'0,"0"0"16,9 18-16,8 34 16,-8 26-16,8 34 15,0 27 1,-8 17-16,9 0 15,-1 17-15,-8 17 16,-1 18-16,1 0 16,-9 17-16,0 0 15,0-8-15,0-1 16,0-8-16,9-9 16,8-17-16,-8 26 15,-9 0 1,0-9-16,0-8 15,0 8-15,-9-9 16,0-8-16,9 9 16,0-1-16,-8 1 15,-1 8-15,0 0 16,1-8-16,-1-1 16,0 1-1,-8-18-15,8 9 16,0 0-16,1 17 15,-10 18-15,10-27 16,8-8-16,-9 9 16,9-10-16,-9-16 15,1 0-15,-1 8 16,0 9-16,9-9 16,-8 0-1,-1 0-15,9 9 16,0 0-16,-9-9 15,1 18-15,-1-1 16,0-8-16,1 9 16,-1-1-16,0 9 15,0-25-15,1 16 16,-1-8 0,0 0-16,9-9 15,0 0-15,0 1 16,0-10-16,0-17 15,0 18-15,9-9 16,0 0-16,-1 8 16,1-17-16,-18 18 15,9 8-15,9-26 16,-9 9 0,0-8-16,0-27 15,0-9-15,0 10 16,0-1-16,0-17 15,-9-9-15,1 0 16,8 18-16,0-9 16,-9-9-1,0-34-15,1-35 16</inkml:trace>
  <inkml:trace contextRef="#ctx0" brushRef="#br0" timeOffset="109697.65">17932 7317 0,'0'0'0,"0"0"0,0 0 0,0 0 15,0 0-15,0 0 16,0 0-16,0 0 16,0 0-16,0 0 15,9 0-15,-1 0 16,1 0-16,0 0 16,-1 0-1,-8 0-15,0 0 16,0 0-16,0 0 15,0 0-15,0 0 16,0 0-16,0 0 16,0-9-1,9 0-15,-9 1 0,0 8 16,0-9-16,0 9 16,-9-9-1,1 9-15,-1 0 16,-17 0-16,0 0 15,0 9-15,-9 8 16,9 1-16,9 16 16,-1 1-16,1-1 15,17 1 1,0-9-16,9 0 16,8-9-16,0-8 15,1 0-15,-1-9 16,0-9-16,1 0 15,8-8-15,0 0 16,0-1-16,-9 10 16,-8-1-16,0 9 15,-1 0 1,1 0-16,0 17 16,-1 1-16,1 16 15,9 1-15,-1 8 16,0 1-16,-8 8 15,0 8-15,-1 1 16,-16-9-16,-1 0 16,0-9-1,-8 0-15,-9-8 16,0 0-16,-18-1 16,1-8-16,0 0 15,-1-17-15,9 0 16,1-1-16,8-16 15,8-1-15,1-8 16,17-18 0,0-8-16,9-18 15,25-17-15,1 17 16,-18 44-16</inkml:trace>
  <inkml:trace contextRef="#ctx0" brushRef="#br0" timeOffset="109939.4">18418 7386 0,'0'0'0,"0"0"0,0 0 0,0 17 16,0 9-1,-8 9-15,-1 17 16,9-9-16,0 0 16,0 1-16,0-10 15,0-16-15,0-10 16,0-8-16</inkml:trace>
  <inkml:trace contextRef="#ctx0" brushRef="#br0" timeOffset="110078.18">18514 6987 0,'0'0'0,"0"0"16,0 0-16,0 9 15,0 8-15,17 9 16,9 18-16,-8-18 16</inkml:trace>
  <inkml:trace contextRef="#ctx0" brushRef="#br0" timeOffset="110414.06">18644 7420 0,'0'0'0,"0"0"0,0 0 0,0 18 0,0-1 15,9 18-15,-1-1 16,10 1-16,-10 8 16,10-17-1,-9 0-15,-1-8 16,1-10-16,0 1 0,-1 0 16,-8-1-1,0-8-15,0-8 16,9-10-16,8-34 15,1-17-15,-1 0 16,-8 25-16,-9 18 16,8 18-16</inkml:trace>
  <inkml:trace contextRef="#ctx0" brushRef="#br0" timeOffset="110930.81">19017 7663 0,'-8'-9'0,"8"9"15,0-8-15,0 8 16,0 0-16,0 0 15,0 0-15,0 0 16,0 0-16,0-9 16,17 0-1,0 1-15,10-1 16,-1-8-16,8-9 16,-8 0-16,0 0 15,0 8-15,-8-8 16,-1 0-16,-8 0 15,0 9 1,-18 0-16,0-1 16,1 10-16,-10-1 15,-8 9-15,0 0 16,9 0-16,-9 26 16,-9 9-16,0 17 15,9 0-15,9 8 16,8-16-16,9-1 15,17-8-15,1-9 16,17 0 0,-1-9-16,18-8 15,18-18-15,-27 9 16</inkml:trace>
  <inkml:trace contextRef="#ctx0" brushRef="#br0" timeOffset="111399.66">19530 7438 0,'0'0'0,"0"0"0,0 0 15,0 17-15,8 0 16,-8 1-1,0 8-15,0 8 16,0 1-16,0 0 16,0-9-16,0 0 15,0-9-15,0-8 16,0-1-16,0 1 16,0-9-16,0-9 15,0 1 1,18-36-16,8-16 15,0 8-15,0 0 16,0 17-16,-9 9 16,-8 9-16,0-1 15,-1 18-15,1 0 16,0 26-16,8 26 16,1 0-1,-10 9-15,1-18 16,0-8-16,-1-9 15,1-17-15,17-1 16,26 1-16,-26-9 16</inkml:trace>
  <inkml:trace contextRef="#ctx0" brushRef="#br0" timeOffset="111569.54">20233 7394 0,'0'0'0,"0"0"16,0 0-16,9 9 15,0 0-15,17-1 16,-9-8 0</inkml:trace>
  <inkml:trace contextRef="#ctx0" brushRef="#br0" timeOffset="111701.21">20190 7602 0,'0'0'0,"0"0"0,0 0 15,0 9 1,0 0-16,0-1 16,0 1-16</inkml:trace>
  <inkml:trace contextRef="#ctx0" brushRef="#br0" timeOffset="112613.82">21449 6883 0,'0'0'0,"0"0"0,0 0 15,0 18-15,0 25 16,-9 18-16,1 34 16,-1 26-16,-9 1 15,1-27-15,0-9 16,8-25 0,0-18-16,9-17 15,0-8-15,9-10 16,0 1-16</inkml:trace>
  <inkml:trace contextRef="#ctx0" brushRef="#br0" timeOffset="113013.81">21883 7239 0,'0'0'0,"0"0"0,0 0 16,0 0-16,-9 0 16,1 0-16,-1 0 15,0 8 1,-8 10-16,0 8 16,-1 17-16,1 0 15,17 0-15,0 1 16,17-18-16,1 0 15,-1-9-15,9-8 16,9-9 0,8-9-16,1-17 15,-18 0-15,-9-17 16,-8-1-16,-9-7 16,-9 16-16,-17 0 15,0 9-15,-18 9 16,1 17-16,17 0 15,17 9-15</inkml:trace>
  <inkml:trace contextRef="#ctx0" brushRef="#br0" timeOffset="113350.52">22144 6935 0,'0'0'0,"0"0"0,0 0 16,8 18-16,10-1 15,-1 18-15,18-1 16,-1 1-16,19 8 16,-1-8-16,0-9 15,-9 0-15,1 0 16,-10-9-16,-8-8 15,-17 0 1,0 8-16,-27 18 16,-34 34-16,-35 17 15,-8-8-15,-1 0 16,18-26-16,17-17 16,27-18-1,16-8-15,18 0 16</inkml:trace>
  <inkml:trace contextRef="#ctx0" brushRef="#br0" timeOffset="113680.5">22821 7299 0,'0'0'0,"0"0"16,0 0-16,0 0 16,0 0-1,17 0-15,18 9 16,8-9-16,10 0 15,7 0-15,1 0 16,0-9-16,-9 9 16,-9 9-16,-25-9 15</inkml:trace>
  <inkml:trace contextRef="#ctx0" brushRef="#br0" timeOffset="113864.86">22847 7516 0,'0'0'0,"0"0"0,0 0 15,0 0-15,17 8 16,9 1 0,9 0-16,9-18 15,16 0-15,1-8 16,-35 8-16</inkml:trace>
  <inkml:trace contextRef="#ctx0" brushRef="#br0" timeOffset="114213.43">24384 6554 0,'0'0'0,"0"0"0,0 26 16,-9 18 0,1 8-16,-1 0 15,0 0-15,1 0 16,-1 17-16,0 9 16,1-35-16</inkml:trace>
  <inkml:trace contextRef="#ctx0" brushRef="#br0" timeOffset="114462.13">23785 7247 0,'0'0'0,"0"0"0,17 0 16,9 9-1,35 0-15,26-18 0,8 0 16,10 1 0,-10-10-16,1 1 15,-10 0-15,-25 8 16,0 9-16,0 9 16,-26-1-16</inkml:trace>
  <inkml:trace contextRef="#ctx0" brushRef="#br0" timeOffset="114741.58">24002 7455 0,'0'0'0,"0"0"16,9 0-16,8 0 15,26 9-15,27-18 16,25 0 0,10 1-16,-1-10 15,-9 1-15,-8 8 0,-26 1 16,-18-1-16,-8 9 16,0-9-1,-18 9-15</inkml:trace>
  <inkml:trace contextRef="#ctx0" brushRef="#br0" timeOffset="115159.51">24106 7542 0,'0'0'0,"0"0"16,0 0-16,0 0 15,0 8-15,0 10 16,9 8-16,-9 17 16,0 26-16,-9 9 15,0 0 1,1-9-16,8-17 16,0-17-16,0-9 15,0-9-15,0 1 16,0-10-16,0 1 15,0-9-15,-9-9 16,0-17-16,-8-8 16,0-1-16,-1 9 15,-8 9 1,0-1-16,-9 18 16,1 18-16,-10 16 15,1 1-15,8 0 16,0-9-16,1 0 15,16 0-15,1-18 16,8 1-16,9-9 16,0 0-1</inkml:trace>
  <inkml:trace contextRef="#ctx0" brushRef="#br0" timeOffset="115796.62">24262 7654 0,'0'0'0,"0"0"0,0 0 16,9 0-16,8 9 16,10 0-16,7 8 15,10 0-15,-10 1 16,-8-1-16,1-8 15,-19-1-15,1 1 16,0 8 0,-18 9-16,0 9 15,-17-1-15,-9 1 16,1-9-16,16 0 16,1-17-16,0-1 15,8 1-15,9 0 16,0-9-16,9 0 15,17 8 1,17 1-16,0-9 16,1 0-16,-9 0 15,-9 0-15,0 0 16,-9 0-16,-8 0 16,-1 0-16,1 0 15,0 0-15,0 0 16,-1 0-1,-8 0-15,0 0 16,0 0-16,0 0 16,0 0-16,0 0 15,0 0-15,0 0 16,0 0-16,0 0 16,9 0-16,-9 0 15,0 0 1,9 0-16,-9 0 15,0 0-15,8 0 16,-8 0-16,0 0 16,26 9-16,0-1 15</inkml:trace>
  <inkml:trace contextRef="#ctx0" brushRef="#br0" timeOffset="116478.14">25530 6901 0,'0'0'0,"0"0"0,0 0 0,-8 0 0,-10 17 15,-8 9-15,-17 26 16,-9 17-16,-9 27 15,9 25-15,8 17 16,10-25 0,16 8-16,10-8 15,25-27-15,0-16 16,18-10-16,0-16 16,8-18-16,9 0 15,-26-18-15</inkml:trace>
  <inkml:trace contextRef="#ctx0" brushRef="#br0" timeOffset="116785.02">25799 7265 0,'0'0'0,"0"0"0,0 0 15,0 17-15,0 9 16,9 26-16,-18 17 16,1 0-16,-1 9 15,9-17-15,0 0 16,0-18-1,0-17-15,0-9 16,9-8-16,-1 0 16,1-9-16</inkml:trace>
  <inkml:trace contextRef="#ctx0" brushRef="#br0" timeOffset="117012.89">26043 7611 0,'0'0'0,"0"0"0,0 0 15,0 0-15,17 0 16,0 0-16,18 0 16,17-9-16,0 1 15,-8-1 1,-1 9-16,27-9 15,-18 9-15</inkml:trace>
  <inkml:trace contextRef="#ctx0" brushRef="#br0" timeOffset="117215.7">26242 7386 0,'0'0'0,"0"8"16,0 10-16,-8 16 16,-1 18-16,0 9 15,1-18-15,8 1 16,0-10 0,17-25-16,-8 0 15</inkml:trace>
  <inkml:trace contextRef="#ctx0" brushRef="#br0" timeOffset="117496.28">26555 7360 0,'0'0'0,"0"0"15,17 0-15,1 17 16,16 0-16,1 9 15,9 0-15,-10 0 16,-8-17-16,-8 0 16,-10-1-1,1 10-15,-18-1 16,-8 9-16,-26 26 16,-9 0-16,-1 0 15,10 0-15,8-17 16,27-27-16</inkml:trace>
  <inkml:trace contextRef="#ctx0" brushRef="#br0" timeOffset="117963.59">27128 7576 0,'0'0'0,"0"0"0,0 0 16,0 0-16,17 0 16,9 0-16,9 0 15,26 0-15,17-8 16,0-1 0,0-8-16,-25 8 0,-27 0 15</inkml:trace>
  <inkml:trace contextRef="#ctx0" brushRef="#br0" timeOffset="118212.22">27441 7299 0,'0'0'0,"0"0"0,0 18 15,0 8-15,0 25 16,0 10-16,0 8 16,0-8-1,0 0-15,0-18 16,0 0-16,8 9 0,1-17 16</inkml:trace>
  <inkml:trace contextRef="#ctx0" brushRef="#br0" timeOffset="118529.51">28083 7299 0,'-8'0'0,"-1"0"0,0 0 0,9 0 15,-8 0-15,8 9 16,-9 17 0,0 17-16,-8 18 15,-9 17-15,8-9 16,1-8-16,0-9 15,8-9-15,9-17 16,0 9-16,9-9 16</inkml:trace>
  <inkml:trace contextRef="#ctx0" brushRef="#br0" timeOffset="118764.18">28092 7620 0,'0'0'0,"0"0"0,0 0 16,0 0-16,0 0 16,9 0-16,8 0 15,0 0-15,18 0 16,9-9-16,34 18 15,-9-9-15,-34 0 16</inkml:trace>
  <inkml:trace contextRef="#ctx0" brushRef="#br0" timeOffset="119079.19">28604 7386 0,'0'0'0,"0"0"16,0 0-16,0 0 15,9 17-15,8 0 16,9 9-16,18 0 16,-1 0-16,1-8 15,-1-10 1,-8 1-16,-9 0 15,-17-1-15,-1 1 16,-16 8-16,-10 1 16,-17 16-16,-17 18 15,-8 0-15,-10 0 16,18-8-16,35-19 16</inkml:trace>
  <inkml:trace contextRef="#ctx0" brushRef="#br0" timeOffset="119545.78">29047 6901 0,'0'0'0,"0"0"15,0 0-15,0 8 16,0 10 0,18-1-16,-1 18 15,18 17-15,8 17 16,9 9-16,-8 9 15,-27 8-15,-8 0 16,-27 0-16,-25 1 16,-18 34-16,-78 233 15</inkml:trace>
  <inkml:trace contextRef="#ctx0" brushRef="#br0" timeOffset="120137.8">21484 8338 0,'0'0'0,"0"0"16,0 0-16,0 18 16,0 8-16,8 34 15,-16 27-15,-1 26 16,9-1-16,-9-8 16,9-17-16,0-27 15,0-16 1,0-1-16,0-17 15,0-17-15,0-9 16</inkml:trace>
  <inkml:trace contextRef="#ctx0" brushRef="#br0" timeOffset="120329.51">21857 8676 0,'0'0'0,"0"0"15,0 0-15,0 18 16,9 16-16,-1 10 16,-8 7-16,0-7 15,0-1-15,0-17 16,0 0 0,0-17-16</inkml:trace>
  <inkml:trace contextRef="#ctx0" brushRef="#br0" timeOffset="120644.87">22135 8512 0,'0'0'0,"0"0"0,9 17 15,8 9-15,18 9 16,8-1-16,9-8 15,9 9-15,0-9 16,-9 0-16,-9 0 16,-17-9-16,0 1 15,-17-1-15,-9 9 16,-17 26 0,-18 8-16,-17 10 15,-18 8-15,1-18 16,17-16-16,0 8 15,26-18-15,26-25 16</inkml:trace>
  <inkml:trace contextRef="#ctx0" brushRef="#br0" timeOffset="120817.75">22925 8823 0,'0'0'0,"9"0"0,8 0 0,18 9 16,8-9-16,9 0 15,1-9 1,7 1-16,-25-1 16</inkml:trace>
  <inkml:trace contextRef="#ctx0" brushRef="#br0" timeOffset="120983.97">23029 9083 0,'0'0'0,"0"0"0,0 0 16,0 0-16,0 0 16,18 9-16,16-9 15,10 0-15,-18 0 16</inkml:trace>
  <inkml:trace contextRef="#ctx0" brushRef="#br0" timeOffset="121200.16">24445 8295 0,'0'0'0,"0"0"0,0 0 15,0 18 1,0-1-16,-9 17 16,0 10-16,1 8 15,-1-9-15,9-8 16,9-18-16,-1 0 16</inkml:trace>
  <inkml:trace contextRef="#ctx0" brushRef="#br0" timeOffset="121414.59">23985 8832 0,'0'0'0,"0"0"16,0 0-16,17 0 16,9 9-16,43-9 15,44-9 1,-8-8-16,7-9 15,-25 9-15,9-9 16,-1 0-16,-43 17 16,-26 9-16</inkml:trace>
  <inkml:trace contextRef="#ctx0" brushRef="#br0" timeOffset="121628.57">24028 9049 0,'0'0'0,"0"0"16,9 0-16,8 8 15,26 1-15,27 0 16,17-18-16,17 0 16,0 1-1,-17-10-15,17 10 16,-8 16-16,-62-8 15</inkml:trace>
  <inkml:trace contextRef="#ctx0" brushRef="#br0" timeOffset="122045.41">24028 9170 0,'0'0'0,"0"0"0,0 0 16,0 0-16,0 0 16,0 17-16,9 1 15,-1 16-15,1 10 16,-9 7 0,0 10-16,0 0 15,0-18-15,0 0 16,0-17-16,0-8 15,0-1-15,0-8 16,0-1-16,0-8 16,-9-8-1,1-1-15,-10-8 16,1-1-16,0 1 16,-1 0-16,1 17 15,-1 0-15,-8 17 16,0 0-16,-8 9 15,8 0-15,8 0 16,1-8-16,17-10 16,0-8-1,0 0-15</inkml:trace>
  <inkml:trace contextRef="#ctx0" brushRef="#br0" timeOffset="122378.36">24254 9291 0,'0'0'0,"8"0"15,10 9-15,17 8 16,8 0-16,0-8 16,1 0-16,-18-1 15,-9 1-15,-8 0 16,0-1-16,-9 10 15,-9-1 1,0 0-16,-8 9 16,-1 0-16,1 0 15,0-8-15,8-10 16,9 1-16,0 0 16,0-1-16,9 1 15,17 0-15,26-1 16,52-16-1,252-44-15</inkml:trace>
  <inkml:trace contextRef="#ctx0" brushRef="#br0" timeOffset="122712.09">25852 8494 0,'0'0'0,"0"0"0,0 0 16,-9 0-16,0 0 0,-8 18 16,-9-1-1,-18 26-15,1 27 16,0 25-16,-1 9 15,9 34-15,9-8 16,9-17-16,17-18 16,0-8-16,17-9 15,18-9-15,8-17 16,1-26-16,8-26 16,-17 0-1</inkml:trace>
  <inkml:trace contextRef="#ctx0" brushRef="#br0" timeOffset="122994.62">26260 8772 0,'0'0'0,"0"0"0,0 0 16,0 17-16,-9 9 16,0 17-16,1 18 15,8 8 1,0 0-16,0-8 16,-9-9-16,0-9 15,9-17-15,9 9 16,8-18-16</inkml:trace>
  <inkml:trace contextRef="#ctx0" brushRef="#br0" timeOffset="123195.66">26433 9127 0,'0'0'0,"0"0"15,0 0-15,0 0 16,18 8-16,16 1 16,10-9-1,8-9-15,9 1 16,-9-1-16,-26 9 16</inkml:trace>
  <inkml:trace contextRef="#ctx0" brushRef="#br0" timeOffset="123428.15">26720 8927 0,'0'0'0,"0"0"15,0 26-15,-9 9 16,1 26-1,-1 8-15,0 0 16,1-8-16,-1-18 16,18 0-16,-1-17 15,-8-17-15</inkml:trace>
  <inkml:trace contextRef="#ctx0" brushRef="#br0" timeOffset="123728.43">26911 8910 0,'0'0'0,"0"0"0,9 9 16,8 8-16,0 0 16,18 1-16,0 8 15,8-9 1,-17 0-16,0-8 15,-8 0-15,-10-1 16,1 1-16,-9 8 16,-9 1-16,-17 25 15,-17 9-15,0-9 16,-1 1-16,9-10 16,18-8-16,17-17 15</inkml:trace>
  <inkml:trace contextRef="#ctx0" brushRef="#br0" timeOffset="124062.01">27519 9179 0,'0'0'0,"0"0"0,0 0 15,0 0-15,17 0 16,18 8-16,17 1 16,9-9-16,17 0 15,18-17 1,-44 8-16</inkml:trace>
  <inkml:trace contextRef="#ctx0" brushRef="#br0" timeOffset="124627.75">28457 8737 0,'0'0'0,"0"0"0,0 0 16,0 0-16,0 17 16,0 27-16,-9 16 15,9 27-15,-9 17 16,9-18-16,0-16 16,-8-10-16,-1-17 15,18-17-15,8 0 16,0-8-1</inkml:trace>
  <inkml:trace contextRef="#ctx0" brushRef="#br0" timeOffset="124809.42">28674 9144 0,'0'0'0,"0"0"15,0 0-15,0 0 16,17 0-16,1 0 16,16 0-16,27-9 15,0 1-15,-35 8 16</inkml:trace>
  <inkml:trace contextRef="#ctx0" brushRef="#br0" timeOffset="125127.58">28995 8919 0,'0'0'0,"0"0"0,0 0 16,17 17-16,1 0 15,17 1-15,-1-1 16,10 0-16,-1 1 16,1-10-16,-18 1 15,0 0-15,-18-1 16,1 1 0,-18 8-16,-17 18 15,0 8-15,-9 1 16,1-10-16,8 10 15,17-27-15</inkml:trace>
  <inkml:trace contextRef="#ctx0" brushRef="#br0" timeOffset="125511.16">29542 8460 0,'0'0'0,"0"0"0,18 8 0,-1 10 16,26 25-1,9 18-15,9 17 16,0 26-16,-9-1 16,-17 1-16,-18 0 15,-17 9-15,-17-18 16,-35 0-16,-9 1 15,35-44-15</inkml:trace>
  <inkml:trace contextRef="#ctx0" brushRef="#br0" timeOffset="126827.64">26650 9118 0,'0'0'0,"0"0"0,0 0 16,0 0-16,0 0 15,0 0-15,0 0 16,0 0-16,0 0 16,0 0-16,0 0 15,0 0-15,0 0 16,9 0-16,9 9 15,16-9 1,1 0-16,0 0 16,-1-9-16,1 9 15,-9-9-15,18 9 16,-18 0-16</inkml:trace>
  <inkml:trace contextRef="#ctx0" brushRef="#br0" timeOffset="149507.01">12444 1817 0,'0'0'0,"0"0"0,-9 0 0,-8-9 16,-1 9-16,10-8 15,8-1-15,0-17 16,8-9-16,18-17 16,35-26-16,17-25 15,18-27 1,17 0-16,8 8 16,-16 19-16,-10 7 15,-17 18-15,-8 18 16,-9 16-16,-9 18 15,-35 9-15,-8 17 16</inkml:trace>
  <inkml:trace contextRef="#ctx0" brushRef="#br0" timeOffset="149856.68">12974 648 0,'0'0'0,"0"0"0,0 0 16,0 0-16,0 0 15,8 0-15,1 0 16,8 0-16,1 0 15,16 0 1,18 0-16,-8 0 0,-1 8 16,1 1-1,-18 0-15,0-1 16,-9 10-16,-8-1 16,0 18-16,-18 17 15,9 8-15,0-25 16</inkml:trace>
  <inkml:trace contextRef="#ctx0" brushRef="#br0" timeOffset="150424.09">12522 1886 0,'0'0'0,"0"0"0,0 0 16,0 0-16,0 0 16,0 0-16,17 0 15,9 18-15,27-1 16,16 18-16,18 8 16,8 26-1,10-8-15,-10-9 16,-8-9-16,-9 0 15,-17-17-15,-18 0 16,1-17-16,-18 0 16,-9-1-1,0-8-15,1 0 0</inkml:trace>
  <inkml:trace contextRef="#ctx0" brushRef="#br0" timeOffset="150723.42">13390 2189 0,'0'0'0,"0"0"0,0 0 15,0 0-15,0 0 16,0 0 0,0 0-16,0 0 15,26 0-15,9 0 16,9 9-16,8 0 15,-9-1-15,1 1 16,-18 8 0,-18 1-16,1-1 0,-18 18 15,-34 25 1,-44 27-16,-17 0 16,-9-10-16,9-7 15,60-44-15</inkml:trace>
  <inkml:trace contextRef="#ctx0" brushRef="#br0" timeOffset="151424.1">12496 1869 0,'0'0'0,"0"-9"15,0 9-15,0 0 16,0 0-16,0-8 16,9 8-16,-1 0 15,10 0-15,-1 0 16,0-9-16,27 0 15,34 1 1,17-1-16,36 0 16,16-17-16,36 0 15,-1-8-15,9 8 16,-9-9-16,-25 0 16,-18 18-16,-26 0 15,-18 0-15,-17 8 16,-26 9-1,-26 0-15,1 0 16,-19 0-16,1 0 16,-9 0-16,9 0 15,-9 0-15</inkml:trace>
  <inkml:trace contextRef="#ctx0" brushRef="#br0" timeOffset="151677.06">14293 1436 0,'0'0'0,"0"-9"0,0 9 16,0 0-16,0 0 15,0 0-15,0 0 16,18 0-16,-1 0 16,9 9-1,26 8-15,18 1 16,-9-1-16,-9-8 15,-9-1-15,-17 1 16,-17 0-16,-9 17 16,-26 25-16,-44 62 15,-121 225-15</inkml:trace>
  <inkml:trace contextRef="#ctx0" brushRef="#br0" timeOffset="153656.87">15639 1133 0,'0'0'0,"0"0"0,0 0 16,0 0-1,0 0-15,0 0 16,0 0-16,0 0 16,18 17-16,8 0 15,9 9-15,17 0 16,0 0-16,-9 0 16,1 0-1,-18-8-15,-9-1 0,-8 0 16,-18 1-1,0 16-15,-34 10 16,-18 16-16,-8 10 16,43-27-16</inkml:trace>
  <inkml:trace contextRef="#ctx0" brushRef="#br0" timeOffset="154126.82">13972 2285 0,'0'0'16,"0"0"-16,0 8 0,0 10 15,0 34 1,0 26-16,0 8 16,-9 9-16,1-17 15,-1-8-15,9-1 16,0-17-16,9 0 15,8-26-15</inkml:trace>
  <inkml:trace contextRef="#ctx0" brushRef="#br0" timeOffset="154772.92">14155 2726 0,'0'0'0,"0"0"16,0 0-16,0 0 16,17 0-16,0 0 15,18 0-15,0 0 16,17 0-1,17 0-15,18 0 16,-43 0-16</inkml:trace>
  <inkml:trace contextRef="#ctx0" brushRef="#br0" timeOffset="155072.82">14719 2423 0,'0'0'0,"0"0"16,0 0-16,0 0 15,0 0-15,0 0 16,0 0-16,17 18 16,9 8-1,26 8-15,1 1 16,7-1-16,-8-8 15,-8 0-15,-18-8 16,-17-1-16,-1 0 16,-25 1-16,-18 16 15,-17 18-15,0 9 16,26-26 0</inkml:trace>
  <inkml:trace contextRef="#ctx0" brushRef="#br0" timeOffset="155673.01">13790 405 0,'0'0'0,"-9"0"0,0 0 16,1 0-16,-1 18 15,9 25-15,0 18 16,0 8-16,0-9 15,9-8 1,-1-8-16,1-10 16,-9-8-16,9-8 15,-1-10-15</inkml:trace>
  <inkml:trace contextRef="#ctx0" brushRef="#br0" timeOffset="155889.4">13885 596 0,'0'0'0,"0"0"0,0 0 0,0 0 16,0 0-16,9 0 15,8-9-15,27 1 16,8-10-16,9 1 16,-1 0-16,-16-1 15,-1 1-15,-8 17 16,0 9-1,-18-1-15,-8-8 16</inkml:trace>
  <inkml:trace contextRef="#ctx0" brushRef="#br0" timeOffset="156074.95">14224 353 0,'0'0'0,"-9"9"0,1 0 0,-10 8 16,1 18-1,0-1-15,8 10 16,0 8-16,9 8 16,0-17-16,0-8 15,0-9-15,9-9 16,8-8-16,-8 0 16</inkml:trace>
  <inkml:trace contextRef="#ctx0" brushRef="#br0" timeOffset="156309.7">14424 197 0,'0'0'15,"0"0"-15,0 0 16,0 0-16,0 0 16,17 18-16,9-1 15,9 0-15,17 9 16,-9 0-16,1 0 15,-18-8 1,0-10-16,-17 10 0,-1 8 16,-16 8-16,-18 18 15,-27 35 1,27-27-16</inkml:trace>
  <inkml:trace contextRef="#ctx0" brushRef="#br0" timeOffset="162508.07">15136 1003 0,'0'0'0,"-9"0"0,0 0 15,1 0 1,-1 0-16,0 0 16,9 0-16,0 0 15,0 0-15,-8 26 16,-1 43-16,9 18 16,0 8-16,0-8 15,0-9-15,9-9 16,-9-26-16,8-8 15,1-9 1</inkml:trace>
  <inkml:trace contextRef="#ctx0" brushRef="#br0" timeOffset="162888.28">15292 1115 0,'0'0'0,"0"9"15,0 8-15,-9 1 16,9 8-16,0 8 16,0 10-16,0-1 15,0-8 1,9-9-16,0 0 15,-1-9-15,10-8 16,-1-1-16,9-16 16,9-10-16,8-16 15,-8-10-15,-9-8 16,-17 0-16,-9 18 16,-17-1-1,-1 18-15,-8-1 16,0 18-16,-9 9 15,9 17-15,9-9 16</inkml:trace>
  <inkml:trace contextRef="#ctx0" brushRef="#br0" timeOffset="176585.93">17498 10460 0,'0'0'0,"0"0"0,0 0 0,0 0 0,0 0 15,0 0 1,0 35-16,0 43 15,0 43-15,-18 44 16,10-18-16,-10-26 16,1-26-16,17-8 15,0-35-15,0-17 16,0-27-16,9-16 16,-1 8-1</inkml:trace>
  <inkml:trace contextRef="#ctx0" brushRef="#br0" timeOffset="177068.89">17845 10755 0,'-9'-9'0,"1"0"0,8 9 15,0 0-15,0 0 16,0 0 0,0 0-16,0 0 15,8 0-15,10 0 16,-1 0-16,18 0 15,-9 0-15,0 9 16,-9 0-16,1 8 16,-10 9-16,-16 9 15,-1 8-15,-8 18 16,8-1 0,0-16-16,1-1 15,8-17-15,0 0 16,0 0-16,17-9 15,0 1-15,9-1 16,27-9-16,7-8 16,1-8-1,9-9-15,-1-9 16,18-26-16,-44 26 16</inkml:trace>
  <inkml:trace contextRef="#ctx0" brushRef="#br0" timeOffset="177319.41">18271 10763 0,'0'0'0,"0"0"0,0 0 16,0 0-16,0 9 15,-9 8-15,0 27 16,-8 34-16,-9 26 15,8 8 1,1 1-16,0-9 16,-1-18-16,1-16 15,17-18-15,9-18 16,-1-16-16</inkml:trace>
  <inkml:trace contextRef="#ctx0" brushRef="#br0" timeOffset="177686">18557 10755 0,'0'0'0,"0"0"0,0 0 15,0 8-15,18 10 16,8-1-16,8 9 16,18 0-16,9 0 15,17 0-15,-17 0 16,-9-9-16,-8-8 16,-18 0-16,-9 8 15,-8 9 1,-18 17-16,-17 18 15,-26 17-15,-9 8 16,-8-8-16,17-8 16,17-27-16,26-17 15,9-9-15,0-17 16</inkml:trace>
  <inkml:trace contextRef="#ctx0" brushRef="#br0" timeOffset="177936.35">19391 10859 0,'0'0'0,"0"0"0,0 0 15,0 0-15,17 0 16,9 0-16,18 0 16,8 0-16,9 0 15,17 0 1,-26 0-16</inkml:trace>
  <inkml:trace contextRef="#ctx0" brushRef="#br0" timeOffset="178106.85">19521 11119 0,'0'0'0,"0"0"0,0 0 16,9 0 0,8 0-16,18 8 15,17 1-15,52-26 16,-34-1-16</inkml:trace>
  <inkml:trace contextRef="#ctx0" brushRef="#br0" timeOffset="178685.43">20693 10538 0,'0'0'0,"0"0"16,0 0-16,9 9 15,8 8-15,1 9 16,-9 9 0,-1 8-16,1 9 15,-18 17-15,-17 1 16,-9 8-16,-8-18 16,-9 1-16,0-9 15,0-26-15,8 0 16,1-17-16,8-9 15,0-9 1,9-8-16,9-9 16,17 0-16,0 0 15,17-9-15,9 9 16,9 0-16,9 9 16,-1 8-16,0 9 15,1 26-15,8 9 16,-9 8-1,-17 0-15,0 1 16,0-10-16,-17-8 16,0-9-16,17-8 15,17-9-15,-25 0 16</inkml:trace>
  <inkml:trace contextRef="#ctx0" brushRef="#br0" timeOffset="178902.08">21119 10452 0,'0'0'0,"0"0"0,0 17 16,0 35-16,0 26 16,-9 35-1,-8 8-15,-1 0 16,1-26-16,0-8 15,8-35-15,9-18 16,0-25-16,0 0 16</inkml:trace>
  <inkml:trace contextRef="#ctx0" brushRef="#br0" timeOffset="179248.97">21492 10815 0,'0'0'0,"0"0"0,0 0 16,0 0-16,-8 0 15,-1 18-15,0-1 16,-8 18 0,0-1-16,17 1 15,0-9-15,8 0 16,1 0-16,8-17 15,9-1-15,18-16 16,-1-1-16,-17 0 16,-17-8-16,0-9 15,-9 0-15,-9-9 16,-17 9 0,0 0-16,0 9 15,8 0-15,1 17 16,17 0-16,0 0 15</inkml:trace>
  <inkml:trace contextRef="#ctx0" brushRef="#br0" timeOffset="179686.92">21970 10547 0,'0'0'0,"0"0"16,0 0-16,17 17 0,1 9 16,16 9-1,18 0-15,9-9 16,0 0-16,-18-1 16,-8-16-16,-9 0 15,-8-1-15,-10 1 16,-8 8-16,-17 9 15,-18 35 1,-26 8-16,-8 1 16,17-27-16,17-17 15,9 0-15,9 0 16,17-17-16</inkml:trace>
  <inkml:trace contextRef="#ctx0" brushRef="#br0" timeOffset="179934.87">22656 10928 0,'0'0'0,"0"0"16,0 0-16,0 0 16,0 0-16,17 0 15,9 0 1,18 0-16,17 0 15,17-9-15,9 1 16,-9-10-16,0 1 16,-26 17-16,-17 0 15,-27 0-15</inkml:trace>
  <inkml:trace contextRef="#ctx0" brushRef="#br0" timeOffset="180105.75">23090 10694 0,'0'0'0,"0"0"0,0 0 0,0 0 15,0 18-15,-9 7 16,9 10-16,0 26 16,-8 34-1,8 0-15,17-25 16,-8-44-16</inkml:trace>
  <inkml:trace contextRef="#ctx0" brushRef="#br0" timeOffset="180702.51">23715 11508 0,'0'0'0,"0"0"16,0 0-16,0 9 15,-8 0-15,8-1 16,0 1 0,0-9-16,0 0 15,0 0-15,0 0 16,-9-9-16,9-34 15,9-52-15,17-53 16,26 1 0,-9 35-16,9 25 0,0 9 15,1 17 1,-10 18-16,0 9 16,-8 16-16,9 1 15,-18 17-15,-9 0 16,-8 0-16,-9 9 15,-9 8-15,-8 0 16,-9 9-16,8 0 16,1-9-1,-1 1-15,10-10 16,8 10-16,0-1 16,8 0-16,1-8 15,8 0-15,-8-1 16,0 1-16,0 0 15,-9-1-15,-9 10 16,-17-1 0,-44 18-16,-25 8 15,25-17-15,10 0 16,34-17-16,8-9 16,18 0-16</inkml:trace>
  <inkml:trace contextRef="#ctx0" brushRef="#br0" timeOffset="180951.79">24645 10304 0,'0'0'0,"0"0"0,0 9 0,0 17 16,-9 35-1,0 43-15,-8 17 16,-9 9-16,-9-9 16,9-17-16,9-26 15,-1-26-15,18-17 16,9-9-16,0-18 16</inkml:trace>
  <inkml:trace contextRef="#ctx0" brushRef="#br0" timeOffset="181251.96">25001 10556 0,'0'0'0,"0"8"16,0 18-16,0 18 16,-9 25-1,0 0-15,0 9 16,1 0-16,16-26 15</inkml:trace>
  <inkml:trace contextRef="#ctx0" brushRef="#br0" timeOffset="181537.91">25226 10434 0,'0'0'0,"0"0"16,0 0-16,18 18 16,8 8-16,17 8 15,9 10-15,-8-1 16,8-8 0,0-9-16,-9 0 15,-17-18-15,-17 1 16,0 8-16,-18 9 15,-34 26-15,-88 52 16,-60 43-16,-139 122 16</inkml:trace>
  <inkml:trace contextRef="#ctx0" brushRef="#br0" timeOffset="182401.01">18905 12236 0,'0'0'0,"0"0"0,8 0 15,18 0-15,35 0 16,9 0-16,8-9 15,0 0-15,9 1 16,-9 8-16,-43 0 16</inkml:trace>
  <inkml:trace contextRef="#ctx0" brushRef="#br0" timeOffset="182574.77">18931 12539 0,'0'0'0,"0"0"16,0 0-16,17 0 15,26 0 1,18 0-16,61 9 16,251 51-16</inkml:trace>
  <inkml:trace contextRef="#ctx0" brushRef="#br0" timeOffset="183184.61">20346 11898 0,'0'0'0,"0"0"0,0 9 16,9 25 0,-18 27-16,9 8 15,-9 35-15,-8 0 16,-26-17-16,-1-9 16,-8 0-16,0-26 15,0-9-15,-9-17 16,9-9-16,0-8 15,0-18 1,17-8-16,0-9 16,18-17-16,8-9 15,9 0-15,18 8 16,8 10-16,8-1 16,18 18-16,1 17 15,7 8-15,1 18 16,9 18-1,-18 8-15,-9 0 16,1-9-16,-18 0 16,0-17-16,0-8 15,0-10-15,-9 1 16</inkml:trace>
  <inkml:trace contextRef="#ctx0" brushRef="#br0" timeOffset="184284.16">20954 11733 0,'-9'-8'16,"1"-1"-16,-1 9 0,0 0 15,-8 0 1,-1 17-16,-8 9 16,-8 44-16,-10 42 15,1 44-15,8 35 16,9 34-16,9-9 16,8-16-16,9-1 15,9-35-15,17-8 16,17-26-1,-8-35-15,0-43 16,17-17-16,0-44 16,-26 1-16</inkml:trace>
  <inkml:trace contextRef="#ctx0" brushRef="#br0" timeOffset="184551.09">21484 11811 0,'0'0'0,"0"0"0,0 0 0,0 0 16,0 26-1,0 26-15,-9 18 16,9 8-16,0 0 16,0-18-16,0 1 15,0-27-15</inkml:trace>
  <inkml:trace contextRef="#ctx0" brushRef="#br0" timeOffset="184768">21049 12565 0,'0'0'0,"0"0"0,0 0 16,18 0-16,25 0 16,35-9-1,18 1-15,17-10 16,8 1-16,-16 0 15,-19-1-15,-25 10 16,-43 16-16</inkml:trace>
  <inkml:trace contextRef="#ctx0" brushRef="#br0" timeOffset="185017.53">21284 12773 0,'0'0'0,"0"0"0,0 0 0,0 0 15,17 0-15,18 0 16,34-9 0,18 0-16,18 1 15,-10-10-15,-8 1 16,-18 0-16,1 8 15,-27 9-15,-25 0 16</inkml:trace>
  <inkml:trace contextRef="#ctx0" brushRef="#br0" timeOffset="185439.76">21293 12790 0,'0'0'0,"0"0"16,0 0 0,0 0-16,0 0 15,0 0-15,0 0 16,8 17-16,1 9 16,0 9-16,-1 26 15,1 8-15,-9 0 16,0 9-1,0-17-15,0-18 16,0-17-16,0 0 16,0-9-16,0-8 15,0 0-15,-9-9 16,1-9-16,-1 0 16,-8-8-16,-1 0 15,1-1-15,8 10 16,0 8-1,1 0-15,-10 8 16,1 10-16,0 8 16,-1 0-16,1 0 15,0-9-15,8-8 16,9-9-16</inkml:trace>
  <inkml:trace contextRef="#ctx0" brushRef="#br0" timeOffset="185900.35">21623 12937 0,'0'0'0,"0"0"0,0 0 16,8 0-16,10 18 15,-1-1 1,0 0-16,1 1 15,-10-1-15,1 0 16,0 1-16,-9-1 16,-9 0-16,0 9 15,-17 9-15,0-1 16,9-8 0,0 0-16,-1-17 15,10 0-15,8-1 16,0 1-16,0 0 15,17-1-15,0 1 16,18 0-16,8-1 16,1-8-16,-1 0 15,-17 0-15,0 0 16,-8 0-16,-10 0 16,1 0-1,0 0-15,-1 0 16,1 0-16,0 0 15,-9 0-15,0-8 16,8-1-16</inkml:trace>
  <inkml:trace contextRef="#ctx0" brushRef="#br0" timeOffset="186387.37">22421 11924 0,'0'0'0,"0"0"0,0 0 16,0 0-16,-8 0 15,-1 0-15,0 17 16,-17 18 0,0 8-16,-8 35 15,-10 35-15,1 25 16,17 1-16,8 8 16,1-8-16,17-35 15,17-9-15,9 0 16,0-26-16,9-17 15,-9-17-15,-8-26 16</inkml:trace>
  <inkml:trace contextRef="#ctx0" brushRef="#br0" timeOffset="186667.09">22656 12288 0,'0'0'0,"0"0"15,0 0-15,0 8 16,0 18-16,0 18 16,9 16-16,-9 10 15,0 16 1,0 1-16,0-18 15,0-17-15,0-17 16,8-1-16,1-16 16,0-18-16</inkml:trace>
  <inkml:trace contextRef="#ctx0" brushRef="#br0" timeOffset="186838.86">22899 12669 0,'0'0'0,"0"0"16,0 0-16,9 0 15,8 0-15,27-9 16,16 1-16,10-10 16,-18 10-16,-26 8 15</inkml:trace>
  <inkml:trace contextRef="#ctx0" brushRef="#br0" timeOffset="187084.01">23177 12322 0,'0'0'0,"0"0"0,0 0 16,0 18-16,0 25 15,0 18-15,0 8 16,-9 9-16,1 8 16,-1-16-16,0-18 15,9-9-15,9-8 16,0-27 0,-1-8-16</inkml:trace>
  <inkml:trace contextRef="#ctx0" brushRef="#br0" timeOffset="187334.18">23368 12366 0,'0'0'0,"0"0"16,9 8-16,8 10 16,0-1-16,18 9 15,0 0-15,0-9 16,-9 1-16,0-10 15,-9 1-15,-8 0 16,-1-1-16,1 10 16,-18-1-16,-8 18 15,-9-1 1,-17 18-16,8-9 16,9-8-16,8-9 15</inkml:trace>
  <inkml:trace contextRef="#ctx0" brushRef="#br0" timeOffset="187571.9">23932 12652 0,'0'0'0,"0"0"0,0 0 16,0 0-16,0 0 15,9 0 1,8 0-16,10 0 16,7-9-16,10 0 15,8 1-15,17-1 16,9 9-16,-43 0 16</inkml:trace>
  <inkml:trace contextRef="#ctx0" brushRef="#br0" timeOffset="187800.78">24210 12340 0,'0'0'0,"0"0"0,0 0 0,0 17 16,0 9-16,0 17 15,-8 18-15,-1 8 16,0 9-1,9 9-15,0-27 16,0-8-16,0-26 16,9-8-16,-9-10 15</inkml:trace>
  <inkml:trace contextRef="#ctx0" brushRef="#br0" timeOffset="188017.3">24592 12296 0,'0'0'0,"0"0"15,0 0 1,0 26-16,0 18 0,0 25 16,-8 0-1,-1 9-15,9 0 16,0-17-16,0-9 15,0-18-15,0-16 16</inkml:trace>
  <inkml:trace contextRef="#ctx0" brushRef="#br0" timeOffset="188204.41">24740 12643 0,'0'0'0,"0"0"16,0 0-16,0 0 16,17 0-16,1 0 15,17-9-15,25 1 16,-8 8-16,-34 0 16</inkml:trace>
  <inkml:trace contextRef="#ctx0" brushRef="#br0" timeOffset="188600.54">25218 12244 0,'0'0'0,"0"0"16,0 0-16,0 0 15,8 9-15,10 8 16,8 9-16,8 9 15,1-9 1,0 0-16,-9 0 16,0-9-16,-17-8 15,-1 8-15,1 1 16,-26 8-16,-18 17 16,-34 26-16,-10 9 15,45-43-15</inkml:trace>
  <inkml:trace contextRef="#ctx0" brushRef="#br0" timeOffset="189100.44">25443 11811 0,'0'0'0,"0"0"15,9 9-15,17 26 16,26 25-16,18 18 16,8 35-16,-9 17 15,-17 8-15,-25 1 16,-27 0-16,-35-10 16,-17-33-1,26-53-15</inkml:trace>
  <inkml:trace contextRef="#ctx0" brushRef="#br0" timeOffset="189667.37">23064 12626 0,'0'0'0,"0"0"16,0 0-16,0 0 15,0 0-15,0 0 16,0 0-16,0 0 15,9 0-15,17 0 16,35 0-16,43 0 16,252 8-1</inkml:trace>
  <inkml:trace contextRef="#ctx0" brushRef="#br0" timeOffset="197485.65">25956 11560 0,'0'0'0,"0"0"0,0 0 16,0 0-16,0 9 15,17 8-15,18 27 16,8 33-16,9 36 15,-8 8 1,-1 35-16,-8 26 16,-26-9-16,-9 9 0,-26 0 15,-18-17-15,-8-18 16,0-26 0,-9-26-16,18-43 15,17-26-15,8-8 16</inkml:trace>
  <inkml:trace contextRef="#ctx0" brushRef="#br0" timeOffset="197835.18">26338 12608 0,'0'0'0,"0"0"15,0 0-15,0 0 16,0 0-16,0 0 15,9 0 1,8 0-16,26 0 16,27-8-16,17-1 15,8 0-15,1 1 16,-9-1-16,-18 0 16,0 9-16,-25 0 15</inkml:trace>
  <inkml:trace contextRef="#ctx0" brushRef="#br0" timeOffset="198070.44">26737 12296 0,'0'0'0,"0"0"0,0 0 16,0 0-16,0 26 15,9 18-15,-9 25 16,-9 26-16,1 27 16,-10-1-16,1-17 15,17-18-15,0-16 16,17-36-16,-8-16 16</inkml:trace>
  <inkml:trace contextRef="#ctx0" brushRef="#br0" timeOffset="198965.75">27145 13258 0,'0'0'0,"0"0"0,0 0 16,0 0-16,0 0 16,0-9-16,0 0 15,0-8-15,0-35 16,26-43-16,18-52 15,8-27-15,17 10 16,-8 34-16,0 17 16,0 35-1,-9 18-15,-9 17 16,-17 8-16,0 18 16,-8 17-16,-1 0 15,1 0-15,-10 17 16,1 0-16,0 1 15,-18 16-15,-8 1 16,-9 8 0,-1 0-16,10-17 15,0-8-15,8-1 16,0 0-16,9 1 16,0-1-16,18 0 15,-1 9-15,9 0 16,0 0-16,-17-8 15,0-1 1,-18 0-16,0 1 16,-26-1-16,-17 9 15,-8 0-15,-1-9 16,9-8-16,17-1 16,18-8-16,17 0 15</inkml:trace>
  <inkml:trace contextRef="#ctx0" brushRef="#br0" timeOffset="199332.35">28700 11526 0,'0'0'0,"0"0"0,0 0 16,0 17-16,9 9 16,-1 26-16,1 17 15,-9 0-15,-9 18 16,1 0-16,8-53 16</inkml:trace>
  <inkml:trace contextRef="#ctx0" brushRef="#br0" timeOffset="199551.81">28335 12305 0,'0'0'0,"0"0"0,0 0 15,0 0-15,26 0 16,26 0-16,26-9 15,18-8-15,26-9 16,-1 9-16,-17-1 16,-8 10-16,-27 8 15,-43 8-15</inkml:trace>
  <inkml:trace contextRef="#ctx0" brushRef="#br0" timeOffset="199782.26">28431 12591 0,'0'0'0,"0"0"0,8 0 16,18 0 0,35 0-16,17-9 15,35 1-15,9-1 16,-18 0-16,-9 1 15,-8-1 1,-35 0-16,1 18 0,-10 0 16,-26-1-1</inkml:trace>
  <inkml:trace contextRef="#ctx0" brushRef="#br0" timeOffset="200215.31">28648 12660 0,'0'0'0,"0"0"0,0 0 15,0 0-15,0 0 16,0 9-16,8 8 16,1 18-16,0 17 15,-9 17-15,-9 9 16,0 0-1,1 0-15,-1 0 16,9-26-16,0-26 16,0 0-16,0-9 15,0-8-15,0-1 16,0-8-16,-9-8 16,1-1-16,-1 0 15,0 1-15,1-1 16,-1 0-1,0 1-15,1 8 16,-1 0-16,0 0 16,1 17-16,-10 0 15,1 1-15,-1-10 16,10 1-16,8 0 16,0-9-16</inkml:trace>
  <inkml:trace contextRef="#ctx0" brushRef="#br0" timeOffset="200515.61">28752 12929 0,'0'0'0,"0"0"0,17 0 0,1 8 15,16 10 1,10-10-16,-1 1 15,-8 0-15,-9-1 16,-9 10-16,-8-10 16,0 10-16,-18-1 15,0 0-15,1 1 16,-1-1-16,0-8 16,9-1-16,0 1 15,0-1 1,0 1-16,18 0 15,16-1-15,53-16 16,-26-1-16</inkml:trace>
  <inkml:trace contextRef="#ctx0" brushRef="#br0" timeOffset="201215.03">29881 11759 0,'-9'-8'0,"0"-1"16,9 9-16,0 0 15,0 0-15,0 0 16,0 0-16,-8 0 16,-1 0-16,0 0 15,-8 26-15,-18 35 16,1 34-16,-10 26 15,-8 35 1,17-9-16,18-8 16,0 0-16,17-10 15,17-25-15,9-26 16,9-17-16,26-18 16,-27-25-16</inkml:trace>
  <inkml:trace contextRef="#ctx0" brushRef="#br0" timeOffset="207614.66">30176 12097 0,'0'0'0,"0"0"0,0 0 16,0 0-16,0 0 15,0 0-15,0 9 16,0 17-16,9 43 16,-18 35-16,-8 17 15,-1 1 1,1-18-16,0-18 16,17-25-16,0-9 15,0-26-15,8 0 16,10-9-16</inkml:trace>
  <inkml:trace contextRef="#ctx0" brushRef="#br0" timeOffset="207848.07">30237 12643 0,'0'0'15,"0"0"-15,0 0 0,0 0 16,17 0-16,9-9 16,9 1-1,17-1-15,0 0 16,26 9-16,9 0 16,-26 0-16,-35 0 15</inkml:trace>
  <inkml:trace contextRef="#ctx0" brushRef="#br0" timeOffset="208047.75">30515 12366 0,'0'0'0,"0"0"15,0 0-15,0 26 16,8 17-16,1 18 15,-18 8 1,1 35-16,-10-9 16,18-26-16,0-43 15</inkml:trace>
  <inkml:trace contextRef="#ctx0" brushRef="#br0" timeOffset="208381.43">30819 12366 0,'0'0'0,"0"0"0,0 0 16,8 8-16,10 10 15,16-1 1,1 0-16,9 9 15,-10-8-15,-8-10 16,-8 1-16,-1 0 16,-8-1-16,-1 1 15,-8 8-15,-8 9 16,-18 18-16,-18 8 16,-8 17-16,0-9 15,9-16 1,17-1-16,26-8 15,0-18-15</inkml:trace>
  <inkml:trace contextRef="#ctx0" brushRef="#br0" timeOffset="208677.62">31253 12660 0,'0'0'0,"0"0"0,0 0 16,0 0-16,0 0 15,17 0-15,1 0 16,16 0-16,1 9 16,17-9-16,0 0 15,-26 0 1</inkml:trace>
  <inkml:trace contextRef="#ctx0" brushRef="#br0" timeOffset="208964.43">31826 12270 0,'0'0'0,"0"0"0,0 0 0,0 0 15,0 9-15,0 17 16,0 17 0,-9 18-16,1 26 15,-10-1-15,1 9 16,0-17-16,-1-8 16,18-18-16,0-26 15</inkml:trace>
  <inkml:trace contextRef="#ctx0" brushRef="#br0" timeOffset="209277.32">32017 12703 0,'0'0'0,"0"0"0,0 0 15,0 0-15,0 0 16,17 0-1,18 0-15,0 0 16,0 0-16,-18 0 16</inkml:trace>
  <inkml:trace contextRef="#ctx0" brushRef="#br0" timeOffset="209631.76">32434 12478 0,'0'0'0,"0"0"0,0 0 15,0 0 1,0 0-16,0 9 15,17 8-15,9 1 16,9 8-16,0 0 16,-1 0-16,-7-9 15,-1 0 1,0-8-16,-18 0 16,1 8-16,-9 0 15,-9 9-15,-8 9 16,-9 17-16,-9-9 15,9 9-15,9-26 16</inkml:trace>
  <inkml:trace contextRef="#ctx0" brushRef="#br0" timeOffset="210031.05">32903 11933 0,'0'0'0,"0"0"0,0 0 0,17 17 16,9 26-16,9 18 16,8 26-16,-8 25 15,-9 1-15,-17-1 16,-27 10-1,-16-1-15,-10-9 16,1-16-16,-9-36 16,26-34-16</inkml:trace>
  <inkml:trace contextRef="#ctx0" brushRef="#br0" timeOffset="210815.5">33320 11898 0,'8'17'0,"18"44"16,0 43-16,18 43 15,-27 18-15,-52 8 16,-8 17-16,-26 27 16,8-53-16,9-34 15,-9 18-15,35-79 16</inkml:trace>
  <inkml:trace contextRef="#ctx0" brushRef="#br0" timeOffset="-196215.93">19165 14158 0,'0'0'0,"0"0"0,0 0 16,0 0-16,0 0 16,0 0-16,17 0 15,9 0-15,18 0 16,8 0-1,0 0-15,0 0 16,0 0-16,-17 9 16,-18-9-16</inkml:trace>
  <inkml:trace contextRef="#ctx0" brushRef="#br0" timeOffset="-196031.09">19052 14462 0,'0'0'0,"0"0"0,0 0 15,18 0-15,8 8 16,17 1-16,26 0 16,18-1-1,-26-8-15</inkml:trace>
  <inkml:trace contextRef="#ctx0" brushRef="#br0" timeOffset="-193336.06">20277 13596 0,'0'0'0,"0"0"16,0 0-16,0 0 15,0 0-15,0 34 0,0 18 16,0 17-1,-9 1-15,0-1 16,1 0-16,-1-25 16</inkml:trace>
  <inkml:trace contextRef="#ctx0" brushRef="#br0" timeOffset="-193052.41">19921 14306 0,'0'0'0,"0"0"0,0 0 16,8 0-16,10 0 15,16-9-15,36 0 16,25 1 0,1-10-16,-1 1 15,-16 17-15,-19 9 16,-25 8-16</inkml:trace>
  <inkml:trace contextRef="#ctx0" brushRef="#br0" timeOffset="-192800.46">20077 14617 0,'0'0'0,"0"0"15,0 0 1,26 0-16,17-8 15,27-1-15,17 0 16,8-8-16,1 0 16,-18 0-16,-17 17 15,-9 0-15,-9-9 16,-8 9-16,-18 0 16</inkml:trace>
  <inkml:trace contextRef="#ctx0" brushRef="#br0" timeOffset="-192369.43">20164 14643 0,'0'0'0,"0"0"0,0 0 15,0 0 1,0 0-16,0 0 15,0 9-15,0 8 16,8 9-16,-8 18 16,-8 8-1,-1 17-15,9 0 16,0-8-16,0-9 16,0-18-16,0-8 15,0-8-15,0-10 16,0 1-16,0-9 15,0-9-15,-9 1 16,1-1-16,-1 0 16,0 1-16,-8-1 15,0 9-15,-1 0 16,-8 17 0,-9 9-16,1 0 15,-1 0-15,18-17 16,-1 0-16,18-1 15,0 1-15</inkml:trace>
  <inkml:trace contextRef="#ctx0" brushRef="#br0" timeOffset="-191936.1">20450 14886 0,'0'0'0,"0"0"0,0 0 15,0 0 1,0 0-16,9 0 16,8 0-16,1 0 15,-1 9-15,18-1 16,0 1-16,-1 8 15,-8-8-15,0 8 16,-17 1-16,0 8 16,-18 8-1,-17 1-15,0-1 16,-9 1-16,0-9 16,1 0-16,16-9 15,1-8-15,0 0 16,17-1-16,0 1 15,8 0 1,18 8-16,26 0 16,27-8-16,25 0 15,-9 8-15,-60-8 16</inkml:trace>
  <inkml:trace contextRef="#ctx0" brushRef="#br0" timeOffset="-190385.84">21353 13890 0,'0'0'0,"0"0"0,-8 0 16,-1 17-1,-17 18-15,0 17 16,-9 26-16,0 8 16,9 18-16,0 0 15,9 0-15,17-17 16,9-18-16,8-8 16,0-18-16,18-8 15,9-9-15,-18-18 16</inkml:trace>
  <inkml:trace contextRef="#ctx0" brushRef="#br0" timeOffset="-189903.31">21753 14158 0,'0'0'0,"0"0"0,0 0 16,0 9-16,9 8 15,-1 9-15,1 9 16,0 0-16,-1 8 16,-16 0-1,-1 1-15,0-1 16,-8 0-16,-18 1 15,0-10-15,-8-8 16,8-17 0,-8-1-16,8-16 0,0-1 15,1-8-15,16 0 16,1-1 0,17 1-16,0 0 15,9-1-15,8 1 16,0 8-16,9 9 15,9 0-15,8 18 16,1 16-16,-1 18 16,-8-9-16,-9 1 15,0-1 1,0-17-16,-8 0 16,-10-17-16,1-1 15</inkml:trace>
  <inkml:trace contextRef="#ctx0" brushRef="#br0" timeOffset="-189686.12">21979 14514 0,'0'0'0,"0"0"0,0 0 16,0 0-16,0 0 15,17 0-15,9-9 16,9 0-16,17-8 16,0 0-1,-9 8-15,-8 9 16,-18 0-16</inkml:trace>
  <inkml:trace contextRef="#ctx0" brushRef="#br0" timeOffset="-189500.28">22161 14297 0,'0'0'0,"0"0"0,0 9 16,0 8-16,0 18 16,0 8-16,0 26 15,9 1-15,-9-10 16,8 1-16,1-35 15</inkml:trace>
  <inkml:trace contextRef="#ctx0" brushRef="#br0" timeOffset="-188953.09">22274 15146 0,'0'0'0,"0"0"0,0 0 15,0 0-15,0-9 16,0 0-16,0-17 16,0-25-16,9-36 15,8-26 1,18-8-16,8 17 15,9 9-15,0 17 16,9 0-16,17 0 16,-17 35-16,0 8 15,-18 18-15,1-1 16,-18 18-16,-9 9 16,-8 8-1,-18 9-15,-17 18 16,-17 8-16,-1-9 15,9-8-15,18-9 16,0 0-16,8-9 16,9-8-16,0-1 15,17 1 1,1 8-16,8-8 0,0 0 16,0-1-1,-9 1-15,-8 8 16,0 0-16,-18 1 15,0-1-15,-17 9 16,-9 0-16,-8-9 16,-26 9-16,25 0 15</inkml:trace>
  <inkml:trace contextRef="#ctx0" brushRef="#br0" timeOffset="-188370.3">23003 13855 0,'0'0'0,"0"0"0,0 0 16,0 0-16,0 0 15,18 0-15,8 18 16,8 25-16,10 9 15,8 17-15,0 18 16,-9 8 0,-16-17-16,-19 9 15,-16 8-15,-10 0 16,-8-17-16,-17-9 16,8-25-16,-8-1 15,8-17-15,9-17 16,-18-1-16,27-8 15</inkml:trace>
  <inkml:trace contextRef="#ctx0" brushRef="#br0" timeOffset="-188069.13">23507 13959 0,'0'0'0,"0"0"16,0 0-16,0 0 0,0 0 16,0 18-16,9 34 15,-1 34 1,1 27-16,-9 25 15,0 1-15,0-27 16,0-25-16,9-18 16,-9-17-16,0-26 15,8-17-15,1 0 16</inkml:trace>
  <inkml:trace contextRef="#ctx0" brushRef="#br0" timeOffset="-187803.09">23611 14557 0,'0'0'0,"0"0"16,0 0-16,18 0 15,-1-9-15,18 1 16,17-1-16,0 0 16,17-8-16,-17 0 15,-8 8-15,-27 9 16</inkml:trace>
  <inkml:trace contextRef="#ctx0" brushRef="#br0" timeOffset="-187586.49">23820 14271 0,'0'0'0,"0"0"0,0 17 16,8 27-16,1 25 15,0 18-15,-1-9 16,-8-9-16,0-9 15,0-8-15,0-26 16,0-8 0,0-10-16,9 1 0</inkml:trace>
  <inkml:trace contextRef="#ctx0" brushRef="#br0" timeOffset="-187319.78">24037 14262 0,'0'0'0,"0"0"0,0 9 15,17 8-15,0 1 16,9 8-16,9 0 16,0 0-16,-9 0 15,0-18-15,0 1 16,-9 0-16,-8-1 15,0 10-15,-9 8 16,-18 17-16,-16 26 16,-36 0-1,18-8-15,35-35 16</inkml:trace>
  <inkml:trace contextRef="#ctx0" brushRef="#br0" timeOffset="-186803.85">24645 14462 0,'0'0'0,"0"0"16,0 0-1,0 0-15,17 0 16,9 8-16,26-8 15,18 0-15,16 9 16,-8-9-16,-8 0 16,-9 0-16,0 0 15,-18 0-15,-26 0 16</inkml:trace>
  <inkml:trace contextRef="#ctx0" brushRef="#br0" timeOffset="-186603.77">24905 14236 0,'0'0'0,"0"0"0,0 0 16,0 18-16,0 8 15,9 26-15,-9 26 16,-9 8-16,0 9 15,-8-17-15,8-17 16,9-44-16</inkml:trace>
  <inkml:trace contextRef="#ctx0" brushRef="#br0" timeOffset="-185869.89">25956 13769 0,'0'0'0,"0"0"0,0 0 16,0 8-16,0 10 16,0 16-16,0 18 15,0 0-15,-9 9 16,0 17-1,9-44-15</inkml:trace>
  <inkml:trace contextRef="#ctx0" brushRef="#br0" timeOffset="-185670.06">25652 14392 0,'0'0'0,"0"0"0,0 0 16,0 0-16,0 0 15,9 0-15,17 0 16,34-8-16,19-1 16,16 0-16,1 1 15,-10-1 1,-34 18-16,-25-1 16</inkml:trace>
  <inkml:trace contextRef="#ctx0" brushRef="#br0" timeOffset="-185458.16">25747 14635 0,'0'0'0,"0"0"0,18 0 16,16 0-1,36 0-15,34-9 16,-8 0-16,-1 1 15,-34-1-15,-26-8 16,-18 17-16</inkml:trace>
  <inkml:trace contextRef="#ctx0" brushRef="#br0" timeOffset="-185054.03">25826 14661 0,'0'0'0,"0"0"0,0 0 16,0 0-16,0 0 15,0 8 1,8 10-16,1-1 16,0 18-16,-9 8 15,0 9-15,0 9 16,-9-1-16,0-8 15,9-8-15,0-19 16,0 1-16,0-17 16,0 0-1,0-1-15,0-8 16,-8-8-16,-1-1 16,-17-17-16,8 9 15,1 0-15,0-1 16,-1 18-16,-8 0 15,-8 18-15,-1 16 16,9 1 0,8-9-16,1 0 15,0-18-15,8 10 16,9-10-16</inkml:trace>
  <inkml:trace contextRef="#ctx0" brushRef="#br0" timeOffset="-184752.97">26129 14851 0,'0'0'0,"0"0"0,9 0 16,8 9-16,1 8 15,8-8-15,0 0 16,-17-1-1,-1 1-15,1 0 16,-9 8-16,-9 0 16,1 9-16,-1 0 15,0 0-15,1-8 16,-1-1-16,9-9 16,0 1-16,0 0 15,17-1-15,18 1 16,-9-9-16</inkml:trace>
  <inkml:trace contextRef="#ctx0" brushRef="#br0" timeOffset="-184353.27">26876 13847 0,'0'0'0,"0"0"0,0 0 0,-8 0 0,-1 17 16,-17 26-16,-18 27 15,1 42-15,8 9 16,9 1-16,9 8 16,8-26-1,9-9-15,18-17 16,-1-26-16,9-18 15,-9-25-15,-8 0 16</inkml:trace>
  <inkml:trace contextRef="#ctx0" brushRef="#br0" timeOffset="-183970.22">27267 14141 0,'0'0'0,"0"0"0,0 9 0,9 8 16,-1 9-16,1 17 15,-9 9 1,-9 0-16,-17 0 16,0 9-16,-17 0 15,-1-18-15,1-9 16,8-8-16,1-17 15,16 0-15,1-18 16,-1 0-16,18-8 16,0-9-1,9 0-15,8 0 16,18 0-16,0 9 16,8 0-16,-8 17 15,0 0-15,-9 17 16,0 0-16,0 18 15,0 0-15,-17 8 16,-1-17-16</inkml:trace>
  <inkml:trace contextRef="#ctx0" brushRef="#br0" timeOffset="-183788.14">27528 14591 0,'0'0'0,"0"0"0,0 0 0,0 0 0,17 0 16,0-8-16,9-9 16,-8 17-16</inkml:trace>
  <inkml:trace contextRef="#ctx0" brushRef="#br0" timeOffset="-183220.64">27788 15007 0,'0'0'0,"0"0"0,0 0 15,0 0 1,0 0-16,0 0 16,0-8-16,0-1 15,0-17-15,9-26 16,17-26-16,17-26 16,9 0-16,9 18 15,-9-1 1,0 18-16,-8 17 15,-1 8-15,1 10 16,-18 16-16,0 1 16,-18 17-16,1 0 15,-9 0 1,-9 17-16,1 1 16,-1-1-16,-8 9 15,8 0-15,0-9 16,9 1-16,0 8 15,0-9-15,18 9 16,16 9-16,1-9 16,-9 0-16,0-9 15,-17-8-15,0-1 16,-1 10 0,-8-10-16,-17 9 15,-18-8-15,-8 0 16,-9-1-16,8-16 15,9-1-15,18-8 16,8 8-16</inkml:trace>
  <inkml:trace contextRef="#ctx0" brushRef="#br0" timeOffset="-182367.49">27284 14678 0,'0'0'0,"0"0"16,0 0-16,0 0 16,0 0-16,0-9 15,9 1-15,0-1 16,8 0-16,9 1 16,9-10-16,8 1 15,18 0 1,9 0-16,-10-1 15,1 1-15,-35 8 16</inkml:trace>
  <inkml:trace contextRef="#ctx0" brushRef="#br0" timeOffset="-181821.51">28457 13873 0,'0'0'0,"0"0"0,8 8 15,10 10 1,16 25-16,19 18 16,7 25-16,-8-8 15,-8 9-15,-9-9 16,-18 8-16,-17 10 15,-9-19-15,-17-16 16,-17 0-16,8-27 16,-8-8-16,25-8 15</inkml:trace>
  <inkml:trace contextRef="#ctx0" brushRef="#br0" timeOffset="-181187.38">29125 13977 0,'0'0'0,"0"0"0,0 0 16,0 0-16,0 0 15,9 0-15,0 0 16,-1 0-16,1 8 16,0 18-16,-1 26 15,1 35 1,0 17-16,-9 0 15,0-9-15,0-8 16,0-36-16,8-7 16,-8-18-16,-8-9 15,-1 0-15</inkml:trace>
  <inkml:trace contextRef="#ctx0" brushRef="#br0" timeOffset="-181005.56">29351 14392 0,'0'0'0,"0"0"16,0 0-16,0 0 16,17 0-1,1 0-15,17 0 16,-9 0-16,-18 0 15</inkml:trace>
  <inkml:trace contextRef="#ctx0" brushRef="#br0" timeOffset="-180686.7">29785 14055 0,'0'0'0,"0"0"16,0 0-16,0 0 0,18 0 15,-1 17 1,18 0-16,0 9 16,25 9-16,1-1 15,-9-8-15,-8 0 16,-10-8-16,-8-10 15,-8 10-15,-10-1 16,-8 18-16,-26 25 16,-34 36-16,-45-1 15,-25 0 1,-200 104-16</inkml:trace>
  <inkml:trace contextRef="#ctx0" brushRef="#br0" timeOffset="-180088.15">29334 14340 0,'0'0'0,"0"0"0,0 0 0,0 0 15,0 0-15,0 0 16,0 0-16,0 0 16,0 0-16,0 0 15,8 0 1,18 0-16,18 0 15,17 9-15,17-9 16,0 9-16,-26-1 16</inkml:trace>
  <inkml:trace contextRef="#ctx0" brushRef="#br0" timeOffset="-179120.18">19339 16341 0,'0'0'0,"0"0"0,8 0 16,10 17-16,25 1 16,9-10-16,18 1 15,25 0 1,-8-1-16,-9-8 15,-34 0-15</inkml:trace>
  <inkml:trace contextRef="#ctx0" brushRef="#br0" timeOffset="-178968.12">19365 16731 0,'0'0'0,"0"0"0,26 17 16,43-8-16,79-18 16,269-52-16</inkml:trace>
  <inkml:trace contextRef="#ctx0" brushRef="#br0" timeOffset="-167723.13">21336 15735 0,'0'0'0,"0"0"0,0 0 15,0 0-15,0 0 16,0 17-16,0 35 16,0 26-16,0 17 15,0 0 1,9-17-16,-9 0 0,8-8 15,10-18 1,-10-9-16,1-34 16</inkml:trace>
  <inkml:trace contextRef="#ctx0" brushRef="#br0" timeOffset="-167356.59">20937 16609 0,'-9'-8'0,"0"-1"15,0 0-15,9 9 16,0 0-16,0 0 16,9 0-16,17 0 15,26 0-15,44 0 16,25 0 0,-8 0-16,-8 0 15,-19 0-15,-25 0 16,-17 0-16,-10 0 15,-8 9-15,-8-9 16</inkml:trace>
  <inkml:trace contextRef="#ctx0" brushRef="#br0" timeOffset="-167123.05">20989 16930 0,'0'0'0,"0"0"0,0 0 16,17 0-16,26-9 15,27 1 1,8-10-16,0 1 16,0 0-16,1-1 15,-19 1-15,-16 8 16,-18 9-1,9-8-15,-18 8 16</inkml:trace>
  <inkml:trace contextRef="#ctx0" brushRef="#br0" timeOffset="-166672.71">21067 16990 0,'0'0'0,"0"0"15,0 0-15,0 0 16,0 0 0,0 0-16,0 0 15,0 0-15,0 18 16,0-1-16,0 26 16,0 9-16,0 18 15,0-1-15,0 0 16,0 9-16,0-17 15,0-18 1,0-8-16,0-9 16,0-9-16,0-8 15,-9-1-15,0 1 16,1-9-16,-1-9 16,-8 1-16,-1-1 15,1 0-15,0 1 16,-9 8-1,8 8-15,1 10 16,-9 8-16,8 8 16,1 1-16,0-9 15,17 0-15,8-9 16,1-17-16</inkml:trace>
  <inkml:trace contextRef="#ctx0" brushRef="#br0" timeOffset="-166336.54">21327 17172 0,'0'0'0,"0"0"0,0 0 0,9 0 16,8 9-16,1 8 15,-1-8-15,-8 0 16,-1-1-1,1 10-15,0-1 16,0 0-16,-18 1 16,0 16-16,-8 1 15,-9 0-15,0-1 16,8-8 0,1 0-16,0-9 15,17 1-15,0-10 16,0 1-16,17 0 15,18-1-15,25-8 16,45-8-16,-36 8 16</inkml:trace>
  <inkml:trace contextRef="#ctx0" brushRef="#br0" timeOffset="-165804.95">22439 15397 0,'0'0'0,"0"0"15,0 0-15,0 0 16,0 0-16,0 0 15,0 0 1,0 0-16,0 0 0,0 0 16,0 0-16,-9 0 15,0 26 1,-17 26-16,-8 52 16,-18 69-1,-1 52-15,10 26 0,8 35 16,18-9-16,0 9 15,17-9 1,17-26-16,9-60 16,17-35-16,10-9 15,-1-52-15,0-34 16,26-26-16,-26-27 16</inkml:trace>
  <inkml:trace contextRef="#ctx0" brushRef="#br0" timeOffset="-165189.22">23246 15527 0,'0'0'0,"0"0"15,0 0-15,0 0 16,0 17-16,9 0 16,0 27-16,-1 8 15,-16 26-15,-1 17 16,-8 0-16,-9 0 16,-9-25-16,-8-10 15,-10-8-15,1-17 16,18-9-1,-1-17-15,0-9 16,0-9-16,18-17 16,8-26-16,9-17 15,18 17-15,-1 8 16,9 10-16,9 17 16,0-1-16,-1 18 15,1 9 1,0 17-16,0 8 15,-9 18-15,0 0 16,0-8-16,-9-1 16,-8-17-16,8 0 15,-8-17-15,-1-9 16</inkml:trace>
  <inkml:trace contextRef="#ctx0" brushRef="#br0" timeOffset="-164953.28">23490 16038 0,'0'0'0,"0"0"0,0 0 16,0 0-16,0 0 15,17-9-15,18 0 16,-1 1-16,10-9 15,8-1-15,9 1 16,-9 0 0,9-1-16,-9 1 0,-26 17 15</inkml:trace>
  <inkml:trace contextRef="#ctx0" brushRef="#br0" timeOffset="-164790.33">23689 15804 0,'0'0'0,"0"0"0,0 0 16,0 17-1,0 18-15,9 26 16,0 8-16,-9 9 16,0-9-1,0-34-15</inkml:trace>
  <inkml:trace contextRef="#ctx0" brushRef="#br0" timeOffset="-164194.39">23846 16722 0,'0'0'0,"0"0"0,0 0 16,0 0-16,0 0 15,0-9-15,0 1 16,-9-10-16,0-16 16,9-18-16,9-35 15,17-25 1,17-18-16,9-9 15,18 18-15,-9 17 16,8 26-16,-8 17 16,0 9-16,-18 18 15,-8 16-15,-9 18 16,-17 0-16,-1 0 16,1 9-16,-18 8 15,-8 18-15,-9 0 16,-9 8-1,0 9-15,1-9 16,16-17-16,1 0 16,8 0-16,9-8 15,0-1-15,18 0 16,-1 0-16,0 1 16,1-1-16,-10-8 15,1-1 1,-9 10-16,-17-1 15,-27 18-15,-16-1 16,-27 1-16,9 8 16,43-25-16</inkml:trace>
  <inkml:trace contextRef="#ctx0" brushRef="#br0" timeOffset="-163138.72">23220 17259 0,'0'0'0,"0"0"16,0 0-16,0 0 16,0 0-16,0 9 15,9 17-15,0 17 16,-1 18-1,1 8-15,-9 17 16,-9 10-16,-17-18 16,-17-9-16,0-8 15,-1-18-15,9-17 16,1-17-16,-1-1 16,0-16-16,9-1 15,9-17-15,-1-17 16,18 8-16,0 9 15,18 9 1,-1-1-16,0 10 16,18 8-16,0 17 15,8 0-15,1 18 16,-1 0-16,-8-1 16,-9-8-16,0-8 15,26-10 1,-17 1-16</inkml:trace>
  <inkml:trace contextRef="#ctx0" brushRef="#br0" timeOffset="-162968.42">23542 17831 0,'0'0'0,"0"0"16,0 0-16,17 0 15,0-9-15,9 0 16,18 1-16,60-27 16,-34 9-16</inkml:trace>
  <inkml:trace contextRef="#ctx0" brushRef="#br0" timeOffset="-162394.08">23820 18506 0,'0'0'0,"0"0"16,0 0-16,0-9 15,0 1-15,0-27 16,0-43-16,17-34 15,18-44-15,8-9 16,0 27-16,10 16 16,-1 18-16,0 18 15,0 25-15,0 18 16,-9 17 0,1 9-16,-1 17 15,-17 0-15,0 8 16,-8 10-16,-10-1 15,-8 9-15,-8 9 16,-1-1-16,-17 1 16,9-9-1,-1 0-15,1-9 16,17-8-16,0 8 16,0 0-16,17 1 15,1-1-15,-1-8 16,0-1-16,-8 1 15,0 0-15,-9 8 16,-18 18 0,-16-1-16,-18 1 15,-27 8-15,1-17 16,17-8-16,1-1 16,34-8-16</inkml:trace>
  <inkml:trace contextRef="#ctx0" brushRef="#br0" timeOffset="-162056.43">24532 15449 0,'0'0'0,"0"0"15,0 0-15,0 0 16,8 0-16,18 26 16,26 17-16,35 52 15,35 53 1,-1 42-16,-16 35 15,-10 35-15,-34 17 16,-26 9-16,-27-17 16,-25-27-16,-26-25 15,-18-61-15,26-87 16</inkml:trace>
  <inkml:trace contextRef="#ctx0" brushRef="#br1" timeOffset="-111464.2">13772 10417 0,'0'0'0,"0"0"16,0 0-16,0 0 16,0 0-16,0 0 15,0 0-15,0 0 16,0 0-16,0 0 15,18 0 1,-1-9-16,18 9 16,26 0-16,17-8 15,9 8-15,-9 0 16,-9 0-16,-8 0 16,-17 0-16,-1 0 15,-17 0-15,9 0 16,-1 0-1,-7 0-15,-10 0 16,0 0-16,-8 0 16</inkml:trace>
  <inkml:trace contextRef="#ctx0" brushRef="#br1" timeOffset="-111163.33">14276 10209 0,'0'0'0,"0"0"0,0 0 16,0 0-16,0 0 16,17 0-16,18 0 15,17 9-15,9 8 16,9 0-16,-10-8 16,-8 0-1,-8-1-15,-18 1 16,-9 0-16,-8 8 15,-9 0-15,-9 18 16,-25 17-16,-19 17 16,1-8-16,0-9 15,9-9-15,8-8 16,9-9-16,9-17 16,17-1-1</inkml:trace>
  <inkml:trace contextRef="#ctx0" brushRef="#br1" timeOffset="-110880.61">15092 10019 0,'0'0'0,"0"0"0,0 0 15,0 0-15,0 17 16,0 18-16,-8 25 16,-1 10-16,-8-1 15,8 0 1,0 9-16,1 0 16,-1-26-16,0-9 15,9-8-15,9 0 16,0-18-16,-1-8 15</inkml:trace>
  <inkml:trace contextRef="#ctx0" brushRef="#br1" timeOffset="-110478.03">15570 10287 0,'0'0'0,"0"9"0,-9-9 16,-8 0-16,8 0 15,-8 0-15,0 0 16,-1 8-16,1 10 16,-1-1-16,1 9 15,8 0-15,9-9 16,0 18-16,0-9 15,9 0 1,0-9-16,8-8 16,0 0-16,1-9 15,-1-9-15,1 0 16,-10-17-16,1 0 16,0 0-16,-9 0 15,0 0-15,-9 9 16,9 8-1,0 9-15,0 0 16,0 0-16</inkml:trace>
  <inkml:trace contextRef="#ctx0" brushRef="#br1" timeOffset="-110213.67">15561 10053 0,'-8'0'0,"8"0"0,0 0 16,0 0-1,0 18-15,0-1 16,0 0-16,17 18 16,0-9-16,18 9 15,9-9-15,-10-1 16,-8 1 0,0-17-16,-8 0 15,-10 8-15,1 0 16,-9 9-16,-26 18 15,-26 34-15,-26 26 16,-35 0-16,52-53 16</inkml:trace>
  <inkml:trace contextRef="#ctx0" brushRef="#br1" timeOffset="-109625.14">13651 11707 0,'-9'-8'0,"1"-1"0,-1 1 16,9 8 0,0 0-16,0 0 15,0 0-15,0 0 16,0-9-16,17 0 15,27 1-15,25 8 16,44-9 0,9 0-16,-1 1 15,-17-1-15,-17 0 16,-17 1-16,-18-1 16,-9 0-16,-17 9 15,-8-8-15,8-1 16,-18-8-16,1 8 15</inkml:trace>
  <inkml:trace contextRef="#ctx0" brushRef="#br1" timeOffset="-109364.41">14259 11352 0,'0'0'0,"0"0"16,-9 0-16,9 0 16,0 0-16,0 0 15,0 0-15,17 9 16,18 8-16,17 1 15,0-1 1,9 0-16,-9 1 16,-8 8-16,-18-18 15,-18 1-15,1 8 16,0 1-16,-27 16 16,-8 10-16,-17 8 15,-18 17-15,9-9 16,26-25-16,17-26 15</inkml:trace>
  <inkml:trace contextRef="#ctx0" brushRef="#br1" timeOffset="-109094.45">14979 11300 0,'0'0'0,"0"0"0,0 0 0,0 0 15,0 0-15,0 9 16,0 26-16,-8 25 16,-10 10-16,1 8 15,0 8 1,-1-25-16,10-1 15,-1 1-15,18 0 16,17-9-16,-9-35 16</inkml:trace>
  <inkml:trace contextRef="#ctx0" brushRef="#br1" timeOffset="-108849.89">15240 11638 0,'0'0'0,"0"0"0,0 0 16,0 0-16,0 0 16,0 0-1,0 18-15,0-1 16,0 0-16,0 18 15,9-9-15,-9-18 16,0-8-16</inkml:trace>
  <inkml:trace contextRef="#ctx0" brushRef="#br1" timeOffset="-108578.61">15535 11352 0,'0'0'0,"0"0"15,0 0-15,0 0 16,0 0-16,0 0 16,0 0-16,9 18 15,8-1 1,1 18-16,16-1 16,-8-8-16,1 0 15,-1 0-15,-18-17 16,1 0-16,0-1 15,-18 10-15,-17 16 16,-52 44-16,-70 61 16,-34 34-1,-131 113-15</inkml:trace>
  <inkml:trace contextRef="#ctx0" brushRef="#br1" timeOffset="-106781.09">24575 16081 0,'0'0'0,"0"0"0,0 0 16,0 0-16,0 0 16,0 0-16,17 0 15,9 0 1,27 0-16,25 0 15,26 0-15,26 9 16,35-1-16,0 1 16,0-18-16,-9 1 15,-34 8-15,-18-9 16,-8 0-16,-27 9 16,-34 0-16</inkml:trace>
  <inkml:trace contextRef="#ctx0" brushRef="#br1" timeOffset="-106497.72">25730 15769 0,'0'0'0,"0"0"0,0 0 0,0 0 15,17 18-15,1-1 16,16 18-16,19-1 16,7 10-16,10-1 15,-9-17-15,-18 0 16,-17 0-16,0-9 16,-17 0-1,-9 9-15,-35 35 16,-52 69-16,-121 234 15</inkml:trace>
  <inkml:trace contextRef="#ctx0" brushRef="#br1" timeOffset="-103327.58">26824 15743 0,'0'0'0,"0"0"0,0 0 0,0 0 16,0 0-16,0 0 16,0 0-1,0 0-15,0 18 16,0 16-16,0 36 16,0 25-16,0 17 15,-9 10-15,9-10 16,0-25-16,0-18 15,0-17-15,0-17 16,0-18-16,0-8 16,0-9-1</inkml:trace>
  <inkml:trace contextRef="#ctx0" brushRef="#br1" timeOffset="-98332.21">27015 16228 0,'0'0'0,"0"0"0,0 0 0,0 0 16,9-8-16,26-1 15,25-8-15,10-1 16,-1 1-16,9 8 15,1-8-15,-19 8 16,1 1 0,-26 8-16,-18 0 15</inkml:trace>
  <inkml:trace contextRef="#ctx0" brushRef="#br1" timeOffset="-98098.83">27458 15882 0,'0'0'0,"0"0"0,0 0 15,0 0-15,0 9 16,0 17-16,0 17 16,-9 17-16,1 10 15,-1-1-15,-8 0 16,17-8-1,0-9-15,-9-9 16,9-8-16</inkml:trace>
  <inkml:trace contextRef="#ctx0" brushRef="#br1" timeOffset="-97765.16">27875 15830 0,'0'0'0,"0"0"16,0 0-16,0 0 15,0 0 1,17 0-16,1 9 15,16 8-15,10 0 16,-1 9-16,1 0 16,-1 0-16,-17 0 15,-9-17-15,1 8 16,-10 0-16,-8 27 16,-26 25-16,-69 61 15,-61 35 1,-157 129-16</inkml:trace>
  <inkml:trace contextRef="#ctx0" brushRef="#br1" timeOffset="-95765.89">24974 17727 0,'0'0'0,"0"0"16,0 0-16,0 0 15,0 0-15,0 0 16,0 0-16,18 0 16,17 0-16,25 0 15,19 8-15,16 1 16,27 0-16,-1-9 15,-17 8-15,-17 1 16,-26-9 0,-9 0-16,-17 9 15,-9-9-15,-9 0 16,-8-9-16,0 0 16,-1-8-16,1-9 15,-9 17-15</inkml:trace>
  <inkml:trace contextRef="#ctx0" brushRef="#br1" timeOffset="-95548.92">25756 17475 0,'0'0'0,"0"0"16,0 0-16,0 0 16,17 18-16,18-1 15,17 9-15,26 9 16,-8-9-1,-9 0-15,-18 0 16,-17 0-16,0-9 16,-17 9-16,-9 17 15,-35 18-15,-17 17 16,-9-9-16,44-43 16</inkml:trace>
  <inkml:trace contextRef="#ctx0" brushRef="#br1" timeOffset="-94914.58">26902 17363 0,'0'0'0,"0"0"0,0 0 16,0 0-16,0 0 15,0 0-15,0 9 16,0 17-16,0 43 15,0 43-15,-8 1 16,-1 0 0,0-9-16,9-18 15,0-17-15,0-25 16,0-27-16,0-8 16,0-9-16,0 0 15</inkml:trace>
  <inkml:trace contextRef="#ctx0" brushRef="#br1" timeOffset="-94693.78">27119 17891 0,'0'0'0,"0"0"15,0 0-15,0 0 16,0 0-16,0 0 15,0 0-15,18 0 16,16 0 0,1 0-16,17-8 15,18 16-15,-18 1 16</inkml:trace>
  <inkml:trace contextRef="#ctx0" brushRef="#br1" timeOffset="-94397.15">27484 17571 0,'0'0'0,"0"0"0,0 0 16,0 0-16,17 17 15,18 0-15,0 1 16,8-1-1,9 9-15,18 0 16,-1 0-16,-25-9 16,-9 1-16,-9-10 15,-9 1-15,-8 0 16,-9 17-16,-35 34 16,-43 96-16,-87 35 15,-191 68-15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15:22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12522 4242 0,'0'0'0,"0"0"0,0 0 0,0 0 15,0 0-15,0 0 16,0 0-16,0 0 15,0 0-15,0 0 16,0 0-16,0 0 16,0 0-16,-9 0 15,1 17-15,-1 18 16,0 8 0,1 9-16,-1 9 15,-8-1-15,8 10 16,0-10-16,9 1 15,0 0-15,0-18 16,0 0-16,9-8 16,0-9-16,-1 0 15,1 0 1,8-9-16,-8-8 16,8 8-16,1-8 15,-1-1-15,0 1 16,18-18-16,0-8 15,17-18-15,9-25 16,0-18-16,-1-9 16,-8-8-16,1 0 15,-10 0 1,-17 25-16,0 10 16,-9 8-16,-8 17 15,0 18-15,-1-1 16,1 10-16,-9 8 15,0 0-15,0 8 16,-9 44-16,1 18 16,-1 16-1,-8 18-15,17 0 16,8-9-16,1-17 16,8-26-16,1-8 15,-1-18-15,9 0 16,0-18-16,0 1 15,-8-1-15</inkml:trace>
  <inkml:trace contextRef="#ctx0" brushRef="#br0" timeOffset="582.96">12183 3878 0,'0'0'0,"0"0"15,0 0-15,0 0 16,9 0-16,8 0 16,9 9-16,18 0 15,25-1 1,27 1-16,8 0 15,0-9-15,-8-9 16,-1 0-16,-8 1 16,-9-1-16,-26-8 15,-8 8-15,-18 0 16,0 1 0,0-10-16,-9 10 15,-8 8-15</inkml:trace>
  <inkml:trace contextRef="#ctx0" brushRef="#br0" timeOffset="836.33">13008 3696 0,'0'0'0,"0"-8"15,0 8-15,0 0 16,0 0-16,0 0 15,0 0-15,9 0 16,8 17-16,1 0 16,8 18-16,0 0 15,0-1-15,0-8 16,0 0 0,9 9-16,-18-18 15</inkml:trace>
  <inkml:trace contextRef="#ctx0" brushRef="#br0" timeOffset="1566.49">13686 4303 0,'0'0'0,"0"0"16,0 0-16,0 0 15,0 0-15,17 0 16,18-9-1,8 0-15,18 1 16,8-10-16,1 1 16,-9 0-16,-1-1 15,1 10-15,-17-1 16,-10 9-16,-16 0 16</inkml:trace>
  <inkml:trace contextRef="#ctx0" brushRef="#br0" timeOffset="2016.97">13807 4588 0,'0'0'0,"0"0"0,0 0 16,0 0-16,0 0 15,0 0-15,0 0 16,0 0-16,9-8 16,17-1-1,26 0-15,26-8 16,18 0-16,17-1 15,17 1-15,0-9 16,26 26-16,235 35 16</inkml:trace>
  <inkml:trace contextRef="#ctx0" brushRef="#br0" timeOffset="3149.33">14198 4181 0,'0'0'0,"0"0"0,0 0 15,-9 0-15,9 0 16,0 0-16,0 0 16,0 0-16,0 0 15,0 0-15,0 0 16,18 0 0,-1 0-16,18 0 15,8 0-15,18-8 16,8-1-1,-8-8-15,0-1 0,-9 10 16,9 8-16,-26 0 16</inkml:trace>
  <inkml:trace contextRef="#ctx0" brushRef="#br0" timeOffset="3932.65">18210 4233 0,'0'0'0,"-9"0"16,0 0-16,1 0 15,-1 0-15,9 0 16,0 0-16,0 0 16,0 0-16,0 0 15,0 18-15,9 8 16,8 17-16,1 9 15,8 9 1,0-1-16,0-8 16,0 0-16,-9-9 15,0 1-15,-8-18 16,0-9-16,0-8 16,-1-1-1,-8 1-15,0-9 0,0-9 16,9-8-1,0-35-15,8-43 16,9-9-16,-9 0 16,1 17-16,8 18 15,-9 0-15,18 17 16,-18 34-16</inkml:trace>
  <inkml:trace contextRef="#ctx0" brushRef="#br0" timeOffset="4316.47">18175 3800 0,'0'0'0,"-9"0"16,-8 0-16,0 0 15,-1 0-15,1 0 16,8 0-16,9 0 16,0 0-1,0 0-15,9 0 16,8 9-16,18 0 15,17-1-15,18-8 16,-1 0-16,-8 0 16,0-8-1,-18-1-15,1 9 0,-18-9 16,0 1 0,-18 8-16</inkml:trace>
  <inkml:trace contextRef="#ctx0" brushRef="#br0" timeOffset="4536.22">18436 3705 0,'0'0'0,"0"-9"16,0 1-16,0-1 15,0 9-15,0 0 16,17 0-16,0 9 15,18 8-15,0 0 16,8 9-16,1 9 16,-1 8-16,-26-8 15</inkml:trace>
  <inkml:trace contextRef="#ctx0" brushRef="#br0" timeOffset="5251.72">15709 3757 0,'0'0'0,"0"0"16,0 0-16,0 0 15,0 0-15,0 0 16,0 0-16,0 0 16,0 0-16,0 0 15,0 9 1,0 17-16,0 34 15,0 18-15,-9 26 16,9 17-16,-8 1 16,-1-27-16,0-8 15,1-27-15,-1-8 16,0-17-16,0-9 16,9-18-1,0 1-15,0-9 16,0-9-16,0-8 15,0 0-15</inkml:trace>
  <inkml:trace contextRef="#ctx0" brushRef="#br0" timeOffset="5817.64">15709 3774 0,'0'0'0,"0"0"0,0 0 16,0 0-16,0 0 15,0 0-15,0 0 16,0 0-16,0 0 16,17 18-16,1-1 15,8 18 1,-9-1-16,0 1 16,9 0-16,1-9 15,-10-1-15,0 1 16,1 0-16,-10-17 15,10 0-15,-10-1 16,1-8-16,0-8 16,8-1-16,0-17 15,18-17 1,0 0-16,8-9 16,-8 0-16,-9 17 15,0 0-15,0 1 16,0 16-16,-17 1 15,0 8-15,-1 1 16,1 8-16,-9 0 16,0 0-1,0 0-15,9 0 16,-9 0-16,8 17 16,1 18-16,8 25 15,1 36-15,-1 7 16,-8 19-16,0-10 15,-1-16-15,1-10 16,0-17 0,-9-8-16,0-18 15,0-17-15,0 0 16,0-17-16,0 0 16,0-9-16</inkml:trace>
  <inkml:trace contextRef="#ctx0" brushRef="#br0" timeOffset="6100.1">15579 3229 0,'0'0'0,"0"0"0,0 0 16</inkml:trace>
  <inkml:trace contextRef="#ctx0" brushRef="#br0" timeOffset="6249.12">15813 3237 0,'0'0'0,"26"-8"0,35-1 16,8 0-16,10 1 16,-19-1-1,-8 0-15,-8 1 16,-18 8-16,0 0 15,-9 8-15,-8 1 16</inkml:trace>
  <inkml:trace contextRef="#ctx0" brushRef="#br0" timeOffset="6515.77">15596 3411 0,'0'0'0,"0"0"16,17 0-16,18 8 0,26 1 16,34 0-1,1-18-15,-1 0 16,1 1-16,-18-10 15,-8 10-15,8 8 16,-26-9-16,-35 9 16</inkml:trace>
  <inkml:trace contextRef="#ctx0" brushRef="#br0" timeOffset="6900.68">16456 2042 0,'-9'0'0,"0"0"16,1 0-16,-1 0 16,0 18-16,-8-1 15,0 17 1,-9 10-16,-1 8 16,1 34-16,-8 27 15,16 0-15,1-18 16,0-17-16,-1-9 15,1-8-15,8-18 16,0-8 0,9-18-16,0-17 15</inkml:trace>
  <inkml:trace contextRef="#ctx0" brushRef="#br0" timeOffset="7149.88">16048 2726 0,'0'0'0,"0"0"0,0 0 15,0 0-15,0 0 16,0 0 0,0 0-16,17 18 15,0-1-15,-8 9 16,0 0-16,-1 0 16,1-9-16,0 1 15,-1-10-15,1 1 16,0 0-16,-1-9 15,10-9 1,17-26-16,25-25 16,10-36-16,-35 53 15</inkml:trace>
  <inkml:trace contextRef="#ctx0" brushRef="#br0" timeOffset="7899.21">16794 1912 0,'0'0'16,"-8"0"-16,-1 0 0,9 9 16,0 8-16,-9 18 15,1 8 1,-1 1-16,0-1 15,1-17-15,-1 0 16,9-18-16,-9 1 16,9 0-16,0-9 15,0 0-15,0-9 16,0-8 0,0-9-16,0-9 0,9 1 15,8-1 1,1 0-16,8 18 15,0 0-15,0-1 16,0 18-16,0 0 16,-9 9-16,-8 8 15,0 18-15,-1 0 16,1-9 0,-9-1-16,0-7 15,0-10-15,0 1 16,0 0-16,0-18 15,0 0-15,9-25 16,8-9-16,9-18 16,0 9-16,0 9 15,0 17 1,-8 8-16,-10 18 16,1 0-16,-9 0 15,9 18-15,-1-1 16,10 9-16,-1 0 15,0 0-15,1 0 16,-1 0-16,9-17 16,-8-9-16</inkml:trace>
  <inkml:trace contextRef="#ctx0" brushRef="#br0" timeOffset="8315.67">17689 1878 0,'-18'-18'0,"-8"1"0,9 0 0,0 8 15,-9 9 1,0 0-16,0 0 16,-9 17-16,0 9 15,0 9-15,9 0 16,9-1-16,0-8 15,17-8 1,0-10-16,0 1 16,0-9-16,17-9 15,0 1-15,9-10 16,0 1-16,0 0 16,-8-1-16,-10 18 15,1 0-15,0 0 16,8 9-16,1 8 15,-1 1 1,0-1-16,9 9 16,0-9-16,9-8 15,-9 0-15,0-18 16,0 0-16,-17 9 16</inkml:trace>
  <inkml:trace contextRef="#ctx0" brushRef="#br0" timeOffset="8531.67">17680 1722 0,'0'0'0,"0"0"16,0 0-16,0 0 0,0 0 16,18 0-16,-1 8 15,18 1 1,-1-9-16,27 0 15,0-9-15,8 1 16,-8-18-16,-9 0 16,-8 8-16,-27 10 15</inkml:trace>
  <inkml:trace contextRef="#ctx0" brushRef="#br0" timeOffset="8748.99">18001 1488 0,'0'0'0,"0"0"0,0 0 0,0 0 0,0 0 16,-8 9-16,-1 17 15,0 26-15,1 17 16,-1-9-16,9 1 16,0 0-1,0-18-15,0 0 16,17-17-16,18 0 15,-9-17-15</inkml:trace>
  <inkml:trace contextRef="#ctx0" brushRef="#br0" timeOffset="9104.79">18297 1834 0,'0'0'0,"0"0"0,0 0 16,0 0-16,0 0 16,8 9-16,10 8 15,-10 1-15,1-1 16,0 0 0,-1 1-16,1-1 15,-9 0-15,0-8 16,0 0-16,0-1 15,0-8-15,0 0 16,0-8-16,0-10 16,0-16-16,18-10 15,-1-8 1,9 0-16,0 9 16,-9 8-16,9 18 15,0 0 1,18-1-16,-27 18 0</inkml:trace>
  <inkml:trace contextRef="#ctx0" brushRef="#br0" timeOffset="9328.95">18861 1834 0,'0'0'0,"0"0"0,0 0 16,0 0-16,0 0 15,0 18-15,-9-1 16,1 9 0,8 9-16,0-1 15,0-8-15,0 0 16,0-17-16,0 0 16,0-9-16,0 0 15</inkml:trace>
  <inkml:trace contextRef="#ctx0" brushRef="#br0" timeOffset="9448.9">18835 1505 0,'0'0'0,"0"0"0,0 0 15,0 0-15,0 0 16,0 0-16,0 18 16,0-1-16</inkml:trace>
  <inkml:trace contextRef="#ctx0" brushRef="#br0" timeOffset="9685.92">19538 1661 0,'0'0'0,"-8"0"15,-1 17 1,-8 9-16,-9 9 0,-18 17 15,1 9 1,-1-1-16,1 1 16,8-9-16,1-9 15,16-8-15,9-9 16,9-18-16,0-8 16</inkml:trace>
  <inkml:trace contextRef="#ctx0" brushRef="#br0" timeOffset="9834.62">19130 1834 0,'0'0'0,"0"0"0,0 18 16,18-1-16,-1 18 15,26 8-15,10 18 16,16-1 0,9 1-16,-34-27 15</inkml:trace>
  <inkml:trace contextRef="#ctx0" brushRef="#br0" timeOffset="13819.86">5306 11145 0,'0'0'0,"0"0"0,0 0 16,0 0-16,0 0 15,0-9-15,0 0 16,0 1-16,0-1 15,0 9-15,0 0 16,0-9 0,0 9-16,0-8 15,0-1-15,0 0 16,0 1-16,0-1 16,8 0-16,10-17 15,-1 0-15,1 0 16,16-17-16,18 0 15,1-9 1,7-9-16,1-8 16,0 0-16,-9 8 15,17-8-15,1-9 16,8 0-16,0 0 16,-8 9-16,-10-1 15,10 1-15,-1 0 16,1-9-16,8 0 15,-8 8 1,-1 1-16,0 0 16,18-9-16,0 0 15,-9-9-15,-8 18 16,-9 0-16,8 8 16,0 1-16,10-1 15,-10 0-15,1-8 16,-10 8-1,1 1-15,9-1 16,-1 1-16,-8 8 16,0 0-16,-1 0 15,-16 0-15,8 0 16,-9 0-16,9 0 16,1 0-16,7 0 15,10 0-15,-9 0 16,-1-9-1,-7 9-15,-1 0 16,-18 18-16,-8-1 16,-8 18-16,-10-1 15,1 10-15,0-1 16,8 1-16,-8-1 16,0 9-16</inkml:trace>
  <inkml:trace contextRef="#ctx0" brushRef="#br0" timeOffset="14180.83">8267 7750 0,'0'0'0,"0"0"0,-9 0 0,1 0 15,-1 0-15,0 0 16,9 0-16,0 0 16,0 0-16,0 0 15,18 0-15,8 8 16,8 1 0,-8 0-16,0-9 15,1 8-15,-10-8 16,-8 9-16,-1 8 15,1 26-15,0 18 16,-18 8 0,0 1-16,1-1 0,8 9 15,8 0 1,1-35-16</inkml:trace>
  <inkml:trace contextRef="#ctx0" brushRef="#br0" timeOffset="14980.98">8823 6927 0,'0'0'0,"-9"0"0,-8 0 16,8 0-1,0 0-15,1 0 0,-1 17 16,0 9-1,1 35-15,8 43 16,0 52-16,8-1 16,1-25-16,8-8 15,-8-18-15,0-18 16,-1-34-16,1-17 16,-9-9-1,9-18-15,-1 1 16,-8-9-16</inkml:trace>
  <inkml:trace contextRef="#ctx0" brushRef="#br0" timeOffset="15530.73">9144 7291 0,'0'0'0,"-9"-9"0,1 0 16,-1 9-1,0 0-15,9 0 0,0 0 16,0 0 0,0 0-16,0 0 15,0 9-15,0 17 16,0 34-16,0 10 15,0-10-15,18 1 16,-1-9-16,9-9 16,0-17-16,0 0 15,0-17 1,-8 0-16,-1-18 16,0 0-16,9-25 15,9-27-15,0-17 16,0-17-16,-9-9 15,0 9-15,0 17 16,-18 17-16,1 26 16,-9 18-16,0 8 15,0 9 1,0 0-16,0 9 16,0 34-16,0 9 15,17 18-15,1-1 16,8 9-16,0-18 15,9 1-15,-9-18 16,0-17-16,0 0 16,-18-8-1</inkml:trace>
  <inkml:trace contextRef="#ctx0" brushRef="#br0" timeOffset="16281.47">9691 6858 0,'0'0'0,"-9"0"15,9 0-15,0 0 16,0 0-16,0 0 16,18 8-16,25 1 15,18 8-15,26-8 16,8-1 0,-8 1-16,-17-9 15,-18 9-15,0 8 16,-17 9-16,-18 17 15,-8 9-15,-27 18 16,-16 25-16,-19 18 16,10-1-16,34-51 15</inkml:trace>
  <inkml:trace contextRef="#ctx0" brushRef="#br0" timeOffset="17582">5749 7005 0,'0'0'0,"0"0"15,0 0-15,0 0 16,0 0-16,0 0 16,0 0-16,0 0 15,0 0-15,0 0 16,0 0-16,0 0 16,0 0-16,0 0 15,0 0 1,0-9-16,17 0 15,0 1-15,9-1 16,9 0-16,0 1 16,8-1-16,1 0 15,8 1-15,-9-1 16,1 0-16,-1 1 16,1-1-16,-1 9 15,0 0 1,1 0-16,8 0 15,-9 0-15,1 9 16,-1-1-16,-8 1 16,8 8-16,9 1 15,0-1-15,-8 0 16,-1 9-16,1 0 16,-1 0-1,1 0-15,-1 0 16,0 0-16,-8 0 15,9 0-15,-1 0 16,0 0-16,1 0 16,-1 0-16,-8 0 15,0 9-15,8-1 16,-8 1 0,0 0-16,-1-1 15,1 1-15,0 0 16,0-1-16,-9 1 15,0-9-15,0 0 16,0 0-16,-9 0 16,0 0-16,-8-9 15,0-8 1,0 0-16,-1-1 16,1 1-16,-9 0 15,9-9-15</inkml:trace>
  <inkml:trace contextRef="#ctx0" brushRef="#br0" timeOffset="17914.28">7312 7784 0,'0'0'0,"0"0"0,0 0 16,8 0-16,18 18 16,9-1-1,26 9-15,8 0 16,1 0-16,-18-18 16,-17 1-16,-9 0 15,0-1-15,-17-8 16,-1 0-16,1-8 15,0-1-15,-18-26 16,0-42 0,1-45-16,8 1 15,0 69-15</inkml:trace>
  <inkml:trace contextRef="#ctx0" brushRef="#br0" timeOffset="24415.58">7051 6182 0,'0'0'0,"0"0"0,0 0 16,0 0-16,0 0 16,0 17-16,0 27 15,0 34-15,18 17 16,-1 9-1,0-9-15,-8-17 16,0-9-16,-1-25 16,1-27-16,-9-8 15,0-9-15,0 0 16</inkml:trace>
  <inkml:trace contextRef="#ctx0" brushRef="#br0" timeOffset="24940.06">7051 6286 0,'0'0'0,"-8"-9"15,-1 9-15,0 0 16,9 0-16,0 0 16,0 0-16,0 0 15,0 0-15,0 0 16,18 18-1,-1-1-15,9 0 16,0 1-16,-9-10 16,-8 1-16,0 0 15,-1-1-15,1-8 16,0 0-16,-1 0 16,1-8-16,0-1 15,0 0-15,8-17 16,0-8-1,1-18-15,-10 8 16,1 10-16,0-1 16,-1 0-16,1 18 15,0 0-15,-1 8 16,1 9-16,0 0 16,8 0-1,1 26-15,16 17 16,1 18-16,8 8 15,-17 9-15,1-9 16,-1 1-16,0-18 16,-9-18-16,-8-8 15,-1-8-15,1-10 16,-9 1-16,0-9 16</inkml:trace>
  <inkml:trace contextRef="#ctx0" brushRef="#br0" timeOffset="25367">6825 5870 0,'0'0'0,"0"0"0,0 0 16,0 0-16,0 0 16,0 0-1,18-8-15,17-1 16,17-17-16,8-9 16,10-8-16,-9 0 15,-1 8-15,1 9 16,-9 9-16,-26 8 15</inkml:trace>
  <inkml:trace contextRef="#ctx0" brushRef="#br0" timeOffset="25613.26">7060 5991 0,'-9'0'0,"1"0"16,8 0-16,0 0 15,0 0-15,0 0 16,0 0-16,17-8 16,18-10-16,17-8 15,26-17-15,9 0 16,-44 26-1</inkml:trace>
  <inkml:trace contextRef="#ctx0" brushRef="#br0" timeOffset="46944">10950 2986 0,'0'0'0,"0"0"0,0 0 16,0 0-16,0 18 16,0 25-16,18 35 15,-1 43-15,0 52 16,1 35-16,-10 17 16,1 9-1,0 9-15,-1-18 16,1-17-16,-9-9 15,9-9-15,-1-42 16,1-10-16,0-17 16,0-25-16,-1-18 15,1-18 1,0 1-16,-1-18 16,10-8-16,8 17 15,0 0-15,0-18 16,9-8-16,-1 0 15,18 0 1,9 0-16,26-8 16,26 8-16,26-18 0,26 1 15,26-9 1,17 0-16,18-9 16,35-17-16,-1 18 15,27-1-15,34-8 16,18 8-16,-9 18 15,0-9-15,43 8 16,0-8-16,18 9 16,9 0-1,-18-18-15,8 0 16,36-8-16,-1-9 16,1 9-16,-27-1 15,-8 1-15,0 0 16,-18-1-1,-25 1-15,-36 0 16,-25 8-16,-44 0 16,-43-8-16,-44 0 15,-34 8-15,-27-8 16,-34 0-16,-35 17 16</inkml:trace>
  <inkml:trace contextRef="#ctx0" brushRef="#br0" timeOffset="48311.35">11237 3246 0,'0'0'0,"0"-9"0,0 9 16,0-8-16,0-1 15,-9 0-15,0-25 16,9-18-16,0-9 16,0-25-1,0-18-15,9-18 16,8 1-16,1 0 15,17 0-15,-9-1 16,-9 18-16,9 9 16,0 9-1,0-1-15,-8 18 16,-1 17-16,-8 17 16,-1 0-16,10 1 15,-1 8-15,0 0 16,1 0-16,16-9 15,10 9-15,34-17 16,26 8-16,26 1 16,9-1-1,18 9-15,16 0 0,27-9 16,17 9 0,26-17-16,18 8 15,17 9-15,-18 0 16,18 9-1,17 0-15,9 0 0,-8-1 16,-1 10-16,9-1 16,-9 9-16,9 0 15,0-9 1,-9 1-16,-8-1 16,-9 0-16,-27 1 15,27-1-15,-9 0 16,1 1-16,-10 8 15,-17-9-15,-17-8 16,-9-1-16,-17 10 16,-18 8-1,-25 0-15,-27 0 16,-17 17-16,-9-8 16,-17 8-16,-26 0 15,-9 1-15,-9-1 16,9 18-16,-8 8 15,-10 9 1,-8 8-16,-8 10 16,-1 16-16,1 36 15,-10 25-15,10 26 16,-10 18-16,1 16 16,0 36-16,-9-1 15,17 10-15,0 42 16,1 18-16,-1-35 15,18-9 1,-9 18-16,0-26 16,0-17-16,-17-27 15,-1-34-15,-25 0 16,0-18-16,-27 200 16</inkml:trace>
  <inkml:trace contextRef="#ctx0" brushRef="#br0" timeOffset="52078.87">13382 7828 0,'0'0'0,"0"0"0,0 0 0,0 0 0,0 8 16,0 9-1,0 1-15,8-1 16,10 0-16,16 9 16,1-8-16,17-10 15,9 1-15,0-18 16,8-17-16,-8 0 15,-9 0-15,-8 0 16,-10 1-16,-8-1 16,-8 0-16,-10 8 15,1 1 1,-18 0-16,1-1 16,-1 1-16,0 8 15,-8 1-15,0 8 16,-1 0-16,1 17 15,0 0-15,8 9 16,9 26-16,0 9 16,17-1-1,1-16-15,-1-10 16,9-8-16,17 0 16,1 0-16,-18-17 15</inkml:trace>
  <inkml:trace contextRef="#ctx0" brushRef="#br0" timeOffset="52225.42">14293 7983 0,'0'0'0,"0"0"16,0 0-16,0 0 15,0 0-15,0 9 16,0 0-1</inkml:trace>
  <inkml:trace contextRef="#ctx0" brushRef="#br0" timeOffset="52893.18">15075 7750 0,'0'0'0,"0"-9"0,0 0 16,0 1-16,0-1 15,0 0-15,0 1 16,0-1-1,0 0-15,-9 1 16,1-1-16,-1 0 16,-17 1-16,-9 8 15,0 0-15,1 8 16,-1 10-16,0-1 16,0 18-16,18-9 15,0 8 1,17-8-16,0-8 15,0-10-15,8 1 16,10-1-16,-1-8 16,1-8-16,16-1 15,-8 1-15,0 8 16,0 0 0,9 0-16,0 17 15,0 17-15,-9 18 16,0 9-16,0 0 15,-18-1-15,1 10 16,-18-10 0,1 1-16,-10-18 0,-8 0 15,0 1-15,0-18 16,0-9 0,-9 9-16,9-17 15,0-1-15,0 1 16,9-18-16,0 1 15,-1-18-15,18 0 16,9-9-16,8 9 16</inkml:trace>
  <inkml:trace contextRef="#ctx0" brushRef="#br0" timeOffset="53024.5">15570 7871 0,'0'0'0,"0"0"0,0 0 0,0 0 16,0 0-16,0 0 16,9 0-16</inkml:trace>
  <inkml:trace contextRef="#ctx0" brushRef="#br0" timeOffset="54667">17446 7360 0,'0'0'0,"0"0"0,0 0 16,0 0-16,0 0 16,0 8-1,0 18-15,8 35 16,1 17-16,0 35 16,-9 17-16,0-18 15,0-25-15,0-9 16,-9-18-16,9-8 15,0-17 1,0-9-16,0-9 16,0-8-16,0 0 15,0-9-15,0 0 16</inkml:trace>
  <inkml:trace contextRef="#ctx0" brushRef="#br0" timeOffset="55026.42">17880 7706 0,'0'0'0,"0"0"0,0 0 16,0 0-16,0 0 15,0 0 1,0 0-16,9 18 15,8 8-15,0 17 16,9 17-16,0 1 16,0-9-1,0 0-15,-8-9 0,-9-17 16,-1-8-16,1-1 16,0-8-16,-1-1 15,-8 1 1,0-18-16,18-8 15,-1-44-15,9-25 16,0-1-16,9-8 16,-9-9-16,-9 61 15</inkml:trace>
  <inkml:trace contextRef="#ctx0" brushRef="#br0" timeOffset="55514.39">18479 7620 0,'0'0'0,"0"0"0,0 0 16,9 0-16,8 17 16,18 0-16,17 1 15,17 16-15,1-8 16,8 0-16,0 0 15,-8-8-15,-18-10 16,-9 1-16,-17 0 16,0-9-16,-17 0 15,0 0 1,-18 17-16,-8 17 16,-27 18-16,-17 9 15,-8 0-15,-1-1 16,18-16-16,9-18 15,8 0-15,27-18 16,8-8 0,0 0-16</inkml:trace>
  <inkml:trace contextRef="#ctx0" brushRef="#br0" timeOffset="55843.7">19512 7741 0,'0'0'0,"0"0"0,0 0 15,0 0-15,0 0 16,0 0-16,0 0 15,0 0-15,18 0 16,-1 0 0,18 0-16,0 0 15,8 0-15,9 0 16,0 0-16,0 0 16,-8 0-16,-1 0 15,-25 0-15</inkml:trace>
  <inkml:trace contextRef="#ctx0" brushRef="#br0" timeOffset="56080.43">19565 7940 0,'0'0'0,"0"0"0,0 0 15,0 0-15,0 0 16,0 0-16,17 9 16,0-9-16,18 8 15,17-8-15,9 0 16,-18-8-16,9-1 16,0 0-16,-25 9 15</inkml:trace>
  <inkml:trace contextRef="#ctx0" brushRef="#br0" timeOffset="72578.5">20832 7117 0,'0'0'0,"0"0"16,0 0-1,0 18-15,0 34 0,9 60 16,-9 61-1,-9 44-15,-8-9 16,17-35-16,-9-26 16,9-43-16,0-17 15,0-35-15,0-18 16,0-8-16,0-17 16,18 0-16,-10-1 15</inkml:trace>
  <inkml:trace contextRef="#ctx0" brushRef="#br0" timeOffset="73306.98">21388 7698 0,'-9'-9'0,"1"0"0,-1 1 16,0-1-16,1 0 15,-1 9-15,0 0 16,1 0-16,-1 0 16,0 0-1,-17 18-15,0 16 16,0 27-16,9 8 15,17 0-15,0-17 16,17-8-16,0-10 16,10-8-16,7-17 15,1 0-15,0-18 16,-1-8 0,10-18-16,-18-8 15,0-1-15,-17-8 16,-1 1-16,-16 7 15,-1 10-15,-17-1 16,0 0-16,9 18 16,-1 0-16,9 8 15,9-8 1,9 8-16</inkml:trace>
  <inkml:trace contextRef="#ctx0" brushRef="#br0" timeOffset="73572.89">21510 7481 0,'0'0'0,"0"0"16,0 0-1,17 17-15,18 9 16,26 9-16,17 0 16,9-1-1,-9-8-15,0 0 0,-9 0 16,-17-8-16,-17-10 15,-9 10-15,-17-1 16,-9 26 0,-17 26-16,-27 1 15,-17 16-15,-8-8 16,17-17-16,0-9 16,17-9-16,26-17 15</inkml:trace>
  <inkml:trace contextRef="#ctx0" brushRef="#br0" timeOffset="73866.35">22717 7741 0,'0'0'0,"0"0"0,0 0 16,0 0-16,0 0 15,8 0-15,10 0 16,8 0-16,9 9 16,25-9-16,10 0 15,-1 0 1,-17 0-16,-26 0 15,-8 0-15</inkml:trace>
  <inkml:trace contextRef="#ctx0" brushRef="#br0" timeOffset="74040.23">22830 7940 0,'0'0'0,"0"0"0,0 0 15,0 0 1,0 0-16,0 0 15,17 9-15,9-1 16,26 1-16,0 0 16,26-1-16,-34-8 15</inkml:trace>
  <inkml:trace contextRef="#ctx0" brushRef="#br0" timeOffset="74643.07">23932 7334 0,'0'0'0,"0"0"16,0 0-16,0 0 15,0 9-15,9 25 16,0 35-16,-9 18 16,0 8-16,8 1 15,-8-10-15,0-25 16,0-18-16,0-8 15,0-9-15,0-9 16,9 0 0,0 1-16</inkml:trace>
  <inkml:trace contextRef="#ctx0" brushRef="#br0" timeOffset="75074.03">24610 7117 0,'0'0'0,"0"0"0,0 0 16,0 0-16,0 0 15,0 0-15,0 0 16,0 0-16,0 18 16,8 25-16,-8 44 15,9 42 1,-9 10-16,0 8 15,0 1-15,9-45 16,0-16-16,-1-26 16,-8-1-16,0-16 15,0-18-15,0 0 16,0-18 0,0-8-16,0 0 0</inkml:trace>
  <inkml:trace contextRef="#ctx0" brushRef="#br0" timeOffset="75523">25070 7568 0,'0'0'0,"0"0"15,0 0-15,0 0 16,0 0-16,0 0 16,0 0-16,0 0 15,0 0-15,0 0 16,-9 17 0,1 9-16,-1 9 15,9-1-15,0 10 16,17 8-16,1-9 15,-1-9-15,18-8 16,0-8-16,-9-10 16,0-16-16,0-10 15,0-8-15,-9-17 16,-8-9 0,-1 0-16,-16 9 15,-18 8-15,0 9 16,0 9-16,-18 17 15,9 9-15,9 8 16,18-8-16,8-1 16</inkml:trace>
  <inkml:trace contextRef="#ctx0" brushRef="#br0" timeOffset="75876.13">25409 7282 0,'0'0'0,"0"0"16,0 0-16,0 0 16,0 0-16,0 0 15,17 17-15,18 1 16,17 16-16,17 9 15,1 1 1,-9-10-16,-9-8 16,-9 0-16,-17-17 15,0 0-15,-17-1 16,0 10-16,-18 8 16,-26 17-16,-34 35 15,-18 17-15,0 0 16,0 1-16,-8-18 15,51-44-15</inkml:trace>
  <inkml:trace contextRef="#ctx0" brushRef="#br0" timeOffset="77956.55">26347 7559 0,'0'0'0,"0"0"16,0 0-16,0 0 15,0 0-15,0 0 16,17 0-16,9 0 16,17 0-1,9 0-15,18 0 16,-9 0-16,0-9 16,-18 9-16,-26 9 15</inkml:trace>
  <inkml:trace contextRef="#ctx0" brushRef="#br0" timeOffset="78120.2">26459 7810 0,'0'0'0,"0"0"0,0 0 15,9 0-15,17 0 16,26 0-16,18-8 15,-27 8 1</inkml:trace>
  <inkml:trace contextRef="#ctx0" brushRef="#br0" timeOffset="79873.16">27779 6433 0,'0'0'0,"0"0"15,0 0-15,0 0 0,0 0 0,0 0 16,0 0-1,0 0-15,0 0 16,0 0-16,0 0 16,0 0-16,0 0 15,0 0-15,0 0 16,0 0-16,0 0 16,0 0-16,9-17 15,0-1-15,-1 1 16,1 0-1,0 8-15,-9 1 16,0-1-16,0 0 16,0 1-16,0 8 15,0 0-15,0 0 16,0 0-16,0 8 16,0 10-16,-9 16 15,0 27 1,-17 25-16,9 18 15,-9 18 1,0 16-16,9 1 0,-1 34 16,1 9-16,8 8 15,9 1-15,17-1 16,1-16-16,17-1 16,-1-35-1,10-8-15,17-8 16,8-18-16,9-35 15,-8-35-15,-44-16 16</inkml:trace>
  <inkml:trace contextRef="#ctx0" brushRef="#br0" timeOffset="83459.28">28952 6390 0,'-9'0'0,"0"0"0,9 0 0,0 0 15,0 0-15,0 0 16,9 8-16,17 18 16,26 35-16,35 52 15,8 60 1,10 43-16,-18 10 0,-35-19 15,-26-16 1,-18 0-16,-16-18 16,-18 0-16,-18-8 15,-8-18-15,0-26 16,0-8-16,0-27 16,17-17-16,9-34 15,17-18 1</inkml:trace>
  <inkml:trace contextRef="#ctx0" brushRef="#br0" timeOffset="83770.92">28379 6745 0,'0'0'0,"0"0"16,0 0-16,0 17 16,-9 35-16,0 35 15,0 17 1,1-9-16,-1 0 15,9 1-15,0-10 16,9-17-16,-1-34 16</inkml:trace>
  <inkml:trace contextRef="#ctx0" brushRef="#br0" timeOffset="84289.54">28370 8165 0,'0'0'0,"0"0"16,0 0-16,0 0 15,0 0-15,0 0 16,-9 9-16,0 8 15,1 27-15,8 8 16,0-1-16,8 10 16,10-9-1,-1-9-15,18-17 16,0 0-16,8-17 16,1-18-16,-1-8 15,9-26-15,0-18 16,-26 0-16,-17-8 15,-18 9 1,-17 16-16,-17 10 16,-18 16-16,-17 18 15,8 18-15,36-10 16</inkml:trace>
  <inkml:trace contextRef="#ctx0" brushRef="#br0" timeOffset="85088.6">29047 7239 0,'0'-9'0,"0"9"0,0 0 15,0-9-15,18 1 16,16-1-16,36 0 16,34-8-16,26 8 15,9 1-15,-9-10 16,-25 1 0,8 8-16,-9-8 15,-9 8-15,-43 18 16</inkml:trace>
  <inkml:trace contextRef="#ctx0" brushRef="#br0" timeOffset="85391.41">29924 6832 0,'0'0'0,"0"0"0,0 0 15,0 0-15,9 0 16,8 17-16,27 0 16,25 18-16,1-1 15,8 1 1,-17-9-16,-18 0 16,-8 0-16,-9-9 15,-18 1-15,-16 16 16,-10 18-16,-25 18 15,-26 8-15,-1-1 16,18-16-16,43-44 16</inkml:trace>
  <inkml:trace contextRef="#ctx0" brushRef="#br0" timeOffset="85855.12">31114 6606 0,'0'0'0,"0"0"0,0 0 16,0 18-16,-9 16 15,-8 53-15,-9 26 16,8-1 0,1-8-16,0-17 0,8-9 15,0-26 1,1-9-16,8-26 15</inkml:trace>
  <inkml:trace contextRef="#ctx0" brushRef="#br0" timeOffset="86337.72">31479 6875 0,'0'0'15,"0"0"-15,0 0 0,0 0 16,0 0-16,0 0 16,0 0-16,0 0 15,0 8 1,0 1-16,0 8 15,0 9-15,0 9 16,0-9-16,8 0 16,1 9-16,0-9 15,8-9-15,0 0 16,1-8-16,8 0 16,9-1-1,-1-16-15,1-10 16,8-8-16,1-17 15,-18 8-15,-9 1 16,-8-1-16,-18 0 16,1 9-16,-18 9 15,0 0-15,-9 17 16,0 0 0,0 9-16,18-9 15,17 0-15</inkml:trace>
  <inkml:trace contextRef="#ctx0" brushRef="#br0" timeOffset="86604.79">31948 6650 0,'0'0'0,"0"0"16,8 8-16,10 10 15,8-1-15,8 9 16,10 0-16,-1 0 16,1 0-16,-10-9 15,-8 1 1,0-1-16,-17 0 16,0 9-16,-18 9 15,-8 17-15,-27 26 16,-42 26-16,33-44 15</inkml:trace>
  <inkml:trace contextRef="#ctx0" brushRef="#br0" timeOffset="87121.86">28995 8269 0,'0'0'0,"0"0"0,0 0 15,0 0-15,0 0 0,0 0 16,0 0-1,0 0-15,17 0 16,9 0-16,27 0 16,42 18-16,27-10 15,34-8-15,18 9 16,-9-9-16,-18 0 16,-16-9-16,-19 9 15,-25 0-15,-17 0 16,-9-8-1,-35 8-15</inkml:trace>
  <inkml:trace contextRef="#ctx0" brushRef="#br0" timeOffset="87436.68">30133 8061 0,'0'0'0,"0"0"0,0 0 16,0 0-16,26 18 16,17-1-16,27 9 15,16 9-15,1-1 16,-9-8-16,-17 0 16,-17-8-1,-18 8-15,-9-9 16,-8 17-16,-18 10 15,-17 8-15,-17 8 16,-10 1-16,1-18 16,18-17-16,8 0 15,17-17-15,9-9 16,0 0 0,0 0-16</inkml:trace>
  <inkml:trace contextRef="#ctx0" brushRef="#br0" timeOffset="87693.14">31270 8079 0,'0'0'0,"0"0"15,0 0-15,0 17 16,0 9-16,0 26 15,-8 26-15,8 0 16,-9 0 0,0-18-16,0-8 0,9-8 15,0-27 1,9-8-16,0-1 16,-9-8-16</inkml:trace>
  <inkml:trace contextRef="#ctx0" brushRef="#br0" timeOffset="87850.68">31565 8243 0,'0'0'0,"0"0"16,0 0-16,0 18 16,9 16-16,0 9 15,0 9-15,8-8 16,-8-18-16</inkml:trace>
  <inkml:trace contextRef="#ctx0" brushRef="#br0" timeOffset="88138.37">31800 8035 0,'0'0'0,"0"0"16,0 0-16,0 0 15,17 18-15,9-1 16,18 18 0,25-1-16,9 1 15,9-9-15,9 9 16,-18-9-16,-26 0 16,-9-9-16,-17 0 15,-17 0 1,-18 27-16,-43 25 15,-104 70-15,-70 25 16,-17-34-16,-156 78 16</inkml:trace>
  <inkml:trace contextRef="#ctx0" brushRef="#br0" timeOffset="105505.06">13390 9828 0,'0'-9'0,"0"1"0,0-1 0,0 0 16,0 1-16,0-1 16,0 0-16,0 1 15,0-1-15,0 1 16,-8-1-16,-1 0 15,-17-8 1,0 17-16,9 0 16,-10 17-16,-7 9 15,8 9-15,8 8 16,1 0-16,17-17 16,17 0-16,1 0 15,16-17-15,10 0 16,8-18-1,17-17-15,-8-9 16,-9 1-16,-17 16 16,-9 1-16,-9 8 15,-8 9-15,0 0 16,0 9-16,-1 17 16,10 9-1,-1 8-15,0 9 0,1-9 16,8-8-1,0-26-15,0-9 16,-18 0-16</inkml:trace>
  <inkml:trace contextRef="#ctx0" brushRef="#br0" timeOffset="106005.99">14189 9733 0,'0'0'0,"0"0"16,0 0-16,0 9 15,0 8-15,9 9 16,0 17-16,-1 44 16,1 25-1,-9 18-15,-9 0 16,1 0-16,-1-26 15,0-35-15,9-25 16,-8-18-16,8 0 16,-9-18-16,0 1 15,1 0 1,-1-35-16,-9-44 16,10-51-16,16 0 15,10 17-15,17 17 16,-1 18-16,1 8 15,17 9 1,0 9-16,-8 26 0,-10-1 16,-8 18-1,1 0-15,-10 0 16,-8 9-16,-1 0 16,-8-1-16,-8 10 15,-18-1-15,-1 9 16,1-9-16,-8-8 15,16 0-15,10-1 16,8-8 0</inkml:trace>
  <inkml:trace contextRef="#ctx0" brushRef="#br0" timeOffset="106535.84">14901 9785 0,'0'0'0,"0"0"0,0 0 16,0 17-16,0 0 16,0 18-16,18 34 15,-10 35-15,1 9 16,-9-9-16,9-18 15,-1 1-15,-16-18 16,-1-17 0,0-26-16,1 0 15,-1-8-15,0-10 16,1 1-16,-1-18 16,-8-17-16,-1-26 15,1-34-15,17-10 16,9 18-16,8 9 15,18 0 1,17 0-16,0 17 16,-9 17-16,1 18 15,-1-1-15,-17 1 16,0 17-16,-8 0 16,-10 9-16,1-1 15,-9 10-15,-9 8 16,-8 8-1,-9 10-15,0-10 16,0-8-16,8-8 16,10-10-16,8-16 15,0 8-15</inkml:trace>
  <inkml:trace contextRef="#ctx0" brushRef="#br0" timeOffset="106801.77">15457 9205 0,'0'0'0,"0"0"0,0 0 16,0 26-16,-9 26 15,-8 17 1,8 43-16,-17 36 15,9-10-15,0-25 16,-1-1-16,10-25 16,8-35-16,0-9 15,8-8-15,10-9 16</inkml:trace>
  <inkml:trace contextRef="#ctx0" brushRef="#br0" timeOffset="107319.09">15605 9819 0,'0'0'0,"0"0"0,0 0 16,0 18-16,0 8 15,0 8-15,0 18 16,0-8-16,8-10 15,1-8-15,0-8 16,-1-10-16,1-8 16,9-8-16,-1-1 15,9-17-15,9-9 16,-9 1 0,0-1-16,-18 18 15,1-1-15,0 18 16,-1 0-16,10 18 15,-1 34 1,9 43-16,0 18 0,0-10 16,0-7-1,-17-10-15,-18-34 16,1-8-16,-18-1 16,-18-8-16,-17-9 15,-17-18-15,0 1 16,-9-18-16,9-8 15,35 0-15,8 8 16,18 0-16,17-17 16,26-17-1,52-44-15,70-51 16,34-9-16,18 43 16,147-26-16</inkml:trace>
  <inkml:trace contextRef="#ctx0" brushRef="#br0" timeOffset="109551.6">17967 9568 0,'0'0'0,"0"0"0,0 0 0,0 0 16,0 0-16,0 0 15,0 0 1,-9 26-16,0 44 16,1 42-16,-10 44 15,1 0-15,0-26 16,-1-18-16,1-8 15,-1-26-15,10-26 16,-1-17-16,9-9 16,0-17-1,0-9-15,0-9 16,0 0-16</inkml:trace>
  <inkml:trace contextRef="#ctx0" brushRef="#br0" timeOffset="110124.48">17984 9620 0,'0'0'0,"0"0"0,0 0 15,0 0-15,0 0 16,0 0-16,0 0 16,17 18-16,-8 16 15,8 27-15,1 8 16,-1 0-16,9 1 15,0-10 1,-8-8-16,-1-26 16,-8 0-16,-1-8 15,1-10-15,0 1 16,8-18-16,1-17 16,16-17-16,-8 0 15,9-18-15,0-8 16,-9 17-1,0 17-15,0 0 16,0 10-16,-9 7 16,-8 1-16,0 8 15,-1 1-15,1-1 16,0 9-16,-9 0 16,0 0-16,8 0 15,-8 0-15,0 0 16,9 17-1,0 1-15,0 25 16,-1 17-16,10 36 16,-10 34-16,1 0 15,-9-18-15,9 1 16,-18-18-16,0-26 16,1-17-1,8-26-15,0 0 16,0-17-16,0 0 15,0 8-15,0-8 16</inkml:trace>
  <inkml:trace contextRef="#ctx0" brushRef="#br0" timeOffset="110551.57">17836 9066 0,'0'0'0,"0"0"15,0 0-15,0 0 16,0 0-16,18 0 16,-1 0-16,18 9 15,26-1-15,17 1 16,17 0-16,1-1 15,-1 1-15,1-9 16,-18-9-16,-17 9 16,-9 0-16,-17 0 15,-18 0 1,-8 0-16</inkml:trace>
  <inkml:trace contextRef="#ctx0" brushRef="#br0" timeOffset="110851.27">17880 9482 0,'0'-9'0,"0"0"0,0 1 16,0-1-16,0 0 15,9 1-15,8-1 16,9 0 0,9-8-16,17 0 15,17 8-15,-8 0 16,9 9-16,8 0 16,0 0-16,-17 0 15,-1 0-15,-7 9 16,-27 0-1</inkml:trace>
  <inkml:trace contextRef="#ctx0" brushRef="#br0" timeOffset="111251.3">18957 9767 0,'0'0'0,"0"0"16,0 0-16,0 0 15,0 0-15,17 9 16,9 0-16,9-1 16,8 1-16,9-9 15,9-9 1,0 9-16,0 9 15,-1 8-15,-33-8 16</inkml:trace>
  <inkml:trace contextRef="#ctx0" brushRef="#br0" timeOffset="111435.31">18948 10088 0,'0'0'0,"0"0"0,0 0 16,17 0-16,1 9 16,16-9-16,19 0 15,-1 0 1,43-9-16,-34 0 16</inkml:trace>
  <inkml:trace contextRef="#ctx0" brushRef="#br0" timeOffset="111767.6">20042 9516 0,'0'0'0,"0"0"16,0 0-16,0 0 15,0 0-15,0 0 16,0 0-16,0 18 16,0 16-1,-9 27-15,1 26 16,-1 8-16,0 17 16,-8 1-16,0-26 15,8-18-15,0-9 16,1-16-16,-1-18 15,9-9-15,0-8 16,0-1-16</inkml:trace>
  <inkml:trace contextRef="#ctx0" brushRef="#br0" timeOffset="111984.91">19990 9958 0,'0'0'0,"0"0"0,0 0 16,0 0-16,0 0 16,0 0-1,9 0-15,8 0 16,9 0-16,9-9 16,17 1-16,9-10 15,8 1-15,1 8 16,-27 1-16,-17 8 15</inkml:trace>
  <inkml:trace contextRef="#ctx0" brushRef="#br0" timeOffset="112317.79">20702 9412 0,'0'0'0,"0"0"0,0 0 0,0 0 15,0 0 1,0 0-16,0 0 16,0 9-16,0 8 15,0 9-15,9 26 16,-9 26-16,0 18 16,-9-1-16,0 17 15,1 10-15,8-27 16,0-17-1,0-9-15,0-17 16,0-17-16,0-9 16,0-9-16,0-8 15,0-1-15,0 1 16,0 0 0,0-1-16</inkml:trace>
  <inkml:trace contextRef="#ctx0" brushRef="#br0" timeOffset="113567.91">21423 9863 0,'0'0'15,"0"0"-15,0 0 0,0 0 16,0 0-1,0 0-15,17 0 16,1 0-16,16 0 16,18 0-16,18 8 15,-9-8-15,-1 0 16,-25 9-16,-9 8 16,-8-8-1</inkml:trace>
  <inkml:trace contextRef="#ctx0" brushRef="#br0" timeOffset="113732.69">21536 10140 0,'0'0'0,"0"0"16,0 0-16,17 0 16,0 17-1,18 1-15,17-10 16,9 10-16,-26-1 15</inkml:trace>
  <inkml:trace contextRef="#ctx0" brushRef="#br0" timeOffset="114036.36">23012 8962 0,'0'0'0,"0"0"0,0 0 16,0 0-16,0 0 15,-9 17-15,1 27 16,-18 42-16,-1 10 15,10-1 1,0-9-16,-1-16 16,1 16-16,0-16 15,17-44-15</inkml:trace>
  <inkml:trace contextRef="#ctx0" brushRef="#br0" timeOffset="114368.06">22448 9793 0,'0'0'0,"0"0"15,0 0-15,0 0 16,0 0-16,0 0 15,0 0-15,17 0 16,18-8 0,25 8-16,10-9 15,25 0-15,10 1 16,-10 8-16,-8 0 16,-9 0-16,0-9 15,0 1-15,-8-1 16,-18 0-16,-26 1 15</inkml:trace>
  <inkml:trace contextRef="#ctx0" brushRef="#br0" timeOffset="114688.39">22586 10123 0,'0'0'0,"0"0"0,18 0 0,8 0 16,17 0-1,35 0-15,27 0 16,-1-9-16,-9 0 16,1 1-16,-9-1 15,-18 9-15,1-9 16,-18 9-16,-26 0 16</inkml:trace>
  <inkml:trace contextRef="#ctx0" brushRef="#br0" timeOffset="115121.22">22873 10296 0,'0'0'0,"0"0"0,0 0 16,0 0-1,0 8-15,0 10 16,9 16-16,-9 18 15,0 18-15,0 8 16,0-9-16,-9-8 16,0-10-16,9-16 15,0-9 1,0-9-16,0-8 16,0 0-16,0-1 15,0-8-15,-8-8 16,-1-18-16,-8 0 15,-1-9-15,1 9 16,0 9 0,8 0-16,-9 17 15,-8 8-15,-8 10 16,-10 16-16,10 1 16,-1-9-16,0 0 15,18 0-15,-1-9 16,1-8-16,17-1 15,0 1-15,0-9 16</inkml:trace>
  <inkml:trace contextRef="#ctx0" brushRef="#br0" timeOffset="115468.18">22986 10478 0,'0'0'0,"0"0"15,0 0-15,17 0 16,9 8 0,9 1-16,8 8 15,1 1-15,-9-1 16,-9 0-16,0 1 16,-18-1-16,1 0 15,-9 1-15,-9 8 16,1 8-16,-18-8 15,0 0-15,8 0 16,1 0-16,8-17 16,9-1-1,0 1-15,9 8 16,17 1-16,26-10 16,35 1-16,26-18 15,-18 1-15,-60 8 16</inkml:trace>
  <inkml:trace contextRef="#ctx0" brushRef="#br0" timeOffset="115784.75">24323 9075 0,'0'0'0,"0"0"16,-8 8-16,-19 10 15,-7 34-15,-18 52 16,-18 34-16,-8 44 16,9 8-16,16 10 15,1-1 1,26-9-16,18-25 15,8-35-15,26-18 16,8-8-16,1-34 16,0-18-16,17-35 15,-17-8-15</inkml:trace>
  <inkml:trace contextRef="#ctx0" brushRef="#br0" timeOffset="116101.29">25079 9231 0,'0'0'0,"0"0"15,0 0-15,0 17 16,8 9-16,1 34 16,-9 10-16,0-1 15,0 18 1,0-1-16,0-25 16,0-18-16,9-8 15,-1-9-15,-8-9 16</inkml:trace>
  <inkml:trace contextRef="#ctx0" brushRef="#br0" timeOffset="116301.23">25765 9395 0,'0'0'0,"0"0"0,0 0 15,0 17-15,0 27 16,8 25-16,-16 26 16,-1 9-1,0-9-15,9-43 16</inkml:trace>
  <inkml:trace contextRef="#ctx0" brushRef="#br0" timeOffset="116568.62">24879 10434 0,'0'0'0,"0"0"16,0 0-1,0 0-15,0 18 0,9 8 16,-1 26 0,1 0-16,-9 0 15,-9-9-15,1 0 16,-1 0-16,9-17 16,9-17-16</inkml:trace>
  <inkml:trace contextRef="#ctx0" brushRef="#br0" timeOffset="116773.81">25252 10573 0,'0'0'0,"0"0"0,0 0 16,0 0-1,18 0-15,8 0 16,26-9-16,0 1 16,-26-1-16</inkml:trace>
  <inkml:trace contextRef="#ctx0" brushRef="#br0" timeOffset="116984.43">25990 10304 0,'0'0'0,"0"0"0,0 0 15,0 9-15,0 17 16,0 26-16,-8 43 16,-10 9-1,1 0-15,0-9 16,17 1-16,0-44 15</inkml:trace>
  <inkml:trace contextRef="#ctx0" brushRef="#br0" timeOffset="117300.99">26190 9144 0,'0'0'0,"0"0"0,0 0 16,18 0-16,8 17 16,17 18-16,27 34 15,16 26-15,19 35 16,-10 35-16,-8 25 15,-18 18-15,-34 9 16,-17-1-16,-36-34 16,-34 0-16,-43 9 15,-123 164 1</inkml:trace>
  <inkml:trace contextRef="#ctx0" brushRef="#br0" timeOffset="130532.33">14346 11820 0,'0'0'0,"0"0"0,0 0 0,0 0 16,0 9-16,-9 17 15,9 34 1,-9 27-16,1 34 16,-10 26-16,1-17 15,-1-8-15,1-27 16,0-9-16,8-34 15,0-17-15,1-9 16,8-17-16,0-1 16,0-16-1,8-1-15</inkml:trace>
  <inkml:trace contextRef="#ctx0" brushRef="#br0" timeOffset="131202.28">14450 12019 0,'0'0'0,"0"0"15,0 0-15,0 0 16,0 0-16,0 0 16,0 0-16,0 0 15,0 0-15,0 0 16,0 0-16,0 0 15,0 0-15,0 0 16,0 0 0,0 0-16,0 0 15,0 0-15,0 0 16,0 0-16,0 0 16,0 0-16,0 0 15,8 9-15,10 8 16,-1 9-16,18 18 15,0 8 1,-1 17-16,10-9 16,-18-8-16,0-17 15,-9-9-15,1 0 16,-10-17 0,1-9-16,8-18 0,9-16 15,9-18-15,9-9 16,-1 9-1,-17 0-15,0 18 16,-17 8-16,-1 8 16,1 10-16,0-1 15,0 9-15,-1 0 16,-8 0-16,0 0 16,9 9-16,0 17 15,-1 17 1,1 43-16,0 18 15,-9 0-15,0-8 16,0-10-16,0-8 16,8-17-16,-8-18 15,0-17-15,0 0 16,0-17-16,0 8 16,9-8-1</inkml:trace>
  <inkml:trace contextRef="#ctx0" brushRef="#br0" timeOffset="131532.73">14467 11491 0,'0'0'0,"0"0"0,0 0 15,0 0-15,0 0 16,18 0 0,16-9-16,18 9 15,18 0-15,17 0 16,-1 0-16,1 0 15,-17 0-15,-18 0 16,-9-8-16,-8 8 16,-18 8-16,-8-8 15</inkml:trace>
  <inkml:trace contextRef="#ctx0" brushRef="#br0" timeOffset="131819.01">14537 11820 0,'-9'0'0,"0"0"16,1 0-16,8 0 16,0 0-16,0 0 15,0 0-15,0 0 16,17-9-16,9 1 15,26-1-15,18 9 16,16-9-16,1 9 31,-9 0-31,1 0 0,-19 0 16,-16 0-16,8 0 16,-26 0-16</inkml:trace>
  <inkml:trace contextRef="#ctx0" brushRef="#br0" timeOffset="132208.9">15657 11560 0,'0'0'0,"0"0"0,0 0 16,0 0-16,0 26 15,9 18-15,-1 42 16,-8 35-1,9 1-15,-9 8 16,0 8-16,9-34 16,-1-26-16,-8-17 15,0-18-15,0-17 16,0 0-16,0-9 16,0-8-16,0 0 15,0-9 1</inkml:trace>
  <inkml:trace contextRef="#ctx0" brushRef="#br0" timeOffset="132566.06">16004 11924 0,'0'0'0,"0"0"0,0 0 15,0 0-15,0 9 16,9 8-16,0 0 16,8 18-16,0 17 15,1 0-15,-1 9 16,9-1 0,0 1-16,0-9 15,-17-26-15,0 0 16,-1-9-16,1-8 15,-9-1-15,0 1 16,0-9-16,0-17 16,17-35-16,18-44 15,0-16-15,-1 17 16,-7 51 0</inkml:trace>
  <inkml:trace contextRef="#ctx0" brushRef="#br0" timeOffset="133519.24">16638 11759 0,'0'0'0,"0"0"0,0 0 16,0 0-16,0-8 16,0 8-16,0 0 15,0 0-15,0 0 16,0 0-16,0 0 15,0 0-15,0 0 16,0 0 0,0 0-16,0 0 15,0 0-15,0 0 16,0 0-16,0 0 16,0 0-16,0 0 15,0 0-15,0 0 16,0 0-16,0 0 15,0 0-15,0 0 16,0 0 0,0 0-16,0 0 15,0 0-15,0 0 16,0 0-16,0 0 16,0 0-16,0 0 15,0 0-15,0 0 16,0 0-16,0 0 15,0 0 1,0 0-16,0 0 16,0 0-16,0 0 15,0 0-15,0 0 16,0 0-16,0 0 16,0 0-16,0 0 15,0 0-15,0 0 16,0 0-1,17 0-15,18 17 16,26 0-16,17 18 16,18 0-16,8-1 15,-17 1-15,-9-9 16,-26-9-16,-9-8 16,-17 0-16,-8-1 15,-10-8 1,1 0-16,0 0 15,0 0-15,-9 0 16,-9 18-16,-17 8 16,-9 17-16,-17 9 15,-9 8-15,-8 10 16,-1-1-16,18-8 16,0-1-1,17-16-15,18-18 16,0-9-16,-1-8 15,9-1-15,1 1 16,8 0-16,0-9 16,8 0-16</inkml:trace>
  <inkml:trace contextRef="#ctx0" brushRef="#br0" timeOffset="133834.47">17836 11915 0,'0'0'0,"0"0"0,0 0 15,0 0-15,0 0 16,0 0-16,0 0 15,0 0-15,0 0 16,18 0-16,17 0 16,17 0-16,0 0 15,9-8-15,-1-1 16,1 0 0,-17 9-16,-10 9 15,-25-9-15</inkml:trace>
  <inkml:trace contextRef="#ctx0" brushRef="#br0" timeOffset="134016.99">17923 12167 0,'0'0'0,"0"0"16,0 0-16,0 0 16,0 0-16,0 0 15,0 0-15,0 0 16,18 0-16,16 0 15,27 0-15,9 0 16,-1 8-16,-34 1 16</inkml:trace>
  <inkml:trace contextRef="#ctx0" brushRef="#br0" timeOffset="135324.09">19200 11682 0,'0'0'0,"0"0"0,0 0 16,0 0-16,0 17 15,0 17-15,-9 44 16,0 44-16,-8 16 15,-9 9-15,9-25 16,-1-36 0,1-16-16,8-18 15,1-9-15,-1-17 16,9-9-16,0-8 16,0-9-16,0 0 15</inkml:trace>
  <inkml:trace contextRef="#ctx0" brushRef="#br0" timeOffset="135503.14">19096 12218 0,'0'0'0,"0"0"0,0 0 16,0 0-16,0 0 16,17 0-16,18 9 15,17 0-15,17-1 16,1-8-16,17 0 15,-18-8 1,-43 8-16</inkml:trace>
  <inkml:trace contextRef="#ctx0" brushRef="#br0" timeOffset="135759.39">19651 11785 0,'0'0'0,"0"0"0,0 0 16,0 0-16,0 0 16,0 26-16,0 26 15,9 26-15,0 35 16,-18 25 0,0 10-16,1-36 15,-1-25-15,0-9 16,9-26-16,0-18 15,0-8-15,0-17 16,0-9-16,0 0 16</inkml:trace>
  <inkml:trace contextRef="#ctx0" brushRef="#br0" timeOffset="136014.54">20103 11863 0,'0'0'0,"0"0"0,0 0 16,0 0-16,0 18 15,0 25-15,0 18 16,-9 17-16,1 8 16,-1 9-1,-9-8-15,10-26 16,8-18-16,0-8 15,0-9-15,8-9 16,1-8-16</inkml:trace>
  <inkml:trace contextRef="#ctx0" brushRef="#br0" timeOffset="136397.66">20389 12054 0,'0'0'0,"0"0"15,0 0-15,0 0 16,0 0-16,0 0 15,9 17-15,9 9 16,-1 9-16,9 8 16,-9 9-1,9 0-15,-17-9 16,0-17-16,-1-8 16,1-10-16,-9 1 15,0 0-15,0-1 16,0 1-16,0-18 15,17-34 1,1-26-16,8-27 0,-9 36 16</inkml:trace>
  <inkml:trace contextRef="#ctx0" brushRef="#br0" timeOffset="136809.01">20902 11898 0,'0'0'0,"0"0"0,0 0 16,0 0-16,0 0 16,0 0-16,0 0 15,8 17-15,10 1 16,-1-1-1,18 9-15,0 0 16,8 0-16,-8-9 16,8 1-1,-17-10-15,0 1 0,-8 0 16,-10-1-16,1 1 16,0-9-16,-9 17 15,-9 9 1,-17 35-16,-17 8 15,-1 9-15,-8 0 16,0-17-16,17-18 16,9-8-16,9-9 15,-1-9-15,10-8 16,8-1-16,0-8 16</inkml:trace>
  <inkml:trace contextRef="#ctx0" brushRef="#br0" timeOffset="137218.06">21735 12149 0,'0'0'0,"0"0"0,0 0 15,0 0-15,0 0 16,0 0-16,18 0 16,17 0-1,17 0-15,0 0 0,0 0 16,17 0 0,-8 0-16,-9 9 15,-34-9-15</inkml:trace>
  <inkml:trace contextRef="#ctx0" brushRef="#br0" timeOffset="137381.6">21735 12392 0,'0'0'0,"0"0"0,0 0 16,0 0-16,0 0 15,18 8-15,8 1 16,35 0-16,34-1 15,9-8 1,-43 0-16</inkml:trace>
  <inkml:trace contextRef="#ctx0" brushRef="#br0" timeOffset="137786.19">23116 11309 0,'0'0'0,"0"0"16,0 0-16,0 0 15,0 0-15,0 26 16,0 17-16,-9 27 15,1 16 1,8 1-16,-9-9 16,0 8-16,18 10 15,0-44-15</inkml:trace>
  <inkml:trace contextRef="#ctx0" brushRef="#br0" timeOffset="138020.29">22639 12158 0,'0'0'0,"0"0"0,0 0 16,17 0-16,9 0 16,35 0-1,26-9-15,25 1 16,-7-1-16,-1 0 15,-17 1-15,-9-1 16,-17 9-16,-1 0 16,-33 9-16</inkml:trace>
  <inkml:trace contextRef="#ctx0" brushRef="#br0" timeOffset="138266.82">22838 12470 0,'0'0'0,"0"0"0,0 0 15,0 0-15,26 0 16,18 8-16,25 1 16,1-9-1,25-9-15,1-8 16,-9 0-16,-9-1 15,-17 1-15,-9 8 16,-18 9 0,-25 0-16</inkml:trace>
  <inkml:trace contextRef="#ctx0" brushRef="#br0" timeOffset="138731.73">23003 12556 0,'0'0'0,"0"0"16,0 0-16,0 0 16,0 0-16,0 0 15,0 0 1,0 9-16,0 8 16,0 18-16,0 34 15,-8 18-15,-1 8 16,0-8-16,1-18 15,-1 9-15,0-26 16,9-9-16,0-17 16,0-9-16,0-8 15,0 0 1,0-1-16,0-8 16,-9-17-16,-8-9 15,0-9-15,-1 9 16,10 9-16,-1 0 15,0 8-15,1 1 16,-10 8-16,-8 8 16,-8 9-1,-1 18-15,-9 0 16,10 8-16,-1-17 16,18 0-16,-1-17 15,18-1-15,9-8 16</inkml:trace>
  <inkml:trace contextRef="#ctx0" brushRef="#br0" timeOffset="139064.5">23229 12825 0,'0'0'0,"0"0"0,0 0 16,0 0-16,0 8 15,17 10 1,1-1-16,17 0 16,-9 1-16,0-10 15,-9 1-15,-8 0 16,-1-1-16,1 10 16,-9-1-16,0 0 15,-9 1-15,1-1 16,8-8-1,0-1-15,0 1 16,0 0-16,0-1 16,0 1-16,17 0 15,35-1-15,18-8 16,-27 0 0</inkml:trace>
  <inkml:trace contextRef="#ctx0" brushRef="#br0" timeOffset="139397.96">24262 11829 0,'0'0'0,"0"0"0,0 0 16,0 0-16,0 0 16,-8 8-16,-10 27 15,-8 43-15,-17 35 16,-1 42 0,10 27-16,-1 9 15,18 8-15,17-26 16,0-25-16,17-27 15,18-35-15,-1-16 16,1-18-16,43-26 16,-17-18-16</inkml:trace>
  <inkml:trace contextRef="#ctx0" brushRef="#br0" timeOffset="139697.99">24662 12011 0,'0'0'0,"0"0"0,0 0 15,0 0 1,0 17-16,0 0 0,9 18 16,-1 8-1,-8 1-15,0-1 16,0-9-16,18 10 16,-1-10-16</inkml:trace>
  <inkml:trace contextRef="#ctx0" brushRef="#br0" timeOffset="139918.72">25513 11967 0,'0'0'0,"0"0"0,0 0 16,0 0-1,0 0-15,9 18 16,-1 8-16,1 34 16,-9 27-16,-9 43 15,1-18-15,8-77 16</inkml:trace>
  <inkml:trace contextRef="#ctx0" brushRef="#br0" timeOffset="140247.07">24662 12920 0,'0'0'0,"0"0"16,0 0-16,0 0 15,0 17-15,9 18 16,-1 17-16,-8 17 16,0 0-16,-8-8 15,8-18 1,0 1-16,-9-18 15,9-9-15</inkml:trace>
  <inkml:trace contextRef="#ctx0" brushRef="#br0" timeOffset="140552.82">25148 13145 0,'0'0'0,"0"0"16,0 0-16,0 0 15,0 0-15,18 0 16,8 9-16,8-1 16,18-8-16,18 0 15,-18-8-15,-26 8 32</inkml:trace>
  <inkml:trace contextRef="#ctx0" brushRef="#br0" timeOffset="140785.03">25582 12929 0,'0'0'0,"0"0"16,0 0-16,0 8 15,9 18-15,8 18 16,1 25-16,-10 17 15,1-25-15,-9 0 16,0-1-16,-9-25 16,1-9-16,8-17 15</inkml:trace>
  <inkml:trace contextRef="#ctx0" brushRef="#br0" timeOffset="141149.5">25782 11742 0,'0'0'0,"0"0"0,0 0 15,17 17-15,18 27 16,17 16-16,18 36 16,17 16-16,-1 18 15,-16 26 1,-18 26-16,-26 8 15,-26-34-15,-17 9 16,-9-27-16,-18-25 16,-17 0-16,27-53 15</inkml:trace>
  <inkml:trace contextRef="#ctx0" brushRef="#br0" timeOffset="141681.23">26833 11751 0,'0'0'0,"0"0"16,0 0-16,0 0 16,0 0-16,0 0 15,0 0-15,0 0 16,-9 0-16,0 17 16,-25 44-1,-10 60-15,1 52 16,-9 44-16,17 17 15,9-18-15,35-17 16,-1-34-16,18-27 16,9-34-1,17-17-15,0-35 0,53-35 16,259-8 0</inkml:trace>
  <inkml:trace contextRef="#ctx0" brushRef="#br0" timeOffset="141960.51">27493 11578 0,'0'0'0,"0"0"0,0 0 0,0 0 16,-9 26-1,0 34-15,1 35 16,-10 18-16,10 0 16,-10-1-16,10-51 15</inkml:trace>
  <inkml:trace contextRef="#ctx0" brushRef="#br0" timeOffset="142349.73">27302 12799 0,'0'0'0,"0"0"0,0 0 16,0 0 0,-9 0-16,0 17 15,1 0-15,-1 18 16,-8 8-16,-1 9 16,18-8-16,0-1 15,0 0-15,18-8 16,-1-9-16,0-18 15,1 1-15,8-9 16,0-9 0,0 1-16,0-18 15,0 0 1,-9-9-16,-8-8 0,-18 8 16,-17 1-16,0-1 15,-8 18-15,-1 8 16,17 9-1</inkml:trace>
  <inkml:trace contextRef="#ctx0" brushRef="#br0" timeOffset="142697.68">27762 11664 0,'0'0'0,"0"0"15,0 0-15,0 0 16,26 26-16,17 43 15,27 35-15,-1 35 16,10 43-16,-10 17 16,-34 26-16,-18 0 15,-34-17-15,-18-9 16,-26-43-16,35-86 16</inkml:trace>
  <inkml:trace contextRef="#ctx0" brushRef="#br0" timeOffset="153396.16">21683 14496 0,'0'0'0,"0"0"15,0 0-15,0 0 16,9 0-16,17 0 16,18 9-16,8 0 15,17-1-15,9 1 16,0 0-1,-17-1-15,-17 1 16,-10 0-16,-16-9 16</inkml:trace>
  <inkml:trace contextRef="#ctx0" brushRef="#br0" timeOffset="153612.93">21744 14843 0,'0'0'0,"0"0"0,0 0 15,0 0-15,9 0 16,8 0-16,18 0 16,17 0-1,9 8-15,26 1 16,-1-9-16,-42 9 15</inkml:trace>
  <inkml:trace contextRef="#ctx0" brushRef="#br0" timeOffset="177927.56">23229 13907 0,'0'-8'0,"0"-1"0,0 9 16,0 0-1,0 0-15,0 0 0,0 0 16,0 0-1,0 9-15,0 34 16,0 26-16,0 9 16,9 0-16,-9-9 15,0-25-15,0-10 16,0-16-16</inkml:trace>
  <inkml:trace contextRef="#ctx0" brushRef="#br0" timeOffset="178176.13">22751 14540 0,'0'0'0,"0"0"0,0 0 16,0 0-16,0 0 16,0 0-1,0 0-15,18 0 16,25 0-16,27 0 15,17 8-15,8-16 16,1 8-16,-10 0 16,-7 0-16,-1-9 15,-17 0-15,-35 9 16</inkml:trace>
  <inkml:trace contextRef="#ctx0" brushRef="#br0" timeOffset="178442.98">22960 14886 0,'0'0'0,"0"0"0,0 0 16,0 0-1,0 0-15,17 0 16,9 0-16,9 0 15,17 0-15,0-9 16,0 9-16,-8-8 16,-1 8-1,1 0-15,-1 0 16,-8 0-16,-18 0 16</inkml:trace>
  <inkml:trace contextRef="#ctx0" brushRef="#br0" timeOffset="178914.87">22908 14903 0,'0'0'0,"0"0"16,0 0-16,0 0 15,0 0-15,0 0 16,0 0-16,0 0 15,0 0-15,0 0 16,0 18-16,-9 8 16,0 17-1,9 18-15,-8 8 16,8-9-16,-9 1 16,0-9-16,9-17 15,0-9-15,0 0 16,0-18-16,0 1 15,0 0-15,0-1 16,0-8 0,-8-8-16,-1-1 15,0 0-15,1 1 16,-1-1-16,0 0 16,1 9-16,-1 0 15,-8 0-15,-1 9 16,1 0-16,-1 8 15,-8 0 1,9 9-16,0-8 16,-1-10-16,18 1 15,0-9-15,0 0 16</inkml:trace>
  <inkml:trace contextRef="#ctx0" brushRef="#br0" timeOffset="179526.02">23238 15042 0,'0'0'0,"0"0"0,0 0 16,0 0-16,0 0 15,0 0-15,0 0 16,0 0-16,0 0 16,0 0-1,0 0-15,0 0 16,0 0-16,0 0 15,0 0-15,0 0 16,0 0-16,0 0 16,0 0-1,0 0-15,0 9 0,8 8 16,10 0 0,-1 18-16,1-9 15,-1 0-15,0 0 16,-8 8-16,0-8 15,-9-8-15,-9 8 16,0 0-16,-8 0 16,8-9-16,-8-8 15,8-1-15,0 1 16,1 0 0,8-1-16,0 1 15,0 0-15,0-1 16,0 1-16,17 8 15,9 1-15,26 8 16,9-9-16,-17 0 16</inkml:trace>
  <inkml:trace contextRef="#ctx0" brushRef="#br0" timeOffset="180142.71">24132 13795 0,'0'0'0,"0"0"16,0 0-16,0 0 15,0 0-15,0 0 16,-9 0-16,1 17 15,-18 9 1,0 26-16,-9 43 16,-8 52-16,-18 27 15,17 16-15,10 9 16,8 18-16,8-9 16,10 0-16,25-9 15,18-17-15,8-18 16,9-34-1,18-9-15,-10-43 16,53-34-16,252 16 16</inkml:trace>
  <inkml:trace contextRef="#ctx0" brushRef="#br0" timeOffset="181293.93">24532 14193 0,'0'0'15,"0"0"-15,0 0 0,0 0 16,0 0-16,0 0 16,0 9-16,0 17 15,0 8-15,0 18 16,0 18-1,0-1-15,0 0 16,0-8-16,0-18 16,0-8-16,0-9 15,0 0-15,8-18 16</inkml:trace>
  <inkml:trace contextRef="#ctx0" brushRef="#br0" timeOffset="181661.33">25079 14219 0,'0'0'0,"0"0"0,0 0 0,0 0 16,0 0-16,-9 0 16,0 17-1,-17 18-15,-8 17 16,-1 0-16,-9 0 15,-8 0-15,9-9 16,8-8-16,18-9 16,-1-18-1,10 1-15,8-9 0</inkml:trace>
  <inkml:trace contextRef="#ctx0" brushRef="#br0" timeOffset="181908.62">24757 14306 0,'0'0'0,"0"0"15,0 0-15,0 0 16,0 0-16,0 8 16,18 10-16,-1 16 15,9 1-15,0 8 16,9 9-16,-9-8 15,0-1-15,0-9 16,0-8-16,-17 9 16,0-18-16</inkml:trace>
  <inkml:trace contextRef="#ctx0" brushRef="#br0" timeOffset="182176.96">25244 14262 0,'0'0'0,"0"0"0,0 0 15,0 0-15,0 0 16,0 0-16,0 9 15,0 17-15,0 9 16,0 25 0,-9 10-16,9-1 15,0-9-15,-9 1 16,9-35-16</inkml:trace>
  <inkml:trace contextRef="#ctx0" brushRef="#br0" timeOffset="182591.49">25556 14453 0,'0'0'0,"0"0"0,0 0 16,0 0-1,0 0-15,0 0 16,18 0-16,-1 0 16,18 0-16,17 0 15,0 0-15,9 0 16,-18 0 0,1 9-16,-1-1 0,-8 1 15,-27-9 1</inkml:trace>
  <inkml:trace contextRef="#ctx0" brushRef="#br0" timeOffset="182841.59">25817 14228 0,'0'0'0,"0"0"16,0 0-16,0 0 15,0 17-15,-9 0 16,0 18-16,9 8 16,0 9-1,-8 18-15,-1-10 16,0-8-16,9-17 16,9-1-16,8 10 15,-8-27-15</inkml:trace>
  <inkml:trace contextRef="#ctx0" brushRef="#br0" timeOffset="183125.1">26208 14184 0,'0'0'0,"0"0"0,0 0 16,0 0-16,0 0 16,0 18-1,-9-1-15,0 18 16,1 8-16,-1 9 16,9 9-16,-9 8 15,0-8-15,9-18 16,0 0-16,0-8 15,9-9-15</inkml:trace>
  <inkml:trace contextRef="#ctx0" brushRef="#br0" timeOffset="183391.67">26677 14349 0,'0'0'0,"0"0"0,0 0 0,0 0 16,-9 0-16,0 17 16,-8 1-16,-9 16 15,0 1-15,0 0 16,-9 8-16,9-8 15,0-1 1,8-8-16,18-17 16</inkml:trace>
  <inkml:trace contextRef="#ctx0" brushRef="#br0" timeOffset="183557.94">26390 14444 0,'0'0'0,"0"0"15,0 0-15,17 18 16,27 8-16,8 8 16,-9 10-16,1-10 15,-10 9-15,1 1 16,-17-27-16</inkml:trace>
  <inkml:trace contextRef="#ctx0" brushRef="#br0" timeOffset="183956.33">27102 14323 0,'0'0'0,"0"0"16,0 0-16,0 0 15,0 0-15,0 0 16,-9 9-16,1 8 16,-18 18-1,8-1-15,1 18 0,-1 9 16,18-18-16,9 0 16,9-17-1,-1 0-15,0-8 16,9-10-16,9 1 15,0-18-15,0-17 16,-1-26-16,-8-8 16,-8 8-16,-10 17 15,-16 1-15,-1-1 16,-8 9 0,-9 9-16,-18 25 15,18 1-15</inkml:trace>
  <inkml:trace contextRef="#ctx0" brushRef="#br0" timeOffset="186496.21">24558 15406 0,'0'0'0,"0"0"15,0 0-15,0 0 16,0 0-16,0 0 15,0 0-15,0 0 16,0 0-16,0 0 16,-9 17-1,0 26-15,1 35 16,-10 17-16,10 9 16,-1-17-16,0-9 15,1-9-15,-1-17 16,9-17-16,0-9 15,9-9-15,-9-8 16</inkml:trace>
  <inkml:trace contextRef="#ctx0" brushRef="#br0" timeOffset="186758.27">25174 15622 0,'0'0'0,"0"0"15,0 0-15,0 0 16,-8 0-16,-1 17 16,-9 9-16,-8 26 15,-8 0-15,-10 0 16,10 9-1,-1-18-15,-9 9 0,18-17 16</inkml:trace>
  <inkml:trace contextRef="#ctx0" brushRef="#br0" timeOffset="186975.22">24836 15665 0,'0'0'0,"0"0"0,0 0 16,0 0-16,0 0 16,17 26-16,18 9 15,-1 17-15,-8 9 16,0-18-16,1 0 16,-10-8-16,-8 0 15,-1-10-15,-8-16 16</inkml:trace>
  <inkml:trace contextRef="#ctx0" brushRef="#br0" timeOffset="187224.41">25452 15484 0,'0'0'0,"0"0"0,0 0 0,0 0 16,0 17-16,0 26 16,0 9-16,-9 17 15,1 1-15,-1 8 32,0 0-32,1-18 0,-1-16 0,9-1 15,0-17 1,0-9-16</inkml:trace>
  <inkml:trace contextRef="#ctx0" brushRef="#br0" timeOffset="188224.63">25661 15856 0,'0'0'0,"0"0"16,0 0-16,0 0 16,26 0-16,17 0 15,9 9-15,9-9 16,0 0 0,-9 0-16,-9 0 15,9-9-15,0 0 16,-34 9-16</inkml:trace>
  <inkml:trace contextRef="#ctx0" brushRef="#br0" timeOffset="188441.45">25912 15657 0,'0'0'0,"0"0"0,0 0 0,0 0 15,0 17-15,0 26 16,0 18-16,-8 26 16,-1-1-16,0 1 15,9-27-15,0-16 16,9-18-16,-9-18 16</inkml:trace>
  <inkml:trace contextRef="#ctx0" brushRef="#br0" timeOffset="188886.45">26529 15891 0,'0'0'0,"0"0"0,0 0 16,0 0-16,0 0 15,0 0-15,17 0 16,1 0-16,16 8 15,1 1-15,0-9 16,-18 0-16</inkml:trace>
  <inkml:trace contextRef="#ctx0" brushRef="#br0" timeOffset="189129.84">26998 15674 0,'0'0'0,"0"0"15,0 0-15,0 0 16,0 0-16,0 17 16,8 18-16,-16 26 15,-1 8-15,0 18 16,1-10-16,-1-7 15,0-27 1,1-26-16</inkml:trace>
  <inkml:trace contextRef="#ctx0" brushRef="#br0" timeOffset="189494.81">27554 15761 0,'0'0'0,"0"0"0,0 0 15,0 0-15,-9 8 16,0 10-16,-17 16 16,-9 18-1,-8 0-15,0 0 16,8-9-16,9 1 15,8-18-15,10-9 16</inkml:trace>
  <inkml:trace contextRef="#ctx0" brushRef="#br0" timeOffset="189677.95">27328 15813 0,'0'0'0,"0"0"0,0 0 15,0 8-15,8 10 16,10 16-16,-1 1 16,1 8-16,16 9 15,1-9-15,-18-17 16</inkml:trace>
  <inkml:trace contextRef="#ctx0" brushRef="#br0" timeOffset="190058.13">27823 15752 0,'0'0'0,"0"0"15,0 0-15,0 0 16,0 0-16,-9 0 15,0 0-15,1 17 16,-10 9-16,1 18 16,8 8-16,9 0 15,0 0 1,9-9-16,8-17 16,-8 0-16,0-18 15,8 1-15,0 0 16,10-18-16,-10-8 15,9-9-15,-17-9 16,-1 1-16,-8-1 16,-8 0-1,-18 9-15,-9 9 16,17 8-16</inkml:trace>
  <inkml:trace contextRef="#ctx0" brushRef="#br0" timeOffset="192245.98">27866 14063 0,'0'0'0,"0"0"0,0 0 16,0 0-1,0 0-15,18 18 16,16 25-16,10 17 15,25 36-15,18 34 16,-9 17-16,9-9 16,-9 27-16,-17 0 15,-18-10 1,-17 1-16,-17-8 16,-18-19-16,-8 10 15,-18-9-15,-8-26 16,-9-18-16,-9-8 15,26-43-15,35-26 16</inkml:trace>
  <inkml:trace contextRef="#ctx0" brushRef="#br0" timeOffset="194124.27">28743 14669 0,'0'0'0,"0"0"15,0 0-15,0 0 16,0 0-16,18 0 16,25 0-1,18-8-15,8-1 16,1 0-16,17 1 15,8-1-15,-43 9 16</inkml:trace>
  <inkml:trace contextRef="#ctx0" brushRef="#br0" timeOffset="194307.25">28960 14955 0,'0'0'0,"0"0"16,0 0-16,0 0 15,0 0-15,9 0 16,17 0-16,17 0 16,27-8-16,25-1 15,1-8 1,-61 8-16</inkml:trace>
  <inkml:trace contextRef="#ctx0" brushRef="#br0" timeOffset="194607.26">30193 13890 0,'0'0'0,"0"0"0,0 0 0,0 0 16,0 9-16,0 17 15,0 26 1,-8 26-16,8-1 16,0 10-16,0 0 15,-9-18-15,-8 9 16,8-26-16</inkml:trace>
  <inkml:trace contextRef="#ctx0" brushRef="#br0" timeOffset="194823.86">29811 14747 0,'0'0'0,"0"0"16,0 0-16,0 0 15,9 0-15,17 0 16,35 0 0,26-8-16,26-1 15,-9-8-15,-9-9 16,1 8-16,-1 1 16,-43 17-16</inkml:trace>
  <inkml:trace contextRef="#ctx0" brushRef="#br0" timeOffset="195091.62">30046 15094 0,'0'0'0,"0"0"0,0 0 15,8 0-15,27-9 16,26 0-16,26 1 16,-9-9-1,26-9-15,-8 8 0,-62 10 16</inkml:trace>
  <inkml:trace contextRef="#ctx0" brushRef="#br0" timeOffset="195523.35">30193 15085 0,'0'0'0,"0"0"0,0 0 16,0 0-16,0 0 15,0 17-15,0 9 16,0 9-16,0 26 16,9 17-16,0 0 15,-9 0-15,0-18 16,-9-8 0,9-9-16,0-17 15,0-8-15,0-10 16,0 1-16,0-9 15,0 0-15,0 0 16,-9 0-16,1-9 16,-1 1-16,0-1 15,1 0-15,-10 9 16,-8 0-16,-8 18 16,-10 8-1,9 0-15,1 0 16,16 0-16,1-18 15,8 1-15,9-9 16,0-9-16,0 9 16</inkml:trace>
  <inkml:trace contextRef="#ctx0" brushRef="#br0" timeOffset="195806.97">30272 15345 0,'0'0'0,"0"0"16,0 0-16,17 0 15,18 9-15,8 8 16,-8 0-16,0 1 16,-9-1-16,-9-8 15,-8 8 1,-1 0-16,-16 9 16,-1 0-16,0 0 15,1 0-15,-10 0 16,10-9-16,-1-8 15,9 8-15,0-8 16,0 0-16,17-1 16,9 1-1,35 8-15,17-8 16,-43-9-16</inkml:trace>
  <inkml:trace contextRef="#ctx0" brushRef="#br0" timeOffset="196243.28">31314 13916 0,'0'0'0,"0"0"0,0 0 0,0 0 15,0 0 1,-9 0-16,0 17 16,-17 44-16,-26 60 15,-26 70-15,0 34 16,8 17-16,18 1 16,9-27-1,25-16-15,10-45 16,8-16-16,17-26 15,-8-35-15,0-44 16</inkml:trace>
  <inkml:trace contextRef="#ctx0" brushRef="#br0" timeOffset="196540.28">31366 14323 0,'0'0'0,"0"0"0,0 0 16,0 0-16,0 17 15,8 35-15,-8 26 16,0 9-16,-8-1 16,-1 10-16,0-1 15,1-34-15</inkml:trace>
  <inkml:trace contextRef="#ctx0" brushRef="#br0" timeOffset="196807.07">31392 15423 0,'0'0'0,"0"0"0,0 0 15,0 0-15,0 9 16,0 25-16,0 27 16,0 8-16,-9 9 15,0-17 1,1 8-16,-1-34 16</inkml:trace>
  <inkml:trace contextRef="#ctx0" brushRef="#br0" timeOffset="197140.2">31739 14271 0,'0'0'0,"0"0"16,0 0-16,0 0 15,9 9-15,8 17 16,18 34-16,17 62 16,18 42-16,-10 35 15,-25 9-15,-18 9 16,-34-1-16,-26-8 15,-27-17-15,-17-44 16,35-78 0</inkml:trace>
  <inkml:trace contextRef="#ctx0" brushRef="#br0" timeOffset="199108.09">21649 16835 0,'0'0'0,"0"0"0,0 0 16,0 0-16,17 0 16,26 17-16,18 0 15,43 1 1,27-10-16,-27 1 16,-9-9-16,1-9 15,-9-8-15,-9-9 16,-35 9-16</inkml:trace>
  <inkml:trace contextRef="#ctx0" brushRef="#br0" timeOffset="199275.03">21848 17259 0,'0'0'0,"0"0"0,9 0 15,34 17-15,44 9 16,35-17 0,69-26-16,252-44 15</inkml:trace>
  <inkml:trace contextRef="#ctx0" brushRef="#br0" timeOffset="200173.85">23524 16289 0,'0'0'0,"0"0"0,0 9 15,0 25-15,0 18 16,0 18-16,9-10 16,8-8-1,-8-26-15,0-9 16</inkml:trace>
  <inkml:trace contextRef="#ctx0" brushRef="#br0" timeOffset="200375.48">23264 16852 0,'0'0'0,"0"0"16,0 0-16,0 0 15,8 0 1,36 9-16,34-1 16,26-16-16,18-1 15,8-8-15,-17-1 16,-26 1-16,-26 8 15,-35 1-15,-18 8 16</inkml:trace>
  <inkml:trace contextRef="#ctx0" brushRef="#br0" timeOffset="200589.9">23333 17207 0,'0'0'0,"0"0"0,9 0 16,26 0 0,43 9-16,9-1 15,8-16-15,1-1 16,-9 0-16,-27 1 16,-16-1-16,-18 9 15,-9 0-15,-8 0 16</inkml:trace>
  <inkml:trace contextRef="#ctx0" brushRef="#br0" timeOffset="200973.3">23368 17198 0,'0'0'0,"0"0"0,0 0 15,0 0-15,0 0 16,17 26-1,1 9-15,-10 26 16,1 8-16,0 17 16,-1 1-16,-16 8 15,8-17-15,0-17 16,0-18-16,0-17 16,0 0-1,0-8-15,0-10 0,0 1 16,-9-9-1,0-9-15,-17-17 16,0-8-16,9 8 16,0 8-16,-1 1 15,1 0-15,-1 8 16,10 9-16,8 0 16,0 0-16,0 17 15,0-8 1</inkml:trace>
  <inkml:trace contextRef="#ctx0" brushRef="#br0" timeOffset="201273.39">23655 17527 0,'0'0'0,"0"0"0,0 0 15,0 0-15,17 18 16,0-1-16,9 0 15,0-8-15,-17 0 16,0 8-16,-1 9 16,-8 9-16,-8-1 15,-1 1-15,0 0 16,-8-9 0,8 0-16,9-18 15,0 10-15,0-1 16,0-8-16,18-1 15,-1 1-15,35 0 16,18-9-16,-36 0 16</inkml:trace>
  <inkml:trace contextRef="#ctx0" brushRef="#br0" timeOffset="201891.73">24480 16497 0,'0'0'16,"0"0"-16,0 0 0,0 0 15,0 0 1,0 0-16,-9 0 16,-9 26-16,-16 43 15,-10 61 1,-8 52 0,0 17-16,17-8 0,35-191 0,-17 173 0,17-26 15,0-26 1,17-17-16,1-34 0,8-27 15,0-9 1,9-25-16,8-9 16,-26 0-16</inkml:trace>
  <inkml:trace contextRef="#ctx0" brushRef="#br0" timeOffset="202177.24">24705 16973 0,'0'0'0,"0"0"0,0 9 15,0 17-15,9 34 16,-9 27-1,0 17-15,-9 0 16,1-9-16,-1-17 16,0-26-16,9-17 15,0-18-15,0-17 16</inkml:trace>
  <inkml:trace contextRef="#ctx0" brushRef="#br0" timeOffset="202539.7">25139 17242 0,'0'0'0,"0"0"0,0 0 16,0 0-16,-8 0 16,-1 8-1,-8 10-15,-9 8 16,8 8-16,1 18 15,0 0-15,17-9 16,8 1-16,10-10 16,-1-8-16,0-17 15,18 0-15,0-18 16,0-17 0,-1-9-16,-8-34 15,-8 0-15,-18 0 16,0 25-16,-9 10 15,-17 16-15,0 1 16,0 17-16,9 0 16,-1 0-16,18 0 15</inkml:trace>
  <inkml:trace contextRef="#ctx0" brushRef="#br0" timeOffset="202809.24">25409 17042 0,'0'0'0,"0"0"16,0 0-16,8 18 16,10-1-1,8 9-15,9 9 16,17-1-16,-9 1 16,-8-9-16,-9-9 15,-9 1-15,-8-1 16,-9 18-16,-17 8 15,-36 26-15,-7 0 16,-1-8 0,9 0-16,0-18 15,17-17-15,18-9 16,17-17-16</inkml:trace>
  <inkml:trace contextRef="#ctx0" brushRef="#br0" timeOffset="203043.33">25704 17493 0,'0'0'0,"0"0"0,0 0 16,0 0-16,17 0 16,9 0-16,26 0 15,18 0-15,-1-9 16,1 0-1,8 1-15,-17-9 16,-9-1-16,-17-8 16,-9 0-16,-18-8 15,1 8-15,0 17 16</inkml:trace>
  <inkml:trace contextRef="#ctx0" brushRef="#br0" timeOffset="203209.92">26121 17025 0,'0'0'0,"0"0"15,0 0-15,0 9 16,0 17-16,0 43 16,0 44-16,-9 17 15,0 8-15,1-8 16,8-43-16,0-35 16,0-18-16,0-16 15,0-10 1</inkml:trace>
  <inkml:trace contextRef="#ctx0" brushRef="#br0" timeOffset="203445.64">26581 17060 0,'0'0'0,"0"0"0,0 0 16,0 17-16,0 9 15,9 35-15,-1 8 16,-8 9-16,0 0 16,0-17-16,0-27 15,0-8-15,0-9 16,0-8 0,18-9-16,-10 0 15</inkml:trace>
  <inkml:trace contextRef="#ctx0" brushRef="#br0" timeOffset="203618.98">26911 17146 0,'0'0'0,"0"0"0,0 0 0,0 18 16,9 16-1,-1 1-15,1 8 16,0-17-16,-9 9 15,-9-18-15</inkml:trace>
  <inkml:trace contextRef="#ctx0" brushRef="#br0" timeOffset="203939.65">27111 17016 0,'0'0'0,"0"0"0,0 0 0,0 0 16,17 9-1,0 8-15,18 1 16,0-1-16,8 9 16,1 0-16,-1 0 15,-8 0-15,-9-17 16,0-1-16,-9 1 15,-8 0-15,0 8 16,-18 26-16,-26 27 16,-34 34-1,-9 17-15,-18 0 16,9-34-16,9-27 16,52-42-16</inkml:trace>
  <inkml:trace contextRef="#ctx0" brushRef="#br0" timeOffset="204688.83">27640 16583 0,'0'0'0,"0"0"16,0 0-16,0 0 16,0 0-1,18 0-15,8 18 16,26 16-16,17 27 15,10 26-15,-10 17 16,-8 8-16,-9 27 16,-26 17-16,-35 8 15,-17-8-15,-26-26 16,-9-43 0,27-53-16</inkml:trace>
  <inkml:trace contextRef="#ctx0" brushRef="#br0" timeOffset="205855.77">28709 16990 0,'0'0'0,"0"0"0,0 0 15,0 0-15,17 0 16,18 0 0,25 0-16,10 0 15,-1 0-15,18 18 16,-26-1-16</inkml:trace>
  <inkml:trace contextRef="#ctx0" brushRef="#br0" timeOffset="206006.06">28891 17207 0,'0'0'0,"0"0"0,0 0 0,0 0 15,0 0-15,9 0 16,17 0-16,17 9 15,61-18-15,18-8 16,-70 8-16</inkml:trace>
  <inkml:trace contextRef="#ctx0" brushRef="#br0" timeOffset="-204307.19">29959 16488 0,'0'0'0,"0"0"0,0 17 16,0 44-16,0 69 15,0 61-15,0 8 16,-9-9-16,1-25 16,-1-18-16,9-52 15,0-25 1,0-36-16,0-8 0,9-17 16</inkml:trace>
  <inkml:trace contextRef="#ctx0" brushRef="#br0" timeOffset="-204089.49">30211 17060 0,'0'0'0,"0"0"0,0 0 16,0 0-1,0 0-15,17 0 16,9 8-16,26 1 15,18-9-15,17-9 16,8 1-16,1-1 16,-27 9-16,-43 9 15</inkml:trace>
  <inkml:trace contextRef="#ctx0" brushRef="#br0" timeOffset="-203843.61">30662 16713 0,'0'0'0,"0"0"16,0 0-16,-8 35 16,-1 34-16,-17 35 15,0 17-15,0 9 16,8-17-16,1-18 15,0-17-15,17-17 16,0-27 0,8-16-16,-8-18 15</inkml:trace>
  <inkml:trace contextRef="#ctx0" brushRef="#br0" timeOffset="-203241.57">30906 16878 0,'0'0'0,"0"0"16,0 0-16,0 0 16,0 0-16,0 0 15,0 0-15,0 0 16,0 0-16,0 0 15,0 0 1,0 0-16,0 0 16,0 0-16,0 0 15,0 0-15,0 0 16,0 0-16,0 0 16,0 0-16,0 0 15,0 0-15,0 0 16,0 0-1,0 0-15,0 0 16,0 0-16,0 0 16,0 0-16,0 0 15,0 0-15,0 0 16,0 0-16,0 0 16,0 0-16,0 0 15,0 0-15,0 0 16,0 0-1,0 0-15,17 0 16,18 17-16,25 1 16,19 16-16,16 1 15,-17-9-15,-8 0 16,-27-9-16,-17 0 16,0 1-16,-17 8 15,-18 26 1,-43 43-16,-35 35 15,-26 0-15,0 0 16,70-61-16</inkml:trace>
  <inkml:trace contextRef="#ctx0" brushRef="#br1" timeOffset="-198243.96">5167 7325 0,'0'0'0,"0"0"16,0 0-16,0 0 16,0 0-16,0 0 15,-9-8-15,-8 8 16,-1 0-16,10 0 15,-10 0 1,1 0-16,-9 0 16,0 0-16,0 0 15,0 8-15,-9 1 16,-8 8-16,-1 0 16,-8 18-16,0 0 15,0 8-15,0-8 16,0-1-1,-9 10-15,0 8 16,0 0-16,1 8 16,-19 27-16,1-18 15,17-8-15,1-9 16,8 0-16,-1 0 16,1 0-16,0 0 15,0 8 1,0 1-16,0-1 15,17-8-15,0-8 16,9 8-16,-8-9 16,8 18-16,-9-1 15,0 1-15,9-9 16,-9 8 0,1 1-16,-1 0 15,9-9-15,0 17 16,-9-8-16,0-1 15,9-8-15,9-9 16,0 1-16,-9 8 16,8-9-16,-8 18 15,9-1-15,-1-8 16,1-8-16,0 7 16,8-7-1,0-1-15,1 0 16,8 1-16,-9 16 15,9 1-15,0-9 16,0 0-16,0 0 16,0 8-1,0-8-15,0 0 16,0 9-16,9 8 16,-1 1-16,-8-10 15,9 10-15,0-1 16,-1 17-16,1 10 15,0-10-15,8-8 16,0 0-16,1 9 16,8 8-16,-9-26 15,1-17 1,-10-8-16,1-10 16,-9-8-16,0 0 15,9-17-15,-9 0 16,8-1-16,10-8 15,8 9-15</inkml:trace>
  <inkml:trace contextRef="#ctx0" brushRef="#br1" timeOffset="-197860.9">2796 11214 0,'0'0'0,"0"0"0,18 17 15,8 18-15,26 25 16,17 10 0,9-1-16,0-8 15,1-18-15,-10-17 16,-17 0-16,-26-17 16,0-1-16,-17 1 15,0 0-15,-1-9 16,-16-26-16,-10-52 15,-8-96 1,18-16-16,68-174 16</inkml:trace>
  <inkml:trace contextRef="#ctx0" brushRef="#br1" timeOffset="-197209.15">2110 8650 0,'0'0'0,"0"0"0,0 0 16,0 0-16,0 0 15,0 0 1,0 0-16,0 18 16,0 25-16,18 35 15,-1 8-15,0 27 16,1 0-16,-1-18 15,9-17-15,0-26 16,-17-9-16,-1-17 16,10-9-16,-1-8 15,-8 0 1</inkml:trace>
  <inkml:trace contextRef="#ctx0" brushRef="#br1" timeOffset="-196945.09">2180 9014 0,'0'0'0,"0"0"15,0 0-15,0 0 16,0 0-16,0 0 16,0 0-16,8-9 15,10 1-15,16-10 16,19-8-16,-1-8 15,8-10-15,1 10 16,0-1-16,-18 9 16,18 0-1,0 0-15,-35 18 16</inkml:trace>
  <inkml:trace contextRef="#ctx0" brushRef="#br1" timeOffset="-196695.02">2579 8287 0,'0'0'0,"-9"0"16,9 0-16,0 0 16,0 0-16,0 0 15,0 0-15,0 17 16,0 9-16,18 34 15,-10 27 1,10 43-16,8 26 16,0-26-16,-9 8 15,9-16 1,9-18-16,-9-61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31T04:22:41.6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3135 6260 0,'0'0'0,"0"0"0,0 0 0,0 0 15,0 0-15,0 17 16,17 9-16,1 18 15,8 25-15,0-9 16,8-16 0,1-10-16,0-8 0,-9-8 15,9-18 1,8-18-16,9-8 16,-8 0-16,-1 0 15,0 9-15,-17 0 16,1 17-16,-1 0 15,0 17-15,0 0 16,0 9 0,0 0-16,0 0 0,0 0 15,0-17 1,9 0-16,8-18 16,1-17-16,-1 0 15,-8 0-15,-9 9 16,0-1-16,0 10 15,-9 8-15,1 0 16,8 0-16,0 17 16,0 0-1,0-8-15,17 0 16,18-9-16,0-9 16,0-17-16,-1 0 15,1-9-15,-17 18 16,-18 0-16,0 8 15,0 9 1,0 0-16,-9 17 16,18 9-16,0 9 15,8 0-15,0-1 16,-8-8-16,0-17 16,17-18-16,0-8 15,9-9-15,-18 0 16,1 9-16,-10-1 15,-7 10 1,-1 8-16,8 0 16,1 8-16,8 1 15,-8 8-15,9 1 16,-1-1-16,9-8 16,9-9-16,0-9 15,-9 0-15,9-8 16,-18 0-1,0-1-15,-8 10 16,-9 8-16,0 0 16,9 0-16,-9 8 15,9 10-15,17-1 16,0-8-16,0-1 16,9-16-16,8-1 15,1-17 1,-9 9-16,-18-1 15,0 10-15,1 8 16,-9 0-16,8 0 16,0 17-16,1 0 15,-1 1-15,1-1 16,8 0 0,17-17-16,9-8 15,-8-1-15,-1-8 16,-8-1-16,-9 1 15,-8 8-15,-10 9 16,1 0-16,9 9 16,-1 0-1,-8-1-15,17 1 16,9 0-16,8-18 16,9 0-16,0-17 15,1 0-15,-1 0 16,-18 9-16,-7 0 15,-10 17-15,0 0 16,-8 17-16,0 0 16,8 1-16,1 8 15,8-9 1,9-8-16,8-1 16,9-16-16,0-10 15,-8-8-15,8 0 16,-9-8-16,-8 17 15,-9-1-15,-8 18 16,-1 0-16,9 18 16,-8-1-1,8 0-15,9 0 16,8 1-16,9-10 16,18-16-16,17-10 15,17-25-15,-26-9 16,-26 18-16,0-1 15,-8 9-15,-9 9 16,-18 17 0,1 17-16,8 9 15,-9 9-15,0 8 16,1 9-16,-1 0 16,9 0-16,9-9 15,0-17-15,8-26 16,27-9-16,-1-17 15,1-17-15,-9-9 16,-18 18 0,-8-1-16,-17 18 15,-10 17-15,1 0 16,0 0-16,-1 17 16,10 9-16,-1 8 15,1 1-15,8 0 16,0-9-16,17-9 15,18-17-15,26-17 16,-9-18 0,1-17-16,-19 18 15,1-1-15,-17 9 16,-27 9-16,9-1 16,-8 18-16,8 9 15,0 8-15,9 18 16,-18 0-16,18 8 15,0 0 1,-1-17-16,10-9 16,17-8-16,8-18 15,27-25-15,8-10 16,-26-7-16,-26 7 16,1 10-16,-10 16 15,-8 10-15,-9 8 16,0 17-1,9 9-15,0 9 16,-1-1-16,1 9 16,0 1-16,8-1 15,1-17-15,17-17 16,17-18-16,17-26 16,-8-8-16,-8-9 15,-10 9 1,-8 8-16,-26 18 15,0 0-15,-9 8 16,0 9-16,0 17 16,0 1-16,0 16 15,0 1-15,9-1 16,0 1-16,-1-9 16,10 0-16,17-26 15,8-9 1,10-25-16,7-10 15,-16 10-15,-18-1 16,-8 18-16,-10 0 16,-8-1-16,1 18 15,-1 0-15,0 18 16,0-1 0,0 9-16,0 0 15,9 0-15,8 0 16,18-9-16,17-17 15,1-9-15,-1-17 16,0-8-16,-17-1 16,-26 18-16,-1 0 15,-8 8 1,9 9-16,-9 9 16,0 8-16,18 18 15,-9-1-15,0 1 16,8-1-16,27 1 15,-10-18-15,19-8 16,7-26 0,1-9-16,-17-9 0,-9 0 15,-9 1 1,-17 8-16,8 9 16,-8-1-16,-9 18 15,17 18-15,1 8 16,-9 8-16,0 1 15,-1 8-15,10 0 16,17 1-16,-1-18 16,19-26-1,16-18-15,9-25 16,-8 0-16,-18-9 16,-17 17-16,-9 1 15,-8 8-15,-9 8 16,-1 18-16,1 18 15,-9-1-15,9 17 16,-9 1 0,9 0-16,-18 8 15,9 0-15,0-8 16,9-18-16,9-17 16,17-17-16,8-18 15,1-8-15,-18 8 16,-17 1-16,-1-1 15,-8 18 1,-8 8-16,-9 9 16,17 17-16,0 1 15,9 8-15,-1 8 16,-16 1-16,-1-9 16,18 0-16,8-9 15,1-17 1,8-8-16,0-18 15,0 0-15,-17-9 16,0 9-16,-9 9 16,-9-1-16,1 1 15,-1 17-15,1 0 16,-1 17 0,1 1-16,-1-1 0,9 18 15,9-9-15,-9 0 16,9-18-16,8-8 15,1-8 1,-1-18-16,9 0 16,1 0-16,7-9 15,10 0-15,-9 18 16,-18 0 0,9 17-16,27 0 15,-1 17-15,9 9 16,0 9-16,-1-1 15,-7 18-15,-45 9 16,-42-18-16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1/30/2025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8EC8-1A99-40AC-B786-7BCF1C60DE2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4448-5C11-4EE1-B2E6-494D06E3E9C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0356-C9F0-4DC9-9430-DF9209E9CCFD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0E30-2FBA-4CC4-90E0-A323879CCC38}" type="datetime1">
              <a:rPr lang="en-US" smtClean="0"/>
              <a:t>1/30/2025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197E-5F7B-4748-B164-2020FFD786CC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E150-72AB-43C5-BDE1-2B48C5E9F0C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56A3C-7B66-422B-9152-EDAFEEAB840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AF6E-0F14-4B64-8A5C-6AFEFC7D7636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9D695-FAEA-4AA8-B8CC-3C211C2234E5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A716-5CFD-41A8-AC57-6FBE9B0A8C81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3FF0-B5C0-410A-AE68-A048227A6FB5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7A7EC-7DC3-4B80-A9A6-76D073C4D7A8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CC81-0FF9-4133-8EAB-567CBF767BF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63265-794E-44C2-9149-FB71165C035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BA0-C0E0-4645-8DFD-B16962B0864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443A5-694F-43A6-92D5-1849FE3E3E8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393B-8C3B-4EA3-ABD8-64D92A736B9D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13B4-ED52-4A4A-871F-6F2FF466782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AF40-B96A-4521-9099-982222208C7D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933C-D639-4431-923B-94DBB771E09A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A3A5-83DE-40D8-957B-83F4CA171902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3EE0-606D-4D9E-821A-5F34D0105871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F8F26-E784-4014-A037-8856B169B494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65413-F880-4251-A485-01014CE66AE3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73E303-D3AB-439C-9A8C-7645060065C9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610BB-FB0B-4EA7-AD74-A42E8A2B3C96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11" Type="http://schemas.openxmlformats.org/officeDocument/2006/relationships/image" Target="../media/image20.png"/><Relationship Id="rId10" Type="http://schemas.openxmlformats.org/officeDocument/2006/relationships/customXml" Target="../ink/ink8.xml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customXml" Target="../ink/ink1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2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0" Type="http://schemas.openxmlformats.org/officeDocument/2006/relationships/image" Target="../media/image411.png"/><Relationship Id="rId9" Type="http://schemas.openxmlformats.org/officeDocument/2006/relationships/image" Target="../media/image401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Jan. 30,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3DA5-71F9-49B8-B08B-A5AFE796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Basis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85530-323B-4E6E-9FC9-FF65D613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90F27-E805-4EB1-B659-3D4DD9C7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B897E-B058-4037-B5C1-3254325A795F}"/>
              </a:ext>
            </a:extLst>
          </p:cNvPr>
          <p:cNvSpPr txBox="1"/>
          <p:nvPr/>
        </p:nvSpPr>
        <p:spPr>
          <a:xfrm>
            <a:off x="7543800" y="395387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The same vector can be represented in different bases. Learn the Math. Later, we will use transformation matrix.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F0D108-86FC-43C0-8939-D9B9E07E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2192834" cy="25574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5F4C1B-552A-4C65-A817-E1A0FEC34AED}"/>
                  </a:ext>
                </a:extLst>
              </p14:cNvPr>
              <p14:cNvContentPartPr/>
              <p14:nvPr/>
            </p14:nvContentPartPr>
            <p14:xfrm>
              <a:off x="1256760" y="70920"/>
              <a:ext cx="10782360" cy="6591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5F4C1B-552A-4C65-A817-E1A0FEC34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7400" y="61560"/>
                <a:ext cx="10801080" cy="66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726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FF5F-EA8E-4AC5-9C62-5B083779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089B-1E9B-4842-9396-5B2F2948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every qubit, we have this relationship. I will explain later. But the 2D picture is fake and is just used as an illustration (turns out to give the right equations).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5ACD-7F72-4DED-8152-17F846B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4203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1017-0B63-4CA4-98FA-D142A205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2B9E55-45FE-44BF-BF34-0E44910EE166}"/>
                  </a:ext>
                </a:extLst>
              </p:cNvPr>
              <p:cNvSpPr txBox="1"/>
              <p:nvPr/>
            </p:nvSpPr>
            <p:spPr>
              <a:xfrm>
                <a:off x="-266700" y="3200400"/>
                <a:ext cx="4800600" cy="1271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|+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2B9E55-45FE-44BF-BF34-0E44910E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6700" y="3200400"/>
                <a:ext cx="4800600" cy="1271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425BE69-6C2E-4A5E-96F7-32F3E507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2861733"/>
            <a:ext cx="2192834" cy="2557462"/>
          </a:xfrm>
          <a:prstGeom prst="rect">
            <a:avLst/>
          </a:prstGeom>
        </p:spPr>
      </p:pic>
      <p:pic>
        <p:nvPicPr>
          <p:cNvPr id="1026" name="Picture 2" descr="Image result for check mark">
            <a:extLst>
              <a:ext uri="{FF2B5EF4-FFF2-40B4-BE49-F238E27FC236}">
                <a16:creationId xmlns:a16="http://schemas.microsoft.com/office/drawing/2014/main" id="{908ECABD-4B5A-40D8-B7CF-6ED690DC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6" y="5028407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ross mark">
            <a:extLst>
              <a:ext uri="{FF2B5EF4-FFF2-40B4-BE49-F238E27FC236}">
                <a16:creationId xmlns:a16="http://schemas.microsoft.com/office/drawing/2014/main" id="{A57FAE6E-9DB5-419B-A695-9AD7478F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92" y="5476875"/>
            <a:ext cx="642408" cy="6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E559B2-4DA3-418E-ABE9-923A361DB433}"/>
                  </a:ext>
                </a:extLst>
              </p:cNvPr>
              <p:cNvSpPr txBox="1"/>
              <p:nvPr/>
            </p:nvSpPr>
            <p:spPr>
              <a:xfrm>
                <a:off x="1905000" y="3200400"/>
                <a:ext cx="6096000" cy="1363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E559B2-4DA3-418E-ABE9-923A361D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200400"/>
                <a:ext cx="6096000" cy="13638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23271C-6D17-46AD-A1DB-A30714F491FD}"/>
              </a:ext>
            </a:extLst>
          </p:cNvPr>
          <p:cNvSpPr txBox="1"/>
          <p:nvPr/>
        </p:nvSpPr>
        <p:spPr>
          <a:xfrm>
            <a:off x="9448800" y="5307384"/>
            <a:ext cx="265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Fake representation. This is not how a qubit should be represented.</a:t>
            </a:r>
          </a:p>
        </p:txBody>
      </p:sp>
    </p:spTree>
    <p:extLst>
      <p:ext uri="{BB962C8B-B14F-4D97-AF65-F5344CB8AC3E}">
        <p14:creationId xmlns:p14="http://schemas.microsoft.com/office/powerpoint/2010/main" val="301561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7BCF-C2D0-4B54-95DD-09E1998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3C1DE-BE4A-458D-996B-31A626ED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7B38-1101-4B34-B752-88E2EA20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D4889-871A-4A80-8FCC-0938955B39DA}"/>
              </a:ext>
            </a:extLst>
          </p:cNvPr>
          <p:cNvSpPr txBox="1"/>
          <p:nvPr/>
        </p:nvSpPr>
        <p:spPr>
          <a:xfrm>
            <a:off x="7543800" y="365125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Operator is to rotate the vectors in their space. Operators are matrix.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816DA1-357C-4786-B9BD-3A722F74B945}"/>
              </a:ext>
            </a:extLst>
          </p:cNvPr>
          <p:cNvGrpSpPr/>
          <p:nvPr/>
        </p:nvGrpSpPr>
        <p:grpSpPr>
          <a:xfrm>
            <a:off x="304800" y="1386627"/>
            <a:ext cx="3200400" cy="4790336"/>
            <a:chOff x="8248023" y="1386627"/>
            <a:chExt cx="3200400" cy="479033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2245C2-2263-441E-8063-A794DEAC9B9B}"/>
                </a:ext>
              </a:extLst>
            </p:cNvPr>
            <p:cNvSpPr/>
            <p:nvPr/>
          </p:nvSpPr>
          <p:spPr>
            <a:xfrm>
              <a:off x="8248023" y="2407177"/>
              <a:ext cx="3200400" cy="3200400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6FDD1B-DF94-4959-9BAE-1241C8DB3C7C}"/>
                </a:ext>
              </a:extLst>
            </p:cNvPr>
            <p:cNvSpPr/>
            <p:nvPr/>
          </p:nvSpPr>
          <p:spPr>
            <a:xfrm>
              <a:off x="8248023" y="3422061"/>
              <a:ext cx="3200400" cy="1170632"/>
            </a:xfrm>
            <a:prstGeom prst="ellipse">
              <a:avLst/>
            </a:prstGeom>
            <a:noFill/>
            <a:ln w="571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DC7FC4-3045-4CCF-9E3F-7EFDBED9EC2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A95BCE-4B6D-4813-BFD4-7FF403927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2958" y="3422061"/>
              <a:ext cx="1135464" cy="1170632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E43D1B-4FD3-409D-A56F-293CB9A4C6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248023" y="4007377"/>
              <a:ext cx="3200400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D8581-2EA4-4792-8099-7CEDAA0A84BC}"/>
                </a:ext>
              </a:extLst>
            </p:cNvPr>
            <p:cNvSpPr txBox="1"/>
            <p:nvPr/>
          </p:nvSpPr>
          <p:spPr>
            <a:xfrm>
              <a:off x="8874037" y="1386627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</a:rPr>
                <a:t>Bloch Sphere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D678E55-C72F-4ECB-B9A4-C733C422507A}"/>
                    </a:ext>
                  </a:extLst>
                </p:cNvPr>
                <p:cNvSpPr/>
                <p:nvPr/>
              </p:nvSpPr>
              <p:spPr>
                <a:xfrm>
                  <a:off x="9027369" y="2432758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𝑽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D678E55-C72F-4ECB-B9A4-C733C42250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369" y="2432758"/>
                  <a:ext cx="74693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FE62AC1-3884-4EE3-BA67-EE98BC8B5794}"/>
                    </a:ext>
                  </a:extLst>
                </p:cNvPr>
                <p:cNvSpPr/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8067" y="1873873"/>
                  <a:ext cx="74693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1F3C34E-605D-486E-B30E-8B91DF74F757}"/>
                    </a:ext>
                  </a:extLst>
                </p:cNvPr>
                <p:cNvSpPr/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170" y="5653743"/>
                  <a:ext cx="74693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4BD8791-BB7C-4C8A-88E9-B729C1245047}"/>
                    </a:ext>
                  </a:extLst>
                </p:cNvPr>
                <p:cNvSpPr/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286" y="4545867"/>
                  <a:ext cx="74693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EED2967-287A-4473-95C7-64A54A815B85}"/>
                    </a:ext>
                  </a:extLst>
                </p:cNvPr>
                <p:cNvSpPr/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kumimoji="0" lang="en-US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AD47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en-US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AD47">
                        <a:lumMod val="75000"/>
                      </a:srgbClr>
                    </a:solidFill>
                    <a:effectLst/>
                    <a:uLnTx/>
                    <a:uFillTx/>
                    <a:latin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811" y="3038847"/>
                  <a:ext cx="74693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Arrow: Up 28">
            <a:extLst>
              <a:ext uri="{FF2B5EF4-FFF2-40B4-BE49-F238E27FC236}">
                <a16:creationId xmlns:a16="http://schemas.microsoft.com/office/drawing/2014/main" id="{16F50353-F48D-4552-A954-D2D1B7A5ACBC}"/>
              </a:ext>
            </a:extLst>
          </p:cNvPr>
          <p:cNvSpPr/>
          <p:nvPr/>
        </p:nvSpPr>
        <p:spPr>
          <a:xfrm>
            <a:off x="1835815" y="2430520"/>
            <a:ext cx="166827" cy="1600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A597C5-CD0A-4440-AABC-F8B2F13ADEB8}"/>
                  </a:ext>
                </a:extLst>
              </p14:cNvPr>
              <p14:cNvContentPartPr/>
              <p14:nvPr/>
            </p14:nvContentPartPr>
            <p14:xfrm>
              <a:off x="759600" y="336240"/>
              <a:ext cx="10913760" cy="6142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A597C5-CD0A-4440-AABC-F8B2F13AD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240" y="326880"/>
                <a:ext cx="10932480" cy="616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61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2009-CE55-42C4-8E31-3559A8D0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Quantum Gate is just an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A3C3-F786-49F9-B693-10F3922C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gate is defined by how it rotates the basis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14776-EA48-4C9F-9B03-62AE389D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893AB-982E-4576-A393-4C0D0807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9693F-2AA1-46E4-80F5-CC3604AA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32150"/>
            <a:ext cx="8115874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E4F71F-E437-423C-A8AA-275607DE543A}"/>
              </a:ext>
            </a:extLst>
          </p:cNvPr>
          <p:cNvSpPr txBox="1"/>
          <p:nvPr/>
        </p:nvSpPr>
        <p:spPr>
          <a:xfrm>
            <a:off x="8839200" y="117929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Quantum gates are reversible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2E2EDB-BDAE-4683-8773-469A869C6BF0}"/>
                  </a:ext>
                </a:extLst>
              </p14:cNvPr>
              <p14:cNvContentPartPr/>
              <p14:nvPr/>
            </p14:nvContentPartPr>
            <p14:xfrm>
              <a:off x="1128600" y="2228760"/>
              <a:ext cx="7850160" cy="15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2E2EDB-BDAE-4683-8773-469A869C6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9240" y="2219400"/>
                <a:ext cx="786888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28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00-ACC8-4FF8-943F-06436E12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Identity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4F389-5660-4967-87B3-43F57E6A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400F1-E0D0-46C4-8B7D-FF1D1432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D7F3-52F5-4B4E-8AC3-8739BABE167A}"/>
              </a:ext>
            </a:extLst>
          </p:cNvPr>
          <p:cNvSpPr txBox="1"/>
          <p:nvPr/>
        </p:nvSpPr>
        <p:spPr>
          <a:xfrm>
            <a:off x="8492066" y="347134"/>
            <a:ext cx="301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Too trivial but important in the math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23C64F-2F6F-4083-ABB8-31268AE3343F}"/>
                  </a:ext>
                </a:extLst>
              </p14:cNvPr>
              <p14:cNvContentPartPr/>
              <p14:nvPr/>
            </p14:nvContentPartPr>
            <p14:xfrm>
              <a:off x="1419120" y="1508400"/>
              <a:ext cx="8738280" cy="211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23C64F-2F6F-4083-ABB8-31268AE334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9760" y="1499040"/>
                <a:ext cx="8757000" cy="21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33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F300-8B5F-4257-BD6D-83C4C2CF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2C71-1B23-4F47-B3BE-D1D98A9D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86573-565E-432A-B1A9-076C3EDD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FF59F-C523-4D10-ABEF-2E4256FC311B}"/>
              </a:ext>
            </a:extLst>
          </p:cNvPr>
          <p:cNvSpPr txBox="1"/>
          <p:nvPr/>
        </p:nvSpPr>
        <p:spPr>
          <a:xfrm>
            <a:off x="8492066" y="347134"/>
            <a:ext cx="3014133" cy="120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Quantum gate is the same as classical gate if we only care about the basis states.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29A6F-D05A-4ABF-B150-BBAAED78E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14"/>
          <a:stretch/>
        </p:blipFill>
        <p:spPr>
          <a:xfrm>
            <a:off x="5843402" y="5105400"/>
            <a:ext cx="5880436" cy="1018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E6CA5E-9071-41A4-A21E-71CFB0B2F72F}"/>
                  </a:ext>
                </a:extLst>
              </p14:cNvPr>
              <p14:cNvContentPartPr/>
              <p14:nvPr/>
            </p14:nvContentPartPr>
            <p14:xfrm>
              <a:off x="696960" y="791280"/>
              <a:ext cx="9910440" cy="497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E6CA5E-9071-41A4-A21E-71CFB0B2F7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600" y="781920"/>
                <a:ext cx="9929160" cy="49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3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124E2B-EEA8-4351-936C-73599052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633401"/>
            <a:ext cx="5867400" cy="859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71F02F-653C-43E7-8460-35C4E9F1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Shift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62765-9171-42C8-AD67-FD517C4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DBF0-8D27-4548-828B-0FD73984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1FC4C-62B6-449E-8072-B4E6ED055EB9}"/>
              </a:ext>
            </a:extLst>
          </p:cNvPr>
          <p:cNvSpPr txBox="1"/>
          <p:nvPr/>
        </p:nvSpPr>
        <p:spPr>
          <a:xfrm>
            <a:off x="8408640" y="115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Phase matters; We will use it for interference. Dephasing due to noise is what we want to avoid.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1F0EF-91E2-4AFD-84A7-BB6E1ADFA32E}"/>
                  </a:ext>
                </a:extLst>
              </p14:cNvPr>
              <p14:cNvContentPartPr/>
              <p14:nvPr/>
            </p14:nvContentPartPr>
            <p14:xfrm>
              <a:off x="594000" y="276840"/>
              <a:ext cx="11104560" cy="645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1F0EF-91E2-4AFD-84A7-BB6E1ADFA3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40" y="267480"/>
                <a:ext cx="11123280" cy="64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35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F02F-653C-43E7-8460-35C4E9F1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Phase Shift Gates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62765-9171-42C8-AD67-FD517C4B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DBF0-8D27-4548-828B-0FD73984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1FC4C-62B6-449E-8072-B4E6ED055EB9}"/>
              </a:ext>
            </a:extLst>
          </p:cNvPr>
          <p:cNvSpPr txBox="1"/>
          <p:nvPr/>
        </p:nvSpPr>
        <p:spPr>
          <a:xfrm>
            <a:off x="8458200" y="258604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Phase matters; We will use it for interference and dephasing due to noise is what we want to avoid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F5A43-9407-4B6E-B122-E342D0AFACF8}"/>
              </a:ext>
            </a:extLst>
          </p:cNvPr>
          <p:cNvSpPr txBox="1"/>
          <p:nvPr/>
        </p:nvSpPr>
        <p:spPr>
          <a:xfrm>
            <a:off x="6964798" y="5960212"/>
            <a:ext cx="300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Recall: Universal Sets of Gate: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0F9A1-1B97-4472-96E8-C43D10CB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388" y="5960212"/>
            <a:ext cx="1513503" cy="36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B5BB7D-0E86-4959-B8A4-1451BA62041A}"/>
                  </a:ext>
                </a:extLst>
              </p14:cNvPr>
              <p14:cNvContentPartPr/>
              <p14:nvPr/>
            </p14:nvContentPartPr>
            <p14:xfrm>
              <a:off x="1669320" y="155160"/>
              <a:ext cx="10341720" cy="590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B5BB7D-0E86-4959-B8A4-1451BA6204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960" y="145800"/>
                <a:ext cx="10360440" cy="59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53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EFEC-4B3E-4D0C-BCCC-2E5B094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Hadamard Gate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236A4B-D43B-44C2-9AF1-DF6BC1C04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1" b="63665"/>
          <a:stretch/>
        </p:blipFill>
        <p:spPr>
          <a:xfrm>
            <a:off x="328980" y="5514841"/>
            <a:ext cx="5673480" cy="8907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EB09E-658B-4864-A700-2002720A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5A53-3E9D-4038-B87F-2A2EDAC3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5C375-AB96-430F-8035-772EDF992325}"/>
              </a:ext>
            </a:extLst>
          </p:cNvPr>
          <p:cNvSpPr txBox="1"/>
          <p:nvPr/>
        </p:nvSpPr>
        <p:spPr>
          <a:xfrm>
            <a:off x="8458200" y="219372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No classical counter part! To create superposition.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2164-BCE6-4E07-8438-8C79E8D05E19}"/>
                  </a:ext>
                </a:extLst>
              </p:cNvPr>
              <p:cNvSpPr txBox="1"/>
              <p:nvPr/>
            </p:nvSpPr>
            <p:spPr>
              <a:xfrm>
                <a:off x="8153400" y="4198593"/>
                <a:ext cx="3352800" cy="1363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472164-BCE6-4E07-8438-8C79E8D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198593"/>
                <a:ext cx="3352800" cy="1363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33A0D7A-6319-493C-AAC9-59FD9FC05638}"/>
              </a:ext>
            </a:extLst>
          </p:cNvPr>
          <p:cNvSpPr txBox="1"/>
          <p:nvPr/>
        </p:nvSpPr>
        <p:spPr>
          <a:xfrm>
            <a:off x="6964798" y="5960212"/>
            <a:ext cx="300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Recall: Universal Sets of Gate: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9CDC3B-A832-46D9-8EE7-4FBC936A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388" y="5960212"/>
            <a:ext cx="1513503" cy="36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CA97E1-65C2-4776-8620-C3EFE0D2A023}"/>
                  </a:ext>
                </a:extLst>
              </p14:cNvPr>
              <p14:cNvContentPartPr/>
              <p14:nvPr/>
            </p14:nvContentPartPr>
            <p14:xfrm>
              <a:off x="1156680" y="909720"/>
              <a:ext cx="9213120" cy="337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CA97E1-65C2-4776-8620-C3EFE0D2A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320" y="900360"/>
                <a:ext cx="9231840" cy="33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  <a:p>
            <a:r>
              <a:rPr lang="en-US" dirty="0"/>
              <a:t>Quantum Gate</a:t>
            </a:r>
          </a:p>
          <a:p>
            <a:r>
              <a:rPr lang="en-US" dirty="0"/>
              <a:t>Multiple </a:t>
            </a:r>
            <a:r>
              <a:rPr lang="en-US"/>
              <a:t>Qubits and Tensor </a:t>
            </a:r>
            <a:r>
              <a:rPr lang="en-US" dirty="0"/>
              <a:t>Product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the last lecture?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B5684-DCBA-4595-A136-7AC2D71171E7}"/>
              </a:ext>
            </a:extLst>
          </p:cNvPr>
          <p:cNvSpPr txBox="1"/>
          <p:nvPr/>
        </p:nvSpPr>
        <p:spPr>
          <a:xfrm>
            <a:off x="1125855" y="1762273"/>
            <a:ext cx="877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Hilbert Space (Physics convention)</a:t>
            </a:r>
          </a:p>
          <a:p>
            <a:r>
              <a:rPr lang="en-US" dirty="0"/>
              <a:t>A complete linear space with inner product obeying: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C2E74-9A1D-47F0-A628-334EF09AF4D8}"/>
                  </a:ext>
                </a:extLst>
              </p:cNvPr>
              <p:cNvSpPr txBox="1"/>
              <p:nvPr/>
            </p:nvSpPr>
            <p:spPr>
              <a:xfrm>
                <a:off x="1163955" y="2433517"/>
                <a:ext cx="2895600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6C2E74-9A1D-47F0-A628-334EF09A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3517"/>
                <a:ext cx="2895600" cy="1107996"/>
              </a:xfrm>
              <a:prstGeom prst="rect">
                <a:avLst/>
              </a:prstGeom>
              <a:blipFill>
                <a:blip r:embed="rId2"/>
                <a:stretch>
                  <a:fillRect l="-1053" t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DD56FF-8C67-4946-AD08-BAD8CAD14EC8}"/>
                  </a:ext>
                </a:extLst>
              </p:cNvPr>
              <p:cNvSpPr txBox="1"/>
              <p:nvPr/>
            </p:nvSpPr>
            <p:spPr>
              <a:xfrm>
                <a:off x="533410" y="3966740"/>
                <a:ext cx="2819400" cy="10346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DD56FF-8C67-4946-AD08-BAD8CAD14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0" y="3966740"/>
                <a:ext cx="2819400" cy="1034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19CD31-F00C-41D5-B89F-D94E37EC9440}"/>
              </a:ext>
            </a:extLst>
          </p:cNvPr>
          <p:cNvSpPr txBox="1"/>
          <p:nvPr/>
        </p:nvSpPr>
        <p:spPr>
          <a:xfrm>
            <a:off x="1097280" y="3477378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Inner Product and Bra-</a:t>
            </a:r>
            <a:r>
              <a:rPr lang="en-US" b="1" dirty="0" err="1"/>
              <a:t>Ket</a:t>
            </a:r>
            <a:r>
              <a:rPr lang="en-US" b="1" dirty="0"/>
              <a:t>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A3FCB2-FA30-4670-8461-F17F123CEEF4}"/>
                  </a:ext>
                </a:extLst>
              </p:cNvPr>
              <p:cNvSpPr txBox="1"/>
              <p:nvPr/>
            </p:nvSpPr>
            <p:spPr>
              <a:xfrm>
                <a:off x="2790825" y="3916463"/>
                <a:ext cx="2590800" cy="1065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A3FCB2-FA30-4670-8461-F17F123CE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25" y="3916463"/>
                <a:ext cx="2590800" cy="1065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0CDB5D-812A-4A1D-B127-96F39C3B9112}"/>
                  </a:ext>
                </a:extLst>
              </p:cNvPr>
              <p:cNvSpPr txBox="1"/>
              <p:nvPr/>
            </p:nvSpPr>
            <p:spPr>
              <a:xfrm>
                <a:off x="5410200" y="4289449"/>
                <a:ext cx="4800600" cy="319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0CDB5D-812A-4A1D-B127-96F39C3B9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89449"/>
                <a:ext cx="4800600" cy="319896"/>
              </a:xfrm>
              <a:prstGeom prst="rect">
                <a:avLst/>
              </a:prstGeom>
              <a:blipFill>
                <a:blip r:embed="rId5"/>
                <a:stretch>
                  <a:fillRect t="-28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FE69EF-AAD0-44DE-97DD-BC403968E00B}"/>
              </a:ext>
            </a:extLst>
          </p:cNvPr>
          <p:cNvSpPr txBox="1"/>
          <p:nvPr/>
        </p:nvSpPr>
        <p:spPr>
          <a:xfrm>
            <a:off x="958215" y="5036520"/>
            <a:ext cx="4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EBFC9-80F3-4039-B5B5-50F86082297B}"/>
              </a:ext>
            </a:extLst>
          </p:cNvPr>
          <p:cNvSpPr txBox="1"/>
          <p:nvPr/>
        </p:nvSpPr>
        <p:spPr>
          <a:xfrm>
            <a:off x="958215" y="5449713"/>
            <a:ext cx="1027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Wavefunction collapses in measurement. It will collapse to one of the basis in the measurement. The probability is the norm squared of the coefficient.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9114AE-61B6-44B1-8394-3AB50D300AA9}"/>
                  </a:ext>
                </a:extLst>
              </p:cNvPr>
              <p:cNvSpPr txBox="1"/>
              <p:nvPr/>
            </p:nvSpPr>
            <p:spPr>
              <a:xfrm>
                <a:off x="2794634" y="6010227"/>
                <a:ext cx="4800600" cy="288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(|1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9114AE-61B6-44B1-8394-3AB50D300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34" y="6010227"/>
                <a:ext cx="4800600" cy="288605"/>
              </a:xfrm>
              <a:prstGeom prst="rect">
                <a:avLst/>
              </a:prstGeom>
              <a:blipFill>
                <a:blip r:embed="rId6"/>
                <a:stretch>
                  <a:fillRect t="-168085" b="-25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64692-D584-49ED-A7A4-129EF268944D}"/>
                  </a:ext>
                </a:extLst>
              </p:cNvPr>
              <p:cNvSpPr txBox="1"/>
              <p:nvPr/>
            </p:nvSpPr>
            <p:spPr>
              <a:xfrm>
                <a:off x="1905000" y="5114228"/>
                <a:ext cx="4800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64692-D584-49ED-A7A4-129EF2689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14228"/>
                <a:ext cx="4800600" cy="276999"/>
              </a:xfrm>
              <a:prstGeom prst="rect">
                <a:avLst/>
              </a:prstGeom>
              <a:blipFill>
                <a:blip r:embed="rId7"/>
                <a:stretch>
                  <a:fillRect t="-180000" b="-2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2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/>
              <a:t>Chapter 3 of  “Quantum Computing Architecture and Hardware for Engineers: Step by Step”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3 - 8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B768-BFFA-4501-981B-85A845B2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Bra-</a:t>
            </a:r>
            <a:r>
              <a:rPr lang="en-US" b="1" dirty="0" err="1"/>
              <a:t>Ket</a:t>
            </a:r>
            <a:r>
              <a:rPr lang="en-US" b="1" dirty="0"/>
              <a:t> Notation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FD3F-953A-4D77-8211-6646B3C2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all equivalent: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E7866-1310-454E-A0B1-4E3A5AF1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172B-8D50-4D92-8EF1-B9FD75C3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3D793C-3496-4B89-85BB-F5CFCA2B80C9}"/>
              </a:ext>
            </a:extLst>
          </p:cNvPr>
          <p:cNvSpPr txBox="1"/>
          <p:nvPr/>
        </p:nvSpPr>
        <p:spPr>
          <a:xfrm>
            <a:off x="7239000" y="412042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Everything inside the Bra-</a:t>
            </a:r>
            <a:r>
              <a:rPr lang="en-US" b="1" dirty="0" err="1">
                <a:solidFill>
                  <a:srgbClr val="7030A0"/>
                </a:solidFill>
              </a:rPr>
              <a:t>Ket</a:t>
            </a:r>
            <a:r>
              <a:rPr lang="en-US" b="1" dirty="0">
                <a:solidFill>
                  <a:srgbClr val="7030A0"/>
                </a:solidFill>
              </a:rPr>
              <a:t> can be descriptive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D5BB-D628-42C3-9ABE-50743E36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476420"/>
            <a:ext cx="25431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2ACB2-FCC7-46A5-AA09-84CE5232C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54415"/>
            <a:ext cx="3552825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32FFC0-5741-48CF-9F53-249F00CC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4313277"/>
            <a:ext cx="7967133" cy="11302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4CE874-366C-4EC9-8EB9-7C90DBA2352C}"/>
                  </a:ext>
                </a:extLst>
              </p14:cNvPr>
              <p14:cNvContentPartPr/>
              <p14:nvPr/>
            </p14:nvContentPartPr>
            <p14:xfrm>
              <a:off x="3247920" y="1882440"/>
              <a:ext cx="5318280" cy="412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4CE874-366C-4EC9-8EB9-7C90DBA235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8560" y="1873080"/>
                <a:ext cx="533700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89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Multi-dimensional Space and Dual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C77C10-9D9F-4D34-ACD1-530E854EC5BE}"/>
                  </a:ext>
                </a:extLst>
              </p14:cNvPr>
              <p14:cNvContentPartPr/>
              <p14:nvPr/>
            </p14:nvContentPartPr>
            <p14:xfrm>
              <a:off x="1391040" y="1315080"/>
              <a:ext cx="10276200" cy="4287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C77C10-9D9F-4D34-ACD1-530E854EC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680" y="1305720"/>
                <a:ext cx="10294920" cy="43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44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Dual Space and Inner Product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641B63-38B8-4BCF-8708-B433793468A3}"/>
              </a:ext>
            </a:extLst>
          </p:cNvPr>
          <p:cNvSpPr txBox="1"/>
          <p:nvPr/>
        </p:nvSpPr>
        <p:spPr>
          <a:xfrm>
            <a:off x="8229600" y="2286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Dual space is the “mirror” of the original space.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AC007B-D469-48D9-B1AC-A8A89315A861}"/>
                  </a:ext>
                </a:extLst>
              </p14:cNvPr>
              <p14:cNvContentPartPr/>
              <p14:nvPr/>
            </p14:nvContentPartPr>
            <p14:xfrm>
              <a:off x="419040" y="937800"/>
              <a:ext cx="11419920" cy="522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AC007B-D469-48D9-B1AC-A8A89315A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928440"/>
                <a:ext cx="11438640" cy="52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97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F65-DA9D-41BA-98D4-744DA24D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Superposition and Measurement and Wavefunction Collapse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B8A3-9DE8-43CA-9C0D-A3B9A692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89EB-AF09-4F82-AC91-AA0C9E6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563B5-3C73-48E0-8640-96D3D33C38E5}"/>
              </a:ext>
            </a:extLst>
          </p:cNvPr>
          <p:cNvSpPr txBox="1"/>
          <p:nvPr/>
        </p:nvSpPr>
        <p:spPr>
          <a:xfrm>
            <a:off x="7694738" y="1200031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Superposition is just a linear combination of some vectors, usually the basis vectors. God plays dice in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C7492E-A404-4A92-80BC-9644C5E25325}"/>
                  </a:ext>
                </a:extLst>
              </p:cNvPr>
              <p:cNvSpPr/>
              <p:nvPr/>
            </p:nvSpPr>
            <p:spPr>
              <a:xfrm>
                <a:off x="1828800" y="5219341"/>
                <a:ext cx="33125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</m:d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en-US" sz="3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C7492E-A404-4A92-80BC-9644C5E2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219341"/>
                <a:ext cx="331250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C9A87-229C-41D8-ACC0-BAEA31EAD3FD}"/>
              </a:ext>
            </a:extLst>
          </p:cNvPr>
          <p:cNvGrpSpPr/>
          <p:nvPr/>
        </p:nvGrpSpPr>
        <p:grpSpPr>
          <a:xfrm>
            <a:off x="6209668" y="4500674"/>
            <a:ext cx="4056880" cy="761861"/>
            <a:chOff x="5691298" y="4447879"/>
            <a:chExt cx="4056880" cy="761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4EB238-E803-494B-AF2A-17806FB491BF}"/>
                    </a:ext>
                  </a:extLst>
                </p:cNvPr>
                <p:cNvSpPr/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4447879"/>
                  <a:ext cx="800219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Arrow 36">
              <a:extLst>
                <a:ext uri="{FF2B5EF4-FFF2-40B4-BE49-F238E27FC236}">
                  <a16:creationId xmlns:a16="http://schemas.microsoft.com/office/drawing/2014/main" id="{A6E03300-2101-442C-A0EE-26043BF706BA}"/>
                </a:ext>
              </a:extLst>
            </p:cNvPr>
            <p:cNvSpPr/>
            <p:nvPr/>
          </p:nvSpPr>
          <p:spPr>
            <a:xfrm rot="21162523">
              <a:off x="5691298" y="5075863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C2D76F0-AA56-47DC-A2A5-268489D66CAB}"/>
                    </a:ext>
                  </a:extLst>
                </p:cNvPr>
                <p:cNvSpPr/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9243" y="4561303"/>
                  <a:ext cx="9012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1147F8-6F26-4AD9-B82A-93E21ACBC4FE}"/>
              </a:ext>
            </a:extLst>
          </p:cNvPr>
          <p:cNvGrpSpPr/>
          <p:nvPr/>
        </p:nvGrpSpPr>
        <p:grpSpPr>
          <a:xfrm>
            <a:off x="6265453" y="5526774"/>
            <a:ext cx="4001095" cy="807341"/>
            <a:chOff x="5747083" y="5473979"/>
            <a:chExt cx="4001095" cy="807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B1F25A8-1E07-4BDC-A9A3-A4796068A09D}"/>
                    </a:ext>
                  </a:extLst>
                </p:cNvPr>
                <p:cNvSpPr/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959" y="5473979"/>
                  <a:ext cx="800219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35">
              <a:extLst>
                <a:ext uri="{FF2B5EF4-FFF2-40B4-BE49-F238E27FC236}">
                  <a16:creationId xmlns:a16="http://schemas.microsoft.com/office/drawing/2014/main" id="{14C4607E-9290-4FAA-986B-0F525A84FD92}"/>
                </a:ext>
              </a:extLst>
            </p:cNvPr>
            <p:cNvSpPr/>
            <p:nvPr/>
          </p:nvSpPr>
          <p:spPr>
            <a:xfrm rot="167624">
              <a:off x="5747083" y="5691162"/>
              <a:ext cx="2307772" cy="1338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4AE537D-FE50-4543-AE94-CA8D9E88B6C5}"/>
                    </a:ext>
                  </a:extLst>
                </p:cNvPr>
                <p:cNvSpPr/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29" y="5758100"/>
                  <a:ext cx="90127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3B7237-7415-45B1-87E7-263E6536E564}"/>
              </a:ext>
            </a:extLst>
          </p:cNvPr>
          <p:cNvGrpSpPr/>
          <p:nvPr/>
        </p:nvGrpSpPr>
        <p:grpSpPr>
          <a:xfrm>
            <a:off x="5344273" y="5078229"/>
            <a:ext cx="841248" cy="965251"/>
            <a:chOff x="7860792" y="2458283"/>
            <a:chExt cx="841248" cy="96525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76E9B8F-850C-4D82-919D-B21A8379E6DA}"/>
                </a:ext>
              </a:extLst>
            </p:cNvPr>
            <p:cNvGrpSpPr/>
            <p:nvPr/>
          </p:nvGrpSpPr>
          <p:grpSpPr>
            <a:xfrm>
              <a:off x="7860792" y="2458283"/>
              <a:ext cx="841248" cy="886968"/>
              <a:chOff x="7860792" y="2458283"/>
              <a:chExt cx="841248" cy="8869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E3C08D9-DA7F-41D5-86CC-8C83A99479B8}"/>
                  </a:ext>
                </a:extLst>
              </p:cNvPr>
              <p:cNvSpPr/>
              <p:nvPr/>
            </p:nvSpPr>
            <p:spPr>
              <a:xfrm>
                <a:off x="7860792" y="2458283"/>
                <a:ext cx="841248" cy="886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A5614FA-BD79-494A-A2B5-89251CA1EC1C}"/>
                  </a:ext>
                </a:extLst>
              </p:cNvPr>
              <p:cNvSpPr/>
              <p:nvPr/>
            </p:nvSpPr>
            <p:spPr>
              <a:xfrm>
                <a:off x="7921752" y="2543706"/>
                <a:ext cx="719328" cy="751261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5198AB7-F788-4C84-8E8D-BAE88926ACD2}"/>
                  </a:ext>
                </a:extLst>
              </p:cNvPr>
              <p:cNvSpPr/>
              <p:nvPr/>
            </p:nvSpPr>
            <p:spPr>
              <a:xfrm>
                <a:off x="8226552" y="2856047"/>
                <a:ext cx="100584" cy="1051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765C08D-EBF1-4B21-8411-63906470B5A4}"/>
                  </a:ext>
                </a:extLst>
              </p:cNvPr>
              <p:cNvCxnSpPr/>
              <p:nvPr/>
            </p:nvCxnSpPr>
            <p:spPr>
              <a:xfrm flipV="1">
                <a:off x="8267700" y="2617150"/>
                <a:ext cx="258893" cy="307477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DA2E659-C1B4-4AA1-B788-FEE26E1CF6DE}"/>
                  </a:ext>
                </a:extLst>
              </p:cNvPr>
              <p:cNvSpPr/>
              <p:nvPr/>
            </p:nvSpPr>
            <p:spPr>
              <a:xfrm>
                <a:off x="7869937" y="2955798"/>
                <a:ext cx="785528" cy="370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baseline="-250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B8AC29-9D67-44BE-BE5A-C3D25E2ED80B}"/>
                </a:ext>
              </a:extLst>
            </p:cNvPr>
            <p:cNvSpPr txBox="1"/>
            <p:nvPr/>
          </p:nvSpPr>
          <p:spPr>
            <a:xfrm flipH="1">
              <a:off x="8008191" y="2838759"/>
              <a:ext cx="6431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lt1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E8C372-B3ED-42D6-92E0-D67BE6352F15}"/>
                  </a:ext>
                </a:extLst>
              </p14:cNvPr>
              <p14:cNvContentPartPr/>
              <p14:nvPr/>
            </p14:nvContentPartPr>
            <p14:xfrm>
              <a:off x="187560" y="1583280"/>
              <a:ext cx="9775800" cy="333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E8C372-B3ED-42D6-92E0-D67BE6352F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200" y="1573920"/>
                <a:ext cx="9794520" cy="33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2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Orthonormal Basis and Normalized Vector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104DC-3A10-4223-A1E7-8E0072F348FE}"/>
              </a:ext>
            </a:extLst>
          </p:cNvPr>
          <p:cNvSpPr txBox="1"/>
          <p:nvPr/>
        </p:nvSpPr>
        <p:spPr>
          <a:xfrm>
            <a:off x="8001000" y="914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The two things make quantum computing math easy.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2C531F-BDAB-4F80-A173-F8C06A00DC5E}"/>
                  </a:ext>
                </a:extLst>
              </p14:cNvPr>
              <p14:cNvContentPartPr/>
              <p14:nvPr/>
            </p14:nvContentPartPr>
            <p14:xfrm>
              <a:off x="578160" y="1118520"/>
              <a:ext cx="11492280" cy="541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2C531F-BDAB-4F80-A173-F8C06A00D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00" y="1109160"/>
                <a:ext cx="11511000" cy="54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918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5209</TotalTime>
  <Words>699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NimbusRomNo9L-Regu</vt:lpstr>
      <vt:lpstr>Arial</vt:lpstr>
      <vt:lpstr>Calibri</vt:lpstr>
      <vt:lpstr>Calibri Light</vt:lpstr>
      <vt:lpstr>Cambria Math</vt:lpstr>
      <vt:lpstr>Candara</vt:lpstr>
      <vt:lpstr>Retrospect</vt:lpstr>
      <vt:lpstr>Tema di Office</vt:lpstr>
      <vt:lpstr>Quantum Computing Architectures (EE274)  Lecture 3</vt:lpstr>
      <vt:lpstr>Outline</vt:lpstr>
      <vt:lpstr>What did we learn in the last lecture?</vt:lpstr>
      <vt:lpstr>Linear Algebra</vt:lpstr>
      <vt:lpstr>Bra-Ket Notation Recap</vt:lpstr>
      <vt:lpstr>Multi-dimensional Space and Dual Space</vt:lpstr>
      <vt:lpstr>Dual Space and Inner Product </vt:lpstr>
      <vt:lpstr>Superposition and Measurement and Wavefunction Collapse</vt:lpstr>
      <vt:lpstr>Orthonormal Basis and Normalized Vector </vt:lpstr>
      <vt:lpstr>Changing Basis</vt:lpstr>
      <vt:lpstr>Caveat</vt:lpstr>
      <vt:lpstr>Operators</vt:lpstr>
      <vt:lpstr>A Quantum Gate is just an Operator</vt:lpstr>
      <vt:lpstr>Identity Gate</vt:lpstr>
      <vt:lpstr>NOT Gate</vt:lpstr>
      <vt:lpstr>Phase Shift Gate</vt:lpstr>
      <vt:lpstr>Special Phase Shift Gates</vt:lpstr>
      <vt:lpstr>Hadamard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1186</cp:revision>
  <cp:lastPrinted>2021-08-20T22:52:12Z</cp:lastPrinted>
  <dcterms:created xsi:type="dcterms:W3CDTF">2018-08-11T18:04:59Z</dcterms:created>
  <dcterms:modified xsi:type="dcterms:W3CDTF">2025-01-31T06:05:32Z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