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1454" r:id="rId8"/>
    <p:sldId id="1094" r:id="rId9"/>
    <p:sldId id="1455" r:id="rId10"/>
    <p:sldId id="1474" r:id="rId11"/>
    <p:sldId id="1084" r:id="rId12"/>
    <p:sldId id="1475" r:id="rId13"/>
    <p:sldId id="1442" r:id="rId14"/>
    <p:sldId id="1443" r:id="rId15"/>
    <p:sldId id="1476" r:id="rId16"/>
    <p:sldId id="1445" r:id="rId17"/>
    <p:sldId id="1447" r:id="rId18"/>
    <p:sldId id="1448" r:id="rId19"/>
    <p:sldId id="1477" r:id="rId20"/>
    <p:sldId id="1450" r:id="rId21"/>
    <p:sldId id="1452" r:id="rId22"/>
    <p:sldId id="145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454"/>
            <p14:sldId id="1094"/>
            <p14:sldId id="1455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474"/>
            <p14:sldId id="1084"/>
            <p14:sldId id="1475"/>
            <p14:sldId id="1442"/>
            <p14:sldId id="1443"/>
            <p14:sldId id="1476"/>
            <p14:sldId id="1445"/>
            <p14:sldId id="1447"/>
            <p14:sldId id="1448"/>
            <p14:sldId id="1477"/>
            <p14:sldId id="1450"/>
            <p14:sldId id="1452"/>
            <p14:sldId id="145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4" autoAdjust="0"/>
  </p:normalViewPr>
  <p:slideViewPr>
    <p:cSldViewPr>
      <p:cViewPr varScale="1">
        <p:scale>
          <a:sx n="89" d="100"/>
          <a:sy n="89" d="100"/>
        </p:scale>
        <p:origin x="46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3:31:2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8962 5896 0,'0'0'0,"0"0"0,0 0 0,0 0 0,0 0 0,0 0 16,0 0-16,0 0 15,0 0-15,0 9 16,0 8-16,0 0 16,0 9-16,0 9 15,17 0 1,0 8-16,1-8 16,-1-1-16,0-8 15,-8 0-15,0-8 16,0-1-16,-1 0 15,-8 1-15,-8-1 16,-1 0-16,0 1 16,-8-1-1,-1-8-15,1-1 16,0 1-16,-1 0 16,1-1-16,8 1 15,1-9-15,8 0 16,0 0-16,0 8 15,0 1-15,0 0 16,0 8-16,0 0 16,0 1-1,0 8-15,0 8 16,0 1-16,0 0 16,0-1-16,0 1 15,0 0-15,0-9 16,0 0-16,0 8 15,0 10-15,0 16 16,8 1 0,1-9-16,0-9 15,-1-8-15,1-9 16,26 8-16,-9-16 16</inkml:trace>
  <inkml:trace contextRef="#ctx0" brushRef="#br0" timeOffset="939.01">9361 6069 0,'0'0'0,"0"0"0,0 0 0,0 0 15,0 0 1,0 0-16,0 0 15,0 0-15,0 0 16,0 9-16,9 8 16,8 27-1,-8 8-15,0 8 0,-1 1 16,1 8 0,-9 0-16,0-17 15,0-8-15,0-10 16,0-8-16,0 0 15,0-8-15,0-10 16,0 1-16,0 0 16,0-1-16,0-8 15,0 0 1,0 0-16,0 0 16,0-8-16,9-1 15,8-8-15,9-1 16,9 1-16,-1 0 15,-7 8-15,-1 0 16,0 9-16,-9 0 16,-8 0-16,-1 9 15,1 0 1,-9-1-16,0 1 16,-9 0-16,1 8 15,-18 0-15,-9 1 16,0-10-16,18 1 15,-1 0-15,10-9 16,-1 8-16</inkml:trace>
  <inkml:trace contextRef="#ctx0" brushRef="#br0" timeOffset="1378.34">9856 6476 0,'0'0'0,"0"0"16,0 0-16,0 0 15,0 0-15,0 0 16,-9 0-16,1 9 15,-1 8-15,9 1 16,0-1 0,0 9-16,0 0 15,0 0-15,9 0 16,-1 0-16,1-17 16,0-1-16,-1 1 15,1 0-15,8-9 16,1 0-16,-9 0 15,-1-9 1,1 0-16,0 1 16,-18-10-16,0 1 15,1 0-15,-1 8 16,0 9-16,0 0 16,9 9-16</inkml:trace>
  <inkml:trace contextRef="#ctx0" brushRef="#br0" timeOffset="1806.97">10238 6745 0,'0'0'0,"0"0"0,0 0 16,0 0-16,0 0 15,0 0-15,0 0 16,0 0-16,0 0 16,0 9-16,-9 8 15,1 0 1,-10 18-16,-8 0 15,9 8-15,17-9 16</inkml:trace>
  <inkml:trace contextRef="#ctx0" brushRef="#br0" timeOffset="2473.92">10516 6009 0,'0'0'0,"-9"0"0,1 0 15,-1 0-15,0 0 16,9 0-16,0 0 16,0 0-16,0 0 15,0 17 1,0 9-16,0 26 16,0 9-16,0 8 15,9 9-15,0 8 16,-1 1-16,1-26 15,-9-1-15,0-16 16,0-10-16,0-8 16,0-8-1,0-10-15,0 1 16,0 0-16,0-9 16,0-9-16,0 0 15,0-17-15,9 0 16,8 0-16,0 9 15,1 0-15,-1-1 16,1 1-16,-10 8 16,1 9-1,0 0-15,-1 0 16,1 9-16,0 0 16,-1 8-16,-8 0 15,-8 1-15,-1-1 16,0 9-16,-8 0 15,0-9-15,-1-8 16,10 0 0,8-1-16,0 1 15,0 0-15,0-9 16</inkml:trace>
  <inkml:trace contextRef="#ctx0" brushRef="#br0" timeOffset="2678.31">10924 6572 0,'0'0'0,"0"0"0,0 0 16,0 0-16,0 17 16,-9 0-16,1 9 15,8 18-15,0-1 16,0 0-16,26 27 15,-9-27 1</inkml:trace>
  <inkml:trace contextRef="#ctx0" brushRef="#br0" timeOffset="2992.92">11150 6849 0,'0'0'0,"0"0"0,0 0 15,0 0-15,0 0 16,9 17-16,-9 9 16,0 0-16,0 9 15,0 8-15,0 0 16,0-17-16</inkml:trace>
  <inkml:trace contextRef="#ctx0" brushRef="#br0" timeOffset="3256.31">11402 6615 0,'0'0'0,"0"0"0,0 0 16,0 0-16,0 0 15,0 0 1,0 0-16,17 0 16,-8 9-16</inkml:trace>
  <inkml:trace contextRef="#ctx0" brushRef="#br0" timeOffset="3409.47">11688 6632 0,'0'0'16,"0"0"-16,0 0 0,0 0 15,0 0-15,26 0 16,-8 9-16</inkml:trace>
  <inkml:trace contextRef="#ctx0" brushRef="#br0" timeOffset="3526.42">12010 6676 0,'0'0'0,"0"0"0,0 0 15,0 8-15</inkml:trace>
  <inkml:trace contextRef="#ctx0" brushRef="#br0" timeOffset="3789.11">12105 6814 0,'0'0'0,"0"0"0,0 0 16,0 0-16,0 0 15,0 18-15,0-1 16,-9 17-16,1 10 16,-1-1-16,-17 0 15,9-8-15,-1 8 16,-77 157-16</inkml:trace>
  <inkml:trace contextRef="#ctx0" brushRef="#br0" timeOffset="4422.45">12461 6095 0,'0'0'0,"0"0"16,0 0-16,0 18 15,9 8-15,0 8 16,8 18-16,-8 18 16,8 8-16,0 17 15,1-17 1,-10 0-16,1-18 16,-9-16-16,0-1 0,-9-17 15,1 0 1,-1-17-16,0-1 15,9 1-15,0 0 16,0-9-16,-8-9 16,8-17-16,0-9 15,0-8-15,8 8 16,10 1-16,-1-1 16,9 18-1,-8-1-15,8 1 16,0 17-16,8 0 15,-8 9-15,0 8 16,-8 0-16,-10 1 16,1-1-16,0 0 15,-18 18 1,-8-9-16,-18 9 0,-8-1 16,-1-8-1,10 0-15,7-17 16,10-9-16,17 0 15</inkml:trace>
  <inkml:trace contextRef="#ctx0" brushRef="#br0" timeOffset="4922.35">12982 6589 0,'0'0'0,"0"0"0,0 9 16,0 8-16,0 0 15,0 9-15,0 9 16,0-9-16,0 0 15,0 0-15,0 0 16,0-9-16,0-8 16,0 0-1,0-1-15,0-8 16,0 0-16,0-8 16,0-1-16,18-17 15,16-9-15,1-8 16,0 8-16,-9 1 15,0 16-15,0 1 16,0 17-16,-9 0 16,1 9-1,-10 8-15,1 0 16,0 9-16,-1 0 16,1 0-16,-9 0 15,0 0-15,9-8 16,0-10-16,-1 1 15</inkml:trace>
  <inkml:trace contextRef="#ctx0" brushRef="#br0" timeOffset="5178.3">13451 6710 0,'0'0'0,"0"0"0,0 0 15,0 0-15,0 0 16,0 0-16,0 0 16,18 0-16,-1 0 15,0 0-15,18-8 16,8 8-16,-17 0 15</inkml:trace>
  <inkml:trace contextRef="#ctx0" brushRef="#br0" timeOffset="5379.92">13798 6433 0,'0'0'0,"0"0"0,0 0 0,0 9 16,0 8-16,0 18 16,9-1-16,0 18 15,0 0-15,-1 9 16,1-9-16,0-9 16,-9-34-1</inkml:trace>
  <inkml:trace contextRef="#ctx0" brushRef="#br0" timeOffset="6109.9">13859 6000 0,'0'0'0,"0"0"16,0 0-16,0 0 0,0 0 16,0 0-1,0 0-15,0 0 16,0 0-16,0 0 15,0 0-15,9 0 16,8 0-16,1 0 16,-1 9-16,9 8 15,0 0 1,0 9-16,-8 9 16,-10-9-16,1 0 15,0 0-15,-1 0 16,10-9-16,-10 9 15,1-17-15,0 0 16,-1-1-16,1 1 16,0 0-1,-1-1-15,-8-8 16,0 0-16,0 0 16,0 9-16,0 0 15,0-1-15,0 1 16,0 8-16,0 1 15,0-1-15,0 0 16,0 0-16,0 9 16,0 9-1,0 0-15,0-1 16,9 1-16,0 17 16,0-9-16,-1 1 15,1-1-15,0 0 16,-1-17-16,1 0 15,0 9-15,-9-9 16,0 0 0,-9 0-16,0-9 15,-17 9-15,-9 17 16,18-17-16</inkml:trace>
  <inkml:trace contextRef="#ctx0" brushRef="#br0" timeOffset="41107.12">8710 7343 0,'0'0'0,"0"0"16,-9 0-16,0 0 0,1 0 15,-1 0-15,0 0 16,1 0 0,-1 0-16,0 0 15,1 0-15,-10 0 16,10 0-16,-10 8 16,-8 9-16,9 1 15,-1 16 1,1 1-16,8 8 0,9 1 15,0-1 1,0-17-16,18 0 16,-10-9-16,10-8 15,-1 0-15,1-9 16,8-9-16,0 0 16,0-25-16,0-10 15,-18 1 1,-16 0-16,-1 8 15,0 0-15,1 18 16,-1 0-16,0 17 16,1 0-1,-1 0-15,9 0 16,0 0-16</inkml:trace>
  <inkml:trace contextRef="#ctx0" brushRef="#br0" timeOffset="41551.06">8883 7368 0,'0'0'0,"0"0"15,0 0-15,0 0 16,0 0-16,0 0 16,0 0-16,0 0 15,0 18-15,0-1 16,9 18 0,0-1-16,0-8 15,-1 0-15,1-8 16,-9-1-16,0 0 15,0-8-15,0 0 16,0-1-16,0-8 16,0 0-16,0-8 15,0-1-15,0-17 16,0 0 0,17-9-16,9 1 15,9-10-15,17 1 16,-8 9-16,8 16 15,-26 10-15</inkml:trace>
  <inkml:trace contextRef="#ctx0" brushRef="#br0" timeOffset="42075.37">9309 7368 0,'0'0'0,"-9"0"16,1 0-16,-1 0 15,0 0-15,9 0 16,0 0-16,0 0 16,0 0-16,0 0 15,18 0-15,-1 0 16,9 0-16,9 0 15,17-8 1,17-9-16,-34 17 16</inkml:trace>
  <inkml:trace contextRef="#ctx0" brushRef="#br0" timeOffset="42384.7">9352 7213 0,'0'-9'0,"0"9"15,0 0-15,0 0 16,0 0-16,0 0 16,0 0-16,0 0 15,-8 17-15,-1 9 16,0 35-1,-8 8-15,8 9 16,9-9 0,0-8-16,0-18 0,9 1 15,0-18 1,8-9-16,0-8 16,9-9-16,1 0 15</inkml:trace>
  <inkml:trace contextRef="#ctx0" brushRef="#br0" timeOffset="42834.29">9752 7100 0,'0'-9'0,"-9"1"16,-8-1 0,8 9-16,0 0 15,1 0-15,8 0 16,-9 0-16,0 17 15,1 9-15,-1 26 16,-8 26-16,-1 18 16,1-1-1,0-17-15,-1-26 0,10-9 16,-1-8 0,9-18-16,0 0 15,0-8-15,0 0 16,0-9-16,0-9 15,0 0-15,17-17 16,1 0-16,-1 0 16,-8 9-16,8 0 15,-8 8 1,-1 9-16,1 0 16,0 0-16,-1 9 15,1-1-15,0 10 16,-1-1-16,1 0 15,0 1-15,-1-10 16,1 1-16,0 0 16,0-1-16</inkml:trace>
  <inkml:trace contextRef="#ctx0" brushRef="#br0" timeOffset="43213.99">10143 7386 0,'-9'0'0,"0"0"0,1 0 15,-1 0-15,0 8 16,-8 10-16,-1-1 16,1 0-16,0 18 15,8 0-15,-8 8 16,17-17-16,0 0 15,0 0 1,8-9-16,1 1 16,0-10-16,-1 1 15,1 0-15,0-9 16,8-9-16,-8 0 16,0 1-16,-1-27 15,1-8-15,-18-9 16,-8 17-16,-1 9 15,10 9 1,-1 17-16,9-9 16,0 0-16,9 9 15</inkml:trace>
  <inkml:trace contextRef="#ctx0" brushRef="#br0" timeOffset="44077.04">10629 7455 0,'0'0'0,"0"0"16,0 0-16,-9 0 15,1 0-15,-1 0 16,0-9 0,1 1-16,-1-1 15,0 0-15,0 1 16,-8-1-16,0 0 15,-1 1-15,-8-1 16,0 9-16,0 0 16,0 9-16,-9 8 15,9 18 1,9-1-16,0 1 0,17 0 16,0-9-1,0 0-15,8-9 16,1-8-16,0-1 15,8 1-15,0-9 16,1 0-16,-1 0 16,-8 0-16,0 0 15,-1 0 1,1 0-16,0 0 16,8 17-16,0 1 15,1 16-15,-1 18 16,0 9-16,-8-1 15,0 1-15,-1-18 16,-16 1-16,-1-10 16,0-8-16,-8 0 15,8-8 1,-8-10-16,0 1 16,-1-9-16,1-9 15,0-17-15,-1-8 16,18-10-16,9 1 15,8-9-15,18 0 16,8 9-16,-17 26 16</inkml:trace>
  <inkml:trace contextRef="#ctx0" brushRef="#br0" timeOffset="44507.49">10742 7377 0,'0'0'0,"0"0"15,0 0-15,0 0 16,-9 9-16,0-1 15,1 10-15,-1 8 16,9 8-16,0 1 16,0 8-1,9-8-15,-1 0 16,10-9-16,-1 0 16,1-18-16,-1 1 15,9 0-15,0-9 16,0-9-16,-9 0 15,-8 1-15,0-1 16,-1-17 0,-16-9-16,-1 1 15,-8-1-15,-1 18 16,1-1-16,8 10 16,1-1-16,8 9 15</inkml:trace>
  <inkml:trace contextRef="#ctx0" brushRef="#br0" timeOffset="45004.49">11141 7446 0,'0'0'0,"0"0"0,0 0 15,0 0-15,0 0 16,0 9-16,0 8 16,-8 9-16,-1 9 15,0 0 1,9 8-16,-8-17 15,8 0-15,0-9 16,0-8-16,0 0 16,0-9-16,0 0 15,0-9-15,0-8 16,17-27-16,0 1 16,1 8-1,8 1-15,-9 16 16,-8 1-16,-1 17 15,1 0-15,0 0 16,-1 17-16,1 1 16,0-1-16,0 9 15,-9 0-15,0-9 16,17 1-16,9 8 16,-9-18-1</inkml:trace>
  <inkml:trace contextRef="#ctx0" brushRef="#br0" timeOffset="45688.85">11680 7507 0,'0'0'0,"0"0"0,0-9 16,0 9-16,0 0 16,0 0-16,-9-8 15,0-1-15,1 9 16,-1 0-16,-8 0 15,-1 0-15,1 17 16,-1 1-16,1-1 16,0 9-1,8-9-15,9 1 16,0-1-16,0 0 16,0-8-16,0 0 15,9-1-15,-1-8 16,1 0-16,0-8 15,8-1-15,1-17 16,-1 9-16,-8-1 16,-1 1-1,1 17-15,-9 0 16,0 0-16,9 17 16,8 1-16,0 8 15,1 0-15,16 0 16,1 0-16,26 0 15,0-9 1,-44-17-16</inkml:trace>
  <inkml:trace contextRef="#ctx0" brushRef="#br0" timeOffset="46184.64">12288 7282 0,'0'0'0,"-9"-9"0,0 1 16,0 8-16,1 0 15,-1 0-15,0 0 16,1 26-16,-10 34 16,1 18-16,0 9 15,-1-1 1,1 1-16,17 0 15,0-10-15,9-33 16</inkml:trace>
  <inkml:trace contextRef="#ctx0" brushRef="#br0" timeOffset="55267.98">8475 8425 0,'0'0'0,"0"0"0,0 0 15,0 0-15,0 0 16,0 0-16,0 0 16,0 0-1,0 0-15,0 0 16,0 0-16,0 0 15,0 0-15,0 17 16,9 1-16,0 16 16,-1 1-16,1 0 15,-9-1-15,0-8 16,0 0 0,-9 0-16,9 0 15,0-17-15,0 0 16,0-9-16,0 0 15,0 0-15,0 0 16,0-9-16,0 0 16,0 1-16,0-10 15,18-8 1,-1 0-16,1 9 16,-1 0-16,0 8 15,1 0-15,-1 1 16,0 8-16,9 0 15,-8 0-15,-1 17 16,0 0-16,-8 1 16,0 8-16,0 0 15,-1 0 1,1-9-16,8 0 16,1-8-16,-10-9 15</inkml:trace>
  <inkml:trace contextRef="#ctx0" brushRef="#br0" timeOffset="55673.77">8979 8529 0,'0'0'0,"0"0"16,0 0-16,0 0 15,0 0-15,0 0 16,0 0 0,-9 17-16,1 1 15,8 16-15,0 1 16,0 0-16,0 8 16,8-17-16,10 0 15,-1 0-15,0-17 16,1-1-1,-1-8-15,1-8 0,-1-1 16,0 0 0,-8-8-16,0-9 15,-1 0-15,-16 0 16,-1 0-16,0 9 16,1-1-16,-10 1 15,10 17-15,-1 0 16,0 0-16,0 0 15,9 0 1</inkml:trace>
  <inkml:trace contextRef="#ctx0" brushRef="#br0" timeOffset="56104.88">9335 8564 0,'0'0'0,"0"0"15,0 0-15,0 0 16,0 0-16,0 0 16,0 0-1,0 0-15,0 0 0,0 8 16,0 10-1,0-1-15,0 0 16,0 1-16,0 8 16,0-9-16,0 0 15,0-8-15,0 0 16,0-1-16,0-8 16,0 0-1,0 0-15,0 0 16,0-8-16,0-1 15,0 0-15,9-8 16,8-9-16,9 0 16,9 0-16,8 9 15,18 8-15,-26 0 16</inkml:trace>
  <inkml:trace contextRef="#ctx0" brushRef="#br0" timeOffset="58799.49">9856 8581 0,'0'0'0,"0"0"15,0-9-15,0 1 16,0 8-16,0 0 16,0 0-16,0 0 15,0 0-15,0 0 16,0 17-16,0 9 16,-9 9-1,1 8-15,8-8 16,0-9-16,0 0 15,0-9-15,0-8 16,0-1-16,0-8 16,0 0-16,0-8 15,0-1-15,8-17 16,10 0-16,-1-9 16,0 9-1,1 0-15,8 0 16,0 9-16,0 0 15,-9 8-15,1 9 16,-10 0-16,1 0 16,0 17-16,-1 1 15,1-1-15,0 9 16,-9 0 0,0-9-16,0-8 15,0 0-15,0-1 16,0-8-16,17-8 15,1-18-15,-1-9 16,9 0-16,-17 18 16,-1 0-16,1-1 15,0 18-15,-1 0 16,1 0 0,0 18-16,-1 8 15,10 8-15,17 36 16,17 8-16,-18-44 15</inkml:trace>
  <inkml:trace contextRef="#ctx0" brushRef="#br0" timeOffset="59486.03">10690 8633 0,'0'0'0,"0"0"0,0 0 15,0 0-15,0-9 16,0 1-16,0-1 16,-9 0-16,0 1 15,1-1-15,-1 0 16,0 1-16,1-1 15,-10 0 1,-8 9-16,9 0 16,-9 0-16,0 18 15,0-1-15,0 9 16,8 0-16,1 9 16,17-1-16,0 1 15,9-9-15,-1 0 16,1-17-16,0-1 15,-1 1-15,10-18 16,-1 1 0,0-1-16,1-8 15,-10-1-15,1 1 16,0 0-16,0 8 16,-1 0-16,-8 9 15,0 0-15,0 0 16,0 0-16,9 9 15,8 8 1,1 1-16,-1 8 16,18 0-16,17-1 15,17 10-15,-34-18 16</inkml:trace>
  <inkml:trace contextRef="#ctx0" brushRef="#br0" timeOffset="59758.39">11037 8191 0,'-9'0'0,"1"0"0,-1 0 0,0 0 15,1 0 1,-1 18-16,0 8 15,1 34-15,-1 18 16,9 9-16,0-1 16,0 1-16,0-18 15,0-17-15,0-8 16,9-19-16,8 1 16,-8-17-1</inkml:trace>
  <inkml:trace contextRef="#ctx0" brushRef="#br0" timeOffset="59960.24">11176 8624 0,'0'0'0,"0"0"0,0 0 16,0 9-16,0 8 15,0 9-15,0 9 16,0 0-16,0-9 15,0 0-15,0-1 16,0-7-16,0-10 16</inkml:trace>
  <inkml:trace contextRef="#ctx0" brushRef="#br0" timeOffset="60109.75">11176 8269 0,'0'0'0,"0"0"15,0 0-15,0 0 16,0 0-16,0 0 16,0 0-16,26-8 15,26-1-15,-26 9 16</inkml:trace>
  <inkml:trace contextRef="#ctx0" brushRef="#br0" timeOffset="60718.79">11480 8624 0,'0'0'0,"0"0"0,-9-8 15,-8-1-15,0 9 16,8-9-16,0 9 15,0 0-15,1 0 16,-1 0-16,9 0 16,0 0-1,0 0-15,0 0 16,0 0-16,0 0 16,0 0-16,0 0 15,9 0-15,-1 0 16,1 0-16,0 0 15,0 9-15,-9 0 16,0 8 0,0 0-16,0 1 15,0 16-15,0 1 16,0-9-16,0 0 16,8 0-16,10 0 15,-1 0-15,0 0 16,-8 0-16,0-9 15,-1 0-15,1 1 16,-9-1 0,-9 0-16,1 1 15,-1-1-15,-8 0 16,-1-8 0,1 0-16,-9-1 0,8 1 15,1-9 1,8-9-16,1 1 15,8-1-15,0-17 16,17-17-16,18-1 16,8-8-16,-25 35 15</inkml:trace>
  <inkml:trace contextRef="#ctx0" brushRef="#br0" timeOffset="61288.13">11836 8676 0,'0'0'0,"0"0"0,-9 0 16,1 0-16,-1 9 15,0-9-15,1 0 16,-1 0-16,9 0 16,0 0-1,0 0-15,0 0 16,0 0-16,0 0 15,9 0-15,-1 0 16,1 0-16,0 0 16,-1 0-16,-8 0 15,0 0-15,0 0 16,0-9 0,0 1-16,-8-1 15,-1 0-15,0 1 16,1 8-16,-1 0 15,0 0-15,0 0 16,1 0-16,-1 0 16,0 8-16,1 10 15,8 8-15,0 8 16,8 10 0,1-1-16,17 0 15,18-8-15,-10-18 16,-16-8-16</inkml:trace>
  <inkml:trace contextRef="#ctx0" brushRef="#br0" timeOffset="62048.23">12409 8659 0,'0'0'0,"0"0"16,0 0-16,0 0 16,0 0-16,0 0 15,-9 0-15,1 0 16,-10 0-16,-16 0 15,8 0-15,0 0 16,-1 0 0,1 0-16,0 9 15,9-1-15,-9 10 16,0-1-16,9 9 16,-1 9-16,9-1 15,9 1-15,0-9 16,0 0-1,0-9-15,9-8 16,0-1-16,8-8 16,1-8-16,-1-10 15,9-16-15,0-10 16,9-16-16,-9-18 16,0 0-16,-17 17 15,-1 9 1,1 9-16,-9 8 15,0 18-15,0 0 16,0 8-16,0 9 16,0 0-16,0 9 15,0 17-15,0 34 16,17 36-16,1 16 16,-1-8-16,18-9 15,0-17 1,25-17-16,27-9 15,-26-26-15</inkml:trace>
  <inkml:trace contextRef="#ctx0" brushRef="#br0" timeOffset="98242.98">24410 8650 0,'0'0'0,"0"0"0,0 0 16,0 0-16,0 0 16,0 0-16,0 0 15,-9 18-15,-25 16 16,-10 18-16,-17 0 15,-8 0 1,-1-9-16,10 1 0,8-1 16,-1-17-1,19 0-15,16-17 16,1-1-16,0 1 16,17 0-16,0 8 15,17 0-15,26 18 16,10 0-16,7 8 15,27 0-15,-17-17 16,-18 0 0,-9-9-16,-17-8 15,-8 0-15,8 8 16,-9 0-16</inkml:trace>
  <inkml:trace contextRef="#ctx0" brushRef="#br0" timeOffset="98437.16">24575 9049 0</inkml:trace>
  <inkml:trace contextRef="#ctx0" brushRef="#br0" timeOffset="98992.07">24836 9144 0,'0'0'0,"0"26"16,-9 35-16,0 16 16,1 1-16,8 35 15,17 0 1,-8-70-16</inkml:trace>
  <inkml:trace contextRef="#ctx0" brushRef="#br0" timeOffset="99812.12">24462 8849 0,'0'0'0,"0"0"16,0 0-16,0 0 16,0 0-16,0 0 15,9 0-15,8 9 16,9 0-1,9 8-15,0 0 16,-1 1-16,-7-1 16,-1 0-16,0 9 15,-18 0-15,1 0 16,-9 0-16,-9 9 16,1 0-1,-1-1-15,9-8 16,0 0-16,0-8 15,0-1-15,9 0 16,8-8-16,0 0 16,1-1-16,8-8 15,9-8-15,-1-1 16,1-17-16,0 0 16,-9-17-16,0-1 15,0 10 1,0-1-16,-9 0 15,-8 9-15,-9 9 16,9 0-16</inkml:trace>
  <inkml:trace contextRef="#ctx0" brushRef="#br0" timeOffset="109309.88">25391 8572 0,'-8'-8'0,"-1"8"16,9 0-16,0 0 15,0 0-15,-9 0 16,1 0 0,-1 8-16,0 18 15,1 52-15,-19 44 16,-7 33-16,-1 10 16,18-44-16,8-26 15,0-17-15,9-17 16,0-18-1,0-17-15,18-8 16,-10-18-16</inkml:trace>
  <inkml:trace contextRef="#ctx0" brushRef="#br0" timeOffset="109927.3">25574 9057 0,'0'0'0,"0"0"0,0 0 15,0 0-15,8 0 16,10 0 0,16 0-16,10 0 15,8 0-15,0 0 16,0 0-16,-8 0 15,-18 0-15,-9 9 16</inkml:trace>
  <inkml:trace contextRef="#ctx0" brushRef="#br0" timeOffset="110140.16">25565 9257 0,'0'0'0,"0"0"0,9 0 16,17 8-16,8 1 15,1 0 1,17 8-16,9-9 16,0 10-16,-26-1 15</inkml:trace>
  <inkml:trace contextRef="#ctx0" brushRef="#br0" timeOffset="110707.33">26729 8529 0,'-9'-9'0,"0"1"15,1-1-15,-1 9 16,0 0-16,-8 0 16,-9 9-16,-9 8 15,-8 35-15,-18 43 16,-9 44 0,10 8-16,16 18 15,18-27-15,17-8 16,18-17-16,8-9 15,18-18-15,0-17 16,26-25-16,26-10 16,-44-16-16</inkml:trace>
  <inkml:trace contextRef="#ctx0" brushRef="#br0" timeOffset="111323.57">26885 9161 0,'0'0'0,"0"0"0,0 0 15,0 0-15,0 0 16,0 0-16,0 0 16,0 0-16,0-8 15,0-1-15,0 0 16,-9 1 0,1-1-16,-1 9 15,0 0-15,-17 0 16,9 0-16,-1 17 15,-8 9-15,0 9 16,0 8-16,9 9 16,0-9-16,17-8 15,0-9 1,8 0-16,10-9 16,-1-8-16,0 0 15,9-9-15,0-9 16,9-8-16,-9-9 15,0 0-15,-8 0 16,-10 8-16,1 1 16,0 8-16,-9 1 15,0 8 1,0 0-16,0 17 16,0 0-16,0 18 15,0 0-15,8-1 16,-8 18-16,26 0 15,0-8-15,18-18 16,-18-18-16</inkml:trace>
  <inkml:trace contextRef="#ctx0" brushRef="#br0" timeOffset="111658.78">27232 9516 0,'0'0'0,"0"0"0,-8 0 15,-1 0-15,0 0 16,1 18-16,8-1 16,0 0-16,0 9 15,8-8-15,10-1 16,-1-8-16,0-1 15,9 1-15,9-18 16,-9 1 0,0-1-16,-8 0 15,-1-17-15,-8 0 16,-9 0-16,-9-8 16,0 16-16,-17 1 15,-17 0-15,17 17 16,26 8-16</inkml:trace>
  <inkml:trace contextRef="#ctx0" brushRef="#br0" timeOffset="113292.12">28856 9049 0,'0'0'0,"0"0"0,0 0 15,-9 0-15,1 0 16,-18 0-16,-18 0 16,1 17-16,-9 9 15,0 17-15,-9 18 16,9 0-16,17-18 15,18 0 1,-1-8-16,18-1 16,9-8-16,8-8 15,1-10-15,16 1 16,1-18 0,0 1-16,0-1 15,8-17-15,1 0 16,-10 9-16,-8-1 15,-17 1-15,0 17 16,-1 0-16,-8 0 16,0 0-16,0 17 15,0 18-15,18 0 16,-1-1-16,0 1 16,1 0-1,-1-9-15,1-9 16,8-8-16,-9-1 15</inkml:trace>
  <inkml:trace contextRef="#ctx0" brushRef="#br0" timeOffset="113456.73">29160 9473 0,'0'0'0,"0"0"15,0 0-15,0 17 16,-9 9-16,9 18 16,0-18-16</inkml:trace>
  <inkml:trace contextRef="#ctx0" brushRef="#br0" timeOffset="113923.87">28986 8936 0,'0'0'0,"0"0"0,0 0 16,0 0-1,0 0-15,18 0 16,8 0-16,26-9 16,17 1-16,10-10 15,-1 1-15,-18 0 16,-7-1-16,-27 10 15</inkml:trace>
  <inkml:trace contextRef="#ctx0" brushRef="#br0" timeOffset="114160.15">29230 8720 0,'0'0'0,"0"0"16,0 0-16,0 8 16,0 18-16,0 9 15,0 17-15,0 0 16,0 0-16,0-9 16,0 0-1,0-17-15,8 0 0,1-17 16,0 0-16</inkml:trace>
  <inkml:trace contextRef="#ctx0" brushRef="#br0" timeOffset="114373.97">28995 8884 0,'0'0'0,"0"0"0,0 0 15,0 0-15,0 0 16,17 0-16,1 0 16,25 0-16,9 9 15,0-9-15,-8 0 16,8 8 0,-17 1-16</inkml:trace>
  <inkml:trace contextRef="#ctx0" brushRef="#br0" timeOffset="114573.18">29082 8780 0,'0'0'0,"0"0"0,0 0 16,17 18-16,9 25 15,18 17-15,8 1 16,9 0-16,-27-35 16</inkml:trace>
  <inkml:trace contextRef="#ctx0" brushRef="#br0" timeOffset="115037.38">29811 9516 0,'0'0'0,"0"0"0,0 0 15,0 0-15,0 0 16,9 0-16</inkml:trace>
  <inkml:trace contextRef="#ctx0" brushRef="#br0" timeOffset="115202.19">30263 9490 0,'0'0'0,"0"0"0,0 0 0,0 0 0,0 0 16,17 0 0,-8 0-16</inkml:trace>
  <inkml:trace contextRef="#ctx0" brushRef="#br0" timeOffset="115338.06">30584 9490 0,'0'0'0,"0"0"0,0 0 16,0 0-16,0 0 15</inkml:trace>
  <inkml:trace contextRef="#ctx0" brushRef="#br0" timeOffset="115457.2">30949 9499 0,'0'0'0,"0"0"16,9 0-16</inkml:trace>
  <inkml:trace contextRef="#ctx0" brushRef="#br0" timeOffset="116156.76">31843 9213 0,'0'0'0,"0"0"0,0 0 16,-8-8-16,-1-1 16,0 0-16,-17 1 15,-8-1-15,-1 9 16,-9 0-16,-8 17 16,-9 9-1,9 26-15,0 0 16,18 0-16,16 0 15,1-9-15,17 1 16,0-10-16,17-16 16,9-1-16,9-8 15,17-9 1,0-9-16,9-17 16,0 0-16,-18-9 15,1-8-15,-18 8 16,0 9-16,-18 9 15,1 8-15,0 9 16,-9 0-16,0 0 16,0 0-16,0 18 15,0-1 1,8 18-16,10-1 16,17 18-16,-1 9 15,1-18-15,8 9 16,-17-17-16</inkml:trace>
  <inkml:trace contextRef="#ctx0" brushRef="#br0" timeOffset="116656.43">32130 9594 0,'0'0'0,"0"0"0,0 0 16,0 0-16,0 0 16,9 18-16,-1-1 15,1 9-15,0 0 16,-1-9-1,1 1-15,-9-1 0,0-8 16,0-1 0,0 1-16,0-1 15,0-8-15,0 0 16,0 0-16,0-8 16,17-18-16,1 0 15,16 0-15,-7-9 16,-1 18-16,0 0 15,0-1 1,-9 10-16,0 8 16,1 0-16,-1 0 15,1 17-15,-1 9 16,0 9-16,1 8 16,-1 0-16,0 0 15,9-8-15,-8-18 16</inkml:trace>
  <inkml:trace contextRef="#ctx0" brushRef="#br0" timeOffset="117175.35">31922 8997 0,'0'0'0,"0"0"16,8 0-16,10 0 15,8 0-15,8-9 16,10 9-16,-10 9 15,-16-1-15</inkml:trace>
  <inkml:trace contextRef="#ctx0" brushRef="#br0" timeOffset="117407.26">32173 8823 0,'0'0'0,"0"0"0,0 0 16,0 0-16,0 26 0,0 9 15,0 8 1,9 9-16,0 0 16,-1-8-16,1-10 15,0 10-15,-9-1 16,8-26-16</inkml:trace>
  <inkml:trace contextRef="#ctx0" brushRef="#br0" timeOffset="117575.27">31991 9144 0,'0'0'0,"0"0"0,0 0 15,0 0-15,0 0 16,26-9-16,9 1 15,8-10-15,1 1 16,-10 17 0,-8 0-16</inkml:trace>
  <inkml:trace contextRef="#ctx0" brushRef="#br0" timeOffset="117809.68">31895 8919 0,'0'0'0,"0"0"0,0 0 16,9 0-16,9 17 15,25 0-15,0 9 16,9-8-1,9 8-15,0-9 16,-26-8-16</inkml:trace>
  <inkml:trace contextRef="#ctx0" brushRef="#br0" timeOffset="118824.2">32616 8763 0,'0'0'0,"0"0"0,0 0 16,18 0-16,-1 17 15,26 18-15,9 17 16,18 8-16,-1 27 16,-8 26-16,-9 8 15,-8 17-15,-27 10 16,-17-10-16,-9-17 15,-17-17 1,-43 26-16,-157 199 16</inkml:trace>
  <inkml:trace contextRef="#ctx0" brushRef="#br0" timeOffset="125253.91">27041 8962 0,'0'0'0,"0"0"16,0 0-16,0 0 15,0 0-15,18 0 16,-1 0-16,18-9 16,8 1-16,1 8 15,8 0-15,17 8 16,1 10-16,-18-1 16,-26-8-1</inkml:trace>
  <inkml:trace contextRef="#ctx0" brushRef="#br0" timeOffset="125570.27">27389 8763 0,'0'0'0,"0"0"0,0 0 16,0 0-16,0 0 16,0 0-16,0 0 15,0 0-15,0 17 16,-9 9 0,0 9-16,1 17 15,-1 0-15,9-9 16,0 0-16,0 1 15,0-27 1,0-8-16,0-1 0</inkml:trace>
  <inkml:trace contextRef="#ctx0" brushRef="#br0" timeOffset="125936.71">27241 8798 0,'0'0'0,"0"0"15,0 0-15,0 0 16,0 0-16,0 0 16,17 17-16,1 9 15,16 8-15,1 18 16,0-8-16,0 8 15,25-9-15,-25-17 16</inkml:trace>
  <inkml:trace contextRef="#ctx0" brushRef="#br0" timeOffset="126533.62">27232 9066 0,'0'0'0,"0"0"0,0 0 0,0 0 15,0 0-15,0 0 16,0 0 0,0 0-16,9-9 15,17-8-15,61-26 16,-18 17-16</inkml:trace>
  <inkml:trace contextRef="#ctx0" brushRef="#br0" timeOffset="207938.85">4715 13587 0,'0'0'0,"0"0"0,0 0 0,0 0 0,18 0 16,-1 0-16,26 9 15,10-1-15,-1-8 16,0 0-16,9-8 15,-9-1-15,-18 9 16,-16 0-16</inkml:trace>
  <inkml:trace contextRef="#ctx0" brushRef="#br0" timeOffset="208156.25">4759 13968 0,'0'0'0,"0"0"16,0 0-16,0 0 15,0 0-15,17 0 16,9 0-16,18 0 16,16-9-16,10 1 15,17-18 1,-18 17-16,-43 18 0</inkml:trace>
  <inkml:trace contextRef="#ctx0" brushRef="#br0" timeOffset="208856.65">6131 12712 0,'-9'0'0,"0"0"0,-8 17 16,-9 1-16,0 16 16,-18 18-16,10 9 15,-1 8-15,-8 44 16,8 43-16,0 34 16,0 27-1,18 8-15,0 17 16,17 1-16,17-9 15,9-9-15,26 0 16,9-34-16,0-44 16,8-34-16,1-27 15,-10-43-15,27-17 16,-26-17 0</inkml:trace>
  <inkml:trace contextRef="#ctx0" brushRef="#br0" timeOffset="209589.4">6669 13206 0,'0'0'0,"0"0"16,0 0 0,0 0-16,0 0 15,0 0-15,-9 0 16,1 0-16,-1 0 16,0 0-16,-17 0 15,0 0-15,0 0 16,-8 17-16,-10 18 15,9 8-15,1-8 16,16 17-16,1-9 16,17 0-1,0-17-15,17 0 16,1 0-16,8 0 16,8-17-16,10 0 15,8-18-15,-9 0 16,1-17-16,-18 9 15,0 0 1,-17-1-16,-1 10 16,1-1-16,-9 0 15,0 9-15,0 0 16,0 0-16,0 0 16,-9 18-16,1 25 15,8 26-15,8 9 16,10-17-16,16-1 15,1-16 1,8-10-16,18-8 16,-17-17-16,-27 0 15</inkml:trace>
  <inkml:trace contextRef="#ctx0" brushRef="#br0" timeOffset="210157.68">6660 14245 0,'0'0'0,"-8"9"0,-1 8 15,0 9-15,1 26 16,-1 17-16,0 27 16,9-19-1,0 1-15,0 0 16,9-17-16,0-18 15,-9-17-15,0 0 16,0-17-16,0 0 16,0-9-16,8-9 15,10 0-15,-1-17 16,18 0-16,-9 9 16,9 0-1,-1-1-15,1 18 16,0 0-16,-9 0 15,0 9-15,-17 0 16,-1 8-16,1 0 16,-18 1-16,-8 25 15,-26 9-15,-10-9 16,1-8 0,18-9-16,-1-18 15,9-16-15,8-9 16,1-27-16,17 27 15</inkml:trace>
  <inkml:trace contextRef="#ctx0" brushRef="#br0" timeOffset="210490.76">7025 12972 0,'0'0'0,"0"0"16,0 0-16,18 17 15,25 9-15,18 35 16,17 25-16,17 36 15,-8 34-15,0 43 16,-43-17-16,-18 17 16,-9-9-1,-17 10-15,-9-19 16,-8-77-16,17-69 16</inkml:trace>
  <inkml:trace contextRef="#ctx0" brushRef="#br0" timeOffset="211671.55">22005 14003 0,'0'0'0,"0"0"0,0 0 16,0 0-16,17 0 16,9 0-16,35 0 15,8 0-15,9-9 16,18 9-1,-44 0-15</inkml:trace>
  <inkml:trace contextRef="#ctx0" brushRef="#br0" timeOffset="211834.69">21970 14254 0,'0'0'0,"0"0"0,0 0 15,9 0-15,25 0 16,27 0 0,17-9-16,-34 0 15</inkml:trace>
  <inkml:trace contextRef="#ctx0" brushRef="#br0" timeOffset="212388.77">23394 12816 0,'0'0'0,"0"0"0,-9 0 15,1 17-15,-10 9 16,-8 18-16,-17 34 16,-9 34-1,0 44-15,8 0 16,9 35-16,-8 25 15,26 27-15,8 16 16,18-7-16,17-19 16,17-16-1,18-18-15,-9-34 0,9-53 16,8-25-16,18-27 16,-17-34-1,-36-17-15</inkml:trace>
  <inkml:trace contextRef="#ctx0" brushRef="#br0" timeOffset="213071.35">24028 13318 0,'0'0'0,"0"0"0,0 0 16,0 0-16,-9-8 15,1-1 1,-1 0-16,-17 1 16,-9 8-16,9 0 15,-9 0-15,1 17 16,-10 9-16,1 9 15,-9 17-15,8 17 16,10 18 0,-1-1-16,17-17 15,10-17-15,8-8 16,8-18-16,10-9 16,-1-8-16,1-9 15,16-18-15,18-16 16,-8-18-16,-9-9 15,-1 0-15,-8 18 16,-17 9 0,0 16-16,-1 1 15,1 0-15,-9 8 16,0 9-16,0 0 16,0 17-16,17 18 15,1 25-15,8 10 16,9 8-16,-1-18 15,1-16 1,8-18-16,-17-18 16</inkml:trace>
  <inkml:trace contextRef="#ctx0" brushRef="#br0" timeOffset="213388.24">24184 13596 0,'0'0'0,"0"0"0,0 0 0,18 0 16,8 0-16,17-9 15,18 0-15,8 1 16,-8-1 0,-9-8-16,9 17 15,-18 0-15</inkml:trace>
  <inkml:trace contextRef="#ctx0" brushRef="#br0" timeOffset="213604.3">24375 13422 0,'0'0'0,"0"0"0,0 0 16,0 18-16,0 16 15,0 18-15,0 18 16,-8-1-16,8 0 16,-9 0-16,18-25 15,8-18-15,-8-9 16,-1-8-16</inkml:trace>
  <inkml:trace contextRef="#ctx0" brushRef="#br0" timeOffset="214045.19">24914 13076 0,'0'0'0,"0"0"0,0 17 15,0 35-15,-9 35 16,0-1-16,9 18 15,0 0-15,-8-9 16,-1-17-16,9-26 16,0-17-16,0-9 15,0-9 1,0-8-16,0-9 16,0 0-16,0-9 15,9-17-15,8 0 16,0 0-16,9 9 15,9 0-15,0-1 16,17 18 0,0 0-16,-17 18 15,-9-1-15,0 0 16,-17 1-16,-1-1 16,-25 18-16,-18-1 15,-26 1-15,-17-9 16,-17 0-16,8-9 15,52-8-15</inkml:trace>
  <inkml:trace contextRef="#ctx0" brushRef="#br0" timeOffset="214520.87">22916 13249 0,'0'0'0,"0"0"16,0 0-16,0 0 16,0 0-16,0 26 15,0 17-15,-8 18 16,-1 17-16,9 17 16,0 0-16,0-8 15,0-52 1</inkml:trace>
  <inkml:trace contextRef="#ctx0" brushRef="#br0" timeOffset="-214741.84">22413 14158 0,'0'0'0,"0"0"0,0 0 15,0 0-15,17 0 16,18 0-16,26 0 16,8-8-16,9-1 15,0-8 1,-8-9-16,8 0 0,-8 9 16,-44 17-1</inkml:trace>
  <inkml:trace contextRef="#ctx0" brushRef="#br0" timeOffset="-214493.27">22430 14444 0,'0'0'0,"0"0"16,0 0-16,0 0 15,18 0-15,-1-8 16,26-1-16,9 0 16,9-8-1,9 0-15,-1-1 16,-8 1-16,17 17 16,0 9-16,-52-1 15</inkml:trace>
  <inkml:trace contextRef="#ctx0" brushRef="#br0" timeOffset="-214023.41">22413 14540 0,'0'0'0,"0"0"0,0 0 16,0 0-1,0 0-15,0 0 0,0 0 16,0 0 0,0 17-16,0 9 15,8 26-15,1 17 16,0 0-16,-9 1 16,0 8-16,0-26 15,0-9-15,0-17 16,0-9-16,0-8 15,0-1 1,0-8-16,0-8 16,-9-1-16,0 1 15,1-1-15,-10-8 16,10 8-16,-10 0 16,1 9-16,8 0 15,-17 18-15,0 16 16,0 1-16,0-1 15,9-8 1,-1-8-16,1-10 16,17 1-16,9 0 15,-1-9-15</inkml:trace>
  <inkml:trace contextRef="#ctx0" brushRef="#br0" timeOffset="-213682.57">22613 14669 0,'0'0'0,"0"0"0,0 0 15,0 0-15,0 0 16,8 9-16,10 0 16,-1-1-1,0 10-15,9-1 16,-8 0-16,-1 1 15,-8-1-15,-1 0 16,-16 9-16,-1 9 16,-17 8-16,0 1 15,-9-1-15,1 0 16,7-17 0,10-9-16,0-8 0,17 0 15,0-1 1,0 1-16,26 0 15,26-1-15,96-42 16,208-61-16</inkml:trace>
  <inkml:trace contextRef="#ctx0" brushRef="#br0" timeOffset="-213024.78">23950 15007 0,'0'0'0,"-9"0"15,0 0-15,1 0 16,-10 0-16,1 0 16,-9 0-16,0 18 15,0 8 1,0 8-16,8 1 16,1 8-16,17 0 15,0 1-15,0-10 16,17-8-16,1-8 15,8-10-15,9 1 16,-1-18 0,10 1-16,-1-18 15,-17 0-15,0 8 16,-8 1-16,-10 0 16,1 8-16,0 9 15,-9 0-15,0 0 16,0 26-16,0 17 15,17 18-15,0 8 16,1-8 0,8-18-16,0-17 15,-17-9-15</inkml:trace>
  <inkml:trace contextRef="#ctx0" brushRef="#br0" timeOffset="-212809.32">24297 15284 0,'0'0'0,"0"0"0,0 0 16,9 0-16,17 0 15,17-8-15,18-1 16,0 0-1,34-8-15,10 8 16,-62 1-16</inkml:trace>
  <inkml:trace contextRef="#ctx0" brushRef="#br0" timeOffset="-212250.97">24992 14704 0,'0'0'0,"0"0"0,0 0 16,0 9-16,0 8 16,0 18-16,17 25 15,-8 36-15,0 8 16,-1 8-16,-8 1 16,0-18-1,0-26-15,0-17 16,0-26-16,0 0 15,0-17-15,0-9 16,0-9-16,0-8 16,9-26-16,8-1 15,1 10-15,-1-1 16,18 0 0,0 18-16,-1 0 15,10 17-15,-1 8 16,1 10-16,-18-1 15,0 0-15,-18-8 16,1 8-16,-18 1 16,-17 8-16,-26 0 15,-9-9 1,-17-8-16,26-18 16,35 0-16</inkml:trace>
  <inkml:trace contextRef="#ctx0" brushRef="#br0" timeOffset="-211875.55">25400 13223 0,'0'0'0,"0"0"0,0 0 15,9 9-15,17 25 16,26 36-16,35 60 15,17 60-15,-17 53 16,-18 34 0,-17 43-16,-34 35 15,-18-60-15,-26-27 16,-9-60-16,-9-43 16,-60 146-16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18:51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29134 7048 0,'0'0'0,"0"0"0,0 0 0,0 0 16,0 0-16,0 0 15,0 0-15,0 0 16,0 0-16,0 0 16,0 0-16,0 0 15,0 0 1</inkml:trace>
  <inkml:trace contextRef="#ctx0" brushRef="#br0" timeOffset="4426.64">3830 5039 0,'0'0'0,"-9"-9"0,0 9 16,0 0-16,9 0 15,0 0-15,0 0 16,0 0-16,0 0 16,0 0-16,0 0 15,9 0-15,9 0 16,-1 0-16,0 0 16,1 0-1,16 0-15,-8 0 16,9 9-16,9-1 15,8-8-15,0 0 16,9 0-16,-1 0 16,1 0-16,0 0 15,8 0-15,1 0 16,8-8 0,9 8-16,-9 0 15,0 0-15,18 0 16,-1-9-16,1 9 15,-9-9-15,-1 1 16,10-1-16,-1 0 16,1 9-16,-18 0 15,9-8-15,8-1 16,-8 9 0,-9 0-16,-17 0 15,0 0-15,-9 0 16,-8 0-16,-10 0 15,-8 0-15,9 0 16,0 9-16,-18-1 16</inkml:trace>
  <inkml:trace contextRef="#ctx0" brushRef="#br0" timeOffset="5452.29">2162 4597 0,'0'0'0,"0"0"0,0 0 16,0 0-16,0 0 15,0 0-15,0 0 16,-8 26 0,8 26-16,-9 26 15,9 26-15,-17 0 16,8 0-16,9-18 15,0-25-15,0-9 16,0-17-16,0-9 16,0 0-16,0-18 15,0 1 1</inkml:trace>
  <inkml:trace contextRef="#ctx0" brushRef="#br0" timeOffset="5858.52">2536 4926 0,'0'0'0,"0"0"0,-9 0 16,-8 0-16,-1 0 16,1 0-16,0 0 15,-1 9-15,1 8 16,-1 0-16,10 1 15,8 16-15,0 1 16,8 8-16,10-17 16,-1 0-1,9-8-15,-8-10 16,16-16-16,10-1 16,8-17-16,-9-17 15,1-1-15,-18-16 16,-9-9-16,-17 17 15,-9 17 1,-17 0-16,0 18 16,0 0-16,-9 8 15,1 9-15,16 0 16,1 17-16,17-8 16,0 0-16,0-9 15</inkml:trace>
  <inkml:trace contextRef="#ctx0" brushRef="#br0" timeOffset="6152.07">2900 4606 0,'-8'-9'0,"-1"9"16,0 0-16,1 0 15,8 0-15,0 0 16,8 17-1,10 1-15,16-1 16,36 18-16,8 8 16,0-8-16,-17-9 15,-18 0-15,-17-9 16,1 0-16,-19 1 16,-16 16-16,-27 10 15,-17 25-15,-26 9 16,8 17-1,53-43-15</inkml:trace>
  <inkml:trace contextRef="#ctx0" brushRef="#br0" timeOffset="6823.39">2110 6373 0,'0'0'0,"0"0"16,0 0-16,0 0 16,0 17-16,0 17 15,-9 53-15,9 26 16,0 8-16,0-8 15,0-27 1,0-25-16,0-9 0,0-18 16,0-8-1,9-17-15</inkml:trace>
  <inkml:trace contextRef="#ctx0" brushRef="#br0" timeOffset="7218.96">2536 6658 0,'0'0'0,"-9"0"0,0 0 16,1 0-16,-1 0 15,-8 9-15,8 8 16,-8 18-16,17 0 15,0-1-15,0 10 16,17-1 0,0 0-16,9-17 15,-8 0-15,-1-17 16,18-9-16,-9-9 16,0-8-16,0-9 15,-9-9-15,-17-17 16,-8-17-16,-18 8 15,-1 18 1,1 8-16,-8 18 16,8 17-16,8 0 15,1 0-15,17 9 16,0-1-16,9 1 16</inkml:trace>
  <inkml:trace contextRef="#ctx0" brushRef="#br0" timeOffset="7502.81">2866 6424 0,'-9'0'0,"0"0"0,1 0 16,8 0-16,0 0 16,0 0-16,0 0 15,17 18-15,18 8 16,17 8-1,9 1-15,8 8 16,-17-17-16,-8 0 16,-10 0-16,-8 0 15,-17 9-15,-9 8 16,-26 35-16,-26 26 16,-35 17-16,-26 1 15,-8 34 1,-123 173-16</inkml:trace>
  <inkml:trace contextRef="#ctx0" brushRef="#br0" timeOffset="17333.03">6565 4259 0,'0'0'0,"-9"0"0,1 9 0,-1 0 16,0 8-16,1 0 15,-1 9-15,-9 18 16,1 16 0,8 61-16,1 44 15,8 8-15,0 0 16,0-43-16,0-26 15,0-17-15,0-27 16,0-16-16,0-10 16,0-25-16,0 0 15,17-18-15,-8 0 16</inkml:trace>
  <inkml:trace contextRef="#ctx0" brushRef="#br0" timeOffset="17800.62">6556 4381 0,'-8'0'0,"8"0"16,0 0-16,0 0 16,0 0-16,0 0 15,0 0-15,0 0 16,17 0-16,35-9 15,26 0-15,18-8 16,8 0 0,9-1-16,0 1 0,0 0 15,-18 8 1,-8-8-16,-18 17 16,-8 0-16,-17 0 15,-1 17-15,0 0 16,-17 1-16,1 8 15,-1 8-15,0 1 16,-9 17 0,0 8-16,1 27 15,-10 34-15,1 9 16,0 26-16,-18 0 16,9-26-16,0-9 15,0-17-15,0-17 16,-9-18-16,1-17 15,8-9-15,8-17 16,-8-8 0</inkml:trace>
  <inkml:trace contextRef="#ctx0" brushRef="#br0" timeOffset="18084.47">6556 5567 0,'-8'0'0,"8"0"16,0 0-16,0 0 16,17 0-16,26 17 15,44-8-15,26 8 16,43-8-1,1 0-15,-18-9 16,-26-9-16,-18 0 16,-8 9-16,-35 0 15,0-8-15,0-1 16,-34 9-16</inkml:trace>
  <inkml:trace contextRef="#ctx0" brushRef="#br0" timeOffset="18417.2">6964 4571 0,'-8'-9'0,"8"9"0,0 0 16,0 0-16,8 0 15,18 0-15,9 0 16,9 0-16,8-8 16,8-1-1,-16 0-15,-9 9 16,-9 0-16,0 0 15,-9 9-15,-8 0 16</inkml:trace>
  <inkml:trace contextRef="#ctx0" brushRef="#br0" timeOffset="18666.18">7312 4640 0,'0'0'0,"-9"0"0,0 0 0,1 0 15,8 0-15,0 0 16,0 0-16,-9 0 16,0 0-1,1 0-15,-1 26 16,-8 18-16,8 8 16,0 8-16,1 1 15,-1 0-15,0-18 16,0 0-16,1-17 15,8 0-15,0 0 16,0-17-16</inkml:trace>
  <inkml:trace contextRef="#ctx0" brushRef="#br0" timeOffset="18850.56">7043 5195 0,'0'0'0,"0"0"16,0 0-16,0 0 15,0 0-15,0 0 16,17 0 0,18 0-16,17 0 15,17 0-15,1 0 16,-1 0-16,-34 0 16</inkml:trace>
  <inkml:trace contextRef="#ctx0" brushRef="#br0" timeOffset="20637.73">3612 6840 0,'0'0'0,"0"0"15,0 0-15,0 0 16,0 0-16,18 0 16,17 0-16,25 0 15,18 0 1,27 9-16,25-18 15,18 9-15,34-8 16,18-10-16,-18 10 16,0-1-16,-17 0 15,-26 9-15,-17 0 16,-27 0-16,-25 9 16,-18 0-1,-9-1-15,-8 10 16,-9-1-16,-17-17 15</inkml:trace>
  <inkml:trace contextRef="#ctx0" brushRef="#br0" timeOffset="21132.79">5888 6424 0,'0'0'0,"0"0"15,0 0-15,0 0 16,0 18-16,0 34 15,0 34-15,0 36 16,0 42 0,8 1-16,-8-18 15,9-17-15,-9-26 16,0-18-16,0-16 16,0-18-16,0-26 15,0-9-15,0-8 16,0-9-16</inkml:trace>
  <inkml:trace contextRef="#ctx0" brushRef="#br0" timeOffset="21313.09">6096 6390 0,'0'0'0,"0"0"0,-9 0 15,-8 0 1,8 0-16,9 0 16,0 0-16,0 0 15</inkml:trace>
  <inkml:trace contextRef="#ctx0" brushRef="#br0" timeOffset="21687.82">6782 6329 0,'9'0'0,"25"0"16,36 0-16,17-8 15,17 8 1,0 0-16,-17 0 16,-9 0-16,-17 0 15,-18 0-15,-17 0 16,0 0-16,-8 0 16,-1 0-16,-8 0 15,0 0 1,-1 0-16,1 0 15,0 8-15,-1 10 16,1-1-16,-9 17 16,0 27-16,0 17 15,9 9-15,-18 34 16,9 9-16,0-9 16,-9-8-16,9-1 15,0-8 1,0-17-16,0-18 15,0-17-15,0-9 16,-8-17-16,-1 0 16,0-17-16,9 0 15</inkml:trace>
  <inkml:trace contextRef="#ctx0" brushRef="#br0" timeOffset="22033.22">6513 7585 0,'9'0'0,"34"0"0,70-9 15,26 1 1,17-10-16,-8 1 16,-35 0-16,-27-1 15,-16 1-15,-18 8 16,-17 9-16,-9 0 15,-18 0-15,-8 0 16</inkml:trace>
  <inkml:trace contextRef="#ctx0" brushRef="#br0" timeOffset="23349.36">6139 6390 0,'0'0'0,"0"0"15,0 0-15,0 0 16,0 0-16,0 0 16,0 0-16,0 0 15,-8 0-15,-1 0 16,0 0-16,1 0 15,-10 0-15,-8-9 16,9 9-16,0 0 16,8 0-1,0 0-15,0 0 16,1 0-16,8 0 16,0 0-16,0 0 15,26 0-15,17-8 16,18-1-16,35 0 15,16 1-15,-7-1 16,-10 0 0,1 1-16,-18-1 15,-9 0-15,-8 9 16,-17 9-16,-27 0 16</inkml:trace>
  <inkml:trace contextRef="#ctx0" brushRef="#br0" timeOffset="29848.11">6556 6485 0,'0'0'0,"-8"0"0,-1 0 16,0 0-16,1 0 16,8 0-16,0 0 15,0 0-15,-9 9 16,0 17-16,0 8 16,1 18-1,-10 18-15,18 16 16,0 18-16,0-9 15,0-8-15,0-9 16,0-26-16,9-9 16,-9-17-1,0 0-15,9-17 0,-1 0 16,1-9 0</inkml:trace>
  <inkml:trace contextRef="#ctx0" brushRef="#br0" timeOffset="30117.86">6548 7048 0,'0'-9'0,"0"1"15,-9-1-15,0 0 16,1 9-16,8 0 15,0 0-15,0 0 16,0 0 0,0 0-16,0 0 15,17-8-15,9-1 16,9 0-16,8 1 16,18-1-16,8-8 15,-43 17-15</inkml:trace>
  <inkml:trace contextRef="#ctx0" brushRef="#br0" timeOffset="30448.04">7008 6710 0,'0'0'0,"-9"-8"16,-8-10-16,8 10 16,0-1-16,1 0 15,8 9-15,0 0 16,0 0-16,0 0 16,-9 18-16,9 8 15,0 26-15,0 43 16,9 17-16,8-8 15,0-17 1,1 0-16,-1-1 16,-8-17-16,8-8 15,-8-35-15</inkml:trace>
  <inkml:trace contextRef="#ctx0" brushRef="#br0" timeOffset="59657.2">7972 5013 0,'0'0'0,"0"0"0,0 0 15,0-9-15,0 0 16,0 1-16,0 8 16,0 0-1,0 0-15,8-9 16,1 9-16,17-9 15,9 9-15,8-8 16,9 8-16,18 0 16,-1 0-1,1 0-15,-1 0 16,1 0-16,17 0 16,-1 0-16,10 8 15,-1-8-15,1 0 16,8 0-16,0 0 15,1 0-15,7 0 16,1 0 0,-8 0-16,-10 9 15,9-9-15,0 9 16,-8-1-16,-9 1 16,-9 0-16,0-9 15,-17 0-15,0 0 16,-18 0-16,-8 0 15,-9 0-15,-9 8 16</inkml:trace>
  <inkml:trace contextRef="#ctx0" brushRef="#br0" timeOffset="60635.73">7798 6918 0,'0'0'0,"0"0"0,0 0 16,0 0-16,0 0 15,0 0-15,0 0 16,0 0-1,0 0-15,9 0 16,8 0-16,0 0 16,9 0-16,9 0 15,9 0-15,8 0 16,0 0-16,9 0 16,8 0-1,-8-9-15,0 9 16,8-8-16,1 8 15,-1 0-15,1 0 16,-1 0-16,0 0 16,1 0-16,-1 0 15,1 0-15,8 0 16,-8 0-16,-1 0 16,0 8-16,1-8 15,-1 0 1,1 9-16,-1 0 15,-8-1-15,0-8 16,-18 9-16,1-9 16,-1 0-16,1 9 15,-1-9-15,-17 0 16,0 0 0,-9 8-16,1-8 15,-9 0-15,-1 9 16,18 17-16,0 0 15</inkml:trace>
  <inkml:trace contextRef="#ctx0" brushRef="#br0" timeOffset="61714.8">10716 4623 0,'0'0'0,"0"0"16,-9 0-16,0-9 16,1 1-16,-1-1 15,-8 0-15,-1 1 16,-8-1-16,0 9 16,-9 0-16,9 0 15,0 17 1,0 1-16,-8 16 15,-1 1-15,0 17 16,18 17-16,-1 1 16,1-1-16,17 0 15,0 9 1,17-9-16,9-8 0,9-18 16,0 1-16,0-1 15,17-17 1,9 0-16,8-17 15,0-9-15,18-9 16,-9-17-16,1-17 16,-1-1-16,-9-8 15,-8-8-15,0-10 16,-18-8 0,-17-8-16,-17 17 15,-9-1-15,-17 1 16,-9 8-16,-9 18 15,-17 8-15,-9 9 16,-9 9-16,-8 17 16,9 0-16,-1 17 15,27-8-15,17 0 16,17-1 0</inkml:trace>
  <inkml:trace contextRef="#ctx0" brushRef="#br0" timeOffset="62019.31">10473 5047 0,'0'0'0,"0"0"0,0 0 15,0 0-15,0 0 16,0-8-16,17-1 16,18 0-1,26 1-15,8-1 16,18 0-16,0 1 16,-9-1-16,-9 0 15,-17 1-15,-8 8 16,-18 0-16,-17 8 15</inkml:trace>
  <inkml:trace contextRef="#ctx0" brushRef="#br0" timeOffset="62310.41">10811 4640 0,'0'0'0,"0"0"16,0 0-16,0 0 16,0 9-16,0 17 15,0 35-15,-8 17 16,-1 26-1,-8 8-15,17-17 16,0-8-16,0-9 16,0-26-16,0-26 15</inkml:trace>
  <inkml:trace contextRef="#ctx0" brushRef="#br0" timeOffset="63111.51">10759 5524 0,'0'0'0,"0"0"0,0 0 16,0 0-16,0 0 15,0 0-15,0 0 16,0 0-16,0 0 16,0 0-16,0 0 15,0 0-15,0 0 16,0 0 0,0 0-16,0 0 15,0 17-15,0 9 16,0 17-16,9 9 15,-9 9-15,0 8 16,0-8 0,0 0-16,0 16 0,0-7 15,0 8 1,0-9-16,-9 0 16,0 1-16,9-1 15,-8 9-15,8-18 16,-9 1-1,0 0-15,1-9 16,-1 17-16,0-8 16,1-10-16,-1-7 15,9-18-15,0 0 16,0-9-16,0-8 16,0 8-16,0-8 15</inkml:trace>
  <inkml:trace contextRef="#ctx0" brushRef="#br0" timeOffset="63746.88">9795 6935 0,'0'0'0,"0"0"16,0 0-16,-8 0 15,-1 0-15,9 0 16,0 0-16,0 0 16,0 0-16,0 0 15,0 0-15,0 0 16,0 0-1,0 0-15,17 0 16,27 0-16,16 0 16,27 9-16,26-9 15,17 0-15,1-9 16,8 1-16,17-1 16,0 0-1,-8 1-15,8-1 16,-8-8-16,-9 8 15,-9-8-15,0 8 16,-8 1-16,-18 8 16,-8 0-16,-10 0 15,-7 0-15,-27 0 16,-9 0-16,-17 0 16,0 0-16,-8 0 15,-10 0 1</inkml:trace>
  <inkml:trace contextRef="#ctx0" brushRef="#br0" timeOffset="66363.24">10672 6858 0,'0'0'0,"0"0"16,0 0 0,0 0-16,0 0 15,0 0-15,0 0 16,0 0-16,-8 0 15,-1 17-15,0 9 16,9 8-16,0 10 16,0-1-16,9 0 15,0-17-15,-1 0 16,1-17 0,0 0-16,8-9 15,0-9-15,9-17 16,1-9-16,-19-8 15,-8 0 1,-8-1-16,-19 10 0,1-1 16,-17 18-16,-9 17 15,0 17 1,0 0-16,0 18 16,17 8-16,35 9 15,9-17-15</inkml:trace>
  <inkml:trace contextRef="#ctx0" brushRef="#br0" timeOffset="67950.27">10716 6883 0,'0'0'0,"0"0"0,0 0 15,0 0-15,0 0 16,0 0-16,-9 0 16,0 0-16,1 0 15,-1 0-15,0 9 16,-8 8-16,0 1 15,8 16 1,9 1-16,0-9 16,17 0-16,1 0 15,-1 0-15,-8-17 16,-1-1-16,1 1 16,0-9-16,-1-9 15,1-8-15,0-9 16,-9 0-16,-9 0 15,0 9 1,1-1-16,-1 18 16,0 0-16,1 18 15,-1 8-15,9-9 16</inkml:trace>
  <inkml:trace contextRef="#ctx0" brushRef="#br0" timeOffset="69758.39">11454 5047 0,'0'0'0,"-9"-8"0,-8 8 15,8 0-15,0 0 16,1 0 0,-1 0-16,0 0 15,1 0-15,8 0 16,0 0-16,0 0 15,0 0-15,0 0 16,17 0-16,0 0 16,18 0-16,17 0 15,0 0-15,18 0 16,17 0 0,8 0-16,1-9 15,17 0-15,26 1 16,-9 8-16,-17 0 15,17-9-15,0 9 16,-8-9-16,-18 9 16,-8 0-16,-1 9 15,-17 0 1,-17-9-16,-9 0 16,-8 0-16,-18 8 15,0-8-15,0 9 16,-18 0-16</inkml:trace>
  <inkml:trace contextRef="#ctx0" brushRef="#br0" timeOffset="70529.74">14016 4415 0,'0'0'0,"0"0"15,0 0-15,0 0 16,0 0-16,0 0 15,0 18 1,0-1-16,0 9 16,0 17-16,8 35 15,-16 9-15,-1-9 16,0 0 0,-8-18-16,-1-8 15,1-9-15,8-17 16,1 0-16,8-8 15,0-10-15,0 1 16,0 0-16,0-1 16,17 1-16,9 0 15,26-1 1,18 1-16,8 0 0,9-9 16,-9 0-16,-9 0 15,-8 0 1,-17 0-16,-1 0 15,-8 8-15,-27-8 16</inkml:trace>
  <inkml:trace contextRef="#ctx0" brushRef="#br0" timeOffset="71045.31">15162 4528 0,'0'-9'0,"-9"0"15,0 1-15,1-1 16,-1-8-16,0 0 15,-8-1-15,-9 1 16,-9 8-16,-8 9 16,8 0-16,0 9 15,1 8 1,16 1-16,1-1 16,0 9-16,8 8 15,9 1-15,17 8 16,9 1-16,9-1 15,0 0-15,-9-8 16,0-9-16,0 0 16,-17-17-1,-1-1-15,1 10 16,-18-1-16,1 0 16,-18 1-16,-9 8 15,-9-1-15,1 1 16,-9 0-16,17-17 15,9 0-15,17-1 16,9-8 0,0 0-16</inkml:trace>
  <inkml:trace contextRef="#ctx0" brushRef="#br0" timeOffset="71341.38">15648 4640 0,'0'0'0,"0"0"0,0 0 16,0 0-16,0 0 16,0 0-16,-9 18 15,1 16-15,-1 27 16,0 8-16,-8 9 15,8 9 1,-8-9-16,8-18 16,9-8-16,0-8 15,9-10-15,-9-16 16,9-10-16</inkml:trace>
  <inkml:trace contextRef="#ctx0" brushRef="#br0" timeOffset="71857.5">15648 4571 0,'0'-9'0,"0"1"0,0 8 16,0 0-16,0 0 16,0-9-16,9 9 15,8 0 1,1 0-16,16 0 15,27 0-15,0 0 16,0 9-16,-9-1 16,-9 1-16,-17 0 15,-8-1-15,-10 1 16,1 8-16,-18 1 16,-8 16-1,-9 18-15,-18-8 16,1-1-16,8-8 15,1-9-15,16 0 16,1-9-16,8 0 16,9 1-16,0-1 15,0 0-15,17 0 16,1 9 0,8 0-16,9 0 15,-9 0-15,0 0 16,0 0-16,-9 0 15,-8 0-15,0-8 16,-1-1-16,-16 0 16,-1 1-16,-17-1 15,-18 9 1,-8 0-16,-9 0 16,-8 0-16,43-9 15</inkml:trace>
  <inkml:trace contextRef="#ctx0" brushRef="#br0" timeOffset="73540.92">14528 6589 0,'0'0'0,"0"0"16,-9 17-16,1 9 15,-1 9-15,0 26 16,1 17-16,-1 17 16,-9-9-16,10-8 15,-1-17-15,-8-9 16,8-9-1,9-8-15,0-9 16,0-26-16,0 0 16</inkml:trace>
  <inkml:trace contextRef="#ctx0" brushRef="#br0" timeOffset="74046.48">14641 6520 0,'-9'0'0,"0"0"0,1 0 0,8 0 15,0 0-15,0 8 16,0 10-16,0-1 16,8 18-16,10-1 15,-1 10 1,1-10-16,-1-8 15,0 0-15,-8 0 16,0-8-16,-1-10 16,1 1-1,0 0-15,8-18 0,0 0 16,1-8-16,17-18 16,-1-17-1,-8 18-15,0-1 16,0 18-16,-17-1 15,8 10-15,-8 8 16,0 0-16,0 0 16,-1 17-16,1 9 15,0 26-15,-1 9 16,-8 25 0,0-8-16,0-9 15,0-8-15,0-18 16,0-17-16,0 0 15,0-8-15,0-10 16,9 1-16,0 0 16</inkml:trace>
  <inkml:trace contextRef="#ctx0" brushRef="#br0" timeOffset="74524.86">15874 6459 0,'-9'0'0,"1"0"0,-1 0 15,0 0-15,0 0 16,1 0-16,-1 0 15,-8 0 1,-1 0-16,1 0 0,-9 0 16,0 9-1,0 8-15,0 0 16,8 9-16,1 9 16,8 0-16,9-1 15,0 1-15,9 0 16,8-9-16,1 0 15,8 0-15,0 0 16,0-18 0,-17 1-16,-1 0 15,1-1 1,-9 10-16,-9-1 0,-17 9 16,0 0-16,0 0 15,-9-9-15,1-8 16,16-1-1,10 1-15,8-9 16</inkml:trace>
  <inkml:trace contextRef="#ctx0" brushRef="#br0" timeOffset="74831.39">16386 6450 0,'-8'0'0,"-1"0"15,0 0-15,-17 18 16,0 8-16,0 8 16,0 18-16,9 0 15,-1 9 1,1 0-16,0-1 15,-1 1-15,9-9 16,1-9-16,8-17 16,0 0-16,-9 9 15,9-18-15,0-8 16</inkml:trace>
  <inkml:trace contextRef="#ctx0" brushRef="#br0" timeOffset="75300.32">16386 6373 0,'-8'-9'0,"-1"0"15,0 1 1,9 8-16,0 0 0,0 0 16,0 0-1,0 0-15,18 0 16,-1 0-16,9 0 15,9 8-15,-1 1 16,-7 0-16,-1-1 16,-9 1-16,-8-1 15,-1 10-15,-16-1 16,-1 18 0,0-9-16,-17 0 15,0 0-15,0 0 16,9 0-16,-1-9 15,1 0-15,17 1 16,0-1-16,0 0 16,17 1-16,1-1 15,8 9-15,9 0 16,-1 0 0,-8 0-16,0-9 15,-17 1-15,-9 7 16,-9 19-16,-25 8 15,-27 0-15,-35 17 16,-17 0-16,70-43 16</inkml:trace>
  <inkml:trace contextRef="#ctx0" brushRef="#br1" timeOffset="79406.27">4368 7758 0,'0'0'0,"0"0"0,0 26 16,9 35-1,-9 51-15,0 36 0,0 25 16,0-17-16,0-18 16,0-8-1,0-34-15,0-19 16,0-16-16,8-26 15,-8-27-15,0 1 16</inkml:trace>
  <inkml:trace contextRef="#ctx0" brushRef="#br1" timeOffset="79789.69">4429 7793 0,'0'0'0,"0"0"0,0 0 16,0 0-16,0 0 15,0 0-15,-9 0 16,-8 26 0,-9 26-16,-9 8 15,0 1-15,9-18 16,9 1-16,-1-10 15,18-25-15,0 0 16,9-1-16,0-8 16,-1-8-16,1-1 15,8-8 1,-8-9-16,0 8 16,8 1-16,1 0 15,8 17-15,8 0 16,1 17-16,17 0 15,9 18-15,0-9 16,-35-9 0</inkml:trace>
  <inkml:trace contextRef="#ctx0" brushRef="#br1" timeOffset="80305.77">4837 8252 0,'0'0'0,"0"17"0,0 9 16,0 35-16,9 34 16,-9 52-16,8 27 15,1-19-15,-9-16 16,0-35-16,0-17 15,0-36 1,9-7-16,-1-10 16,-8-25-16</inkml:trace>
  <inkml:trace contextRef="#ctx0" brushRef="#br1" timeOffset="80821.82">4924 8633 0,'0'0'0,"0"-9"0,0 9 16,0 0-1,0-8-15,0-1 16,8 0-16,1 1 16,8-1-16,1 0 15,17 1-15,-1-1 16,10 9-16,-1 0 16,-17 0-1,0 0-15,0 9 16,-17-1-16,0 10 15,-1-1-15,1 26 16,-9 9-16,-9 0 16,1-8-16,8-1 15,0 0-15,0-8 16,8-9 0,1 0-16,8-9 15,1 0-15,-1-8 16,9 0-16,9-1 15,8-16-15,1-1 16,-10 0-16,-7 1 16,-1-10-1,8 1-15,-16 0 16</inkml:trace>
  <inkml:trace contextRef="#ctx0" brushRef="#br1" timeOffset="81055.78">5462 8546 0,'0'0'0,"0"0"0,0 0 15,0 0 1,0 18-16,0 25 16,9 35-16,-9 17 15,0 9-15,8 0 16,-8 9-16,-8-18 15,8-17 1,8-26-16,19-18 16,-19-16-16</inkml:trace>
  <inkml:trace contextRef="#ctx0" brushRef="#br1" timeOffset="82972.81">6053 9101 0,'-9'0'0,"-8"0"16,8 0-16,0 0 15,0 0-15,1 26 16,-1 17-16,0 9 16,1 9-16,8-1 15,8-17 1,10-17-16,-1 0 16,-8-8-16</inkml:trace>
  <inkml:trace contextRef="#ctx0" brushRef="#br1" timeOffset="83373.75">6009 8642 0,'0'0'0,"-9"0"0,1 0 16,8 0-16,0 0 16,0 0-16,17 0 15,9 17 1,9 0-16,26 1 16,8 8-16,9 0 15,1 0-15,-10 0 16,-8-9-16,-9 0 15,9 0 1,-18 1-16,-17-1 16,-9 0-16,-8 1 15,-9 16-15,-17 18 16,-27 26-16,-25 26 16,-9-8-16,8-10 15,36-51-15</inkml:trace>
  <inkml:trace contextRef="#ctx0" brushRef="#br1" timeOffset="86806.28">9335 7317 0,'0'0'0,"0"0"0,0 0 0,0 0 15,0 0-15,0 0 16,0 0-16,0 0 16,0 0-16,0 26 15,0 43-15,9 35 16,8 43 0,0 18-16,-8-10 15,-9-7-15,9-10 16,0-25-16,-1-27 15,-8-8-15,0-17 16,0-9-16,-8-17 16,8-18-16,0-17 15</inkml:trace>
  <inkml:trace contextRef="#ctx0" brushRef="#br1" timeOffset="87154.94">9370 7377 0,'0'0'0,"0"0"0,0 0 16,0 9-16,-9 17 16,0 17-16,-17 26 15,0 9 1,0 0-16,0 0 16,0-8-16,9-19 15,-1-25-15,18-8 16,9-10-16,0-8 15,-1-17-15,1 8 16</inkml:trace>
  <inkml:trace contextRef="#ctx0" brushRef="#br1" timeOffset="87287.82">9344 7394 0,'0'0'0,"0"0"0,0 9 16,17 8-16,18 18 15,0 8-15,-1 9 16,18 0-16,9 0 15,-9 0 1,-26-34-16</inkml:trace>
  <inkml:trace contextRef="#ctx0" brushRef="#br1" timeOffset="87772.53">8866 8676 0,'0'0'0,"0"0"0,0 0 16,-9 18-16,9 25 16,0 35-16,0 26 15,0 43-15,9 9 16,0-18-16,-9-16 16,0-18-16,8-18 15,-8-34 1,0-9-16,0-17 15,0-17-15</inkml:trace>
  <inkml:trace contextRef="#ctx0" brushRef="#br1" timeOffset="88371.51">8944 9092 0,'0'0'0,"0"0"15,0 0-15,0 0 16,0 0-16,0 0 15,0 0-15,0 0 16,0-9-16,9 1 16,0-1-16,8 0 15,0 1-15,9-1 16,9 0 0,0-8-16,8 0 15,1 8-15,-10 9 16,-7 0-16,-1 0 15,-9 0-15,0 17 16,-8 1-16,0 8 16,-1 8-16,1 18 15,-9-8 1,0-1-16,0 0 16,0 0-16,0-17 15,0 0-15,0 0 16,0-8-1,0-1-15,9-8 16,-1-1-16,10 1 16,-1 0-16,9-9 15,9-9-15,0 0 16,-1-17-16,1 0 16,0-8-16,0-1 15,-18 26-15</inkml:trace>
  <inkml:trace contextRef="#ctx0" brushRef="#br1" timeOffset="88571.67">9630 9040 0,'-8'-9'0,"-10"1"0,1-1 16,8 9-16,1 0 15,-1 17-15,0 9 16,0 44-16,-8 16 15,0 9 1,8 1-16,-8 8 16,8-9-16,0-17 15,1-9-15,8-43 16</inkml:trace>
  <inkml:trace contextRef="#ctx0" brushRef="#br1" timeOffset="89187.78">9787 9516 0,'0'0'0,"0"0"0,0 0 16,0 0-16,0 0 15,0 0-15,0 0 16,8 0-16,1 0 16,8 0-16,1 0 15,-1 9 1,0 0-16,1-1 15,-10 1-15,1 8 16,0 1-16,-18 16 16,0-8-16,1 9 15,-10-9-15,1 0 16,0 0 0,8-18-16,0 1 15,9 0-15,0-1 16,0 1-16,0-9 15,18 0-15,-1 9 16,18-1-16,26-8 16,8-8-16,-34 8 15</inkml:trace>
  <inkml:trace contextRef="#ctx0" brushRef="#br1" timeOffset="89523.33">10212 9109 0,'0'0'0,"-9"0"0,1 0 16,8 0 0,0 0-16,0 0 15,0 0-15,0 0 16,8 18-16,18 8 15,27 8-15,7 10 16,1-10 0,0-8-16,-18 0 0,-8 0 15,-9-9 1,0 1-16,-17-1 16,0 0-16,-18 18 15,-8 8-15,-18 35 16,-17 9-1,-9-9-15,35-35 16</inkml:trace>
  <inkml:trace contextRef="#ctx0" brushRef="#br1" timeOffset="90170.74">12782 7308 0,'-8'0'0,"-1"0"15,9 0-15,0 0 16,0 0-16,0 0 16,0 35-16,0 34 15,17 35-15,1 43 16,-1 9-16,-8-18 16,0-8-1,-1-17-15,1-18 16,-9-17-16,0-26 15,0-17-15,0-9 16,9-9-16,-9-8 16</inkml:trace>
  <inkml:trace contextRef="#ctx0" brushRef="#br1" timeOffset="90422.75">12748 7438 0,'0'0'0,"0"0"0,0 0 15,-9 17-15,0 9 16,-8 35 0,-9 8-16,-17 26 15,8 1-15,0-10 16,9-17-16,9-17 15,-1-26-15,18-8 16,0-10-16,0-8 16</inkml:trace>
  <inkml:trace contextRef="#ctx0" brushRef="#br1" timeOffset="90571.1">12635 7533 0,'0'0'0,"0"0"16,0 0-16,9 9 15,8 8-15,18 0 16,-1 18-16,10 0 16,8 8-1,-17-8-15,-18-18 16</inkml:trace>
  <inkml:trace contextRef="#ctx0" brushRef="#br1" timeOffset="90987">12400 8642 0,'-8'0'0,"-1"0"0,0 0 0,1 0 16,-1 0-16,0 26 15,9 34 1,0 35-16,0 35 16,9 9-16,-9-9 15,0-26-15,0-9 16,0-8-16,9-9 16,8-26-16,-8-35 15</inkml:trace>
  <inkml:trace contextRef="#ctx0" brushRef="#br1" timeOffset="91504.18">12513 9066 0,'0'0'0,"0"-9"0,0 9 15,0-8-15,0-1 16,0 0-16,9 1 16,8-1-16,1 9 15,-1 0 1,0 0-16,18 0 15,0 0-15,0 0 16,-1 9-16,-8-1 16,0 10-16,-17-1 15,0 9-15,0 9 16,-1 8 0,-8 0-16,0 1 15,0-18-15,0-1 16,0 1-16,0 0 15,0-8-15,0-1 16,9 0-16,0-8 16,8 0-16,0-1 15,1 1 1,8-9-16,8-9 16,1 1-16,17 8 15,0-9-15,1-26 16,-27 9-16</inkml:trace>
  <inkml:trace contextRef="#ctx0" brushRef="#br1" timeOffset="91721.02">12991 9031 0,'0'-8'0,"0"-1"16,0 9-16,0 0 15,0 0-15,0 0 16,0 26-16,0 26 15,-9 43-15,1 9 16,-1 17 0,-9 1-16,1-27 0,8-17 15,9-18 1,0-16-16,0-27 16</inkml:trace>
  <inkml:trace contextRef="#ctx0" brushRef="#br1" timeOffset="92222.49">13356 9456 0,'0'0'0,"-9"-9"0,9 9 16,0 0 0,0 0-16,0 0 15,0 0-15,0 0 16,0 0-16,0 0 16,9 0-16,-1 0 15,1 9-15,0-1 16,-1 1-16,-8 0 15,0 8 1,-8 0-16,-1 1 16,-8 8-16,-1 0 15,1 0-15,8 0 16,9 0-16,0-9 16,0 0-16,9 1 15,0-1 1,-1-8-16,1-1 15,0 9-15,-1 1 16,-16-1-16,-1 0 16,-17 18-16,0-9 15,-18 9-15,10-9 16,-1-9-16,0-8 16,27-9-16</inkml:trace>
  <inkml:trace contextRef="#ctx0" brushRef="#br1" timeOffset="93021.24">13746 8789 0,'-8'0'0,"-1"0"0,0 0 16,1 0-1,-1 0-15,0 0 16,9 0-16,0 0 16,0 0-16,0 9 15,0 8-15,18 0 16,25 18-16,9-1 15,9 10-15,8-1 16,1-8-16,-9-9 16,-9 0-16,-17-9 15,-9-8 1,-18 8-16,1 9 16,-18 26-16,-25 9 15,-27 25-15,-26 18 16,-17 0-16,-18 17 15,61-60 1</inkml:trace>
  <inkml:trace contextRef="#ctx0" brushRef="#br1" timeOffset="95595.56">2197 3818 0,'0'0'0,"0"0"0,0 0 0,0 0 15,0 0 1,0 0-16,0 0 15,0 0-15,17 0 16,1 0-16,-1 0 16,18 0-16,17 8 15,9 1-15,8-9 16,18 9 0,9-9-16,8 0 15,0 0-15,9 8 16,8 1-16,-16 0 15,8-1-15,8-8 16,9-8-16,-17 8 16,9-9-16,-1 9 15,-16 0-15,-10 0 16,1 0-16,8 0 16,0 0-1,0 9-15,-8-9 16,17 0-16,-9 0 15,-9 0-15,1 0 16,-1 0-16,1 0 16,-1 0-16,1 0 15,-9 0-15,0-9 16,8 0 0,1 9-16,-1 0 15,-8 0-15,0 0 16,0 0-16,8 0 15,1 0-15,-9 0 16,8-8-16,9 8 16,-8 0-16,-1 0 15,1 0-15,-1 0 16,10 0 0,-10 8-16,1 1 15,-1 0-15,9-1 16,-8-8-1,-1 0-15,-16 0 16,7 0-16,10 9 16,-1-9-16,-8 0 15,0 0-15,0 0 16,0 0-16,8 0 16,-8-9-16,-9 9 15,9 0-15,9-8 16,-1 8-1,1-9-15,-18 9 0,9 0 16,8-9-16,1 9 16,-1 0-1,-17 0-15,9 0 16,9-8-16,-1 8 16,1 0-16,-9 0 15,0 0 1,8 0-16,1 0 15,-18 0-15,0 0 16,0 0-16,9 0 16,8 0-16,-8 0 15,0 0-15,-9 0 16,0 0-16,9 8 16,-9-8-16,1 0 15,-1 0-15,0 0 16,9-8-16,8 8 15,-8 0 1,0 0-16,0 0 16,17 0-16,-9 0 15,1 0-15,-1 0 16,18 0-16,0 0 16,-17 0-16,-1-9 15,1 0-15,-1 1 16,-8 8-1,-9 0-15,-17 0 16,-9-9-16,-8 9 16,-18 0-16,0 0 15,-9 0-15,0 0 16,-8 0-16,0 0 16,-9 0-16</inkml:trace>
  <inkml:trace contextRef="#ctx0" brushRef="#br1" timeOffset="95904.28">13008 3558 0,'0'0'0,"0"0"0,0 0 16,0 0-16,0 8 15,9 10 1,8-1-16,18 9 15,17 0-15,0 0 16,9 0-16,0 0 16,-18-9-16,1 1 15,-18-1-15,-9 18 16,-17-1-16,-17 18 16,-18 0-1,-17 9-15,-18-1 16,1-8-16,17-8 15,17-18-15,26-18 16</inkml:trace>
  <inkml:trace contextRef="#ctx0" brushRef="#br1" timeOffset="96319.14">13807 3731 0,'0'0'0,"0"0"0,0 0 0,0 0 16,0 0-16,0 0 16,0-9-16,9 1 15,17-1-15,9-8 16,25-1-16,10 1 15,-1 0 1,1 8-16,-1 9 16,18 9-16,9-1 15,-62 1-15</inkml:trace>
  <inkml:trace contextRef="#ctx0" brushRef="#br1" timeOffset="96645.07">14276 3376 0,'0'0'0,"0"0"0,0 0 16,0 0-16,-9 0 16,1 0-16,-1 0 15,0 17-15,-8 18 16,-9 0-16,0 16 15,9 1 1,-1 18-16,1 8 16,-1 0-16,1-18 15,17-8-15,0-8 16,0-1-16,9-17 16,8-9-16,0 0 15,1-8-15,-1 0 16,1-1-1,-10 1-15</inkml:trace>
  <inkml:trace contextRef="#ctx0" brushRef="#br1" timeOffset="96869.95">14502 3757 0,'-9'0'0,"1"0"15,-1 0-15,0 26 16,-8 9-16,-1-1 16,1 10-16,0-1 15,8-8-15,0-10 16,9 1 0,-8-8-16,8-10 15,0 1-15</inkml:trace>
  <inkml:trace contextRef="#ctx0" brushRef="#br1" timeOffset="96996.6">14485 3679 0,'-9'-9'15,"0"1"-15,9 8 0,0 0 16,0 0-16,0 0 16,0 0-1,9 0-15,0 8 16</inkml:trace>
  <inkml:trace contextRef="#ctx0" brushRef="#br1" timeOffset="97719.97">14719 3800 0,'0'0'0,"0"0"0,0 0 0,0 0 0,0 0 16,0 0-16,0 0 16,0 0-16,-9 18 15,1 16-15,-1 1 16,-8 0-16,-1-1 15,1 1 1,-1-9-16,10 0 16,-1-9-16,0-8 15,9-1-15,0-8 16,0 0-16,0-8 16,0-10-16,18-16 15,-1-27-15,18 9 16,-9 9-16,0 8 15,0 9-15,0 9 16,-9 8-16,1 9 16,-1 0-1,1 0-15,-1 18 16,0-1-16,-8 9 16,0 9-16,-1-9 15,-8 0-15,-8 0 16,8-9-16,0 0 15,0-8 1,0-1-16,0-8 16,0 0-16,0-8 15,8-18-15,10 0 16,-1-17-16,9 8 16,0 0-16,0 18 15,-8 8-15,-1 9 16,-8 0-1,-1 18-15,1-1 16,0 18-16,-9-1 16,0-8-16,0 0 15,0 0-15,0-9 16,8 1-16,1-10 16</inkml:trace>
  <inkml:trace contextRef="#ctx0" brushRef="#br1" timeOffset="98224.86">15405 3774 0,'0'0'0,"0"0"15,-9 0-15,9 0 16,0 0-16,0 0 16,0 0-16,0 9 15,0 0-15,0-1 16,9 1-16,8-9 16,1 0-16,8 0 15,0-9 1,0 1-16,0-1 15,-9 0-15,-8-8 16,0 8-16,-1-8 16,1 0-16,-9-1 15,0 1-15,-9 8 16,1 9-16,-1 0 16,0 0-1,-8 18-15,0-1 16,-9 18-16,8 17 15,1 0-15,17-9 16,0-8-16,26-1 16,17 1-16,35-9 15,61-18-15,70 10 16,164 34 0</inkml:trace>
  <inkml:trace contextRef="#ctx0" brushRef="#br1" timeOffset="101921.9">2145 10339 0,'0'0'0,"0"0"0,0 0 0,0 17 16,9 35 0,8 44-16,-8 25 15,-9 17-15,0 10 16,0-10-16,-9-25 15,0 8-15,9-17 16,0-69-16</inkml:trace>
  <inkml:trace contextRef="#ctx0" brushRef="#br1" timeOffset="102518.81">2405 10815 0,'-8'-8'0,"-1"-1"16,9 0-16,0 1 15,0-1-15,0 0 16,9 1-16,8-10 15,0 1-15,1 0 16,17 0-16,-1 8 16,1 9-16,8 0 15,1 9 1,-18 8-16,-17 0 16,8 0-16,-8 18 15,-1 0-15,-16-1 16,-1 10-16,0 8 15,9-9-15,0-8 16,0-9-16,18 0 16,-1-9-1,0 0-15,18-8 16,17 0-16,0-18 16,0-17-16,1 0 15,7-9-15,-16-8 16,8 8-16,0 1 15,-35 25-15</inkml:trace>
  <inkml:trace contextRef="#ctx0" brushRef="#br1" timeOffset="102755.32">3048 10469 0,'0'0'0,"0"0"16,0 0-16,-9 0 15,1 17 1,-1 18-16,-8 17 16,-1 26-16,1 17 15,-1 26-15,1 1 16,0-18-16,8-18 16,9-8-16,0-17 15,9-1 1,8-16-16,-8-27 0</inkml:trace>
  <inkml:trace contextRef="#ctx0" brushRef="#br1" timeOffset="102969.25">3248 11197 0,'0'0'0,"0"0"16,0 0-16,0 17 16,0 9-16,0 8 15,-9 18-15,18 26 16,8 0-16,-8-52 16</inkml:trace>
  <inkml:trace contextRef="#ctx0" brushRef="#br1" timeOffset="103384.76">3447 10686 0,'0'0'0,"0"0"0,0 0 15,0 0-15,0 0 16,0 0-16,0 0 16,0 0-1,18 17-15,-1 0 16,18 0-16,8 18 15,27 0 1,8-9-16,-9 0 0,-25-9 16,-1 0-16,-8-8 15,-9 0-15,-17 8 16,-9 26 0,-26 27-16,-44 34 15,-60 69-15,-9 0 16,-87 147-16</inkml:trace>
  <inkml:trace contextRef="#ctx0" brushRef="#br1" timeOffset="108811.32">4437 10564 0,'0'0'0,"0"0"0,0 0 0,0 0 16,0 0-16,0 0 15,0 0-15,18 0 16,8 9-16,9 0 15,-1-1 1,10 10-16,-1-10 16,-8-16-16,-18 8 15</inkml:trace>
  <inkml:trace contextRef="#ctx0" brushRef="#br1" timeOffset="109020.21">4429 10911 0,'0'0'0,"0"0"0,0 0 16,0 0-16,0 0 16,0 0-16,17 0 15,0 0-15,18 0 16,26 0-16,-26 0 15</inkml:trace>
  <inkml:trace contextRef="#ctx0" brushRef="#br1" timeOffset="132747.79">5228 10382 0,'0'0'0,"0"0"0,0 0 16,0 0-16,0 0 15,-9 26-15,-8 44 16,-9 51-16,-1 43 16,-7 1-1,16-35-15,1-26 16,17-26-16,0-18 16,26 10-16,-9-36 15,-8-34-15</inkml:trace>
  <inkml:trace contextRef="#ctx0" brushRef="#br1" timeOffset="133229.89">5566 10850 0,'-8'-9'0,"-1"9"0,0 0 16,9 0-16,-8-8 15,-1-1-15,0 0 16,1 1-16,-1 8 16,0 0-16,0 0 15,-8 0-15,-9 17 16,0 18-1,9 8-15,-1 9 16,18-9-16,0 1 16,9-10-16,8 1 15,9-9-15,9 0 16,9-17-16,-1-18 16,0-8-16,1-9 15,-1-18-15,-8 1 16,-9 8-1,-17-8-15,-1 8 16,-16 1-16,-18 16 16,0 1-16,-9 0 15,-9 17-15,10 0 16,-10 8-16,18 1 16,18 0-16</inkml:trace>
  <inkml:trace contextRef="#ctx0" brushRef="#br1" timeOffset="133598.87">5731 10590 0,'0'0'0,"0"0"15,0 0-15,0 0 16,0 18-16,18-1 16,8 18-16,0-1 15,8 1-15,19-1 16,7-8 0,-16 0-16,-1 0 15,-17-17-15,0 0 16,-8-1-16,-10 1 15,-8 8-15,-17 9 16,-26 26-16,-27 26 16,-8 0-16,8 0 15,10-17 1,16-18-16,36-8 16,8-27-16,0 1 15</inkml:trace>
  <inkml:trace contextRef="#ctx0" brushRef="#br1" timeOffset="134466.63">6487 10573 0,'0'0'0,"0"0"0,0 0 16,0 0-16,0 0 16,-9 0-16,0 0 15,1 0-15,-10 17 16,-8 1-16,9 16 16,-9 18-16,0 17 15,8 18 1,10 0-16,8-9 15,17-18-15,9-16 16,9-1-16,0-8 16,17-10-16,-9-16 15,9-18-15,9-8 16,0-17-16,-9-18 16,-9-9-16,-17 0 15,0-17 1,-17 0-16,-18 18 15,-17 16-15,0 10 16,-8 17-16,-1-1 16,0 18-16,0 0 15,18 18-15,0-10 16,17 1-16,0 0 16</inkml:trace>
  <inkml:trace contextRef="#ctx0" brushRef="#br1" timeOffset="134680.34">6843 10729 0,'0'0'0,"0"0"16,-9 0-16,0 0 15,-8 17-15,-9 18 16,-9-1-16,-8 1 15,8 8-15,9 9 16,9-8-16,17-36 16,0 1-16</inkml:trace>
  <inkml:trace contextRef="#ctx0" brushRef="#br1" timeOffset="134834.67">6513 10798 0,'0'0'0,"0"0"16,9 0 0,8 17-16,9 9 15,17 18-15,18 16 16,26 27 0,-26-35-16</inkml:trace>
  <inkml:trace contextRef="#ctx0" brushRef="#br1" timeOffset="135197.18">7181 10460 0,'0'0'0,"0"0"16,0 0-16,0 9 15,0 26-15,0 34 16,0 18-16,-8 8 15,-1-9 1,9 10-16,0-10 16,0-25-16,0-9 15,0-26-15,0-9 16</inkml:trace>
  <inkml:trace contextRef="#ctx0" brushRef="#br1" timeOffset="135589.72">7425 10755 0,'0'0'0,"0"0"16,0 0-16,0 0 15,0 0 1,-9 8-16,0 10 15,1-1-15,-1 18 16,9 17-16,0 8 16,0-16-16,9-1 15,8-17-15,0 0 16,1-9-16,-1-8 16,0 0-16,1-18 15,-1-8 1,9-9-16,0-9 15,-17-8-15,0 8 16,-9 0-16,-9 1 16,0 16-16,-8 1 15,0 17-15,8 0 16,0 0-16,9 0 16</inkml:trace>
  <inkml:trace contextRef="#ctx0" brushRef="#br1" timeOffset="135916.59">7711 10556 0,'0'0'0,"0"0"15,0 0-15,0 17 16,18 0-16,-1 9 15,18-8-15,-1 8 16,1 0-16,0 0 16,-9-9-16,0-9 15,-9 1-15,-8 8 16,0 1 0,-27 16-16,-16 36 15,-36 25-15,1-8 16,8-18-16,9-8 15,17-18-15,18-26 16,8-8-16,9-1 16</inkml:trace>
  <inkml:trace contextRef="#ctx0" brushRef="#br1" timeOffset="136148.76">8180 10833 0,'0'0'0,"0"0"15,0 0-15,0 0 16,17 0-16,1 8 16,17 1-16,-1-9 15,18 0-15,-8 0 16,17 0-16,-1 9 15,-34-9-15</inkml:trace>
  <inkml:trace contextRef="#ctx0" brushRef="#br1" timeOffset="136346.76">8284 11058 0,'0'0'0,"0"0"0,0 0 16,9 9-16,8-1 16,1 1-16,16 0 15,27-1-15,26-25 16,0-9 0,-52 17-16</inkml:trace>
  <inkml:trace contextRef="#ctx0" brushRef="#br1" timeOffset="136648.39">9048 10408 0,'0'0'0,"0"0"16,0 0-16,0 9 15,0 26-15,0 25 16,-8 27-16,-1 26 16,-8 16-16,-1 10 15,1-26 1,8-18-16,9-17 15,0-18-15,0-34 16</inkml:trace>
  <inkml:trace contextRef="#ctx0" brushRef="#br1" timeOffset="137019.35">9283 10763 0,'0'0'0,"0"0"0,0 0 15,0 18 1,0-1-16,0 18 0,0-1 16,0 10-1,0-1-15,9 0 16,-1-17-16,1-8 15,0-10-15,8 1 16,0-9-16,18-9 16,-9-8-16,-8-9 15,-1 0 1,-8-9-16,-1 1 16,-16-1-16,-1 0 15,-8 18-15,-1 0 16,1 17-16,-1 0 15,10 8-15</inkml:trace>
  <inkml:trace contextRef="#ctx0" brushRef="#br1" timeOffset="137412.87">9847 10746 0,'0'0'0,"0"0"0,0 0 16,0 0-1,0 0-15,0 0 16,-8 0-16,-1 9 16,-8 8-16,-9 18 15,0 8 1,8 9-16,1 9 0,17-18 15,0 0 1,8-17-16,10 0 16,-1-17-16,9 0 15,9-9-15,0-9 16,-1-17-16,-7 0 16,-10-9-16,-8-8 15,-9 8-15,-9 1 16,-17 8-16,0 0 15,8 8-15,1 10 16,8 8 0</inkml:trace>
  <inkml:trace contextRef="#ctx0" brushRef="#br1" timeOffset="137663.6">9995 10530 0,'0'0'0,"0"0"0,0 0 16,17 17-16,18 18 15,9-9-15,8 8 16,-9-8-16,0 0 16,-16-8-16,-1-10 15,-9 9-15,-8 1 16,-18 8-1,-43 60-15,-52 62 16,-53 16-16,-155 139 16</inkml:trace>
  <inkml:trace contextRef="#ctx0" brushRef="#br1" timeOffset="140033.09">11011 10512 0,'-9'0'0,"1"0"0,-1 0 16,9 0-16,0 0 16,0 0-16,0 0 15,17 0 1,1 9-16,16 0 15,19-9-15,7 0 16,-34 0-16</inkml:trace>
  <inkml:trace contextRef="#ctx0" brushRef="#br1" timeOffset="140234.69">10863 10824 0,'0'0'0,"0"0"0,0 0 0,0 0 15,0 0-15,26 0 0,18 0 16,17 0 0,17-9-16,35-8 15,-44 17-15</inkml:trace>
  <inkml:trace contextRef="#ctx0" brushRef="#br1" timeOffset="141349.88">11975 9958 0,'0'0'0,"0"0"16,0 0-16,0 0 15,0 0-15,0 0 16,0 0-16,-9 0 16,1 0-16,-1 17 15,-9 27-15,-8 16 16,-8 36-16,-1 7 16,0 27-1,0 9-15,18 0 16,0 25-16,-1 9 15,18 1-15,0-10 16,18-17-16,8 1 16,9-10-16,-1-17 15,1-17-15,8-17 16,1-9-16,8-9 16,-26-34-1</inkml:trace>
  <inkml:trace contextRef="#ctx0" brushRef="#br1" timeOffset="141765.5">12409 10175 0,'0'0'0,"0"0"16,0 0-16,0 17 16,0 9-16,-9 26 15,9 8-15,0 18 16,9 9-16,0-35 15</inkml:trace>
  <inkml:trace contextRef="#ctx0" brushRef="#br1" timeOffset="142266.32">12392 11214 0,'0'0'0,"0"0"16,-9 8-16,9 1 15,0-9-15,0 0 16,0 0-1,0 0-15,17-9 16,1 1-16,-1-18 16,9-17-16,0-1 15,-17-8-15,0 18 16,-9-1-16,-9 18 16,-8-1-1,-9 1-15,-9 17 16,0 0-16,0 0 15,9 9-15</inkml:trace>
  <inkml:trace contextRef="#ctx0" brushRef="#br1" timeOffset="143062.49">12435 10937 0,'0'0'0,"-9"0"0,1 0 15,-1 0-15,0 0 16,1 0-16,-1 8 16,0 1-16,1 8 15,-10 9-15,1 9 16,0 0-16,-1-1 15,10 1-15,8 0 16,8-9 0,10-1-16,-1-7 15</inkml:trace>
  <inkml:trace contextRef="#ctx0" brushRef="#br1" timeOffset="143650.76">12470 11387 0,'0'0'0,"0"0"16,0 0-16,-9 0 16,1 0-16,-1 0 15,0 0-15,0 0 16,-8 9-16,8 8 16,-8 9-1,0 9-15,8-1 16,9-8-16,0 0 15,9 0-15,8 0 16,0-17-16,1 0 16,-1-1-16,1-8 15,-1-8-15,0-1 16,-8-17-16,0 0 16,-1-9-1,-8 9-15,-8 9 16,-1 0-16,9 17 15,0 0-15,0 0 16</inkml:trace>
  <inkml:trace contextRef="#ctx0" brushRef="#br1" timeOffset="144112.29">12487 11872 0,'0'0'0,"0"0"15,-8 0-15,-1 0 16,0 0-16,1 17 16,-10 1-1,1 8-15,-1 8 16,1 1-16,8 0 16,9-1-16,0-8 15,18 0-15,-1 0 16,0-17-16,1 0 15,-1-1 1,9-16-16,0-1 16,0-17-16,-17 0 15,0-17-15,-18-1 16,0 10-16,-17-1 16,0 18-16,0 8 15,26 9-15</inkml:trace>
  <inkml:trace contextRef="#ctx0" brushRef="#br1" timeOffset="144495.19">12809 10400 0,'-9'-9'0,"0"0"0,0 1 15,1 8-15,8 0 16,0 0-1,0 8-15,8 36 16,10 51-16,17 35 16,17 52-16,-9 17 15,-8 17-15,-9 1 16,-17 0-16,-27-10 16,-17 1-1,-8-9-15,-44 174 16</inkml:trace>
  <inkml:trace contextRef="#ctx0" brushRef="#br1" timeOffset="152802.26">2484 12764 0,'-9'0'0,"0"0"0,9 0 16,0 0-16,0 0 16,-8 0-16,-1 9 15,0 8-15,0 9 16,-8 17-16,0 18 16,-1 34-16,10 26 15,-10 1-15,1-10 16,0-16-1,8-1-15,-8-17 16,8-26-16,0 0 16,0-26-16</inkml:trace>
  <inkml:trace contextRef="#ctx0" brushRef="#br1" timeOffset="154293.82">2518 12998 0,'0'0'0,"0"0"0,0 0 15,0 0-15,18 0 16,-1 0-16,9 0 16,9 0-16,0 0 15,-9 0-15,0 9 16,0-1-16,-18 1 16,1 8-1,0 1-15,-1 16 16,1 1-16,0 17 15,-9-9-15,0 0 16,0-8-16,0-9 16,0 0-16,17 0 15,1 0-15,8 0 16,8-9 0,1-8-16,17 0 15,9-18-15,0 0 16,-18-17-16,1-8 15,8-10-15,-18 1 16,-16 26-16</inkml:trace>
  <inkml:trace contextRef="#ctx0" brushRef="#br1" timeOffset="154543.32">3083 12920 0,'0'0'0,"0"0"0,0 0 16,0 0-16,0 0 16,0 0-16,0 17 15,0 18 1,-9 34-16,0 26 16,1 18-16,-1-9 15,-8 0-15,8-9 16,9-8-16,0-35 15,0-9-15,0-8 16,9-27-16</inkml:trace>
  <inkml:trace contextRef="#ctx0" brushRef="#br1" timeOffset="155083.09">3439 13466 0,'0'0'0,"0"0"0,0 0 16,0 0-16,0 0 16,0 0-16,0 0 15,0 0-15,8 0 16,1 0-16,0 8 15,0 1 1,-1 0-16,1-1 16,-9 10-16,0-1 15,-9 0-15,1 1 16,-10-1-16,1 0 16,-1 0-16,10-8 15,-1 0-15,9-1 16,0 1-1,0 8-15,0-8 16,9 0-16,8-1 16,0 1-16,27-18 15,25 1-15,9-10 16,-43 10-16</inkml:trace>
  <inkml:trace contextRef="#ctx0" brushRef="#br1" timeOffset="155638.04">3673 12877 0,'0'0'0,"0"0"0,0 0 16,0 0-16,0 0 15,0 0-15,0 0 16,0 8-16,9 10 16,8-1-16,1 0 15,16 9 1,1 0-16,0 0 16,17 9-16,9-9 15,-9-9-15,-9 1 16,1-1-16,-1 0 15,-17-8-15,-8-1 16,-1 1-16,-8 0 16,-1-1-16,1 1 15,0 8 1,-9 1-16,-9 16 16,0 10-16,-25 16 15,-27 44-15,-26 35 16,9-9-16,52-78 15</inkml:trace>
  <inkml:trace contextRef="#ctx0" brushRef="#br1" timeOffset="158176.35">4776 13180 0,'0'0'0,"-9"0"16,1 0-16,-1 0 15,0 0-15,1 0 16,8 0-16,0 0 16,0 0-16,0 0 15,17 0-15,0 0 16,27 0-16,17 8 15,-9-8 1,17 0-16,-8-8 16,-35 8-16</inkml:trace>
  <inkml:trace contextRef="#ctx0" brushRef="#br1" timeOffset="158409.78">4550 13509 0,'0'0'0,"0"0"15,0 0-15,0 0 16,0 0-16,18 0 16,-1 0-16,18 0 15,17 0-15,17 0 16,-8 0-1,0 0-15,8 0 16,-25 9-16</inkml:trace>
  <inkml:trace contextRef="#ctx0" brushRef="#br1" timeOffset="159746.75">6235 12859 0,'0'0'0,"0"9"15,0 17-15,0 17 16,9 27-16,-9 25 16,0 9-16,-9-18 15,0-8-15,1-17 16,-1-9 0,9-9-16,0 1 15,0-27-15,0-17 16,0 0-1</inkml:trace>
  <inkml:trace contextRef="#ctx0" brushRef="#br1" timeOffset="159958.82">6261 13318 0,'0'0'0,"0"0"0,0 0 15,0 0-15,0 0 16,0 0-16,0 0 15,9 0-15,8 0 16,18-8-16,8-1 16,9 0-16,0-17 15,-17 9 1,-17 8-16</inkml:trace>
  <inkml:trace contextRef="#ctx0" brushRef="#br1" timeOffset="160210.95">6565 12929 0,'0'0'0,"0"0"16,0 0-16,0 0 15,0 0-15,0 0 16,0 17-16,0 18 15,-9 25-15,1 18 16,8 17 0,0 1-16,0-18 15,0 0-15,0-9 16,8-8-16,1-27 16</inkml:trace>
  <inkml:trace contextRef="#ctx0" brushRef="#br1" timeOffset="160801.92">7112 12894 0,'0'0'0,"0"0"0,0 0 15,0 0-15,0-9 16,0 9-16,0 0 16,-9 0-16,1 0 15,-10 0-15,-8 18 16,0 8-1,-9 8-15,1 10 16,16-10-16,1 18 16,0 17-16,8-8 15,9 0-15,0-9 16,17-9-16,1 0 16,16 1-16,1-18 15,9 0-15,8-9 16,0-8-1,9-18-15,-1 0 16,1 1-16,-17-18 16,-1-9-16,0-26 15,-8 1-15,-9-1 16,-17-8-16,0 17 16,-9 9-16,-9-1 15,0 10 1,0-1-16,-8 18 15,0-1-15,-1 10 16,1 8-16,8 0 16,9 8-16</inkml:trace>
  <inkml:trace contextRef="#ctx0" brushRef="#br1" timeOffset="161031.49">7485 12955 0,'0'0'0,"0"0"0,-8 0 16,-1 17-16,-17 9 15,0 17-15,-26 35 16,0 0 0,0 0-16,17-9 15,0-17-15,18-8 16,-1-18-16,18-18 15,0-8-15,0 0 16,0 0-16</inkml:trace>
  <inkml:trace contextRef="#ctx0" brushRef="#br1" timeOffset="161216.54">7121 13119 0,'0'0'0,"0"0"0,0 0 16,0 0-16,17 17 15,9 9-15,18 26 16,-1 0-16,-8 9 16,8-9-1,9 0-15,-17-9 16,-18-34-16,-8 0 16</inkml:trace>
  <inkml:trace contextRef="#ctx0" brushRef="#br1" timeOffset="161547.28">7746 12937 0,'0'0'0,"0"0"15,0 0-15,0 0 16,0 0-16,0 0 16,0 0-16,17 0 15,1 0-15,16 0 16,-8 0-16,0-8 15,1-1 1,-1 0-16,0 1 16,-9 8-16</inkml:trace>
  <inkml:trace contextRef="#ctx0" brushRef="#br1" timeOffset="161775.59">7972 12989 0,'0'0'0,"0"0"16,0 0-16,0 18 15,0-1-15,0 18 16,-9 17-16,0 17 16,1-9-16,-1 1 15,0-18 1,9-8-16,0-9 15,0-9-15,0-8 16</inkml:trace>
  <inkml:trace contextRef="#ctx0" brushRef="#br1" timeOffset="161944.57">7746 13570 0,'0'0'0,"0"0"0,26 0 16,17 0-16,18 8 16,17 1-16,18-9 15,-35 0-15</inkml:trace>
  <inkml:trace contextRef="#ctx0" brushRef="#br1" timeOffset="179148.67">8849 12617 0,'0'0'0,"0"0"0,-9 0 0,9 0 15,0 0-15,0 0 16,0 0-16,0 0 16,-9 9-16,1 34 15,-10 52 1,-8 52-16,9 27 16,0-19-16,-1-33 15,18-27-15,0-8 16,0-27-16,18-17 15,-10-25-15,1-10 16</inkml:trace>
  <inkml:trace contextRef="#ctx0" brushRef="#br1" timeOffset="179660.8">9161 13093 0,'-8'-8'0,"-1"-1"0,0 0 0,1 9 16,-1 0 0,0 0-16,1 0 15,-1 0-15,-17 18 16,0 8-16,0 17 16,8 9-16,1 8 15,17-16 1,9-1-16,8-8 15,0-9-15,1-18 16,17 1-16,-1-18 16,1-8-16,17-18 15,-8-8-15,-18-9 16,-9 0-16,-8 0 16,-18 17-16,0 1 15,1 17-15,-18-1 16,-1 18-16,-7 0 15,16 18 1,-8-10-16,9 1 16</inkml:trace>
  <inkml:trace contextRef="#ctx0" brushRef="#br1" timeOffset="180025.72">9630 13076 0,'-8'0'0,"-1"-9"0,0 9 16,1 0-16,-1 0 15,-8 0-15,-10 18 16,1-1-16,0 17 16,9 18-16,8-8 15,9-1 1,9-17-16,8 0 15,1 0-15,8-9 16,0-8-16,0 0 16,0-9-16,-9 0 15,-8-9-15,0 0 16,-1 1-16,-16-18 16,-10 0-16,1 8 15,-9 1 1,9 0-16,-1 8 15,9 9-15</inkml:trace>
  <inkml:trace contextRef="#ctx0" brushRef="#br1" timeOffset="180331.79">9804 12920 0,'0'0'0,"0"0"0,0 0 16,0 0-16,0 0 15,0 9-15,9 8 16,8 0 0,18 1-16,17 8 15,17 0-15,-8 0 16,-9 0-16,-8-9 15,-18 0-15,0-8 16,-18 17-16,1 17 16,-35 35-16,-26 17 15,-44 35 1,-8 9-16,69-79 16</inkml:trace>
  <inkml:trace contextRef="#ctx0" brushRef="#br1" timeOffset="193337.23">10499 13136 0,'0'0'0,"0"0"0,0 0 16,0 0-16,0 0 15,17 0-15,0 0 16,18 0-16,0 0 15,8 0-15,9-8 16,0 8 0,1 0-16,-1 0 15,-9 0-15,-17 0 16,-8 0-16</inkml:trace>
  <inkml:trace contextRef="#ctx0" brushRef="#br1" timeOffset="193565.47">10525 13431 0,'0'0'0,"0"0"0,0 0 16,0 0-16,0 0 15,17 0 1,27 0-16,16 0 16,36 0-16,17 0 15,-53 9-15</inkml:trace>
  <inkml:trace contextRef="#ctx0" brushRef="#br1" timeOffset="195123">11654 12470 0,'0'0'0,"0"0"15,0 0-15,0 0 16,0 0-16,0 0 16,0 17-16,8 9 15,-16 35-15,8 34 16,0 0 0,0-17-16,0-9 15,0-17-15,0-34 16</inkml:trace>
  <inkml:trace contextRef="#ctx0" brushRef="#br1" timeOffset="195419.83">11376 13180 0,'0'0'0,"0"0"0,0 0 15,0 0-15,0 0 16,17 0 0,9-9-16,35 9 15,8-9-15,18-8 16,17 0-16,-8 0 15,-9-1-15,8 10 16,-8 8-16,-52 0 16</inkml:trace>
  <inkml:trace contextRef="#ctx0" brushRef="#br1" timeOffset="195736.39">11541 13457 0,'0'0'0,"0"0"0,0 0 15,17 0-15,18 0 16,26-9 0,8 1-16,9-1 15,0 0-15,-8 1 16,8-1-16,0 9 16,-8 9-16,-44-1 15</inkml:trace>
  <inkml:trace contextRef="#ctx0" brushRef="#br1" timeOffset="196203.6">11636 13526 0,'0'0'0,"0"0"15,0 0-15,0 0 16,0 0-16,0 0 16,0 18-16,0 8 15,0 17-15,9 26 16,0 0-16,-1-8 16,-8-9-16,0-9 15,0-17 1,0-8-16,0-10 15,0 1-15,0 0 16,0-9-16,-8-9 16,-1 0-16,0 1 15,-8-10-15,8 1 16,1 8-16,-1 1 16,0 8-16,0 0 15,-17 17 1,0 18-16,0 17 15,0 17-15,-8-9 16,7-16-16,10-10 16,0-8-16,8-17 15,9 0-15,0-1 16</inkml:trace>
  <inkml:trace contextRef="#ctx0" brushRef="#br1" timeOffset="196586.09">11853 13673 0,'0'0'0,"0"0"0,0 0 16,0 0-1,0 0-15,0 0 16,9 9-16,8 8 15,1 1-15,8-1 16,0 0-16,0 1 16,-9-10-16,1 10 15,-10-1 1,1-8-16,-9 8 16,0 0-16,-9 1 15,1-1-15,-1 0 16,9 1-16,0-1 15,0 0 1,0-8-16,9 0 16,8 8-16,18-8 15,34-1-15,18-16 16,-52 8-16</inkml:trace>
  <inkml:trace contextRef="#ctx0" brushRef="#br1" timeOffset="197136.46">12487 12634 0,'0'0'0,"0"0"16,0 0-16,0 0 15,0 0-15,0 0 16,-8 18-16,-1 33 15,-17 45 1,0 34-16,0 26 16,-9 17-16,18 17 15,8-17-15,18-25 16,8-18-16,18-9 16,-1-17-16,19-35 15,16-8-15,9-27 16,-34-25-1</inkml:trace>
  <inkml:trace contextRef="#ctx0" brushRef="#br1" timeOffset="197493.01">12704 12981 0,'0'0'0,"0"0"16,0 0-16,0 0 16,0 0-16,0 0 15,0 17-15,0 9 16,0 9-16,0-1 16,9 9-1,8 1-15,1-27 16</inkml:trace>
  <inkml:trace contextRef="#ctx0" brushRef="#br1" timeOffset="197762.41">13347 12859 0,'0'0'0,"0"0"15,0 0-15,0 9 16,0 8-16,0 9 16,0 9-16,0 8 15,0 1-15,0-10 16,0-25-16</inkml:trace>
  <inkml:trace contextRef="#ctx0" brushRef="#br1" timeOffset="198440.61">12800 13587 0,'-9'0'0,"0"0"16,1 0-16,-1 0 15,0 0 1,1 17-16,-1 9 15,0 26-15,1 0 16,-10 9-16,10-9 16,8-18-16,8-16 15,1-10-15</inkml:trace>
  <inkml:trace contextRef="#ctx0" brushRef="#br1" timeOffset="198724.54">13000 13838 0,'0'0'0,"0"0"0,0 0 16,0 0-16,8 0 15,10 9-15,16-9 16,18-9 0,18 0-16,-27 1 15</inkml:trace>
  <inkml:trace contextRef="#ctx0" brushRef="#br1" timeOffset="198935.99">13746 13544 0,'0'0'0,"-8"0"16,-10 0-16,10 0 16,-1 0-16,0 0 15,1 0-15,-1 17 16,0 18-16,-17 42 15,0 10-15,9-9 16,8-9-16,18-17 16,8-26-1</inkml:trace>
  <inkml:trace contextRef="#ctx0" brushRef="#br1" timeOffset="199268.79">13616 12513 0,'0'0'0,"0"0"16,18 17-16,16 27 16,18 25-16,26 35 15,1 17-15,-10 9 16,-8 8-16,-9 10 16,-26 16-16,-26 9 15,-43 1-15,-44 25 16,0-43-1,61-96-15</inkml:trace>
  <inkml:trace contextRef="#ctx0" brushRef="#br1" timeOffset="200036.05">14528 13111 0,'-9'0'0,"1"-9"16,-1 9-16,0 0 15,1 0-15,-1 0 16,0 0-16,0 0 15,-8 0-15,-9 17 16,0 9-16,-9 17 16,9 9-16,9 18 15,-1 8 1,18 0-16,0 0 16,18-18-16,8 1 15,9-18-15,8-17 16,9-17-16,0-18 15,9-8-15,9-9 32,-10-26-32,1-17 0,0-18 0,-26-17 15,-9 17 1,-18 9-16,1 18 16,-18 8-16,1 17 15,-10 1-15,1 16 16,0 1-16,-10 17 15,10 0 1,0 9-16,8-1 16</inkml:trace>
  <inkml:trace contextRef="#ctx0" brushRef="#br1" timeOffset="200219.21">14754 13232 0,'0'0'0,"0"0"0,0 0 0,0 0 16,-9 8 0,0 10-16,-17 16 15,-17 10-15,-9 8 16,8-9-16,10-17 16,16-9-16</inkml:trace>
  <inkml:trace contextRef="#ctx0" brushRef="#br1" timeOffset="200403.81">14485 13232 0,'0'0'0,"0"0"0,0 0 16,0 0-16,0 17 16,17 9-16,18 9 15,-1 17-15,18 0 16,1 8-1,16-25-15,-17-18 0</inkml:trace>
  <inkml:trace contextRef="#ctx0" brushRef="#br1" timeOffset="200952.59">15266 12262 0,'0'0'0,"0"0"15,0 0-15,0 0 16,0 0-16,-9 0 16,1 17-16,-1 18 15,-17 25-15,0 18 16,-9 18 0,0 33-16,1 19 15,8 16-15,8 1 16,10-9-16,8 8 15,17 1-15,9-27 16,9-25-16,-1 0 16,19-27-16,7-25 15,19-18-15,-36-26 16</inkml:trace>
  <inkml:trace contextRef="#ctx0" brushRef="#br1" timeOffset="202068.99">15527 12548 0,'0'0'0,"0"0"15,0 0-15,0 8 16,-9 10-16,0 16 15,1 27-15,-10 8 16,1-8-16,17-1 16,17-25-16,-8-18 15</inkml:trace>
  <inkml:trace contextRef="#ctx0" brushRef="#br1" timeOffset="202435.05">16117 12626 0,'0'0'0,"0"0"16,0 0-16,0 0 15,0 0-15,0 0 16,0 0-16,0 26 15,0 8-15,0 9 16,0 1-16,17-1 16,1-17-1,-1 0-15,1-9 16,16-8-16,1 0 16,8-18-16,-8-17 15,0 0-15,-9-17 16,-17-1-16,-1 10 15,-16-1-15,-1 18 16,-17 0 0,0 17-16,-18 0 15,27 8-15</inkml:trace>
  <inkml:trace contextRef="#ctx0" brushRef="#br1" timeOffset="202961.99">15527 13518 0,'-9'0'0,"-8"0"0,-1 0 15,1 0 1,-1 0-16,1 0 15,0 0-15,-1 8 16,-8 10-16,0 16 16,9 9-16,-1 9 15,18-8-15,0 8 16,9-9-16,9-17 16,16 0-16,1-17 15,0-1 1,8-16-16,-8-18 15,8-18-15,1 1 16,-18 0-16,-18-1 16,1 10-16,-18-1 15,1 18-15,-1 0 16,9 17-16,0 0 16</inkml:trace>
  <inkml:trace contextRef="#ctx0" brushRef="#br1" timeOffset="203184.9">16343 13448 0,'0'0'0,"0"0"0,0 0 16,0 18-16,0 25 15,0 35-15,-9 8 16,0 10-16,9-10 16,9-42-16,9-27 15</inkml:trace>
  <inkml:trace contextRef="#ctx0" brushRef="#br1" timeOffset="203518.59">16768 12305 0,'0'0'0,"18"17"0,25 35 15,35 35-15,18 43 16,-9 26-16,-18 0 16,-25 26-16,-27 25 15,-34 27-15,-36 0 16,-25-35-16,0-43 15,52-95-15</inkml:trace>
  <inkml:trace contextRef="#ctx0" brushRef="#br1" timeOffset="204485.06">11593 12123 0,'0'0'0,"0"0"16,0 0-16,0 0 15,0 0-15,0 0 16,-18 9-16,-16 8 15,-27 18-15,-17 8 16,0 9-16,8-9 16,1 1-16,17-18 15,17 0-15,9-9 16,8 0-16,1 9 16,8 9-1,9 0-15,9-1 16,8 18-16,18 26 15,0 9-15,-9-1 16,-9 10-16,1 25 16,-10 17-1,-8-16-15,-17 16 16,-9 9-16,-9-8 16,-8 0-16,-1-18 15,1-9-15,8-8 16,9-17-16,0-9 15,9 0-15,-1-26 16,18-9-16,0 0 16,18-8-16,-1 0 15,27-1 1,25-8-16,35-17 16,44-18-16,95-69 15,209-103-15</inkml:trace>
  <inkml:trace contextRef="#ctx0" brushRef="#br1" timeOffset="205351.24">16942 12227 0,'0'0'0,"0"0"0,17 0 16,9 9-16,18-1 15,8 10 1,0-1-16,-9-8 15,1-1-15,-1 10 16,-17-10-16,0 1 16,-8 0-16,-1-1 15,1 1-15,-10 0 16,1 8-16,0-8 16,-1-1-16,1 1 15,0 0 1,-1 8-16,1 0 15,0 1-15,-1 16 16,1 1-16,0 26 16,-9 16-16,17 36 15,-8 17-15,8 17 16,1 9 0,-1-35-16,0 9 15,1 0-15,-10-26 16,-8-17-16,9-9 15,0-18-15,-1 1 16,-8 0-16,-8-1 16,-18 1-16,-26 8 15,-27 0 1,-51 18-16,-26 8 16,-131 87-16</inkml:trace>
  <inkml:trace contextRef="#ctx0" brushRef="#br1" timeOffset="210150.72">18279 12002 0,'0'0'0,"0"0"0,0 0 16,0 0-16,0 0 16,0 0-16,-8 0 15,-1 0-15,0 9 16,-17 17-16,-9 26 15,-17 60-15,0 70 16,0 43 0,17 18-16,27-1 15,8 9-15,8-17 16,27-35-16,17-25 16,0-27-16,9-26 15,0-34-15,8-27 16,18-25-16,0-26 15,-52-9-15</inkml:trace>
  <inkml:trace contextRef="#ctx0" brushRef="#br1" timeOffset="210434.14">18748 12253 0,'0'0'0,"0"0"0,0 0 0,0 0 15,0 0-15,0 0 16,0 0-16,0 26 15,-8 17 1,8 27-16,0-1 16,0-8-16,0-35 15</inkml:trace>
  <inkml:trace contextRef="#ctx0" brushRef="#br1" timeOffset="211279.73">18757 13422 0,'0'0'0,"0"0"16,0 0-16,0 0 15,0 0-15,0 0 16,0 0-16,0 0 15,0 0-15,0 0 16</inkml:trace>
  <inkml:trace contextRef="#ctx0" brushRef="#br1" timeOffset="-213634.76">18731 12790 0,'0'0'0,"-9"0"0,1 0 16,-1 0-16,0 0 15,0 0-15,1 0 16,8 0-16,-9 9 15,0 8-15,1 0 16,-1 1-16,0 16 16,9 1-1,0 0-15,9-9 16,8 0-16,1-9 16,-1-8-16,1-1 15,16-16-15,1-1 16,8-8-16,1-9 15,-18 0 1,0 0-16,-17 0 16,-1-9-16,-8 18 15,-8-1-15,-18 1 16,-1 17-16,1 0 16,9 9-16,0-1 15,17 1-15</inkml:trace>
  <inkml:trace contextRef="#ctx0" brushRef="#br1" timeOffset="-212886.73">18774 13431 0,'0'-9'0,"0"1"0,0-1 15,0 0-15,0 1 16,-8-1-16,-1 0 16,0 9-1,1 0-15,-1 0 16,0 0-16,1 9 15,-10 8-15,1 1 16,-1 8-16,18 0 16,0 0-16,9 0 15,0-9-15,8 0 16,1-8-16,-1 0 16,9-1-1,0-16-15,0-1 16,0 0-16,0 1 15,0-10-15,0 1 16,-8-9-16,-10 0 16,-16-9-16,-1 1 15,-8 16 1,-1 1-16,1 17 16,-1 0-16,1 9 15,17-1-15</inkml:trace>
  <inkml:trace contextRef="#ctx0" brushRef="#br1" timeOffset="-212339.76">18783 13925 0,'0'-9'0,"0"0"0,0 9 15,0 0-15,-9 0 16,1 0-16,-1 18 16,-8-1-16,-1 18 15,10-1-15,8 1 16,0 0-16,0-10 15,17 1 1,0 0-16,1-17 16,-1 0-16,18-18 15,-1 0-15,-8-17 16,1 0-16,-1-8 16,0-9-16,-18-9 15,1 0-15,-26 0 16,-1 17-16,1 18 15,0 17 1,8 0-16</inkml:trace>
  <inkml:trace contextRef="#ctx0" brushRef="#br1" timeOffset="-211997.13">19078 12218 0,'-8'0'0,"-1"-8"0,9 8 16,0 0-16,0 0 15,0 0-15,0 0 16,0 8-16,26 53 16,17 69-16,9 78 15,1 34-15,-19 10 16,1 16-16,-18-26 16,-17-16-1,-26 8-15,-17-9 16,-27 199-16</inkml:trace>
  <inkml:trace contextRef="#ctx0" brushRef="#br1" timeOffset="-102399.08">19651 12721 0,'0'0'0,"0"0"0,0 0 0,0 0 15,0 0-15,0 0 16,9 0-16,8 0 16,18 0-16,0 0 15,8 0 1,1-9-16,-1 9 16,-8 0-16,-18 0 15</inkml:trace>
  <inkml:trace contextRef="#ctx0" brushRef="#br1" timeOffset="-102201.74">19677 12998 0,'0'0'0,"0"0"0,0 0 15,0 0-15,0 0 16,18 0-16,-1 0 15,9 0-15,26 9 16,9-9 0,-26 8-16</inkml:trace>
  <inkml:trace contextRef="#ctx0" brushRef="#br1" timeOffset="-100915.34">20719 11751 0,'0'0'0,"0"0"0,0 0 15,0 8 1,-8 27-16,-1 43 16,0 9-16,1 17 15,8 17-15,-9-9 16,0-51-16</inkml:trace>
  <inkml:trace contextRef="#ctx0" brushRef="#br1" timeOffset="-100682.11">20355 12703 0,'0'0'0,"0"0"0,0 0 16,26 0-16,17 0 0,27-8 15,-1-1 1,18 0-16,0 1 16,0-1-16,-18 9 15,-43 0-15</inkml:trace>
  <inkml:trace contextRef="#ctx0" brushRef="#br1" timeOffset="-100415.8">20520 13119 0,'0'0'0,"0"0"16,17 0-16,9 0 15,18-8-15,34-1 16,17 0-16,1 1 16,-9-10-1,-18 10-15,9 8 16,-8 8-16,-44-8 0</inkml:trace>
  <inkml:trace contextRef="#ctx0" brushRef="#br1" timeOffset="-99949.58">20528 13136 0,'0'0'0,"0"0"0,0 0 16,0 0-16,0 0 15,0 0-15,0 9 16,0 8-16,0 18 16,0 17-16,0 9 15,0 8 1,0 0-16,-8 1 16,8-10-16,0-17 15,0-17-15,0 0 16,0-17-16,0 0 15,0-9-15,-9-9 16,0 0-16,-8-8 16,0 0-1,-1-1-15,1 10 16,0 8-16,-1 0 16,-8 26-1,-9 8-15,1 10 0,8-1 16,8-8-1,1-9-15,-1-9 16,18-8-16,-8-1 16,8-8-16</inkml:trace>
  <inkml:trace contextRef="#ctx0" brushRef="#br1" timeOffset="-99399.53">20876 13388 0,'0'0'0,"0"0"0,0 0 15,0 0-15,17 0 16,0 0-16,10 8 16,7 1-16,-8 8 15,0 1-15,0-1 16,-17 0-16,0 1 16,-1-1-16,-16 0 15,-1 1 1,0 8-16,-17 8 15,9-8-15,0 0 16,8-9-16,0 1 16,9-1-16,0 0 15,18 1-15,16-1 16,27-8-16,26-9 16,-35-9-16</inkml:trace>
  <inkml:trace contextRef="#ctx0" brushRef="#br1" timeOffset="-98699.77">21918 11032 0,'0'0'0,"0"9"16,0-9-16,0 0 15,0 0-15,0 0 16,0 0-16,0 0 16,-9 8-1,0 10-15,1-1 16,-1 9-16,0 9 16,-8 17-16,0 8 15,-9 44-15,0 17 16,0 27-16,-1 7 15,-7 10-15,-1 17 16,0 0 0,9 0-16,0 8 15,9-8-15,-1 9 16,18 8-16,9 17 16,17-8-16,9 9 15,8-10 1,18-42-16,17 0 15,9-18-15,0-43 16,8-26-16,-8-26 16,-52-44-16</inkml:trace>
  <inkml:trace contextRef="#ctx0" brushRef="#br1" timeOffset="-89732.18">22387 11344 0,'0'0'0,"0"0"0,0 0 0,0 0 16,0 0-16,-9 34 15,0 27 1,1 26-16,16 25 15,1-25-15,-9-70 16</inkml:trace>
  <inkml:trace contextRef="#ctx0" brushRef="#br1" timeOffset="-89250.09">22899 11404 0,'0'0'0,"0"0"16,0 0-16,0 0 0,0 0 16,0 18-1,0-1-15,0 9 16,9 9-16,8-1 16,0 10-16,1-1 15,17-17-15,-1 0 16,18 0-16,-8-18 15,-1-16-15,9-1 16,0-25-16,-8-10 16,-18 1-1,-17 0-15,-1-1 16,-16 10-16,-1-1 16,-17 18-16,-9-1 15,-8 18-15,34 0 16</inkml:trace>
  <inkml:trace contextRef="#ctx0" brushRef="#br1" timeOffset="-88684.4">22326 12201 0,'0'0'0,"-9"0"0,1 0 16,-1 0-16,-8 0 16,-1 9-16,1-1 15,-1 18-15,-8 18 16,9 8-1,0 0-15,8-9 16,9 0-16,17-8 16,1-9-16,16 0 15,1-17-15,26-9 16,8-18-16,1-25 16,-9-18-16,-18 9 15,-17 0 1,-8 9-16,-10 8 15,-8 9-15,-8 9 16,-1 0-16,-9-1 16,1 18-16,0 0 15,17 0-15</inkml:trace>
  <inkml:trace contextRef="#ctx0" brushRef="#br1" timeOffset="-88467.74">23307 12089 0,'0'0'0,"0"0"15,0 0-15,0 8 16,0 36-16,-8 51 15,-1 26-15,0 18 16,9 216-16</inkml:trace>
  <inkml:trace contextRef="#ctx0" brushRef="#br1" timeOffset="-84284.3">24358 11205 0,'0'0'0,"0"0"0,0 0 0,-9 17 16,1 27-16,-10 25 16,10 9-16,8 0 15,0-9 1,8-17-16,1-34 16</inkml:trace>
  <inkml:trace contextRef="#ctx0" brushRef="#br1" timeOffset="-83918.02">24879 11335 0,'-9'0'0,"1"0"0,-1 0 15,0 9-15,1 17 16,-10 8-16,1 10 16,17-1-1,0-17-15,17-9 16,1 1-16,16-10 16,1 1-16,8-18 15,10-8-15,-1-9 16,-9 0-16,-17 0 15,0 0 1,-17 0-16,0 0 16,-18 9-16,0-1 15,-26 18-15,9 0 16,0 0-16,9 0 16</inkml:trace>
  <inkml:trace contextRef="#ctx0" brushRef="#br1" timeOffset="-83301.52">24193 12262 0,'0'0'0,"0"0"0,-9 0 15,1 26 1,-1 8-16,0 10 0,9-1 16,0 0-16,18 1 15,-1-10-15,9-8 16,9-17-16,-1 0 16,10-18-1,-1 0-15,1-17 16,-18 0-16,0-8 15,-17-1-15,-1 0 16,-16 1-16,-1-1 16,-9 18-16,1 8 15,0 0-15,8 9 16</inkml:trace>
  <inkml:trace contextRef="#ctx0" brushRef="#br1" timeOffset="-83115.77">24974 12141 0,'0'0'0,"0"0"0,0 8 16,0 18-16,9 43 15,-18 53-15,1 25 16,8 26-16,26 217 15</inkml:trace>
  <inkml:trace contextRef="#ctx0" brushRef="#br1" timeOffset="-81218.21">22395 13414 0,'0'0'0,"0"0"0,0 0 16,0 8-16,0 18 15,-8 26 1,8 18-16,0-1 15,0-9-15,8 1 16,-8-35-16</inkml:trace>
  <inkml:trace contextRef="#ctx0" brushRef="#br1" timeOffset="-80833.57">23038 13526 0,'0'0'0,"0"0"0,0 0 16,0 0 0,0 18-16,0 8 15,0 25-15,9-7 16,-1-1-16,1-8 15,0-9-15,8-9 16,-8-8 0,8-1-16,1 1 0,-1-9 15,0-9 1,1-17-16,-1 0 16,0-17-16,-8 0 15,0 8-15,-18 1 16,0 16-16,-17 1 15,0 8-15,-26 9 16,0 9-16,26 0 16</inkml:trace>
  <inkml:trace contextRef="#ctx0" brushRef="#br1" timeOffset="-80266.88">22395 14202 0,'0'0'0,"0"0"0,0 0 16,0 0-16,0 0 15,0 0-15,0 8 16,0-8-16,0 9 16,0-9-16,0 0 15,0 0-15,0 0 16,0 0-16,0 9 15,0 8 1,0 0-16,0 1 16,0 16-16,0 1 15,0 0-15,0 25 16,18 1-16,-1-18 16,1-17-16,8 0 15,0-17-15,0-1 16,-9-16-1,0-1-15,-8-8 16,0-9-16,-1 0 16,-8-9-16,-8 1 15,-10 8-15,-8-9 16,0 9-16,9 9 16,0 17-16,17 0 15</inkml:trace>
  <inkml:trace contextRef="#ctx0" brushRef="#br1" timeOffset="-79780.98">23194 14158 0,'0'0'0,"0"0"0,0 0 16,0 0-16,0 18 16,9 25-16,0 35 15,-1 26 1,10 0-16,-10-18 16,-8-51-16</inkml:trace>
  <inkml:trace contextRef="#ctx0" brushRef="#br1" timeOffset="-76032.05">23828 13873 0,'0'0'0,"0"0"0,0 0 0,0 0 0,0 0 16,18 0-16,16 0 15,18 0-15,1-9 16,-1 9 0,-26 9-16</inkml:trace>
  <inkml:trace contextRef="#ctx0" brushRef="#br1" timeOffset="-75802.82">24401 13578 0,'0'0'0,"0"0"0,0 0 16,0 0-16,0 18 15,0 25-15,-8 9 16,-1 17-16,9 18 16,0-9-1,26 17-15,-9-34 16</inkml:trace>
  <inkml:trace contextRef="#ctx0" brushRef="#br1" timeOffset="-75268.87">25035 13656 0,'0'0'0,"0"0"16,0 0-16,0 0 15,-8 0-15,-1 0 16,0 9-16,1-1 15,-1 10 1,0-1-16,-8 18 16,-1 8-16,1 0 15,17 1-15,0-1 16,17 0-16,1-17 16,-1 0-16,1-8 15,-1-10-15,18 1 16,-1-18-1,1-8-15,0-9 16,-9 0-16,0-17 16,-9-9-16,-8 17 15,-18 0-15,1 9 16,-10 9-16,-8 0 16,9 17-16,8 8 15</inkml:trace>
  <inkml:trace contextRef="#ctx0" brushRef="#br1" timeOffset="-73952.57">24419 14488 0,'0'0'15,"-9"0"-15,0 0 0,1 0 16,-1 0-1,0 0-15,1 0 16,8 0-16,-9 0 16,0 0-16,1 0 15,-1 0-15,0 0 16,-8 17-16,-1 9 16,1 9-16,0 16 15,8 1 1,9 0-16,0-8 15,9-10-15,8-8 16,0-8-16,1-10 16,-1 1-16,18-18 15,-9 1 1,0-10-16,0-8 0,-17 0 16,-1-8-16,-8-1 15,-8 9 1,-1 0-16,-8 9 15,-1-1-15,1 10 16,0 8-16,8-9 16,9 9-16</inkml:trace>
  <inkml:trace contextRef="#ctx0" brushRef="#br1" timeOffset="-73714.87">24870 14635 0,'0'0'0,"0"0"0,0 0 15,0 0-15,0 0 16,18 0-16,-1 0 15,18-9-15,8-8 16,-17 8-16</inkml:trace>
  <inkml:trace contextRef="#ctx0" brushRef="#br1" timeOffset="-73519.3">25417 14392 0,'0'0'0,"0"0"0,0 18 15,-8 16-15,-1 36 16,-8 25-16,8 17 16,18 18-16,60 234 15</inkml:trace>
  <inkml:trace contextRef="#ctx0" brushRef="#br1" timeOffset="-72886.53">25513 10989 0,'0'0'0,"0"0"0,0 0 16,0 0-16,0 0 16,0 0-16,0 0 15,9 0-15,17 17 16,8 18-16,27 34 16,17 43-1,9 44-15,0 52 16,0 35-16,-9 17 15,-17 25-15,-18 27 16,-43 9-16,-9-36 16,-17-33-16,-17-45 15,0-16-15,-18-9 16,0-52-16,0-26 16,-8-35-1,34-43-15</inkml:trace>
  <inkml:trace contextRef="#ctx0" brushRef="#br1" timeOffset="-72418.29">26815 10954 0,'0'0'0,"0"0"0,0 0 16,0 0 0,-8 9-16,-18 43 0,-9 34 15,-17 53 1,-9 51-16,0 36 16,9 33-16,9 27 15,8 26-15,18-18 16,-1 18-16,18 9 15,9-53 1,8-25-16,18-36 0,17-33 16,18-27-1,-18-78-15,-9-43 16,1-43-16,-27 8 16</inkml:trace>
  <inkml:trace contextRef="#ctx0" brushRef="#br1" timeOffset="-72119.64">27171 11214 0,'0'0'0,"0"0"16,0 0-16,0 0 15,0 26-15,9 34 16,0 44-16,0 0 16,-9 0-16,17 17 15,0-8-15,-8-78 16</inkml:trace>
  <inkml:trace contextRef="#ctx0" brushRef="#br1" timeOffset="-71752.94">27137 12296 0,'0'0'0,"0"0"0,0 0 16,0 0-16,0 0 15,0 26-15,0 9 16,0 0-16,0 8 16,0-8-16,17-9 15,0 0-15,1-18 16,8 1-1,0-9-15,0-9 16,9-8-16,-9-26 16,0-1-16,-17-8 15,-1 9-15,-16 8 16,-19 1-16,-7-1 16,-10 18-16,-8 25 15,-9 10 1,35-10-16</inkml:trace>
  <inkml:trace contextRef="#ctx0" brushRef="#br1" timeOffset="-71297.68">27224 12903 0,'0'0'0,"0"0"0,0 0 16,0 0-16,-9 0 15,0 0-15,1 17 16,-10 9-16,1 9 16,8 17-16,9 0 15,0 8 1,17-17-16,1-8 16,8-9-16,0-9 15,9-8-15,-1-18 16,10 1-16,-18-18 15,0-18-15,0 1 16,-17-17-16,-18 8 16,0 8-16,-17 10 15,0 25 1,18 9-16</inkml:trace>
  <inkml:trace contextRef="#ctx0" brushRef="#br1" timeOffset="-70837.1">27215 13596 0,'0'0'0,"0"0"0,0 0 16,0 0-16,0 0 16,0 8-16,0 9 15,0 18-15,0 8 16,0 1-16,17-10 15,1-8 1,-1 0-16,0 0 16,1-17-16,16 0 15,1-9-15,0-9 16,-9-17-16,0-9 16,-17 1-16,-1-10 15,-16 10-15,-10-1 16,-8 18-1,-8-1-15,16 18 16,10 0-16</inkml:trace>
  <inkml:trace contextRef="#ctx0" brushRef="#br1" timeOffset="-70019.69">27719 10997 0,'0'0'0,"0"0"0,0 0 15,0 0-15,0 0 16,0 0-16,0 0 16,0 18-16,17 8 15,18 34 1,17 27-16,9 51 16,8 44-16,0 52 15,-8 61-15,-9-10 16,-26 10-16,-17 34 15,-18-43-15,-17-26 16,-8-35-16,-10-17 16,-8-27-1,-9-33 1,1-36-16,-10-25 0,18-26 16,26-44-16,17-17 15</inkml:trace>
  <inkml:trace contextRef="#ctx0" brushRef="#br1" timeOffset="-69637.26">28387 12210 0,'0'0'0,"0"0"0,0 0 15,0 0 1,0 0-16,18 0 16,8 0-16,8 8 15,18 1-15,9-9 16,0 9-16,9-1 16,-1-8-16,-17 0 15,-35 0 1</inkml:trace>
  <inkml:trace contextRef="#ctx0" brushRef="#br1" timeOffset="-69485.71">28396 12608 0,'0'0'0,"0"0"0,0 0 0,26 18 15,17-1 1,36 0-16,33-8 15,-42-1-15</inkml:trace>
  <inkml:trace contextRef="#ctx0" brushRef="#br1" timeOffset="-68485.1">29490 11560 0,'0'0'0,"0"0"0,0 0 16,0 9-16,0 17 16,0 35-16,0 16 15,9 19 1,-1-18-16,1-9 15,0-34-15</inkml:trace>
  <inkml:trace contextRef="#ctx0" brushRef="#br1" timeOffset="-68252.99">29212 12279 0,'0'0'0,"0"0"16,0 0-16,0 0 16,18 0-16,8 0 15,34 0-15,10-9 16,17 1-16,8-1 16,1 0-1,-9 9-15,-53 0 16</inkml:trace>
  <inkml:trace contextRef="#ctx0" brushRef="#br1" timeOffset="-68002.38">29299 12608 0,'0'0'0,"0"0"0,0 0 0,9 0 16,17 0-16,17 0 15,27-8 1,16-1-16,1 0 16,9-8-16,-9 0 15,-27 17-15,-42 8 16</inkml:trace>
  <inkml:trace contextRef="#ctx0" brushRef="#br1" timeOffset="-67552.9">29368 12626 0,'0'0'0,"0"0"0,0 0 0,0 0 16,0 0-16,0 0 16,0 0-1,9 17-15,0 9 16,0 17-16,-1 26 16,-8 1-16,0 16 15,0-8-15,0 0 16,0-9-16,-8-17 15,8-26 1,0 0-16,0-8 16,0-10-16,0 1 15,0-18-15,-9 1 16,0-1-16,0-8 16,1-1-16,-1 1 15,0 8-15,1 9 16,-1 0-16,-17 9 15,0 17 1,0 9-16,0-9 16,8 0-16,1-9 15,0-8-15,17-1 16</inkml:trace>
  <inkml:trace contextRef="#ctx0" brushRef="#br1" timeOffset="-67202.95">29620 12833 0,'0'0'0,"0"0"16,9 0-16,8 18 16,9-1-16,9 0 15,-9 1 1,0 8-16,0-9 15,0 9-15,-17-9 16,0 1-16,-1-1 16,-16 9-16,-1 9 15,0-1-15,-17 1 16,-8-1-16,16-8 16,1-8-16,8-1 15,9 0 1,0 1-16,18-1 15,-1 0-15,26 1 16,9 8-16,-17-9 16</inkml:trace>
  <inkml:trace contextRef="#ctx0" brushRef="#br1" timeOffset="-45635.62">30680 10937 0,'0'0'0,"0"0"0,-9 8 0,0 27 15,-17 26-15,0 34 16,0 43-16,-9 44 15,1 44-15,-10 16 16,1 35-16,8 35 16,18-9-16,8 0 15,26-8-15,27-36 16,-1-33 0,18-53-16,26-35 15,0-42-15,-52-70 16</inkml:trace>
  <inkml:trace contextRef="#ctx0" brushRef="#br1" timeOffset="-45132.93">31244 11153 0,'0'0'0,"0"0"15,0 0-15,-9 18 16,1 8-16,-1 34 16,0 18-16,9 17 15,9-43-15</inkml:trace>
  <inkml:trace contextRef="#ctx0" brushRef="#br1" timeOffset="-44623.18">31114 11846 0,'0'0'0,"0"0"0,0 0 16,-9 0-16,1 0 16,-1 17-16,-9 9 15,10 9-15,-1 17 16,9 0-16,0-9 16,17 1-1,1-10-15,17-8 16,-1 0-16,1-17 15,17-9-15,0-9 16,0-17-16,0-26 16,-17-8-1,-9 8-15,-17 0 0,-18 17 16,-8 0-16,-18 18 16,-17 0-1,0 17-15,-18 26 16,27 0-16</inkml:trace>
  <inkml:trace contextRef="#ctx0" brushRef="#br1" timeOffset="-44202.1">31253 12617 0,'0'0'0,"0"0"15,0 0-15,0 0 16,0 17-16,0 18 15,0 25-15,0 10 16,9-1 0,-1-43-16</inkml:trace>
  <inkml:trace contextRef="#ctx0" brushRef="#br1" timeOffset="-43770.41">31140 13422 0,'0'0'0,"0"0"0,0 0 16,0 0-16,-9 0 16,1 18-16,-1-1 15,-8 18-15,-1-1 16,1 18-16,17-9 16,17 1-16,1-10 15,-1-8-15,18-8 16,-1-10-16,1-16 15,9-18 1,-1 0-16,-17-9 16,-17-8-16,-9 8 15,-9 1-15,-17 8 16,-9 8-16,-17 1 16,0 17-16,26 0 15</inkml:trace>
  <inkml:trace contextRef="#ctx0" brushRef="#br1" timeOffset="-43356.75">31539 11162 0,'0'0'0,"0"0"0,0 0 16,18 26-16,25 17 16,35 52-16,27 53 15,7 60-15,-25 8 16,-17 61-16,-44 78 16,-26 26-1,-44 0-15,-25-34 16,-9-27-16,17-95 15,44-155-15</inkml:trace>
  <inkml:trace contextRef="#ctx0" brushRef="#br1" timeOffset="-38540.85">2119 14947 0,'0'0'0,"0"0"0,0 0 0,0 0 16,0 0-16,0 0 15,-9 8 1,-8 44-16,-9 52 15,0 69-15,-9 27 16,18-10-16,-1-25 16,10-44-16,8-35 15,8-34-15,18-17 16,-17-26-16</inkml:trace>
  <inkml:trace contextRef="#ctx0" brushRef="#br1" timeOffset="-37937.68">2301 15328 0,'0'0'16,"0"0"-16,0 0 0,0 0 15,0 0-15,0 0 16,0-9-16,0 0 16,18 1-16,8-1 15,8-8 1,10-1-16,-1 10 16,-8-1-16,0 9 15,-9 0-15,0 0 16,-18 9-16,1 8 15,0 9-15,-9 26 16,-9 0-16,9 0 16,0-9-16,0 1 15,0-19 1,0 1-16,9 0 16,8-8-16,1-1 15,16-8-15,10-1 16,16-8-16,1-8 15,9-18-15,-1-18 16,1 10 0,-10-9-16,-7-1 15,-36 36-15</inkml:trace>
  <inkml:trace contextRef="#ctx0" brushRef="#br1" timeOffset="-37724.17">2961 15206 0,'0'0'0,"0"0"0,0 18 15,0 8-15,-9 26 16,1 34-16,-18 27 16,0 8-1,0 18-15,0-1 0,0-34 16,26-17-16,8-35 15,10-35 1</inkml:trace>
  <inkml:trace contextRef="#ctx0" brushRef="#br1" timeOffset="-37172">3274 15639 0,'0'0'0,"0"0"0,0 0 16,0 0-16,0 0 16,0 0-16,17 0 15,9 9-15,9 0 16,-9 8-16,0-8 16,-9-1-1,-8 1-15,0 0 16,-18 8-16,0 0 15,1 9-15,-10 0 16,-8 9 0,9 0-16,0-9 0,17 0 15,0 0-15,8 0 16,10 0 0,-1-1-16,9 1 15,0 0-15,-17-17 16,-1 0-16,1 8 15,-18 0-15,1 1 16,-18 16-16,-18-8 16,-16 0-16,7 0 15,10-17-15,26-9 16</inkml:trace>
  <inkml:trace contextRef="#ctx0" brushRef="#br1" timeOffset="-36640.02">3569 15258 0,'0'0'0,"0"0"0,0 0 16,0 0-16,17 18 15,18-1-15,26 18 16,8-1-16,1 1 16,25 8-16,1 1 15,-35-18-15,-18 0 16,-17-9-16,0-9 15,-17 10 1,0-1-16,-18 9 16,-17 17-16,-18 27 15,-16 16-15,-10 10 16,1-18-16,8-1 16,35-33-16,26-27 15,0-8-15</inkml:trace>
  <inkml:trace contextRef="#ctx0" brushRef="#br1" timeOffset="-36191.3">4802 15518 0,'0'0'0,"0"0"0,0 0 15,0 0-15,0 0 16,0 0-16,0 0 16,0 0-16,17 0 15,27 9 1,17 0-16,-9-1 15,17 1-15,-8-1 16,-18-16-16,1-1 16,-9 1-16,-27 8 15</inkml:trace>
  <inkml:trace contextRef="#ctx0" brushRef="#br1" timeOffset="-35987.8">4767 15804 0,'0'0'0,"0"0"0,0 0 16,0 0 0,18 0-16,8 0 15,17 9-15,18-9 16,17 0-16,-34 0 15</inkml:trace>
  <inkml:trace contextRef="#ctx0" brushRef="#br1" timeOffset="-34704.74">5688 14921 0,'0'0'0,"0"0"0,0 0 16,0 0-16,0 0 15,0 0 1,0 0-16,-9 8 15,0 18-15,1 35 16,-10 25-16,1 27 16,0 26-16,17-1 15,0-8 1,17 0-16,0-9 16,1-17-16,-1-26 15,9-17-15,-8-18 16,-1-17-16,18 0 15,-9-17-15,8-1 16,1-16-16,9-18 16,8-18-16,9-25 15,-1-9-15,-8-17 16,1-35 0,-1-9-16,-9 27 15,0-18-15,-16 26 16,-19 35-16,1 25 15,0 18-15,-1 9 16,-8 0-16,0 17 16,0 0-1,0 8-15,-8 27 0,-1 43 16,0 52 0,9 26-16,0-18 15,18-8-15,-1 0 16,0-26-16,9-35 15,9-8 1,9-18-16,-10-25 16,-16-18-16</inkml:trace>
  <inkml:trace contextRef="#ctx0" brushRef="#br1" timeOffset="-34374.8">7129 15735 0,'0'0'0,"0"0"16,0 0-16,0 0 15,0 0-15,-8 17 16,-1 0 0,-17 27-16,-9 25 15,-8 9-15,8 0 16,0-9-16,1-8 16,-1-18-16,26-26 15,9-8-15,0-9 16</inkml:trace>
  <inkml:trace contextRef="#ctx0" brushRef="#br1" timeOffset="-34191.18">6817 15821 0,'0'0'0,"0"0"0,0 0 15,0 9-15,17 17 16,0 17-1,18 9-15,0 9 16,0-1-16,-1 1 16,1-26-16,-26-27 15</inkml:trace>
  <inkml:trace contextRef="#ctx0" brushRef="#br1" timeOffset="-33670.9">7477 15804 0,'0'0'0,"0"0"0,0 0 0,0 0 16,-9 0-1,0 0-15,1 0 16,-1 17-16,-8 9 15,-1 26-15,1 0 16,8 9-16,9-9 16,9-9-16,8 0 15,1-17 1,-1 0-16,9-17 16,0 0-16,0-9 15,0-9-15,0-17 16,-8-9-16,-10-25 15,1 8-15,-18 0 16,-8 9 0,-9 8-16,0 18 0,-9 8 15,18 9 1,17 0-16</inkml:trace>
  <inkml:trace contextRef="#ctx0" brushRef="#br1" timeOffset="-33073.26">7789 15839 0,'0'0'0,"0"0"0,0 0 16,0 0-16,0 17 15,0 18-15,0 17 16,0 0-16,0 8 15,0-8-15,0-9 16,0 1 0,0-18-16,0 0 15,0-18-15,0 1 16,0 0-16,-8-9 16,-1 0-16,0-9 15,1-17-15,8-9 16,0-25-16,0 8 15,17 17-15,0 0 16,9 1 0,9-1-16,0 1 15,0 16-15,-1 1 16,-8 17-16,-8 0 16,-10 0-16,1 0 15,0 0-15,-9 17 16,-9 1-16,0-1 15,1 0-15,-1 1 16,-8-1 0,-1-8-16,10-1 15,-1 1-15,0-1 16,9 1-16,0 0 16,0 8-16,0 0 15,0 1-15,9 16 16,8 1-16,1 0 15,25-1 1,9 10-16,18-27 16,-36-8-16</inkml:trace>
  <inkml:trace contextRef="#ctx0" brushRef="#br1" timeOffset="-31208.54">9048 14955 0,'0'0'0,"0"0"0,0 0 16,0 0-16,-8 9 16,-1 26-16,0 42 15,1 10-15,-1 0 16,0-1-16,1-8 15,8-17 1,-9-9-16,0-9 16,9-26-16</inkml:trace>
  <inkml:trace contextRef="#ctx0" brushRef="#br1" timeOffset="-31005.28">8640 15761 0,'0'0'0,"0"0"0,0 0 15,0 0-15,0 0 16,0 0 0,9 0-16,17-9 15,35 9-15,8-9 16,18 1-16,0-1 16,-26-8-16,0 8 15,-27 9-15,-16 9 16</inkml:trace>
  <inkml:trace contextRef="#ctx0" brushRef="#br1" timeOffset="-30775.44">8753 16081 0,'0'0'0,"0"0"15,0 0-15,18 0 16,16 0-16,27 0 16,9 0-16,-1-9 15,1 1-15,-10-1 16,-8 0-16,-17 9 16,-26 9-16</inkml:trace>
  <inkml:trace contextRef="#ctx0" brushRef="#br1" timeOffset="-30322.94">8857 16142 0,'0'0'0,"0"0"15,0 0-15,0 0 16,0 0-16,0 0 15,0 17-15,0 18 16,0 25-16,0 27 16,0-9-1,0 0-15,-8-18 0,8-16 16,0-18-16,0 0 16,0-9-1,0-8-15,0-1 16,0 1-16,-9-9 15,0-9-15,1 1 16,-1-10-16,-8 1 16,-1 0-16,10 8 15,-10 9-15,-8 0 16,0 17 0,-9 1-16,1 8 15,-1 8-15,0 1 16,18-9-16,-1 0 15,18-17-15,0-1 16,18-16-16,25-18 16,-17 17-16</inkml:trace>
  <inkml:trace contextRef="#ctx0" brushRef="#br1" timeOffset="-29975.38">9005 16454 0,'0'0'0,"0"0"0,0 0 0,0 0 15,0 0 1,9 8-16,8 10 16,0-1-16,10 0 15,-1 0-15,0 1 16,-18-10-16,1 1 15,0 0-15,-18 8 16,0 9 0,1 0-16,-18 0 15,8 0-15,1-9 16,-1-8-16,10 8 16,8 1-16,0-1 15,17-8-15,27-1 16,34-8-16,43-26 15,-51 9 1</inkml:trace>
  <inkml:trace contextRef="#ctx0" brushRef="#br1" timeOffset="-29374.95">9726 14522 0,'0'0'0,"0"0"16,0 0-16,0 0 16,0 0-16,0 0 15,-9 9-15,0 17 16,-17 17-16,-8 44 16,-10 43-1,-8 43-15,9 26 16,17 0-16,0 26 15,17 9-15,9 9 16,0 8-16,17-9 16,9 1-16,0-18 15,0-26-15,9-17 16,0-26-16,8-35 16,1-43-1,-10-26-15,19-26 16,-19-17-16</inkml:trace>
  <inkml:trace contextRef="#ctx0" brushRef="#br1" timeOffset="-28922.37">9960 14912 0,'0'0'0,"0"0"0,0 0 16,0 0-16,18 26 15,-10 26-15,1 26 16,-9 8-16,9 10 16,-18 16-1,18-16-15,8-18 16,-8-53-16</inkml:trace>
  <inkml:trace contextRef="#ctx0" brushRef="#br1" timeOffset="-28302.37">9995 15873 0,'0'0'0,"0"0"16,0 0-16,-9 0 16,-8 18-16,-9 8 15,9 8 1,-1 18-16,9 0 15,9 0-15,0 9 16,18-9-16,8-9 16,0-17-16,9 0 15,-1-17-15,10-1 16,8-16-16,-9-18 16,1 0-1,-18-9-15,-9-8 16,-8-18-16,-9 0 15,-17 9-15,-10 9 16,1 9-16,-17 8 16,8 17-16,18 9 15,8 0-15</inkml:trace>
  <inkml:trace contextRef="#ctx0" brushRef="#br1" timeOffset="-27709.12">10160 16644 0,'0'0'0,"0"0"0,0 0 16,0 17-16,-9 9 15,9 35-15,-8 8 16,8 1-16,0-18 15,8-9 1,1-9-16,0-16 16</inkml:trace>
  <inkml:trace contextRef="#ctx0" brushRef="#br1" timeOffset="-27266.57">10099 17389 0,'0'0'0,"0"0"0,0 0 15,0 0-15,-8 0 16,-1 17-1,-9 1-15,1 8 16,0 8-16,8 9 16,9 27-16,0-10 15,0-8-15,17-8 16,1-18-16,8 0 16,9-18-16,-1 1 15,10-9 1,17-17-16,-9-9 15,-9-18-15,-17 1 16,0-9-16,-17 9 16,-9-1-16,-18-8 15,-8 18-15,-17-1 16,0 9-16,-1 9 16,27-9-16,17 9 15</inkml:trace>
  <inkml:trace contextRef="#ctx0" brushRef="#br1" timeOffset="-26789.53">10212 14877 0,'0'0'0,"0"0"0,0 0 16,0 0-16,0 0 15,9 18-15,17 34 16,9 26 0,25 25-16,19 45 15,-1 25-15,-9 9 16,-8 34-16,-9 27 15,-9-1-15,-17-8 16,-17-17-16,-18-18 16,-8-26-16,-9-26 15,0-25 1,0-27-16,17-43 16</inkml:trace>
  <inkml:trace contextRef="#ctx0" brushRef="#br1" timeOffset="-26391.91">11072 15501 0,'0'0'16,"0"0"-16,0 0 0,0 0 15,0 9 1,17-1-16,1 10 16,16-1-16,10 0 15,-1-8-15,1-1 16,-1 1-16,0 8 16,-17-8-16,-17 0 15</inkml:trace>
  <inkml:trace contextRef="#ctx0" brushRef="#br1" timeOffset="-26242.63">11063 16038 0,'0'0'0,"0"0"0,9 0 16,17 8-16,17 1 15,35 0-15,27-1 16,-45-8-1</inkml:trace>
  <inkml:trace contextRef="#ctx0" brushRef="#br1" timeOffset="-23225.59">12253 14782 0,'0'0'0,"0"0"0,0 0 0,-9 0 16,0 17-16,-8 1 16,-9-1-16,0 18 15,-17 25 1,-1 10-16,-8 16 15,0 18-15,0 17 16,8 27-16,-8 59 16,18 1-16,25-17 15,9 8-15,26-17 16,17 0-16,9-9 16,9-34-1,17-10-15,9-16 16,17-9-16,9-35 15,52-17-15,191 0 16</inkml:trace>
  <inkml:trace contextRef="#ctx0" brushRef="#br1" timeOffset="-21142.82">12565 14973 0,'0'0'0,"0"0"0,0 0 15,0 0-15,0 0 16,0 8-16,-8 18 16,-1 35-16,0 17 15,1 17-15,-10 0 16,18-8-16,0-9 16,0-26-16,0-35 15</inkml:trace>
  <inkml:trace contextRef="#ctx0" brushRef="#br1" timeOffset="-20342.84">13373 14973 0,'0'0'0,"-9"0"0,1 0 16,-1 0-16,0 0 15,1 8 1,-10 10-16,-8 8 16,0 8-16,0 18 15,9 17-15,17-8 16,0-9-1,8-9-15,10-8 0,-1-9 16,9-17 0,9-1-16,0-16 15,-1-10-15,1-8 16,-9 0-16,9-17 16,-18-18-16,-17 9 15,-8 18-15,-1-1 16,-8 18-16,-1-1 15,18 18 1,0 0-16,0 0 16</inkml:trace>
  <inkml:trace contextRef="#ctx0" brushRef="#br1" timeOffset="-19934.04">13842 15189 0,'0'0'0,"0"0"0,0 0 15,0 0-15,0 0 16,-9 9-1,1 8-15,-1 0 16,9 18-16,0-9 16,9 0-16,-1-17 15,10-1-15,-1 1 16,0-9-16,9-9 16,9 1-16,-9-18 15,0-9-15,0-8 16,-17-1-1,-18 10-15,1 16 16,-10 1-16,1 17 16,-9 17-16,8 9 15,10-17-15</inkml:trace>
  <inkml:trace contextRef="#ctx0" brushRef="#br1" timeOffset="-19593.21">14623 14999 0,'-8'0'0,"-1"8"0,0 10 16,-8-1-1,0 17-15,-1 1 16,1 8-16,17-8 15,0-9-15,9 0 16,8-9-16,0-8 16,1 0-16,-1-1 15,-8-8-15,-1 0 16,1-8 0,0-1-16,-9 0 15,-9-17-15,-17 9 16,-9 0-16,-17 25 15,0 18-15,35-17 16</inkml:trace>
  <inkml:trace contextRef="#ctx0" brushRef="#br1" timeOffset="-18486.81">14667 15302 0,'-9'0'0,"1"0"0,-1 0 16,9 0-16,0 0 15,-9 0-15,9 0 16,0 0-16,0 0 16,0 0-16,0 0 15,0 0-15,0 0 16,0 0-16,0 0 16,9-9-1,0 0-15,8 1 16,-8-10-16,8-8 15,-8-8-15,-1 8 16,1 0-16,-18 8 16,1 1-16,-1 0 15,-8-1-15,-1 1 16,1 17 0,-1 0-16,-8 17 15,0 18-15,18 0 16,8-1-16,8-16 15</inkml:trace>
  <inkml:trace contextRef="#ctx0" brushRef="#br1" timeOffset="-17071.03">12765 15830 0,'0'0'0,"0"0"0,-9 0 16,1 9-16,-18-1 16,8 1-16,1 0 15,-9 8-15,9 0 16,-1 1 0,1-1-16,-1 9 15,1 9-15,17-1 16,0 1-16,0-1 15,17-8-15,1 0 16,-1-17-16,1 0 16,16-18-16,1 0 15,0 1 1,-1-18-16,1-18 16,-9 1-16,-8 0 15,-10 8-15,-16 1 16,-1-1-16,0 18 15,-17-1-15,9 18 16,-9 0 0,8 0-16,18 0 15</inkml:trace>
  <inkml:trace contextRef="#ctx0" brushRef="#br1" timeOffset="-16822.81">13590 15691 0,'0'0'0,"0"0"0,0 0 15,0 18-15,0-1 16,-9 35-16,1 26 15,-1-9 1,9-17-16,9-9 16,8-8-16,0-18 15</inkml:trace>
  <inkml:trace contextRef="#ctx0" brushRef="#br1" timeOffset="-16339.07">14111 15778 0,'-9'0'0,"1"0"0,-1 0 16,0 0-16,1 9 16,-10-1-16,-8 10 15,9-1-15,0 18 16,-1-1-16,1 10 16,17-1-16,0-9 15,0-8 1,8-17-16,10 0 15,-1-1-15,18-16 16,0-10-16,-1-8 16,-8 1-16,1-19 15,-19 1-15,1 0 16,-18 8-16,1 9 16,-1 9-1,-9-1-15,1 18 16,0 0-16,-9 0 15,8 0-15,10 0 16</inkml:trace>
  <inkml:trace contextRef="#ctx0" brushRef="#br1" timeOffset="-15954.65">14658 15769 0,'0'0'0,"-8"0"0,8 0 15,-9 0-15,9 0 16,-9 0 0,0 18-16,9-1 15,-8 18-15,8 8 16,0 0-16,8-8 15,1-9-15,9 0 16,-10-9-16,10-8 16,-1-1-1,-8-8-15,8-8 16,0-10-16,9-7 16,-8-1-16,-10-9 15,1 9-15,-18 0 16,1 9-16,-18-1 15,-9 18 1,-8-8-16,-10 8 16,19 0-16</inkml:trace>
  <inkml:trace contextRef="#ctx0" brushRef="#br1" timeOffset="-15040.21">12895 16367 0,'-8'0'0,"-1"0"0,0 0 0,1 0 16,-1 0-16,0 0 16,1 0-1,-1 9-15,-8 8 16,-1 0-16,1 9 15,-9 9-15,8 8 16,18 0-16,0 1 16,9-1-1,8 0-15,1-17 16,17 0-16,-1-17 16,18-18-16,0 1 15,1-18-15,7-18 16,-16 1-16,-18 0 15,0-9-15,-17 9 16,-18 8-16,0 9 16,1 9-16,-10 8 15,-8 0-15,0 9 16,17 0 0</inkml:trace>
  <inkml:trace contextRef="#ctx0" brushRef="#br1" timeOffset="-14508.64">13790 16298 0,'0'0'0,"-9"0"0,0 0 15,1 17-15,-18 9 16,0 9-16,0 17 16,-9-9-1,18 0-15,-1 0 16,18 1-16,0-10 16,18-8-16,-1 0 15,18-17-15,-1-18 16,10 1-1,8-18-15,0-18 16,-9-8-16,-17 0 16,-17 1-16,-9 7 15,-9 10-15,1-1 16,-10 18-16,1-1 16,0 18-16,8-8 15,9 8-15</inkml:trace>
  <inkml:trace contextRef="#ctx0" brushRef="#br1" timeOffset="-14090.02">14276 16263 0,'0'0'0,"0"0"0,0 0 16,-9 0-16,1 9 15,-1 8-15,0 0 16,-8 18-16,0 8 16,-1 1-16,18 8 15,0-9 1,9 0-16,8 0 15,1-17-15,-1-8 16,0-10-16,1 1 16,8-9-16,-9-9 15,1 1-15,8-18 16,0-18-16,-18-8 16,-16 1-1,-1 16-15,0 0 16,-8 18-16,8 0 15,-8 8-15,17 9 16,0 0-16</inkml:trace>
  <inkml:trace contextRef="#ctx0" brushRef="#br1" timeOffset="-13844.05">14919 16194 0,'0'0'0,"0"0"0,0 0 16,0 0 0,0 8-16,0 18 15,8 26-15,-16 26 16,8 18-16,0-1 15,8 9-15,1-44 16</inkml:trace>
  <inkml:trace contextRef="#ctx0" brushRef="#br1" timeOffset="-13175.61">13095 17077 0,'0'0'0,"0"0"15,0 0-15,0 0 16,0 0-16,-9 0 16,1 17-16,-1 1 15,0 16-15,9 18 16,0 9-16,9-18 15,0 1 1,8-18-16,0 0 16,18-18-16,0 1 15,8-18-15,9-17 16,1-17-16,-10 0 16,-8-18-16,-18 9 15,-8-9 1,-18-8-16,-17 17 15,0 18-15,-9-1 16,9 18-16,0 17 16,-26 26-16,9 0 15,25-18-15</inkml:trace>
  <inkml:trace contextRef="#ctx0" brushRef="#br1" timeOffset="-12670.93">13851 17042 0,'0'0'0,"0"0"0,-9 0 16,0 0 0,1 0-16,-1 9 15,-9 8-15,1 1 16,0 16-16,-1 10 15,1 8-15,17-9 16,0 0-16,0-17 16,17 0-16,1-8 15,-1-10-15,0 1 16,27-18 0,-1-8-16,-8-9 15,-9 0-15,-17-17 16,-1-1-16,-16-8 15,-1 0-15,-17 9 16,0 17 0,0 9-16,-9 17 0,9 0 15,17 8 1,9 1-16</inkml:trace>
  <inkml:trace contextRef="#ctx0" brushRef="#br1" timeOffset="-12390.14">14406 17025 0,'0'0'0,"0"0"16,0 0-16,0 0 15,0 9-15,-8 8 16,-1 18 0,0 8-16,1 18 15,-1-1-15,0-16 16,9-1-16,0-17 16,0-17-16,18-1 15,8 1-15</inkml:trace>
  <inkml:trace contextRef="#ctx0" brushRef="#br1" timeOffset="-11987.79">15040 17060 0,'-8'-9'0,"-1"9"0,0 0 15,1 0-15,-1 0 16,0 0-16,-8 0 16,-1 9-16,1 8 15,-9 9-15,9 9 16,-1 8-16,1 0 16,17 1-1,0-18-15,17 0 0,1-9 16,16-8-1,1-9-15,0-9 16,8-17-16,9-17 16,-8-1-16,-18 1 15,-17-18-15,-1 1 16,-16 8-16,-19 17 16,1 1-16,-26 8 15,-8 17 1,7 9-16,19 9 15,16-1-15</inkml:trace>
  <inkml:trace contextRef="#ctx0" brushRef="#br1" timeOffset="-11443.59">15118 14695 0,'0'0'0,"-8"0"0,-1 0 16,0 0 0,1 0-16,-1 0 15,9 0-15,0 0 16,0 0-16,17 18 15,9 25-15,35 18 16,26 43-16,0 26 16,-9 25-16,0 27 15,-17 0 1,-9 35-16,-17 42 16,-26 1-16,-18-9 15,-9 1-15,1-27 16,-9-26-1,0-34-15,0-18 16,0-43-16,0-44 0,8-25 16,18-18-1</inkml:trace>
  <inkml:trace contextRef="#ctx0" brushRef="#br1" timeOffset="-11142.56">16126 14877 0,'0'0'0,"0"0"0,0 0 15,0 0 1,0 18-16,0 42 16,8 36-16,1 7 15,-18 10-15,9-18 16,0-8-16,-8-26 16,-1-10-16,9-33 15</inkml:trace>
  <inkml:trace contextRef="#ctx0" brushRef="#br1" timeOffset="-10926.67">15709 15865 0,'0'0'0,"0"0"16,0 0-16,9 0 15,17 0-15,17 0 16,27 0-1,16-9-15,-7 0 16,-1 1-16,17-10 16,-25 1-16,-18 8 15,-17 9-15,-27 0 16</inkml:trace>
  <inkml:trace contextRef="#ctx0" brushRef="#br1" timeOffset="-10717.47">16082 16176 0,'0'0'0,"0"0"0,0 0 16,0 0-16,18 0 16,-1 0-1,26 0-15,27-8 16,-1-10-16,1 1 15,-1-9-15,18 9 16,-35 17-16</inkml:trace>
  <inkml:trace contextRef="#ctx0" brushRef="#br1" timeOffset="-10283.87">16204 16220 0,'0'0'0,"0"0"0,0 0 15,0 0-15,0 0 16,0 17 0,0 9-16,0 35 15,0-1-15,0 1 16,0-1-1,0-16-15,0-10 0,0-8 16,0-17-16,0 0 16,0-1-1,0-8-15,0-8 16,-9-1-16,1 0 16,-10-8-16,9 0 15,-8 8-15,0 0 16,-1 9-16,-8 9 15,0 17-15,-8 9 16,-1-1 0,17-8-16,1 0 15,17-17-15,0 0 16,0-18-16,17 0 16,-8 1-16</inkml:trace>
  <inkml:trace contextRef="#ctx0" brushRef="#br1" timeOffset="-9955.57">16447 16246 0,'-9'0'0,"1"8"15,8-8-15,0 0 16,0 0-16,0 9 16,0 0-16,0-1 15,17 10-15,0-1 16,1 9-16,-1 0 15,1 0-15,-10-9 16,1 1 0,0 8-16,-18 0 15,0 8 1,1 1-16,-19-9 0,10 0 16,0 0-16,-1-18 15,10 1-15,-1 0 16,9-1-1,0 1-15,9 0 16,17-1-16,43-16 16,-8-1-16</inkml:trace>
  <inkml:trace contextRef="#ctx0" brushRef="#br1" timeOffset="-9140.44">17064 14912 0,'0'0'0,"0"0"16,0 0-16,0 0 16,0 0-16,0 0 15,0 0 1,-9 9-16,0 34 16,1 44-16,-19 60 15,1 52-15,0 17 16,9 18-16,8 0 15,9 9 1,9-18-16,8-17 16,9-35-16,9-9 15,0-25-15,17-35 16,0-26-16,-8-43 16,-10-18-16,-8-9 15</inkml:trace>
  <inkml:trace contextRef="#ctx0" brushRef="#br1" timeOffset="-8828.01">17619 14860 0,'0'0'0,"0"0"0,0 0 16,0 0-16,0 26 15,9 35-15,-9 25 16,0 18-1,-9 17-15,1 1 16,-1-36-16,9-16 16,9-45-16</inkml:trace>
  <inkml:trace contextRef="#ctx0" brushRef="#br1" timeOffset="-8425.9">17550 15813 0,'0'0'0,"0"0"16,-9 8-16,1 10 15,-1-1-15,0 18 16,0-1-16,9 10 16,0-1-16,0 0 15,9-8 1,9-9-16,-1 0 0,0-18 16,18 1-16,0-18 15,8 1 1,1-18-16,-10-18 15,-8 10-15,-8-1 16,-10 9-16,-16 9 16,-1 0-16,-17-1 15,-26 10-15,26-1 16</inkml:trace>
  <inkml:trace contextRef="#ctx0" brushRef="#br1" timeOffset="-8069.27">17680 16480 0,'0'0'0,"0"0"0,0 0 16,0 17-16,0 26 15,0 9-15,0 9 16,18 34-16,8-17 16,-18-52-16</inkml:trace>
  <inkml:trace contextRef="#ctx0" brushRef="#br1" timeOffset="-7675.9">17654 17242 0,'0'0'0,"-9"0"15,1 0-15,-1 17 16,-8 0-16,-1 9 15,10 9-15,-1 8 16,9 9 0,0-9-16,9 1 15,8-10-15,9-8 16,0 0-16,9-17 16,0 0-16,-1-18 15,1 0 1,-9-17-16,0 0 15,-9-17-15,-8-17 16,-18 8-16,1 17 16,-18 0-16,-9 9 15,-17 0-15,26 9 16</inkml:trace>
  <inkml:trace contextRef="#ctx0" brushRef="#br1" timeOffset="-7293.11">18001 14782 0,'0'0'0,"0"0"0,0 0 16,0 9-1,18 17-15,25 52 16,27 43-16,8 35 15,9 43-15,8 17 16,-8-8-16,-26 17 16,-18 27-16,-34 42 15,-44 70-15,-17-78 16,-78 34-16</inkml:trace>
  <inkml:trace contextRef="#ctx0" brushRef="#br1" timeOffset="-6827.56">18957 15735 0,'0'0'0,"0"0"0,0 0 16,0 0-1,0 0-15,0 0 16,0 0-16,0 0 16,0 0-16,0 0 15,17 0-15,9 8 16,17 1-16,10 0 15,7-9-15,19 0 16,16 0 0,-60 0-16</inkml:trace>
  <inkml:trace contextRef="#ctx0" brushRef="#br1" timeOffset="-6665.73">18957 16116 0,'0'0'0,"0"0"16,0 0-16,8 0 15,18 17-15,35 0 16,9-8-16,-27 0 16</inkml:trace>
  <inkml:trace contextRef="#ctx0" brushRef="#br1" timeOffset="18685.49">20424 15198 0,'0'0'0,"0"0"15,0 0-15,0 0 16,0 26-16,-8 26 15,-1 26-15,0 17 16,-8 9 0,8-26-16,18-52 15</inkml:trace>
  <inkml:trace contextRef="#ctx0" brushRef="#br1" timeOffset="18918.4">19947 15934 0,'0'0'0,"0"0"0,0 0 16,17 0-16,9 0 15,26 0-15,26-9 16,18 1-16,-1-1 15,-17 9 1,-25 0-16,-36 0 16</inkml:trace>
  <inkml:trace contextRef="#ctx0" brushRef="#br1" timeOffset="19174.35">20051 16254 0,'0'0'0,"0"0"0,0 0 16,17 0-1,9 0-15,9-8 16,34-1-16,18-8 15,0-1-15,0 1 16,26 8-16,-9 9 16,-69 0-16</inkml:trace>
  <inkml:trace contextRef="#ctx0" brushRef="#br1" timeOffset="19667.93">20181 16341 0,'0'0'0,"0"0"0,0 0 16,0 0-1,0 0-15,0 0 16,0 0-16,0 17 15,0 9-15,0 26 16,-9 17-16,1 9 16,-1 18-1,9-10-15,-9-8 0,1-17 16,8-18 0,-9-17-16,9-9 15,0-8-15,-9 0 16,1-9-16,-1-9 15,-17-17-15,0-8 16,8-1 0,1 18-16,0-1 15,8 1-15,0 8 16,1 9-16,-1 9 16,-17 8-16,0 18 15,-9 8-15,9-8 16,9-9-16,-1 0 15,1 0-15,8-18 16,1 1-16,8-9 16</inkml:trace>
  <inkml:trace contextRef="#ctx0" brushRef="#br1" timeOffset="20001.69">20346 16687 0,'0'0'0,"0"0"0,0 0 15,17 0-15,1 0 16,-1 9-16,9 0 16,0-1-16,-8 1 15,-10 0-15,1-1 16,0 10-16,-9-1 15,0 9-15,-9 0 16,0 0 0,9 0-16,0-9 15,0 1-15,0-1 16,0-8-16,0-1 16,18 1-16,-1 0 15,35 8-15,-8-9 16</inkml:trace>
  <inkml:trace contextRef="#ctx0" brushRef="#br1" timeOffset="20550.96">21275 14912 0,'0'0'0,"0"0"0,0 0 16,0 0-16,0 0 15,0 0-15,0 0 16,-8 26-16,-10 26 16,-8 52-16,-17 60 15,-1 70-15,10 43 16,-1 26-16,17-34 16,18-18-1,18 9-15,8-18 16,17-25-16,9-35 15,9-18-15,0-51 16,-18-44-16,-17-43 16,-17-17-16</inkml:trace>
  <inkml:trace contextRef="#ctx0" brushRef="#br1" timeOffset="21034.1">21918 15137 0,'0'0'0,"0"0"0,0 9 15,0 17-15,-9 26 16,0 17-16,9 9 15,-8-9 1,8 1-16,0-44 16</inkml:trace>
  <inkml:trace contextRef="#ctx0" brushRef="#br1" timeOffset="21534.82">21709 15969 0,'0'0'0,"0"0"16,0 0-16,-8 8 15,-1 10-15,0-1 16,1 17-16,-1 1 16,9 8-1,0 1-15,0-1 0,17 0 16,1 1-1,-1-18-15,9 0 16,0-18-16,9 1 16,0-18-16,-1 1 15,18-27-15,-8-8 16,-9-18-16,-18-8 16,-8 8-16,-18 9 15,0 18 1,1-1-16,-18 18 15,0-1-15,-1 10 16,27 8-16</inkml:trace>
  <inkml:trace contextRef="#ctx0" brushRef="#br1" timeOffset="22134.71">21866 16635 0,'0'0'0,"0"0"0,0 0 0,-9 0 16,0 0-1,1 18-15,-10-1 16,1 26-16,0 18 16,8 0-16,9-9 15,0-9-15,17 0 16,1-8-1,8-9-15,8-9 0,1-8 16,0-18 0,8 0-16,1-25 15,-1-9-15,-17-18 16,-8 9-16,-10 17 16,-16 1-16,-1-1 15,-17 9-15,-18 9 16,1-1-16,26 18 15</inkml:trace>
  <inkml:trace contextRef="#ctx0" brushRef="#br1" timeOffset="22451.3">21979 17242 0,'0'0'0,"0"0"0,0 0 0,0 0 16,0 17-1,0 9-15,0 35 16,0 8-16,-9 0 16,0 0-16,1 9 15,-1-17-15,9-44 16</inkml:trace>
  <inkml:trace contextRef="#ctx0" brushRef="#br1" timeOffset="22850.82">22291 15380 0,'0'0'0,"0"0"0,0 0 16,0 17 0,18 9-16,16 35 15,18 34-15,18 35 16,-9 17-16,-9 17 15,-9 44-15,-25 44 16,-18 7-16,-26 1 16,-9-43-16,-9-44 15,1-26 1,0-34-16,8-44 16,0-26-16,26-25 15</inkml:trace>
  <inkml:trace contextRef="#ctx0" brushRef="#br1" timeOffset="23217.75">22760 16124 0,'0'0'0,"0"0"0,0 0 16,0 0-16,0 0 15,0 0-15,18 0 16,-1 0-16,18 0 15,17 9-15,0 0 16,9-9-16,-18 0 16,0 0-1,-8-9-15,-17 9 16,-10 0-16,1 0 16</inkml:trace>
  <inkml:trace contextRef="#ctx0" brushRef="#br1" timeOffset="23385.96">22856 16419 0,'0'0'0,"0"0"15,0 0-15,0 0 16,8 0-16,18 17 16,9-8-16,26 0 15,0-18-15,34-26 16,44-17-16,-69 26 15</inkml:trace>
  <inkml:trace contextRef="#ctx0" brushRef="#br1" timeOffset="25556.89">24566 15570 0,'0'0'0,"0"0"15,0 0-15,0 9 16,-8 17-16,-1 26 15,9 8-15,0 10 16,0 16 0,0-8-16,9-26 15,-9-35-15</inkml:trace>
  <inkml:trace contextRef="#ctx0" brushRef="#br1" timeOffset="25784.78">24045 16211 0,'0'0'0,"0"0"16,0 0-16,26 0 16,18 0-16,25 9 15,44-9 1,17-9-16,-25 0 0,-10 1 15,-8 8 1,-9 0-16,-43 0 16</inkml:trace>
  <inkml:trace contextRef="#ctx0" brushRef="#br1" timeOffset="26051">24150 16583 0,'0'0'0,"0"0"16,0 0-16,0 0 16,26 0-16,8 0 15,27 0 1,17-8-16,0-1 15,1 9-15,-10-9 16,18 18-16,-9 0 16,-43-1-16</inkml:trace>
  <inkml:trace contextRef="#ctx0" brushRef="#br1" timeOffset="26517.57">24349 16609 0,'0'0'0,"0"0"0,0 0 16,0 0 0,0 0-16,0 0 15,0 9-15,-8 8 16,-1 18-16,-8 34 15,-1 18-15,1 8 16,-1-8-16,1-1 16,0-8-1,8-26-15,9-17 0,0-9 16,0-17 0,0-1-16,0 1 15,0-18-15,-9 1 16,1-18-16,-10-9 15,1 0-15,0 18 16,8 0-16,0 8 16,-8 9-16,-1 0 15,-8 17 1,-8 27-16,-10-1 16,9 0-16,1-17 15,8 0-15,8-17 16,1 0-16,8-1 15,9 1 1</inkml:trace>
  <inkml:trace contextRef="#ctx0" brushRef="#br1" timeOffset="26869.28">24462 16990 0,'0'0'0,"0"0"0,0 0 0,18 0 16,-1 9-1,0 0-15,1-1 16,-10 1-16,1 0 16,0 8-16,-1 0 15,-16 1-15,-1 16 16,-8 1-16,-1 0 15,1-1-15,0-8 16,8-8 0,9-10-16,0 10 15,0-10-15,0 1 16,17 8-16,9 1 16,18-10-16,51-16 15,9-27-15,-60 18 16</inkml:trace>
  <inkml:trace contextRef="#ctx0" brushRef="#br1" timeOffset="27274.33">25417 15683 0,'0'0'0,"0"0"15,0 0-15,0 0 16,0 0-16,0 0 16,-8 17-16,-1 26 15,-17 35-15,0 35 16,0 43 0,8 43-16,10-26 15,25 0-15,18-17 16,26-34-16,8-36 15,44-34-15,-43-35 16</inkml:trace>
  <inkml:trace contextRef="#ctx0" brushRef="#br1" timeOffset="43114.78">25886 15847 0,'-8'0'0,"-1"0"0,9 0 0,0 0 16,-9 9-16,1 26 16,-18 51-1,8 44-15,-8 26 16,9 0-16,8-35 16,9-17-16,9 0 15,-1-43-15</inkml:trace>
  <inkml:trace contextRef="#ctx0" brushRef="#br1" timeOffset="43567.03">26260 16254 0,'-9'0'0,"0"0"0,1 0 0,-1 0 15,0 0-15,1 0 16,-1 0-16,0 0 16,1 0-16,-1 0 15,0 9-15,0 17 16,1 17-16,8 9 15,0 0 1,0-8-16,17-10 16,1-8-16,8-9 15,8-8-15,1-18 16,0-8-16,-9-9 16,0-17-16,0 0 15,-17-1-15,-1 1 16,-16 8-1,-10 1-15,-8-1 16,0 18-16,-9 17 16,9 8-16,0 10 15,18-10-15,8 1 16</inkml:trace>
  <inkml:trace contextRef="#ctx0" brushRef="#br1" timeOffset="43982.93">26763 16211 0,'0'0'0,"0"0"0,0 0 0,0 0 15,-8 0 1,-1 0-16,0 0 15,1 0-15,-10 17 16,-8 9-16,0 35 16,0 8-16,9 1 15,17-10-15,0-8 16,17-17-16,0-9 16,1-9-1,-1-8-15,9-18 16,9-8-16,0-35 15,8-26-15,-17-9 16,-17 9-16,-18 18 16,1 25-16,-10 0 15,-8 18-15,0 0 16,0 17 0,-9 17-16,18 0 15,17-8-15</inkml:trace>
  <inkml:trace contextRef="#ctx0" brushRef="#br1" timeOffset="44265.24">26902 16003 0,'0'0'0,"0"0"0,0 0 15,9 0-15,17 17 16,9 1-16,17-1 15,-9 0-15,1 1 16,-1-1 0,-8 0-16,-9 1 15,0-1-15,-9 0 16,-8 9-16,0 18 16,-18 25-16,-26 9 15,-17 9-15,-17 8 16,-9 9-1,8-18-15,35-51 16</inkml:trace>
  <inkml:trace contextRef="#ctx0" brushRef="#br1" timeOffset="51046.61">27562 16341 0,'0'0'0,"0"0"0,0 0 0,0 0 16,18 0-16,8 0 16,26 0-16,9-9 15,17 9-15,0-8 16,0-1-1,-17 0-15,-18 1 16,1 8-16,-18 0 16,-18 0-16</inkml:trace>
  <inkml:trace contextRef="#ctx0" brushRef="#br1" timeOffset="51297.43">27849 16072 0,'0'0'0,"0"0"16,0 0-16,0 0 15,0 0-15,0 0 16,0 18-16,0 25 16,0 35-1,-9 43-15,0 1 16,1-10-16,-1-8 15,9-17-15,0-35 16,-9-9-16,9-17 16</inkml:trace>
  <inkml:trace contextRef="#ctx0" brushRef="#br1" timeOffset="51596.82">28570 15934 0,'0'0'0,"0"0"0,0 0 16,0 0-16,0 0 15,0 9-15,0 8 16,0 26-16,0 18 15,-9 17-15,0 26 16,1-9-16,8-8 16,0-18-16,0-17 15,0-9 1,0-26-16,8-8 16,1 0-16</inkml:trace>
  <inkml:trace contextRef="#ctx0" brushRef="#br1" timeOffset="51847.43">28995 16098 0,'0'0'0,"0"0"0,0 0 16,0 0-16,0 0 15,0 0 1,0 18-16,0 8 16,0 17-16,0 9 15,0 0-15,0-9 16,0 1-16,9-10 16,-1-8-16</inkml:trace>
  <inkml:trace contextRef="#ctx0" brushRef="#br1" timeOffset="52064.03">29342 16116 0,'0'0'0,"0"0"0,0 0 15,0 0-15,0 0 16,0 17-1,0 9-15,0 35 16,0 17-16,-8 0 16,-1-9-16,0-34 15</inkml:trace>
  <inkml:trace contextRef="#ctx0" brushRef="#br1" timeOffset="52430.7">29473 16003 0,'0'0'0,"0"0"0,0 0 15,0 0 1,0 0-16,17 9 15,0 8-15,18 0 16,0 1-16,8 8 16,18 0-16,0 0 15,0 0-15,-18 0 16,-8-9 0,-9 0-16,0-8 15,-17 8-15,-1 9 16,-16 26-16,-18 0 15,-18 18-15,1-1 16,-1-9-16,10-16 16,8-27-16,17-8 15</inkml:trace>
  <inkml:trace contextRef="#ctx0" brushRef="#br1" timeOffset="52780.07">29959 15406 0,'0'0'0,"0"0"15,0 0-15,0 0 16,0 0-16,17 26 16,18 17-16,26 35 15,17 26 1,18 26-16,-18 26 16,-9 17-16,-34 17 15,-26 18-15,-35 9 16,-27-18-16,-51 0 15,-9-34-15,70-105 16</inkml:trace>
  <inkml:trace contextRef="#ctx0" brushRef="#br1" timeOffset="53779.57">25174 17753 0,'0'0'0,"0"0"0,0 0 16,18 0-1,25 0-15,26 0 16,79 0-16,69-9 15,78 0-15,61 1 16,44 8-16,-1 0 16,10 0-16,7 0 15,-16 0-15,-44 0 16,-44 0 0,-77 0-16,-53 0 15,-51 0-15,-45 0 16,-42 0-16,-18-9 15,-26 9-15,-9 0 16</inkml:trace>
  <inkml:trace contextRef="#ctx0" brushRef="#br1" timeOffset="54151.09">25565 18151 0,'0'0'0,"0"0"16,0 0-16,0 0 15,0 0-15,9-9 16,34 1-16,53-1 15,69-8 1,52 8-16,69 9 0,53 17 16,26 1-1,51-1-15,-16 0 16,-53 1-16,-17-1 16,-26 0-16,-61-8 15,-52 0-15,-34-1 16,-36-8-16,-34-8 15,-26-10-15,-35 10 16</inkml:trace>
  <inkml:trace contextRef="#ctx0" brushRef="#br0" timeOffset="74811.01">30567 16168 0,'0'0'0,"0"0"16,0 0-16,0 0 15,9 0-15,-1 0 16,1 0-16,17 0 16,9 8-16,-9 1 15,0-9-15,9 0 16,-1 0-1,1-9-15,0 1 16,-1-1-16,1-8 16,0-9-16,-9 0 15,0-9-15,0 9 16,-17 9-16,-1 0 16,1-1-16,-9 1 15,0 0 1,0 8-16,0 0 15,0 1-15,0 8 16,-9 0-16,1 0 16,-1 0-16,0 0 15,-8 17-15,0 0 16,-1 18-16,1-1 16,0 10-16,17-1 15,0 0 1,8-8-16,1-9 15,0 0-15,8-17 16,0-1-16,9-8 16,18 0-16,-27 0 15</inkml:trace>
  <inkml:trace contextRef="#ctx0" brushRef="#br0" timeOffset="75199.03">31288 16003 0,'0'0'0,"0"0"0,0 0 15,0 0-15,0 9 16,0 8 0,0 9-16,-9 9 15,0-1-15,1-8 16,-1 0-16,9-17 15,0 0-15,0-1 16,0-8-16,0-8 16,17-10-16,1-25 15,16 0 1,-8-1-16,0 10 16,0 17-16,-8-1 15,-9 18-15,-1 0 16,1 18-16,0 7 15,-1 10-15,1 17 16,-18 9-16,9-1 31,-8-8-31,8-26 0</inkml:trace>
  <inkml:trace contextRef="#ctx0" brushRef="#br0" timeOffset="75478.74">31678 15769 0,'-8'0'0,"-1"0"0,9 0 15,0 0-15,0 0 16,0 0 0,17 0-16,1 9 15,16 0-15,10-1 16,25 1-16,18-9 16,-26-9-1,-26 9-15</inkml:trace>
  <inkml:trace contextRef="#ctx0" brushRef="#br0" timeOffset="75728.48">31939 15475 0,'0'0'0,"0"0"0,0 0 15,0 9-15,0 8 16,0 0-1,0 18-15,-9 17 16,-8 26-16,-9 8 16,0 1-16,0 0 15,8-10-15,1 1 16,17-17-16,0-26 16,0-18-16,0-8 15</inkml:trace>
  <inkml:trace contextRef="#ctx0" brushRef="#br0" timeOffset="76127.8">32217 16072 0,'0'-8'0,"0"-1"0,0 0 16,-9 1-16,0-1 15,1 0-15,-1 9 16,0 0-16,-17 9 16,0 8-16,-9 18 15,1 0-15,-1 8 16,18-8-16,8-9 16,9-9-1,0-8-15,9-1 16,8-8-16,18-8 15,8-18-15,1 0 16,-18-9-16,0 18 16,-18-1-16,1 1 15,0 17-15,-9 0 16,0 0 0,0 9-16,8 8 15,1 18-15,0-9 16,-1-18-16</inkml:trace>
  <inkml:trace contextRef="#ctx0" brushRef="#br0" timeOffset="76710.63">32434 16064 0,'0'0'0,"0"0"16,0 0-16,0 0 16,0 0-16,0 17 15,-9 0-15,0 9 16,1 0-16,-1 9 15,0-9-15,1 0 16,-1-17 0,9-1-16,0-8 15,0 0-15,0-8 16,17-18-16,1 0 16,17-18-16,-9 10 15,0-1-15,-9 18 16,-8-1-16,-1 18 15,1 0 1,-9 18-16,0 16 16,0 27-16,0 17 15,0 9-15,9-18 16,17-8-16,-18-44 16</inkml:trace>
  <inkml:trace contextRef="#ctx0" brushRef="#br0" timeOffset="77232.13">32773 16194 0,'0'-9'0,"8"0"16,-8 1-16,0-1 15,0 0-15,0 1 16,0-1-16,0 9 16,-8-9-16,-1 9 15,-9 0-15,-8 0 16,9 18-16,0-1 16,-1 0-16,10-8 15,8 0 1,0-1-16,0 1 15,8 0-15,1-9 16,8 8-16,1 1 16,-10 0-16,1 8 15,8 26-15,-8 9 16,0 18-16,-18-1 16,0 0-1,1 0-15,-10-8 16,1-18-16,0-8 15,-1-9-15,10-17 16,-1-1-16,0 1 16,1-18-16,-18-8 15,-1-9-15,10-9 16,8-17 0,18-34-16,17 8 15,-17 43-15</inkml:trace>
  <inkml:trace contextRef="#ctx0" brushRef="#br0" timeOffset="77459.98">33024 15882 0,'0'0'0,"0"26"15,-8 43-15,-1 35 16,0 9 0,1-1-16,-10-34 15,10-17-15,16-18 16,1-26-16</inkml:trace>
  <inkml:trace contextRef="#ctx0" brushRef="#br0" timeOffset="77895.46">33146 16376 0,'0'0'0,"0"0"0,0 0 16,9-9-16,-1 0 16,1 1-16,0-1 15,8 0-15,-8-17 16,-1-8-1,1 8-15,0 8 16,-9 1-16,0 0 16,0-1-16,-9 10 15,0 8-15,1 0 16,-1 17-16,-8 9 16,-9 9-16,8 17 15,10 0-15,8-9 16,8 0-1,1 1-15,0-27 16</inkml:trace>
  <inkml:trace contextRef="#ctx0" brushRef="#br0" timeOffset="78511.68">33537 16272 0,'0'0'0,"-9"0"0,0 0 0,-8 0 0,0 8 0,-1 10 0,-8 16 0,0 27 0,9-18 0,-1 1 0,10-10 16,8-17-16,0-8 0,0 0 0,0-9 0,0 0 0,0 0 0,0 0 0,0 0 0,26-35 0,26-17 0,-26 0 0,0-17 0,9-35 0,-9 17 0,-9 27 0,0 8 0,1 0 0,-18 0 0,0 17 0,0 9 0,0 9 0,0 8 0,0 1 0,0 8 0,0 0 0,0 0 0,0 0 0,0 0 0,0 0 0,0 0 0</inkml:trace>
  <inkml:trace contextRef="#ctx0" brushRef="#br0" timeOffset="79310.17">33589 16402 0,'-9'17'0,"0"61"0,9 26 0,9 43 0,-18 121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27:3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5203 0,'-9'0'0,"1"0"0,-1-8 0,-8-1 16,-10 0 0,-16 9-16,0 0 15,-1 0-15,1 18 16,-9 16-16,-9 10 15,9 25-15,8 9 16,10 26 0,16 0-16,18-26 0,9-9 15,8-17 1,1-17-16,-1-9 16,18-18-16,8-25 15,18-35-15,17-43 16,9-61-16,-9-26 15,-17-35 1,-9-8-16,-17 61 16,-9 60-16,-17 43 0,-1 26 15,-8 18 1,0 17-16,0 0 16,-8 9-16,-19 60 15,-16 61-15,0 60 16,8 10-16,9-36 15,8 1-15,18-35 16,0-26-16,9-26 16,9-18-1,-1-16-15,0-19 16,1-16-16,16-9 16,36-9-16,-18 1 15</inkml:trace>
  <inkml:trace contextRef="#ctx0" brushRef="#br0" timeOffset="334.42">8415 5472 0,'0'0'0,"-9"0"0,0 0 16,-8 0-16,8 0 16,-8 17-16,-1 0 15,10 9-15,8 9 16,0 8-16,17 1 15,0-18 1,10 0-16,7 0 16,1-18-16,0-16 15,8-10-15,1-8 16,-18-17-16,0-9 16,-18-17-16,-25-18 15,-9 27-15,-9 25 16,-8 26-16,-18 18 15,9 8 1,0 9-16,17 9 16,18-18-16,17-8 15</inkml:trace>
  <inkml:trace contextRef="#ctx0" brushRef="#br0" timeOffset="702.8">9691 5186 0,'0'0'0,"0"0"0,0 0 16,-9 26-1,1 9-15,-1 17 16,0 8-16,1-8 15,-1-9-15,18 9 16,-1-26-16,1-17 16,0-9-16</inkml:trace>
  <inkml:trace contextRef="#ctx0" brushRef="#br0" timeOffset="1171.14">9865 5134 0,'0'0'0,"0"0"16,17 0-16,-8 0 15,8 17-15,-8 9 16,0 9-16,-1 0 16,-8 17-16,0 0 15,0-9 1,0-8 0,0-10-16,0 1 0,0-8 15,0-10-15,0 1 16,0-9-16,0-9 15,18-8 1,-1-18-16,0-8 16,9 9-16,0 8 15,-8 8-15,-1 18 16,1 0-16,-1 18 16,0 16-16,1 1 15,-10 17-15,1 0 16,8-9-16,1 0 15,-10-17-15</inkml:trace>
  <inkml:trace contextRef="#ctx0" brushRef="#br0" timeOffset="1572.3">9613 4935 0,'0'0'0,"0"0"15,0 0-15,0 0 16,0 0-16,17 0 16,1 9-16</inkml:trace>
  <inkml:trace contextRef="#ctx0" brushRef="#br0" timeOffset="2089.69">11159 4632 0,'0'0'0,"0"0"0,0 0 16,0 8 0,0 27-16,8 43 15,-8 43-15,0 35 16,-8 9-16,-1-27 15,0-25-15,9-18 16,0-26-16,0-8 16,0-26-16,0-18 15</inkml:trace>
  <inkml:trace contextRef="#ctx0" brushRef="#br0" timeOffset="2637.6">11150 5160 0,'0'0'0,"0"0"0,0 0 16,0 0-16,0 0 16,0 0-16,0 0 15,9 0-15,25 0 16,18 0-16,18 0 16,-1 0-16,18-9 15,-35 9 1</inkml:trace>
  <inkml:trace contextRef="#ctx0" brushRef="#br0" timeOffset="3182.44">11662 4632 0,'0'0'0,"0"0"0,0 0 16,0 0-16,0 8 16,0 18-16,0 44 15,-8 51-15,-1 43 16,0 10 0,1-18-16,-10-18 15,10-25-15,8-27 16,0-16-16,8-18 15,-8-26-15,9-18 16</inkml:trace>
  <inkml:trace contextRef="#ctx0" brushRef="#br0" timeOffset="3851.1">12070 5021 0,'0'-8'0,"9"-1"16,0 9-16,-1 0 15,1 17-15,9 9 16,-1 35-16,9 17 16,-9-9-16,-8 1 15,8-10-15,1-16 16,-10-1-16,1-17 15,0-9-15,-9-8 16,0-1 0,0-8-16,0-8 15,17-18-15,1-26 16,8 0-16,0 0 16,0 17-16,-9 9 15,-8 9-15,8 17 16,0 9-16,10 8 15,7 18-15,-8 8 16,9-8 0,0-1-16,0-8 15,-9 0-15,0-17 16,-9-1-16,-8 1 16,-1-9-16,10-9 15,-1-25 1,0-44-16,1-35 15,-1-25-15,-8 8 16,0 43-16,-1 35 16,-8 18-16,0 16 15,0 10-15,9 8 16</inkml:trace>
  <inkml:trace contextRef="#ctx0" brushRef="#br0" timeOffset="15081.57">6808 7308 0,'0'0'0,"0"0"0,-9 9 0,1 42 16,-1 27-16,0 18 15,1 42-15,8 10 16,-9-27-1,0-17-15,1-9 16,8-8-16,-9-18 16,9-9-16,0-42 15</inkml:trace>
  <inkml:trace contextRef="#ctx0" brushRef="#br0" timeOffset="15341.44">6652 7836 0,'0'0'0,"0"0"16,0 0-16,0 0 16,0 0-16,0 0 15,8 0 1,18 9-16,18-9 15,17 8-15,17 1 16,0-18 0,0 1-16,26-9 0,-17-1 15,-52 18-15</inkml:trace>
  <inkml:trace contextRef="#ctx0" brushRef="#br0" timeOffset="15614.05">7164 7325 0,'0'0'0,"0"0"16,0 0-16,0 0 15,0 18-15,0 33 16,9 45-1,-1 34-15,-8 17 16,9 9-16,0-35 16,-9-8-16,0-1 15,9-25-15,8-27 16,0-25 0</inkml:trace>
  <inkml:trace contextRef="#ctx0" brushRef="#br0" timeOffset="16081.46">7833 7464 0,'0'0'0,"0"0"16,0 0-16,-9 17 15,9 26-15,0 27 16,0 42-16,0 27 15,0-18 1,0-26-16,17 27 0,9-18 16,-17-78-1</inkml:trace>
  <inkml:trace contextRef="#ctx0" brushRef="#br0" timeOffset="16491.75">8310 7802 0,'0'0'0,"-8"0"0,-10 0 15,10 0-15,-10 0 16,-8 17-16,0 9 15,9 8 1,-1 10-16,18 8 16,0-9-16,0 0 15,18 1-15,-1-10 16,18-8-16,0-8 16,-1-10-16,1-8 15,-9-8-15,0-1 16,0-26-16,-8-17 15,-10-8 1,1-10-16,-18 1 16,-17 9-16,0 25 15,0 18 1,-9-1-16,18 18 0,17 0 16,0 0-16</inkml:trace>
  <inkml:trace contextRef="#ctx0" brushRef="#br0" timeOffset="16799.16">8458 7646 0,'0'0'0,"0"0"0,0 0 0,17 0 15,1 0 1,16 17-16,36 0 15,17 9-15,0 0 16,-1 0-16,-16-8 16,-9-10-16,-18 1 15,-8 0-15,-9 8 16,-17 9-16,-9 8 16,-18 18-1,-17 0-15,-17 18 16,-8-1-16,7 18 15,36-35-15</inkml:trace>
  <inkml:trace contextRef="#ctx0" brushRef="#br0" timeOffset="17315.75">9075 8157 0,'0'0'0,"0"0"15,0 0 1,0 17-16,0 18 0,0 25 15,-9 9 1,18-8-16,-1-26 16</inkml:trace>
  <inkml:trace contextRef="#ctx0" brushRef="#br0" timeOffset="17773.87">9717 7853 0,'0'0'0,"0"0"0,0 0 16,9 0-16,8 0 15,18 0-15,17 0 16,0 0-16,9 0 16,-9 0-1,0 0-15,-17 0 16,-18 0-16</inkml:trace>
  <inkml:trace contextRef="#ctx0" brushRef="#br0" timeOffset="17964.62">9795 8122 0,'0'0'0,"0"0"0,0 0 15,0 0-15,18 0 16,8 9-16,17-1 16,27-8-16,-36 9 15</inkml:trace>
  <inkml:trace contextRef="#ctx0" brushRef="#br0" timeOffset="21546.92">11072 7334 0,'0'0'0,"0"0"0,0 0 0,-9 0 0,9 0 16,-9 9 0,1 25-16,-1 35 15,0 35-15,1 26 32,-1 9-32,9-18 0,0-17 0,0-17 15,0-18 1,0 0-16,9-17 0,-1-17 15,1-27 1</inkml:trace>
  <inkml:trace contextRef="#ctx0" brushRef="#br0" timeOffset="21827.82">11107 7879 0,'0'0'0,"0"0"16,0 0-16,0 0 16,17 0-16,9 9 15,26-9 1,18 0-16,-1 0 15,-8 0-15,0-9 16,-9 1-16,17-10 16,-25 10-16</inkml:trace>
  <inkml:trace contextRef="#ctx0" brushRef="#br0" timeOffset="22066.33">11532 7585 0,'0'0'0,"-9"9"0,-8-9 15,8 0-15,1 0 16,-10 17-16,1 9 16,0 26-1,8 43-15,-9 9 16,1-9-16,17-8 15,0-18-15,9 18 16,17-9-16,-17-44 16</inkml:trace>
  <inkml:trace contextRef="#ctx0" brushRef="#br0" timeOffset="22421.09">11645 7472 0,'0'0'0,"0"0"0,0 0 16,0 0-16,0 18 16,17-1-16,1 18 15,8-1-15,17 1 16,9 0-16,18-1 15,-10-8-15,1 0 16,0-8-16,-18-1 16,-16 0-1,-1 1-15,-9 25 16,-17 9-16,-9 8 16,-17 10-16,-17 8 15,-18 8-15,9-8 16,17-9-16,18-17 15,17-26-15</inkml:trace>
  <inkml:trace contextRef="#ctx0" brushRef="#br0" timeOffset="22951.92">12453 8157 0,'0'0'0,"0"0"16,0 0-16,0 0 15,-9 17 1,9 26-16,0 18 15,0 8-15,9 9 16,-1 0-16,1-43 16</inkml:trace>
  <inkml:trace contextRef="#ctx0" brushRef="#br0" timeOffset="26765.29">13000 7802 0,'0'0'0,"0"0"0,0 0 0,0 0 16,17 0-16,9 8 15,17 1-15,10 0 16,7-1-16,-16 1 16,-1-9-1,9-9-15,-17 9 16</inkml:trace>
  <inkml:trace contextRef="#ctx0" brushRef="#br0" timeOffset="26950.52">13104 8148 0,'0'0'0,"0"0"0,0 0 0,17 0 16,9 0-1,9 9-15,17-9 16,35 0-16,34 0 16,-51 0-16</inkml:trace>
  <inkml:trace contextRef="#ctx0" brushRef="#br0" timeOffset="27249.59">14728 7100 0,'0'0'0,"0"0"0,0 17 16,0 18-16,0 26 15,-9 17-15,0 25 16,9-16 0,9-44-16</inkml:trace>
  <inkml:trace contextRef="#ctx0" brushRef="#br0" timeOffset="27486.07">14293 7793 0,'0'0'0,"0"0"16,0 0-16,0 0 15,0 0-15,9 0 16,17 0-16,26 0 15,26-9-15,27 1 16,8-1-16,17 0 16,-9-8-1,-16 0-15,-1 8 16,-17 9-16,-53 0 16</inkml:trace>
  <inkml:trace contextRef="#ctx0" brushRef="#br0" timeOffset="27729.71">14380 8053 0,'0'0'0,"0"0"15,18 0-15,8 0 16,17 0-16,27-9 15,8 0-15,17 1 16,-8-1 0,-9 0-16,-8 1 15,-9-1-15,-18 9 16,-34 0-16</inkml:trace>
  <inkml:trace contextRef="#ctx0" brushRef="#br0" timeOffset="28150.99">14650 8113 0,'-9'-8'0,"0"-1"0,0 0 16,1 9-16,-1 0 15,9 0-15,0 0 16,0 18-16,0 8 15,0 43 1,0 18-16,9 8 16,-1-9-16,1-8 15,0 0-15,-9-17 16,0-18-16,0-17 16,0 0-16,0-17 15,0 0-15,0-9 16,-9 0-1,0-9-15,-17 0 16,0-8-16,0 0 16,-8 8-16,8 9 15,-18 9-15,1 17 16,-1 8-16,10 1 16,-1-1-16,9-8 15,17 0-15,9-17 16,0 0-1</inkml:trace>
  <inkml:trace contextRef="#ctx0" brushRef="#br0" timeOffset="28499.17">14745 8538 0,'0'0'0,"0"0"15,0 0-15,17 0 16,1 0-16,8 0 16,9 0-16,-1 0 15,-8 0-15,0 8 16,-8 1-16,-10 0 16,1-1-1,-9 10-15,-9-1 16,1 18-16,-18-1 15,8 10-15,1-18 16,8 0-16,9-18 16,0 10-16,9-10 15,8 1-15,27-1 16,8-16 0,-26 8-16</inkml:trace>
  <inkml:trace contextRef="#ctx0" brushRef="#br0" timeOffset="28971.38">15900 7247 0,'-9'-8'0,"-8"-1"0,0 0 16,-1 1-16,1 8 15,-1 0-15,-8 8 16,0 18-16,-17 44 16,0 42-16,8 27 15,17 34-15,18-9 16,0-16-16,18-18 15,8-18-15,9-17 16,-1-25 0,10-18-16,16-9 15,1-8-15,-35-27 16</inkml:trace>
  <inkml:trace contextRef="#ctx0" brushRef="#br0" timeOffset="29315.43">16308 7602 0,'0'0'0,"0"0"0,0 26 0,0 26 0,-9 44 15,1 25 1,-1-17-16,9 8 15,0-8-15,26 0 16,0-52-16</inkml:trace>
  <inkml:trace contextRef="#ctx0" brushRef="#br0" timeOffset="29701.95">16846 7802 0,'-8'0'0,"-1"8"15,-8-8-15,-1 0 16,-8 18-16,-8 16 16,16 1-16,1 17 15,0 8 1,17 1-16,0-9 15,17 0-15,0-9 16,1-17-16,8 0 16,0-17-16,-9 0 15,9-18-15,0 0 16,0 1-16,-8-18 16,-1-9-1,-8-17-15,-18-17 16,0 8-16,-8 18 15,0 17-15,-1 8 16,18 10-16,0 8 16,0 0-16</inkml:trace>
  <inkml:trace contextRef="#ctx0" brushRef="#br0" timeOffset="30031.94">16985 7576 0,'0'0'0,"0"0"16,0 0-16,0 0 16,0 0-16,9 9 15,8 8-15,18 9 16,17 9-16,18 0 15,-9-9-15,-1 0 16,-16 0-16,-9-18 16,-9 10-1,-18-1-15,1 9 16,-18 8-16,-8 10 16,-18 16-16,-8 1 15,-1-9-15,-8-9 16,35-25-1</inkml:trace>
  <inkml:trace contextRef="#ctx0" brushRef="#br0" timeOffset="30235.34">17602 8087 0,'0'0'0,"0"0"0,0 0 16,0 18-16,-9-1 15,1 9-15,-10 26 16,-8 26-16,18-26 16</inkml:trace>
  <inkml:trace contextRef="#ctx0" brushRef="#br0" timeOffset="30648.48">17923 7940 0,'0'0'0,"0"0"0,0 0 16,18 0-16,8 0 16,8 0-16,19 0 15,7 0-15,10 0 16,8-9 0,0-8-16,0-9 15,-8 9-15,-36 8 16</inkml:trace>
  <inkml:trace contextRef="#ctx0" brushRef="#br0" timeOffset="30882.1">18305 7698 0,'0'-9'0,"0"0"0,0 9 16,0 0-16,0 0 15,0 9-15,-8 26 16,-1 34-16,0 26 16,1 0-1,-1 1-15,0-1 0,9-8 16,0-18 0,9-17-16,0-26 15</inkml:trace>
  <inkml:trace contextRef="#ctx0" brushRef="#br0" timeOffset="31186.36">19026 7741 0,'-9'-9'0,"1"1"0,8 8 0,0 0 15,0 0 1,0 0-16,-9 17 16,0 26-16,-8 26 15,8 1-15,1 8 16,-10-18-1,1 1-15,0-9 0,17 17 16,0-34-16</inkml:trace>
  <inkml:trace contextRef="#ctx0" brushRef="#br0" timeOffset="31440.1">19243 7802 0,'0'0'16,"0"0"-16,0 0 0,0 8 16,0 18-16,-8 9 15,-1 17-15,0 8 16,0 1-16,1-9 15,8 0 1,0-9-16,0-25 16</inkml:trace>
  <inkml:trace contextRef="#ctx0" brushRef="#br0" timeOffset="31799.23">19547 7724 0,'-9'-9'0,"1"0"0,-1 9 16,9 0-16,0 0 16,0 0-1,0 0-15,17 0 16,1 18-16,17-1 15,-1 9-15,18-9 16,-8 1-16,-1 8 16,-8-1-16,-9-7 15,0-1-15,-17 0 16,-1 9-16,-16 9 16,-10 8-1,-16 9-15,-10 9 16,1 8-16,17-8 15,17-35-15</inkml:trace>
  <inkml:trace contextRef="#ctx0" brushRef="#br0" timeOffset="32071.47">20138 8061 0,'0'0'0,"0"0"0,0 0 16,0 0-16,0 0 15,0 18-15,-9-1 16,0 18-16,1 8 15,-1 9-15,9 9 16,0 8 0,0-43-16</inkml:trace>
  <inkml:trace contextRef="#ctx0" brushRef="#br0" timeOffset="32570.73">20120 7265 0,'0'-9'0,"0"9"0,0 0 15,9 0-15,8 9 16,27 17-16,17 34 16,8 27-16,-8 8 15,0 9 1,-18 0-16,-8 8 15,-18-8-15,-17 18 16,-17 16-16,-9-17 16,17-60-16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28:28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11628 11283 0,'0'0'0,"0"0"0,0 0 0,0 0 0,0 0 16,0-9-16,8 1 15,-8-1-15,18-17 16,8-8-1,0-10-15,8 1 16,19-18-16,16-25 16,27-18-16,8-9 15,17-8-15,-8 8 16,9 1-16,-1 8 16,-8 17-1,-17 18-15,-9 8 16,-9 9-16,-17 18 15,-9-1-15,-9 18 16,-17-1-16,0 1 16,-8 8-16,-1 9 15,9 0-15,-9 0 16,-8 0-16</inkml:trace>
  <inkml:trace contextRef="#ctx0" brushRef="#br0" timeOffset="383.01">12609 9767 0,'0'0'0,"0"0"0,17 0 15,9 9-15,35 0 16,8-1 0,10 1-16,-1 0 15,0-1-15,-9-8 16,-8 9-16,-17 0 15,-10 8-15,-8 9 16,0 17 0,-17 27-16,-18 16 0,-17 18 15,0 0 1,9 9-16,17-44 16</inkml:trace>
  <inkml:trace contextRef="#ctx0" brushRef="#br0" timeOffset="1383.5">13772 8668 0,'0'0'0,"0"0"15,0 26-15,0 17 16,0 26-16,9 9 16,0 17-1,-1 1-15,10-10 16,-1-8-16,-8-17 16,-9-35-16</inkml:trace>
  <inkml:trace contextRef="#ctx0" brushRef="#br0" timeOffset="1633.6">13416 9551 0,'0'0'15,"0"0"-15,0 0 0,9 0 16,17-9-16,26 1 15,44-18-15,17 0 16,8 0-16,-8 0 16,-26 0-1,-18 8-15,-8-8 16,-9 0-16,9 9 16,-26 8-1</inkml:trace>
  <inkml:trace contextRef="#ctx0" brushRef="#br0" timeOffset="1866.63">13825 9733 0,'0'0'0,"0"-9"0,8 1 0,18-10 16,9-8-16,17 0 15,9 0 1,0 0-16,-1 9 16,-7 0-16,-19-1 15,-16 18-15,8 0 16,-18 0-16</inkml:trace>
  <inkml:trace contextRef="#ctx0" brushRef="#br0" timeOffset="2282.65">13885 9586 0,'0'0'0,"0"0"16,0 0-16,0 0 16,0 0-16,0 0 15,0 0-15,0 17 16,9 26-1,8 18-15,1 25 16,8 18-16,0 9 16,-17-26-16,-1-18 15,1-17 1,0-9-16,-9-17 0,0-9 16,0-8-16,0 0 15,0-9 1,-9-9-16,0 0 15,-17 1-15,0-18 16,0 8-16,0 18 16,9 0-16,-9 18 15,0-1-15,-1 18 16,10-9-16,0 0 16,17-9-1,0-8-15,8-1 16</inkml:trace>
  <inkml:trace contextRef="#ctx0" brushRef="#br0" timeOffset="2650.17">14198 9923 0,'0'0'0,"0"0"16,0 0-16,0 0 15,0 0-15,9 0 16,8 0-16,0 0 16,1 0-16,-10 0 15,1 0 1,0 9-16,-1 0 16,1 8-16,-9 0 15,-9 18-15,1 8 16,-10 1-16,1-18 15,8 0-15,1-9 16,8-8-16,0-1 16,0 1-16,8 0 15,1-1 1,17 1-16,18-18 16,51-17-16,-34 9 15</inkml:trace>
  <inkml:trace contextRef="#ctx0" brushRef="#br0" timeOffset="3832.52">14745 8590 0,'0'0'0,"0"0"15,-9 0-15,1 0 16,-1 0-16,0 0 16,-17 17-1,0 35-15,0 26 16,9 34-16,8 36 16,26-1-16,10 0 15,7-8-15,10-18 16,-1-34-16,9-9 15,18-18-15,-10-17 16,1-17-16,-26-17 16</inkml:trace>
  <inkml:trace contextRef="#ctx0" brushRef="#br0" timeOffset="4308.89">15118 8798 0,'0'0'0,"0"0"0,0 0 16,-8 17-16,8 9 15,0 34-15,0 27 16,8 26-16,1-9 16,8-18-16,-8-8 15,0-9 1,0-25-16,-9-27 15,8-8-15</inkml:trace>
  <inkml:trace contextRef="#ctx0" brushRef="#br0" timeOffset="5113.53">15544 9031 0,'0'0'0,"-9"0"0,-8 0 16,0 0-16,-1 18 15,1-1-15,17 18 16,0 8-16,0 0 15,8-17 1,10-8-16,-1-10 16,1 1-16,-1 0 15,0-18-15,1 0 16,-1-8-16,-8 0 16,-1-9-16,-16 0 15,-1-9-15,-8 0 16,-1 18-16,1 0 15,0 8-15,-1 9 16,18 0 0,0 0-16,0 0 15</inkml:trace>
  <inkml:trace contextRef="#ctx0" brushRef="#br0" timeOffset="5434.99">16039 8945 0,'0'0'0,"-9"0"16,-8 0-16,-1 0 15,1 0-15,0 8 16,-1 1-16,1 8 16,17 1-16,0-1 15,0 9-15,9-9 16,8 1-1,0-10-15,1 1 16,-1 0-16,1-1 16,-1-8-16,-8-8 15,-1-1-15,1 0 16,-9-8-16,-9-9 16,1-9-16,-10 1 15,1-1 1,8 9-16,9 0 15,0 9-15</inkml:trace>
  <inkml:trace contextRef="#ctx0" brushRef="#br0" timeOffset="5682.08">16091 8668 0,'0'0'0,"0"0"0,0 0 16,0 0-16,0 0 15,17 8-15,18 10 16,0-1-16,8 0 16,1 1-16,-1-1 15,-8-8-15,-9 8 16,-9 0-16,-8 0 16,0 18-1,-18 17-15,-8 0 16,-1 0-16,1 26 15,17-26-15</inkml:trace>
  <inkml:trace contextRef="#ctx0" brushRef="#br0" timeOffset="6016.43">16534 9014 0,'0'0'0,"0"0"15,0-9-15,0 9 16,0-8-16,17-1 15,18 0-15,0-8 16,17 0-16,0-9 16,-9 0-16,1 8 15,-1 1 1,-8 0-16,-9 8 16,-9-8-16,-8 17 15</inkml:trace>
  <inkml:trace contextRef="#ctx0" brushRef="#br0" timeOffset="6249.53">16621 8616 0,'0'0'0,"0"0"0,0 0 15,0 0-15,17 17 16,0 35-16,10 26 15,-10 8-15,0 36 16,1 16 0,-10-34-16,10-26 15,8-26-15,0-17 16,-9-18-16</inkml:trace>
  <inkml:trace contextRef="#ctx0" brushRef="#br0" timeOffset="6566.12">17420 8330 0,'0'0'0,"0"0"16,0 0-16,0 8 16,0 10-16,0 8 15,0 26-15,0 17 16,8 26-16,1 1 16,0-18-16,-1-1 15,-8-16-15,0-18 16,0 9-1,9-26-15,-9-17 16</inkml:trace>
  <inkml:trace contextRef="#ctx0" brushRef="#br0" timeOffset="6817.38">17767 8564 0,'-9'0'0,"1"0"0,8 0 15,0 0-15,-9 8 16,9 10 0,0 8-16,0 26 15,0 0-15,0-9 16,0 0-16,0-8 15,9-9-15,-1-18 16,1 1-16</inkml:trace>
  <inkml:trace contextRef="#ctx0" brushRef="#br0" timeOffset="6999.92">17949 8468 0,'0'0'0,"0"0"15,0 18-15,0-1 16,0 18-16,0-1 16,0 10-16,0 25 15,9 9 1,-9-18-16,9-34 16</inkml:trace>
  <inkml:trace contextRef="#ctx0" brushRef="#br0" timeOffset="7365.31">18236 8217 0,'0'0'0,"-9"0"15,1 9-15,-1-9 16,9 0-16,0 0 15,0 9-15,0 8 16,17 0 0,1 9-16,16 9 15,10-1-15,17-8 16,-9-8-16,-9-1 16,0-8-16,-16-1 15,-10 1-15,-8 0 16,-1 8-16,-16 0 15,-10 27-15,-25 34 16,-18 17-16,0 0 16,-8 0-1,34-25-15,35-53 16</inkml:trace>
  <inkml:trace contextRef="#ctx0" brushRef="#br0" timeOffset="7758.4">18349 7793 0,'0'0'0,"0"0"0,0 0 16,17 0-16,27 9 15,16 17-15,19 17 16,7 26-1,-7 9-15,16 35 16,-26 17-16,-34-9 16,-9 9-16,-17 26 15,-26-1-15,-9 1 16,-9 9-16,-35 155 16</inkml:trace>
  <inkml:trace contextRef="#ctx0" brushRef="#br0" timeOffset="65874.72">19999 4658 0,'-9'0'0,"-8"0"0,-1-9 16,-8 9-1,0 0-15,-17 0 0,-1 0 16,-16 17 0,-1 9-16,0 26 15,0 18-15,18-10 16,8 1-16,18 8 15,17 9-15,0-17 16,17-18-16,9 0 16,9-17-16,60 9 15,27-26 1,-70-18-16</inkml:trace>
  <inkml:trace contextRef="#ctx0" brushRef="#br0" timeOffset="66228.67">20251 4969 0,'0'0'0,"0"0"15,0 0-15,-9 0 16,0 0-16,0 0 16,1 0-16,-1 9 15,-8 8-15,-1 18 16,1 8-16,8 9 15,9 9-15,18-18 16,-1-8 0,9-9-16,9-9 15,17-8-15,0-18 16,9-17-16,0-17 16,-18 0-16,-17-1 15,-9-8-15,-8-8 16,-18-1-16,-17 27 15,0 16 1,-8 10-16,-10 8 16,1 17-16,8 9 15,26-18-15</inkml:trace>
  <inkml:trace contextRef="#ctx0" brushRef="#br0" timeOffset="66826.28">20711 4831 0,'0'0'0,"0"0"0,0 0 0,0 17 16,0 1-16,0 8 15,8 8-15,-8 1 16,0-9-16,0 0 16,0-9-16,0-8 15,0-1-15,0 1 16,0-9-16,0 0 16,0-9-16,18 1 15,-1-18 1,18-18-16,8-7 15,1 16-15,-18 0 16,0 18-16,-9 0 16,-8 17-16,8 0 15,1 17-15,-10 0 16,1 9-16,0 9 16,-1-9-1,-8 0-15,0-9 16,0-8-16,0-1 15,9-8-15,8-8 16,9-10-16,27-25 16,-10 0-16,0 8 15,1 9-15,-18 9 16,-9 17 0,1 0-16,-10 9 15,10 8-15,-1 18 16,0 8-16,1 0 15,8 0-15,0-8 16,-17-26-16</inkml:trace>
  <inkml:trace contextRef="#ctx0" brushRef="#br0" timeOffset="67494.85">21822 4658 0,'-8'0'0,"-1"0"16,0 0-16,9 0 16,0 0-16,0 0 15,0 0 1,0 0-16,0 8 16,0 10-16,-8 16 15,-1 27-15,0 26 16,1 42-1,-19 19-15,10-27 0,17-8 16,0-18 0,-9-9-16,9-34 15,0-8-15,0-18 16,-8-18-16,-1 1 16,0-9-16,1-17 15,-1-35-15,0-61 16,9-34-16,9 17 15,8 9 1,9 25-16,-8 19 16,8 25-16,9 8 15,-1 10-15,1 8 16,0 8-16,-1 1 16,10 8-16,-18 9 15,0 0 1,-17 18-16,-1-1 15,-16 18-15,-10-1 16,-8 1-16,-17 8 16,-9 0-16,8-8 15,18-18-15,18-8 16,8 0-16</inkml:trace>
  <inkml:trace contextRef="#ctx0" brushRef="#br0" timeOffset="67942.56">22543 4692 0,'0'0'0,"0"0"0,0 0 15,-9 0-15,1 0 16,-1 0-1,-17 18-15,-17 8 16,-10 17-16,1 9 16,0 9-16,17-18 15,18-9-15,8-8 16,9 0-16,0-8 16,18-10-1,-1 1-15,18-9 16,8-17-16,18-9 15,-9-18-15,-8 1 16,-18 9-16,0-1 16,-18 18-16,1-1 15,-9 18-15,0 0 16,0 9-16,-9 17 16,9 9-1,9-1-15,8 9 16,18-8-16,9-9 15,8-9-15,-18-8 16</inkml:trace>
  <inkml:trace contextRef="#ctx0" brushRef="#br0" timeOffset="68424">22916 4666 0,'0'0'0,"0"0"0,0 0 0,18 0 16,-1 18-1,18-1-15,0 18 16,-1-1-16,-8 1 16,0 0-16,-17 8 15,0 0-15,-9-17 16,-9 0-16,0 0 15,1-9-15,-1-8 16,0 0-16,1-1 16,-1-8-1,0-8-15,9-27 16,0-17-16,18-26 16,16 9-16,1 0 15,9 17 1,-10 17-16,-16 35 0</inkml:trace>
  <inkml:trace contextRef="#ctx0" brushRef="#br0" timeOffset="71057.92">2944 11119 0,'0'0'0,"0"0"0,0 0 16,0 17-16,0 9 15,0 17-15,0 26 16,-9 9-1,0 0-15,1-26 16,-1-8-16,0-18 16,1-9-16,8-8 15,0-9-15,0-9 16,0-8-16,8-27 16,10-16-16,8-10 15,9 18-15,8-8 16,9 16-16,-9 19 15,-16 16 1,-1 9-16,-9 17 16,0 18-16,1 34 15,-1 35-15,-26-17 16,9-9-16,0-26 16,0-9-16,0-17 15,0-9-15,18-8 16,16-1-1,-16 1-15</inkml:trace>
  <inkml:trace contextRef="#ctx0" brushRef="#br0" timeOffset="71592.78">3456 11404 0,'0'0'0,"0"0"0,0 0 16,0 0-16,0 0 15,0 0-15,0 0 16,9 9-16,8 0 16,9-1-16,9-8 15,0-8-15,-1-1 16,1 0 0,0-17-16,0 0 15,-9-8 1,0 8-16,-18 0 0,1 0 15,-18 0-15,1 0 16,-18 9-16,-9 17 16,0 8-16,-8 18 15,-1 26-15,-8 17 16,18 18 0,8 0-16,17-18 15,9-8-15,17-18 16,1 0-16,16-8 15,18-9-15,0-9 16,18-17-16,-1-17 16,-43 8-1</inkml:trace>
  <inkml:trace contextRef="#ctx0" brushRef="#br0" timeOffset="72092.77">4012 11292 0,'0'-9'0,"0"9"0,0 0 15,0 0-15,0 0 16,0 0-16,0 9 15,0 17-15,0 17 16,0 9 0,0 9-16,0-18 15,0-17-15,0 0 16,0-17-16,0-1 16,0-8-16,0 0 15,9-8-15,8-18 16,9 8-16,0 1 15,0 0 1,-9 17-16,10 0 16,7 17-16,1 0 15,-9 1-15,0-1 16,0-8-16,-8-1 16,-1 1-16,-8 0 15,-1-18-15,10-8 16,-1-35-1,-17-18-15,-9-16 16,-8 16-16,8 36 16,9 34-16</inkml:trace>
  <inkml:trace contextRef="#ctx0" brushRef="#br0" timeOffset="72913.34">5288 10720 0,'0'0'0,"0"0"0,0 0 16,0 0-16,0 0 16,0 17-16,9 35 15,0 44-15,-1 25 16,1-8 0,-9 8-16,-9-17 15,1-35-15,-1-17 16,9-26-16,0 0 15,0-17 1,0-1-16,0-8 0,0-8 16,0-18-1,17 0-15,1-18 16,-1 10-16,18-1 16,17 18-16,0-1 15,-8 18-15,-1 0 16,-17 0-16,-9 9 15,-8 0-15,0 8 16,-18 9 0,-8 9-16,-18-1 15,-8 1-15,-1-9 16,1 0-16,8-17 16,9-1-16,17-8 15,1-8 1,8-1-16</inkml:trace>
  <inkml:trace contextRef="#ctx0" brushRef="#br0" timeOffset="73475.66">6244 11119 0,'0'0'0,"0"0"0,0 0 16,0 0-16,-9 0 15,0 0-15,1 0 16,-10 0-1,-8 0-15,0 0 16,-9 8-16,1 10 16,-10 8-16,9 8 15,1 9-15,8 18 16,8 0-16,18-9 16,9-9-16,0-17 15,8-9 1,0-8-16,9-18 15,9-8-15,9-18 16,-1-8-16,-17-9 16,0 17-16,-17 18 15,0 0-15,-1 8 16,1 9-16,-9 0 16,0 0-1,0 17-15,9 9 16,-1 26-16,10 0 15,8-8-15,0-18 16,17 0-16,18-35 16,-26 0-16</inkml:trace>
  <inkml:trace contextRef="#ctx0" brushRef="#br0" timeOffset="73715.53">6591 11205 0,'0'0'0,"0"0"0,0 0 15,0 0-15,0 0 16,0 0 0,0 9-16,0 8 15,0 9-15,0 9 16,0-1-16,9 10 15,-9-18-15,0-18 16,8 1-16,-8-18 16,0 9-16</inkml:trace>
  <inkml:trace contextRef="#ctx0" brushRef="#br0" timeOffset="74350.03">6747 11162 0,'0'-9'0,"0"1"0,0-1 15,0 9-15,0 0 16,0-9 0,0 1-16,-8-1 15,-1 0-15,0 1 16,1-1-16,-19 9 16,1 0-16,-8 17 15,-1 1-15,0-1 16,18 9-16,0 0 15,8 0 1,9 8-16,9 1 16,8-9-16,0 0 15,9 0-15,-8 0 16,-1-9-16,-8-8 16,-1 0-16,1-1 15,0 1-15,-9 8 16,-9 1-1,-8 8-15,-9 0 16,-9 0-16,0 0 16,18-18-16,17 1 15,0 0-15</inkml:trace>
  <inkml:trace contextRef="#ctx0" brushRef="#br0" timeOffset="74547.69">7060 11145 0,'0'0'0,"0"0"15,0 17-15,0 9 16,0 8-16,0 10 16,0 8-1,0-9-15,0-17 16,9-17-16,-9-9 15</inkml:trace>
  <inkml:trace contextRef="#ctx0" brushRef="#br0" timeOffset="74696.22">6973 10712 0,'0'0'0,"0"0"0,0 0 16,0 8-16,0 9 15,9 1-15,-1-10 16</inkml:trace>
  <inkml:trace contextRef="#ctx0" brushRef="#br0" timeOffset="75090.11">7607 10867 0,'0'0'0,"0"0"0,0 0 15,0 0 1,0 0-16,-9 0 16,1 0-16,-18 0 15,0 18-15,-18 8 16,9 8-16,1 18 15,-1-8 1,18-1-16,-1 0 16,18 1-16,18-1 15,16 0-15,1-8 16,26-1-16,0 10 16,-1-10-16,-8-8 15,-26 0-15,-17-8 16,-9 8-16,-17 17 15,-44 35-15,-34 0 16,-36 0 0,-155 69-16</inkml:trace>
  <inkml:trace contextRef="#ctx0" brushRef="#br0" timeOffset="76231.53">23377 4753 0,'0'0'0,"0"0"16,0 0-1,0 0-15,0 0 16,17 0-16,0 9 16,9-1-16,18 1 15,8 0-15,0-18 16,18-8-16,-10-9 15,-16 0-15,-1 0 16,-17 0-16,0-9 16,-17 18-1,-18-1-15,1 1 16,-1 8-16,-17 9 16,-18 18-16,-8 8 15,9 26-15,-9 34 16,26 1-16,17 0 15,18-10 1,8-16-16,18-18 16,52 1-16,8-27 15,-51-17-15</inkml:trace>
  <inkml:trace contextRef="#ctx0" brushRef="#br0" timeOffset="76506.27">24453 4562 0,'0'0'0,"0"0"0,0 0 15,0 0 1,18 0-16,17 0 16,17 0-16,26-8 15,26-18-15,-8 0 16,-27 8-16,-43 18 16</inkml:trace>
  <inkml:trace contextRef="#ctx0" brushRef="#br0" timeOffset="76762.33">24948 4181 0,'-8'0'0,"-1"0"0,9 0 16,-9 18-16,1 16 15,-18 27-15,-9 34 16,-8 35-16,-1-9 16,27-8-16,-1-18 15,10-17-15,8-17 16,17-18-16,9-17 16,-9-17-16</inkml:trace>
  <inkml:trace contextRef="#ctx0" brushRef="#br0" timeOffset="77294.75">25331 4692 0,'-9'0'0,"0"0"0,0 0 0,1 0 15,-10 9 1,1 8-16,0 1 16,-1 16-16,1 10 15,8-1-15,9 0 16,0-17-16,9 0 15,8-17 1,9-1-16,18-16 16,-1-1-16,1-17 15,-1-8-15,-8-10 16,-18 1-16,-8 8 16,-18 1-16,-17 16 15,-17 10-15,-27 8 16,35 8-16</inkml:trace>
  <inkml:trace contextRef="#ctx0" brushRef="#br0" timeOffset="78262.32">26164 4510 0,'0'0'0,"0"0"16,0 0-16,0 0 15,18 0-15,-1 18 16,18 16-16,-1 1 16,1 17-16,-9 9 15,0-1 1,-17-16-16,0-10 16,-9-8-16,-9-8 15,0-10-15,1 1 16,-1 0-16,-9-9 15,10-9 1,-1-8-16,-8-18 0,17-8 16,8-1-16,10-8 15,17 9 1,8 0-16,26 17 16,10 8-16,-45 18 15</inkml:trace>
  <inkml:trace contextRef="#ctx0" brushRef="#br0" timeOffset="78655.66">26668 4701 0,'0'0'0,"0"0"16,0 0-16,0 9 15,17-1 1,1 1-16,8 0 16,8-18-16,18 0 15,-8-17-15,-1 0 16,1-8-16,-18-1 16,0 9-16,-18 9 15,-16-9-15,-1 8 16,-8 1-16,-9 17 15,-18 9-15,-8 17 16,9 8 0,8 1-16,9 26 15,9-1-15,17-16 16,0-1-16,17-17 16,26 0-16,44 17 15,-17-17-15</inkml:trace>
  <inkml:trace contextRef="#ctx0" brushRef="#br0" timeOffset="79107.99">27675 4614 0,'0'0'0,"0"-8"16,0-1-16,-9 0 16,1-8-16,-1 0 15,0-1-15,-8 10 16,-9-1-16,-17 9 15,-10 9 1,1 8-16,0 18 16,9-1-16,8-8 15,18 0-15,17 0 16,0-17-16,0 0 16,17-1-16,9 1 15,18-9-15,8 9 16,8 8-1,1 18-15,-9 17 16,-8 0-16,-9 0 16,-9 8-16,-18 9 15,1-8-15,-18-18 16,1 1-16,-1-18 16,-8 0-16,-10-18 15,-7 1 1,-10-18-16,1-17 15,-1-8-15,1-10 16,8-8-16,18 0 16,0 0-16,8 26 15,9 18-15</inkml:trace>
  <inkml:trace contextRef="#ctx0" brushRef="#br0" timeOffset="79544.53">27875 4519 0,'0'0'0,"0"0"16,0 0-16,0 0 15,0 0-15,0 17 16,0 1-16,0 8 16,9 26-16,8-9 15,0 0 1,-8-17-16,8-8 16,1-10-16,-1-8 15,0-8 1,18-10-16,0-8 0,0-8 15,-9-1-15,0 18 16,-18-1 0,1 1-16,0 17 0,-1 0 15,-8 0 1,9 17-16,0 9 16,0 9-16,8 8 15,18 18-15,34 0 16,-34-35-16</inkml:trace>
  <inkml:trace contextRef="#ctx0" brushRef="#br0" timeOffset="79789.61">28517 4043 0,'0'0'0,"0"0"0,0 17 16,0 26 0,-8 44-16,-1 34 15,-8 1-15,17-10 16,0-17-16,0-25 16,0-18-16,17-18 15,0 1-15,-8-26 16</inkml:trace>
  <inkml:trace contextRef="#ctx0" brushRef="#br0" timeOffset="80206.94">29030 4580 0,'0'0'0,"0"0"0,-9-9 16,0 0-16,1 1 16,-1-1-16,-8 9 15,-9 0-15,0 17 16,-9 1-16,0 16 16,0 1-16,18 0 15,0-1 1,17-8-16,0 0 15,0-17-15,17 0 16,0-18-16,18 0 16,9-17-16,-1 0 15,-17 0-15,0 9 16,-17 0-16,-1 8 16,1 9-16,0 0 15,-1 0 1,1 17-16,9 1 15,-1 16-15,26 1 16,27 8-16,-18-8 16</inkml:trace>
  <inkml:trace contextRef="#ctx0" brushRef="#br0" timeOffset="80697.28">29421 4484 0,'0'0'0,"0"0"0,0 0 0,17 0 15,0 18-15,1 8 16,8 17-16,-9 18 15,9 17-15,-17-18 16,0-16-16,-1-10 16,-8-8-1,0-8-15,0-10 16,0 1-16,0-9 16,0 0-16,0-17 15,0-18-15,9-26 16,8-17-1,18 9-15,8 8 0,-17 44 16</inkml:trace>
  <inkml:trace contextRef="#ctx0" brushRef="#br0" timeOffset="81222.88">30471 4077 0,'0'0'0,"0"0"0,0 0 16,0 0-16,0 18 15,0 8-15,0 34 16,9 27-16,-9 8 15,-9 9 1,9 0-16,0-17 16,0-35-16,0-9 15,0-17-15,0-17 16,0-1-16,0-8 16,0-8-16,0-1 15,9-26-15,0-8 16,-1-9-1,1 17-15,8 1 16,1 16-16,8 1 16,-9 17-16,18 0 15,0 0-15,-1 17 16,-8 9-16,1 0 16,-19 0-16,1-8 15,-18 8-15,-8 8 16,-18 10-1,-8-18-15,-1 0 16,1 0-16,8 0 16,26-18-16</inkml:trace>
  <inkml:trace contextRef="#ctx0" brushRef="#br0" timeOffset="81642.42">31279 4606 0,'0'0'0,"0"-9"0,0 0 16,-9 1 0,1-1-16,-10 0 15,-8 1-15,0 8 16,-17 17-16,-9 0 15,-1 18-15,1 0 16,18-1-16,16-8 16,1 0-16,17-8 15,0-10-15,17 1 16,9-9-16,9-9 16,17-8-1,-8 0-15,-10-9 16,-8 8-16,0 1 15,-17 8-15,0 9 16,-1 0-16,-8 0 16,0 18-1,0 8-15,0 8 16,18 18-16,-1-8 16,1-1-16,-1-17 15</inkml:trace>
  <inkml:trace contextRef="#ctx0" brushRef="#br0" timeOffset="82022.5">31852 4363 0,'0'0'0,"0"0"15,-9 0-15,1 0 16,-10 18-16,1 8 16,0 0-1,-9 8-15,8-8 16,18 0-16,0 0 16,9 0-16,8 0 15,1 0-15,-1 0 16,0 0-16,1 0 15,-10-9 1,1 1-16,-18-1 16,1 0-16,-18 1 15,-9 8-15,0 0 16,-8 0-16,-27 0 16,18 8-16,43-25 15</inkml:trace>
  <inkml:trace contextRef="#ctx0" brushRef="#br0" timeOffset="82180.5">32043 4684 0,'0'0'0,"0"0"16,0 17-16,9 0 15,-9 9-15,0 0 16,0 9-1,8-9-15</inkml:trace>
  <inkml:trace contextRef="#ctx0" brushRef="#br0" timeOffset="82322.45">32251 4173 0,'0'0'0,"0"0"0,0 0 15,0 0-15,9 8 16,-9 1-16</inkml:trace>
  <inkml:trace contextRef="#ctx0" brushRef="#br0" timeOffset="82638.66">32842 4372 0,'0'0'0,"0"0"0,0 0 16,-9 0-16,1 0 15,-18 17-15,0 1 16,-9 8-16,0 8 16,0 9-1,18-8-15,0 8 16,17 1-16,17 8 15,0 0-15,18-9 16,-9 0-16,0-17 16,-8-8-16,-10 8 15,-16-9-15,-36 0 16,-77 26 0,-270 61-16</inkml:trace>
  <inkml:trace contextRef="#ctx0" brushRef="#br0" timeOffset="83905.27">18861 3844 0,'0'0'0,"0"8"16,17 18-16,1 35 16,17 17-16,-1 34 15,1 36-15,8 8 16,-8 8-16,-9 18 15,0 8 1,0 1-16,-8 8 16,-1 0-16,0-8 15,1 25-15,-1-8 16,9 17-16,0-8 16,-8-26-16,8 8 15,8 17 1,-7-17-16,-1-8 15,0-9-15,-9 0 16,18 8-16,-9 9 16,0 9-16,0 0 15,0 0-15,-9 0 16,-8 0-16,0 0 16,-1-1-16,-8 10 15,0-1 1,-8 1-16,-1-9 15,-8 26-15,-1-9 16,1 0-16,-9 9 16,8-9-16,1 0 15,-9 0-15,0 1 16,0-1 0,0-9-16,0-8 15,-9 26-15,9 8 16,0-34-16,9 0 15,-1 9-15,1-9 16,-9-1-16,0 19 16,-9-1-16,-8 9 15,-1-9-15,9-17 16,-8 8-16,0 18 16,-9 0-1,8 8-15,-8 27 16,9-18-16,-1-34 15,1-27-15,8-8 16,0 26-16,1 17 16,8-9-16,-9-8 15,9 0 1,8-26-16,-8-35 16,0 26-16,0-43 15,-17 87-15</inkml:trace>
  <inkml:trace contextRef="#ctx0" brushRef="#br0" timeOffset="92377.38">21006 6234 0,'0'0'0,"0"0"0,-9 43 15,-8 78-15,-9 35 16,9 18-16,-1-19 16,1-33-16,17-18 15,8-35-15,1-34 16,0-27 0</inkml:trace>
  <inkml:trace contextRef="#ctx0" brushRef="#br0" timeOffset="92779.93">21379 6710 0,'0'0'0,"-8"0"0,-1 0 16,0 0-16,-17 18 16,0-1-16,0 18 15,0 8 1,17 17-16,9 1 16,0-18-16,18-17 15,-1 0-15,18 0 16,0-17-1,8-18-15,18-17 16,-9-8-16,-9-10 16,-17 1-16,-17 0 15,-9 0-15,-17-1 16,-9 10-16,0 8 16,-9 8-16,9 18 15,9 18-15,8-10 16</inkml:trace>
  <inkml:trace contextRef="#ctx0" brushRef="#br0" timeOffset="93187.31">21874 6658 0,'0'0'0,"0"0"0,0 0 15,-8 18-15,-1-1 16,-8 18-16,-1 8 16,10 9-16,8 0 15,0-9-15,17-8 16,0-9-1,1-9-15,-1-8 16,18-18-16,8 0 16,-17-8-16,0-9 15,0 0-15,-17-17 16,-9 0-16,-9-1 16,-17 10-16,0 16 15,-8 1 1,7 17-16,10 9 15,17-1-15</inkml:trace>
  <inkml:trace contextRef="#ctx0" brushRef="#br0" timeOffset="93441.11">22091 6398 0,'0'0'0,"0"0"0,18 0 15,17 18-15,-1 8 16,18 8 0,18 1-16,8 8 0,-26-17 15,-8 0-15,-18-8 16,-9-10 0,-8 10-16,-18 16 15,-8 10-15,-35 42 16,-18 18-16,-8-9 15,17-8-15,26-52 16</inkml:trace>
  <inkml:trace contextRef="#ctx0" brushRef="#br0" timeOffset="93671.01">22960 7091 0,'0'0'0,"0"0"16,-9 26-16,-17 26 15,-26 35-15,0 34 16,35-60-16</inkml:trace>
  <inkml:trace contextRef="#ctx0" brushRef="#br0" timeOffset="94206.6">23785 6355 0,'0'0'0,"0"0"15,0 0-15,0 0 16,0 18-16,-9 33 16,0 53-16,1 52 15,-10 9 1,10-18-16,-1-26 15,9-17-15,0-17 16,9-27-16,-9-25 16</inkml:trace>
  <inkml:trace contextRef="#ctx0" brushRef="#br0" timeOffset="94812.05">24167 6762 0,'0'0'0,"0"-8"16,0-1-16,-9 0 16,1 1-16,-1 8 15,0 0-15,0 0 16,-8 17 0,0 9-16,-1 9 15,10 17-15,8-9 16,0 0-16,17-17 15,0 0-15,1-17 16,17-9-16,8-9 16,-17-8-16,0-1 15,0-8 1,-9-8-16,-17-9 16,-8-1-16,-18-8 15,0 18-15,-9 16 16,9 10-16,9 16 15,17 1-15</inkml:trace>
  <inkml:trace contextRef="#ctx0" brushRef="#br0" timeOffset="95043.39">24679 6572 0,'0'0'0,"0"0"0,0 0 16,0 17-16,0 18 16,-8 17-16,-1 17 15,9 0-15,-9 9 16,9-26-16</inkml:trace>
  <inkml:trace contextRef="#ctx0" brushRef="#br0" timeOffset="95339.53">24888 6442 0,'0'0'0,"0"0"16,8 0-16,10 17 16,16 0-16,1 9 15,17 9-15,9 0 16,-9-9 0,-26-9-16,0 0 0,-8 1 15,-10 8-15,-8 17 16,-17 18-1,-18 25-15,-8 9 16,-9-8-16,26-26 16,17-35-16</inkml:trace>
  <inkml:trace contextRef="#ctx0" brushRef="#br0" timeOffset="95539.15">25730 7221 0,'0'0'0,"0"0"0,0 0 16,0 18 0,-9 8-16,-8 26 15,-26 17-15,-18 17 16,35-42-16</inkml:trace>
  <inkml:trace contextRef="#ctx0" brushRef="#br0" timeOffset="95897.09">26546 6321 0,'0'0'0,"0"0"16,0 17-16,0 26 15,0 52-15,-8 35 16,-10 9-16,1 17 16,8-35-16,9-26 15,0-17 1,0-26-16,0-17 16,0-18-16,0-8 15</inkml:trace>
  <inkml:trace contextRef="#ctx0" brushRef="#br0" timeOffset="96109.23">26920 6658 0,'0'0'0,"0"0"0,0 18 15,8 8-15,1 17 16,-9 18 0,0-1-16,-9 18 15,-8 0-15,17-43 16</inkml:trace>
  <inkml:trace contextRef="#ctx0" brushRef="#br0" timeOffset="96474.21">27423 6719 0,'0'0'0,"0"0"0,0 0 16,0 9-16,-8 8 15,-1 18 1,0-1-16,1 1 16,8 8-16,0-8 15,0-9-15,17 0 16,0-9-16,1-8 16,-1-1-16,-8-16 15,-1-1 1,1 0-16,0-17 15,-9 0-15,-9-8 16,-8-1-16,-1 18 16,-8 17-16,18 0 15</inkml:trace>
  <inkml:trace contextRef="#ctx0" brushRef="#br0" timeOffset="96753.45">27562 6511 0,'0'0'0,"9"0"0,17 17 15,9 1-15,17 16 16,9-8-16,-9 0 16,-9-8-1,-17-1-15,0 0 16,-17 1-16,0-1 15,-1 9-15,-8 9 16,-26 25-16,-8 9 16,-10 9-16,1-8 15,8-18 1,18-9-16,8-26 16</inkml:trace>
  <inkml:trace contextRef="#ctx0" brushRef="#br0" timeOffset="96954.26">28413 7204 0,'0'0'0,"0"0"15,0 0-15,-8 17 16,-18 18-16,-27 26 15,-16 8-15,-27 17 16,44-34-16</inkml:trace>
  <inkml:trace contextRef="#ctx0" brushRef="#br0" timeOffset="97389.9">29238 6450 0,'0'0'0,"0"0"16,0 9-16,0 26 15,0 43 1,-8 34-16,-10 27 16,9-9-16,1-26 15,-1-18-15,0-25 16,9-9-16,0-17 16,0-27-16</inkml:trace>
  <inkml:trace contextRef="#ctx0" brushRef="#br0" timeOffset="97605.63">29681 6667 0,'0'0'0,"0"0"0,0 17 16,9 9-1,-18 26-15,0 18 16,1-1-16,-10 9 16,10-9-16,8-43 15</inkml:trace>
  <inkml:trace contextRef="#ctx0" brushRef="#br0" timeOffset="97788.79">30072 6806 0,'0'0'0,"0"8"16,0 18-16,0 26 16,0 17-16,-9 1 15,0-18-15,9-26 16</inkml:trace>
  <inkml:trace contextRef="#ctx0" brushRef="#br0" timeOffset="98095.93">30489 6606 0,'0'0'0,"0"0"15,8 18-15,10-1 0,8 0 16,0 9 0,9 0-16,-9 0 15,0 0-15,0-8 16,-18-1-16,1 26 15,-26 18-15,-27 25 16,-43 18-16,-51 35 16,-175 164-16</inkml:trace>
  <inkml:trace contextRef="#ctx0" brushRef="#br0" timeOffset="99660.28">21336 8139 0,'-9'-8'0,"1"-1"0,8 9 16,0 0-16,-9 0 15,0 0-15,1 0 16,-1 0-16,0 17 16,-17 27-16,-17 42 15,-1 44-15,10 43 16,-1 27-16,0 25 15,9 0-15,9 0 16,8 9 0,9-9-16,17-17 15,1-52-15,8 0 16,9-26-16,8-44 16,18-16-16,8-27 15,1-26-15,-44-8 16</inkml:trace>
  <inkml:trace contextRef="#ctx0" brushRef="#br0" timeOffset="100140.37">21683 8269 0,'0'0'0,"0"0"16,0 9-16,-8 26 15,-1 34-15,-8 17 16,-1 36 0,10 241-16</inkml:trace>
  <inkml:trace contextRef="#ctx0" brushRef="#br0" timeOffset="100550.53">21614 9179 0,'0'0'0,"0"0"16,0 0-16,-9 0 16,1 0-16,-1 8 15,0 10 1,0 8-16,9 8 16,0-8-16,9 0 15,0 0-15,8-9 16,1-8-16,-1 0 15,9-1-15,-9-16 16,1-1 0,-1-8-16,0-9 15,-8-9-15,0-8 16,-18 8-16,0 1 16,-17-1-16,0 18 15,-8 17-15,-1 0 16,0 17-16,26-8 15</inkml:trace>
  <inkml:trace contextRef="#ctx0" brushRef="#br0" timeOffset="101005.13">21588 9603 0,'0'0'0,"0"0"0,-9 0 0,0 17 15,1 1 1,-1 16-16,9 1 16,0 0-16,0 8 15,9-9-15,-1-8 16,10 0-16,-1-8 16,18-10-16,0-8 15,-1-8 1,-8-1-16,1-8 15,-10-9-15,-8 0 16,-18 0-16,0 8 16,1 1-16,-19 0 15,-7 17-15,-1 26 16,0 0-16,27-18 16</inkml:trace>
  <inkml:trace contextRef="#ctx0" brushRef="#br0" timeOffset="101390.64">21753 10218 0,'0'0'0,"0"0"15,-9 0-15,0 9 16,1 8-16,-10 0 16,10 18-16,8-9 15,0 0-15,0 0 16,17 0 0,0 0-16,18 0 15,17-18-15,0-8 16,0-8-16,1-10 15,-10-8-15,-8 0 16,-9-8-16,-9-10 16,-17-8-16,-17 9 15,-9 0-15,-9 8 16,0 18 0,27 8-16</inkml:trace>
  <inkml:trace contextRef="#ctx0" brushRef="#br0" timeOffset="101927.7">22335 8451 0,'0'0'0,"0"0"16,0 0-16,26 35 15,26 34 1,17 44-16,1 51 16,-9 27-16,-9 17 15,-18 8-15,-16 9 16,-18-17-16,-26-9 16,0-51-16,-9-19 15,-9-16 1,10-44-16,8-17 15,17-26-15</inkml:trace>
  <inkml:trace contextRef="#ctx0" brushRef="#br0" timeOffset="102139.36">23246 10339 0,'0'0'15,"-8"9"-15,-1 34 0,-17 35 16,-17 26-16,-10-17 16,27-53-1</inkml:trace>
  <inkml:trace contextRef="#ctx0" brushRef="#br0" timeOffset="102653.34">24089 8191 0,'0'0'0,"0"0"0,0 0 0,0 0 16,-9 0 0,0 26-16,-17 26 15,0 61-15,-17 60 16,-1 44-16,-8 51 15,9 18-15,17-9 16,9-17-16,17-35 16,17-26-16,18-17 15,-1-52 1,18-35-16,1-26 16,-1-43-16,43-17 15,-25 0-15</inkml:trace>
  <inkml:trace contextRef="#ctx0" brushRef="#br0" timeOffset="103272.7">25001 8183 0,'-9'-9'0,"0"0"16,0 1-16,1-1 15,-1 9-15,-8 0 16,-1 0-16,1 9 15,-9 8 1,-9 18-16,1 8 16,16 9-16,1 8 15,17-8-15,0-8 16,17-1-16,1 0 16,16-17-16,10 0 15,8-17-15,0-18 16,9 1-1,-9-18-15,-9-18 16,-8-16-16,-18-1 16,-17-8-16,-8 8 15,-18 1-15,-1 8 16,-16 17-16,17 26 16,-17 18-16,8 0 15</inkml:trace>
  <inkml:trace contextRef="#ctx0" brushRef="#br0" timeOffset="103540.25">24948 8910 0,'0'0'0,"0"0"15,0 17-15,0 9 16,-8 9-16,-1 26 16,0 25-1,18 1-15,0-44 16</inkml:trace>
  <inkml:trace contextRef="#ctx0" brushRef="#br0" timeOffset="103995.06">24749 9681 0,'0'0'0,"0"0"16,0 17-16,0 1 15,-9 16-15,0 1 16,9 8-16,0 0 16,9 1-1,8-10-15,1-8 16,-1 0-16,1-8 16,8-10-16,0-8 15,0-8-15,0-1 16,0-17-1,-18 0-15,1-17 16,-18-1-16,1 1 16,-1 8-16,-17 1 15,-9 25-15,1 18 16,16-1-16</inkml:trace>
  <inkml:trace contextRef="#ctx0" brushRef="#br0" timeOffset="104423.25">24870 10356 0,'0'0'0,"0"0"16,0 0-16,0 0 15,-8 0-15,-1 9 16,0 8-16,1 9 16,-1 18-16,9 8 15,0 0-15,0-9 16,0-8-1,17-9-15,1 0 16,16-18-16,1 1 16,0-18-16,17-17 15,-9-17-15,-8 0 16,-9-1-16,-17 1 16,-18 0-1,-8 8-15,-9 0 16,0 9-16,26 26 15</inkml:trace>
  <inkml:trace contextRef="#ctx0" brushRef="#br0" timeOffset="104841.76">25443 8122 0,'0'0'0,"0"0"0,0 9 16,18 25-16,17 62 16,17 42-1,0 70-15,0 26 0,-9 0 16,-17 25 0,-8-16-16,-18-35 15,-18-9-15,-16-17 16,-10-18-16,1-25 15,8-35-15,0-17 16,9-44-16,18-17 16,8-18-1</inkml:trace>
  <inkml:trace contextRef="#ctx0" brushRef="#br0" timeOffset="105035.97">26147 10833 0,'0'0'0,"-9"8"0,-8 27 16,-9 34-16,-18 18 15,1-18-15,34-43 16</inkml:trace>
  <inkml:trace contextRef="#ctx0" brushRef="#br0" timeOffset="105485.89">26928 8243 0,'0'0'0,"0"0"0,0 0 15,0 18-15,-8 34 16,-10 60-16,-8 87 16,-26 96-16,0-1 15,0-17 1,26 35-16,9-26 15,17-44-15,17-34 16,18-52-16,17-17 16,0-27-16,0-42 15,35-27-15,-35-26 16</inkml:trace>
  <inkml:trace contextRef="#ctx0" brushRef="#br0" timeOffset="105943.02">27666 8243 0,'-8'0'0,"-1"0"0,9 0 15,-9 0-15,9 0 16,0 0 0,-8 18-16,-1 8 15,0 25-15,1 1 16,8 9-16,17 0 15,0-18-15,1-8 16,8-9-16,0-9 16,9-8-16,-1-9 15,1-9-15,0-17 16,-9-17 0,-17-18-16,-18 0 15,0 9-15,-17 9 16,-17 9-16,-18 16 15,-17 36-15,34-1 16</inkml:trace>
  <inkml:trace contextRef="#ctx0" brushRef="#br0" timeOffset="106359">27666 8919 0,'0'0'0,"0"0"15,-8 0-15,-1 0 16,0 17-16,-8 18 15,0 8 1,-1 26-16,10 1 16,8-10-16,0-8 15,17-9-15,18-8 16,-1-9-16,1-17 16,17-9-16,0-9 15,-8-17-15,-18-9 16,0-8-16,-17-9 15,-18 0 1,-8 9-16,-9 8 16,-18 9-16,9 18 15,1 8-15,8 8 16</inkml:trace>
  <inkml:trace contextRef="#ctx0" brushRef="#br0" timeOffset="106823.17">27719 9733 0,'0'0'0,"0"0"15,0 0-15,0 0 16,0 0-16,0 0 16,-9 17-16,0 26 15,1 18 1,-1 8-16,9 9 15,0-8-15,9-10 16,-1-34-16</inkml:trace>
  <inkml:trace contextRef="#ctx0" brushRef="#br0" timeOffset="107247.22">27606 10737 0,'0'0'0,"0"0"16,0 0-16,0 0 15,0 0-15,0 0 16,0 0-16,-9 0 15,0 0-15,1 18 16,-10 8-16,-8 17 16,9 26-16,-1 1 15,18-18 1,0-9-16,18 0 16,-1-8-16,9-9 15,9-17-15,0-1 16,-1-16-16,1-10 15,0-8-15,-9-17 16,0 0 0,-17-9-16,-18 8 15,-17 1-15,-17 8 16,-18 9-16,26 26 16</inkml:trace>
  <inkml:trace contextRef="#ctx0" brushRef="#br0" timeOffset="107652.14">28205 8209 0,'0'0'0,"0"0"16,0 8-16,17 36 15,27 59-15,16 71 16,1 34-16,0 43 15,0 26-15,-18 0 16,-17 0 0,-17-26-16,-18-17 15,-17-26-15,-9-52 16,-17 0-16,-8-26 16,7-44-1,19-34-15,25-34 16</inkml:trace>
  <inkml:trace contextRef="#ctx0" brushRef="#br0" timeOffset="107872.04">29117 11145 0,'0'0'0,"0"8"0,0 18 16,-9 17-16,-8 18 15,-1 26-15,-8-9 16,9-44 0</inkml:trace>
  <inkml:trace contextRef="#ctx0" brushRef="#br0" timeOffset="108394.65">30202 8226 0,'0'0'0,"0"0"0,0 0 15,0 0 1,0 9-16,-9 17 16,1 43-16,-27 52 15,-17 87-15,-9 60 16,9-8-16,9 9 15,17-1-15,26-17 16,17-43-16,26-17 16,18-27-1,17-34-15,9-9 16,0-43-16,35-43 16,8-26-16,-69-9 15</inkml:trace>
  <inkml:trace contextRef="#ctx0" brushRef="#br0" timeOffset="108902.25">30958 8243 0,'0'0'0,"0"0"16,0 0-16,-9 0 15,0 18-15,-8 16 16,0 9-16,-1 1 16,18-1-16,0 0 15,18 1 1,-1-18-16,0 0 0,1-18 15,-1 1 1,0-9-16,1-9 16,8-17-16,0 0 15,-18-8-15,1-1 16,-18 0-16,1 18 16,-18 0-16,0 17 15,17 8 1</inkml:trace>
  <inkml:trace contextRef="#ctx0" brushRef="#br0" timeOffset="109358.62">30984 9049 0,'0'0'0,"0"0"0,0 0 16,-9 8-16,0 10 15,1 25-15,-10 9 16,10 9-16,8-1 16,0-17-1,17 1-15,0-18 0,9 0 16,9-18 0,17 1-16,-8-18 15,-1-17-15,-8 0 16,-9-8-16,-18-10 15,1 1-15,-18 9 16,1 8-16,-18 8 16,0 10-16,-18-1 15,18 9 1</inkml:trace>
  <inkml:trace contextRef="#ctx0" brushRef="#br0" timeOffset="109819.12">31131 9767 0,'0'0'0,"0"0"0,-8 0 15,-1 0-15,-8 0 16,-1 9-16,-17 17 16,1 9-16,8-1 15,-9 18-15,18 0 16,-1 9-16,18-18 15,9 1 1,8-18-16,18 0 16,0-18-16,8-16 15,1-1-15,-1-17 16,-17 0-16,0 0 16,-17 0-16,-1 0 15,-16-9-15,-10 9 16,-8 9-16,-8 0 15,8 8 1,8 9-16</inkml:trace>
  <inkml:trace contextRef="#ctx0" brushRef="#br0" timeOffset="110090.34">31131 10564 0,'0'0'0,"0"0"0,0 0 16,0 18-16,0 16 15,0 18 1,0 9-16,-8 17 15,-1 0-15,0-9 16,1-8-16,8-35 16</inkml:trace>
  <inkml:trace contextRef="#ctx0" brushRef="#br0" timeOffset="110427.75">31366 8061 0,'0'0'0,"0"0"15,26 26-15,17 44 16,27 51-16,-1 61 16,18 43-16,0 52 15,-26 0-15,-35-8 16,-9 16 0,-26-25-16,-17-26 15,-26-26-15,-17-43 16,-18-10-16,-130 183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30:55.8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30862 9464 0,'0'0'0,"0"0"0,0 0 0,0 0 16,0 0-16,0 0 15,0 0-15</inkml:trace>
  <inkml:trace contextRef="#ctx0" brushRef="#br0" timeOffset="15500.81">2162 4710 0,'0'0'0,"0"0"0,0 0 0,-8 0 16,-1 0-16,9 0 15,-26 0 1,0 0-16,0 0 15,0 0-15,0 0 16,-26 17-16,8 9 16,-17 9-16,18-1 15,-1 10-15,10 8 16,-1-1-16,0 10 16,18 8-16,17 9 15,0 0 1,17-17-16,9 0 15,0-9-15,18-1 16,8-7-16,9-10 16,-1-8-16,19-17 15,7-18-15,19-8 16,8-26-16,-18-18 16,-8-17-16,-9-17 15,-8 0 1,-27-9-16,-26-9 15,-17 1-15,-8 34 16,-18 8-16,-18 18 16,1 18-16,-9-1 15,-9 18-15,0 17 16,9 0-16,26 17 16,0-8-1,17-1-15</inkml:trace>
  <inkml:trace contextRef="#ctx0" brushRef="#br0" timeOffset="15751.71">2232 4710 0,'0'0'0,"0"0"0,0 0 15,0 0-15,0 8 16,0 10-16,0 8 16,-9 17-16,0 18 15,1 8 1,-10 9-16,1 17 16,0-17-16,8 0 15,9-17-15,0-35 16</inkml:trace>
  <inkml:trace contextRef="#ctx0" brushRef="#br0" timeOffset="17701">4212 4640 0,'0'0'0,"-9"0"0,0 0 15,1 0-15,-1 0 16,9 0-16,0 0 16,0 0-16,-9 0 15,-8 26-15,-9 35 16,-9 34-16,-17 35 16,0 26-1,0-17-15,0-18 16,17-9-16,0-8 15,0-34-15,18-18 16,0-18-16,17-8 16,17-17-16,-8 0 15</inkml:trace>
  <inkml:trace contextRef="#ctx0" brushRef="#br0" timeOffset="17984.75">4272 4640 0,'-8'0'0,"-1"0"0,0 0 15,1 0-15,8 0 16,-9 18 0,9 25-16,0 26 15,9 18-15,8 25 16,9 18-16,9 0 15,-9-17-15,0-9 16,0 0-16,0-18 16,-17-25-16,-1-18 15,1-8 1,-9-9-16,0-17 16,0-1-16,0-8 15</inkml:trace>
  <inkml:trace contextRef="#ctx0" brushRef="#br0" timeOffset="18155.2">3995 5420 0,'0'0'0,"0"0"0,0 0 16,0 0-16,0 0 16,0 0-16,17 0 15,9 9-15,17-1 16,18-8-16,0 0 15,-26 9 1</inkml:trace>
  <inkml:trace contextRef="#ctx0" brushRef="#br0" timeOffset="18851.22">5167 5342 0,'0'-9'0,"-18"1"0,-8-10 0,9 1 16,0 0-16,-1-1 15,1 1-15,0 8 16,-1 1-16,1-10 16,-9 10-16,0-10 15,-18 10-15,1 8 16,-1 0-1,1 26-15,-9 8 16,0 18-16,17 0 16,9 0-16,9 9 15,17 8-15,17-8 16,0-18-16,9-17 16,1-9-1,-1-17-15,8-8 0,18-18 16,9-26-1,9-26-15,-10-26 16,-7-26-16,-10-9 16,-8 1-16,-9 17 15,-18 34-15,1 44 16,-9 8 0,0 18-16,0 17 15,-9 0-15,-8 34 16,-9 53-16,0 43 15,9 34-15,-1 1 16,27-44-16,8-17 16,9-9-16,9-25 15,9-10-15,8-16 16,-35-27-16</inkml:trace>
  <inkml:trace contextRef="#ctx0" brushRef="#br0" timeOffset="19250.78">5697 5437 0,'-9'-8'0,"0"8"0,0 0 15,1 0 1,-1 0-16,9 0 16,-9 17-16,1 9 15,-1 26-15,9 34 16,0 18-1,-9 0-15,9 0 0,-8 0 16,-1-26-16,0-26 16,1-9-1,-1-8-15,0-9 16,-8-17-16,0-9 16,-9-18-16,-9-42 15,17 16-15</inkml:trace>
  <inkml:trace contextRef="#ctx0" brushRef="#br0" timeOffset="19381.75">5584 5056 0,'-9'0'0,"0"0"15,1 0-15,8 0 16,0 0-16,0 0 16,0 0-16,0 0 15,17 0-15,-8 0 16</inkml:trace>
  <inkml:trace contextRef="#ctx0" brushRef="#br0" timeOffset="19884.08">6148 5377 0,'0'0'0,"0"0"0,0 8 15,-17-8-15,-9 0 16,0 0-1,8 0-15,1 0 16,-9 18-16,0-1 16,0 9-16,0 17 15,8 26-15,18 1 16,0-18-16,18-9 16,-1-17-16,9 0 15,9-17-15,0-1 16,-9-16-1,8-18-15,10-18 16,-9 1-16,-18-9 16,-8 0-16,-18 0 15,-17 0-15,0 18 16,-9 16-16,0 10 16,-8 8-1,17 0-15,17 8 16,9 1-16</inkml:trace>
  <inkml:trace contextRef="#ctx0" brushRef="#br0" timeOffset="20133.93">6469 5359 0,'0'0'0,"0"0"15,0 0-15,0 18 16,0 16-16,0 9 16,-8 18-16,-1 0 15,0-1 1,1-16-16,8-18 0,0-9 16,8 0-1,1 1-15,0-10 16</inkml:trace>
  <inkml:trace contextRef="#ctx0" brushRef="#br0" timeOffset="20268.54">6539 5047 0,'0'0'0,"0"0"16,0 0-16,0 0 15,0 0-15,0 0 16,9 9-16</inkml:trace>
  <inkml:trace contextRef="#ctx0" brushRef="#br0" timeOffset="20615.62">6799 5558 0,'0'0'0,"0"0"15,-8 0-15,-1 0 16,0 18-16,-8 8 15,0 0 1,8-9-16,0 0 16,1 1-16,8-10 15,0 1-15,0-9 16,0-9-16,0 1 16,0-18-16,0 0 15,17 0-15,0-9 16,1 18-16,-1-1 15,9 1-15,0 17 16,-9 0 0,1 17-16,-1 1 15,1 16-15,-10 10 16,1-1-16,8 0 16,9 1-16,-17-27 15</inkml:trace>
  <inkml:trace contextRef="#ctx0" brushRef="#br0" timeOffset="20950.97">6956 5368 0,'-9'-9'0,"0"1"16,9-1-16,0 9 16,0 0-16,0 0 15,18-9 1,16 1-16,36-1 15,8-8-15,-8-9 16,8 0-16,-9 8 16,-17-8-16,-17 9 15,-18 8-15</inkml:trace>
  <inkml:trace contextRef="#ctx0" brushRef="#br0" timeOffset="21200.78">7451 4995 0,'-9'-8'0,"-8"8"16,-1 0-16,1 0 15,8 0-15,1 0 16,-10 17-16,1 26 16,-9 35-1,-9 9-15,9 17 16,-9 9-16,18-1 15,17-25-15,0-18 16,9-8-16,8-18 16,18-8-16,8-9 15,-17-18-15</inkml:trace>
  <inkml:trace contextRef="#ctx0" brushRef="#br0" timeOffset="21703.55">8441 5377 0,'0'-9'0,"0"9"16,0 0-1,0 0-15,-9 0 16,0 0-16,1 0 16,-1 17-16,-8 18 15,8-1-15,9 1 16,0 8-16,17 1 15,1-10-15,-1-8 16,9-8 0,17-10-16,-8-16 15,0-1-15,0-17 16,-9 0-16,-9 0 16,-8-17-16,-1 8 15,-16 0-15,-18 10 16,0 7-1,0 1-15,8 8 16,1 9-16,8 0 16,9 0-16,0 0 15,0 0-15,9 9 16</inkml:trace>
  <inkml:trace contextRef="#ctx0" brushRef="#br0" timeOffset="22167.32">9318 4874 0,'0'0'0,"0"-8"0,-9-1 16,0-8-16,1-1 15,-1 1-15,0 0 16,1-1-16,-10 1 16,1 8-16,-1 9 15,-8 9-15,-17 17 16,8 26-1,1 26-15,-1 26 16,9 17-16,26 0 16,17-8-16,0-18 15,1 9-15,-9-17 16,-1-27-16,1-16 16,0-18-16,-9 0 15,-9-18 1,9 1-16,-9 0 15,-17-9-15,17 0 16</inkml:trace>
  <inkml:trace contextRef="#ctx0" brushRef="#br0" timeOffset="22317.98">8727 5480 0,'0'0'0,"0"0"15,0 0-15,18 0 16,8 0-16,17-8 15,26-1-15,27-8 16,8-9 0,44 0-16,243 0 0</inkml:trace>
  <inkml:trace contextRef="#ctx0" brushRef="#br0" timeOffset="22766.63">10759 4658 0,'0'0'0,"0"0"0,0 0 15,0 0-15,0 0 16,0 0-16,-9 17 15,1 9 1,-18 35-16,-9 34 0,-26 52 16,-8 26-1,-1-17-15,10-9 16,16-17-16,9-26 16,9-17-16,9-35 15,17-9-15,0-17 16,9-17-16,-9-9 15</inkml:trace>
  <inkml:trace contextRef="#ctx0" brushRef="#br0" timeOffset="23081.38">10698 4736 0,'0'0'0,"0"0"0,0 0 15,0 0 1,0 0-16,9 0 16,8 8-16,1 18 15,8 18-15,9 25 16,8 43-16,9 18 16,-8 0-16,-1-17 15,9-1 1,-9-8-16,1-17 15,-9-9-15,-9-26 16,0-9-16,-9-8 16,-8-9-16,-1-9 15,-8-17-15</inkml:trace>
  <inkml:trace contextRef="#ctx0" brushRef="#br0" timeOffset="23334.26">10629 5446 0,'0'0'0,"0"0"16,0 0-16,0 0 15,0 0-15,0-9 16,0 1-16,17-1 16,1 0-16,16 1 15,36-1-15,-18 9 16</inkml:trace>
  <inkml:trace contextRef="#ctx0" brushRef="#br0" timeOffset="23818.35">11714 5177 0,'0'0'0,"0"0"16,0 0-16,0 0 16,0 0-16,0 0 15,18 0-15,8 0 16,17 0-16,18 0 15,8 0-15,1 0 16,8-8 0,9-10-16,-52 18 15</inkml:trace>
  <inkml:trace contextRef="#ctx0" brushRef="#br0" timeOffset="23987.5">11758 5463 0,'0'0'0,"0"0"16,0 0-16,0 0 15,0 0-15,17 0 16,18 0-16,17-9 16,35 9-16,-26 9 15</inkml:trace>
  <inkml:trace contextRef="#ctx0" brushRef="#br0" timeOffset="24481.21">13330 4554 0,'0'0'0,"-9"-9"0,0 9 16,1 0-16,8 0 15,0 0-15,-9 0 16,0 0-16,0 9 16,-8 25-16,-18 62 15,-17 42 1,0 35-16,-9 27 15,1-10-15,-1-8 16,9-43-16,8-35 16,10-26-16,16-9 15,1-26-15,17-17 16,0-17-16,8-9 16</inkml:trace>
  <inkml:trace contextRef="#ctx0" brushRef="#br0" timeOffset="24803.11">13121 4701 0,'0'0'0,"0"0"15,0 0-15,0 0 16,9 0-16,8 0 15,1 17-15,16 18 16,1 8-16,17 9 16,-8 18-1,-1 16-15,0 35 16,10 1-16,-10 16 16,-8 1-16,-9-18 15,8-26-15,-7-17 16,-1-8-16,0-10 15,-9-8-15,-8-17 16,-1-1-16,1-16 16</inkml:trace>
  <inkml:trace contextRef="#ctx0" brushRef="#br0" timeOffset="25105.41">13000 5385 0,'0'0'15,"0"0"-15,0 0 0,0 0 16,0 0 0,17 0-16,0 0 15,9 0-15,18-8 16,17-1-16,-1 9 16,-25 9-16</inkml:trace>
  <inkml:trace contextRef="#ctx0" brushRef="#br0" timeOffset="25780.99">13729 4666 0,'0'0'0,"-9"0"0,1 0 16,-1 0-16,0 0 16,9 0-16,0 0 15,9 0-15,17 0 16,17-8-16,18-1 16,26 0-1,-9 1-15,0-1 16,1 0-16,-27 9 15,-9 0-15,-17 0 16</inkml:trace>
  <inkml:trace contextRef="#ctx0" brushRef="#br0" timeOffset="26081.51">14033 4346 0,'0'0'0,"0"0"0,0 0 16,0 0-16,0 0 15,0 9-15,0 17 16,0 34-16,0 44 15,0 35 1,-9-9-16,9-18 16,0 1-16,9-1 15,8-60-15</inkml:trace>
  <inkml:trace contextRef="#ctx0" brushRef="#br0" timeOffset="28597.79">14702 5117 0,'0'0'0,"-9"0"0,9 0 16,0 0-16,0 0 15,0 0-15,0 0 16,0 0-16,17 0 15,9 0-15,9 0 16,8 0 0,10 0-16,-10-9 15,0 9-15,-8 0 16,-17 0-16</inkml:trace>
  <inkml:trace contextRef="#ctx0" brushRef="#br0" timeOffset="28814.91">14710 5377 0,'-8'0'0,"-1"0"0,0 0 16,1 0-16,8 0 15,0 0-15,0 0 16,0 0-1,17 0-15,9 0 16,17 0-16,18 8 16,17 1-16,-43 0 15</inkml:trace>
  <inkml:trace contextRef="#ctx0" brushRef="#br0" timeOffset="29458.9">16048 4562 0,'0'-8'0,"0"8"0,0 0 16,0 0-16,0 0 15,0 0 1,-9 8-16,-17 27 16,-9 60-16,-8 35 15,-9 43-15,-1 9 16,1-26-16,9-9 15,8-25-15,9-36 16,9-16 0,-1-27-16,18-17 15,0-9-15,0-8 16,0-9-16</inkml:trace>
  <inkml:trace contextRef="#ctx0" brushRef="#br0" timeOffset="29747.68">16091 4623 0,'0'0'0,"0"0"16,0 0-16,0 0 16,0 0-16,0 0 15,0 26-15,17 26 16,18 17-16,0 18 15,17 43 1,-9 17-16,-8-26 16,0 1-16,-9-1 15,0-17-15,-17-26 16,-1-18-16,1-16 16,0-10-16,-1-8 15,1-17-15</inkml:trace>
  <inkml:trace contextRef="#ctx0" brushRef="#br0" timeOffset="29981.51">15709 5212 0,'0'0'0,"0"0"16,0-9-16,17 1 16,9 8-16,9 0 15,17 0-15,18 0 16,34-9-16,-35 9 16</inkml:trace>
  <inkml:trace contextRef="#ctx0" brushRef="#br0" timeOffset="30481.13">16334 4207 0,'-9'0'0,"1"0"0,-1 0 15,9 0-15,0 0 16,0 0-16,9 0 15,17 0-15,26-8 16,17-1-16,18 0 16,9 1-1,-1-10-15,-17 1 16,-17 17-16,-17 0 16,-27 9-16</inkml:trace>
  <inkml:trace contextRef="#ctx0" brushRef="#br0" timeOffset="30730.69">16794 4207 0,'0'0'0,"-8"0"0,-1 0 15,0 0-15,9 0 16,0 0 0,-8 9-16,-1 34 15,-8 9-15,8 9 16,0 8-16,9-8 16,9-35-16</inkml:trace>
  <inkml:trace contextRef="#ctx0" brushRef="#br0" timeOffset="31197.86">17133 4294 0,'0'0'16,"0"0"-16,0 0 0,0 0 15,17 0 1,1 0-16,17 0 15,8 0-15,9 0 16,9-9-16,17-8 16,9 0-16,-52 17 15</inkml:trace>
  <inkml:trace contextRef="#ctx0" brushRef="#br0" timeOffset="31432.91">17402 4121 0,'0'-9'0,"0"9"15,0 0-15,0 0 16,0 0-16,0 9 16,0 17-1,0 17-15,0 26 16,0 1-16,0-10 15,0 10-15,0-27 16,0-17-16,0-9 16</inkml:trace>
  <inkml:trace contextRef="#ctx0" brushRef="#br0" timeOffset="31634.24">17324 4571 0,'-9'-9'0,"-8"1"0,0-1 15,8 0-15,9 1 16,0-1-16,9 0 16,8-17-1,18 1-15,26-19 16,-1 10-16,10-10 16,-1 10-16,-34 16 15,-18 10-15</inkml:trace>
  <inkml:trace contextRef="#ctx0" brushRef="#br0" timeOffset="31849.48">17237 4173 0,'-8'0'0,"-1"0"15,9 0-15,0 0 0,0 0 16,17 17 0,9 26-16,18 9 15,8 9-15,0 0 16,35 8-16,-26-35 16</inkml:trace>
  <inkml:trace contextRef="#ctx0" brushRef="#br0" timeOffset="45246.38">4168 6909 0,'0'0'0,"0"0"0,-8 26 0,-1 18 15,-9 16-15,1 18 16,-9 0-16,9-8 16,-1-1-16,18-26 15</inkml:trace>
  <inkml:trace contextRef="#ctx0" brushRef="#br0" timeOffset="45400.94">4116 6511 0,'0'0'0,"0"0"15,0 0-15,0 0 16,0 0-16,26 17 15,-8-8-15</inkml:trace>
  <inkml:trace contextRef="#ctx0" brushRef="#br0" timeOffset="45998.13">4941 6442 0,'0'0'0,"0"0"0,0 0 0,0-9 16,0 0-16,0 1 15,-9-1-15,1 0 16,-1 1-16,0-1 16,-8 1-1,0 8-15,-1 0 16,-8 17-16,0 9 16,0 26-16,9 26 15,-1 17 1,18 26-16,0 9 0,18 0 15,-10-26 1,10 9-16,-10-9 16,1-27-16,-9-16 15,-9-9-15,1-9 16,-1-17-16,0 0 16,1-17-16,8 0 15</inkml:trace>
  <inkml:trace contextRef="#ctx0" brushRef="#br0" timeOffset="46166.34">4411 7169 0,'0'0'0,"0"0"0,0 0 16,0 0-16,18 0 15,16 0-15,27-8 16,17-1-1,35-17-15,44-17 16,233-53-16</inkml:trace>
  <inkml:trace contextRef="#ctx0" brushRef="#br0" timeOffset="46682.85">6539 6424 0,'-9'0'0,"1"0"0,-1 0 16,0 0-16,0 0 16,1 0-16,-1 18 15,-26 34-15,-8 43 16,-9 44 0,-9 34-16,18 0 15,-1-17-15,9-26 16,9-26-16,9-35 15,0-17-15,17-17 16,0-27-16,0 1 16,8-9-16</inkml:trace>
  <inkml:trace contextRef="#ctx0" brushRef="#br0" timeOffset="46995.3">6504 6424 0,'-9'0'0,"1"0"0,-1 0 15,0 0 1,9 0-16,0 0 16,0 18-16,18 25 15,-1 9-15,18 26 16,0 17-1,17 27-15,-9 7 16,1-25-16,-1-8 16,0 8-16,-17-9 15,0-26-15,-17-17 16,0-9-16,-9-17 16,0 0-16,9-8 15,-1-10-15</inkml:trace>
  <inkml:trace contextRef="#ctx0" brushRef="#br0" timeOffset="47228.05">6226 7100 0,'0'0'0,"0"0"15,0 0 1,0 0-16,9 0 16,8 0-16,9 0 15,9 0-15,17 9 16,26-9-16,-34 8 16</inkml:trace>
  <inkml:trace contextRef="#ctx0" brushRef="#br0" timeOffset="47645.9">7242 6953 0,'0'0'0,"0"0"0,0 0 16,0 0-16,0 0 15,0 0-15,18 0 16,8 0 0,8 0-16,19 0 15,-1 0-15,17 0 16,18-9-16,-26 0 15</inkml:trace>
  <inkml:trace contextRef="#ctx0" brushRef="#br0" timeOffset="47831.44">7346 7204 0,'0'0'0,"0"0"15,0 0-15,0 0 16,18 0-16,-1 0 16,18 0-16,34 9 15,-16-1 1</inkml:trace>
  <inkml:trace contextRef="#ctx0" brushRef="#br0" timeOffset="48679.98">8493 6485 0,'0'0'0,"0"0"0,0 0 16,0 0-16,0 0 15,0 0-15,0 26 16,-9 26-16,-8 35 16,-9 51-1,-18 18-15,1 0 16,-1-9-16,10-17 15,-1-35-15,18-25 16,-1-27-16,18-17 16,0-17-16</inkml:trace>
  <inkml:trace contextRef="#ctx0" brushRef="#br0" timeOffset="48961.8">8562 6476 0,'0'0'0,"0"0"16,0 0-16,18 18 15,-1 25-15,18 18 16,17 17 0,0 26-16,9 25 15,-18-16-15,0-18 16,1 9-16,-1 0 15,-8-17-15,-18-27 16,-8-16-16,0-18 16,-9 0-16,8 0 15,1-18-15</inkml:trace>
  <inkml:trace contextRef="#ctx0" brushRef="#br0" timeOffset="49170.79">8406 7048 0,'0'0'16,"0"0"-16,0 0 0,0 0 15,0 0-15,17 9 16,9-1-16,26 1 15,9-18 1,9 1-16,-27-1 0</inkml:trace>
  <inkml:trace contextRef="#ctx0" brushRef="#br0" timeOffset="49478">8953 6546 0,'0'0'0,"0"0"0,0 0 16,17 0-16,9 0 15,9 0 1,17 8-16,0-8 16,0 0-16,1 0 15,7-8-15,27-10 16,-9 1-16,-43 8 16</inkml:trace>
  <inkml:trace contextRef="#ctx0" brushRef="#br0" timeOffset="49712.71">9335 6355 0,'0'-8'0,"0"8"0,0 0 16,0 0-1,0 0-15,0 0 16,0 17-16,-9 35 16,1 43-16,-1 18 15,9 34-15,26 234 16</inkml:trace>
  <inkml:trace contextRef="#ctx0" brushRef="#br0" timeOffset="50933.05">10273 7343 0,'0'0'0,"0"0"16,0 0-16,-9 17 15,1 17-15,-1 18 16,-9 0-16,10-8 16,8-18-16</inkml:trace>
  <inkml:trace contextRef="#ctx0" brushRef="#br0" timeOffset="52265.86">11584 6909 0,'0'0'0,"0"0"0,0 0 15,0-8 1,-9-1-16,1 0 15,-1 1-15,0-9 16,1 8-16,-10 0 16,1 1-16,0 8 15,-1 8-15,1 10 16,8 16 0,9 27-16,0 8 15,18-8-15,-1-1 16,0-16-1,-8-1-15,0-17 0,-1 0 16,1-9-16,-9 1 16,0-1-16,-9-8 15,1-1-15,-1 1 16,-17-1-16,-17 1 16,8-9-1,9 0-15,17-9 16,0 9-16,9 0 15</inkml:trace>
  <inkml:trace contextRef="#ctx0" brushRef="#br0" timeOffset="52677.59">11593 7161 0,'0'-9'0,"0"9"15,0 0-15,0 0 16,0 0-16,0 0 15,9 0-15,8 0 16,18 9 0,17-9-16,0-9 15,0 0-15,-9 1 16,1-18-16,-18 8 16,0-8-16,0 0 15,-17 0-15,-1 0 16,-8-8-16,-8-1 15,-1 18-15,0-1 16,-17 10-16,0 8 16,0 0-1,0 26-15,-9 17 16,9 18-16,18-9 16,8 0-16,8-9 15,10 0-15,8-8 16,8-9-1,1-17-15,9-1 16,8-8-16,-18 0 16</inkml:trace>
  <inkml:trace contextRef="#ctx0" brushRef="#br0" timeOffset="52978.17">12470 6416 0,'0'0'0,"0"0"15,0 0-15,0 0 16,0 0-16,0 0 16,0 0-16,0 0 15,-9 0-15,1 26 16,-1 34-1,0 36-15,-8 16 16,-1 18-16,1-9 16,0-17-16,8-17 15,9-26-15,9-9 16,8-26-16,-8-9 16</inkml:trace>
  <inkml:trace contextRef="#ctx0" brushRef="#br0" timeOffset="53389.75">12974 6476 0,'0'0'0,"0"0"0,0 0 16,0 0-16,0 0 15,0 0-15,0 0 16,0 0 0,0 0-16,0 0 15,-9 9-15,0 17 16,0 26-16,1 17 15,-1 1-15,0 25 16,9 0-16,0-8 16,9-9-16,-9-18 15,9-16-15,-9-1 16,0-17 0,0 0-16,0-9 15,-9 1-15,9-10 16,0-8-16,0 0 15</inkml:trace>
  <inkml:trace contextRef="#ctx0" brushRef="#br0" timeOffset="53579.81">12574 6944 0,'0'0'0,"0"0"0,0 0 16,0 0-16,9 0 15,8 0-15,18 0 16,17 0-16,17-9 16,1 1-16,43-1 15,252-34 1</inkml:trace>
  <inkml:trace contextRef="#ctx0" brushRef="#br0" timeOffset="54751.71">13451 7065 0,'0'0'0,"0"0"0,0 0 16,9 0-16,8 0 16,18 0-16,26-8 15,-27-1-15</inkml:trace>
  <inkml:trace contextRef="#ctx0" brushRef="#br0" timeOffset="55360.79">14354 6840 0,'0'0'0,"0"0"0,0-8 16,0-1-16,0 0 16,-8 1-16,-1-1 15,0 0 1,-17 1-16,0-1 16,-9 9-16,1 0 0,-1 0 15,0 17-15,-8 9 16,8 9-1,0 17-15,18-9 16,8 0-16,9-17 16,0 0-16,18-17 15,-1 0-15,9-9 16,9-9-16,8-17 16,9-17-16,-8-1 15,-10-8 1,-8 18-16,-17 17 15,0-1-15,0 18 16,-1 0-16,-8 0 16,9 18-16,0 8 15,8 25-15,18 10 16,-9-18-16,26 1 16,-17-18-1</inkml:trace>
  <inkml:trace contextRef="#ctx0" brushRef="#br0" timeOffset="56027.88">14806 6797 0,'0'-9'0,"0"1"0,0-1 16,0 0-16,-9-8 15,0 0-15,1-1 16,-1 10-16,0 8 16,1 0-1,-18 8-15,0 10 16,-9 16-16,18 1 16,-1 17-16,1-9 15,17 0-15,0-17 16,8 0-16,10-8 15,-1-10-15,1 1 16,-1-18-16,18-8 16,-1-9-1,10-17-15,8-26 16,9-35-16,-18 0 16,1 0-1,-18 0-15,-18 26 16,1 17-16,0 27 0,-1 16 15,-8 1 1,0 17-16,-8 0 16,-1 26-16,0 35 15,-8 42-15,0 10 16,-1-9-16,18-9 16,0 1-16,0-27 15,9-17-15,8-9 16,9-8-1,-8-18-15</inkml:trace>
  <inkml:trace contextRef="#ctx0" brushRef="#br0" timeOffset="56349.03">15483 6840 0,'-9'0'0,"1"0"0,-1 0 0,0 0 15,9 0-15,0 0 16,0 18-16,-8 16 16,8 27-16,0 8 15,0 9-15,0 9 16,8 8-1,1-17-15,-18-18 16,1-16-16,-1-1 16,0-17-16,1-9 15,-1-8-15,0 0 16,-8-1-16,8-8 16</inkml:trace>
  <inkml:trace contextRef="#ctx0" brushRef="#br0" timeOffset="56500.4">15353 6338 0,'0'0'0,"0"0"0,0 0 16,0 0-16,0 0 16,9 9-1,17 8-15,-9-8 16</inkml:trace>
  <inkml:trace contextRef="#ctx0" brushRef="#br0" timeOffset="56977.89">15969 6823 0,'0'0'0,"0"0"0,-8-9 15,-10 1-15,1-1 16,0 9 0,-1 0-16,1 0 15,0 0-15,-10 17 16,1 9-16,0 9 15,9 17-15,0 8 16,17-8-16,0-8 16,0-1-16,8-17 15,1-9 1,8-8-16,1 0 16,8-9-16,0-9 15,9-8-15,-9-27 16,0 1-1,-18 0-15,1-9 0,-18 17 16,1 0 0,-1 1-16,-17 17 15,9-1-15,-1 18 16,1 0-16,17 0 16,0 0-16</inkml:trace>
  <inkml:trace contextRef="#ctx0" brushRef="#br0" timeOffset="57199.33">16108 6840 0,'0'0'0,"0"0"0,0 0 16,0 9-16,0 8 15,0 9-15,0 9 16,0 8-16,0 0 15,0-8 1,0-9-16,0 0 16,0-9-16,0-8 15,0 0-15</inkml:trace>
  <inkml:trace contextRef="#ctx0" brushRef="#br0" timeOffset="57352.37">16169 6390 0,'0'0'0,"0"0"0,0 0 16,0 0-16,0 0 15,0 0-15,0 17 16,26 9-16,-8 0 16</inkml:trace>
  <inkml:trace contextRef="#ctx0" brushRef="#br0" timeOffset="57710.65">16447 6875 0,'-9'0'0,"1"0"0,8 0 0,-9 8 15,0 10-15,1-1 16,-1 18-16,-8-1 16,-1 1-16,1-9 15,8 0 1,0-9-16,1-8 15,-1 0-15,9-1 16,0 1-16,0-9 16,0-9-16,0-17 15,9-8-15,8-1 16,1 0 0,-1 9-16,-8 9 15,-1 8-15,1 9 16,0 0-16,-1 9 15,1 8-15,0 18 16,-1 0-16,1-1 16,0 1-16,-1-9 15,1-17-15</inkml:trace>
  <inkml:trace contextRef="#ctx0" brushRef="#br0" timeOffset="57981.96">16517 6788 0,'0'0'0,"0"0"15,0 0-15,0 0 16,0 0-16,0 0 15,8 0-15,10 0 16,16 0-16,10 0 16,8-8-16,17-1 15,1 0 1,8-17-16,35 9 16,-44 8-16</inkml:trace>
  <inkml:trace contextRef="#ctx0" brushRef="#br0" timeOffset="58249.9">17020 6390 0,'0'0'0,"0"0"0,0 0 15,0 0-15,0 0 16,0 17-16,-9 9 15,1 35-15,-10 17 16,1 8 0,0 10-16,-1-1 15,1-9-15,8-16 16,9-10-16,0-8 16,9-17-16,0-18 15,-1-8-15</inkml:trace>
  <inkml:trace contextRef="#ctx0" brushRef="#br0" timeOffset="59011.17">17915 6849 0,'0'0'0,"0"0"16,0 0-16,0 0 15,0 0-15,0 0 16,0 0-16,-9 0 16,0 17-16,1 9 15,-1 9-15,9 8 16,0 0-1,0 1-15,17-1 16,1-17-16,-1 0 16,0-17-16,9-1 15,18-8-15,8-8 16,-9-18-16,9-9 16,-8-8-1,-9-1-15,-9-8 16,-18 0-16,1 18 15,-9-1-15,-9 18 16,1 0-16,-1 8 16,0 0-16,1 9 15,-1 0-15,9 0 16,0 0 0,0 0-16,0 0 15,0-8-15,9-1 16,-1 9-16,1 0 15,0 0-15,8 0 16,0 0-16,1 17 16,-1 1-16,0-1 15,18 9-15,-9 8 16,0 1 0,0 0-16,0-9 15,-8 0-15,-10 0 16,1-18-16,-9 1 15,0 0-15,0-1 16,0 1-16,0 0 16,0-9-16,0 0 15,0-9 1,0-17-16,0-17 16,18-1-16,25-16 15,0-1-15,-17 44 16</inkml:trace>
  <inkml:trace contextRef="#ctx0" brushRef="#br0" timeOffset="59476.99">19651 6043 0,'0'0'0,"0"0"0,0 0 16,0 0-16,0 0 15,-8 26-15,-1 26 16,0 52-16,1 44 15,-1 7 1,-8-16-16,-1-9 16,1-18-16,8-25 15,0-26-15,9-9 16,9-26-16,0-18 16</inkml:trace>
  <inkml:trace contextRef="#ctx0" brushRef="#br0" timeOffset="59680.37">19538 6684 0,'0'0'0,"0"0"0,0 0 0,0 0 15,18 0 1,-1 0-16,18 0 15,26 0-15,17-8 16,9-18-16,-44 8 16</inkml:trace>
  <inkml:trace contextRef="#ctx0" brushRef="#br0" timeOffset="59926.75">20181 6026 0,'0'0'0,"0"0"16,0 17-16,-9 9 15,1 35-15,-1 34 16,0 35 0,-8 9-16,0-1 15,-1-25-15,1-9 16,-1-18-16,10-8 15,-1-17-15,9-26 16,9-9-16,-1-18 16</inkml:trace>
  <inkml:trace contextRef="#ctx0" brushRef="#br0" timeOffset="60395.99">20303 6858 0,'0'0'0,"0"0"0,0 0 16,0 0-16,0 0 15,0 0-15,0 0 16,0 0-16,8 0 15,10 8 1,-1 1-16,18-1 0,0-8 16,8-8-1,-8-1-15,-9 1 16,0-10-16,0 1 16,-17 0-16,-1-9 15,1 0-15,-9 8 16,0 1-16,0 0 15,-9 17-15,1 0 16,-1 0-16,-9 8 16,1 10-1,0-1-15,-1 18 16,1-1-16,8 1 16,9 8-16,0 0 15,18-8 1,-1-9-16,0-9 0,-8 1 15</inkml:trace>
  <inkml:trace contextRef="#ctx0" brushRef="#br0" timeOffset="60744.62">20971 6806 0,'-8'0'15,"8"0"-15,0 0 16,0 0-16,0 8 16,0 10-16,0-1 15,0 17-15,-9 1 16,0 8-16,1-8 16,-1-9-16,0 0 15,9-9-15,0-8 16,0 0-1,0-1-15,0 1 16,0-9-16,0-9 16,0-8-16,0-18 15,18-8-15,-1-9 16,9 0-16,9 18 16,17 8-16,-9 17 15</inkml:trace>
  <inkml:trace contextRef="#ctx0" brushRef="#br0" timeOffset="61542.85">21466 6771 0,'0'-9'0,"0"1"16,0 8-16,0 0 15,0 0-15,0 0 16,0 0-16,0 0 15,0 17-15,-8 9 16,-1 17-16,0 9 16,-8 9-16,-1-18 15,1 0 1,8-17-16,1-8 0,8-10 16,0 1-1,0 0-15,0-1 16,0-8-16,0-8 15,8-18-15,10-18 16,-1 10-16,1-1 16,8 0-16,-9 18 15,0 0 1,1-1-16,-10 10 16,1 8-16,0 0 15,-1 0-15,1 8 16,0 10-16,-9 16 15,0 1-15,0 0 16,0-9-16,0 0 16,0-9-1,0-8-15,0-1 16,0 1-16,0 0 16,0-9-16,8-9 15,10-17-15,-1-9 16,18 1-16,0-1 15,-1 0-15,-8 18 16,1 0-16,-19-1 16,1 18-1,0 0-15,-1 0 16,-8 0-16,9 18 16,0-1-16,-1 9 15,1 0-15,0 0 16,8 0-16,-8 0 15,8-9-15,-8 1 16,-1-10-16</inkml:trace>
  <inkml:trace contextRef="#ctx0" brushRef="#br0" timeOffset="63110.05">22239 6840 0,'0'0'0,"-9"-8"16,1-1-16,-1 9 15,0 0-15,1 9 16,-1 17-16,0 25 16,-8 19-16,0-1 15,-1-8 1,10-18-16,8-17 16,8-9-16,1-8 0</inkml:trace>
  <inkml:trace contextRef="#ctx0" brushRef="#br0" timeOffset="63249.92">22213 6373 0,'0'0'0,"0"0"16,0 0-16,0 0 16,0 0-1,17 0-15,-8 8 16</inkml:trace>
  <inkml:trace contextRef="#ctx0" brushRef="#br0" timeOffset="63594.67">22378 6832 0,'0'-9'0,"0"0"16,0 9-16,0 0 15,0-8-15,17-1 16,1 0-16,25 1 16,27-1-1,-1-8-15,-17 8 16,-17 18-16,-9-1 16</inkml:trace>
  <inkml:trace contextRef="#ctx0" brushRef="#br0" timeOffset="63842.94">22769 6416 0,'0'0'0,"-9"0"0,0 0 16,1 0-16,-1 8 15,0 18-15,-8 18 16,0 25-16,-1 18 15,1 8 1,8 9-16,-8-9 16,17-17-16,0-9 15,9-25-15,8-10 16,0-16-16</inkml:trace>
  <inkml:trace contextRef="#ctx0" brushRef="#br0" timeOffset="64097.02">23116 6875 0,'-9'0'0,"1"0"0,-1 0 15,0 0-15,9 0 16,-8 0-1,-1 17-15,-17 26 16,9 9-16,-1 0 16,1-8-16,8-1 15,9-8 1,0-18-16,0-8 0,0-1 16</inkml:trace>
  <inkml:trace contextRef="#ctx0" brushRef="#br0" timeOffset="64232.92">23047 6606 0,'0'0'0,"0"0"0,0 0 15,0 0-15,0 9 16,8 17-16,10 9 16,-10-18-1</inkml:trace>
  <inkml:trace contextRef="#ctx0" brushRef="#br0" timeOffset="64752.03">23533 6883 0,'-9'0'0,"1"0"0,8 0 16,-9 0-16,0 0 15,1 0-15,-1 0 16,0 0 0,1 0-16,-10 0 15,1 0-15,-9 18 16,0-1-16,8 18 15,1-9-15,0 0 16,8 0-16,9 0 16,0-9-16,0-8 15,0-1 1,0-8-16,17-8 16,1-1-16,8-8 15,0-9-15,0 8 16,-9 1-16,-8 8 15,0 9 1,-1 0-16,1 0 0,8 9 16,1 8-1,8 1-15,8-1 16,1 0-16,0 1 16,17-10-16,26 10 15,-26-1-15</inkml:trace>
  <inkml:trace contextRef="#ctx0" brushRef="#br0" timeOffset="65167.13">24054 6832 0,'0'0'0,"0"0"0,0 0 15,0 0-15,0 0 16,0 0-16,-9 17 15,1 0 1,-1 18-16,0-1 16,-8 10-16,0-10 15,8-8-15,0-8 16,9-10-16,-9 1 16,9 0-16,0-9 15,0 0-15,0-9 16,0-8-16,18-18 15,-1-8 1,9-1-16,0 10 16,0-1-16,-8 18 15,-1 0-15,-8 17 16,-1 0-16,1 0 16,9 17-16,-1 9 15,0 8-15,9 10 16,0-1-1,0 0-15,18 1 16,-9-10-16</inkml:trace>
  <inkml:trace contextRef="#ctx0" brushRef="#br1" timeOffset="95305.82">1624 8546 0,'0'0'0,"0"0"0,0 0 16,9 0-16,8 0 16,9 9-16,9 0 15,17-1-15,-9-8 16,27-8-16,-18-1 16,-9 0-1,1-8-15,-10-9 16,-8 0-16,0-9 15,-8 1-15,-9 8 16,8 0-16,-34 8 16,8 1-16,0 0 15,0 17-15,-8 0 16,-9 17-16,0 18 16,-9 17-1,9 17-15,18 0 16,8 1-16,0-10 15,8-16-15,10-10 16,-1-8 0,9-8-16</inkml:trace>
  <inkml:trace contextRef="#ctx0" brushRef="#br1" timeOffset="95467.32">2214 8772 0,'0'0'0,"0"8"0,9 10 0,0-10 15,-1 1 1,27 8-16,-9 0 16</inkml:trace>
  <inkml:trace contextRef="#ctx0" brushRef="#br1" timeOffset="96188.58">3031 8520 0,'0'0'0,"0"-8"0,0 8 15,0-9-15,0 0 16,0 1-16,0-1 15,0 0-15,0 1 16,-9-1 0,0-8-16,1-1 15,-1 10-15,-8-1 16,-1 9-16,-8 0 16,0 17-16,-9 1 15,1 16-15,16 1 16,1 8-1,17-8-15,0-9 16,9 0-16,-1-9 16,10-8-16,-1 0 15,0-1-15,18-16 16,0-1-16,-9 0 16,0 1-16,0-1 15,-9 9-15,9 0 16,9 17-1,0 35-15,-9 18 16,0 16-16,0 18 16,-17 17-16,-9-8 15,0-26-15,-9-18 16,-8-9-16,-9-16 16,0-10-16,-1-8 15,-7 0 1,-10-17-16,1-9 15,-1-9-15,10-8 16,16-9-16,10-26 16,8-9-16,8 35 15</inkml:trace>
  <inkml:trace contextRef="#ctx0" brushRef="#br1" timeOffset="96348.99">3751 8927 0,'0'0'0,"0"0"15,18 0-15,-1 18 16,0-10-16</inkml:trace>
  <inkml:trace contextRef="#ctx0" brushRef="#br1" timeOffset="97480.94">5019 8113 0,'0'0'16,"0"0"-16,0 0 0,18 0 15,16 0 1,1 0-16,17 9 16,0 8-16,0 1 15,0-1-15,-8 0 16,-9 1-16,-9-1 16,0 0-1,-18 1-15,1-1 16,-18 18-16,-17-1 15,-26 18-15,-17 0 16,-9 9-16,-1-9 16,10-9-16,0 9 15,8 0-15,9-9 16,0 1-16,17-1 16,9-9-16,8 1 15,18-9-15,0 0 16,9 0-1,8 0-15,9 9 16,27-9-16,25 0 16,9-18-16,8-16 15,-8-1-15,0-17 16,-9-9-16,-9 9 16,-25 0-1,-18-8-15,-9-1 16,-17 0-16,-8 1 15,-18-1-15,-18 1 16,-8 8-16,-9 8 16,-8 1-16,17 17 15,17 0-15,9 0 16,17 0-16,9 0 16,0 0-1</inkml:trace>
  <inkml:trace contextRef="#ctx0" brushRef="#br1" timeOffset="98246.92">5662 8815 0,'0'0'0,"0"0"0,0 0 16,0 17-1,8 0-15,1 1 16,0 16-16,0 1 16,8-9-16,-8 0 15,-1 0-15,1-9 16,0-8-16,-1 0 15,1-1-15,8-8 16,1-8 0,-1-1-16,9-17 15,0 0-15,-8-9 16,-10 18-16,1 0 16,0-1-16,-1 10 15,1-1-15,-9 9 16,0 0-16,9 0 15,-9 17-15,17 1 16,0 16 0,1 27-16,-1 17 15,9 0-15,-17 0 16,0-18-16,-1-16 16,-8-10-1,-8-8-15,-1 0 0,-8 0 16,-10-17-16,1 0 15,-8-1 1,8-8-16,-9-8 16,18-1-16,-1 0 15,18 1-15,18-36 16,34-25-16,61-17 16,34-18-16,1 26 15,-79 43-15</inkml:trace>
  <inkml:trace contextRef="#ctx0" brushRef="#br1" timeOffset="106620.87">6669 8598 0,'0'-8'0,"0"-1"0,0 9 0,0-9 15,0 9-15,0 0 16,0 0-16,17-8 15,1-1-15,8 9 16,26-9 0,0 9-16,9 0 15,-18-8-15,9 8 16,-17 0-16,-17 8 16,8 1-16,-18 0 15</inkml:trace>
  <inkml:trace contextRef="#ctx0" brushRef="#br1" timeOffset="106780.13">6730 8728 0,'0'0'0,"0"0"0,9 0 16,8 0-16,0 9 15,18 0-15,0-1 16,8 1-16,9 0 15,-17-1 1</inkml:trace>
  <inkml:trace contextRef="#ctx0" brushRef="#br1" timeOffset="107320.81">8006 7828 0,'0'0'0,"0"0"15,0 8-15,0-8 16,-8 0-16,-1 0 15,0 17-15,-8 1 16,-9 16-16,0 10 16,-9 16-16,9 62 15,-17 42-15,8 18 16,0 26 0,27 34-16,8-8 15,8-61-15,27-17 16,8-17-16,9-26 15,1-27-15,7-17 16,45-25-16,-10-36 16,-60 1-16</inkml:trace>
  <inkml:trace contextRef="#ctx0" brushRef="#br1" timeOffset="108003.49">8666 8183 0,'0'0'0,"0"0"0,-8-9 16,-1 0-16,0 1 16,1-1-16,-1 0 15,-8 9-15,8 0 16,-8 0-1,-1 0-15,-8 18 16,9 16-16,-1 10 16,1 8-16,17 8 15,0-17-15,17-8 16,1-9-16,-1 0 16,1-17-16,16-1 15,1-16 1,0-10-16,8-25 15,-17 0-15,0-1 16,-17-7-16,-18-1 16,1 17-16,-10 9 15,-8 9-15,-9 8 16,1 9-16,-1 17 16,9 1-16,9-1 15,17-8-15</inkml:trace>
  <inkml:trace contextRef="#ctx0" brushRef="#br1" timeOffset="108387.15">9344 8139 0,'0'0'0,"0"0"0,0 0 16,0 0-16,0 0 16,0 0-16,17 0 15,0 0-15,10 0 16,7 9 0,18-9-16,0 0 15,9 9-15,-35-1 16</inkml:trace>
  <inkml:trace contextRef="#ctx0" brushRef="#br1" timeOffset="108839.39">9795 8546 0,'0'0'0,"0"0"0,0 0 0,0 0 15,0 0 1,0 0-16,0 0 16,0 0-16,0 0 15,0 0-15,9-8 16,8-10-16,18-25 15,0 0-15,-9-9 16,0 8 0,-9 1-16,1 9 15,-10 16-15,1 1 16,0 0-16,-9 17 16,0 0-16,0 0 15,0 8-15,0 27 16,8 26-16,-8 8 15,9-9-15,0-16 16,-1-10 0,1-8-16,8-8 15,1-10-15,-1-8 16,1 0-16</inkml:trace>
  <inkml:trace contextRef="#ctx0" brushRef="#br1" timeOffset="108980.72">10186 7750 0,'0'0'0,"0"0"0,0 0 16,0 0-16,0 0 15,0 0-15,0 0 16,0 0-16,0 0 16,0 0-16</inkml:trace>
  <inkml:trace contextRef="#ctx0" brushRef="#br1" timeOffset="109620.44">8701 9525 0,'-9'0'0,"1"0"15,8 0-15,0 0 16,0 0-16,-9 0 15,9 0-15,0 0 16,0-9-16,0 1 16,9-10-16,8-16 15,0-18-15,1 0 16,-1 0-16,1 9 16,-10 17-1,1 8-15,0 10 16,-9 8-16,0 8 15,0 18-15,8 18 16,1 16-16,8 1 16,-8-9-16,0-9 15,-1-17 1,10-17-16,8-1 16,26-16-16,-26 8 15</inkml:trace>
  <inkml:trace contextRef="#ctx0" brushRef="#br1" timeOffset="109752.89">8970 8668 0,'0'0'0,"0"0"0,0 0 15,0 0 1,0 0-16,0 8 16,0 10-16,35 25 15,0-8-15</inkml:trace>
  <inkml:trace contextRef="#ctx0" brushRef="#br1" timeOffset="110253.77">10108 9118 0,'-9'0'0,"1"9"0,-1-9 16,0 0-16,0 0 15,-17 17 1,0 9-16,-8 9 16,-1 17-16,9 8 15,8 1-15,1-1 16,17 10-16,9-18 16,8-9-1,18-17-15,0-17 0,17-9 16,9-18-1,-1-8-15,-16-8 16,-1-10-16,-17-8 16,-17-17-16,-9 0 15,-9 17-15,-17 17 16,-17 1-16,-1 16 16,1 1-16,-1 17 15,18-9 1,18 9-16</inkml:trace>
  <inkml:trace contextRef="#ctx0" brushRef="#br1" timeOffset="110620.03">10646 7862 0,'-8'0'0,"8"0"0,0 0 15,0 0-15,0 0 16,0 17-16,17 18 15,18 43-15,25 43 16,10 44 0,-18-1-16,-9 36 0,-8 25 15,-26 0-15,-26 17 16,-27 10-16,-34-27 16,17-26-1,-26 130-15</inkml:trace>
  <inkml:trace contextRef="#ctx0" brushRef="#br1" timeOffset="115266.06">11636 9239 0,'0'0'0,"0"0"0,0 18 0,9 8 15,0 8-15,-18 18 16,-17 35-16,17-35 15</inkml:trace>
  <inkml:trace contextRef="#ctx0" brushRef="#br1" timeOffset="116385.54">12835 8157 0,'0'-9'0,"0"0"15,0 9-15,0 0 16,17 0-16,0 0 16,18 18-16,-9-1 15,0 0-15,0 1 16,-8 16-1,-10 1-15,-16 8 16,-10 9-16,-17 9 16,-17 8-16,-34 0 15,-1 9-15,9 0 16,-1-8-16,10-10 16,-1 1-16,18-9 15,0-9-15,0 0 16,17 9-1,9-8-15,9-1 16,17-8-16,17-9 16,9 0-16,18-1 15,17-16-15,25-9 16,27-17-16,-8-9 16,-10-9-16,-17 1 15,-17-10 1,-18 10-16,-17 8 15,-17 0-15,-18-18 16,-8 1-16,-9 8 16,-17 1-16,-18-1 15,-9 18-15,18 8 16,18 9-16,8 0 16,8 0-16,9 0 15,9 9 1</inkml:trace>
  <inkml:trace contextRef="#ctx0" brushRef="#br1" timeOffset="117054.95">13330 8711 0,'0'0'0,"-9"0"16,9 0-16,-9 0 15,1 0-15,-1 17 16,0 1-16,0 8 16,9 8-16,0 1 15,0 8-15,9-8 16,0-9 0,0 0-16,8-18 15,0 1-15,1 0 16,-1-18-16,0 0 15,9-17-15,0 0 16,1 0-16,-19 9 16,1 0-1,0 17-15,-1 0 16,1 17-16,0 9 16,8 17-1,0 35-15,-8 18 0,0-1 16,-18-17-1,0-9-15,1-8 0,-1-18 16,-17 9 0,0-9-16,-9-8 15,9-9-15,-9 0 16,9-17-16,0-1 16,0-16-16,9-1 15,-1 0-15,1-8 16,26-26-16,17-44 15,26-17-15,35 9 16,-26 52 0</inkml:trace>
  <inkml:trace contextRef="#ctx0" brushRef="#br1" timeOffset="117552.41">13269 8044 0,'0'0'0,"0"0"16,0 0-16,0 0 15,0 0-15,17 0 16,1 0-16,25 0 16,26-9-1,1 1-15,-1-1 16,-8-8-16,-17-1 15,-1 1-15,-8 0 16,-9 8-16,-18 0 16</inkml:trace>
  <inkml:trace contextRef="#ctx0" brushRef="#br1" timeOffset="117836.82">13686 7663 0,'-9'-9'0,"0"1"16,9 8-16,0 0 15,0 0-15,-8 0 16,-1 0-16,0 17 15,-8 18-15,-9 43 16,-9 17-16,9 0 16,9 0-1,-1 1-15,18 16 16,0-51-16</inkml:trace>
  <inkml:trace contextRef="#ctx0" brushRef="#br1" timeOffset="118952.56">13920 8616 0,'0'0'0,"0"0"0,0 0 16,0 0-16,0 0 15,17 0-15,9 0 16,9 0-16,9 0 15,-1 0-15,0 0 16,1 0-16,8 8 16,-17 1-16,-27-9 15</inkml:trace>
  <inkml:trace contextRef="#ctx0" brushRef="#br1" timeOffset="119152.2">13955 8841 0,'0'0'0,"0"0"16,0 0-16,17 0 16,1 8-16,16 1 15,10 8-15,16-8 16,45 26-1,-36-1-15</inkml:trace>
  <inkml:trace contextRef="#ctx0" brushRef="#br1" timeOffset="119601.85">15032 8200 0,'-9'0'0,"0"0"0,1 0 16,-1 0-16,0 26 16,-17 35-16,0 34 15,-17 26 1,8 26-16,0 26 15,9 9-15,9-8 16,17-19-16,0-16 16,17-26-16,9-27 15,26-16-15,9-10 16,-26-34-16</inkml:trace>
  <inkml:trace contextRef="#ctx0" brushRef="#br1" timeOffset="120218.87">15457 8235 0,'0'0'0,"-9"0"15,1 0-15,8 0 16,0 0-16,0 0 16,0 0-16,0 0 15,0 0-15,0 0 16,0 0 0,-9 0-16,0 0 15,1 0-15,-1 17 16,-8 18-16,8 8 15,9 0-15,0 0 16,9-8-16,8-9 16,9 0-16,9-17 31,0-1-31,8-16 0,9-1 16,-9-17-16,-8-9 15,-9 1-15,-17-1 16,-9 0-16,-9 1 15,-17-1-15,-17 1 16,-9 16 0,-9 1-16,9 17 15,17 0-15,0 9 16,27-1-16</inkml:trace>
  <inkml:trace contextRef="#ctx0" brushRef="#br1" timeOffset="120590.31">16160 8295 0,'0'0'0,"0"0"0,0 0 15,0 0 1,18 0-16,-1 0 16,18 0-16,17 0 15,0 0-15,-8-8 16,-27 8-16</inkml:trace>
  <inkml:trace contextRef="#ctx0" brushRef="#br1" timeOffset="120985.51">16543 8668 0,'0'0'0,"0"0"0,0 0 15,0 0 1,0 0-16,0 0 15,0-9-15,0 0 16,8 1-16,10-18 16,-1 0-16,9-9 15,0 0-15,-9 1 16,-8 16 0,0 1-16,0 8 0,-1 1 15,-8 8 1,0 0-16,0 0 15,0 0-15,9 17 16,0 0-16,8 1 16,0 8-16,1-9 15,-1-8-15,0-1 16,1 1 0,-10-9-16</inkml:trace>
  <inkml:trace contextRef="#ctx0" brushRef="#br1" timeOffset="121119.98">16812 7931 0,'0'0'0,"0"0"16,0 0-16,0 9 16,0 8-16,17 9 15,-8 0-15</inkml:trace>
  <inkml:trace contextRef="#ctx0" brushRef="#br1" timeOffset="122171.87">15075 9811 0,'0'0'0,"0"0"16,0 0-16,0 0 15,0 0-15,0 0 16,0 0-16,17-9 16,1-17-1,8 0-15,0-8 16,0-1-16,0 0 15,0 1-15,-17 16 16,-1 1-16,1 0 16,0 8-16,-1 9 15,-8 0 1,0 0-16,18 9 16,-1 17-16,1 8 15,-1 10-15,9-18 16,0 0-16,-9-18 15,9 1-15,-8-9 16,-1-9-16</inkml:trace>
  <inkml:trace contextRef="#ctx0" brushRef="#br1" timeOffset="122295.7">15431 9118 0,'0'0'0,"0"0"16,0 0-16,0 0 15,0 9-15,17 8 16,-8-8-16</inkml:trace>
  <inkml:trace contextRef="#ctx0" brushRef="#br1" timeOffset="122752.16">16603 9378 0,'0'0'0,"0"0"0,0 0 16,0 0-16,-8 0 15,-1 0-15,0 17 16,-8 9 0,0 9-16,-1-1 15,1 18-15,17-8 16,0-1-16,17-8 16,9-1-16,9-8 15,17-17-15,9-9 16,0-9-16,-9-17 15,-9 0 1,1-17-16,-18 0 16,-18-1-16,-16-8 15,-10 0-15,-8 9 16,-26 8-16,-17 9 16,17 35-16,8 0 15,35-1-15</inkml:trace>
  <inkml:trace contextRef="#ctx0" brushRef="#br1" timeOffset="123319.43">17020 8001 0,'0'0'0,"0"0"15,0 0-15,18 0 16,-1 17-16,18 0 16,8 18-16,9 17 15,18 35 1,-10 34-16,-7 9 0,-1 34 16,-18 18-1,-8 17-15,-17 1 16,-18-19-16,-17 1 15,-17-26-15,0-17 16,-10-9-16,-7-18 16,-1-25-16,35-44 15</inkml:trace>
  <inkml:trace contextRef="#ctx0" brushRef="#br1" timeOffset="124203.23">17463 8148 0,'0'0'0,"0"0"0,0 0 0,0 0 16,17 0-16,9 0 15,35-9 1,9 1-16,-1-1 15,1 0-15,-10 1 16,1 8-16,0 0 16,0 8-16,-35 1 15</inkml:trace>
  <inkml:trace contextRef="#ctx0" brushRef="#br1" timeOffset="124408.88">17862 8079 0,'0'0'0,"0"0"0,0 0 16,0 0 0,0 17-16,0 9 15,0 35-15,-8 8 16,-1 0-16,0 9 15,9-43-15</inkml:trace>
  <inkml:trace contextRef="#ctx0" brushRef="#br1" timeOffset="124805.52">18271 8408 0,'0'0'0,"0"0"16,0 0-16,0 0 16,8 0-16,18 0 15,18-9-15,8 0 16,9 1-16,-1-10 15,1 1 1,0 8-16,-26 1 16,-18-1-16</inkml:trace>
  <inkml:trace contextRef="#ctx0" brushRef="#br1" timeOffset="125045.73">18427 8261 0,'0'0'0,"0"0"0,0 0 15,0 0-15,0 17 16,0 9-16,9 8 16,-1 10-16,-8 8 15,0 8-15,0-16 16,-8-10-16,-1-8 15,9-8 1,0-10-16</inkml:trace>
  <inkml:trace contextRef="#ctx0" brushRef="#br1" timeOffset="125234.65">18331 8546 0,'0'0'0,"0"0"0,0 0 16,0 0-1,0 0-15,0 0 16,18-8-16,17-1 16,17-17-16,0-9 15,9 1-15,-1-1 16,-25 9-16,-9 9 16,-9 8-16</inkml:trace>
  <inkml:trace contextRef="#ctx0" brushRef="#br1" timeOffset="125451.75">18427 8261 0,'0'0'0,"0"0"16,0 0-16,0 0 15,0 0-15,17 0 16,1 17-16,16 18 16,10 25-16,8 9 15,-26-25 1</inkml:trace>
  <inkml:trace contextRef="#ctx0" brushRef="#br1" timeOffset="133180.97">18974 8772 0,'0'0'0,"0"0"0,0 0 0,0 0 0,9 0 15,8 0-15,0 0 16,18-9-1,0 0-15,8 9 16,9-8-16,-17-1 16,-26 9-16</inkml:trace>
  <inkml:trace contextRef="#ctx0" brushRef="#br1" timeOffset="133364.42">19026 9023 0,'0'0'0,"0"0"0,17 0 16,18 0-16,0 0 16,43 0-16,-17 8 15</inkml:trace>
  <inkml:trace contextRef="#ctx0" brushRef="#br1" timeOffset="135372.66">20277 7776 0,'0'0'0,"0"0"0,0 0 15,0 0 1,-9 0-16,0 17 16,1 9-16,-19 17 15,1 26-15,-8 27 16,-10 25-16,10 26 15,-1 26-15,17 9 16,10 9-16,16-1 16,10-25-1,8-27-15,9-8 16,8-17-16,9-26 16,9-18-16,17-17 15,-43-35-15</inkml:trace>
  <inkml:trace contextRef="#ctx0" brushRef="#br1" timeOffset="136166.62">20954 8148 0,'0'0'0,"-9"-9"0,-8 1 16,-1 8-16,1 0 16,0 0-16,-9 0 15,0 17-15,0 0 16,0 18-16,-9 8 16,17 1-1,18-1-15,0 0 16,18-8-16,-1-9 15,18-18-15,0 1 16,8-9-16,-8-17 16,8-9-16,1-9 15,-1-8 1,-17 0-16,-17-9 16,-18-9-16,0 9 15,-17 9-15,0 8 16,-8 9-16,-10 17 15,-25 35-15,8 18 16,35-27-16</inkml:trace>
  <inkml:trace contextRef="#ctx0" brushRef="#br1" timeOffset="137033.63">21796 8616 0,'0'0'0,"-8"-9"0,-1 0 16,9 9-16,0 0 16,0-8-16,0-1 15,0 0-15,9-8 16,8-18-16,0-8 16,9 0-16,0-9 15,-8 17 1,-10 1-16,1 8 15,0 8-15,-1 1 16,1 8-16,-9 9 16,0 0-16,0 0 15,0 18-15,0 16 16,18 9-16,-1 1 16,0-1-1,1-17-15,-1 0 16,0-17-16,18-1 15,17-25-15,-26 0 16</inkml:trace>
  <inkml:trace contextRef="#ctx0" brushRef="#br1" timeOffset="137171.7">22013 7750 0,'0'0'0,"0"0"16,0 0-16,0 0 15,0 0-15,0 17 16,9-8-16</inkml:trace>
  <inkml:trace contextRef="#ctx0" brushRef="#br1" timeOffset="137880.75">20485 9482 0,'-9'-9'0,"1"0"0,-1 1 16,0-1-16,9 9 16,0 0-16,0 0 15,9 0-15,8 0 16,18-9-16,8 9 16,10-8-16,25 8 15,-26 0-15</inkml:trace>
  <inkml:trace contextRef="#ctx0" brushRef="#br1" timeOffset="138287.01">20806 9802 0,'0'0'0,"0"0"16,0 0-16,0 0 15,0 0-15,0-9 16,9 1-16,8-10 16,9-7-16,9-1 15,0-18 1,0 10-16,-9-1 15,0 9-15,-9 9 16,-8-1-16,-1 10 16,1 8-16,0 0 15,-9 0-15,0 8 16,8 18-16,10 18 16,-1-1-1,1 0-15,-1-17 16,0 0-16,18-9 15,17-17-15,-26-8 16</inkml:trace>
  <inkml:trace contextRef="#ctx0" brushRef="#br1" timeOffset="138434.2">21110 9031 0,'0'0'0,"0"0"15,0 0-15,0 0 16,26 18-16,-8-10 16</inkml:trace>
  <inkml:trace contextRef="#ctx0" brushRef="#br1" timeOffset="138937.18">22065 9153 0,'0'0'0,"0"0"15,0 0-15,0 0 16,0 0-16,-8 0 16,-1 17-16,0 18 15,9 8-15,0 9 16,0 8-16,0-8 15,18-8 1,-1-1-16,9 0 16,9-17-16,0-17 15,-1 0-15,1-18 16,0 0-16,0-8 16,-9-9-16,0-9 15,-18-17-15,1 0 16,0 0-1,-18 18-15,-8-1 16,-9 18-16,-9 0 16,-9 8-16,18 0 15</inkml:trace>
  <inkml:trace contextRef="#ctx0" brushRef="#br1" timeOffset="139251.04">22482 8096 0,'0'0'0,"0"0"0,0 0 15,9 0-15,17 17 16,26 35-16,26 35 16,0 34-16,-8 52 15,-18 35-15,-26 35 16,-35 8-16,-25-9 16,-1-34-16,0 165 15</inkml:trace>
  <inkml:trace contextRef="#ctx0" brushRef="#br1" timeOffset="147777.22">23029 8174 0,'-8'-9'0,"8"1"15,0-1-15,0 0 16,0 1 0,0 8-16,0-9 15,0 0-15,17 1 16,9-10-16,9-8 16,0 0-16,17-8 15,8 8-15,-25 8 16</inkml:trace>
  <inkml:trace contextRef="#ctx0" brushRef="#br1" timeOffset="148015.26">23168 7793 0,'0'0'0,"0"0"0,0 0 16,0 0-16,0 0 16,0 17-16,0 9 15,0 17-15,-8 9 16,8 9-16,0-9 16,0-17-1,8-9-15,1 0 0,0-18 16,-9 1-1</inkml:trace>
  <inkml:trace contextRef="#ctx0" brushRef="#br1" timeOffset="148216.03">22908 8191 0,'0'0'0,"0"0"15,0 0-15,0 0 16,17-8-16,9-1 16,26-17-16,9 0 15,0 0-15,0 9 16,-18 8-16</inkml:trace>
  <inkml:trace contextRef="#ctx0" brushRef="#br1" timeOffset="148432.51">23073 7931 0,'0'0'0,"0"0"16,0 0-16,17 18 15,18 25-15,17 9 16,9 17-16,-27-34 16</inkml:trace>
  <inkml:trace contextRef="#ctx0" brushRef="#br1" timeOffset="152132.72">23220 8720 0,'0'0'0,"0"0"0,0 0 0,0 0 16,0 0-16,9 0 15,8 0-15,18 0 16,17 0-16,18 0 16,-1-9-1,-25 9-15,-18 0 16</inkml:trace>
  <inkml:trace contextRef="#ctx0" brushRef="#br1" timeOffset="152318.32">23281 9031 0,'0'0'0,"0"0"15,0 0-15,18 0 16,-1 0-16,35 0 16,9 9-16,-26 0 15</inkml:trace>
  <inkml:trace contextRef="#ctx0" brushRef="#br1" timeOffset="152898.12">24497 7680 0,'-9'-8'0,"1"-1"0,-1 9 16,0 0-16,0 0 16,1 0-16,-1 0 15,0 0-15,-17 17 16,-8 18-16,-10 34 15,-8 35 1,-9 61-16,9 25 16,17 18-16,9 0 15,18 8-15,16 1 16,10-26-16,17-18 16,8-17-1,9-44-15,26-8 0,18-17 16,-44-53-16</inkml:trace>
  <inkml:trace contextRef="#ctx0" brushRef="#br1" timeOffset="154030.7">24749 8174 0,'0'0'0,"0"0"15,0 0-15,0 0 16,-9 0 0,0 0-16,1 0 15,-1 17-15,-8 9 16,-1 9-16,10 8 16,8 9-16,0-9 15,17 1-15,0-10 16,9-8-1,9 0-15,9-17 16,8 0-16,-9-18 16,0-8-16,-8-9 15,-9-18-15,0 10 16,-17-1-16,-9 0 16,-9 1-16,-17-1 15,0 18-15,-9 8 16,-17 18-16,26-9 15</inkml:trace>
  <inkml:trace contextRef="#ctx0" brushRef="#br1" timeOffset="162582.73">25574 8278 0,'0'0'0,"0"0"0,0 0 0,0 0 16,0 0-16,17 0 15,0 0-15,18 0 16,0 0-16,17 0 16,0 9-16,-8-9 15,-27 0-15</inkml:trace>
  <inkml:trace contextRef="#ctx0" brushRef="#br1" timeOffset="163180.95">25973 8581 0,'0'-9'0,"0"9"0,0 0 16,0 0-16,0 0 16,0 0-16,0 0 15,0-8-15,0 8 16,0-9 0,9 0-16,-1-17 15,10 0-15,8-8 16,0-1-16,0 0 15,-17 9-15,-1 9 16,1 0 0,0 0-16,-9 8 15,0 9-15,0 0 16,0 0-16,0 17 16,8 9-16,1 0 15,8 9-15,1-1 16,-1-8-16,1 0 15,8-17 1,-9 0-16,0-1 0,-8-8 16</inkml:trace>
  <inkml:trace contextRef="#ctx0" brushRef="#br1" timeOffset="163312.09">26216 7828 0,'0'0'0,"0"0"0,0 0 0,0 0 16,18 17 0,-10 0-16</inkml:trace>
  <inkml:trace contextRef="#ctx0" brushRef="#br1" timeOffset="164449.7">24497 9612 0,'0'0'0,"0"0"0,0 0 16,0 0-16,0 0 15,0 0-15,0 0 16,9 0-16,8 0 15,9 0 1,9 0-16,8-9 16,27 0-16,-1 1 15,-34 8-15</inkml:trace>
  <inkml:trace contextRef="#ctx0" brushRef="#br1" timeOffset="165213.29">24610 9603 0,'0'0'0,"0"0"0,0 0 16,0 0-16,0 0 15,0 0-15,0 0 16,0 0-16,0 0 16,0 0-1,8-9-15,10 1 16,-1-1-16,1 0 15,-1 1-15,18-10 16,-9 1 0,0 0-16,0-1 0,-17 10 15,-1-1 1,1 0-16,0 1 16,-1 8-16,-8 0 15,0 0-15,0 0 16,0 17-16,0 9 15,9 17-15,8 9 16,1-8-16,-1-1 16,9-8-16,9-9 15,-9-1-15,-17-7 16</inkml:trace>
  <inkml:trace contextRef="#ctx0" brushRef="#br1" timeOffset="165386.04">24810 9092 0,'0'0'0,"0"0"0,0 0 15,0 0-15,17 0 16,0 0-16</inkml:trace>
  <inkml:trace contextRef="#ctx0" brushRef="#br1" timeOffset="167464.51">25973 9508 0,'0'0'0,"0"0"0,0-9 15,0 0 1,-9 1-16,1-1 0,-1 0 16,0 9-1,1 0-15,-1 0 16,-8 0-16,-9 18 15,8-1-15,1 9 16,8 9-16,9 8 16,0 0-16,18 1 15,-1-10-15,18-8 16,8-9 0,9-8-16,-8-9 15,-1-17-15,0-9 16,-17 0-16,-8 0 15,-9-9-15,-18-8 16,-9 0-16,-8-1 16,-17 10-16,-9 8 15,17 17-15,18 9 16,8 9 0</inkml:trace>
  <inkml:trace contextRef="#ctx0" brushRef="#br1" timeOffset="168115.91">26381 7724 0,'0'0'0,"0"0"0,0 0 16,0 0-16,0 0 15,0 0-15,9 0 16,8 0-16,18 17 16,8 9-16,27 26 15,8 17 1,0 26-16,-8 27 15,-1 34-15,-8 43 16,-18 17-16,-25 18 16,-27-17-16,-8-44 15,-18-9 1,-8 1-16,-18-27 0,9-8 16,-9-8-16,17-53 15</inkml:trace>
  <inkml:trace contextRef="#ctx0" brushRef="#br1" timeOffset="170531.17">27363 8633 0,'0'0'0,"0"0"0,0 0 15,0 0-15,0 0 16,0 0-16,17 0 16,9 0-1,17 9-15,9-1 16,9 1-16,-17 0 15,-18-9-15,-9 0 16</inkml:trace>
  <inkml:trace contextRef="#ctx0" brushRef="#br1" timeOffset="170717.78">27328 8927 0,'0'0'0,"0"0"0,0 0 15,0 0-15,0 0 16,8 0-16,10 0 16,17 9-16,17 8 15,8-8-15,-25 0 16</inkml:trace>
  <inkml:trace contextRef="#ctx0" brushRef="#br1" timeOffset="171395.42">28257 8226 0,'0'0'0,"0"0"0,9 0 16,-1 0-16,10 0 16,16 0-16,10 9 15,8 8-15,0 0 16,0 18-1,0-1-15,-8-8 0,-18 0 16,0 0 0,-18 0-16,1-8 15,-18 16-15,-17 10 16,-17 8-16,-35 0 16,-9 8-16,18 1 15,-1-18-15,1 0 16,-1 1-1,18-18-15,17 0 16,9 0-16,9 0 16,-1 0-16,18-9 15,0 0-15,9 1 16,9 8-16,16-9 16,10-8-16,25-1 15,1 1-15,-1-18 16,-8 1-16,-18-1 15,-8 0 1,-9-8-16,-17-9 16,-1 0-16,-16-9 15,-10 1-15,-16-10 16,-10 10-16,10 16 16,-1 1-16,0 17 15,0 9-15,18 17 16,17-18-1</inkml:trace>
  <inkml:trace contextRef="#ctx0" brushRef="#br1" timeOffset="171935.2">28656 8936 0,'0'0'0,"0"0"0,0 0 16,0 0-16,0 0 15,0 0-15,0 17 16,0 1-16,0 8 16,9 0-16,0 0 15,-1 0 1,1-18-16,0 1 15,8 0-15,1-1 16,-1-16-16,0-1 16,1 0-16,8-8 15,0 0-15,-18 8 16,1 0-16,0 9 16,0 0-1,-9 0-15,8 18 16,1 34-16,-9 26 15,-9 8-15,9-8 16,0-17-16,0-18 16,-8-8-16,-1-9 15,0 0-15,-8-18 16,-1 1 0,-8 0-16,9-9 15,0 0-15,-1 0 16,10 0-16,8-9 15,17-8-15,70-44 16,86-26-16,10-8 16,173-69-16</inkml:trace>
  <inkml:trace contextRef="#ctx0" brushRef="#br1" timeOffset="180587.62">27910 9819 0,'0'0'0,"0"0"0,0 0 16,0 0-16,0 0 16,0 0-16,0 0 15,-9 18-15,0-1 16</inkml:trace>
  <inkml:trace contextRef="#ctx0" brushRef="#br1" timeOffset="180746.15">27397 10408 0,'0'0'0,"0"0"0,0 0 15,0 0-15,0 0 16,0 0 0,0 0-16,26 9 15,-8 0-15</inkml:trace>
  <inkml:trace contextRef="#ctx0" brushRef="#br1" timeOffset="180860.7">28014 10391 0,'0'0'0,"0"0"0,0 0 16,0 0 0,0 0-16,8 9 15</inkml:trace>
  <inkml:trace contextRef="#ctx0" brushRef="#br1" timeOffset="186293.04">28630 9698 0,'0'0'0,"0"0"16,0 0-16,0 0 16,0 18-16,0 25 15,-8 35-15,-1 43 16,-17 26 0,9-17-16,-9-9 15,-1-8-15,10-26 16,0-35-16,17-18 15,17-8-15,-8-8 16</inkml:trace>
  <inkml:trace contextRef="#ctx0" brushRef="#br1" timeOffset="186479.75">28500 10235 0,'0'0'0,"0"0"0,0 0 15,0 0-15,0 0 16,9 0-16,17 0 16,26 0-16,26-8 15,18-1-15,-10-17 16,-16-9 0,-35 27-16</inkml:trace>
  <inkml:trace contextRef="#ctx0" brushRef="#br1" timeOffset="186710.96">29056 9793 0,'0'0'0,"0"0"0,0 0 16,0 0-16,0 18 15,0 16-15,-9 36 16,-8 42-16,-9 27 15,0-1-15,0-16 16,8-18 0,1-18-16,8-34 15,27-8-15,-10-27 16</inkml:trace>
  <inkml:trace contextRef="#ctx0" brushRef="#br1" timeOffset="187128.49">29221 10495 0,'0'0'0,"0"0"0,0 0 15,0 0-15,9 0 16,8 9-16,9-1 15,26-16 1,9-1-16,-9-17 16,9 0-16,-18-9 15,1 9-15,-10 9 16,-8-9-16,-17 0 16,-9 9-16,-9-1 15,1 1-15,-1 8 16,-17 9-1,-9 9-15,-8 17 16,8 9-16,9 8 16,9 18-16,-1-1 15,18-16-15,18-1 16,-1-8-16,26-9 16,44 8-1,9-42-15,-53-10 16</inkml:trace>
  <inkml:trace contextRef="#ctx0" brushRef="#br1" timeOffset="193960.79">29863 10270 0,'0'0'0,"0"0"0,0 0 0,0 0 16,9 0-1,9 0-15,-1 17 16,0 0-16,9 18 16,-8 26-16,-1 8 15,-8 9-15,-1-17 16,-8-18-16,0-8 16,0-9-16,0-9 15,0-9 1,0 1-16,0 0 15,0-9-15,0-18 16,18-25-16,16-17 16,10-1-16,17 0 15,-9 27-15,-26 25 16</inkml:trace>
  <inkml:trace contextRef="#ctx0" brushRef="#br1" timeOffset="194762.42">30549 10400 0,'0'0'0,"0"0"0,0 0 0,0 0 16,-8 17-16,-1 9 15,-8 9 1,-9 8-16,0 0 16,8 1-16,1-18 15,0 0-15,8-9 16,0-8-16,9-1 15,0-8-15,0-8 16,0-1-16,18-26 16,8-8-16,0-9 15,0 17 1,0 1-16,0 16 16,-9 10-16,-8 8 15,0 0-15,-1 8 16,10 10-16,-10-1 15,1 9-15,0 0 16,-9 0 0,0-17-16,0-1 15,0 1-15,8-9 16,10-9-16,-1 1 16,18-18-16,0 0 15,-1 0 1,-8 8-16,0 1 15,-17 0-15,0 17 16,-1 0-16,1 0 16,0 17-16,-1 9 15,1 9-15,0-1 16,0-8-16,-1 0 16,1-8-16,0-10 15,17 10-15,0-1 16</inkml:trace>
  <inkml:trace contextRef="#ctx0" brushRef="#br1" timeOffset="194927.8">31227 10426 0,'-9'0'0,"0"0"0,9 0 0,0 0 15,0 8 1,0 10-16,0 8 15,0 8-15,0 10 16,9 8-16,0-26 16</inkml:trace>
  <inkml:trace contextRef="#ctx0" brushRef="#br1" timeOffset="195072.82">31253 10053 0,'0'0'0,"0"0"0,0 0 16,0 0-16,0 0 15,0 0-15</inkml:trace>
  <inkml:trace contextRef="#ctx0" brushRef="#br1" timeOffset="195413">31409 10244 0,'0'0'0,"0"0"15,0 0-15,0 0 16,0 0 0,9 0-16,17 0 15,9 8-15,25-8 16,10 0-16,-9 0 15,17 18 1,-17-10-16</inkml:trace>
  <inkml:trace contextRef="#ctx0" brushRef="#br1" timeOffset="195694.2">31730 9958 0,'0'0'0,"0"0"0,0 0 16,-8 9-1,-1 8-15,0 18 16,-17 25-16,-8 18 16,-10 9-1,1-9-15,8 8 0,9-8 16,9-17-1,17 0-15,0-18 16,0 0-16,26-17 16,0 0-16,-9-9 15</inkml:trace>
  <inkml:trace contextRef="#ctx0" brushRef="#br1" timeOffset="195846.3">31852 10582 0,'0'0'0,"0"0"0,0 8 16,0 10-16,0-1 15,0 9-15,-9 0 16,1 0-16,8-9 16</inkml:trace>
  <inkml:trace contextRef="#ctx0" brushRef="#br1" timeOffset="195981.91">32069 10079 0,'0'0'0,"0"0"0,0 0 16,0 18-16,17 25 16,1 0-16</inkml:trace>
  <inkml:trace contextRef="#ctx0" brushRef="#br1" timeOffset="196461.86">32503 10443 0,'0'0'0,"0"0"15,-8 0-15,-1 0 16,0 0-16,1 0 16,-18 0-16,-1 0 15,-16 0-15,0 17 16,-1 1 0,1 16-16,8 10 15,0-1-15,9-17 16,9 0-16,17 0 15,0-9-15,0-8 16,9 0-16,8-9 16,0-9-16,9-8 15,18-9 1,-1-9-16,-8 18 16,-9-1-16,-9 1 15,-8 8-15,0 9 16,-1 0-16,1 0 15,0 18-15,-1-1 16,1 0-16,9 9 16,-1 0-1,18 0-15,-1 0 16,-16-9-16</inkml:trace>
  <inkml:trace contextRef="#ctx0" brushRef="#br1" timeOffset="196824.71">32807 10495 0,'0'0'0,"0"0"0,-8 17 16,-1 9-16,0 9 15,1 0-15,-1-1 16,-9-8-16,10 0 15,-1-17-15,0 0 16,9-1-16,0 1 16,0-9-1,0 0-15,9-9 16,26-8-16,8-18 16,1 1-16,-1-1 15,1 18-15,-18-1 16,0 18-16,-9 0 15,0 18-15,-8 8 16,0 8 0,-1 10-16,1-1 15,-9-26-15</inkml:trace>
  <inkml:trace contextRef="#ctx0" brushRef="#br1" timeOffset="197492.87">28570 9612 0,'0'0'0,"0"0"0,0 0 16,0 0-16,0 8 16,0 36-16,0 25 15,8 35-15,-16 34 16,-1 36-1,-17 7-15,0-16 16,0-52-16,8-18 16,18 9-16,0-18 15,9-25-15,-9-26 16,17-9-16,1 0 16,17-9-1,43 0-15,43 9 16,44-8-16,78-1 15,53 0-15,42 1 16,53-1-16,52 0 16,0-17-16,-44-8 15,-17-1 1,-43-8-16,-52-1 16,-36 1-16,-77 17 15,-130 9-15</inkml:trace>
  <inkml:trace contextRef="#ctx0" brushRef="#br1" timeOffset="198060.67">28517 9802 0,'0'0'0,"0"0"0,0 0 15,0 0-15,18 0 16,43 0-16,60-9 15,62 1 1,51-10-16,44 1 0,35 0 16,-10 0-1,10 8-15,17-8 16,-17-1-16,-1 10 16,18 8-16,-43 0 15,-27 8-15,-25 10 16,-27-1-16,-25 0 15,-44 9 1,-18 0-16,1 0 16,-18 0-16,-26 9 15,0 8-15,-26-8 16,-26 8-16,-8 26 16,-53 53-16,-26 25 15,18 9-15,-9 0 16,8-27-16,18-42 15,9-18 1,8-8-16,-17 0 16,17-27-16</inkml:trace>
  <inkml:trace contextRef="#ctx0" brushRef="#br1" timeOffset="198192.99">32911 11136 0,'0'0'0,"0"0"0,0 0 15</inkml:trace>
  <inkml:trace contextRef="#ctx0" brushRef="#br1" timeOffset="200424.96">1311 10426 0,'0'0'0,"0"0"16,9 0-16,26 0 16,8 8-16,27 1 15,25 8-15,18 1 16,26-1-16,9-8 15,34-1-15,-26 1 16,18 0 0,17-1-16,17-8 15,1 0-15,8 0 16,0-8-16,9-1 16,-1 0-16,-7-8 15,16 8-15,18-8 16,-9 0-16,0-1 15,0 1-15,0 0 16,1-1 0,-1 10-16,-9-10 15,9 10-15,9-1 16,-9 0-16,9 1 16,-9-1-16,18-8 15,-9-1-15,-9-8 16,52 1-16,-8-10 15,-27 18 1,-17 8-16,0 0 16,-8 9-16,-9 0 15,-1 9-15,10-9 16,-1 0-16,18-9 16,-9 9-16,-8 0 15,-1 0-15,-8 18 16,-9-1-1,0 0-15,0 1 16,0-1-16,0 0 16,1 0-16,7 1 15,-8 8-15,9 0 16,9 0-16,-10 0 16,-7 0-16,7 0 15,10 0 1,-9 0-16,8 0 15,-8-9-15,0 9 16,8 0-16,-8 0 16,0 0-16,-1 0 15,19-9-15,-10 1 16,9-10 0,-8 1-16,-1-9 15,-8 8-15,0-8 16,-18 9-16,-8-9 15,-1 9-15,10-1 16,8 1-16,0-9 16,9-9-16,-9 9 15,-9-8 1,1-1-16,-10 9 16,1-9-16,0 9 15,0-8-15,-18 8 16,9-9-16,9 1 15,0-1-15,-9-8 16,0 8-16,0 0 16,-18 1-16,10-1 15,25-8-15,-8 17 16,-9-9 0,-26 0-16,9 1 15,8-10-15,-8 1 16,-9 8-16,-18 9 15,27-8-15,-18 8 16,-17-9-16,9 0 16,-1 9-16,-8-8 15,-8 8 1,-10-9-16,1 0 16,-9 9-16,-9 0 15,-17-8-15,-9 8 16,-9 0-16,-8 0 15,-18 0-15,1 0 16,-18 8-16,0 10 16,0-1-1,0 18-15,0-1 16,-17 18-16,0 0 16,-1-9-16,1 1 15,0-18-15,-1 0 16,1 0-16,0 0 15,8 0-15,9 8 16,9-8 0,-1 0-16,19 0 15,-1 0-15,17 0 16,18 0-16,35 0 16,25 0-16,18 0 15,26 0-15,18 9 16,16-1-16,19 1 15,7 0 1,27-1-16,9 27 16,8 0-16,-8-1 15,8-16-15,0-10 16,-26 1-16,-8-9 16,-9-18-16,-27 1 15,-16 8-15,-9-8 16,-27 0-1,-16 8-15,-10 0 16,-60-8-16,-61-9 16</inkml:trace>
  <inkml:trace contextRef="#ctx0" brushRef="#br0" timeOffset="207210.92">3361 10755 0,'0'0'0,"0"0"0,0 0 0,0 17 0,0 35 16,-9 43-16,0 27 15,-8 16-15,8-8 16,1-26-16,-10-17 16,27-27-16,0-25 15,-1-18 1</inkml:trace>
  <inkml:trace contextRef="#ctx0" brushRef="#br0" timeOffset="207444.18">3413 11318 0,'-9'0'0,"9"0"16,0 0-16,0 0 16,0 0-16,0 0 15,0 0-15,17 0 16,9 0-16,9-9 15,17 0-15,0 1 16,9-1-16,-9 0 16,-8 1-1,-18-1-15</inkml:trace>
  <inkml:trace contextRef="#ctx0" brushRef="#br0" timeOffset="207694.52">3934 10850 0,'0'0'0,"0"0"15,0 0-15,0 0 16,0 0-16,0 0 16,-9 9-16,0 25 15,-8 27-15,0 26 16,-9 25-1,8 18-15,1-9 16,-1-25-16,18-10 16,9-34-16,0-8 15,0-27-15</inkml:trace>
  <inkml:trace contextRef="#ctx0" brushRef="#br0" timeOffset="208249.03">3995 11352 0,'0'0'0,"0"0"0,0 0 15,0 0-15,0 0 16,0 0-16,17 9 16,0 0-16,1-1 15,16 1-15,1 0 16,0-1-16,8-16 16,1-1-1,-10 0-15,-8 1 16,1-1-16,-1 0 15,-9 1-15,-8-1 16,-1 0-16,1-8 16,-9 8-16,0 1 15,-9-1-15,1 0 16,-1 1 0,0 8-16,-8 0 15,-9 0-15,8 0 16,1 8-16,0 10 15,8-1-15,0 18 16,-8 17-16,17 0 16,0-9-16,9 0 15,8-8-15,0-9 16,1 0 0,8-17-16,26 8 15,0-8-15</inkml:trace>
  <inkml:trace contextRef="#ctx0" brushRef="#br0" timeOffset="208628.31">4611 11283 0,'0'0'0,"0"0"0,0 0 0,17 0 15,1 9-15,8 8 16,0 0-16,0 9 16,0 9-1,0 8-15,-9 1 16,-8-1-16,0 0 16,-9 1-16,-9-18 15,0 0-15,1-9 16,-1-8-16,0-1 15,1 1-15,8-9 16,0 0-16,0-9 16,8-17-1,10-34-15,25-1 16,1 9-16,8 0 16,0 17-16,0 9 15,-9 9 1,-17 8-16</inkml:trace>
  <inkml:trace contextRef="#ctx0" brushRef="#br0" timeOffset="209440.74">5323 11318 0,'0'0'0,"0"0"0,0 0 16,0 0-16,0 0 16,0 0-16,0 17 15,-9 9-15,1 26 16,-1-9-1,0 1-15,1-1 16,-1-17-16,0-9 16,9-8-16,0 0 15,0-9-15,0 0 16,0-9-16,9-26 16,8-8-1,1-9-15,-1 17 16,1 1-16,-1 16 15,0 1-15,-8 0 16,0 17-16,-1 0 16,1 0-16,0 8 15,-1 10-15,10-1 16,-10 9-16,1-9 16,0-8-1,-9 0-15,0-1 16,8 1-16,-8 0 15,0-9-15,0 0 16,18-9-16,-1 0 16,9-17-16,9 0 15,-9 0-15,0 9 16,0 0-16,-17 8 16,-1 0-1,1 9-15,0 0 16,0 0-16,-9 0 15,0 0-15,0 9 16,8 0-16,1 8 16,0 18-16,-1 8 15,1-8-15,0-9 16,-1 0 0,1-9-16,0-8 15,-1-1-15,1 1 16,0 0-16,-9-1 15,0 1-15,0 0 16,8-1-16,10 1 16,-10 0-16</inkml:trace>
  <inkml:trace contextRef="#ctx0" brushRef="#br0" timeOffset="209652.29">6131 11404 0,'0'0'0,"0"0"15,0 0-15,0 0 16,0 9-16,0 8 16,0 9-16,0 9 15,0 0-15,0-9 16,0-9-16,0-8 15</inkml:trace>
  <inkml:trace contextRef="#ctx0" brushRef="#br0" timeOffset="209794.75">6174 10885 0,'0'0'0,"0"0"16,0 0-16,0 0 0,0 0 15,0 0-15,0 8 16,0-8 0</inkml:trace>
  <inkml:trace contextRef="#ctx0" brushRef="#br0" timeOffset="210199.15">6322 11205 0,'0'0'0,"0"0"15,0 0-15,0 0 16,0 0-16,0 0 16,17 9-16,18-1 15,17 1 1,0-9-16,9-9 15,0 1-15,-1-1 16,-7-8-16,7-9 16,1-9-16,-35 18 15</inkml:trace>
  <inkml:trace contextRef="#ctx0" brushRef="#br0" timeOffset="210443.09">6530 10911 0,'0'0'0,"0"0"15,0 8 1,0 18-16,0 26 0,0 18 16,0-1-1,0 26-15,-8 9 16,8-9-16,0-17 15,0-17-15,0-18 16,8-17-16,10 0 16,-10-17-16,1 0 15</inkml:trace>
  <inkml:trace contextRef="#ctx0" brushRef="#br0" timeOffset="210611.81">7060 11387 0,'0'0'0,"0"0"0,0 17 16,0 1-16,0 16 15,0-8 1,0 0-16,0-8 16,0-1-16,0-17 15</inkml:trace>
  <inkml:trace contextRef="#ctx0" brushRef="#br0" timeOffset="210753.28">7199 10772 0,'0'0'0,"0"0"16,0 0-16,0 0 16,0 0-16,0 17 15,26 1-15,-9-1 16</inkml:trace>
  <inkml:trace contextRef="#ctx0" brushRef="#br0" timeOffset="211577.42">7824 11326 0,'-9'0'0,"1"0"16,-1 0-16,0-8 15,1-1-15,-1 0 16,0 1-16,1-1 16,-10 9-16,-8 0 15,-9 0-15,-8 17 16,0 1-16,-1 16 15,9 10 1,9-1-16,9-8 16,8-9-16,9 0 15,0-9-15,0-8 16,9-1-16,0 1 16,8-18-16,0-8 15,18-9 1,-9 0-16,0 9 15,-8-1-15,-10 10 16,1-1-16,0 0 16,-1 9-16,-8 0 15,0 0-15,9 18 16,8-1-16,1 9 16,-1 0-16,1 0 15,8-9 1,0-8-16,8 0 15,1-18-15,0-8 16,8-9-16,1-9 16,-1 18-16,-17-1 15,0 1-15,-17 17 16,0 0-16,-1 0 16,-8 0-1,0 17-15,0 1 16,0 8-16,0-18 15,0 1-15,0 0 16,0-1-16,0 1 16,18-18-16,16-17 15,10-17-15,8 0 16,0-9-16,0 17 16,-26 18-1,0-1-15,0 18 16,-8 0-16,-1 18 15,-8 8-15,-1 26 16,1 17-16,0-8 16,8-9-16,18-9 15,-9-17-15</inkml:trace>
  <inkml:trace contextRef="#ctx0" brushRef="#br0" timeOffset="212339.95">9309 11153 0,'0'0'0,"0"0"0,0 0 16,0 18-16,9 8 15,-1 8-15,1 18 16,-18 17 0,1-8-16,-1-18 15,0-8-15,1-9 16,8 0-16,0-17 16,0-1-16,0 1 15,0-9-15,0-9 16,17-8-16,0-9 15,9-17-15,0 8 16,1 0 0,-1 9-16,-9 9 15,0 0-15,1 8 16,-1 9-16,0 0 16,-8 9-1,0 8-15,-1 0 16,1 1-16,0-1 15,-9-8-15,0-1 16,0 1-16,0 0 16,0-9-16,17-9 15,9-8-15,18-18 16,8-17-16,0 9 16,-9 8-16,1 18 15,-10-1-15,-16 18 16,-10 0-1,1 18-15,9-1 16,-1 26-16,-8 9 16,-1 0-16,1-8 15,17-1-15,0-17 16</inkml:trace>
  <inkml:trace contextRef="#ctx0" brushRef="#br0" timeOffset="212755.96">10473 11119 0,'0'0'0,"0"0"0,-9 0 0,0 0 16,-8 8-16,-9 10 15,0-1 1,-18 18-16,1-1 15,0 9-15,8 1 16,0-1-16,18 0 16,-1-8-16,18-9 15,0-9-15,0-8 16,9 0 0,8-18-16,18-8 15,9-9-15,-10 0 16,-8 0-16,0 8 15,-8 1-15,-10 17 16,1 0-16,0 0 16,8 17-16,1 27 15,-1-1-15,-8 0 16,8-8-16,0-9 16,18 0-1,0-9-15,-18-8 16</inkml:trace>
  <inkml:trace contextRef="#ctx0" brushRef="#br0" timeOffset="213006.48">10664 11188 0,'0'0'0,"0"0"0,0 0 15,0 0-15,0 0 16,0 0-16,17 9 16,0-1-1,27 1-15,17-1 16,8 1-16,1-18 16,-10 1-16,1-1 15,17 9-15,-26 9 16</inkml:trace>
  <inkml:trace contextRef="#ctx0" brushRef="#br0" timeOffset="213256.62">11020 10824 0,'0'0'0,"0"0"15,0 0-15,0 0 16,0 0-16,-9 17 15,0 27 1,-17 25-16,0 18 16,9-1-16,-1 27 15,1 8-15,0-34 16,17-18-16,0-17 16,0-17-16,17-9 15,18-9-15,-18-8 16</inkml:trace>
  <inkml:trace contextRef="#ctx0" brushRef="#br0" timeOffset="213578.52">11298 11274 0,'0'0'0,"0"0"0,0 18 0,17-1 16,0 18-1,-8 8-15,0 0 16,-1 1-16,-8-1 16,-8-17-1,-1 0-15,0 0 0,9-17 16,0-1-16,0 1 16,0 0-16,0-9 15,0 0-15,0-9 16,0-17-1,18-17-15,8-18 16,8-8-16,19-1 16,-1 10-16,26 8 15,-26 34-15</inkml:trace>
  <inkml:trace contextRef="#ctx0" brushRef="#br0" timeOffset="213768.07">11975 11335 0,'0'0'0,"0"0"0,0 0 0,0 17 16,0 18 0,-9 8-16,1 1 15,-1-1-15,9-8 16,0-9-16,0-18 15</inkml:trace>
  <inkml:trace contextRef="#ctx0" brushRef="#br0" timeOffset="213915.14">11966 10919 0,'0'0'0,"0"0"0,0 0 16,0 0-16,9 18 15,0 34-15,-1-18 16</inkml:trace>
  <inkml:trace contextRef="#ctx0" brushRef="#br0" timeOffset="214156.01">12713 11214 0,'0'0'0,"0"0"0,0 0 15,-9 0-15,1 17 16,-10 18-16,-16 8 16,-10 26-16,-8-8 15,17 0-15,1-9 16,-1-9-1,26-26-15</inkml:trace>
  <inkml:trace contextRef="#ctx0" brushRef="#br0" timeOffset="214322.55">12357 11335 0,'0'0'0,"0"0"15,9 0-15,8 17 16,18 18-16,0 17 15,17 0-15,-9-9 16,9 9-16,0-8 16,-26-27-1</inkml:trace>
  <inkml:trace contextRef="#ctx0" brushRef="#br0" timeOffset="-214640.19">13634 10729 0,'0'0'0,"0"0"0,0 0 16,0 0-16,0 17 16,8 9-16,1 43 15,0 35-15,-18 9 16,0 0-16,1-1 16,-10-8-16,1-26 15,-1-26 1,1-9-16,8-17 15,9-8-15,-8-10 16,8 1-16,0 0 16,0-18-16,17-8 15,0-27-15,18 1 16,9-9-16,-1 17 16,0 1-1,1 16-15,-18 1 16,0 8-16,0 9 15,-9 0-15,1 26 16,-1 18-16,-8 8 16,-1 0-16,-8-9 15,9 0-15,17-8 16,0-9-16,-8-17 16</inkml:trace>
  <inkml:trace contextRef="#ctx0" brushRef="#br0" timeOffset="-214223.54">14554 11413 0,'0'0'0,"0"0"0,0 0 16,-9 0 0,1 0-16,-18 0 15,0 0-15,-18 0 16,1 17-16,-9 18 15,-1 8-15,19-8 16,-1 8-16,18-8 16,-1-9-16,18 0 15,0 0-15,9-18 16,8 1 0,1 0-16,8-18 15,8 0-15,1-16 16,9-10-16,-18 0 15,0 18-15,-18 0 16,1 8-16,0 9 16,-9 0-16,0 17 15,0 9 1,17 9-16,1-9 16,-1 8-16,18-8 15,-1 0-15,10-8 16,-27-18-16</inkml:trace>
  <inkml:trace contextRef="#ctx0" brushRef="#br0" timeOffset="-213839.44">15153 11387 0,'0'0'16,"0"0"-16,0 0 0,0 0 15,0 0-15,0 0 16,0 0 0,0 0-16,0 0 15,0 0-15,0 0 16,-9 0-16,1 0 16,-1 17-16,-8 1 15,-1 16-15,10-8 16,8 9-16,0 0 15,17-1 1,0 1-16,1-9 16,-1 0-16,-8 0 15,0-18-15,-1 1 16,1 0-16,-9 8 16,-17 0-16,-10 1 15,-33-1 1,-18 9-16,-1 0 15,27-17-15,35-1 16</inkml:trace>
  <inkml:trace contextRef="#ctx0" brushRef="#br0" timeOffset="-212923.8">16473 11352 0,'0'0'0,"0"0"16,0 0-16,17 0 16,10 26-16,16 26 15,0 0-15,-17 9 16,0 0-1,1 8-15,-10 0 0,-17-8 16,-9-18 0,-8 0-16,8-17 15,0 0-15,1-17 16,-1 0-16,0-9 16,9-9-16,0-8 15,0-27-15,26-25 16,18-35-16,8 0 15,0 18-15,0 16 16,-8 27 0,-1 17-16,-17 17 15</inkml:trace>
  <inkml:trace contextRef="#ctx0" brushRef="#br0" timeOffset="-212440.28">16899 11612 0,'0'0'0,"0"0"0,0 0 0,0 0 0,0 0 16,8 9-16,10 8 15,8 1-15,8-10 16,19 1-16,7-9 16,1-9-16,0 1 15,-18-1 1,1-17-16,-18 0 15,0 0-15,-9-9 16,-8 1-16,-9 16 16,-9 1-16,1 0 15,-19 8-15,1 9 16,-26 9-16,0 25 16,17 1-16,1 17 15,16 9 1,10-1-16,16-8 15,10 9-15,16-1 16,1-8-16,9-17 16,-18-18-16</inkml:trace>
  <inkml:trace contextRef="#ctx0" brushRef="#br0" timeOffset="-211807.82">17949 11569 0,'0'0'0,"0"0"0,0 0 15,0 0-15,-8 0 16,-1 0-16,-17 0 16,-9 17-1,-8 18-15,-1 0 16,10 8-16,-1-9 15,18 1-15,-1 0 16,9-9-16,9-9 16,0-8-16,0-1 15,18-8 1,-1-8-16,9-1 16,9-17-16,-9 9 15,-9-1-15,-8 10 16,0 8-16,-9 0 15,0 8 1,8 10-16,10 16 0,-1 1 16,9 8-1,18-17-15,8-8 16,9-27-16,17-17 16,9-17-16,8-18 15,1-17-15,-18-26 16,-9-8-16,-17-1 15,-17 0-15,-18 10 16,-8 42-16,-18 26 16,1 18-1,-1 0-15,-8 17 16,-18 26-16,-17 17 16,-9 35-16,9 43 15,17 18 1,18-27-16,17-16 15,9-1-15,17-9 16,17-16-16,9-18 16,9-9-16,-35-26 15</inkml:trace>
  <inkml:trace contextRef="#ctx0" brushRef="#br0" timeOffset="-211219.72">19217 11699 0,'0'0'0,"0"0"16,0 0-16,0 0 15,0 0 1,9 0-16,8 8 15,9 1-15,35 0 16,9-1-16,-1-16 16,-8-1-16,0-8 15,-9-9-15,-9-9 16,1 1-16,-18-1 16,-18 0-1,1 9-15,-18 9 16,1-9-16,-18 9 15,-1 8-15,-7 9 16,-1 9-16,0 17 16,-8 17-16,8 9 15,18 0-15,8 0 16,9 0-16,17 8 16,9 1-1,9-18-15,0-8 16,8-9-16,44-17 15,-35-18-15</inkml:trace>
  <inkml:trace contextRef="#ctx0" brushRef="#br0" timeOffset="-211044.41">20155 11604 0,'0'0'0,"0"0"0,0 17 15,0 0-15,0 9 16,0 9-16,0-1 16,-9-16-16,9-10 15,0-8-15</inkml:trace>
  <inkml:trace contextRef="#ctx0" brushRef="#br0" timeOffset="-210912.6">20363 11179 0,'0'0'0,"0"0"0,0 0 16,0 0-1,0 0-15,0 18 16,9-10-16</inkml:trace>
  <inkml:trace contextRef="#ctx0" brushRef="#br0" timeOffset="-210374.45">20902 11647 0,'0'0'0,"0"0"0,0 0 0,0 0 15,0-9-15,-9 1 16,0-1-16,-17-8 15,-8-1-15,-1 18 16,0 9 0,0 8-16,1 1 15,16 8-15,1 0 16,17-1-16,0 1 16,17-8-16,9-1 15,18 0-15,8 1 16,9-1-16,-18 0 15,1 27-15,-1 16 16,-8 10 0,-9-1-16,-18 9 15,-16 8-15,-1-8 16,-17-17-16,0 0 16,-17-18-16,8-17 15,0-9-15,-17 1 16,9-10-1,-1-16-15,1-27 16,-9-26-16,8 1 16,18-10-16,9 1 15,17-9-15,17 0 16,9 9-16,26 8 16,26 1-1,-34 34-15</inkml:trace>
  <inkml:trace contextRef="#ctx0" brushRef="#br0" timeOffset="-209899.8">21023 11690 0,'0'0'0,"0"0"0,0 0 16,0 0-16,0 0 15,9 9-15,8-1 16,9 1-16,27-18 16,16 1-1,-8-1-15,-9-8 16,-9 0-16,-8-9 15,-9 0-15,0 0 16,-17 8-16,0 1 16,-9 8-16,-9 1 15,0-1-15,1 9 16,-10 0 0,-8 17-16,0 1 15,9 16-15,-1 1 16,18 8-16,0 0 15,18 1-15,8-1 16,0 0-16,17-17 16,27-8-16,-10-10 15,-7-16 1,-1-18-16,-26 17 16</inkml:trace>
  <inkml:trace contextRef="#ctx0" brushRef="#br0" timeOffset="-209508.33">21944 11543 0,'0'0'0,"0"0"0,0 0 16,0 17-16,0 1 15,0 16-15,-9 10 16,0-1-16,1 0 15,-1-17-15,0 0 16,9-9-16,0-8 16,0 0-1,0-1-15,0-8 16,0-8-16,18-10 16,17-8-1,8-17-15,0 8 0,-8 1 16,-9 17-1,0-1-15,-17 18 16,0 0-16,-1 0 16,-8 18-16,0 16 15,0 9-15,0 27 16,0-18-16,9 0 16,0-26-16</inkml:trace>
  <inkml:trace contextRef="#ctx0" brushRef="#br0" timeOffset="-209198.01">22804 11595 0,'0'0'0,"0"0"0,0 0 15,0 17-15,8 1 16,1-1-1,0 9-15,-1 0 16,1 0-16,0-9 16,-9 0-16,0-8 15,0 0-15,0-1 16,0 1-16,0-9 16,0 0-16,17-9 15,0-17-15,18-8 16,0-18-1,0 0-15,-9 9 16,-9 17-16,0 8 16</inkml:trace>
  <inkml:trace contextRef="#ctx0" brushRef="#br0" timeOffset="-208707.66">23663 11699 0,'0'-9'0,"0"9"0,0-8 16,0 8 0,0-9-16,0 0 15,-8 1-15,-1-1 16,0-8-16,1 8 15,-19 9-15,1 0 16,-17 17-16,0 1 16,-1 16-16,1 9 15,8 9 1,9 9-16,9-18 16,17-8-16,0-9 15,17-9-15,18-8 16,8 0-16,18-18 15,0-17-15,-1 0 16,-7-9-16,-10 1 16,-17 16-16,0 1 15,-17 8 1,-1 9-16,1 0 16,-9 0-16,0 9 15,9 17-15,8 9 16,9-1-16,18 1 15,-1 0-15,-26-27 16</inkml:trace>
  <inkml:trace contextRef="#ctx0" brushRef="#br0" timeOffset="-208441.69">24236 10902 0,'0'0'0,"0"0"0,0 17 15,0 27-15,0 34 16,-8 26-16,-1 17 16,0 17-16,-8-16 15,0-18-15,-1-9 16,18-17-16,0-26 15,-8-9-15,8-8 16,0-27 0</inkml:trace>
  <inkml:trace contextRef="#ctx0" brushRef="#br0" timeOffset="-208057.62">24462 11491 0,'0'0'0,"0"0"16,0 0-16,0 0 16,0 0-16,0 0 15,-9 17-15,1 9 16,-1 18-16,9 8 16,0 0-16,0-9 15,9 0 1,8-8-16,1-9 15,-1-18-15,9 1 16,9-9-16,8-9 16,1-17-16,-1 0 15,0-8-15,-17 16 16,0 1-16,-8 0 16,-9 8-16,-1 9 15,-8 0 1,0 17-16,9 27 15,0 25-15,-9 9 16,0-9-16,17-8 16,-8-35-16</inkml:trace>
  <inkml:trace contextRef="#ctx0" brushRef="#br0" timeOffset="-207657.23">25044 11872 0,'0'0'0,"0"0"0,0 0 16,0 0-16,0 9 15,9-1-15,17 10 16,26-10-16,17 1 15,1-18-15,-9 1 16,-1-1-16,-16-8 16,-10-1-16,-7 1 15,-1 0 1,-18-1-16,-16 1 16,-1 0-16,-17-1 15,-18 1-15,1 8 16,-9 9-16,0 18 15,17-1-15,0 18 16,9 25-16,18 10 16,16-1-1,44 18-15,44 8 16,60-17-16,174 52 16</inkml:trace>
  <inkml:trace contextRef="#ctx0" brushRef="#br2" timeOffset="-165796.06">1737 12279 0,'0'0'0,"0"0"0,26 0 16,-9 0-16,27 0 16,25 9-16,18-9 15,26 0-15,26 0 16,8 8-16,10-8 15,-1 9-15,18 0 16,-9-9-16,-9 8 16,18 1-1,8-9-15,0 9 16,-8-1-16,8 1 16,9 0-16,0-1 15,9 1-15,9-9 16,-18 0-1,8-9-15,1 1 16,8-1-16,1 0 16,-18 1-16,17-1 15,-8 0-15,0 1 16,0-1-16,-1 9 16,-8-9-16,9 1 15,0-1-15,8 0 16,1 1-16,-10-1 15,18 0 1,0-8-16,1 0 16,7-1-16,10 1 15,-9 0-15,8 8 16,-8 1-16,-9-10 16,17 10-16,1 8 15,8-9 1,-9 0-16,1-8 15,-1 17-15,1-9 16,-1 9-16,1 0 16,-9 0-16,-1 0 15,1 0-15,9 9 16,-10-9-16,-8 9 16,1-9-16,-1 17 15,0-8 1,-9-1-16,18 10 15,-9-1-15,0 0 16,0 0-16,0 1 16,0-1-16,-8 0 15,8 1 1,0-1-16,-9-8 0,1 8 16,8 0-16,-9 1 15,-17-10 1,9 1-16,17 26 15,-8-9-15,-1 0 16,-8-9-16,-1 0 16,1 9-16,0-8 15,17-1-15,0 0 16,-9-8-16,1 0 16,-1-1-1,1 1-15,-1 8 16,9-8-16,0 0 15,0-1-15,1-8 16,-1 0-16,8 9 16,-16-9-16,-1 0 15,1 9-15,-10-1 16,1-8 0,8 9-16,18-1 15,0 1-15,-9-9 16,0 9-16,9-1 15,0 1-15,-9 0 16,-9-1-16,-8 1 16,17 8-16,0-8 15,9 8-15,0 1 16,0-1 0,-1 0-16,1-8 15,0 0-15,0-1 16,-9 1-16,0 0 15,0-1-15,0 1 16,9 8-16,-9-8 16,0 0-16,0-9 15,0 17 1,-8-8-16,8-1 16,-18 1-16,18 8 15,-8-8-15,-9 8 16,-9 1-16,-9-10 15,-8 1-15,-27 0 16,-34-9-16,-26 0 16,-26 0-1,-35 8-15</inkml:trace>
  <inkml:trace contextRef="#ctx0" brushRef="#br2" timeOffset="-164042.59">2084 12738 0,'-9'0'0,"1"0"0,8 0 16,0 0-1,-9 0-15,0 17 16,1 9-16,-1 35 16,9 34-16,-17 53 15,-1 7-15,1-33 16,8-1-1,1-8-15,-1-27 16,-9-34-16,10-9 16,-1-17-16,9-17 15,0 0-15,0-27 16,0-25-16,-17 17 16,-70-546-16,87 572 15,17-17-15,27-52 16,-18-26-16,-26 43 15,0 17 1,0 0-16,17 9 16,-8 0-16,8 9 15,1 0-15,16-1 16,1 1-16,17 0 16,-8-1-1,8 18-15,8 0 0,-16 0 16,-1 9-1,1 0-15,-18 8 16,0 0-16,-18 9 16,1 9-16,-18 0 15,-17-1-15,-8 10 16,-10-1-16,1-8 16,-1-9-16,1 0 15,8 0 1,1-9-16,7 0 15,10-8-15,0 8 16,-1-8-16,10 8 16,-1 0-16,9 1 15,0 8-15,0 0 16,9 8-16,8 10 16,9-1-16,0 9 15,9 0 1,-18-9-16,1 1 15,-1-1-15,-8-17 16,-1 0-16,1-18 16,0 1-16,17-9 15,-9-9-15</inkml:trace>
  <inkml:trace contextRef="#ctx0" brushRef="#br2" timeOffset="-163495.46">2536 13483 0,'-9'0'0,"0"0"15,9 0-15,0 0 16,0 0-16,0 0 16,0 0-16,0 0 15,9 0 1,8-9-16,1 1 16,-1-1-16,18-17 15,0 0-15,-1-9 16,-8 1-16,-8 8 15,-1 0-15,-8 0 16,-1 0-16,-8 0 16,-8 8-16,-1 1 15,0 0 1,-17 8-16,0 9 16,-8 0-16,-1 17 15,-9 9-15,1 18 16,8-1-16,1 0 15,16 1-15,1-1 16,17 0-16,0 1 16,17-1-1,1-17-15,16 9 16,1-10-16,17-16 16,35-18-16,8-8 15,-51 9-15</inkml:trace>
  <inkml:trace contextRef="#ctx0" brushRef="#br2" timeOffset="-163062.36">3395 13214 0,'0'0'0,"-8"0"16,-10 0-16,10 0 16,-1 0-16,0 0 15,1 0-15,-1 0 16,0 0-1,1 0-15,-19 0 16,1 0-16,0 9 16,-8 8-16,-1 9 15,0 0-15,0 9 16,1 0-16,-1-1 16,18 1-16,-1 0 15,10-9 1,8 0-16,0 0 15,8-9-15,10 0 16,8 1-16,43-18 16,-17 0-16</inkml:trace>
  <inkml:trace contextRef="#ctx0" brushRef="#br2" timeOffset="-162562.74">3795 13500 0,'-9'-8'0,"0"-1"0,1 0 16,-1 9-16,9 0 15,-9-8-15,1-1 16,-1 0-16,0 1 16,-17-18-1,0 8-15,0 1 16,9 0-16,-9 17 15,0 0-15,0 17 16,0 0-16,0 1 16,0 16-16,8 1 15,1 0-15,8-9 16,9 0-16,0 0 16,0-18-1,9 1-15,-1-1 16,10-8-16,-1-8 15,18-18-15,0 0 16,-1-9-16,-8 9 16,-8 0-16,-10 9 15,1 8 1,0 9-16,-9 0 16,0 0-16,0 0 15,0 18-15,0-1 16,17 18-16,1-9 15,16 0-15,1 0 16,26-18-16,-9-16 16,-26 8-16</inkml:trace>
  <inkml:trace contextRef="#ctx0" brushRef="#br2" timeOffset="-162258.52">4316 12738 0,'0'0'0,"0"0"0,0 0 16,-9 9-16,0 8 16,1 9-16,-1 9 15,0 17-15,-8 17 16,8 18-1,1 25-15,-10-17 16,1 1-16,17-10 16,0-16-16,0-10 15,0-8-15,0-26 16,0-17-16,17-9 16,-8-9-16,0 9 15</inkml:trace>
  <inkml:trace contextRef="#ctx0" brushRef="#br2" timeOffset="-162029.02">4602 12799 0,'0'0'0,"0"0"15,0 8-15,0 27 16,-8 8-1,-1 27-15,0 25 16,1 26-16,-1-8 16,0-9-16,1-9 15,-1 9-15,18-9 16,-1-43-16</inkml:trace>
  <inkml:trace contextRef="#ctx0" brushRef="#br2" timeOffset="-156027.11">7095 12799 0,'0'0'0,"0"0"0,0 0 0,0 0 16,0 0-16,0 0 15,0 0-15,0 0 16,0 0-16,0 0 16,-9 17-1,0 0-15,-17 18 16,0 26-16,-17 34 16,-1 35-16,1 8 15,8-16-15,-8-1 16,8 0-16,0-34 15,18-9-15,0-18 16,-1-16 0,9-18-16,9 0 15,0-18-15,0 1 16,9 0-16,-9-9 16</inkml:trace>
  <inkml:trace contextRef="#ctx0" brushRef="#br2" timeOffset="-155659.9">7320 12825 0,'0'0'0,"0"0"0,0 0 0,0 0 15,0 0 1,0 17-16,0 0 16,0 18-16,0 0 15,9 17-15,0 17 16,8 26-16,1 18 16,8-9-16,8 17 15,1 0-15,-9 0 16,0-17-1,0-26-15,-8-8 16,-10-1-16,1-26 16,0-8-16,-9-9 15,0-18-15,0-8 16,0 0 0</inkml:trace>
  <inkml:trace contextRef="#ctx0" brushRef="#br2" timeOffset="-155343.87">6799 13544 0,'0'0'0,"0"0"16,0 0-16,0 0 16,0 0-16,0 0 15,0 0-15,0 0 16,18 0-16,16 0 16,27 8-1,9 1-15,8 0 16,9-9-16,8 0 15,-43 0-15</inkml:trace>
  <inkml:trace contextRef="#ctx0" brushRef="#br2" timeOffset="-153598.59">8197 12955 0,'0'0'0,"0"0"0,0 0 0,0 0 16,0 0-16,0 0 15,0 17-15,-8 26 16,-1 44 0,-8 34-16,-9 0 15,0 9-15,8 0 16,10-35-16,-1-25 16,9-18-16,0-9 15,0-17-15,0-17 16,0-1-1</inkml:trace>
  <inkml:trace contextRef="#ctx0" brushRef="#br2" timeOffset="-150515.78">8883 13162 0,'0'0'0,"0"0"0,0 0 16,0 0-16,0 0 15,0 0-15,0 9 16,27 17-16,16 9 15,9 8-15,0 0 16,0-17-16,0 0 16,-8 0-16,-1-8 15,-17-1 1,0-8-16,-8-1 16,-10 1-16,1 0 15,0-9-15,-9 0 16,-9 17-16,-17 18 15,0 8 1,-17 17-16,-10 18 0,1-8 16,0-10-16,17-16 15,9-1 1,9-17-16,0-9 16,17-8-16</inkml:trace>
  <inkml:trace contextRef="#ctx0" brushRef="#br2" timeOffset="-145082.86">8441 13405 0,'0'0'0,"0"0"0,0 0 16,0 0-16,0 0 15,0 0-15,0 0 16,0 0-16,0 0 16,0 0-16,0 0 15,0 0-15,0 17 16,0 1-16,8 16 16,1 18-1,0 18-15,-1-10 16,1-8-16,0-17 15,-1-9-15,1-9 16,-9-8-16,0-1 16,0 1-16,0-9 15,0 0-15,0-9 16,17-8-16,10-26 16,7-1-1,1-8-15,0-8 16,-1-9-16,10-9 15,-18 0-15,-9 43 16</inkml:trace>
  <inkml:trace contextRef="#ctx0" brushRef="#br2" timeOffset="-129784.83">9778 13301 0,'0'0'0,"0"0"0,0 0 0,0 0 0,0 0 16,0 0-16,0 0 15,0 0-15,0 0 16,0 0-16,0 0 16,0 0-1,0 0-15,17 0 16,18 9-16,17-9 15,0 0-15,-8 0 16,-1 0-16,-17-9 16,0 9-1,0 0-15,0 0 0,-17 9 16</inkml:trace>
  <inkml:trace contextRef="#ctx0" brushRef="#br2" timeOffset="-129526.02">9761 13578 0,'0'0'0,"0"0"0,0 0 15,0 0-15,0 0 16,0 0-16,17 0 16,0 0-16,18 0 15,17 9 1,9 8-16,-18 0 16</inkml:trace>
  <inkml:trace contextRef="#ctx0" brushRef="#br2" timeOffset="-123952.64">11914 12807 0,'0'0'0,"0"0"0,0 0 0,0 9 16,0 8 0,9 27-16,8 16 15,1 44-15,-10 26 16,1 0-16,-9 9 16,0-18-16,0-35 15,0-8-15,0-26 16,0-17-16,0-9 15,0-17 1,9-1-16,-1-8 16</inkml:trace>
  <inkml:trace contextRef="#ctx0" brushRef="#br2" timeOffset="-123584.66">12209 13214 0,'0'0'0,"0"0"15,0 0-15,0 0 16,0 9-16,18 8 16,-1 18-16,0 0 15,1 17 1,8 8-16,0 1 15,-9-9-15,1-9 16,-10-17-16,1 0 16,0-9-16,-1-8 15,-8 0-15,0-1 16,0-8-16,0-8 16,18-27-16,-1-51 15,9-10 1,0 18-16,-17 18 15,0 42-15</inkml:trace>
  <inkml:trace contextRef="#ctx0" brushRef="#br2" timeOffset="-123231.79">12930 13050 0,'0'0'0,"0"0"16,0 0-16,0 0 15,0 0-15,0 0 16,0 0 0,9 9-16,8-1 15,1 10-15,8-1 16,0 0-16,8 0 15,1-8-15,-9 0 16,0-1-16,-8 1 16,-10 0-1,1-9-15,0 17 16,-18 9-16,-8 35 16,-36 25-16,-16 36 15,-35 42-15,-35 9 16,-130 148-16</inkml:trace>
  <inkml:trace contextRef="#ctx0" brushRef="#br2" timeOffset="-121219.33">10707 13076 0,'0'-9'0,"0"9"0,0-8 16,0 8-1,0 0-15,0 0 16,0-9-16,0 0 16,17 1-16,1 8 15,-1-9 1,18 0-16,0 9 16,8 0-16,9 9 15,0 8-15,-8 1 16,-1 16-16,1 9 15,-1 27-15,0 8 16,-8 0-16,0 17 16,0 18-16,-9-27 15,-18-25-15,1-18 16,0-8 0,-1-9-16,1-9 15,-9-8-15,9-1 16,25-16-16,-16-10 15</inkml:trace>
  <inkml:trace contextRef="#ctx0" brushRef="#br2" timeOffset="-121017.42">11245 13344 0,'0'0'0,"0"0"16,0 0-16,-8 0 15,-1 18-15,-8 8 16,-9 17-16,-18 18 16,-8 25-1,-9 9-15,9-8 16,9-9-16,-9 0 16,34-43-16</inkml:trace>
  <inkml:trace contextRef="#ctx0" brushRef="#br2" timeOffset="-108651.96">8640 14349 0,'0'0'0,"0"0"0,0 0 0,0 0 16,0 17-16,0 35 15,0 52-15,0 26 16,9 43-16,-9 18 15,0-9 1,9-26-16,-9-35 16,0-17-16,0-35 15,0-17-15,8-26 16,1-17-16,0-1 16</inkml:trace>
  <inkml:trace contextRef="#ctx0" brushRef="#br2" timeOffset="-108255.29">8536 14384 0,'0'0'0,"0"0"0,0 0 16,0 0-1,-9 0-15,1 17 16,-10 18-16,-8 17 16,9 8-16,0 1 15,-1-9-15,10-9 16,8-17-16,0-17 16,0-1-16,8-16 15,18-10 1,0-25-16,9-9 15,-9 9-15,0 8 16,0 18-16,0 0 16,0 17-16,9 0 15,0 34 1,17 18-16,0 9 16,0 8-16,-26-26 15</inkml:trace>
  <inkml:trace contextRef="#ctx0" brushRef="#br2" timeOffset="-107522.15">7155 16055 0,'0'0'0,"0"0"15,0 0-15,0 17 16,0 1-16,0-1 16,18 9-1,-1 0-15,18 0 16,0 0-16,17-17 16,0-1-16,9-16 15,-9-1-15,9-8 16,-18-9-16,9 0 15,-17-9-15,-9 0 16,-18 1 0,-8 8-16,-8 0 15,-18-9-15,0 18 16,0 0-16,-18 17 16,1 17-16,8 18 15,0 8-15,1 9 16,16 0-16,18 0 15,9-9 1,8 9-16,9-9 16,0-8-16,9-9 15,52-35-15,8-17 16,-60 18-16</inkml:trace>
  <inkml:trace contextRef="#ctx0" brushRef="#br2" timeOffset="-107367.64">7928 16081 0,'0'0'0,"0"0"15,0 9-15,0 8 16,0 18-16,9-1 16,8 10-16,-8-18 15,-9-26 1</inkml:trace>
  <inkml:trace contextRef="#ctx0" brushRef="#br2" timeOffset="-107216.3">7928 15544 0,'0'0'0,"0"0"0,0 0 15,0 9 1,18 8-16,-10 9 15,1-17-15</inkml:trace>
  <inkml:trace contextRef="#ctx0" brushRef="#br2" timeOffset="-106583.71">8493 16003 0,'-9'-8'0,"9"-1"0,-9 0 16,9 9-16,0 0 15,-8-8-15,-1-1 16,0 0-16,1 1 16,-18-1-16,0 9 15,-1 0-15,1 17 16,-8 9 0,-1 0-16,18 0 15,-1 0-15,10-9 16,8 1-16,0-10 15,0 1-15,0-9 16,8 0-16,10 0 16,-1 0-16,0 0 15,1 0 1,-1 0-16,0 17 16,18 18-16,-9 26 15,0 25-15,0 1 16,-17-9-16,0-9 15,-18-8-15,0-1 16,-17 1 0,0-18-16,-9 1 0,9-18 15,-17 0 1,-9-18-16,8-16 16,10-1-16,8-17 15,8 0-15,10-17 16,16 8-16,53-52 15,0-25-15,-35 77 16</inkml:trace>
  <inkml:trace contextRef="#ctx0" brushRef="#br2" timeOffset="-106151.95">8536 16211 0,'0'0'0,"0"0"0,0 0 16,0 0-16,0 0 15,0 0-15,0 0 16,0 0-16,18 0 16,8-9-16,8 1 15,10-1-15,-1-8 16,-17-1-1,0 10-15,-8-1 16,-1-8-16,-8-1 16,-1 1-16,-8 0 15,-8-1-15,-1 1 16,0 0-16,1 17 16,-1 0-16,0 0 15,-17 17-15,0 9 16,9 9-1,-1 8-15,18 0 16,0-8-16,9 8 16,8-17-16,1 0 15,8-17-15,9-18 16,-18 1-16,-8 8 16</inkml:trace>
  <inkml:trace contextRef="#ctx0" brushRef="#br2" timeOffset="-105772.53">9005 16098 0,'0'0'0,"0"0"16,0 0-16,0 0 16,0 18-1,9-1-15,-1 0 16,-8 9-16,-8 9 15,-1 0-15,0-1 16,1-8-16,8-17 16,0 0-16,0-1 15,0 1-15,0-9 16,17-17-16,0-9 16,18-18-1,0 10-15,-9 16 16,0 1-16,-17 8 15,-1 9-15,1 0 16,8 18-16,1 25 16,-1 18-1,1-1-15,-1-16 16,9-18-16,-17-9 16</inkml:trace>
  <inkml:trace contextRef="#ctx0" brushRef="#br2" timeOffset="-105420.11">9613 16090 0,'0'0'0,"0"0"0,0 0 16,0 17 0,17 0-16,1 18 15,-1 0-15,0 17 16,9 0-16,-8-9 16,-10-17-16,1 0 15,0-9-15,0-8 16,-9 0-16,0-1 15,0-16-15,8-18 16,10-26-16,-1-35 16,0 9-1,1 43-15</inkml:trace>
  <inkml:trace contextRef="#ctx0" brushRef="#br2" timeOffset="-105000.41">10108 16220 0,'-9'0'0,"1"0"0,-1 0 16,0 0-16,9 0 16,0 0-16,0 0 15,0 0-15,0 0 16,9-9-1,8 0-15,1 1 16,-1-1-16,-8 0 16,-1 1-16,1 8 15,0-9-15,-9 0 16,0 9-16,0-8 16,0 8-16,-9-9 15,0 9 1,1 0-16,-1 0 15,-8 9-15,-1 8 16,1 0-16,8 9 16,9 9-16,0 0 15,9 8-15,8-17 16,1-9-16,8-8 16,8-26-16,-8 8 15</inkml:trace>
  <inkml:trace contextRef="#ctx0" brushRef="#br2" timeOffset="-104727.47">10447 16098 0,'0'0'0,"0"0"15,0 0-15,0 0 16,0 0-16,0 0 15,-9 0-15,0 18 16,1-1-16,-10 9 16,1 9-16,-1 17 15,1 0-15,17 0 16,9-9 0,8-17-16,0 0 15,1-17-15,34-9 16,0-26-16,-35 8 15</inkml:trace>
  <inkml:trace contextRef="#ctx0" brushRef="#br2" timeOffset="-104502.2">10586 16124 0,'0'0'0,"0"0"0,0 0 16,17 0-16,0 0 16,27 0-16,25-8 15,9-10 1,9-25-16,-17 0 16,-27 0-16,-26 25 15</inkml:trace>
  <inkml:trace contextRef="#ctx0" brushRef="#br2" timeOffset="-104254.17">10698 15865 0,'0'0'0,"0"0"0,0 0 15,0 17-15,0 9 16,0 26-16,9 8 15,-9 10 1,-9 16-16,9 18 16,0-26-16,0-8 15,0-10-15,18-25 16,-10-18-16,27 0 16,26-8-16,-35 0 15</inkml:trace>
  <inkml:trace contextRef="#ctx0" brushRef="#br2" timeOffset="-103934.96">11185 16211 0,'0'0'0,"0"0"16,0 0-16,0 0 15,0 0-15,0 0 16,-9 0-16,0 17 16,1 1-16,-1 8 15,-8 17-15,17 9 16,0-9-1,0 1-15,8-1 16,1-17-16,8 0 16,1-18-16,-10 1 15,10-9-15,-1 0 16,0-9-16,1 1 16,-9-10-16,-1-8 15,-16 1-15,-1-1 16,-9 8-1,1 1-15,0 0 16,17 8-16,-9 0 16,0-8-16,9 8 15</inkml:trace>
  <inkml:trace contextRef="#ctx0" brushRef="#br2" timeOffset="-103635.96">11775 16237 0,'0'0'0,"0"9"16,0 8-16,9 18 16,0 8-16,-1 9 15,1-9-15,-9 1 16,0-1 0,0 0-16,0-17 15,0 0-15,0-9 16,0-8-16,0 0 15,0-1-15,0 1 16,0-9-16,0 0 16,0-9-16,9-8 15,17-35-15,17-35 16,9 1 0,-34 51-16</inkml:trace>
  <inkml:trace contextRef="#ctx0" brushRef="#br2" timeOffset="-103099.83">11350 14280 0,'0'0'0,"0"0"0,0 0 15,0 0-15,0 0 16,0 17-16,0 18 16,17 25-1,-8 36-15,-1 7 16,-8-7-16,9-10 16,0-8-1,-1-8-15,-8-27 0,18-17 16,-9-9-1,-1-17-15</inkml:trace>
  <inkml:trace contextRef="#ctx0" brushRef="#br2" timeOffset="-102784.52">11376 14254 0,'0'0'0,"0"0"0,-9 8 15,0 18 1,1 9-16,-18 8 16,0 18-16,-9 0 15,17-18-15,10-17 16,8-9-16,0-17 16,8-8-16,19-10 15,7-8-15,10 0 16,-18 0-1,-18-8-15,1 16 16,0 1-16,-1 8 16,1 9-16,9 0 15,-1 18-15,9 8 16,-17-18-16</inkml:trace>
  <inkml:trace contextRef="#ctx0" brushRef="#br2" timeOffset="-102206.75">11619 15241 0,'0'0'0,"0"0"16,0 0-16,17 9 15,1-1-15,8 1 16,26 0-16,9-9 16,-1-9-16,1 0 15,-9-17-15,0 0 16,-8-8 0,-18-1-16,0 9 15,-17 9-15,-1-1 16,-16 1-16,-1 0 15,0 8-15,-8 9 16,-1 0 0,-8 18-16,9-1 15,0 17-15,-1 1 16,18 0-16,0 8 16,18-8-16,-1-9 15,0 0-15,18-9 16,17-8-16,18-18 15,-18 0-15,-35 9 16</inkml:trace>
  <inkml:trace contextRef="#ctx0" brushRef="#br2" timeOffset="-102044.74">12453 15042 0,'0'0'0,"0"0"0,0 17 16,0 18-16,0-1 15,0 10 1,8-1-16,1-17 16,0-9-16,-1-8 15,-8-9-15,0 0 16</inkml:trace>
  <inkml:trace contextRef="#ctx0" brushRef="#br2" timeOffset="-101917.71">12574 14721 0,'0'0'0,"0"0"0,0 0 16,9 18-16,8-1 15,1 0-15</inkml:trace>
  <inkml:trace contextRef="#ctx0" brushRef="#br2" timeOffset="-101419.55">12913 15085 0,'0'0'0,"0"0"0,0 0 16,0 0-16,0 0 16,0 0-16,0 0 15,-9 0-15,0 0 16,-8 0-16,-9 9 15,0 8 1,0 0-16,8 9 16,1-8-16,0 8 15,17-9-15,0-8 16,0-1-16,8 1 16,1 0-16,8-1 15,1 1 1,-1 0-16,1 8 15,-1 0-15,0 18 16,1 26-16,-10 8 16,1 0-16,0 0 15,-9-8-15,-9-18 16,0-8-16,1-9 16,-1-9-16,0-8 15,1 0 1,-1-1-16,0-8 15,-8-8-15,0-18 16,25-35-16,1-17 16,0 9-16,-1 43 15</inkml:trace>
  <inkml:trace contextRef="#ctx0" brushRef="#br2" timeOffset="-101051.09">12974 15302 0,'0'0'0,"0"0"16,0 0-16,0 0 16,0 0-16,0 0 15,8 0-15,10 8 16,8-8 0,8-8-16,10-1 15,-1 0-15,1-8 16,-18 8-16,0 1 15,-18-1-15,1 0 16,0 1-16,-18-1 16,0-8-16,1-1 15,-27 18 1,0 0-16,1 18 16,-1-1-16,9 18 15,8-1-15,18 10 16,9-1-16,8 9 15,9-9-15,9-17 16,26-8-16,-18-27 16,-25 0-1</inkml:trace>
  <inkml:trace contextRef="#ctx0" brushRef="#br2" timeOffset="-100639.52">13521 15059 0,'0'0'0,"0"0"15,8 17-15,1 1 16,0 16-16,-1 10 16,1 8-16,0-9 15,-1 9-15,1 0 16,0-9-16,-9-8 15,0-9 1,0-9-16,0-8 16,0 0-16,0-1 15,0-8-15,0-8 16,0-1-16,0-8 16,0-1-16,8 1 15,1 8-15,0 1 16,-9-1-16,9 9 15,-1 0 1,1 0-16,-9 0 16,9 17-16,-1 9 15,1 0-15,8 0 16,1-8-16,-1-10 16,-8 1-16</inkml:trace>
  <inkml:trace contextRef="#ctx0" brushRef="#br2" timeOffset="-100289.33">13885 15172 0,'0'0'0,"0"0"0,0 0 16,0 0-1,0 8-15,9 10 16,8 8-16,1 8 16,8 1-16,0 0 15,0 8-15,0 0 16,-9-17-16,-8 0 16,0-17-16,-1 0 15,-8-1 1,0 1-16,0-9 15,0-9-15,9-25 16,8-18-16,1-26 16,-1 0-1,9 8-15,-8 36 0</inkml:trace>
  <inkml:trace contextRef="#ctx0" brushRef="#br2" timeOffset="-99589.7">14537 15172 0,'0'0'0,"0"0"16,0 0-16,0 0 16,0 0-16,-9-9 15,0 0-15,-8 1 16,-9 8-16,0 8 15,-9 10-15,0 16 16,1 10 0,-1-1-16,17 9 15,10-9-15,8-8 16,0-9-16,0-17 16,8-1-16,10-8 15,8-8-15,-9-1 16,9 0-16,0-8 15,-17 8-15,0 1 16,-1 8 0,1 0-16,0 0 15,-1 0-15,10 17 16,-1 0-16,1 9 16,16 0-16,-8 0 15,0-17-15,9-9 16,26-35-1,-18 18-15</inkml:trace>
  <inkml:trace contextRef="#ctx0" brushRef="#br2" timeOffset="-99383.39">14780 14678 0,'0'0'0,"0"9"0,0 17 15,0 34-15,0 18 16,0 26-16,0 9 16,0-18-16,0-8 15,0-27-15,0-8 16,0-17-16,0-18 16,0-8-1,0-9-15</inkml:trace>
  <inkml:trace contextRef="#ctx0" brushRef="#br2" timeOffset="-98614.54">14979 15154 0,'0'0'0,"0"0"0,0 0 16,0 0-16,0 9 15,0 8 1,0 1-16,0 16 15,0 1-15,0 0 16,0-9-16,9 0 16,-9-9-16,9-8 15,-9-1-15,9 1 16,-1-9-16,1 0 16,0-9-1,-1 1-15,1-1 16,0 0-16,-1 9 15,-8 0-15,0 0 16,0 0-16,9 0 16,0 18-16,-1-1 15,10 0 1,-1 9-16,0 0 16,10 0-16,16-17 15,0 0-15,1-18 16,-9 0-16,-1 1 15,-8-1-15,0 0 16,-17 1-16,0-1 16,-1 9-16,1 0 15,-9 0-15,0 0 16,9 0 0,-1 0-16,1 0 15,-9-9-15,0 1 16,0-1-16,0 0 15,0 1-15,0 8 16,0 0-16,0 0 16,0-9-16,0 0 15,0 1 1,0-1-16,0 0 16,0 1-16,0-1 15,0 0-15,-9 1 16,1 8-16,-1 0 15,0 0-15,1 0 16,-1 17-16,0 0 16,9 27-1,-8 16-15,8-8 16,0-9-16,17-8 16,0-9-1,18-17-15,-9-1 0,-8 1 16</inkml:trace>
  <inkml:trace contextRef="#ctx0" brushRef="#br2" timeOffset="-97579.7">16386 15215 0,'0'0'0,"0"0"0,-8 0 16,-1 0-16,-8 17 16,-10 18-16,10 8 15,0 9 1,-1 9-16,18-9 15,0-9-15,18-17 16,-1 0-16,0-17 16,10-1-16,-1 1 15,-9-18-15,9-17 16,0-8-16,-17-9 16,-1-9-1,-8 8-15,-8 10 16,-1 8-16,0 8 15,9 1-15,0 0 16,0-9-16,9 0 16,8-18-16,18 10 15,9-10-15,8 1 16,0 9 0,-9-1-16,1 18 15,-18-1-15,-18 10 16,1 8-16,-9 0 15,-9 26-15,-25 43 16,-18 43-16,-9 44 16,0 9-16,18-9 15,8-18-15,17-16 16,18-36 0,0-8-16,18-26 15,-1-17-15,1-9 16,-1-18-16,0 1 15,1-18-15,-1 1 16,9-18-16,0-26 16,-9 0-16,-8 0 15,-9 0 1,-9 17-16,1 1 16,8 16-16,0 1 15,0 8-15,0 1 16,0-1-16,8 0 15,19-17-15,25 0 16,-18 9 0</inkml:trace>
  <inkml:trace contextRef="#ctx0" brushRef="#br2" timeOffset="-97201.68">17585 14895 0,'0'0'0,"0"0"16,0 0-16,0 0 15,0 0-15,0 0 16,0 0-1,-9 8-15,0 18 16,-17 26-16,0 26 16,-17 26-16,-9 9 15,0 17-15,-1-18 16,19-17-16,8-17 16,8-8-16,1-18 15,8-9-15,1-17 16,8-17-1,0-1-15,8-16 0,1-10 16,0 10 0</inkml:trace>
  <inkml:trace contextRef="#ctx0" brushRef="#br2" timeOffset="-96924.02">17437 14999 0,'0'0'0,"0"0"16,0 0-16,0 0 16,0 8-16,9 18 15,8 17-15,0 18 16,18 26-16,0 25 16,8 1-16,-8-1 15,8-16-15,1 8 16,-1-18-1,-17-25-15,0-18 16,-8-17-16,-10 0 16,1-17-16,-9-1 15</inkml:trace>
  <inkml:trace contextRef="#ctx0" brushRef="#br2" timeOffset="-96716.7">17368 15553 0,'0'0'0,"0"0"0,0 0 16,0 0-1,17 8-15,18 1 16,25-9-16,19-26 15,-36 9-15</inkml:trace>
  <inkml:trace contextRef="#ctx0" brushRef="#br2" timeOffset="-93057.6">18549 12565 0,'0'0'0,"0"0"0,0 0 0,0 0 16,0 0-16,0 9 15,8 17-15,1 26 16,8 34 0,1 18-16,-10 17 15,1 18 1,0 8-16,-9-8 0,8 8 16,-8 0-16,9 0 15,0 1 1,-1 7-16,1-7 15,0 8-15,-1-1 16,1-7-16,0 8 16,8-9-16,-8-17 15,0 8-15,-1-16 16,1-1-16,-9 17 16,0-16-16,9-10 15,-1 1-15,-8 8 16,9 0-16,0-8 15,-1-1 1,-8 18-16,9 9 16,0-18-16,-1 0 15,-8 9-15,9-17 16,0 0-16,-1 8 16,-8 9-16,9-18 15,0-16 1,-9 8-16,0 8 15,8-17-15,1-8 16,-9-18-16,-9-34 16,9-26-16</inkml:trace>
  <inkml:trace contextRef="#ctx0" brushRef="#br3" timeOffset="-76026.67">19104 13188 0,'-8'0'0,"-1"0"0,9 0 16,-9 0-16,9 18 16,0-1-16,0 0 15,0 1-15,9-1 16,8 0-16,1 1 16,-1-10-1,9 1-15,9 0 16,8-9-16,1-18 15,-18 1-15,0 0 16,-18-1-16,1-8 16,0 0-16,-1 0 15,-8 9-15,-8 0 16,-1-1-16,0 1 16,1 9-1,-1 8-15,0 0 16,1 0-16,-1 25 15,-8 19-15,17 8 16,0 8-16,0 1 16,0-9-1,17-9-15,9-17 16,-9-17-16</inkml:trace>
  <inkml:trace contextRef="#ctx0" brushRef="#br3" timeOffset="-75863.09">19686 13396 0,'0'0'0,"0"0"0,0 0 15,0 0-15,0 0 16,0 9-16</inkml:trace>
  <inkml:trace contextRef="#ctx0" brushRef="#br3" timeOffset="-75150.5">20346 13162 0,'0'0'0,"0"0"0,0 0 16,0 0-16,0-8 16,0-1-16,-9 0 15,1 1-15,-1-1 16,-8-8-16,-1 8 15,1 9 1,-9 0-16,0 9 16,8 8-16,1 0 15,0 18-15,-1 0 16,18-1-16,0-8 16,9 0-16,0-8 15,8-10 1,0 1-16,9 0 15,-8-1-15,-1 10 16,9-1-16,0 18 16,0 8-1,0 18-15,-17 8 0,0 9 16,-18-18-16,0-8 16,-17-8-16,0-10 15,0-8 1,-8 0-16,-10-17 15,1 0-15,8-9 16,0-9-16,18 0 16,-1-25-16,10-18 15,16-9 1,36 0-16,-1 27 0</inkml:trace>
  <inkml:trace contextRef="#ctx0" brushRef="#br3" timeOffset="-75028.98">20867 13258 0,'0'0'0,"0"0"0,0 0 15,0 0 1,0 0-16,9 0 0</inkml:trace>
  <inkml:trace contextRef="#ctx0" brushRef="#br3" timeOffset="-70916.98">21440 12989 0,'0'-8'0,"0"-1"0,0 9 0,0 0 16,9 0-16,8 0 15,1 0 1,8 0-16,0 9 15,0 8-15,0 0 16,0 1-16,0-1 16,-9 0-16,-8 1 15,0-1-15,-1 9 16,-8 8-16,-26 18 16,-8-8-16,-10-1 15,1 0 1,-18 1-16,0-1 15,9 0-15,0 1 16,0-10-16,17-8 16,0 9-16,1-9 15,16 8-15,1-8 16,0 0-16,8 0 16,9-8-1,0 8-15,0 0 16,17-9-16,1 0 15,25 1-15,9-10 16,18 1-16,-10-9 16,-8-9-1,9-17-15,-9-8 0,-8-1 16,-18 0 0,-17 9-16,-9 0 15,-9 0-15,-9 0 16,-8-8-16,-8-1 15,-1 9-15,0 9 16,0 0-16,9 17 16,9 0-16,8 0 15,9 0-15,0 0 16</inkml:trace>
  <inkml:trace contextRef="#ctx0" brushRef="#br3" timeOffset="-70109.69">21805 13786 0,'0'0'0,"0"0"16,0 0-16,0 0 15,0 0-15,0 0 16,9 0-16,-1 0 16,10 0-16,-1 0 15,0 0-15,1 0 16,8 0-16,0 0 15,0 0 1,0 0-16,-9 0 16,1 0-16,-10 0 15,1 0-15,0 0 16,-1 0-16,1 0 16,-9 0-16,9 0 15,-9 0 1,0 0-16,0 0 15,0 0-15,0 0 16,0 0-16,0 0 16,0 0-16,-9 0 15,0 9-15,1 8 16,-10 0-16,1 1 16,0-1-16,-1 0 15,1-8-15,0 0 16,-1-1-1,9 1-15,1 0 16,8-1-16,0-8 16,0 0-16,0 0 15,0 0-15,0 0 16,0 9-16,0 0 16,17-1-16,9 1 15,9 0 1,26-1-16,-27-8 15</inkml:trace>
  <inkml:trace contextRef="#ctx0" brushRef="#br3" timeOffset="-67020.18">22717 13526 0,'-9'-8'0,"-8"-1"0,17 9 0,-9-9 16,0 1-16,1 8 16,8 0-1,0 0-15,0 0 16,0 0-16,0-9 15,0 9-15,0 0 16,0-9-16,17 1 16,9-1-16,0 0 15,9 1 1,0 8-16,25 8 16,-25 1-16</inkml:trace>
  <inkml:trace contextRef="#ctx0" brushRef="#br3" timeOffset="-66742.16">22569 13725 0,'0'0'0,"0"0"0,0 0 15,0 0 1,0 0-16,9 0 16,17 0-16,17 0 15,18-8-15,-26 8 16</inkml:trace>
  <inkml:trace contextRef="#ctx0" brushRef="#br3" timeOffset="-65408.44">23689 12946 0,'0'-9'0,"0"9"16,0 0-16,0 0 15,0 0-15,0 0 16,-8 0-16,-18 18 16,0 16-16,-18 36 15,1 33-15,-18 45 16,9 42-16,26-8 15,8-9-15,27-17 16,8-35 0,9-8-16,18-26 15,8-18 1,9-26-16,-26-34 0</inkml:trace>
  <inkml:trace contextRef="#ctx0" brushRef="#br3" timeOffset="-58947.59">24228 13076 0,'0'0'0,"0"0"16,0 0-16,0 0 0,0 0 15,0 0-15,-9 9 16,0 8 0,1 26-16,-10 18 15,1-1-15,0 1 16,8-9-16,0-9 15,9-17-15,0-8 16,0-10-16</inkml:trace>
  <inkml:trace contextRef="#ctx0" brushRef="#br3" timeOffset="-58528.04">24940 13154 0,'-9'0'0,"0"0"16,1 0-16,-1 0 15,0 8-15,-17 10 16,0 8-16,0 8 15,9 1-15,-1 17 16,10 0 0,8-9-16,17 1 15,1-18-15,-1 0 16,18 0-16,-1-18 16,18-8-16,1-8 15,-10-18 1,0 0-16,-8-18 15,-18 1-15,-8 0 16,-18 8-16,-8 0 16,-9 1-16,-17 16 15,8 1-15,0 17 16,0 0-16,18 0 16</inkml:trace>
  <inkml:trace contextRef="#ctx0" brushRef="#br3" timeOffset="-57996.06">24019 13899 0,'0'0'0,"0"0"15,0 0-15,0 0 16,-8 17-16,-1 0 16,0 18-16,1 8 15,8 9-15,0-9 16,0 1 0,17-18-16,0 0 15,1-9-15,-1-8 16,0-18-16,9 0 15,9-17-15,0 0 16,-9 0-16,-9-8 16,-8-1-16,-9 9 15,-9 9-15,1 0 16,-18-1 0,0 10-16,-1 8 15,27 0-15,0 0 16</inkml:trace>
  <inkml:trace contextRef="#ctx0" brushRef="#br3" timeOffset="-57746.81">24618 14011 0,'0'0'0,"0"0"0,0 0 16,0 0-16,0 0 15,18 0 1,-1 0-16,9-8 16,35-1-16,17 0 15,-8 9-15,-36 0 16</inkml:trace>
  <inkml:trace contextRef="#ctx0" brushRef="#br3" timeOffset="-57528.18">25278 13829 0,'0'0'0,"0"0"0,0 0 15,0 18-15,0 16 16,-8 18-16,-1 9 16,-8 34-1,-9 0-15,26-43 16,8-26-16</inkml:trace>
  <inkml:trace contextRef="#ctx0" brushRef="#br3" timeOffset="-57208.66">25617 13119 0,'0'0'0,"0"0"16,0 0-16,0 0 16,0 0-16,17 17 15,1 9-15,17 18 16,-1 25-16,10 9 16,-1 26-16,1 17 15,-18 18-15,-18-1 16,-16 18-1,-27 9-15,-52 34 16,-121 208-16</inkml:trace>
  <inkml:trace contextRef="#ctx0" brushRef="#br3" timeOffset="-53482.04">19156 14877 0,'0'0'0,"0"0"0,0 0 0,0 0 16,0 0-16,0 0 16,0 0-16,18 9 15,8 0-15,17-9 16,-8 0-16</inkml:trace>
  <inkml:trace contextRef="#ctx0" brushRef="#br3" timeOffset="-53318.78">19947 14773 0,'0'0'0,"0"0"0,0 0 16,0 0-16,0 0 15,0 0 1,0 18-16,8-10 16</inkml:trace>
  <inkml:trace contextRef="#ctx0" brushRef="#br3" timeOffset="-53150.13">19573 15328 0,'0'0'0,"0"0"0,0 0 16,0 0-16,0 0 15,9 0-15,0 8 16,-1-8-16</inkml:trace>
  <inkml:trace contextRef="#ctx0" brushRef="#br3" timeOffset="-51731.38">20876 14366 0,'0'0'0,"0"0"0,0 0 15,0 0-15,0 0 16,0 0-16,-9 0 16,0 9-16,1 8 15,-1 1 1,-17 16-16,-17 44 15,8 17-15,0 9 16,-8 35-16,8 26 16,18-10-16,8 36 15,9-9-15,9-26 16,17-9-16,8-43 16,1-9-1,17-26-15,9-17 16,0-26-16,-35-17 15</inkml:trace>
  <inkml:trace contextRef="#ctx0" brushRef="#br3" timeOffset="-51230.78">21310 14600 0,'0'0'0,"0"0"0,0 0 0,0 9 15,-9 8 1,1 26-16,-1 9 16,0 9-16,9-9 15,0 0-15,9 9 16,8-18-16</inkml:trace>
  <inkml:trace contextRef="#ctx0" brushRef="#br3" timeOffset="-50580.82">21987 14799 0,'0'0'0,"0"-8"0,0 8 15,0 0-15,0 0 16,0 0-16,0 0 16,0 0-16,0 17 15,0 0-15,0 1 16,0 16-16,0 1 16,0 8-16,18 1 15,8-18 1,8 0-16,1-9 15,9-9-15,-1-16 16,0-1-16,1-17 16,-1 0-16,-8-17 15,-9 8-15,-9-17 16,-8-8-16,-9 8 16,-9 8-16,-17 10 15,0 16 1,-17 10-16,-27 34 15,-8 17-15,52-26 16</inkml:trace>
  <inkml:trace contextRef="#ctx0" brushRef="#br3" timeOffset="-48864.3">21232 15683 0,'0'0'0,"0"0"15,0 0-15,0 0 16,-9 0-16,0 0 15,1 0-15,-1 8 16,0 10-16,1 8 16,-10 17-1,10 0-15,8 1 16,17-1-16,0-8 16,18-9-16,0-9 15,8-8-15,1-18 16,-1-8-16,1-9 15,-1 0-15,-17 0 16,-9-9-16,-8 0 16,-9 1-1,-9-1-15,1 9 16,-1 9-16,-8-1 16,-1 18-16,18 0 15,-8 9 1,8 0-16</inkml:trace>
  <inkml:trace contextRef="#ctx0" brushRef="#br3" timeOffset="-48649.33">21857 15821 0,'0'0'0,"0"0"16,0 0-16,0 0 16,0 0-16,17 0 15,18 0-15,26-8 16,26-1-16,-44 0 16</inkml:trace>
  <inkml:trace contextRef="#ctx0" brushRef="#br3" timeOffset="-48431.49">22595 15536 0,'0'0'0,"0"0"0,-9 0 16,1 17-16,-1 17 15,-8 27 1,-1 8-16,1 18 15,0 0-15,17-18 16,0-9-16,8-25 16,1-18-16</inkml:trace>
  <inkml:trace contextRef="#ctx0" brushRef="#br3" timeOffset="-48063.9">22751 14704 0,'0'0'0,"0"0"16,0 0-16,0 0 15,9 9-15,9 8 16,8 0-16,8 27 16,27 25-16,0 35 15,-18 17-15,-8 18 16,-18 34-16,-17-17 16,-8-9-1,-10-8-15,-8-35 16,-8-18-16,7-25 15,-7-9-15,8-26 16,17-18-16,0-8 16</inkml:trace>
  <inkml:trace contextRef="#ctx0" brushRef="#br3" timeOffset="-47580.55">23689 14635 0,'0'0'0,"0"0"0,0 0 16,0 0-16,0 0 15,0 0-15,0 0 16,-8 8-16,-1 10 15,-17 16-15,0 10 16,-18 51 0,-16 35-16,8 8 15,-1 10-15,10 8 16,26-9-16,-1 9 16,10-9-16,25-34 15,18-1 1,8-34-16,-8-17 15,17-27-15,-9-25 16,-25-9-16</inkml:trace>
  <inkml:trace contextRef="#ctx0" brushRef="#br3" timeOffset="-45764.29">24106 14964 0,'-9'0'0,"1"0"0,-1 0 16,0 0-1,1 0-15,-1 0 0,0 0 16,1 0-16,-1 0 16,0 0-1,1 0-15,-18 17 16,-1 18-16,10 8 15,0-8-15,17 17 16,0 0 0,17-9-16,0-17 0,1 0 15,17 0-15,-1-17 16,1-1 0,8-16-16,-8-1 15,9-8-15,-18-9 16,0 0-16,-18-9 15,1-8-15,-18 8 16,1 0-16,-10 1 16,-8 8-16,0 9 15,0-1-15,-9 18 16,27 0 0,8 0-16</inkml:trace>
  <inkml:trace contextRef="#ctx0" brushRef="#br3" timeOffset="-45407.99">24306 15613 0,'0'0'0,"0"0"0,0 0 16,0 0-16,0 0 15,0 18-15,0 8 16,0 8-16,9 27 15,-9 17-15,8 0 16,-8-9 0,9-8-16,-9-9 15,9-26-15,-1-18 16,1 1-16</inkml:trace>
  <inkml:trace contextRef="#ctx0" brushRef="#br3" timeOffset="-45025.54">24627 14825 0,'0'0'0,"0"-8"16,0-1-16,0 0 16,0 9-16,0 0 15,9 0-15,8 18 16,18 8-16,17 43 16,0 26-16,0 18 15,-8 25 1,-10 1-16,-16 0 15,-10-10-15,-16-7 16,-10-18-16,-8-9 16,-8-26-16,-1-17 15,0-17-15,9-27 16,17 1-16</inkml:trace>
  <inkml:trace contextRef="#ctx0" brushRef="#br3" timeOffset="-44712.82">25548 15180 0,'0'0'0,"0"0"15,0 0-15,0 0 16,0 0-16,0 0 16,0 0-16,0 0 15,0 0-15,17 0 16,0 9-16,9 0 16,9-1-1,17 1-15,9 0 16,-9-9-16,-8 0 15,-10 0-15,-16 8 16</inkml:trace>
  <inkml:trace contextRef="#ctx0" brushRef="#br3" timeOffset="-44469.22">25574 15544 0,'0'0'0,"0"0"0,0 0 16,0 0-16,0 0 15,0 0 1,0 0-16,17 0 16,9 0-16,0 9 15,9-1-15,17-8 16,9 9-16,-26-9 15</inkml:trace>
  <inkml:trace contextRef="#ctx0" brushRef="#br3" timeOffset="-43981.3">26373 15406 0,'0'0'0,"0"0"0,0 0 16,0 0-16,0 0 15,17 0-15,9 8 16,17 1-16,10 0 16,16-9-16,0 0 15,10 0-15,16-9 16,-43 0-1</inkml:trace>
  <inkml:trace contextRef="#ctx0" brushRef="#br3" timeOffset="-43743.28">27171 15042 0,'0'0'0,"0"0"0,0 0 15,0 0-15,0 9 16,0 8-16,9 9 16,0 26-16,0 0 15,-1 17-15,-8 9 16,0 0-16,0-9 16,9-17-1,0-9-15,-1-25 16</inkml:trace>
  <inkml:trace contextRef="#ctx0" brushRef="#br3" timeOffset="-43263.74">27910 14514 0,'0'0'0,"0"0"0,0 0 16,0 0-16,0 0 16,0 0-16,-9 0 15,0 17 1,1 0-16,-18 18 16,-1 25-16,-16 18 15,0 44 1,-9 25-16,8 9 0,1 26 15,17 17-15,8 0 16,10-8-16,16-18 16,10-17-1,8-35-15,8-34 16,1-18-16,-9-35 16,26-16-16,-8-10 15</inkml:trace>
  <inkml:trace contextRef="#ctx0" brushRef="#br3" timeOffset="-42697.84">28396 14791 0,'0'0'0,"0"0"0,0 0 16,0 0-16,0 0 16,0 0-16,-9 0 15,1 8-15,-1 10 16,-17 16-16,8 27 16,1 8-16,17 1 15,0-10 1,17-8-16,-8-9 15,8-17-15,10 0 16,7-17-16,1 0 16,0-18-16,-1 0 15,-7-17-15,-1-17 16,0-18-16,-18 1 16,1 8-16,-18 0 15,1 17 1,-1 1-16,-17 16 15,0 1-15,0 17 16,-18 9-16,27-1 16</inkml:trace>
  <inkml:trace contextRef="#ctx0" brushRef="#br3" timeOffset="-42428.07">28413 15674 0,'0'0'0,"0"9"0,0 8 16,0 26-1,9 35-15,-9 9 16,0 8-16,0-8 15,-9-18-15,1-8 16,8-18-16,0-34 16,8-9-16,1 0 15</inkml:trace>
  <inkml:trace contextRef="#ctx0" brushRef="#br3" timeOffset="-42178.8">28839 14756 0,'0'0'0,"0"0"16,0 9-16,26 34 15,9 35-15,17 52 16,-9 52-16,-8 43 15,-35 52-15,-26 18 16,-26-1-16,-35-52 16,9-60-1,43-112-15</inkml:trace>
  <inkml:trace contextRef="#ctx0" brushRef="#br3" timeOffset="-21649.44">24123 16402 0,'0'0'0,"0"0"0,0 0 0,0 0 16,0 8-16,0 18 15,0 18-15,9 33 16,0 53-1,0 26-15,-9 9 16,-9-35-16,0-26 16,0-18-16,9-25 15,0-26-15,0-27 16,0 1-16,0-9 16</inkml:trace>
  <inkml:trace contextRef="#ctx0" brushRef="#br3" timeOffset="-21285.28">24184 16549 0,'0'0'0,"0"0"0,0 0 16,0 0-16,-8 8 15,-1 18 1,-17 18-16,-9 25 15,0-8-15,1-1 16,-1-16-16,18-18 16,-1 0-16,18-18 15,0-8-15,0-8 16,0-10-16,18-25 16,-1-9-1,0 17-15,1 1 16,-10 16-16,10 1 15,-1 17-15,0 0 16,18 17-16,26 27 16,0 8-16,8 0 15,-8 0-15,-35-35 16</inkml:trace>
  <inkml:trace contextRef="#ctx0" brushRef="#br3" timeOffset="-20452.16">22526 17926 0,'0'0'0,"0"0"16,0 0-16,0 0 15,0 0-15,0 9 16,17 8-1,0 0-15,18 0 16,0-8-16,8 0 16,1-1-16,8-16 15,0-1-15,0-8 16,-9-9-16,1 0 16,-18 0-16,0-9 15,-17 1 1,-1 8-16,-8 8 15,0 1-15,-8 0 16,-1-1-16,-8 1 16,-1 17-16,1 0 15,-1 9-15,1 8 16,0 18-16,-1 17 16,10 0-16,8 8 15,0 1 1,0-1-16,17-16 15,0-10-15,1-16 16,17-18-16,-1-9 16</inkml:trace>
  <inkml:trace contextRef="#ctx0" brushRef="#br3" timeOffset="-20266.16">23212 18030 0,'0'0'0,"0"0"0,0 17 16,0 0-16,0 18 16,0-9-16,0 0 15,0-17-15,0-1 16,0-16-16,0 8 16</inkml:trace>
  <inkml:trace contextRef="#ctx0" brushRef="#br3" timeOffset="-20132.78">23246 17562 0,'0'0'0,"0"0"15,0 0-15,0 0 0,0 0 16,0 0-16,9 9 16,8-1-16,1-8 15</inkml:trace>
  <inkml:trace contextRef="#ctx0" brushRef="#br3" timeOffset="-19567.92">23655 17909 0,'0'0'0,"0"0"0,0 0 0,0 0 0,0 0 16,0 0-16,0 0 16,0 0-16,0 0 15,0-9 1,0 0-16,0 1 16,0-1-16,0 9 15,-9 0-15,0 0 16,1 0-16,-1 0 15,0 9 1,-8-1-16,8 10 16,9-1-16,0-8 15,0 8-15,0 0 16,9 0-16,-1 1 16,1-1-16,9 0 15,-1 27-15,0 8 16,1 0-16,-10 8 15,1-8-15,-9-8 16,-9-1 0,1 0-16,-1-17 15,-17 0-15,0-9 16,-18-8-16,1-9 16,0-9-16,8-17 15,0 0 1,18 1-16,-1-19 15,27 1-15,26-18 16,26 1-16,-9 8 16,-26 34-16</inkml:trace>
  <inkml:trace contextRef="#ctx0" brushRef="#br3" timeOffset="-19185.77">23715 18021 0,'0'0'0,"0"0"16,0 0-16,0 0 16,0 0-16,0 0 15,18 9-15,8-1 16,17-16-16,9-1 16,0-17-16,0 0 15,-8 0 1,-18 9-16,-9-9 15,-8 9-15,0-1 16,-18 1-16,0 0 16,-8 8-16,-26 9 15,8 9-15,0 8 16,0 18-16,1-1 16,16 1-1,1 17-15,17 0 16,9 8-16,8-16 15,18-18-15,8 0 16,18-18-16,-9-34 16,-26 9-16</inkml:trace>
  <inkml:trace contextRef="#ctx0" brushRef="#br3" timeOffset="-18531.82">24288 17779 0,'0'0'0,"0"0"0,0 0 15,0 0-15,0 0 16,9 17-16,0 0 16,0 18-16,-1 8 15,-8 1-15,-8-1 16,-1-9-1,0-8-15,9 0 16,0-17-16,0 0 16,0-9-16,0 0 15,0-9-15,18-17 16,-1-9-16,18 1 16,-9-1-16,0 18 15,-18 0 1,1 17-16,0 0 0,8 17 15,1 17 1,-10 1-16,1 0 16,0-1-16,-1-8 15,1-17-15,0-18 16,-1 9-16</inkml:trace>
  <inkml:trace contextRef="#ctx0" brushRef="#br3" timeOffset="-18253.19">24697 17874 0,'0'0'0,"0"0"16,0 17-16,17 9 15,0 9-15,9 17 16,0 8-16,1 1 16,-10-18-16,0-8 15,-8-9-15,0-17 16,-1-1-1,-8 1-15,0-18 16,9-8-16,8-44 16,1-17-16,8-17 15,0 17-15,0 26 16,-9 9-16,1 17 16,-10 17-16,1 1 15</inkml:trace>
  <inkml:trace contextRef="#ctx0" brushRef="#br3" timeOffset="-17868.74">25087 18012 0,'0'0'0,"0"0"0,0 0 16,9 0-16,8 0 15,1-8-15,17-1 16,-1 0-16,10 1 16,-1-10-16,-17 1 15,0 0-15,-8 0 16,-1-9-16,-8 8 16,-1 1-1,-8 0-15,-8-1 16,-1 10-16,0 8 15,1 0-15,-10 17 16,-8 0-16,9 18 16,-1 0-16,10 16 15,8 1-15,8-8 16,1-1 0,8-17-16,10-17 15,-1-18-15,-9 0 16</inkml:trace>
  <inkml:trace contextRef="#ctx0" brushRef="#br3" timeOffset="-17586.1">25808 17813 0,'0'0'0,"0"0"15,0 0-15,0 0 16,-9 0-16,1 9 15,-10 0-15,-8 8 16,0 0-16,9 9 16,0 9-1,-1-1-15,10 10 16,8-1 0,0 0-16,17-17 0,0 0 15,1-17-15,8 0 16,8-27-1,1-8-15,-17 18 0</inkml:trace>
  <inkml:trace contextRef="#ctx0" brushRef="#br3" timeOffset="-17401.06">25869 17822 0,'0'0'0,"0"0"16,0 0-16,0 0 15,17 0 1,1 0-16,34-9 16,17-17-16,-8 0 15,0 0-15,0-8 16,-27 16-16,-16 10 16</inkml:trace>
  <inkml:trace contextRef="#ctx0" brushRef="#br3" timeOffset="-17195.47">26164 17467 0,'0'0'0,"0"0"0,0 0 0,-9 26 16,1 17-16,-10 18 16,1 25-16,0 10 15,-9-1-15,8-9 16,1-16-1,17-18-15,0-18 16,0-16-16,9-18 16</inkml:trace>
  <inkml:trace contextRef="#ctx0" brushRef="#br3" timeOffset="-16876.38">26425 17796 0,'0'0'0,"0"0"15,0 0-15,-9 17 16,0 1-16,1 16 16,-1 18-16,0-9 15,9 9-15,0 0 16,9-8-16,0-18 16,8-9-16,0-8 15,9-9 1,0-9-16,1-8 15,-10-9-15,-8 0 16,-1 0-16,1 8 16,-9 1-16,-9 0 15,1 8-15,-1 0 16,0 9 0,9 0-16,0 0 15,0 0-15,0 0 16</inkml:trace>
  <inkml:trace contextRef="#ctx0" brushRef="#br3" timeOffset="-16402.53">26798 17822 0,'0'0'0,"0"0"0,0 0 15,17 17-15,1 1 16,8 16-16,0 1 16,-9-1-16,-8 1 15,0 8-15,-9-8 16,0-9-16,0 0 15,0-9-15,0 1 16,0-10 0,0-8-16,0-8 15,8-27-15,53-43 16,-17 35-16</inkml:trace>
  <inkml:trace contextRef="#ctx0" brushRef="#br3" timeOffset="-15425.79">24488 18627 0,'0'0'0,"0"0"0,0 0 15,0 0 1,0 0-16,-8-8 16,-1 8-16,0 0 15,0 0-15,1 17 16,-1 9-16,0 9 15,9 8-15,0-17 16,0 0-16,9-17 16,8-1-16,1-8 15,17-17 1,-1-18-16,1-17 16,-9-8-16,-17-1 15,-9 9-15,-9 17 16,-8 9-16,-9 9 15,0 17-15,-9 0 16,18 9-16,8-1 16,9-8-1</inkml:trace>
  <inkml:trace contextRef="#ctx0" brushRef="#br3" timeOffset="-14969.74">25044 18342 0,'0'0'0,"0"0"0,0 0 16,0 0-16,0 0 15,0 0-15,0 0 16,-9 0-16,1 0 15,-1 8-15,0 18 16,1 18 0,-1 25-16,9 17 15,0-8-15,0 0 16,0-17-16,0-18 16,0-8-16,0-9 15,-9-18 1,0 1-16,1-9 15,-18-9-15,-26 1 16,17-9-16,0-1 16,0 1-16,18 8 15,8 1-15,1-1 16,8 0-16,0 1 16,26-10-16,17-8 15,27-17-15,16-9 16,27-9-1,-43 35-15</inkml:trace>
  <inkml:trace contextRef="#ctx0" brushRef="#br3" timeOffset="-14284.5">25687 18350 0,'0'0'0,"0"0"0,0 0 16,8 0 0,1 0-16,8 0 15,1 0-15,-1 0 16,9 9-16,0 0 15,0-1-15,-8 10 16,-10-1-16,1 0 16,0 0-16,-18 1 15,0-1-15,-17 18 16,-9 17 0,1-9-16,-1-8 15,9-1-15,9-8 16,-1 9-16,10-9 15,8 9-15,0-9 16,17 0-16,9 0 16,9-1-1,8-16-15,9 0 16,-8-18-16,-1 0 16,-8-8-16,-9 0 15,-18 0-15,1-1 16,-18 1-16,1 0 15,-18-1-15,0 18 16,-26 0-16,0 9 16,17 0-1,0-1-15,18 1 16,17-9-16</inkml:trace>
  <inkml:trace contextRef="#ctx0" brushRef="#br3" timeOffset="-13803.78">26199 18619 0,'0'0'0,"0"0"0,0 0 16,0 0-16,0 0 15,17 0-15,1 0 16,8 0-16,8 0 16,1 0-16,0 0 15,8 0-15,-17 0 16,0 0-16,-8 0 15,-10 0 1,1 0-16,-9 0 16,-9 8-16,-8 10 15,-9-1-15,-17 18 16,8-9-16,0 0 16,0 0-16,18-9 15,0-8-15,17-1 16,0 1-1,8 8-15,10 1 16,25-10-16,18 1 16,17-18-16,18 1 15,-53-1-15</inkml:trace>
  <inkml:trace contextRef="#ctx0" brushRef="#br3" timeOffset="-12478.82">27849 13327 0,'0'0'0,"0"0"0,0 0 16,0 0-16,0 0 15,0 0-15,-9 17 16,-8 9-1,-9 18-15,-18 42 16,-8 27-16,0 17 16,9 17-16,-9-8 15,17-27-15,0-17 16,0-17-16,18-26 16,0-8-16,-1-18 15,10-18 1,-1-8-16,0 0 15,9 0-15</inkml:trace>
  <inkml:trace contextRef="#ctx0" brushRef="#br3" timeOffset="-12254.06">27276 14046 0,'-9'0'0,"0"0"0,1 0 16,-1 9-16,0 8 15,9 17-15,0 27 16,9 8-16,8 1 15,1-10 1,-1 1-16,-8-18 0,-1-8 16,1-9-16,8-17 15,1-1-15,17-25 16,43-61 0,17-43-16,-51 51 15</inkml:trace>
  <inkml:trace contextRef="#ctx0" brushRef="#br3" timeOffset="-11668.03">28205 13500 0,'0'0'0,"0"0"0,0 0 15,0 0-15,0 9 16,17 8-16,1-8 16,-1 0-16,18-1 15,17 1-15,0 0 16,9-18-16,-1 0 15,-16-17 1,-9 9-16,-9-9 16,0 0-16,-18 0 15,1 0-15,-9 9 16,-9 8-16,1 9 16,-18 0-16,0 9 15,-9 8-15,0 18 16,9-1-16,9 10 15,-1-1 1,18 9-16,0-9 16,18-17-16,-1 9 15,9-9-15,-8-9 16</inkml:trace>
  <inkml:trace contextRef="#ctx0" brushRef="#br3" timeOffset="-11500.02">28908 13474 0,'0'0'0,"0"0"0,0 0 15,0 18-15,0-1 16,0 18-16,9 8 16,0 9-16,8-18 15</inkml:trace>
  <inkml:trace contextRef="#ctx0" brushRef="#br3" timeOffset="-11370.4">28995 13214 0,'0'0'0,"0"0"0,0 0 0,0 0 16,0 0-1,17 18-15,-8-1 16</inkml:trace>
  <inkml:trace contextRef="#ctx0" brushRef="#br3" timeOffset="-10887.81">29386 13500 0,'0'0'0,"0"0"15,0 0-15,0 0 16,0 0 0,0 0-16,-9-8 0,0 8 15,1 0-15,-10 0 16,-8 8 0,9 10-16,0-1 15,-1-8-15,10-1 16,8 1-16,0 0 15,0-9-15,8 0 16,10 8-16,-1 10 16,9-1-16,9 17 15,-9 18 1,0 9-16,-17 8 16,-1 1-16,-8-1 15,-8-8-15,-1-18 16,0 0-16,-17-17 15,0 0-15,-9-17 16,1-9-16,8-9 16,0 0-1,8-17-15,1 0 16,17-17-16,0 9 16,8 25-16</inkml:trace>
  <inkml:trace contextRef="#ctx0" brushRef="#br3" timeOffset="-10519.32">29481 13673 0,'0'0'0,"0"0"16,0 0-16,0 0 16,0 0-16,0 0 15,18 0-15,8 0 16,17-8-16,1-1 15,-1 0 1,0-8-16,1-9 16,-18 9-16,0 0 15,-17-1-15,-1 1 16,-8 8-16,0 1 16,-8-1-16,-1 9 15,0 0-15,1 0 16,-10 9-1,1 8-15,0 9 16,17 9-16,0-1 16,8-8-16,10 0 15,-1-17-15,18-1 16,-1-8-16,1 0 16,-17-8-16</inkml:trace>
  <inkml:trace contextRef="#ctx0" brushRef="#br3" timeOffset="-10118.85">30054 13578 0,'0'0'0,"0"0"16,0 0-16,0 0 15,0 0-15,0 0 16,0 0-16,0 18 16,0-1-16,-8 0 15,-1 9-15,9 0 16,0-9-16,0-8 16,0 0-1,0-1-15,0-8 16,0-8-16,0-1 15,17 0-15,1-8 16,-1 0-16,-8 8 16,0 0-16,-1 9 15,10 0-15,-1 9 16,0 8 0,1 9-16,-10 0 15,18 18-15,9-10 16,-17-16-16</inkml:trace>
  <inkml:trace contextRef="#ctx0" brushRef="#br3" timeOffset="-9766.67">30549 13552 0,'0'0'0,"0"0"15,0 0-15,0 0 16,9 18-16,9 16 16,-1 1-16,9 8 15,-17 0 1,-1-17-16,1 0 16,0-8-16,-1-10 15,1 1-15,0 0 16,-1-1-16,1-16 15,8-10-15,1-8 16,-1-26-16,9 0 16,-8 9-16,-10 9 15,1 16 1,0 18-16,-9 0 16,8 0-16</inkml:trace>
  <inkml:trace contextRef="#ctx0" brushRef="#br3" timeOffset="-9370.63">31131 13613 0,'0'0'0,"0"0"16,0 0-16,0 0 15,0 0-15,-8 0 16,-1 0-1,0 0-15,-17 17 16,-9 9-16,1 9 16,16-1-16,1-8 15,8 0-15,9-8 16,0-10-16,0 1 16,9-9-16,17 0 15,0-9-15,0 1 16,0-10-16,0 10 15,-8-1 1,-10 9-16,1 0 16,0 0-16,8 17 15,0 1-15,9-1 16,9 9-16,0-17 16,0-1-16,8 1 15,-17 0-15</inkml:trace>
  <inkml:trace contextRef="#ctx0" brushRef="#br3" timeOffset="-9154.09">31496 13214 0,'0'0'0,"0"0"0,0 9 0,0 17 15,0 9 1,9 25-16,-9 10 15,-9 8-15,0 8 16,1-17-16,-1-8 16,9-18-16,-9-8 15,1-9-15,8-9 16,0-8-16</inkml:trace>
  <inkml:trace contextRef="#ctx0" brushRef="#br3" timeOffset="-7038.13">31618 13544 0,'0'0'0,"0"0"0,0 0 16,0 0-16,0 0 15,0 0-15,0 0 16,0 0 0,0 0-16,0 17 15,8 9-15,1 26 16,-9 0-16,0 8 16,9-16-16,-1-1 15,1-17-15,0 0 16,-1-17-16,1-1 15,8-8 1,1-8-16,-1-18 16,1 0-16,16-18 15,-8-8-15,-8 18 16,-10 16-16,1 1 16,0 0-16,-1 17 15,-8 0-15,0 0 16,0 17-1,9 9-15,8 9 16,1-1-16,8 10 16,9-1-16,-1-8 15,10-9-15,-27-18 16</inkml:trace>
  <inkml:trace contextRef="#ctx0" brushRef="#br3" timeOffset="-6551">32095 13682 0,'0'0'0,"0"0"16,0 0-16,0 0 16,0 0-16,18 9 15,-1-1-15,9 1 16,9 0-16,8-1 15,18-16-15,-18-1 16,1 0-16,-18 1 16,0-1-16,-17-8 15,-1-1-15,-8 1 16,-8 8-16,-1 1 16,-17 8-1,0 8-15,-18 18 16,1 18-16,8 8 15,9 0-15,26 0 16,9-9-16,17-8 16,35-9-16,-18-9 15</inkml:trace>
  <inkml:trace contextRef="#ctx0" brushRef="#br3" timeOffset="-618.63">30150 14505 0,'0'0'0,"0"0"15,0 0-15,0 0 16,0 0-16,0 0 15,0 0-15,0 0 16,-9 0-16,1 0 16,-1 0-16,-17 9 15,0 17 1,-9 8-16,18 9 16,-1 1-16,18-1 15,9 0-15,8-17 16,1-8-16,8-10 15,26-16-15,0-1 16,-9-17-16,1-17 16,-18 8-1,-17 0-15,-1 1 16,-16 8-16,-1 9 16,-8-1-16,-9 18 15,-1 0 1,19 9-16</inkml:trace>
  <inkml:trace contextRef="#ctx0" brushRef="#br3" timeOffset="-249.44">30923 14124 0,'0'0'0,"0"0"15,0 0-15,0 0 16,0 0-16,-9 0 16,1 0-16,-10 17 15,-8 0-15,0 18 16,-9 26-1,1 17-15,16 26 16,1 8-16,-1-8 16,18-17-16,0-1 15,9 1-15,-9-26 16,0-18-16,0-17 16,0 8-16,9-8 15,-9-17-15</inkml:trace>
  <inkml:trace contextRef="#ctx0" brushRef="#br3" timeOffset="-71.75">30437 14713 0,'0'0'0,"0"0"0,0 0 15,17 0 1,18 8-16,34 1 15,35 0-15,35-1 16,243 27-16</inkml:trace>
  <inkml:trace contextRef="#ctx0" brushRef="#br3" timeOffset="747.08">31522 14314 0,'0'0'0,"0"0"15,0 0-15,0 0 16,0 0-16,17 9 15,9 8-15,18 1 16,8 16-16,-9-8 16,1 0-1,-18 0-15,0 0 16,-9 0-16,-8 0 16,0 9-16,-18-9 15,-17 8-15,-17 10 16,-10 8-16,-7-9 15,-1 0-15,9 1 16,8-1 0,10-8-16,16-9 15,1 8 1,17-8-16,0 0 0,17-9 16,18 1-16,8-10 15,18 1-15,0-18 16,0-17-16,0 1 15,-18 7 1,-17 1-16,0-9 16,-17 9-16,-1-1 15,-16-8-15,-18 9 16,0 0-16,0-1 16,-9 18-16,17 0 15,18 0-15</inkml:trace>
  <inkml:trace contextRef="#ctx0" brushRef="#br3" timeOffset="1261.08">32008 14990 0,'0'0'0,"0"0"16,0 0-16,0 0 0,0 0 15,0 0 1,0 0-16,18 0 15,-1 0-15,9 9 16,0-1-16,0 1 16,0 0-16,-8-1 15,-10-8-15,1 0 16,0 0-16,-9 0 16,0 0-1,-9 9-15,0 8 16,-8 0-16,0 1 15,-9-1-15,8 0 16,1-8-16,8 0 16,0-1-16,9 1 15,0 0-15,0-1 16,18 1 0,-1 8-16,18 1 15,0-10-15,-18 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39:34.1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19738 4606 0,'0'0'0,"0"0"0,0 0 0,0-9 0,0 9 0,0 0 15,0 0 1,0 0-16,0 0 15,-8 17-15,-1 35 16,0 52-16,0 18 16,-8 7-16,8-7 15,9-18-15,0-18 16,9-42 0,-9-18-16,0-18 0</inkml:trace>
  <inkml:trace contextRef="#ctx0" brushRef="#br0" timeOffset="298.23">19530 5082 0,'-9'0'0,"0"0"16,1 0-16,8 0 15,0 17-15,0 9 16,0 9-16,17 17 15,0 0-15,10 0 16,-1-9 0,0 1-16,-9-18 0,-8-1 15,-1-7 1,1-1-16,0-8 16,-9-1-16,0 1 15,0-9-15,8-17 16,10-44-16,17-43 15,25 0-15,-16 61 16</inkml:trace>
  <inkml:trace contextRef="#ctx0" brushRef="#br0" timeOffset="1048.09">19182 4095 0,'0'0'0,"-8"-9"15,-1 9-15,0 0 16,1 0-16,-1 0 16,0 0-16,9 0 15,0 0-15,0 0 16,0 0-1,18 0-15,-1 0 16,18 0-16,8-9 16,9 1-16,9-1 15,-17-17-15,-1 0 16,-17 0-16,0 0 16,-17 0-16,-1 0 15,-8 0 1,-8 0-16,-1 9 15,-8 0-15,-1-1 16,1 18-16,0 0 16,-9 18-16,8 16 15,1 10-15,17 8 16,8 8-16,10-17 16,-1 1-16,9-1 15,0-17 1,0 0-16,9-17 15,0-1-15,-26-8 16</inkml:trace>
  <inkml:trace contextRef="#ctx0" brushRef="#br0" timeOffset="1221.01">19712 3852 0,'0'0'0,"0"9"0,0 8 16,0 18-16,0 0 15,0-1-15,9 1 16,-9-9-16,9-9 16,-9-8-16,8-1 15,-8-8-15,0 0 16</inkml:trace>
  <inkml:trace contextRef="#ctx0" brushRef="#br0" timeOffset="1336.44">19660 3653 0,'0'-9'0,"-9"9"15,1 0-15,-1 0 16,9 0-16,0 0 16,0 0-16,0 0 15,9 9-15</inkml:trace>
  <inkml:trace contextRef="#ctx0" brushRef="#br0" timeOffset="1974.62">20129 3757 0,'0'0'0,"0"0"0,0 0 16,0 0-1,0-9-15,0 1 16,-9-1-16,1 0 16,-1 1-16,0-1 15,1 0-15,-10 9 16,-8 0-16,0 0 15,9 0-15,-1 18 16,1-1 0,0 0-16,8 1 15,0-1-15,9-8 16,0-1-16,0-8 16,0 0-16,0 0 15,9 0-15,0 9 16,8 8-1,0 18-15,9 8 16,9 18-16,-9-1 16,0 18-16,0 0 15,0 0-15,0-8 16,-17-10-16,0-16 16,-18-1-16,0-17 15,1 0 1,-10 0-16,1-18 0,-9 1 15,0-18 1,0-8-16,0-26 16,8-18-16,18 1 15,18 8 1,-10 26-16</inkml:trace>
  <inkml:trace contextRef="#ctx0" brushRef="#br0" timeOffset="2365.27">20172 3887 0,'0'0'0,"0"0"0,0 0 16,0 0-1,0 0-15,18 0 16,8 0-16,9-9 15,-1 1-15,1-1 16,8-8-16,-8-9 16,-9 0-16,0 0 15,-8 0-15,-10 8 16,1-8 0,-9 9-16,-9 0 15,1-1-15,-1 10 16,0 8-16,1 0 15,-10 8-15,1 10 16,17 8-16,0 17 16,9 9-16,8-9 15,0 1-15,9-18 16,0 0 0,-17-9-16</inkml:trace>
  <inkml:trace contextRef="#ctx0" brushRef="#br0" timeOffset="2748.99">20798 3566 0,'0'0'0,"0"0"0,0 0 15,0 0-15,0 18 16,0-1-16,8 18 15,1-1-15,0 18 16,-1-8 0,-8-10-16,0-8 15,0-8 1,0-10-16,0 1 0,0-9 16,0-9-16,0-17 15,18-8-15,-1-1 16,0 0-16,1 9 15,-10 9-15,1 17 16,0 0 0,0 0-16,-1 9 15,10 8-15,-1 18 16,0-1-16,1 1 16,-1 0-16,-8-9 15</inkml:trace>
  <inkml:trace contextRef="#ctx0" brushRef="#br0" timeOffset="3114.17">21449 3341 0,'0'0'0,"-9"0"0,1 18 16,8 8-16,0 8 16,17 18-16,0 0 15,1-9-15,8 1 16,0-10-16,0-8 16,-9-8-16,-8-10 15,0 1 1,-1 0-16,-8-9 15,0-9-15,0-17 16,-8-26-16,8-26 16,0 9-16,0 8 15,8 35-15,10 9 16,-1 0-16,-8 17 16</inkml:trace>
  <inkml:trace contextRef="#ctx0" brushRef="#br0" timeOffset="3554.63">22135 3289 0,'0'0'0,"-9"0"0,1 0 16,-1 0-16,0 0 15,-8 0-15,-9 0 16,0 0-16,0 18 16,-9 16-16,0 18 15,9 0 1,9-8-16,8-1 0,9-17 16,0 0-1,0-18-15,9 1 16,-1-9-16,10-9 15,-1-17-15,9-17 16,0 9-16,0-1 16,-17 18-16,0-1 15,-1 18-15,10 9 16,-1 8 0,0 9-16,10 0 15,7 9-15,-8-9 16,0-9-16,0-8 15,0-1-15,-8 1 16,-9-9-16</inkml:trace>
  <inkml:trace contextRef="#ctx0" brushRef="#br0" timeOffset="3782.33">22291 2848 0,'0'0'0,"0"0"0,0 0 16,0 8 0,0 18-16,18 18 15,-1 34-15,0 8 16,1 27-16,-10-9 16,1-18-16,-9-25 15,9-9-15,-1-18 16,-8-8-16,0-17 15</inkml:trace>
  <inkml:trace contextRef="#ctx0" brushRef="#br0" timeOffset="4215.18">22613 3211 0,'-9'-8'0,"9"-1"15,0 9 1,0 0-16,0 0 16,0 0-16,0 0 15,0 0-15,0 0 16,0 17-16,0 1 16,0 25-16,9 9 15,-1-9-15,1-8 16,0-9-16,-1-9 15,1-8 1,0 0-16,-1-18 16,10 0-16,-1-17 15,0-17-15,-8-9 16,0 0-16,-1 17 16,1 18-16,-9 0 15,0 17-15,0 0 16,0 0-1,9 17-15,8 9 16,1 17-16,-1 1 16,0-1-16,18 0 15,17 1-15,-26-27 16</inkml:trace>
  <inkml:trace contextRef="#ctx0" brushRef="#br0" timeOffset="4737.22">23047 3021 0,'0'0'0,"0"0"16,0 0-16,0 0 0,0 9 15,0-1 1,8 1-16,10-1 15,-1 1-15,0 0 16,10-9-16,-10-9 16,9 0-16,0-16 15,0-1-15,-17 8 16,-1-8-16,-8 9 16,-8 0-1,-1-1-15,-17 1 16,0 17-16,0 9 15,-18 17-15,10 17 16,16 9-16,1 0 16,17-9-16,0 0 15,17 1-15,1-10 16,8-8 0,9-17-16,8 0 15,0-18-15,27 0 16,8 1-16,-26-18 15,-8-26-15,-18-9 16,-18 18-16,1 25 16,-18 10-16,1 8 15,-1 0 1,0 8-16,-8 10 16,17-10-16</inkml:trace>
  <inkml:trace contextRef="#ctx0" brushRef="#br0" timeOffset="5217.66">23707 2822 0,'0'0'0,"-9"-9"0,0 0 16,1 1-16,-10 8 15,1 0-15,0 0 16,-1 8-16,9 10 16,9-1-16,0 9 15,0 9-15,18-1 16,-1 1-16,1-9 15,-10 0 1,1-9-16,0 0 16,-18 1-16,-8 8 15,-27 8-15,27-16 16</inkml:trace>
  <inkml:trace contextRef="#ctx0" brushRef="#br0" timeOffset="19332.06">15101 6173 0,'-9'0'0,"1"0"0,8 0 0,-9 0 16,0 0-16,1 0 15,8 0-15,-9 0 16,0 9-16,-17 17 16,0 26-16,-17 61 15,-9 34 1,8 0-16,9-8 15,18-27-15,0-25 16,-1-27-16,10-8 16,8-26-16,0-17 15,0 0-15</inkml:trace>
  <inkml:trace contextRef="#ctx0" brushRef="#br0" timeOffset="19629.24">14841 6347 0,'0'-9'0,"0"0"0,0 9 16,0 0-16,0 0 16,0 0-16,0 9 15,17 17 1,18 17-16,-1 26 15,10 18-15,-1 0 16,1-9-16,-10 0 16,-8-1-16,0-7 15,-8-18-15,-9-9 16,-1-17-16,1 0 16,-9 0-1,0-17-15</inkml:trace>
  <inkml:trace contextRef="#ctx0" brushRef="#br0" timeOffset="19852.18">14814 6745 0,'0'0'0,"0"0"16,0 0-16,0 0 15,0 0-15,0 0 16,0 0-16,9 0 16,9 0-16,8 0 15,26 0-15,17 9 16,-34-9 0</inkml:trace>
  <inkml:trace contextRef="#ctx0" brushRef="#br0" timeOffset="20430.24">15631 6745 0,'0'0'0,"0"0"0,0 0 16,0 0 0,0 0-16,0 0 15,0 0-15,0 0 16,0 0-16,17 0 16,1 0-16,8 0 15,8-9-15,1 1 16,8-1-1,1 9-15,-9 9 16,-9-9-16,-9 8 16</inkml:trace>
  <inkml:trace contextRef="#ctx0" brushRef="#br0" timeOffset="20614.09">15666 6883 0,'0'0'0,"0"0"0,0 0 0,0 0 0,0 0 16,0 0-16,0 0 16,0 0-16,8 0 15,10 0-15,-1 0 16,26 0-16,27 0 16,-35 0-1</inkml:trace>
  <inkml:trace contextRef="#ctx0" brushRef="#br0" timeOffset="21346.65">16742 6052 0,'0'0'0,"0"0"0,0 0 0,0 0 16,0 26-16,-8 17 15,-1 18-15,0 8 16,1 18 0,-1 8-16,9 0 15,-9-17-15,9-52 16</inkml:trace>
  <inkml:trace contextRef="#ctx0" brushRef="#br0" timeOffset="21595.33">16490 6745 0,'-8'0'0,"-1"0"0,0 0 16,9 0-16,0 0 15,0 0-15,0 0 16,18 0-16,8 0 15,17-9 1,18 1-16,9-1 16,-1 0-16,-8-8 15,-9 17-15,-35 9 16</inkml:trace>
  <inkml:trace contextRef="#ctx0" brushRef="#br0" timeOffset="22000.24">16603 6849 0,'0'0'0,"0"0"0,0 0 0,0 0 15,9 0 1,0 0-16,8 0 15,0 0-15,18 9 16,0 8-16,-9 0 16,0 0-16,0 1 15,0 8-15,-17 0 16,-1-9 0,1 9-16,-18 0 15,1 0-15,-1 0 16,-8 0-16,-1 0 15,10-9-15,-1-8 16,0 0-16,1-1 16,8 1-16,0 0 15,0-1-15,17 1 16,9 0 0,9-1-16,26 1 15,-9-9-15</inkml:trace>
  <inkml:trace contextRef="#ctx0" brushRef="#br0" timeOffset="22613.64">17437 6225 0,'0'0'0,"0"0"16,0 0-16,0 0 16,17 0-16,1 0 15,8 9-15,9 0 16,-9 8-16,0 0 15,0 1-15,0-1 16,-9 0-16,-8 1 16,-1-1-1,-8 9-15,-17 17 16,-26 9-16,-1 9 16,-8-1-16,0-8 15,0-8-15,9-1 16,8-8-16,17-1 15,1 1-15,8-1 16,9 1 0,9-9-16,8 0 15,9 0-15,27-17 16,16-9-16,-8-9 16,0-8-16,-18-1 15,-8 1 1,-9 0-16,-9-9 15,-8 0-15,0 0 16,-18 9-16,0-9 16,-17 8-16,-9 1 15,9 8-15,9 9 16,0 0-16,8 9 16,9-9-16</inkml:trace>
  <inkml:trace contextRef="#ctx0" brushRef="#br0" timeOffset="23210.83">18088 6840 0,'0'0'0,"0"0"0,0 0 0,0 0 15,0 0 1,0 0-16,0 0 15,0 0-15,0 0 16,0 0-16,0 0 16,18 0-16,-1 0 15,0 0-15,1 0 16,-1 0-16,-8 0 16,-1 0-16,1 0 15,0 0 1,-9 0-16,0 0 15,0 0-15,-9 9 16,0 0-16,1 8 16,-1 0-16,0 0 15,-8 9-15,8-17 16,1 0 0,8-1-16,0 1 15,0 0-15,0-1 16,0 1-16,0 0 15,17-1-15,0 1 16,9 0-16,9-1 16,26 18-1,-9-8-15</inkml:trace>
  <inkml:trace contextRef="#ctx0" brushRef="#br0" timeOffset="25649.37">19026 6866 0,'-9'0'0,"9"0"0,0 0 0,0 0 15,0 0 1,0 0-16,18 9 16,8-1-16,9 1 15,8-9-15,26-9 16,18 1-16,-52 8 15</inkml:trace>
  <inkml:trace contextRef="#ctx0" brushRef="#br0" timeOffset="25815.89">19052 7135 0,'0'0'0,"0"0"0,0 0 16,0 0-1,0 0-15,18 0 16,16 8-16,62 1 16,-27 8-16</inkml:trace>
  <inkml:trace contextRef="#ctx0" brushRef="#br0" timeOffset="26282.72">20155 6095 0,'0'0'0,"0"0"0,0 0 15,0 0-15,0 0 16,-9 0-1,1 18-15,-18 8 16,0 34-16,-1 53 16,-7 34-16,16 26 15,1 9-15,17 0 16,17-9-16,1-17 16,-1-17-16,18-35 15,-9-26 1,26 0-16,35-18 15,-44-42-15</inkml:trace>
  <inkml:trace contextRef="#ctx0" brushRef="#br0" timeOffset="26577.78">20746 5991 0,'0'0'0,"0"0"15,0 0-15,0 9 16,8 43-16,1 26 15,-9 9-15,17-9 16,1 8-16,8 27 16,8-27-16,-25-51 15</inkml:trace>
  <inkml:trace contextRef="#ctx0" brushRef="#br0" timeOffset="26796.41">20450 6606 0,'0'0'0,"0"0"15,0 0-15,0 0 16,18 0-16,25 0 16,35-8-16,9-1 15,9 0 1,-10 1-16,1-10 0,26-8 15,-9 0 1,-69 26-16</inkml:trace>
  <inkml:trace contextRef="#ctx0" brushRef="#br0" timeOffset="27211.13">20615 6823 0,'0'-9'0,"0"9"0,0 0 16,0-8-16,9 8 15,8 0-15,1 0 16,-1 0-16,18 0 15,-9 0 1,0 8-16,-9 1 16,-8 0-16,0-1 15,-1 1-15,-8 0 16,-8 8-16,-10 0 16,-8 18-16,9-9 15,-1 0-15,10-18 16,-1 1-1,9 0-15,0 8 16,9 0-16,8-8 16,9 0-16,35-1 15,-9-8-15</inkml:trace>
  <inkml:trace contextRef="#ctx0" brushRef="#br0" timeOffset="27677.53">21909 6416 0,'0'0'0,"0"0"0,-9 0 16,1 0-16,-1 0 16,0 17-1,1 18-15,-10 17 16,18 8-16,0 1 15,18 0-15,-1-18 16,0-8-16,1-9 16,17 0-16,-1-18 15,1-8-15,8-8 16,1-18 0,-18 0-16,0-9 15,0-8-15,-17-9 16,-18 8-16,0 10 15,1 16-15,-10 18 16,18 0-16</inkml:trace>
  <inkml:trace contextRef="#ctx0" brushRef="#br0" timeOffset="28179.8">20824 7429 0,'0'0'0,"0"0"0,0 0 16,-9 0-16,0 0 16,1 17-16,-1 1 15,9-1-15,0 18 16,0 8-16,0 0 15,17-8 1,1 0-16,8-9 16,8-18-16,1 1 15,0-18-15,8 1 16,1-18-16,-18 0 16,0-18-16,-17 1 15,-9 0-15,-9-1 16,-9 10-16,1 16 15,0 1 1,8 17-16,9 0 16</inkml:trace>
  <inkml:trace contextRef="#ctx0" brushRef="#br0" timeOffset="28751.86">21857 7351 0,'-9'0'0,"-8"0"16,8 0-16,9 0 16,0 0-16,0 0 15,0 0 1,18 0-16,-1 9 16,44-9-16,34 0 15,-43 0-15</inkml:trace>
  <inkml:trace contextRef="#ctx0" brushRef="#br0" timeOffset="28979.24">22491 6892 0,'0'0'0,"0"0"0,0 0 15,0 0-15,0 0 16,0 17-16,0 9 16,0 26-16,9 0 15,-9 0 1,0-8-16,0-27 16</inkml:trace>
  <inkml:trace contextRef="#ctx0" brushRef="#br0" timeOffset="29196.82">22274 7317 0,'-9'0'0,"9"0"16,0 0-16,0 0 16,0 0-16,0 0 15,18 0-15,16 0 16,10 0-16,16-9 15,10 0 1,8 1-16,-8 8 16,-27 0-16,-26 0 15</inkml:trace>
  <inkml:trace contextRef="#ctx0" brushRef="#br0" timeOffset="29613.61">22456 7472 0,'0'0'0,"0"0"0,0 0 16,0 0-16,0 0 15,0 0-15,0 0 16,18 0-1,-1 9-15,0 8 16,9-8-16,-8 8 16,-10-8-16,1 0 15,0 8-15,-1 0 16,-16 1-16,-1-1 16,0 0-16,-17 9 15,0 0 1,9 0-16,0-8 15,-1-10-15,10 1 16,8 0-16,0-1 16,0 1-16,8 0 15,10-1-15,8 1 16,34 0-16,1-9 16,-35 0-16</inkml:trace>
  <inkml:trace contextRef="#ctx0" brushRef="#br0" timeOffset="29976.98">22456 6225 0,'0'0'0,"0"0"0,18 0 16,8 0 0,17 18-16,35 25 15,26 52-15,9 26 16,-17 9-16,-18 9 15,-9 17-15,-16-9 16,-19-8-16,-25-1 16,-18-8-1,-17 0-15,-26 17 16,-17-8-16,34-79 16</inkml:trace>
  <inkml:trace contextRef="#ctx0" brushRef="#br0" timeOffset="41380.16">16143 7542 0,'0'0'0,"0"0"0,0 0 0,0 0 15,0 0-15,0 0 16,0 0-16,0 17 16,0 9-16,-9 9 15,1 17 1,-1 26-16,9 0 16,0-35-16,0-26 15</inkml:trace>
  <inkml:trace contextRef="#ctx0" brushRef="#br0" timeOffset="41608.76">15857 8053 0,'0'0'0,"0"0"0,0 0 16,0 0-16,0 0 15,17 0 1,9 0-16,17 0 16,18 0-16,9-9 15,-1 0-15,1 1 16,-1-1-16,-43 9 16</inkml:trace>
  <inkml:trace contextRef="#ctx0" brushRef="#br0" timeOffset="42065.02">16117 8165 0,'0'0'0,"0"0"0,0 0 16,0 0-16,0 0 15,0 0-15,9 0 16,-1 0-16,10 0 16,-1 0-16,1 0 15,-1 0 1,-8 0-16,-1 0 15,1 0-15,-9 0 16,-9 9-16,1 8 16,-10 9-16,1-8 15,-1-1-15,10 0 16,-1-8-16,0 0 16,1-1-16,8 1 15,0 0 1,0-1-16,0 9 15,17 1-15,18-1 16,0-8-16,8-1 16,-8 1-16</inkml:trace>
  <inkml:trace contextRef="#ctx0" brushRef="#br0" timeOffset="42293.56">16716 8183 0,'0'0'0,"0"0"0,0 0 15,0 0-15,0 17 16,-8 9 0,-1 26-16,-17 8 15,0 1-15,0-9 16,8-17-16,1-9 15,17-18-15</inkml:trace>
  <inkml:trace contextRef="#ctx0" brushRef="#br0" timeOffset="43041.65">16925 8139 0,'0'0'0,"0"0"16,0 0-16,0 0 16,17 0-16,0 0 15,1 0 1,8 0-16,26 0 15,26 9-15,-43-9 16</inkml:trace>
  <inkml:trace contextRef="#ctx0" brushRef="#br0" timeOffset="43311.05">17698 7585 0,'0'0'0,"0"0"16,0 0-16,0 0 15,0 0-15,0 17 16,-9 9-16,0 9 15,9 17-15,9 35 16,8-10-16,-8-51 16</inkml:trace>
  <inkml:trace contextRef="#ctx0" brushRef="#br0" timeOffset="43527.35">17454 7983 0,'0'0'0,"0"0"0,0 0 16,0 0-16,9 0 15,8 9 1,18 0-16,17-1 16,18-16-16,-9-1 15,-1 0-15,18 1 16,9-1-16,-52 9 15</inkml:trace>
  <inkml:trace contextRef="#ctx0" brushRef="#br0" timeOffset="43993.21">17515 8209 0,'0'0'0,"0"0"15,0 0-15,0 0 16,0 0-16,0 0 16,9 0-16,8 0 15,1 0-15,16 0 16,1 0-16,0 0 15,0 8-15,-9 1 16,0 0 0,-9-1-16,-8 1 15,-1 0-15,-16 8 16,-1 0-16,-8 9 16,-9 9-16,0-9 15,-1 0-15,10-9 16,0-8-1,8-1-15,0 1 16,9 0-16,0-1 16,0 1-16,18 0 15,8 8-15,35-8 16,17-1-16,52-8 16,243-8-16</inkml:trace>
  <inkml:trace contextRef="#ctx0" brushRef="#br0" timeOffset="125705.1">5670 10071 0,'-8'0'0,"-1"0"0,9 0 0,0 8 15,0 10-15,0-1 16,9 18-16,8 17 16,1 8-16,-10 9 15,10 18 1,-10 8-16,1-8 15,-9-18-15,-9-8 16,1-18-16,-1 0 16,0-17-16,1-8 15,-1-10-15,0 1 16,0-9-16,1-9 16,8-8-1,0-35-15,17-17 16,18 0-16,0-9 15,8 17-15,0 9 16,10 9-16,7 25 16,-34 10-16</inkml:trace>
  <inkml:trace contextRef="#ctx0" brushRef="#br0" timeOffset="126447.14">6157 10504 0,'0'0'0,"0"0"16,-9 0-16,9 0 15,0 0-15,0 8 16,0 1 0,17 0-16,10-1 15,16 1-15,0 0 16,9-18-16,-8 0 16,-18 1-16,0-1 15,0 0 1,-17 1-16,-1-1 15,1-8-15,-18-1 16,-8 1-16,-9 0 16,-9 17-16,-8 0 15,-9 17-15,-9 26 16,9 18-16,8 8 16,18 9-16,18 0 15,16-9-15,10 1 16,16-27-16,10 0 15,25-17 1,10-26-16,-1-17 16,-35 8-16</inkml:trace>
  <inkml:trace contextRef="#ctx0" brushRef="#br0" timeOffset="126846.01">6904 10443 0,'0'0'0,"0"0"15,0 0-15,0 0 16,0 0-16,0 0 16,0 0-16,-9 0 15,0 0-15,-17 0 16,0 0-16,-9 17 16,-8 18-1,8 17-15,0 0 16,9 0-16,9 0 15,17-9-15,0 9 16,9-9-16,8-17 16,18 0-16,8 0 15,18-17-15,-26-9 16</inkml:trace>
  <inkml:trace contextRef="#ctx0" brushRef="#br0" timeOffset="127395.75">7529 10530 0,'0'0'0,"0"0"0,0 0 16,-9 0-16,0 0 16,1 0-16,-1 0 15,-17 0 1,0 0-16,-17 0 16,-1 0-16,1 17 15,-1 9-15,10 0 16,8 9-16,8-9 15,1 0-15,17 0 16,0-9-16,0 0 16,8-8-1,10-1-15,-1 1 16,18-18-16,0 1 16,8-18-16,-8 0 15,-9 9-15,-9-1 16,-8 10-16,0 8 15,-1 0-15,1 17 16,0 0 0,8 9-16,0 9 15,1 8-15,-1-8 16,18-9-16,0 0 16,8-9-16,18-8 15,-9-18-15,-26 9 16</inkml:trace>
  <inkml:trace contextRef="#ctx0" brushRef="#br0" timeOffset="127733.64">7928 9915 0,'0'0'0,"0"0"0,0 0 16,0 0-16,0 17 16,0 9-16,0 26 15,-8 43-15,-1 27 16,0 33-1,9 1-15,0-26 16,0-9-16,0-8 16,0-44-16,0-17 15,9-8-15,0-18 16,-1-18-16,1 1 16</inkml:trace>
  <inkml:trace contextRef="#ctx0" brushRef="#br0" timeOffset="127965.27">8154 9975 0,'0'0'0,"0"0"0,0 0 15,0 0-15,9 26 16,-1 44-16,1 42 15,0 18-15,-1 17 16,-16 9-16,8-26 16,8 0-16,1-26 15,9-17-15,-1-44 16</inkml:trace>
  <inkml:trace contextRef="#ctx0" brushRef="#br0" timeOffset="129295.82">10672 9915 0,'0'-9'0,"0"9"0,0 0 16,0 0-16,0 0 16,0 0-16,0 17 15,0 35 1,9 52-16,-9 35 16,0 17-16,0-9 15,0-26-15,0-17 16,0-9-16,9-25 15,-1-10-15,-8-25 16</inkml:trace>
  <inkml:trace contextRef="#ctx0" brushRef="#br0" timeOffset="129845.88">10872 10235 0,'0'0'0,"0"-8"0,0-1 15,17 0-15,18-8 16,0 0-16,17-1 16,0 1-16,9 0 15,-18-1-15,1 18 16,-10 0-16,-7 18 15,-1-1 1,-18 18-16,1-1 16,0 18-16,-9 9 15,0 8-15,0 9 16,0-17-16,0-1 16,0-16-16,0-18 15,17 0-15,0 0 16,18-9-1,9-9-15,8-16 16,17-9-16,1-18 16,-10-8-16,-8-9 15,9 8-15,-35 27 16</inkml:trace>
  <inkml:trace contextRef="#ctx0" brushRef="#br0" timeOffset="130066.45">11567 10218 0,'0'0'0,"0"0"16,-9 17-16,0 26 16,1 27-16,-18 34 15,0 17 1,0-8-16,8-1 15,1-8-15,-1-17 16,18-27-16,18-8 16,-9-34-16</inkml:trace>
  <inkml:trace contextRef="#ctx0" brushRef="#br0" timeOffset="130485.02">11801 10053 0,'0'0'0,"0"0"15,9 18-15,8-1 16,1 18-16,25-1 15,9 18-15,18-9 16,25 1-16,9-1 16,-17-8-16,-9-9 15,1 0 1,-27-9-16,-9-8 16,-17-1-16,-9 10 15,-8 16-15,-9 1 16,-17 17-16,-18 9 15,-26 8-15,0 0 16,-17 0-16,0 1 16,26-18-16,9-18 15,17-8 1,17-17-16,0-9 16,9 0-16</inkml:trace>
  <inkml:trace contextRef="#ctx0" brushRef="#br0" timeOffset="130778.65">12930 10382 0,'0'0'0,"0"0"0,0 0 15,9 0-15,8 0 16,9 0-16,18 0 16,8 0-16,9-8 15,-1-1-15,-16 9 16,-10 9-16,-16-1 15</inkml:trace>
  <inkml:trace contextRef="#ctx0" brushRef="#br0" timeOffset="130963.88">13000 10642 0,'0'0'0,"0"0"0,8 0 15,10 9 1,8 0-16,8-1 16,27 1-16,9-9 15,43 9-15,260 42 16</inkml:trace>
  <inkml:trace contextRef="#ctx0" brushRef="#br0" timeOffset="131529.49">14432 10131 0,'0'0'0,"0"9"0,9 8 0,0 1 16,-9 16-16,8 18 16,1 9-16,-18 17 15,1 0 1,-18-9-16,0-8 15,-18-1-15,1-8 16,-18-9-16,0 1 16,-8-18-16,-1-9 15,10-8-15,7-18 16,10 0-16,8 1 16,18-10-1,0-8-15,17-17 16,17 0-16,9 0 15,17 8-15,18 0 16,9 9-16,-10 9 16,-7 17-16,-1 9 15,0 25 1,-9 10-16,1-10 16,-18 10-16,0-1 15,0-9-15,0-8 16,9 0-16,-1-17 15,-16-9-15</inkml:trace>
  <inkml:trace contextRef="#ctx0" brushRef="#br0" timeOffset="132063.6">15092 9941 0,'0'0'0,"0"0"16,0 0-16,0 0 15,0 0-15,0 0 16,0 0-16,0 0 16,0 0-16,0 0 15,0 0-15,0 8 16,0 1-16,0 0 15,0-1-15,0 10 16,0-1 0,0 18-16,0 17 15,0 8-15,0 18 16,0 35-16,0 17 16,0 0-16,0 8 15,9 1-15,0-27 16,-1-8-1,1-26-15,0-17 16,-1-1-16,1-34 16</inkml:trace>
  <inkml:trace contextRef="#ctx0" brushRef="#br0" timeOffset="133120.54">15579 10322 0,'0'0'0,"0"0"0,0 0 15,0 0-15,0 0 16,0 26-16,0 34 15,0 36 1,0 8-16,0 0 16,0-1-16,0-7 15,0-27-15,-9-17 16,9-17-16,0-9 16,0 0-16,0-18 15</inkml:trace>
  <inkml:trace contextRef="#ctx0" brushRef="#br0" timeOffset="133495.7">15605 10278 0,'0'0'0,"0"0"15,0 0 1,0 0-16,0 18 15,-9 8-15,0 8 16,-17 27-16,-8 8 16,-1 1-16,0-27 15,0-8-15,9-1 16,0-8-16,26-17 16,9 0-16,130-217 15,-139 208 1,0 0-16,0-9 15,9-8-15,8-9 16,-8 0-16,-1 8 16,1 10-16,8 8 15,1 0-15,8 17 16,9 9-16,8 9 16,26 17-1,-25-9-15</inkml:trace>
  <inkml:trace contextRef="#ctx0" brushRef="#br0" timeOffset="134095.17">15995 10201 0,'0'0'0,"0"0"0,0 0 15,0 8-15,18 10 16,8 7-16,9 10 15,25 0-15,19 8 16,7 0 0,-7-17-16,-10 0 15,-8 0-15,0 0 16,-9 0-16,-26 0 16,-18 9-16,-16 8 15,-27 18-15,-17 8 16,-26 18-1,-18 8-15,9-8 0,18-27 16,17-16 0,17-10-16,18-8 15,17-17-15,0-1 16</inkml:trace>
  <inkml:trace contextRef="#ctx0" brushRef="#br0" timeOffset="134478.54">16925 10686 0,'0'0'0,"0"0"0,0 0 15,0 0-15,17 0 16,9 8-1,26 1-15,18 0 16,8-9-16,0-9 16,-9 0-1,1 1-15,-18-1 0,9 9 16,-26 9-16</inkml:trace>
  <inkml:trace contextRef="#ctx0" brushRef="#br0" timeOffset="134711.18">17185 10408 0,'0'0'0,"0"0"0,0 0 15,0 18-15,9 16 16,0 36-16,-18 8 15,9 17-15,-9-9 16,0 10-16,1-10 16,8-16-1,8-10-15,1-34 0</inkml:trace>
  <inkml:trace contextRef="#ctx0" brushRef="#br0" timeOffset="135411.17">17871 11707 0,'0'0'16,"0"0"-16,0 0 0,-9 0 15,1-8-15,-1-9 16,-8-18-16,-1-34 15,1-27 1,17-34-16,9-8 0,17 8 16,8 9-1,10-1-15,17 18 16,-1 27-16,10-1 16,-9 17-16,0 26 15,-9 1-15,-9 16 16,-8 10-16,-18 8 15,1 0 1,-10 8-16,-8 1 16,-8 17-16,-27 17 15,-9 9-15,-8 0 16,9-8-16,8-10 16,18-8-16,-1 0 15,18-9-15,0 1 16,9-1-1,8 0-15,18 1 16,-9-1-16,0 0 16,0-8-16,-17 0 15,0-1-15,-18 10 16,0-1-16,-25 0 16,-27 18-16,-17-9 15,17-17-15,9-18 16,17 0-1,26 1-15</inkml:trace>
  <inkml:trace contextRef="#ctx0" brushRef="#br0" timeOffset="135915.18">18870 10105 0,'0'0'0,"0"0"16,0 18-16,8 16 16,1 10-16,-9 33 15,-9 53 1,-8 18-16,8-18 16,-8 8-16,0-17 15,-1-34-15,10-18 16,8-17-16,-9-26 15,9-8-15,0-10 16</inkml:trace>
  <inkml:trace contextRef="#ctx0" brushRef="#br0" timeOffset="136178.07">19217 10131 0,'0'0'0,"0"0"15,0 9-15,0 17 16,9 9-16,0 25 16,-9 9-16,0 9 15,0-8-15,-9-1 16,9-8-16,0-18 15,-9 0-15,9-17 16,0-9 0</inkml:trace>
  <inkml:trace contextRef="#ctx0" brushRef="#br0" timeOffset="136478.47">19000 10781 0,'0'0'0,"0"0"0,0 8 15,17 10-15,1 8 16,8 8-16,0 1 16,0 8-16,0-17 15,-9 0-15,1-8 16,-10-1-16,1-8 15,-9-1 1,0-8-16,0 0 16,17-17-16,1-18 15,17-34-15,-1-26 16,1 17-16,-9 43 16</inkml:trace>
  <inkml:trace contextRef="#ctx0" brushRef="#br0" timeOffset="136948.1">19573 10270 0,'0'0'0,"0"0"0,0 0 16,0 0-16,18 17 16,16 0-16,1 1 15,8-1-15,27 9 16,8 0 0,-17-9-16,-9 1 15,-9-10-15,-17 1 16,0 0-16,-17 17 15,-9 17-15,-26 26 16,-43 44-16,-36 34 16,-7 9-16,59-87 15</inkml:trace>
  <inkml:trace contextRef="#ctx0" brushRef="#br0" timeOffset="138362.45">20659 10504 0,'0'0'0,"0"0"16,0 0-16,8 0 15,18 0-15,9 0 16,26 8-16,8-8 16,1 9-16,8-9 15,9-9 1,-9 9-16,-43 0 16</inkml:trace>
  <inkml:trace contextRef="#ctx0" brushRef="#br0" timeOffset="138526.95">20832 10789 0,'0'0'0,"0"0"0,0 0 16,0 0-16,18 0 15,8 0-15,35 9 16,43 0-16,-35-1 15</inkml:trace>
  <inkml:trace contextRef="#ctx0" brushRef="#br0" timeOffset="145500.97">22421 10330 0,'0'0'16,"0"0"-16,0 0 0,0 0 16,0 18-1,9-1-15,0 18 16,-9 8-16,0 18 16,-9-1-16,0 1 15,-17 0-15,-8-10 16,-10-7-16,-8-1 15,-9 0 1,9-17-16,0-17 16,9 0-16,8-9 15,0-9-15,18 0 16,0-8-16,17 0 16,0-1-16,0 1 15,8-9-15,10 9 16,8-1-1,-9 10-15,9 8 0,9 8 16,0 10 0,-1 16-16,1 1 15,0 8-15,8 18 16,-17-18-16,0-8 16,0-9-16,26 9 15,-8-9 1</inkml:trace>
  <inkml:trace contextRef="#ctx0" brushRef="#br0" timeOffset="147148.74">22847 10062 0,'0'0'0,"0"0"0,0 0 15,0 0-15,0 0 16,0 0-16,0 0 15,0 17-15,0 9 16,17 44-16,-8 42 16,-9 53-1,9 8-15,-9-17 0,0-18 16,8-34 0,1-17-16,0-26 15,-9-10-15,0-25 16,8-17-16,-8 0 15</inkml:trace>
  <inkml:trace contextRef="#ctx0" brushRef="#br0" timeOffset="147409.43">23429 10010 0,'0'0'16,"0"0"-16,0 0 15,0 0-15,0 0 16,0 9-16,0 17 16,0 26-16,0-9 15,0 9-15,0 0 16,0-18-16,0-16 15</inkml:trace>
  <inkml:trace contextRef="#ctx0" brushRef="#br0" timeOffset="147626.01">23151 10573 0,'0'0'0,"0"0"16,0 0-16,17 0 16,9 9-16,26-9 15,18-9-15,-1 0 16,10 1-16,-1 8 16,-18-9-16,-42 9 15</inkml:trace>
  <inkml:trace contextRef="#ctx0" brushRef="#br0" timeOffset="148009.32">23446 10789 0,'0'0'0,"0"0"15,0 0-15,0 0 16,0 0-16,0 0 16,9 9-16,0 0 15,-1-1-15,1 1 16,0 0-16,-1 8 16,-8 0-1,-8 1-15,-1 16 16,-17 1-16,8-9 15,1 0-15,8-9 16,1-8-16,-1 0 16,9-1-16,0 1 15,17 0-15,1-1 16,8 1-16,17 0 16,18-1-16,-9 10 15,-34-10 1</inkml:trace>
  <inkml:trace contextRef="#ctx0" brushRef="#br0" timeOffset="148394.22">24011 10296 0,'0'0'0,"0"0"16,0 0-16,0 0 16,0 0-16,17 17 15,0 0-15,18 1 16,17 8 0,0 0-16,18 0 15,-9 0-15,-1 0 16,-16-9-16,-10 0 15,-7 1-15,-19-1 16,-8 9-16,-17 26 16,-27 17-16,-16 9 15,-10 9 1,1-18-16,17-8 16,8-18-16,18-17 15,17-9-15,9 1 16,0-10-16</inkml:trace>
  <inkml:trace contextRef="#ctx0" brushRef="#br0" timeOffset="148709.6">24853 10694 0,'0'0'0,"0"0"0,0 0 16,0 0-16,0 0 15,0 0-15,17 0 16,18 0-16,26-8 15,17-1-15,9-8 16,-9 8 0,0-8-16,-26 8 15,-34 0-15</inkml:trace>
  <inkml:trace contextRef="#ctx0" brushRef="#br0" timeOffset="148926.42">25226 10486 0,'0'0'0,"0"0"15,0 0-15,0 0 16,0 18-16,-8 8 16,-1 26-16,0 17 15,1 0-15,-10 0 16,1 1-1,17-10-15,9 1 16,-1-26-16</inkml:trace>
  <inkml:trace contextRef="#ctx0" brushRef="#br0" timeOffset="149527.45">25878 11508 0,'0'0'0,"0"0"15,0 0-15,-9 0 16,0 0-16,1-8 15,-1-1-15,-8-8 16,-1-18-16,9-17 16,9-35-16,18-42 15,17 7-15,17-8 16,0 9-16,9 35 16,-9 16-1,17 18-15,1 0 16,-10 18-16,-16 16 15,-1 1-15,-17 17 16,-8 0 0,-10 0-16,-8 0 0,-17 17 15,-9 18-15,-18 8 16,1 1 0,8-18-16,1 0 15,16 0-15,1-9 16,17 0-16,0 0 15,9 1-15,8-1 16,0 0-16,9 1 16,-17-10-16,0 1 15,-1 0 1,-8-1-16,-8 1 16,-1 0-16,0-1 15,-17 1-15,9 0 16,-9-1-16,8-8 15</inkml:trace>
  <inkml:trace contextRef="#ctx0" brushRef="#br0" timeOffset="150161.5">26876 10027 0,'0'0'0,"0"0"0,0 0 16,0 0-1,0 0-15,0 0 16,0 26-16,18 26 16,-1 26-16,-8 26 15,-9 26-15,8 0 16,1-26-16,-18-9 16,9 0-16,0-17 15,0-17-15,0-18 16,-8-8-1,8-9-15</inkml:trace>
  <inkml:trace contextRef="#ctx0" brushRef="#br0" timeOffset="150432.4">27154 10668 0,'0'0'0,"0"0"15,0 0-15,0 0 16,0 0-16,17-8 15,10-1-15,25-8 16,34-9-16,-25 8 16</inkml:trace>
  <inkml:trace contextRef="#ctx0" brushRef="#br0" timeOffset="150675.49">27988 10036 0,'0'0'0,"0"0"0,0 0 16,0 0-16,0 9 15,0 17-15,-9 8 16,0 18-16,1 18 15,-10-19-15,18-25 16</inkml:trace>
  <inkml:trace contextRef="#ctx0" brushRef="#br0" timeOffset="150892.73">27684 10512 0,'0'0'0,"0"0"0,0 0 16,0 0-16,9 0 15,8 9-15,26-9 16,27 0-16,-1-9 16,9 1-16,1 8 15,-10 8-15,-43-8 16</inkml:trace>
  <inkml:trace contextRef="#ctx0" brushRef="#br0" timeOffset="151327.35">27936 10789 0,'0'0'0,"0"0"0,0 0 16,0 0-16,0 0 15,17 0-15,0 0 16,1 9-16,16 0 16,-7 8-16,-1 0 15,0-8-15,-18 0 16,1 8-1,0 0-15,-18 1 16,-8-1-16,-18 18 16,-17-1-16,0-8 15,17 0-15,9-17 16,9 0-16,-1-1 16,10 1-16,8 0 15,0-1 1,17 10-16,9-1 15,35 0-15,8-8 16,1 0-16,16-1 16,1-8-16,-35 9 15</inkml:trace>
  <inkml:trace contextRef="#ctx0" brushRef="#br0" timeOffset="151612.31">28387 10356 0,'0'0'0,"0"0"0,0 0 16,0 9-16,18 8 15,16 9-15,18 9 16,9 0-16,26-1 15,-17-8-15,-18 0 16,-9 0-16,-17-8 16,-9 8-16,-17 0 15,-17 17-15,-52 43 16,-44 36 0,-35 8-16,-165 121 15</inkml:trace>
  <inkml:trace contextRef="#ctx0" brushRef="#br0" timeOffset="174644.23">12366 12184 0,'0'0'0,"0"0"0,0 0 0,0 0 16,0 26-16,0 43 16,8 61-16,1 61 15,0 8 1,-9-35-16,0-25 16,8-35-16,-8-26 15,0-26-15,0-35 16,0-8-16</inkml:trace>
  <inkml:trace contextRef="#ctx0" brushRef="#br0" timeOffset="175016.33">12400 12080 0,'0'0'0,"0"0"0,0 0 15,0 0-15,0 0 16,9 0 0,0 0-16,8 0 15,9 0-15,9 9 16,17 8-16,18 0 16,8 9-16,-18 0 15,-7-9-15,-19 1 16,-8-1-16,-17 0 15,0 27 1,-27 8-16,-25 26 16,-27 0-16,-8-9 15,0-17-15,9-9 16,17-17-16,17 0 16,17-17-1,10-1-15,8-8 16,0 0-16</inkml:trace>
  <inkml:trace contextRef="#ctx0" brushRef="#br0" timeOffset="175372.44">12878 12686 0,'0'0'0,"0"0"15,0 0-15,9 9 16,-1 8-16,10 9 16,-1 9-16,0 8 15,-8 0-15,0 1 16,-18-1 0,0 0-16,1-8 0,-1-9 15,0-9 1,1-8-16,8 0 15,0-1-15,0 1 16,0-18-16,0-8 16,26-26-16,9-27 15,17 1-15,0 17 16,-9 9-16,1 8 16,-27 26-1</inkml:trace>
  <inkml:trace contextRef="#ctx0" brushRef="#br0" timeOffset="175707.88">13286 12755 0,'0'0'0,"0"0"15,0 0-15,0 0 16,0 0-16,0 18 15,-9 16-15,1 10 16,8 8-16,0-9 16,8 0-16,10-8 15,-1-9 1,1 0-16,-1-17 16,0-1-16,1-8 15,-1-8-15,0-1 16,1-26-16,-10-17 15,-16 0-15,-1 0 16,-17 18-16,0 16 16,-9 10-16,9 25 15,18 0 1</inkml:trace>
  <inkml:trace contextRef="#ctx0" brushRef="#br0" timeOffset="176477.96">13642 12210 0,'0'0'0,"0"0"15,0 0-15,0 8 16,18 27-16,-1 26 16,9 25-16,-9 10 15,1 16-15,-10-8 16,1-17-16,-9-27 16,0-8-16,0-26 15,0 0 1,0-17-16,0 0 15,0-9-15,0-9 16,0-8-16,0-9 16,17 0-16,1-9 15,17 0-15,-1 1 16,1 16-16,0 1 16,-1 17-16,-7 0 15,-10 0 1,-8 17-16,-1 1 15,-16 16-15,-18 10 16,-9-1-16,-9-8 16,-8-1-16,0-8 15,17-8-15,18-10 16,17-8 0,0 0-16</inkml:trace>
  <inkml:trace contextRef="#ctx0" brushRef="#br0" timeOffset="176913.88">14650 12063 0,'0'0'0,"0"0"0,0 0 16,0 0-16,0 17 16,17 26-16,0 61 15,1 43 1,-10 27-16,-8-10 16,0-34-16,0-26 15,0-26-15,0-9 16,0-17-16,0-26 15,0-17-15,0-9 16</inkml:trace>
  <inkml:trace contextRef="#ctx0" brushRef="#br0" timeOffset="177172.28">15049 12340 0,'0'0'0,"0"0"16,0 17-16,0 9 15,9 35-15,-1 8 16,1 35 0,0 0-16,-1-9 0,-8-8 15,0-27-15,0-8 16,0-17-16,0-18 15,0-8 1,0-9-16</inkml:trace>
  <inkml:trace contextRef="#ctx0" brushRef="#br0" timeOffset="177374.52">15084 12366 0,'0'0'0,"0"0"16,0 0-16,-9 17 16,0 26-16,-17 9 15,9 9-15,-9 0 16,-9-1 0,9-17-16,0-17 0,9-17 15,17-9-15</inkml:trace>
  <inkml:trace contextRef="#ctx0" brushRef="#br0" timeOffset="177544.67">15144 12279 0,'0'0'0,"0"0"0,0 0 16,0 9-16,18 17 16,-1 8-16,18 10 15,0-1 1,-1 0-16,10 1 15,8-10-15,-35-25 16</inkml:trace>
  <inkml:trace contextRef="#ctx0" brushRef="#br0" timeOffset="178626.79">15535 12236 0,'0'0'0,"0"0"16,18 17-16,-1 18 16,18 17-16,-1 0 15,19-9 1,-1 0-16,-9-17 15,-8 0-15,-9-8 16,0-10-16,-17 1 16,-1 0-16,1-1 15,-18 10-15,-8 8 16,-27 34-16,-16 18 16,-10 0-16,18-9 15,35-43 1</inkml:trace>
  <inkml:trace contextRef="#ctx0" brushRef="#br0" timeOffset="179058.19">14693 11881 0,'-9'0'0,"1"0"15,-1 0-15,0 0 16,1 0-16,-1 17 16,-17 18-16,-18 25 15,1 27 1,-9 43-16,17 34 16,18 18-16,17 0 15,17-35-15,18-17 16,0-9-16,17-34 15,0-18-15,61 1 16,251 77-16</inkml:trace>
  <inkml:trace contextRef="#ctx0" brushRef="#br0" timeOffset="179364.31">16056 12097 0,'0'0'0,"0"0"0,18 18 0,-1 16 15,18 18-15,8 17 16,1 18-1,-10 8-15,-8 18 16,-8-1-16,-18-8 16,-9-26-16,0 0 15,-17-8-15,0-10 16,0-8-16,9-35 16,8-8-16,9-9 15</inkml:trace>
  <inkml:trace contextRef="#ctx0" brushRef="#br0" timeOffset="179657.25">16777 12452 0,'0'0'0,"0"0"0,0 0 0,0 0 16,0 0-16,0 0 16,0 0-16,9 0 15,8 0-15,0 9 16,9 0-16,9-9 16,0 0-16,8 0 15,1 0-15,-1-9 16,18 0-1,-26 9-15</inkml:trace>
  <inkml:trace contextRef="#ctx0" brushRef="#br0" timeOffset="179872.42">16760 12738 0,'0'0'0,"0"0"16,0 0-16,0 0 16,17 9-16,9-1 15,9 1-15,34 0 16,18-18 0,35 0-16,234-34 15</inkml:trace>
  <inkml:trace contextRef="#ctx0" brushRef="#br0" timeOffset="186780.69">18314 12175 0,'0'0'0,"0"0"0,0 0 0,0 0 15,0 0-15,0 0 16,0 0-1,0 0-15,-9 9 16,1 34-16,-1 44 16,9 43-16,0 34 31,0 1-31,0-35 0,0-18 16,9-16-16,-9-19 15,0-25-15,0-17 16,0-9-16,0-17 15,0-9-15</inkml:trace>
  <inkml:trace contextRef="#ctx0" brushRef="#br0" timeOffset="187253.71">19078 12409 0,'0'0'0,"0"0"15,0 0-15,0 17 16,0 1-16,9 16 16,-9 10-16,-9 16 15,1 10 1,-19 7-16,-16 1 15,0-17-15,-1-18 16,-8-8-16,-9-9 16,9-17-16,0-1 15,0-16-15,0-1 16,17-17-16,18-9 16,17 1-1,0 8-15,9-9 16,8 0-16,18 18 15,-1 0-15,18 8 16,9 9-16,0 17 16,-9 9-16,9 9 15,-9 8-15,0-8 16,-8 0 0,-1-9-16,-17 0 15,0-18-15,-17 1 16</inkml:trace>
  <inkml:trace contextRef="#ctx0" brushRef="#br0" timeOffset="187520.65">19512 12262 0,'0'0'0,"0"0"16,0 0-16,0 8 15,0 18-15,9 26 16,-9 18-16,0 25 16,0 35-1,0-9-15,0-17 16,0-17-16,9-9 16,-9-18-16,0-17 15,17-17-15,-8-8 16,0-18-16</inkml:trace>
  <inkml:trace contextRef="#ctx0" brushRef="#br0" timeOffset="187915.97">19721 11933 0,'0'0'0,"0"0"0,0 0 16,0 0-16,0 0 16,0 0-1,0 0-15,0 0 16,17 0-16,9 17 16,0 0-16,0 1 15,0-1 1,0 0-16,-8 1 15,-10-1-15,1 0 16,-18 1-16,1 16 16,-10-8-16,1 0 15,0-9-15,8-8 16,0 0-16,9-1 16,0 1-16,0 0 15,18-1-15,-1 1 16,18 0-16,8-1 15,-17 1 1</inkml:trace>
  <inkml:trace contextRef="#ctx0" brushRef="#br0" timeOffset="188620.28">12748 14089 0,'0'0'0,"0"17"15,0 35-15,0 26 16,8 44-16,1 8 15,-9-18-15,0-17 16,0-17-16,0-17 16,-9 0-16,1-27 15,8-16 1,0-10-16,0-16 16,8-1-16,1 9 15</inkml:trace>
  <inkml:trace contextRef="#ctx0" brushRef="#br0" timeOffset="188886.92">12913 13899 0,'0'0'0,"0"0"0,0 0 16,0-9-16,17 0 16,18 1-16,0 8 15,-1 0-15,1 0 16,0 8-16,-9 10 15,0-1-15,-17 0 16,-1 18 0,-16 8-16,-10 9 15,-8 9-15,-9-18 16,1 0-16,-1-8 16,9-9-16,9 0 15,17-17-15</inkml:trace>
  <inkml:trace contextRef="#ctx0" brushRef="#br0" timeOffset="189243.12">13191 14401 0,'0'0'0,"0"0"0,0 0 0,17 9 15,0 8 1,1 0-16,-1 1 16,0 16-16,1 10 15,-9-10-15,-1-8 16,-8 0-16,0 0 16,-8-9-16,-1 1 15,0-10-15,0 1 16,9 0-1,0-9-15,0 0 16,0-9-16,0 0 16,9-17-16,17-8 15,9-10-15,17-7 16,26 7-16,0 1 16,-34 17-16</inkml:trace>
  <inkml:trace contextRef="#ctx0" brushRef="#br0" timeOffset="189524.87">13703 14453 0,'-9'0'0,"1"0"0,-1 9 16,0 8-16,-17 9 16,9 17-16,-1 18 15,1-18-15,17-8 16,0-1-16,17-8 15,1 0-15,-1-17 16,18 0-16,0-18 16,-1-17-16,1-9 15,-9-8-15,0 0 16,-17-1 0,-18 1-16,-17 9 15,-9-1-15,-8 18 16,0 17-16,17 0 15</inkml:trace>
  <inkml:trace contextRef="#ctx0" brushRef="#br0" timeOffset="190037.23">14094 13829 0,'0'0'0,"0"0"0,0 0 16,0 0-16,0 0 15,0 9 1,0 8-16,0 18 16,8 17-16,1 35 15,0 16 1,-1-7-16,1-1 0,0 0 15,0-8 1,-9-35-16,0-9 16,0-17-16,0-9 15,0-8-15,0 0 16,0-18-16,0 0 16,0-17-16,17-17 15,0 0-15,18 0 16,0 8-16,-1 9 15,10 9 1,-18 8-16,0 9 16,0 0-16,-9 9 15,-8 8-15,0 9 16,-27 26-16,-8 9 16,-17-1-16,-27-8 15,1-9-15,8-17 16,9 0-1,9-8-15,34-10 16</inkml:trace>
  <inkml:trace contextRef="#ctx0" brushRef="#br0" timeOffset="190453.99">14858 13864 0,'0'0'0,"0"0"16,0 0-16,-9 26 15,1 17-15,-10 27 16,-8 16-16,9 18 16,-1 9-1,1 8-15,17 0 16,0-17-16,0-17 15,17-1-15,1 1 16,16-18-16,27-17 16,0-17-16,-35-35 15</inkml:trace>
  <inkml:trace contextRef="#ctx0" brushRef="#br0" timeOffset="190969.61">15344 14020 0,'0'0'0,"0"0"0,0 0 16,0 0-1,0 0-15,0 0 16,0 0-16,0 0 16,0 26-16,9 26 15,0 17-15,-9 18 16,8 34-1,-8 0-15,0-34 0,0-27 16,0-8-16,0-8 16,0-10-1,0-16-15,18-10 16,-10 1-16</inkml:trace>
  <inkml:trace contextRef="#ctx0" brushRef="#br0" timeOffset="191302.92">15726 14098 0,'0'0'0,"0"0"15,0 0 1,0 0-16,0 0 16,0 0-16,0 0 15,0 17-15,9 26 16,8 18-16,-8 8 16,0 1-16,-1-1 15,1 0 1,-9-8-16,0-9 15,-9 0-15,9-18 16,0-16-16</inkml:trace>
  <inkml:trace contextRef="#ctx0" brushRef="#br0" timeOffset="191575.71">15648 14505 0,'0'0'0,"0"0"0,0 0 16,0 17-16,9 9 16,8 9-16,1-1 15,8 10-15,-9-10 16,0-8-16,-8 0 16,0-17-1,-1 0-15,1-1 16,0 1-16,-9 0 15,0-18-15,17-17 16,18-35-16,8-17 16,1 1-16,-18 42 15</inkml:trace>
  <inkml:trace contextRef="#ctx0" brushRef="#br0" timeOffset="191920.3">16143 14141 0,'0'0'0,"0"0"0,0 0 15,0 0-15,0 0 16,0 9-16,0 8 16,17 0-1,1 1-15,-1-1 16,18 0-16,0 9 15,-1-8-15,1-1 16,-9 0-16,0-8 16,-8 0-16,-10-1 15,1 10-15,0-1 16,-18 9 0,-8 26-16,-35 17 15,-1-8-15,19-18 16,-1-17-16,18 0 15,8-17-15,9-9 16,0 0-16</inkml:trace>
  <inkml:trace contextRef="#ctx0" brushRef="#br0" timeOffset="192253.45">16534 13812 0,'0'0'0,"0"0"0,0 0 16,0 0-16,0 0 16,0 0-16,17 17 15,1 1-15,16 16 16,18 10-16,9 8 15,-9 17 1,-8 9-16,-1 0 16,-17 8-16,-17 27 15,-26 8-15,-18 0 16,-35-8-16,1-9 16,8-17-1,35-44-15</inkml:trace>
  <inkml:trace contextRef="#ctx0" brushRef="#br0" timeOffset="192843.26">17585 14375 0,'0'0'0,"0"0"0,0 0 16,0 0-1,8 0-15,10 9 16,16-1-16,19 1 15,-1 0-15,0-1 16,0 1-16,-9-9 16,18 0-16,-9 0 15,-17 0-15,-18 0 16</inkml:trace>
  <inkml:trace contextRef="#ctx0" brushRef="#br0" timeOffset="193002.88">17741 14617 0,'0'0'0,"0"0"0,0 0 16,0 0-16,0 0 15,0 0-15,0 0 16,17 0 0,27 9-16,34 0 15,35-27-15,-44 10 16</inkml:trace>
  <inkml:trace contextRef="#ctx0" brushRef="#br0" timeOffset="193619.07">18983 13916 0,'0'0'0,"0"0"0,0 0 16,0 17-1,8 35-15,-8 44 16,0 33-16,0 27 16,-8 9-16,-1-27 15,9-16-15,0-18 16,0-18-16,26-16 16,-9-36-16</inkml:trace>
  <inkml:trace contextRef="#ctx0" brushRef="#br0" timeOffset="203874.87">19252 15051 0,'0'0'0,"0"0"0,0 0 16,0-9-16,17-26 15,9-25-15,9-27 16,8-17 0,-8 0-16,9 0 15,-1 9-15,0 0 16,-8 17-16,0 17 15,-9 9-15,0 17 16,0 9-16,-9 9 16,10 0-16,-10 8 15,9 9-15,0 0 16,0 0 0,0 0-16,-17 0 15,-1 0-15,-8 0 16,-8 9-16,-1 8 15,-8 0-15,-9 1 16,8-1-16,1 0 16,0 1-16,8-1 15,9 0 1,0 1-16,9-1 16,8 0-16,0 1 15,1-1-15,-10 0 16,1 1-16,0-10 15,-1 10-15,-16-1 16,-1 0-16,-17 1 16,0-1-16,-17 9 15,-1-9 1,9-8-16,9 0 16,18-1-16,8-8 15,0 0-15</inkml:trace>
  <inkml:trace contextRef="#ctx0" brushRef="#br0" timeOffset="204268.75">20146 13803 0,'0'0'0,"0"0"0,0 0 0,0 0 16,0 18-16,9 8 15,0 26-15,-9 52 16,8 34 0,-8 18-16,0-9 15,0-17-15,0-26 16,0-26 0,0-26-16,0-17 0,0-9 15,0-18 1,0-8-16,0 0 15</inkml:trace>
  <inkml:trace contextRef="#ctx0" brushRef="#br0" timeOffset="204670.56">20459 13544 0,'-9'0'0,"1"0"0,-1 0 16,0 0-16,9 0 16,0 0-16,0 0 15,0 0-15,0 0 16,0 0-16,0 0 16,0 8-16,9 1 15,8 8 1,1 1-16,-1-1 15,-8 9-15,-1 0 16,-8 8-16,-8 1 0,-1 0 16,-8-9-1,-1 0-15,10-9 16,-1-8-16,9-1 16,0 1-1,0 8-15,0 1 16,17-1-16,1-8 15,8-1-15,26 1 16,-17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43:23.1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3005 4701 0,'0'0'0,"-9"0"0,9 0 0,-9 17 0,-8 18 16,-9 26-16,8 43 16,-8 51-1,9 1-15,0-8 16,8-10-16,9-17 15,0-34-15,0-26 16,0-18-16,9-17 16,-1-17-16,-8-1 15</inkml:trace>
  <inkml:trace contextRef="#ctx0" brushRef="#br0" timeOffset="331.72">2840 4779 0,'0'0'0,"0"0"0,0 0 15,0 0-15,17-9 16,18 1 0,25-1-16,10 9 15,8 0-15,0 9 16,-8 8-16,-9 9 15,-18 9-15,-8-1 16,-9 10-16,-18 7 16,-16 27-16,-27 18 15,-17-10-15,-18-8 16,-8-8 0,0-18-16,9-18 15,8-8-15,17-17 16,27-1-16,17-8 15,0 0-15</inkml:trace>
  <inkml:trace contextRef="#ctx0" brushRef="#br0" timeOffset="720.14">3361 5463 0,'-9'-9'0,"9"9"0,0 0 15,0 0-15,0 0 16,0 0-16,9 9 16,8 8-16,0 1 15,1 16-15,-10 10 16,1-1-16,0 0 15,-9-8 1,-9-9-16,0-9 16,1-8-16,-1 0 15,0-1-15,1-16 16,8-18-16,0-9 16,17-17-16,9-9 15,18-8-15,8 0 16,8 8-16,10 18 15,-18 8-15,-26 27 16</inkml:trace>
  <inkml:trace contextRef="#ctx0" brushRef="#br0" timeOffset="1078.66">3821 5489 0,'0'0'0,"0"0"0,-9-9 16,0 9-16,1 0 16,-1 0-16,0 0 15,9 9-15,0 17 16,0 17-16,0 9 16,9-8-16,8-1 15,1-17 1,8 0-16,0-17 15,-9-1-15,1 1 16,8-18-16,0-17 16,0 0-16,-17-17 15,-9-9-15,-9 0 16,-17 17-16,0 9 16,0 9-16,-9 8 15,0 9 1,27 0-16,8 0 15,0 0-15</inkml:trace>
  <inkml:trace contextRef="#ctx0" brushRef="#br0" timeOffset="1565.75">4342 5524 0,'0'0'0,"0"0"0,0 0 0,0 0 16,0 0 0,0 0-16,0 0 15,0 8-15,17 27 16,1 26-16,-10 25 15,1 10-15,0 8 16,-9-1-16,-9-25 16,0 0-16,1-17 15,-10-18 1,-8-8-16,0-9 16,0-9-16,-17-17 15,-9-26-15,-1-52 16,27 26-16</inkml:trace>
  <inkml:trace contextRef="#ctx0" brushRef="#br0" timeOffset="1688.17">4220 5151 0,'0'0'0,"0"0"16,0 0-16,0 0 16,0 0-16,18 18 15,-1-1-15,0-8 16</inkml:trace>
  <inkml:trace contextRef="#ctx0" brushRef="#br0" timeOffset="2499.09">4637 5550 0,'-9'0'0,"1"0"0,-1 0 15,0 0-15,9 0 16,0 0-16,0 0 16,0 8-16,18 10 15,-1-1-15,18 0 16,0-8-16,-1 0 16,1-18-16,8 0 15,-16 1 1,-1-1-16,-9-17 15,-8 9-15,-1-9 16,-8 0-16,-8 8 16,-1 1-16,-8 0 15,-9 17-15,-18 8 16,9 10 0,9 25-16,-8 18 15,-1-1-15,17 1 16,18-9-16,9-9 15,17 1-15,9-10 16,17-8-16,18-8 16,-18-10-1</inkml:trace>
  <inkml:trace contextRef="#ctx0" brushRef="#br0" timeOffset="2815.98">5297 5532 0,'0'0'0,"0"-8"0,0-1 16,-9 0-16,1 1 15,-1-1-15,0 9 16,1 0-16,-18 0 15,0 17-15,0 9 16,-9 35 0,9 8-16,8-25 0,18-1 31,0 0-31,18-17 0,-1 0 16,18 0-16,8-17 15,27 0-15,8-1 16,-43 1-16</inkml:trace>
  <inkml:trace contextRef="#ctx0" brushRef="#br0" timeOffset="3065.3">5297 5420 0,'0'0'0,"0"0"16,0 0-16,17 0 16,10 0-16,16 0 15,26-9-15,1 1 16,-9-1-16,8-17 16,35-9-16,-8 1 15,-44-1-15,-26 26 16</inkml:trace>
  <inkml:trace contextRef="#ctx0" brushRef="#br0" timeOffset="3281.52">5714 4944 0,'0'-9'0,"0"9"0,0 0 15,0 0-15,0 9 16,0 16-1,0 45-15,0 42 16,-9 10-16,1-1 16,8-9-16,0-25 15,0-9-15,8-17 16,1-18-16,0-26 16</inkml:trace>
  <inkml:trace contextRef="#ctx0" brushRef="#br0" timeOffset="3479.3">6070 5506 0,'-9'0'0,"1"0"0,-1 0 16,0 18-16,1 8 16,-1 8-1,0 10-15,9-10 16,0-8-16,0-8 15,9-1-15,0 0 16,-1-17-16,1 0 16</inkml:trace>
  <inkml:trace contextRef="#ctx0" brushRef="#br0" timeOffset="3598.41">6079 5056 0,'0'0'0,"-9"-9"0,0 1 0,1-1 16,8 9-16,0 0 15,0 0-15,0 0 16,8 9-16</inkml:trace>
  <inkml:trace contextRef="#ctx0" brushRef="#br0" timeOffset="4252.1">6522 5463 0,'-9'-9'0,"-17"9"0,0 0 15,0 18-15,0-1 16,0 9-16,0 9 16,8 17-16,9-9 15,9-8-15,0-1 16,9-8-16,9-8 15,-1-10-15,0 1 16,1-18-16,8 1 16,0-18-1,0 0-15,-9-9 16,-8-8-16,0-1 16,-18 10-16,0 16 15,0 1-15,1 0 16,-1 17-16,0 0 15,9 0-15,0 0 16,0 0-16,0 0 16,9 8-1,8 1-15,1 0 16,-1-1-16,9-8 16,0 0-16,-8 9 15,-10 0 1,1-1-16,0 10 15,-1-1-15,1 9 16,0 0-16,-9 0 16,0-17-16,0-1 15,0 1-15,0-9 16,0 0-16,0-9 16,17-17-16,9 0 15,0-8-15,-8 16 16,-10 1-16,1 17 15,0 0 1,-1 0-16,10 0 16,-1 17-16,18 18 15,-9-9-15</inkml:trace>
  <inkml:trace contextRef="#ctx0" brushRef="#br0" timeOffset="4898.17">8024 5056 0,'0'0'0,"0"-9"0,-9 1 16,0-1-16,1 0 15,-10 9-15,-8 0 16,0 18-16,0 8 16,0 43-1,-9 18-15,9-9 16,26 0-16,18-1 15,8-7-15,9-18 16,8-9-16,18-8 16,8-27-16,1-16 15,8-18 1,0-9-16,-17-8 16,-9-35-16,0-17 15,-26-1-15,-17 1 16,-18 17-16,-17 26 15,-9 9-15,-17 25 16,-9 18-16,9 9 16,0 8-16,17 9 15,18 0 1,8-17-16</inkml:trace>
  <inkml:trace contextRef="#ctx0" brushRef="#br0" timeOffset="5365.67">8588 5290 0,'0'0'0,"0"9"16,0 17-16,0 26 15,-8 43-15,-1 26 16,0 9-16,-8 9 15,-1-18-15,10-17 16,-1-18-16,0-25 16,1-18-1,-1-17-15,9 0 16,0-17-16,0 0 16,-9-18-16,1-26 15,8-86-15,0-52 16,26-9-16,8 43 15,1 44-15,9 17 16,-1 26 0,-8 18-16,-1 16 15,-7 18-15,-1 0 16,0 18-16,-9-1 16,-8 17-16,-1 1 15,-16 17 1,-18 0-16,0 0 15,-9-9-15,9-17 16,0-8-16,8-10 16,18-8-16</inkml:trace>
  <inkml:trace contextRef="#ctx0" brushRef="#br0" timeOffset="5781.56">8883 5610 0,'0'0'0,"0"0"16,0 9-16,0 0 15,0-1-15,0 1 16,18 0-16,17-1 16,-1-8-16,1 0 15,0-8 1,0-1-16,-9 0 15,0 1-15,-9-10 16,0-8-16,-8 0 16,0-8-16,-18-1 15,0 18-15,1-1 16,-10 10-16,-8 8 16,0 8-16,0 10 15,0 16 1,9 10-16,8 8 15,9 0-15,9-9 16,8-8-16,18-9 16,0-9-16,17-8 15,-9-9-15,1-18 16,-10 1-16</inkml:trace>
  <inkml:trace contextRef="#ctx0" brushRef="#br0" timeOffset="6098.34">9413 5498 0,'0'0'0,"0"0"0,0 0 15,9 0-15,0 0 16,8 0 0,0 17-16,1 9 15,8 9-15,-9-1 16,-8 10-16,-1-10 15,-8-8-15,0-8 16,0-1 0,0-8-16,0-1 0,0 1 15,0-9 1,0-9-16,0-8 16,0-26-16,0-9 15,18 0-15,-1 0 16,1 17-16,8 0 15,0 27-15,-9 8 16,-8 0 0</inkml:trace>
  <inkml:trace contextRef="#ctx0" brushRef="#br0" timeOffset="6487.34">10134 5506 0,'0'0'0,"0"0"0,0 0 0,-9-8 16,1-1-16,-1 0 15,0 1-15,-8-1 16,-9 0 0,0 9-16,0 0 15,-9 18-15,0-1 16,0 18-16,1-1 16,16 10-16,1-10 15,17-8 1,0 0-16,0-17 15,17 0-15,1-1 16,-1-16-16,9-10 16,0 1-16,0 0 15,-8-1-15,-10 10 16,1 8-16,0 0 16,-9 0-16,8 17 15,10 18-15,-1-1 16,9 1-16,9-9 15,0 0 1,17 0-16,17 0 16,-25-17-16</inkml:trace>
  <inkml:trace contextRef="#ctx0" brushRef="#br0" timeOffset="6748.87">10229 5134 0,'0'0'0,"0"0"0,0 0 0,0 0 16,0 0-16,0 0 16,18 0-16,8 9 15,9 8-15,17-8 16,9-1-1,8 1-15,9-18 16,26-8-16,-8 0 16,-53 17-16</inkml:trace>
  <inkml:trace contextRef="#ctx0" brushRef="#br0" timeOffset="6964.77">10629 5021 0,'0'0'0,"-9"0"0,1 0 0,-1 18 16,-17 34-16,8 26 15,1 8-15,0 1 16,8 0-16,9 8 16,0-9-1,0-25-15,0-9 16,0-17-16,17-9 15,-8-9-15,0-8 16</inkml:trace>
  <inkml:trace contextRef="#ctx0" brushRef="#br0" timeOffset="7498.86">10950 5403 0,'0'0'0,"0"0"16,-8 0-16,-1 17 15,0 0-15,0 9 16,9 17-16,0 9 16,0 0-16,0-8 15,9-18 1,0 0-16,8-18 16,1 1-16,-1 0 15,0-9-15,1-9 16,-1 0-16,0-17 15,1-17-15,-10 0 16,1 8-16,-9 9 16,0 9-1,0 8-15,0 9 16,0 0-16,0 0 16,0 0-16,0 0 15,9 9-15,8-1 16,9 10-16,18 16 15,-1 1-15,-17-9 16,0 0-16,0 0 16,-17 0-1,0-9-15,-9 1 16,0-1-16,0 0 16,-9-8-16,0 0 15,9-1-15,-8-8 16,-1-17-16,9-18 15,9-34-15,17-18 16,8 1 0,18-9-16,-17 51 15</inkml:trace>
  <inkml:trace contextRef="#ctx0" brushRef="#br0" timeOffset="8834.95">12444 5377 0,'-9'-9'0,"0"0"15,-8 1-15,0 8 16,-1 0-16,-8 0 15,0 17-15,-8 9 16,-1 17 0,0 18-16,18 17 15,17-18-15,8-8 16,10-8-16,8-18 16,9 0-16,-1-18 15,-8-16-15,0-10 16,0-8-16,0-8 15,-17-10 1,-9-8-16,-17 0 16,-9 18-16,0-1 15,0 18-15,8-1 16,1 10-16,8-1 16,9 9-16,0-8 15,0-1 1,18-17-16,16 0 15,1-9-15,-18 9 16</inkml:trace>
  <inkml:trace contextRef="#ctx0" brushRef="#br0" timeOffset="9303.12">13017 4692 0,'0'0'0,"0"0"0,0 0 16,0-8-16,0-1 15,9 0-15,-9 1 16,0-1-16,0 0 16,0 1-16,0-1 15,0 9-15,-9 0 16,0 0-16,-8 17 16,-9 35-1,-9 35-15,0 34 16,18 26-16,8 9 15,9-17-15,18-9 16,-1-18-16,-8-25 16,-1-26-16,1-9 15,0-9-15,-9-17 16,0-9-16,0-8 16,0 0-1,0-9-15,0 0 16</inkml:trace>
  <inkml:trace contextRef="#ctx0" brushRef="#br0" timeOffset="9449.2">12574 5576 0,'0'0'0,"0"0"0,0 0 15,0 0-15,17 0 16,10 0 0,16-9-16,35 0 15,9-17-15,34 9 16,244-9-16</inkml:trace>
  <inkml:trace contextRef="#ctx0" brushRef="#br0" timeOffset="10398.57">14181 4978 0,'-9'-9'0,"0"9"0,1 0 0,-1 18 15,0 42 1,-17 44-16,9 18 15,-1 16-15,10 1 16,-10-35-16,18-18 16,0-25-16,9-26 15,8-9-15,-8-18 16</inkml:trace>
  <inkml:trace contextRef="#ctx0" brushRef="#br0" timeOffset="10737.86">14415 5255 0,'0'0'0,"0"0"0,0 18 16,9-1-16,8 18 15,0 8-15,1 9 16,8 0-16,0 0 16,-9-9-16,1 0 15,-10-17 1,1 0-16,0-17 16,-1 0-16,-8-1 15,0 1-15,0-18 16,18-25-16,-1-27 15,18-43-15,8 0 16,1 35-16,-18 43 16</inkml:trace>
  <inkml:trace contextRef="#ctx0" brushRef="#br0" timeOffset="11320.93">14771 5030 0,'0'-9'16,"9"1"-16,-9 8 0,0 0 16,0 0-16,8 0 15,10 8 1,25 10-16,9-1 15,18 18-15,-1-9 16,1 0-16,-1 0 16,-17 0-16,-17 0 15,-9-9-15,-17 18 16,-18-1-16,-8 18 16,-35 26-16,-35 26 15,0 9 1,9-27-16,43-42 15</inkml:trace>
  <inkml:trace contextRef="#ctx0" brushRef="#br0" timeOffset="12548.19">15917 5125 0,'0'0'0,"0"0"0,0 0 16,0 0-16,0 0 15,9-8-15,17-1 16,17 0-16,27 1 16,-1-1-16,18 0 15,0 9-15,-9 0 16,-8 0-16,-9 0 16,-27 9-1</inkml:trace>
  <inkml:trace contextRef="#ctx0" brushRef="#br0" timeOffset="12757.04">16065 5403 0,'0'-9'0,"0"0"0,0 9 15,0 0-15,0 0 16,0 0-16,0 0 15,17-8-15,9-1 16,26 0-16,9 1 16,9 8-16,-36 0 15</inkml:trace>
  <inkml:trace contextRef="#ctx0" brushRef="#br0" timeOffset="14048.5">17446 4355 0,'0'0'0,"0"0"0,0 0 15,0 0 1,0 0-16,0 0 16,0 0-16,0 8 15,0 18-15,-9 35 16,0 51-16,1 44 15,-1 26-15,0-17 16,1-27-16,-1-25 16,0-9-16,-8-9 15,8-26 1,9-17-16,0-26 16,0-8-16,9-10 15,-9-8-15</inkml:trace>
  <inkml:trace contextRef="#ctx0" brushRef="#br0" timeOffset="14457.06">17376 4571 0,'0'-9'0,"0"1"16,0-1-16,0 0 15,0 1-15,9-10 16,8-8-16,1 1 16,8-1-1,17 0-15,9 8 16,18 10-16,-1 16 16,27 18-16,-1 9 15,-8-1 1,-9 1-16,-26 8 15,-8-8-15,-18 0 16,-9 8-16,-17 9 16,-17 0-16,-18 9 15,-17 8-15,-26-9 16,-18-8-16,-8-8 16,9-10-16,8-16 15,17-10-15,27 1 16,17 0-1,26-9-15,0 0 16</inkml:trace>
  <inkml:trace contextRef="#ctx0" brushRef="#br0" timeOffset="15283.78">18262 5099 0,'0'0'0,"0"0"0,-9 0 16,9 0-16,0 0 15,-8 0-15,-1 18 16,0 8-16,1 26 15,-10 17-15,9 9 16,1 9 0,-1-1-16,0-8 15,9-17-15,0-1 16,9-16-16,0-18 16,-1-9-16</inkml:trace>
  <inkml:trace contextRef="#ctx0" brushRef="#br0" timeOffset="15634.43">18496 5446 0,'0'-9'0,"0"9"0,0 0 0,0 0 15,0 9-15,0-1 16,0 10 0,9-1-16,0 9 15,-1 0-15,1 0 16,0-9-16,0 1 16,-1-10-16,1 1 15,-9 0-15,0-9 16,0 0-16,0-9 15,17-17 1,1-26-16,16-17 16,-8-9-16,0 26 15,1 9-15,-19 25 16</inkml:trace>
  <inkml:trace contextRef="#ctx0" brushRef="#br0" timeOffset="16081.67">18870 5143 0,'0'0'0,"0"0"0,0 0 15,0 0 1,0 8-16,0-8 15,0 0-15,0 0 16,0 0-16,0 0 16,0 0-16,0 0 15,0 0-15,0 0 16,0 18-16,17-1 16,9 0-1,0 9-15,9 0 16,0-8-16,-1-1 15,-7 0-15,-1-8 16,-18 0-16,1-1 16,0-8-16,-1 0 15,1 0-15,-9 9 16,-9 8 0,-8 18-16,-9 0 15,-18 16-15,-16 1 16,8 9-16,-1 0 15,36-27-15</inkml:trace>
  <inkml:trace contextRef="#ctx0" brushRef="#br0" timeOffset="17616.66">18166 3047 0,'0'0'0,"0"0"0,0 0 15,0 0 1,-8 0-16,-1 26 16,-8 17-16,-18 35 15,0 43 1,0 1-16,-8-10 0,8 1 15,1-18-15,16-17 16,10-9-16,-1-17 16,9-26-1</inkml:trace>
  <inkml:trace contextRef="#ctx0" brushRef="#br0" timeOffset="17931.43">17819 3618 0,'0'0'0,"-9"-8"15,1-1-15,-1 9 16,9 0-16,0 0 16,0 0-16,0 0 15,0 9-15,9 8 16,-1 18-1,10 25-15,-10 1 16,10 0-16,-10-18 16,1-17-16,0 0 15,0-9-15,-1-8 16,1 0-16,8-18 16,27-17-16,25-35 15,-17 27-15</inkml:trace>
  <inkml:trace contextRef="#ctx0" brushRef="#br0" timeOffset="19195.33">18748 2874 0,'0'0'0,"-8"0"15,-1 0-15,0 0 16,9 0-16,0 0 16,-8 8-1,-1 27-15,-9 26 16,1 8-16,0 0 16,-1-8-16,10-18 15,8 0 1,0-17-16,0 0 15,0-17-15,0 0 16,0-9-16,0-9 16,0-17-16,8-26 15,10-17-15,8-1 16,9 18-16,-9 9 16,0 17-16,0 9 15,-9 17-15,9 9 16,0 17-16,-9 8 15,-8 18 1,0-9-16,-9 1 16,0-10-16,0-8 15,0-8-15,0-10 16,0 1-16,0 0 16,0-9-16,9-9 15,8-26 1,18-17-16,8-17 15,-8 17-15,-9 18 16,0 16-16,-17 1 16,-1 17-16,1 17 15,0 1-15,-1 16 16,10 1-16,-10-1 16,10 10-16,-1-18 15,0 0 1,10-9-16,-19-8 15</inkml:trace>
  <inkml:trace contextRef="#ctx0" brushRef="#br0" timeOffset="19579.68">19669 2969 0,'0'0'0,"0"0"16,0 0-16,0 0 15,-9-9 1,0 1-16,1 8 15,-10 0-15,-8 8 16,0 18-16,-9 9 16,1 17-16,-1-9 15,18 0 1,-1-17-16,18 0 0,0-17 16,0 0-1,0-9-15,18-9 16,-1 0-16,18-17 15,-9-8-15,0-1 16,-9 9-16,-8 9 16,0 17-16,-9 0 15,0 8-15,17 10 16,0 16-16,1 1 16,-1 0-1,9-1-15,9-8 16,26 0-16,-18-17 15</inkml:trace>
  <inkml:trace contextRef="#ctx0" brushRef="#br0" timeOffset="19813.09">19764 2943 0,'0'0'0,"0"0"0,0 0 0,0 0 16,0 0-16,18 0 15,16 0 1,27 0-16,9 0 16,-1-9-16,35-8 15,-8-9-15,-53 26 16</inkml:trace>
  <inkml:trace contextRef="#ctx0" brushRef="#br0" timeOffset="20062.49">20138 2545 0,'0'0'0,"0"0"0,0 0 16,0 0-16,-9 17 15,0 9-15,-8 34 16,0 18 0,-1 18-16,1-1 15,-1-8-15,18-10 16,0-16-16,9-9 16,8-9-16,1-17 15,-9-8 1,-1-18-16</inkml:trace>
  <inkml:trace contextRef="#ctx0" brushRef="#br0" timeOffset="20379.28">20485 2882 0,'-9'0'0,"1"0"16,8 0-16,0 18 15,0-1-15,0 9 16,0 9-16,8-1 15,-8 9 1,0 1-16,-8-1 16,8-8-16,-9-9 15,9 0-15,0-9 16,0-8-16,0-1 16,0 1-16,0-9 15,0-9-15,0-17 16,17-26-1,1-17-15,16 0 16,1 17-16,9 9 16,-1 25-16,-17 10 15</inkml:trace>
  <inkml:trace contextRef="#ctx0" brushRef="#br0" timeOffset="20584.48">20919 3099 0,'-9'0'0,"1"0"0,-1 0 16,0 0-16,1 17 15,-1 0-15,0 1 16,1-1-16,-1 0 16,9 1-1,0-10-15,0 1 16,0-9-16,0 0 15,0 0-15</inkml:trace>
  <inkml:trace contextRef="#ctx0" brushRef="#br0" timeOffset="20707.95">20902 2804 0,'-9'-8'0,"0"-1"0,1 0 16,8 1-16,0 8 15,0 0-15,0 0 16,0 0-16,0 0 15,8 8-15</inkml:trace>
  <inkml:trace contextRef="#ctx0" brushRef="#br0" timeOffset="20915.45">21449 2908 0,'0'0'0,"0"0"15,-9 0-15,1 18 16,-19 16-16,-16 18 16,0 0-1,-1 0-15,1 0 16,-1 0-16,10 9 16,8-18-16,17-26 15</inkml:trace>
  <inkml:trace contextRef="#ctx0" brushRef="#br0" timeOffset="21070.09">21067 3099 0,'0'0'0,"0"0"16,0 0-16,0 0 16,8 17-16,10 0 15,17 18-15,25 0 16,-25-18-1</inkml:trace>
  <inkml:trace contextRef="#ctx0" brushRef="#br0" timeOffset="21311.99">21840 3229 0,'0'0'0,"0"0"16,0 0-16,0 8 15,-9 10-15,0 16 16,-17 18-16,0 0 16,0 0-16,-9 0 15,18-26 1</inkml:trace>
  <inkml:trace contextRef="#ctx0" brushRef="#br0" timeOffset="21733.17">22378 2900 0,'0'0'0,"0"0"15,0 0-15,-9 0 16,1 17-16,-10 9 16,1 9-1,0 17-15,-1-1 16,18 1-16,0-8 15,0-1-15,18-8 16,-1-9-16,0-9 16,9-8-16,9-1 15,0-8-15,0-8 16,-9-1-16,0-17 16,0 0-1,-18-17-15,-8-1 16,-26 10-16,0-1 15,9 18-15,0 17 16,-1 8-16,10 1 16</inkml:trace>
  <inkml:trace contextRef="#ctx0" brushRef="#br0" timeOffset="22197.38">22821 2891 0,'0'0'16,"0"0"-16,0 0 0,0 17 15,0 9 1,0 9-16,9 26 16,-1 8-16,1 17 15,-9 1-15,-9 8 16,1-17-16,-1-17 15,0-1-15,1-16 16,-1-18-16,0 0 16,9-18-1,0 1-15,0-9 16,0-9-16,0-8 16,9-44-16,8-34 15,9-26-15,9 8 16,8 18-16,1 34 15,-18 18 1,0 9-16,0 16 0,-9 10 16,-8 8-1,0 0-15,-1 17 16,1 0-16,-18 18 16,1-1-16,-10 10 15,1-18-15,0 0 16,-1-9-16,18-8 15</inkml:trace>
  <inkml:trace contextRef="#ctx0" brushRef="#br0" timeOffset="22629.72">23220 3220 0,'0'0'0,"0"0"0,0 0 16,0 0-16,0 0 16,0 0-16,9 0 15,8 0-15,1 0 16,17-9-16,17 1 16,0-10-16,-9 1 15,1-9 1,-18-9-16,0 1 15,-18 16-15,1-7 16,-9 7-16,-9 1 16,1 8-16,-1 1 15,-17 8-15,0 8 16,0 10-16,8 8 16,1 8-16,0 9 15,8 1 1,9-1-16,9-8 15,8-1-15,0-8 16,1 0-16,17-17 16,-1-9-16,-8 0 15,-8 0-15</inkml:trace>
  <inkml:trace contextRef="#ctx0" brushRef="#br0" timeOffset="22929.93">23698 3142 0,'0'0'0,"0"0"0,0 0 16,0 0-16,9 0 16,-1 17-16,10 1 15,-1 8-15,0 0 16,1 0-16,-9 0 16,-1 0-1,1 0-15,-9-9 16,0-8-16,0-1 15,0 1-15,0-9 16,0 0-16,0-9 16,17-17-16,1-26 15,16-17-15,1-9 16,0 17 0,0 18-16,-9 9 15,0 16-15,-18 10 16</inkml:trace>
  <inkml:trace contextRef="#ctx0" brushRef="#br0" timeOffset="23345.57">24297 2986 0,'0'0'0,"0"0"0,-9 0 15,1 0-15,-1 0 16,0 0-16,-17 18 16,-8 8-16,-1 8 15,0 9 1,18-8-16,-1 0 16,10-9-16,8 0 15,0-18-15,8 1 16,10 0-16,-1-9 15,9-9-15,9 0 16,-9-8-16,0 8 16,-9 1-1,-8-1-15,0 9 16,-1 0-16,-8 0 16,0 0-16,18 17 15,-1 1-15,18 8 16,8 0-1,9 0-15,1-9 16,-36-17-16</inkml:trace>
  <inkml:trace contextRef="#ctx0" brushRef="#br0" timeOffset="23582.76">24506 2865 0,'-9'0'0,"9"0"0,0 0 15,0 0-15,17 9 16,1-1-16,34 1 16,9 0-16,8-9 15,0 0 1,-8-9-16,-35 9 0</inkml:trace>
  <inkml:trace contextRef="#ctx0" brushRef="#br0" timeOffset="23798.81">24974 2770 0,'0'0'0,"-8"-9"0,-10 9 0,1 0 16,-9 17-1,-9 18-15,1 26 16,-1 17-16,0 0 16,18-1-16,-1-16 15,1-9-15,8-9 16,9-17-16,0 0 16,18-17-1,-1 0-15</inkml:trace>
  <inkml:trace contextRef="#ctx0" brushRef="#br0" timeOffset="24133.36">25070 3151 0,'0'-9'0,"0"0"0,0 1 16,0 8-16,0 0 16,0 0-1,-9 0-15,1 8 16,8 10-16,0-1 15,0 0-15,0 9 16,8-8-16,1-1 16,8-8-16,1-1 15,-1 1-15,0-9 16,-8 0 0,0-9-16,8 1 15,1-18-15,-10 0 16,1-18-16,0 10 15,-18 8-15,0 8 16,1 1-16,8 17 16,0 0-16,0 0 15</inkml:trace>
  <inkml:trace contextRef="#ctx0" brushRef="#br0" timeOffset="24462.18">25478 3151 0,'0'0'0,"0"0"0,0 0 16,0 0-16,0 0 16,0 8-16,0 10 15,9-1-15,0 0 16,-9 9-16,0 0 15,-9-8-15,0-1 16,0 0-16,1 1 16,-1-10-1,9 1-15,0 0 16,0-9-16,0 0 16,0-9-16,0-8 15,17-27-15,10-25 16,25-26-16,17 25 15,-43 45 1</inkml:trace>
  <inkml:trace contextRef="#ctx0" brushRef="#br0" timeOffset="26018.08">19764 5108 0,'0'0'0,"0"0"0,0 0 16,0-9-16,0 1 16,0-1-16,0 0 15,0 9-15,0-8 16,0 8-16,0 0 16,0 0-16,0 0 15,0 0-15,0 0 16,9 0-1,8 0-15,18 0 16,17 0-16,0 0 16,18 0-16,-1 0 15,-8 0-15,-35 8 16</inkml:trace>
  <inkml:trace contextRef="#ctx0" brushRef="#br0" timeOffset="26228.83">19799 5221 0,'0'0'0,"0"0"0,0 0 16,0 0-16,0 0 16,17 8-1,1 1-15,-1 0 16,18 8-16,17-8 15,0-1-15,35 18 16,-26 0-16</inkml:trace>
  <inkml:trace contextRef="#ctx0" brushRef="#br0" timeOffset="27332.48">20954 4632 0,'0'0'0,"0"0"0,0 0 15,0 0-15,0 26 16,0 34-16,0 18 16,0 35-16,0 25 15,0 1-15,0-26 16,-9-9-16,1-9 16,8-9-1,-9-25-15,9-18 16,0 1-16,9-18 15,-1-18-15</inkml:trace>
  <inkml:trace contextRef="#ctx0" brushRef="#br0" timeOffset="27730.82">21345 5047 0,'-9'0'0,"0"0"16,9 0-16,0 0 16,0 0-16,0 0 15,0 0-15,0 18 16,0 8-16,18 17 15,-1 9-15,0 0 16,9 9-16,-8-18 16,-1 0-16,-8-17 15,0 0 1,-1-17-16,1-1 16,0 1-16,-9 0 15,0-1-15,0-8 16,0-8-16,17-35 15,9-44-15,17 9 16,-8 26-16,-17 35 16</inkml:trace>
  <inkml:trace contextRef="#ctx0" brushRef="#br0" timeOffset="28177.31">21848 5021 0,'-8'-8'0,"-10"-10"0,10 10 16,-1-1-16,9 9 15,0 0 1,0 0-16,0 0 16,0 0-16,17 0 15,1 17-15,25 1 16,9 8-16,9 0 16,0 0-16,0 0 15,-18-18 1,-17 1-16,0 0 15,-17-1-15,-1 1 16,-8 8-16,-8 9 16,-18 9-16,-18 17 15,-8-9-15,0 1 16,9-1-16,8-9 16,18-16-16,17-10 15</inkml:trace>
  <inkml:trace contextRef="#ctx0" brushRef="#br0" timeOffset="28728.88">22838 4658 0,'0'0'0,"0"0"15,0 0-15,0 0 16,0 0-16,0 0 15,0 8-15,0 10 16,-8-1-16,-1 18 16,-17-1-16,0 1 15,-18 17-15,10-9 16,-1-8 0,0-1-16,9-8 15,9 0-15,-1-17 16,10 0-16,-1-1 15,0 1-15,9 8 16,0 1-16,18 16 16,16 18-16,19 0 15,16 9-15,-8-18 16,0 1 0,-1-1-16,-8-17 15,-8 0-15,-18-18 16,0 1-16,-17 0 15,8-1-15,-8 1 16,-1 0-16</inkml:trace>
  <inkml:trace contextRef="#ctx0" brushRef="#br0" timeOffset="29177.99">23238 4987 0,'0'-9'0,"0"9"0,0 0 16,0 0-16,0 0 16,0 0-1,0 0-15,8 17 16,1 9-16,0 18 16,8 8-16,1 0 15,-1 0-15,0-9 16,1-8-16,-10-9 15,1 0-15,0-18 16,-1 1 0,1 0-16,-9-1 15,0-8-15,17-17 16,1-35-16,-1-35 16,18-34-16,8-26 15,-17 86-15</inkml:trace>
  <inkml:trace contextRef="#ctx0" brushRef="#br0" timeOffset="29782.45">23741 4580 0,'0'-9'0,"9"0"16,-9 9-16,0 0 0,0 0 16,0 0-1,9 0-15,-1 26 16,10 44-16,8 42 15,9 18-15,-9 9 16,-9-1-16,0-25 16,1-18-16,-10 0 15,1-8-15,-9-18 16,0 9 0,0-34-16</inkml:trace>
  <inkml:trace contextRef="#ctx0" brushRef="#br0" timeOffset="61539.67">26320 4666 0,'0'0'0,"-8"0"0,-1 0 15,0 0-15,-8 26 16,-18 18-16,1 8 15,-1 17-15,9 0 16,8 18 0,18-1-16,18-25 15,-1-9-15,18-9 16,0-17-16,8-17 16,9-9-16,9-35 15,0-17-15,0-8 16,-18-27-16,-17-8 15,-17 17-15,-18 26 16,0 9 0,-17 8-16,0 18 15,-9 17-15,1 0 16,16 17-16,10 0 16,8-8-16</inkml:trace>
  <inkml:trace contextRef="#ctx0" brushRef="#br0" timeOffset="62042.02">26824 4658 0,'0'0'0,"0"0"16,0 0-16,0 0 15,0 0-15,-9 26 16,1 17-16,-1 18 16,9 25-16,0 1 15,0-9 1,9-9-16,-1-26 15,1-8-15,0-9 16,0-17-16,8-1 16,9-16-16,0-18 15,9-9-15,8-26 16,1-8-16,-18 8 16,-18 10-16,1 16 15,0 18 1,-9 17-16,0 0 15,0 17-15,0 9 16,0 34-16,8 18 16,10 9-16,-1-18 15,0-8-15,18-18 16,-9-8 0,-8-18-16</inkml:trace>
  <inkml:trace contextRef="#ctx0" brushRef="#br0" timeOffset="62273.8">27171 4658 0,'0'0'0,"0"0"0,0 0 16,0 0-16,18 0 15,8 0-15,17 0 16,27-9-16,17 0 16,17-8-16,-17 8 15,-18 9-15,-34 0 16</inkml:trace>
  <inkml:trace contextRef="#ctx0" brushRef="#br0" timeOffset="62527.49">27623 4355 0,'0'0'0,"0"0"0,0 0 16,-9 17-16,1 9 16,-10 17-16,-8 44 15,0 25-15,-9 18 16,1-8-16,8-10 15,8-8-15,18-17 16,0-18-16,9-26 16,17-8-1,9-9-15,8-9 16,-17-8-16,-8-9 16</inkml:trace>
  <inkml:trace contextRef="#ctx0" brushRef="#br0" timeOffset="62875.36">27719 5099 0,'0'0'0,"0"0"0,0 0 15,0 0-15,0 0 16,8 0-16,10 9 16,16-9-16,1 0 15,9-9-15,-1 1 16,0-1-16,-17-8 15,0-9 1,0 0-16,-17 8 16,0 1-16,0 0 15,-9 0-15,-9 8 16,0 9-16,-8 0 16,-9 17-16,0 0 15,0 18 1,8 0-16,1 17 15,17 8-15,9-16 16,8-10-16,18 1 16,8-9-16,-17-9 15</inkml:trace>
  <inkml:trace contextRef="#ctx0" brushRef="#br0" timeOffset="63525.95">28214 4969 0,'0'-8'0,"0"-1"0,0 9 15,0 0-15,8 0 16,10 9-16,8 25 16,8 1-16,1 8 15,-9 18 1,-17 0-16,0-18 16,-1-8-16,-16-9 15,-1 0-15,0 0 16,0-18-16,1 1 15,-1 0-15,0-9 16,1-9-16,-1-26 16,9-8-1,17 0-15,9-1 16,27 1-16,-19 26 16</inkml:trace>
  <inkml:trace contextRef="#ctx0" brushRef="#br0" timeOffset="64041.68">29160 4952 0,'0'0'0,"0"0"16,0 0-16,0 0 15,9 26-15,-1 17 16,-8 44 0,9 26-16,-9 34 15,-9 9-15,1-18 16,-1-25-16,0-18 16,9-8-1,0-35-15,0-18 16,0-8-16,-8-17 15,8 0-15,-9-18 16,0-26-16,9-60 16,9-61-16,8-43 15,9 35-15,0 42 16,1 44-16,-1 26 16,0 18-16,8 16 15,-8 1-15,0 17 16,1 0-1,-10 17-15,0 1 16,-8 8-16,-9 8 16,-9 1-16,-17 0 15,0-9-15,-26 8 16,9-8-16,8-8 16,26-10-1</inkml:trace>
  <inkml:trace contextRef="#ctx0" brushRef="#br0" timeOffset="64323.31">29594 5065 0,'0'0'0,"0"0"0,18 17 0,16 0 16,1 27-16,-9 8 15,0 0 1,0-9-16,-17 0 15,0 1-15,-9-18 16,0-9-16,0-8 16,0-1-16,0 1 15,0-9-15,0-9 16,0-8-16,17-35 16,0-9-1,18-8-15,0 17 16,-9 17-16,-17 27 15</inkml:trace>
  <inkml:trace contextRef="#ctx0" brushRef="#br0" timeOffset="64776.09">30350 5134 0,'-9'0'0,"0"0"15,1 0-15,-1 0 16,0 0-16,1 17 15,-10 18-15,1 0 16,0 17-16,8 0 16,9-9-1,17-8-15,9-9 16,9-1-16,0-7 16,-1-10-16,1-8 15,0-8-15,0-18 16,-9-26-16,-9-9 15,-8-8-15,-18 17 16,-8 0-16,-9 17 16,-18 1-1,-8 16-15,17 18 16,18 0-16,8 9 16</inkml:trace>
  <inkml:trace contextRef="#ctx0" brushRef="#br0" timeOffset="65257.71">31079 5125 0,'0'0'0,"0"-8"0,0-1 15,-9 0-15,1 9 16,-1 0-16,-17 0 15,-9 18-15,-8-1 16,8 18 0,0-1-16,18 1 15,0-9 1,17 0-16,0-9 0,0-8 16,8 0-1,10-1-15,-1-16 16,18-10-16,8-25 15,1-26-15,8-27 0,0-16 16,-9-1 0,-17 27-16,-17 42 15,0 10-15,-1 16 16,1 10-16,-9 8 16,0 8-16,-9 27 15,1 52-15,-10 34 16,10 0-1,8-17-15,0-17 16,17-18-16,0-17 16,1-17-16,-1-9 15,-8-18-15</inkml:trace>
  <inkml:trace contextRef="#ctx0" brushRef="#br0" timeOffset="65657.78">31400 5143 0,'0'0'16,"0"0"-16,0 8 15,0 18-15,0 9 16,0 8-16,0 1 15,9-1-15,0-17 16,0 0-16,-1-9 16,1-8-16,8 0 15,1-18-15,-1 0 16,18-17 0,-1-8-16,-7-1 15,-1 0-15,-18 18 16,1 0-16,0-1 15,-1 18-15,-8 0 16,0 18-16,0 16 16,9 10-16,0-1 15,8 0-15,-8-8 16,-1-27 0</inkml:trace>
  <inkml:trace contextRef="#ctx0" brushRef="#br0" timeOffset="65949.09">32156 5264 0,'0'0'0,"0"0"0,0 0 15,0 0-15,0 0 16,-9 0-16,1 0 15,-10 17-15,-8 1 16,0 8-16,0 8 16,9 1-1,-1 0-15,1-10 16,17 10-16,0 0 16,17-9-16,1 0 15,-1-9-15,9-8 16,-9-1-16</inkml:trace>
  <inkml:trace contextRef="#ctx0" brushRef="#br0" timeOffset="66173.52">32278 5186 0,'0'0'0,"0"0"0,0 0 15,0 0-15,0 0 16,26 0 0,8 0-16,27 0 15,9 0-15,-1 0 16,1-9-16,16 1 16,-16-10-16,-35 18 15</inkml:trace>
  <inkml:trace contextRef="#ctx0" brushRef="#br0" timeOffset="66428.83">32677 4796 0,'0'0'0,"0"0"15,0 0-15,-9 18 16,1 8-1,-10 17-15,-8 26 16,0 26-16,-17 27 16,-1-10-16,10-16 15,16-1-15,10-9 16,8-25-16,17 0 16,9-18-16,9-8 15,-18-18-15</inkml:trace>
  <inkml:trace contextRef="#ctx0" brushRef="#br0" timeOffset="68961.94">3908 7585 0,'0'0'0,"0"0"0,0 0 16,0 0-16,0 0 15,0 0-15,8 0 16,10 9-16,16-1 16,19-8-1,7-8-15,10-27 16,-9-8 0,-1-1-16,-16 1 0,-1 0 15,-17 8-15,-17 9 16,0 0-16,-18 9 15,0 0-15,-8-1 16,-9 18 0,0 9-16,0 8 15,0 18-15,8 34 16,10 0-16,8-8 16,17 0-16,0-18 15,9-17-15,9 0 16,17 0-16,9-17 15,-26-1 1</inkml:trace>
  <inkml:trace contextRef="#ctx0" brushRef="#br0" timeOffset="69099.25">4776 7403 0,'-9'0'0,"9"0"0,0 0 15,-8 9 1,8-1-16,0 1 15,0 0-15,0-1 16,8 1-16</inkml:trace>
  <inkml:trace contextRef="#ctx0" brushRef="#br0" timeOffset="69576.25">5280 7317 0,'0'0'0,"0"0"16,0 0-16,0 0 15,0-9-15,0 9 16,0 0-16,0-9 16,0 1-16,0-1 15,-9 0 1,0 1-16,1-1 15,-18 0-15,0 9 16,-9 0-16,9 18 16,-9-1-16,18 0 15,-1 18-15,18-1 16,0 10-16,18-10 16,16 1-1,10 0-15,8-1 16,0 1-16,9 17 15,-18 0-15,1 9 16,-10 25-16,-16-8 16,-18-9-16,-9 1 15,-8-10 1,-9-16-16,0 8 16,-18-9-16,-8-17 15,0-17-15,9-18 16,17 0-16,26 9 15</inkml:trace>
  <inkml:trace contextRef="#ctx0" brushRef="#br0" timeOffset="69697.73">5479 7680 0,'0'0'0,"0"0"0,0 0 0,9 9 16,17 0-16,-8-1 15</inkml:trace>
  <inkml:trace contextRef="#ctx0" brushRef="#br0" timeOffset="70355.08">6773 6719 0,'0'0'0,"0"0"0,0 0 15,0 0 1,0 0-16,0 0 16,0 26-16,18 26 15,-10 43-15,1 44 16,-9 51-16,0 1 16,-9-27-16,9-8 15,0-43-15,0-35 16,0-26-1,0-18-15,9-8 16,8 0-16,1-17 16</inkml:trace>
  <inkml:trace contextRef="#ctx0" brushRef="#br0" timeOffset="70691.86">7181 6979 0,'0'0'0,"0"0"0,18 17 15,-1 18-15,1 8 16,-1 9-16,18 17 16,-1 27-1,10-1-15,-9-17 16,-1 0-16,-8-18 15,0-16-15,-8-18 16,-10 0-16,1-9 16,0-8-16,0-1 15,-1 1-15,-8-18 16,18-25 0,8-53-16,8-26 15,36-34-15,8 9 16,-52 86-16</inkml:trace>
  <inkml:trace contextRef="#ctx0" brushRef="#br0" timeOffset="71079.78">7963 6892 0,'0'0'0,"0"0"0,0 0 16,0 0 0,0 0-16,0 0 0,0 0 15,0 0 1,0 0-16,0 9 16,0 17-16,17 8 15,1 10-15,16-10 16,10 10-16,8-1 15,0-8-15,-8-9 16,-1 0-16,-17-9 16,0 0-1,-17 1-15,-9 8 16,-18 34-16,-16 9 16,-10 9-16,-17 0 15,9-17-15,9-18 16,17-17-16,17-17 15,9-9-15</inkml:trace>
  <inkml:trace contextRef="#ctx0" brushRef="#br0" timeOffset="71344.49">8692 7065 0,'0'0'0,"0"0"16,0 0-16,0 0 15,0 0-15,18 9 16,-1 0-16,18-1 16,8 10-16,27-10 15,-1 1-15,9 0 16,-8-9-1,-18 8-15,-26 10 16,-9-10-16</inkml:trace>
  <inkml:trace contextRef="#ctx0" brushRef="#br0" timeOffset="71528.86">8753 7568 0,'0'0'0,"0"0"15,0 0-15,0 0 16,0 0-16,18 0 16,-1 8-16,18 1 15,8 0-15,44-9 16,8-9 0,-60 0-16</inkml:trace>
  <inkml:trace contextRef="#ctx0" brushRef="#br0" timeOffset="71822.25">9734 6823 0,'0'0'0,"0"0"0,0 0 0,0 0 15,0 0-15,-8 0 16,-1 26-16,0 26 16,-17 26-16,9 26 15,-9 34 1,0 9-16,9-25 16,-1-18-16,1-18 15,17 1-15,9-1 16,8-42-16</inkml:trace>
  <inkml:trace contextRef="#ctx0" brushRef="#br0" timeOffset="72225.14">10151 7221 0,'-8'-8'0,"-10"-1"16,10 0-16,-1 1 16,0 8-16,1 0 15,-10 0 1,1 17-16,-9 9 16,0 17-16,8 35 15,18-9-15,0-25 16,18-1-16,-1-8 15,0-9-15,9-9 16,1-8-16,-1-1 16,0-8-1,-9-8-15,0-18 16,1-18-16,-10 1 16,-16-18-16,-1 1 15,0 8-15,-17 17 16,9 1-16,0 16 15,8 18-15,9 0 16</inkml:trace>
  <inkml:trace contextRef="#ctx0" brushRef="#br0" timeOffset="72523.34">10368 6927 0,'0'0'0,"0"0"0,0 0 15,0 0 1,0 0-16,0 0 16,0 0-16,0 17 15,18 0-15,17 18 16,-1 0-16,10-1 16,-1-8-16,1 0 15,-1 0-15,-17 0 16,0-8-16,-17-1 15,-1 18 1,-25 17-16,-18 43 16,-34 0-16,-9 0 15,17-17-15,17-43 16,27-18-16</inkml:trace>
  <inkml:trace contextRef="#ctx0" brushRef="#br0" timeOffset="73049.89">11141 7239 0,'0'-9'0,"0"0"0,0 1 15,0 8-15,0 0 16,0 0-16,0-9 15,9 9-15,17-9 16,9 1-16,8-1 16,9 0-16,9 1 15,0-1 1,-18 0-16,1 9 16,-18 9-16,-9 0 15,-8-1-15</inkml:trace>
  <inkml:trace contextRef="#ctx0" brushRef="#br0" timeOffset="73208.87">11263 7308 0,'0'0'0,"0"0"15,0 0 1,0 0-16,0 0 16,0 0-16,0 0 15,17 0-15,27 9 16,8-9-16,-18 0 15</inkml:trace>
  <inkml:trace contextRef="#ctx0" brushRef="#br0" timeOffset="73656.28">12444 6329 0,'0'0'0,"-9"-8"0,-8-1 0,8 0 16,0 9 0,1 0-16,-10 0 15,1 18-15,-9 8 16,-9 51-16,-17 53 16,0 35-1,0 43-15,17 8 16,18-16-16,8-36 15,9-8-15,17-9 16,1-43-16,8-26 16,0-17-16,9-18 15,8-8-15,1-18 16,-18-8-16</inkml:trace>
  <inkml:trace contextRef="#ctx0" brushRef="#br0" timeOffset="73879.67">12887 6381 0,'0'0'0,"0"0"16,0 0-16,0 9 15,-9 25-15,0 27 16,-17 26-16,9-1 16,8 27-16,18-9 15,0-70-15</inkml:trace>
  <inkml:trace contextRef="#ctx0" brushRef="#br0" timeOffset="74255.35">12713 7550 0,'0'0'0,"0"0"0,0 0 0,0 0 16,-9 9-1,1 8-15,-1 9 16,0 9-16,9 0 15,0-1-15,9 1 16,0 0-16,8-9 16,0-18-16,1 1 15,8 0 1,0-9-16,0-9 16,0 0-16,-9-8 15,1-9-15,-10-17 16,1-1-16,-18-8 15,1 18-15,-10-1 16,-8 18-16,9-1 16,0 18-16,17 9 15</inkml:trace>
  <inkml:trace contextRef="#ctx0" brushRef="#br0" timeOffset="74560.5">13382 6433 0,'0'0'0,"0"0"15,0 0-15,0 0 16,0 9-16,0 17 15,17 17-15,18 35 16,8 9-16,18 25 16,0 18-1,-18-17-15,-17-1 16,-17 27-16,-26 25 16,-53 36-1,-17 7-15,-86 149 0</inkml:trace>
  <inkml:trace contextRef="#ctx0" brushRef="#br0" timeOffset="77276.53">14285 7793 0,'0'0'0,"0"0"0,0 9 0,8 25 15,1 27-15,-18 8 16,1-8-16,8-27 16</inkml:trace>
  <inkml:trace contextRef="#ctx0" brushRef="#br0" timeOffset="77687.36">15249 6806 0,'0'0'0,"0"0"0,0 0 16,0 0-1,0 8-15,0 18 16,8 52-16,1 43 16,0 53-16,-9 16 15,0-8-15,0-9 16,0-60-16,0-35 16,0-26-16,-9-18 15,9-16-15,0-10 16</inkml:trace>
  <inkml:trace contextRef="#ctx0" brushRef="#br0" timeOffset="78081.53">15318 6667 0,'0'0'0,"0"0"16,0 0-16,0 0 16,0 0-16,9 0 15,0 0-15,8 0 16,0 0-16,18 0 16,17 9-1,0-1-15,9 10 16,0 8-16,-9 8 15,-9-8-15,1 9 16,-18 8-16,-9 9 16,-17 9-16,-17-1 15,-18-8-15,-8 0 16,-9-8-16,-1-10 16,10-8-1,8-17-15,9 0 16,18-1-16,8-8 15,0 0-15</inkml:trace>
  <inkml:trace contextRef="#ctx0" brushRef="#br0" timeOffset="78550.44">15900 7490 0,'0'0'0,"0"0"0,0 17 15,-9 26-15,9 18 16,-8 34-16,-1 27 16,-8-27-16,17-26 15,8-43 1</inkml:trace>
  <inkml:trace contextRef="#ctx0" brushRef="#br0" timeOffset="79398.57">16143 7706 0,'0'0'0,"0"0"0,0 0 16,0 0-16,0 0 15,0 0-15,-9 0 16,1 0-16,-1 18 16,0 8-16,1 8 15,8 10 1,0-10-16,8-8 16,1-9-16,8 1 15,1-10-15,8 1 16,-9-18-16,1 1 15,-10-1-15,1 0 16,0-8-16,-9-9 16,0 9-16,0 0 15,-9-1 1,0 10-16,1 8 16</inkml:trace>
  <inkml:trace contextRef="#ctx0" brushRef="#br0" timeOffset="79687.77">16464 7481 0,'0'0'0,"0"0"0,0 9 15,9 8-15,8 0 16,1 1-16,-1-1 15,9 0-15,0 9 16,0-8 0,0-10-16,-8 1 15,-10 0-15,1-1 16,0 1-16,-18 8 16,-8 27-16,-44 42 15,-8 18-15,34-52 16</inkml:trace>
  <inkml:trace contextRef="#ctx0" brushRef="#br0" timeOffset="83220.42">17046 7247 0,'0'0'0,"0"0"0,0 0 0,0 0 16,0 0-16,0 0 15,0 0-15,0 0 16,18 0 0,16 0-16,18-8 15,1-1-15,-1 0 16,-9 9-16,-8 0 15,-18 9-15,-8 0 16</inkml:trace>
  <inkml:trace contextRef="#ctx0" brushRef="#br0" timeOffset="83397.17">17124 7420 0,'0'0'0,"0"0"0,9 0 0,8 0 16,1 9-16,17 0 15,17 8 1,-26 0-16</inkml:trace>
  <inkml:trace contextRef="#ctx0" brushRef="#br0" timeOffset="84086.12">18027 6754 0,'0'0'0,"0"0"0,0 0 16,0 17-16,0 44 15,-8 51-15,-10 35 16,1 27-16,8-27 16,1-43-1,-1-18-15,9-25 16,-9-26-16,9-18 15,0-8-15</inkml:trace>
  <inkml:trace contextRef="#ctx0" brushRef="#br0" timeOffset="84457.66">18349 7135 0,'0'0'0,"0"0"0,0 0 15,-9 0-15,0 17 16,1 0-16,-1 18 16,0 0-1,1-1-15,8 10 16,0-1-16,8-17 15,1 0-15,8-9 16,9-8-16,9-1 16,-9-8-16,0-8 15,-17-1 1,0 0-16,-1-17 16,-16 0-16,-18-8 15,0-9-15,-9 8 16,17 26-16,10 9 15,8 0-15</inkml:trace>
  <inkml:trace contextRef="#ctx0" brushRef="#br0" timeOffset="84786.43">18592 6944 0,'0'0'0,"0"0"0,9 17 16,8 1-1,9 8-15,9 0 16,17 0-16,0 0 16,0 0-16,-9 0 15,1-18-15,-18 1 16,0 0-16,-17-1 15,-1 10-15,1-1 16,-18 18-16,-25 17 16,-10 17-1,1-9-15,-9-8 16,26-8-16,8-1 16,10-26-16</inkml:trace>
  <inkml:trace contextRef="#ctx0" brushRef="#br0" timeOffset="85220.21">19851 6806 0,'0'0'0,"0"0"0,0 0 0,0 0 16,0 0 0,0 0-16,-9 0 15,-8 17-15,-18 0 16,-17 18-16,-9-1 16,1 10-1,-1-1-15,9-8 16,17-9-16,9 0 15,9-9-15,-1 0 16,18 1-16,0 8 16,9 8-16,17 10 15,17 16-15,9 18 16,9-17-16,0-9 16,-18-9-16,-8-8 15,-9-9 1,0-9-16,0 0 15,0-8-15,-17 0 16</inkml:trace>
  <inkml:trace contextRef="#ctx0" brushRef="#br0" timeOffset="85720.26">20077 7022 0,'0'0'0,"0"0"0,0 0 0,-9 0 16,0 0 0,1 17-16,-18 9 15,0 9-15,8 8 16,1 1-16,17-10 15,0 1-15,9-9 16,8 0-16,0-17 16,1-1-16,8 1 15,0-9 1,0-9-16,-9 1 16,-8-1-16,0-17 15,-9 0-15,-9-9 16,-17 1-16,0-1 15,0 18-15,8 17 16,18 0-16</inkml:trace>
  <inkml:trace contextRef="#ctx0" brushRef="#br0" timeOffset="85986.16">20398 6754 0,'0'0'0,"0"0"0,0 0 16,0 0-16,0 0 16,0 0-16,0 0 15,0 17-15,0 18 16,0 51-16,0 35 15,0 35 1,0 0-16,0-9 16,9-77-16</inkml:trace>
  <inkml:trace contextRef="#ctx0" brushRef="#br0" timeOffset="93120.05">21023 7100 0,'0'0'0,"0"0"0,0 0 0,0 0 16,0 0-16,0 0 15,18 0-15,16 9 16,19-1-16,-1-8 15,8 0 1,-25 0-16,-9 9 16,0 0-16,-17-1 0</inkml:trace>
  <inkml:trace contextRef="#ctx0" brushRef="#br0" timeOffset="93302.32">21058 7325 0,'0'0'0,"0"0"0,0 0 15,0 0-15,0 0 16,17 0-16,1 0 16,25 9-16,18 0 15,-26-9-15</inkml:trace>
  <inkml:trace contextRef="#ctx0" brushRef="#br0" timeOffset="96468.04">22065 6312 0,'0'0'0,"0"0"0,0 0 0,-8 17 16,-18 35-16,0 61 15,-9 34-15,0 44 16,9 25-16,17-17 16,9-8-16,18-35 15,-1-26-15,18-26 16,0-18-1,17-25-15,9-18 16,-27-26-16</inkml:trace>
  <inkml:trace contextRef="#ctx0" brushRef="#br0" timeOffset="96715.31">22413 6459 0,'0'0'0,"0"0"0,0 0 15,0 26-15,0 9 16,-9 25-16,0 10 15,1-10-15,8-34 16</inkml:trace>
  <inkml:trace contextRef="#ctx0" brushRef="#br0" timeOffset="97155.75">22387 7351 0,'0'0'0,"0"0"0,0 0 16,0 0-16,0 0 15,-9 0-15,0 17 16,1 9-16,-1 9 15,0 8-15,9 1 16,0-1-16,0 0 16,9-17-1,0 0-15,-1-17 0,10 0 16,-1-1 0,0 1-16,1-9 15,-9 0-15,8-9 16,0-8-16,-8-9 15,-9 0-15,-9-9 16,-8 1 0,-9 8-16,-18-9 15,10 18-15,-1-1 16,26 10-16,9 8 16</inkml:trace>
  <inkml:trace contextRef="#ctx0" brushRef="#br0" timeOffset="97618.24">22786 6424 0,'0'0'0,"0"0"0,0 0 15,0 0 1,0 0-16,0 0 16,0 0-16,9 0 15,26 35-15,17 26 16,0 25-16,9 27 16,-9 26-16,-18 34 15,-16 26 1,-36 9-16,-8-26 15,-17 0-15,0-44 16,-10-17-16,19-17 16,25-60-16</inkml:trace>
  <inkml:trace contextRef="#ctx0" brushRef="#br0" timeOffset="99367.97">23637 6840 0,'0'0'0,"0"0"0,0 0 16,0 0-16,0 0 16,0 0-16,-8 0 15,-1 0 1,0 0-16,-8 26 16,-9 17-16,0 35 15,0 0-15,8 9 16,18 0-16,18-1 15,-1-8-15,18-17 16,-9-9-16,9-9 16,-18-26-16</inkml:trace>
  <inkml:trace contextRef="#ctx0" brushRef="#br0" timeOffset="100893.94">23985 7083 0,'0'0'0,"0"0"16,0 0-16,-9 17 16,0 9-16,0 17 15,9 9-15,9 18 16,9-18-16</inkml:trace>
  <inkml:trace contextRef="#ctx0" brushRef="#br0" timeOffset="101351.68">24714 7161 0,'0'0'0,"0"0"16,-9 0-16,1 8 16,-1 10-16,0-1 15,1 9 1,8 9-16,0-9 15,8 8-15,18-8 16,9 0-16,0-9 16,0-8-16,-1 0 15,-8-18 1,0 0-16,0 1 0,-17-10 16,0 1-1,-1 0-15,-8 0 16,-8-1-16,-1 1 15,-26 8-15,1 9 16,25 0-16</inkml:trace>
  <inkml:trace contextRef="#ctx0" brushRef="#br0" timeOffset="101624.91">25070 6883 0,'0'0'0,"0"0"0,0 0 16,17 9-16,9 8 15,9 18-15,9 8 16,-10 9-16,10 0 15,-18 0-15,0 18 16,-26 25-16,-26 26 16,-44 9-16,36-69 15</inkml:trace>
  <inkml:trace contextRef="#ctx0" brushRef="#br0" timeOffset="119465.24">25608 7135 0,'0'0'0,"9"0"0,8 0 16,27-9-16,8 9 15,9 0-15,8 0 16,18 9-1,9 17-15,-62-9 0</inkml:trace>
  <inkml:trace contextRef="#ctx0" brushRef="#br0" timeOffset="119632.1">25713 7343 0,'0'0'0,"0"0"0,0 0 15,17 0 1,9 0-16,26 8 16,18 1-16,25-18 15,-25 9-15</inkml:trace>
  <inkml:trace contextRef="#ctx0" brushRef="#br0" timeOffset="119997.86">26980 6225 0,'0'0'0,"0"0"16,0 0-16,-8 0 15,-1 18-15,-17 25 16,-9 44-16,-25 60 16,7 61-1,1 17-15,18 17 16,8-17-16,26-25 15,26-18-15,8-35 16,10-43-16,25-18 16,35-25-16,-52-35 15</inkml:trace>
  <inkml:trace contextRef="#ctx0" brushRef="#br0" timeOffset="120265.44">27614 6468 0,'0'0'15,"0"0"-15,0 0 0,0 8 0,-8 27 16,-18 26-16,0 17 16,0 8-1,-9 27-15,-26 242 0</inkml:trace>
  <inkml:trace contextRef="#ctx0" brushRef="#br0" timeOffset="120648.58">28318 6494 0,'0'0'0,"0"0"16,0 0-16,-9 0 15,0 17-15,1 18 16,-18 8-16,8 18 16,10-9-1,8-9-15,0 0 16,17-17-16,9 0 16,9 0-16,-1-17 15,1-1-15,0-16 16,-9-1-16,0-17 15,0-8 1,-17-18-16,-18 0 16,-17 0-16,-9 17 15,-25 0-15,7 35 16,27 9-16</inkml:trace>
  <inkml:trace contextRef="#ctx0" brushRef="#br0" timeOffset="121131.18">27432 7654 0,'0'0'0,"0"0"0,0 0 0,0 0 16,0 18-1,0 8-15,0 17 16,17 9-16,1-9 16,16 0-16,1-17 15,0 0 1,0-8-16,-9-10 0,0-8 16,0-8-1,0-10-15,0-8 16,-17-17-16,-18 0 15,-8-9-15,-9 17 16,-1 1-16,-16 16 16,-9 10-16,0 16 15,34 1-15</inkml:trace>
  <inkml:trace contextRef="#ctx0" brushRef="#br0" timeOffset="121481.41">28578 7420 0,'0'0'0,"0"0"0,0 0 16,-8 0-16,-1 18 15,-8 8-15,-10 8 16,-7 18-16,-10 9 15,10 0-15,8-1 16,17 1-16,9-9 16,17-9-16,9-8 15,9-9-15,8 0 16,1-18 0,-9-16-16,-1-10 15,10-16-15,-10-18 16,-16-26-16,-9 0 15,-9-17-15,-9 17 16,9 43-16</inkml:trace>
  <inkml:trace contextRef="#ctx0" brushRef="#br0" timeOffset="122124.82">28535 7498 0,'0'0'0,"0"0"0,0 0 0,0 0 15,0 0 1,0 0-16,0 0 15,0 0-15,0 0 16,9 0-16,-9 9 16,8 8-16,1 1 15</inkml:trace>
  <inkml:trace contextRef="#ctx0" brushRef="#br0" timeOffset="122665.62">28552 7386 0,'-8'0'0,"8"0"16,0 0-16,0 0 15,0 0-15,0 0 16,0 0-16,0 0 16,8 8-1,10 10-15,-1-1 16,0 9-16,-8 9 16,0-1-16,-1-16 15</inkml:trace>
  <inkml:trace contextRef="#ctx0" brushRef="#br0" timeOffset="123165.55">28648 6407 0,'0'0'0,"0"0"0,0 0 16,0 0-16,0 0 16,0 0-16,8 0 15,10 0 1,8 17-16,17 9 15,18 44-15,26 34 16,0 43-16,-9 35 16,-26 17-16,-17 0 15,-18 9-15,-26 17 16,-8-8-16,-9-18 16,-26-17-16,-61 199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3:36:24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 8971 0,'0'0'0,"0"0"0,0 0 0,0 0 16,0 0-16,0 0 15,-17 17-15,8 9 16,-8 35 0,-35 34-16,8 9 15,-8 17-15,0 0 16,0-17-16,17-8 16,0-19-16,18-16 15,0-18-15,8-17 16,9-8-16,9-10 15,-9-8-15</inkml:trace>
  <inkml:trace contextRef="#ctx0" brushRef="#br0" timeOffset="337.84">1476 9179 0,'0'0'0,"0"0"16,0 0-16,0 0 15,0 0-15,0 0 16,0 0-16,0 0 16,18 17-16,-10 9 15,27 17 1,17 9-16,18 17 15,-1 1-15,-8 8 16,0 0-16,-18-9 16,0-8-16,-16-10 15,-1-7-15,-9-18 16,-8 0-16,8-18 16,-17 1-1,9 0-15</inkml:trace>
  <inkml:trace contextRef="#ctx0" brushRef="#br0" timeOffset="665.36">2466 9075 0,'-8'-9'0,"-1"0"16,9 9-16,0 0 16,0 0-16,0 0 15,-9 0-15,0 18 16,1 25-16,-1 26 16,0 18-1,9 17-15,-8 17 16,-1-17-16,9-17 15,0-27-15,0-17 16,17-8-16,1-9 16,-1-17-16,-8-1 15</inkml:trace>
  <inkml:trace contextRef="#ctx0" brushRef="#br0" timeOffset="1200.04">2918 9516 0,'0'0'0,"-9"-8"0,0-10 0,1 10 16,-1-10-16,0 1 15,1 0 1,-18-1-16,0 1 16,-1 8-16,10 9 15,-9 0-15,0 0 16,0 18-16,0 16 15,9 1-15,-1 17 16,18 0 0,0-9-16,9 1 15,17-18-15,0 0 16,9-18-16,17-8 16,0-17-16,9-9 15,-18-9-15,-8 1 16,-9-1-16,-17-8 15,-18-18-15,0 9 16,-17 17 0,0 1-16,-9 16 15,1 1-15,-1 8 16,18 9-16,17-8 16,0 8-16</inkml:trace>
  <inkml:trace contextRef="#ctx0" brushRef="#br0" timeOffset="1604.98">3013 9118 0,'0'0'0,"0"0"0,0 0 16,0 0-16,0 0 16,0 0-16,0 0 15,0 0-15,0 0 16,9 9-16,17 17 16,26 8-16,0 10 15,0-10-15,0-8 16,-8 0-1,-18-9-15,0-8 16,-9 0-16,-8 8 16,-18 0-16,-8 18 15,-26 26-15,-36 25 16,1 1 0,0-18-16,9-8 15,8-1-15,35-25 16,26-26-16</inkml:trace>
  <inkml:trace contextRef="#ctx0" brushRef="#br0" timeOffset="1979.56">3552 9386 0,'0'0'0,"0"0"16,0 0-16,17 0 16,0 0-16,1 0 15,16 0-15,1 0 16,0 0 0,0 0-16,-1 0 15,-8 0-15,-8 9 16,-9 0-16</inkml:trace>
  <inkml:trace contextRef="#ctx0" brushRef="#br0" timeOffset="2199.69">3543 9612 0,'0'0'0,"0"0"0,9 0 15,8 0-15,9 8 16,9 1-16,0-9 16,8 0-1,0 0-15,1-9 16,-9 1-16,-18 8 16</inkml:trace>
  <inkml:trace contextRef="#ctx0" brushRef="#br0" timeOffset="2465.19">4116 9023 0,'0'0'0,"0"0"15,0 8-15,0 10 16,9 16-16,-1 27 15,1 26-15,-18-10 16,9 1 0,-8 18-16,-1-1 15,0-8-15,9-27 16,0-17-16,9-8 16,0-9-16,-1-9 15</inkml:trace>
  <inkml:trace contextRef="#ctx0" brushRef="#br0" timeOffset="2665.27">4446 9283 0,'0'0'0,"0"0"0,0 17 16,9 17-1,-1 1-15,-8 17 16,0 17-16,0-8 16,0 8-16,0-34 15</inkml:trace>
  <inkml:trace contextRef="#ctx0" brushRef="#br0" timeOffset="2965.02">4628 9179 0,'0'0'0,"0"0"16,18 17 0,-1 9-16,1 9 15,16-1-15,18 1 16,0-9-16,9 0 15,0 0-15,-9-9 16,-8-8-16,-18-1 16,-18 10-16,1-1 15,-35 35-15,-52 43 16,-35 9-16,-17 9 16,17-1-1,61-51-15</inkml:trace>
  <inkml:trace contextRef="#ctx0" brushRef="#br0" timeOffset="3434.12">1971 10408 0,'-8'0'0,"8"0"0,0 0 16,0 0-16,0 0 16,0 0-16,-9 0 15,0 9-15,-17 26 16,-17 34-16,-9 18 15,-9 17 1,0-1-16,9 10 16,-9-18-16,9-17 15,17-17-15,27-18 16,8-34-16</inkml:trace>
  <inkml:trace contextRef="#ctx0" brushRef="#br0" timeOffset="3701.77">1494 10530 0,'0'0'0,"0"0"0,17 0 0,9 17 16,-9 0-1,18 18-15,0 17 16,8 9-16,18 34 16,0 26-16,-18-26 15,1-17-15,-18 0 16,0-17-16,9-18 16,-18-26-16</inkml:trace>
  <inkml:trace contextRef="#ctx0" brushRef="#br0" timeOffset="4031.11">2371 10426 0,'0'0'0,"0"0"0,0 0 0,0 8 16,0 18-16,0 26 15,-9 18 1,-8 16-16,8 27 15,-8-1-15,-1 1 16,1-18-16,17-8 16,0-53-16</inkml:trace>
  <inkml:trace contextRef="#ctx0" brushRef="#br0" timeOffset="4478.95">2727 10634 0,'0'0'0,"0"0"0,0 0 15,0 17-15,8 9 16,1 26-16,-9 0 16,0 17-16,0 0 15,0 1-15,0-27 16</inkml:trace>
  <inkml:trace contextRef="#ctx0" brushRef="#br0" timeOffset="4848.64">3074 10521 0,'0'0'0,"0"0"16,9 9-16,17 17 15,9 0-15,-1 0 16,10 0-16,8 0 16,-9-9-16,1 0 15,-10 1-15,-8-1 16,0-9-16,-17 10 15,0-1-15,-18 9 16,-8 17 0,-18 18-16,-8 8 15,-9-8-15,-1-9 16,10-9-16,17-17 16,9-8-16,-1-10 15,18 1-15</inkml:trace>
  <inkml:trace contextRef="#ctx0" brushRef="#br0" timeOffset="5058.28">3951 10798 0,'0'0'0,"0"0"15,0 0-15,9 0 16,8 0-16,1 0 16,8 0-16,8-9 15,18 9-15,-8 0 16,-18 9-16</inkml:trace>
  <inkml:trace contextRef="#ctx0" brushRef="#br0" timeOffset="5233.91">3960 11049 0,'0'0'0,"0"0"0,0 0 16,0 0 0,17 9-16,18 0 15,8-18-15,18-8 16,-26 8-16</inkml:trace>
  <inkml:trace contextRef="#ctx0" brushRef="#br0" timeOffset="5501.21">4602 10443 0,'0'0'0,"0"0"0,0 17 16,9 35-16,-18 18 15,1 16-15,-1 9 16,0 18 0,-8 8-16,0-25 15,8-18-15,0-18 16,9-17-16,9-8 15,8-26-15</inkml:trace>
  <inkml:trace contextRef="#ctx0" brushRef="#br0" timeOffset="6056.2">4793 10841 0,'0'0'0,"0"0"0,0 0 15,0 0-15,0 0 16,-8 9-16,8 8 15,0 1-15,0 16 16,0-8 0,0 0-16,8 0 15,1-17-15,8 0 16,1-18-16,8 0 16,0 1-16,0-18 15,0 0-15,-17 0 16,-9 0-1,-9 8-15,0 1 16,-17 0-16,0 17 16,-17 0-16,-1 0 15,10 8-15,25 1 16,9-9-16</inkml:trace>
  <inkml:trace contextRef="#ctx0" brushRef="#br0" timeOffset="6353.9">5123 10556 0,'0'0'0,"0"0"0,0 0 16,0 0-1,9 8-15,8 10 16,1-1-16,17 0 15,-1 9-15,10 0 16,-1 0-16,-8-8 16,0-1-16,-9-9 15,-9 10-15,-8-1 16,-9 0-16,-18 27 16,-42 25-1,-53 44-15,-18 8 16,62-69-16</inkml:trace>
  <inkml:trace contextRef="#ctx0" brushRef="#br0" timeOffset="7670.04">1355 12080 0,'0'0'0,"0"0"15,0 0-15,0 0 0,0 0 16,0 0-16,-18 17 16,10 9-1,-10 26-15,-25 43 16,-9 18-16,8 0 15,10 8-15,8-9 16,-1-25-16,1-26 16,18-18-16,16-17 15,1-17-15</inkml:trace>
  <inkml:trace contextRef="#ctx0" brushRef="#br0" timeOffset="7930.99">903 12305 0,'0'0'0,"9"17"0,26 9 16,17 26-16,8 26 15,19 9 1,-1 25-16,17 1 0,-25-18 16,-18-8-16,9-26 15,-9-1 1,-18-25-16</inkml:trace>
  <inkml:trace contextRef="#ctx0" brushRef="#br0" timeOffset="8294.26">1884 11976 0,'0'0'0,"0"0"16,0 0-16,-8 9 15,8 8-15,-18 9 16,-8 17-16,0 35 16,-9 26-16,27 17 15,-18 1-15,26 16 16,0-8-16,26-26 15,-9-9 1,18-25-16,26-18 16,-1-1-16,1-25 15,-43-26-15</inkml:trace>
  <inkml:trace contextRef="#ctx0" brushRef="#br0" timeOffset="8916.61">2336 12522 0,'0'0'0,"0"0"0,0 0 0,-9-9 15,1 0-15,-10 1 16,1-1-16,-1 9 16,1 0-16,-9 0 15,0 17-15,0 18 16,9 0-16,8-1 16,-17 10-1,26-1-15,0 0 16,0-17-16,9 0 15,8-17-15,-17-1 16,9-8-16,8-8 16,0-1-16,1 0 15,-10 1-15,1-1 16,0 0 0,-1 1-16,1 8 15,0 0-15,-9 0 16,0 0-16,8 17 15,10 0-15,-1 9 16,1 9-16,8-9 16,8 0-16,10-17 15,-27-1-15</inkml:trace>
  <inkml:trace contextRef="#ctx0" brushRef="#br0" timeOffset="9246.95">2622 12288 0,'0'0'16,"0"0"-16,0 0 0,0 0 16,0 26-1,0 17-15,0 18 16,9 34-16,-9 18 16,0 8-16,0-26 15,9-17-15,0-17 16,-1-27-16,-8-25 15</inkml:trace>
  <inkml:trace contextRef="#ctx0" brushRef="#br0" timeOffset="9726.4">3048 12617 0,'0'0'0,"0"0"16,0 0-16,0-9 15,0 1-15,-9-1 16,1 0-16,-1 9 16,0 0-16,-8 0 15,0 0-15,-10 18 16,10-1-16,0 0 16,8 18-16,9-1 15,0 10-15,0-18 16,17 0-1,1 0-15,-1-18 16,1-16-16,-1-1 16,0 0-16,9-17 15,-17 0-15,0 0 16,-1 0-16,-16-8 16,-1 17-16,0-1 15,9 10 1,0 8-16</inkml:trace>
  <inkml:trace contextRef="#ctx0" brushRef="#br0" timeOffset="10015.76">3100 12253 0,'0'0'0,"0"0"15,0 0-15,0 0 16,26 26-16,9 9 15,0 8-15,-1 0 16,10 1-16,-1-18 16,-17 0-16,0 0 15,0-9-15,-8 0 16,-10 1 0,1-1-16,-18 18 15,-8 8-15,-18 17 16,-17 10-16,0-10 15,9-16-15,17-10 16,0-8-16,17-17 16</inkml:trace>
  <inkml:trace contextRef="#ctx0" brushRef="#br0" timeOffset="10294.37">3508 12686 0,'0'0'0,"0"0"0,0 0 16,0 0-16,0 0 15,18 0-15,-1 0 16,18 9-16,17-9 15,0 0-15,9-9 16,-18 0 0,-8 1-16,-9 8 15,-9 0-15</inkml:trace>
  <inkml:trace contextRef="#ctx0" brushRef="#br0" timeOffset="10498.4">3743 12418 0,'0'0'0,"0"0"0,0 0 15,0 8-15,0 10 16,8 8-16,1 17 16,0 35-16,-9 17 15,0 9-15,0-9 16,17-17-16,9-34 15,-8-18-15</inkml:trace>
  <inkml:trace contextRef="#ctx0" brushRef="#br0" timeOffset="10931.91">4064 12314 0,'0'0'0,"0"0"0,0 17 15,9 9-15,-1 17 16,10 18-16,-1 0 16,0 17-1,-8 8-15,0-8 0,0-17 16,-9-18-1,0-17-15,0 0 16,0-9-16,0-8 16,0 0-16,0-9 15,8-9 1,10 0-16,-1 1 16,0 8-16,1 0 15,8 0-15,-9 0 16,0 8-16,-8 1 15,0 0-15,-9 8 16,-9 0-16,-17 9 16,0 0-16,0 0 15,-9 0-15,9-17 16,9-9-16</inkml:trace>
  <inkml:trace contextRef="#ctx0" brushRef="#br0" timeOffset="11185.24">4542 12331 0,'0'0'0,"0"0"0,8 17 16,1 18-16,0 8 15,-9 27-15,8 16 16,1 9-16,-9 9 16,0-17-16,0-18 15,9-17-15,25-17 16,-16-18 0</inkml:trace>
  <inkml:trace contextRef="#ctx0" brushRef="#br0" timeOffset="11504.4">4898 12582 0,'0'0'0,"0"0"16,0 0-16,0 18 15,0-1-15,0 26 16,0 9-16,0 9 15,8-1-15,-8-34 16</inkml:trace>
  <inkml:trace contextRef="#ctx0" brushRef="#br0" timeOffset="11835.55">5071 12444 0,'0'0'0,"0"0"15,0 17-15,18 0 16,-1 9-16,9 0 16,0 0-16,9 0 15,-9 0-15,0-8 16,0-1-1,-17-8-15,-1-1 16,1 1-16,-9 8 16,-9 9-16,-8 9 15,-9-1-15,-9 10 16,1-1-16,-1-17 16,9 9-16,8-18 15</inkml:trace>
  <inkml:trace contextRef="#ctx0" brushRef="#br0" timeOffset="12125.29">5453 12149 0,'0'0'0,"0"0"16,18 18-16,17-1 15,8 17-15,9 27 16,9 17 0,-9 9-16,-9 34 15,-8 35-15,-18-9 16,-34 18-16,-35 8 15,17-61-15,27-68 16</inkml:trace>
  <inkml:trace contextRef="#ctx0" brushRef="#br0" timeOffset="12777.48">999 14184 0,'0'0'0,"0"0"16,0 0-16,0 0 15,0 0-15,17 0 16,26-8-16,10-1 15,33 0-15,27-8 16,0-9 0,-69 26-16</inkml:trace>
  <inkml:trace contextRef="#ctx0" brushRef="#br0" timeOffset="12983.1">1042 14462 0,'0'0'0,"0"0"16,9 0-16,25 8 16,10 1-16,8 0 15,52-9-15,0-9 16,-51 9-16</inkml:trace>
  <inkml:trace contextRef="#ctx0" brushRef="#br0" timeOffset="13760.32">2371 14176 0,'0'0'0,"0"0"16,0 0-16,0 0 15,-9-9-15,0 0 16,1 1 0,-10-10-16,-8 1 15,0 0-15,-9 8 16,1 9-16,-10 0 15,10 17-15,-1 9 16,0 9-16,9 8 16,0 1-16,9-1 15,17 0 1,8-8-16,10-9 16,-1 0-16,0-17 15,1-1-15,16-16 16,10-18-16,-1-9 15,1-17-15,-10 0 16,-7 17-16,-19 18 16,1 8-16,-9 9 15,0 0 1,0 18-16,0 34 16,0 17-16,17 35 15,1 9-15,-1-27 16,18-17-16,-1-8 15,1-35-15,-17-17 16</inkml:trace>
  <inkml:trace contextRef="#ctx0" brushRef="#br0" timeOffset="14010.71">2666 13925 0,'0'0'0,"0"0"0,0 17 16,0 35-16,9 35 16,-1 25-16,1 9 15,0 1-15,-1-10 16,1-25-16,0-35 15,8-18 1,-8-16-16</inkml:trace>
  <inkml:trace contextRef="#ctx0" brushRef="#br0" timeOffset="14227.14">2970 14098 0,'0'0'0,"0"0"0,0 0 15,0 17-15,0 18 16,9 8-16,-9 9 16,0 0-16,8 0 15,1-17 1,0-27-16</inkml:trace>
  <inkml:trace contextRef="#ctx0" brushRef="#br0" timeOffset="14533.33">3109 13951 0,'0'0'0,"0"0"15,17 8-15,9 10 16,9 8-16,17 0 16,0-9-16,-8 0 15,-1-8 1,-17 0-16,0-1 0,-17 1 16,-1 8-1,1 0-15,-9 18 16,-17 0-16,-18 25 15,-8 1-15,-1 0 16,1-18-16,17-17 16,8-9-1,10-8-15</inkml:trace>
  <inkml:trace contextRef="#ctx0" brushRef="#br0" timeOffset="14801.86">3708 14323 0,'0'0'0,"0"0"0,0 0 15,9 0-15,8 0 16,18 0-16,-1-9 15,19 1-15,7-1 16,1 0-16,0-8 16,8-9-1,-16-9-15,-27 18 16</inkml:trace>
  <inkml:trace contextRef="#ctx0" brushRef="#br0" timeOffset="15003.54">3942 13959 0,'0'0'0,"0"0"16,0 9-16,0 8 16,-8 35-16,-1 17 15,0 18-15,9-9 16,0 0-16,0-9 15,9 1-15,0-36 16</inkml:trace>
  <inkml:trace contextRef="#ctx0" brushRef="#br0" timeOffset="15543.53">4394 13647 0,'0'0'0,"0"0"15,0 0-15,0 18 16,0 16-1,9 27-15,-1 8 16,1 27-16,-9 16 16,0-8-16,0-17 15,0-27-15,-9-16 16,9-18-16,0 0 16,0-18-16,0 1 15,0-9 1,0 0-16,0-9 15,0 1-15,9-1 16,8 0-16,9-8 16,1 8-16,7 9 15,-8 0-15,0 0 16,-8 9-16,-10 0 16,1-1-16,0 1 15,-18 8-15,0 1 16,-17-1-1,0 0-15,0-8 16,9 0-16,0-1 16,8-8-1,9 0-15</inkml:trace>
  <inkml:trace contextRef="#ctx0" brushRef="#br0" timeOffset="15776.31">5045 13682 0,'0'0'0,"0"0"16,0 17-16,0 18 16,0 17-1,0 17-15,9 18 16,-9 26-16,0-18 15,0-9-15,9-16 16,8-27-16,9-17 16,-9-9-1</inkml:trace>
  <inkml:trace contextRef="#ctx0" brushRef="#br0" timeOffset="16168.12">5306 13985 0,'0'0'0,"0"0"16,0 0-16,0 0 15,0 0-15,0 0 16,0 0-16,0 18 15,0-1-15,0 18 16,0 8-16,8 0 16,1 0-1,0-17-15,8-8 16,1-10-16,-1 1 16,0 0-16,-8-18 15,0 0-15,-1-8 16,-16-9-1,-1 0-15,0 0 0,-17 9 16,0-1 0,9 10-16,-1-1 15,18 9-15,0 0 16</inkml:trace>
  <inkml:trace contextRef="#ctx0" brushRef="#br0" timeOffset="16476.34">5532 13890 0,'0'0'0,"0"0"0,0 0 16,0 0-16,0 9 16,8-1-16,10 10 15,-1-1-15,0 0 16,18 1-16,-9-10 15,0 1 1,0 0-16,-8-1 16,-10 1-16,1 0 15,0 8-15,-18 9 16,-8 17-16,-18 9 16,-17 9-16,0-9 15,8-18-15,18-16 16</inkml:trace>
  <inkml:trace contextRef="#ctx0" brushRef="#br0" timeOffset="30024.4">1311 15492 0,'0'0'0,"0"0"0,0 0 16,0 0-16,0 0 16,9 0-16,8 0 15,27 0 1,-18 0-16,35-8 15,-18-1-15,0 0 16,-17-8-16,-8 17 16</inkml:trace>
  <inkml:trace contextRef="#ctx0" brushRef="#br0" timeOffset="30201.35">1320 15752 0,'0'0'0,"0"0"0,0 0 16,0 0-16,17 0 15,9 9-15,35-1 16,9-16 0,-27 8-16,-26 0 15</inkml:trace>
  <inkml:trace contextRef="#ctx0" brushRef="#br0" timeOffset="30775.89">2188 15025 0,'0'0'0,"0"0"0,0 0 15,0 26-15,0 17 16,0 17-1,-8 27-15,8 26 0,0-1 16,0-8-16,0-17 16,0-18-1,-9-8-15,9-18 16,-9-17-16,9-9 16,0-8-16,0-9 15,0 0-15,0-9 16,0 1-16,9-10 15,8 1-15,1 0 16,16-1-16,1 18 16,0 0-1,0 0-15,-9 9 16,0 0-16,-18-1 16,1 10-16,0-1 15,-18 9-15,-8 9 16,-9-1-16,-9-8 15,0 0-15,9-17 16,9-1 0,-1 1-16,18 0 15</inkml:trace>
  <inkml:trace contextRef="#ctx0" brushRef="#br0" timeOffset="31074.13">2805 15388 0,'0'0'0,"0"0"16,0 0-16,0 0 15,0 9-15,0 17 16,0 17-1,0 9-15,-9 17 16,9 1-16,9-1 16,0 9-16,-9 0 15,0-26-15,0-9 16,17-8-16,9-9 16,-17-18-16</inkml:trace>
  <inkml:trace contextRef="#ctx0" brushRef="#br0" timeOffset="31458.48">3117 15631 0,'0'0'0,"0"0"0,0 0 15,0 0-15,0 0 16,0 0-16,0 17 16,0 0-16,0 18 15,0 8-15,0-8 16,18-9 0,-1 0-16,1 0 15,8-17-15,-9-1 16,0 1-1,9-18-15,-8 1 0,-1-18 16,1 0 0,-10 0-16,-8-9 0,-8 0 15,-19 1 1,1 16-16,9 18 0,0 0 16,-9 0-1,17 9-15</inkml:trace>
  <inkml:trace contextRef="#ctx0" brushRef="#br0" timeOffset="31790.49">3404 15397 0,'0'0'0,"0"0"0,0 0 15,17 9 1,1 8-16,17-8 0,8 8 16,9 9-1,0-9-15,9 9 16,-18-8-16,1-1 16,-18-9-16,-9 1 15,-8 0-15,0 8 16,-18 18-16,-17 17 15,-26 8-15,0 18 16,8-8-16,9-36 16,18 1-1,8-18-15</inkml:trace>
  <inkml:trace contextRef="#ctx0" brushRef="#br0" timeOffset="32040.62">4021 15761 0,'0'0'0,"0"0"16,0 0-16,8 0 15,10 0-15,8 0 16,8 0-16,19-9 15,-1 0 1,8 1-16,10-1 16,8 0-16,18-8 15,-53 8-15</inkml:trace>
  <inkml:trace contextRef="#ctx0" brushRef="#br0" timeOffset="32306.79">4255 15432 0,'0'0'0,"0"0"16,0 0-16,0 8 15,0 10 1,9 16-16,-1 10 15,1 25-15,0 0 16,-1 9-16,1 9 16,9-18-1,-1-8-15,-8-18 16,-1-26-16</inkml:trace>
  <inkml:trace contextRef="#ctx0" brushRef="#br0" timeOffset="32958.79">5089 15432 0,'0'0'0,"0"0"0,0 0 0,0 0 15,0 0-15,-9 0 16,0 0 0,-17 0-16,0 17 15,-17 0-15,-1 18 16,10 0-16,-1-1 15,0 1-15,18 8 16,-1 0-16,18-17 16,0 0-1,9-8-15,0-10 16,-1 1-16,10 0 16,-1-9-16,1-9 15,-1 0-15,0 1 16,-8-1-16,0 0 15,-1 9-15,1 0 16,0 0-16,-1 0 16,-8 0-1,9 9-15,8 8 16,18 1-16,0-1 16,0-8-16,-1-9 15,-16 0-15</inkml:trace>
  <inkml:trace contextRef="#ctx0" brushRef="#br0" timeOffset="33666.56">5367 15051 0,'0'0'0,"0"0"0,0 0 16,0 0-16,0 17 16,8 26-1,1 26-15,0 27 16,-9 16-16,0-8 15,8-26-15,1-9 16,0-17-16,-1-17 16,10-18-16,8-8 15,-9 0-15</inkml:trace>
  <inkml:trace contextRef="#ctx0" brushRef="#br0" timeOffset="33858.48">5627 15154 0,'0'0'0,"0"0"0,0 0 0,0 18 16,0 8 0,0 17-16,9 26 15,-1-8-15,1-9 16,8-9-16,-8-17 15</inkml:trace>
  <inkml:trace contextRef="#ctx0" brushRef="#br0" timeOffset="34123.47">5948 15007 0,'0'0'0,"0"0"16,0 0-16,0 18 15,9-1-15,8 9 16,1 8-16,-1 1 16,18 0-1,0-1-15,-1-8 16,-8 0-16,0 0 16,-8-8-16,-9 16 15,-9 36-15,-27 25 16,-25 35-1,-52 60-15,-87 157 0</inkml:trace>
  <inkml:trace contextRef="#ctx0" brushRef="#br0" timeOffset="70735.44">13364 9967 0,'0'0'0,"0"0"0,0 0 0,0 0 16,0 0 0,0 0-16,0 0 15,0 0-15,-8 0 16,-1 8-16,0 10 16,1-1-16,-1 18 15,-8 17-15,-1 8 16,1 10-1,-1-10-15,1 9 16,8 1-16,1-1 16,-1-8-16,9-9 15,0-9-15,0-17 16,9 0-16,8-9 16,0-8-16,1-1 15,-1 1-15,18-18 16,8-25-1,18-9-15,-9-18 16,0 0-16,0-17 16,1-17-16,-1 8 15,-9 18-15,-17 9 16,-17 16-16,-1 10 16,1 8-16,0 8 15,-9 10 1,0 8-16,0 0 15,-9 0-15,0 0 16,-8 26-16,-9 17 16,0 26-16,0 18 15,9 17-15,-1 8 16,18-25-16,0-18 16,18-25-16,-1-1 15,18-9 1,-9-8-16,-9-17 15</inkml:trace>
  <inkml:trace contextRef="#ctx0" brushRef="#br0" timeOffset="71721.8">14033 10452 0,'0'0'0,"0"0"16,0 0-16,-9 0 15,1 17-15,-10 26 16,1 18-16,8 8 15,0 9 1,-8 9-16,0-1 16,8-16-16,0-18 15,1-18-15,-1-8 16,0-8-16,1-10 16,8 1-16,0-9 15,-9-9-15,0 1 16,9-27-16,0-26 15,0-25-15,18-10 16,-1 18 0,0 9-16,1 17 15,-1 9-15,0 8 16,1 9-16,-1 9 16,1 0-16,-1 8 15,0 9-15,1 0 16,-10 0-16,1 9 15,0 8 1,-1 0-16,-16 18 16,-1 0-16,-17-9 15,0 0-15,0 0 16,0-9-16,8-8 16,1-1-16,8 1 15,1 0-15,8-1 16</inkml:trace>
  <inkml:trace contextRef="#ctx0" brushRef="#br0" timeOffset="72202.74">14380 10478 0,'0'0'0,"0"0"0,0 0 16,0 0-16,0 0 16,0 0-1,0 0-15,0 0 16,-8 0-16,-1 0 15,0 0-15,1 0 16,-10 0-16,-8 17 16,0 9-16,9 9 15,-1-1-15,10 1 16,8-9 0,0 0-16,0 0 15,8-9-15,1 0 16,0-8-16,-9 0 15,0-1-15,0 1 16,-9 8-16,-8 1 16,-9-1-1,-9 0-15,0 1 0,0 8 16,9-9 0,9-8-16,8-9 15</inkml:trace>
  <inkml:trace contextRef="#ctx0" brushRef="#br0" timeOffset="72464.25">14441 10850 0,'0'0'0,"0"0"15,0 0 1,0 0-16,0 0 0,0 0 16,0 0-1,-9 0-15,1 17 16,-1 1-16,0-1 16,9 9-16,9 9 15,0-18-15</inkml:trace>
  <inkml:trace contextRef="#ctx0" brushRef="#br0" timeOffset="73266.5">14841 10538 0,'0'0'0,"0"0"0,0 0 16,0 0-16,0 0 16,-9 0-16,0 0 15,0 0 1,-17 0-16,-8 9 15,-1 8-15,0 1 16,1 8-16,-1 8 16,9-8-1,8 0-15,1 9 16,8-9-16,9 0 16,0 0-16,18 0 15,-1 0-15,9-9 16,9-8-16,0-1 15,-1 1-15,-8-18 16,0 1-16,0-1 16,0 0-16,-8 1 15,-9-1-15,-1 0 16,1 1 0,-18-1-16,1-8 15,-1-1-15,0 1 16,-8 0-16,17-1 15,-9-7-15,0-10 16,9 0-16,0 18 16</inkml:trace>
  <inkml:trace contextRef="#ctx0" brushRef="#br0" timeOffset="73482.57">14745 10400 0,'0'0'0,"0"0"16,0 0-16,0 0 15,0 0-15,0 0 16,0 0-16,0 0 16,0 17-16,0 9 15,-9 35 1,1 34-16,-1 9 16,0 17-16,9 0 15,9-17-15,0-34 16,-1-27-16,-8-26 15</inkml:trace>
  <inkml:trace contextRef="#ctx0" brushRef="#br0" timeOffset="75089.33">15553 10053 0,'-9'0'0,"0"0"0,1 0 16,-1 0-16,0 0 15,1 0-15,-10 26 16,-17 9-16,-8 17 16,0 17-16,-10 0 15,19-17 1,-1-8-16,18-18 15,-1 0-15,18-18 16,0 1-16,0-9 16,0 0-16,18-9 15,8-8-15,8-9 16,1 0-16,-9 9 16,0-1-1,-17 18-15,-9 0 16,0 0-16,-9 18 15,-25 25-15,-10 9 16,-8 9-16,0-9 16,17-9-16,18-17 15,-1-9-15,10-8 16,8 0 0,0-9-16,0-9 15,17-17-15,18-17 16,0-1-16,-1-8 15,-8 18-15,0-1 16,-8 18-16,-10-1 16,-8 18-16,0 0 15,-8 0-15,-10 18 16,-8 8 0,0 8-16,9 10 15,0-10-15,8-8 16,9 0-16,0-8 15,0-10-15,0 1 16,0-9-16,17-9 16,1 1-16,8-18 15,-9 0 1,0 0-16,-8-9 16,-9 0-16,-9 18 15,1 0-15,-1 17 16,-17 0-16,0 17 15,0 0-15,0 18 16,8 8-16,1-17 16,17-8-1,0-1-15,0-8 16,9-1-16,-1-8 16,19-8-16,7-18 15,-8 8-15,0-8 16,0 0-16,-8 0 15,-10 9-15,1 0 16,-9 17 0,0 0-16,-9 0 15,1 26-15,-10 17 16,1 9-16,0-9 16,17 1-16,0-18 15,0-1-15,0-16 16,0 0-16,8-9 15,10-9-15,-1 0 16,9-16 0,0-19-16,0 1 15,-8 8-15,-10 1 16,1 16-16,0 1 16,-9 17-16,0 0 15,0 0 1,0 0-16,0 9 0,0-1 15,0 1 1,0-9-16,0 0 16,0 0-16,0 0 15,0 0-15,0-9 16,0 1-16,0-1 16,0 0-16,17-17 15,0 18-15</inkml:trace>
  <inkml:trace contextRef="#ctx0" brushRef="#br0" timeOffset="77871.59">13321 11725 0,'0'0'0,"0"0"0,0 0 16,0 0-16,0 0 15,0 0-15,0 0 16,0 0-16,0 17 16,-9 26-16,1 27 15,-1 8 1,0 8-16,0 1 16,9-1-16,0 1 15,0-35-15,9-9 16,0-8-16,0-9 15,8-9-15,0-8 16,1 0-16,25-27 16,9-16-1,0-10-15,9-16 16,0-1-16,0-25 16,-18-10-16,0 27 15,-17 8-15,-17 9 16,0 18-16,0 16 15,-1 1-15,1 0 16,-9 17 0,0 0-16,-9 0 15,1 34-15,-10 36 16,1 16-16,17 1 16,0 0-16,0-1 15,8-25-15,10-18 16,-1 0-16,-8-8 15,0-18 1</inkml:trace>
  <inkml:trace contextRef="#ctx0" brushRef="#br0" timeOffset="78349.73">13981 12314 0,'0'0'0,"0"0"0,0 0 16,0 17-16,9 26 15,-1 27-15,1 25 16,0 18 0,-1-10-16,-8-25 15,-8-17-15,8-26 16,-9-9-16,0 0 15,9-18-15,0 1 16,-8-18-16,-10-34 16,1-52-16,17-27 15,8-16-15,1 25 16,9 27-16,-1 34 16,0 17-16,9 0 15,0 18 1,0 0-16,0 8 15,1 9-15,-1 0 16,-9 0-16,-8 17 16,-1 1-16,1 25 15,-18 9-15,-17 0 16,0 0-16,-9-9 16,9-8-1,18-18-15,8-8 16</inkml:trace>
  <inkml:trace contextRef="#ctx0" brushRef="#br0" timeOffset="78705.89">14519 12218 0,'0'0'0,"0"0"15,0 0-15,0 0 16,0 0-16,0 0 15,-8 0-15,-1 0 16,-17 9-16,0 8 16,0 1-16,8-10 15,1 10 1,0 8-16,-1 0 16,18 0-16,0 0 15,9 0-15,8 0 16,-8 0-16,0-9 15,-1-8-15,1-1 16,-9 1-16,-9 8 16,1 1-16,-18-1 15,0 9 1,8-9-16,10-8 16,-1 0-16,9-9 15</inkml:trace>
  <inkml:trace contextRef="#ctx0" brushRef="#br0" timeOffset="79201.19">14736 12331 0,'0'0'0,"0"0"0,0 0 15,0 0-15,0 0 16,-8 0-16,-1 0 16,0 0-16,1 0 15,-1 0-15,0 0 16,-8 17-16,0 1 15,-10-1 1,1 9-16,0 9 16,9-1-16,0 1 15,17-9-15,0 0 16,8 0-16,10-9 16,-1 1-16,9-10 15,0 1-15,0-9 16,0-9-16,-8 1 15,-1-1 1,-8 0-16,-1 1 16,1-18-16,-9 0 15,-9 0-15,1 8 16,-1 1-16,9 8 16,0 1-16,0-1 15</inkml:trace>
  <inkml:trace contextRef="#ctx0" brushRef="#br0" timeOffset="79434.08">14806 12132 0,'0'0'0,"0"0"16,0 0-16,0 0 16,0 0-16,-9 0 15,0 17 1,1 26-16,-10 35 15,1 18-15,0 16 16,-1 10-16,10-19 16,8-16-16,0-18 15,0-17-15,8-26 16,-8-17-16</inkml:trace>
  <inkml:trace contextRef="#ctx0" brushRef="#br0" timeOffset="80768.37">15197 11846 0,'0'0'0,"0"0"0,0 0 16,0 0-16,0 0 15,0 0-15,0 0 16,0 0-16,0 0 16,0 0-1,8 9-15,-8-1 16,0-8-16,0 0 16,0 0-16,0 9 15,0 0-15,0 8 16,0 18-16,-8-1 15,8 10-15,0 8 16,0-9-16,0 0 16,0-17-1,0 0-15,0-9 16,0-8-16,0 0 16,8-1-16,1-8 15,0-8-15,-1-1 16,1-8-16,-9-1 15,-9 1-15,1 0 16,-1 0 0,0 17-16,1 0 15,-18 17-15,8 0 16,1 0-16,-1 18 16,10 0-16,8-9 15,0 0-15,0-9 16,8-8-1,1-1-15,8-16 16,1-1-16,-1 0 16,1-17-16,-10 9 15,1 0-15,-9-1 16,-9 1-16,1 8 16,-1 9-16,0 0 15,-8 18-15,-1 25 16,1 9-1,0-9-15,17 1 16,0-18-16,0 0 16,8-18-16,1 1 15,-9-9 1,9-9-16,-1 1 0,1-18 16,0 8-16,0 1 15,-1 0 1,1 8-16,-9 0 15,0 1-15,0-1 16,0 0-16,0 9 16,0 0-16,0 0 15,0 0-15,0 0 16,0 0-16,0 0 16,0 9-16,0 0 15,0-1 1,9 1-16,-1 0 15,1-9-15,8-9 16,9 0-16,-8-17 16,-1 0-16,-8-8 15,-9-1-15,-9 0 16,0 9 0,1 9-16,-10 17 15,1 0-15,-9 9 16,0 8-16,9 0 15,-1 9-15,1 9 16,17-9-16,8-17 16</inkml:trace>
  <inkml:trace contextRef="#ctx0" brushRef="#br0" timeOffset="81845.7">14667 12799 0,'0'0'0,"0"0"0,0 0 0,-9 8 16,-8 27-1,-9 34-15,8-25 16</inkml:trace>
  <inkml:trace contextRef="#ctx0" brushRef="#br0" timeOffset="102601.52">31470 10287 0,'0'0'0,"0"0"0,0 0 0,0 0 16,0 0-16,9 0 15,8 0-15,9 0 16,9 0-16,8 0 16,1 0-1,-10 17-15,-16 1 16,-1-10-16</inkml:trace>
  <inkml:trace contextRef="#ctx0" brushRef="#br0" timeOffset="102805.71">31383 10547 0,'0'0'0,"0"0"16,0 0-16,0 0 15,0 0-15,17 0 16,1-9-16,17 9 16,-1 0-16,10-8 15,8 8-15,-26 0 16</inkml:trace>
  <inkml:trace contextRef="#ctx0" brushRef="#br0" timeOffset="103146.49">31982 10019 0,'0'0'0,"0"0"0,0 0 16,0 0-1,0 0-15,0 8 16,9 27-16,-9 26 16,-9 34-16,-17 26 15,0 9-15,9-17 16,-1-18-16,1-9 15,8-25-15,9-18 16,0-34-16</inkml:trace>
  <inkml:trace contextRef="#ctx0" brushRef="#br0" timeOffset="103412.77">32034 10530 0,'0'0'0,"0"0"0,0 0 16,0 0-16,0 0 15,9 0-15,8 0 16,18 0-1,0 0-15,17 0 16,0-9-16,-8 9 16,16 0-16,-8 0 15,-34 0-15</inkml:trace>
  <inkml:trace contextRef="#ctx0" brushRef="#br0" timeOffset="103646.21">32182 10356 0,'0'0'0,"0"0"0,0 0 15,0 0-15,0 0 16,0 0-16,0 18 16,-9 34-16,1 17 15,-10 9-15,1 0 16,0-9-1,-1-17-15,18-17 16,9-9-16,0-18 16</inkml:trace>
  <inkml:trace contextRef="#ctx0" brushRef="#br0" timeOffset="103979.4">32451 10322 0,'0'0'0,"0"0"0,0 0 16,0 0-16,0 0 16,0 0-1,9 8-15,8 10 16,9-1-16,9 9 15,8 0-15,1 0 16,-9-9-16,8 9 16,-8 0-16,-9-8 15,-9-1-15,-8 0 16,-18 18 0,-26 8-16,-25 18 15,-18 8-15,-9 0 16,43-25-16</inkml:trace>
  <inkml:trace contextRef="#ctx0" brushRef="#br0" timeOffset="104616.57">31305 12045 0,'0'0'0,"0"0"16,0 0-16,9 0 16,8 0-16,18 0 15,17 0-15,9 0 16,8 9-16,-43 0 15</inkml:trace>
  <inkml:trace contextRef="#ctx0" brushRef="#br0" timeOffset="104791.18">31400 12218 0,'0'0'0,"0"0"0,0 0 15,0 0-15,9 0 16,9 0-16,25 0 16,18 0-16,-9 0 15,-26 0-15</inkml:trace>
  <inkml:trace contextRef="#ctx0" brushRef="#br0" timeOffset="105064.43">31930 11785 0,'0'0'0,"0"0"15,0 0-15,0 9 16,-8 17-16,8 17 15,-9 18-15,0 8 16,0 9-16,1 0 16,-10 0-16,1-9 15,8-8 1,9-9-16,0-35 0</inkml:trace>
  <inkml:trace contextRef="#ctx0" brushRef="#br0" timeOffset="105278.4">32043 12218 0,'0'0'0,"0"0"15,0 0-15,0 0 16,0 0-16,17 0 15,1 0-15,17-8 16,17-1-16,26 9 16,-35 0-16</inkml:trace>
  <inkml:trace contextRef="#ctx0" brushRef="#br0" timeOffset="105582.66">32364 11915 0,'0'0'0,"0"0"16,0 0-16,0 0 16,0 0-16,18 18 15,-1-1-15,18 0 16,0 9-16,8 0 15,9 0-15,-8 0 16,-1 0 0,-8-8-16,-9-10 15,-18 10-15,1-1 16,-18 9-16,-25 26 16,-36 34-16,-25 10 15,43-44-15</inkml:trace>
  <inkml:trace contextRef="#ctx0" brushRef="#br0" timeOffset="116212.02">25157 16228 0,'0'0'0,"0"0"0,0 0 15,0 0-15,0 0 16,-9 18-16,0 16 15,1 44 1,-10 35-16,1 25 16,-9 10-16,0-18 15,9-27-15,-1-33 16,1-18-16,17-35 16,0-8-16,0-9 15</inkml:trace>
  <inkml:trace contextRef="#ctx0" brushRef="#br0" timeOffset="116444.74">25018 16765 0,'0'0'0,"0"0"0,0 0 15,0 0 1,0 0-16,0 0 15,0 0-15,17 9 16,9 0-16,18-1 16,-1-8-16,9 0 15,18 0-15,-1 0 16,9-8-16,-43-1 16</inkml:trace>
  <inkml:trace contextRef="#ctx0" brushRef="#br0" timeOffset="116736.82">25513 16384 0,'0'0'0,"0"0"15,0 0-15,0 0 16,0 0-16,0 0 15,0 9-15,0 8 16,0 18-16,0 25 16,0 10-16,-9 16 15,1 27-15,-10 0 16,9-18 0,9-17-16,0-18 15,9-16-15,0-27 16,-9-17-16,0 0 15</inkml:trace>
  <inkml:trace contextRef="#ctx0" brushRef="#br0" timeOffset="122598.43">25973 16315 0,'0'0'0,"0"0"0,0 0 16,-9 0-16,1 9 15,-1 8-15,0 9 16,-8 9-16,0 17 15,-1 8-15,1 9 16,0 18-16,-1 8 16,1-8-16,-1-9 15,10-9 1,-1-26-16,9-17 16,0 0-16,0-17 15,9-9-15,-1 0 16,1 0-16</inkml:trace>
  <inkml:trace contextRef="#ctx0" brushRef="#br0" timeOffset="122810.18">25878 16809 0,'0'0'0,"0"0"0,0 0 15,0 0-15,0 0 16,17 0-16,0 0 15,18-9-15,17 0 16,0 1-16,18-1 16,-1 0-1,-17-8-15,-8 8 16,-27 9-16</inkml:trace>
  <inkml:trace contextRef="#ctx0" brushRef="#br0" timeOffset="123059.46">26425 16272 0,'0'0'0,"0"0"0,0 0 16,0 0-16,0 0 16,0 17-16,0 26 15,0 18-15,-9 17 16,0 26-1,1 17-15,-10 9 16,1-9-16,8-26 16,1-17-16,8-26 15,0-8-15,8-10 16,-8-25-16</inkml:trace>
  <inkml:trace contextRef="#ctx0" brushRef="#br0" timeOffset="123335.38">26763 16670 0,'-8'0'0,"8"0"0,0 0 16,0 0-1,0 0-15,0 0 16,17 0-16,0-9 16,18 1-16,0-1 15,-9 9-15,9 0 16,8 0-16,9 0 16,-26 9-1,-8-9-15</inkml:trace>
  <inkml:trace contextRef="#ctx0" brushRef="#br0" timeOffset="123515.82">26798 16809 0,'0'0'0,"0"0"15,0 0-15,0 0 16,17 0-16,18 0 15,26 8-15,17-8 16,9-17-16,-44 8 16</inkml:trace>
  <inkml:trace contextRef="#ctx0" brushRef="#br0" timeOffset="125478.57">27693 16393 0,'0'0'0,"0"0"0,0 0 16,0 0-16,17 0 15,18-9-15,25 1 16,10-1-16,-1 0 16,1 1-1,-9 8-15,-18-9 0,-34 9 16</inkml:trace>
  <inkml:trace contextRef="#ctx0" brushRef="#br0" timeOffset="125728.54">27996 16514 0,'0'0'0,"0"0"0,0 0 15,0 0-15,-8 0 16,-1 17-16,0 9 16,-17 9-16,0 17 15,0 17-15,0 9 16,0-17-16,9 0 16,-1-9-1,10-27-15,8 1 16,0-17-16</inkml:trace>
  <inkml:trace contextRef="#ctx0" brushRef="#br0" timeOffset="125944.91">27501 17190 0,'0'0'0,"0"0"16,0 0-16,0 0 15,0 0-15,27 0 16,16 17-16,35 0 16,26 1-16,9-1 15,9-8-15,-1-1 16,244 1 0</inkml:trace>
  <inkml:trace contextRef="#ctx0" brushRef="#br0" timeOffset="-202876.43">9517 10227 0,'0'0'0,"0"0"0,0 0 16,0 0-16,0 0 16,0 0-16,9 0 15,8 0-15,18 0 16,0-9-16,-9 0 16,0 9-16,0 0 15,-9 0-15,-8 9 16,0 0-1,-1-1-15</inkml:trace>
  <inkml:trace contextRef="#ctx0" brushRef="#br0" timeOffset="-202667.63">9309 10521 0,'0'0'0,"0"0"0,0 0 15,0 0-15,0 0 16,0 0-16,17 0 16,9 0-16,18 0 15,8 9-15,9-1 16,0 1-16,-18-9 16,-17 0-1</inkml:trace>
  <inkml:trace contextRef="#ctx0" brushRef="#br0" timeOffset="-201652.67">10507 9923 0,'0'-8'0,"0"-1"15,0 0-15,0 1 16,0-1-16,9 9 16,0 0-16,-1 0 15,1 0-15,0 0 16,-1 0-16,1 9 15,0 8-15,-9 0 16,-9 1 0,-8 25-16,-27 35 15,-8-9-15,0-17 16,0 0-16,0 0 16,17-9-16,0-8 15,9-9-15,9 0 16,0-9-16,8 1 15,9-1 1,0 9-16,17 0 16,1 0-16,8 9 15,9-9-15,17 0 16,-9-18-16,0 1 16,1 0-16,-18-18 15,0 0-15,-9 1 16,-8-1-16,0-8 15,-1-9 1,-16 0-16,-18 0 16,0-9-16,-9 0 15,-9 18-15,1 0 16,8 17-16,1 0 16,-1 8-1,26 1-15,9-9 0,0 0 16</inkml:trace>
  <inkml:trace contextRef="#ctx0" brushRef="#br0" timeOffset="-201316.39">11193 10252 0,'0'0'0,"0"0"0,0 0 16,0 0-1,-8 0-15,-1 18 16,-17 16-16,-9 18 15,-8 9-15,-9 17 16,0 0-16,17-17 16,0-9-16,18-9 15,-9-17-15,8-9 16,10-8 0</inkml:trace>
  <inkml:trace contextRef="#ctx0" brushRef="#br0" timeOffset="-201128.89">10855 10408 0,'0'0'0,"0"0"0,17 0 16,9 18-16,9-1 15,17 18-15,0 17 16,9 0-1,34 8-15,-25-16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3:42:26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28309 6953 0,'0'0'0,"0"0"0,0 0 0,0 0 16,0 8-16,0 18 15,9 18-15,8 16 16,-8 27-16,-1 17 16,-8 0-16,-8-9 15,8-60 1</inkml:trace>
  <inkml:trace contextRef="#ctx0" brushRef="#br0" timeOffset="550.27">28552 7178 0,'-8'-9'0,"-1"1"16,9-1-16,0 0 15,0-8-15,0 0 16,17-1-16,1 1 16,8 0-16,8-1 15,10 1 1,-1 8-16,-8 9 16,-9 0-16,-9 18 15,-8-1-15,-9 0 16,-9 18-16,1 8 15,-1 1-15,-8-1 16,8 0 0,0 1-16,9-10 0,0 1 15,18-9 1,-1 0-16,9-9 16,9-8-16,0-1 15,-1 1-15,1-18 16,-9 1-16,0-1 15,0 0-15,-17-8 16,-1 8 0,1 1-16</inkml:trace>
  <inkml:trace contextRef="#ctx0" brushRef="#br0" timeOffset="732.72">28908 7152 0,'0'0'0,"0"0"0,0 0 15,0 0-15,0 17 16,0 1 0,0 25-16,9 26 15,0 9-15,-1 0 16,1-9-16,0-17 16,-1-34-16</inkml:trace>
  <inkml:trace contextRef="#ctx0" brushRef="#br0" timeOffset="1137.32">29065 7109 0,'0'0'0,"0"0"0,0 0 15,0 0-15,17 8 16,0 1-16,9 8 16,9 1-16,17-1 15,0 0 1,9 1-16,-18-10 15,-16 1-15,-1 0 16,-9-1-16,-8 1 16,-9 8-16,-18 9 15,-25 35-15,-18 8 16,-8-8-16,-10-1 16,10 1-16,8-18 15,35-25 1,17-10-16,9 1 15</inkml:trace>
  <inkml:trace contextRef="#ctx0" brushRef="#br0" timeOffset="1410.22">29507 7282 0,'0'0'0,"0"0"0,0 0 0,0 0 16,18 0-1,-1 0-15,9 0 16,26 0-16,9 0 15,-9 0-15,-26 9 16</inkml:trace>
  <inkml:trace contextRef="#ctx0" brushRef="#br0" timeOffset="1580.62">29568 7481 0,'0'0'0,"0"0"0,0 0 16,26 0-16,9 9 16,17-1-16,9 1 15,-35 0 1</inkml:trace>
  <inkml:trace contextRef="#ctx0" brushRef="#br0" timeOffset="2167.13">30428 7256 0,'0'-9'0,"0"1"0,-9-1 15,1 0-15,-1 1 16,-9 8-1,-8 0-15,0 0 16,-8 17-16,-10 0 16,9 18-16,1 0 15,-1-1-15,18 1 16,8-9-16,9 0 16,9-9-16,8-8 15,0-1-15,18-16 16,9-10-16,8-8 15,-9 0 1,-17 0-16,0 9 16,-8 0-16,-10 8 15,1 9-15,-9 0 16,0 0-16,0 26 16,0 9-16,9 8 15,8 9 1,0-9-16,1 1 15,16-10-15,-8-8 16,-8-8-16</inkml:trace>
  <inkml:trace contextRef="#ctx0" brushRef="#br0" timeOffset="2413.42">30749 6979 0,'0'0'0,"0"0"16,0 0-16,0 17 15,0 18-15,0 17 16,0 17-16,0 0 16,0 9-1,0-9-15,0-8 16,9-9-16,0-9 15,-1-17-15,1-8 16</inkml:trace>
  <inkml:trace contextRef="#ctx0" brushRef="#br0" timeOffset="2764.33">31018 7247 0,'0'0'0,"0"0"16,0 0-16,0 0 16,0 0-16,-8 0 15,-1 18 1,0 8-16,1 0 16,8 0-16,0-1 15,0 1-15,8-8 16,10-10-16,-1 1 15,9 0-15,0-18 16,0 0-16,-8 1 16,-10-10-16,1 1 15,0 0 1,-18 0-16,0-1 16,-8 1-16,0 0 15,-10 17-15,10 0 16,8 0-16</inkml:trace>
  <inkml:trace contextRef="#ctx0" brushRef="#br0" timeOffset="3030.44">31157 7169 0,'0'0'0,"0"0"0,18 0 16,16 9-1,19 8-15,-1 1 0,0-10 16,-9 1 0,1 0-16,-18-1 15,0 1-15,-18 0 16,1 8-16,-18 18 16,-17 16-16,0 1 15,-8 0-15,-1 9 16,9-18-16,17-25 15</inkml:trace>
  <inkml:trace contextRef="#ctx0" brushRef="#br0" timeOffset="3230.33">31783 7516 0,'0'0'0,"0"0"16,0 0-16,17 0 15,9 0-15,26 0 16,9 0-16,0-9 16,-35 9-16</inkml:trace>
  <inkml:trace contextRef="#ctx0" brushRef="#br0" timeOffset="3440.36">32008 7325 0,'0'0'0,"0"0"0,0 0 0,0 0 16,0 18-1,0 7-15,-8 27 16,-1 18-16,-8-10 16,17-25-16</inkml:trace>
  <inkml:trace contextRef="#ctx0" brushRef="#br0" timeOffset="4972.87">32434 7074 0,'0'0'0,"0"0"16,0 0-16,0 0 16,0 26-16,0 17 15,-9 27-15,-8 16 16,-1 9 0,10-17-16,-1-17 15,0-18-15,9-17 16,0 0-16,0-17 15,0 0-15,0-9 16,0 0-16,0-9 16,18 0-16,-1-8 15,0 0 1,1-1-16,-1 18 16,1 0-16,-1 0 15,0 9-15,1 8 16,-10 1-16,1-1 15,-18 0-15,1 1 16,-18-1-16,0 9 16,0-17-16,-9-1 15,0-8 1,18 0-16,8 0 16</inkml:trace>
  <inkml:trace contextRef="#ctx0" brushRef="#br0" timeOffset="5206.18">32859 7221 0,'0'0'0,"0"0"16,0 18-16,-8 8 15,-1 26-15,0 25 16,-8 19-16,0-1 16,-1-8-1,1-1-15,8-34 16</inkml:trace>
  <inkml:trace contextRef="#ctx0" brushRef="#br0" timeOffset="5590.83">33016 7498 0,'0'0'0,"8"9"0,1 0 16,0-1-16,-9 1 15,0 0-15,0-9 16,0 0-16,0 0 16,0 0-16,0 0 15,0 0 1,0 0-16,0 0 15,-9 0-15,0 17 16,1 9-16,-10 9 16,10-1-16,8-8 15,0 0-15,8-8 16,1-10-16</inkml:trace>
  <inkml:trace contextRef="#ctx0" brushRef="#br0" timeOffset="5951.9">33241 7412 0,'0'0'0,"0"0"15,9 0-15,8 8 16,27 10-16,34 8 16,9 8-1,-44-16-15,-8-10 16,-9 1-16,-17 0 15,-9 8-15,-35 18 16,-60 51-16,-36 10 16,27-19-16,-18 19 15,-190 146-15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3:47:50.0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1311 6009 0,'0'0'0,"0"0"0,0 0 0,0 0 16,0 0-16,0 0 15,0 0-15,0 0 16,0 8-16,0 1 16,9 8-16,26 1 15,-9-1-15,17-8 16,-17-1 0,18 1-16,-1-9 15,-17-9-15,9 1 16,-9-1-16,0 0 15,-9-8-15,9 0 16,-26-1-16,9-8 16,0 0-16,-9 0 15,-9 9 1,0 0-16,9 0 16,-26 8-16,9 0 15,-18 9-15,0 0 16,9 18-16,9-1 15,0 26 1,-1 18-16,18-1 0,0 1 16,18-18-1,8 1-15,8-1 16,1-17-16,0 0 16,34-9-16,-17-8 15</inkml:trace>
  <inkml:trace contextRef="#ctx0" brushRef="#br0" timeOffset="333.8">2154 5541 0,'0'0'0,"0"0"16,0 0-16,0 0 16,0 0-16,0 0 15,0 0-15,-9 0 16,9 26-16,-17 35 16,8 25-16,-9 18 15,10 9-15,-1-9 16,9-9-16,0-8 15,0-27 1,0-16-16,0-10 16,9-16-16,-1-10 15,1 1-15</inkml:trace>
  <inkml:trace contextRef="#ctx0" brushRef="#br0" timeOffset="766.97">2214 6078 0,'0'0'0,"0"0"16,0 0-16,0 0 15,0 0-15,18 9 16,-1-1-1,9 1-15,0 0 16,9-1-16,-9-8 16,0-8-16,0-1 15,-9 0-15,1 1 16,-9-1-16,-1 0 16,-8-8-1,-8 0-15,-1-1 16,0 1-16,-8 0 15,-1 8-15,1 9 16,0 0-16,-9 17 16,0 1-16,8 16 15,1 10-15,17-10 16,0 10-16,17-1 16,1 0-1,8-8-15,8 0 16,10-18-16,-27-8 15</inkml:trace>
  <inkml:trace contextRef="#ctx0" brushRef="#br0" timeOffset="1082.56">2900 6035 0,'0'0'0,"-8"0"15,-1 0-15,-8 0 16,-1 0-16,-8 0 16,9 0-16,-9 0 15,0 0-15,0 8 16,0 10 0,0-1-16,8 18 15,1-1-15,8 1 16,9 0-16,0 8 15,0-8-15,9-9 16,8 0 0,9 0-16,18-9 15,16 0-15,-25-8 16</inkml:trace>
  <inkml:trace contextRef="#ctx0" brushRef="#br0" timeOffset="1465.53">3039 6000 0,'0'0'0,"0"0"0,0 0 15,0 0-15,0 0 16,0 0-16,0 0 15,18 0 1,-1 0-16,18-9 16,17 1-16,9-1 15,-9 0-15,-9 9 16,-17 0-16</inkml:trace>
  <inkml:trace contextRef="#ctx0" brushRef="#br0" timeOffset="1784.88">3439 5610 0,'0'0'16,"-9"0"-16,0 0 0,1 0 15,-1 0-15,0 0 16,1 9-1,-1 8-15,-17 18 16,0 8-16,0 9 16,0 18-16,0 25 15,8 9 1,1-18-16,17-8 0,0-17 16,17-9-1,1-9-15,-1-8 16,18-9-16,-9-9 15,0-17-15,-9 0 16</inkml:trace>
  <inkml:trace contextRef="#ctx0" brushRef="#br0" timeOffset="2105.79">3526 6069 0,'0'0'0,"0"0"0,0 0 15,0 18-15,17 8 16,0 8-16,1 1 16,-1 8-16,0 1 15,-8-1 1,0-8-16,-1-1 16,-8-8-16,0 0 15,0-17-15,0-1 16,0 1-16,0-9 15,0 0-15,0-9 16,0-17-16,18-17 16,-1-17-1,1 8-15,16 8 16,1 1-16,8 0 16,-16 25-16</inkml:trace>
  <inkml:trace contextRef="#ctx0" brushRef="#br0" timeOffset="2516.6">4012 6095 0,'0'0'16,"0"0"-16,0 0 0,0 0 15,-9 0-15,1 9 16,-1 8-16,0 1 15,9 16-15,0 1 16,0 0-16,9 8 16,0-8-1,8-9-15,0 0 16,1-1-16,8-16 16,-9 0-16,9-1 15,0-8-15,-8-8 16,-1-1-16,0-8 15,-8-9-15,0 0 16,-9-9 0,-9 1-16,0 8 15,-17 8-15,9 1 16,-1 8-16,1 1 16,0 8-16,17 0 15,0 0-15,34 8 16,-7 1-16</inkml:trace>
  <inkml:trace contextRef="#ctx0" brushRef="#br0" timeOffset="2969.64">4411 6095 0,'0'0'0,"0"0"0,0 0 16,0 0-16,0 9 16,0 0-16,0 8 15,9 0-15,0 1 16,-9 8-16,0 0 16,0 0-16,0 0 15,0-9 1,0-8-16,0-1 15,0 1-15,0-9 16,0 0-16,0-9 16,0 1-16,8-10 15,10-8-15,8-8 16,0-1-16,0 18 16,0-1-16,0 1 15,-9 17 1,-8 0-16,8 0 15,1 17-15,-1 1 16,-8 16-16,0 1 16,-1 0-16,1-1 15,8 1 1,1-9-16,-10-17 16</inkml:trace>
  <inkml:trace contextRef="#ctx0" brushRef="#br0" timeOffset="4218.14">5688 5671 0,'0'0'0,"-9"9"0,0-9 15,1 0-15,-1 0 16,0 0 0,1 0-16,-1 17 15,0 9-15,1 17 16,-1 35-16,0 26 15,1 0-15,-1-17 16,9-9-16,0-18 16,0-8-16,0-8 15,17-19 1,-8-16-16,0 0 16</inkml:trace>
  <inkml:trace contextRef="#ctx0" brushRef="#br0" timeOffset="4931.33">6183 6347 0,'0'0'0,"0"0"0,0 0 15,-9 8-15,0 10 16,1-1-1,-10 17-15,1 36 16,8-1-16,9-34 16</inkml:trace>
  <inkml:trace contextRef="#ctx0" brushRef="#br0" timeOffset="5533.13">6626 5636 0,'0'0'0,"0"0"0,0 0 16,0 9-16,0 8 15,0 18-15,0 26 16,0 8 0,0 9-16,8 17 15,-8-8-15,0-27 16,0-8-16,0-17 15,0-9-15,0-9 16,0-8-16,0 0 16,0-9-16,0-9 15,0 0-15,0 1 16,0-18 0,9 0-16,8 0 15,9 0-15,1 8 16,7 10-16,1 8 15,0 0-15,-9 17 16,0 0-16,-9 1 16,-8 8-16,0 0 15,-18 0 1,0 8-16,-8-8 16,-9 0-16,-9 0 15,9-17-15,9-1 16,-1 1-16,10-9 15,8 0-15</inkml:trace>
  <inkml:trace contextRef="#ctx0" brushRef="#br0" timeOffset="5983.8">7407 6061 0,'0'0'0,"-8"0"0,-1 0 16,0 0-16,1 0 16,-1 0-16,-17 0 15,0 0-15,0 0 16,0 8-16,0 10 15,0-1-15,8 9 16,1-9 0,-1 1-16,10-1 31,8-8-31,0-1 0,0-8 0,0 9 0,0-9 16,17 0-16,0-9 15,1-8-15,-1 0 16,1 8-16,-10 9 15,1 0-15,8 0 16,1 17 0,-1 1-16,0-1 15,9 0-15,1-8 16,7 0-16,1-1 16,-18 1-16</inkml:trace>
  <inkml:trace contextRef="#ctx0" brushRef="#br0" timeOffset="6549.67">7954 5948 0,'0'0'0,"0"0"0,-8-9 16,-1 1-16,0-1 15,-8 1-15,-9-1 16,8 9-16,-8 0 16,0 0-1,0 9-15,9-1 16,0 9-16,-1 1 15,18-1-15,0 18 16,18-1-16,-1 1 16,0-9-16,1 0 15,8 0-15,-18-17 16,1-1 0,0 1-16,-9 0 15,-9 8-15,0-8 16,-8 8-16,-9 0 15,0 1-15,-9 8 16,27-18-16</inkml:trace>
  <inkml:trace contextRef="#ctx0" brushRef="#br0" timeOffset="6739.25">7972 6156 0,'0'0'0,"0"0"16,0 0-16,0 17 0,0 1 16,0-1-1,0 0-15,0 1 16,0-10-16,0 1 16,0 0-16,0-1 15</inkml:trace>
  <inkml:trace contextRef="#ctx0" brushRef="#br0" timeOffset="6876.96">7954 5671 0,'0'0'0,"0"0"16,0 0-16,0 0 16,0 9-16,18 8 15,-10 0-15</inkml:trace>
  <inkml:trace contextRef="#ctx0" brushRef="#br0" timeOffset="7264.14">8710 5922 0,'-9'0'0,"0"-8"16,1-1-16,-1 0 15,-8 9 1,-9-8-16,0 8 16,-9 0-16,-9 0 15,1 17-15,0 0 16,8 0-16,0 18 16,18 0-16,-1-1 15,10 1-15,8-9 16,17 9-1,0-1-15,10-8 16,-1 0-16,0 0 16,-18-8-16,1-10 15,0 1-15,-1 0 16,-8 8-16,-8 0 16,-10 1-16,-16-1 15,-1-8 1,26-1-16</inkml:trace>
  <inkml:trace contextRef="#ctx0" brushRef="#br0" timeOffset="7918.69">9292 5628 0,'0'0'0,"-9"0"0,0 0 0,1 0 15,8 0-15,-9 0 16,0 17-16,1 18 16,8 25-1,0 10-15,0 8 16,0 17-16,0-9 16,0-8-16,0-17 15,8-18-15,1-17 16,-9 0-16,0 0 15,9-17-15,-1 0 16</inkml:trace>
  <inkml:trace contextRef="#ctx0" brushRef="#br0" timeOffset="9748.37">10716 5567 0,'0'0'0,"0"0"15,0 0 1,0 0-16,0 0 0,0 0 16,0 0-1,0 0-15,-9 17 16,9 9-16,0 35 15,-9 34-15,9 35 16,0 9-16,0-27 16,0-16-16,0-10 15,0-17 1,0-8-16,0-18 16,9 1-16,0-18 15</inkml:trace>
  <inkml:trace contextRef="#ctx0" brushRef="#br0" timeOffset="10265.44">11133 5983 0,'0'0'0,"0"0"0,0 0 16,-9 0-16,0-9 15,1 9-15,-1 0 16,0 0-16,0 0 15,-8 0-15,0 9 16,-1 8-16,1 18 16,0 8-1,-1 0-15,18 1 16,0-1-16,18-8 16,-1-9-16,0 0 15,9-18-15,0 1 16,1 0-16,7-18 15,-8 0-15,0-17 16,-17-8 0,0-10-16,-18 1 15,0 8-15,-17 1 16,0 16-16,0 1 16,9 0-16,8 8 15,9 9-15,0-9 16,0 9-16</inkml:trace>
  <inkml:trace contextRef="#ctx0" brushRef="#br0" timeOffset="10550.11">11159 5775 0,'0'-9'0,"0"1"16,0-1-16,0 9 15,0 0-15,0 0 16,17 0-16,9 17 15,17 1 1,10 16-16,16 1 16,-8 0-16,-9-9 15,-9-1-15,-17 1 16,0-8-16,-17 8 16,0 8-16,-18 1 15,-8 17-15,-27 9 16,-16-1-1,-1 10-15,0-10 16,18-17-16,25-17 16</inkml:trace>
  <inkml:trace contextRef="#ctx0" brushRef="#br0" timeOffset="10881.61">11714 6277 0,'0'0'0,"0"0"0,0 0 16,0 0-16,0 0 16,0 9-16,0 8 15,-8 1-15,-1 16 16,0 9-16,9 9 16,9 9-1,8-18-15</inkml:trace>
  <inkml:trace contextRef="#ctx0" brushRef="#br0" timeOffset="11368.11">12366 6459 0,'0'0'0,"0"0"16,0 0-16,0 9 15,0 8-15,-9 0 16,0 18-16,-17 0 16,9 8-16,17-17 15</inkml:trace>
  <inkml:trace contextRef="#ctx0" brushRef="#br0" timeOffset="11767.35">12878 5680 0,'-9'0'0,"1"0"0,-1 0 16,9 0-1,-9 8-15,1 10 16,-1 16-16,9 27 16,0 17-16,0 26 15,-9-9-15,9 0 16,0-17-16,0-8 16,0-10-16,0-8 15,9 0 1,8-9-16,-8-25 15</inkml:trace>
  <inkml:trace contextRef="#ctx0" brushRef="#br0" timeOffset="12062.89">13095 5931 0,'0'0'15,"0"0"-15,0 0 0,0 0 16,0 17 0,17 9-16,-8 26 15,0 9-15,0-9 16,-1-9-16,1 0 15,0 1-15,-1-18 16,10-9-16,-1-8 16</inkml:trace>
  <inkml:trace contextRef="#ctx0" brushRef="#br0" timeOffset="12414.27">13347 5662 0,'0'0'0,"0"0"0,0 0 16,0 0-16,0 9 16,0 8-16,17 1 15,1-1-15,8 9 16,8 9-16,19-1 15,-1-8-15,-9 0 16,1 0-16,-18 0 16,0-9-16,-18 9 15,1 18 1,-26 8-16,-18 17 16,-17 18-16,-9-1 15,-8 1-15,8-9 16,17-26-16,18 0 15,26-18-15,0-25 16</inkml:trace>
  <inkml:trace contextRef="#ctx0" brushRef="#br0" timeOffset="12844.71">13859 6398 0,'0'0'0,"0"0"0,0 0 16,0 0-1,0 0-15,0 0 16,0 0-16,0 18 16,0 8-16,0 8 15,0 1-15,9 17 16,-9-26-16</inkml:trace>
  <inkml:trace contextRef="#ctx0" brushRef="#br0" timeOffset="22712.3">10464 5463 0,'-9'-9'0,"1"1"0,-1-1 15,0 1-15,-8-1 16,8 0-16,0 1 16,1-1-16,-1 0 15,0 1-15,1-1 16,-1 0-1,0 9-15,1 0 16,8 0-16,0 0 16,-9 0-16,0 18 15,1-1-15,-1 0 16,0 18-16,9 8 16,0 0-16,0 9 15,0 0 1,0-8-16,9-1 15,0 0-15,-9 1 16,0-18-16,0 0 16,0 0-16,-9-9 15,0 0-15,1 0 16,-1 1-16,-8-10 16,-1 1-1,1 0-15,-1-1 16,1-8-16,0 0 15,-1 0-15,10 0 16,-1 0-16,0 0 16,9 0-16,0 0 15,0 0 1,0 0-16,0 0 0,0 0 16,0 0-1,0 9-15,0 8 16,9 1-16,0 8 15,8 0-15,-8 8 16,8 1-16,-8 0 16,-1 8-16,1-8 15,0 8-15,-1 9 16,-8 0 0,0 8-16,0-16 15,0-1 1,0 0-16,0 9 0,9-8 15,0-1 1,0-8-16,8-1 0,0 1 16,18-9-16,17-18 15,-17 1 1</inkml:trace>
  <inkml:trace contextRef="#ctx0" brushRef="#br0" timeOffset="29198.8">14276 5506 0,'0'0'0,"0"0"0,0 0 15,0 0-15,0 0 16,0 0-16,0 0 15,0 0 1,0 9-16,0 8 16,9 1-16,-1 8 15,1 8-15,0 10 16,0-1-16,-1 0 16,1 1-1,-9 8-15,0-9 0,0 9 16,0 8-1,9-8-15,-1-8 16,1-18-16,0 0 16,-1-9-16,1-8 15,0-1-15,-1 1 16,1 0-16,-9-9 16,0 0-16,0 0 15,0 0-15,0 0 16,-9 0-1,1 0-15,-1 0 16,0 0-16,1 8 16,-1 1-16,0-9 15,1 0 1,-1 9-16,0-1 16,1 1-16,8 8 15,0 1-15,0-1 16,0 9-16,0 0 15,0 9-15,0 8 16,8 9-16,1-9 16,0 0-16,-1 1 15,1-1-15,0 0 16,-1 1 0,-8-1-16,0-8 15,-8 17-15,-1-1 16,0-7-16,1-1 15,-10 0-15,-8 1 16,0-1-16,0-8 16,9-9-1,17-18-15</inkml:trace>
  <inkml:trace contextRef="#ctx0" brushRef="#br0" timeOffset="39195.87">1311 8200 0,'0'0'0,"0"0"0,0 0 16,0 0-16,0 0 15,0 0-15,0 0 16,0 0-16,18 9 15,8-1-15,-18 1 16,27 0 0,0-1-16,0 1 15,8-18-15,0 1 16,1-18-16,8 0 16,-26 0-16,9-9 15,-9-8-15,-18-1 16,10 10-16,-18 8 15,-18 8 1,10 1-16,-10 17 16,-8 0-16,-17 17 15,-1 18-15,1 17 16,17 0-16,-17 17 16,25 9-16,10 0 15,8-9-15,0-17 16,8-8-1,10-1-15,8-17 16,8 0-16,10-9 16,8-8-16,-26-9 15</inkml:trace>
  <inkml:trace contextRef="#ctx0" brushRef="#br0" timeOffset="39462.99">2058 7602 0,'0'0'0,"0"0"16,0 0-16,0 0 16,-9 18-16,1 16 15,-1 44 1,9 35-16,-26 17 15,17 0-15,1 0 16,-1-27-16,9-16 16,0-9-16,9-26 15,17-17 1,-9-18-16</inkml:trace>
  <inkml:trace contextRef="#ctx0" brushRef="#br0" timeOffset="39943.24">2162 8278 0,'0'0'0,"0"0"0,0 0 16,0 0-16,0 9 15,0-1-15,0 1 16,0 0-16,18 8 16,8-9-16,0 1 15,0 0 1,0-18-16,0 0 16,0 1-16,0-9 15,-17-1-15,-1 10 16,1-10-16,-9 1 15,-9 8-15,1-8 16,-1 0-16,0 8 16,-17 9-1,0 0-15,0 0 16,-9 17-16,9 9 16,9 9-16,0 8 15,17 0-15,0 1 16,8-1-16,10 0 15,-1-17-15,18 0 16,8 0 0,9-17-16,-26 0 15</inkml:trace>
  <inkml:trace contextRef="#ctx0" brushRef="#br0" timeOffset="40259.57">2926 8200 0,'0'0'0,"-17"-9"0,0 1 16,-1-1-16,1 0 16,-9 1-16,0 8 15,0 0-15,0 0 16,0 17-16,-9 0 15,0 9 1,9 9-16,9 8 16,-1 0-16,18 1 15,0-1-15,0-8 16,9-9-16,8 0 16,10-9-16,25 0 15,-26-8-15</inkml:trace>
  <inkml:trace contextRef="#ctx0" brushRef="#br0" timeOffset="40580.74">3048 8157 0,'0'0'0,"0"0"16,0 0-16,0 0 15,0 0 1,0 0-16,17 0 15,1-9-15,16 0 16,1 1-16,17-1 16,0 9-16,-8-9 15,-18 9 1</inkml:trace>
  <inkml:trace contextRef="#ctx0" brushRef="#br0" timeOffset="40894.91">3361 7750 0,'0'0'0,"-9"0"0,-8 0 16,8 0-16,0 0 15,-8 8-15,-9 10 16,-9 25-16,-8 9 15,8 17-15,0 18 16,0 8-16,1 0 16,16-8-16,1-9 15,17-9 1,0-17-16,0-9 16,9-8-16,-1-9 15,10-9-15,25-8 16,18 0-16,-35-9 15</inkml:trace>
  <inkml:trace contextRef="#ctx0" brushRef="#br0" timeOffset="46259.95">3526 8174 0,'0'0'0,"0"0"0,0 0 16,0 0-16,0 0 15,0 0-15,0 0 16,8 9-16,1 8 16,0 9-16,8 17 15,-8 1-15,-1 7 16,1 10-16,-9-18 16,-9 1-1,1-18-15,-1 0 16,0-9-16,9-8 15,0-1-15,0-8 16,0-8-16,0-10 16,0-34-1,18-8-15,-1-1 16,9 0-16,9 10 16,0-1-16,-1 17 15,1 18-15,-18 8 16</inkml:trace>
  <inkml:trace contextRef="#ctx0" brushRef="#br0" timeOffset="46746.56">3977 8200 0,'0'0'0,"0"0"16,0 0-16,-9 0 15,1 9-15,-1 8 16,0 9 0,1 9-16,-1 8 15,9 0-15,0 0 16,0-8-16,9-9 16,-1-9-16,10-8 15,-1 0-15,1-9 16,8-9-16,-9-8 15,9-9 1,-17-9-16,-1 9 16,-16 0-16,-1 0 15,-17 9-15,0 0 16,0 8-16,0 9 16,17 0-16,9 0 15,0 0-15</inkml:trace>
  <inkml:trace contextRef="#ctx0" brushRef="#br0" timeOffset="47230.81">4368 8217 0,'0'0'0,"0"0"0,0 0 16,0 0-16,0 0 15,0 0-15,0 0 16,0 9-16,-9 8 16,1 18-16,-1 0 15,0-1 1,1 9-16,-1-17 15,0 0-15,9-8 16,0-10-16,0 1 16,0-9-16,0 0 15,0-9-15,18-17 16,-1 0-16,9 0 16,9 0-16,-9 9 15,0 0 1,0 0-16,-9 17 15,1 0-15,-1 17 16,-8 9-16,-1 8 16,1 18-16,-9-8 15,9-1-15,17-17 16,0-17-16,-18-1 16</inkml:trace>
  <inkml:trace contextRef="#ctx0" brushRef="#br0" timeOffset="48000.7">5271 7750 0,'0'0'0,"0"0"0,0 0 16,0 0-16,9 0 15,8 0-15,0 0 16,1 0-16,17 0 15,-1 8-15,18 10 16,-8-1 0,-1 0-16,1 18 15,-1 8-15,-17-8 16,0 8-16,-17 0 16,-9 1-16,-9 8 15,-17 0-15,-9 17 16,-25-8-1,8-18-15,-1 0 16,1-8-16,0-9 16,9 0-16,8-9 15,0-8-15,9-1 16,9 1-16,0 0 16,8-9-16,9 0 15,0 0-15,0 0 16,17 0-1,9 8-15,18 1 16,16 0-16,19-1 16,-1 1-16,-17-9 15,-18 9-15,-17-1 16,0-8-16,-17 0 16,-1 0-16,-8 0 15,9 9-15</inkml:trace>
  <inkml:trace contextRef="#ctx0" brushRef="#br0" timeOffset="48362.29">6218 8468 0,'0'0'0,"0"0"0,0 18 15,0-1-15,-9 18 16,-17 17 0,8 17-16,18-26 15</inkml:trace>
  <inkml:trace contextRef="#ctx0" brushRef="#br0" timeOffset="49116.78">6825 7386 0,'0'0'0,"0"0"16,0 8-16,9 18 15,0 18-15,-1 16 16,10 27-16,-9 26 15,-9 16-15,0-16 16,0-9 0,-9-9-16,0-8 15,0-18-15,9-34 16,0-9-16,0-18 16,0 1-16,0 0 15,0-18-15,0 0 16,0-25-16,9-9 15,9-1 1,-1 10-16,0-1 16,1 0-16,-1 18 15,0 0-15,18 17 16,0 0-16,0 0 16,-1 17-16,10 0 15,-10 1-15,-7-1 16,-1 18-1,-9-1-15,-17 1 16,-9 8-16,-17-8 16,0-9-16,-17 0 15,-9 0-15,0-18 16,17 1-16,17-9 16,18 9-16,0-9 15</inkml:trace>
  <inkml:trace contextRef="#ctx0" brushRef="#br0" timeOffset="49658.84">7833 8200 0,'-9'0'0,"0"0"16,9 0-16,-8-9 15,-1 1-15,0-1 16,1 0 0,-10 1-16,-8-1 15,0 0-15,-9 9 16,-8 0-16,0 0 15,-1 18-15,9-1 16,1 9-16,-1 17 16,9 18-16,9-9 15,8-9-15,9-17 16,17 0 0,1-17-16,8-1 15,8-16-15,19-10 16,7-25-16,-16 8 15,-10 1-15,-8-1 16,-17 18-16,0 0 16,0 17-16,-9 0 15,0 0-15,0 8 16,0 18 0,8 17-16,-8 1 15,0-10-15,18-8 16,8 0-16,0 0 15,-9-17-15</inkml:trace>
  <inkml:trace contextRef="#ctx0" brushRef="#br0" timeOffset="50028.59">8102 8061 0,'0'0'0,"0"0"0,0 0 16,0 0-1,0 0-15,0 0 16,0 0-16,0 0 16,0 0-16,-9 9 15,9 0-15,0 8 16,0 0-16,0 9 15,0-8-15,9 8 16,8 8 0,-8 1-16,0-9 15,-1 0-15,-16 8 16,-1 1-16,-8-9 16,-9 0-16,0 0 15,-1 0-15,10-9 16,0-8-16,17 0 15</inkml:trace>
  <inkml:trace contextRef="#ctx0" brushRef="#br0" timeOffset="50208.64">8354 8261 0,'0'0'0,"0"0"0,0 17 16,0 0-16,0 1 16,0-10-16,0 1 15,0-18-15,0 9 16</inkml:trace>
  <inkml:trace contextRef="#ctx0" brushRef="#br0" timeOffset="50353.5">8389 7715 0,'0'0'0,"0"0"15,0 0-15,0 0 16,0 0-16,0 0 16</inkml:trace>
  <inkml:trace contextRef="#ctx0" brushRef="#br0" timeOffset="50761.38">8701 8070 0,'0'0'0,"0"0"16,0 0-16,0 0 15,0 0-15,0 0 16,0 0-16,-9 0 16,1 0-16,-10 9 15,-8 8-15,0 0 16,9 9 0,0 9-16,-1 0 15,1 8-15,17 0 16,9 0-16,8-17 15,0 0-15,1 0 16,-1 0-16,-8-8 16,-1-10-16,1 1 15,-9 0 1,-9 8-16,1 0 16,-1 1-16,-17-1 15,9-8-15,-1-1 16,10-8-16</inkml:trace>
  <inkml:trace contextRef="#ctx0" brushRef="#br0" timeOffset="51392.67">9083 7828 0,'0'0'0,"0"0"16,0 0-16,0 0 15,0 0-15,9 0 16,8 0-16,1 0 16,16 8-16,1 1 15,0 8-15,8 9 16,9 9-16,-8-9 15,-18 0 1,0 0-16,-17 0 16,-1 0-16,-16 0 15,-1 8-15,-17 1 16,-9 8-16,-8 1 16,8-1-16,0-17 15,18 0-15,-1-9 16,1-8-1,8-1-15,9 1 16,0 0-16,18-1 16,8 1-16,35 8 15,17-8-15,-9 0 16,-8-1-16,-9 1 16,-8-9-16,-18 0 15,-9 9 1,-8-1-16</inkml:trace>
  <inkml:trace contextRef="#ctx0" brushRef="#br0" timeOffset="52478.8">10681 7325 0,'0'0'0,"0"0"0,0 0 16,0 0-16,0 0 15,0 0-15,0 0 16,-9 0-16,1 0 15,-1 18-15,-8-1 16,-9 26 0,0 9-16,8 0 15,1 0-15,17 0 16,0-9-16,0 9 16,8-8-16,1-1 15,0-8-15,0-10 16,-1 1-16,-8-8 15,0-1 1,-8 0-16,-1 9 16,-17 0-16,8 0 15,-8 0-15,9 0 16,0-17-16,-1 0 16,1-1-16,8-8 15,1 0-15,8 0 16,0 0-16,0 0 15,0 0 1,0 0-16,17 18 16,0-1-16,9 0 15,0 9-15,-8 18 16,8 8-16,-18 17 16,1 0-16,-9 0 15,-9 9 1,1 9-16,-10 8 15,1-17-15,0-9 16,-1-17-16,18-8 16,0-10-16,0-8 15,0 0-15,18-17 16,-1 0-16,-8-9 16</inkml:trace>
  <inkml:trace contextRef="#ctx0" brushRef="#br0" timeOffset="53058.13">11080 7724 0,'0'0'0,"0"0"0,0 17 0,0 18 15,0 25 1,-8 35-16,-1 9 16,0 18-16,-8-1 15,8-35-15,1-8 16,8-26-16,0-8 15,0-18-15,8-18 16,1 1-16</inkml:trace>
  <inkml:trace contextRef="#ctx0" brushRef="#br0" timeOffset="53518.42">11324 8148 0,'0'0'0,"0"0"16,0 0-16,0 0 16,0 0-16,0 0 15,0 0-15,0 0 16,0 0-16,0 0 15,0 17 1,0 1-16,8 16 16,1 10-16,0-1 15,-1-9-15,10-8 16,-1 0-16,0-8 16,1-10-16,-1 1 15,1 0 1,-10-18-16,1 0 15,0 1-15,-1-10 16,1-8-16,-18 0 16,1-8-16,-18-1 15,8 9-15,1 9 16,-1 0-16,1-1 16,0 10-16,17 8 15,0 0-15,0 0 16,8 0-1</inkml:trace>
  <inkml:trace contextRef="#ctx0" brushRef="#br0" timeOffset="54062.02">11584 7949 0,'0'0'0,"0"0"0,0 0 0,0 0 16,0 0 0,0 0-16,9 17 15,8 0-15,9 1 16,9-1-16,17 18 15,-9-9-15,1 0 16,-1 0-16,-17-9 16,0-8-1,-8-1-15,-10 1 0,1 0 16,-9-9 0,-9 8-16,1 10 15,-27 8-15,-8 17 16,-9 0-16,17-8 15,0-9-15,18 0 16,8-18-16,0 10 16,1-10-16</inkml:trace>
  <inkml:trace contextRef="#ctx0" brushRef="#br0" timeOffset="54926.71">12036 8364 0,'0'0'16,"0"0"-16,0 0 0,0 0 15,0 0 1,8 0-16,10 0 15,-1 9-15,9 8 16,0 1-16,-8-1 16,-10-8-16,1-1 15,0 1 1,-1 8-16,-8 1 0,0-1 16,-8 0-1,-1 1-15,-8 8 16,-1-9-16,1 0 15,-1-8-15,10 0 16,-1-1-16,9 1 16,0 0-16,0-9 15,0 0 1,0 0-16,17 17 0,18 0 16,9 1-1,8-10-15,-9 1 16,-8 0-16,-9-1 15,0 1-15,-17-9 16,-1 0-16</inkml:trace>
  <inkml:trace contextRef="#ctx0" brushRef="#br0" timeOffset="55679.4">12756 8572 0,'0'0'0,"0"0"16,0 0-16,0 18 15,0-1 1,0 18-16,-8 25 15,-1 1-15,-26-1 16,1 1-16,16-35 16</inkml:trace>
  <inkml:trace contextRef="#ctx0" brushRef="#br0" timeOffset="56142.25">13243 7758 0,'0'0'15,"0"0"-15,0 0 0,0 18 16,0 16-16,0 27 16,0 25-16,0 10 15,0 8-15,-9 0 16,9-18 0,0-17-16,-9-17 15,9-8-15,0-18 16,9-18-16,-9 1 15</inkml:trace>
  <inkml:trace contextRef="#ctx0" brushRef="#br0" timeOffset="56458.59">13538 8061 0,'0'0'0,"0"0"0,0 0 15,0 0-15,0 18 16,0-1-16,9 18 15,-9-9-15,8 17 16,-8 9 0,0-9-16,0 9 15,0-17-15</inkml:trace>
  <inkml:trace contextRef="#ctx0" brushRef="#br0" timeOffset="57479.67">13833 7758 0,'0'0'0,"0"0"0,0 0 16,0 0 0,0 0-16,0 0 15,0 0-15,0 0 16,0 0-16,18 9 15,8 8-15,17 18 16,9-1-16,0 10 16,9-10-1,-18-8-15,1 0 16,-18 0-16,0-8 16,0-1-16,-17 0 15,-18 1-15,0 16 16,-25 10-16,-18 34 15,-18 0-15,9-9 16,0-9-16,9 1 16,9-18-1,8-17-15,18-8 16,17-10-16,0-8 16,0 0-16</inkml:trace>
  <inkml:trace contextRef="#ctx0" brushRef="#br0" timeOffset="57907.36">14215 8512 0,'-8'-9'0,"8"0"16,0 9-16,0 0 16,0 0-16,0 0 15,0 0-15,8 0 16,1 0-16,0 0 16,-1 0-16,1 0 15,-9 0-15,0 9 16,0 8-1,-9 1-15,1-1 16,-10 0-16,1 9 16,0 0-16,-1-17 15,10 0-15,-1-1 16,9 1-16,0 0 16,0-1-16,0-8 15,0 0-15,17 0 16,1 0-1,-10 0-15</inkml:trace>
  <inkml:trace contextRef="#ctx0" brushRef="#br0" timeOffset="58977.64">14215 8261 0,'-8'0'0,"-1"0"0,0 0 0,9 0 16,0 0 0,0 0-16,0 0 15,0 0-15,0 0 16,0 8-16,9 10 16,8-1-16,1 9 15,-1-9-15,0 9 16,1-9-16,-10 9 15,1-8 1,0-1-16,0 0 16,-9 1-16,-9-1 15,0 0 1,-17 9-16,0 0 0,0 0 16,9-8-16,-1-10 15,10 1 1,-1 0-16,9-1 15,0-8-15,0 9 16,9 0-16,8-1 16,18 1-16,-1 0 15,19-9-15,16-9 16,-26 9-16</inkml:trace>
  <inkml:trace contextRef="#ctx0" brushRef="#br0" timeOffset="60094.5">14554 7542 0,'0'0'0,"0"0"15,0 0-15,17 0 16,1 0-16,-1 8 16,0 10-1,10-1-15,-1 9 16,0 9-16,-18-1 16,1 18-16,-9 9 15,0 8-15,0-8 16,0-1-16,0-16 15,9-1-15,-1 0 16,1-17 0,8-8-16,1-1 15,-1-8-15,0-1 16,1 1-16,-9-9 16,-1 0-16,1 0 15,0 0-15,-1 0 16,-8 0-16,0 0 15,0 0 1,0 9-16,0 8 16,9 26-16,0 9 15,-9 17-15,17 1 16,0-1-16,1 0 16,-1 9-16,0 0 15,1-17-15,-9-9 16,-1-9-1,1 0-15,-9-8 16,-9 0-16,1-1 16,-19 1-16,-16 0 15,0-18-15,25-8 16</inkml:trace>
  <inkml:trace contextRef="#ctx0" brushRef="#br0" timeOffset="66173.7">15570 5870 0,'0'0'0,"0"0"0,0 0 15,17 0-15,1 0 16,-1 0-16,18 18 16,17-1-16,9 17 15,-1 1 1,-7 8-16,-10 18 16,0 8-16,-8 1 15,-9 16-15,-8 27 16,-1-1-1,-8 1-15,-1-9 16,-8 9-16,9-10 16,0-7-16,-1-27 15,1-8-15,8-9 16,1-9 0,8-17-16,0-9 0,-9-8 15,1 0-15,-1-9 16,0 0-16,1 0 15,-10 0 1,1 0-16,0 0 16,-9 0-16,0 0 15,0 0-15,0 0 16,0 0-16,0 17 16,17 26-16,1 9 15,-1 26-15,18 17 16,-1 18-16,1 17 15,-9 8 1,9 10-16,-9 8 16,0-9-16,-9 0 15,-8-8-15,-9-18 16,-9 0-16,-17-8 16,0-27-16,-17-8 15,-9-17-15,-9-18 16,0-17-1,-8-17-15,8-44 16,35 9-16</inkml:trace>
  <inkml:trace contextRef="#ctx0" brushRef="#br0" timeOffset="66715.85">17463 6875 0,'0'0'0,"0"0"0,0 0 15,0 0-15,0 0 16,0 0-16,0-9 15,0 1-15,-9-1 16,1 0-16,-1 9 16,-17 0-16,-17 0 15,-1 18-15,-8 16 16,-9 27 0,18-1-16,25 1 15,1 8-15,17-8 16,17-9-16,1-9 15,25 1-15,9-10 16,18-25-16,17-9 16,17-35-16,9-8 15,-35 8 1,-52 27-16</inkml:trace>
  <inkml:trace contextRef="#ctx0" brushRef="#br0" timeOffset="67070.83">17923 6961 0,'0'0'0,"0"0"16,0 0-16,0 0 15,0 0-15,-8 18 16,8-1-16,0 18 16,0 8-16,0 0 15,17 1-15,0-1 16,9-17-16,0 0 15,9-17 1,9-1-16,-1-16 16,0-1-16,1-17 15,-18 0-15,0-17 16,-17-9-16,-9 0 16,-9 8-16,-17 10 15,-18-1-15,1 18 16,-9 8-16,0 9 15,0 0 1,17 9-16,18-1 16,8 1-16,9 0 15,0-9-15</inkml:trace>
  <inkml:trace contextRef="#ctx0" brushRef="#br0" timeOffset="67709.98">18488 6745 0,'0'0'0,"0"0"0,0 0 0,0 17 0,-9 1 16,0 16-16,1 18 16,-10 9-16,10-1 15,-1-16 1,0-1-16,1-17 15,-1 0-15,0-9 16,9-8-16,0 0 16,0-1-16,0-8 15,0 0-15,0-8 16,9-18-16,8 0 16,1-9-16,8 9 15,0 9 1,0-1-16,0 10 15,0 8-15,0 0 16,-9 17-16,-8 18 16,0-1-1,-1 10-15,-8-1 16,0-17-16,0 0 16,0-9-16,0-8 15,0 0-15,0-1 16,0-8-16,9-8 15,8-18-15,18-18 16,17-16-16,9 8 16,-18 8-16,-17 18 15,1 9-15,-10 8 16,-8 9-16,-1 0 16,1 18-1,0 16-15,-9 27 16,0 8-16,0 1 15,0 8-15,0-18 16,8-17-16,1-25 16,17-18-16,0-18 15,-9 10 1</inkml:trace>
  <inkml:trace contextRef="#ctx0" brushRef="#br0" timeOffset="68196.98">19434 6277 0,'0'0'0,"0"0"16,0 18-16,0 16 15,18 27-15,-10 25 16,1 10-1,0-1-15,-1 18 0,1-10 16,-9-16 0,-9-26-16,1-18 15,8-17-15,0 0 16,0-9-16,0-8 16,0 0-16,0-9 15,0-9-15,0 0 16,17-8-16,0 0 15,1-1-15,-1 1 16,1 17 0,8 0-16,8 0 15,-8 17-15,0 1 16,0 8-16,-17 0 16,0 8-16,-18 1 15,0 0-15,-8-9 16,-9 0-1,9 0-15,-1-1 16,1-16-16,0 0 16,17-9-16,0-9 15,0 9-15</inkml:trace>
  <inkml:trace contextRef="#ctx0" brushRef="#br0" timeOffset="68397.64">20164 6944 0,'0'0'0,"0"9"15,0 25-15,0 18 16,0 0-16,0-8 16,0-1-16,0-17 15,0-9 1,8-8-16,-8-9 15</inkml:trace>
  <inkml:trace contextRef="#ctx0" brushRef="#br0" timeOffset="68530.47">20303 6269 0,'0'0'0,"0"0"16,0 0-16,8 17 15,1-8-15</inkml:trace>
  <inkml:trace contextRef="#ctx0" brushRef="#br0" timeOffset="68971.92">20459 7074 0,'0'0'0,"0"0"0,0 17 16,0 1-16,0 8 15,0 8-15,0 1 16,-9-9 0,9-9-16,0 1 15,0-10-15,0 1 16,0 0-16,0-9 15,0 0-15,0-9 16,18 0 0,-1-8-16,9 0 15,0-1-15,9-8 16,0 9-16,-9 0 16,0 17-16,-9 0 15,0 0-15,-8 0 16,0 0-16,-1 17 15,10 0-15,-1 9 16,1 9-16,-1 0 16,9-1-1,0-8-15,9 0 16,-1-17-16,-16-9 16</inkml:trace>
  <inkml:trace contextRef="#ctx0" brushRef="#br0" timeOffset="69513.73">21049 7446 0,'0'0'15,"0"0"-15,0 0 0,0 0 16,0 0-16,18-8 15,-1-1 1,18-17-16,0 0 16,17-8-16,-9-1 15,-8 0 1,-9 1-16,0 8 0,-17-9 16,-1 0-16,-8 18 15,-8 0 1,-1-1-16,-17 1 0,-17 17 15,-1 0 1,1 17-16,-1 18 16,1 0-16,8 8 15,18 18-15,8 8 16,18-9-16,17 1 16,17-9-16,35-9 15,18-25-15,-35-10 16</inkml:trace>
  <inkml:trace contextRef="#ctx0" brushRef="#br0" timeOffset="70672.47">22630 6979 0,'0'0'0,"0"0"0,0 0 15,0 0 1,-9-9-16,1 0 0,-19 1 15,-16 8 1,0 0-16,-18 17 16,0 18-16,0-1 15,9 10-15,17-1 16,18 0-16,8-17 16,9 0-16,18-8 15,16-10-15,19-8 16,25-17-1,9-26-15,8-9 16,-25 0-16,-18 17 16,-18 9-16,-8 9 15,-17 8-15,0 9 16,0 0-16,-9 17 16,0 18-16,8 26 15,1-1 1,8 1-16,1 0 15,16-18-15,27-26 16,-17-8-16</inkml:trace>
  <inkml:trace contextRef="#ctx0" brushRef="#br0" timeOffset="71541.46">23733 6840 0,'0'0'0,"0"0"0,0 0 0,-9 0 15,-8 18-15,-9 7 16,-9 19-16,-9 25 15,10-8 1,8-1-16,8-16 16,18-1-16,0-17 15,18-9-15,8-8 16,17 0-16,9-18 16,9-17-16,9 9 15,-10-1-15,-16 1 16,-18 17-16,0 0 15,0 9 1,0 8-16,0 0 16,9 1-16,-9-10 15,0 1-15,9 0 16,-9-9-16,8-9 16,-8-17-16,0-9 15,-17-25-15,-18-27 16,-17-8-1,0-9-15,9 52 16</inkml:trace>
  <inkml:trace contextRef="#ctx0" brushRef="#br0" timeOffset="72005.5">24844 6191 0,'0'0'0,"0"0"0,-8 17 15,-1 18-15,0 25 16,-17 27-16,-9 34 16,1 0-1,-10 9-15,-8 9 16,0-18-16,17-34 15,9-27-15,9-16 16,8-18-16,1-18 16,8 1-16,0 0 15,0-9 1,0-9-16,17-8 0,18-27 16,-1-8-1,1 9-15,0 8 16,0 18-16,-9 0 15,0 8 1,-9 9-16,0 17 0,-8 1 16,0 8-16,-1 8 15,1 10-15,9-1 16,-1-17 0,9 0-16,0-17 15,-17-1-15</inkml:trace>
  <inkml:trace contextRef="#ctx0" brushRef="#br0" timeOffset="72322.7">25113 6996 0,'0'0'0,"-8"17"0,-1 18 16,0 8-16,9 9 15,0 9-15,9 0 16,17-9-16,9-9 16,17-17-16,9-18 15,8-8 1,-8-17-16,0-9 16,0-17-16,-18-18 15,-8-17-15,-35 0 16,-18 9-16,-25 0 15,-18 25-15,-8 18 16,-9 9-16,8 17 16,44 0-1</inkml:trace>
  <inkml:trace contextRef="#ctx0" brushRef="#br0" timeOffset="72543.6">25973 6173 0,'0'0'0,"0"0"0,0 0 16,0 26-16,-9 18 16,1 42-16,-18 35 15,0 18 1,-9 8-16,0 0 0,27-34 15,8-35 1,8-43-16</inkml:trace>
  <inkml:trace contextRef="#ctx0" brushRef="#br0" timeOffset="72910.11">25921 6953 0,'0'0'0,"0"0"16,0 0-16,9 17 15,17 0-15,17 9 16,9-17-16,9-9 16,9-9-16,-10-17 15,1 0 1,-9 0-16,-8 0 15,-18-8-15,-9-1 16,-8 9-16,-9 9 16,-9 0-16,-17-1 15,-9 18-15,-8 18 16,-1 16-16,-8 27 16,9-1-16,26 10 15,17-1 1,26 0-16,26-8 15,52-18-15,-35-25 16</inkml:trace>
  <inkml:trace contextRef="#ctx0" brushRef="#br0" timeOffset="73390.11">27788 6572 0,'0'0'0,"0"0"0,-9 0 16,1 0-16,-18 0 15,-18 17 1,1 9-16,-1 9 16,10-1-16,-1 1 15,18 8-15,8-8 16,9 17-16,9 8 15,-1-16-15,1-10 16,0-8-16,-1 0 16,1-8-16,-9-10 15,-9 1 1,-8 8-16,-9 1 16,-18-10-16,-8 1 15,0 0-15,26-9 16,17 8-16</inkml:trace>
  <inkml:trace contextRef="#ctx0" brushRef="#br0" timeOffset="73895.64">28135 6693 0,'0'0'0,"0"0"16,0 0-16,0 17 15,0 1-15,0-1 16,0 9 0,0 0-16,0-9 15,0 1-15,0-10 16,9 1-16,8-9 16,1 0-16,8-9 15,9-8-15,-1-9 16,-8 9-16,0-1 15,-8 10 1,-10 8-16,1 0 16,0 0-16,0 17 15,8 35-15,-8 34 16,-1 27-16,-8 8 16,9 18-16,-18-18 15,-8-17-15,-9-35 16,8-8-1,-8-18-15,0-8 16,0-9-16,0-9 16,-8-8-16,-10-18 15,9-8-15,-17-35 16,0-26-16,17-9 16,27-8-16,16 9 15,18-18 1,18 8-16,-27 62 15</inkml:trace>
  <inkml:trace contextRef="#ctx0" brushRef="#br0" timeOffset="74488.24">28769 6667 0,'0'0'0,"0"0"0,0 0 15,0 0-15,0 0 16,0 0-16,0 0 15,0 0-15,0 0 16,0 0-16,0 0 16,-8 0-16,-1 17 15,9 9 1,0 9-16,0 8 16,17 9-16,9 9 15,0-9-15,0-26 16,-17 0-16,0 0 15,0-9 1,-18 0-16,-17 9 0,0 0 16,-18-8-1,-16-10-15,7 1 16,19 0-16,16-9 16,18 0-16</inkml:trace>
  <inkml:trace contextRef="#ctx0" brushRef="#br0" timeOffset="74705.28">29065 6572 0,'0'0'0,"0"0"0,0 0 15,0 0-15,0 0 16,26 17-16,17 0 15,18-8-15,8 0 16,9-18 0,27-8-16,8-9 15,-61 17-15</inkml:trace>
  <inkml:trace contextRef="#ctx0" brushRef="#br0" timeOffset="74981.78">29230 6312 0,'0'0'0,"0"0"0,0 9 16,17 8-16,0 26 15,1 26-15,-10 18 16,-8 8-1,0-8-15,-17 17 16,0 8-16,8-16 16,0-18-16,9-9 15,0-26-15,0-8 16,26-9-16,-8-17 16</inkml:trace>
  <inkml:trace contextRef="#ctx0" brushRef="#br0" timeOffset="75438.28">29542 7013 0,'0'0'0,"0"0"15,0 0-15,0 0 16,26 9-16,18 0 16,8-1-16,9 1 15,-1-18 1,1 1-16,-9-1 16,-8-8-16,-10-1 15,-8 1-15,0 0 16,-17-9-16,0 0 15,-18 0-15,0 9 16,-17-1-16,-17 1 16,8 8-16,1 9 15,-1 0-15,0 18 16,0 16-16,18 9 16,8 27-1,9-10-15,18 1 16,16 0-16,1-9 15,9-9 1,8-17-16,26-9 16,9-8-16,-53-9 15</inkml:trace>
  <inkml:trace contextRef="#ctx0" brushRef="#br0" timeOffset="75988.17">30445 6927 0,'0'0'0,"0"0"0,0 0 15,0 0 1,0 17-16,0 0 16,-8 18-16,-1 0 15,0 8-15,1-8 16,-1-9-16,0-9 15,9 0-15,0-8 16,0 0-16,0-9 16,0 0-1,9-9-15,8-17 16,18 0-16,0-9 16,-9 9-16,0 9 15,0 0-15,-9 17 16,-8 0-16,0 8 15,-1 10-15,1-1 16,-9-8 0,0-1-16,0 1 15,0 0-15,0-9 16,17-9-16,1 0 16,16-17-16,19 0 15,-1-8-15,-9-1 16,0 18-16,-8-1 15,0 18 1,-9 0-16,9 9 16,-1 17-16,1 9 15,9 17-15,-1 0 16,9-9-16,-17-8 16,-18-27-16</inkml:trace>
  <inkml:trace contextRef="#ctx0" brushRef="#br0" timeOffset="77571.44">18253 8945 0,'-8'-9'0,"-1"0"16,9 9-16,0 0 15,0 0 1,0 0-16,-9 9 16,1 26-16,-1 51 15,-9 36-15,1 7 16,8-16-16,1-9 16,-10-17-16,10-35 15,-1-9-15,9-17 16,-9-17-1,1-1-15,-1-8 16,0-8-16,1-36 16,-1-42-16,9-27 15,9 0-15,-9 18 16,8 17-16,10 26 16,-1 18-16,0-1 15,18 0 1,0 9-16,17 9 15,-9 0-15,1 17 16,-1 0-16,-8 8 16,-9 1-16,-9 8 15,-8 1-15,-9-1 16,-9 18-16,-8-1 16,0-8-1,-1 0-15,10 0 16,-1 0-16,9 0 15,0-8-15,9 7 16,8 1-16,18 0 16,-1 9-1,1-9-15,0 0 16,-9 0-16,-9-9 16,-8 1-16,-9 8 15,-17 8-15,-18 10 16,-17-1-16,-9 0 15,0-8-15,9-9 16,9-18-16,17 1 16,17-9-16,9 0 15</inkml:trace>
  <inkml:trace contextRef="#ctx0" brushRef="#br0" timeOffset="78054.74">19174 9551 0,'0'0'0,"0"0"15,0 0-15,0 0 16,0 0-16,-9-9 15,0 1-15,1-1 16,-10 9-16,1 0 16,-9 0-16,-18 17 15,1 18 1,8 17-16,1 0 16,16 0-16,1-9 15,17 0-15,0-17 16,9 0-16,8-17 15,9 0-15,17-18 16,9 0-16,-8-8 16,-9-9-1,-9 9-15,0-1 16,-18 1-16,1 8 16,0 9-16,-1 0 15,10 18-15,-1 8 16,18 8-16,8 18 15,18 0-15,9-17 16,-36-26 0</inkml:trace>
  <inkml:trace contextRef="#ctx0" brushRef="#br0" timeOffset="78938.22">19938 9490 0,'-9'-8'15,"9"8"-15,0 0 0,-8-9 16,-1 0 0,-9 9-16,-8 0 15,0 0-15,0 0 16,-8 9-16,16 8 15,1 1-15,0 16 16,8 1-16,9 0 16,0-1-16,9-8 15,-1 0 1,1-8 0,0-1-16,-1-8 0,-8 8 15,-8 0-15,-1 0 16,0 1-16,-17 8 15,0-9 1,9-8-16,8-1 0,9 1 16</inkml:trace>
  <inkml:trace contextRef="#ctx0" brushRef="#br0" timeOffset="79099.38">20103 9594 0,'0'0'0,"0"0"16,0 0-16,-9 18 15,1-1-15,-1 9 16,9-9-16,0-8 16</inkml:trace>
  <inkml:trace contextRef="#ctx0" brushRef="#br0" timeOffset="79257.99">19973 9109 0,'0'0'0,"0"0"0,0 0 16,0 0-16,17 9 15,-8 0-15</inkml:trace>
  <inkml:trace contextRef="#ctx0" brushRef="#br0" timeOffset="79621.44">20607 9369 0,'0'0'0,"0"0"0,0 0 16,0 0-1,0 0-15,0 0 16,0 0-16,-9 0 16,0 0-16,1 0 15,-10 9-15,1-1 16,-1 10-16,1-1 16,0 18-16,17-1 15,0 10 1,17 16-16,0-16 15,1-1-15,8 0 16,0-8-16,-9-9 16,-8 0-16,0-9 15,-9 0-15,-9 9 16,-17 9-16,-9-9 16,0 0-1,27-17-15</inkml:trace>
  <inkml:trace contextRef="#ctx0" brushRef="#br0" timeOffset="81289.89">22187 8668 0,'-9'0'0,"9"0"0,-8 0 16,8 0-16,0 0 15,0 0-15,0 0 16,-9 0-16,0 0 16,1 0-16,-1 0 15,-17 0-15,0 8 16,-9 10-16,0 25 16,1 9-1,-1 0-15,17 17 16,1 9-16,17 0 15,0 0-15,17-17 16,1-1 0,-1-17-16,9 1 15,-8-1-15,-1-17 16,-8 0-16,-1-9 16,-16 9-16,-1 9 15,-17 17-15,-17 0 16,-1 0-16,1-9 15,8-17-15,9-9 16,0-8-16,9 0 16,-1-1-1,9 1-15,9-9 16,0 0-16,0 0 16,0 0-16,18 0 15,-1 0-15,1 17 16,8 1-16,0 16 15,0 27-15,0 26 16,-18 17-16,1 8 16,-18 9-1,1 1-15,-1-18 16,-8-9-16,-1-17 16,1-9-16,0 0 15,8-8-15,9-18 16,0-8-16,0-9 15,17 0-15,-8-17 16</inkml:trace>
  <inkml:trace contextRef="#ctx0" brushRef="#br0" timeOffset="84986.93">22821 8832 0,'0'0'0,"0"0"0,0 9 16,0 17-16,0 17 15,-9 26-15,1 18 16,-1 17 0,0-9-16,1-8 0,8-18 15,0-8 1,0-9-16,0 0 16,0-9-16,0-26 15</inkml:trace>
  <inkml:trace contextRef="#ctx0" brushRef="#br0" timeOffset="85544.19">23246 9057 0,'0'0'0,"0"0"0,0 0 16,0 0-1,0 0-15,0 0 0,0 0 16,0 0 0,-8 9-16,-1 8 15,0 18-15,1 8 16,8 9-16,0-8 16,8-1-16,10 0 15,-1-17-15,0 0 16,10-17-16,-10-1 15,18-8 1,-1-8-16,1-1 16,0-17-16,-9-9 15,-17 1-15,-1-9 16,-16 8-16,-1-8 16,-17 8-16,0 0 15,-9 18 1,0 0-16,1 8 15,8 9-15,17 0 16,9 0-16</inkml:trace>
  <inkml:trace contextRef="#ctx0" brushRef="#br0" timeOffset="86109.78">23507 8832 0,'0'0'0,"0"0"0,0 0 16,0 0-1,0 0-15,0 0 16,0 9-16,17 8 15,1 0-15,16 1 16,10 16-16,8 1 16,9 0-16,0-1 15,-1-8-15,-16 0 16,-1 0 0,-17-17-16,-8 0 15,-10-1-15,1 1 16,0 8-16,-18 9 15,-8 9-15,-27 17 16,-8 0-16,9 0 16,-9-9-16,8 0 15,9-8 1,18-9-16,8-17 16,9-9-16,0 0 15</inkml:trace>
  <inkml:trace contextRef="#ctx0" brushRef="#br0" timeOffset="86367.13">24150 9412 0,'0'0'0,"0"0"16,0 0-16,0 0 16,0 9-16,0 8 15,0 9-15,0 9 16,-9 8-16,9 9 16,0 0-16,0-26 15</inkml:trace>
  <inkml:trace contextRef="#ctx0" brushRef="#br0" timeOffset="86768.87">24549 8780 0,'0'0'0,"0"0"0,0 0 16,0 0-1,0 9-15,0 8 16,0 26-16,0 18 16,9 34-16,-18 9 15,0 0-15,1-9 16,8-8-16,0-26 16,0-18-1,0-17-15,0-9 0,8-8 16,-8-9-1</inkml:trace>
  <inkml:trace contextRef="#ctx0" brushRef="#br0" timeOffset="87277.57">24983 9057 0,'0'0'0,"0"0"0,0 0 16,0 0-16,0 0 16,-9 0-16,1 18 15,-1-1 1,0 18-16,-8 17 16,0-9-16,17 0 15,0 0-15,8-17 16,10 0-16,-1-17 15,0 0-15,10-1 16,-1-8-16,-9-8 16,9-1-1,0-17-15,-17 0 16,-1-8-16,-16 8 16,-1 0-16,-8 0 15,-9 8-15,0 1 16,8 0-16,18 17 15,0 0-15</inkml:trace>
  <inkml:trace contextRef="#ctx0" brushRef="#br0" timeOffset="87703.27">25113 8841 0,'0'0'0,"0"0"0,0 0 16,0 0-16,0 0 15,0 0-15,18 8 16,-1 10-16,18-1 15,0 9-15,17 9 16,9-1 0,-1-8-16,1 0 15,0 0-15,-18-8 16,-17-10-16,-8 1 16,-10 0-16,1 8 15,-18 26-15,-25 9 16,-18 18-16,-9-1 15,9-9 1,-9 1-16,9-18 16,17-8-16,9-26 15,17-1-15</inkml:trace>
  <inkml:trace contextRef="#ctx0" brushRef="#br0" timeOffset="93135.85">25643 9508 0,'0'0'0,"0"0"0,0 0 15,0 0 1,0 0-16,18 0 16,-1 8-16,0 1 15,9 0-15,0-1 16,0 10-16,0-1 15,1 0-15,-10 1 16,-8 8-16,-1-9 16,1 0-1,-9 1-15,-9-1 16,1 0-16,-10 1 16,-8 7-16,0-7 15,9-1-15,-1-8 16,1-1-16,8 1 15,1 0-15,8-1 16,0 1-16,0 0 16,17 8-1,18 0-15,8 1 16,1-10-16,-1 1 16,-17 0-16,0 8 15,-9-8-15</inkml:trace>
  <inkml:trace contextRef="#ctx0" brushRef="#br0" timeOffset="93452.86">26433 9845 0,'0'0'0,"0"0"16,0 0-16,0 26 16,-8 35-16,-10 52 15,-34 242 1</inkml:trace>
  <inkml:trace contextRef="#ctx0" brushRef="#br0" timeOffset="94841.04">27232 9118 0,'0'0'0,"0"0"0,0 0 16,0 0-16,0 17 16,0 27-1,9 34-15,0 25 16,-9 19-16,8-1 15,1-26-15,0-8 16,-1-27-16,1-8 16,-9-17-16,0-9 31,0 0-31,9-9 0,-9-17 0</inkml:trace>
  <inkml:trace contextRef="#ctx0" brushRef="#br0" timeOffset="95569.01">27753 9395 0,'0'-9'0,"0"1"0,0-1 16,0 9 0,0 0-16,0 0 15,-8 0-15,-1 0 16,0 17-16,1 9 16,-10 9-16,1 17 15,8 0-15,9 9 16,0-18-16,18 0 15,-1-17 1,9 0-16,9-17 16,-1-9-16,10-17 15,-1-9-15,1-9 16,-1-8-16,-17-1 16,0 1-16,-17 0 15,-9-1-15,-9 10 16,-17-1-16,-9 0 15,1 18 1,-1 8-16,18 9 16,8 9-16</inkml:trace>
  <inkml:trace contextRef="#ctx0" brushRef="#br0" timeOffset="95958.08">28014 9014 0,'0'0'0,"0"0"0,0 0 15,0 0-15,0 0 16,0 0-16,17 17 15,9 1-15,9 16 16,8 10-16,27 8 16,8-9-16,-17 0 15,-9-8-15,-9-9 16,-17 0-16,0 0 16,-17-9-1,0 18-15,-27 25 16,-34 36-16,-17 8 15,8-27-15,9-16 16,0 0-16,8-18 16,18-17-16,18-9 15,8-17 1,0 0-16</inkml:trace>
  <inkml:trace contextRef="#ctx0" brushRef="#br0" timeOffset="96187.59">28934 9733 0,'0'0'0,"0"0"16,0 0-16,0 17 15,0 26-15,0 27 16,0 8-16,26 34 16,-8-42-1</inkml:trace>
  <inkml:trace contextRef="#ctx0" brushRef="#br0" timeOffset="97735.43">29455 9075 0,'0'0'0,"0"0"16,0 0-16,0 0 16,0 0-16,0 8 15,-8 27-15,-1 43 16,0 34-1,-17 53-15,-9 8 16,18-26-16,-9-8 16,9-26-16,-1-35 15,10-26-15,8-18 16,0-8-16,8-9 16</inkml:trace>
  <inkml:trace contextRef="#ctx0" brushRef="#br0" timeOffset="98987.87">29968 9508 0,'0'0'0,"0"-9"16,0 0-16,0 9 15,0 0-15,0 0 16,0 0-16,0 0 16,0 0-16,0 0 15,0 0-15,0 0 16,-9 9-1,0 17-15,1 17 16,-10 27-16,1-1 16,0-9-16,8 1 15,0-18-15,9-17 16,0 0 0,0-8-16,0-10 15</inkml:trace>
  <inkml:trace contextRef="#ctx0" brushRef="#br0" timeOffset="99935.04">29959 9205 0,'0'0'0,"0"0"15,0 0-15,0 0 16,17 17-16,9 9 16,18 9-16,17 8 15,8 0-15,9 0 16,-8-17-1,-10 0-15,-16 0 16,-1-17-16,-17 0 16,0-1-16,-17 1 15,0 0 1,-18 8-16,-8 18 0,-18 25 16,-17 18-16,-9 0 15,0 0 1,9-17-16,0-1 0,17-16 15,18-10-15,0-8 16,8 0 0,0 0-16</inkml:trace>
  <inkml:trace contextRef="#ctx0" brushRef="#br0" timeOffset="100426.67">30636 9984 0,'0'0'0,"0"0"0,0 0 16,0 0-16,0 0 15,0 0-15,0 0 16,9 0-16,8 9 16,1 8-16,-1 0 15,9 1-15,0 8 16,-8 0 0,-10 0-16,1-9 15,0 0-15,-18 1 16,0-1-16,-8 0 15,0 1-15,-1-1 16,1-9-16,-1 1 16,10 0-16,-1-1 15,9 1-15,0 0 16,0-9 0,0 8-16,9 1 15,8 8-15,18-8 16,8 0-16,9-1 15,27 10-15,-1-10 16,-35 1-16</inkml:trace>
  <inkml:trace contextRef="#ctx0" brushRef="#br0" timeOffset="100761.09">31322 10235 0,'0'0'0,"0"0"16,0 0-16,0 9 16,0 8-16,-8 18 15,-1 43-15,9-18 16</inkml:trace>
  <inkml:trace contextRef="#ctx0" brushRef="#br0" timeOffset="103168.03">23125 11309 0,'-9'0'0,"9"0"0,0 0 16,0 0-16,0 0 16,0 9-16,0 25 15,0 44-15,0 9 16,9 8 0,0 0-16,-9-8 15,8-9-15,-8-26 16,0-17-16,0-1 15,9-8-15,0-17 16</inkml:trace>
  <inkml:trace contextRef="#ctx0" brushRef="#br0" timeOffset="103518.14">23516 11500 0,'0'0'0,"0"0"0,0 0 15,0 0-15,0 0 16,0 17-16,-9 18 16,9 17-16,0 8 15,0 9 1,0 9-16,-9-17 16,9-18-16,0-17 15,9 9-15,17-9 16,-17-9-16</inkml:trace>
  <inkml:trace contextRef="#ctx0" brushRef="#br0" timeOffset="103885.3">23611 11309 0,'0'0'0,"0"0"0,0 0 16,0 0 0,9 0-16,8 17 15,9 1-15,18 16 16,8 18-16,17-8 16,-8-1-16,0-17 15,0 0-15,-9 0 16,-9 0-16,-17-17 15,-8-1 1,-10 10-16,1-1 16,-18 9-16,-8 26 15,-27 17-15,-8 9 16,-8-9-16,7-8 16,1-9-16,18-9 15,16-17-15,10-17 16</inkml:trace>
  <inkml:trace contextRef="#ctx0" brushRef="#br0" timeOffset="104115.33">24401 11889 0,'0'0'0,"0"0"16,0 9-16,0 8 16,-8 18-16,-1 0 15,9 17-15,0-9 16,0-8-16,17-9 16,-8-18-16</inkml:trace>
  <inkml:trace contextRef="#ctx0" brushRef="#br0" timeOffset="105000.98">24905 11292 0,'-9'-9'0,"1"9"0,-1 0 0,0 0 16,1 0-1,8 0-15,-9 26 16,0 26-16,1 52 16,-18 26-1,8 17-15,18-17 0,0-26 16,0-26-16,0-26 16,18-17-16,-10-18 15</inkml:trace>
  <inkml:trace contextRef="#ctx0" brushRef="#br0" timeOffset="105853.45">25096 11759 0,'0'-8'0,"0"8"0,0 0 16,0 0-16,-9 0 15,1 0-15,-1 0 16,0 0-16,1 17 15,-1 9-15,0 17 16,9 9-16,0-8 16,18-1-1,-1 0-15,0-17 16,1 0-16,8-17 16,9 0-16,-1-1 15,1-16-15,0-10 16,-9-8-16,0 0 15,-17-8 1,-1-1-16,-16 0 16,-1 1-16,-17 8 15,0 8-15,0 1 16,0 8-16,8 9 16,18 0-16</inkml:trace>
  <inkml:trace contextRef="#ctx0" brushRef="#br0" timeOffset="106322">25313 11396 0,'0'0'0,"0"0"0,0 0 16,0 0-1,0 0-15,0 17 16,18 9-16,16 9 15,10-1-15,8 10 16,9-1 0,-9 0-16,0-17 0,-9 0 15,-17-9 1,0-8-16,-8 0 0,-10-1 16,1 10-16,-26 25 15,-18 18 1,-8 17-16,-10-9 15,1-8-15,18-18 16,8-8-16,8-9 16,9-9-16,9-9 15</inkml:trace>
  <inkml:trace contextRef="#ctx0" brushRef="#br0" timeOffset="106719.05">25869 12011 0,'0'0'0,"0"0"0,0 0 0,0 0 16,0 0-1,0 0-15,17 0 16,1 8-16,-1 1 15,0 0-15,1-1 16,-1 1-16,-8 0 16,-1 8-16,1 0 15,-9 1 1,-9-1-16,1 0 16,-1 1-16,-8-1 15,8 0-15,0-8 16,9-1-16,0 1 15,0 0-15,0-1 16,0 1-16,18 0 16,8-1-1,17-8-15,27 0 16,-1-8-16,-34 8 16</inkml:trace>
  <inkml:trace contextRef="#ctx0" brushRef="#br0" timeOffset="107034.27">26755 12201 0,'0'0'0,"0"0"16,0 0-16,0 0 16,0 9-16,-9 17 15,0 17-15,-17 26 16,0 1-16,-17-10 15,17-25 1</inkml:trace>
  <inkml:trace contextRef="#ctx0" brushRef="#br0" timeOffset="107635.63">27710 11274 0,'0'0'0,"0"0"16,0 0-16,0 0 15,0 18-15,0 25 16,0 44-16,0 43 16,-9 25-16,1 1 15,-1-26-15,0-17 16,9-9 0,0-18-16,0-34 15,0-8-15,9-10 16,0-25-16</inkml:trace>
  <inkml:trace contextRef="#ctx0" brushRef="#br0" timeOffset="108050.25">28109 11707 0,'0'0'0,"0"0"0,0 0 15,0 0-15,0 18 16,0-1-16,0 26 16,0 27-16,0-10 15,0 1-15,0 0 16,0-18-16,0-8 15,9-27-15,0 1 16</inkml:trace>
  <inkml:trace contextRef="#ctx0" brushRef="#br0" timeOffset="108483.94">28274 11413 0,'0'0'0,"0"0"16,0 0-16,0 0 0,18 17 15,16 18 1,10 8-16,8 9 16,17 0-16,1-8 15,-1-1-15,-17-9 16,-8-8-16,-9-8 16,-9-1-16,0-8 15,-18 8 1,-8 9-16,-8 26 15,-18 0-15,-18 17 16,-8 1-16,0-1 16,9 0-1,8-17-15,0-9 16,18-17-16,8 9 0,9-18 16</inkml:trace>
  <inkml:trace contextRef="#ctx0" brushRef="#br0" timeOffset="108770.28">29038 12210 0,'0'0'0,"0"0"16,0 0-16,0 0 16,0 0-16,0 0 15,0 0-15,0 26 16,0 17 0,9 9-16,-9 9 15,0-1-15,9 1 16,0-26-16,-1-18 15</inkml:trace>
  <inkml:trace contextRef="#ctx0" brushRef="#br0" timeOffset="110110.7">29533 11404 0,'0'0'0,"0"0"0,0 0 16,0 0-16,0 18 15,-8 25-15,-1 18 16,0 25-16,1 18 15,-10 9-15,1-18 16,8-8-16,1-9 16,-1-9-1,9-9-15,0-16 16,0-10-16,9 1 16,-1-18-16</inkml:trace>
  <inkml:trace contextRef="#ctx0" brushRef="#br0" timeOffset="110383.26">29959 11621 0,'0'0'0,"0"0"16,0 9-16,0 17 15,0 8-15,0 27 16,0-1-16,0-8 16,0-8-16,0-1 15,0 0-15,9-25 16</inkml:trace>
  <inkml:trace contextRef="#ctx0" brushRef="#br0" timeOffset="110749.89">30107 11378 0,'0'0'0,"0"0"16,0 0-16,8 9 15,10 8-15,16 9 16,1 0-16,17 0 16,0 0-16,-8 0 15,-1 0 1,1 0-16,-18 0 15,0 0-15,-18 9 16,-8 8-16,-8 26 16,-18 18-16,-18-9 15,1 0 1,8-17-16,0-9 16,9-18-16,0-17 15,18-8-15</inkml:trace>
  <inkml:trace contextRef="#ctx0" brushRef="#br0" timeOffset="111166.56">30680 12028 0,'0'0'0,"0"0"16,0 0-16,0 0 16,0 0-16,8 0 15,1 0 1,0 0-16,-1 9 16,1-1-16,0 1 15,0 0-15,-1-1 16,-8 10-16,-8-1 15,-1 0-15,0 1 16,0-1-16,1 0 16,-1-8-1,0-1-15,9 1 16,0 0-16,0-9 16,0 0-16,0 0 15,18 8-15,-1 1 16,18-9-16,8 0 15,-25 0-15</inkml:trace>
  <inkml:trace contextRef="#ctx0" brushRef="#br0" timeOffset="112033.26">31288 11231 0,'0'0'0,"0"0"0,0 0 16,0 0-16,0 0 16,0 0-16,17 17 15,0 1-15,1-1 16,-1 9-16,0 0 16,1 9-16,-1-9 15,-8 0 1,0-9-16,8 0 15,0-8-15,1 0 16,-10-9-16,1 0 16,0 0-16,-1 0 15,1 0-15,-9 0 16,0 0-16,-9 0 16,1 0-1,-1 0-15,0 0 16,1 0-16,-1 0 15,9 0-15,0 0 16,0 8-16,0 1 16,0 0-16,0-9 15,0 0-15,0 0 16,0 0 0,0 0-16,0 0 15,0 0-15,0 0 16,0 8-16,-9 18 15,1-8-15</inkml:trace>
  <inkml:trace contextRef="#ctx0" brushRef="#br0" timeOffset="112793.83">31279 11274 0,'0'0'0,"0"0"0,0 0 16,0 0-16,0 0 16,17 9-1,1 8-15,8 9 16,0 0-16,8 9 16,-7 8-16,-1-8 15,-9 0-15,-8-9 16,-1 8-16,1-8 15,-9 9-15,0-9 16,9-9 0,-1-8-16,-8 0 15,9-1-15,8 1 16,1-9-16,-1-9 16,1 1-16,-1 8 15,-8-9-15,-1 9 16,1 0-16,-9 0 15,0 0-15,0 0 16,-9 0 0,1 0-16,-1 9 15,0 8-15,1 0 16,-10 9-16,9 9 16,-8 17-16,17 8 15,0-8-15,0 9 16,0 0-1,17-9-15,1 0 16,-1 8-16,-8-17 16,0 1-16,-1-18 15,1 0-15,-9 0 16,-9 8-16,1 1 16,-18 0-16,-1-9 15,1 0 1,-8 0-16,-1-9 15,-8-8-15,16-9 16,19 0-16</inkml:trace>
  <inkml:trace contextRef="#ctx0" brushRef="#br0" timeOffset="113003.53">32060 12548 0,'0'0'0,"0"0"0</inkml:trace>
  <inkml:trace contextRef="#ctx0" brushRef="#br1" timeOffset="132296.97">2579 13188 0,'0'0'0,"0"0"0,0 0 16,0 0-16,0 9 16,26 8-16,18 9 15,8 0-15,8-17 16,1 0-1,0-18-15,0 0 16,0-17-16,-1 0 16,-16 0-16,-18 0 15,0 0-15,0 1 16,-17 7-16,-1-8 16,-8 0-16,-8 0 15,-18 0 1,0 9-16,8 0 15,-8 8-15,0 9 16,-9 9-16,-8 8 16,-1 18-1,10-1-15,16 1 16,1 25-16,0 10 16,17-10-16,0-8 15,17-8-15,0-1 16,18-8-16,-9-9 15,18-9-15,-10 0 16</inkml:trace>
  <inkml:trace contextRef="#ctx0" brushRef="#br1" timeOffset="132436.1">3369 13405 0,'0'0'0,"0"0"0,0 0 15,0 0-15,0 0 16,0 0-16,0 0 16,9 9-16</inkml:trace>
  <inkml:trace contextRef="#ctx0" brushRef="#br1" timeOffset="133113.69">4246 13102 0,'-8'-9'0,"8"1"15,0 8-15,0-9 16,0 9 0,0 0-16,-9-9 15,0 1-15,1-1 16,-1 0-16,-17 1 16,0-1-16,0 0 15,-9 1-15,9 8 16,-9 0-16,1 17 15,-1 0 1,0 9-16,9 9 16,9-1-16,-1 10 15,18-1-15,0-17 16,18 0-16,-1-9 16,0-8-16,9 0 15,9-9-15,9-9 16,-18 9-16,0 0 15,-9 0 1,0 0-16,1 17 16,8 1-16,-9 16 15,9 27-15,-8 17 16,-1 26-16,-8-9 16,-9 0-16,-9-8 15,0 0-15,-17-9 16,0-9-16,-9-17 15,1-18 1,-1-8-16,0 0 16,-8-17-16,8 0 15,0-18 1,9-17-16,9-9 16,17 1-16,0 16 0</inkml:trace>
  <inkml:trace contextRef="#ctx0" brushRef="#br1" timeOffset="133251.1">4637 13587 0,'0'0'0,"0"0"0,0 0 16,0 0-1,9 0-15,-1 0 16</inkml:trace>
  <inkml:trace contextRef="#ctx0" brushRef="#br1" timeOffset="133748.01">6027 12175 0,'0'0'0,"0"0"15,0 0-15,0 0 16,0 17-16,0 35 15,0 26-15,0 35 16,-9 34 0,0 18-16,-8-27 15,8 1-15,-8-18 16,-1-26-16,1-8 16,17-26-16,0-27 15,9-16-15</inkml:trace>
  <inkml:trace contextRef="#ctx0" brushRef="#br1" timeOffset="134234.59">6513 12807 0,'0'0'0,"0"0"16,0 0-16,0 0 15,0 0-15,0 0 16,0 0-16,-9 0 16,0 18-16,-8 16 15,-9 1-15,0 17 16,9-9-16,-1 9 15,18 0 1,0 9-16,9-9 16,8-18-16,1-8 15,16 0-15,1-17 16,0-18-16,17-8 16,0-9-16,-9-9 15,1-8-15,-18 0 16,0-18-1,-9-8-15,-34 17 16,-9 9-16,-9 8 16,-8 18-16,-1-1 15,10 1-15,-1 8 16,18 9-16,8 0 16,9 0-16</inkml:trace>
  <inkml:trace contextRef="#ctx0" brushRef="#br1" timeOffset="134668.44">6773 12340 0,'0'0'0,"0"0"16,0 0-16,0 0 16,0 0-16,9 17 15,0 9-15,8 9 16,9 8-16,9 9 16,17 0-1,0 0-15,9 0 16,8 0-16,-8-9 15,-17-17-15,-18 0 16,0 0-16,-9 0 16,-8 0-16,-18 9 15,-17 17 1,-17 0-16,-18 17 16,0 0-16,0 0 15,9-17-15,0-8 16,17-18-16,9 0 15,9-18-15,17 10 16,0-10-16</inkml:trace>
  <inkml:trace contextRef="#ctx0" brushRef="#br1" timeOffset="134931.37">7590 13154 0,'0'0'0,"0"0"16,0 0-16,0 0 16,0 17-16,0 0 15,0 27-15,-9 8 16,0 8-16,1 10 15,-1-1 1,0 35-16,9-44 16</inkml:trace>
  <inkml:trace contextRef="#ctx0" brushRef="#br1" timeOffset="135418.67">8215 12435 0,'0'0'0,"0"0"0,0 0 16,0 17-16,0 9 15,9 18-15,-1 42 16,-8 35 0,-8 9-16,-1 18 0,-9-19 15,1-16 1,0-18-16,8-25 15,0-10-15,27 18 16,-1-34-16</inkml:trace>
  <inkml:trace contextRef="#ctx0" brushRef="#br1" timeOffset="136264.06">8840 12721 0,'0'0'0,"0"0"0,0 0 16,-9 0-16,1 0 16,-1 0-16,0 8 15,-8 10-15,-9-1 16,0 18-16,-9 8 15,0 9-15,1 0 16,8 0 0,8 17-16,10 9 15,8-9-15,8-25 16,10-10-16,-1-8 16,18 0-16,-1-17 15,10-9-15,17-17 16,-1-27-16,1-8 15,-9-8-15,-8-1 16,-18-17 0,-18 9-16,-16 17 15,-18 9-15,0 8 16,-9 0-16,-8 18 16,-10 0-1,1 25-15,-17 36 0,25-10 16</inkml:trace>
  <inkml:trace contextRef="#ctx0" brushRef="#br1" timeOffset="137148.97">9170 12366 0,'0'0'0,"0"0"15,0 0-15,0 0 16,0 8-16,0 10 15,9 8-15,8 8 16,9 18-16,9 0 16,8 0-1,18 0-15,0 9 16,0-9-16,-1-9 16,-16-8-16,-9-9 15,-9 0-15,0-9 16,-18 0-16,1 1 15,-18-1-15,-8 18 16,-18 8-16,-17 26 16,-17 18-1,-1-9-15,1 0 16,17-18-16,17-16 16,0-18-16,18 0 15,-1-18-15,18 1 16,0-9-16,0 0 15</inkml:trace>
  <inkml:trace contextRef="#ctx0" brushRef="#br1" timeOffset="137613.25">9708 13310 0,'0'0'0,"0"0"15,0 0-15,0 0 16,0 0-16,0 0 16,9 8-16,0 1 15,8 8-15,1 1 16,-1-1-1,0 0-15,1 9 16,-10 0-16,1 0 16,-9 9-16,-9 0 15,-17 8-15,0 0 16,0 0-16,0-17 16,9 0-16,-1 0 15,10-17-15,-1 0 16,0-1-1,9 1-15,0 0 16,0-1-16,18 1 16,-1 0-16,18-1 15,8 1-15,9 0 16,18-1-16,8 10 16,-43-18-1</inkml:trace>
  <inkml:trace contextRef="#ctx0" brushRef="#br1" timeOffset="138148.31">10568 12755 0,'0'0'0,"0"0"15,0 0-15,0 0 16,0 0-16,0 0 16,18 0-16,-1 9 15,18 8 1,25 1-16,1-10 16,0 1-16,0 0 15,0-1-15,-18 1 16,-17 8-16,-9-8 15</inkml:trace>
  <inkml:trace contextRef="#ctx0" brushRef="#br1" timeOffset="138379.66">10594 13085 0,'0'0'0,"0"0"0,0 0 16,0 0-16,9 0 15,8 0-15,9 8 16,9 1-16,17 0 16,18-1-16,16 9 15,-33-8 1</inkml:trace>
  <inkml:trace contextRef="#ctx0" brushRef="#br1" timeOffset="138731.45">11949 12400 0,'0'0'16,"0"0"-16,0 0 0,0 18 15,-9 25 1,0 18-16,-8 51 15,-9 27-15,9 8 16,-9 9-16,0-9 16,8-43-1,10-17-15,8-9 0,0-18 16,0-16-16,17-27 16,-8-9-16</inkml:trace>
  <inkml:trace contextRef="#ctx0" brushRef="#br1" timeOffset="139313.59">12366 12790 0,'0'0'0,"0"0"15,0 0-15,-9 0 16,0 17-16,1 1 16,-18 16-16,0 10 15,-1 8-15,1 8 16,9 10 0,0-1-16,17-9 15,8-16-15,1-10 16,8-8-16,18 0 15,0-8-15,0-10 16,-1-16-16,18-1 16,9-17-1,-17-9-15,-18 1 16,0-10-16,0-8 16,-9-17-16,-17 0 15,-8 8-15,-10 18 16,-8 8-16,0 9 15,-9 9-15,1 0 16,8 17-16,26 0 16</inkml:trace>
  <inkml:trace contextRef="#ctx0" brushRef="#br1" timeOffset="139765.32">12618 12496 0,'0'0'0,"0"0"15,0 0-15,0 0 16,0 0-1,0 0-15,0 0 16,0 0-16,8 8 16,1 10-16,8 8 15,18 8-15,0 10 16,17 7-16,0 1 16,9 9-16,-1-18 15,-7 1-15,-10-18 16,-17 0-16,0-9 15,-17 0 1,-1 1-16,-16 8 16,-10 17-16,-25 26 15,-26 18-15,-10-9 16,10-9-16,8-8 16,9-18-16,17-8 15,1-9-15,16-18 16,10 1-1</inkml:trace>
  <inkml:trace contextRef="#ctx0" brushRef="#br1" timeOffset="140000.06">13208 13258 0,'0'0'0,"0"0"16,0 0-16,0 0 16,0 17-16,0 0 15,-9 9-15,1 9 16,-1 8 0,0 1-16,1-1 15,8-8-15,0-18 16</inkml:trace>
  <inkml:trace contextRef="#ctx0" brushRef="#br1" timeOffset="140698.4">14293 12626 0,'0'0'16,"0"0"-16,0 0 0,-8 0 16,-1 0-16,0-9 15,-17 9 1,0 0-16,-8 0 16,-1 9-16,-9 8 15,1 9-15,0 8 16,-10 18-16,19 0 15,-1 18-15,9-1 16,9 0 0,17 9-16,0 0 15,8-17-15,10-1 16,8-16-16,8 8 16,19-9-16,7 0 15,1-17-15,9-8 16,-10-10-1,10-8-15,-9-8 0,-1-10 16,1-8 0,-17 0-16,-1-17 15,0-18-15,1 1 16,-18-18-16,-17 0 16,-1 9-16,-8-1 15,-8 18-15,-1 18 16,-8-1-16,-9 0 15,-1 1 1,1 16-16,0 1 16,-8 0-16,-18-1 15,34 18-15</inkml:trace>
  <inkml:trace contextRef="#ctx0" brushRef="#br1" timeOffset="140978.76">14528 12790 0,'0'0'0,"0"0"15,0 0 1,-9 17-16,-17 18 15,-9 0-15,-8 17 16,-18 8-16,0 1 16,1 8-16,-1 0 15,9-8-15,17-18 16,9-8-16,17-18 16</inkml:trace>
  <inkml:trace contextRef="#ctx0" brushRef="#br1" timeOffset="141213.85">13998 12955 0,'0'0'0,"0"0"0,0 0 16,9 8-16,8 18 15,18 9-15,8 17 16,10 0-16,-10 8 16,9 1-16,26 0 15,-26-18-15</inkml:trace>
  <inkml:trace contextRef="#ctx0" brushRef="#br1" timeOffset="142165.73">15440 12513 0,'0'0'0,"0"0"0,0 0 15,0 0-15,0 0 16,0 0-16,0 17 16,-9 44-16,0 69 15,-17 26 1,-8 26-16,-1-9 0,17-52 16,1-26-1,8 1-15,9-27 16,0-17-16,9-26 15,17-26-15,0-9 16</inkml:trace>
  <inkml:trace contextRef="#ctx0" brushRef="#br1" timeOffset="142863.63">15987 12929 0,'0'0'0,"0"0"0,0 0 15,-9 0-15,0 17 16,-8 9-16,0 9 15,-1 25 1,1 27-16,8-9 16,9-18-16,9-16 15,8-1-15,9-17 16,0 0-16,9-9 16,0-8-16,8-18 15,1 1-15,-1-27 16,-8-8-16,-9-18 15,-17 0-15,-1 9 16,-16 0 0,-18 9-16,-9 9 15,-9 16-15,-8 1 16,18 0-16,16 17 16,18 0-16,0 0 15</inkml:trace>
  <inkml:trace contextRef="#ctx0" brushRef="#br1" timeOffset="143246.32">16178 12721 0,'0'0'0,"0"0"15,17 17-15,9 18 16,9-1-16,26 10 16,8-1-16,1 0 15,17 1-15,-1-1 16,-16-17-16,-18 0 16,-9 0-16,-17 0 15,0-9 1,-17 9-16,-9 26 15,-17 9-15,-35 17 16,-18 8-16,-8 10 16,0 7-16,8-25 15,18-17-15,18-18 16,16-17-16,18-17 16,9 0-1</inkml:trace>
  <inkml:trace contextRef="#ctx0" brushRef="#br1" timeOffset="143648.46">17055 13596 0,'0'0'0,"0"0"0,0 0 15,0 0-15,0 0 16,0 0-16,0 0 16,9 0-16,8 8 15,0 1-15,1-1 16,-10 1 0,1 8-16,0 1 15,-1 8-15,-16 8 16,-18 1-16,0 0 15,0-1-15,0-8 16,-1 0 0,10 0-16,0-8 0,-1-1 15,18 0 1,0 1-16,0-1 16,26 0-16,9 1 15,17-10-15,18 1 16,-9-9-16,-35 0 15</inkml:trace>
  <inkml:trace contextRef="#ctx0" brushRef="#br1" timeOffset="144278.99">14250 13847 0,'0'0'0,"0"0"15,0 0-15,0 17 16,9 9-1,-1 26-15,1 35 16,0 42-16,-1 27 16,1 9-16,0-9 15,-9 8 1,0 1-16,0-44 0,0-26 16,0-17-16,0-26 15,0-17-15,0-18 16,0-8-1,0-9-15</inkml:trace>
  <inkml:trace contextRef="#ctx0" brushRef="#br1" timeOffset="144567.76">14224 13691 0,'0'0'0,"0"0"0,0 0 0,0 0 16,0 17-16,-9 18 16,-17 25-16,0 27 15,0 17-15,-17 8 16,8-25-16,9-18 15,9-25-15,-1-18 16,10-18-16,8 1 16,8-9-16,1 0 15</inkml:trace>
  <inkml:trace contextRef="#ctx0" brushRef="#br1" timeOffset="144729.85">14311 13881 0,'0'0'0,"0"0"0,0 18 16,17-1-16,1 18 16,16 17-16,10 0 15,8-9 1,9 0-16,-27-17 16</inkml:trace>
  <inkml:trace contextRef="#ctx0" brushRef="#br1" timeOffset="145279.4">12722 15977 0,'0'0'0,"0"0"0,0 0 16,17 0-16,18 0 16,26 0-16,25-8 15,10-1 1,-1 0-16,1-8 0,-9 0 16,-9 8-16,-17 0 15,-9 1-15,9-18 16,-9 0-1,-35 17-15</inkml:trace>
  <inkml:trace contextRef="#ctx0" brushRef="#br1" timeOffset="145595.22">13243 15354 0,'0'0'0,"0"0"15,0 0-15,0 0 16,0 17-16,-9 9 16,0 17-16,-17 18 15,9 17-15,-9 17 16,0 9 0,8 17-16,1-8 15,8 8-15,9 18 16,0-44-16,18-34 15,-1-18-15,1 0 16,16-17-16,10-9 16,8-17-16,52-52 15,26-34-15,-69 43 16</inkml:trace>
  <inkml:trace contextRef="#ctx0" brushRef="#br1" timeOffset="146029.37">13581 16142 0,'0'0'0,"0"0"0,0 0 15,0 0-15,18 8 16,-1 1-16,18 0 15,17-9-15,0-9 16,0 0-16,9-17 16,-18 0-16,1 0 15,-18-8 1,0 8-16,-17 9 16,-1-1-16,-8 1 15,-8 0-15,-1-1 16,-17 1-16,-9 8 15,-8 9-15,-1 9 16,-8 17-16,9 9 16,-1 8-1,10 0-15,16 9 16,18 9-16,0-1 16,18 1-16,8-18 15,8-8-15,18-26 16,35-35-16,9-9 15,-53 18-15</inkml:trace>
  <inkml:trace contextRef="#ctx0" brushRef="#br1" timeOffset="146445.67">14233 16012 0,'0'0'0,"0"0"0,0 17 16,0 0-16,0 18 16,-9 0-1,9 8-15,-9-17 16,1 0-16,8-9 16,0 1-16,0-10 15,0 1-15,0 0 16,0-9-16,0-9 15,17-17 1,0 0-16,18 0 16,0-9-16,0 18 15,-9 0-15,-9 17 16,0 0-16,-8 0 16,0 17-16,8 0 15,0 18 1,1 8-16,-9 9 15,-1-17-15,1-18 16,17-17-16,0-8 16,-9-1-16</inkml:trace>
  <inkml:trace contextRef="#ctx0" brushRef="#br1" timeOffset="146829.29">15014 15804 0,'0'0'0,"0"0"16,0 0-16,0 0 15,0 0-15,-8 0 16,-1 0-16,0 0 16,-8 0-1,-1 9-15,-8 8 16,0 18-16,9-1 15,8 1-15,9 0 16,0-1-16,0 1 16,9-1-16,0-8 15,-1-8 1,1-1-16,0 0 16,-1 1-16,-8-10 15,-8 10-15,-1-1 16,-17 0-16,0 1 15,-9 8-15,0-18 16,18 1-16,0 0 16,17-9-16,0-9 15,0 9-15</inkml:trace>
  <inkml:trace contextRef="#ctx0" brushRef="#br1" timeOffset="147198.76">15362 15865 0,'0'0'0,"0"0"15,-9 0-15,0 8 16,1 10-16,-10 8 16,1 0-16,-1 0 15,1 0-15,8 8 16,9 1-16,0-1 15,0-8-15,9 0 16,8 0-16,1-8 16,8-10-1,0 1-15,0 0 16,0-9-16,0-9 16,-9 0-16,-8 1 15,0-10-15,-1-8 16,-16-8-16,-1-1 15,0 0-15,1 18 16,-18 0 0,8 0-16,-8-9 15,9 8-15</inkml:trace>
  <inkml:trace contextRef="#ctx0" brushRef="#br1" timeOffset="147567.72">15579 15856 0,'0'0'0,"0"0"16,0 0-16,0 0 16,0 0-16,0 9 15,8 8-15,10 0 16,-1 18-16,9 8 15,0-8 1,-8 8-16,-10-8 16,1-9-16,-9 0 15,0 0-15,0-9 16,0 0-16,-9-8 16,9 0-16,0-1 15,0-8-15,0-8 16,0-1-16,9-26 15,17-17 1,17-17-16,18 0 16,9 0-16,-36 34 15</inkml:trace>
  <inkml:trace contextRef="#ctx0" brushRef="#br1" timeOffset="148163.72">16708 15613 0,'0'0'0,"0"0"15,0 18-15,0 8 16,8 17-16,1 35 16,-18 17-16,1 18 15,-10 34-15,1-8 16,-1-35-16,1-35 16,8-17-1,1-18-15,8-16 16,0-10-16,0 1 15,-9-18-15,0-17 16,-8-25-16,0-36 16,8-43-16,18-17 15,8 8 1,0 53-16,9 16 16,9 18-16,0 9 15,0 8-15,17 18 16,0 0-16,0 17 15,0 0-15,-9 0 16,-17 8-16,1 10 16,-19-1-16,-16 18 15,-10 8 1,-17 26-16,-17 1 16,0-18-16,0-18 15,17-8-15,1-9 16,16-17-16,-8-26 15,18 1-15</inkml:trace>
  <inkml:trace contextRef="#ctx0" brushRef="#br1" timeOffset="148500.81">17281 15570 0,'0'0'0,"0"0"0,0 9 0,0 8 15,0 0-15,8 1 16,1 16-16,0 1 16,-1-9-1,-8 0-15,0 0 16,0 0-16,-8 0 16,8 0-1,0-9-15,0-8 0,-9 0 16,9-1-1,0 1-15,0-9 16,0-9-16,0 1 16,0-18-16,17 0 15,1-18-15,17-8 16,17-8-16,17-10 16,18 1-16,-18 9 15,-43 42-15</inkml:trace>
  <inkml:trace contextRef="#ctx0" brushRef="#br1" timeOffset="148878.22">17689 15561 0,'0'0'0,"0"0"16,0 0-16,0 0 15,-9 9-15,0 8 16,1 9-16,-1 9 16,9 0-16,0 8 15,9 0-15,8 1 16,1-1 0,8-17-16,0 0 0,-9-17 15,0-1 1,9-16-16,9-1 15,-9-17-15,0 0 16,-17-9-16,0-8 16,-18 0-16,0-1 15,-17 10-15,0 16 16,-9 1-16,-17 0 16,9-1-1,26 18-15</inkml:trace>
  <inkml:trace contextRef="#ctx0" brushRef="#br1" timeOffset="149528.81">18384 15492 0,'0'0'0,"0"0"0,0 0 0,0 0 16,0 0-16,0 0 16,-9 0-16,0 0 15,-8 0 1,-9 18-16,0-1 16,-9 9-16,0 8 15,0 1-15,1 8 16,16 1-16,1 16 15,17 1-15,0-18 16,17 1-16,1-18 16,8-18-16,0 1 15,9-18 1,8-17-16,0-8 16,1-10-16,-1-16 15,1-27-15,-27-26 16,0-8-16,-8 17 15,0 0-15,-1 35 16,-8 26-16,0 17 16,0 8-1,0 1-15,0 8 16,0 9-16,0 0 16,0 9-16,0 17 15,0 35-15,0 34 16,0 26-16,0 9 15,0-26-15,9-17 16,0-18 0,0-8-16,-1-18 15,1-17-15,0-17 16,-1-1-16,1-8 16,0-8-16,8-10 15,0-25-15,9 0 16,-8-1-16,-10 18 15</inkml:trace>
  <inkml:trace contextRef="#ctx0" brushRef="#br1" timeOffset="150278.29">19512 15328 0,'-8'0'0,"-1"0"0,0 0 16,1 0-16,-1 0 16,0 0-1,1 0-15,-18 8 16,0 10-16,-9-1 15,-9 26-15,-8 9 16,9 18-16,8-1 16,0-9-16,18 1 15,0 0-15,17-1 16,8-16 0,10-1-16,16-17 15,10 0-15,34-9 16,9-43-16,-44 9 15</inkml:trace>
  <inkml:trace contextRef="#ctx0" brushRef="#br1" timeOffset="150645.21">19634 15613 0,'0'0'0,"0"0"0,0 0 15,0 0-15,0 0 16,0 0-16,9 0 16,17 0-1,17 0-15,18 0 16,17-8-16,0-1 16,-8-17-16,8 0 15,-17-8-15,-1-1 16,-25 18-16</inkml:trace>
  <inkml:trace contextRef="#ctx0" brushRef="#br1" timeOffset="150911.82">20016 15016 0,'0'0'0,"0"0"0,0 0 15,0 0-15,0 0 16,0 17-16,0 9 16,-9 17-16,-17 18 15,0 34-15,-17 35 16,8 0-16,18-17 16,-1-18-16,18-8 15,18-18 1,8-8-16,35-18 15,-27-26-15</inkml:trace>
  <inkml:trace contextRef="#ctx0" brushRef="#br1" timeOffset="158966.09">18818 15414 0,'0'0'0,"0"0"0,0 0 16,0 0-1,0 0-15,0 0 16,0 0-16,0 18 16,0-1-16,0 0 15,0 9-15,-9 9 16,0-1-16,1 18 16,8 0-16,0 0 15,0 0 1,0-8-16,0-1 15,0-17-15,8 0 16,1-17-16,0-1 16,8-8-16,0-8 15,1-1-15,-1-17 16,9-17-16,0 8 16,-8 0-1,-1 1-15,-8 16 16,-1 1-16,1 0 15,-9 8-15,9 0 16,-9 1-16,0-1 16,0 9-16,0 0 15,0 0-15,0 0 16,0 0-16,0 0 16,0 0-1,0 0-15,0 0 16,0 17-16,0 18 15,0 8-15,8 27 16,-8-1 0,18-8-16,-1-1 0,18-17 15,0-17 1,-27-17-16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3:50:48.66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799 5628 0,'0'0'0,"0"0"0,0 0 0,0 17 15,17 0-15,-8 1 16,8 8-16,1 0 15,25-9-15,-17 0 16,18-8-16,-1 0 16,0-18-16,10 0 15,-27-8-15,0-9 16,8 9 0,-16-1-16,8 1 15,-26 0-15,8-1 16,-8 1-16,-8 0 15,8-1-15,-18 1 16,1 17-16,-9 0 16,0 0-1,0 9-15,-18 17 16,10 8-16,-1 10 16,18 8-16,17-9 15,0 0-15,17 1 16,-8-18-1,25 0-15,1-9 0,26-9 16,26-16-16,34-18 16,-60 9-1</inkml:trace>
  <inkml:trace contextRef="#ctx0" brushRef="#br0" timeOffset="796.45">1355 5359 0,'0'0'0,"0"0"15,0 0-15,0 0 16,0 0-16,0 0 16,0 0-16,8 0 15,27 0-15,17 0 16,9 0 0,17 9-16,-34 8 15</inkml:trace>
  <inkml:trace contextRef="#ctx0" brushRef="#br0" timeOffset="1344.81">2475 5394 0,'-9'-9'0,"-8"-8"0,8 8 15,0 1-15,1-1 16,8 9-16,0 0 15,0 0-15,-9 0 16,0 17 0,-8 9-16,8 18 15,1 25-15,-10 17 16,10 1-16,-10 0 16,10-27-16,8 1 15,0-26-15,8 8 16,-8-9-16,18-16 15,-1-10 1</inkml:trace>
  <inkml:trace contextRef="#ctx0" brushRef="#br0" timeOffset="2278.46">3204 5550 0,'0'0'15,"0"0"-15,0 0 0,0 0 16,0 0 0,0 0-16,0 0 15,9 0-15,8 0 16,-8 0-16</inkml:trace>
  <inkml:trace contextRef="#ctx0" brushRef="#br0" timeOffset="2430.87">3282 5922 0,'-8'-8'0,"-1"-1"0,9 9 0,0 0 16,0 0-16,0 0 16,26-17-16,-8 8 15</inkml:trace>
  <inkml:trace contextRef="#ctx0" brushRef="#br0" timeOffset="3267.6">4316 5177 0,'-9'0'0,"0"0"0,1 0 16,-1 0-1,9 0-15,-9 0 16,1 18-16,-1 8 16,0 26-16,1 34 15,-1 53-15,0 17 16,9 8-16,-8-17 15,8-34-15,0-26 16,0-27-16,0-16 16,0-18-1,8-9 1,1-8-16</inkml:trace>
  <inkml:trace contextRef="#ctx0" brushRef="#br0" timeOffset="3917.49">4403 5541 0,'0'0'0,"0"0"0,0 0 15,0 0-15,0 0 16,0-9-1,0 1-15,0-1 16,0 0-16,0 1 16,8-1-16,10 0 15,8 1-15,9-1 16,-1 0-16,10 9 16,-10 0-16,-8 0 15,0 9-15,-8 0 16,-9 8-1,-1 0-15,1 9 16,-9 9-16,-9 8 16,1-8-16,-1 0 15,9-1-15,0 1 16,0 0-16,0-9 16,9 8-1,8-8-15,0 0 16,1-8-16,16-10 15,1 1-15,0-1 16,17-16-16,0-1 16,-9-8-1,1-9-15,-1 0 16,1-9-16,-1 1 16,-25 8-16</inkml:trace>
  <inkml:trace contextRef="#ctx0" brushRef="#br0" timeOffset="4196.28">4915 5290 0,'0'0'0,"0"0"15,0 0-15,0 0 16,0 9-16,0 17 15,-9 17-15,1 43 16,-1 44 0,-8 9-16,-1 26 0,10-18 15,-1-35 1,9-25-16,0-18 16,0-8-16,0-18 15,0-26-15,0-8 16,0-9-16</inkml:trace>
  <inkml:trace contextRef="#ctx0" brushRef="#br0" timeOffset="4549.84">5271 6035 0,'0'0'0,"0"0"15,0 0-15,0 0 0,0 0 16,-9 8 0,1 18-16,-1 9 15,0 0-15,1-1 16,8 10-16,0-10 16,8-8-16,1-8 15</inkml:trace>
  <inkml:trace contextRef="#ctx0" brushRef="#br0" timeOffset="5027.51">5358 5506 0,'0'0'0,"0"0"0,0 0 16,0 0-16,0 0 15,0 0 1,0 0-16,17 18 15,1-1-15,16 18 16,10-1-16,8 10 16,0-10-1,9-8-15,-9 0 0,0 0 16,-9-8-16,1-1 16,-18-8-16,-9-1 15,-8 1 1,0 0-16,-9 8 15,-9 9-15,-17 34 16,-18 10-16,-16 8 16,-10 0-16,1-18 15,17-8-15,26-26 16</inkml:trace>
  <inkml:trace contextRef="#ctx0" brushRef="#br0" timeOffset="5624.35">6252 5602 0,'0'0'0,"0"0"0,0 0 15,0 0-15,0 0 16,9 0-16,8 0 16,9 0-16,9 0 15,9 8-15,-1 1 16,0 0-16,1-1 15,-18-8 1,9 0-16,-9 18 16,-9-10-16</inkml:trace>
  <inkml:trace contextRef="#ctx0" brushRef="#br0" timeOffset="5796.62">6417 5948 0,'0'0'0,"0"0"0,0 0 16,0 0 0,0 0-16,0 0 15,0 0-15,18-9 16,8 1-16,0 8 16,-9 0-16</inkml:trace>
  <inkml:trace contextRef="#ctx0" brushRef="#br0" timeOffset="6661.31">7529 5411 0,'0'-8'0,"0"-1"0,0 9 15,0 0-15,0 0 16,0 0 0,0 0-16,0 0 15,0 0-15,9 17 16,-1 9-16,1 17 15,0 27-15,-1-1 16,-16 0-16,-1 9 16,-17-8-1,0-10-15,-9 1 16,-8-9-16,-9-9 16,-1-17-16,19-17 15,-1-1-15,0-16 16,9-18-16,0-9 15,9-8-15,8-18 16,9-8-16,17 17 16,1 0-1,-1 17-15,1 1 16,-1 16-16,9 1 16,0 17-16,-9 0 15,1 17-15,8 9 16,9 18-16,-1 8 15,-8 8-15,0-8 16,0-9 0,-8 1-16,-1-18 15,18 8-15,17-16 16,0-10-16,-26-8 16</inkml:trace>
  <inkml:trace contextRef="#ctx0" brushRef="#br0" timeOffset="6919.18">7902 5957 0,'-8'0'0,"-1"0"0,9 0 16,-9 0-16,0 0 16,1 0-16,-1 17 15,0 0-15,1 18 16,16 26-16,10-18 16,-10-26-16</inkml:trace>
  <inkml:trace contextRef="#ctx0" brushRef="#br0" timeOffset="8259.28">8406 5377 0,'-9'-9'0,"1"0"16,-1 9-1,0 0-15,0 0 0,1 18 16,-10 25-16,-8 43 16,9 36-1,0 8-15,17-9 16,0-17-16,0-18 15,0-25-15,8-18 16,1-17-16,8 0 16,-8-17-16</inkml:trace>
  <inkml:trace contextRef="#ctx0" brushRef="#br0" timeOffset="8626.62">8519 5593 0,'0'0'16,"0"9"-16,0-9 0,-9 17 16,9 0-16,0 18 15,0 17-15,0 0 16,0 0-16,0-9 15,17 1-15,1-1 16,8-9-16,0-8 16,0-17-16,0 0 15,9-18 1,-1-8-16,-7-9 16,-1-18-16,-18-16 15,-8-9-15,-8 8 16,-18 18-16,-1 8 15,1 18-15,-8 8 16,8 9-16,8 0 16,10 0-1</inkml:trace>
  <inkml:trace contextRef="#ctx0" brushRef="#br0" timeOffset="9095.45">8953 5489 0,'0'0'0,"0"-9"15,0 9-15,0 0 16,0 0-16,0 0 16,0 0-16,0 0 15,17 9-15,1 8 16,16 1-16,1 8 15,0 0-15,8 0 16,-8 0 0,-9 0-16,0-9 15,-17 0-15,0 1 16,-9-1-16,-9 18 16,-17 8-16,-9 9 15,-8 0-15,-9 0 16,17-9-1,9 0-15,17-17 16</inkml:trace>
  <inkml:trace contextRef="#ctx0" brushRef="#br0" timeOffset="9446.5">9405 5983 0,'0'0'0,"0"0"0,0 0 15,0 0-15,0 0 16,0 0-16,0 17 16,0 18-1,0-1-15,0 18 16,0-17-16</inkml:trace>
  <inkml:trace contextRef="#ctx0" brushRef="#br0" timeOffset="9942.65">9639 5888 0,'-9'-9'0,"9"0"0,0 9 15,0 0-15,0-8 16,18-1-16,8 0 16,8 1-1,19 8-15,-1-9 16,-9 0-16,0 1 16,1-1-16,-1 9 15,1-9-15,-27 9 16</inkml:trace>
  <inkml:trace contextRef="#ctx0" brushRef="#br0" timeOffset="10140.07">9899 5506 0,'0'0'0,"0"0"0,0 0 15,0 0-15,-8 26 16,-1 26-16,0 18 15,1 16 1,-1-8-16,0-8 16,9-10-16,9 18 15,-9-35-15</inkml:trace>
  <inkml:trace contextRef="#ctx0" brushRef="#br0" timeOffset="10894.13">10256 6528 0,'0'0'0,"0"0"0,0 9 16,0-9-16,0 9 16,0-1-16,0-8 15,0 0 1,0 0-16,-9-8 15,0-10-15,0-16 16,9-18-16,0-43 16,0-35-16,9-9 15,9 0-15,16 18 16,1 17-16,17 18 16,0 16-1,0 10-15,9-1 16,0 18-16,8 8 15,-17 18-15,-17 17 16,-9 0-16,-8 0 16,-10 9-1,1 8-15,-18 9 16,-8 17-16,-18 18 16,-8 8-16,8-8 15,0-9-15,18-18 16,0-8-16,8 0 15,9-8-15,0-1 16,0 0-16,17 9 16,1 0-16,-1 0 15,0 0 1,-8 0-16,0-9 16,-1 1-16,-8-1 15,-8 18-15,-18-9 16,0 8-16,-18 1 15,-17-9-15,-8 0 16,17-17-16,17-1 16,0 10-1,18-10-15,17 1 16</inkml:trace>
  <inkml:trace contextRef="#ctx0" brushRef="#br0" timeOffset="11102.63">10889 5974 0,'0'0'0,"0"0"0,0 0 16,0 0-16,0 17 15,0 1-15,0 16 16,0 1-16,0-9 15,9 17-15,8-17 16</inkml:trace>
  <inkml:trace contextRef="#ctx0" brushRef="#br0" timeOffset="11610.25">11159 5506 0,'0'0'0,"0"0"16,0 0-16,0 0 16,0 0-16,0 0 15,0 26-15,0 35 16,8 17-16,-8 35 16,0 8-1,0-9-15,9-25 16,-9-18-16,0-8 15,0-9-15,9-9 16,-9-34-16</inkml:trace>
  <inkml:trace contextRef="#ctx0" brushRef="#br0" timeOffset="14001.11">11558 5706 0,'0'0'0,"0"0"0,0 0 15,0 0 1,0 0-16,0 0 16,0 17-16,0 9 15,0 9-15,0 17 16,0 0-16,0-9 15,0 0-15,0-17 16,0 9-16,0 17 16,9-35-16</inkml:trace>
  <inkml:trace contextRef="#ctx0" brushRef="#br0" timeOffset="14376.64">11619 5515 0,'0'0'0,"0"0"0,0 0 15,0 0 1,0 0-16,0 0 16,0 0-16,9 9 15,17 8-15,8 18 16,18 8-16,1 0 15,-1-8 1,8 0-16,1-9 0,-17 0 16,-18 0-1,0-9 1,0 0-16,-18 1 0,1 16 16,-18 18-16,-8 17 15,-18 9-15,-8 0 16,0-17-16,-1-9 15,9-9 1,18-17-16,8-8 16,9-10-16,0 1 15</inkml:trace>
  <inkml:trace contextRef="#ctx0" brushRef="#br0" timeOffset="14615.02">12322 6338 0,'-8'-9'0,"-1"1"16,0-1-16,1 9 16,-1 0-16,0 0 15,0 0-15,1 17 16,-10 1-1,10 8-15,-1 25 16,9-16-16</inkml:trace>
  <inkml:trace contextRef="#ctx0" brushRef="#br0" timeOffset="28937.97">842 7516 0,'0'0'0,"0"0"0,0 17 0,26-8 0,9 8 16,17-8-1,9-1-15,-26-16 16,8-1-16,1-17 15,-1 0-15,0-9 16,-17 9-16,-8-8 16,-9-1-16,-1 1 15,-16-1-15,-1 18 16,9-1-16,-26 10 16,0 8-1,-9 17-15,-8 18 16,-1 34-16,1 0 15,34 9 1,-8-9-16,17-8 0,17 0 16,26-18-1,-16 0-15,16-17 16,0-17-16,27-9 16,17-26-16,8-9 15,-51 18-15</inkml:trace>
  <inkml:trace contextRef="#ctx0" brushRef="#br0" timeOffset="29301.46">1589 6883 0,'-9'0'0,"-8"0"0,8 9 15,1-9-15,-1 0 16,9 0 0,0 0-16,0 0 15,0 0-15,17 9 16,9-9-16,18 0 16,51 0-16,-25 0 15</inkml:trace>
  <inkml:trace contextRef="#ctx0" brushRef="#br0" timeOffset="30054.58">2145 7273 0,'0'0'0,"0"0"15,0 0-15,0 0 16,0 0-16,0 0 16,0 0-16,9 0 15,8 0-15,9 0 16,26 9-16,0 8 16,-8 1-16,-1-1 15,-8 0 1,-9 0-16,-9 9 15,-8 9-15,-18 0 16,-8-1-16,-9 18 16,-9 0-1,-8 9-15,-1-18 0,9 1 16,1-1 0,-1-8-16,18-10 15,-1 1-15,18-8 16,0-1-16,0 0 15,26 1-15,9-1 16,17 0-16,0 1 16,9-10-16,-9 1 15,-8 0-15,-1-1 16,0 1 0,27 8-16,-18-8 15</inkml:trace>
  <inkml:trace contextRef="#ctx0" brushRef="#br0" timeOffset="30285.94">3178 7308 0,'0'0'0,"0"0"0,0 0 0,0 0 16,0 0-16,0 0 15,26 9 1,9-9-16,-18 8 16</inkml:trace>
  <inkml:trace contextRef="#ctx0" brushRef="#br0" timeOffset="30406.47">3204 7741 0,'0'0'0,"0"0"0,0 0 16,18 0-16,-1 0 16</inkml:trace>
  <inkml:trace contextRef="#ctx0" brushRef="#br0" timeOffset="31038.13">4359 6970 0,'-8'0'0,"-1"0"16,0 0-16,1 9 15,-1 8-15,0 26 16,9 27-16,0 42 15,0 44-15,0-9 16,0 1-16,-9-18 16,9-27-16,0-16 15,0-35-15,9-17 16,0-27 0</inkml:trace>
  <inkml:trace contextRef="#ctx0" brushRef="#br0" timeOffset="31572.66">4463 7317 0,'0'0'0,"0"0"15,0 0-15,0 0 16,0 0-16,0 0 16,9 0-16,9 0 15,-1 0-15,9 0 16,9 0-16,-9 0 15,0 0-15,0 0 16,-9 0-16,-8 0 16,0 17-1,-1 9-15,1 8 16,-9 10-16,-9-1 16,1 0-16,8 1 15,0-10-15,0-8 16,0 0-16,8-8 15,1-1-15,0-8 16,8-1-16,0 1 16,1 0-1,16-1-15,1-16 16,0-1-16,17 0 16,0-17-16,0 0 15,0-8-15,-8-10 16,-18 27-16</inkml:trace>
  <inkml:trace contextRef="#ctx0" brushRef="#br0" timeOffset="31804.31">4889 7273 0,'0'0'0,"0"0"0,0 0 16,0 0-1,0 18-15,-9 16 16,1 35-16,-1 27 16,0 16-16,-8 18 15,-1-17-15,10-18 16,16-17-16,1-26 16,-9-26-16,0-17 15</inkml:trace>
  <inkml:trace contextRef="#ctx0" brushRef="#br0" timeOffset="32753.27">5723 7351 0,'0'0'0,"-9"0"15,0 0-15,1 0 16,-1 0-16,0 0 16,0 0-16,1 0 15,8 0-15,0 0 16,0 0-16,0 26 15,17 9 1,9-1-16,9 10 16,17-1-16,9 0 15,0-8-15,-1-9 16,-16 0-16,-18-9 16,0-8-16,-17 0 15,-1 8-15,1 0 16,-18 9-16,-25 35 15,-27 17 1,-17-9-16,8-8 16,27-18-16,34-26 15</inkml:trace>
  <inkml:trace contextRef="#ctx0" brushRef="#br0" timeOffset="37486.69">5262 7810 0,'0'0'0,"0"0"0,0 0 16,0 0-16,0 0 15,0 0-15,0 0 16,0 0-16,0 0 16,0 0-16,0 0 15,0 0-15,0 0 16,0 0-16,9 0 15,0 0 1,8 0-16,0 9 16,-8 0-16,0 8 15,0 0-15,-9 0 16,0 9-16,0 0 16,-9 0-16,0 0 15,-17 0-15,9 0 16,-9 0-1,8-8-15,1-10 16,8 1-16,9 0 16,0-1-16,0-8 15,0 0-15,0 9 16,18 0-16,-1-1 16,18 1-16,-9 0 15,0-9 1,0 0-16,-9 0 15,18 0-15,34 0 16,-34 0-16</inkml:trace>
  <inkml:trace contextRef="#ctx0" brushRef="#br0" timeOffset="38030.49">6226 7351 0,'0'0'0,"0"0"16,0 0-16,0 0 15,0 0-15,0 0 16,18 0-16,-1 0 15,9 0-15,9 0 16,8 9-16,1-9 16,-1 0-16,-8 8 15,-9-8 1,-17 0-16</inkml:trace>
  <inkml:trace contextRef="#ctx0" brushRef="#br0" timeOffset="38214.56">6330 7637 0,'0'0'0,"0"0"0,0 0 16,0 0-16,9 0 16,9 0-16,-1 0 15,18 0-15,8 9 16,0-1-1,-25 1-15</inkml:trace>
  <inkml:trace contextRef="#ctx0" brushRef="#br0" timeOffset="39153.22">7442 6987 0,'-9'0'0,"9"0"0,0 18 16,0-1-1,0 18-15,0-1 16,0 18-16,0 0 15,0 9-15,-8 17 16,-1 0-16,-8-9 16,-9 9-16,-1-9 15,-16-8 1,-9 0-16,17-18 16,0-17-16,1 0 15,16-18-15,1-16 16,0-1-16,-1-17 15,1-17-15,17-9 16,9-17-16,8 17 16,0 0-16,9 17 15,-8 18 1,-1-1-16,0 1 16,1 17-16,-1 0 15,1 17-15,8 1 16,8 16-16,1 18 15,0 0-15,0-8 16,-9-1 0,0 0-16,0 9 0,-9-9 15,0-17 1,-8 9-16,0-18 16</inkml:trace>
  <inkml:trace contextRef="#ctx0" brushRef="#br0" timeOffset="39736.62">7815 7750 0,'0'0'0,"-8"-9"15,-1 9 1,0 0-16,9 0 15,0 0-15,0 0 16,0 0-16,0 0 16,9 0-16,8 0 15,1 9-15,-1-1 16,-8 1-16,-1 0 16,1 8-16,0 0 15,-18 9 1,0 9-16,1-9 15,-10 0-15,-8 0 16,9 0-16,0-9 16,-1-8-16,10-1 15,-1 1 1,9 0-16,0-9 0,0 0 16,9 0-16,8 8 15,9 1 1,9 0-16,-1-1 15,1 1-15,-9 0 16,9 8-16,-9-8 16</inkml:trace>
  <inkml:trace contextRef="#ctx0" brushRef="#br0" timeOffset="40226.56">8406 7091 0,'0'0'0,"0"0"16,-9 0 0,1 26-16,-1 18 0,0 34 15,-8 43 1,-1 9-16,10 0 16,-1 0-16,0-27 15,-8-16-15,8-26 16,9-18-16,0-8 15,18-18-15,-10-8 16</inkml:trace>
  <inkml:trace contextRef="#ctx0" brushRef="#br0" timeOffset="40639.97">8762 7360 0,'-9'0'0,"1"0"16,-1 0-16,0 0 15,-8 0-15,-1 8 16,-8 10-16,0 16 16,9 1-16,0 17 15,8 0-15,9 0 16,0-9-16,9 1 15,8-1 1,0-8-16,1-9 16,-1-9-16,0-8 15,1-1-15,8-8 16,-9-8-16,1-1 16,8-17-16,-9-9 15,-8-25-15,-1-10 16,-16 10-1,-1 25-15,0 0 16,-8 18-16,8 0 16,1 17-16,8 0 15,0 0-15,0 0 16</inkml:trace>
  <inkml:trace contextRef="#ctx0" brushRef="#br0" timeOffset="41019.43">8910 7265 0,'0'0'0,"0"0"0,0 0 16,0 0-16,0 0 15,0 0 1,0 0-16,17 17 15,9 0-15,17 18 16,9-1-16,9 10 16,0-1-1,-18-8-15,1-9 16,-18 0-16,0 0 16,-17 0-16,-1 8 15,-16 10-15,-27 25 16,-8 18-16,-18-10 15,-9 1-15,18-17 16,0-18-16,17-8 16,18-9-16,17-17 15,0-9-15,0 0 16</inkml:trace>
  <inkml:trace contextRef="#ctx0" brushRef="#br0" timeOffset="41486.72">9422 7862 0,'0'0'0,"0"0"0,0 0 16,0 0-16,0 0 15,0 0-15,0 0 16,0 0-16,9 0 16,8 0-1,0 9-15,1 8 16,-1 0-16,0 1 16,1-10-16,-10 10 15,1-1-15,0 0 16,-9 1-16,-9-1 15,0 0-15,1 1 16,-10 8-16,10-9 16,-1-8-1,0-1-15,1 1 16,8 0 0,0-1-16,0-8 0,0 9 15,0 0-15,0-9 16,8 8-16,10 1 15,8 0-15,17-9 16,-17 0 0</inkml:trace>
  <inkml:trace contextRef="#ctx0" brushRef="#br0" timeOffset="41895.48">9813 7741 0,'0'0'0,"0"0"16,0 0-16,0 0 16,0 0-16,0 0 15,17 0-15,0 0 16,9 0-1,9 0-15,17 0 16,0 0-16,0-9 16,-8 9-1,-18 0-15,-9 0 0</inkml:trace>
  <inkml:trace contextRef="#ctx0" brushRef="#br0" timeOffset="42102.68">10134 7446 0,'0'0'15,"0"0"-15,0 0 0,0 0 16,0 9-16,-9 17 16,1 17-1,-10 18-15,1 26 16,-1 25-16,1-17 15,17-17-15,9-26 16,-1-26 0</inkml:trace>
  <inkml:trace contextRef="#ctx0" brushRef="#br0" timeOffset="42391.39">10638 8598 0</inkml:trace>
  <inkml:trace contextRef="#ctx0" brushRef="#br0" timeOffset="44570.4">10612 8520 0,'-9'-8'0,"-8"-1"0,8 9 16,0 0-16,0-9 15,1 1-15,-1-18 16,0-18-16,1-8 16,8-25-1,8-27-15,10-26 16,-1 8-16,18 10 15,0 8-15,-1 9 16,1 25-16,8 18 16,-8 18-16,9-1 31,-10 18-31,-8-1 0,0 10 16,-8 8-16,-9 0 15,-1 0-15,1 0 16,-9 17-16,-9 0 15,-8 9-15,-9 9 16,0 0-16,0-9 16,8 0-16,1-9 15,8 0 1,9 1-16,0-1 16,18 0-16,-1 9 15,18 0-15,-1 0 16,10 0-16,-18-8 15,0-1-15,-9 0 16,-8 9-16,-9 0 16,-9 9-16,-17-1 15,-26 1 1,-9 0-16,-8-9 16,8 0-16,9-18 15,17 1-15,27 0 16,8-9-16</inkml:trace>
  <inkml:trace contextRef="#ctx0" brushRef="#br0" timeOffset="45170.44">11124 8053 0,'0'0'0,"0"0"16,0 0-16,0 0 16,0 0-16,0 0 15,0 0-15,9 0 16,8 0-16,0 0 16,9 8-16,-8 1 15,-1 0-15,-8-1 16,-1 1-16,1 0 15,-9-1 1,0 1-16,-9 8 16,1 1-16,-1-1 15,-8 0-15,-1 1 16,1-10-16,8 1 16,1 0-16,8-1 15,0-8-15,0 9 16,0-9-1,0 0-15,17 9 16,18-1-16,-1 1 16,1 0-1,-9-1-15,9 1 0,0-9 16,-9-9-16,-9 9 16</inkml:trace>
  <inkml:trace contextRef="#ctx0" brushRef="#br0" timeOffset="46418.5">11662 7291 0,'0'0'0,"0"0"15,0 0-15,0 0 16,0 0-16,0 0 16,0 0-16,0 26 15,0 25 1,18 27-16,-10 26 15,1 26-15,0-17 16,-9-27-16,0-8 16,0-8-1,0-18-15,-9-9 16,9 0-16,0-25 16,0-10-16,0 1 15</inkml:trace>
  <inkml:trace contextRef="#ctx0" brushRef="#br0" timeOffset="46701.46">11879 7646 0,'0'0'0,"0"0"0,0 0 16,0 0-16,0 17 16,0 9-16,0 17 15,0 18-15,0-1 16,0 1 0,0-18-16,0 1 15,18-10-15,-1-8 16,-8-8-16</inkml:trace>
  <inkml:trace contextRef="#ctx0" brushRef="#br0" timeOffset="47119.56">12079 7394 0,'0'0'0,"0"0"0,0 0 15,0 9-15,0 0 16,0 8-16,9 0 16,8 18-16,9-9 15,9 9-15,17-1 16,0 1-1,-8 0-15,-1-9 0,0 0 16,-17 0 0,1-9-16,-19 0 15,1 18-15,-9 17 16,-17 17-16,-18 0 16,-9 9-16,-8 9 15,-9 0-15,18-18 16,8-17-16,9-9 15,9 0 1,0-17-16,17-17 16</inkml:trace>
  <inkml:trace contextRef="#ctx0" brushRef="#br0" timeOffset="47635.8">12722 8200 0,'-9'0'0,"9"0"15,0 0-15,0 0 16,0 0-16,0 0 16,0 0-16,0 0 15,0 0-15,0 0 16,0 0 0,0 0-16,17 0 15,1 9-15,-1-1 16,0 1-16,-8 0 15,0 8-15,0 0 16,-1 1-16,-16 8 16,-1 8-16,-9-8 15,1 0-15,0 0 16,-1 0-16,1 0 16,8-9-1,1-8-15,8 0 16,0-1-16,0 1 15,17 0-15,0 8 16,18 0-16,0-8 16,8 0-16,-25-1 15</inkml:trace>
  <inkml:trace contextRef="#ctx0" brushRef="#br0" timeOffset="65785.44">1129 9049 0,'0'-9'0,"-17"0"0,-10 1 0,27-1 15,-26 9-15,9 0 16,-9 9-16,9 8 16,-9 26-16,-18 18 15,18 17-15,9-17 16,17-10 0,0-16-16,0-9 0,17-17 15,9-1 1,0-16-16,35-10 15,-9-25-15,9-9 16,-9 18-16,-9-1 16,-17 18-16,-8 17 15,-18 0 1,17 17-16,9 18 16,-8-1-16,8 9 15,0 1-15,-9-18 16,9 0-16,0-18 15,0 1-15,0-18 16,-8-8-16,8-18 16,-18-17-16,1 1 15,8-1 1,-17 17-16,9 18 16</inkml:trace>
  <inkml:trace contextRef="#ctx0" brushRef="#br0" timeOffset="66400.67">1737 8694 0,'0'0'0,"0"0"0,0 0 15,0 0-15,0 0 16,0 0-16,0 0 15,0 26-15,8 8 16,10 18 0,-18 17-16,8 9 15,-16 9-15,8 8 16,-18-8-16,10-26 16,-1-18-16,9-9 15,0-8-15,0-8 16,0-10-1,0 1-15,0-9 16,0-9-16,9-8 16,17-26-16,0 8 15,9 1 1,17-1-16,-9 9 0,-17 9 16,0 8-16,-8 9 15,-10 0-15,1 17 16,0 1-1,8 16-15,-17 1 16,0-9-16,0 0 16,9 0-16,8-18 15,0 1-15,-8 0 16</inkml:trace>
  <inkml:trace contextRef="#ctx0" brushRef="#br0" timeOffset="66717.2">2544 9118 0,'-8'0'0,"-1"0"16,0 0-16,-8 9 16,0-1-16,-9 10 15,-1 8-15,1 8 16,9 1-16,0 0 16,8-10-1,9 1-15,0 0 16,9-8-16,-1-10 15,10 1-15,-1-9 16,0-9-16,1 1 16,-1-18-16,-8 0 15,0-17 1,-18-1-16,-17-8 16,0 18-16,0 8 15,0 8-15,8 1 16,1 17-16,8 0 15,1 0-15</inkml:trace>
  <inkml:trace contextRef="#ctx0" brushRef="#br0" timeOffset="66966.66">2675 8616 0,'0'0'0,"0"0"0,0 0 16,0 0-16,0 17 16,0 18-16,0 25 15,0 10 1,-9 16-16,0 9 16,-8 1-16,8-10 15,9-16-15,-9-18 16,9-18-16,0-8 15,9-17-15</inkml:trace>
  <inkml:trace contextRef="#ctx0" brushRef="#br0" timeOffset="67417.28">2979 9161 0,'-9'0'0,"9"0"0,0 0 16,0 0-16,0 0 15,0 0-15,0 9 16,0-9-16,17 9 15,1-9-15,16-9 16,1 0 0,0 1-16,0-10 15,-9 1-15,0 0 16,-18-1-16,1 10 16,-18-1-16,1 0 15,-1 9-15,-17 0 16,0 0-16,-9 18 15,0-1 1,1 18-16,16 8 16,1 0-16,17-8 15,17 0-15,1-10 16,25 1-16,35-8 16,-26-10-1</inkml:trace>
  <inkml:trace contextRef="#ctx0" brushRef="#br0" timeOffset="68483.77">4342 8919 0,'-9'0'0,"1"-9"16,-1 9-16,0-9 15,0 1-15,1-1 16,-10 0-16,-8 1 16,-17 8-16,8 0 15,0 17-15,9 0 16,9 1-16,0 8 15,17 0 1,0 0-16,0 8 16,17-8-16,0 0 15,-8-8-15,0-1 16,-1-8-16,1-1 16,-18 10-16,-17-1 15,0 9-15,0 0 16,0-9-16,9-8 15,0 8 1,8-8-16,9-9 16</inkml:trace>
  <inkml:trace contextRef="#ctx0" brushRef="#br0" timeOffset="68984.46">4359 8979 0,'0'0'0,"0"0"0,0 0 16,0 0-16,0 0 16,0 0-16,0 0 15,0 18-15,0-1 16,0 9-16,0-9 16,0 1-16,9-10 15,0 1 1,-1 0-16,1-9 15,0 0-15,-1-9 16,1 0-16,0 1 16,-1-1-16,1 0 15,0 1-15,-9-1 16,0 9-16,0 0 16,8 0-1,1 0-15,9 17 16,16 27-16,1 25 15,-9 9-15,0 0 16,-17 0-16,-1-9 16,-8 9-16,-8-9 15,-1-25 1,-17-1-16,0-17 16,-9 0-16,9-18 15,-9-8-15,1-8 16,-1-18-16,18-9 15,-1 1-15,18-1 16,0 18 0</inkml:trace>
  <inkml:trace contextRef="#ctx0" brushRef="#br0" timeOffset="69400.73">5045 8867 0,'0'0'0,"0"0"16,-8-9-16,-1 0 15,0 9-15,-17 0 16,0 0-16,0 18 15,0-1-15,0 9 16,0 9-16,9 8 16,17 0-1,0 9 1,8 0-16,10-8 0,16-1 16,-8-17-16,0 0 15,-17 0-15,0-18 16,-9 10-16,-9-1 15,-8 0-15,-9 1 16,-18-10 0,10 1-16,7 0 15,27-1-15,0-8 16</inkml:trace>
  <inkml:trace contextRef="#ctx0" brushRef="#br0" timeOffset="69617.38">5176 9075 0,'-9'0'0,"0"0"0,0 0 15,9 0-15,0 0 16,0 0-16,0 0 16,0 0-16,0 0 15,18-9-15,-1 0 16,18 1-1,0-10-15,17 1 16,9 0-16,8 8 16,-43 9-16</inkml:trace>
  <inkml:trace contextRef="#ctx0" brushRef="#br0" timeOffset="70003.67">5323 8668 0,'0'0'0,"0"0"16,0 0-16,0 0 16,0 0-16,0 0 15,0 0-15,0 0 16,-9 26-16,1 17 16,-10 18-1,1 16-15,0 10 16,-1 17-16,10-9 15,8-8-15,0-27 16,17-16-16,0-1 16,-8-26-16,0-8 15</inkml:trace>
  <inkml:trace contextRef="#ctx0" brushRef="#br0" timeOffset="70949.34">5532 9170 0,'0'0'0,"0"0"16,0 0-16,0 0 16,8 0-16,10 9 15,-1-1-15,0-8 16,1 0-16,8 0 15,0-8-15,-9-1 16,1 0-16,-1 1 16,-8-1-16,-1 0 15,1 1 1,-9-1-16,-9 0 16,1 1-16,-1-1 15,0 9-15,1 0 16,-10 0-16,1 9 15,-1 8-15,1 0 16,8 18 0,1 8-16,8 1 15,0-10-15,8-8 16,10 0-16,-1 0 16,0-9-16,1-8 15,-1 0-15,9-9 16,9-9-16,0 0 15,-1-8-15,-7 0 16,-1-1 0,-18 10-16,1 8 15,0 0-15,-1 0 16,-8 0-16,0 8 16,0 10-16,0-1 15,0 0-15,0-8 16,0 0-16,0-1 15,0-8 1,0 0-16,0 0 16,0 0-16,18-8 15,-1-18-15,9 0 16,9-9-16,-9 9 16,0 9-16,0 0 15,-9-1-15,-8 10 16,0 8-1,-1 0-15,1 0 16,0 17-16,-1 0 16,1 1-16,-9-1 15,0-9-15,0 1 16,0 0-16,0-9 16,9-9-16,8-8 15,18-9 1,0-9-16,-1-8 15,10 8-15,-9 9 16,-9 9-16,-9 8 16,0 9-16,1 0 15,-1 18-15,0 16 16,1 18-16,-1 0 16,9-9-1,0 1-15,26-10 16,-8-16-16</inkml:trace>
  <inkml:trace contextRef="#ctx0" brushRef="#br0" timeOffset="79848.17">1285 10079 0,'0'0'0,"0"0"0,0 0 0,0 9 0,0 17 16,0 17-1,-8 27-15,-1 33 16,-9 19-16,10-10 16,-10-8-16,1-17 15,8-9-15,-17-9 16,18-17-16,8-26 15,8-17-15</inkml:trace>
  <inkml:trace contextRef="#ctx0" brushRef="#br0" timeOffset="80514.92">1468 10278 0,'0'0'0,"0"0"0,0 0 0,0-8 16,0-1-1,26 0-15,-18 1 16,27-9-16,-18-1 16,18 10-16,0-1 15,8 0-15,9 9 16,0 0 0,-17 18-16,-17-10 15,-10 10-15,1 7 16,-9 19-16,-9 8 15,-17 0-15,9 17 16,-1-8-16,10-9 16,8-9-16,0-17 15,0 0-15,0 0 16,8-9 0,10-8-16,8-1 15,17 1-15,18-18 16,-17-8-16,-1-9 15,0-8-15,1-1 16,-18 0-16,0 18 16,-26 0-16,9 8 15</inkml:trace>
  <inkml:trace contextRef="#ctx0" brushRef="#br0" timeOffset="80748.21">1954 10296 0,'0'0'16,"0"0"-16,0 0 0,0 17 15,0 9 1,-9 26-16,0 35 16,-8 8-16,0 9 15,-1 8-15,10-8 16,-10-17-16,18-9 15,0-26-15,18-17 16,-1-9-16,9-9 16</inkml:trace>
  <inkml:trace contextRef="#ctx0" brushRef="#br0" timeOffset="81264.61">2266 10227 0,'0'0'0,"0"0"0,0 0 16,0 0-16,9 17 15,9 0-15,16 9 16,1 9-16,17-1 15,0-8 1,0 0-16,0 0 16,-8-8-16,-1-10 15,-17 1-15,-8 0 16,-1 8-16,-8 0 16,-18 18-16,-17 17 15,-9 9-15,-26 8 16,-8-9-16,-9 1 15,0-9 1,17 0-16,26-26 16,18 0-16,8-17 15,9-9-15,0 0 16</inkml:trace>
  <inkml:trace contextRef="#ctx0" brushRef="#br0" timeOffset="81697.71">2926 10460 0,'0'0'0,"0"0"16,0 0-16,0 0 15,18 0-15,-1 0 16,18 0-16,0 9 16,17-9-16,0 0 15,0 0-15,-9 0 16,1 0 0,-18 0-16,-9 0 15,9 0-15,-17 0 16</inkml:trace>
  <inkml:trace contextRef="#ctx0" brushRef="#br0" timeOffset="81866.62">3039 10642 0,'0'0'0,"0"0"0,9 0 16,8 9-16,18 0 15,0-1-15,17 1 16,9-18-16,-18 9 16</inkml:trace>
  <inkml:trace contextRef="#ctx0" brushRef="#br0" timeOffset="82231.38">3960 10079 0,'0'0'0,"0"0"16,0 0-16,0 26 15,0 18-15,8 25 16,-16 26-16,-1 26 16,-8 1-16,-1-18 15,10-18-15,8-25 16,0-1-16,0-25 15,8-18 1,-8-17-16</inkml:trace>
  <inkml:trace contextRef="#ctx0" brushRef="#br0" timeOffset="82764.85">4272 10270 0,'0'0'0,"0"0"16,0 0-1,18 0-15,-1 0 0,1-9 16,8 0-1,8 9-15,10 0 16,-10 0-16,-7 0 16,-1 9-16,-9 0 15,-8-1-15,-1 10 16,1-1-16,-9 18 16,-9 8-1,-8 9-15,0 9 16,-1-18-16,1 0 15,8-17-15,0 0 16,9-8-16,0-1 16,0-8-16,0-1 15,0 1 1,0 0-16,9-9 0,9 0 16,-1 0-1,18-9-15,-1 0 16,1-17-16,0 0 15,8 0-15,-8 0 16,-9 0-16,0 0 16,-9 9-16,-8 8 15</inkml:trace>
  <inkml:trace contextRef="#ctx0" brushRef="#br0" timeOffset="83013.97">4793 10062 0,'0'0'0,"0"0"16,0 0-16,0 0 15,0 9 1,0 8-16,-8 18 16,-1 8-16,0 26 15,-8 26-15,-9 18 16,0 8-16,9-17 15,-1-9-15,9 1 16,1-10-16,-1-34 16,18 0-16,8-26 15</inkml:trace>
  <inkml:trace contextRef="#ctx0" brushRef="#br0" timeOffset="83278.16">5080 10789 0,'0'0'0,"0"0"0,0 0 15,0 0 1,0 9-16,0 8 16,0 1-16,0 16 15,0 27-15,9 8 16,-1-34-16</inkml:trace>
  <inkml:trace contextRef="#ctx0" brushRef="#br0" timeOffset="83849.36">5254 10400 0,'0'0'0,"0"0"16,0 0-16,0 0 16,0 0-16,0 0 15,8 0-15,10 0 16,8 8-16,17 10 16,9-1-1,9 0-15,0 1 16,-18-10-16,1 1 15,-18 0-15,0-1 16,-9 1-16,-8-9 16,0 0-16,-9 17 15,-9 9-15,-17 9 16,-9 8 0,-8 9-16,-9-9 15,8 1-15,9-18 16,1 0-16,16-9 15,1-8-15,17-9 16</inkml:trace>
  <inkml:trace contextRef="#ctx0" brushRef="#br0" timeOffset="84481.12">6192 10114 0,'0'0'0,"0"0"15,0 0-15,0 0 16,0 0-16,-9 0 16,0 0-16,0 0 15,1 0-15,-18 17 16,0 18-16,0 0 15,-9 8-15,18 9 16,-1 17 0,1 35-16,8-17 15,9-9-15,9-18 16,8 1-16,18-9 16,8-9-16,-8-17 15,17-17-15,9-1 16,8-8-16,1-8 15,-9-18 1,-1 0-16,-16-18 16,-1-16-16,-8-9 15,-9-1-15,-17 1 16,-9 8-16,-9 18 16,0 8-16,1 1 15,-10-1-15,1 9 16,0 9-16,-1-1 15,10 18 1,8 9-16</inkml:trace>
  <inkml:trace contextRef="#ctx0" brushRef="#br0" timeOffset="84747.37">6539 10296 0,'0'0'0,"0"0"0,0 0 15,-9 0-15,1 8 16,-10 10-16,-8 8 16,-17 17-1,-9 9-15,-1 9 16,1-1-16,18-16 15,8-10-15,8-8 16,10 0-16,8-17 16</inkml:trace>
  <inkml:trace contextRef="#ctx0" brushRef="#br0" timeOffset="84917.64">6174 10365 0,'0'0'0,"0"0"0,0 0 16,18 17-16,8 18 16,8 17-16,10 9 15,-10-9-15,19 0 16,-10 0 0,-26-35-16</inkml:trace>
  <inkml:trace contextRef="#ctx0" brushRef="#br0" timeOffset="85182.05">7121 9949 0,'0'0'0,"0"0"0,0 9 15,0 26-15,0 34 16,8 18-16,-16 8 16,-1 0-1,0 18-15,-8-9 16,8-26-16,9-26 16,0-18-16,0-17 15,0-8-15</inkml:trace>
  <inkml:trace contextRef="#ctx0" brushRef="#br0" timeOffset="85653.15">7129 10166 0,'0'0'0,"0"0"0,0 0 15,0 0-15,0 0 16,18-9-16,8 1 16,9-1-1,-1 0-15,1 1 16,0-1-16,-1 0 16,-7 9-16,-1 0 15,-9 0-15,-8 0 16,-1 18-16,1-1 15,0 0-15,-1 18 16,-16 0 0,-1-1-16,0 9 15,9-17-15,0 0 16,0 0-16,0 0 16,0-8-16,9-1 15,0-8-15,8-1 16,0 1-16,9 0 15,9-18 1,0 0-16,0-8 16,-1-9-16,10 0 15,-1-9-15,-8-8 16,-9 8-16</inkml:trace>
  <inkml:trace contextRef="#ctx0" brushRef="#br0" timeOffset="85897.72">7702 10019 0,'0'0'0,"0"0"0,0 0 15,0 0-15,0 0 16,0 17-16,-8 26 16,-1 9-16,-8 9 15,-9 25 1,-9 36-16,9 8 15,9-18-15,-1-8 16,10-26-16,8 0 16,0-9-16,0-17 15,0-34-15</inkml:trace>
  <inkml:trace contextRef="#ctx0" brushRef="#br0" timeOffset="86316.85">7902 10469 0,'0'0'0,"0"0"15,0 0-15,0 9 16,0-1-16,0 1 15,9 0-15,8-1 16,1 1-16,-1 0 16,0 8-1,1 0-15,-10 1 16,1-1-16,0 9 16,-18 0-16,0 0 15,-8 0-15,0 0 16,-1 0-16,10-18 15,-1 1-15,0 0 16,9-1-16,0 1 16,0-9-16,0 9 15,0-9 1,18 8-16,-1 1 16,9 0-16,35-1 15,8 1-15,-43-9 16</inkml:trace>
  <inkml:trace contextRef="#ctx0" brushRef="#br0" timeOffset="86696.96">8111 10149 0,'0'0'0,"0"0"0,0 0 15,17 0-15,0 17 16,1 0-16,16 1 16,19 16-16,-1 1 15,8-9 1,1 0-16,0 0 0,0 0 15,-9 0 1,-26-18-16,0 1 16,-17 0-16,-1-1 15,1 1-15,-18 17 16,-25 43-16,-18 18 16,-27 17-16,-33 34 15,-27 10-15,-105 103 16</inkml:trace>
  <inkml:trace contextRef="#ctx0" brushRef="#br0" timeOffset="93162.36">1745 11803 0,'0'0'0,"0"0"0,0 0 16,0 0-16,0 0 15,18 0-15,-10 0 16,10 8-1,17 1-15,17 0 16,-9-1-16,9 1 16,-8 0-16,8-1 15,26 1-15,-9-9 16,-25 0-16</inkml:trace>
  <inkml:trace contextRef="#ctx0" brushRef="#br0" timeOffset="93383.71">1841 12201 0,'0'0'0,"0"0"0,0 0 15,17 0-15,9 9 16,18-1-16,17 1 16,43-9-16,261 0 15</inkml:trace>
  <inkml:trace contextRef="#ctx0" brushRef="#br0" timeOffset="94828.84">3117 11300 0,'0'-8'0,"0"8"16,0 0-16,0 0 15,0 0-15,-8 0 16,-1 0-16,-17 26 15,-9 43-15,-8 44 16,-1 34 0,10 26-16,16-17 15,18 0-15,0-18 16,18-34-16,8-8 16,0-27-16,9-8 15,17-27-15,26-16 16,-43-10-16</inkml:trace>
  <inkml:trace contextRef="#ctx0" brushRef="#br0" timeOffset="96011.68">3743 11595 0,'0'0'0,"0"0"16,0 0-16,0 0 16,0 0-16,0 9 15,0 8-15,0 9 16,8 9 0,1 16-16,-18 19 15,1-10-15,-10 1 16,-8-9-16,0 0 15,-9-9-15,-8 1 16,0-1-16,-1-17 16,1-9-16,-1-8 15,10-1 1,-1-8-16,18-8 16,-1-1-16,1-8 15,17-9-15,0-17 16,9-1-16,8 10 15,0-1-15,1 18 16,-1-1 0,0 1-16,-8 8 15,0 9-15,-1 0 16,10 9-16,-1 8 16,1 18-16,-1 0 15,9 17-15,-9 0 16,9-1-16,9 10 15,-9-18-15,-9 1 16,1-18 0,-1-18-16,9-8 15,-8 0-15</inkml:trace>
  <inkml:trace contextRef="#ctx0" brushRef="#br0" timeOffset="96246.44">3925 12106 0,'0'0'0,"0"0"16,0 0-16,0 17 16,9 1-16,-9 8 15,0 17-15,0 9 16,0 0-1,0-9-15,8-8 16,-8-9-16,0-18 16</inkml:trace>
  <inkml:trace contextRef="#ctx0" brushRef="#br0" timeOffset="96562.49">4316 11569 0,'0'0'0,"0"0"15,0 0-15,0 0 16,0 0-16,0 17 15,0 27-15,-9 16 16,0 35-16,1 9 16,-1-8-1,9-10-15,-9-8 0,9 0 16,0-26-16,0-9 16,0-8-1,9-9-15,0-17 16</inkml:trace>
  <inkml:trace contextRef="#ctx0" brushRef="#br0" timeOffset="97166">4429 11889 0,'0'0'0,"0"0"0,0 0 16,0 0 0,-9 0-16,0 18 15,1 8-15,-1 8 16,0 10-16,9 8 15,0-9-15,0 0 16,9 0 0,8-17-16,9 0 15,9-8-15,0-10 16,0-16-16,8-1 16,0-17-16,1 0 15,-18-26-15,0 0 16,-17 0-16,-9 0 15,-9 18-15,-17-1 16,0 18-16,0-1 16,0 1-1,0 8-15,8 1 16,1 8-16,8-9 16,9 9-16</inkml:trace>
  <inkml:trace contextRef="#ctx0" brushRef="#br0" timeOffset="97511.55">4759 11604 0,'0'0'0,"0"0"16,0 0-16,0 0 15,0 0-15,17 17 16,0 0-16,9 1 15,9 16 1,17 1-16,0-1 16,-8-8-1,-1 9-15,1-9 0,-18 0 16,0-9-16,-18 1 16,1-1-16,-18 18 15,-17 17 1,-17 0-16,-18 17 0,-8 0 15,-1-8 1,18-1-16,9-16 16,25-10-16,18-16 15,0-10-15</inkml:trace>
  <inkml:trace contextRef="#ctx0" brushRef="#br0" timeOffset="97766.22">5341 12192 0,'0'0'0,"0"0"0,0 0 15,0 0-15,0 0 16,0 0-16,0 18 15,-9 8-15,0 17 16,0 18-16,1-1 16,8 1-16,0-26 15,0-18-15</inkml:trace>
  <inkml:trace contextRef="#ctx0" brushRef="#br0" timeOffset="98495.66">5532 12089 0,'0'0'0,"0"0"0,0 0 15,0 0-15,0 0 16,0 0-16,17 0 16,18 0-16,17 8 15,0-8-15,17 0 16,-8 0-1,-9-8-15,-8-1 16,-1 9-16,-26 0 16</inkml:trace>
  <inkml:trace contextRef="#ctx0" brushRef="#br0" timeOffset="98697.68">5931 11829 0,'0'0'16,"0"0"-16,0 0 0,0 0 16,-9 17-16,1 18 15,-1 17-15,-8 17 16,-1 0-16,1 1 16,-1 7-1,10-16-15,-1-9 16,9-17-16</inkml:trace>
  <inkml:trace contextRef="#ctx0" brushRef="#br0" timeOffset="99363.14">6027 12721 0,'0'0'0,"0"0"15,0 0-15,0 0 16,0 0-16,0 0 15,0-9-15,0 0 16,0-25-16,0-27 16,17-34-16,18-18 15,-1-17 1,18-8-16,9 25 16,0 18-16,-9 17 15,9 17-15,-9 9 16,-9 18-16,-16 17 15,-1-1-15,0 18 16,-9 0-16,-8 9 16,-1 8-16,-8 0 15,-8 18 1,-10 0-16,-8 8 16,0 0-16,0 1 15,9-18-15,-1 0 16,1 0-16,8-9 15,9 0-15,0 1 16,9-1 0,8 0-16,1 1 15,-1-10-15,-8 1 16,0 0-16,-1-1 16,1 1-16,-18 8 15,-8 1-15,-18-1 16,-8 9-1,-1-9-15,-8 9 16,17-9-16,18-8 16,17-9-16</inkml:trace>
  <inkml:trace contextRef="#ctx0" brushRef="#br0" timeOffset="99587.87">6773 12201 0,'0'0'0,"0"0"0,0 0 16,0 9-16,0 8 16,9 18-16,-9 8 15,-9 0-15,1 1 16,-1-10-16,0-8 15</inkml:trace>
  <inkml:trace contextRef="#ctx0" brushRef="#br0" timeOffset="99928.97">7173 11630 0,'0'0'0,"0"0"0,0 0 15,0 17 1,8 9-16,-8 26 15,0 34-15,-8 18 16,-1-8-16,0-1 16,-8 0-1,17-8-15,0-35 0,0-18 16,0-8 0,9-8-16,-9-10 15</inkml:trace>
  <inkml:trace contextRef="#ctx0" brushRef="#br0" timeOffset="100164.62">7425 11950 0,'0'0'0,"0"0"16,0 9-16,8 8 15,1 9-15,-9 9 16,0 17-16,0 0 16,0 17-16,0-9 15,0-16 1,0-18-16,9-9 16,-9-17-16</inkml:trace>
  <inkml:trace contextRef="#ctx0" brushRef="#br0" timeOffset="100514.95">7598 11751 0,'0'0'0,"0"0"0,0 0 16,9 17-16,8 0 15,9 9-15,9 9 16,0 0 0,17-1-16,-9-8 15,1 0-15,-18 0 16,0-8-16,0-10 16,-17 1-16,-1 8 15,-16 9-15,-10 9 16,-16 17-1,-36 17-15,-8 9 0,26-26 16,17-17 0,9-9-16,17-18 15,1 1-15,8 0 16</inkml:trace>
  <inkml:trace contextRef="#ctx0" brushRef="#br0" timeOffset="100729.57">8154 12322 0,'0'0'0,"0"0"0,0 18 16,0-1-1,-9 9-15,1 9 0,-1-1 16,0 1-16,9 8 15,0-8 1,0-26-16</inkml:trace>
  <inkml:trace contextRef="#ctx0" brushRef="#br0" timeOffset="101181">8180 11560 0,'0'0'0,"0"0"0,0 0 16,0 0 0,0 9-16,17 8 15,18 18-15,17 0 16,-8 8-16,-1 9 15,9 17-15,0 9 16,-17 0-16,-9-9 16,-8 18-1,-18 17-15,-9 0 16,-9-26-16,-8 0 16,-8-9-16,8-26 15,26-25-15</inkml:trace>
  <inkml:trace contextRef="#ctx0" brushRef="#br0" timeOffset="101952.08">8927 11707 0,'0'0'0,"0"0"0,0 0 16,0 0-16,0 0 15,0 0 1,0 0-16,0 0 16,0 0-16,0 0 15,-9 9-15,1 8 16,-10 1-16,-8 25 16,9 9-16,-1 9 15,1 8 1,8 0-16,9-8 0,0 8 15,18 9 1,-1-17-16,18-18 16,0 0-16,8-17 15,9 0-15,0-17 16,9-9-16,-9-17 16,0-9-16,-8 0 15,8-18-15,-9-8 16,1-26-1,-10-34-15,-16 8 16,-10 9-16,-16 17 16,-1 8-16,-17 18 15,0 1-15,0 7 16,-9 18-16,-8 18 16,-1 8-16,1 17 15,8 0 1,0 1-16,27-1 15</inkml:trace>
  <inkml:trace contextRef="#ctx0" brushRef="#br0" timeOffset="107327.44">9344 11759 0,'0'0'0,"0"0"15,0 0-15,0 0 16,0 0-16,0 0 16,0 0-16,-9 18 15,-8 25-15,-9 26 16,-18 9-16,1 9 16,-1-18-16,1 9 15,8-17-15,9-1 16,9-25-1</inkml:trace>
  <inkml:trace contextRef="#ctx0" brushRef="#br0" timeOffset="107544.44">8996 11846 0,'0'0'0,"0"0"0,0 0 16,18 26-16,-1 17 16,18 9-16,0 18 15,17-1-15,-9-8 16,9-1-16,-26-25 16</inkml:trace>
  <inkml:trace contextRef="#ctx0" brushRef="#br0" timeOffset="108246.6">9839 11448 0,'0'0'0,"0"0"0,0 0 15,0 0 1,0 0-16,0 0 16,0 0-16,-9 8 15,0 27-15,-17 43 16,-8 52-16,-1 26 16,17 17-16,10-9 15,16-8-15,10-26 16,-1-26-16,18 0 15,17-35 1,9-17-16,8-17 16,-25-18-16</inkml:trace>
  <inkml:trace contextRef="#ctx0" brushRef="#br0" timeOffset="109231.6">10533 11759 0,'0'0'0,"0"0"0,0 0 0,0 0 16,0 0 0,0 0-16,9 18 15,0 25-15,-1 26 16,1 9-16,-9 18 15,-9-10-15,-17 9 16,0-8-16,0-26 16,-8-1-16,-1-16 15,-9-18 1,10-9-16,-10-8 16,10-18-16,-1 0 15,9-17-15,8-8 16,18-10-16,0 1 15,18 0-15,-1 8 16,0 0-16,1 18 16,8 0-1,-9 8-15,9 9 16,0 0-16,9 17 16,0 27-16,0 8 15,-9 8-15,0-8 16,0-8-16,-9-18 15,9 0-15,-8-18 16,-10 1 0</inkml:trace>
  <inkml:trace contextRef="#ctx0" brushRef="#br0" timeOffset="109632.92">10690 12331 0,'0'0'0,"0"0"0,0 0 15,0 0-15,0 0 16,0 0-16,0 0 16,17 0-16,0 9 15,9-1-15,1 1 16,-10 8-1,-8 1-15,-1-1 16,1 0-16,-18 1 16,1-1-16,-1 9 15,0-9-15,1 1 16,-1-10-16,0 1 16,9 0-16,0-1 15,0 1-15,0 0 16,0-1-1,0 1-15,9 0 16,8-1-16,27-16 16,8 8-16,-18 0 15</inkml:trace>
  <inkml:trace contextRef="#ctx0" brushRef="#br0" timeOffset="109939.09">11098 11837 0,'0'0'0,"0"0"15,0 0-15,0 0 16,0 0-16,0 0 15,0 9-15,0 17 16,-9 35-16,0 17 16,1 26-16,-1-1 15,0-7 1,1-10-16,-1-34 16,9-8-16,0-18 15,9-18-15,-9 1 16</inkml:trace>
  <inkml:trace contextRef="#ctx0" brushRef="#br0" timeOffset="110377.63">11315 12141 0,'0'0'0,"0"0"0,0 0 0,0 0 16,0 0-16,-9 8 15,1 10 1,-1-1-16,-8 9 16,-1 8-16,1 10 15,17-10-15,0 1 16,0-9-16,0 0 15,17-9-15,1-8 16,-1 0-16,0-18 16,9 0-1,0-17-15,0 0 16,0 0-16,-17-8 16,0 8-16,-18 0 15,0 8-15,1-8 16,-18 0-16,0 9 15,0 0 1,8 0-16,1 17 16,0 0-16,17 0 15</inkml:trace>
  <inkml:trace contextRef="#ctx0" brushRef="#br0" timeOffset="110730.54">11558 11863 0,'0'0'0,"0"0"15,0 0-15,0 0 16,0 0-16,0 0 16,0 18-16,0-1 15,17 18-15,10-1 16,7 1-1,1 0-15,8-1 16,1 1-16,-1-9 16,-17 0-16,0-9 15,-17 0-15,0 18 16,-18 17-16,-17 17 16,-17 1-16,-1-10 15,-8 1 1,17-18-16,9-17 15,9-8-15,17-10 16,0-8-16</inkml:trace>
  <inkml:trace contextRef="#ctx0" brushRef="#br0" timeOffset="111127.45">12018 12374 0,'0'0'0,"0"0"0,0 0 15,0 0-15,0 0 16,9 9 0,0 0-16,-1-1 15,1 10-15,0-10 16,-1 10-16,1-1 15,-9 0-15,-9 18 16,1-9-16,-10 0 16,-8 0-16,9 0 15,0-9-15,-1-8 16,10 0 0,-1-1-16,9 1 15,0-1-15,0 1 16,9 0-16,8-1 15,0 1-15,18 0 16,8-1-16,27-16 16,-27 8-16</inkml:trace>
  <inkml:trace contextRef="#ctx0" brushRef="#br0" timeOffset="111411.03">12322 12244 0,'0'0'0,"0"0"0,0 0 0,18 0 16,-1 9-16,0-9 16,18 0-1,0 0-15,0 0 16,17 0-16,-18 0 16</inkml:trace>
  <inkml:trace contextRef="#ctx0" brushRef="#br0" timeOffset="111614.24">12565 12071 0,'0'0'0,"0"0"0,0 0 16,0 18-16,-8-1 15,-1 18-15,0 25 16,-8 27-16,0-1 15,-1 10 1,18-27-16,0-26 16,0-25-16</inkml:trace>
  <inkml:trace contextRef="#ctx0" brushRef="#br0" timeOffset="112235.99">12835 13102 0,'-9'0'0,"0"0"0,1 0 16,-1 0-1,0 0-15,0-9 16,1 1-16,-1-1 16,0-17-16,1-17 15,-1-18-15,9-34 16,26-35 0,9-17-16,8 17 15,1 34-15,-10 10 16,19-1-16,-10 27 15,-8 8-15,-9 17 16,0 18-16,-9-1 16,1 1-16,-10 17 15,1 0-15,-9 9 16,-9 8 0,1 0-16,-19 18 15,1 0-15,9-9 16,0 0-16,8 0 15,0-1-15,9 10 16,9 17-16,8-9 16,9 1-1,0-18-15,-8 0 16,-9-9-16,-1 0 16,-16 1-16,-1-1 15,-17 9-15,-18 0 16,1 0-16,-9-9 15,17-8-15,9-9 16,26 0-16,0 0 16</inkml:trace>
  <inkml:trace contextRef="#ctx0" brushRef="#br0" timeOffset="112627.02">13277 12366 0,'0'0'0,"0"0"0,0 0 15,0 0-15,0 8 16,9 1-16,0 0 16,0-1-16,8 1 15,0 0-15,-8-1 16,0 1-16,-1 8 15,1 1-15,-18-1 16,-8 18 0,-9-1-16,-9 10 15,0-10-15,1-8 16,-1 0-16,18-17 16,-1-1-16,10 1 15,8 0-15,0-1 16,8 1-16,10 0 15,8-1 1,8-16-16,18 8 16,18-9-16,-27 0 15</inkml:trace>
  <inkml:trace contextRef="#ctx0" brushRef="#br0" timeOffset="112897.55">13703 11967 0,'0'0'0,"0"0"0,0 18 0,9 8 16,-1 26-16,1 8 15,0 27-15,-18 17 16,0 8-1,-8 1-15,0-9 16,-1-18-16,1-34 16,26 0-16,8-17 15,-8-26-15</inkml:trace>
  <inkml:trace contextRef="#ctx0" brushRef="#br0" timeOffset="113283.5">14102 12218 0,'0'0'0,"0"0"15,0 0-15,0 0 16,0 0-16,-8 18 15,-1 25-15,0 9 16,-8 9-16,0-1 16,17-8-1,0-8-15,0-18 16,8 0-16,10-18 16</inkml:trace>
  <inkml:trace contextRef="#ctx0" brushRef="#br0" timeOffset="113859.98">14207 12019 0,'0'0'0,"0"0"16,0 0-16,0 0 15,0 0-15,0 0 16,0 0-16,0 0 16,0 0-1,0 0-15,0 0 16,0 0-16,0 0 16,0 0-16,0 0 15,0 0-15,0 0 16,0 0-16,0 0 15,0 0-15,0 0 16,0 0 0,0 0-16,0 0 15,0 0-15,0 0 16,0 0-16,0 0 16,8 9-16,10 8 15,8 1-15,8 8 16,1 0-16,17 0 15,-8 0 1,-1-1-16,-17 1 16,0-8-16,-8-1 15,-10 18-15,-8 17 16,-8 0-16,-27 8 16,-9 18-16,-8-8 15,9-1-15,0-9 16,8-16-1,0-18-15,26-18 16,9 1-16</inkml:trace>
  <inkml:trace contextRef="#ctx0" brushRef="#br0" timeOffset="114226.57">14450 12634 0,'0'0'0,"0"0"0,0 0 15,0 0-15,0 0 16,0 0-16,17 0 16,1 9-1,8 0-15,0-1 16,0 1-16,-9-1 15,-8 1-15,-1 8 16,1 1-16,-18-1 16,1 18-16,-1-1 15,-8-8-15,-1 0 16,1-8-16,8-10 16,1 1-1,8 0-15,0-1 16,8 1-16,18 0 15,9-9-15,-9 0 16</inkml:trace>
  <inkml:trace contextRef="#ctx0" brushRef="#br0" timeOffset="114826.35">14745 11517 0,'0'0'16,"0"0"-16,0 0 0,0 0 16,0 0-1,0 0-15,0 0 16,0 0-16,0 0 16,0 0-16,0 0 15,0 0-15,9 0 16,8 17-1,26 18-15,18 8 0,9 27 16,-1 7 0,-8 10-16,0 8 15,-26 1-15,-9 25 16,-9 26-16,-17-17 16,-17 9-16,-9-1 15,-1-43-15,19-51 16</inkml:trace>
  <inkml:trace contextRef="#ctx0" brushRef="#br0" timeOffset="174035.15">17411 13128 0,'0'0'0,"0"0"0,0 0 15,0 0-15,0 0 16,17 0-16,-8 8 16</inkml:trace>
  <inkml:trace contextRef="#ctx0" brushRef="#br0" timeOffset="176085.26">1537 13518 0,'0'0'0,"0"0"0,0 0 15,0 0-15,0 0 16,17 0-16,9 0 16,0 8-1,18 1-15,-1-9 16,9 0-16,9 0 16,9 0-16,-27 0 15,1 0-15,-18 0 16,-9 9-16</inkml:trace>
  <inkml:trace contextRef="#ctx0" brushRef="#br0" timeOffset="176318.19">1537 13743 0,'0'0'0,"0"0"0,0 0 15,0 0-15,0 0 16,17 8-16,18 1 16,26 0-16,26-18 15,17 9 1,-43 0-16</inkml:trace>
  <inkml:trace contextRef="#ctx0" brushRef="#br0" timeOffset="180867.56">2848 13275 0,'0'0'0,"0"0"0,0 9 16,9 8-16,0 0 16,-1 18-1,1 0-15,0 8 16,-1 9-16,-8 0 15,-8 17-15,-18-8 16,-9 8-16,-9-8 16,-8-9-16,0-9 15,9-17 1,-1-17-16,10-1 16,-1-16-16,18-1 15,-1-26-15,1-8 16,17-18-16,0 1 15,17 8-15,1 8 16,8 10-16,8-1 16,1 18-16,9 0 15,-10 17-15,1 0 16,0 17 0,8 26-16,-8 9 15,-9 9-15,9 8 16,-9-8-16,0-18 15,0 0-15,0-17 16,0-8 0,-9-10-16</inkml:trace>
  <inkml:trace contextRef="#ctx0" brushRef="#br0" timeOffset="181520.08">3378 13751 0,'0'0'15,"0"0"-15,0 0 0,0 0 16,0 18-1,0 8-15,0 8 16,0 18-16,0 9 16,0 8-16,0 1 15,17-10-15,-8-34 16</inkml:trace>
  <inkml:trace contextRef="#ctx0" brushRef="#br0" timeOffset="182217.92">4064 13275 0,'0'0'0,"0"0"0,9 0 16,8 17-16,-8 1 15,-1 8-15,-8 8 16,0 18 0,-8 0-16,-10 0 15,-8 18-15,0-10 16,0 1-16,-9-18 15,-8 0-15,0-17 16,8 0-16,0-17 16,9 0-1,0-1-15,0-16 16,0-1-16,9-17 16,8-17-16,9-1 15,0 1-15,9 8 16,8 1-16,0-1 15,1 18-15,-1 0 16,0 17-16,9 0 16,1 17-1,-1 0-15,0 18 16,8 17-16,1-9 16,0 0-16,-9 1 15,0-18-15,9 0 16,8 0-16,1-9 15,-18-8-15</inkml:trace>
  <inkml:trace contextRef="#ctx0" brushRef="#br0" timeOffset="182601.3">4177 13760 0,'0'0'0,"0"0"0,0 0 16,0 0-16,9 0 15,8 0-15,0 0 16,18 0-16,-9 0 16,0 0-16,0 9 15,-17-1-15,0 1 16,-1 0-16,-8 8 15,-8 0 1,-1 1-16,-17 8 16,0 0-16,8 0 15,1-9-15,8-8 16,9-1-16,0 1 16,0 0-16,9-1 15,8 1-15,18 0 16,9-9-1,25-9-15,18 0 16,-44 9-16</inkml:trace>
  <inkml:trace contextRef="#ctx0" brushRef="#br0" timeOffset="182935.86">4846 13171 0,'0'0'0,"0"0"0,0 0 15,0 9-15,0 17 16,0 26-16,0 8 16,-9 27-16,0 8 15,0 18 1,9-18-16,0-8 16,0-9-16,0-18 15,0-16-15,0-18 16</inkml:trace>
  <inkml:trace contextRef="#ctx0" brushRef="#br0" timeOffset="183473.09">5202 13500 0,'0'0'0,"0"0"0,0 0 15,0 0-15,0 0 16,-9 0-16,0 9 16,1 0-1,-1 8-15,0 0 16,0 9-16,1 9 16,-1 8-16,9 0 15,0-8-15,9-9 16,8-9-16,1-8 15,-1 0-15,9-1 16,9-16 0,17-1-16,-9-17 15,-17 0-15,0 0 16,-17 0-16,0 0 16,-18-9-16,0 1 15,-17 17-15,0-1 16,0 10-16,9 8 15,17 0 1,0 0-16</inkml:trace>
  <inkml:trace contextRef="#ctx0" brushRef="#br0" timeOffset="188227.86">5471 13206 0,'0'0'0,"0"0"0,0 0 16,0 0-16,0 0 16,0 0-16,0 0 15,0 17-15,8 0 16,10 1-16,17 16 16,-1 1-16,18 0 15,0-9-15,-8 0 16,-1 0-1,-17-9-15,0 0 16,-8 1-16,-10-1 16,1 0-16,-18 18 15,-17 17-15,0 17 16,-17 0-16,-9 9 16,0-17-16,17-18 15,0 1 1,1-18-16,16 0 15,10-18-15,8 1 16,8-9-16</inkml:trace>
  <inkml:trace contextRef="#ctx0" brushRef="#br0" timeOffset="188433.52">5992 13795 0,'0'0'0,"0"0"0,0 0 0,0 8 15,0 10-15,-9 16 16,9 10 0,0 8-16,9 17 15,8-17-15</inkml:trace>
  <inkml:trace contextRef="#ctx0" brushRef="#br0" timeOffset="189083.38">6365 13266 0,'0'0'0,"0"0"0,0 0 0,0 0 16,-8 0-1,-1 0-15,0 9 16,0 8-16,-8 1 16,8-1-16,-8 18 15,0-1-15,-1 18 16,1 0-16,8 18 15,9 7-15,9-16 16,8-18 0,1-8-16,16 0 15,19-9-15,-1-9 16,8-8-16,1-18 16,0-17-16,17-17 15,-26-9-15,-17 8 16,-9 1-16,0 0 15,-9-18-15,-8-8 16,-18 8 0,-8 18-16,-9 8 15,0 1-15,0 16 16,0 1-16,8 0 16,1 8-16,0 0 15,17 9-15,0 0 16,0 0-16,0 0 15</inkml:trace>
  <inkml:trace contextRef="#ctx0" brushRef="#br0" timeOffset="189319.07">6652 13388 0,'0'0'0,"0"0"15,0 0-15,0 0 16,-9 0-16,0 17 16,-17 9-16,0 9 15,0 8-15,0 9 16,9 0-16,-1-9 16,10-8-16,8-1 15,0-16-15</inkml:trace>
  <inkml:trace contextRef="#ctx0" brushRef="#br0" timeOffset="189468.75">6435 13396 0,'0'0'0,"0"0"15,0 0-15,17 18 16,18-1-16,0 18 15,8-1-15,-17-16 16</inkml:trace>
  <inkml:trace contextRef="#ctx0" brushRef="#br0" timeOffset="190768.26">6608 13518 0,'0'0'0,"0"0"16,0 0-16,-8-9 16,8 0-16,0 1 15,0-1 1,0 9-16,0 0 16,0 0-16,0 0 15,0 0-15,0 0 16,0 0-16,0 0 15,0 0-15,8 17 16,10 1-16,8 16 16,8 1-16,45 34 15,-27-17 1</inkml:trace>
  <inkml:trace contextRef="#ctx0" brushRef="#br0" timeOffset="191554.99">7173 13154 0,'0'0'0,"0"0"0,0 0 15,0 0 1,0 0-16,0 8 15,0 18-15,0 35 16,-9 43-16,0 26 16,1 8-16,-1-16 15,0-18-15,9-26 16,0 0-16,0-26 16,0-9-16,0-17 15</inkml:trace>
  <inkml:trace contextRef="#ctx0" brushRef="#br0" timeOffset="192601.25">7494 13483 0,'0'0'0,"0"0"0,-9-9 15,9 9-15,-8 0 16,-1 0-16,0 0 15,1 0 1,-1 0-16,-17 18 16,9-1-16,-1 18 15,1 25-15,-1 1 16,1-1-16,17-16 16,0-1-16,17-17 15,1 0-15,8-17 16,9-1-1,-1-16-15,18-27 16,-8-8-16,-9-9 16,-9 0-16,0 0 15,-18 0-15,-16 17 16,-1 1-16,-8 16 16,-9 1-16,0 8 15,8 9-15,1 0 16,8 0-1,9 0-15,0 0 16,0 0-16</inkml:trace>
  <inkml:trace contextRef="#ctx0" brushRef="#br0" timeOffset="192993.22">7650 13214 0,'0'0'0,"0"0"16,0 0-16,0 0 16,0 0-16,0 0 15,0 0-15,9 0 16,0 0-16,8 9 16,0 8-1,1 1-15,17 8 16,-1 0-16,10 0 15,-1 0-15,1 0 16,-1 0-16,-17 0 16,0-9-1,-17-8-15,-1-1 16,1 10-16,-18-1 16,-8 26-16,-18 18 15,-17 17-15,-17 8 16,-1-8-16,1-8 15,17-10-15,8-16 16,18-10-16,18-16 16</inkml:trace>
  <inkml:trace contextRef="#ctx0" brushRef="#br0" timeOffset="193518">7963 13864 0,'0'0'0,"0"0"0,0 0 16,0 0-16,0 0 16,0 0-16,17 9 15,1-1-15,-1 1 16,0 0-16,18 8 15,-9 0-15,0-8 16,-8 0 0,-10-1-16,1 10 15,0-10-15,-18 10 16,0-1-16,-8 0 16,0 9-16,-1-8 15,1-10-15,8 1 16,1-1-16,8 1 15,0 0 1,8 8-16,18 0 16,9-8-16,17 0 15,0-1-15,-17-8 16</inkml:trace>
  <inkml:trace contextRef="#ctx0" brushRef="#br0" timeOffset="194601.43">8571 13890 0,'0'0'0,"0"0"0,0 0 15,0 0-15,9 0 16,8 0-16,9 0 16,9 0-16,17 0 15,-9-9-15,9 9 16,0 0-1,27 9-15,-10 0 0,-34-1 16</inkml:trace>
  <inkml:trace contextRef="#ctx0" brushRef="#br0" timeOffset="194803.92">8805 13544 0,'0'0'0,"0"0"0,-8 0 16,-1 17-16,0 35 16,-8 17-16,8 18 15,1 17-15,8 0 16,8 0-16,10-35 16,-10-26-16,1-26 15</inkml:trace>
  <inkml:trace contextRef="#ctx0" brushRef="#br0" timeOffset="195269.2">9465 13457 0,'0'0'0,"0"0"0,0 0 15,0 0-15,9 0 16,8 17-16,1 18 16,-1 8-16,-8 26 15,-1 1-15,-16-1 16,-1 0-16,-8-8 16,-9 0-1,-9-9-15,0-9 16,-8-17-16,8 0 15,0-18-15,1-8 16,-1-8-16,0-1 16,18-17-1,-1 9-15,10 0 16,8-1-16,0 1 16,8 8-16,10-8 15,-1 8-15,9 9 16,9 0-16,0 18 15,8 8-15,9 8 16,-8 10-16,-18-1 16,0 0-16,8 0 15,1-8-15,-17-26 16</inkml:trace>
  <inkml:trace contextRef="#ctx0" brushRef="#br0" timeOffset="195441.18">9917 13977 0,'0'0'0,"0"0"16,0 17-16,9 26 16,-1 9-16,1 9 15,-9-1-15,9-34 16</inkml:trace>
  <inkml:trace contextRef="#ctx0" brushRef="#br0" timeOffset="197017.28">10186 14817 0,'0'0'0,"0"0"15,0 0-15,0 0 16,-9-9-16,1-8 16,8-44-1,0-34-15,17-44 16,18-34-16,0 26 16,8 0-16,9 8 15,-9 44-15,1 8 16,-1 18-16,1 17 15,-18 17 1,0 18-16,-9 0 16,-8-1-16,0 18 15,-1 0-15,1 0 16,-9 18-16,-9 16 16,1 1-16,-10 8 15,1 0-15,8-17 16,9 0-16,0 0 15,0 0-15,0-8 16,18-1 0,-1 9-16,9 0 15,-9 0-15,1-9 16,-10 1-16,1-1 16,-9 0-16,-9 1 15,-17 16-15,0 1 16,-26 0-1,-9 8-15,9-17 16,18-18-16,7 1 16,10-18-16,0 1 15,17 8-15</inkml:trace>
  <inkml:trace contextRef="#ctx0" brushRef="#br0" timeOffset="197467.99">10777 14055 0,'0'0'0,"0"0"15,0 0-15,0 0 16,8 0-16,1 0 16,8 0-16,1 8 15,-1 10-15,0-1 16,-8 0 0,8 0-16,-8 9 15,0 0-15,-18 0 16,0 0-16,1 0 15,-18 0-15,0 0 16,0 0 0,8-8-16,1-10 15,8 1-15,0 0 16,9-1-16,0 1 16,0 0-16,18-1 15,8 1-15,17-18 16,9 9-16,-8-8 15,-18 8-15</inkml:trace>
  <inkml:trace contextRef="#ctx0" brushRef="#br0" timeOffset="197800.95">11384 13353 0,'0'0'0,"0"0"0,0 0 0,-8 17 16,-1 9-16,9 35 15,0 26-15,-9 25 16,9-8-16,0-9 16,9 9-1,0-17-15,-9-18 16,0-17-16,17-9 16,9-17-16,-17-17 15</inkml:trace>
  <inkml:trace contextRef="#ctx0" brushRef="#br0" timeOffset="198184.17">11732 13829 0,'0'0'0,"0"0"16,0 0-16,0 0 15,0 0 1,-9 18-16,0 8 16,1 8-16,8 18 15,0 0-15,17 0 16,0-9 0,1-8-16,8-9 0,0-17 15,9-1-15,-1-16 16,1-10-1,0-8-15,-9-17 16,-17 0-16,-1 0 16,-16-1-16,-18-8 15,-1 18-15,-7 16 16,-18 1-16,17 17 16,9 0-16,8 9 15</inkml:trace>
  <inkml:trace contextRef="#ctx0" brushRef="#br0" timeOffset="198517.88">11966 13570 0,'0'0'0,"0"0"0,0 0 15,0 17-15,18 9 16,-1 8-16,18 10 16,8-1-16,9-8 15,0 8 1,-8-17-16,-1 0 16,-17 0-16,0-9 15,-17 1-15,0-1 16,-18 26-16,-26 35 15,-17 0-15,0-17 16,0-1-16,8-16 16,18-18-16,9-18 15,17 1 1</inkml:trace>
  <inkml:trace contextRef="#ctx0" brushRef="#br0" timeOffset="198715.07">12513 14210 0,'0'0'0,"0"0"0,0 18 16,9-1-16,0 0 15,-1 9-15,1 9 16,-9-9-16,0-17 15</inkml:trace>
  <inkml:trace contextRef="#ctx0" brushRef="#br0" timeOffset="199583.08">12982 13604 0,'0'0'0,"-8"0"0,-1 0 16,0 0-16,-8 0 15,-9 17-15,-9 9 16,0 18-16,-8 16 16,8 10-1,18-1-15,17 18 16,0-1-16,17-25 16,9-18-16,9 0 15,0-17-15,17 0 16,9-26-16,8-17 15,-8-26-15,0-1 16,-18-8-16,-8 1 16,-9-10-16,-18 0 15,-8 1-15,-8 16 16,-1 10 0,-8-1-16,-1 18 15,1-1-15,8 10 16,9-1-16,0 9 15</inkml:trace>
  <inkml:trace contextRef="#ctx0" brushRef="#br0" timeOffset="199934.68">13234 13760 0,'0'0'0,"0"0"16,-9 0-16,-8 17 15,-9 1-15,-17 16 16,-10 1-16,1 8 16,0 1-1,17-1-15,18-17 16,0-17-16,17-1 16,0-8-16,0 0 15,0 0-15,0-8 16,0-1-16,8-8 15,1-18-15,0 9 16,-1 9-16,1-1 16,0 18-1,8 0-15,-8 0 16,8 18-16,18 16 16,17 10-16,-17-18 15</inkml:trace>
  <inkml:trace contextRef="#ctx0" brushRef="#br0" timeOffset="201217.69">13616 13621 0,'0'0'0,"0"0"0,0 0 0,0 0 16,0 0 0,0 26-16,0 35 15,-9 17-15,9 35 16,-8 17-16,-10-18 16,10-17-16,8-8 15,0-35-15,0-17 16,0-18-16,17-8 15,-8-1 1</inkml:trace>
  <inkml:trace contextRef="#ctx0" brushRef="#br0" timeOffset="201448.62">13851 13838 0,'0'0'0,"0"0"16,0 0-16,0 17 15,8 18-15,1 8 16,-9 9-16,0 18 16,0-19-16,0-7 15,0-18-15,9-9 16,-9 0-1</inkml:trace>
  <inkml:trace contextRef="#ctx0" brushRef="#br0" timeOffset="201815.07">14050 13717 0,'0'0'0,"0"0"0,0 0 15,9 8-15,8 10 16,18-1-16,0 9 16,8 0-1,1 9-15,-1-9 16,-17-9-16,0-8 15,-17-1-15,0 10 16,-1-1-16,-16 18 16,-18 25-16,-9 9 15,-9 9-15,1-17 16,8-9 0,18-17-16,17-18 15,0-8-15</inkml:trace>
  <inkml:trace contextRef="#ctx0" brushRef="#br0" timeOffset="202186.26">14493 14332 0,'0'0'16,"0"0"-16,0 0 0,0 0 16,0 0-1,0 0-15,9 0 16,0 0-16,-1 0 16,1 8-16,0 1 15,-1 0-15,1-1 16,0 1-16,-9 8 15,-9 1-15,0-1 16,1 0 0,-1-8-16,0 0 15,9-1-15,0 1 16,0 0-16,0-1 16,18 1-16,8-9 15,-9 0-15</inkml:trace>
  <inkml:trace contextRef="#ctx0" brushRef="#br0" timeOffset="203626.48">2536 14825 0,'0'0'0,"0"0"0,0 0 0,0 0 0,17 0 15,18 0-15,26 0 16,8 0-1,0 0-15,1 0 16,-9-8-16,8 8 16,-8 8-16,-44-8 15</inkml:trace>
  <inkml:trace contextRef="#ctx0" brushRef="#br0" timeOffset="203818.15">3013 14514 0,'0'0'0,"0"0"0,0 0 16,0 0-16,-8 0 15,-1 17-15,0 18 16,1 16-16,-10 19 16,1 16-1,17 27-15,8-18 16,1-60-16</inkml:trace>
  <inkml:trace contextRef="#ctx0" brushRef="#br0" timeOffset="206153.15">3691 15354 0,'0'0'0,"-9"0"0,0 0 16,1 17-16,-1 9 16,-9 0-16,1 0 15,0 0-15,8-17 16,0-1-16,9 1 15,-8-9 1,-1-9-16,9-17 16,0-34-16,17-62 15,18-34-15,17 1 16,18 16-16,-1 26 16,1 18-16,-10 17 15,1 26-15,-17 18 16,-1 16-1,-17 1-15,0 17 16,0 0-16,-17 17 16,0 9-16,-18 18 15,-17 8-15,-18 8 16,10-17-16,-1 1 16,9-18-16,9-9 15,-1-8 1,18-1-16,0 1 15,0 8-15,18 1 16,8-1-16,8 0 16,10 1-16,-18-1 15,0 0-15,-17-8 16,-1 0 0,1 8-16,-26 9 15,-18 9-15,-9 8 16,-8-17-16,0 0 15,0 0-15,17-18 16,1 1-16,16 0 16,10-9-1,8 0-15,0-9 16,17-8-16,-8 8 0</inkml:trace>
  <inkml:trace contextRef="#ctx0" brushRef="#br0" timeOffset="206389">4429 15042 0,'0'0'0,"0"0"16,0 0-16,0 17 15,0 0-15,0 18 16,0 0-16,-9 17 16,9 8-16,0-16 15,0-36 1</inkml:trace>
  <inkml:trace contextRef="#ctx0" brushRef="#br0" timeOffset="207630.22">5176 14661 0,'0'0'0,"0"0"0,0 0 16,8 17-16,1 9 15,0 9-15,-9 8 16,-9 9-16,-17 17 16,0-8-1,-9 0-15,-8-18 16,8-9-16,0-8 16,0-8-16,1-10 15,16 1-15,1-9 16,0-9-16,17-17 15,0 0-15,17-17 16,0 0-16,9 8 16,9 1-16,0 8 15,0 8 1,-1 18-16,-8 0 16,0 18-16,9 8 15,0 17-15,-9 18 16,0-1-16,0-8 15,0-9-15,-9-17 16,10 0 0,16-17-16,-26 0 15</inkml:trace>
  <inkml:trace contextRef="#ctx0" brushRef="#br0" timeOffset="208633.79">6574 14834 0,'-9'0'0,"9"0"16,0 0-16,0 0 15,0 0-15,0 0 16,0 0-16,0 0 15,0 0-15,0 0 16,0 0-16,0 0 16,0 0-16,0 0 15</inkml:trace>
  <inkml:trace contextRef="#ctx0" brushRef="#br0" timeOffset="212829.9">5670 14912 0,'-8'0'0,"-1"0"16,0 0-16,9 0 15,0 0-15,0 0 16,0 0-16,0 0 16,0 0-16,9 9 15,0-1-15,-1 1 16,1 0-16,9 8 16,-10 0-1,1 1-15,0-1 16,-18 9-16,0 8 15,1 1-15,-10-9 16,1 9-16,-1-9 16,1 0-16,8-18 15,9 1-15,0 0 16,0-1 0,9 1-16,8 0 15,1-1-15,17 1 16,17 0-16,-26-1 15</inkml:trace>
  <inkml:trace contextRef="#ctx0" brushRef="#br0" timeOffset="214083.68">6079 14617 0,'0'0'0,"0"0"16,0 0-16,0 0 15,0 9-15,0 17 16,0 26-16,0 35 16,-9 25-1,0 10-15,9-19 0,0-7 16,0-18 0,0-9-16,0-17 15,9-17-15,0-27 16,-1 1-16,1-9 15</inkml:trace>
  <inkml:trace contextRef="#ctx0" brushRef="#br0" timeOffset="214313.22">6287 14773 0,'0'0'16,"0"0"-16,0 18 0,9 8 16,-1 8-1,1 27-15,-9 0 16,0-1-16,0-17 16,0 1-16,0-18 15,9-9-15</inkml:trace>
  <inkml:trace contextRef="#ctx0" brushRef="#br0" timeOffset="214652.9">6478 14704 0,'0'0'0,"0"0"0,0 0 0,0 0 15,17 17 1,1 1-16,17-1 16,-1 9-16,18 0 15,0 0-15,9-9 16,-9 1-16,-8-10 16,-18 1-16,0 0 15,-17 8-15,-1 9 16,-16 17-16,-27 18 15,-9 8 1,1-8-16,-9-1 16,8-8-16,10-8 15,16-27-15,18-8 16,0-1-16</inkml:trace>
  <inkml:trace contextRef="#ctx0" brushRef="#br0" timeOffset="-214610.54">7051 15224 0,'0'0'0,"0"0"16,0 0-16,0 17 15,0 0-15,0 9 16,0 9-16,0 8 16,0 18-16,18-9 15,-10-26 1</inkml:trace>
  <inkml:trace contextRef="#ctx0" brushRef="#br0" timeOffset="-213833.5">7459 14773 0,'0'0'0,"0"0"16,0 0-16,0 0 15,0 18-15,0 16 16,-8 36-16,-1 25 15,9-9 1,0-8-16,0-17 16,0-9-16,0-9 15,0-17-15,9-8 16,-1-10-16,1-8 16</inkml:trace>
  <inkml:trace contextRef="#ctx0" brushRef="#br0" timeOffset="-213429.8">7902 14903 0,'0'0'0,"0"0"16,0 0-16,0 0 15,-8 0-15,-1 18 16,0 8-16,-8 17 16,-1 9-16,10 0 15,8-9-15,0 0 16,17 1 0,0-18-16,1-9 15,-1-8-15,9-1 16,-8 1-16,8-18 15,0 1-15,-9-10 16,-8-8-16,-1-8 16,1-10-16,-18 10 15,1-1-15,-1 18 16,-8 0-16,-1-1 16,1 10-1,17-1-15,0 0 16,0 9-16</inkml:trace>
  <inkml:trace contextRef="#ctx0" brushRef="#br0" timeOffset="-213144.61">8041 14773 0,'0'0'0,"0"0"0,0 0 16,0 0-16,0 0 15,18 18-15,-1-1 16,18 9-16,17 0 15,0 0-15,0 0 16,-9 0-16,-17-9 16,0 1-16,1 8 15,-10 8 1,-8 1-16,-9-1 16,-18 18-16,-8 0 15,-9 9-15,-8-18 16,8 1-16,1-18 15,25-9-15,9-17 16</inkml:trace>
  <inkml:trace contextRef="#ctx0" brushRef="#br0" timeOffset="-212776.97">8562 15293 0,'0'0'0,"0"0"0,0 0 0,0 0 0,0 0 15,9 0-15,8 0 16,1 0-16,-1 0 16,0 9-16,-8-1 15,0 1-15,-1 0 16,1 8-16,0 0 15,-9 1-15,-9 16 16,-8 1 0,-1 0-16,1-9 15,0 0-15,8-18 16,9 1-16,0-1 16,0 1-16,9 0 15,8-1-15,18 1 16,-1 0-16,19-1 15,-27-8 1</inkml:trace>
  <inkml:trace contextRef="#ctx0" brushRef="#br0" timeOffset="-212449.95">9118 15172 0,'0'0'0,"0"0"0,0 0 16,17 0-16,1 8 16,16 1-16,10 0 15,8-1-15,9-8 16,-9 0 0,9 0-16,-27 0 0</inkml:trace>
  <inkml:trace contextRef="#ctx0" brushRef="#br0" timeOffset="-212216.71">9257 15007 0,'0'0'0,"0"0"16,0 9-16,-9 17 15,1 26-15,-1 17 16,0 0-16,0 1 16,9 8-16,9-18 15,9-8 1,-10-26-16</inkml:trace>
  <inkml:trace contextRef="#ctx0" brushRef="#br0" timeOffset="-211501.35">9761 15908 0,'0'0'0,"0"0"0,0 0 16,0 0-16,0 0 15,-9 0-15,0-9 16,0-8 0,-8-9-16,0-26 15,17-35-15,8-17 16,10 1-16,8 7 16,9 10-16,8-1 15,0 26-15,1 9 16,-1 9-16,1 9 15,-1 16 1,1 1-16,-18 17 16,-9 0-16,-8 0 15,-1 0-15,1 17 16,-18 1-16,-17 16 16,-8 9-16,7-8 15,-7 8-15,8-8 16,8-9-16,1 0 15,17-9 1,0-8-16,0 0 16,17 8-16,1 0 15,-1 1-15,-8-10 16,-1 1-16,1 0 16,-9 8-16,-9 0 15,-8 18-15,-18 0 16,1-9-1,-1-1-15,17-16 16,1 8-16,0-8 16,17 0-16</inkml:trace>
  <inkml:trace contextRef="#ctx0" brushRef="#br0" timeOffset="-211296.63">10282 15484 0,'0'0'0,"0"0"0,0 0 0,0 17 16,0 0-16,0 9 16,0 9-1,0-9-15,0 0 16,0-18-16</inkml:trace>
  <inkml:trace contextRef="#ctx0" brushRef="#br0" timeOffset="-210561.5">10577 16228 0,'0'0'0,"0"0"16,0 0-16,0 0 16,0-8-16,0-1 15,0-26-15,0-43 16,17-25-16,9-36 15,9-8 1,8 17-16,9 17 16,1 27-16,-1 8 15,8 0-15,1 17 16,-17 18-16,-1 17 16,-17 8-16,-8 10 15,-1 8-15,-8 0 16,-1 17-16,-16 0 15,-1 18-15,-17 0 16,0 8 0,-9 0-16,18-17 15,-1 0-15,1 0 16,8-8-16,9-1 16,0 0-16,18 1 15,-1-1-15,0 0 16,1 1-16,-10-1 15,1 0 1,0 1-16,-18-1 16,-8 17-16,-18 1 15,-8 8-15,-1-8 16,1-9-16,8 0 16,9-17-16,9-1 15,8-8-15</inkml:trace>
  <inkml:trace contextRef="#ctx0" brushRef="#br0" timeOffset="-210178.37">11306 15414 0,'0'0'0,"0"0"0,0 0 15,0 0-15,0 0 16,9 0-16,0 9 16,8 8-16,-8-8 15,8 8-15,-8 1 16,-1-1-16,1 0 16,-18 9-1,1 0-15,-10 9 16,-8-1-16,0-8 15,0 0-15,9 0 16,-1-17-16,10 0 16,-1-1-16,9 1 15,0-9-15,0 0 16,17 0-16,10 9 16,25-9-1,8 0-15,-34 0 16</inkml:trace>
  <inkml:trace contextRef="#ctx0" brushRef="#br0" timeOffset="-209949.42">11845 15042 0,'0'0'0,"0"0"0,0 0 15,0 17-15,0 9 16,0 17-16,0 18 16,0 8-16,-9 27 15,0 16 1,1-17-16,8-8 16,17-26-16,0-35 15</inkml:trace>
  <inkml:trace contextRef="#ctx0" brushRef="#br0" timeOffset="-209615.42">12209 15336 0,'0'0'0,"0"0"16,0 18-16,0 25 15,0 9-15,0-9 16,0 1 0,9-1-16,0-26 15</inkml:trace>
  <inkml:trace contextRef="#ctx0" brushRef="#br0" timeOffset="-209284.09">12374 15094 0,'0'0'0,"0"0"16,0 0-16,18 17 16,-1 0-16,18 1 15,8 8-15,1-9 16,-1 0-1,1 9-15,-10-8 16,-8-1-16,-8 9 16,-10-9-16,1 9 15,-18 26-15,-17 0 16,-8 9-16,-1-9 16,0-9-16,0-8 15,18-9 1,8-18-16,9 1 15</inkml:trace>
  <inkml:trace contextRef="#ctx0" brushRef="#br0" timeOffset="-209081.64">12817 15700 0,'0'0'0,"0"0"16,0 0-16,9 9 16,0 8-16,-1 0 15,1 1-15,0-10 16,-1 1-16,-8 0 16</inkml:trace>
  <inkml:trace contextRef="#ctx0" brushRef="#br0" timeOffset="-208765.75">13330 15051 0,'0'0'0,"0"0"0,0 0 0,0 17 16,0 9-16,8 34 16,-8 10-16,0 8 15,0 17-15,0-8 16,0-18-16,0-17 15,0-18-15,0-16 16,0-10-16</inkml:trace>
  <inkml:trace contextRef="#ctx0" brushRef="#br0" timeOffset="-208317.33">13668 15250 0,'0'0'0,"0"0"16,0 0-16,0 17 16,0 9-16,-8 26 15,-1 9-15,0-9 16,9 0-16,18-9 16,-10-9-16,1-25 15</inkml:trace>
  <inkml:trace contextRef="#ctx0" brushRef="#br0" timeOffset="-207933.04">13885 15033 0,'0'0'0,"0"0"0,0 0 15,18 18-15,-1-1 16,18 9-16,0 0 16,-1 0-1,10 0-15,-1-9 16,-8 0-16,-9 1 15,0-1-15,-9 0 16,-8 1-16,0-1 16,-18 18-16,-17 25 15,0 10-15,-9-10 16,9-17 0,9-17-16,-1 0 15,10 0-15,16-17 16</inkml:trace>
  <inkml:trace contextRef="#ctx0" brushRef="#br0" timeOffset="-207565.1">14302 15544 0,'0'0'0,"0"0"0,0 0 15,0 0-15,0 0 16,0 0-16,18 0 16,-1 17-16,9 1 15,0-1 1,0-8-16,-9-1 16,-8 1-16,0 8 15,-1 1-15,-16-1 16,-1 18-16,0-9 15,-8 0-15,0-9 16,8 0-16,0-8 16,1 0-1,8-1-15,0 1 16,8 0-16,10-1 16,25 1-16,1-18 15,-18 9-15</inkml:trace>
  <inkml:trace contextRef="#ctx0" brushRef="#br0" timeOffset="-193165.84">13260 14990 0,'0'0'0,"-9"0"0,9 0 0,-8 0 16,-1 0-16,0 0 15,1 0-15,-1 0 16,0 0-16,-8 0 16,0 0-16,-1 0 15,1 0-15,-1 0 16,-8 17-1,0 1-15,0-1 16,9 0-16,0 18 16,-1-1-16,10 1 15,8 8 1,0 1-16,8-1 16,18-8-16,9 8 15,0 0-15,-9-17 16,0 0-16,0-17 15,9 0-15,-1-18 16,-8 0-16,0-17 16,1 0-16,-10-8 15,-8-10 1,-1-16-16,-16 8 16,-1 8-16,0 10 15,-17-1-15,9 0 16,8 18-16,9 9 15</inkml:trace>
  <inkml:trace contextRef="#ctx0" brushRef="#br0" timeOffset="-192686.74">13295 14973 0,'-9'0'0,"0"0"0,9 0 15,0 0-15,0 0 16,0 0-16,-8 0 15,-1 0 1,0 17-16,-17 18 16,0 16-16,9 1 15,0 0-15,-1 0 16,10-17-16,8-26 16,0-1-16,0 1 15</inkml:trace>
  <inkml:trace contextRef="#ctx0" brushRef="#br0" timeOffset="-192517.35">13017 15059 0,'0'0'0,"0"0"0,0 0 16,0 0-1,0 0-15,9 17 0,8 9 16,9 18-1,26 25-15,26 9 16,-34-35-16</inkml:trace>
  <inkml:trace contextRef="#ctx0" brushRef="#br0" timeOffset="-191094.84">7468 14843 0,'0'0'0,"-9"-9"0,-8 0 15,0-8-15,-1 8 16,1 1-16,0-1 16,-1 0-16,1 1 15,-9-1-15,8 0 16,1 9-16,0 0 16,-1 0-16,1 0 15,0 18 1,-1-1-16,1 9 15,-1 9-15,10-1 16,8 1-16,0 17 16,8 0-16,10-9 15,17 0 1,-1-8-16,10-9 0,-10-17 16,10-1-1,-18 1-15,0-18 16,0-17-16,0-17 15,0 0-15,-17-18 16,-1 9-16,-16-8 16,-10 8-1,1 8-15,0 27 16,17 17-16,0 0 16</inkml:trace>
  <inkml:trace contextRef="#ctx0" brushRef="#br0" timeOffset="-190652.71">7468 14860 0,'0'0'0,"-9"-9"0,1 9 0,-1 0 16,0 0-16,-8 0 16,-9 18-1,-18-1-15,1 18 16,8-1-16,1 10 16,16-10-16,1-8 15,17-17-15,-9 8 16,9 0-16,0-8 15,0-9-15</inkml:trace>
  <inkml:trace contextRef="#ctx0" brushRef="#br0" timeOffset="-190480.36">7103 14877 0,'0'0'0,"0"0"15,0 0-15,0 0 16,0 0-1,0 0-15,0 0 16,18 9-16,8 17 16,26 35-16,17 17 15,9-9-15,-43-35 16</inkml:trace>
  <inkml:trace contextRef="#ctx0" brushRef="#br0" timeOffset="-176771.65">1407 16211 0,'0'0'0,"0"0"0,0 0 16,0 0-16,0 0 15,17 0-15,1 0 16,16 9-16,10-1 16,-1 1-16,9 0 15,9-1 1,-9 1-16,9 0 15,8-18-15,-43 9 16</inkml:trace>
  <inkml:trace contextRef="#ctx0" brushRef="#br0" timeOffset="-176586.06">1606 16428 0,'0'0'0,"0"0"0,0 0 16,0 0-16,0 0 16,18 8-16,17 1 15,34 0-15,9-1 16,9-8 0,-44 0-16</inkml:trace>
  <inkml:trace contextRef="#ctx0" brushRef="#br0" timeOffset="-175617.84">3048 15917 0,'0'0'0,"0"0"0,0 0 16,0 17-16,0 0 15,0 18-15,0 17 16,-9 0-16,1 8 15,-18 10 1,-18 8-16,1 0 16,-1-9-16,-8-9 15,0-16-15,0-10 16,0-8-16,8-17 16,10 0-16,-1-9 15,18-9-15,-1-8 16,1-9-16,17-18 15,0 1-15,9 9 16,8-1 0,0 0-16,1 18 15,-1 0-15,-8-1 16,8 18-16,0 9 16,18 17-16,0 26 15,-9 0-15,0 0 16,0-9-16,-9 0 15,10-17 1,-1-8-16,0-10 16,-9 1-16</inkml:trace>
  <inkml:trace contextRef="#ctx0" brushRef="#br0" timeOffset="-175423.86">3213 16402 0,'0'0'0,"0"0"0,0 0 15,0 17-15,-9 9 16,9 9-16,0-1 16,0 9-16,0-8 15,18-26 1,-10-1-16</inkml:trace>
  <inkml:trace contextRef="#ctx0" brushRef="#br0" timeOffset="-174502.87">3908 15977 0,'0'0'0,"0"0"0,0 0 15,0 0-15,0 9 16,8 8-16,1 9 15,-9 17-15,-9 9 16,-8 26 0,-9 9-16,-9-9 15,0 0-15,-8-18 16,8-16-16,1-18 16,-1 0-16,9-18 15,8 1-15,1-9 16,0-9-16,-1-8 15,1-9-15,17-9 16,0 1 0,9-1-16,8 1 15,-8 16-15,-1 1 16,10 17-16,-1 0 16,0 17-16,10 9 15,-1 9-15,8-1 16,1 10-16,-9-10 15,9-8 1,-9-8-16,-9-10 16,-8 1-16</inkml:trace>
  <inkml:trace contextRef="#ctx0" brushRef="#br0" timeOffset="-174128.07">4142 16410 0,'0'0'0,"0"0"0,0 0 16,0 0-16,0 0 16,0 0-16,9 0 15,8 9 1,1 0-16,-1-1 15,0 10-15,-8-10 16,0 10-16,-1-1 16,1 0-16,-9 0 15,-9 1-15,1-1 16,-1 0-16,0 1 16,1-10-1,-1 1-15,9 0 16,0-1-16,0 1 15,17 0-15,9-1 16,18 1 0,34 0-16,-17-9 15</inkml:trace>
  <inkml:trace contextRef="#ctx0" brushRef="#br0" timeOffset="-173374.75">4906 15865 0,'0'0'0,"0"0"0,0 0 15,0 0-15,0 0 16,0 8-16,0 27 16,-8 34-16,-1 52 15,-8 27 1,-1-10-16,1-17 15,8-25-15,9-18 16,0-26-16,0-18 16,0-25-16,0-9 15</inkml:trace>
  <inkml:trace contextRef="#ctx0" brushRef="#br0" timeOffset="-172902.89">5262 16228 0,'0'0'0,"0"0"0,0 0 16,0 0-16,0 0 15,0 0 1,0 0-16,-8 0 15,-1 0-15,0 0 16,1 0-16,-1 18 16,0-1-16,1 18 15,-1-1-15,9 10 16,0-1 0,17-17-16,1 0 15,-1-17-15,0-1 16,18 1-16,17-18 15,-8-17-15,-10 0 16,-8 0-16,0 0 16,-17 0-16,0-8 15,-18-1-15,0 0 16,-17 18-16,0 0 16,0-1-1,0 18-15,0 0 16,9 0-16,17 0 15,0 0-15,0 0 16</inkml:trace>
  <inkml:trace contextRef="#ctx0" brushRef="#br0" timeOffset="-172532.57">5697 16168 0,'0'0'0,"0"0"0,0 0 0,0 0 16,0 0-16,-9 0 15,0 17 1,0 0-16,1 1 16,8 16-16,0 1 15,0 0-15,8-9 16,10 0-16,-9 0 15,-1-18-15,10 1 16,-1 0-16,9-18 16,0 0-1,0-8-15,-9-9 16,-8-9-16,-18 1 16,1-1-16,-1 0 15,-8 18-15,-1 0 16,10 8-16,8 9 15</inkml:trace>
  <inkml:trace contextRef="#ctx0" brushRef="#br0" timeOffset="-172218.68">5888 15943 0,'0'0'0,"0"0"15,0 0-15,0 8 16,17 10 0,0-1-16,1 0 15,8 9-15,8 0 16,1 9-16,9-9 16,-1 0-16,-8 0 15,-9-9-15,0 0 16,-9 1-16,-8-1 15,-18 18 1,-8 34-16,-35 26 16,-35 18-16,-17 8 15,17-8-15,52-61 16</inkml:trace>
  <inkml:trace contextRef="#ctx0" brushRef="#br0" timeOffset="-150507.42">6556 16410 0,'0'0'0,"0"0"0,0 0 0,0 0 16,0 0 0,18 9-16,8 8 15,34 1-15,10 8 16,8-18-16,0 1 15,-17-18-15,0 1 16,26-10-16,-35 10 16</inkml:trace>
  <inkml:trace contextRef="#ctx0" brushRef="#br0" timeOffset="-150234.08">6834 16246 0,'0'0'0,"0"0"0,0 0 16,0 0-16,0 8 15,-9 27-15,1 26 16,-10 25-16,-8 9 15,9 9-15,0 0 16,17-26-16,0-17 16,17-18-1,0-17 1</inkml:trace>
  <inkml:trace contextRef="#ctx0" brushRef="#br0" timeOffset="-148867.02">7902 15969 0,'0'0'0,"0"0"0,0 0 15,0 0 1,0 8-16,9 10 16,0-1-16,-1 17 15,1 18-15,0 18 16,-18 16-16,-17 1 15,-9 0-15,0-10 16,-8-16-16,0 0 16,8-27-1,0-8-15,0 0 16,1-17-16,8 0 16,-9-18-16,18-8 15,-1-9-15,9-9 16,9-8-16,0-9 15,9 17-15,9 1 16,-1 8 0,0 8-16,1 1 15,8 8-15,-9 9 16,9 18-16,0 8 16,0 8-16,0 18 15,0 0-15,0 0 16,0-9-16,0 1 15,-8-1-15,-1-26 16,-8-8 0,8-18-16,-8 9 15</inkml:trace>
  <inkml:trace contextRef="#ctx0" brushRef="#br0" timeOffset="-148611.58">8276 16661 0,'-9'0'0,"0"0"16,9 0-16,-8 0 15,-1 0-15,9 0 16,-9 0-1,9 0-15,0 0 16,-8 18-16,-1 16 16,9 10-16,9 16 15,8-16-15</inkml:trace>
  <inkml:trace contextRef="#ctx0" brushRef="#br0" timeOffset="-147842.22">8432 17536 0,'0'0'0,"0"0"15,0 0-15,0 0 16,0 0-16,0 0 16,-9-9-16,1 1 15,-1-27-15,-8-17 16,17-43 0,8-44-16,10-17 15,16 18-15,10-9 16,17-1-16,-1 36 15,1 25-15,0 18 16,0 8 0,-18 27-16,-17 16 15,0 1-15,0 8 16,-17 9-16,0 0 16,-9 18-16,-9-1 15,-17 26-15,-9 18 16,0-18-16,18-8 15,0-9-15,-1 0 16,18 0-16,0-9 16,18 0-1,-1 9-15,9-8 16,0-1-16,-9-8 16,-8-1-16,0 1 15,0 0-15,-18 8 16,-26 18-16,-8 17 15,-27 0-15,-8 0 16,26-26 0,17 0-16,1-18 15,16 1-15,9-18 16,9 1-16</inkml:trace>
  <inkml:trace contextRef="#ctx0" brushRef="#br0" timeOffset="-147392.28">8970 16722 0,'0'0'0,"0"0"0,0 0 16,0 0-16,0 0 16,0 0-16,9 0 15,0 0-15,8 9 16,0-1-16,1 1 16,-10 0-16,1 8 15,0 0-15,0 1 16,-18-1-1,0 0-15,-8 9 16,-9 0-16,0 0 16,8 0-16,1-17 15,8 0-15,1-1 16,8 1-16,0-1 16,0 1-1,8 0-15,18 8 16,18 0-16,8-8 15,0 0-15,-26-1 16</inkml:trace>
  <inkml:trace contextRef="#ctx0" brushRef="#br0" timeOffset="-147075.85">9795 16211 0,'0'0'0,"0"0"0,0 0 15,0 0-15,0 0 16,0 17-16,0 18 15,0 26-15,0 34 16,-8 17-16,-1 10 16,0 16-1,9-34-15,0-17 16,0-27-16,9-16 16,-9-36-16</inkml:trace>
  <inkml:trace contextRef="#ctx0" brushRef="#br0" timeOffset="-146656.56">10229 16661 0,'0'0'0,"0"0"0,0 0 16,0 0-16,-8 0 0,-1 0 16,0 18-1,1-1-15,-10 18 16,1 17-16,8-9 16,9 0-16,0 1 15,9-18 1,0 0-16,8-18 15,0 1-15,1-1 0,8-16 16,9-9 0,-9-9-16,0-9 15,-18 9-15,1-9 16,-18 1-16,1 16 16,-1 1-16,-8 0 15,-1 17-15,1 0 16,17 0-16,0 0 15,0 0 1</inkml:trace>
  <inkml:trace contextRef="#ctx0" brushRef="#br0" timeOffset="-146273.84">10733 16566 0,'0'0'0,"0"0"0,0 0 0,0 0 15,0 17-15,0 9 16,-9 26-16,9 18 16,0-1-1,0-8-15,-8-9 16,-1-9-16,9-9 15,0-25-15</inkml:trace>
  <inkml:trace contextRef="#ctx0" brushRef="#br0" timeOffset="-145908.87">10863 16324 0,'0'0'0,"0"0"0,0 0 16,0 0 0,0 0-16,9 17 15,8 0-15,1 18 16,17 0-16,-1-1 15,10 1-15,-1-9 16,1 0-16,-18 0 16,0-9-16,-18 0 15,1 1 1,-9 16-16,-17 18 16,-18 18-16,-26 16 15,9-8-15,-9 0 16,18-35-16,25-25 15</inkml:trace>
  <inkml:trace contextRef="#ctx0" brushRef="#br0" timeOffset="-145542.17">11419 16791 0,'0'0'0,"0"0"15,0 0-15,0 0 16,0 0 0,0 0-16,18 0 15,-1 0-15,18 0 16,17 0-16,17 0 16,1 0-16,-1-8 15,9-1-15,-26 0 16,-26 9-16</inkml:trace>
  <inkml:trace contextRef="#ctx0" brushRef="#br0" timeOffset="-145309.17">11879 16514 0,'0'0'0,"0"0"16,0 0-16,0 0 16,0 17-16,-8 18 15,8 26-15,-9 17 16,0 8-16,1-8 16,-1 0-16,18-26 15,-1-35 1</inkml:trace>
  <inkml:trace contextRef="#ctx0" brushRef="#br0" timeOffset="-144201.42">12383 17553 0,'-9'0'0,"-8"0"0,0 0 15,8 0-15,0 0 16,1-8-16,-10-1 16,-8-8-16,0-27 15,9-25-15,-1-17 16,27-1-16,8-8 15,18-1 1,0 10-16,17-1 16,0 9-16,18 9 15,-1 17-15,-8 0 16,-9 17-16,-9 18 16,-8 0-16,-9 17 15,-17 0-15,-9 0 16,-9 26-1,-8 8-15,-18 18 16,-8 9-16,8-18 16,18 1-16,-1-18 15,18 0-15,0 0 16,0 0-16,18 0 16,-1 0-16,9-1 15,0 1 1,0 0-16,-17-17 15,-1 0-15,1 8 16,-18 0-16,-8 1 16,-18 8-16,-8 0 15,-1 0-15,10-9 16,8-8-16,17-9 16,9 0-16</inkml:trace>
  <inkml:trace contextRef="#ctx0" brushRef="#br0" timeOffset="-143996.48">12991 16982 0,'0'0'0,"0"0"0,0 0 16,0 8-16,0 10 15,9-1-15,-9 18 16,-9 17-16,0 0 16,9-26-16</inkml:trace>
  <inkml:trace contextRef="#ctx0" brushRef="#br0" timeOffset="-143457.39">13607 16601 0,'0'0'0,"0"0"0,0 0 0,0 0 16,9 0-1,0 0-15,0 17 16,-1 18-16,1 8 16,-18 26-16,1-8 15,-10 0-15,-8-18 16,0 0-16,-9 0 15,1-17-15,8 0 16,-1-17 0,1 0-16,0-1 15,9-16-15,0-1 16,8-17-16,9 0 16,0-9-16,0 10 15,9 7-15,-1 1 16,10 8-1,-1 9-15,9 18 16,0-1-16,9 17 16,0 10-16,8 8 15,-8-9-15,0 0 16,-9 1-16,0-18 16,-18-26-16</inkml:trace>
  <inkml:trace contextRef="#ctx0" brushRef="#br0" timeOffset="-143092.84">13859 16982 0,'0'0'0,"0"0"0,0 0 0,0 0 16,18 0-1,-1 8-15,0 1 16,18 0-16,-9 8 16,0-8-16,-8-1 15,-10 10-15,1-1 16,-9 0-16,0 1 16,-9-1-16,1 0 15,-10 1 1,1-1-16,8-8 15,0-1-15,9 10 16,0-1-16,18 0 16,-1-8-16,18 0 15,17-18-15,-26 9 16</inkml:trace>
  <inkml:trace contextRef="#ctx0" brushRef="#br0" timeOffset="-142725.97">14554 16358 0,'0'0'0,"0"0"0,0 9 16,0 8-16,0 27 15,0 16-15,0 35 16,-9 27-16,1 8 15,8-18-15,0-8 16,0-9-16,0-25 16,0-27-16,8-17 15,10-9 1</inkml:trace>
  <inkml:trace contextRef="#ctx0" brushRef="#br0" timeOffset="-142491.54">14814 16748 0,'0'0'0,"0"0"0,0 0 0,0 17 16,0 9-16,0 18 15,0 8-15,0 17 16,0-9 0,-8-8-16,8-26 15</inkml:trace>
  <inkml:trace contextRef="#ctx0" brushRef="#br0" timeOffset="-142113.55">15118 16817 0,'0'0'0,"0"0"0,0 0 16,0 0-16,0 0 15,-8 18-15,-1 8 16,9 8-16,0 1 15,0 0 1,0-10-16,9 1 16,-1 0-16,10-8 15,-1-10-15,1 1 16,-1-18-16,9 1 16,0-1-16,-17 0 15,-1-17-15,-16 0 16,-1-8-1,-17 8-15,0 0 16,0 9-16,-9-1 16,18 1-16,17 17 15</inkml:trace>
  <inkml:trace contextRef="#ctx0" brushRef="#br0" timeOffset="-141826.02">15309 16609 0,'0'0'0,"0"0"0,0 9 15,0 0-15,9 8 16,0 0-16,8 1 16,1-1-16,16 9 15,-8 0 1,0 0-16,0-9 15,-8 1-15,-9-1 16,-1 0-16,1 1 16,-18 16-16,-17 1 15,0 0 1,-9 8-16,-8-17 16,8 0-16,27-18 15</inkml:trace>
  <inkml:trace contextRef="#ctx0" brushRef="#br0" timeOffset="-141550.21">15830 17042 0,'0'0'0,"0"0"16,0 0-16,0 0 16,18 0-16,8 0 15,9 0 1,17 0-16,0 0 16,0 0-16,17 9 15,10 0-15,-53-9 16</inkml:trace>
  <inkml:trace contextRef="#ctx0" brushRef="#br0" timeOffset="-141335.39">16039 16748 0,'0'0'0,"0"0"16,-9 9-16,1 34 15,-1 35-15,0 9 16,0 16 0,1-7-16,-1-10 15,9-16-15,9-18 16,-1-26-16,1-18 16</inkml:trace>
  <inkml:trace contextRef="#ctx0" brushRef="#br0" timeOffset="-140626.67">16517 17571 0,'0'0'0,"0"0"0,0 0 16,0 0-16,0 0 15,0 0-15,0 0 16,0 0-16,0 0 16,0 0-16,0-9 15,0-34-15,17-35 16,0-35-16,27-43 16,-1 26-1,-8 35-15,0 26 16,8 8-16,0 18 15,-8 8-15,0 18 16,8 0-16,1 8 16,-18 9-16,0 0 15,-9 0 1,-8 9-16,0 8 0,-18 0 16,-9 9-1,-8 18-15,-17-1 16,8-8-16,9-9 15,9 0-15,-1-9 16,18-8-16,0-1 16,0 9-16,18 1 15,-1-1-15,-8-8 16,0-1 0,-1 1-16,1 0 15,-9 8-15,-9 0 16,-17 1-16,-9 8 15,-8 0-15,0-9 16,-1-8-16,27-9 16</inkml:trace>
  <inkml:trace contextRef="#ctx0" brushRef="#br0" timeOffset="-140464.28">17194 17138 0,'0'0'0,"0"0"0,0 0 16,0 8-16,0 1 15,0 8 1,9 35-16,8-8 16</inkml:trace>
  <inkml:trace contextRef="#ctx0" brushRef="#br0" timeOffset="-139827.34">17385 17605 0,'0'0'0,"0"0"0,0 0 16,0-8-16,0-10 16,-9-42-16,9-27 15,0-8-15,18 8 16,-1 9-16,0 0 15,18 0 1,0 18-16,8-1 16,9 9-16,18 0 15,-9 18-15,-18 8 16,0 8-16,-17 10 16,-8-1-16,-10 9 15,1 0-15,-9 0 16,-9 17-1,-8 9-15,-9 9 16,0 8-16,-9-8 16,18-9-16,8-9 15,-8 9-15,17-8 16,0-1-16,0 0 16,17 0-16,1 9 15,-10 0 1,1-8-16,0-1 15,-9 0-15,-9 1 16,0 16 0,-25 10-16,-19 8 0,10-26 15,8-9-15,1-8 16,-1-9-16,9-18 16,17 10-1</inkml:trace>
  <inkml:trace contextRef="#ctx0" brushRef="#br0" timeOffset="-139447.34">17932 17103 0,'0'0'0,"0"0"0,0 0 16,0 0-16,0 0 15,0 0-15,9 0 16,8 9-16,0-1 16,1 1-16,-10 0 15,1-1 1,0 1-16,-1 0 16,-8-1-16,-8 10 15,-1-1-15,-8 0 16,-1 1-16,10-10 15,-1 1-15,9 0 16,0-1-16,0 1 16,0 0-16,17-1 15,18 1 1,0-9-16,8-17 16,-25 8-16</inkml:trace>
  <inkml:trace contextRef="#ctx0" brushRef="#br0" timeOffset="-139208.92">18479 16601 0,'0'0'0,"0"0"0,0 0 16,0 0-16,0 17 15,0 9-15,-9 26 16,1 35 0,-1-1-16,0 10 15,-8 7-15,0-7 16,8-36-16,0-8 16,1-26-16</inkml:trace>
  <inkml:trace contextRef="#ctx0" brushRef="#br0" timeOffset="-138976.18">18766 16852 0,'0'0'0,"0"0"0,0 0 16,0 17-16,0 1 15,0-1 1,0 18-16,0-1 16,-9-8-16,9 0 15,0-9-15,0-8 16</inkml:trace>
  <inkml:trace contextRef="#ctx0" brushRef="#br0" timeOffset="-138776.45">19043 16748 0,'0'0'16,"0"0"-16,0 0 0,0 0 16,0 17-1,9 18-15,0 0 16,0 8-16,-9-8 15,8-9-15,1-9 16</inkml:trace>
  <inkml:trace contextRef="#ctx0" brushRef="#br0" timeOffset="-138357.93">19295 16653 0,'0'0'0,"0"0"0,0 0 16,0 0-16,9 8 15,8 10 1,18 8-16,9 8 16,16 18-16,1-8 15,0-1-15,-18-17 16,1 0-16,-10 0 15,-7-9-15,-19 0 16,-25 27 0,-27 42-16,-42 36 15,-36 16-15,61-68 16</inkml:trace>
  <inkml:trace contextRef="#ctx0" brushRef="#br1" timeOffset="-95766.04">16204 4519 0,'0'0'0,"0"0"16,0 0-16,0 0 15,0 0-15,0 0 16,0 0-16,0 9 15,9 8-15,8 0 16,0 27-16,9 25 16,-8 9-16,-10 9 15,10 25-15,-10 1 16,-8-1 0,0 1-16,9 17 15,-9 0-15,0 0 16,0 0-16,9 8 15,-9 1-15,0-18 16,9 9-16,-9 8 16,0-25-16,0 0 15,-9 8 1,0 9-16,-8-9 16,17 0-16,-9 18 15,-8-9-15,-9 0 16,0 0-16,0 8 15,0-17-15,-1 9 16,10 9-16,0-27 16,-1 1-1,10 0 1,-10 8-16,10-9 0,-1-8 16,0 9-16,-8 8 15,8-8-15,1-1 16,-1 1-16,-9 8 15,10-8-15,-1-1 16,0 10 0,1-1-16,-1-8 15,0-1-15,1 1 16,-1-9-16,0-9 16,9 0-16,-8 18 15,-1-9-15,0 0 16,1-9-16,8 0 15,-9 18 1,0-18-16,-8-17 16,17-9-16,0 9 15,-9 9-15,9-9 16,-9 0-16,1-9 16,-1 9-16,0-17 15,9 8-15,0-9 16,0-8-1,0-8-15,0-18 16,0 0-16,0 0 16,0 0-16,0 0 15,0 0-15,0-9 16,9-8-16,-9 8 16,17 0-16,1-8 15,8 0 1,9-1-16,-1 1 15,18 0-15,1-1 16,7 1-16,19 0 16,25-9-16,-9-9 15,9 0-15,9-8 16,0 8 0,0 9-16,-17-8 15,8 8-15,9 0 16,-9 0-16,-9 8 15,-8 1-15,0 0 16,-9-1-16,-8 10 16,-9-10-16,-9 10 15,-9-1 1,-8 0-16,-9 0 16,0 1-16,0 16 15,0 1-15,0 8 16,-17 9-16,-1 9 15,1 0-15,-18-1 16,-8 18 0,0 9-16,8-9 0,-8 8 15,-9 10 1,0 8-16,-1-1 16,-7-7-16,8-1 15,0 0-15,0 9 16,0-26-16,0-9 15,8 9-15,-8-8 16,9 8-16,-1 0 16,1-27-16,8-7 15,1-18 1,8 0-16,0 0 16,0 0-16,0 0 15,17-9-15,0 0 16,18 9-16,9 0 15,8 0-15,8-8 16,19-10-16,16 1 16,9 0-1,0-1-15,18-8 16,0 0-16,8 0 16,-9 0-16,1 0 15,0 0-15,-10 0 16,1 0-16,-8 9 15,-1 0-15,-9-1 16,-17 1 0,9 8-16,0 1 15,-26-1-15,-9 0 16,-9 1-16,1 7 16,-18-7-16,0 8 15,0 0-15,-9 0 16,1 8-16,-10 1 15,1 0 1,0 25-16,-1 10 16,-8-1-16,0 0 15,0 0-15,-8 9 16,8 18-16,-9-1 16,9 0-16,0 0 15,0 9-15,0 0 16,0 9-16,0-9 15,9 0-15,-1 8 16,-8 1 0,9-9-16,0 0 15,-9 8-15,9-8 16,-1-8-16,1-10 16,-9-8-16,9 0 15,-9 0 1,8-9-16,1-8 15,-9-18-15,-9-17 16,9-8-16</inkml:trace>
  <inkml:trace contextRef="#ctx0" brushRef="#br1" timeOffset="-91694.78">17324 5125 0,'0'0'0,"-9"0"0,-8 0 15,8 0-15,1 9 16,-1 17-16,-17 17 15,0 27-15,9 16 16,-10 35-16,10 9 16,0-17-16,-1-18 15,1-8-15,8-1 16,9-34 0,0 0-16,0-26 15</inkml:trace>
  <inkml:trace contextRef="#ctx0" brushRef="#br1" timeOffset="-91094.45">17428 5489 0,'0'0'0,"0"0"16,-8 0-16,8 0 15,0 0-15,0-9 16,0 1-16,0-1 16,0 0-16,8 1 15,1-1 1,8 1-16,1-1 16,8 0-16,-9 9 15,-8 0-15,0 0 16,-1 0-16,1 18 15,0-1-15,-9 9 16,-9 8-16,0 18 16,9 9-1,0-18-15,0 1 16,0-18-16,0 0 16,0 0-16,9-9 15,0-8-15,8 8 16,9-8-16,9-1 15,-1 1-15,1-9 16,0-9 0,-9 1-16,0-1 15,0 0-15,-9-17 16,1 9-16</inkml:trace>
  <inkml:trace contextRef="#ctx0" brushRef="#br1" timeOffset="-90862.64">17845 5454 0,'-9'0'0,"1"0"0,-1 0 16,0 0-16,1 0 16,-1 0-16,0 18 15,1 16-15,-10 44 16,1 9-1,0 8-15,8 1 16,9-19-16,0 1 16,9-8-16,8-18 15,-8-35-15</inkml:trace>
  <inkml:trace contextRef="#ctx0" brushRef="#br1" timeOffset="-90383.15">17967 5446 0,'0'0'0,"0"0"0,0 0 0,0 0 15,0 0-15,0 0 16,0 0-16,8 0 16,10 0-1,8 17-15,9 0 16,17 1-16,0-1 15,9-8-15,-9-1 16,0 1-16,-9 0 16,-17-1-16,0 1 15,-8-9-15,-10 9 16,-8 8 0,-8 9-16,-18 17 15,-9 9-15,-26 18 16,0-10-16,0 1 15,9-1-15,9-8 16,34-34-16</inkml:trace>
  <inkml:trace contextRef="#ctx0" brushRef="#br1" timeOffset="-89733.25">19078 5541 0,'-8'0'0,"-1"0"0,0 0 16,0 0-16,1 0 15,8 0-15,0 0 16,0 0-16,0 0 16,17 0-16,18 0 15,0 0-15,-1 9 16,10-9-1,-1 0-15,-17 0 16,18 0-16,8 0 16,-17 0-16,-18 0 15</inkml:trace>
  <inkml:trace contextRef="#ctx0" brushRef="#br1" timeOffset="-89507.91">19113 5905 0,'-9'-9'0,"1"1"0,-1 8 0,9 0 16,0-9 0,0 9-16,0 0 15,0-9-15,17 9 16,1 0-16,16 0 15,1 0-15,9 0 16,25 0-16,-17 9 16</inkml:trace>
  <inkml:trace contextRef="#ctx0" brushRef="#br1" timeOffset="-88233.65">20337 4640 0,'0'0'0,"-8"0"15,-1 0-15,0 0 16,1 0-16,-1 9 15,0 0-15,1 8 16,-10 0-16,1 18 16,-1 17-16,1 17 15,0 27 1,-1 33-16,1 19 16,17 16-16,0 1 15,17-27-15,1 1 16,16-18-16,10-26 15,-9-17-15,8-17 16,9-18-16,0-8 16,35-9-16,-35-9 15</inkml:trace>
  <inkml:trace contextRef="#ctx0" brushRef="#br1" timeOffset="-87633.33">21128 4606 0,'0'-9'0,"0"9"0,0 0 15,0 0 1,0 0-16,0 0 16,8 17-16,10 9 15,-10 26-15,1 9 16,-18 8-16,1 1 15,-10-1-15,-8 9 16,0-9 0,-9-8-16,-8-18 15,0 0-15,8-17 16,0-17-16,0-9 16,1-17-16,8-9 15,8-18-15,18-8 16,0-8-16,18 8 15,-1 8 1,0 10-16,1 17 16,-1-1-16,0 18 15,1 0-15,8 18 16,0 16-16,0 1 16,0 17-16,0 8 15,-9-16-15,1-10 16,-1-8-1,-8-8-15,26 8 16,-9-9-16</inkml:trace>
  <inkml:trace contextRef="#ctx0" brushRef="#br1" timeOffset="-87465.77">21327 5013 0,'0'0'0,"0"0"0,0 0 16,0 0-16,0 0 16,0 8-16,0 10 15,0 8-15,18 34 16,-1-16-16</inkml:trace>
  <inkml:trace contextRef="#ctx0" brushRef="#br1" timeOffset="-86583.72">21032 6788 0,'0'0'0,"0"0"0,0-8 16,-9-1-16,1 0 15,-1 1-15,0-1 16,1-8-16,-1-9 15,0-18-15,-8 1 16,0-18-16,-1-17 16,9-8-1,9-18-15,0 9 16,18-1-16,-1 1 16,18 9-16,0 8 15,-1 8-15,10 10 16,8 8-16,0 17 15,-9 9-15,-8 17 16,-9 9 0,0 0-16,-17 9 15,0 8-15,-1 18 16,-16 0-16,-10 17 16,-8 0-16,0-9 15,0-17-15,9 0 16,-1-9-16,10-8 15,-1 0-15,9-1 16,0 1 0,9-1-16,8 10 15,0-1-15,10 0 16,-1 1-16,0-1 16,-18 0-16,1 1 15,0-1-15,-18 9 16,0 0-16,-8 0 15,-9 0 1,0 0-16,0 0 16,0-17-16,8-1 15,1 1-15,8 0 16,-8-1-16,17 1 16</inkml:trace>
  <inkml:trace contextRef="#ctx0" brushRef="#br1" timeOffset="-86382.39">21579 5983 0,'0'0'0,"0"0"0,0 0 0,0 0 0,0 17 15,-9 0 1,1 18-16,8 8 15,0 9-15,0 9 16,8-9 0,-8-35-16</inkml:trace>
  <inkml:trace contextRef="#ctx0" brushRef="#br1" timeOffset="-85950.93">21562 4623 0,'0'0'0,"0"0"16,0 0-16,8 0 15,10 17 1,25 18-16,9 26 16,18 25-16,-9 27 15,8 25-15,-17 10 16,-8-18-16,-18-1 15,-9 10-15,-17-9 16,-17 0-16,-9 0 16,-18-18-16,1-16 15,-9-10 1,0-8-16,-18 9 16,35-35-16</inkml:trace>
  <inkml:trace contextRef="#ctx0" brushRef="#br1" timeOffset="-85380.75">22769 5108 0,'-9'0'0,"0"0"0,1 0 16,-1 0-16,0 0 16,1 0-16,-10 0 15,10 0-15,-1 0 16,-17 17-16,0 27 15,-9 8-15,9 0 16,0 17 0,0 18-16,9 16 15,17-7-15,17-27 16,9-8-16,9-18 16,17 0-16,0-17 15,17 0 1,-8-17-16,9-18 15,8-17-15,0-26 16,-17-8-16,-9-10 16,-9-16-16,-8-36 15,-18-7-15,-8 25 16,-18 26-16,1 17 16,-18 26-16,0 9 15,-9 9 1,-9 8-16,1 9 15,0 18-15,8-1 16,9 9-16,17-17 16</inkml:trace>
  <inkml:trace contextRef="#ctx0" brushRef="#br1" timeOffset="-85148.87">23055 5134 0,'0'0'0,"0"0"16,0 0-16,0 0 16,0 0-16,-8 9 15,-18 34-15,0 18 16,-18 25-16,1 10 16,-9 7-1,8-25-15,1 0 16,8-26-16,9-17 15,17-9-15,9-17 16</inkml:trace>
  <inkml:trace contextRef="#ctx0" brushRef="#br1" timeOffset="-84966.26">22621 5273 0,'0'0'0,"0"0"16,0 0-16,0 0 15,0 0-15,18 17 16,16 26-16,18 9 16,9 0-16,9 17 15,16 1-15,-7-1 16,-36-26 0</inkml:trace>
  <inkml:trace contextRef="#ctx0" brushRef="#br1" timeOffset="-84334.56">23750 4476 0,'0'-9'0,"0"1"0,0 8 0,0 0 16,0 0-16,0 0 15,0 0-15,-9 17 16,1 26-16,-18 44 16,0 69-16,-9 26 15,9 17 1,8 0-16,10 0 15,8-26-15,17-8 16,1-18-16,16-43 16,1-17-16,8-9 15,18-18-15,9-25 16,-27-18-16</inkml:trace>
  <inkml:trace contextRef="#ctx0" brushRef="#br1" timeOffset="-82400.47">24341 4614 0,'0'0'0,"0"0"0,0 0 16,0 0-16,0 26 15,8 18-15,1 25 16,-9 0-16,0 1 15,-9 7-15,-17-7 16,0-1-16,0-17 16,0-9-1,-17 1-15,8-18 16,0-18-16,-17-8 16,0-26-16,17 0 15,0-8-15,18-10 16,8-8-16,18 0 15,8 0-15,10 9 16,-1 17-16,0 9 16,8 17-1,1 0-15,0 17 16,8 18-16,-8-1 16,0 10-16,-9 16 15,0-8-15,-17-8 16,17-1-16,17 0 15,-26-17-15</inkml:trace>
  <inkml:trace contextRef="#ctx0" brushRef="#br1" timeOffset="-82064.33">24549 5013 0,'0'0'0,"0"0"16,0 0-16,0 0 16,0 0-16,17 0 15,1 0-15,-1 8 16,0 1-16,1 0 16,-9-1-16,-1 10 15,1 8-15,-9 8 16,-9 10-1,1-18-15,-1 0 16,0 0-16,0-9 16,9 0-16,0-8 15,0 0-15,9-1 16,9 1-16,16 0 16,27 17-16,-18 0 15</inkml:trace>
  <inkml:trace contextRef="#ctx0" brushRef="#br1" timeOffset="-81367.63">24236 6719 0,'0'0'0,"0"0"15,0 0-15,0 0 16,0 0-16,0 0 15,0 0-15,0 0 16,-8-9-16,-1-8 16,0-18-16,9-34 15,0-35-15,9-34 32,8-10-32,18 27 0,9 17 15,-1 18-15,9 16 16,0 18-16,-8 18 15,-18 16-15,0 1 16,-9 17-16,-8 0 16,8 17-1,-8 1-15,-1 16 16,-16 10-16,-10-1 16,-8 0-16,0 0 15,9-8-15,0-9 16,-1 0-16,10-9 15,8 1-15,0-1 16,0 0-16,17 1 16,0-1-1,1 0-15,8 1 16,-9-1-16,-8 0 16,-1 1-16,1-1 15,-18 9-15,-8 9 16,-9-1-16,-26 1 15,0-9-15,0-9 16,8-8 0,18-1-16,18-8 15</inkml:trace>
  <inkml:trace contextRef="#ctx0" brushRef="#br1" timeOffset="-81018.46">24705 6026 0,'0'0'0,"0"0"15,0 0-15,9 0 16,8 0-16,1 9 16,-1 8-16,0 0 15,1 1-15,-1-1 16,-8 0-16,0 1 15,-1 8 1,-16-9-16,-1 9 16,0 0-16,9 0 15,0-17-15,0 8 16,0-8-16,0-1 16,0 1-16,0 0 15,9-1-15,8 1 16,18 0-1,0-1-15,-9 1 16</inkml:trace>
  <inkml:trace contextRef="#ctx0" brushRef="#br1" timeOffset="-80667.72">24948 4588 0,'0'0'0,"0"0"0,0 0 15,18 26-15,17 26 16,25 44-16,10 25 16,8 17-16,0 27 15,-26-26-15,-8 16 16,-18 1 0,-26 0-16,-18 0 15,-25 0-15,-27 43 16,-95 217-16</inkml:trace>
  <inkml:trace contextRef="#ctx0" brushRef="#br1" timeOffset="-64115">18766 7698 0,'0'0'0,"0"0"0,0-9 0,0 9 16,0-9-16,8 1 15,10-1-15,16 0 16,1 1-16,0-1 15,17 9-15,0 0 16,-9 0 0,-8 0-16,-17 9 15,-10-1-15</inkml:trace>
  <inkml:trace contextRef="#ctx0" brushRef="#br1" timeOffset="-63884.57">18774 7897 0,'0'0'0,"0"0"16,0 0-16,0 0 16,0 0-16,0 0 15,9 8-15,17 1 16,17 0-16,1-1 15,8-8 1,17 9-16,-34-9 16</inkml:trace>
  <inkml:trace contextRef="#ctx0" brushRef="#br1" timeOffset="-60584.9">20207 6883 0,'0'0'0,"0"0"0,0 0 16,0 0-16,0 0 16,0 9-16,0 8 15,-9 1-15,1 8 16,-1 26-16,-8 0 15,-1 8-15,1 10 16,-9 8 0,9 8-16,-1-8 15,1 0-15,-1 0 16,10 9-16,-1 8 16,0 0-16,1 0 15,8-8-15,0 17 16,0-9-16,0 0 15,0 1 1,8-1-16,-8 9 16,9 9-16,0-10 15,-1-7-15,1-1 16,8 0-16,1 1 16,-1-19-16,1 1 15,-10 9-15,10 8 16,8-8-1,-9 0-15,18-10 16,0-7-16,-1 16 16,10-8-16,-10-8 15,10-1-15,-1-9 16,-17-16-16,-8-27 16</inkml:trace>
  <inkml:trace contextRef="#ctx0" brushRef="#br1" timeOffset="-59285.36">21423 7247 0,'0'0'0,"0"0"0,0 0 16,0 0-16,0 0 16,0 0-16,-9 18 15,0-1-15,1 26 16,-1 9-16,-17 9 16,-9 8-1,-8-8-15,-1-1 0,-8 1 16,0-18-1,0-8-15,0-9 16,9-17-16,-1-1 16,1-16-16,8-1 15,9-8-15,9-9 16,-1 0-16,18 0 16,0 0-16,18-9 15,-1 0 1,9 18-16,0 0 15,9 17-15,0 0 16,-1 17-16,10 9 16,-1 9-16,1 8 15,-1 0-15,-17 1 16,0-1-16,0-9 16,-8-8-1,-10 0-15,10-8 16,8-1-16,-18-8 15</inkml:trace>
  <inkml:trace contextRef="#ctx0" brushRef="#br1" timeOffset="-59075.33">21562 7810 0,'0'0'0,"0"0"0,0 0 16,0 0-1,0 9-15,0 25 16,0 27-16,0 8 16,-9-8-16,9-35 15</inkml:trace>
  <inkml:trace contextRef="#ctx0" brushRef="#br1" timeOffset="-57827.33">21049 10391 0,'0'0'0,"0"0"16,0 0-16,0 0 15,0 0-15,0 0 16,0-9-16,0 1 16,-8-18-16,8-9 15,0-8 1,0-26-16,0-18 15,8-17-15,1 0 16,8 0-16,1 9 16,-1 17-16,18 9 15,0-1-15,-9 1 16,8 17-16,1 0 16,0 18-1,8-1-15,1 18 16,-1-1-16,-8 10 15,-9 8-15,0 0 16,-17 0-16,-1 8 16,1 10-1,-18-1-15,1 0 16,-18 18-16,-9-1 16,-8-8-16,8 0 15,0 0-15,18-17 16,-1 0-16,1-1 15,17 1-15,0 8 16,0 1-16,17-1 16,1 0-16,16 9 15,-8 0-15,1-8 16,-1-1 0,0 9-16,-18 0 15,1 0-15,-18 0 16,1 0-16,-18 8 15,0 1-15,-9-9 16,0 0 0,0-9-16,9-8 15,9 0-15,0-1 16,-1-8-16,18 9 16,0-9-16</inkml:trace>
  <inkml:trace contextRef="#ctx0" brushRef="#br1" timeOffset="-57582.66">21848 9690 0,'0'0'0,"0"0"16,0 0-16,0 17 16,-8 9-16,-1 17 15,0 9-15,1 17 16,8 1-16,8-10 16,1-25-16</inkml:trace>
  <inkml:trace contextRef="#ctx0" brushRef="#br1" timeOffset="-56686.29">22239 6875 0,'0'0'0,"0"0"0,-9 0 16,1 0-1,-1 0-15,0 0 16,1 0-16,-1 0 16,0 17-16,-17 9 15,0 26-15,0 26 16,0 26-16,0 35 15,9 16-15,8-7 16,0-1-16,9-35 16,18-16-1,-1-18-15,9-26 16,-9-9-16,18 0 16,0-17-16,0-17 15,-18 0-15</inkml:trace>
  <inkml:trace contextRef="#ctx0" brushRef="#br1" timeOffset="-55914.3">22812 6849 0,'0'0'0,"0"0"0,0 0 16,0 0-1,0 0-15,0 0 16,0 0-16,0 0 16,0 0-16,0 17 15,-8 9-15,-1 17 16,0 9-16,-17 0 16,0 9-16,-9-9 15,1-9 1,-1-8-16,0-9 15,0 0-15,-8-17 16,0-1-16,8 1 16,0-18-16,0 1 15,9-1-15,9-8 16,8 8-16,9-8 16,0-1-1,0 10-15,0-10 16,9 1-16,0 8 15,8 9-15,9 0 16,0 0-16,-9 18 16,10-1-16,-1 9 15,8 9-15,-8-1 16,0 1 0,0-9-16,-8 0 15,-1-9-15,1 0 16,8 1-16,-18-18 15</inkml:trace>
  <inkml:trace contextRef="#ctx0" brushRef="#br1" timeOffset="-55480.42">22899 7282 0,'0'0'0,"0"0"0,0 0 16,0 0-16,0 0 15,0 0-15,9 0 16,-1 0-16,1 0 15,0 0-15,-1 0 16,1 0-16,0 9 16,0-1-1,-1 1-15,-8 0 16,-8-1-16,-1 1 16,0 0-16,9-1 15,0 1-15,0-1 16,0-8-16,0 0 15,0 9-15,0-9 16,18 9-16,-1-1 16,18 1-1,8 0-15,-17-9 16</inkml:trace>
  <inkml:trace contextRef="#ctx0" brushRef="#br1" timeOffset="-54648.3">22604 8624 0,'0'0'0,"-9"0"0,9 0 16,0 0-16,0 0 16,0 0-1,0 0-15,-9-8 16,1-1-16,-1 0 15,9-25-15,0-18 16,0 0-16,0-26 16,17 0-16,1-9 15,8 1-15,9 16 16,-1 1 0,1 17-16,0 9 15,0 8-15,-9 9 16,0 9-16,0 0 15,-9 17-15,0 0 16,-8 0 0,0 0-16,-1 8 15,-16 10-15,-1-1 16,0 0-16,-8 9 16,0 0-16,8-9 15,0 1-15,9-1 16,0 0-16,0 1 15,9-1-15,8 0 16,1 1-16,-10 8 16,1-18-16,0 10 15,-18-1-15,0 0 16,-17 1 0,0-1-16,-17 9 15,8-9-15,0-8 16,9 0-16,18-1 15,8-8-15,0 0 16</inkml:trace>
  <inkml:trace contextRef="#ctx0" brushRef="#br1" timeOffset="-54268.01">23134 8053 0,'0'0'0,"0"0"15,0 0-15,0 0 16,8 8-16,1 1 16,0 0-16,-1-1 15,1 1-15,-9 0 16,9-1-16,-9 10 15,0-1-15,-9 0 16,0 1 0,1-1-16,-10 0 15,10 1-15,-1-1 16,0-8-16,9-1 16,0 1-16,0 0 15,0-9-15,18 0 16,8 8-1,34-16-15,27-10 16,-52 10-16</inkml:trace>
  <inkml:trace contextRef="#ctx0" brushRef="#br1" timeOffset="-53921.92">23220 7126 0,'0'0'0,"0"0"0,0 0 15,18 0-15,8 17 16,17 18-16,18 8 16,26 35-16,8 35 15,-25 8-15,-9 35 16,-27 8-16,-16 1 16,-27 0-16,0-27 15,-8-34 1,17-61-16</inkml:trace>
  <inkml:trace contextRef="#ctx0" brushRef="#br1" timeOffset="-51630.03">22717 9101 0,'0'0'0,"0"0"15,0 0-15,0 0 16,0 0-16,-9 0 15,0 0-15,1 0 16,-10 8-16,-8 18 16,-8 44-16,-10 25 15,1 43 1,8 36-16,0 25 0,27 9 16,8-9-1,0-26-15,17-26 16,18-25-16,-1-36 15,18-17-15,1-17 16,-10-34-16,-26-18 16</inkml:trace>
  <inkml:trace contextRef="#ctx0" brushRef="#br1" timeOffset="-49019.08">23316 9153 0,'0'0'0,"0"0"0,0 0 16,0 0-1,0 0-15,9 0 16,-1 0-16,1 17 16,0 9-16,-1 9 15,1 17-15,-9-1 16,-9 1-16,-8 0 15,-9-8-15,-9-1 16,0 0-16,1-17 16,-10 0-16,10-17 15,-1 0 1,9-9-16,8 0 16,10-9-16,-1 0 15,9-17-15,0 0 16,17-17-16,9 8 15,0 1 1,1 16-16,-10 10 0,0 8 16,1 17-1,-1 0-15,0 18 16,1 8-16,-1 9 16,0-8-16,1-1 15,-9-17-15,-1 0 16,10-9-16,16 9 15,-16-17-15</inkml:trace>
  <inkml:trace contextRef="#ctx0" brushRef="#br1" timeOffset="-47864.71">23246 10928 0,'0'0'0,"0"0"0,0 0 0,-8 0 16,-1 0 0,0 0-16,1 0 15,-1 0-15,9 0 16,-9 0-16,1 0 15,-1 0-15,0 0 16,1-9-16,-1 1 16,0-18-16,9-35 15,9-26-15,8 1 16,1 8 0,8-9-16,0 9 15,0 18-15,9 8 16,8 8-16,-8 10 15,-9 17 1,0-1-16,0 10 0,-17 8 16,-1 0-1,1 8-15,-9 10 16,-9-1-16,1 9 16,-10 0-16,1 0 15,-1 0-15,1-9 16,8-8-16,9-1 15,0 1-15,0 0 16,0-1-16,18 10 16,-1-1-1,0-8-15,1-1 16,-9 1-16,-1 0 16,1 8-16,-18 0 15,1 18-15,-19-9 16,1 0-1,0 0-15,-8-9 16,-1-8-16,0 0 16,18-1-16,17 1 15,0-9-15</inkml:trace>
  <inkml:trace contextRef="#ctx0" brushRef="#br1" timeOffset="-47402.06">23646 10538 0,'0'0'0,"0"0"0,0 0 16,0 0-16,0 0 16,0 0-16,0 0 15,9 9-15,8 0 16,0-1-16,18 10 16,-9-1-16,0 0 15,0 1 1,-17-1-16,0-8 15,-9 8-15,-9 0 16,-8 1-16,-10 7 16,1 1-16,-8 0 15,8 0-15,8-17 16,1 0-16,17-1 16,0-8-16,0 0 15,26 0 1,35 0-16,34-8 15,-43-1-15</inkml:trace>
  <inkml:trace contextRef="#ctx0" brushRef="#br1" timeOffset="-47019.37">24054 9525 0,'0'0'0,"0"0"0,0 0 16,0 0-16,17 0 15,1 9-15,8 8 16,9 26-16,8 18 16,0 17-1,9 26-15,-8 17 16,-27 26-16,1-8 16,-10-9-16,-16 0 15,-10-26-15,1-18 16,-9-17-16,8-34 15,10-26-15</inkml:trace>
  <inkml:trace contextRef="#ctx0" brushRef="#br1" timeOffset="-46469.61">24019 6883 0,'-8'0'0,"8"0"0,0 0 15,0 0-15,0 0 16,17 18-1,18 16-15,8 27 16,9 17-16,18 26 16,17 17-16,8 35 15,1 26-15,-1 9 16,1 8-16,-10 26 16,-7 43-16,-10 10 15,-26-10-15,-16 9 16,-27 0-1,-18-8-15,-8-27 16,0-25-16,-9-27 16,1-42-16,-10-19 15,9-25-15,18-52 16</inkml:trace>
  <inkml:trace contextRef="#ctx0" brushRef="#br1" timeOffset="-30395.53">26381 8650 0</inkml:trace>
  <inkml:trace contextRef="#ctx0" brushRef="#br1" timeOffset="-29235.02">25687 8287 0,'0'0'0,"0"0"16,0 0-16,0 0 15,17 0-15,0 0 16,18-9-1,17 0-15,0 1 0,0 8 16,9 0 0,0 0-16,-35 0 15</inkml:trace>
  <inkml:trace contextRef="#ctx0" brushRef="#br1" timeOffset="-29014.76">25808 8607 0,'-9'0'0,"1"0"0,8 0 16,0 0-16,0 0 16,0 0-16,0 0 15,8 0-15,10 0 16,25-9-1,18 9-15,17 9 16,-34 0-16</inkml:trace>
  <inkml:trace contextRef="#ctx0" brushRef="#br1" timeOffset="-28256.92">27206 6814 0,'-8'-8'16,"-10"-10"-16,9 10 0,1-1 16,8 9-16,-9 0 15,0 0 1,9 0-16,-8 0 16,-1 17-16,-17 27 15,-9 16-15,1 27 16,-10 43-16,-8 26 15,0 17-15,9 26 16,8 17-16,17 1 16,1 8-1,8 9-15,9 9 16,18 16-16,-1-7 16,18-19-16,8-7 15,18-27-15,26-17 16,0-35-16,0-26 15,-1-17-15,10-43 16,-1-44 0,-42-17-16</inkml:trace>
  <inkml:trace contextRef="#ctx0" brushRef="#br1" timeOffset="-27025.17">28379 6563 0,'0'0'0,"0"0"16,8 17-16,1 1 16,0 8-16,-9 8 15,8 18-15,1 0 16,-9 18-16,-9-1 15,-17-9-15,0-16 16,-9 8-16,-8-18 16,0-8-1,-1-8-15,1-10 16,17 1-16,-9-9 16,9-9-16,0-17 15,17 0-15,9 0 16,18-17-1,16 0-15,1-1 0,8 10 16,1 8 0,-9 17-16,-1 9 15,1 0-15,0 17 16,0 18-16,-9 17 16,0-9-16,0 9 15,-9-8-15,0-1 16,1-17-16,-1-9 15,-8-8-15</inkml:trace>
  <inkml:trace contextRef="#ctx0" brushRef="#br1" timeOffset="-26831.98">28882 7005 0,'0'0'0,"0"0"16,0 17-16,0 9 15,-8 9-15,-1 17 16,0 0-16,9-35 16</inkml:trace>
  <inkml:trace contextRef="#ctx0" brushRef="#br1" timeOffset="-26158.89">29455 6580 0,'0'0'0,"0"0"0,0 0 15,9 0-15,0 18 16,-1 8-16,1 8 16,0 18-1,-18 0-15,0 18 16,-17-1-16,0-9 15,0-16-15,-9-10 16,9-8-16,0 0 16,0-17-1,9 0-15,-9-18 16,9-8-16,-1-9 16,1 0-16,8-9 15,9 9-15,0 9 16,0-1-16,9 1 15,-1 8-15,1 9 16,9 0-16,16 0 16,10 18-16,-1 8 15,1 8 1,-18-8-16,0 0 16,0 0-16,-18-8 15,1-1-15,0 0 16,-1-8-16,-8 0 15</inkml:trace>
  <inkml:trace contextRef="#ctx0" brushRef="#br1" timeOffset="-25842.1">29612 6909 0,'0'0'0,"0"0"15,0 0-15,8 0 16,10 0-16,-1 0 15,0 0-15,1 0 16,8 9 0,0 0-16,0-1 15,-9 1-15,1 8 16,-10 1-16,1-1 16,-18 18-16,1-9 15,-10 0-15,1 0 16,0 0-1,-1-18-15,10 1 16,8 0-16,0-1 16,0 1-16,0 0 15,26-1-15,17 10 16,-17-10-16</inkml:trace>
  <inkml:trace contextRef="#ctx0" brushRef="#br1" timeOffset="-24558.56">28613 7672 0,'0'0'0,"0"-9"16,0 9-16,0 0 15,0 0-15,0 0 16,0 0-16,0 0 15,9 0-15,-1 0 16,1 17 0,0 9-16,-9 9 15,-9 17-15,0 0 16,1 0-16,-18 0 16,0-9-16,0 0 15,-1-17-15,1 0 16,9-8-16,0-10 15,-9 1-15,8 0 16,1-18 0,0 0-16,-1 1 15,1-18-15,-1 0 16,10 0-16,8 0 16,0 0-16,0 8 15,8 1-15,10 0 16,8 8-1,9 9-15,-1 0 16,10 17-16,-1 1 16,1-1-16,-1 9 15,-8 0-15,-9 0 16,0 0-16,0 0 16,-17-9-16,8 1 15,-8-10 1</inkml:trace>
  <inkml:trace contextRef="#ctx0" brushRef="#br1" timeOffset="-24183.05">29047 7931 0,'0'0'0,"0"0"0,0 0 16,0 0-16,0 18 16,9-1-16,0 18 15,-1-1-15,1 1 16,0 8 0,-1-17-16,-8-8 15,0-10-15</inkml:trace>
  <inkml:trace contextRef="#ctx0" brushRef="#br1" timeOffset="-23475.5">29447 8598 0,'-9'0'0,"0"0"16,1 0-16,-10 0 15,10 0-15,-1 0 16,0 0-16,0 0 15,1 0-15,8 0 16,-9-8 0,0-1-16,1-17 15,8-26-15,0-35 16,26-25-16,9-18 16,8 17-16,0 27 15,1 16-15,8 1 16,9 9-16,-9 25 15,-9 0-15,1 18 16,-18 0 0,0 17-16,-18 0 15,1 8-15,0 10 16,-9-1-16,-9 9 16,-8 9-16,-9-1 15,0 1-15,8-9 16,1 0-16,8-9 15,9 0 1,0-8-16,0 8 16,9 1-16,0-1 15,-1 0-15,1 1 16,0-1-16,-1 0 16,-8 1-16,-8-1 15,-1 0 1,-17 1-16,0 8 15,0-9-15,-9-8 16,0-1-16,9 1 16,9 0-16,8-9 15,9 0-15</inkml:trace>
  <inkml:trace contextRef="#ctx0" brushRef="#br1" timeOffset="-23138.33">30002 8148 0,'0'-9'0,"0"1"0,0 8 16,0 0-16,9 0 15,0 0-15,-1 0 16,1 0-16,8 0 15,-8 8-15,0 1 16,0 0-16,-1-1 16,-8 1-16,0 8 15,-8 1-15,-1-1 16,9-8-16,0-1 16,0 1-1,0 0-15,0-1 16,0-8-16,17 9 15,18 0-15,8-1 16,-8-8-16</inkml:trace>
  <inkml:trace contextRef="#ctx0" brushRef="#br1" timeOffset="-21623.65">28161 9949 0,'0'0'0,"0"0"0,0 0 16,0 0-16,0 0 15,0 0-15,0 0 16,0 0-16,0 0 16,0 0-16,0-8 15,0-1-15,0-26 16,0-25-16,26-35 16,1-9-1,16-9-15,9 9 16,-9 35-16,1 17 15,-1 0-15,1 17 16,-18 18 0,0 0-16,0 17 15,-17 0-15,-1 17 16,1 0-16,-9 1 16,-9 16-16,1-8 15,-10 0-15,1-9 16,-1-8-16,10 8 15,8 1-15,0-1 16,0 0-16,17 1 16,1-1-16,-1 9 15,0 0 1,1-9-16,-10 1 16,1-1-16,-18 0 15,1 1-15,-1-1 16,-17 0-16,0 1 15,-18-10-15,10 1 16,8 0 0,0-1-16,17-8 15</inkml:trace>
  <inkml:trace contextRef="#ctx0" brushRef="#br1" timeOffset="-21433.5">28900 9620 0,'0'0'0,"0"0"15,0 9-15,0 17 16,-9 9-16,0-1 16,9 9-16,0 1 15,0-27-15</inkml:trace>
  <inkml:trace contextRef="#ctx0" brushRef="#br1" timeOffset="-20908.04">29664 9187 0,'0'0'0,"0"0"0,0 0 16,0 0-16,0 9 16,0 17-16,0 9 15,0 16 1,-9 1-16,0 9 15,-8-9-15,-9 0 16,0 9-16,-9-9 16,-8-9-16,8-8 15,0-9 1,1-18-16,-1 1 0,9-18 16,8 1-1,1-10-15,0-8 16,17 0-16,0 0 15,0 0-15,0 9 16,17 0-16,0-1 16,1 10-16,8 8 15,0 0-15,0 8 16,0 10-16,0 16 16,0 1-1,-9 0-15,1-1 16,-10-8-1,1 9-15,0-18 0</inkml:trace>
  <inkml:trace contextRef="#ctx0" brushRef="#br1" timeOffset="-19484.37">28326 11188 0,'0'0'0,"0"0"15,0 0-15,0 9 16,0-9-16,0 0 15,0 0-15,0 0 16,0 0-16,-8-18 16,8-25-16,0-26 15,17-27 1,18-16-16,-9-10 0,9 36 16,-1 17-1,10 8-15,-9 9 16,8 17-16,-8 1 15,17 16-15,-9 1 16,-17 8-16,0 9 16,-8 0-16,-10 0 15,-8 0-15,0 18 16,-8-1 0,-1 0-16,0 1 15,-17 8-15,9 0 16,0-9-16,8-8 15,0-1-15,9 10 16,0-1-16,0 0 16,18 1-1,8 8-15,0 0 16,0-9-16,-18-8 16,1-1-16,0 1 15,-9 8-15,-9 1 16,-17-1-16,0 9 15,-17-9-15,-1 0 16,9 1-16,1-10 16,16 1-1,18-9-15,0 0 16</inkml:trace>
  <inkml:trace contextRef="#ctx0" brushRef="#br1" timeOffset="-19278.69">29238 10763 0,'0'0'0,"0"0"16,0 0-16,0 18 15,-8-1-15,-1 18 16,-9 25-16,-8 18 15,18-34 1</inkml:trace>
  <inkml:trace contextRef="#ctx0" brushRef="#br1" timeOffset="-18543.05">29421 11430 0,'0'0'0,"0"0"0,0 0 16,0 0-16,0 0 16,-9-8-16,0-18 15,9-9-15,0-26 16,18-42-16,8-19 16,8-34-16,1 9 15,9 35 1,-1 16-16,0 36 15,1 8-15,-9 8 16,8 10-16,-8 16 16,-1 1-1,-8 8-15,-8 9 0,-1 0 16,-8 0 0,0 9-16,-9 8 15,-9 1-15,0-1 16,1 0-16,-10 9 15,1-8-15,-1-1 16,10-8-16,-1-1 16,9 1-16,0 0 15,0 8-15,0 0 16,9 1-16,-1-1 16,10 0-1,-1 9-15,1 0 16,-1 0-16,-8 0 15,-1-8-15,-8-1 16,0-9-16,0 1 16,0 0-1,-8-1-15,-1 1 16,-17 0-16,0-1 16,-18 1-16,1 0 15,-9-1-15,17 1 16,18 0-16,8-1 15</inkml:trace>
  <inkml:trace contextRef="#ctx0" brushRef="#br1" timeOffset="-18096.91">30133 10755 0,'0'0'0,"0"0"0,0 0 0,0 0 16,8 0 0,10 8-16,8 10 15,8-10-15,-7 10 16,-1-10-16,-18 1 16,1 0-16,0-1 15,-18 10-15,0-1 16,1 0-16,-10 9 15,1 0-15,-1-17 16,10 0 0,8-1-16,0-8 15,0 9-15,26-9 16,-9 0-16</inkml:trace>
  <inkml:trace contextRef="#ctx0" brushRef="#br1" timeOffset="-17259.33">30159 6858 0,'0'-9'0,"0"9"15,0 0-15,0 0 16,0 0-16,0 0 16,0 0-16,8 0 15,10 26 1,16 17-16,10 26 16,8 18-16,9 26 15,0 17-15,8 25 16,-8 36-16,-9 25 15,-17 1-15,-9 17 16,0-18 0,-9 27-16,9 17 15,-17 8-15,0 1 16,-18-10-16,0 1 16,-17-9-16,-9-17 15,1-17-15,-10-9 16,1-26-16,-9-35 15,0-26-15,17-43 16,35-52-16</inkml:trace>
  <inkml:trace contextRef="#ctx0" brushRef="#br1" timeOffset="15621.42">23646 9560 0,'0'0'0,"0"0"16,0 0-16,0 0 15,0 0-15,0 0 16,0 0-1,0 0-15,0 0 16,0 0-16,0 0 16,17 0-16,1 8 15,-10 1-15,1 0 16,0-1-16,-1 1 16,1 0-1,0 8-15,-9 0 16,-9 1-16,0 8 15,1-9-15,-18 9 16,8 0-16,1-9 16,0-8-16,8-1 15,0 1-15,9 0 16,0-1-16,0-8 16,18 9-1,8 0-15,8-1 16,10 1-16,-10 0 15,10-1-15,8-8 16,-9 9 0,1-9-16,-27 9 15</inkml:trace>
  <inkml:trace contextRef="#ctx0" brushRef="#br1" timeOffset="21175.43">29907 9568 0,'0'0'0,"0"0"0,0 0 0,0 0 15,0 0 1,0 0-16,0 0 15,0 0-15,9 0 16,8 0-16,0 9 16,-8 0-16,0-1 15,-1 10-15,1-1 16,0 0 0,-1 9-16,-16 0 15,-18 9-15,0-9 16,-9 0-16,9 0 15,8-18-15,1 1 16,0 0-16,8-1 16,9 1-1,9 0-15,17 8 0,17 0 16,18-8 0,34 8-16,-34-8 15</inkml:trace>
  <inkml:trace contextRef="#ctx0" brushRef="#br2" timeOffset="34600.15">30185 7135 0,'0'0'0,"0"0"15,0 0-15,0 0 16,0 0-1,0 0-15,0 0 0,8 0 16,10 0 0,8-9-16,9 0 15,25 9-15,19-8 16,16 8 0,1 0-16,-1 0 15,-8 0-15,-9 8 16,18 18-16,-18 0 15,-52-17-15</inkml:trace>
  <inkml:trace contextRef="#ctx0" brushRef="#br2" timeOffset="34902.86">30862 6901 0,'0'0'0,"0"0"0,0 0 16,0 0-16,0 0 15,0 0-15,17 0 16,1 8-16,17 1 16,8 0-1,0-1-15,-8 10 16,-9-1-16,0 0 15,-8 1 1,-10-1-16,1 18 16,-18 8-16,-17 18 15,-17 17-15,-9 17 16,26-43-16</inkml:trace>
  <inkml:trace contextRef="#ctx0" brushRef="#br2" timeOffset="35805.65">31800 6546 0,'0'0'0,"0"0"0,0 0 16,0 0-16,0 0 15,0 8-15,9 10 16,-9 25-1,0 18-15,-9 17 16,0 26-16,1-1 16,-1-7-16,9-10 15,0-16 1,0-10-16,0-8 0,9-17 16,-9-18-1</inkml:trace>
  <inkml:trace contextRef="#ctx0" brushRef="#br2" timeOffset="36435.02">32165 6875 0,'0'0'0,"-9"-9"0,9 9 16,-9 0-16,1 0 15,-1 0-15,0 0 16,1 0-16,-1 0 15,0 17-15,-8 9 16,-1 9-16,1 0 16,8-1-1,9-8-15,0-8 16,0-1-16,18 0 16,-1-8-16,9 0 15,9-18-15,0-8 16,-1-9-16,1 0 15,-9 0-15,0-9 16,-17 0 0,0 1-16,-18-1 15,0 9-15,-17 9 16,0 0-16,9 17 16,8 0-16,-8 8 15,17 1-15</inkml:trace>
  <inkml:trace contextRef="#ctx0" brushRef="#br2" timeOffset="36817.95">32608 6866 0,'0'0'0,"0"0"0,0 0 15,-9 0 1,0 0-16,0 0 16,1 9-16,-1 8 15,0 0-15,1 27 16,-10-1-16,18-8 16,0-1-16,18-8 15,-1 0-15,0-8 16,10-10-1,-1 1-15,0-9 16,-9-9-16,9-17 16,0 0-16,-17-8 15,-1-10-15,-16 10 16,-10-1-16,-8 0 16,9 18-16,-9 17 15,17 0-15</inkml:trace>
  <inkml:trace contextRef="#ctx0" brushRef="#br2" timeOffset="37102.14">32799 6693 0,'0'0'0,"0"0"0,0 0 16,8 0-16,10 9 15,-1-1-15,18 10 16,8-1-16,-8-8 16,0 8-16,-9 0 15,0-8-15,0 8 16,-18-8 0,1 8-16,0 9 15,-18 17-15,-17 9 16,-17 18-16,-27 8 15,-8 0-15,43-35 16</inkml:trace>
  <inkml:trace contextRef="#ctx0" brushRef="#br2" timeOffset="37716.26">30350 8209 0,'-9'0'0,"0"0"0,1 0 15,-1 0-15,9 0 16,0 0-16,0 0 15,0 0-15,0 0 16,17 0 0,9 0-16,27 0 15,33 0-15,19 0 16,-1 0-16,-9 0 16,-17 0-16,1 0 15,-1 0-15,-17 0 16,-27 0-1,-16 0-15</inkml:trace>
  <inkml:trace contextRef="#ctx0" brushRef="#br2" timeOffset="38032.95">30879 8035 0,'0'0'0,"0"0"0,0 0 16,0 0-16,0 0 15,18 0-15,8 18 16,9-1-16,25 0 16,1 9-16,-9-8 15,-8-1 1,-1 0-16,-8 1 15,-9-10-15,-17 1 16,-1 8-16,-8 1 16,-17 16-16,-35 44 15,-26 9-15,43-53 16</inkml:trace>
  <inkml:trace contextRef="#ctx0" brushRef="#br2" timeOffset="38384">31843 7905 0,'0'0'0,"0"0"0,0 0 16,0 9-16,9 17 15,0 35-15,-1 17 16,-8 26-16,0 0 15,0-18-15,0-8 16,0-9-16,0-25 16,0-27-1,0-8-15</inkml:trace>
  <inkml:trace contextRef="#ctx0" brushRef="#br2" timeOffset="38852.51">32234 8165 0,'0'0'0,"0"0"16,0 0-16,0 0 15,0 0-15,0 0 16,0 0 0,0 0-16,0 0 15,-9 18-15,9-1 16,0 18-16,0-1 16,0 1-16,18-1 15,-1-8-15,1-8 16,16-10-16,1-8 15,0-8 1,-1-18-16,1 0 16,0-17-16,-9-1 15,-17 1-15,-9 0 16,-18 8-16,-8 0 16,0 18-16,-9 8 15,1 9 1,-1 18-16,18-10 0,-1 1 15,10 0 1,8-1-16</inkml:trace>
  <inkml:trace contextRef="#ctx0" brushRef="#br2" timeOffset="39050.02">32668 8157 0,'0'-9'0,"0"9"15,0 0 1,0 0-16,9 0 15,0 0-15,-1 0 16,1 0-16,0 9 16,-1 8-16,-8 18 15,0-1-15,0 10 16,0 7-16,0 1 16,0-34-16</inkml:trace>
  <inkml:trace contextRef="#ctx0" brushRef="#br2" timeOffset="39332.62">33102 8018 0,'0'0'0,"0"0"0,18 9 16,-1-1-16,1 10 16,-1-1-16,0 0 15,-8 1-15,0 16 16,-18 18-16,-8 18 16,-35 7-1,-9 1-15,-26 0 16,35-34-16</inkml:trace>
  <inkml:trace contextRef="#ctx0" brushRef="#br2" timeOffset="39966.28">30454 9828 0,'0'0'0,"0"0"0,0 0 0,0 0 16,0 0 0,17 0-16,18 0 15,35 0-15,25 9 16,18-1-16,9 1 16,-1 0-16,-8-1 15,-18-8-15,18 18 16,-43-1-16</inkml:trace>
  <inkml:trace contextRef="#ctx0" brushRef="#br2" timeOffset="40249">31218 9646 0,'0'0'0,"0"0"16,0 0-16,0 0 16,17 0-16,1 18 15,17-1-15,25 18 16,10-9-16,-9-1 16,-9-7-16,-9-1 15,-17 0 1,-8 1-16,-10-1 15,-16 18-15,-18 17 16,-35 17-16,-9 18 16,44-35-16</inkml:trace>
  <inkml:trace contextRef="#ctx0" brushRef="#br2" timeOffset="40615.49">31930 9525 0,'0'0'0,"0"0"0,0 0 15,0 0 1,0 26-16,0 43 16,9 27-16,-9 25 15,0 9-15,0-18 16,0-25-16,9-9 15,-9-18-15,17-25 16,-8-18 0</inkml:trace>
  <inkml:trace contextRef="#ctx0" brushRef="#br2" timeOffset="40903.29">32382 9793 0,'0'0'0,"0"0"15,0 0-15,0 0 16,0 0-16,0 18 15,0-1-15,0 18 16,-9-1 0,0 10-16,1 8 15,-10 17-15,1-8 16,17-35-16</inkml:trace>
  <inkml:trace contextRef="#ctx0" brushRef="#br2" timeOffset="41233.6">32720 9932 0,'0'0'0,"0"0"0,0 0 16,0 0-16,0 0 16,0 0-16,0 0 15,0 17-15,0 1 16,0-1-16,0 9 15,0-9 1,9 9-16,8-8 16,10 8-16,7-18 15,-8-8-15,0-8 16,0-1-16,0 0 16,1-17-16,-19 0 15,1-8-15,-9 8 16,-17-9-1,-10 9-15,1 0 16,18 17-16</inkml:trace>
  <inkml:trace contextRef="#ctx0" brushRef="#br2" timeOffset="41501.52">33276 9854 0,'0'0'16,"9"0"-16,8 0 16,27 17-16,8-8 15,-35 0-15,-17-9 16,-9 17-16,-17 26 15,-52 44-15,9 0 16,-9-9-16,-27 8 16,53-43-16</inkml:trace>
  <inkml:trace contextRef="#ctx0" brushRef="#br2" timeOffset="42117.36">30471 11067 0,'0'0'0,"0"0"15,0 0-15,0 0 16,0 0 0,0 0-16,0 0 15,26 0-15,26 0 16,9 0-16,26 0 16,43 0-16,9 0 15,-17 0-15,-18 17 16,0-8-1,-8-9-15,-9 0 16,-18 8-16,-43-8 16</inkml:trace>
  <inkml:trace contextRef="#ctx0" brushRef="#br2" timeOffset="42407.76">31235 10833 0,'0'0'0,"0"0"16,0 0-16,0 0 15,0 0-15,0 0 16,18 8-16,17 10 16,8 8-16,18 8 15,0 10 1,-1-10-16,1 1 15,-17 0-15,-10-9 16,-8 0-16,-17-9 16,-9 9-16,-9 9 15,-25 8-15,-18-9 16,25-16-16</inkml:trace>
  <inkml:trace contextRef="#ctx0" brushRef="#br2" timeOffset="42765.38">32130 10824 0,'0'0'0,"0"0"16,0 9-16,0 17 15,0 34-15,-9 36 16,1 8-16,8 17 15,-9-9-15,0-25 16,9-18-16,18-17 16,-10-17-16,1-26 15</inkml:trace>
  <inkml:trace contextRef="#ctx0" brushRef="#br2" timeOffset="43033.37">32521 11136 0,'0'0'0,"0"0"16,0 0-16,0 0 15,-9 9-15,0 8 16,9 18-16,0-10 16,0 10-1,9-9-15,8-9 16,-8-8-16</inkml:trace>
  <inkml:trace contextRef="#ctx0" brushRef="#br2" timeOffset="43232.12">32807 11127 0,'0'0'0,"0"0"0,0 0 15,0 18 1,9-1-16,0 18 0,-9-1 15,0-8 1,0-17-16</inkml:trace>
  <inkml:trace contextRef="#ctx0" brushRef="#br2" timeOffset="43515.72">33172 11127 0,'0'0'0,"0"0"0,17 9 16,9 0-16,0-1 15,-8 1 1,-10 0-16,1 8 15,-9 17-15,-17 10 16,-35 34-16,-53 43 16,-16-8-16,60-61 15</inkml:trace>
  <inkml:trace contextRef="#ctx0" brushRef="#br2" timeOffset="67980.8">19712 16445 0,'0'0'0,"0"0"0,0 0 0,0 0 16,0 0-16,0 0 16,0 0-16,18 0 15,16 9-15,1-9 16,17 0-16,0 0 16,0 0-16,18-9 15,17 0-15,8-8 16,-8 0-1,8-9-15,1 0 16,0 0-16,25-18 16,-8 1-16,9 0 15,-10-1-15,1-8 16,0-8-16,-9 8 16,18-9-16,8 1 15,1 8 1,-10-9-16,9 0 15,-8 1-15,-1-1 16,10-8-16,-1 0 16,-8-1-16,8 1 15,9-18-15,-9 9 16,-17 9-16,8-9 16,18-8-1,0-1-15,-8-8 16,-1-1-16,9 10 15,0-9-15,0-9 16,-9 8-16,0-8 16,0-8-16,9-1 15,-8 1-15,8-1 16,0 1-16,-9-1 16,-9 0-1,10 1-15,-1-18 16,-9 9-16,-8 17 15,0 8 1,0-8-16,0 9 16,-9-9-16,0 0 15,1 18-15,-10-1 16,1-8-16,-1 8 16,1 9-16,-1 0 15,1 9-15,-1-9 16,18-8-16,-9 8 15,-25 26-15,-1 0 16,-9 8-16,-8 1 16,-9 17-16,-17 9 15,-9-1 1,0 1-16,-17 8 16,-1 1-16,1 8 15,-9 0-15,0 0 16,0 0-1,0 0-15,9 0 0,-9 0 16,0 0-16,0 0 16,-9 0-16,0-9 15,-25 9 1,-19 0-16,-25 9 16,-9 8-16,1 0 15,-10 18-15,1-9 16,-1 9-16,9-1 15,9-8-15,35 0 16,8-17-16,17 0 16,1-1-1,17 1-15,0-9 16,9-9-16,43 1 16,35-18-16,17-9 15,9 0-15,-18 1 16,-8-1-16,-17 9 15,-18 9-15,-26-1 16,-9 10 0,-8 8-16,0 0 15,-1 0-15,1 26 16,0 34-16,-9 36 16,0 8-16,0-9 15,8-9-15,1 10 16,0-18-16,-9-9 15,0-26 1</inkml:trace>
  <inkml:trace contextRef="#ctx0" brushRef="#br2" timeOffset="68739.78">20233 15873 0,'0'0'0,"0"0"0,0 0 16,0 0-16,0 0 15,0 0-15,-9 0 16,1 26-16,-18 18 15,-18 25-15,-8 9 16,0 0 0,17-18-16,1 1 15,8-18-15,8 1 16,10-18-16,8 0 16,0 8-16,17 1 15,9-1-15,17 1 16,9 0-16,18-1 15,17-8-15,8-17 16,-51-9-16</inkml:trace>
  <inkml:trace contextRef="#ctx0" brushRef="#br2" timeOffset="69215.69">22821 15328 0,'0'0'0,"0"0"0,0 0 16,0 0-16,0-9 16,-9 0-16,1 1 15,-10 8-15,-8 0 16,-9 0-16,-8 17 15,0 9 1,-10 9-16,1 17 16,18 0-16,8 0 15,8-9-15,10 0 16,8-8-16,0-9 16,17 0-16,0 0 15,9-9-15,9-8 16,17-1-16,-26-8 15</inkml:trace>
  <inkml:trace contextRef="#ctx0" brushRef="#br2" timeOffset="70164.54">23872 15146 0,'0'0'0,"0"0"16,-9-9-16,0 0 15,-17 9-15,0 0 16,-17 18-16,-18-1 16,9 18-16,0 17 15,8 0-15,10 0 16,8 8-1,17-8-15,9-8 16,17-1-16,9 0 16,18-17-16,25-9 15,27-17-15,8-34 16,-9-18-16,-60 35 16</inkml:trace>
  <inkml:trace contextRef="#ctx0" brushRef="#br2" timeOffset="70472.44">24280 15293 0,'0'0'0,"0"0"16,-9 0-16,0 9 15,1 8-15,-1 0 16,0 18-16,-8 0 16,17 8-16,0-17 15,0 0 1,17-9-16,1 1 15,8-10-15,9-16 16,-1-10-16,1-8 16,-9-17-16,0 0 15,-17-18-15,-1 0 16,-16 9-16,-10 18 16,-8 8-1,-8 8-15,-1 18 0,9 9 16,0 8-1,8 9-15,18-17 16</inkml:trace>
  <inkml:trace contextRef="#ctx0" brushRef="#br2" timeOffset="71015.28">24836 15059 0,'0'0'0,"0"0"0,0 9 16,0 8-16,-9 18 15,9 17-15,-9 0 16,1 0 0,-19 8-16,10-8 15,0-17-15,-1-9 16,10-9-16,8-8 15,0 0-15,0-18 16,0 0-16,8-17 16,10-8-16,-1-10 15,18 1-15,-9 8 16,0 18 0,-9 0-16,1 17 15,-10 0-15,1 17 16,0 0-16,-1 9 15,1 0 1,0-8-16,-9-10 0,0 1 16,0 0-1,17-18-15,9-26 16,9-8-16,17-9 16,-9 0-16,1 17 15,-18 18-15,-9 17 16,-8 0-16,8 17 15,1 18-15,-1 17 16,0 0-16,1-9 16,8-8-16,0-18 15,-17-8 1</inkml:trace>
  <inkml:trace contextRef="#ctx0" brushRef="#br2" timeOffset="71501.49">25582 15059 0,'0'0'0,"0"0"0,0 17 16,0 9-16,9 44 16,8 51-16,1 35 15,-10-9-15,-8 0 16,0-17-16,-8-26 15,-1-17 1,0-35-16,1-18 16,-1-8-16,0-17 15,1 0-15,-1-18 16,-17-34-16,0-61 16,9-43-16,8-27 15,18 36 1,8 34-16,0 35 0,1-9 15,25 0 1,0 26-16,10 17 16,7 0-16,1 18 15,-17 0-15,-1 8 16,-8 9-16,-9 0 16,-18 17-16,1 1 15,-18 25-15,-25 26 16,-10-8-1,1-18-15,-1 1 16,10-18-16,16-18 16,18 1-16,9-9 15</inkml:trace>
  <inkml:trace contextRef="#ctx0" brushRef="#br2" timeOffset="71980.66">26659 14981 0,'0'0'0,"0"0"0,0 0 16,0 0-16,0 0 16,-9 0-1,-8 0-15,-9 0 16,-17 0-16,-1 18 15,-8 8-15,0 17 16,0 9-16,0 8 16,17-16-16,18-1 15,8-8-15,9-9 16,0 0-16,0-18 16,9 1-1,8-9-15,0-9 16,1-8-16,8-9 15,9-17-15,-9-9 16,0 17-16,-18 18 16,1-1-1,0 18-15,-9 0 16,0 18-16,8-1 16,1 18-16,8 8 15,1-8-15,8-1 16,0-8-16,9-8 15,17-10-15,-26-8 16</inkml:trace>
  <inkml:trace contextRef="#ctx0" brushRef="#br2" timeOffset="73113.85">26920 14990 0,'0'0'0,"0"0"16,0 0-16,0 0 15,0 0-15,0 0 16,17 9 0,9 17-16,0 8 15,0 1-15,0 8 16,0 0-16,-17-8 15,0-9-15,-1-9 16,-8 1-16,0-10 16,0 1-16,0 0 15,0-1-15,0-8 16,0-8 0,0-10-16,18-16 15,16-27-15,1-8 16,17 0-16,-8 8 15,-1 9-15,27 9 16,-18 25 0</inkml:trace>
  <inkml:trace contextRef="#ctx0" brushRef="#br2" timeOffset="73531.08">27580 15154 0,'0'0'0,"0"0"0,0 0 16,0 0-16,0 0 15,17 0-15,0-8 16,1-1-16,8 0 15,9-17-15,-1 0 16,10 1-16,-1-10 16,-17 9-1,0-9-15,-17 18 16,0 0-16,-1-1 16,-8 18-16,-8 0 15,-1 0-15,-17 18 16,0 16-16,-9 18 15,0 17 1,18 9-16,17-17 16,17 0-16,18-18 15,52-8-15,78-27 16,243-34-16</inkml:trace>
  <inkml:trace contextRef="#ctx0" brushRef="#br2" timeOffset="75767.95">27753 15258 0,'0'0'0,"0"0"0,0 0 16,0 0-1,0 0-15,0 0 16,0 0-16,0 0 16,0 0-16,0 0 15,0 0-15,0 0 16,0 0-16,0 0 15,0 0-15,0 0 16,0 0-16,0 0 16,9 0-1,8-8-15,18-1 16,0-8-16,8-9 16,-8 0-16,8-9 15,-8 0 1,0 1-16,-9 8 0,0 0 15,0 0-15,0 9 16,-9-1 0,-8 1-16,0 0 15,-1-1-15,1 1 16,-9 8-16,0 1 16,0-1-16,-9-8 15,1 8-15,-1 0 16,-8 1-16,-9 8 15,0 0 1,-18 0-16,9 17 16,-8 0-16,0 18 15,-1 8-15,27-17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3-02-02T01:38:45.7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2553 12643 0,'0'0'0,"0"0"16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01:18.62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1737 5151 0,'0'0'0,"0"0"0,0 0 15,0 18-15,0-1 16,0 18-16,8 25 16,10 10-1,-36 25-15,18 17 16,-8 1-16,-1-18 16,0-17-16,9-8 15,0-19-15,0-7 16,0-18-16,0-26 15</inkml:trace>
  <inkml:trace contextRef="#ctx0" brushRef="#br0" timeOffset="656.05">1711 5411 0,'0'0'0,"0"0"16,0 0-16,0 0 16,0 0-16,8 0 15,1 0-15,0 0 16,-1 9-16,10 8 15,-1 0-15,9 1 16,-26-1-16,18 0 16,-1 1-1,-8-10-15,-1 1 16,10 0 0,-18-1-16,8-8 0,1 0 15,17-8-15,-17-1 16,8-17-16,18 0 31,0-17-31,-1 0 0,1-9 16,0 0-16,8 8 15,-17 10-15,-8-1 16,-1 18-16,0-1 16,-8 1-16,0 8 15,-1 1-15,-8 8 16,0 0-1,0 0-15,0 0 16,9 0-16,0 17 16,0 18-16,-1 17 15,1 8-15,0 18 16,8 26-16,-8 9 16,-9-18-16,0-8 15,0-27 1,8-16-16,1-10 15,-9-8-15,0-9 16,0-8-16,9-9 16,-1 0-16</inkml:trace>
  <inkml:trace contextRef="#ctx0" brushRef="#br0" timeOffset="1188.51">2666 5576 0,'0'0'0,"0"0"0,0 8 15,0 18-15,0 9 16,9 17-16,-1 17 16,1-8-16,0-9 15,25 26 1,-8-26-16</inkml:trace>
  <inkml:trace contextRef="#ctx0" brushRef="#br0" timeOffset="1791.34">3369 5610 0,'0'0'0,"-8"0"0,-1 0 16,9 0 0,0 0-16,0 0 0,0 0 15,0 0-15,17 0 16,1 0-1,16 0-15,10-8 16,-1 8-16,9-9 16,0 0-16,-26 9 15</inkml:trace>
  <inkml:trace contextRef="#ctx0" brushRef="#br0" timeOffset="2009.41">3378 5896 0,'-9'-8'16,"9"8"-16,0 0 0,0 0 0,0-9 15,18 0-15,-1 1 16,18-1-16,0 9 15,43 9-15,-18-1 16</inkml:trace>
  <inkml:trace contextRef="#ctx0" brushRef="#br0" timeOffset="3204.16">4368 4952 0,'0'-8'0,"0"-1"0,0 0 16,0 9-16,0 0 16,0 0-16,0 0 15,0 0-15,-9 0 16,1 26-16,-10 17 16,-8 44-16,9 43 15,-1 17 1,18 9-16,9 0 15,8 0-15,18-18 16,0-25-16,0-18 16,8-17-1,1-17-15,8-18 16,0-17-16,0-9 16,-26-8-16</inkml:trace>
  <inkml:trace contextRef="#ctx0" brushRef="#br0" timeOffset="3985.83">5158 5160 0,'0'0'0,"0"0"15,-9 0-15,1 0 16,-1 0-16,0 0 15,1 0-15,-1-9 16,0 9-16,1-8 16,-10-1-1,-8 0-15,0 9 16,-17 0-16,-1 0 16,1 18-16,0 8 15,-1 8-15,9 1 16,1 0-16,16-1 15,10-8-15,8 0 16,8 0 0,10-17-16,-1 0 15,18-18-15,17-8 16,0-9-16,-9-9 16,-8 0-16,-9 1 15,0 16-15,-17 1 16,0 8-16,-1 9 15,-8 0 1,0 9-16,9 17 16,0 9-16,8-1 15,0 10-15,1-1 16,-1-17-16,0 0 16,10-9-16,-10 0 15,-8-8-15</inkml:trace>
  <inkml:trace contextRef="#ctx0" brushRef="#br0" timeOffset="5240.1">5149 6017 0,'0'0'0,"-8"0"0,-1 0 16,0-8-16,-8-1 15,0 0-15,-9 1 16,0-1-16,-18 0 15,1 9 1,-9 0-16,8 18 16,9-1-16,1 18 15,-1 8-15,18 0 16,-1 1-16,18-1 16,18-8-1,16-1-15,27 1 0,-17-18 16</inkml:trace>
  <inkml:trace contextRef="#ctx0" brushRef="#br0" timeOffset="5897.14">5723 6234 0,'0'0'0,"0"0"0,-9-9 16,0 1-16,1-1 15,-1 0-15,0-8 16,0 8 0,1 1-16,-1-1 15,0 9-15,1 0 16,-1 0-16,-8 17 15,-9 1-15,8 8 16,1 8-16,17-8 16,0 0-16,0-8 15,9-10 1,-1 1-16,1-9 16,8-9-16,1-8 15,16-18-15,1-25 16,9-10-16,-18 1 15,0-9-15,0 9 16,-18 26-16,1 8 16,0 18-16,-9 17 15,0 0 1,0 8-16,-9 27 16,9 43-16,0 17 15,9 0-15,8-17 16,9-17-16,9-18 15,8-8-15,-8-18 16</inkml:trace>
  <inkml:trace contextRef="#ctx0" brushRef="#br0" timeOffset="6385.86">6070 5091 0,'0'0'0,"-9"0"15,-8 0-15,8 0 16,9 0-16,0 0 16,0 0-16,18 17 15,8 18 1,34 43-16,1 17 0,9 43 16,-27 18-16,-8-17 15,-18 17-15,-8-18 16,-18-34-1,-8 0-15,8-52 16</inkml:trace>
  <inkml:trace contextRef="#ctx0" brushRef="#br0" timeOffset="13030.5">5705 4710 0,'0'0'0,"-8"0"0,-1 0 16,0 0-16,9 0 15,0 0-15,0 0 16,0 0 0,0 0-16,-9 0 15,1 17-15,8 26 16,0 18-16,0 26 16,0-1-16,0 1 15,0-9-15,0-18 16,0-8-16,0-17 15,0-9 1,0-9-16,8-8 16,1 0-16</inkml:trace>
  <inkml:trace contextRef="#ctx0" brushRef="#br0" timeOffset="13428.85">5705 5169 0,'0'0'0,"0"0"15,0 0-15,0 0 16,-8 0-16,-1 0 16,9 0-16,0 0 15,0 0-15,0 0 16,0 0-1,9 0-15,8 0 16,0 0-16,1 0 16,-1 8-16,9 1 15,0 8-15,-17 1 16,-1-1-16,1 0 16,-9 1-16,-9 8 15,1 0 1,-18 0-16,-9 0 15,-8-9-15,-10-8 16,10-1-16,8-8 16,27 0-1,8 0-15</inkml:trace>
  <inkml:trace contextRef="#ctx0" brushRef="#br0" timeOffset="22811.48">7520 5957 0,'0'0'0,"0"0"0,0 0 16,9 8-16,8 1 15,1 8 1,-1 27-16,-8 8 16,-9 17-16,-26 18 15,-9 34-15,26-52 16</inkml:trace>
  <inkml:trace contextRef="#ctx0" brushRef="#br0" timeOffset="23477.45">8432 5385 0,'0'-8'16,"0"8"-16,0 0 16,0 0-16,0 0 15,0 17-15,-9 18 16,1 51-16,-10 35 15,1 1-15,8-1 16,-8-17-16,-1-18 16,10-34-1,-1-17-15,9-9 16,0-17-16,0-1 16,9-16-16,-1-18 15,1 17-15</inkml:trace>
  <inkml:trace contextRef="#ctx0" brushRef="#br0" timeOffset="23978.17">8415 5489 0,'0'0'0,"0"-9"0,0 1 16,0-1 0,0 9-16,0 0 15,0 0-15,0 0 16,0 0-16,0 0 15,8 17-15,10 18 16,-1 17 0,0 9-16,1-18 15,-10-17-15,1 0 16,0-9-16,-1-8 16,1 0-16,0-9 15,8-9-15,1-8 16,-1-9-16,0-26 15,18-9-15,0-8 16,-1-1 0,-7 10-16,-1 17 15,-18 8-15,1 18 16,0-1-16,-1 18 16,-8 0-16,9 18 15,0 8-15,-1 34 16,1 44-16,0 43 15,-9-17 1,0 9-16,0-18 16,0-34-16,0-27 15,0-16-15,0-18 16,0-9-16,0-8 16,0-9-16,0-9 15,8 0-15</inkml:trace>
  <inkml:trace contextRef="#ctx0" brushRef="#br0" timeOffset="24377.74">9179 5905 0,'-9'-9'0,"0"1"0,1-1 16,8 9-16,0 0 16,0 0-16,0 0 15,0 0 1,0 0-16,8 0 0,1 0 16,0 0-16,-1 9 15,1-1 1,0 10-16,-1-1 15,-16 0-15,-1 18 16,-8 8-16,-9 0 16,0-8-16,8-9 15,1-9-15,0-8 16,17 0 0,0-1-16,0 1 15,17 0-15,9-1 16,9 1-16,8 8 15,-17-8-15</inkml:trace>
  <inkml:trace contextRef="#ctx0" brushRef="#br0" timeOffset="24803.14">9726 5602 0,'0'0'0,"-9"0"16,0 0-16,1 0 16,-1 0-16,9 0 15,0 0-15,0 0 16,0 0-16,17 0 15,9 0-15,18 0 16,-1 0-16,1 0 16,17 8-16,-9-8 15,-26 0 1</inkml:trace>
  <inkml:trace contextRef="#ctx0" brushRef="#br0" timeOffset="24987.34">9674 5948 0,'0'0'0,"0"0"0,0 0 15,0 0-15,0 0 16,17 0-16,0 0 16,9 0-16,9-9 15,17 9-15,18 0 16,-35 0-16</inkml:trace>
  <inkml:trace contextRef="#ctx0" brushRef="#br0" timeOffset="25627.22">10707 4710 0,'0'0'0,"0"0"0,0 0 16,0 0-1,0 0-15,0 0 0,0 0 16,0 0 0,0 0-16,-9 0 15,1 0-15,-1 8 16,0 10-16,1 16 15,-10 27-15,1 26 16,0 60-16,17 17 16,0 10-16,17-10 15,0-25-15,9-9 16,9-9-16,0-26 16,0-17-1,8-17-15,18-9 16,8-9-16,-34-26 15</inkml:trace>
  <inkml:trace contextRef="#ctx0" brushRef="#br0" timeOffset="26577.26">11167 5065 0,'0'0'0,"0"0"0,0 0 15,0 0-15,0 0 16,0 0-16,0 0 16,18 0-16,-1 0 15,9 0-15,18 8 16,8-16-16,0-1 16,-9 0-16,1-8 15,-18 0-15,0-1 16,-9 1-1,-8 0-15,-1-9 16,1 0-16,-9 9 16,-9-1-16,1 1 15,-1 0-15,-8 17 16,-9 0-16,0 17 16,-9 0-1,0 9-15,9 9 16,0 17-16,9 0 15,17 17-15,8-8 16,10-18-16,16-8 16,1-9-16,0 0 15,8 0-15,44-9 16,-26 0-16</inkml:trace>
  <inkml:trace contextRef="#ctx0" brushRef="#br0" timeOffset="27127.24">12496 4649 0,'0'0'0,"0"0"0,0 0 0,0-9 15,0 1-15,-9-1 16,1-8-16,-1-1 16,0 10-16,1-1 15,-1 0 1,0 9-16,0 0 16,-8 0-16,0 18 15,-1-1-15,1 35 16,0 26-16,-1 9 15,18 17-15,0 8 16,9-8-16,0-17 16,-1-18-1,1-8-15,0-18 16,-1-17-16,-8 0 16,0 0-16,-8-18 15,-1 1-15,0 0 16,-8-9-16,8 0 15</inkml:trace>
  <inkml:trace contextRef="#ctx0" brushRef="#br0" timeOffset="27289.43">12079 5125 0,'0'0'0,"0"0"0,0 0 16,0 0-16,17 0 15,10 0-15,16 0 16,26-8-16,18-1 15,-9 0 1,27-8-16,-1 0 16,-61 17-16</inkml:trace>
  <inkml:trace contextRef="#ctx0" brushRef="#br0" timeOffset="28159.88">11602 6000 0,'0'0'0,"0"0"0,0-9 16,0 1-1,0-1-15,8 0 16,1 1-16,-9-1 15,0 0-15,0-8 16,0 0-16,-9 8 16,1-8-16,-1 8 15,-17 9-15,0 0 16,-9 0-16,0 18 16,18-1-16,0 0 15,8-8 1,9-1-16,0 1 15,0 0-15,0-9 16,17 0-16,1-9 16,-1 0-16,9 1 15,0-9 1,-9 8-16,1 0 16,-1 9-16,1 0 15,-1 18-15,0 7 16,9 27-16,0 26 15,-17-8-15,8-1 16,-8 9 0,0 0-16,-9 0 0,-9-18 15,-8-16-15,8-18 16,-8 0 0,-9-18-16,0-16 15,0-1-15,-1-17 16,-16-17-16,8-1 15,18 1-15,17 0 16,9-18 0,25-17-16,-16 35 15</inkml:trace>
  <inkml:trace contextRef="#ctx0" brushRef="#br0" timeOffset="28727">12400 5558 0,'-8'0'0,"-1"0"15,0 0-15,1 18 16,-1 8-16,0 17 16,9 18-16,0 17 15,0 26 1,0 8-16,0-25 0,-8-18 15,8-17 1,0-17-16,0-9 16,0-9-16,0-8 15,0-1-15,0-8 16,0-8-16,0-18 16,17 0-16,0-9 15,1 18-15,-1-1 16,0 1-16,1 17 15,-1 0 1,9 17-16,9 1 16,-9-1-16,-9 9 15,1 0-15,-1 0 16,1 0-16,-10 0 16,10 0-16,-1-17 15</inkml:trace>
  <inkml:trace contextRef="#ctx0" brushRef="#br0" timeOffset="29243.62">12878 4883 0,'0'0'0,"-9"0"16,1 0-16,8 0 15,0 0-15,0 0 16,0 0-16,0 0 15,17 17-15,26 35 16,18 69-16,17 35 16,1 35-1,-27 17-15,-9-9 16,-8-9-16,-27-25 16,-25 8-16,-9-8 15,-9-18-15,-17 18 16,-78 224-16</inkml:trace>
  <inkml:trace contextRef="#ctx0" brushRef="#br1" timeOffset="34975.86">3291 6416 0,'0'0'0,"-9"-9"0,1 0 0,8 9 16,0 0-1,0 0-15,0 0 16,-9 26-16,0 26 16,1 35-16,-1 8 15,9 18-15,9-9 16,-9-26-16,0-18 16,8-8-16,1-8 15,0-27 1</inkml:trace>
  <inkml:trace contextRef="#ctx0" brushRef="#br1" timeOffset="35260.03">3039 6814 0,'0'0'0,"0"0"0,0 0 16,0 0-16,0 0 15,9 18-15,8 8 16,1 8-16,8 18 16,0-9-16,0 1 15,-9-18 1,-8 0-16,0-9 16,-1-8-16,10-1 15,-1 1-15,0-18 16,18-17-16,17-17 15,0-9-15,-26 35 16</inkml:trace>
  <inkml:trace contextRef="#ctx0" brushRef="#br1" timeOffset="36059.4">1763 7377 0,'0'0'0,"0"0"16,0 0-16,0 0 15,0 0-15,0-9 16,0 1-16,0-1 15,-18 1-15,10-1 16,-1 0-16,-17 1 16,-9 8-1,1 0-15,-10 17 16,-8 9-16,-9 26 16,18 0-16,34 0 15,-17-9-15,26 0 16,0-17-16,9 0 15,8-17 1,9 0-16,18-18 16,-18-17-16,17-9 15,-8-17-15,-9 18 16,0-1-16,-26 18 16,9 8-16,-1 9 15,-8 0-15,26 17 16,-17 1-1,26 16-15,-9-8 16,17 9-16,-8-9 16,26 0-16,-18-17 15,-17-1-15</inkml:trace>
  <inkml:trace contextRef="#ctx0" brushRef="#br1" timeOffset="36543.07">2049 7291 0,'-8'0'0,"-1"0"15,9 0-15,0 0 0,0 17 16,0 18-16,0 34 16,17 26-16,1 35 15,-1-9-15,-8-8 16,-1-18-1,-8-17-15,0-26 16,0-9-16,-8-17 16,8-17-16,-9 0 15,0-9 1,1-9-16,-1-34 0,-8-35 16,17 0-1,0 8-15,0-7 16,-9-27-16,9 26 15,0 26-15,17 8 16,1 10-16,8-1 16,0 18-16,0-1 15,0 10 1,-9 8-16,1 0 16,-10 17-16,1 0 15,-18 18-15,1 0 16,-18-1-16,-9 10 15,0-18-15,9-9 16,26-8-16,-9-1 16,9-8-16</inkml:trace>
  <inkml:trace contextRef="#ctx0" brushRef="#br1" timeOffset="37011.08">2449 7334 0,'0'0'0,"-9"0"0,0 0 16,9 0-1,0 0-15,0 17 16,0 9-16,18 35 16,-1 17-16,1 26 15,-10 8-15,1-8 16,0-17-16,-9-9 15,-9-26-15,9-9 16,-9-17-16,1-17 16,8-1-1,-9-8-15,0-8 16,1-18-16,-19-35 16,10-26-16,17 1 15,17 17-15,1-1 16,-1 10-16,9 16 15,0 10-15,9 8 16,0 8 0,-9 1-16,0 17 15,0 0-15,-17 17 16,-1 1-16,-16 16 16,-1 10-16,-17-10 15,0 10-15,-9-18 16,0 0-16,27-18 15,8-8 1,0 0-16</inkml:trace>
  <inkml:trace contextRef="#ctx0" brushRef="#br1" timeOffset="37293.64">2926 6935 0,'-8'0'0,"-1"0"0,9 0 15,-9 0-15,1 26 16,-1 9-16,9 26 16,-9 25-16,1 44 15,8 9-15,-9-35 16,9-18-1,0-16-15,0-18 16,0-18-16,17-8 16,-8-17-16,0-9 15</inkml:trace>
  <inkml:trace contextRef="#ctx0" brushRef="#br1" timeOffset="37477.64">3065 7516 0,'0'0'0,"0"0"16,0 8-16,0 10 15,0-1-15,0 0 16,0 1-16,0 8 16,0-9-1,0-8-15,0-1 16</inkml:trace>
  <inkml:trace contextRef="#ctx0" brushRef="#br1" timeOffset="37589.76">2996 7265 0,'0'0'0,"0"0"0,0 0 16,0 0-16,0 0 16,0 0-1,0 0-15</inkml:trace>
  <inkml:trace contextRef="#ctx0" brushRef="#br1" timeOffset="38207.26">3430 7533 0,'0'0'0,"-9"0"0,1 0 15,-1 0-15,9 0 16,0 0-16,0 0 16,0 0-16,0 0 15,9 0-15,-1 0 16,10-9-16,-1 1 15,1-10-15,-1 1 16,0-9 0,-8 9-16,0-9 15,-9 0-15,-9 8 16,0 1-16,1 0 16,-10 8-16,-8 9 15,9 0-15,-9 18 16,0 16-16,8 18 15,1-9-15,17 1 16,9-1 0,8 0-16,0-17 15,9 0-15,9 0 16,17-17-16,-17 0 16</inkml:trace>
  <inkml:trace contextRef="#ctx0" brushRef="#br1" timeOffset="38775.9">3995 7455 0,'0'0'0,"0"0"15,0 0-15,-9-9 16,0 1-16,0-1 16,1 9-16,-10 0 15,-8 0-15,0 17 16,0 1-1,0 16-15,-9 1 16,18 0-16,0-1 16,17-8-16,0 0 15,8-8-15,1-10 16,8 1-16,1-18 16,-1 1-1,9-18-15,9-18 16,0-25-16,8-18 15,1-25-15,-10-9 16,-16 34-16,-10 26 16,1 27-16,-9 16 15,0 18-15,0 0 16,-9 9 0,9 34-16,-8 35 15,8 35-15,8 8 16,10-17-16,8-26 15,17 0-15,1-26 16,-18-35-16</inkml:trace>
  <inkml:trace contextRef="#ctx0" brushRef="#br1" timeOffset="39066.69">4394 7351 0,'0'0'0,"0"0"15,0 0-15,17 0 16,1 0-16,25 0 15,18-8-15,8-1 16,1 0 0,-9 1-16,-9-10 0,9 10 15,8 8 1,-34 0-16</inkml:trace>
  <inkml:trace contextRef="#ctx0" brushRef="#br1" timeOffset="39325.47">4819 6909 0,'0'0'0,"0"0"16,0 0-16,-8 0 16,-1 18-16,0 16 15,-8 27-15,0 17 16,-1 35-1,1 8-15,8-9 0,1-16 16,8-10 0,0-16-16,0-18 15,8-18-15,1-16 16,0-10-16</inkml:trace>
  <inkml:trace contextRef="#ctx0" brushRef="#br1" timeOffset="39610.25">5219 7646 0,'-9'-9'0,"1"0"15,-1 9-15,0 0 16,-8 0-16,8 0 16,9 9-16,0 0 15,0-1-15,0 10 16,9-10-1,8 1-15,1 0 16,-1-9-16,0-9 16,-8 0-16,0 1 15,-1-27-15,1-8 16,-18-1-16,1 10 16,-10 8-16,1 8 15,8 18 1,9 0-16</inkml:trace>
  <inkml:trace contextRef="#ctx0" brushRef="#br1" timeOffset="40558.51">3117 8676 0,'0'0'0,"0"0"0,0 0 16,9 0-16,9 18 0,16-1 15,1-8 1,17-1-16,9-8 16,0-8-16,-9-1 15,-9-8-15,-17-9 16,0 0-16,0 0 15,-17 0 1,-9 0-16,-9-9 16,1 9-16,-10 0 15,-8 9-15,0 17 16,-9 8-16,-8 10 16,8 16-16,9 1 15,9 34-15,0 18 16,17-9-1,8-18-15,10 1 16,16-18-16,1-8 16,8-18-16,10-8 15,25-9-15,-26 0 16</inkml:trace>
  <inkml:trace contextRef="#ctx0" brushRef="#br1" timeOffset="41001.18">3786 8261 0,'-9'0'0,"1"0"16,-1 0-16,0 0 15,1 0-15,-1 0 16,9 0-16,0 0 16,0 0-1,0 0-15,9 0 16,25 0-16,-16 0 15</inkml:trace>
  <inkml:trace contextRef="#ctx0" brushRef="#br1" timeOffset="41408.26">4351 8304 0,'0'0'0,"0"0"16,0 0-16,0 0 15,0 0-15,-9 17 16,0 18-16,9 25 15,0 18-15,0 26 16,0 18 0,9-53-16</inkml:trace>
  <inkml:trace contextRef="#ctx0" brushRef="#br1" timeOffset="42725.51">9570 6684 0,'0'0'0,"0"0"0,0 0 16,0 0-16,0 0 15,0 0-15,0 0 16,0 26 0,0 26-16,0 35 15,0 25-15,0-16 16,0-10-16,0-25 16,17 8-16,0-17 15,-8-43-15</inkml:trace>
  <inkml:trace contextRef="#ctx0" brushRef="#br1" timeOffset="42974.98">9361 7221 0,'0'0'0,"0"0"16,0 0-16,0 0 15,17 18-15,1 16 16,8 1-16,9 0 15,-9 8 1,0-17-16,-9 0 16,-8-18-16,-1 1 15,1 0-15,9-18 16,-1-8-16,9-27 16,17-33-16,1-27 15,-27 52-15</inkml:trace>
  <inkml:trace contextRef="#ctx0" brushRef="#br1" timeOffset="43591.14">8267 7758 0,'0'0'0,"-9"-8"15,1-1-15,-1 0 16,0 1-16,1-1 16,-1 0-1,-9 9-15,-8 0 16,0 0-16,0 18 15,-8-1-15,-1 18 16,0 8-16,18 0 16,-1 0-16,18-8 15,0-9 1,9-17-16,0-1 16,8 1-16,9-18 15,0-17-15,0 9 16,-8 0-16,-10-1 15,1 10-15,0-1 16,-1 9-16,1 0 16,8 17-16,1 1 15,8 8 1,9 0-16,-1 8 16,-8-8-16,-8-17 15</inkml:trace>
  <inkml:trace contextRef="#ctx0" brushRef="#br1" timeOffset="44058.2">8467 7776 0,'0'0'0,"0"0"0,0 0 15,0 0-15,0 17 16,0 9-1,8 8-15,1 18 0,0 18 16,-1 8 0,-8 17-16,0-8 15,0-9-15,0-27 16,0-16-16,0-9 16,0-17-16,0-1 15,0-8-15,-8-8 16,-1-10-16,0-34 15,-8-51-15,17-19 16,0 27 0,9 17-16,8 17 15,0 9-15,1 18 16,-1 17-16,1-1 16,-1 18-16,-8 0 15,-1 0-15,1 0 16,0 18-1,-18 16-15,-17 18 16,0-9-16,8-17 16,1 0-16,8-8 15,9-1-15,0-17 16</inkml:trace>
  <inkml:trace contextRef="#ctx0" brushRef="#br1" timeOffset="44518.6">8823 7724 0,'0'0'0,"0"0"16,0 0-16,0 0 15,0 0-15,0 0 16,0 17-16,0 18 16,0 34-16,0 0 15,0 9 1,0 0-16,-9 0 15,0 0-15,1-26 16,8-9-16,0-17 16,0 0-16,0-17 15,0-1-15,0-8 16,-9-8-16,0-27 16,1-34-1,8-44-15,0 1 16,17 34-16,0 17 15,1 18-15,8 8 16,0 9-16,0 9 16,-9 8-16,1 9 15,-1 0-15,0 18 16,-8-1 0,-9 17-16,-9 10 15,1-1-15,-18 0 16,0 1-16,-1-18 15,10-9-15,17-8 16,0-9-16</inkml:trace>
  <inkml:trace contextRef="#ctx0" brushRef="#br1" timeOffset="44758.07">9187 7585 0,'-8'-9'0,"-1"1"16,0 8-16,9 0 16,-8 0-16,-1 17 15,0 0 1,1 18-16,-1 34 16,0 27-16,1-10 15,-1-17-15,-8-8 16,8-18-16,18-17 15,-1-17-15</inkml:trace>
  <inkml:trace contextRef="#ctx0" brushRef="#br1" timeOffset="45006.01">9326 7836 0,'0'0'0,"0"0"0,0 0 16,0 0-1,0 9-15,-8 8 16,-1 18-16,9-1 16,0 1-16,0-9 15,0 0-15,0-9 16,0-8-16,0 0 15</inkml:trace>
  <inkml:trace contextRef="#ctx0" brushRef="#br1" timeOffset="45123.49">9326 7637 0,'0'0'0,"0"0"16,0 0-16,0 0 15,0 0-15,0 0 16,0 0-16,0 9 15</inkml:trace>
  <inkml:trace contextRef="#ctx0" brushRef="#br1" timeOffset="45641.45">9639 7845 0,'0'0'0,"0"0"0,-9 0 16,1 8-1,8 1-15,0 0 16,0-1-16,0 1 16,0-9-16,8 0 15,1 0-15,0-9 16,-1 1-16,1-1 16,0 0-16,-1 1 15,1-9 1,-9-1-16,0 1 15,0 0-15,-9-1 16,1 10-16,-1 8 16,0 0-16,1 0 15,-1 8-15,0 10 16,1 8-16,-1 8 16,0 9-1,9-17-15,0 0 16,9 0-16,8-8 15,9 8-15,-8-18 16</inkml:trace>
  <inkml:trace contextRef="#ctx0" brushRef="#br1" timeOffset="46124.87">10143 7784 0,'0'0'0,"-9"0"0,-8 0 16,-1 0-16,10 0 16,-1 0-16,0 0 15,-8 0 1,-9 0-16,0 9 16,0 8-16,0 9 15,0 9-15,8-1 16,1 10-16,8-10 15,9-8-15,0 0 16,0-8-16,9-10 16,-1 1-1,-8-9-15,18-9 16,-1-8-16,1-9 16,-1-17-16,9-18 15,0-17-15,0-8 16,-17-10-16,-1 36 15,1 16-15,-9 27 16,0 0 0,0 17-16,0 8 15,0 18-15,0 18 16,0 34-16,9 17 16,0-9-16,8-8 15,0-17-15,1-18 16,8-8-16,-18-26 15</inkml:trace>
  <inkml:trace contextRef="#ctx0" brushRef="#br1" timeOffset="46459.25">10620 7698 0,'0'0'0,"-8"0"0,-1 0 16,9 0-1,0 0-15,0 0 16,0 0-16,17 0 16,1-9-16,16 0 15,10 1-15,-1-1 16,18-8-16,0 8 16,-27 9-1</inkml:trace>
  <inkml:trace contextRef="#ctx0" brushRef="#br1" timeOffset="46724.46">10959 7325 0,'0'0'0,"-9"0"0,1 0 16,-1 0-16,0 0 15,-17 18 1,0 7-16,9 27 15,-9 9-15,8 17 16,-8 9-16,9 8 16,-1-8-16,10-27 15,8-8-15,0-9 16,0-17-16,8 0 16,1-8-1,0-10-15</inkml:trace>
  <inkml:trace contextRef="#ctx0" brushRef="#br1" timeOffset="47034.15">11115 7819 0,'0'0'0,"-8"0"0,-1 9 15,0 8-15,0 0 16,1 0-16,8 9 15,0 0-15,8 0 16,1-8-16,9-1 16,-1-8-16,0-1 15,18 1 1,-9-18-16,0 1 16,0-18-16,-17 0 15,0 0-15,-1 0 16,-16 0-16,-1 8 15,-9 1-15,-8 17 16,9 0-16,17 0 16</inkml:trace>
  <inkml:trace contextRef="#ctx0" brushRef="#br1" timeOffset="47840.8">9326 8953 0,'0'0'0,"0"0"0,0 0 16,0 0-16,0 0 15,0 0-15,18 9 16,-1 0-16,9-1 16,9-8-16,0-8 15,-1-1-15,-8 0 16,0-8-1,1-9-15,-19 9 16,1-1 0,0-8-16,-9 0 0,-9 9 15,0 0-15,1 0 16,-1 8-16,-17 9 16,0 0-1,0 9-15,-9 17 16,0 8-16,0 18 15,18 0-15,0 0 16,17 0-16,0 9 16,17-9-16,9-9 15,9-8-15,0-18 16,34-8-16,1-9 16,-44-9-1</inkml:trace>
  <inkml:trace contextRef="#ctx0" brushRef="#br1" timeOffset="48222.47">9743 8529 0,'0'0'0,"0"0"0,0 0 16,0 0-1,0 0-15,0 0 16,0 0-16,18 0 16,25 0-16,35 0 15,-34 9-15</inkml:trace>
  <inkml:trace contextRef="#ctx0" brushRef="#br1" timeOffset="48940.54">10377 8572 0,'0'0'0,"0"0"0,0 0 16,0 0-16,0 0 16,0 0-16,0 0 15,17 0-15,1 0 16,-1 0-16,18 9 16,-9 0-16,0 8 15,0 0-15,-9 1 16,-8-1-1,0 9-15,0 9 16,-18-1-16,0 10 16,-17-1-16,0-9 15,0 1-15,0-9 16,9 0-16,-1 0 16,1-17-16,8-1 15,9 1 1,0 0-16,0-1 15,0 1-15,18 0 16,8-1-16,8 1 16,1 0-16,8-9 15,-8 0-15,-17 0 16</inkml:trace>
  <inkml:trace contextRef="#ctx0" brushRef="#br0" timeOffset="57155.99">14259 5965 0,'0'0'0,"0"0"0,0 0 0,-9 0 15,0 0-15,1 0 16,8 0-16,0 0 15,0 0-15,0 0 16,17 0 0,9 9-16,26 0 15,26 8-15,9-8 16,17 8-16,1-8 16,-10-1-16,-8 1 15,-9-9-15,-17 0 16,0 0-16,-18 0 15,18 17 1,0 9-16,-27 0 16</inkml:trace>
  <inkml:trace contextRef="#ctx0" brushRef="#br0" timeOffset="57610.52">14320 6355 0,'0'0'0,"0"0"0,0 0 16,0-8-16,-9-1 15,9 0-15,0 1 16,0-1-16,0 9 16,0 0-16,0 0 15,0 0-15,0 0 16,0 0-16,0 0 16,0 0-1,0 0-15,26 0 16,26 0-16,35 9 15,17-1-15,18 1 16,17 0-16,-18-9 16,-17-9-16,-8 0 15,-9 1-15,-18-1 16,-25 0 0,-10 1-16,-8 8 15,0 0-15,-8 8 16,-10-8-16</inkml:trace>
  <inkml:trace contextRef="#ctx0" brushRef="#br0" timeOffset="57990.06">14849 5558 0,'0'0'16,"0"0"-16,0 0 0,0 0 15,0 0 1,9 0-16,8 18 16,18 8-16,8 8 15,18 1-15,9 8 16,-1 1-16,9-1 15,0 0-15,1-8 16,-19 0 0,-7-10-16,-10 19 0,-8 8 15,-9 0 1,-26 17-16,-18 18 16,-34 8-16,-26 35 15,-17-18-15,16-25 16,53-44-1</inkml:trace>
  <inkml:trace contextRef="#ctx0" brushRef="#br0" timeOffset="59856.71">16612 5177 0,'0'0'0,"0"0"0,0 0 0,0 0 15,-9 0 1,1 0-16,-1 9 15,-8 8-15,-9 18 16,8 0-16,1 17 16,-1 0-16,18 0 15,18-1-15,-1 10 16,9-9-16,9-9 16,8-17-1,10-17-15,-1-18 16,-9-17-16,0 0 15,-8-8-15,-9-1 16,-17 0-16,-9-8 16,-9 9-16,-8-1 15,-9 9-15,-9 9 16,0 17 0,18 0-16,17 8 15,17 10-15,1-10 16</inkml:trace>
  <inkml:trace contextRef="#ctx0" brushRef="#br0" timeOffset="60359.63">17289 5108 0,'-8'0'0,"-1"0"0,0 0 16,1 17-16,-1 9 15,0 26-15,9 18 16,0 25-16,9 26 16,-18 9-1,1-17-15,-1-18 16,0-8-16,1-10 16,-10-16-16,1-9 15,-1-26-15,1 0 16,8-17-16,1-1 15,-10-16-15,1-10 16,0-34-16,-1-34 16,10-35-1,16 8-15,10 18 16,16 17-16,10 8 16,8 10-16,0 8 15,0 9-15,-9 17 16,-8 26-16,9 0 15,-18 8-15,0 10 16,0-1 0,-18 9-16,-16 8 15,-10 18-15,-8 9 16,-8-9-16,-1-9 16,0-17-16,9-8 15,17-10-15,9-8 16</inkml:trace>
  <inkml:trace contextRef="#ctx0" brushRef="#br0" timeOffset="60793.66">17663 5532 0,'-9'0'0,"0"0"16,9 0-16,0 0 16,0 0-16,0 0 15,0 0-15,18 0 16,-1 9-16,18-9 16,0-9-16,8 1 15,-8-1-15,-9 0 16,0-8-1,-9 8-15,-8-8 16,0 0-16,-9-9 16,0 0-16,-9 9 15,0-1-15,1 18 16,-1 0-16,-17 18 16,0-1-16,8 18 15,1 8 1,8 9-16,9 8 15,18-16-15,-1-1 16,9-17-16,44 17 16,34-17-16,-61-26 15</inkml:trace>
  <inkml:trace contextRef="#ctx0" brushRef="#br0" timeOffset="61156.08">18288 5429 0,'0'0'0,"0"0"0,0 0 15,0 0 1,0 0-16,0 0 16,0 17-16,9 0 15,-1 18-15,1 17 16,-9-9-16,0 0 15,0-17-15,0 0 16,0-8-16,0-10 16,0 1-16,0 0 15,0-9-15,0-9 16,0 0 0,0-17-16,0 0 15,0-8-15,17-1 16,1 9-16,17 0 15,-1 9-15,18-1 16,9 10-16,-35 8 16</inkml:trace>
  <inkml:trace contextRef="#ctx0" brushRef="#br0" timeOffset="61539.55">18800 5480 0,'0'0'0,"0"0"15,0 0-15,0 0 16,0-8-16,-8 8 16,-1 0-1,0 0-15,-8 0 16,-9 17-16,0 0 16,0 9-16,8 9 15,1 8-15,0-8 16,8-9-16,9-9 15,0-8-15,9 0 16,-1-9 0,10-9-16,-1 0 15,0 1-15,1-10 16,-9 10-16,-1 8 16,1 0-16,0 0 15,8 17-15,0 0 16,1 9-16,8 0 15,8 0 1,19 0-16,7-8 16,-16-10-16,-18 1 15</inkml:trace>
  <inkml:trace contextRef="#ctx0" brushRef="#br0" timeOffset="61756.09">18922 5325 0,'0'0'0,"0"0"0,0 0 15,0 0-15,9 0 16,8 0-16,9 8 16,26 1-16,0 0 15,26-1-15,1-16 16,-1-1-1,0 0-15,-43 9 16</inkml:trace>
  <inkml:trace contextRef="#ctx0" brushRef="#br0" timeOffset="61973.07">19391 5091 0,'0'0'0,"-9"0"0,0 0 15,1 17-15,-10 9 16,1 17-16,-9 27 16,0 16-16,0 18 15,9 0-15,-1-17 16,9-9-16,9-18 16,9-25-1,-9-9-15,0-17 16</inkml:trace>
  <inkml:trace contextRef="#ctx0" brushRef="#br0" timeOffset="62268.51">19677 5567 0,'0'0'0,"0"0"0,-8 0 16,-1 17-16,0 18 15,1 0-15,8-1 16,0 1-16,0-9 15,8 0-15,10-9 16,-1-8-16,0 0 16,1-1-16,17-8 15,-9-8 1,0-1-16,0-17 16,-18 0-16,1 0 15,-18-9-15,1 1 16,-18 16-16,0 1 15,0 17-15,8 0 16,18 0-16</inkml:trace>
  <inkml:trace contextRef="#ctx0" brushRef="#br0" timeOffset="62858.03">21032 5489 0,'0'0'0,"0"0"15,0-9-15,-9 1 16,1-1-16,-1-8 16,0 0-16,1-1 15,-1 1-15,0 0 16,-17 17-16,0 0 15,-17 26 1,-1 8-16,1 18 16,8 0-16,18-9 15,-1 1-15,18-18 16,0 0-16,9-9 16,9-8-16,-1-9 15,18-9-15,-1-17 16,10 0-1,-18-9-15,0 18 16,-17 0-16,-1 8 16,1 9-16,0 0 15,-1 9-15,1 8 16,8 0-16,1 9 16,-1 0-16,0 0 15,36 0-15,-19-8 16</inkml:trace>
  <inkml:trace contextRef="#ctx0" brushRef="#br0" timeOffset="63443.84">20051 5541 0,'-9'0'0,"9"9"16,0 8-16,0 0 16,9 9-16,-1 0 15,-8 9 1,0 0-16,0-9 16,0 0-16,-8 0 15,-1 0-15,0-9 16,1-8-16,-1-1 15,0 1 1,1-9-16,8-9 16,0-8-16,8-18 15,18-17-15,18 0 16,25 0-16,-25 35 16</inkml:trace>
  <inkml:trace contextRef="#ctx0" brushRef="#br0" timeOffset="64158.06">21414 5429 0,'0'0'0,"0"0"0,0 0 15,0 0-15,0 0 16,0 0-16,0 0 16,0 25-16,9 27 15,0 35-15,-1 17 16,-16 9-1,-1-9-15,0-1 16,0-16-16,-8-26 16,8-18-16,1-17 15,-1 0-15,0-17 16,1-1-16,-1-8 16,0-8-16,1-27 15,-10-43-15,10-35 16,25-25-1,9-1-15,9 27 16,-1 34-16,1 17 16,17 18-16,-8 8 15,-10 18-15,-7 17 16,-1 0-16,0 0 16,-18 17-16,1 0 15,0 1 1,-18 16-16,-17 10 15,0-1-15,9-8 16,-1-1-16,1-16 16,17-10-16</inkml:trace>
  <inkml:trace contextRef="#ctx0" brushRef="#br0" timeOffset="64625.11">21900 5446 0,'0'0'0,"0"0"0,0 0 16,0 0-16,9 17 15,0 9-15,8 26 16,-8 26-16,0 17 16,-18 1-1,0-10-15,0 1 16,1-18-16,-1-8 15,-8-18-15,8-17 16,0 0-16,1-17 16,-1-1-1,9-8-15,-9-8 16,1-36-16,8-60 16,17-34-16,18-9 15,-1 34-15,1 35 16,0 26-16,0 9 15,8 8-15,-8 18 16,-9 0-16,0 17 16,0 0-1,-9 8-15,-8 9 16,0 1-16,-18 8 16,0 26-16,-17 0 15,-8 8-15,-1-16 16,17-18-16,1-9 15,8 0-15</inkml:trace>
  <inkml:trace contextRef="#ctx0" brushRef="#br0" timeOffset="64872.65">22586 4969 0,'0'0'0,"0"0"16,0 18 0,-8 34-16,-1 26 15,0 34-15,-17 10 16,9-10-16,0-8 16,-1-17-16,10-18 15,8-17-15,-9-17 16,9-18-16,0-8 15</inkml:trace>
  <inkml:trace contextRef="#ctx0" brushRef="#br0" timeOffset="65051.69">22717 5593 0,'0'0'0,"0"0"0,0 17 16,-9 1-1,0 8-15,1 0 16,8 0-16,0-9 16,0 0-16,8-8 15,1 0-15</inkml:trace>
  <inkml:trace contextRef="#ctx0" brushRef="#br0" timeOffset="65173.01">22778 5134 0,'0'0'0,"0"0"0,0 0 16,0 17-16,0 1 15,0-1-15</inkml:trace>
  <inkml:trace contextRef="#ctx0" brushRef="#br0" timeOffset="65572.64">22856 5662 0,'0'0'0,"0"0"0,0 0 0,0 0 15,0 0 1,17 0-16,9-8 15,0-1-15,9 0 16,0 1-16,-9-1 16,0-8-16,-9-1 15,-8 1-15,-1 0 16,1-1 0,-9 10-16,-9-1 15,1 9-15,-1 0 16,0 0-16,1 9 15,-10 8-15,1 9 16,0 9-16,17-1 16,0 1-16,8-9 15,10 0-15,16 0 16,-8-9 0</inkml:trace>
  <inkml:trace contextRef="#ctx0" brushRef="#br0" timeOffset="66174.82">23464 5567 0,'0'0'0,"0"0"0,0 0 16,0-9-16,0 1 15,0 8-15,-9 0 16,0 0 0,0 0-16,-17 17 15,-8 18-15,-1 17 16,18 0-16,-1-9 16,18-8-16,0-9 15,0-9-15,0-8 16,18-1-16,-1-16 15,18-10-15,8-16 16,9-27 0,9-26-16,-9-8 15,-8-9-15,-18 18 16,-9 34-16,-8 17 16,-1 18-16,-8 17 15,0 0 1,-8 17-16,-1 26 0,0 27 15,1 7 1,8 10-16,17-9 16,0-9-16,9-17 15,-17-26-15</inkml:trace>
  <inkml:trace contextRef="#ctx0" brushRef="#br0" timeOffset="66470.25">24176 5472 0,'0'0'0,"0"0"0,0 0 16,0 0-16,0 0 16,17 0-16,0 8 15,27 1-15,25 0 16,9-18-16,1 0 16,-1-8-1,26 8-15,-35 9 16</inkml:trace>
  <inkml:trace contextRef="#ctx0" brushRef="#br0" timeOffset="66735.75">24671 5099 0,'0'0'0,"0"0"16,0 0-16,-9 18 15,0 8-15,1 34 16,-19 18-16,1 18 16,0 7-16,-8 1 15,8-17-15,8-18 16,1-17 0,17-17-16,17-18 15,-8-8-15,0 0 16</inkml:trace>
  <inkml:trace contextRef="#ctx0" brushRef="#br0" timeOffset="67053.28">24966 5602 0,'-9'0'0,"0"17"16,-8 9-16,-9 9 15,9-1-15,-1 10 16,1-18-16,17 0 15,0 0-15,0-9 16,17 0-16,1-8 16,-1 0-1,18-1-15,-1-8 16,-7-8-16,-1-1 16,-9-17-16,0-17 15,-8-1-15,0-8 16,-18 18-16,0 16 15,-17 1-15,-17 8 16,-1 18-16,10 8 16,25 18-1,9-18-15</inkml:trace>
  <inkml:trace contextRef="#ctx0" brushRef="#br0" timeOffset="75368.2">25713 5541 0,'0'0'0,"0"0"0,0 0 16,0 0-16,8 0 15,18 0-15,35 0 16,9 0-16,16-9 16,19 1-16,8-1 15,-18 9-15,-17 0 16,-26 0-16</inkml:trace>
  <inkml:trace contextRef="#ctx0" brushRef="#br0" timeOffset="75621.92">26320 5117 0,'-8'0'0,"-1"8"0,0 10 15,-17 8-15,0 8 16,-8 18-16,-1 18 16,-9 25-16,10 17 15,16 10-15,1-1 16,0-26-16,17-8 16,0-27-16,17-8 15,0-17 1,18-9-16,17-17 15,-26-18-15</inkml:trace>
  <inkml:trace contextRef="#ctx0" brushRef="#br0" timeOffset="76170.5">26624 5125 0,'0'0'0,"0"9"16,-8 34-16,-1 35 15,-17 18-15,-9 59 16,1 19-16,-1-36 16,9-8-16,8-35 15,1-25-15,0-36 16,8-8 0,9-8-16,0-10 15,0-8-15,0-17 16,17-18-16,1-25 15,16 8-15,-8 8 16,1 18-16,-1 9 16,0 0-16,-9 17 15,0 0 1,1 17-16,-1 0 16,9 9-16,9 18 15,0-1-15,-1-8 16,1-9-16,9 0 15,16-18-15,1 1 16,-18-18-16,1-17 16,-1 0-16,-17 0 15,0-17 1,-17 0-16,0 8 16,-9 9-16,-9 9 15,0 17-15,1 0 16,-18 17-16,0 9 15,-9 17-15,18 18 16,17-18 0,17 1-16,18 8 15,-1-26-15</inkml:trace>
  <inkml:trace contextRef="#ctx0" brushRef="#br0" timeOffset="76917.6">27805 5567 0,'0'0'0,"0"0"0,0 0 16,0 0-16,0 0 15,0 0-15,0 0 16,0 0-1,0 0-15,-8 17 16,-1 27-16,-8 16 16,-1 10-16,10-1 15,8-8 1,0-18-16,0-9 0,8-8 16,1-17-16,8 0 15,1-18 1,16 0-16,1-8 15,9 0-15,-1-1 16,0 10-16,-8 8 16,0 0-16,-9 8 15,9 1-15,-9 0 16,0-1-16,0 1 16,-9 0-1,-8-9-15,0 0 16,-1 0-16,-8-9 15,9-8-15,-18-26 16,9-9-16,0-9 16,0 26-16</inkml:trace>
  <inkml:trace contextRef="#ctx0" brushRef="#br0" timeOffset="77420.16">28578 5065 0,'0'0'0,"0"0"15,0 0-15,0 0 16,0 0-16,0 17 15,-8 35-15,-1 35 16,0 25-16,-8 35 16,-9 9-16,8-34 15,10-18 1,-18-1-16,8-25 16,1-34-16,8-18 15,1 0-15,-1-18 16,9 1-16,0-18 15,0 1-15,0-18 16,17-18-16,1 1 16,8 8-16,0 1 15,0 8 1,9 9-16,-9-1 16,0 18-16,0 0 15,-9 0-15,-8 18 16,-1-1-16,1 9 15,0 8-15,-1 10 16,1-1 0,-9-17-16,9 9 15,0-9-15</inkml:trace>
  <inkml:trace contextRef="#ctx0" brushRef="#br0" timeOffset="77766.94">29056 5905 0,'0'0'0,"0"0"0,0 0 15,0 0-15,0 0 16,0 0-16,-9 0 16,0 17-16,1 0 15,8 9-15,0 9 16,8 0-16,1-9 15,0-9 1,0-8-16,8-1 16,0-8-16,1-8 15,-1-1-15,0 0 16,-8-17-16,0-8 16,-9-18-16,-9-9 15,0 9-15,-17 18 16,9-1-16,8 9 15,1 9 1,8 8-16</inkml:trace>
  <inkml:trace contextRef="#ctx0" brushRef="#br0" timeOffset="78001.02">29490 5169 0,'0'0'0,"0"0"16,0 8-16,0 36 16,-9 16-16,1 44 15,-10 35 1,1-1-16,0-16 0,-1-1 16,1-17-16,-1-26 15,1-26 1,17-9-16,17-8 15,-8-18-15</inkml:trace>
  <inkml:trace contextRef="#ctx0" brushRef="#br0" timeOffset="78367.69">29560 5939 0,'0'0'0,"0"0"15,0 0-15,0 0 16,17 0-16,0 9 16,1-9-16,16 9 15,10-18-15,8 0 16,-9-8 0,1 0-16,-18-9 15,0 0-15,-9 0 16,-8 0-16,0 9 15,-9-1-15,-9 1 16,0 17-16,1 0 16,-19 17-16,1 9 15,-8 9 1,-1 8-16,18 1 16,8 7-16,9 1 15,35 9-15,8-9 16,-17-35-16</inkml:trace>
  <inkml:trace contextRef="#ctx0" brushRef="#br0" timeOffset="78837.67">30914 5532 0,'0'0'0,"0"0"0,0 0 15,-8 0-15,-1 0 16,-9 0 0,-8 0-16,9 9 15,-9 8-15,0 9 16,0 9-16,9 17 16,-1-9-16,18 9 15,0-8-15,0-1 16,9 0-16,0-17 15,-1 0 1,-8 0-16,0-9 16,-8 1-16,-10 8 15,-17 0-15,9-9 16,0-8-16,0 8 16,9-8-16,8-1 15</inkml:trace>
  <inkml:trace contextRef="#ctx0" brushRef="#br0" timeOffset="79384.13">30958 5654 0,'0'0'0,"0"0"0,0 0 15,0 0-15,0 8 16,-9 18-16,0 9 16,1 17-16,8-9 15,0 1-15,0-18 16,8 0-16,-8-9 16,9-9-16,0 1 15,-1 0 1,1-18-16,8 0 15,1-8-15,-1-9 16,9-8-16,-9 16 16,-8 1-16,0 8 15,0 9-15,-9 0 16,0 9-16,8 26 16,10 17-1,-10 34-15,-16 9 16,8 1-16,-9-18 15,-8 0-15,-10-1 16,10-16-16,-9-18 16,0-8-16,0-9 15,-9-9 1,9-8-16,0-9 16,0-17-16,0-9 15,9-9-15,8-26 16,18-17-16,17 1 15,8 7-15,-16 44 16</inkml:trace>
  <inkml:trace contextRef="#ctx0" brushRef="#br0" timeOffset="79739.06">31635 5515 0,'-9'0'0,"1"0"15,8 0-15,-9 0 0,0 0 16,1 0-16,-1 0 16,-17 9-16,0 8 15,-18 26-15,10 18 16,-1 0-16,17-1 15,1-8-15,8-8 16,9-10 0,0-8-16,0 0 15,0-9-15,0 1 16,-8-10-16,-1 1 16,-8 0-16,-9-1 15,8 1-15,1-9 16,8 0-16</inkml:trace>
  <inkml:trace contextRef="#ctx0" brushRef="#br0" timeOffset="79967.21">31383 5732 0,'0'0'0,"0"0"0,0 0 16,0 0-16,26 0 16,9 8-16,17-8 15,17-8-15,1-1 16,17 0-16,26-17 16,-26 0-16,-53 18 15</inkml:trace>
  <inkml:trace contextRef="#ctx0" brushRef="#br0" timeOffset="80220.46">31869 5264 0,'0'0'0,"0"0"0,0 0 16,0 17-1,-8 9-15,-1 35 16,-17 25-16,0 18 16,-9 9-16,0-9 15,9-9-15,9 0 16,0-25-16,17-18 16,8 0-16,10-9 15,-1-26 1</inkml:trace>
  <inkml:trace contextRef="#ctx0" brushRef="#br0" timeOffset="80637.64">31956 5991 0,'0'0'0,"0"0"0,0 0 16,0 0-16,0 0 16,0 0-16,9 0 15,8 0 1,1 0-16,8 0 0,0-8 16,0-1-1,0 0-15,0-8 16,-9 0-16,-8 0 15,0-1-15,-1 1 16,-8 8-16,0 1 16,0 8-16,-8 0 15,-1 0-15,-8 17 16,-1 0 0,1 18-16,-1-1 15,10 10-15,8-1 16,0-17-16,8 9 15,19 8-15,-10-26 16</inkml:trace>
  <inkml:trace contextRef="#ctx0" brushRef="#br0" timeOffset="81204.2">32434 5879 0,'0'0'0,"0"0"0,0 0 16,0 0-16,0 0 16,0 0-1,0 17-15,0 1 16,-9 16-16,0 18 16,-8 0-16,0 0 15,-1-9-15,1-17 16,0 0-16,8-8 15,0-10-15,9 1 16,0-9 0,0 0-16,9-9 15,8-17-15,9-8 16,0-1-16,0 18 16,1-1-16,-10 1 15,-8 17-15,-1 0 16,1 0-16,-9 17 15,9 1-15,-9-1 16,0-8 0,0-1-16,0 1 15,0 0-15,0-9 16,0 0-16,17-9 16,0 0-16,1-8 15,8 0-15,0-1 16,0 10-16,-9 8 15,1 0 1,-1 0-16,18 17 16,-1 9-16,10 0 15,-9 0-15,25 0 16,1 0-16,-26-9 16</inkml:trace>
  <inkml:trace contextRef="#ctx0" brushRef="#br0" timeOffset="86599.85">17003 6728 0,'0'0'0,"0"0"0,0 0 0,0 0 15,0 8 1,-9 18-16,0 52 15,-17 52-15,-8 61 16,-10 16-16,9-25 16,9-17-16,-8-27 15,-1-34-15,18-34 16,-1-18-16,10-26 16,8-18-16,0 1 15,8-9 1</inkml:trace>
  <inkml:trace contextRef="#ctx0" brushRef="#br0" timeOffset="87219.67">17003 6883 0,'0'0'0,"0"0"16,0 0-16,0 0 15,0 0-15,0 0 16,0 0-16,0 0 16,0 0-16,8 26 15,10 26-15,8 18 16,0 8 0,9 0-16,-9 8 15,0-8-15,-18-26 16,1-9-16,0-17 15,0 0-15,-1-17 16,-8 0-16,0-1 16,0 1-1,0-9-15,18-9 16,-1-8-16,18-18 16,8-25-16,9-9 15,0-18-15,9 0 16,-17 9-16,-10 26 15,1 0 1,-9 9-16,0 8 0,-9 18 16,-8 0-16,0 0 15,0 8 1,-1 9-16,-8 0 16,0 0-16,9 17 15,0 35-15,-1 52 16,1 43-16,-18 18 15,1-18-15,-1-8 16,0-9-16,1-35 16,-1-26-16,0-17 15,9-17 1,0-9-16,0-9 16,0-8-16,9-1 15,0-8-15</inkml:trace>
  <inkml:trace contextRef="#ctx0" brushRef="#br0" timeOffset="87638.26">18175 7256 0,'-9'0'0,"1"0"0,-1 0 16,9 0-16,0 0 15,0 0-15,0 0 16,17 0-16,1 9 16,17-1-16,-1 1 15,18 0 1,-8-1-16,-9 1 15,17-9-15,0 0 16,-35 0-16</inkml:trace>
  <inkml:trace contextRef="#ctx0" brushRef="#br0" timeOffset="87800.1">18175 7498 0,'0'0'0,"0"0"0,0 0 15,0 0-15,0 0 16,0 0-16,0 0 16,17 9-16,10 0 15,-10-1-15</inkml:trace>
  <inkml:trace contextRef="#ctx0" brushRef="#br0" timeOffset="88365.56">19208 6961 0,'0'0'0,"0"0"0,0 0 0,0 0 16,0 0-16,0 0 16,0 0-16,0 0 15,0 0 1,-8 0-16,-1 0 16,0 0-16,1 0 15,8 0-15,-9 0 16,0 9-16,1 17 15,-1 35-15,-8 17 16,-9 43 0,0 26-16,8-8 15,9-9-15,-17-9 16,0-26-16,9-26 16,0-17-16,8-26 15,9-8-15,9-10 16,-1 1-16</inkml:trace>
  <inkml:trace contextRef="#ctx0" brushRef="#br0" timeOffset="88898.94">19174 6927 0,'-9'0'0,"9"0"0,0 0 16,0 0-16,0 0 15,0 17 1,0 18-16,0 17 16,9 17-16,8 0 15,0 1-15,1-1 16,-1-9-16,-8-8 16,0-8-16,-1-18 15,1-9-15,-9 0 16,9-8-1,-9 0-15,17-18 16,0-8-16,9-18 16,9-26-16,9-16 15,-1-10-15,-8 18 16,-9 25-16,-18 10 16,1 16-16,0 1 15,0 0-15,-1 17 16,1 0-1,-9 0-15,9 0 16,-1 17-16,1 26 16,0 27-16,-1 34 15,-16 25-15,-1-7 16,0-10-16,1-8 16,-1-17-16,0-27 15,9-16 1,0-18-16,0 0 15,0-18-15,0 1 16,9 0-16,0-1 16</inkml:trace>
  <inkml:trace contextRef="#ctx0" brushRef="#br0" timeOffset="89073.89">19799 7836 0,'0'0'0,"0"0"16,0 17-16,-9 9 16,9 9-16,0 0 15,-8-1-15,8 10 16,-9-18-16,9-9 16</inkml:trace>
  <inkml:trace contextRef="#ctx0" brushRef="#br0" timeOffset="89748.76">20459 7221 0,'-17'-8'0,"-9"-10"0,-9 1 15,0 8-15,18 9 16,-9 0-16,8 0 16,-8 18-16,0 8 15,0 8-15,9 36 16,-1 16-16,18 9 15,0-8-15,26 0 16,9-1 0,17-16-16,0-27 15,0 0-15,1-26 16,7-8-16,19-18 16,-10-17-16,-8 0 15,0-17-15,-1 0 16,-16-18-16,-10-17 15,-7 0-15,-19 0 16,-16 9 0,-1 8-16,0 18 15,-8 9-15,-9 8 16,-9 0-16,0 8 16,1 10-16,-1 8 15,9 0-15,8 17 16,1-8-16,17-1 15</inkml:trace>
  <inkml:trace contextRef="#ctx0" brushRef="#br0" timeOffset="89981.5">20798 7291 0,'0'0'0,"0"0"0,0 0 16,0 0-1,0 0-15,-9 17 16,-8 18-16,-18 25 16,-9 18-16,1 0 15,-9 9-15,0-9 16,8 0-16,10-27 16,16-7-16,18-10 15,0-25 1</inkml:trace>
  <inkml:trace contextRef="#ctx0" brushRef="#br0" timeOffset="90153.95">20416 7317 0,'0'0'0,"0"0"0,0 0 0,0 17 15,17 9 1,18 17-16,-1 9 15,1 0-15,17 9 16,18-9-16,-27-26 16</inkml:trace>
  <inkml:trace contextRef="#ctx0" brushRef="#br0" timeOffset="90682.02">21492 7048 0,'0'0'0,"0"0"0,0 0 15,0 0-15,0 17 16,0 18-16,-8 34 16,-1 44-16,0 43 15,-17 8-15,0-8 16,0-26-16,9-26 15,-1-17-15,1-27 16,8-8 0,9-26-16,0-8 15,9-18-15,0 0 16</inkml:trace>
  <inkml:trace contextRef="#ctx0" brushRef="#br0" timeOffset="91183.58">21458 7317 0,'0'0'0,"0"0"0,0 0 15,0 0-15,0 0 16,0 8-16,8 18 16,10 35-16,8 8 15,0 9-15,-9-9 16,0-8-1,10-18-15,-1-8 16,-18-9-16,1-9 16,0-8-16,-9-9 15,8 0-15,10-9 16,-1-25-16,18-36 16,8-34-16,1-8 15,-10 8-15,-8 9 16,0 34-1,-8 18-15,-10 8 16,1 18-16,0-1 16,0 18-16,-9 0 15,8 0-15,10 18 16,-1 25-16,0 35 16,-8 43-16,0 9 15,-18 26 1,9 0-16,-9-35 15,1-26-15,-1-8 16,9-9-16,0-26 16,0-17-16,0-9 15,0-18-15,0-8 16</inkml:trace>
  <inkml:trace contextRef="#ctx0" brushRef="#br0" timeOffset="91598.73">22326 7802 0,'0'0'0,"0"0"0,0 0 16,0 0-16,0 0 15,0 0-15,9 8 16,-1 1-16,10 8 16,-1 0-16,9 9 15,-9 0-15,-8 0 16,0 0 0,0 0-16,-9 0 15,-9-8-15,0 8 16,0-9-16,1 0 15,-1 1-15,0-10 16,1 1-16,8 0 16,0-1-16,0 1 15,8 0 1,10-1-16,8 1 16,17 0-16,18-1 15,-9-8-15,-26 0 16</inkml:trace>
  <inkml:trace contextRef="#ctx0" brushRef="#br0" timeOffset="92270.15">18262 7628 0,'-9'-8'0,"-8"-10"15,8 10-15,1-1 16,-1 0-16,9 9 16,0 0-16,0 0 15,0 0 1,17 0-16,9 0 15,18 9-15,34 0 16,17-1-16,-34 1 16</inkml:trace>
  <inkml:trace contextRef="#ctx0" brushRef="#br0" timeOffset="108030.51">22873 7351 0,'0'0'0,"0"0"0,0 0 0,0 0 16,0 0-16,0 0 15,0 0-15,0 0 16,0 0-16,0 0 16,9 0-16,8 0 15,9-8-15,18-1 16,8 0-1,8 1-15,-7 8 0,-19 0 16,-8 0 0,-8 0-16</inkml:trace>
  <inkml:trace contextRef="#ctx0" brushRef="#br0" timeOffset="108299.65">22951 7602 0,'0'0'0,"0"0"0,0 0 16,0 0-1,0 0-15,0 0 0,9 0 16,8 0-1,1 0-15,16 0 16,1 0-16,0 9 16,8 8-16,-25-8 15</inkml:trace>
  <inkml:trace contextRef="#ctx0" brushRef="#br0" timeOffset="109362.45">24202 6520 0,'0'0'0,"0"0"16,0 0-16,0 0 15,0 0-15,0 0 16,0 0-16,0 0 16,-9 0-16,0 0 15,1 17-15,-18 18 16,-18 34-16,-8 70 15,0 34 1,17 35-16,18 8 16,8-8-16,18-9 15,-1-43-15,19 0 16,7-26-16,10-26 16,8-18-16,0-25 15,17-18 1,18-17-16,-52-17 15</inkml:trace>
  <inkml:trace contextRef="#ctx0" brushRef="#br0" timeOffset="110095.49">24983 6866 0,'0'0'0,"-9"0"0,1 0 16,-1 0-16,0 0 15,1 0-15,-1 0 16,0-8-16,1-1 16,-1 0-16,-8 1 15,-9-1-15,0 9 16,0 0 0,-9 0-16,0 9 15,0 8-15,1 17 16,-1 1-16,0 17 15,18 0 1,17-9-16,0 1 16,8-1-16,1-17 15,8 0-15,1-17 16,-1-1-16,9-16 16,9-10-16,8-16 15,1-1-15,-18 0 16,-9 18-16,-8 0 15,0 17-15,-1 0 16,1 17-16,0 9 16,8 17-1,0 9-15,1 0 16,8 0-16,9-8 16,-1-1-16,18 9 15,-8-26-15</inkml:trace>
  <inkml:trace contextRef="#ctx0" brushRef="#br0" timeOffset="110547.56">25574 6476 0,'0'0'0,"0"0"16,0 18-16,-9 8 16,9 17-16,0 26 15,-9 27-15,1 16 16,8 1-16,0-18 16,0-17-16,0-26 15,0-9-15,0-17 16,0-8-16,0-10 15,0 1 1,0-9-16,0-9 16,0 1-16,8-10 15,10 1-15,-1 0 16,9-1-16,0 18 16,9 0-16,-9 0 15,0 18-15,0-1 16,0 0-1,-17 1-15,-1-1 16,-16 18-16,-27 8 16,-17 0-16,9 0 15,25-17-15</inkml:trace>
  <inkml:trace contextRef="#ctx0" brushRef="#br0" timeOffset="110984.07">25061 8087 0,'0'0'0,"0"-8"0,-8-1 16,-1 0 0,0 1-16,1-1 15,-1 0-15,0 1 16,-8-1-16,-1 9 15,-16 0-15,-10 0 16,10 0-16,-1 17 16,9 1-1,8 8-15,1 8 16,0 1-16,8 0 16,9-1-16,17 1 15,27 8-15,8 0 16,-26-34-16</inkml:trace>
  <inkml:trace contextRef="#ctx0" brushRef="#br0" timeOffset="111546.13">25765 8183 0,'0'0'0,"-9"-9"15,0 0-15,1 1 16,-1-1-16,0 0 16,1 1-16,-1-1 15,0 0-15,-8 9 16,0 0-16,-10 0 15,1 18-15,0-1 16,-8 18 0,-1 17-16,18 0 15,-1-9-15,18-9 16,0-8-16,0-8 16,0-10-16,9 1 15,0-9-15,8-9 16,0-17-16,18-26 15,17-34 1,-8-27-16,-1-8 16,0 0-16,-17 34 15,-17 27-15,0 25 16,-1 18-16,-8 17 16,0 0-16,0 8 15,-8 27-15,-1 43 16,-8 26-1,17-9-15,8 9 16,1-9-16,8-17 16,1-26-16,8-9 15,-9-17-15</inkml:trace>
  <inkml:trace contextRef="#ctx0" brushRef="#br0" timeOffset="112578.74">26173 6806 0,'0'0'0,"0"0"0,0 0 15,0 0-15,17 17 16,18 9-16,26 34 16,8 36-16,1 16 15,8 27-15,-17 25 16,-18 1-16,-17 8 15,-17-17 1,-18-9-16,-8-8 16,-18-26-16,9-18 15,-9-26-15,0-17 16,9-17-16,26-27 16,0-8-16</inkml:trace>
  <inkml:trace contextRef="#ctx0" brushRef="#br0" timeOffset="113060.54">27145 7308 0,'-8'0'0,"-1"0"0,0 0 16,1 0-1,-1 0-15,0 0 16,1 0-16,-1 0 16,0 0-16,1 0 15,-10 17-15,-8 9 16,9 35-16,-1 8 16,18 9-1,9 0-15,17 9 0,9-1 16,0-17-1,17-25-15,0-10 16,0-8-16,9-17 16,8-26-16,9-9 15,-8-18-15,-9-16 16,-9-9 0,-9-18-16,-8-26 15,-9 18-15,-17 17 16,-18 18-16,0 25 15,1 0-15,-18 18 16,-1 8-16,-7 9 16,-1 0-16,9 18 15,9-1-15,8-8 16</inkml:trace>
  <inkml:trace contextRef="#ctx0" brushRef="#br0" timeOffset="113289.31">27693 7299 0,'0'0'0,"0"0"0,-9 0 16,0 18-16,-26 16 15,-8 35-15,-18 18 16,-8 8-16,-1 1 15,18-18-15,17-26 16,27-9-16,8-26 16,0-8-16</inkml:trace>
  <inkml:trace contextRef="#ctx0" brushRef="#br0" timeOffset="113450.05">27293 7291 0,'0'0'16,"0"0"-16,0 0 16,9 17-16,17 9 15,26 26-15,9 8 16,8 1-16,9 0 16,-43-35-16</inkml:trace>
  <inkml:trace contextRef="#ctx0" brushRef="#br0" timeOffset="114110.05">28300 6667 0,'0'0'0,"0"0"15,0 0-15,0 0 16,0 0-16,-8 0 15,-1 26-15,0 17 16,-8 44-16,-9 60 16,0 61-16,8 17 15,1 9-15,17-18 16,0-25-16,17-26 16,1-27-16,8-34 15,17-9 1,35 9-16,-25-43 15</inkml:trace>
  <inkml:trace contextRef="#ctx0" brushRef="#br0" timeOffset="114729.01">28674 6944 0,'0'0'0,"0"0"0,0 0 16,8 17-16,10 1 15,8-1-15,9 9 16,-1 0-16,18-9 15,1-8-15,-10 0 16,0-9-16,1-9 16,-1 0-1,1-8-15,-1 0 16,-17-1-16,0 1 16,-17 0-16,0-9 15,-9 0-15,-9 8 16,0 1-16,-8 0 15,-9 8-15,-9 9 16,0 0 0,1 17-16,7 18 15,-7 17-15,8 0 16,8 0-16,10 0 16,8-9-16,17 1 15,18 8-15,-9-26 16</inkml:trace>
  <inkml:trace contextRef="#ctx0" brushRef="#br0" timeOffset="115268.66">30037 6520 0,'0'0'0,"0"0"16,0 0-16,0 0 15,0 0-15,0 0 16,0 0-1,0 0-15,0 0 16,0 0-16,-9 8 16,1 18-16,-1 35 15,0 26-15,1 25 16,8 1-16,0-18 16,0-8-16,0-9 15,0-26 1,0-9-16,0-8 15,-9-9-15,0-9 16,9-9-16,0-8 16</inkml:trace>
  <inkml:trace contextRef="#ctx0" brushRef="#br0" timeOffset="115426.93">29698 7005 0,'0'0'0,"0"0"15,18 8-15,8 1 16,17 8-16,27-8 16,34 0-16,18 8 15,-53-8-15</inkml:trace>
  <inkml:trace contextRef="#ctx0" brushRef="#br0" timeOffset="116196.17">29169 7836 0,'0'0'0,"0"0"0,0 0 15,0-8-15,-9-1 16,0 0-16,1-8 16,-1 8-16,-8 1 15,-9 8-15,0 0 16,-1 17-16,1 0 15,9 18-15,0-1 16,-1-8 0,18 0-16,0-8 15,0-10-15,0 1 16,0-9-16,9 0 16,0-9-16,-1 1 15,1-1-15,0 0 16,-1 9-16,10 0 15,-1 18 1,1 16-16,8 18 16,0 0-16,-9 18 15,0-1-15,-8 0 16,0-8-16,-9-18 16,-9 0-16,0-8 15,1-9-15,-18 0 16,0-17-1,-9-1-15,0 1 16,0-18-16,1 1 16,16-1-16,1-17 15,17 0-15,9 0 16,17-17-16,0 17 16</inkml:trace>
  <inkml:trace contextRef="#ctx0" brushRef="#br0" timeOffset="116669.56">29968 7654 0,'0'0'0,"0"0"0,0 0 0,0 0 15,0 26-15,0 26 16,0 26-16,0 17 16,-9 1-1,9-18-15,-9-18 16,1 1-16,8-18 15,0-17-15,0-8 16,0-10-16,0 1 16,0-18-16,0 1 15,17-18-15,0 0 16,1 0 0,-10 8-16,1 1 15,0 17-15,-1 0 16,1 0-16,0 9 15,-1 8-15,1 0 16,0 9 0,0 0-16,17 0 15,0 0-15</inkml:trace>
  <inkml:trace contextRef="#ctx0" brushRef="#br0" timeOffset="117046.11">30350 6849 0,'-9'0'0,"0"0"16,9 0-16,0 0 16,0 0-1,0 9-15,18 16 16,25 27-16,9 44 16,9-1-1,0 26-15,-9 18 0,-26-18 16,-17 26-16,-9 1 15,-18-27-15,-16 0 16,-10 0 0,-17-8-16,27-18 15,25-60-15</inkml:trace>
  <inkml:trace contextRef="#ctx0" brushRef="#br0" timeOffset="118251.08">18774 9516 0,'0'-8'0,"0"-1"0,0 9 15,0 0-15,0 0 16,0 0 0,18 0-16,-1 0 15,26 0-15,18 0 16,9 0-16,-1 0 16,-8 0-16,-18-9 15,-8 9-15,-9 0 16,-17 0-16,0 0 15,-9 0 1</inkml:trace>
  <inkml:trace contextRef="#ctx0" brushRef="#br0" timeOffset="118432.06">18748 9733 0,'0'0'0,"0"0"0,0 0 16,0 0-16,0 0 15,9 0 1,17 9-16,9 8 16,17-9-16,17 10 15,1 8-15,-36-9 16</inkml:trace>
  <inkml:trace contextRef="#ctx0" brushRef="#br0" timeOffset="120528.31">20598 8668 0,'0'0'0,"0"0"0,0 0 15,0 0-15,0 0 16,0 0 0,0 0-16,0 0 15,-9 0-15,1 8 16,-1 1-16,0 8 15,-8 1-15,-1 16 16,1 1-16,-9-1 16,0 18-16,9 0 15,-1-8 1,10 8-16,-1 17 16,0 0-16,-8-8 15,-1 0-15,10-1 16,8 1-16,0-9 15,-9 17-15,0 0 16,1 1-16,-1-1 16,0 9-16,1-9 15,-1 0 1,0 9-16,1 0 16,8-8-16,0-1 15,0 0 1,0 9-16,0 17 0,8 1 15,1-10-15,8 1 16,1 17 0,-1 8-16,0 1 15,9 8-15,9 9 16,0 9-16,8-9 16,-8 8-16,9 1 15,8-18-15,0 18 16,9-18-16,-9-17 15,0-26-15,8-26 16,1-18 0,-17-16-16</inkml:trace>
  <inkml:trace contextRef="#ctx0" brushRef="#br0" timeOffset="121462.26">21536 9135 0,'0'0'0,"0"0"16,0 0-16,0 0 15,0 0-15,0 0 16,0 0-16,0 0 15,-9 0-15,0 0 16,-17 0-16,0 0 16,-8 0-16,-10 18 15,-17 8 1,9 26-16,0 0 16,17-9-16,1 9 15,16-9-15,1 0 16,17 1-16,0-18 15,17 0-15,1-18 16,-1 1-16,18 0 16,17-18-16,0-17 15,-9 0 1,1-9-16,-18 9 16,0-8-16,0 8 15,-17 8-15,-1 1 16,1 8-16,0 9 15,-9 0 1,8 18-16,1 8 16,8 43-16,9 26 15,1-8-15,7-18 16,1-8-16,8-18 16,1-17-16,-18-9 15</inkml:trace>
  <inkml:trace contextRef="#ctx0" brushRef="#br0" timeOffset="121813.45">22048 8685 0,'0'0'0,"0"0"0,0 0 15,0 0-15,0 0 16,-9 26-16,1 17 16,-1 35-1,-17 61-15,9 25 0,8-16 16,9 16-16,0-8 15,17-35 1,1-8-16,8-18 16,8-8-16,1-27 15,0-25-15,8-18 16,-17-17-16</inkml:trace>
  <inkml:trace contextRef="#ctx0" brushRef="#br0" timeOffset="122411.04">22448 9075 0,'0'-9'0,"0"9"0,0 0 16,0 0-16,8 0 16,1 0-1,8 0-15,1 0 16,16 0-16,1-9 15,0 1-15,0-1 16,-1 0-16,-8 1 16,0-1-16,-8 0 15,-10-8-15,1 8 16,0-8-16,0-9 16,-1 9-1,-8-1-15,0 1 16,0 0-16,-8 8 15,-1 0-15,0 1 16,0 8-16,1 0 16,-1 0-16,-17 17 15,0 0-15,0 18 16,0 0 0,0-1-16,8 1 15,1 0-15,17 8 16,0 9-16,0-17 15,9-1 1,8-8-16,1-8 16,16-1-16,-16-8 15</inkml:trace>
  <inkml:trace contextRef="#ctx0" brushRef="#br0" timeOffset="122830.74">23351 8642 0,'0'-9'0,"0"0"0,0 1 16,0 8-16,0-9 15,0 9-15,0 0 16,0 0 0,0 0-16,-9 0 15,0 0-15,1 0 16,-1 17-16,0 9 16,1 18-16,-10 25 15,9 0-15,1 0 16,8 1-16,0-1 15,0 0-15,0-17 16,-9-8 0,9-18-16,0 0 15,-9-9-15,1-8 16,-1-1-16,0 1 16,9-1-16,0 1 15</inkml:trace>
  <inkml:trace contextRef="#ctx0" brushRef="#br0" timeOffset="123014.7">22934 9092 0,'0'0'0,"0"0"16,0 0-16,8 0 16,10 0-16,17 0 15,25 0 1,10-9-16,8 1 15,0-1-15,18-8 16,-44 17-16</inkml:trace>
  <inkml:trace contextRef="#ctx0" brushRef="#br0" timeOffset="123810.94">22830 9698 0,'0'0'0,"0"0"16,0 0-16,0 0 15,0 0-15,0-8 16,0-1-16,-9 0 16,0 1-16,1-1 15,-10 9-15,-8 0 16,0 17 0,-9 18-16,1 0 15,-1-1-15,18 1 16,-1-1-16,18-8 15,0-8-15,0-10 16,9 1-16,8 0 16,1-9-16,-1-9 15,0 9-15,-8 0 16,0 0 0,-1 0-16,1 0 15,0 0-15,-1 9 16,1 8-16,8 9 15,1 17-15,-1 18 16,1 0 0,-10-18-16,1 0 15,0 0-15,-9-17 16,-9 0-16,0-8 16,1-1-16,-18-8 15,-1-1-15,-7-8 16,8-8-1,0-1-15,-9 0 0,0-17 16,18-17-16,8 0 16,9 0-1,26-1-15,18 1 16,-18 17-16</inkml:trace>
  <inkml:trace contextRef="#ctx0" brushRef="#br0" timeOffset="124293.8">23316 9421 0,'0'0'0,"0"0"0,0 0 0,0 0 16,0 0-16,0 0 15,0 0 1,0 17-16,0 9 16,0 35-16,0 17 15,-9 17-15,1-8 16,8-9-16,-9-18 16,9-16-16,0-18 15,0-9-15,0 0 16,0-8-1,0 0-15,0-9 16,0-9-16,9-8 16,-1-9-16,1 8 15,0 1-15,8 0 16,0-1-16,-8 18 16,8 0-1,1 0-15,-1 0 0,0 18 16,1-1-1,-1 0-15,1 9 16,-1 0-16,0 0 16,1-8-16,-10-10 15</inkml:trace>
  <inkml:trace contextRef="#ctx0" brushRef="#br0" timeOffset="124679.49">23733 8823 0,'0'0'0,"0"0"0,0 0 16,0 0-16,0 18 16,17 8-16,9 17 15,18 35-15,-1 35 16,0 8-16,1 17 15,-1 10-15,-25-10 16,-10-8 0,-16 17-16,-18-8 15,-18-18-15,-8-26 16,26-60-16</inkml:trace>
  <inkml:trace contextRef="#ctx0" brushRef="#br0" timeOffset="126048.06">24905 8988 0,'0'0'0,"0"0"0,0 0 0,0 17 16,0 18-16,-9 43 15,1 35-15,8 8 16,0 0-16,-9-8 16,9-35-16,-9-18 15,1-17 1,8-17-16,0-8 16,0-10-16,0 1 15,0-9-15,0 0 16,0-9-16,8 1 15,1-10-15,8-8 16,1 9 0,-1 0-16,0 0 15,9 17-15,1 0 16,7 17-16,-8 0 16,0 0-16,0 1 15,-17-1-15,0 0 16,-18 9-16,-17 0 15,-17 9-15,-1-9 16,-8-17 0,0-1-16,0 1 15,9-9-15,34 0 16</inkml:trace>
  <inkml:trace contextRef="#ctx0" brushRef="#br0" timeOffset="126557.37">25591 8823 0,'0'0'0,"0"0"16,0 0-16,0 0 15,0 0-15,0 0 16,-9 9-16,1 17 16,-10 35-16,-8 51 15,-8 44 1,-1 9-16,17 17 15,10 0-15,8-9 16,17-26-16,0-34 16,18-18-16,9-26 15,34-17-15,-26-26 16</inkml:trace>
  <inkml:trace contextRef="#ctx0" brushRef="#br0" timeOffset="127174.1">25817 9231 0,'0'0'0,"0"0"0,0 0 15,0 0-15,0 0 16,9 17-16,8 0 16,0-8-16,1 0 15,8-1 1,17 1-16,9-18 16,-8 1-16,-1-18 15,0 8-15,-17 1 16,1-9-16,-19 9 15,1-1-15,0 1 16,-18 0-16,0 8 16,1 0-16,-10 9 15,-8 0 1,0 0-16,0 18 16,0 8-16,-9 8 15,0 18-15,18 9 16,17-9-16,0 8 15,0 1-15,17 0 16,18-18-16,9-8 16,25-9-1,9-18-15,-43-8 16</inkml:trace>
  <inkml:trace contextRef="#ctx0" brushRef="#br0" timeOffset="127557.53">27206 8988 0,'-8'-9'0,"-10"-17"0,1 9 15,-1 0-15,1-1 16,0 1-16,-1 0 15,10 8 1,-1 0-16,0 1 16,1 8-16,-1 0 15,0 17-15,1 9 16,-10 17-16,1 18 16,-1 26-16,1 17 15,17-18-15,0-8 16,-9 0-16,9-9 15,0 1 1,0-18-16,0-26 16,0 0-16,0-18 15,-8 10-15,-10-1 16,18-17 0</inkml:trace>
  <inkml:trace contextRef="#ctx0" brushRef="#br0" timeOffset="127711.85">26668 9352 0,'0'0'0,"9"0"0,34 0 16,35-9 0,35-17-16,0 9 15,-52 17-15</inkml:trace>
  <inkml:trace contextRef="#ctx0" brushRef="#br0" timeOffset="128806.62">26017 10244 0,'0'0'0,"0"0"15,17 0-15,18 8 16,8-8-16,-26-8 16,-8-1-16,0 1 15,-1-10-15,1 1 16,0 8-16,-9 1 15,0-1-15,0 0 16,0 1 0,-9-1-16,0 0 15,1 1-15,-10-1 16,1 0-16,0 9 16,8 0-16,0 0 15,1 0-15,-10 18 16,10-1-16,-1 9 15,9 0 1,0 0-16,0 0 16,9-18-16,-1 1 15,10 0-15,-1-9 16,0 0-16,1-9 16,-1 0-16,-8 9 15,-1 0 1,1 0-16,0 0 15,0 18-15,-1 8 16,10 17-16,-10 18 16,1 8-16,0-8 15,-9-18-15,-9 0 16,0-17-16,1 0 16,-1-8-1,0-10-15,-8 1 16,-1 0-16,-8-9 15,0-9-15,0-8 16,-8-9-16,16 0 16,1 0-16,17-9 15,26 0-15,-9 27 16</inkml:trace>
  <inkml:trace contextRef="#ctx0" brushRef="#br0" timeOffset="129210.28">26850 9811 0,'0'0'0,"0"0"0,0 0 0,0 0 16,0 0-1,0 17-15,0 9 16,0 17-16,0 27 15,-8 16-15,-1-8 16,9-17-16,0-9 16,0-18-16,0-8 15,0-8-15,0-10 16,0 1 0,0-9-16,0-9 15,17 1-15,9-10 16,18-16-16,-1 8 15,-17 9-15,0 17 16,-8 0-16,-1 8 16,0 9-16,1 9 15,-1 9 1,0 0-16,1-9 16,-1 0-16,9-9 15,-17-8-15</inkml:trace>
  <inkml:trace contextRef="#ctx0" brushRef="#br0" timeOffset="129557.2">27423 8971 0,'0'0'0,"0"0"0,0 0 16,18 17-16,8 18 15,17 25-15,9 36 16,9 16-1,0 35-15,-9 18 0,-26 8 16,-17 9-16,-18-26 16,-17 0-1,-26 0-15,-26-18 16,34-68-16</inkml:trace>
  <inkml:trace contextRef="#ctx0" brushRef="#br0" timeOffset="131623.01">21848 11725 0,'-8'-9'0,"8"0"0,-9 1 16,0-1-16,1 1 15,-1-10-15,-17-8 16,-9 0-16,-8 9 15,-1 0-15,10 17 16,-1 17 0,0 0-16,0 27 0,9 7 15,9 10 1,17 8-16,17-8 16,1-18-16,16-8 15,10-9-15,17-9 16,17-17-16,-35-8 15</inkml:trace>
  <inkml:trace contextRef="#ctx0" brushRef="#br0" timeOffset="131972.45">22421 11032 0,'0'-9'0,"0"9"0,0-8 16,0 8-16,0 0 16,0 0-16,0 0 15,-8 0-15,-1 26 16,0 26-16,-17 43 15,0 35 1,9 26-16,0 17 16,17-9-16,0-25 15,17-9-15,0-9 16,9-26-16,9-34 16,0-18-16,26-8 15,-18-18-15</inkml:trace>
  <inkml:trace contextRef="#ctx0" brushRef="#br0" timeOffset="138671.34">22465 11240 0,'0'0'0,"0"0"15,0 0-15,0 0 16,0 0-16,9 0 16,17 8-16,8 1 15,18 0 1,1-9-16,-1-9 16,-9 0-16,1 1 15,-1-1-15,-17-8 16,0 0-16,-9-1 15,-8 1-15,-18 0 16,1-1-16,-1 1 16,-17 0-16,0-1 15,0 18 1,0 0-16,0 18 16,0-1-16,0 9 15,8 9-15,10 16 16,8 1-1,0 0-15,17 0 0,9 0 16,9-8 0,8-18-16,53 8 15,208 44-15</inkml:trace>
  <inkml:trace contextRef="#ctx0" brushRef="#br0" timeOffset="139138.31">23698 10815 0,'0'-8'0,"0"-1"15,0 9-15,0 0 16,0 0-16,0 0 16,0 0-16,-9 0 15,1 0 1,-1 0-16,0 0 15,1 0-15,-10 17 16,1 9-16,-1 35 16,1 26-16,17-1 15,0 1-15,9-1 16,-1 1-16,1-26 16,0-9-16,0-9 15,-1-17 1,-8-9-16,0-8 15,0 8-15,0-8 16,0 0-16</inkml:trace>
  <inkml:trace contextRef="#ctx0" brushRef="#br0" timeOffset="139321.72">23429 11162 0,'0'0'0,"0"0"15,0 0-15,0 0 16,0 0-16,17 0 16,1 0-16,16 0 15,18-9-15,35 1 16,35-27 0,-53 18-16</inkml:trace>
  <inkml:trace contextRef="#ctx0" brushRef="#br0" timeOffset="140196.79">23142 12218 0,'0'0'0,"0"0"0,0 0 16,0 0 0,0 0-16,0-8 15,-8-1-15,-1 0 16,0 1-16,0-1 16,-17 1-16,0-1 15,0 9-15,0 0 16,0 17-16,0 0 15,9 9 1,-1 9-16,10 0 16,8-9-16,0 0 15,17-18-15,0 1 16,1-18-16,8 1 16,9-1-16,-9-8 15,0 8 1,-9 9-16,-8 0 15,-1 0-15,10 17 16,-1 18-16,-8 26 16,0 8-16,-1 0 15,-16-8-15,-1-1 16,0-8-16,-8-8 16,8-1-16,-17-17 15,0 0-15,0-17 16,-9-1-1,9-8-15,-9-8 16,1-18-16,-1 0 16,18 0-16,8-18 15,18 1-15,34 0 16,61-52-16,-43 34 16</inkml:trace>
  <inkml:trace contextRef="#ctx0" brushRef="#br0" timeOffset="140637.41">23594 11855 0,'0'0'0,"0"0"0,0 0 15,0 0 1,0 0-16,0 17 15,0 18-15,0 17 16,0 17-16,-9 9 16,0 17-16,9-8 15,0-27-15,0-16 16,0-18-16,0-9 16,0-8-1,0-1-15,0-8 16,0-8-16,18-18 15,8 0-15,0 8 16,-9 1-16,1 0 16,-1 17-16,0 0 15,1 8-15,-1 10 16,9 8 0,0 0-16,-8 8 15,-10 1-15,1-9 16,0-9-1,-1 1-15,18-1 0,0-8 16</inkml:trace>
  <inkml:trace contextRef="#ctx0" brushRef="#br0" timeOffset="140954.19">24002 11049 0,'0'0'0,"0"0"0,0 0 16,0 0-16,0 18 16,17 8-16,9 26 15,9 17-15,26 35 16,8 17-16,1 9 15,-9 17 1,-9 9-16,-26-17 16,-18 17-16,-25-9 15,-9-26-15,-17-17 16,8-17-16,9-27 16,17-34-16</inkml:trace>
  <inkml:trace contextRef="#ctx0" brushRef="#br0" timeOffset="143037.56">25513 11863 0,'0'0'0,"0"0"16,0 0-16,0 0 16,0 0-16,0 0 15,-9 0-15,1 0 16,-1 0-16,0 0 16,-8 0-1,-1 0-15,-8 18 16,-8 16-16,-1 1 15,9 8-15,8-8 16,1 0 0,17-9-16,0 0 0,0-18 15,0 1-15,9-9 16,8-9 0,18-8-16,0-9 15,8-26-15,9-17 16,-8-9-16,-1-18 15,0-7-15,-17 16 16,-17 26 0,0 18-16,0 8 15,-9 18-15,0 0 16,0 8-16,0 9 16,0 0-16,0 26 15,0 35-15,0 34 16,0 26-16,8 9 15,10-35-15,-1-25 16,18-18-16,-1-18 16,-8-16-1</inkml:trace>
  <inkml:trace contextRef="#ctx0" brushRef="#br0" timeOffset="143326.76">26242 11110 0,'0'0'0,"0"0"0,0 0 16,-8 0-16,-1 17 15,-17 27-15,-18 33 16,-8 53-16,0 26 15,9 17-15,8 1 16,18-18 0,17-9-16,17-17 15,0-26-15,18-26 16,0-18-16,17-25 16,-17-18-16</inkml:trace>
  <inkml:trace contextRef="#ctx0" brushRef="#br0" timeOffset="143803.62">26373 11578 0,'0'0'0,"0"0"16,0 0-16,0 0 15,8 0-15,18 0 16,9 8-16,17-16 16,0-1-16,9-17 15,-9 0 1,-8 0-16,-18 0 15,0 0-15,-9 9 16,-8-1-16,-1 1 16,-16 0-16,-1 8 15,-8 0-15,-9 9 16,0 0-16,0 0 16,-9 18-1,0 8-15,0 17 16,18 9-16,0 0 15,17 9-15,8-9 16,10-9-16,8-9 16,8 1-16,10-9 15,-1-9-15,-25-17 16</inkml:trace>
  <inkml:trace contextRef="#ctx0" brushRef="#br0" timeOffset="144138.65">27406 11015 0,'0'0'0,"0"0"15,0 0-15,0 0 16,-9 0-16,1 0 15,-1 17-15,0 9 16,1 17-16,-10 18 16,1 17-16,17 17 15,0 0 1,0 1-16,0-18 16,0-18-16,0-17 15,-9-17-15,0 0 16,9-17-16,0 0 15,-8-9 1,8 0-16</inkml:trace>
  <inkml:trace contextRef="#ctx0" brushRef="#br0" timeOffset="144287.78">27076 11491 0,'0'0'0,"0"0"0,0 0 15,0 0-15,9 0 16,17 0-16,17 9 15,27-18-15,25 0 16,9 1 0,-8-10-16,-53 10 15</inkml:trace>
  <inkml:trace contextRef="#ctx0" brushRef="#br0" timeOffset="145069.99">26815 12461 0,'0'0'0,"0"0"15,0 0-15,0 0 16,0-9-16,0 1 16,-8-1-1,-1-8-15,-8-1 16,-1 1-16,-8 8 15,-8 9-15,-1 18 16,0-1-16,0 9 16,18 0-16,0 0 15,8 0-15,9-9 16,0 1 0,0-10-16,17 1 0,9-18 15,9 1 1,9-1-16,-1-8 15,-17 8-15,-9 9 16,1 0-16,-1 9 16,0 8-1,1 18-15,-1 8 16,-8 17-16,0 1 0,-1 0 16,-16-18-1,-1-8-15,0-9 16,1-9-16,-1 0 15,-9-8-15,1 0 16,0-18-16,-9-8 16,0-9-16,0-18 15,8-8-15,18 9 16,18 34 0</inkml:trace>
  <inkml:trace contextRef="#ctx0" brushRef="#br0" timeOffset="145470.95">27310 12045 0,'0'0'0,"0"0"16,0 0-16,0 18 15,0 16-15,0 27 16,0 17-16,0 8 15,0-8-15,-8 0 16,-1-26-16,9-8 16,0-18-16,0 0 15,0-18 1,0 1-16,0-9 16,0 0-16,0-9 15,9 1-15,8-1 16,0-8-16,1 8 15,8 9-15,-9 0 16,1 0 0,-1 0-16,0 17 15,9 1-15,-8 8 16,-10-9-16,1 0 16,0 0-16,8-8 15,1-9-15,-10 0 16</inkml:trace>
  <inkml:trace contextRef="#ctx0" brushRef="#br0" timeOffset="145920.12">27823 11136 0,'0'0'0,"0"0"0,8 9 16,10 17-16,25 34 16,9 44-16,0 35 15,1 17-15,-19 17 16,-8 0-1,-17 0-15,-18-8 16,-8-35-16,0-26 16,-18-9-16,-9-17 15,18-44-15</inkml:trace>
  <inkml:trace contextRef="#ctx0" brushRef="#br0" timeOffset="146369.97">27649 8659 0,'0'0'0,"0"0"0,0 0 15,0 0-15,17 0 16,18 26-16,26 35 15,43 42-15,35 71 16,17 42-16,1 61 16,-27 35-16,-26-9 15,-8 18 1,-9 16-16,-9 1 16,-35-43-16,-25-27 15,-18 1-15,-27-36 16,-16-33-16,-18-27 15,-60 217 1</inkml:trace>
  <inkml:trace contextRef="#ctx0" brushRef="#br0" timeOffset="156568.18">18852 13535 0,'0'0'0,"0"0"15,0 0-15,0 0 16,18-9-1,8 1-15,9-1 16,17 0-16,0 1 16,0 8-16,0 0 15,-9 0-15,18 17 16,-26-8-16</inkml:trace>
  <inkml:trace contextRef="#ctx0" brushRef="#br0" timeOffset="156884.54">18905 13855 0,'0'0'16,"0"0"-16,0 0 15,17 0-15,9 0 16,17 0-16,18 0 15,69 18-15,261 51 16</inkml:trace>
  <inkml:trace contextRef="#ctx0" brushRef="#br0" timeOffset="158100.64">21032 13188 0,'0'0'0,"0"0"0,0 0 15,0 0-15,0 0 16,0 0-16,0 0 16,0 0-16,-9 0 15,1 18-15,-1 16 16,-17 18-16,0 9 16,-9 8-16,9 18 15,0 17-15,-9 8 16,1 1-1,8 17-15,8 0 16,1 0-16,-1 8 16,1 18-16,17-17 15,0 17-15,17-9 16,1-26-16,-1 18 16,1-1-1,-1 1-15,0-1 16,9 10-16,9 8 15,0-1-15,8 1 16,1-8-16,8 7 16,9 19-16,8-44 15,9-18-15,0-8 16,27-26-16,16-17 16,9-35-1,44-70-15,147-103 16</inkml:trace>
  <inkml:trace contextRef="#ctx0" brushRef="#br0" timeOffset="159600.47">21883 13457 0,'0'0'0,"0"0"16,0 0-16,-9 0 15,1 0-15,-1-9 16,-8 9 0,-9 0-16,0 0 15,-18 18-15,1-1 16,-1 18-16,1 17 15,8 8 1,0 1-16,18-1 16,17-16-16,0-10 15,9-8-15,-1-17 16,10 0-16,17-18 16,17-8-16,8-27 15,1-16-15,-9-1 16,-8 9-16,-18 18 15,0 8-15,-18 8 16,1 1-16,0 17 16,-9 0-1,0 17-15,0 27 16,9 16-16,-1 1 16,10-1-16,-1-16 15,0-10-15,35-16 16,-17-10-16</inkml:trace>
  <inkml:trace contextRef="#ctx0" brushRef="#br0" timeOffset="160233.6">22265 13596 0,'-9'0'0,"1"0"0,-1 0 16,9 0-16,0 0 15,0 8-15,0 1 16,0-1-16,0 1 16,9 0-16,8-1 15,1 1-15,-1-9 16,9-9-1,0 1-15,0-1 16,0 0-16,-9-8 16,1 0-16,-9 0 15,-1-1-15,1 10 16,-9-1-16,0 0 16,0 1-16,0-1 15,-9 0-15,1 9 16,-1 0-1,0 0-15,0 0 16,-8 18-16,0-1 16,-1 18-16,1-1 15,0 9-15,17 1 16,8 8-16,10-9 16,8 0-1,8 1-15,27-18 16,17 0-16,-43-18 15</inkml:trace>
  <inkml:trace contextRef="#ctx0" brushRef="#br0" timeOffset="160867">23629 13509 0,'0'0'0,"0"0"0,0 0 16,-9-9-16,0 1 15,0-1 1,1 0-16,-10 1 16,-8-1-16,-8 9 15,-10 0-15,1 17 16,-1 18-16,-8 8 15,18 9-15,-1 9 16,17-18 0,1 0-16,17 1 15,0-18-15,9-18 16,8 1-16,9 0 16,9-18-16,8-8 15,1-18-15,-18 0 16,0 18-16,-9 0 15,-8-1-15,0 10 16,-1-1-16,1 9 16,0 0-1,-1 0-15,10 17 16,-1 1-16,0-1 16,1 18-16,8-9 15,0 0-15,0 0 16,9-9-16,-9 0 15</inkml:trace>
  <inkml:trace contextRef="#ctx0" brushRef="#br0" timeOffset="161216.31">24158 12972 0,'0'0'0,"0"0"0,0 0 15,0 0-15,-8 0 16,-1 0-16,0 17 16,0 1-16,1 16 15,-1 10-15,0 25 16,9 17-1,0 1-15,18 0 16,-1 8-16,1 0 16,-10-17-16,1-17 15,0-18-15,-1-17 16,-8 0-16,-8-17 16,-1-1-16,0 1 15,9 0 1</inkml:trace>
  <inkml:trace contextRef="#ctx0" brushRef="#br0" timeOffset="161384.92">23889 13578 0,'0'0'0,"0"0"0,0 0 16,17 0-16,9 0 15,27-8 1,16-1-16,0 0 15,36 1-15,-45 8 16</inkml:trace>
  <inkml:trace contextRef="#ctx0" brushRef="#br0" timeOffset="162249.99">21779 14453 0,'-9'0'0,"9"0"16,-8 0-16,-1 0 15,9 0-15,-9 0 16,0 0-16,1-9 16,-1 1-16,0-1 15,-8 0-15,-9 1 16,0 8-16,0 0 15,-9 17-15,0 0 16,1 18 0,8 8-16,8 1 15,18-19-15,0 1 16,9-8-16,0-10 16,8 1-16,18-9 15,-1-26 1,1 0-16,-9 0 0,0 9 15,-17 0-15,0 8 16,-1 0 0,1 9-16,0 0 15,-1 0-15,10 18 16,-1 16-16,1 1 16,-1-1-16,9 1 15,-9-9-15,9 0 16,0-17-1,-8-1-15</inkml:trace>
  <inkml:trace contextRef="#ctx0" brushRef="#br0" timeOffset="162888.85">22508 14358 0,'0'0'0,"0"0"15,0 0-15,0 0 16,0 0-16,-8 0 16,-1-9-16,0 0 15,-17 9-15,0 0 16,-17 18-16,-1-1 16,10 9-1,8 0-15,8 9 16,1-1-16,8-8 15,9-8-15,0-10 16,0 1-16,9-9 16,8 0-16,1-9 15,-1 9 1,0 0-16,1 0 16,16 18-16,1 16 15,9 18-15,-18 9 16,8 8-16,-8 9 15,-17 0-15,0-17 16,-18-18-16,0 0 16,-8-8-16,0-9 15,-9-9 1,0-8-16,-1-1 16,1-16-16,0-1 15,9-8-15,0-9 16,-1 0-16,18-17 15,18-1-15,42-8 16,-7 26 0</inkml:trace>
  <inkml:trace contextRef="#ctx0" brushRef="#br0" timeOffset="163682.66">23689 14462 0,'0'0'0,"0"0"16,0 0-16,0 0 16,0 0-16,0-9 15,-8 0-15,-1 1 16,-17-1-16,0 9 16,-9 17-1,-8 1-15,-1 16 0,10 10 16,16 7-1,1-7-15,17-1 16,0-17-16,0 0 16,17-17-16,9-1 15,18-16-15,16-27 16,1-8-16,-9-1 16,-17 10-16,-9 17 15,-17-1 1,-1 18-16,1 0 15,9 0-15,-1 18 16,0 7-16,9 1 16,-8 0-16,-1 0 15,18-17-15,-1 8 16,-7-8-16</inkml:trace>
  <inkml:trace contextRef="#ctx0" brushRef="#br0" timeOffset="164087.18">24236 14003 0,'0'0'0,"0"0"16,0 0-16,0 26 15,0 17-15,0 26 16,9 18-16,0-9 15,-18 8-15,9 1 16,0-9 0,0-26-16,0-18 15,0-8-15,0-8 16,0-10-16,0 1 16,0-9-16,9-9 15,8-17-15,0 0 16,10 9-16,-10 0 15,0-1-15,1 10 16,-1 8-16,0 0 16,1 17-1,-1 0-15,9 18 16,0 0-16,0-1 16,0-8-16,-17-8 15,0-10-15</inkml:trace>
  <inkml:trace contextRef="#ctx0" brushRef="#br0" timeOffset="164949.1">25947 12963 0,'0'0'0,"0"0"16,0 0-16,0 0 16,0 9-16,0 17 15,9 35-15,-1 34 16,1 26 0,-9-8-16,0-9 0,0-18 15,0-25 1,0-18-16,0-17 15,0-9-15,0-8 16,0-9-16,0-9 16,9-25-16,8-10 15,1-7-15,16 16 16,1 0-16,0 18 16,-1 0-1,1 17-15,0 0 16,-9 17-16,0 0 15,-17 1-15,-1-1 16,-16 0-16,-1 1 16,-8-1-1,-18 9-15,0-9 16,9-8-16,9-18 16,8 9-16</inkml:trace>
  <inkml:trace contextRef="#ctx0" brushRef="#br0" timeOffset="165316.53">26485 13492 0,'0'0'0,"0"0"16,0 0-16,0 0 15,9 8-15,9 1 16,8-9-16,8-9 15,1 1-15,8-1 16,-8 0-16,-9-8 16,0 0-16,-17-1 15,0 1 1,-1 0-16,-8-1 16,0 10-16,0 8 15,-8 0-15,-1 0 16,0 17-16,-8 9 15,0 9-15,17-1 16,0 1-16,8 8 16,10 1-1,8-19-15,0-16 16,43-18-16,-8 9 16</inkml:trace>
  <inkml:trace contextRef="#ctx0" brushRef="#br0" timeOffset="165899.29">27432 12981 0,'0'0'0,"0"0"0,0 0 15,0 0-15,0 0 16,0 0-1,0 17-15,9 18 16,-9 34-16,8 26 16,-8-8-1,0-9-15,-8-9 0,8-26 16,0-17-16,0 0 16,0-8-16,0-10 15,0 1-15,0-9 16,0-9-1,8 1-15,10-10 16,8 1-16,9 0 16,-1-1-16,1 18 15,0 0-15,-9 0 16,0 0-16,-17 9 16,-1 0-16,1 8 15,-18 0 1,1 1-16,-1-1 15,-9 9-15,-8-9 16,0 0-16,0-8 16,18-9-16</inkml:trace>
  <inkml:trace contextRef="#ctx0" brushRef="#br0" timeOffset="166415.68">28274 13102 0,'0'-9'0,"0"1"0,0 8 0,0-9 16,0 0-16,0 1 15,0-1-15,-8 0 16,-1 9-16,0 0 16,1 0-1,-18 18-15,-1 16 16,1 27-16,9 17 16,0 0-16,17 8 15,0 10-15,0-10 16,8-17-16,-8-17 15,9-17 1,-9-9-16,-9 0 16,1-17-16,8-1 15,0 1-15</inkml:trace>
  <inkml:trace contextRef="#ctx0" brushRef="#br0" timeOffset="166581.68">27866 13474 0,'0'0'0,"0"0"0,9 0 16,17 0-16,26 9 15,17-9-15,18-9 16,0 1-16,0 8 16,-35 8-16</inkml:trace>
  <inkml:trace contextRef="#ctx0" brushRef="#br0" timeOffset="167460.82">26017 13985 0,'0'0'0,"0"0"0,0 0 15,0 0-15,0 0 16,0 0-16,0 0 16,8 26-16,1 26 15,0 26 1,-1 17-16,-16 1 16,-1-1-16,0-8 15,1-27-15,8-17 16,0-17-16,0-8 15,0-10-15,0 1 16,0-9-16,0-9 16,8-17-16,10-8 31,-1-1-31,0 1 0,18 8 16,0 8-16,-9 10 15,0 8-15,0 0 16,-9 8-16,-8 1 15,0 8 1,-1 1-16,-8 8 16,-8-1-16,-1 1 15,-17 0-15,-9 0 16,9-17-16,0 0 16,9-9-16,8 0 15</inkml:trace>
  <inkml:trace contextRef="#ctx0" brushRef="#br0" timeOffset="168015.17">26885 14392 0,'0'0'0,"0"0"0,0 0 16,0 0-16,0-8 15,-9-1-15,1 0 16,-1 1-16,0-1 16,-8-8-16,-1 17 15,-8 0-15,-8 8 16,8 10-16,-9 8 15,18 0 1,-1 0-16,9-18 16,9 1-16,0 0 15,0-9-15,9 0 16,9-9-16,-1 9 16,9 0-16,0 0 15,0 0-15,-9 17 16,9 18-1,1 0-15,-1 16 16,0 10-16,-18-18 16,1 1-16,-9-18 15,-9 0-15,1 0 16,-1-18-16,0 1 16,-8 0-1,-9-18-15,8 0 0,-8-8 16,9-26-1,8-9-15,9 0 16,9 34-16</inkml:trace>
  <inkml:trace contextRef="#ctx0" brushRef="#br0" timeOffset="168499.02">27519 13977 0,'0'0'0,"0"0"0,0 0 16,0 8-16,0 10 16,9 16-1,-1 27-15,1 8 16,-9 9-16,0 0 15,9-9-15,-9 9 16,0-17-16,0-18 16,0-17-16,0-9 15,0-8-15,0 0 16,0-9 0,0-9-16,0 0 15,17-17-15,0 9 16,1 0-16,-1 0 15,0 8-15,1 9 16,-1 0-16,-8 0 16,0 9-1,-1 8-15,-8 0 16,-8 0-16,-1 1 16,-9-1-16,1 9 15,-9-9-15,0-8 16,-9 0-16,9-27 15,18 10-15</inkml:trace>
  <inkml:trace contextRef="#ctx0" brushRef="#br0" timeOffset="168898.85">28049 14063 0,'0'0'0,"0"0"0,0 0 0,0 0 16,0 9-1,0 17-15,0 8 16,8 18-16,1 18 16,0-1-16,-9 9 15,0 0-15,0-26 16,0-9-16,0-17 15,0 0-15,0-17 16,0-1 0,0-8-16,8-8 15,10-1-15,-1-8 16,-8 8-16,-1 0 16,1 1-16,0 8 15,-1 0-15,10 17 16,-1 18-16,1-1 15,-1 1 1,0-9-16,-8-17 16</inkml:trace>
  <inkml:trace contextRef="#ctx0" brushRef="#br0" timeOffset="169847.49">21961 15518 0,'0'0'0,"0"0"16,0 0-16,0 0 16,0 0-16,-8 0 15,-1 0-15,0 0 16,-17 18-16,0-1 15,-9 17-15,9 18 16,9 0-16,0 18 16,-1 8-1,18-18-15,0-8 16,18-8-16,-1-1 16,9-17-16,17-18 15,44 10-15,-26-10 16</inkml:trace>
  <inkml:trace contextRef="#ctx0" brushRef="#br0" timeOffset="170231.68">22196 15873 0,'0'0'0,"0"0"15,0 0-15,0 0 16,17 9-16,0 0 16,1-1-16,8-8 15,0 0-15,9-8 16,-1-1-16,-8 0 16,0-8-16,-8-9 15,-1 9 1,-8-1-16,0 1 15,-9 0-15,-9 8 16,0 0-16,1 9 16,-10 0-16,-8 18 15,0 16-15,9 10 16,-1 16-16,18-8 16,9 0-16,8-9 15,9-17 1,35 0-16,-9-8 15</inkml:trace>
  <inkml:trace contextRef="#ctx0" brushRef="#br0" timeOffset="170933.68">23220 15778 0,'0'0'0,"0"0"16,0 0-16,0 0 16,0 0-16,0 0 15,0 0-15,0 0 16,0 0 0,0 0-16,18 0 15,-1 0-15,9 9 16,-8-9-16,8-9 15,0 0-15,0 1 16,0-1-16,-9 0 16,-8 1-16,-1-1 15,1 0 1,0 1-16,-9-1 16,0 0-16,0 9 15,0 0-15,0 0 16,0 0-16,0 0 15,0 0-15,0 0 16,0 0-16,0 0 16,0 0-16,0 0 15,0 0 1,0 0-16,0 0 16,0 0-16,0 0 15,0 0-15,0 0 16,0 0-16,0 0 15,0 0-15,0 0 16,0 0-16,0 0 16,0 0-1,9 0-15,-1 9 16,1-9-16,0 0 16</inkml:trace>
  <inkml:trace contextRef="#ctx0" brushRef="#br0" timeOffset="171230.95">23576 15752 0,'-8'-9'0,"-10"1"0,10 8 0,8 0 16,0 0 0,0 0-16,0 0 15,0 0-15,0 0 16,-9-9-16,0 0 16,1 1-16,-10 8 15,-8 0-15,0 0 16,-9 0-16,1 17 15,-1 0 1,0 1-16,9 8 16,9 8-16,-1 1 15,1 8-15,17-8 16,0 0-16,17 8 16,9 0-16,9-8 15,9-18-15,16-8 16,-25-1-16</inkml:trace>
  <inkml:trace contextRef="#ctx0" brushRef="#br0" timeOffset="171825.37">24176 15241 0,'0'0'0,"0"0"0,0 0 16,0 0-16,0 0 16,0 0-16,-9 0 15,0 0-15,1 17 16,-10 1-16,1 25 16,-1 18-1,-8 25-15,9 1 16,0 8-16,17 9 15,0 9-15,8-18 16,1-9-16,0-8 16,-1-17-16,1-18 15,0-17-15,-9-8 16,0-10 0,0-8-16,0 0 15</inkml:trace>
  <inkml:trace contextRef="#ctx0" brushRef="#br0" timeOffset="171980.6">23794 15917 0,'0'0'0,"0"0"0,8 0 16,18 17-16,26 0 16,26-8-16,35-9 15,26-26-15,-34-9 16,-62 27-16</inkml:trace>
  <inkml:trace contextRef="#ctx0" brushRef="#br0" timeOffset="172648.93">22395 16462 0,'0'0'0,"0"0"15,0 0-15,0 0 16,-8 0-16,-1 0 16,0 0-16,1 0 15,-10 0-15,-8 18 16,-8 7-16,-1 10 16,17 17-16,1 17 15,8 1 1,9-1-16,18-8 15,8-18-15,9-8 16,34-9-16,27-9 16,-53-9-16</inkml:trace>
  <inkml:trace contextRef="#ctx0" brushRef="#br0" timeOffset="173132.61">22830 16731 0,'0'0'0,"0"0"0,0 8 16,0-8-16,0 0 16,0 0-16,0 0 15,0 0-15,0 0 16,-9 0-16,0 0 16,1 0-1,-18 18-15,-1 8 16,-7 17-16,8 9 15,0-9-15,8 1 16,18-19-16,0 1 16,0-17-1,9 0-15,8-9 16,1-9-16,8 0 16,0 1-16,-9-1 15,9 9-15,0 0 16,0 9-16,9 17 15,0 17-15,-9 18 16,-9 8-16,-8-8 16,-18-9-1,0-9-15,1-8 16,-10-9-16,-8 0 16,0-18-16,-8-8 15,-1-8-15,9-18 16,-9-18-16,18 1 15,8 0-15,26-1 16,1 18 0</inkml:trace>
  <inkml:trace contextRef="#ctx0" brushRef="#br0" timeOffset="173630.89">23794 16878 0,'0'0'0,"0"0"15,0 0-15,0 0 16,-9-9-16,0 9 15,-8 0 1,-9 0-16,-9 18 16,-8 8-16,8 8 15,0 1-15,18 8 16,17 0-16,0-8 16,17 0-16,0-9 15,10-9-15,16-8 16,26-27-1,18-8-15,-9-17 16,-43 26-16</inkml:trace>
  <inkml:trace contextRef="#ctx0" brushRef="#br0" timeOffset="173981.1">24228 16488 0,'0'0'0,"0"0"0,0 0 15,0 0-15,0 9 16,0 8-16,8 18 16,1 17-16,-9 34 15,9 18-15,-9-17 16,-9-9-16,9-18 16,0-16-16,0-18 15,0-9 1,0-8-16,0-9 15,17-9-15,1 0 16,17-17-16,-9 0 16,0 9-16,0 8 15,0 9-15,0 9 16,0 8-16,0 18 16,0 0-1,0-9-15,0-9 16,-17-17-16</inkml:trace>
  <inkml:trace contextRef="#ctx0" brushRef="#br0" timeOffset="175180.55">25999 15605 0,'0'0'0,"0"0"0,0 0 15,-9 0-15,-8 0 16,-9 8-16,-17 10 16,8 16-16,0 1 15,-8 8-15,8 9 16,9 9-16,9-18 16,17-8-16,0-9 15,8-17 1,10-9-16,8-18 15,17-16-15,18-27 16,17-43 0,0-26-16,-17 0 0,-9 26 15,-17 26-15,-9 35 16,-17 8-16,-1 18 16,1 8-1,-9 9-15,-9 18 16,1 51-16,-1 52 15,-8 35-15,17 9 16,-9-35 0,9-26-16,9-27 15,8-25-15,9-26 16,-9-17-16</inkml:trace>
  <inkml:trace contextRef="#ctx0" brushRef="#br0" timeOffset="175613.97">26373 15761 0,'0'0'0,"0"0"16,0 0-16,0 0 15,8 0-15,10 0 16,-1 0-16,9 0 16,9 0-1,0 0-15,8 0 16,-8-9-16,-1 0 16,1 1-16,-9-1 15,0-8-15,-17-9 16,0 0-1,-1 0-15,-16 8 0,-1 1 16,0 0 0,-8 17-16,-9 8 15,0 10-15,0 16 16,8 18-16,1 18 16,17-1-16,17 9 15,1-26-15,8-17 16,9-1-16,-9-17 15</inkml:trace>
  <inkml:trace contextRef="#ctx0" brushRef="#br0" timeOffset="176463.92">27710 15544 0,'0'0'0,"0"0"0,0 0 15,0-8 1,0-1-16,-9 0 15,1 1-15,-1-1 16,-9 9-16,1 0 16,-18 9-16,1 25 15,-1 18 1,0 0-16,0 9 16,18-18-16,17 0 15,0-17-15,9-17 16,8 0-16,0-1 15,18-16-15,17-18 16,9-18-16,0-16 16,0-27-16,-9 1 31,-17 8-31,-9 26 0,-9 17 16,-8 0-16,-1 18 15,1 0-15,-9 8 16,0 9-16,0 0 15,0 0-15,-9 26 16,-8 43 0,8 27-16,1 16 15,8 1-15,0-9 16,17-18-16,-8-34 16,8-17-16,9-9 15,-9-9-15</inkml:trace>
  <inkml:trace contextRef="#ctx0" brushRef="#br0" timeOffset="176797.44">28361 15172 0,'0'0'0,"0"0"16,0 0-16,-9 0 15,9 0-15,-8 0 16,-1 17-16,0 9 16,1 17-1,-10 18-15,18 26 16,0 8-16,9-17 16,0 0-16,-1-9 15,1-8-15,0-18 16,-9-8-16,0-9 15,-9-18 1,0 1-16,1-9 16,-1-9-16,-17 1 15,9-10-15,8 10 16</inkml:trace>
  <inkml:trace contextRef="#ctx0" brushRef="#br0" timeOffset="176920.47">28135 15709 0,'-8'-9'0,"-1"9"0,9 0 16,0 0-16,0 0 15,0 0 1,9-9-16,17 1 16,35-1-16,17 0 15,17-17-15,-51 18 16</inkml:trace>
  <inkml:trace contextRef="#ctx0" brushRef="#br0" timeOffset="177880.55">26190 16653 0,'0'0'0,"0"0"0,0 0 16,0 0-16,0 0 15,0 0 1,0 0-16,0 0 16,0 0-16,0 0 15,0 0-15,-8 0 16,-1 0-16,0 0 15,0 0-15,-17 17 16,9 0-16,-9 18 16,9 0-1,-1 8-15,18 0 16,0-17-16,0 0 16,9-17-16,8 0 15,1-18-15,16-17 16,19-26-16,-1-17 15,0-9-15,-9-9 16,-8 9 0,-9 18-16,-17 25 15,-1 18-15,1-1 16,-9 18-16,0 0 16,0 26-16,0 35 15,0 8-15,0 26 16,0 9-16,9-26 15,-1-26-15,1-26 16</inkml:trace>
  <inkml:trace contextRef="#ctx0" brushRef="#br0" timeOffset="178381.35">27033 16575 0,'0'0'0,"0"0"15,-9 0-15,0-9 16,0 9-16,1 0 16,-18 0-16,0 0 15,0 9 1,0 8-16,0 9 15,8 0-15,1 0 16,8-9-16,9-8 16,0 0-16,0-1 15,18-8-15,8 0 16,0 0-16,8 0 16,10 18-16,-1-1 15,-8 18 1,-9-1-16,0 18 15,-17 0-15,-9-8 16,-9-1-16,-17 0 16,0-8-16,0-9 15,-9 0-15,0-18 16,1 1-16,8-18 16,8 1-16,1-1 15,17-8 1,0-9-16,26-26 15,43-26-15,18 0 16,-52 52-16</inkml:trace>
  <inkml:trace contextRef="#ctx0" brushRef="#br0" timeOffset="179147.11">28049 16679 0,'-9'0'0,"9"0"0,-9 0 16,9-9-16,-9 0 16,9 1-1,0-1-15,-8 0 16,-1 1-16,0-1 16,-8 9-16,0 0 15,-9 17-15,0 9 16,0 9-16,8 17 15,1 0-15,8-9 16,9-8 0,0-9-16,9-17 15,8-1-15,1 1 16,-1-18-16,18-8 16,8-18-16,9-17 15,-8-8-15,-1-18 16,-8 0-1,-9 0-15,0 26 16,-17 17-16,-1 9 16,1 9-16,0 0 15,-9 8-15,0 9 16,0 0-16,0 9 16,0 34-16,0 26 15,0 26-15,0 27 16,0-18-16,8-18 15,-8-34-15,9-17 16,-9-27 0</inkml:trace>
  <inkml:trace contextRef="#ctx0" brushRef="#br0" timeOffset="179547.92">28474 16358 0,'0'0'0,"0"18"15,0 16-15,9 27 16,-1 8-16,1 9 16,0 17-1,-1-8-15,-8-26 0,0-18 16,0-17-1,0-9-15,0-8 16,0 0-16,0-9 16,0-9-16,18-8 15,-1-9-15,9 0 16,0 8-16,-8 1 16,-10 17-1,10 0-15,-1 0 16,0 17-16,1 1 15,-9 16-15,-1-8 16,1 0-16,-9 0 16,-9-9-16,1-8 15,-10 0-15,18-9 16</inkml:trace>
  <inkml:trace contextRef="#ctx0" brushRef="#br0" timeOffset="180080.49">28587 13544 0,'0'0'0,"0"0"0,0 0 0,0 0 15,0 0-15,0 0 16,0 0-16,0 0 15,0 0-15,0 0 16,0 0-16,0 0 16,0 0-1,0 0-15,0 0 16,0 0-16,0-9 16,9 0-16,-1 9 15</inkml:trace>
  <inkml:trace contextRef="#ctx0" brushRef="#br0" timeOffset="181113.01">28700 16757 0,'0'0'0,"0"0"0,0 0 16,0 8-16,0 10 15,9 16-15,8 18 16,-8-8-16,-1-27 15</inkml:trace>
  <inkml:trace contextRef="#ctx0" brushRef="#br0" timeOffset="181896.37">28821 13197 0,'0'0'0,"0"0"16,0 0-16,0 0 15,18 26-15,25 43 16,35 44-16,18 86 16,25 78-16,-8 78 15,-17 0-15,-27 1 16,-17 33-16,-17-16 16,-26-36-1,-9-59-15,-18-27 16,-25-43-16,0-70 15,-9-34-15,-9-52 16,17-35-16,27-17 16</inkml:trace>
  <inkml:trace contextRef="#ctx0" brushRef="#br0" timeOffset="182413.86">30332 13942 0,'0'0'0,"0"0"0,0 0 0,0 0 16,0 0-16,0 9 15,0 8-15,0 26 16,-8 9-16,-1 17 16,-8 1-1,-1-1-15,10-8 16,8-9-16,0 0 16,8-9-16,10 0 15,-1-17-15,18 0 16,8-17-16,27-1 15,16-16-15,-7-1 16,-1-17 0,-9 0-16,-17 9 15,-26 17-15</inkml:trace>
  <inkml:trace contextRef="#ctx0" brushRef="#br0" timeOffset="182647.46">30732 14063 0,'0'0'0,"0"0"0,0 0 15,0 0-15,0 18 16,-9 25-16,0 26 16,-17 35-16,0 26 15,-8 9-15,-1-18 16,9 0-16,8-17 15,10-17 1,8-35-16,0-1 16,0-25-16</inkml:trace>
  <inkml:trace contextRef="#ctx0" brushRef="#br0" timeOffset="182896.19">31453 14271 0,'0'0'0,"0"0"0,0 0 15,0 0-15,0 0 16,0 17-16,-9 27 16,-26 34-16,-8 26 15,-18-1 1,9-7-16,0-1 15,0-17-15,-9 0 16,17-26-16,27-35 16</inkml:trace>
  <inkml:trace contextRef="#ctx0" brushRef="#br0" timeOffset="183079.69">31079 14384 0,'0'0'0,"9"8"16,17 10-16,17 25 16,18 18-16,9 8 15,-10-9-15,-16-16 16,-18-1-16,9-8 16,-9-18-1</inkml:trace>
  <inkml:trace contextRef="#ctx0" brushRef="#br0" timeOffset="183382.03">31783 13977 0,'0'0'0,"0"0"0,0 0 16,8 17-16,1 18 15,-9 17-15,-9 17 16,1 17-16,-10-8 16,10 0-16,8-17 15,0 0 1,8-18-16,10 0 16,16-8-16,10-9 15,17-9-15,8-8 16,0-18-16,18-17 15,17-17-15,-17 8 16,-52 18 0</inkml:trace>
  <inkml:trace contextRef="#ctx0" brushRef="#br0" timeOffset="183579.82">32139 14081 0,'0'0'0,"0"17"0,0 35 15,-9 60-15,-8 70 16,-1 26-16,-8 0 16,-26 199-16</inkml:trace>
  <inkml:trace contextRef="#ctx0" brushRef="#br2" timeOffset="201058.32">1224 9057 0,'0'0'0,"0"0"15,0 0-15,0 0 16,18 0-16,8-8 16,0-1-16,9 0 15,17 1-15,17 8 16,1 0 0,-1 0-16,1 8 0,16 1 15,10 0 1,-1-1-16,1 10 15,17-10-15,-9 1 16,9 0-16,-9-1 16,9-8-16,9 0 15,8 0 1,-17 0-16,8 0 0,10 0 16,-1 0-1,-17 9-15,8-9 16,10 0-16,-1 0 15,-9 0-15,10 0 16,-10 0-16,1 0 16,-1 9-16,1-1 15,8 1 1,0-9-16,1 9 16,-1-1-16,0 1 15,9 0-15,0-9 16,0 0-16,9 0 15,-9 0-15,0 0 16,0 0-16,-18 8 16,9 1-16,1 0 15,-1-1 1,-9-8-16,18 9 16,0 0-16,-26 8 15,26 0-15,9 1 16,-9-10-16,-26 9 15,17 1-15,9-1 16,-9-8 0,-8-1-16,-1 1 0,9 0 15,1 8 1,-1-8-16,9 8 16,0-8-16,-9 8 15,-8 0-15,8 1 16,0-10-16,-8 1 15,8 0-15,9-9 16,-9 0-16,-8 8 16,-1-8-1,10 0-15,-1 0 16,9 0-16,0 0 16,-9-8-16,0 8 15,1-9-15,-1 0 16,-17 1-16,-9 8 15,9-9 1,-9 9-16,-9-9 16,-8 9-16,0 0 15,-9-8-15,0-1 16,-17 9-16,-9-9 16,-8 1-16,-9-1 15,-1-8-15,10-18 16,-1-8-16,-17-18 15,9 1 1,0-27-16,8-17 16,0 0-16,-8-8 15,9 8-15,-10-18 16,10 1-16,-10 17 16,-7 18-16,7 8 15,1-9-15,-9 18 16,-17 25-1,-1 10-15,1 8 16,0 8-16,-9 1 16,0 8-16,0 1 15,0-1-15,8 0 16,10 1-16,-1-1 16,18 1-16,8-1 15,9 9 1,18 0-16,8 0 15,9 0-15,17 9 16,0-9-16,18 0 16,-1 0-16,1 0 15,26 8-15,-1-8 16,1-8-16,-9 8 16,8 0-1,-8 0-15,0 0 16,9 0-16,-9 0 15,-9 0-15,0 0 16,-17 0-16,0 0 16,-17 8-16,8-8 15,-17 9 1,-18-1-16,1 1 0,-9 8 16,-18 1-1,0 8-15,1 0 16,-1 8-16,-8 10 15,-9 8-15,0 8 16,-9 18-16,-8 18 16,0-10-16,-18 1 15,0 8-15,-8 9 16,8-17 0,9-10-16,0-16 15,0-9-15,0 0 16,18 0-16,16 17 15,1-8-15,17-18 16,9 9-16,9-9 16,8-17-1,26 0-15,17 0 16,1-17-16,0-9 16,-1-9-16,-8 1 15,-26-1-15,-9 9 16,0-9-16,-17 9 15,-9-8-15,0-1 16,-8 9-16,-10 0 16,-8 0-1,0 0-15,1 0 16,-10 0-16,-8 0 16,8 9-16,-8-1 15,-1 10-15,1 8 16,0 17-16,-1 26 15,-8 18 1,-8 0-16,-1 8 0,0 9 16,-8 8-1,0 1-15,-1-9 16,1 8-16,-1 10 16,1-10-16,0-8 15,-1 0-15,10 0 16,-10 9-16,1-18 15,0 0-15,8 0 16,-8 1 0,-1-18-16,1-9 15,17-8-15,0-18 16,0 0-16,8-17 16,10 9-16,-1-1 15,18 1-15,8 0 16,9-9-16,18 0 15,17-9 1,-9-8-16,-9-1 16,-8-8-16,-17 0 15,-1 0-15,-17 0 16,0 0-16,-17 0 16,0 0-16,-1 0 15,1 9-15,8 8 16,-8 1-1,0-1-15,-1 9 16,1 9-16,-9-1 16,0 10-16,-9 7 15,1 19-15,-10-1 16,-8 0-16,0 9 16,9 0-16,-9 18 15,0 7 1,-9 1-16,0-8 15,-8-10-15,-1 9 16,10 9-16,-1-17 16,9 0-16,0-1 15,0 10-15,0-1 16,8-17-16,1 0 16,0 0-1,-1 8-15,1 1 16,-1-9-16,1 0 15,0 0-15,8 0 16,0 17-16,1-9 16,-1-16-16,9-10 15,0-8-15,0 0 16,9 0 0,-1-8-16,10-1 15,-1 0-15,0-8 16,1-9-16,17 8 15,-1-8-15,27-8 16,17-10-16,9 1 16,9 0-1,17-18-15,8 0 0,-17 1 16,-8 8 0,17-9-16,0 9 15,-18 0-15,1 9 16,-18-1-16,-9 10 15,9-1-15,-17 0 16,-9 1 0,0-1-16,-8 0 15,-1 1-15,1 8 16,-18-9-16,0 9 16,0 0-16,0 9 15,0 8-15,0 9 16,-9 0-16,-8 0 15,0-9-15,-1 9 16,1 9-16,-9-1 16,0 18-1,0 0-15,-9 9 16,1-9-16,-1 17 16,0 9-16,9-17 15,-8 8-15,-1 0 16,9 18-16,0 8 15,0 0-15,0 26 16,9 9 0,-1-26-16,10 17 15,-1-8-15,0-52 16,-17-53-16</inkml:trace>
  <inkml:trace contextRef="#ctx0" brushRef="#br2" timeOffset="205907.56">1407 9568 0,'0'0'0,"0"0"0,0 0 0,0-8 16,0-1-1,-9 0-15,0 1 16,1-1-16,8 0 15,-26 1-15,0 8 16,-18 0-16,1 17 16,-1 0-16,-25 27 15,-1 16-15,27 1 16,8-9-16,27-9 16,8 0-1,0 1-15,8-10 16,27 1-16,0-9 15,43 0-15,9-17 16,34-18-16,-8-8 16,-61 8-1</inkml:trace>
  <inkml:trace contextRef="#ctx0" brushRef="#br2" timeOffset="206512.57">1676 9135 0,'0'0'0,"0"0"0,0 0 0,-9 0 16,1 18-1,-1 16-15,-17 10 16,0 25-16,-9 0 16,9 26-16,0 18 15,-9-18-15,9-17 16,0-9-16,9-17 15,-1-8-15,10-18 16,-10 0 0,18-18-16,0 1 15,0-9-15,0 0 16,0-9-16,18-8 16,-10-9-16,27-17 15,-9-1-15,18 10 16,-1-1-16,0 1 15,-8 16 1,0 1-16,8 0 16,-8 8-16,0 9 15,-18 17-15,9 1 16,-26 8-16,9 17 16,-9 9-16,0-9 15,-9 0-15,9 1 16,0-18-1,0 0-15,26-18 16,18 1-16,-27-9 16</inkml:trace>
  <inkml:trace contextRef="#ctx0" brushRef="#br2" timeOffset="207043.24">2093 9854 0,'-9'0'0,"0"0"16,9 0-16,0 0 16,0 0-16,0 0 15,0 0-15,0 0 16,9 0-16,8 0 16,10-9-1,16-8-15,0-9 16,-8-9-16,-9 10 15,-17 7-15,0 1 16,-1 0-16,-16-1 16,-10 1-16,-8 0 15,0 8-15,-17 9 16,8 9 0,-17 17-16,8 17 15,10 0-15,-1 0 16,18 1-16,17-10 15,0 1-15,17 0 16,18-1-16,-1-8 16,27-8-16,35-10 15,-44-8-15</inkml:trace>
  <inkml:trace contextRef="#ctx0" brushRef="#br2" timeOffset="207408.99">2631 9655 0,'0'0'0,"0"0"0,0 0 16,0 0-16,0 0 15,0 0-15,0 0 16,-9 0-16,1 0 16,-1 0-1,-17 17-15,0 1 16,0 8-16,9 8 16,-1 1-16,18-1 15,0 1-15,0-9 16,18 0-16,-1 0 15,0-9-15,18-8 16,26 0 0,17-18-16,-35 9 15</inkml:trace>
  <inkml:trace contextRef="#ctx0" brushRef="#br2" timeOffset="207690.47">3031 9231 0,'0'0'0,"0"0"15,0 0-15,0 0 16,0 17-16,0 0 16,0 18-16,-9 17 15,0 26 1,1 17-16,-1 18 15,0-9-15,1-18 16,8-8-16,0-9 16,0-17-16,0-17 15,8-18-15,1-8 16,-9-9-16,9 0 16</inkml:trace>
  <inkml:trace contextRef="#ctx0" brushRef="#br2" timeOffset="208009.95">3430 9560 0,'0'0'0,"0"0"0,0 0 15,0 0-15,0 0 16,0 0-16,0 0 16,-9 0-16,1 17 15,-36 9 1,-25 26-16,8-9 15,9-17 1,17 0-16,0 0 0,18-9 16,0 1-16,-1-1 15,18-8-15,0 8 16,0 0-16,18 1 16,-1 8-1,0 0-15,18-9 16,0 0-16,17 1 15,0-10-15,-17-8 16,-18 0-16</inkml:trace>
  <inkml:trace contextRef="#ctx0" brushRef="#br2" timeOffset="208165.58">3864 9638 0,'0'0'0,"0"0"0,0 8 0,9 10 16,0-1-16,-1 0 15,1-8-15</inkml:trace>
  <inkml:trace contextRef="#ctx0" brushRef="#br2" timeOffset="208307.21">3916 10027 0,'0'0'0,"0"0"0,0 18 15,9-1-15,0 9 16,-1-9-16</inkml:trace>
  <inkml:trace contextRef="#ctx0" brushRef="#br2" timeOffset="212324.21">5314 9594 0,'0'0'0,"0"0"0,0 0 0,0 0 16,0 0-16,0 0 15,0 0-15,-8 9 16,-10 17-16,-16 35 15,-18 25-15,-9 1 16,0 17 0,9 8-16,0-16 0,17-19 15,0-25 1,18-8-16,0-18 16,17-18-16,0 1 15</inkml:trace>
  <inkml:trace contextRef="#ctx0" brushRef="#br2" timeOffset="212607.94">4837 9724 0,'0'0'0,"0"0"15,0 0-15,0 0 16,9 9-16,8 8 15,18 18-15,-1 17 16,18 8 0,18 18-16,-9 9 15,-18-9-15,1-17 16,-18-1-16,0-17 16,-18-8-16,1-9 15,0-9-15,8 1 16,-8-1-16,-9-17 15</inkml:trace>
  <inkml:trace contextRef="#ctx0" brushRef="#br2" timeOffset="212812.44">5662 10157 0,'0'0'0,"0"0"0,0 0 16,0 9-16,0 8 16,0 9-16,0 9 15,8 8-15,-8 9 16,9 0-16,0-17 16</inkml:trace>
  <inkml:trace contextRef="#ctx0" brushRef="#br2" timeOffset="213339.24">6131 9542 0,'0'0'0,"0"0"0,0 0 16,0 0-16,0 18 15,0 25-15,-9 35 16,0 17-16,1 18 16,-10-1-16,1-16 15,0-10 1,8-25-16,9-18 16,0-8-16,9-27 15,-1 1-15</inkml:trace>
  <inkml:trace contextRef="#ctx0" brushRef="#br2" timeOffset="213772.22">6443 9828 0,'0'0'0,"0"0"15,0 0-15,0 0 16,-8 0-16,-1 17 16,0 1-1,1 16-15,-1 1 16,9 26-16,0-1 16,0-8-16,0-8 15,0-10-15,17-8 16,1 0-16,-1-17 15,0-1-15,18 1 16,0-18-16,0-16 16,8-10-1,-17-8-15,0-9 16,-17 0-16,-9 0 16,-9 17-16,0 0 15,-8 18-15,-9 0 16,0-1-16,-9 18 15,1 0-15,16 9 16,9 0 0,9-1-16</inkml:trace>
  <inkml:trace contextRef="#ctx0" brushRef="#br2" timeOffset="214163.03">6626 9629 0,'0'0'0,"0"0"0,0 0 16,0 0-16,0 0 15,0 0-15,0 9 16,26 17-16,8 8 15,19 10 1,-1-1-16,0-9 16,9-8-16,-18 0 15,-17-8-15,0-10 16,-17 1-16,-1 0 16,1-1-16,-18 10 15,-8 25 1,-18 26-16,-25 18 15,-1-18-15,9-17 16,17-9-16,9-8 16,9-9-16,17-9 15,0-8-15</inkml:trace>
  <inkml:trace contextRef="#ctx0" brushRef="#br2" timeOffset="214422.84">7390 10183 0,'0'0'0,"0"0"0,0 0 15,0 0-15,0 18 16,0 8-16,-9 17 16,1 35-16,16 52 15,27 233 1</inkml:trace>
  <inkml:trace contextRef="#ctx0" brushRef="#br2" timeOffset="-210358.78">4802 9378 0,'0'-9'0,"0"9"0,0-9 0,0 9 15,-9-8-15,1 8 16,-1 0 0,-17 0-16,-9 17 15,-17 18-15,-17 34 16,-1 26-16,9 27 16,18 7-16,17 10 15,17 0 1,27-18-16,25-17 15,35-9-15,9-17 16,-35-43-16</inkml:trace>
  <inkml:trace contextRef="#ctx0" brushRef="#br2" timeOffset="-209801.24">7520 9612 0,'0'0'0,"0"0"16,0 0-16,0 0 15,0 0-15,0 0 16,0 8 0,18 18-16,16 26 15,10 0-15,-1 17 16,0 18-16,1 8 15,-18 1-15,-17-10 16,-18-8-16,0 0 16,-8 0-16,-18 0 15,0-17 1,1-18-16,8 0 16,17-25-16</inkml:trace>
  <inkml:trace contextRef="#ctx0" brushRef="#br2" timeOffset="-207855.93">8467 9594 0,'0'0'0,"0"0"16,0 0-16,-9 0 15,0 0-15,1 0 16,-10 0-16,-8 0 16,0 0-16,0 0 15,0 18-15,-17-1 16,8 18-16,0-1 15,0 1 1,9 17-16,0 17 16,-8 0-16,16 18 15,1 0-15,17-9 16,9-1-16,8-16 16,18 8-16,8-8 15,9-26-15,9-9 16,8-18-1,10-16-15,7-10 16,10-25-16,-9-9 16,0-26-16,-1-8 15,-25-1-15,-17 18 16,-18-9-16,-26 0 16,-9 17-16,0 9 15,-17 17 1,0 1-16,-9-1 15,1 18-15,-1 0 16,9 17-16,17 0 16,9 0-16</inkml:trace>
  <inkml:trace contextRef="#ctx0" brushRef="#br2" timeOffset="-207576.12">8883 9880 0,'0'0'15,"0"0"-15,0 0 0,0 0 16,-8 0-16,-1 0 16,0 9-1,-17 8-15,-8 9 16,-27 26-16,-9 35 15,10-9-15,8-18 16,17 1-16,0-9 16,18-18-1,8-16-15,9-10 16</inkml:trace>
  <inkml:trace contextRef="#ctx0" brushRef="#br2" timeOffset="-207390.04">8432 9889 0,'0'0'0,"0"0"0,0 8 16,17 10-16,9 34 16,18 34-16,-9-8 15,-1-8-15,10-10 16,16-17-16,-34-17 15</inkml:trace>
  <inkml:trace contextRef="#ctx0" brushRef="#br2" timeOffset="-205765.4">10151 9776 0,'0'0'0,"0"0"16,0 0-16,0 0 15,-8 0 1,-1 17-16,-17 18 16,-26 26-16,-9 34 15,9 18-15,0-18 16,8-17-16,10-9 16,8-26-16,8-17 15,1 0-15,17-17 16,0-9-1,0 0-15</inkml:trace>
  <inkml:trace contextRef="#ctx0" brushRef="#br2" timeOffset="-205509.96">9639 9845 0,'0'0'0,"0"0"0,0 0 16,0 0-16,17 18 15,1-1-15,8 18 16,0 8-16,9 18 16,-1-1-16,1 1 15,-9-9-15,-9-9 16,1-17 0,8 0-16,0 0 15,9-17-15,-9-1 16,0-8-16,-9 0 15</inkml:trace>
  <inkml:trace contextRef="#ctx0" brushRef="#br2" timeOffset="-205168.56">10308 10105 0,'-9'0'0,"9"0"0,0 0 15,0 0-15,0 0 16,0 0-16,0 0 15,0 0-15,0 0 16,17 18-16,9-1 16,-8 9-16,-10-9 15,1 1 1,0-1-16,-9 0 16,-9 0-16,0 1 15,-17 16-15,0-8 16,0 0-16,9 0 15,0-17-15,8 0 16,0-1-16,9 1 16,0 0-16,0-1 15,0-8 1,18 9-16,16 0 16,27-9-16,-18 0 15</inkml:trace>
  <inkml:trace contextRef="#ctx0" brushRef="#br2" timeOffset="-204276.68">11072 9923 0,'0'0'0,"0"0"16,0 0-16,0 9 15,0 8-15,0 35 16,-9 18-16,0 16 16,-8 9-1,8 1-15,1-10 16,8-8-16,0-26 16,0-17-16,0 0 15,8-9-15,1-18 16</inkml:trace>
  <inkml:trace contextRef="#ctx0" brushRef="#br2" timeOffset="-203741.74">11480 10088 0,'-9'0'0,"1"0"0,-1 0 0,0 9 16,-8 8-1,-9 0-15,0 9 16,0 9-16,8 0 16,1 8-16,0 0 15,8 0-15,9 1 16,9-10-16,8-8 15,0 0-15,1-17 16,-1 0 0,18-18-16,0 0 15,-1-17-15,-8 0 16,0 0-16,-8-17 16,-10 0-16,1 8 15,-18 0-15,1 1 16,-18 17-16,8-1 15,1 18-15,0 0 16,17 9 0</inkml:trace>
  <inkml:trace contextRef="#ctx0" brushRef="#br2" timeOffset="-203175.28">11688 9897 0,'0'0'0,"0"0"0,0 0 15,0 0-15,0 9 16,9 8-16,8 1 16,1-1-16,16 18 15,19-1-15,-10 1 16,0-9 0,-17 0-16,1-9 15,-10-8-15,-8 8 16,-1 1-16,-8-1 15,-17 18-15,-18 16 16,-17 19-16,-17 16 16,8-16-16,9-10 15,17-16-15,9-1 16,9-17-16,17-17 16</inkml:trace>
  <inkml:trace contextRef="#ctx0" brushRef="#br2" timeOffset="-202755.68">12227 10400 0,'0'0'0,"0"0"16,0 0-16,17 8 16,-8 1-16,8 8 15,-8 1-15,0-1 16,-1 0-16,-8 18 15,-8 0-15,-1-1 16,-17 1-16,8-9 16,1 0-1,0 0-15,-1-17 16,10-1-16,-1 1 16,9-1-16,0 10 15,9-10-15,17 1 16,26 0-16,0-1 15,-26 1-15</inkml:trace>
  <inkml:trace contextRef="#ctx0" brushRef="#br2" timeOffset="-198588.83">9761 9629 0,'0'0'0,"0"0"15,0 0-15,0 0 16,0 0-16,0 0 16,0 0-16,0 0 15,-9 0-15,-17 17 16,0 27 0,-18 16-16,1 9 15,0 44-15,-1 8 16,27-17-16,17 9 15,17-1-15,18-8 16,17-8-16,26-10 16,35-8-16,234 69 15</inkml:trace>
  <inkml:trace contextRef="#ctx0" brushRef="#br2" timeOffset="-198157">12861 9915 0,'0'0'0,"0"0"0,0 0 15,17 17-15,0 0 16,18 27 0,17 16-16,-8 27 31,-10 0-31,-8 16 0,-8 19 0,-18-1 16,-35 18-16,-34 16 15,-1-7-15,44-79 16</inkml:trace>
  <inkml:trace contextRef="#ctx0" brushRef="#br2" timeOffset="-184205.08">13434 10105 0,'0'0'0,"0"0"0,0 0 16,0 0-16,0 0 15,0 0-15,17 0 16,1 9-16,16 0 15,1-1-15,0 1 16,8-9-16,1 9 16,-10-1-16,-8 1 31,-17 0-31</inkml:trace>
  <inkml:trace contextRef="#ctx0" brushRef="#br2" timeOffset="-184024.8">13590 10469 0,'0'0'0,"0"0"0,0 0 16,0 0-16,0 0 16,9 0-16,8 0 15,9 9-15,9-1 16,-18-8-16</inkml:trace>
  <inkml:trace contextRef="#ctx0" brushRef="#br2" timeOffset="-181845.16">13451 10478 0,'0'0'0,"0"0"0,0 0 0,0 0 16,0 0-1,0 0-15,0 0 16,0 0-16,0 0 15,0 0-15,0 0 16,0 0-16,0 0 16,0 0-16,0 0 15,0 0-15,0 0 16,0 0 0,0 0-16,0 0 15,18 0-15,-1 0 16,18 0-16,8 0 15,9 0-15,-8 0 16,-1 8-16,-8 1 16,-27 0-1</inkml:trace>
  <inkml:trace contextRef="#ctx0" brushRef="#br2" timeOffset="-167680.8">14406 9932 0,'0'-9'0,"0"1"0,0-1 16,0 0-16,0 1 16,0 8-16,0 0 15,0 0-15,0 0 16,0 0-16,0 0 16,0 17-1,-8 18-15,-1 51 16,0 36-16,1 25 15,-10-9-15,10-25 16,-1-18-16,0-8 16,1-18-16,-1-17 15,9-17-15,0-9 16,0-18-16,0-8 16,0 0-1</inkml:trace>
  <inkml:trace contextRef="#ctx0" brushRef="#br2" timeOffset="-167345.52">14710 10183 0,'0'0'0,"0"0"0,0 0 0,0 0 15,0 0-15,0 18 16,0 8 0,0 8-16,0 18 15,0 0-15,0-9 16,0 1-16,9-1 15,0-17-15,-9-9 16,0-8 0,8 0-16,-8-9 15,9 0-15</inkml:trace>
  <inkml:trace contextRef="#ctx0" brushRef="#br2" timeOffset="-166944.77">14901 10001 0,'0'0'0,"0"0"0,0 0 0,0 0 16,0 0-16,18 18 15,-1-1-15,18 0 16,0 9-16,8 0 15,9 0-15,0-8 16,0 8 0,-8-18-16,-18 1 15,0 0-15,-18-1 16,1 1-16,0 8 16,-18 9-16,-8 9 15,-18 25-15,-8 10 16,-9 8-16,8-18 15,9-16 1,1-1-16,8-17 16,8 0-16,10-9 15,8-8-15,8-1 16,1 1-16</inkml:trace>
  <inkml:trace contextRef="#ctx0" brushRef="#br2" timeOffset="-166707.31">15579 10538 0,'0'0'0,"0"0"0,0 0 16,0 18-16,-9-1 15,0 18-15,1-1 16,-1 10-16,9-10 16,0-8-16,9 0 15,-9-17-15</inkml:trace>
  <inkml:trace contextRef="#ctx0" brushRef="#br2" timeOffset="-166034.66">16065 10079 0,'0'0'0,"0"0"15,0 0-15,0 0 16,-9 0-16,1 0 15,-1 0-15,0 0 16,1 9-16,-1 8 16,-9 1-16,1 8 15,-9 8 1,0 1-16,0-1 16,9 1-16,8 8 15,9-8-15,0 17 16,0 9-16,9-9 15,8-9-15,9-8 16,9-9-16,-1 0 16,10 0-1,8-18-15,0-8 16,-8-8-16,-1-18 16,0 0-16,1-18 15,-18 1-15,0 0 16,-17-9-16,-1 0 15,-16 8 1,-1 10-16,0-1 0,-17 9 16,0 0-1,0 9-15,0 8 16,9 9-16,-1 0 16,1 9-16,0 0 15,17-1-15</inkml:trace>
  <inkml:trace contextRef="#ctx0" brushRef="#br2" timeOffset="-165707.27">16291 10304 0,'0'0'0,"0"0"0,0 0 16,0 0-16,0 0 15,-9 0-15,0 18 16,-17-1-16,0 0 15,-8 9 1,7 0-16,10-8 16,8-10-16,1 1 15,8-9-15,0 0 16,0 0-16,0 0 16,0 0-16,-9-9 15,9 1-15,0-1 16,0 9-1,0 0-15,0 0 16,0 0-16,17 9 16,1 8-16,17 0 15,17 1-15,-18-10 16</inkml:trace>
  <inkml:trace contextRef="#ctx0" brushRef="#br2" timeOffset="-164852.18">16890 10001 0,'-9'0'0,"1"0"0,-1 0 16,9 0-16,-9 0 16,0 9-1,1 17-15,-1 17 16,0 27-16,1 16 16,-1 27-16,0-1 15,1-25-15,-1-9 16,9-9-16,0-26 15,0-8 1,0-18-16,9-8 16,-1 0-16</inkml:trace>
  <inkml:trace contextRef="#ctx0" brushRef="#br2" timeOffset="-164649.62">16977 10209 0,'0'0'0,"0"0"16,0 0-16,0 0 15,0 18-15,8 7 16,-8 19-16,0-1 16,0 9-16,0-9 15,0 9 1,0-8-16,0-27 15</inkml:trace>
  <inkml:trace contextRef="#ctx0" brushRef="#br2" timeOffset="-164201.56">17133 10062 0,'0'0'0,"0"0"0,0 0 15,0 0 1,0 0-16,9 17 15,8 1-15,0 8 16,18 8-16,0 1 16,8 0-16,1-10 15,-1 1-15,-8-8 16,-9-10 0,-9 1-16,-8 0 15,0-1-15,-1 10 16,-16 8-16,-10 17 15,-16 18-15,-10 8 16,-8-8-16,9-1 16,8-16-16,9-10 15,17-17-15,9-8 16</inkml:trace>
  <inkml:trace contextRef="#ctx0" brushRef="#br2" timeOffset="-163801.95">17472 10564 0,'0'0'0,"0"0"16,0 0-16,0 0 15,0 0-15,17 9 16,0 8-16,10 1 16,-1-1-16,0 0 15,0 9 1,0 0-16,-18-8 16,1-1-16,-9 0 15,-9 9-15,1-9 16,-1 9-16,-8-8 15,-1-10-15,10 1 16,-1 0-16,9-1 16,0-8-1,0 0-15,9 9 16,25 0-16,18-18 16,-25 9-16</inkml:trace>
  <inkml:trace contextRef="#ctx0" brushRef="#br2" timeOffset="-162509">16282 10426 0,'0'0'0,"0"0"0,0 0 15,0 0-15,0 0 16,0 0-16,0 0 15,0 0 1,0 0-16,-9 0 16,1 0-16,-1 0 15,0 0-15,1 0 16,-18 17-16,0 0 16,-1 1-16,1-1 15,9 0-15,0 1 16,17-10-16,0-8 15,0 0 1</inkml:trace>
  <inkml:trace contextRef="#ctx0" brushRef="#br2" timeOffset="-162135.68">16056 10391 0,'0'0'0,"0"0"0,0 0 0,0 0 16,0 0-16,0 0 16,0 0-16,0 0 15,0 0 1,18 0-16,-1 9 15,0-1-15</inkml:trace>
  <inkml:trace contextRef="#ctx0" brushRef="#br2" timeOffset="-157137.3">13364 11690 0,'0'-8'0,"0"8"0,0 0 16,0 0-16,0-9 15,18 9-15,8-9 16,17 1-16,9-1 16,18 0-16,-9 1 15,-9 8-15,-18 8 16,-16 1-1</inkml:trace>
  <inkml:trace contextRef="#ctx0" brushRef="#br2" timeOffset="-156938.14">13581 11803 0,'0'0'0,"0"0"16,0 0-16,0 0 16,18 0-16,-1 0 15,18 8-15,17 1 16,17-9-16,-16 0 16</inkml:trace>
  <inkml:trace contextRef="#ctx0" brushRef="#br2" timeOffset="-156269.99">15275 10919 0,'0'0'0,"0"0"0,0 0 16,0 0-16,0 9 15,-9 8-15,0 9 16,1 9-16,-1 26 15,-17 34-15,0 35 16,-9 43 0,9 26-16,9-8 15,8-18-15,9-9 16,17-8-16,1-34 16,8-1-16,9-17 15,8-35-15,26-8 16,-25-35-16</inkml:trace>
  <inkml:trace contextRef="#ctx0" brushRef="#br2" timeOffset="-155637.08">15709 11248 0,'0'-8'0,"0"-1"15,0 0-15,0 1 16,0 8-16,0 0 16,-9 0-16,1 0 15,-1 0-15,0 0 16,1 17-16,8 0 16,0 9-1,8 0-15,10 0 16,8 0-16,8-17 15,1 0-15,8-18 16,1-8-16,-1-9 16,-17-18-16,0 1 15,-8-9 1,-10 18-16,-16-1 16,-1 18-16,-8-1 15,-9 18-15,-26 26 16,8 9-16,35-18 15</inkml:trace>
  <inkml:trace contextRef="#ctx0" brushRef="#br2" timeOffset="-155150.55">15848 11733 0,'-9'-8'0,"0"-1"0,1 0 16,-1 9-16,0 0 16,1 0-1,-1 0-15,0 18 16,1-1-16,8 0 16,0 18-16,17 0 15,0-9-15,1-9 16,8-8-16,9-9 15,-1-9-15,1-17 16,8 0 0,-16-9-16,-10-8 15,-8 0-15,-9 0 16,-9 8-16,-8 18 16,-10 8-16,1 9 15,-17 26-15,-9 0 16,35-9-16</inkml:trace>
  <inkml:trace contextRef="#ctx0" brushRef="#br2" timeOffset="-154695.2">15995 12167 0,'0'0'0,"-8"-9"16,-10 0-16,1 1 15,0 8-15,-1 0 16,1 0-1,0 0-15,-1 0 16,10 0-16,-1 8 16,0 10-16,9-1 15,0-9-15,0 10 16,18-1-16,-1-8 16,0-1-16,18 1 15,0-9 1,-9-9-16,0 1 15,-9-10-15,-8 1 16,0 0-16,-9 0 16,-9-1-16,-8 1 15,-1 17-15,-17 9 16,1-1-16</inkml:trace>
  <inkml:trace contextRef="#ctx0" brushRef="#br2" timeOffset="-154402.54">15926 12487 0,'0'0'0,"0"0"0,0 0 16,0 0-16,0 17 15,-9 9-15,9 26 16,-8 9 0,-1 17-16,18-9 15,8-17-15,-8-17 16,-1-27-16</inkml:trace>
  <inkml:trace contextRef="#ctx0" brushRef="#br2" timeOffset="-154035.83">16152 11015 0,'0'0'0,"0"0"15,0 0-15,8 8 16,10 18-16,8 18 15,9 34-15,17 43 16,-9 43-16,1 1 16,-10 17-1,-8 0-15,-17 0 16,-26-1-16,-9-7 16,-9-10-16,-17-17 15,-9-43-15,35-60 16</inkml:trace>
  <inkml:trace contextRef="#ctx0" brushRef="#br2" timeOffset="-150280">16942 12288 0,'0'0'0,"0"0"0,0 0 0,0 0 15,0 0-15,0 0 16,0 0-16,0 0 16,0 0-16,0 0 15,0 0 1,0 0-16,0 0 16,0 8-16,-9 18 15,1 9-15,8-18 16</inkml:trace>
  <inkml:trace contextRef="#ctx0" brushRef="#br2" timeOffset="-149637.72">16230 12712 0,'0'0'0,"0"0"0,0 0 15,0 0-15,17 0 16,9 0-16,35 0 16,26 0-16,26 0 15,0-9-15,-18 1 16,-8 8-16,-17 0 16,-18 0-16,-9 0 15,9 0-15,0 0 16,-34 0-1</inkml:trace>
  <inkml:trace contextRef="#ctx0" brushRef="#br2" timeOffset="-149305.41">16925 12444 0,'-9'0'0,"9"0"15,0 0-15,0 0 16,0 0-16,0 0 16,0 0-16,0 0 15,0 0-15,17 17 16,1 0 0,16 18-16,1 0 15,0-9-15,8 0 16,1 0-16,-18 0 15,0-9-15,-17 0 16,-1 0-16,-8 18 16,-17 17-16,-27 9 15,1-1 1,-9 1-16,8-9 16,18-26-16,26-17 15</inkml:trace>
  <inkml:trace contextRef="#ctx0" brushRef="#br2" timeOffset="-148903.71">17671 12296 0,'0'0'0,"-8"0"16,-1 0-16,0 18 15,1 8-15,-10 8 16,1 18 0,-9 26-16,0 18 15,9 7-15,-1-16 16,9-9-16,9-17 16,0-18-16,0-17 15,0-9-15,0-8 16,0 0-16</inkml:trace>
  <inkml:trace contextRef="#ctx0" brushRef="#br2" timeOffset="-148636.95">17767 12591 0,'0'0'0,"0"0"0,0 0 16,0 0-16,0 0 15,0 9-15,0 8 16,0 0-16,0 9 16,0 9-16,0 8 15,0-8-15,0-1 16,9 1-1,-1-18-15,1-8 16</inkml:trace>
  <inkml:trace contextRef="#ctx0" brushRef="#br2" timeOffset="-148405.21">17958 12496 0,'0'0'0,"0"0"16,0 0-16,0 0 16,0 17-16,9 18 15,-9-1-15,0 18 16,0 0-16,0 0 16,0 0-1,0-17-15,8-18 16</inkml:trace>
  <inkml:trace contextRef="#ctx0" brushRef="#br2" timeOffset="-148088.22">18114 12296 0,'0'0'0,"0"0"0,0 0 16,0 0-16,0 0 16,0 0-16,9 9 15,8 8-15,9 1 16,9-1 0,9 9-16,8 0 15,-9 0-15,-8-9 16,-9-8-16,-9 8 15,-8 1-15,-9 25 16,-43 44-16,-62 68 16,-42 45-1,-114 155-15</inkml:trace>
  <inkml:trace contextRef="#ctx0" brushRef="#br2" timeOffset="-123458.06">1268 11733 0,'0'0'0,"0"-8"0,0-1 16,0 0-16,0 9 15,-18 0-15,10 0 16,8 0 0,-35 0-16,9 18 15,9 8-15,-9 17 16,17 18-16,-8-1 15,17 1-15,17 0 16,-8-18-16,25-8 16,10-9-1,8-9-15,9-17 16,8-17-16,1-18 16,-1-26-16,-26 1 15,-25-1-15,-10-8 16,-8-1-16,-8 18 15,-10 18-15,-25 8 16,0 9 0,-1 17-16,1 8 15,17 10-15,0-10 16,26 1-16</inkml:trace>
  <inkml:trace contextRef="#ctx0" brushRef="#br2" timeOffset="-123008.85">1876 11560 0,'0'0'0,"0"0"0,0 0 16,0 0 0,0 9-16,0 8 15,8 1-15,10 16 16,-1 10-16,0 7 16,10 19-16,-19-10 15,-8 1 1,-8-18-16,-1 1 0,-9-1 15,1-8 1,0-9-16,-1 0 16,10-18-16,-18 1 15,17 0-15,9-9 16,0-18-16,35-25 16,8-35-16,35-17 15,0 8-15,-8 26 16,8-8-1,-26 26-15</inkml:trace>
  <inkml:trace contextRef="#ctx0" brushRef="#br2" timeOffset="-119577.05">3717 11699 0,'-9'-9'0,"0"1"0,1-10 0,-1 10 15,9-1 1,-9 0-16,1 9 16,-1 0-16,0 0 15,-17 18-15,-9 25 16,-25 43-16,-1 18 15,9 9-15,8-9 16,1 8-16,-1-16 16,10-27-1,8-26-15,0 1 16,8-18-16,10-18 16</inkml:trace>
  <inkml:trace contextRef="#ctx0" brushRef="#br2" timeOffset="-119260.03">3091 11707 0,'0'0'0,"0"0"0,0 0 16,0 0-16,0 0 15,18 18-15,-1-1 16,18 26 0,0 27-16,-1 16 15,1 1-15,9-9 16,-10 0-16,-8-9 16,0-17-16,0-9 15,-8-8-15,-10-9 16,10-9-16,-9 1 15,-1-10-15</inkml:trace>
  <inkml:trace contextRef="#ctx0" brushRef="#br2" timeOffset="-118958.28">3856 12305 0,'0'0'0,"0"0"0,0 0 16,0 0-16,0 9 15,0 8 1,0 18-16,8-1 16,1 18-16,-9 0 15,9-8-15,-1-27 16</inkml:trace>
  <inkml:trace contextRef="#ctx0" brushRef="#br2" timeOffset="-118190.83">4446 11768 0,'0'0'0,"0"0"0,0 0 15,0 0-15,0 0 16,0 0-16,-9 0 15,1 0-15,-1 0 16,0 0-16,-8 9 16,-9 8-1,0 18-15,0 8 16,-9 18-16,18-9 16,-1 8-16,18 10 15,0-1-15,9 0 16,8-8-16,9-9 15,9-9-15,0 0 16,26-17 0,8-8-16,1-10 15,-10-16-15,10-10 16,-1-25-16,1-9 16,-9-9-16,-18-8 15,0-9-15,-25 0 16,-9 18-16,-18 8 15,-17 17-15,0 0 16,-9 18 0,-8 0-16,-10 8 15,10 9-15,8 9 16,9 8-16,18 0 16</inkml:trace>
  <inkml:trace contextRef="#ctx0" brushRef="#br2" timeOffset="-117960.06">4898 11846 0,'0'0'0,"0"0"16,-9 0-16,0 17 15,-17 18-15,0 8 16,-17 9-16,-9 18 15,8-1 1,1 0-16,8-8 16,9-18-16,0-17 15,17-9-15</inkml:trace>
  <inkml:trace contextRef="#ctx0" brushRef="#br2" timeOffset="-117793.08">4437 12071 0,'0'0'0,"0"0"0,9 0 15,8 18-15,18-1 16,9 18-16,8 8 16,8 9-1,1 0-15,-35-18 0</inkml:trace>
  <inkml:trace contextRef="#ctx0" brushRef="#br2" timeOffset="-117342.75">5905 11811 0,'0'0'0,"0"0"0,0 0 0,0 0 16,-9 0-16,1 18 16,-18 25-1,-9 26-15,-9 9 16,-16 35-16,-1 17 15,9-26-15,8-9 16,10-26 0,8-17-16,8-17 15,9-26-15</inkml:trace>
  <inkml:trace contextRef="#ctx0" brushRef="#br2" timeOffset="-117092.89">5349 11941 0,'0'0'0,"0"0"0,0 0 16,18 18-16,8 16 16,8 1-16,1 17 15,9 0-15,-1 8 16,0 10-16,-8-10 15,-9-8-15,0-8 16,0-18 0,-8 0-16,8 0 15,-9-9-15</inkml:trace>
  <inkml:trace contextRef="#ctx0" brushRef="#br2" timeOffset="-116726.65">5896 12236 0,'0'0'0,"0"0"0,0 0 16,9 0-16,8 8 15,1 10-15,8-1 16,0 0-16,0 9 15,0 0 1,-9 0-16,-8 0 16,0-8-16,-1 8 15,-16 0-15,-1 0 16,-8 0-16,8 0 16,-8 0-16,8-9 15,0-8-15,9-1 16,0 1-16,9 8 15,17 1 1,17-1-16,27 0 16,34-8-16,-43-1 15</inkml:trace>
  <inkml:trace contextRef="#ctx0" brushRef="#br2" timeOffset="-113927.17">6643 12141 0,'0'-9'0,"0"0"0,0 9 0,0 0 15,0 0 1,0-8-16,17-1 16,18 0-16,9 1 15,8-1-15,8 0 16,1 1-16,-17 8 16,-10 8-16,-16 1 15</inkml:trace>
  <inkml:trace contextRef="#ctx0" brushRef="#br2" timeOffset="-113672.61">6721 12288 0,'0'0'0,"0"0"0,0 0 16,0 0-16,0 0 16,0 0-16,0 0 15,18 0-15,-1 8 16,18 1-16,17 0 16,0-18-1,-26 9-15</inkml:trace>
  <inkml:trace contextRef="#ctx0" brushRef="#br2" timeOffset="-112944.03">7590 11283 0,'0'-9'0,"0"1"0,0-1 16,0 0-16,0 9 15,0 0-15,0 0 16,0 0-16,0 0 16,-9 0-1,0 18-15,-8 25 16,-9 18-16,-9 34 16,0 9-16,1 26 15,8 17-15,8 0 16,1 27-16,8-10 15,18-25-15,8-1 16,1-17 0,16-8-16,1-26 15,17-9-15,9-18 16,17-16-16,-26-27 16</inkml:trace>
  <inkml:trace contextRef="#ctx0" brushRef="#br2" timeOffset="-106777.4">7954 11690 0,'0'0'0,"0"0"0,0 0 0,-8-8 16,-1 8-16,0 0 16,1 0-16,-1 0 15,0 0-15,-8 0 16,-1 0-16,1 0 15,0 8-15,-9 9 16,0 9-16,8 9 16,1 0-16,0-1 15,17 10 1,8-10-16,1-8 16,8 0-16,1-17 15,-1 0-15,9-1 16,0 1-16,0-18 15,-8 1-15,-1-1 16,-8 0 0,-1-8-16,1 0 15,0-1-15,-18 1 16,0-9-16,1 9 16,-10-1-16,1 1 15,-9 17-15,17 0 16,9 0-16</inkml:trace>
  <inkml:trace contextRef="#ctx0" brushRef="#br2" timeOffset="-106144.52">8788 11733 0,'0'0'0,"-9"-8"15,-8-1-15,0 0 16,8 9-16,0 0 16,0 0-16,1 0 15,-1 0-15,0 9 16,1 8 0,-18 44-16,0 26 15,8-9-15,1 0 16,8-9-16,9-43 15</inkml:trace>
  <inkml:trace contextRef="#ctx0" brushRef="#br2" timeOffset="-105431.25">7998 12600 0,'0'0'0,"0"0"0,0 0 16,0 0-1,0 0-15,0 0 16,-9 8-16,0 18 16,1 26-16,-10 17 15,1-8-15,17-9 16,0-9-16,0-17 16,9-17-16</inkml:trace>
  <inkml:trace contextRef="#ctx0" brushRef="#br2" timeOffset="-104830.9">8692 12652 0,'-8'0'0,"-1"0"0,0 0 16,1 0 0,-1 0-16,0 0 15,1 8-15,-10 9 16,1 1-16,0 16 15,17 10-15,0-1 16,8-17-16,10 0 16,-1 0-16,0-9 15,9-8-15,0 0 16,0-18 0,1 0-16,-1-8 15,0 0-15,-18-9 16,1 0-16,0 0 15,-18 8-15,0-8 16,-17 9-16,0 0 16,0 17-1,-9 0-15,18 0 0</inkml:trace>
  <inkml:trace contextRef="#ctx0" brushRef="#br2" timeOffset="-103360.48">9118 11777 0,'0'0'0,"0"0"16,0 0-16,0 0 15,0 0-15,0 0 16,9 0-16,8 8 15,18 10-15,8 16 16,9 10-16,0 16 16,-8 10-1,-1 16-15,-17 9 16,-17 18-16,-9-18 16,-9-8-16,-8 0 15,0-9-15,-1-9 16,1-17-16,-1-9 15,1-17-15,17-17 16,0-1 0,0 1-16</inkml:trace>
  <inkml:trace contextRef="#ctx0" brushRef="#br2" timeOffset="-102839.15">10038 12141 0,'-8'-9'0,"-10"0"15,1 1-15,0-1 16,-1 0-16,1 9 15,8 0 1,-8 0-16,-1 0 16,1 18-16,0-1 15,-1 18-15,1 8 16,0 17-16,-1 10 16,18-10-16,0 1 15,0-18-15,18 1 16,-1-10-1,9-8-15,9 0 16,17-17-16,0-9 16,9-9-16,0-17 15,-1-17-15,1-18 16,-9 1-16,-26-1 16,0 0-16,-17 1 15,0-10 1,-18 19-16,0-1 15,1 17-15,-10 9 16,1 9-16,0-1 16,-1 18-16,18 0 15,0 0-15,0 0 16</inkml:trace>
  <inkml:trace contextRef="#ctx0" brushRef="#br2" timeOffset="-102631.83">10351 12045 0,'0'0'0,"0"0"0,-9 9 0,1 8 16,-18 27-16,-18 16 16,1 18-1,-9 0-15,8-9 16,18-17-16,9-26 15,8-8-15</inkml:trace>
  <inkml:trace contextRef="#ctx0" brushRef="#br2" timeOffset="-102465.25">10021 12167 0,'0'0'0,"0"0"0,0 0 16,0 0-16,17 17 15,18 26-15,0 18 16,17 8-16,0-8 16,26-1-16,9-16 15,-52-27 1</inkml:trace>
  <inkml:trace contextRef="#ctx0" brushRef="#br2" timeOffset="-101813.29">11098 11439 0,'0'0'0,"0"0"15,-9 0-15,0 0 16,1 9-16,-1 8 16,-17 18-16,0 8 15,-9 35-15,1 34 16,-1 36-1,0-18-15,18 17 16,-1 9-16,18-18 16,0-8-16,18-9 15,-1-17-15,18-17 16,0-26-16,8-27 16,-26-25-16</inkml:trace>
  <inkml:trace contextRef="#ctx0" brushRef="#br2" timeOffset="-101319.05">11298 11725 0,'0'0'0,"0"0"15,0 0-15,0 0 16,-9 0-16,0 17 15,1 9-15,-10 17 16,18 18-16,0-18 16,9 1-16,8-10 15,1-8 1,8 0-16,8-17 16,1 0-16,-9-9 15,0-9-15,0 0 16,0-17-16,-17-8 15,0-10-15,-18 10 16,-8-1 0,-9 9-16,8 9 15,1-1-15,-1 18 16,10 0-16,8 0 16,0 0-16</inkml:trace>
  <inkml:trace contextRef="#ctx0" brushRef="#br2" timeOffset="-101098.25">11931 11690 0,'0'0'0,"0"0"0,0 0 15,0 0-15,0 17 16,0 1-16,9 25 15,0 18-15,-9 8 16,0 0 0,9-17-16,-1-34 15</inkml:trace>
  <inkml:trace contextRef="#ctx0" brushRef="#br2" timeOffset="-100769.23">11393 12600 0,'0'0'0,"0"0"16,0 17-16,0 9 15,-9 8-15,1 10 16,16 8-1,1-26-15</inkml:trace>
  <inkml:trace contextRef="#ctx0" brushRef="#br2" timeOffset="-100338.58">12010 12600 0,'0'0'16,"0"0"-16,0 0 0,-9 0 16,0 0-1,1 8-15,-10 1 0,10 8 16,-10 1-1,9 16-15,9 1 16,0-1-16,0-8 16,18 0-16,-1-8 15,1-10-15,25 1 16,9-18-16,-8 1 16,-18-10-1,0-8-15,-18 0 16,1-8-16,0-1 15,-18 9-15,-8 0 16,-9 9-16,0 0 16,8 8-16,1 0 15,17 9-15</inkml:trace>
  <inkml:trace contextRef="#ctx0" brushRef="#br2" timeOffset="-100065.39">12175 11664 0,'0'0'0,"0"0"16,0 0-16,0 0 15,0 0-15,17 9 16,9 17-16,17 17 15,18 35-15,17 17 16,-17 9-16,-17 26 16,-10 17-1,-34 1-15,-17 8 16,-26-9-16,17-78 16</inkml:trace>
  <inkml:trace contextRef="#ctx0" brushRef="#br2" timeOffset="-99404.9">6660 13526 0,'0'0'0,"0"0"15,0 0-15,9 0 16,8 0-16,18 9 16,17 0-16,9-9 15,-9 0 1,-8 0-16,-18 0 15</inkml:trace>
  <inkml:trace contextRef="#ctx0" brushRef="#br2" timeOffset="-99198.87">6530 13855 0,'0'0'0,"0"0"15,0 0-15,0 0 16,18 0-16,25 9 16,26 0-16,36-1 15,8-8 1,-61 9-16</inkml:trace>
  <inkml:trace contextRef="#ctx0" brushRef="#br2" timeOffset="-98765.95">8354 13258 0,'-9'0'0,"0"0"16,1 0-16,-1 0 15,0 17-15,1 0 16,-18 1-16,0 16 15,0 1-15,-18 17 16,1 17 0,-9 35-16,8 9 15,9 8-15,1 0 16,16 18-16,18-9 16,18 8-16,16 1 15,19-35-15,16-18 16,-8-34-16,-26-34 15</inkml:trace>
  <inkml:trace contextRef="#ctx0" brushRef="#br2" timeOffset="-73967.52">8753 13466 0,'-8'-9'0,"-10"-8"0,1 8 16,-1-8-16,1 8 16,0 9-16,-1 0 15,1 0-15,0 17 16,-9 18-16,8 8 15,1 1-15,8 8 16,9-9 0,0-17-16,18 0 15,-1-18-15,0 1 16,9-18-16,9-17 16,0-8-16,-9-9 15,-9-1-15,-8 1 16,-18 0-16,0 8 15,1 18-15,-18 17 16,0 0 0,0 17-16,0 9 15,8 0-15,10-17 16</inkml:trace>
  <inkml:trace contextRef="#ctx0" brushRef="#br2" timeOffset="-73528.83">9083 13422 0,'0'0'0,"0"0"0,0 0 16,0 0-16,-8 0 15,8 0-15,0 0 16,0 0-16,-9 0 16,9 18-16,0-1 15,0 0-15,0 1 16,17-1-1,1 0-15,8-8 16,0 0-16,-9-1 16,0-8-16,-8-8 15,0-1-15,-1 0 16,-16-17-16,-1 0 16,0-8-1,-8 16-15,-9 10 16,-17 16-16,17 10 15</inkml:trace>
  <inkml:trace contextRef="#ctx0" brushRef="#br2" timeOffset="-73027.68">8493 13977 0,'0'0'0,"0"0"0,0 0 15,0 0-15,0 0 16,0 0-16,0 0 16,0 0-16,0 8 15,0 10 1,0-1-16,17 0 16,0 1-16,10 8 15,7-18-15,1 1 16,0-1-16,8-16 15,-8-1 1,-9-17-16,0 0 0,-9 0 16,-8 0-1,0 0-15,-18 0 16,0 0-16,1 9 16,-10 17-16,1 0 15,0 9-15,8-1 16,9 1-16</inkml:trace>
  <inkml:trace contextRef="#ctx0" brushRef="#br2" timeOffset="-72444.3">9161 13994 0,'0'0'0,"-8"0"0,-1 0 15,0 9-15,9-1 16,0 10-16,0 8 16,0-9-16,9-8 15,8-1 1,1 1-16,-1-18 15,0 1-15,10-18 16,-1 0-16,-18 0 16,1-9-16,-18 9 15,1 0-15,-18 26 16,-27 9-16,27 8 16</inkml:trace>
  <inkml:trace contextRef="#ctx0" brushRef="#br2" timeOffset="-71594.11">9787 14418 0,'0'0'0,"0"0"15,0 0-15,0 0 16,0 0 0,0 0-16,0 0 15,0 0-15,0 0 16,0 0-16,0 0 16,0 0-16,0 18 15,0-1-15,0 0 16,8-8-16,1 0 15,8-1-15,1-8 16,-1-8 0,0-1-16,1-8 15,-1-1-15,-8-8 16,0 0-16,-18 0 16,0 9-16,0 17 15,1 0-15,-10 0 16,1 9-16,17 8 15,0-8 1,0-1-16,17 1 16,27 0-16,8-1 15,-26-8-15</inkml:trace>
  <inkml:trace contextRef="#ctx0" brushRef="#br2" timeOffset="-71282.15">10568 14392 0,'-9'-8'0,"1"-1"0,-10 0 0,1 1 16,0 8-16,-1 0 15,10 0-15,-1 0 16,0 8-16,1 10 16,-1-1-16,9 18 15,0-9-15,9 0 16,-1-9-1,10-8-15,-10-1 16,10-8-16,-1-8 16,-8-1-16,-1 0 15,1-8-15,-9 0 16,-9-1-16,-8 1 16,-9 17-16,0 9 15,-9-1 1,18 1-16</inkml:trace>
  <inkml:trace contextRef="#ctx0" brushRef="#br2" timeOffset="-70878.46">9847 14817 0,'0'0'0,"0"0"0,0 0 16,0 0-16,-8 0 15,-1 8-15,0 10 16,1 8-16,8 8 15,0 18-15,0-8 16,8-1-16,1-17 16,8 0-1,1-18-15,-1 1 0,9-9 16,9-17 0,0-9-16,-9-17 15,0-1-15,-9 10 16,-8-1-16,-1 9 15,-8 17-15,0 9 16,0 0 0</inkml:trace>
  <inkml:trace contextRef="#ctx0" brushRef="#br2" timeOffset="-70481.14">10586 14895 0,'-9'0'0,"0"0"0,0 0 15,1 0-15,-1 8 16,0 10-16,9 16 15,0 1-15,0-9 16,9 0 0,8 0-16,1 0 15,-1 0-15,1-18 16,-1 1-16,0-18 16,9 1-16,0-18 15,-17 0-15,0 0 16,-18-9-16,-26-8 15,-17 17 1,-17 26-16,-9 17 16,26-17-16</inkml:trace>
  <inkml:trace contextRef="#ctx0" brushRef="#br2" timeOffset="-69333">9804 13258 0,'0'0'0,"0"0"0,0 0 15,0 0-15,0 0 16,0 0-16,0 0 16,0 0-16,-9 0 15,1 17-15,-1 0 16,0 18-16,1 0 15,8 8-15,0 0 16,8 1 0,10-10-16,-1-8 15,0-17-15,9 0 16,9-18-16,9-17 16,-1-9-16,-17-8 15,-9 0-15,-8-1 16,-18 10-16,1 8 15,-10 8 1,-8 1-16,0 17 16,9 9-16,-1 17 15,1 8-15,8-16 16</inkml:trace>
  <inkml:trace contextRef="#ctx0" brushRef="#br2" timeOffset="-69134.84">10403 13284 0,'0'0'0,"0"0"0,0 0 16,0 8-16,0 10 16,-9 16-16,1 18 15,-1 0-15,0 0 16,1-8-1,8-18-15</inkml:trace>
  <inkml:trace contextRef="#ctx0" brushRef="#br2" timeOffset="-68264.24">10264 13977 0,'0'-9'0,"9"9"15,-9 0-15,0 0 16,0 0-16,0 0 16,0 0-16,0 0 15,0 0-15,0 9 16,9-1-16,8 10 15,0-10-15,1 1 16,-1 0 0,0-1-16,9 1 15,1-18-15,-10 1 16,-8-1-16,-1-8 16,1-1-16,-18 10 15,-17-10-15,-9 1 16,-8 17-1,8 9-15,18-1 16</inkml:trace>
  <inkml:trace contextRef="#ctx0" brushRef="#br2" timeOffset="-64033.07">9865 13847 0,'0'0'0,"0"0"16,0 0-16,0 0 15,0 0-15,0 0 16,0 0-16,0 17 16,-9 18-16,0 25 15,9 10-15,0 16 16,0-34-16</inkml:trace>
  <inkml:trace contextRef="#ctx0" brushRef="#br2" timeOffset="-63263.28">8527 14314 0,'0'0'0,"0"0"15,0 0-15,0 0 16,0 0-16,0 0 16,0 0-16,0 9 15,-8 8-15,8 18 16,0 0-16,0 8 16,17 18-16,1-18 15,8-9 1,0-25-16,8 0 15,1-18-15,0 0 16,8-16-16,-17-19 16,0 1-16,-17 0 15,-9-9-15,-9-9 16,-8 26-16,0 18 16,-1 8-1,-8 9-15,0 18 16,9-1-16,17 9 15,0-17-15</inkml:trace>
  <inkml:trace contextRef="#ctx0" brushRef="#br2" timeOffset="-63060.58">9092 14401 0,'0'0'0,"0"0"0,0 0 0,0 0 16,0 0-16,0 17 15,0 9-15,9 26 16,17 18 0,0-10-16,-9-43 15</inkml:trace>
  <inkml:trace contextRef="#ctx0" brushRef="#br2" timeOffset="-62797.53">8658 14851 0,'0'0'0,"0"0"16,0 0-16,0 0 0,0 18 15,0 8 1,8 26-16,1 17 16,17 0-16,-9-26 15,-8-25-15</inkml:trace>
  <inkml:trace contextRef="#ctx0" brushRef="#br2" timeOffset="-62449.86">9066 14921 0,'0'0'0,"-9"0"0,9 0 0,-9 0 0,1 17 16,-1 0 0,9 18-16,0 0 15,0-9-15,9-1 16,8-7-16,1-10 16,8 1-16,8-18 15,-8 1-15,0-10 16,0 1-16,-17-9 15,-9 0 1,-9 0-16,-17 9 16,0 0-16,0-1 15,-8 18-15,8 0 16,8 0-16</inkml:trace>
  <inkml:trace contextRef="#ctx0" brushRef="#br2" timeOffset="-61965.63">10664 13518 0,'0'0'0,"0"-9"0,0 9 16,0 0-1,0 0-15,0 0 0,8 0 16,10 0-16,-1 9 16,26 17-1,27 43-15,17 35 16,0 26-16,-9 43 15,-17 9-15,-18 0 16,-26 8-16,-17-25 16,-34-1-16,-18 9 15,-70 191-15</inkml:trace>
  <inkml:trace contextRef="#ctx0" brushRef="#br2" timeOffset="-49254.4">1676 15267 0,'0'-9'0,"0"9"0,0 0 0,0 0 0,0 0 15,0 0-15,0 0 16,0 0-16,0 18 16,0 8-1,0 34-15,0 27 16,-9 17-16,1 8 16,-1-8-16,9-17 15,0-26 1,0-18-16,0-8 0,0-18 15,9-9 1</inkml:trace>
  <inkml:trace contextRef="#ctx0" brushRef="#br2" timeOffset="-48723.53">2145 15466 0,'0'0'0,"0"0"0,0 0 16,-17 0-16,8 0 16,0 0-16,0 0 15,1 0-15,-1 9 16,-8 8-16,-1 1 16,1 8-16,-18 8 15,18 1 1,0 8-16,17 0 15,0-8-15,17-9 16,0 0-16,1-17 16,-1-1-16,9 1 15,9-18-15,0-17 16,-1-8-16,10-10 16,-18-8-1,-18 9-15,1 8 16,-18 10-16,1 7 15,-10 1-15,1 8 16,0 9-16,-1 0 16,18 9-16,0-9 15</inkml:trace>
  <inkml:trace contextRef="#ctx0" brushRef="#br2" timeOffset="-48223.69">2319 15310 0,'0'0'0,"0"0"0,0 0 15,0 0-15,0 0 16,0 0-16,8 0 15,10 9-15,16 8 16,18 1-16,1-1 16,7 0-1,1 1-15,-17-1 16,-10 0-16,-8 1 16,0-1-16,-17 9 15,-18 9-15,-8 16 16,-18 10-16,-17 8 15,-9 18-15,9-9 16,0-9 0,0 0-16,17-25 15,27-27-15</inkml:trace>
  <inkml:trace contextRef="#ctx0" brushRef="#br2" timeOffset="-48013.35">2848 15899 0,'0'0'0,"0"0"0,0 0 16,0 18-16,0 8 15,-8 8-15,-1 18 16,9 9-16,9-9 15,8-35 1</inkml:trace>
  <inkml:trace contextRef="#ctx0" brushRef="#br2" timeOffset="-42591.41">3395 15354 0,'-8'0'0,"-1"0"0,0 0 16,1 0-16,-1 0 15,-8 0-15,8 0 16,-8 0-16,-1 8 16,-8 10-16,0 8 15,9 8 1,-1 18-16,10 17 16,8 9-16,8 0 15,18 0-15,0-8 16,0-18-16,9-9 15,0-17-15,8 0 16,9-18-16,9 1 16,0-18-16,-9-16 15,-8-1 1,-1-18-16,0 1 16,-17 0-16,-8-18 15,-10 0-15,-16-8 16,-18 8-16,0 10 15,0 16 1,0 9-16,8 9 16,1 17-16,8-9 15,-8 0-15,8 9 16</inkml:trace>
  <inkml:trace contextRef="#ctx0" brushRef="#br2" timeOffset="-42357.44">3769 15423 0,'0'0'0,"0"0"15,0 0-15,-9 0 16,0 0-16,-17 17 16,-8 18-16,8 0 15,-18-1-15,1 18 16,-1 0-1,18-17-15,9-18 0,8-8 16,1-1 0,-1 1-16,9-9 15</inkml:trace>
  <inkml:trace contextRef="#ctx0" brushRef="#br2" timeOffset="-42191.42">3430 15475 0,'0'0'0,"0"0"16,0 0-16,0 0 15,0 17 1,17 9-16,1 17 16,17 18-16,-1 0 15,18-1-15,9-16 16,-9-10-16,-26-16 16</inkml:trace>
  <inkml:trace contextRef="#ctx0" brushRef="#br2" timeOffset="-41774.55">4203 15215 0,'0'0'0,"0"0"0,0 0 15,0 0-15,-9 26 16,9 17-16,-8 44 16,-10 26-16,1 16 15,-9-7-15,8-10 16,10-25-16,8-26 16,0-10-1,0-16-15,8-18 16,1-8-16</inkml:trace>
  <inkml:trace contextRef="#ctx0" brushRef="#br2" timeOffset="-41174.14">4394 15622 0,'0'0'0,"0"0"0,0 0 16,0 0-16,0 0 15,0 0-15,0 0 16,0 0-16,0 0 16,0 0-1,0 0-15,0-9 16,0 9-16,0 0 16,0 0-16,0 0 15,0 0-15,0 0 16,0 0-16,-9 18 15,1-1-15,8 9 16,0 0-16,0 0 16,0 0-1,8 0-15,1 0 16,8-9-16,1 9 16,8-17-16,0 0 15,0-18-15,0 0 16,0 1-16,0-18 15,0 0-15,-17-26 16,-1-18 0,-16 10-16,-1 16 15,0 19-15,-8 7 16,0 18-16,-9 0 16,8 0-16,10 9 15</inkml:trace>
  <inkml:trace contextRef="#ctx0" brushRef="#br2" timeOffset="-40800.85">4750 15302 0,'0'0'0,"0"0"0,0 0 16,0 0-16,0 0 16,0 0-16,0 8 15,9 10-15,8-1 16,9 18-16,18-1 16,8 10-16,-9-1 15,-17-17 1,0 0-16,-8 0 0,-10-9 15,1 18 1,-26 17-16,-18 17 16,-9 18-16,-16-1 15,-1 9-15,0-25 16,26-18-16,9-26 16,26-18-16,0 1 15</inkml:trace>
  <inkml:trace contextRef="#ctx0" brushRef="#br2" timeOffset="-40374.11">5071 16020 0,'0'0'0,"0"0"0,0 0 16,0 0-16,0 0 15,0 0-15,9 0 16,0 9 0,-1 0-16,10-1 15,-10 1-15,1 8 16,0 1-16,-1-1 15,1 0-15,-18 1 16,1 8-16,-1 0 16,-17 8-16,0-8 15,9 0 1,-1-8-16,1-1 16,17 0-16,0-8 15,9 8-15,8 1 16,9-1-16,17-8 15,10-18-15,-27 0 16</inkml:trace>
  <inkml:trace contextRef="#ctx0" brushRef="#br2" timeOffset="-39557.66">5514 15648 0,'0'0'0,"0"0"0,0 0 16,0 0-16,0 0 15,0 0-15,18 0 16,8 0-16,8 0 16,18 0-16,1 0 15,7 0-15,1 9 16,9 17 0,-44-18-16</inkml:trace>
  <inkml:trace contextRef="#ctx0" brushRef="#br2" timeOffset="-39346.64">5479 15891 0,'0'0'0,"0"0"0,0 0 16,0 0-16,0 0 15,0 0-15,18 0 16,-1 0-16,18 0 16,8 0-16,-17 0 15</inkml:trace>
  <inkml:trace contextRef="#ctx0" brushRef="#br2" timeOffset="-6677.57">6643 14895 0,'0'0'0,"0"-9"0,0 0 0,0 1 15,0-1-15,0 0 16,-9 1-16,1-1 16,-1 9-16,0 0 15,1 0-15,-18 9 16,-9 17-16,-9 34 16,-8 62-16,-8 59 15,16 45-15,18 7 16,17-7-1,18-1-15,8-9 16,18-25-16,0-9 16,0-44-16,8-25 15,1-18-15,8-17 16,8-17-16,27-35 16,-9-44-16,-43 10 15</inkml:trace>
  <inkml:trace contextRef="#ctx0" brushRef="#br2" timeOffset="-4461.95">7251 14799 0,'0'0'0,"0"0"16,0 0-16,0 9 16,17 17-16,18 26 15,17 52-15,18 26 16,-1 52-16,1 43 15,-10 52 1,-8 35-16,-43 34 16,-18-34-16,-25-70 15,-10-34-15,-51 104 16</inkml:trace>
  <inkml:trace contextRef="#ctx0" brushRef="#br2" timeOffset="19967.55">7095 14877 0,'0'0'0,"0"0"0,0 0 16,0 0-16,0 0 15,0 0-15,0 9 16,-9 26-16,0 25 16,1 18-16,-1 0 15,9-17 1,0-44-16</inkml:trace>
  <inkml:trace contextRef="#ctx0" brushRef="#br2" timeOffset="20532.64">6938 15752 0,'-8'0'0,"-1"0"0,0 0 16,-8 0-16,0 9 16,-1 8-1,1 0-15,17 18 16,0 8-16,0 1 15,17-10-15,1-8 16,-1 0-16,9-17 16,0-1-16,0-16 15,9-9 1,8-9-16,1-18 16,-1-8-16,-17 0 15,-17 0-15,-9-8 16,-9 16-16,-17 10 15,0 16-15,-9 18 16,1 0-16,-1 18 16,9-1-16,8 9 15,18-17 1</inkml:trace>
  <inkml:trace contextRef="#ctx0" brushRef="#br2" timeOffset="21005.39">7025 16289 0,'0'0'0,"-9"0"16,-8 9-16,8 8 16,1 9-16,-10 9 15,10-9-15,8 0 16,0 0-16,0 0 15,8-9 1,1-9-16,8 1 16,1 0-16,-10-9 15,10-9-15,-1-17 16,9-8-16,0-10 16,-17 1-16,0 0 15,-18 8-15,0 9 16,1 9-16,-1-1 15,-8 18 1,-1 9-16,18-9 16</inkml:trace>
  <inkml:trace contextRef="#ctx0" brushRef="#br2" timeOffset="21494.26">7051 16765 0,'0'0'0,"0"0"15,-8 0-15,-10 18 16,1-1-16,-1 18 16,1-1-1,0 1-15,17-9 16,0 9-16,0-10 15,17 1-15,0 0 16,1-8-16,-1-10 16,1 1-16,8-18 15,0 1-15,8-18 16,1-26-16,-9-9 16,-17-8-1,-9 8-15,-9 9 16,-8 18-16,-9 8 15,-35 26-15,26 8 16</inkml:trace>
  <inkml:trace contextRef="#ctx0" brushRef="#br2" timeOffset="31616.2">5697 388 0,'0'0'0,"0"0"0,-9-9 16,0 9-16,0 0 15,1 0-15,-27 26 16,-8 18-16,-18 34 15,-9 60-15,10 27 16,8 25-16,25 9 16,10-8-16,17-26 15,17-27-15,10-8 16,16 0 0,0-35-16,9-34 15,1-9-15,16-18 16,0-16-16,44-10 15,200 18-15</inkml:trace>
  <inkml:trace contextRef="#ctx0" brushRef="#br2" timeOffset="31855.27">6148 553 0,'0'-9'0,"0"0"0,0 9 15,0 0 1,0 0-16,-9 0 16,1 18-16,-18 25 15,0 35-15,17 8 16,18-8-16,-9-43 15</inkml:trace>
  <inkml:trace contextRef="#ctx0" brushRef="#br2" timeOffset="32249.35">5827 1523 0,'0'0'0,"0"0"15,0 8-15,-9 1 16,0 8-16,1 9 16,8 17-16,0 9 15,0-8-15,17-1 16,0-8-1,18-9-15,0-18 16,8 1-16,9-18 16,-8-17-16,-1-8 15,1-10-15,-10-16 16,-16-1-16,-18 1 16,-9 16-16,-17 10 15,0 16-15,-17 1 16,-1 17-1,1 9-15,17-1 16,17 1-16</inkml:trace>
  <inkml:trace contextRef="#ctx0" brushRef="#br2" timeOffset="32741.45">6530 587 0,'-8'0'0,"8"0"15,0 0-15,0 0 16,8 9-16,18 25 15,18 36-15,8 34 16,0 26 0,-17 17-16,-9-26 15,-9 35-15,-17 9 16,-17-36-16,-9-16 16,-18-9-16,1-9 15,-9-25-15,17-19 16,9-7-16,26-27 15,0-8-15</inkml:trace>
  <inkml:trace contextRef="#ctx0" brushRef="#br2" timeOffset="33267.97">7381 1020 0,'-8'-8'0,"-1"-1"0,0 0 16,0 1-1,-8-1-15,0 0 0,-1 9 16,1 0-16,-9 0 16,0 18-1,0 16-15,0 27 16,8 8-16,1 9 16,17 0-16,9 0 15,17-9-15,9-8 16,17-18-16,0 0 15,9-25 1,8-18-16,18-18 16,-9-7-16,0-19 15,-8-16-15,-1-18 16,-17-26-16,-17 0 16,-18 26-16,-8 9 15,-18 8-15,1 26 16,-18 18-16,-9 0 15,-9 17-15,10 8 16,-1 10 0,9 8-16,17-18 15</inkml:trace>
  <inkml:trace contextRef="#ctx0" brushRef="#br2" timeOffset="33482.6">7963 960 0,'0'-9'0,"-9"0"0,1 1 16,-1 8-16,-17 0 16,0 8-16,-26 18 15,-9 26-15,-9 18 16,1-1-16,17-9 16,0-8-16,17-17 15,18-9 1,17-17-16,0-1 15,0-8-15</inkml:trace>
  <inkml:trace contextRef="#ctx0" brushRef="#br2" timeOffset="33621.4">7520 1064 0,'0'0'0,"0"0"15,0 0-15,0 0 16,0 0-16,0 0 16,0 17-16,18 9 15,8 26 1,8 0-16,27 8 15,17 1-15,-8-18 16,-36-17-16</inkml:trace>
  <inkml:trace contextRef="#ctx0" brushRef="#br2" timeOffset="33982.3">8753 561 0,'0'0'0,"-8"-8"0,-1-1 16,0 9-16,0 0 15,1 0-15,-18 9 16,-9 34-16,-17 43 15,9 53-15,8 60 16,9 0-16,26-8 16,8-26-1,10-36-15,8-16 16,17 0-16,1-27 16,-1-34-16,9-9 15,-8-17-15,8-26 16,26-34-16,-17 8 15</inkml:trace>
  <inkml:trace contextRef="#ctx0" brushRef="#br2" timeOffset="34199.15">9231 379 0,'0'0'0,"0"0"0,0 0 16,0 0-16,-9 18 16,0 25-1,1 18-15,-1 17 16,-8 8-16,8-8 16,18 0-16,-1-43 15</inkml:trace>
  <inkml:trace contextRef="#ctx0" brushRef="#br2" timeOffset="34551.49">9057 1341 0,'0'0'0,"0"0"16,0 0-16,-9 0 15,1 8 1,-1 10-16,0 8 16,1 8-16,8 1 15,0 8-15,17 9 16,0-9-16,1-17 16,8 0-16,9-17 15,-1-9-15,1-9 16,0-17-1,-9 0-15,0 1 16,-17-19-16,-9-16 16,-9 8-16,-17 8 15,0 18-15,-9 18 16,0 16-16,18-8 16</inkml:trace>
  <inkml:trace contextRef="#ctx0" brushRef="#br2" timeOffset="34834.5">9761 544 0,'0'0'0,"0"0"0,0 0 16,8 9-16,10 25 15,16 53-15,18 34 16,1 26-16,-1 18 16,-26-18-16,-9 0 15,-17-8-15,-17-9 16,-18 0-16,-8 0 16,-1-18-1,1-25-15,34-53 16</inkml:trace>
  <inkml:trace contextRef="#ctx0" brushRef="#br2" timeOffset="35132.26">10690 717 0,'0'0'0,"0"0"0,0 0 15,0 0-15,0 9 16,0-1 0,0 1-16,0 0 15,17 8-15,18-8 16,8-1-16,18 1 15,8-9-15,-16 0 16,-36 9 0</inkml:trace>
  <inkml:trace contextRef="#ctx0" brushRef="#br2" timeOffset="35336.53">10646 1159 0,'0'0'0,"0"0"16,0 0 0,0 8-16,0-8 15,0 9-15,0-9 16,26 9-16,18-1 16,25 1-16,9-18 15,-34 1-15</inkml:trace>
  <inkml:trace contextRef="#ctx0" brushRef="#br2" timeOffset="35715.15">12149 475 0,'0'0'0,"0"0"16,0 0-16,0 8 15,-9 10-15,0 25 16,-8 35-16,8 17 16,0-8-1,-8-9-15,17-44 0</inkml:trace>
  <inkml:trace contextRef="#ctx0" brushRef="#br2" timeOffset="36101.88">12062 1479 0,'0'0'0,"0"0"0,0-8 16,0 8-16,0 0 15,-9 0-15,9 0 16,-9 0-16,9 17 16,0 0-1,0 1-15,0-1 16,0 0-16,9 1 15,17-10-15,0 1 16,9-9-16,-9-9 16,0 1-16,0-18 15,0 0-15,-17-9 16,-1-8 0,-16 8-16,-10 0 15,-8 18-15,0 8 16,-8 18-16,25 0 15</inkml:trace>
  <inkml:trace contextRef="#ctx0" brushRef="#br2" timeOffset="36481.76">12096 1973 0,'0'0'0,"0"0"0,0 0 15,0 0 1,0 0-16,0 0 16,-8 9-16,-1 8 15,9 0-15,0 1 16,0-1-16,17 0 15,1 0-15,17-8 16,-1-18-16,10 1 16,-1-18-1,1 0-15,-18 0 16,0-9-16,-18 9 16,1 0-16,-18 9 15,1 0-15,-18 17 16,-9 8-16,18 1 15</inkml:trace>
  <inkml:trace contextRef="#ctx0" brushRef="#br2" timeOffset="36881.48">12079 2423 0,'0'0'0,"0"9"0,0-9 16,0 0-16,0 0 15,0 0-15,-9 0 16,1 17-16,-1 1 15,9 8-15,0 8 16,9 1 0,8-9-16,0 0 15,10-9-15,7-8 16,10-1-16,-1-8 16,-8-8-16,-9-1 15,0-17 1,-17 0-16,-18-17 15,0 0-15,-25 8 16,-10-8-16,18 25 16</inkml:trace>
  <inkml:trace contextRef="#ctx0" brushRef="#br2" timeOffset="37254.82">11680 605 0,'0'0'0,"0"0"0,0 0 15,-9 17-15,0 17 16,-8 36-16,-18 51 16,-8 44-1,-1 42-15,10 10 0,-1-1 16,18-8 0,17-8-16,17-36 15,9-25-15,9-18 16,17-35-16,0-8 15,17-26-15,9-17 16,-34-18-16</inkml:trace>
  <inkml:trace contextRef="#ctx0" brushRef="#br2" timeOffset="37554.15">12887 613 0,'0'0'0,"8"9"15,27 34-15,17 44 16,18 34-16,8 44 15,-9 16-15,-25 1 16,-10 0-16,-25 9 16,-26-9-1,-27-9-15,-34 17 16,-17-8-16,-70 173 16</inkml:trace>
  <inkml:trace contextRef="#ctx0" brushRef="#br1" timeOffset="49700.8">11454 13916 0,'-9'-9'0,"1"-8"15,-1 8-15,0 1 16,0-1-16,9 9 15,0-9-15,0 9 16,0 0-16,0 0 16,0 0-1,0 0-15,0 0 16,0 0-16,9 0 16,9 18-16,-1-1 15,0 0-15,1 1 16,-1 8-16,0 8 15,-8 1-15,8 8 16,-8 0 0,0 1-16,-1 8 15,1-9-15,0 0 16,0 1-16,-1-1 16,1 9-16,0 9 15,-1-18-15,1 0 16,8 0-16,1-17 15,-10 0-15,10-8 16,-1-1 0,0-8-16,1-1 15,-1 1-15,1-9 16,-1 0-16,-8 0 16,-1 0-16,1 0 15,0 0-15,-9 0 16,0 0-1,0 0-15,0 0 16,-9 0-16,0 9 16,1 8-16,-10 0 15,1 1-15,-1 8 16,1 8-16,0 10 16,-1 25-16,1-8 15,17-1-15,0 1 16,-9-9-1,1 0-15,-1 17 16,9 0-16,0 1 16,9-1-16,-1-9 15,10 10-15,-1-10 16,0 10-16,1 8 16,-10 0-16,1-1 15,9 1-15,-1 0 16,0 18-1,-8-10-15,0-8 16,-1 0-16,-8-9 16,-8 1-16,-1 8 15,-17-9-15,-18-8 16,-16-1-16,-44 1 16,-53-27-16,-164 18 15</inkml:trace>
  <inkml:trace contextRef="#ctx0" brushRef="#br1" timeOffset="52369.42">12817 13561 0,'0'0'0,"0"0"0,0 0 0,-8 0 16,-1 0-16,0 0 16,0 0-16,-8 17 15,-18 35-15,-8 26 16,0 17-16,-1 18 16,-8 0-16,17-10 15,1-16-15,16-18 16,1-17-1,8-26-15,9-17 16,0 0-16</inkml:trace>
  <inkml:trace contextRef="#ctx0" brushRef="#br1" timeOffset="52680.54">12288 13665 0,'0'0'0,"0"0"0,0 0 15,0 0-15,0 0 16,17 17-16,0 18 16,18 8-1,0 26-15,8 1 16,-8 8-16,17 0 15,-9-9-15,-8-9 16,-9-8-16,0-8 16,0-18-1,-17 0-15,8-9 0,-8-8 16,0-1-16</inkml:trace>
  <inkml:trace contextRef="#ctx0" brushRef="#br1" timeOffset="52970.98">13008 14072 0,'0'0'0,"0"0"0,0 0 15,0 0 1,0 0-16,0 9 16,0 34-16,0 17 15,0 10-15,-8-18 16,8-26-16</inkml:trace>
  <inkml:trace contextRef="#ctx0" brushRef="#br1" timeOffset="53767.68">13382 13665 0,'0'0'0,"0"0"15,0 0-15,0 0 16,0 0-16,-9 0 16,0 0-16,1 0 15,-1 17-15,-17 9 16,0 9-16,-9 17 15,9 0 1,9 8-16,8 18 16,0 9-16,9-18 15,0 9-15,18-17 16,-1-1-16,18-16 16,0-18-16,-1 0 15,10-18 1,8 1-16,9-18 15,-1-17-15,1 0 16,-9-8-16,0-18 16,-8-9-16,-10-8 15,-7 17-15,-19 0 16,-16 0-16,-1 9 16,-9-1-16,-8 10 15,0-1 1,9 18-16,0-1 15,-1 10-15,1 16 16,17 10-16,9-10 16</inkml:trace>
  <inkml:trace contextRef="#ctx0" brushRef="#br1" timeOffset="53982.24">13729 13881 0,'0'0'0,"0"0"0,-9 0 0,-8 18 15,0-1-15,-9 18 16,-18 25 0,1 1-16,8-1 15,0 1-15,9-9 16,9-17-16,-1-18 15,18-8-15</inkml:trace>
  <inkml:trace contextRef="#ctx0" brushRef="#br1" timeOffset="54148.18">13338 13968 0,'0'0'0,"0"0"0,0 0 0,18 9 16,8 8-16,17 26 15,9 9-15,9 0 16,8 0 0,-8 0-16,-35-17 15</inkml:trace>
  <inkml:trace contextRef="#ctx0" brushRef="#br1" timeOffset="54870.47">14502 13604 0,'0'0'0,"0"0"16,0 0-16,0 0 16,0 9-16,-9 25 15,-8 44-15,-9 26 16,-18 26 0,10-8-16,-1-10 0,0-25 15,18-18 1,-1-26-16,10-25 15,8-10-15,0 1 16,0-9-16</inkml:trace>
  <inkml:trace contextRef="#ctx0" brushRef="#br1" timeOffset="55055.29">14155 13821 0,'0'0'0,"0"0"16,0 0-16,0 0 15,0 0-15,0 17 16,17 9-16,9 9 16,0 25-16,9 10 15,-1-1-15,19 9 16,-27-35 0</inkml:trace>
  <inkml:trace contextRef="#ctx0" brushRef="#br1" timeOffset="55415.56">14545 14081 0,'0'0'0,"0"0"0,0 0 15,0 0-15,0 0 16,0 0-16,18 8 15,-1 9-15,18 1 16,0-1-16,-1 9 16,1-9-16,-9 1 15,0-1 1,-17-8-16,-1 8 16,1 0-16,-18 1 15,1 8-15,-1-9 16,0 0-16,9-8 15,0 0-15,0-1 16,0 10-16,0-1 16,0 0-1,9 1-15,26-1 16,0-8-16</inkml:trace>
  <inkml:trace contextRef="#ctx0" brushRef="#br1" timeOffset="56675.83">14346 14262 0,'0'0'0,"0"0"0,0 0 16,0 0-16,0 0 15,0 0-15,8 18 16,10-1-16,-1 9 16,0 9-1,9-1-15,9-8 16,0 0-16,-18-17 16</inkml:trace>
  <inkml:trace contextRef="#ctx0" brushRef="#br1" timeOffset="57333.46">12487 13457 0,'0'-9'0,"0"1"15,0-1-15,0 0 16,0 1-16,-8-1 16,-1 0-16,0 9 15,-17 0 1,-9 18-16,-8 25 15,-9 35-15,0 34 16,0 18-16,17 18 16,9-1-16,17-26 15,9-8-15,26-1 16,9-8-16,26-26 16,8 0-1,53-17-15,243 69 16</inkml:trace>
  <inkml:trace contextRef="#ctx0" brushRef="#br1" timeOffset="57754.08">14693 13630 0,'0'0'0,"0"0"15,0 0-15,0 0 16,9 0-16,17 17 16,26 27-1,0 8-15,0 8 16,9 10-16,0 34 16,-9 8-16,-18 1 15,-8-1-15,-17 1 16,-18 0-16,-8-18 15,0-17-15,8-35 16,0-17-16</inkml:trace>
  <inkml:trace contextRef="#ctx0" brushRef="#br1" timeOffset="59399.51">16134 13925 0,'0'0'0,"0"0"16,0 0-16,0 17 15,-8 26-15,-1 27 16,0 33-1,1-7-15,-10-1 16,1-8-16,8-9 16,9-18-16,0-34 15</inkml:trace>
  <inkml:trace contextRef="#ctx0" brushRef="#br1" timeOffset="59798.64">16525 14063 0,'0'0'0,"0"0"0,0 0 15,-8 0-15,-1 18 16,0 7-16,-8 27 15,-1 0-15,1 0 16,8 9 0,9-18-16,0 1 15,9-18-15,8 0 0,1-9 16,-1-8 0,1-1-16,8-16 15,0-10-15,8-8 16,-8-8-16,-8-10 15,-10 1-15,-16 8 16,-1 1-16,0 8 16,-8 8-16,0 1 15,-1 17 1,18 9-16</inkml:trace>
  <inkml:trace contextRef="#ctx0" brushRef="#br1" timeOffset="60183.44">16925 14089 0,'0'0'0,"0"0"16,0 0-16,-9 0 15,0 17-15,1 1 16,-1 16-16,0 1 16,1 0-1,8 8-15,0 0 16,17 1-16,0-1 16,1-17-16,-1 0 15,0-17-15,1-1 16,-1 1-16,0-18 15,1 1 1,8-18-16,-17-9 16,-1-8-16,-16-1 15,-1 10-15,-8-1 16,-1 18-16,1-1 16,8 10-16</inkml:trace>
  <inkml:trace contextRef="#ctx0" brushRef="#br1" timeOffset="60487.58">17090 13916 0,'0'0'0,"0"0"0,0 0 0,0 0 15,17 17 1,9 9-16,9 9 16,17 8-16,9 18 15,-1-18-15,1 0 16,-17-17-16,-10 0 16,-8 0-16,-8 0 15,-18 9-15,-26 52 16,-61 43-1,-52 25-15,-165 149 16</inkml:trace>
  <inkml:trace contextRef="#ctx0" brushRef="#br1" timeOffset="65011.63">12192 15406 0,'0'0'0,"0"0"15,0 0-15,0 0 16,0 0-16,0 0 16,0 0-16,17 0 15,18 0-15,17 8 16,0-8-16,18 0 15,-18 0 1,9 0-16,-1 0 16,-33 0-16</inkml:trace>
  <inkml:trace contextRef="#ctx0" brushRef="#br1" timeOffset="65215.9">12201 15674 0,'0'0'0,"0"0"15,0 0-15,0 0 16,17 0-16,26 0 16,18 9-1,9-1-15,17 10 16,-27-1-16</inkml:trace>
  <inkml:trace contextRef="#ctx0" brushRef="#br1" timeOffset="65830.2">13330 14834 0,'0'0'0,"0"0"0,0 0 15,0 0-15,0 0 16,0 0-16,0 0 16,0 0-16,-9 9 15,0 17-15,-17 34 16,-17 36-16,8 16 15,9 35-15,0 9 16,17 0-16,9 9 16,9-9-1,26-18-15,8-8 16,9-9-16,9-34 16,0-26-16,26-18 15,-35-17-15</inkml:trace>
  <inkml:trace contextRef="#ctx0" brushRef="#br1" timeOffset="66452.52">13668 14912 0,'-8'0'0,"-1"0"0,0 0 16,1 0-16,-1 0 15,0 0-15,9 0 16,-9 0-16,1 17 16,-1 9-16,0 18 15,1 8-15,8-9 16,0-9-16,17-8 16,0-8-16,1-10 15,17 1 1,-9-18-16,0 1 15,0-18-15,0 0 16,0 0-16,-18-9 16,-8 9-16,-8 0 15,-18 9-15,0 0 16,0 17-16,8 0 16,10 0-1,8 0-15,0 0 16</inkml:trace>
  <inkml:trace contextRef="#ctx0" brushRef="#br1" timeOffset="66891.72">14155 14912 0,'-9'0'0,"0"0"16,0 0-16,9 0 16,-8 0-16,8 0 15,0 0-15,0 17 16,-9 9-16,0 9 15,9 8-15,0-8 16,9-9-16,8 0 16,1-9-1,-1-8-15,1-1 16,-1 1-16,0-18 16,1 1-16,-1-18 15,0 0-15,-8-17 16,0 8-16,-18 0 15,0 1-15,-8 16 16,0 10 0,8 8-16,9 0 15</inkml:trace>
  <inkml:trace contextRef="#ctx0" brushRef="#br1" timeOffset="67359.09">14623 14903 0,'0'0'0,"0"0"16,-8 0-16,-1 0 16,0 0-16,1 9 15,-1 0-15,0 8 16,9 9-16,0 9 16,0-9-16,9 8 15,8-8-15,9 0 16,1 0-16,7-17 15,1-1 1,8 1-16,-8-18 16,-9 1-16,0-10 15,-17 1-15,0-9 16,-9 0-16,-9 0 16,0 9-16,-8 0 15,-1-1-15,1 1 16,8 17-1,9 0-15,0 0 16</inkml:trace>
  <inkml:trace contextRef="#ctx0" brushRef="#br1" timeOffset="67603.73">15214 14903 0,'0'0'0,"0"0"0,0 0 15,0 0-15,0 0 16,0 0-16,0 26 16,0 18-1,0 25-15,-9 0 16,9 9-16,-8-26 15,8-35-15</inkml:trace>
  <inkml:trace contextRef="#ctx0" brushRef="#br1" timeOffset="68216.82">13686 15371 0,'-9'0'0,"0"0"16,1 0-16,-1 0 16,0 17-1,-8 1-15,-1 16 16,1 1-16,8 8 16,1-8-16,8 8 15,8-8 1,10-9-16,-1 0 0,9-18 15,9 1-15,0-18 16,-1 1-16,-8-1 16,0-17-1,-8 0-15,-1-9 16,-8 1-16,-9 17 16,-9-1-16,1 1 15,8 8-15,0 9 16,0 0-16</inkml:trace>
  <inkml:trace contextRef="#ctx0" brushRef="#br1" timeOffset="68703.94">14241 15397 0,'0'0'0,"0"0"0,0 0 15,0 0-15,0 0 16,-8 0-16,-1 17 16,0 18-16,-8 0 15,0 8-15,8 0 16,9 0-16,0-17 16,9 0-1,8-8-15,0-10 16,1 1-16,-1 0 15,0-9-15,1-9 16,-1 0-16,9-17 16,-17 0-16,0-8 15,-9 8-15,-9 8 16,0 1 0,1 0-16,-10 8 15,18 9-15</inkml:trace>
  <inkml:trace contextRef="#ctx0" brushRef="#br1" timeOffset="69033.9">14728 15414 0,'0'0'0,"0"0"16,0 0-16,0 18 15,-9 16-15,0 10 16,1 7-16,8-7 16,0-1-16,0-17 15,0-17 1</inkml:trace>
  <inkml:trace contextRef="#ctx0" brushRef="#br1" timeOffset="69448.41">15162 15475 0,'0'0'0,"0"0"0,0 0 15,0 0-15,-9 0 16,0 17-16,1 9 16,8 9-1,0 8-15,0 0 16,8-8-16,1-9 16,0 0-16,8-9 15,1-8-15,-1 0 16,0-9-1,18-9-15,-9 0 16,0-8-16,0-9 16,-8 0-16,-10-9 15,-8 1-15,-8 16 16,-18 1-16,-9 17 16,0 9-16,26 8 15</inkml:trace>
  <inkml:trace contextRef="#ctx0" brushRef="#br1" timeOffset="70188.73">13816 15821 0,'0'0'0,"0"0"0,0 0 15,0 0-15,-9 0 16,0 0-16,1 0 15,-1 0-15,0 9 16,-8 0-16,8 8 16,1 0-16,-1 18 15,9-9-15,0 0 16,0 0 0,9-9-16,8-8 15,0-1-15,1 1 16,-1-18-16,9 1 15,0-9 1,0-1-16,-17-8 0,0 0 16,-9 9-1,-9 0-15,0-1 16,-8 18-16,8 0 16,9 0-16</inkml:trace>
  <inkml:trace contextRef="#ctx0" brushRef="#br1" timeOffset="70515.32">14250 15821 0,'0'0'0,"0"0"0,0 0 16,-9 18-16,1 16 15,-1 10-15,9 8 16,0-1 0,0-25-16</inkml:trace>
  <inkml:trace contextRef="#ctx0" brushRef="#br1" timeOffset="70972.87">14606 15934 0,'0'0'0,"0"0"16,0 0-16,0 0 15,-9 0-15,1 17 16,-1 1-16,0 16 16,-8 1-16,17-1 15,0 1-15,0-9 16,17 0-1,1-9-15,-1-8 16,9 0-16,0-9 16,0-9-16,-8 0 15,-10 1-15,1-10 16,0-8-16,-1 0 16,-8 9-1,-8 0-15,8-1 16,0 18-16,0 0 15</inkml:trace>
  <inkml:trace contextRef="#ctx0" brushRef="#br1" timeOffset="71360.94">15136 16064 0,'0'0'0,"0"0"0,0 0 15,0 0-15,0 8 16,0 10-16,0-1 15,0 0-15,8 1 16,1-10-16,0 1 16,0 0-16,-1-1 15,1-8 1,0 0-16,-1-8 16,1-1-16,-9 0 15,0 1-15,-9-1 16,1-8-16,-10 17 15,18 8-15</inkml:trace>
  <inkml:trace contextRef="#ctx0" brushRef="#br1" timeOffset="71938.27">13781 16315 0,'0'0'0,"-9"0"0,1 9 16,-1 8-16,0 0 15,1 9-15,-1 0 16,0 0-16,1-8 16,-1 8-16,9-9 15,0 0-15,0-8 16,0-1-1,0 1-15,0-9 16,0 0-16,0 0 16,0 0-16,0 0 15,-9 0-15,9 0 16,0 0-16,9 9 16</inkml:trace>
  <inkml:trace contextRef="#ctx0" brushRef="#br1" timeOffset="72429.83">14389 16324 0,'0'0'0,"0"0"0,0 0 16,0 0-16,-9 0 15,1 8-15,-1 10 16,0 16-16,1 1 16,8 0-16,0 8 15,0-17-15,0 0 16,8-9 0,1-8-16,8-1 15,1-16-15,16-1 16,1 0-16,-9-17 15,0-8-15,0 8 16,-17 0-16,0 0 16,-18 9-16,0-1 15,1 10 1,-18-1-16,8 9 16</inkml:trace>
  <inkml:trace contextRef="#ctx0" brushRef="#br1" timeOffset="72860.3">14771 16384 0,'0'0'0,"0"0"0,0 0 16,0 0-16,0 9 15,-9 8-15,1 1 16,8-1-16,0 9 15,0 0-15,0 0 16,8-9 0,1-8-16,8-1 15,1-8-15,8-8 16,9-1-16,-9-17 16,0 0-16,-9 0 15,-8-8-15,-9 16 16,0 1-16,-9 8 15,0 1 1</inkml:trace>
  <inkml:trace contextRef="#ctx0" brushRef="#br1" timeOffset="73276.92">15353 16341 0,'0'0'0,"0"0"0,0 0 15,0 0-15,-9 0 0,1 17 16,-1 1-1,0 8-15,9 8 16,0 1-16,0-1 16,0-8-16,9 0 15,8-8-15,1-10 16,-1 1 0,18 0-16,-1-18 15,1 0-15,-9-17 16,0 0-16,0-8 15,-17 8-15,-9 0 16,-9 0-16,-8 0 16,-18 0-16,18 17 15</inkml:trace>
  <inkml:trace contextRef="#ctx0" brushRef="#br1" timeOffset="73644.75">15587 14895 0,'0'0'15,"0"0"-15,0 0 0,0 0 16,0 0-16,18 17 16,8 26-16,26 35 15,17 35 1,18 43-16,-17 8 16,-18 9-16,-9 1 15,-17-1-15,-26 0 16,-8-26-16,-19-17 15,-7-26-15,-44 17 16,-1-17-16,62-78 16</inkml:trace>
  <inkml:trace contextRef="#ctx0" brushRef="#br1" timeOffset="75043.22">16873 14981 0,'0'0'0,"0"0"16,0 0-16,0 0 15,0 0-15,0 0 16,-9 26-16,0 35 15,0 8-15,1 18 16,-1 17 0,-8-9-16,17-26 15,17-8-15,-8-35 16</inkml:trace>
  <inkml:trace contextRef="#ctx0" brushRef="#br1" timeOffset="75466.61">16855 15804 0,'0'0'15,"-9"0"-15,1 9 0,-1 17 16,-8 17-16,-1 0 16,10 1-16,-1-18 15,9-1-15,0-7 16,9-10-1,-1 1-15,1 0 16,8-9-16,-8 0 16,8-9-16,-8-8 15,0-9-15,0 0 16,-9 0-16,-9 9 16,0-1-16,-8 1 15,17 17 1,0 0-16</inkml:trace>
  <inkml:trace contextRef="#ctx0" brushRef="#br1" timeOffset="75888.14">16673 16445 0,'0'0'0,"0"0"15,0 0-15,0 9 16,0-1-16,0 10 16,9-10-16,8 1 15,0-1-15,9 1 16,9-9 0,-9-9-16,0 1 15,0-9-15,0-9 16,-17 0-16,0 0 15,-9-9-15,-9 18 16,0-1-16,9 18 16</inkml:trace>
  <inkml:trace contextRef="#ctx0" brushRef="#br1" timeOffset="76298.53">16725 16748 0,'0'0'0,"0"0"0,-9 0 0,1 17 16,-1 9-1,9 9-15,0 0 16,0-9-16,0 0 16,17 0-16,18-18 15,0 1-15,-1-9 16,1-9-16,0-8 15,0-9 1,-9 0-16,0-9 16,-18 1-16,-16-1 15,-1 9-15,0 9 16,9 17-16</inkml:trace>
  <inkml:trace contextRef="#ctx0" brushRef="#br1" timeOffset="76593.64">17220 15172 0,'0'0'0,"0"0"16,0 0-16,0 0 16,26 26-16,17 43 15,18 35-15,26 52 16,-9 34-16,-26 27 16,-26 25-16,-52 18 15,-35-26 1,-69 190-16</inkml:trace>
  <inkml:trace contextRef="#ctx0" brushRef="#br1" timeOffset="81409.54">16603 15025 0,'0'0'0,"0"0"0,0 0 16,0 0-1,0 0-15,0 0 16,0 0-16,0 0 15,0 0-15,0 0 16,0 17-16,0 0 16,0 9-16,-8 9 15,-1 25-15,-17 18 16,0 35 0,-9 17-16,9 43 15,-9 18-15,9 16 16,9 19-16,17-10 15,9-8-15,17-9 16,8-17 0,10-17-16,8-53 15,26-42-15,-34-45 16</inkml:trace>
  <inkml:trace contextRef="#ctx0" brushRef="#br1" timeOffset="82389.88">17871 16098 0,'0'-8'0,"0"8"0,0-9 15,0 9-15,0 0 16,0 0-16,0 0 16,0 0-16,0 0 15,9 0 1,17 0-16,9 0 15,-1 0-15,10 0 16,-1 0-16,1 9 16,-27-9-16</inkml:trace>
  <inkml:trace contextRef="#ctx0" brushRef="#br1" timeOffset="82583.75">17897 16384 0,'0'0'0,"0"0"15,0 0-15,9 0 16,17 0 0,26 9-16,9-9 15,0-17-15,-35 8 16</inkml:trace>
  <inkml:trace contextRef="#ctx0" brushRef="#br1" timeOffset="97446.5">18774 15432 0,'0'0'0,"0"0"16,0 0-16,0 0 16,0 0-16,-8 8 15,-1 10 1,0 25-16,-8 17 0,-9 53 15,8 52 1,10 68-16,8 27 16,8 26-16,19-17 15,-1-53-15,8-34 16,10-52-16,8-44 16,9-42-16,-27-27 15</inkml:trace>
  <inkml:trace contextRef="#ctx0" brushRef="#br1" timeOffset="98140.05">19226 15605 0,'0'-9'0,"0"9"0,0-9 16,0 1-16,0-1 15,0 0 1,0 9-16,0-8 16,0 8-16,0 0 15,-9 0-15,0 17 16,1 9-16,-1 35 15,9-1-15,0 1 16,17 0-16,1-18 16,-1-17-16,9-17 15,0-9 1,9-9-16,0-17 16,-9-9-16,0-8 15,-17-18-15,-1-8 16,-16 17-16,-10 17 15,1 18-15,-1 8 16,1 9 0,8 9-16</inkml:trace>
  <inkml:trace contextRef="#ctx0" brushRef="#br1" timeOffset="98589.78">19208 16107 0,'0'0'0,"0"0"16,-8 0-16,-1 0 16,0 17-16,-8 1 15,0 8-15,8-9 16,9 18-16,0 8 15,17 0-15,1-17 16,-1 0 0,9-8-16,9-10 15,8-16-15,-17-1 16,0-17-16,0 0 16,1-9-16,-19-8 15,1 8-15,0 27 16</inkml:trace>
  <inkml:trace contextRef="#ctx0" brushRef="#br1" timeOffset="99190.32">19278 16505 0,'0'0'0,"0"0"15,-9 0-15,1 9 16,-10 8-16,-8 9 16,0 9-16,9 8 15,-1 18-15,10 0 16,8-18 0,0 0-16,17-17 15,0 0-15,1-17 16,8 0-16,9-18 15,-1-17-15,-8 0 16,0 0 0,-8-17-16,-10 8 15,1 0-15,-18 18 16,1 17-16,-10 0 16,10 0-16</inkml:trace>
  <inkml:trace contextRef="#ctx0" brushRef="#br1" timeOffset="99490.13">19321 17060 0,'0'0'0,"0"0"15,0 0-15,0 0 16,0 17-16,-8 9 16,8 26-16,0 17 15,0 1-15,0-10 16,-9-25-16,0-9 15,9-17-15</inkml:trace>
  <inkml:trace contextRef="#ctx0" brushRef="#br1" timeOffset="99940.12">19530 15830 0,'0'0'0,"0"0"0,-9 0 16,0 0-16,1 0 15,8 0-15,0 0 16,0 0-16,0 0 15,0 0 1,0 0-16,0 0 16,0 0-16,8 0 15,1 0-15,0 0 16,-1 9-16,1-1 16,9 1-16,-1 8 15,0 9-15,1 9 16,8 8-1,0 26-15,0 35 16,0 44-16,-9 77 16,-17 43-16,-17-8 15,-35-17-15,-26-1 16,-27-43-16,-103 70 16</inkml:trace>
  <inkml:trace contextRef="#ctx0" brushRef="#br3" timeOffset="106927.03">19217 12080 0,'0'0'0,"0"0"15,0 0-15,0 0 16,0 0-16,0-9 16,0 1-16,0-1 15,-9 0-15,9 1 16,0-1 0,0 0-16,0 1 15,0-1-15,0 0 16,0 9-16,-8-8 15,-1-1-15,0 9 16,1 0-16,-1 0 16,-17 17-16,0 1 15,0-1 1,-9 18-16,0-1 16,-8 18-16,8 17 15,1 9-15,16 0 16,9 0-16,9 0 15,27 9-15,7-1 16,1-25-16,17-18 16,0-17-1,0-8 1,26-27-16,1-17 0,-1-17 16,0-18-16,0-17 15,-17-17-15,-9 0 16,-17 17-16,-27 8 15,1 18 1,-18 0-16,-17 9 16,0 0-16,0 17 15,-8 9-15,-10 17 16,1 8-16,17 10 16</inkml:trace>
  <inkml:trace contextRef="#ctx0" brushRef="#br3" timeOffset="107155.86">19391 12175 0,'0'0'0,"0"0"15,0 0-15,0 0 16,0 17-1,-9 27-15,-8 34 16,-1 8-16,-8 27 16,0 17-16,-52 225 15</inkml:trace>
  <inkml:trace contextRef="#ctx0" brushRef="#br3" timeOffset="108540.78">20103 16679 0,'0'0'0,"0"0"15,0 0-15,0 0 16,0 0-16,0 0 16,0 0-16,0 0 15,0 0-15,0 0 16,17 0-1,9 0-15,9 0 16,17 0-16,0 0 16,-8 0-16,-1 0 15,-17 0-15,-8 0 16</inkml:trace>
  <inkml:trace contextRef="#ctx0" brushRef="#br3" timeOffset="108742.51">20025 16965 0,'0'0'0,"0"0"0,0 0 16,17 0-1,0 0-15,18 0 16,26 8-16,8-16 15,1 8-15,-35 0 16</inkml:trace>
  <inkml:trace contextRef="#ctx0" brushRef="#br3" timeOffset="109374.03">20572 16566 0,'0'-9'0,"0"9"0,0 0 16,0 0-16,0 0 15,0 0-15,-9 0 16,0 0-16,1 0 15,-1 18-15,-8-1 16,-1 18 0,1 8-16,0 26 15,-1 9-15,10-8 16,8-1-16,17-9 16,0-16-16,1-1 15,8-17-15,8 0 16,10-17-16,8-1 15,0-16-15,9-18 16,0 0 0,-9-18-16,-9-8 15,1-8-15,-18 8 16,0 0-16,-18 0 16,-16 0-16,-1 17 15,-8 1-15,-9 8 16,8 8-16,1 10 15,-9 8 1,17 0-16,9 0 16</inkml:trace>
  <inkml:trace contextRef="#ctx0" brushRef="#br3" timeOffset="109572.86">20763 16627 0,'0'0'0,"0"0"0,0 0 16,-9 17-16,1 18 15,-10 34-15,1 26 16,-1 9 0,1-9-16,17-43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11:41.56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6174 1531 0,'0'0'0,"0"0"0,0 0 0,-9 0 15,-8 0-15,8 0 16,1-8-16,-10-1 16,10 9-16,-1 0 15,0 0-15,1 0 16,-1 0-16,0 0 16,1 26-1,-1 34-15,-8 18 16,8 26-16,0 26 15,9-8-15,0-27 16,18-9-16,-1 1 16,9-9-16,0-17 15,0-18-15,0-8 16,9-9 0,0-18-16,8-16 15,9-27-15,18-17 16,-1-35-16,18-51 15,-9-18-15,-9-17 16,-16 17-16,-10 34 16,-8 27-16,-9 17 15,-18 35 1,1 8-16,0 18 16,-9 17-16,0 0 15,-9 17-15,-8 44 16,-9 43-16,0 34 15,8 27-15,10 0 16,16-36 0,18 1-16,9 0 15,0-43-15,0-35 16,-1-18-16,1-8 16,0-17-16,-9-9 15</inkml:trace>
  <inkml:trace contextRef="#ctx0" brushRef="#br0" timeOffset="4522.43">7564 2034 0,'0'0'0,"0"0"15,0-9-15,0 9 16,0 0-16,0 0 15,0 0-15,0 0 16,-9 17-16,-8 35 16,-10 43-16,-16 27 15,-9 8 1,9-18-16,16-25 16,10-27-16,8-16 15,9-27-15,0-8 16,0-1-16</inkml:trace>
  <inkml:trace contextRef="#ctx0" brushRef="#br0" timeOffset="4716.7">7121 2051 0,'0'0'0,"0"0"0,0 17 15,17 18-15,18 25 16,26 27-16,17 26 15,0-9-15,0-9 16,-8-17 0,-10-18-16,1 1 15,0-26-15,-26-18 16</inkml:trace>
  <inkml:trace contextRef="#ctx0" brushRef="#br0" timeOffset="5092.58">7894 2311 0,'-9'-9'0,"0"9"16,0 0-16,-8 0 15,0 0-15,-1 17 16,18 1-1,0 25-15,9 9 16,8 0-16,1-9 16,17 0-16,-1-17 15,10-8-15,8-18 16,0-18-16,0-8 16,-9-17-16,-17-17 15,-8-10-15,-18-25 16,-18 17-1,-8 26-15,-17 17 16,0 18-16,-1 17 16,9 9-16,9 8 15,26 9-15,0-17 16</inkml:trace>
  <inkml:trace contextRef="#ctx0" brushRef="#br0" timeOffset="5799.33">8493 1964 0,'0'0'0,"0"0"0,0 0 15,0 0-15,0 0 16,0 18-16,8 16 16,10 27-16,-1 17 15,1 34 1,8 18-16,-9-17 16,-8-35-16,-1-18 15,-8-16-15,0-18 16,0 0-16,0-18 15,0-8-15,0-8 16,-8-18-16,-1-44 16,0-33-1,-8-10-15,0 0 16,17 27-16,0 25 16,8 18-16,1 8 15,8 9-15,1 0 16,16 0-16,10 0 15,8 9-15,9 0 16,-1 17-16,-7 0 16,-10 8-16,-17 1 15,0 8 1,-9 1-16,-8 16 16,-26 18-16,-9 0 15,-26 0-15,-9-9 16,-9 1-1,18-18-15,9 0 16,8-18-16,18 1 16,8 0-16,9-1 15,9 10-15,25-1 16,19 18-16,33-1 16,19 10-16,-27-10 15,-17-8-15,-1 0 16,-8-9-16,1 1 15,-27-10-15</inkml:trace>
  <inkml:trace contextRef="#ctx0" brushRef="#br0" timeOffset="8666.56">2996 5056 0,'0'0'0,"-9"-9"0,-17 1 16,-9-1-16,-8 0 15,0 9-15,-18 0 16,0 18-16,-17 8 15,-9 26-15,0 17 16,9 18-16,9 8 16,16 9-1,19 17-15,16-17 16,18-17-16,18-9 16,25-1-16,9-16 15,0-26-15,35-18 16,61-26-1,-9-25-15,-87 25 16</inkml:trace>
  <inkml:trace contextRef="#ctx0" brushRef="#br0" timeOffset="8989.9">3074 5593 0,'0'0'0,"-9"9"0,1 8 16,-18 18-16,0-1 15,8 18 1,1 0-16,17 9 16,17-9-16,1 0 15,25 0-15,9-18 16,9-25-16,0-9 16,-1-17-16,1-9 15,-17-9-15,-18-8 16,-18-18-16,-8-17 15,-26 18 1,-17 16-16,0 10 16,-10 16-16,1 27 15,9 8-15,17 9 16,8 9-16,18-9 16</inkml:trace>
  <inkml:trace contextRef="#ctx0" brushRef="#br0" timeOffset="9549.43">3960 5567 0,'0'0'0,"0"0"15,0 0-15,0 0 16,0 0-16,-9 0 15,0 26-15,-8 17 16,0 9-16,-1 18 16,10-10-16,-1-16 31,9-1-31,0-17 0,0-9 16,0-8-16,0-1 15,0-16-15,17-1 16,9-34-16,35-44 15,-9 18 1,-8 26-16,-10 17 16,-8 8-16,-8 18 15,-1 18-15,1 16 16,-10 18-16,1 18 16,0 8-16,-1-1 15,1-16-15,-9-18 16,17-17-1,1-8-15,-10-10 0</inkml:trace>
  <inkml:trace contextRef="#ctx0" brushRef="#br0" timeOffset="9798.91">4281 5532 0,'-9'0'0,"1"0"0,8 0 16,0 0-1,0 0-15,8 0 16,18 0-16,18 0 16,25-8-16,18-1 15,9 0-15,-9 1 16,8 8-16,1 0 15,-62 0-15</inkml:trace>
  <inkml:trace contextRef="#ctx0" brushRef="#br0" timeOffset="10032.68">4802 5177 0,'-9'0'0,"1"0"0,-1 0 16,-8 18-16,-9-1 15,0 18 1,0 17-16,-9 0 16,9 43-16,-9 35 15,18-9-15,17-17 16,0 0-16,8-9 16,1-26-16,8-25 15,9-10-15,0 1 16,-8-26-16</inkml:trace>
  <inkml:trace contextRef="#ctx0" brushRef="#br0" timeOffset="10334.94">5063 5801 0,'0'0'16,"0"0"-16,0 17 15,8 9-15,10 18 16,-10 7-16,1 1 16,0 0-16,-1-8 15,1-18-15,-9 0 16,0-9-16,0-8 16,0-1-16,0-16 15,0-10 1,0-25-16,9-35 15,8-9-15,9 10 16,9 7-16,0 18 16,17 9-16,17 0 15,-34 34 1</inkml:trace>
  <inkml:trace contextRef="#ctx0" brushRef="#br0" timeOffset="10721.87">5714 5810 0,'0'0'0,"-9"-9"0,1 9 15,-1 0-15,0 0 16,0 0-16,1 17 15,-10 1-15,1 8 16,17 8-16,0 9 16,0 1-16,17-1 15,1-17-15,-1-17 16,1-1 0,-1-16-16,9-1 15,0-8-15,0-9 16,-17-9-16,-1 0 15,-16-8-15,-1 9 16,0 16-16,-8 1 16,8 17-16,9 0 15,0 0 1</inkml:trace>
  <inkml:trace contextRef="#ctx0" brushRef="#br0" timeOffset="10989.59">6287 5125 0,'0'0'0,"0"0"16,-9 0-16,1 0 15,-1 26-15,0 26 16,1 26-16,-10 61 15,1 17 1,8-35-16,1-17 16,8-9-16,0-17 15,0-26-15,0-26 16,0-17-16,0-9 16,0 0-16</inkml:trace>
  <inkml:trace contextRef="#ctx0" brushRef="#br0" timeOffset="11215.61">6608 5091 0,'0'0'0,"0"0"16,0 0-16,-8 0 16,-1 26-16,0 26 15,-8 34-15,-9 53 16,-9 25-1,18-25-15,-1-35 16,10-9-16,8-8 16,8-18-16,10-34 15,-10-27-15</inkml:trace>
  <inkml:trace contextRef="#ctx0" brushRef="#br0" timeOffset="12132.41">6643 5862 0,'0'-9'0,"0"0"0,0 9 15,0 0-15,9 0 16,8 0-1,0 0-15,10-8 16,7-1-16,1 0 16,8-17-16,1 0 15,-1 0 1,-17 0-16,0 0 0,-17 0 16,0 0-1,-1 0-15,-16-8 16,-1 8-16,-17 8 15,0 10-15,0 8 16,-9 17-16,0 9 16,1 26-16,8 9 15,8-9-15,18-9 16,0 0 0,18-8-16,-1-9 15,18 0-15,8 0 16,9-18-1,18 1-15,-9-18 16,8-8-16,-8-9 0,0 0 16,-18 0-1,0 9-15,-17 0 16,1 8-16,-19 0 16,1 1-16,0-1 15,-1 9-15,1 0 16,-9 0-16,0 0 15,0 0-15,0 0 16,-9 0-16,1 17 16,-10 1-16,-8 16 15,9 1 1,-1 0-16,10 8 16,8 0-1,0-17-15,0-9 0,8-8 16,1 0-1,8-9-15,1-9 0,8-17 16,9-9 0,-1-34-16,1-26 15,9 0-15,-10 8 16,-8-17-16,0 17 16,-17 44-16,0 9 15,-9 16-15,0 18 16,0 0-16,0 0 15,0 26-15,-9 26 16,9 43 0,0 18-16,9-18 15,-1-17-15,10-8 16,8 7-16,9-16 16,8 0-16,-8-35 15</inkml:trace>
  <inkml:trace contextRef="#ctx0" brushRef="#br0" timeOffset="13559.94">7998 5732 0,'0'0'0,"0"0"15,0 0-15,0 0 0,8 0 16,18 0-1,18 0-15,17-9 16,17-17-16,-43 17 16</inkml:trace>
  <inkml:trace contextRef="#ctx0" brushRef="#br0" timeOffset="14132.15">8996 5377 0,'0'0'0,"0"0"0,0 0 15,0 0-15,0 0 16,0 0-16,-8 8 16,-1 18-1,0 26-15,-8 26 16,0 17-16,-9 1 15,8-27-15,1-8 16,-1-18-16,18-17 16,0-9-16,0-8 15,0-9-15,0-9 16,0-17 0,18-34-16,-10-18 15,1 26-15,9 17 16,-1-8-16,9-1 15,-17 18 1,-1 9-16,1 17 16,8 0-16,1 0 15,16 26-15,10 17 16,-1 9-16,1 0 16,-10-8-16,-7-1 15,-1-17-15,-9 0 16,-8-17-16,-1-1 15,1 1-15,0-18 16,8-8-16,0-26 16,18-35-1,0-18-15,0-8 16,-9 26-16,0 35 16,0 17-16,0 18 15,-9 8-15</inkml:trace>
  <inkml:trace contextRef="#ctx0" brushRef="#br0" timeOffset="14537.15">9856 5541 0,'0'0'0,"0"0"0,0 0 16,0 0-16,0 0 15,-9 0-15,1 0 16,-1 0 0,0 17-16,-8 18 15,0 17-15,-1 0 16,18 9-16,0-18 16,9 0-16,8-17 15,1 0-15,16-17 16,1 0-16,17-18 15,0-8 1,0-18-16,-8-8 16,-18-9-16,-9 0 15,-17 0-15,-8 0 16,-10 17-16,-8 0 16,0 18-16,0 8 15,9 9-15,-1 0 16,10 0-16,8 0 15</inkml:trace>
  <inkml:trace contextRef="#ctx0" brushRef="#br0" timeOffset="14748.59">10282 5454 0,'0'0'0,"0"0"0,0 0 15,0 0-15,17 0 16,9 0-16,17 0 16,27-8-16,-1-1 15,1 1 1,8-1-16,0 9 16,0 9-16,-43-9 0</inkml:trace>
  <inkml:trace contextRef="#ctx0" brushRef="#br0" timeOffset="14948.53">10672 5454 0,'0'0'0,"0"0"0,0 0 16,0 0-16,-8 18 15,-1 16 1,0 36-16,-8-1 15,8 9 1,1-9-16,8-17 0,8-26 16,1-8-16</inkml:trace>
  <inkml:trace contextRef="#ctx0" brushRef="#br0" timeOffset="15631.38">12131 5550 0,'0'0'0,"0"0"16,0 0-16,0 0 15,-8-9-15,-1 0 16,0 9-16,-17 0 15,0 0-15,-9 9 16,1 8-16,-1 18 16,0 8-1,9 1 1,9-10-16,17-8 0,0 0 16,8-17-16,10 0 15,-1-1-15,9-16 16,9-10-16,8 1 15,1 0 1,-10 17-16,-7 0 16,-1 17-16,0 9 15,8 17-15,1 18 16,-9 17-16,0 17 16,0-8-16,-17-9 15,0-18-15,-18 1 16,0-18-16,1 0 15,-1-8-15,-17-9 16,0-17 0,0-9-16,-18-18 15,1-16-15,-9-35 16,8-18-16,18 0 16,26 27-16,0 42 15</inkml:trace>
  <inkml:trace contextRef="#ctx0" brushRef="#br0" timeOffset="16072.62">12809 5532 0,'-9'0'0,"0"0"0,0 0 15,-8 0-15,8 0 16,-8 0-16,-9 0 16,0 0-16,-9 0 15,-8 18-15,-1-1 16,-8 18 0,18 8-16,-1 0 0,17-17 15,1 0 1,17-8-16,0-10 15,0 1-15,9 0 16,8-9-16,1-9 16,-1 0-16,9-8 15,0 0-15,-9 8 16,1 9-16,-1 0 16,-8 17-1,8 1-15,1-1 16,-1 9-16,9 0 15,0 0-15,9-17 16,-1-1-16,-8 1 16,-17 0-16</inkml:trace>
  <inkml:trace contextRef="#ctx0" brushRef="#br0" timeOffset="16318.45">12887 5515 0,'0'0'0,"0"0"0,0 0 0,0 0 16,0 0 0,0 0-16,0 0 15,17-9-15,9 1 16,18-1-16,25-17 15,9 0-15,-17 9 16,-35 17-16</inkml:trace>
  <inkml:trace contextRef="#ctx0" brushRef="#br0" timeOffset="16571.32">13286 5065 0,'0'0'0,"-9"0"16,1 0 0,-10 0-16,10 0 15,-1 17-15,0 18 16,-17 34-16,0 18 16,0 43-1,-9 8-15,18-17 0,0-25 16,17-27-16,0-17 15,0-9-15,0-17 16,26-17 0,0-1-16</inkml:trace>
  <inkml:trace contextRef="#ctx0" brushRef="#br0" timeOffset="17137.09">13434 5628 0,'0'0'0,"0"0"16,0 0-16,0 0 15,0 0 1,0 0-16,0 0 16,0 0-16,0 0 15,0 8-15,0 10 16,17-1-16,1 0 16,8-8-16,8 0 15,1-1-15,8-16 16,1-1-1,-1 0-15,-8 1 16,-9-10-16,0 1 16,-9 0-16,-8-9 15,0 8-15,0 1 16,-18 0-16,0-1 16,-8 10-16,-9 8 15,-9 0-15,9 8 16,-17 10-1,-1 8-15,9 17 16,18 0-16,0 1 16,17 8-16,0-9 15,8-8-15,10-1 16,16-8-16,1 0 16,17-17-16,44-1 15,-35-8 1</inkml:trace>
  <inkml:trace contextRef="#ctx0" brushRef="#br0" timeOffset="18098.54">15509 5437 0,'-8'-8'0,"8"-1"0,0 0 15,0 1-15,0-1 16,0 0-16,0 9 16,0 0-16,-9 0 15,-9 9-15,-16 26 16,-27 34-1,0 35-15,0 17 16,-8 0-16,8-8 16,9-27-16,17-16 15,9-27-15,26-8 16,0-18-16</inkml:trace>
  <inkml:trace contextRef="#ctx0" brushRef="#br0" timeOffset="18315.32">14867 5524 0,'0'0'0,"0"0"15,17 17-15,18 26 16,17 18-16,17 8 16,9 1-1,1-1-15,-10-8 16,9-10-16,-8 1 15,-18-17-15,-9 0 16,-25-18-16</inkml:trace>
  <inkml:trace contextRef="#ctx0" brushRef="#br0" timeOffset="18697.48">16013 5472 0,'0'0'15,"-9"0"-15,0 0 16,1 0-16,-18 8 16,0 10-16,0 25 15,-9 18-15,18 8 16,-1 9-16,18-17 15,0-18-15,9-8 16,8-9-16,9-1 16,9-16-16,8-9 15,10-17 1,-1-9-16,8-26 16,-25-17-16,-9-1 15,-17 1-15,-18 17 16,1 9-16,-10 17 15,-8 8 1,0 18-16,9 0 16,17 0-16,0 0 15</inkml:trace>
  <inkml:trace contextRef="#ctx0" brushRef="#br0" timeOffset="19318.96">16777 5255 0,'0'0'0,"0"0"15,0 18-15,-9-1 16,1 26-16,8 1 16,0 16-16,0 27 15,-9-1 1,0-8-16,9-8 0,0-18 15,0-9 1,0-17-16,0 0 16,0-9-16,0-8 15,0-1-15,0-8 16,-8-8-16,-1-27 16,9-34-16,0-18 15,17-8-15,1 17 16,16 9-16,1 17 15,-9 9 1,0 8-16,0 9 16,9 9-16,8-1 15,10 10-15,-10 8 16,-17 8-16,0 1 16,-17 0-16,-1 8 15,1 0 1,-18 1-16,1 8 15,-27 8-15,-8 1 16,-10-9-16,1 0 16,0 0-16,0 0 15,0-9-15,17-8 16,18-1-16,0 1 16,8 0-16,9 8 15,0 0-15,17 1 16,1 8-1,8-9-15,8 0 16,1 9-16,0-8 16,-18-1-16</inkml:trace>
  <inkml:trace contextRef="#ctx0" brushRef="#br0" timeOffset="26347.31">16777 5550 0,'-9'0'0,"9"0"16,0 0-16,0 0 0,0 0 15,0 0-15,0 0 16,0 0-16,0 17 16,9 18-16,8 17 15,9 0-15,9 17 16,9-8-1,8-1-15,26 9 0,-9-8 16,-25-18 0,-1-17-16,-17 0 15,9-8-15,-18-10 16</inkml:trace>
  <inkml:trace contextRef="#ctx0" brushRef="#br0" timeOffset="26894.74">17906 5688 0,'0'0'0,"0"0"0,0 0 15,9 0-15,8 0 16,18 9-16,-1 0 16,10-9-1,8 8-15,0 1 16,-26-9-1</inkml:trace>
  <inkml:trace contextRef="#ctx0" brushRef="#br0" timeOffset="27346.76">18453 5394 0,'0'0'0,"0"0"0,0 0 15,0 0 1,17 0-16,9 9 16,9-1-16,0 1 15,8 8-15,-8 0 16,-9 1-16,-9-10 15,-8 10-15,0 8 16,-18 8-16,-17 18 16,-17 9-1,-9 0-15,-1-9 16,19-9-16,-1-17 16,18 0-16,-1-9 15,1-8-15,17 0 16,0-1-16,17 1 15,9 8-15,18-8 16,8-1-16,9 1 16,-1-9-1,10 0-15,-27 0 16</inkml:trace>
  <inkml:trace contextRef="#ctx0" brushRef="#br0" timeOffset="27962.71">19139 5654 0,'0'0'0,"0"0"16,0 0-16,0 0 15,0 0-15,0 0 16,17 0-16,9 0 16,35-9-16,26 0 15,-44 9-15</inkml:trace>
  <inkml:trace contextRef="#ctx0" brushRef="#br0" timeOffset="28696.83">19981 5593 0,'0'0'0,"0"0"0,0 0 15,0 0-15,0 0 16,0-9-16,0 1 15,-8-1-15,-1 0 16,-8-8-16,8 8 16,-17 1-16,0-1 15,0 9 1,-18 0-16,1 17 16,0 1-16,-1 16 15,1 1-15,8 8 16,18-8-16,-1-9 15,18 0-15,0-17 16,0-1-16,18 1 16,-1-18-1,18-8 1,17-9-16,-9-9 0,-8 9 16,-9 9-16,0 0 15,-17 8-15,-1 9 16,1 0-16,-9 17 15,-9 27 1,-8 25-16,-18 35 16,-8 17-16,-1 0 15,10-8-15,16-18 16,1-17-16,17-17 16,0-18-16,0-17 15,9-17-15,-1-1 16,10-16-16,-1-1 15,9-17-15,9-9 16,8-17 0,-8-25-16,-18-1 15,-8 26-15,-18 0 16,1 17-16,-1 0 16,0 18-16,1 0 15,-1-1-15,9 10 16,0-1-16,0 0 15,9 1 1,25-1-16,18-8 16,-25 8-16</inkml:trace>
  <inkml:trace contextRef="#ctx0" brushRef="#br0" timeOffset="29113.32">20285 5558 0,'0'0'0,"0"0"0,0 0 16,0 0-16,-8 18 15,-1 8 1,0 8-16,9 10 15,0 8-15,0 0 16,0-9-16,9-17 16,0 0-16,-1-9 15,1-8-15,-9 0 16,0-9-16,0 0 16,9-9-16,-1 0 15,10-8 1,-10-9-16,1-9 15,0 1-15,-1 16 16,1 1-16,-9 17 16,0 0-16,9 0 15,8 9-15,1-9 16,-10 0-16</inkml:trace>
  <inkml:trace contextRef="#ctx0" brushRef="#br0" timeOffset="29613.25">20598 5506 0,'0'0'0,"0"0"0,0 0 16,0 0-16,-9 0 16,1 0-16,-1 0 15,0 9-15,0 8 16,-17 9-16,0 18 15,0 8-15,0 8 16,9-16 0,8-1-16,9-17 15,0-9-15,18 1 16,-1-10-16,-8 1 16</inkml:trace>
  <inkml:trace contextRef="#ctx0" brushRef="#br0" timeOffset="30129.98">20659 5125 0,'0'0'0,"0"0"15,0 0-15,0 0 16,0 18-16,0 16 16,8 27-16,1 8 15,-18 27-15,9-1 16,-8 0-16,-1-8 16,0-27-16,1-8 15,-1-26-15,0 0 16,9-17-1,0 0-15,0-9 16,0-9-16,0 0 16,0-17-16,0 0 15,9 0-15,8 9 16,1 0-16,8-1 16,0 18-16,0 0 15,0 9 1,0 8-16,-17 1 15,-1-1-15,-8 0 16,-8 9-16,-1 0 16,-17 0-16,-9 0 15,0 0-15,18-17 16,0-1-16,8 1 16,9-9-16</inkml:trace>
  <inkml:trace contextRef="#ctx0" brushRef="#br0" timeOffset="30379.03">21162 5610 0,'0'0'0,"0"9"0,0 17 16,-8 9-16,-1 17 15,0-9-15,1 0 16,8 1 0,-9-18-16,9-18 15</inkml:trace>
  <inkml:trace contextRef="#ctx0" brushRef="#br0" timeOffset="30538.96">21284 5212 0,'0'0'0,"0"0"0,0 0 15,0 0-15,9 0 16,8 9-16,0-1 15</inkml:trace>
  <inkml:trace contextRef="#ctx0" brushRef="#br0" timeOffset="30812.6">21379 5567 0,'0'0'0,"0"0"0,0 0 15,0 0-15,0 0 16,0 0-16,0 0 16,18 0-16,-1 0 15,9 0-15,18 0 16,8 0-16,9-9 15,-1-8-15,-8 8 16,-26 9 0</inkml:trace>
  <inkml:trace contextRef="#ctx0" brushRef="#br0" timeOffset="31070.73">21718 5247 0,'0'0'0,"0"0"0,0 0 16,0 8-16,-9 10 15,1 8-15,-10 26 16,-8 0-16,0 25 16,-8 10-1,16 0-15,1-18 0,-1-8 16,18-9-1,0-9-15,18-17 16,-1 0-16,35-9 16,-17-8-16</inkml:trace>
  <inkml:trace contextRef="#ctx0" brushRef="#br0" timeOffset="31379.76">22065 5749 0,'0'0'0,"0"0"15,18 0-15,-1 0 16,18 0-16,0 0 16,8 0-16,-26 0 15</inkml:trace>
  <inkml:trace contextRef="#ctx0" brushRef="#br0" timeOffset="31946.21">22995 5576 0,'0'0'0,"0"0"0,0 0 16,0 0-16,0 0 16,0-9-16,-9 0 15,0 1 1,1-1-16,-19 0 16,1 1-16,-17 8 15,0 0-15,-1 8 16,1 10-16,8 16 15,0 1 1,18-9-16,0 0 16,8-9-16,9-8 15,0 0-15,0-9 16,17 0-16,1 0 16,-1 0-16,9 17 15,9 9-15,8 17 16,1 9-16,-1 18 15,-8 7-15,-9-7 16,-18-10-16,1-16 16,-18-1-1,1-8-15,-10-9 16,-8 0-16,-8-18 16,-10 1-16,-8-18 15,9 1-15,-1-27 16,1-17-16,17 9 15,8 8-15,27 0 16,17 9 0,-8 9-16</inkml:trace>
  <inkml:trace contextRef="#ctx0" brushRef="#br0" timeOffset="32412.9">23594 5567 0,'0'0'0,"0"0"16,0 0-16,-9 0 16,0-9-16,-8 9 15,-9 0-15,0 0 16,-9 0-16,0 18 15,-8 8 1,8 8-16,1 10 16,-1-1-16,17-8 15,10-9-15,8-9 16,0-8-16,0-1 16,0-8-16,8 0 15,10-8 1,-1-1-16,1 0 15,8-8-15,-9 8 16,-8 9-16,-1 0 16,1 0-16,0 18 15,-1-1-15,1 9 16,8 0-16,1 0 16,-1-17-16,1-1 15,16 1 1,-8-9-16,-8 0 15</inkml:trace>
  <inkml:trace contextRef="#ctx0" brushRef="#br0" timeOffset="32645.73">23507 5429 0,'0'0'0,"0"0"15,0 0-15,0 0 16,17 8-16,18 1 16,26-1-16,8-8 15,9-8-15,18-1 16,-9-8 0,-18 0-16,18 8 15,0 0-15,-52 9 16</inkml:trace>
  <inkml:trace contextRef="#ctx0" brushRef="#br0" timeOffset="32896.43">24037 5091 0,'0'0'0,"0"0"0,0 0 15,-9 26-15,-8 17 16,-9 35-16,-9 9 16,-9 25-1,1 9-15,8-25 16,18-10-16,0-8 16,8-26-16,9-8 15,0-19-15,17-16 16,-8 0-16</inkml:trace>
  <inkml:trace contextRef="#ctx0" brushRef="#br0" timeOffset="33279.48">24150 5749 0,'0'0'0,"0"0"0,0 0 16,0 0-16,8 9 15,10-1-15,8 1 16,8 0-16,1-9 16,9-9-1,-1 0-15,0-17 16,-8 9-16,-9 0 16,-8-1-16,-10 1 15,-8 8-15,-8 1 16,-1-1-1,0 0-15,-17 9 0,-9 0 16,-8 18 0,8 16-16,0 1 15,9 0-15,9 8 16,17 9-16,9-9 16,25 0-16,27-8 15,43-18-15,53-25 16,234-36-1</inkml:trace>
  <inkml:trace contextRef="#ctx0" brushRef="#br0" timeOffset="46411.02">2996 6693 0,'0'0'0,"0"0"0,0 0 0,0 0 0,0 0 16,0 0-16,-9 0 16,9 0-16,-8 0 15,-1 0-15,0 17 16,0 9-16,-8 9 15,8 26-15,-8 25 16,8 9 0,9-8-16,0 0 15,9 8-15,8-9 16,1-25-16,-1-18 16,1 1-16,-1-18 15,0 0-15,1-18 16,16 1-1,1-18-15,17-8 16,0-26-16,9-18 16,0-17-16,0-26 15,-9-8-15,-9 8 16,-17 8-16,-17 27 16,0 0-16,-1 17 15,-8 26-15,0 9 16,0 17-1,-8 0-15,-10 26 16,-8 34-16,-9 44 16,9 35-16,18 8 15,8-8 1,17-36-16,0-25 0,1-17 16,8-26-16,-9-9 15,27-9-15,34-8 16,-35-1-1</inkml:trace>
  <inkml:trace contextRef="#ctx0" brushRef="#br0" timeOffset="51397.23">4090 7204 0,'0'0'0,"0"0"0,-9 17 0,1 9 15,-18 26-15,-18 26 16,1 0 0,8 0-16,0-9 15,18-25-15,17-27 16,0-8-16</inkml:trace>
  <inkml:trace contextRef="#ctx0" brushRef="#br0" timeOffset="51611.04">3734 7317 0,'0'0'0,"0"0"16,9 0-16,8 17 15,9 9-15,9 8 16,8 18 0,9-8-16,-8-1 15,-9 0-15,8-8 16,9-9-16,-26-9 16</inkml:trace>
  <inkml:trace contextRef="#ctx0" brushRef="#br0" timeOffset="51982.32">4377 7282 0,'0'0'0,"0"0"0,-9 0 16,0 0-16,1 0 15,-1 9 1,-8 8-16,-1 9 16,9 8-16,9 10 15,0-1-15,9 0 16,9-17-16,-1 0 16,0-8-16,1-10 15,-1 1-15,0-18 16,1-8-16,-10-9 15,1-17 1,-18-1-16,1-8 16,-10 1-16,1 16 15,0 26-15,17 9 16,0 0-16,0 0 16</inkml:trace>
  <inkml:trace contextRef="#ctx0" brushRef="#br0" timeOffset="52644.64">4819 7282 0,'0'0'0,"0"0"15,0 0-15,0 0 16,0 0-16,0 0 16,0 0-16,-8 0 15,-1 9-15,0 8 16,1 9-16,-1 26 16,0 0-1,1 8-15,-1-16 16,0-1-16,1-17 15,-1 0-15,0-17 16,9-1-16,0 1 16,0-9-16,0-9 15,-8-8-15,-1-18 16,9-25 0,0 8-16,9 0 15,8 17-15,0 0 16,1 18-16,-1 0 15,0 0-15,1 8 16,-1 9-16,1 0 16,-1 0-1,0 0-15,-8 0 16,0 9-16,-9-9 16,0 17-16,-9 9 15,-17 8-15,0-8 16,0 0-1,0 0-15,8 0 0,1-17 16,8 0-16,1-1 16,8 1-16,0 0 15,0 8 1,17 0-16,9 9 16,9 9-16,17 0 15,17-1-15,-17-16 16</inkml:trace>
  <inkml:trace contextRef="#ctx0" brushRef="#br0" timeOffset="54295.9">5393 6710 0,'0'0'0,"0"9"15,-9 17-15,0 52 16,1 52-16,-1 26 16,-8 0-16,8-27 15,0-25-15,9-26 16,0-34-1,0-18-15,0-18 16</inkml:trace>
  <inkml:trace contextRef="#ctx0" brushRef="#br0" timeOffset="54682.32">5749 7152 0,'0'0'0,"0"0"16,0 0-16,-9 0 15,0 0-15,1 17 16,-1 1-16,9 16 16,0 1-1,9 8-15,-1-17 16,10 0-16,16 0 15,-8-17-15,0-1 16,1-16-16,-1-1 16,0-17-16,-9 0 15,-8-17-15,-9-18 16,-18-8 0,-8 8-16,0 27 15,0 16-15,0 10 16,9 8-16,-1 8 15,10 10-15,-1 8 16,9-9-16</inkml:trace>
  <inkml:trace contextRef="#ctx0" brushRef="#br0" timeOffset="55027.85">6252 7109 0,'0'-9'0,"0"9"0,0 0 16,0 0-16,0 0 16,-8 0-16,-1 17 15,0 9 1,9 9-16,0 0 16,0 8-16,0 9 15,18-9-15,-1-17 16,9 0-1,0-17-15,0-18 0,0 0 16,-8 1 0,-1-18-16,-8 0 15,-1-9-15,-16-8 16,-18-18-16,-9 18 16,0 8-16,18 9 15,-1 9-15,1 0 16,17 8-16</inkml:trace>
  <inkml:trace contextRef="#ctx0" brushRef="#br0" timeOffset="55312.1">6548 6823 0,'-9'-9'0,"0"9"15,9 0 1,0 0-16,0 0 0,0 0 15,9 18-15,8-1 16,18 17 0,26 18-16,0-8 15,-9-18-15,-18 0 16,-8 0-16,0-9 16,-17 18-16,-18 8 15,-17 18 1,-26 34-16,-8 9 0,-27 0 15,26-18 1,44-60-16</inkml:trace>
  <inkml:trace contextRef="#ctx0" brushRef="#br0" timeOffset="55711.23">7303 7031 0,'0'0'0,"0"0"0,0 0 0,0 0 16,0 0-1,17 8-15,18 1 16,0 0-16,8-9 15,18 0-15,0 0 16,-9 0 0,9 26-16,0 0 0,-35-9 15</inkml:trace>
  <inkml:trace contextRef="#ctx0" brushRef="#br0" timeOffset="55873.14">7399 7299 0,'-9'0'0,"0"0"0,9 0 16,0 0-16,0 0 16,0 0-16,18 9 15,8 0 1,8-1-16,27 10 16,26-18-16,-35 0 15</inkml:trace>
  <inkml:trace contextRef="#ctx0" brushRef="#br0" timeOffset="56127.87">8076 6788 0,'0'0'0,"0"0"16,0 0-16,0 9 15,-9 17-15,1 43 16,-1 35-16,0 17 16,-8 1-1,-1-1-15,10-26 16,8-8-16,0-35 16,0-26-16,0-18 15</inkml:trace>
  <inkml:trace contextRef="#ctx0" brushRef="#br0" timeOffset="56508.59">8441 7195 0,'0'-8'0,"0"8"0,0 0 15,0 0-15,0 0 16,0 0 0,-9 17-16,0 0 15,9 9-15,0 0 16,0 9-16,9-9 16,0 0-16,8 0 15,0-18-15,9-8 16,0-8-16,1-1 15,-1-17 1,0 0-16,0-26 16,-18-8-16,1-1 15,-18 18-15,1 8 16,-10 18-16,1 17 16,8 8-16,1 1 15</inkml:trace>
  <inkml:trace contextRef="#ctx0" brushRef="#br0" timeOffset="56862.91">9283 6918 0,'0'0'16,"0"0"-16,-9 0 0,1 0 15,-10 9 1,-8 8-16,-9 9 15,1 9-15,-1 8 16,18 0-16,-1 9 16,1-8-16,17-18 15,0 0-15,9 0 16,8-9-16,0-8 16,9-1-1,9 1-15,-9-18 16,0 1-16,0-10 15,-17-8-15,0-8 16,-18-10-16,0-8 16,-8 0-16,8 18 15,9 16-15,0 1 16,0 8-16</inkml:trace>
  <inkml:trace contextRef="#ctx0" brushRef="#br0" timeOffset="57110.89">9405 6676 0,'0'0'0,"0"0"0,0 0 16,0 8-16,17 10 15,0 8-15,18 0 16,0 8-16,-1 1 15,10-9-15,-18 0 16,0 8-16,-9 1 16,-17 8-16,-26 35 15,-43 52 1,-53 43-16,-121 183 16</inkml:trace>
  <inkml:trace contextRef="#ctx0" brushRef="#br0" timeOffset="59149.56">10412 7152 0,'0'0'0,"0"0"0,0 0 16,0 0-16,0 0 15,0 9-15,0 8 16,0 9 0,-18 35-16,-8 17 15,0-1 1,-8 1-16,16-34 0</inkml:trace>
  <inkml:trace contextRef="#ctx0" brushRef="#br0" timeOffset="59811.22">11098 6667 0,'0'0'0,"0"0"0,0 0 16,0 0-16,0 0 16,0 0-16,-9 0 15,0 9-15,1 17 16,-1 26-16,-8 43 15,-1 26 1,18 0-16,0 1 16,18-27-16,-1-17 15,0-26-15,10-9 16,-1-17-16,8-17 16,1-9-16,8-18 15,10-16-15,16-18 16,-8-35-16,0-34 15,-1-9 1,-7-26-16,-19 26 16,-25 61-16,0 34 15,-1 18-15,-8 8 16,0 9-16,0 26 16,-8 35-16,-1 52 15,9 8-15,0-17 16,0-9-16,0-17 15,17-9 1,27 18-16,-10-35 16</inkml:trace>
  <inkml:trace contextRef="#ctx0" brushRef="#br0" timeOffset="60027.35">12070 7178 0,'0'0'0,"0"0"0,0 0 16,-8 17-16,-1 1 15,0 16-15,-17 27 16,-8 8-16,-1-8 16,0-9-16,9-9 15,17 0-15,9-25 16</inkml:trace>
  <inkml:trace contextRef="#ctx0" brushRef="#br0" timeOffset="60178.01">11853 7256 0,'0'0'0,"0"0"0,0 9 0,0 8 15,18 9 1,-1 9-16,0 8 15,18 0-15,-9 0 16,-8-8 0</inkml:trace>
  <inkml:trace contextRef="#ctx0" brushRef="#br0" timeOffset="60545.36">12392 7299 0,'-9'0'0,"0"0"16,1 0-16,-1 0 15,0 0-15,1 0 16,-1 0 0,0 9-16,1 17 15,-1 26-15,9-9 16,0 0-16,9-8 15,-1-9-15,10 0 16,-10-17 0,1-1-16,0 1 15,-1-9-15,1 0 16,0-9-16,-1-17 16,-8 0-16,-8-8 15,-1-1-15,-8 9 16,-1 9-16,1 17 15,8 0-15,9 0 16</inkml:trace>
  <inkml:trace contextRef="#ctx0" brushRef="#br0" timeOffset="61111.26">12696 7325 0,'0'0'0,"0"0"0,0 0 15,0 0-15,0 9 16,-9 17-16,0 8 16,1 10-16,-1-1 15,0 0-15,1 1 16,-1-18-1,9 0-15,0-18 16,0 1-16,0 0 16,0-9-16,-9-9 15,1-17-15,8-26 16,0-17-16,8 8 16,1 9-16,0 18 15,8 8-15,0 8 16,1 1-16,-1 8 15,0 9 1,1 0-16,-10 0 16,1 0-16,0 0 15,-1 9-15,-8 0 16,0-1-16,-8 10 16,-1-1-16,0 0 15,-8 9-15,0 0 16,-1-9-1,10 1-15,8-1 16,0 9-16,0 0 16,0-9-16,17 1 15,0 16-15,18-8 16,0 0-16,-18-8 16</inkml:trace>
  <inkml:trace contextRef="#ctx0" brushRef="#br0" timeOffset="66342">13364 6702 0,'0'0'0,"0"0"0,0 0 16,-8 17-16,-1 35 15,-8 60-15,-1 36 16,1 16-16,-1 1 15,1-44-15,17-26 16,0-17 0,0-26-16,9-34 15,-1-10-15</inkml:trace>
  <inkml:trace contextRef="#ctx0" brushRef="#br0" timeOffset="66714.56">13694 7256 0,'-8'-9'0,"-1"1"0,0 8 16,1 0-16,-1 0 15,0 8-15,9 10 16,0 8-16,0 8 15,0 1 1,18 8-16,-1-17 16,9 0-16,0-17 15,0-1-15,9-16 16,0-1-16,-9-8 16,0-9-16,-18-18 15,-8-16-15,-17-18 16,-9 0-1,0 35-15,0 8 16,8 18-16,-8 17 16,18 8-16,8 18 15,0-8-15</inkml:trace>
  <inkml:trace contextRef="#ctx0" brushRef="#br0" timeOffset="67008.53">14198 6918 0,'-9'0'0,"9"0"15,-8 0-15,8 0 16,-9 0-16,0 17 16,1 9-16,-1 18 15,-9 25 1,1 0-16,17 1 16,0-1-16,0 0 15,9 0-15,8-34 16</inkml:trace>
  <inkml:trace contextRef="#ctx0" brushRef="#br0" timeOffset="67391.36">14267 6875 0,'0'0'0,"0"0"0,0 0 0,0 0 15,0 0 1,0 0-16,18 8 16,8 18-16,26 9 15,0 8-15,9 1 16,8-10-1,-8-8-15,-9 0 0,-8-8 16,-18-10-16,0 10 16,-9-1-16,-8 0 15,-18 18 1,-17 26-16,-35 34 16,-26 9-16,1 0 15,25-26-15,35-52 16</inkml:trace>
  <inkml:trace contextRef="#ctx0" brushRef="#br0" timeOffset="67774.8">15127 7109 0,'0'0'0,"0"0"16,0 0-16,0 0 16,0 0-16,17 0 15,10 0-15,7 8 16,18 1-16,0 0 16,9-9-16,-9 8 15,-17 10 1,-18-10-16</inkml:trace>
  <inkml:trace contextRef="#ctx0" brushRef="#br0" timeOffset="67947.27">15231 7325 0,'0'0'0,"0"0"0,0 0 0,0 0 16,9 0-1,8 0-15,18 0 16,9 0-16,16 0 16,-34 0-16</inkml:trace>
  <inkml:trace contextRef="#ctx0" brushRef="#br0" timeOffset="68242.89">16048 6814 0,'0'0'0,"0"0"0,0 0 16,0 0-16,0 0 15,0 18-15,0 25 16,8 52-16,-16 26 16,-1 9-16,-8 9 15,-1-18-15,1-26 16,17-8 0,8-52-16</inkml:trace>
  <inkml:trace contextRef="#ctx0" brushRef="#br0" timeOffset="69242.84">16473 7109 0,'0'0'0,"-9"8"0,-8-8 16,8 0-16,-17 0 15,9 18 1,-9-1-16,9 18 15,-1-1-15,9 18 16,9 0-16,0 0 16,18-9-16,-1-17 15,1 0-15,8-17 16,8 0-16,10-18 16,-1-17-1,1 0-15,-1-17 16,-8 0-16,-9-18 15,-9-8-15,-8 8 16,-18 18-16,1 8 16,-1 18-16,-9-1 15,1 18-15,-9 9 16,9 17-16,17-9 16</inkml:trace>
  <inkml:trace contextRef="#ctx0" brushRef="#br0" timeOffset="69460.41">16942 7048 0,'0'0'0,"0"0"16,0 0-16,0 0 15,0 17-15,0 1 16,0 16-16,-9 18 15,1 0-15,-1 9 16,0 0 0,9-1-16,0-8 0,9-26 15</inkml:trace>
  <inkml:trace contextRef="#ctx0" brushRef="#br0" timeOffset="69774.64">17098 6866 0,'0'0'0,"0"0"16,0 0-16,0 0 15,0 0-15,18 17 16,-1 1-16,9 8 15,18 8-15,8 1 16,0 8 0,0-8-16,-9 0 15,-8-9-15,-9 8 16,-9 1-16,-8 0 16,-18 34-16,-25 17 15,-1-8-15,18-34 16</inkml:trace>
  <inkml:trace contextRef="#ctx0" brushRef="#br0" timeOffset="70162.48">17845 7741 0,'0'0'0,"0"0"16,0 0-16,0 9 16,-9 8-16,1 9 15,-18 26 1,-9 8-16,9 1 15,26-35-15</inkml:trace>
  <inkml:trace contextRef="#ctx0" brushRef="#br0" timeOffset="71076.5">18479 6849 0,'0'0'0,"0"-9"15,0 1-15,0-1 16,0 9-16,0 0 16,0 0-16,0 9 15,0 34-15,0 35 16,0 34-16,17 18 15,-8 9-15,0-35 16,8-18-16,1-25 16,-1-9-1,9-9-15,0-17 16,-9-17-16,9 0 16,9-18-16,9-26 15,16-25-15,1-36 16,9-16-16,-1-27 15,-17 9 1,-8 35-16,-18 34 16,-18 18-16,1 17 15,0 17-15,-9 9 16,0 9-16,-9 26 16,0 43-16,-8 26 15,8 8-15,1-8 16,8-17-16,0-9 15,8-18 1,10-16-16,-1-1 16,9-17-16,-17-17 15</inkml:trace>
  <inkml:trace contextRef="#ctx0" brushRef="#br0" timeOffset="71329.28">19565 7420 0,'0'0'0,"0"0"15,0 0-15,0 0 16,0 0-16,-9 9 16,0 8-16,-17 18 15,0 8 1,-9 1-16,1 8 15,-1-9-15,0 0 16,18 1-16,-1-18 16,10-18-16,8-8 15</inkml:trace>
  <inkml:trace contextRef="#ctx0" brushRef="#br0" timeOffset="71508.07">19278 7420 0,'0'0'0,"0"0"0,0 18 16,0-1-16,17 9 16,1 9-16,-1-1 15,0 1-15,18 0 16,17-1 0,-8-8-16,-27-8 15</inkml:trace>
  <inkml:trace contextRef="#ctx0" brushRef="#br0" timeOffset="71877.12">19721 7490 0,'0'0'0,"0"0"0,0 0 0,0 0 16,0 0-16,0 17 15,0 9-15,0 9 16,0 8-16,0 0 16,0-8-1,0-9-15,9 0 0,8-9 16,0-8 0,1 0-16,-1-1 15,9-16-15,9-1 16,-1-17-16,-7 0 15,-1-17-15,-18-9 16,1 0 0,-18 17-16,1 18 0,-1-1 15,0 18 1,-8 0-16,-1 0 16,1 18-16,8-1 15</inkml:trace>
  <inkml:trace contextRef="#ctx0" brushRef="#br0" timeOffset="72430.27">20103 7446 0,'0'0'0,"0"0"16,0 0-16,0 18 15,0-1-15,0 18 16,0-1-16,0 10 15,0 8-15,0 0 16,0 0 0,0-9-16,0 0 15,0-17-15,0-9 16,0 1-16,0-10 16,0 1-16,0-9 15,0-9-15,0-8 16,0-26-16,9-18 15,8-8 1,0 0-16,9 17 16,0 8-16,0 10 15,-8 16-15,-1 1 16,1 8-16,-1 9 16,-8 0-16,-1 0 15,1 9-15,0 0 16,-1 8-1,-8 0-15,-8 1 16,-1-1-16,0 0 16,1-8-16,-1 0 15,0-1-15,1 1 16,-1 0-16,9-1 16,0 1-16,0 8 15,0 1-15,9-1 16,-1 0-1,10 1-15,8 8 16,0-18-16</inkml:trace>
  <inkml:trace contextRef="#ctx0" brushRef="#br0" timeOffset="73259.45">21405 6736 0,'0'0'0,"0"0"15,0 0-15,0 0 16,0 0-16,0 9 15,0 17 1,0 26-16,0 43 16,-8 26-16,-1 9 15,-8 0-15,-1-17 16,10-18-16,-1-8 16,9-27-16,0-16 15,9-27-15</inkml:trace>
  <inkml:trace contextRef="#ctx0" brushRef="#br0" timeOffset="73507.59">21701 7161 0,'0'0'0,"0"0"16,0 0-16,0 0 16,-9 17-16,0 9 15,1 9-15,-1 17 16,-8 8-16,-1 1 16,10-1-1,-1-25-15</inkml:trace>
  <inkml:trace contextRef="#ctx0" brushRef="#br0" timeOffset="73907.39">21909 7265 0,'0'0'0,"0"0"15,0 0-15,0 0 16,0 0-16,0 17 16,0 0-16,0 1 15,0 8-15,0 8 16,9-8-16,-1-9 16,10 9-1,8 0-15,9-17 16,-1 0-16,1-18 15,0 0-15,-9 1 16,0-10-16,-9-8 16,1 0-16,-10-17 15,1 9 1,-9-1-16,-9 18 16,1-1-16,-1 10 15,0 8-15,1 0 16,8 8-16</inkml:trace>
  <inkml:trace contextRef="#ctx0" brushRef="#br0" timeOffset="78677.48">22343 6935 0,'0'0'0,"0"0"15,0 0-15,0 0 16,0 0-16,0 0 16,0 0-16,0 0 15,0 0 1,0 0-16,0 0 16,9 18-16,17 16 15,9 10-15,17 8 16,17-9-16,-8 0 15,0-17-15,-18 0 16,-17 0-16,0-17 16,-17 0-1,0 8-15,-18 9 16,-17 17-16,-17 18 16,-18 8-16,-17 0 15,0 9-15,8-17 16,18-9-16,17 0 15,27-17 1</inkml:trace>
  <inkml:trace contextRef="#ctx0" brushRef="#br0" timeOffset="78956.1">23021 7273 0,'0'0'0,"0"0"16,0 0-16,8 0 15,10 0-15,-1 0 16,18 0-16,0 0 15,8 0 1,9 0-16,18 0 16,-18 9-16,-35 0 15</inkml:trace>
  <inkml:trace contextRef="#ctx0" brushRef="#br0" timeOffset="79138.1">23099 7472 0,'0'0'0,"0"0"0,0 0 15,0 0-15,17 0 16,1 0-16,8 9 16,26 0-16,35 17 15,-27-9-15</inkml:trace>
  <inkml:trace contextRef="#ctx0" brushRef="#br0" timeOffset="79606.03">23767 6858 0,'0'0'0,"0"0"0,0 0 0,0 0 16,0 0-16,0 0 15,0 25-15,0 45 16,9 34-16,-9 52 15,-9 25-15,1-16 16,-1-18-16,9-34 16,0-27-16,0-16 15,0-27 1,0-17-16</inkml:trace>
  <inkml:trace contextRef="#ctx0" brushRef="#br0" timeOffset="79910.89">24080 7273 0,'0'0'0,"0"0"16,0 0-16,0 0 15,0 18-15,0 16 16,0 18-16,0 9 16,-9-1-16,1 1 15,-1-9-15,9-9 16,0-8-16,9-26 15</inkml:trace>
  <inkml:trace contextRef="#ctx0" brushRef="#br0" timeOffset="80161">24262 7308 0,'0'0'0,"0"0"0,0 0 16,0 0-16,0 0 15,0 17-15,9 18 16,0 17-16,-9 17 16,0-8-16,-9-1 15,0 1 1,9-18-16,0-8 15,0-26-15</inkml:trace>
  <inkml:trace contextRef="#ctx0" brushRef="#br0" timeOffset="80509.46">24480 6987 0,'0'0'0,"0"0"0,0 0 15,0 0-15,0 0 16,0 18-16,17-1 16,0 18-1,18-1-15,0 10 16,-1-10-16,19 1 15,-1 0-15,-9-9 16,1 0-16,-18 0 16,0-9-16,-9 9 15,-8 17-15,-18 9 16,-8 17-16,-18 9 16,-17 26-1,26-34-15</inkml:trace>
  <inkml:trace contextRef="#ctx0" brushRef="#br0" timeOffset="80823.67">25296 7897 0,'0'0'0,"-9"8"0,0 10 15,-8 16-15,-9 18 16,-17 0-16,8 9 16,26-26-1</inkml:trace>
  <inkml:trace contextRef="#ctx0" brushRef="#br0" timeOffset="81508.44">25921 6953 0,'0'0'0,"-9"0"16,1 0-1,-1 0-15,0 0 16,9 0-16,-8 8 16,-1 18-16,0 18 15,-8 34-15,8 26 16,1 26-16,8-9 16,0-17-16,8-9 15,10-17 1,-1-17-16,0-18 15,1-17-15,-1-18 16,0 1 0,9-18-16,9-8 0,26-26 15,17-52-15,9-35 16,-9 0-16,0-9 16,-17 18-16,-18 34 15,-16 44 1,-19 17-16,1 17 15,-9 9-15,0 9 16,-9 43-16,1 35 16,-10 43-16,9-1 15,9-25-15,0-8 16,0-1-16,9-26 16,9-17-16,34 9 15,-18-27 1</inkml:trace>
  <inkml:trace contextRef="#ctx0" brushRef="#br0" timeOffset="81756.39">26946 7542 0,'0'0'0,"0"0"0,0 8 16,-9 10-16,0 16 16,-17 18-16,0 0 15,-8 9 1,-1 0-16,17-10 16,18 1-16,0-34 15</inkml:trace>
  <inkml:trace contextRef="#ctx0" brushRef="#br0" timeOffset="81922.92">26737 7498 0,'0'0'0,"0"0"0,0 18 16,9 8-16,8 8 15,1 10-15,8 8 16,0-9-16,9 26 15,-18-25 1</inkml:trace>
  <inkml:trace contextRef="#ctx0" brushRef="#br0" timeOffset="82267.81">27198 7637 0,'0'0'0,"0"0"0,0 0 16,0 0 0,0 0-16,-9 9 15,0 8-15,0 18 16,1-1-16,8 18 16,0-8-16,0-10 15,8-8-15,10 0 16,-1-17-16,1-1 15,-1-16-15,0-1 16,9 0 0,0-17-16,0-8 15,-17-1-15,0-8 16,-9 8-16,-9 18 16,0 0-16,1 8 15,8 9-15,0 0 16</inkml:trace>
  <inkml:trace contextRef="#ctx0" brushRef="#br0" timeOffset="82826">27614 7689 0,'-8'-9'0,"8"9"0,0 0 16,0 0-16,0 0 16,0 18-16,0 8 15,0 8-15,0 18 16,-9-9-16,9 1 16,-9-18-1,9 0-15,-8-9 16,8-8-16,0-1 15,0-8-15,0 0 16,0-8-16,0-10 16,0-16-16,17-27 15,0 9-15,1 0 16,8 18-16,0-1 16,0 18-1,-9-1-15,1 10 16,-1 8-16,9 0 15,0 0-15,-17 0 16,-1 0-16,1 8 16,-9 1-16,-9 0 15,1 8-15,-1 0 16,-8-8-16,8 8 16,-8 1-1,8-10-15,9 10 16,0-1-16,0 0 15,9 18-15,17-1 16,8 1-16,36 8 16,-18-17-16</inkml:trace>
  <inkml:trace contextRef="#ctx0" brushRef="#br0" timeOffset="83294.42">28274 7204 0,'0'-9'0,"0"1"16,0-1-16,0 0 15,0 9-15,0 0 16,0 0 0,9 26-16,0 35 15,8 51-15,-8 27 16,-18 0-16,0-9 16,1-27-16,8-16 15,0-26-15,0-9 16,0-18-16,0-25 15,0 0-15</inkml:trace>
  <inkml:trace contextRef="#ctx0" brushRef="#br0" timeOffset="83689.78">28648 7412 0,'0'0'0,"0"0"16,0 0-16,0 8 16,0 18-16,0 9 15,0 17 1,0 0-16,0 9 15,0-18-15,0 0 16,0 9-16,0-26 16</inkml:trace>
  <inkml:trace contextRef="#ctx0" brushRef="#br0" timeOffset="83907.55">29012 7412 0,'0'0'0,"0"0"16,0 0-16,0 0 15,0 8-15,0 18 16,0 18-16,0 8 16,0 0-1,0 8-15,0-8 16,9 0-16,0-26 15</inkml:trace>
  <inkml:trace contextRef="#ctx0" brushRef="#br0" timeOffset="84239.31">29073 7152 0,'0'0'0,"0"0"16,0 0-16,0 0 0,0 0 16,9 17-16,8 1 15,18 8 1,0 8-16,17 1 16,17 0-16,-8-1 15,-9 1-15,-8-1 16,-1-8-16,-17 9 15,-9 0-15,-17 17 16,-17 17 0,-18 9-16,-25 17 15,-19 0-15,19-8 16,16-35-16,27-35 16</inkml:trace>
  <inkml:trace contextRef="#ctx0" brushRef="#br0" timeOffset="84595.48">30028 7524 0,'0'0'0,"0"0"0,0 0 15,0 0-15,0 0 16,0 0-16,0 0 15,18 9-15,-1 0 16,18-1 0,0 1-16,-1-9 15,10 9-15,-18-1 16</inkml:trace>
  <inkml:trace contextRef="#ctx0" brushRef="#br0" timeOffset="84772.97">29985 7793 0,'0'0'0,"0"0"0,0 0 16,0 0-16,0 0 16,17 0-16,1 0 15,34-9 1,-9 9-16</inkml:trace>
  <inkml:trace contextRef="#ctx0" brushRef="#br0" timeOffset="85374.56">30879 7187 0,'0'0'0,"0"0"16,0 0-16,0 0 15,0 0-15,0 0 16,-8 8-16,-1 44 16,-8 35-1,-9 43-15,0 17 16,0-8-16,17-27 16,18-17-16,-1-60 15</inkml:trace>
  <inkml:trace contextRef="#ctx0" brushRef="#br0" timeOffset="86241.2">31357 7325 0,'0'0'0,"0"0"16,0 0-16,0 0 15,0 0-15,-9 18 16,1 7-16,-1 36 16,-8 8-1,-9 1-15,8-10 16,1-8-16,26 9 16,-1-18-16</inkml:trace>
  <inkml:trace contextRef="#ctx0" brushRef="#br0" timeOffset="86671.01">31739 7455 0,'0'0'0,"0"0"0,-9 0 0,1 9 15,-1 8-15,-17 9 16,9 9-16,-1 8 16,1 0-16,17-8 15,0-9-15,0 0 16,9-9-16,8 1 15,0-10-15,1 1 16,-1-9 0,9-9-16,0 1 15,0-18-15,-8 0 16,-10-18-16,1 1 16,0 8-16,-18 1 15,0 16-15,1 1 16,-1 8-16,9 9 15,0 0-15,0 0 16</inkml:trace>
  <inkml:trace contextRef="#ctx0" brushRef="#br0" timeOffset="87005.49">31982 7230 0,'0'0'0,"0"0"0,0 0 15,0 0-15,0 0 16,18 0-16,-1 17 16,18 1-16,17 8 15,0 0 1,9 8-16,8-8 15,-17 0-15,-8 0 16,-18-9-16,-9 1 16,-8 8-16,-18 8 15,-26 18-15,-17 9 16,-26 26-16,-17-1 16,-10 1-16,53-35 15</inkml:trace>
  <inkml:trace contextRef="#ctx0" brushRef="#br0" timeOffset="93437.99">1789 8555 0,'0'0'0,"0"0"16,0 0-16,0 0 0,0 0 15,17 0-15,1 0 16,16 9-16,27-1 16,-17 1-1,8 0-15,-9-1 16,0 1-16,1-9 15,-9 0-15,8 9 16,-26-1-16</inkml:trace>
  <inkml:trace contextRef="#ctx0" brushRef="#br0" timeOffset="93713.84">1728 8927 0,'0'0'0,"0"0"0,0 0 15,0 0 1,9 0-16,17 0 16,17 0-16,9 0 15,18 9-15,17 0 16,-1-1-16,-16-8 15,-1 0 1,-8 0-16,-17 0 16,-10 0-16,-8 0 15,-17 9-15</inkml:trace>
  <inkml:trace contextRef="#ctx0" brushRef="#br0" timeOffset="93954.74">1650 9430 0,'0'0'0,"0"0"0,0 0 15,0 0-15,9 0 16,25 0-16,1 0 15,43 0-15,0 0 16,27 0 0,25-9-16,0 9 15,-60 9-15</inkml:trace>
  <inkml:trace contextRef="#ctx0" brushRef="#br0" timeOffset="94871.19">3769 8555 0,'-9'-9'0,"0"1"0,1-1 15,-1 0-15,9 1 16,-9-1-16,9 9 16,0 0-1,0 0-15,-8 0 16,-1 17-16,-8 27 15,-9 25-15,8 18 16,9 8-16,9-17 16,0 8-16,18-8 15,8 0-15,-9-26 16,1-17 0,-1-9-16,9-17 15,9-18-15,0-8 16,17-18-16,8-26 15,19-25-15,-19-18 16,-8 0 0,-8 9-16,-18 25 15,-9 10-15,-8 25 16,0 9-16,-9 9 16,0 17-16,0 0 15,-9 0-15,0 26 16,1 26-16,-1 26 15,9 17-15,0 0 16,17 0-16,1 1 16,8-27-1,0-17-15,0-17 16,35 8-16,25-34 16,-42-18-16</inkml:trace>
  <inkml:trace contextRef="#ctx0" brushRef="#br0" timeOffset="95103.81">4872 8858 0,'0'0'0,"0"0"15,0 0-15,0 9 16,0 8-16,-9 0 15,0 18-15,-17 0 16,0 17 0,-9 8-16,1 1 15,-1-9-15,18-17 16,17-9-16</inkml:trace>
  <inkml:trace contextRef="#ctx0" brushRef="#br0" timeOffset="95270.85">4602 8962 0,'0'0'0,"0"0"0,0 17 0,9 9 16,8 18-16,1 8 16,8 0-16,9-9 15,-9-8 1,-9-9-16</inkml:trace>
  <inkml:trace contextRef="#ctx0" brushRef="#br0" timeOffset="95762.9">5115 8997 0,'0'0'0,"0"0"16,0 0-16,0 0 15,0 0-15,0 0 16,-9 0-16,0 8 16,1 10-16,-1 8 15,0 26-15,9 8 16,0-8-16,0-8 16,9-10-1,8-8-15,1-9 16,-1-8-16,0 0 15,1-18-15,-1-8 16,9-9-16,-8-9 16,-10-8-1,-16 0-15,-1 8 0,-17 0 16,0 18 0,0 8-16,8 9 15,-8 9-15,18 0 16</inkml:trace>
  <inkml:trace contextRef="#ctx0" brushRef="#br0" timeOffset="96328.81">5462 8979 0,'0'0'0,"0"0"0,0 0 16,0 9-16,0 8 15,0 1-15,9-1 16,-1 26-16,1 9 16,-9 0-1,-9-17-15,9-9 16,-8-9-16,8-8 16,0 0-16,0-9 15,0 0-15,0-9 16,0-8-16,0-9 15,8-18-15,10 1 16,8 8 0,0 1-16,0 8 15,0 8-15,0 1 16,0 17-16,0 0 16,-8 0-16,-10 0 15,1 9-15,0-1 16,-9-8-16,-9 9 15,0 0 1,-17 8-16,0-8 16,-9-1-16,18 1 15,0 0-15,-1-1 16,10 1-16,8 0 16,0 8-16,0 0 15,0 9-15,17 9 16,0 0-16,9-9 15,9-1-15,-9-16 16,9 0 0,43-27-16,-26 10 15</inkml:trace>
  <inkml:trace contextRef="#ctx0" brushRef="#br0" timeOffset="96653.67">6148 8183 0,'0'0'0,"0"0"15,0 26-15,17 26 16,1 34-16,-9 61 16,-9 27-16,-9-1 15,0 9-15,9-18 16,0-34-16,0-17 16,0-27-16,0-16 15,0-36 1,9-25-16,-9-9 15</inkml:trace>
  <inkml:trace contextRef="#ctx0" brushRef="#br0" timeOffset="97272.8">7016 9049 0,'-8'-9'0,"-1"0"16,9 1-16,0-1 15,0 0-15,-9 1 16,1-10-16,-1 1 15,0 0-15,1-1 16,-1 1-16,-17 0 16,0-1-1,-9 1-15,0 17 16,9 0-16,0 17 16,0 1-16,0 8 15,0 8-15,9 10 16,-1-1-16,1 9 15,17-9-15,0-8 16,9-9-16,8-9 16,0-8-1,18 0-15,0-18 16,0-8-16,-1-9 16,1-9-16,-9 0 15,0 1-15,-17 16 16,0 1-16,-1 8 15,1 9-15,-9 0 16,0 0 0,0 0-16,0 18 15,9 25-15,8 18 16,0 8-16,1-8 16,8-18-16,0-17 15,0 0-15,26-9 16,-17 0-16</inkml:trace>
  <inkml:trace contextRef="#ctx0" brushRef="#br0" timeOffset="97809.76">7416 8252 0,'0'0'0,"0"0"0,0 0 15,9 17-15,-1 18 16,10 25-16,-10 18 16,1 35-1,0 8-15,-18-8 0,0-9 16,1-9-1,-1-8-15,0-18 16,9-26-16,0-17 16,0 0-16,0-17 15,0 0-15,0-9 16,0-9-16,0-8 16,9-9-16,0 0 15,-1 8 1,1 1-16,0 0 15,8 8-15,0 9 16,1 0-16,17 0 16,-9 9-16,0-1 15,0 10-15,-9-1 16,-8 9-16,-9-9 16,-9 9-16,-8 0 15,-9-8 1,0-1-16,-9 9 15,0-18-15,0 1 16,27-9-16,8 0 16</inkml:trace>
  <inkml:trace contextRef="#ctx0" brushRef="#br0" timeOffset="98340.77">7928 8313 0,'-8'0'0,"-1"0"15,9 0-15,-9 0 16,9 0-16,0 0 16,0 0-16,-8 8 15,8 9-15,0 1 16,0-1-16,17 18 15,0-1-15,18 1 16,17 8-16,9-8 16,8 8-1,-8-8-15,-17-9 16,-1 0-16,-17 0 16,0-17-16,-17 8 15,-1 0-15,-16 18 16,-18 8-1,-26 26-15,-35 1 0,-9 16 16,1-8-16,-1 0 16,27-34-1,17-10-15,26-17 16</inkml:trace>
  <inkml:trace contextRef="#ctx0" brushRef="#br0" timeOffset="98753.82">8640 8694 0,'0'0'0,"0"0"15,0 0-15,0 0 16,0 0-1,18 0-15,-1 8 16,18 1-16,17 0 16,9-1-16,8-8 15,-8 9 1,-9 0-16,-9-9 16,1 0-16,-9 0 0,-18 0 15</inkml:trace>
  <inkml:trace contextRef="#ctx0" brushRef="#br0" timeOffset="98953.98">8649 9057 0,'0'0'0,"0"0"0,0 0 16,17 0-16,1 9 15,16 0-15,19-1 16,-1 1-16,43-9 16,-25 0-16</inkml:trace>
  <inkml:trace contextRef="#ctx0" brushRef="#br0" timeOffset="99824.12">10151 8321 0,'0'0'0,"0"0"0,0 0 16,0 0-16,0 0 15,0 0-15,0 0 16,0 26-16,0 26 16,9 61-16,-18 51 15,1 9-15,-1 1 16,9-27-1,0-26-15,0-34 16,9-18-16,8-8 16,0-35-16</inkml:trace>
  <inkml:trace contextRef="#ctx0" brushRef="#br0" timeOffset="100607.77">11133 8772 0,'0'0'0,"0"0"0,0 0 16,0 0-16,0 0 15,0 0 1,0 0-16,-9-9 16,0 0-16,-17 9 15,0 0-15,-17 9 16,-18 26-16,0-1 15,9 9-15,0 9 16,17 0-16,0 0 16,18 18-16,0-1 15,17-8 1,17-18-16,0-9 16,9-8-16,9 0 15,17-17-15,9 0 16,0-18-16,-9-17 15,0-9 1,0-8-16,-8-17 16,-1-1-16,-8 9 15,-9 0-15,-17 17 16,-1 18-16,-8 0 16,0 17-16,0 0 15,0 0-15,0 0 16,0 26-16,0 17 15,9 26-15,0 9 16,8 0 0,0-17-16,1-9 15,8-9-15,0-8 16,9-9-16,-18-18 16</inkml:trace>
  <inkml:trace contextRef="#ctx0" brushRef="#br0" timeOffset="101387.12">11801 9438 0,'0'0'0,"0"0"0,9 18 16,0-1 0,-9 35-16,-35 35 15,-35 34-15,36-61 16</inkml:trace>
  <inkml:trace contextRef="#ctx0" brushRef="#br0" timeOffset="104774.91">12809 9040 0,'-9'-9'0,"0"1"0,0-1 0,1 0 16,8 9-16,0 0 16,-9-8-16,0-1 15,1 0-15,-1 1 16,-17-1-16,0 0 15,0 9-15,0 0 16,0 0 0,-9 0-16,0 18 15,1-1-15,-1 9 16,0 0-16,9 9 16,9 17-16,-1 8 15,10-8-15,8-8 16,0-1-16,17-17 15,0 0-15,9 0 16,1-18 0,7 1-16,10-18 15,-10 1-15,10-18 16,-9 0-16,-9-9 16,0 1-16,0-1 15,-18 0 1,1 18-16,0 0 0,-9-1 15,0 10 1,0 8-16,0 0 16,0 0-16,0 26 15,0 8-15,8 18 16,10 0-16,-1 0 16,1-9-16,8 1 15,8-18-15,18-9 16,-8-8-16</inkml:trace>
  <inkml:trace contextRef="#ctx0" brushRef="#br0" timeOffset="108061.59">13477 8650 0,'0'0'0,"0"0"0,0 0 0,0 0 16,0 0-16,0 0 15,0 0-15,-8 0 16,-1 0-16,0 0 16,-17 0-1,0 18-15,-9 8 16,-8 17-16,-1 26 15,10 0-15,8 9 16,8 18-16,10 8 16,-1-9-16,18 0 15,8-17-15,18 0 16,-1-9 0,1-17-16,17-17 15,18-9-15,-1-17 16,1-18-16,8-17 15,9 0-15,-18-17 16,-8-1-16,0 1 16,-18-18-16,-17 1 15,-17-10 1,-18-7-16,-17-1 16,0 0-16,-9 8 15,1 18-15,-1 9 16,0 8-16,0 9 15,1 9-15,-10 17 16,1-9-16,26 9 16</inkml:trace>
  <inkml:trace contextRef="#ctx0" brushRef="#br0" timeOffset="108327.6">13408 9222 0,'0'0'0,"0"0"0,0 0 0,0 0 15,8 0-15,18 0 16,9 0-16,17-9 15,0 1-15,9-1 16,-9 0 0,-8 1-16,-27 8 15</inkml:trace>
  <inkml:trace contextRef="#ctx0" brushRef="#br0" timeOffset="108542.87">13755 8884 0,'0'0'0,"0"0"0,0 0 16,0 17-16,-9 9 16,1 18-16,-10 25 15,-8 26-15,0 1 16,0-19-16,18-16 15,16-44 1</inkml:trace>
  <inkml:trace contextRef="#ctx0" brushRef="#br0" timeOffset="109102.95">14389 8694 0,'0'0'0,"0"0"16,0 0-1,0 0-15,0 0 16,0 0-16,0 26 15,9 17-15,-1 35 16,1 17-16,-18 18 16,9 8-16,0-34 15,0-10-15,0-7 16,0-27-16,0-17 16,0-9-16,0-8 15,0 0 1,0-9-16,0-9 15,0 0-15,18-17 16,-1 0-16,0 9 16,10 0-16,7 8 15,1 9-15,8 0 16,-8 9 0,-9 8-16,0 0 15,-17-8-15,0 8 16,-18 1-16,0-1 15,-17 0-15,-26 9 16,-9 0-16,-8-8 16,17-10-16,26 1 15,8-18-15,10 9 16</inkml:trace>
  <inkml:trace contextRef="#ctx0" brushRef="#br0" timeOffset="109422.1">14910 8581 0,'0'0'0,"0"0"0,0 0 16,0 0-16,0 0 15,17 9-15,9 8 16,9 9-16,17 9 16,52 8-1,18 18-15,-26-18 16,-27-17-16,-17 0 16,-17 0-16,-9 0 15,-17 17-15,-35 35 16,-87 78-16,-87 43 15,-26 18-15,-52 86 16</inkml:trace>
  <inkml:trace contextRef="#ctx0" brushRef="#br0" timeOffset="212180.91">2145 10824 0,'0'-9'0,"0"1"0,0 8 15,0 0-15,0 0 16,0 0-16,9-9 16,17 0-16,17 9 15,27-8-15,-1 8 16,0-9 0,1 9-16,-9-9 15,-9 9-15,-9 0 16,-8 0-16,-9 0 15,-9 9-15,9 0 16,-17-1-16</inkml:trace>
  <inkml:trace contextRef="#ctx0" brushRef="#br0" timeOffset="212716.34">2188 11222 0,'0'0'0,"0"0"15,-26-8-15,26 8 16</inkml:trace>
  <inkml:trace contextRef="#ctx0" brushRef="#br0" timeOffset="213327.08">2154 11093 0,'0'0'0,"0"0"15,0 0-15,0 0 16,0 0 0,0 0-16,8 0 15,18 8-15,26 1 16,18 0-16,8-1 15,18 1-15,-1 0 16,1-9-16,-10 8 16,-51 1-16</inkml:trace>
  <inkml:trace contextRef="#ctx0" brushRef="#br0" timeOffset="214745.53">4116 9941 0,'0'0'0,"0"0"16,0 0-16,0 0 15,0 0-15,0 0 16,-9 8-16,1 10 16,-1 8-1,-8 26-15,-1 17 16,-8 0-16,0 9 15,0 17-15,0 9 16,0-8-16,9 8 16,-1 8-16,1 18 15,0 0-15,-1-9 16,18 9 0,0 0-16,9-17 15,8 8-15,1 9 16,-1-9-16,9-8 15,9 25-15,0 1 16,17-18 0,0 9-16,0-9 15,9-8-15,-1-27 16,10-8-16,17-26 16,-26-26-16</inkml:trace>
  <inkml:trace contextRef="#ctx0" brushRef="#br0" timeOffset="-213924.88">4672 9975 0,'0'0'0,"0"0"16,0 0-16,0 18 16,-9 25-1,0 26-15,-8 27 16,8 25-16,-8 17 15,0-34-15,8-26 16,18-26-16,-1-34 16</inkml:trace>
  <inkml:trace contextRef="#ctx0" brushRef="#br0" timeOffset="-213342.33">5341 10045 0,'0'0'0,"8"8"16,-8 1-16,-8 0 15,-1 8-15,0 0 16,0 18-16,1 0 15,-1 17-15,0 8 16,9 1 0,0-9-16,9 8 15,8-8-15,10-8 16,-1-18-16,8-18 16,1 1-16,0-18 15,0 1-15,-1-18 16,10-18-16,-18 1 15,0-18-15,-9-17 16,-8 9 0,-18 17-16,-17 18 15,0-1-15,0 18 16,-17-1-16,-1 18 16,9 9-16,1 8 15,-1 18-15,9 0 16,26-18-16</inkml:trace>
  <inkml:trace contextRef="#ctx0" brushRef="#br0" timeOffset="-212922.36">6053 10201 0,'0'0'0,"0"0"0,0 0 16,0 8-16,0 10 15,0-1-15,0 17 16,8 1-1,10 0-15,-1-9 16,0 0-16,1-9 16,8-8-16,0-1 15,0-16-15,0-1 16,9-17-16,-1-9 16,1-17-16,-17 0 15,-10 1-15,-16 16 16,-19 0-1,1 18-15,-17 17 16,0 0-16,8 26 16,17 17-16,10-25 15</inkml:trace>
  <inkml:trace contextRef="#ctx0" brushRef="#br0" timeOffset="-212473.75">6938 10062 0,'-8'0'0,"-1"0"0,0 0 16,1 17-16,-10 1 16,1 16-16,-1 1 15,1 0-15,8-1 16,9 18 0,0-9-16,18 1 15,-1-18-15,18 0 16,0-9-16,-1-8 15,18-18-15,1 0 16,-10-8 0,0-9-16,-17 0 15,-17 0-15,-18-17 16,-8-1-16,-18 10 16,-25 8-16,-27 26 15,-26 35-15,61-10 16</inkml:trace>
  <inkml:trace contextRef="#ctx0" brushRef="#br0" timeOffset="-211858.53">4750 11214 0,'-9'-9'0,"-8"-8"0,0 0 0,-1 8 15,-8 9 1,0 0-16,9 0 16,-9 17-16,8 1 15,1 16-15,0 1 16,-1 17-16,18 8 16,18-8-16,-1-8 15,18-18-15,-1-9 16,19-8-1,7-27-15,10-8 16,-9-17-16,-9 0 16,-9-1-16,-17-16 15,-8-10-15,-18 1 16,-27 17-16,1 18 16,0 16-16,0 1 15,18 17 1</inkml:trace>
  <inkml:trace contextRef="#ctx0" brushRef="#br0" timeOffset="-211472.46">5532 10919 0,'0'0'0,"0"9"0,0 17 15,-9 26 1,0 9-16,1-1 16,8 1-16,0 8 15,8 9-15,18-9 16,-8-43-16</inkml:trace>
  <inkml:trace contextRef="#ctx0" brushRef="#br0" timeOffset="-211006.66">6183 11075 0,'0'0'0,"0"0"15,-9 0-15,0 18 16,1-1-16,-1 18 15,9-1-15,0 9 16,0 1 0,9-10-16,-1-8 15,1 0-15,9-17 16,8 0-16,0-1 16,0-16-16,8-1 15,-8-17-15,1-17 16,-1-1-16,-18-7 15,1-1 1,-18 17-16,1 0 16,-18 18-16,-9 0 15,-9 17-15,10 8 16,16 18-16,10-8 16</inkml:trace>
  <inkml:trace contextRef="#ctx0" brushRef="#br0" timeOffset="-210605.29">7008 10945 0,'-9'0'0,"0"9"0,1 0 16,-1 8-16,0 0 15,1 18-15,8 0 16,0-1-16,0 1 16,8 0-16,10-9 15,-1-1 1,9-16-16,0 0 15,9-1-15,0-16 16,-1-1-16,1-8 16,-9-9-16,0 0 15,-17-9-15,-18 1 16,-17 8-16,-17 8 16,-27 10-1,-34 25-15,35 0 16</inkml:trace>
  <inkml:trace contextRef="#ctx0" brushRef="#br0" timeOffset="-210039.86">4585 11837 0,'0'0'0,"0"0"16,0 0-16,0 0 15,0 0-15,-9 18 16,9 8-16,0 26 15,0-9-15,18-8 16,-1-1-16,18 1 16,17-9-1,0-17-15,9-1 16,8-16-16,1-18 16,-9-9-16,-9-17 15,-18 9-15,-8-1 16,-17 1-16,-18 8 15,-8 1 1,-9 16-16,9 1 16,-9 17-16,8 0 15</inkml:trace>
  <inkml:trace contextRef="#ctx0" brushRef="#br0" timeOffset="-209592.13">5688 11759 0,'0'0'0,"0"0"15,0 0-15,-9 0 16,0 0-16,-8 0 16,0 9-16,-1 0 15,10 8-15,-10 26 16,1 9-16,0-8 16,17-1-16,0-17 15,8 0-15,10 0 16,-1-9-16,0-8 15,18 0 1,0-18-16,8 0 16,1-17-16,-10-8 15,-8-1-15,-17 0 16,0 1 0,-18 8-16,0 8 15,-17 1-15,-8 0 16,8 17-16,26 0 15</inkml:trace>
  <inkml:trace contextRef="#ctx0" brushRef="#br0" timeOffset="-209035.69">6226 11785 0,'0'0'0,"0"0"0,0 0 0,-8 0 16,-1 9 0,0 8-16,9 18 15,0 0-15,0-1 16,18 1-16,-1 0 15,0-9-15,18 0 16,0 0 0,17-18-16,0 1 0,-9-18 15,1-17 1,-1 0-16,-17-8 16,0-1-16,-17 9 15,0-9-15,-18 9 16,0 0-16,-8 9 15,-9 0 1,0 8-16,0 9 16,17 0-16,9 0 15,0 0-15</inkml:trace>
  <inkml:trace contextRef="#ctx0" brushRef="#br0" timeOffset="-208738.19">7338 11621 0,'0'0'0,"0"0"15,0 0-15,0 0 16,-9 26-16,0 34 16,-17 53-16,9 43 15,-18 234-15</inkml:trace>
  <inkml:trace contextRef="#ctx0" brushRef="#br0" timeOffset="-207822.91">4776 12487 0,'0'0'0,"0"0"16,0 0-16,0 17 16,0 9-16,0 18 15,0 16-15,17 18 16,1-17-16,8-9 15,0-18-15,0-8 16,9-17-16,-1 0 16,1-18-1,-9-17-15,0 0 16,0-17-16,-17-1 16,-9-16-16,-17-9 15,-9 17-15,-9 8 16,0 27-16,18 17 15,-1 9 1,10-1-16</inkml:trace>
  <inkml:trace contextRef="#ctx0" brushRef="#br0" timeOffset="-207358.36">5679 12643 0,'0'0'0,"-9"0"0,1 0 15,-1 0 1,-8 9-16,-1 8 16,-8 9-16,9 26 15,0 8-15,-1-8 16,1 0-16,17-17 16,0-9-16,17 0 15,1-9-15,16-8 16,10 0-1,8-18-15,9-17 16,-1-17-16,-25-9 16,-9 0-16,-17-9 15,-9 0-15,-9 18 16,-17 9-16,-9 8 16,-8 17-1,0 9-15,34 9 16</inkml:trace>
  <inkml:trace contextRef="#ctx0" brushRef="#br0" timeOffset="-207042.8">6469 12556 0,'0'0'0,"0"0"0,0 0 16,0 9-1,0 8-15,-8 18 16,-1 25-16,-8 18 15,-1 9-15,1 0 16,17-27-16,0-16 16,9-36-16</inkml:trace>
  <inkml:trace contextRef="#ctx0" brushRef="#br0" timeOffset="-206521.3">7034 12695 0,'0'0'0,"0"0"16,0 0 0,0 0-16,0 0 15,-9 0-15,0 8 16,1 10-16,-10 16 16,1 18-16,0 0 15,-1 0-15,18 0 16,0-8-16,18-1 15,-1 0-15,9-17 16,9-9 0,0-8-16,8-9 15,9-9-15,9-16 16,0-1-16,-1-18 16,-16-16-16,-9-1 15,-9 9-15,-18 0 16,1 17-16,-18 1 15,-17 8-15,-8 8 16,-10 1 0,-8 0-16,9 17 15,8 0-15,18 8 16,8-8-16</inkml:trace>
  <inkml:trace contextRef="#ctx0" brushRef="#br0" timeOffset="-205809.19">7598 9993 0,'0'0'0,"0"0"0,0 0 16,9 0-16,8 0 15,9 17-15,18 26 16,17 35-16,8 18 16,9 51-16,9 26 15,9 26 1,-1 18-16,-34-18 16,-18 9-16,-25 17 15,-18 9-15,-26 0 16,-44 17-16,-34 17 15,-18-8-15,-43 9 16,-69 86-16</inkml:trace>
  <inkml:trace contextRef="#ctx0" brushRef="#br1" timeOffset="-149983.97">16916 15830 0,'0'0'0,"-9"0"15,1 0-15,-1 0 16,0 0-16,1 0 15,-1 0-15,9 0 16,0 0-16,0 0 16,0 0-1,0 0-15,17 0 16,1 0-16,25 0 16,18 9-16,43-1 15,18 1-15,17-9 16,8 0-16,-25-9 15,-18 9-15,-17 0 16,-18 0-16,-17-8 16,-8 8-1,-18 0-15,0-9 16,0 0-16,0 1 16,0-1-16,0-17 15,-9 9-15</inkml:trace>
  <inkml:trace contextRef="#ctx0" brushRef="#br1" timeOffset="-149666.81">17958 15466 0,'0'0'0,"0"0"0,0 0 0,0 0 16,0 0-16,0 0 15,17 18 1,1-1-16,16 9 16,10 8-16,8 1 15,9 0-15,0-1 16,-18-8-16,0 9 16,-8-9-16,-9-9 15,0 1 1,-17 8-16,-26 34 15,-53 44-15,-51 17 16,-36 18-16,27 8 16,87-77-16</inkml:trace>
  <inkml:trace contextRef="#ctx0" brushRef="#br1" timeOffset="-148617.45">12209 15769 0,'0'0'0,"0"0"0,0 0 16,-8 0-16,-1 0 16,0 0-16,-17 0 15,0 0-15,-17 9 16,-1 8-16,1 1 16,0 25-16,-10 18 15,19-1-15,16-8 16,1 9-1,17-18-15,9 0 16,8 1-16,18-18 16,8 0-16,18-18 15,17-16-15,26-27 16,9-17-16,-9-26 16,1-9-16,-62 53 15</inkml:trace>
  <inkml:trace contextRef="#ctx0" brushRef="#br1" timeOffset="-148291.58">12861 15761 0,'-9'-9'0,"0"9"0,1 0 15,-10 0-15,1 0 16,-1 17-16,-8 9 16,0 18-16,-8 8 15,16 8 1,1 1-16,17-1 15,9-16-15,8-10 16,0-8-16,1 0 16,16-17-16,1 0 15,0-18-15,-9 0 16,0-17-16,0-8 16,-17-27-16,-1 0 15,-16 1 1,-18 8-16,0 9 15,0 8-15,0 18 16,8-1-16,1 18 16,8 0-16,9 0 15</inkml:trace>
  <inkml:trace contextRef="#ctx0" brushRef="#br1" timeOffset="-147825.92">13008 15908 0,'0'0'0,"0"0"16,0 0-16,0 0 15,0 17-15,9 1 16,0 16-16,-1 1 16,-8-1-16,0-8 15,0 0 1,0-8-16,0-10 16,0 1-16,0-9 15,0 0-15,9-17 16,8-18-16,18-8 15,0-9-15,0 17 16,-9 1-16,0 16 16,0 18-1,-18 0-15,10 18 16,-1 16-16,-8 18 16,0 17-16,-1-8 15,1-18 1,0-17-16,-1 0 0,1-17 15,-9-9 1,0 0-16</inkml:trace>
  <inkml:trace contextRef="#ctx0" brushRef="#br1" timeOffset="-147600.7">13304 15804 0,'0'0'0,"0"0"0,0 0 16,8 0 0,10 9-16,16-1 15,27 1-15,17-18 16,18 1-16,-18-18 16,9 0-16,8-9 15,1-8-15,-53 8 16</inkml:trace>
  <inkml:trace contextRef="#ctx0" brushRef="#br1" timeOffset="-147334.2">13694 15458 0,'0'0'0,"0"0"0,0 0 16,0 8-16,-8 18 15,-1 9-15,-8 25 16,-1 10-16,-8 16 16,9 10-16,-1-1 15,10-9-15,8-16 16,0-10-16,17-8 16,0-8-16,1-18 15,17-18 1,-1-8-16,-16 0 15</inkml:trace>
  <inkml:trace contextRef="#ctx0" brushRef="#br1" timeOffset="-147017.7">13990 15969 0,'0'0'0,"0"8"0,8 10 15,-8 16-15,9 1 16,0 17-16,-1-9 16,1 0-16,0 1 15,-9-1-15,-9-17 16,0 0 0,1-9-16,-1-8 15,0 0-15,9-9 16,0 0-16,0-9 15,0-17-15,26-17 16,18-18 0,8 0-16,17-8 0,-8 8 15,9 10 1,-18 25-16</inkml:trace>
  <inkml:trace contextRef="#ctx0" brushRef="#br1" timeOffset="-146423.45">14719 15951 0,'0'0'0,"0"0"0,0 0 15,-9 0-15,-8 0 16,8 0 0,1 0-16,-1 0 15,0 9-15,-8 8 16,-1 1-16,1-1 16,-9 0-16,9 18 15,-1-1-15,18 1 16,0 0-1,0 8-15,9 0 16,8-17-16,1 0 16,-1-17-16,0 0 15,1-1-15,-1-8 16,-8-8-16,8-1 16,-8-17-16,0-9 15,-9 1-15,-9-1 16,0 0-1,-8 18-15,0 0 16,-1 17-16,18 0 16,0 0-16,0 8 15</inkml:trace>
  <inkml:trace contextRef="#ctx0" brushRef="#br1" timeOffset="-146184.18">15084 15397 0,'0'0'0,"0"0"0,0 0 16,0 0-16,0 9 16,0 34-1,0 44-15,-9 51 16,0 35-16,-8-8 15,0-1-15,17-16 16,8-44-16,10-61 16</inkml:trace>
  <inkml:trace contextRef="#ctx0" brushRef="#br1" timeOffset="-145197.14">14285 16774 0,'0'0'0,"0"0"0,0 0 15,0 0-15,0 0 16,0 0-16,0 0 15,-9-9-15,0 1 16,-17 8-16,0 0 16,-8 0-1,-27 26-15,0 8 16,9 10-16,17-1 16,9 0-16,9-17 15,17 0-15,0 0 16,0-9-16,8-8 15,10 0 1,17-18-16,17-17 16,8-17-16,-7-9 15,-19 17-15,-8 18 16,-17 0-16,0 17 16,-9 0-16,-9 8 15,-8 44-15,-27 43 16,-8 35-1,0 26-15,0-26 16,17 9-16,18-18 16,17-43-16,8-26 15,1-17-15,9-9 16,-1-18-16,0 1 16,18-18-16,0-25 15,8-27-15,-8-26 16,-9-8-16,-17-18 15,-18 27 1,0 25-16,-8 18 16,0 8-16,-1 18 15,1 0-15,-1-1 16,10 10-16,-1-1 16,9 9-16,0 0 15,0 0 1,17-9-16,27-8 15,8-18-15,52-8 16,200-44-16</inkml:trace>
  <inkml:trace contextRef="#ctx0" brushRef="#br1" timeOffset="-144647.77">14702 16731 0,'-9'0'0,"0"0"15,1 0-15,-1 0 16,0 8-16,1 10 16,-10 16-16,1 18 15,-1 9-15,1 0 16,8-1 0,9-17-16,0 1 15,0-10-15,0-8 16,0-17-16,0 0 15,9-1-15,0-16 16,8-10-16,9-8 16,0-17-1,0 0-15,0-1 0,-8 10 16,-10 17 0,1-1-16,0 1 15,-9 8-15,0 9 16,0 0-16,0 18 15,0 8-15,8 17 16,1 35-16,0 8 16,8-25-16,0-18 15,36-8 1,-19-18-16</inkml:trace>
  <inkml:trace contextRef="#ctx0" brushRef="#br1" timeOffset="-144164.03">15197 16523 0,'0'0'0,"0"0"0,0 0 15,0 0-15,0 17 16,0 9-1,0 9-15,0 25 0,0 27 16,0-9 0,-9 0-16,0-9 15,1-17-15,8-9 16,0-17-16,0-8 16,0-1-16,0-8 15,0-1-15,0-8 16,0 0-16,0-8 15,0-1-15,8 0 16,10 1 0,-1-1-16,9 0 15,-17 9-15,-1 0 16,1 0-16,0 0 16,-1 18-16,-16-1 15,-1 18-15,-8-1 16,-9 10-1,8-18-15,1 0 16,0 0-16,17-18 16,0-8-16,0-8 15,0-1-15</inkml:trace>
  <inkml:trace contextRef="#ctx0" brushRef="#br1" timeOffset="-144001.66">15631 16895 0,'0'0'0,"0"18"16,0-1-16,0 18 15,0-1-15,0-8 16,0 0-16,8-17 16,-8-9-1</inkml:trace>
  <inkml:trace contextRef="#ctx0" brushRef="#br1" timeOffset="-143841.35">15692 16289 0,'0'0'0,"0"0"0,0 0 15,0 0-15,8 0 16,18 9-16,0-9 15</inkml:trace>
  <inkml:trace contextRef="#ctx0" brushRef="#br1" timeOffset="-143533.39">15822 16705 0,'0'0'0,"0"0"0,0 0 16,0 0 0,0 0-16,0 0 15,17 0-15,9 0 16,9 0-16,17 0 15,0 0-15,9-9 16,-9 0 0,0-8-16,9 0 15,0-9-15,-35 17 16</inkml:trace>
  <inkml:trace contextRef="#ctx0" brushRef="#br1" timeOffset="-143284.9">16160 16315 0,'0'0'0,"0"0"0,0 0 15,0 0-15,-8 26 16,-1 9-16,0 25 16,-8 18-16,-9 26 15,9 26-15,-1-9 16,10-17-16,8 0 15,0-9 1,17-17-16,0-26 16,18-17-16,35-35 15,-18-9-15</inkml:trace>
  <inkml:trace contextRef="#ctx0" brushRef="#br1" timeOffset="-142617.33">17506 12729 0,'0'0'0,"0"0"0,0 0 15,-8-8-15,-1-1 16,0-17-16,-17 0 16,0 0-16,0 9 15,9 0 1,0-1-16,-1 1 15,1 0-15,8 8 16,0 0-16,1 9 16,8 0-16,0 0 15,0 0-15,0 9 16,17 17-16,9 43 16,18 35-1,34 17-15,9 1 16,17-18-16,9 8 15,0-17-15,-9-17 16,-9-17-16,-17-9 16,-17-9-16,-9-17 15,-8-17-15,-18 0 16,-18-1-16,1-8 16,0 0-1,-9 0-15</inkml:trace>
  <inkml:trace contextRef="#ctx0" brushRef="#br1" timeOffset="-142346.08">18288 13085 0,'0'0'0,"0"0"0,0 0 16,0 0-16,0 0 15,0 0-15,0 17 16,17 9-16,1 26 15,8 8-15,0 1 16,0 0 0,0-1-16,0-16 0,-9-18 15,-8 0 1,0-9-16,-1-8 16,-16 8-16,-27 18 15,-52 25-15,-69 44 16,-209 113-16</inkml:trace>
  <inkml:trace contextRef="#ctx0" brushRef="#br1" timeOffset="-140399.41">14719 11448 0,'0'0'0,"0"0"0,0 0 16,0 0-16,9 0 15,25 0-15,36-9 16,51 0-16,18 1 15,0-1-15,-17-17 16,-18 0-16,-17 0 16,8 9-16,1-1 15,-53 10-15</inkml:trace>
  <inkml:trace contextRef="#ctx0" brushRef="#br1" timeOffset="-140134.78">15483 10919 0,'0'0'0,"0"0"16,0 0-16,0 0 15,-9 0 1,1 26-16,-10 18 16,-8 34-16,-17 8 15,0 27-15,8-1 16,0-16-16,18-1 15,-1-17-15,18-9 16,0 9-16,18-17 16,-1-9-16,9-18 15,26-8 1,9-26-16,-26-8 16</inkml:trace>
  <inkml:trace contextRef="#ctx0" brushRef="#br1" timeOffset="-139718.2">16048 11422 0,'0'0'0,"-9"0"0,0 0 16,1 0-16,-1 0 16,-9 0-16,-8 17 15,-17 18-15,0 8 16,8 9-16,0 0 15,0-9-15,18 0 16,0 1 0,8-18-16,9-9 15,0-8-15,0-1 16,9 1-16,-1-9 16,1-9-16,8 1 15,1-1-15,-1-8 16,-8 8-16,-1 0 15,1 1 1,0-1-16,0 9 16,-9 0-16,8 0 15,10 9-15,-1 8 16,0 0-16,9-8 16,0 0-16,9-1 15,0-16-15,-18 8 16</inkml:trace>
  <inkml:trace contextRef="#ctx0" brushRef="#br1" timeOffset="-139402.04">16187 11439 0,'0'0'0,"0"0"0,0 0 16,8 17-1,10 9-15,-1 18 16,9-1-16,0 9 16,0-9-16,-9 0 15,-8-17-15,0 0 16,0-8-16,-9-10 16,0 1-1,0 0-15,0-1 16,0-8-16,-9 0 15,0-8-15,9-10 16,0-16-16,18-27 16,16-8-16,18 0 15,-8 17-15,-18 26 16</inkml:trace>
  <inkml:trace contextRef="#ctx0" brushRef="#br1" timeOffset="-138801.62">16890 11526 0,'0'0'0,"0"0"0,0 0 15,0 0-15,0-9 16,0 0 0,0 1-16,-9-1 15,1 0-15,-1 1 16,-9 8-16,-8 0 15,-8 17-15,-1 18 16,0-1-16,9 1 16,9 0-1,-1-9-15,10 0 16,8-9-16,0-9 16,0 1-16,8 0 15,1-1-15,9 1 16,8 8-16,8 1 15,1 25-15,8 9 16,1 0-16,-18-9 16,-17 1-1,-1-1-15,1 0 16,-18-17-16,1 0 16,-1-8-16,-8-10 15,-10 1-15,1-1 16,-8-16-16,-1-9 15,9-18 1,9 0-16,17-17 16,0 26-16</inkml:trace>
  <inkml:trace contextRef="#ctx0" brushRef="#br1" timeOffset="-138368.96">16933 11630 0,'0'0'0,"0"0"15,0 0-15,0 0 16,0 0-16,0 0 16,0 0-16,18 8 15,-1 1 1,0 0-16,18-1 15,0-16-15,8-1 16,1 0-16,-18-8 16,0-9-16,0 9 15,-17-1-15,-1 1 16,1 0-16,-18-1 16,1 1-16,-1 0 15,-8 8-15,-10 9 16,1 0-1,0 17-15,9 9 16,0 9-16,-1 17 16,18 0-16,0-9 15,18 0-15,8 1 16,8-18-16,36 0 16,-9-18-16,-44-8 15</inkml:trace>
  <inkml:trace contextRef="#ctx0" brushRef="#br1" timeOffset="-137518.77">17246 11335 0,'0'0'0,"0"0"0,0 0 15,0 0-15,0 0 16,0 0-16,0 0 15,17 0-15,27-9 16,8 1 0,26-1-16,18-8 15,8-9-15,-35 17 16,-43 9-16</inkml:trace>
  <inkml:trace contextRef="#ctx0" brushRef="#br1" timeOffset="-137251.8">17550 11006 0,'0'0'0,"0"0"0,0 0 0,0 0 15,-9 17-15,9 9 16,-8 35-1,-1 17-15,-9 34 16,10 10-16,-1-18 16,9-9-16,0-26 15,9-8-15,8-18 16,18-8-16,26-18 16,-27-17-16</inkml:trace>
  <inkml:trace contextRef="#ctx0" brushRef="#br1" timeOffset="-136335.12">18705 11361 0,'0'0'0,"0"0"16,0 0-16,0-9 15,-9 1-15,0-1 16,1 0-16,-10-8 15,-8 8-15,0 9 16,-17 0-16,-1 18 16,1-1-16,0 18 15,8-1 1,9 10-16,8-18 16,10 0-16,8-9 15,0-8-15,8-1 16,10 1-16,8 0 15,0-18-15,0 0 16,-9 9-16,1 0 16,-10 0-1,1 0-15,-9 9 16,-9 26-16,-25 43 16,-27 51-16,-9 19 15,1 8-15,17-9 16,8-26-16,18-26 15,18-25-15,8-27 16,0-8 0,8-9-16,10-18 15,-1 1-15,18-18 16,0-8-16,8-35 16,18-35-16,-18 1 15,-8-1-15,-9 9 16,-17 0-16,-18 18 15,0 16 1,1 10-16,-1 16 16,9 1-16,-9 0 15,9 8-15,0 0 16,0 9-16,0-8 16,18-1-16,25-8 15,35-18-15,0-8 16,-52 34-16</inkml:trace>
  <inkml:trace contextRef="#ctx0" brushRef="#br1" timeOffset="-135849.59">19122 11326 0,'0'0'0,"-9"0"0,-8 9 16,8 0-16,0 8 15,1 18 1,-10 17-16,1 17 15,-1 9-15,18-17 16,0-18-16,0 0 16,0-17-16,9 0 15,0-17-15,-1-1 16,10-16-16,8-10 16,9-16-1,-1-18-15,-8 0 16,0 9-16,-17 17 15,0 8-15,0 1 16,-1 0-16,-8 17 16,0 0-16,0 17 15,0 18-15,-8 25 16,-1 9 0,9 1-16,0-18 15,9-18-15,-1-25 16,1-9-16</inkml:trace>
  <inkml:trace contextRef="#ctx0" brushRef="#br1" timeOffset="-135379.61">19495 11006 0,'0'0'0,"0"0"0,0 0 0,0 0 15,0 0-15,0 17 16,9 18-16,8 26 16,0 8-16,-8 17 15,0 10 1,0-10-16,-9-16 16,0-18-16,0-18 15,0-8-15,0-8 16,0-1-16,0-8 15,0-1 1,0 1-16,0-9 16,0 0-16,0-9 15,8 1-15,10-1 16,-1 0-16,0 1 16,9 8-16,0 0 15,-8 0-15,-10 0 16,1 0-16,0 8 15,-18 10-15,0 7 16,-8 1 0,-9 9-16,0 8 15,9-17-15,-1 0 16,18-17-16,0-9 16,0 0-16</inkml:trace>
  <inkml:trace contextRef="#ctx0" brushRef="#br1" timeOffset="-135208.1">19964 11508 0,'0'0'0,"0"0"16,0 9-16,0 8 16,0 9-16,0 9 15,0 0-15,0-9 16,0-9-16,9-8 15</inkml:trace>
  <inkml:trace contextRef="#ctx0" brushRef="#br1" timeOffset="-135042.27">20103 10963 0,'0'0'0,"0"0"15,0 0-15,0 0 16,0 0-16,17 0 16,27-9-16,-10 9 15</inkml:trace>
  <inkml:trace contextRef="#ctx0" brushRef="#br1" timeOffset="-134752.14">20251 11352 0,'0'0'0,"0"0"0,0 0 0,0 0 15,0 0-15,0 0 16,0 0-16,17 0 15,9 0-15,26-8 16,18-1-16,-1 0 16,0 1-16,1-10 15,-1 10-15,1-10 16,-18 18-16,-35 0 16</inkml:trace>
  <inkml:trace contextRef="#ctx0" brushRef="#br1" timeOffset="-134500.05">20659 11006 0,'0'0'0,"0"0"15,0 0-15,0 9 16,-9 17-16,0 17 15,-17 35-15,-8 26 16,-19 34-16,10-8 16,8-17-1,18 8-15,8-17 16,18-17-16,17-27 16,69-16-16,-25-18 15</inkml:trace>
  <inkml:trace contextRef="#ctx0" brushRef="#br1" timeOffset="-86284.39">10203 11171 0,'0'0'0,"0"-9"0,0 0 15,0 1-15,0-1 16,9-17-16,8-17 16,10-9-16,7-9 15,1 0 1,8-17-16,1-8 16,-9 8-16,8 0 15,0-9-15,-8 1 16,9-10-16,-10 10 15,-8 17-15,0-1 16,-17 18-16,0 18 16,-1 8-16,1 8 15,0 1 1,-1 0-16,-8 8 16,0 0-16,0 1 15,0-1-15,0 0 16,0 9-16,0 0 15,0 0-15,0 0 16,0 0-16,0 0 16,0 0-1,-8 0-15,-10 18 16,-8-1-16,0 18 16,-8-1-16,-10 1 15,9 8-15,9-17 16,9-8-16,0-10 15,17 1-15,0 0 16,0-9-16,0-9 16,17-17-1,18 0-15,17-9 16,0 1-16,0 8 16,0 8-16,0 18 15,-8 0-15,-1 9 16,-8 8-16,-9 1 15,0 16 1,0 1-16,0 8 16,-9-8-16,9 8 15,-17-17-15</inkml:trace>
  <inkml:trace contextRef="#ctx0" brushRef="#br1" timeOffset="-80241.75">9378 11352 0,'0'0'0,"0"0"0,0 0 16,0 0-16,0 0 16,0 0-16,0 0 15,0 18-15,-8 16 16,-1 36-1,0 25-15,-8 43 16,0 1-16,-1-9 16,1-26-16,0-9 15,8-17 1,9-26-16,0-9 16,9-25-16,-1-10 15,-8-8-15</inkml:trace>
  <inkml:trace contextRef="#ctx0" brushRef="#br1" timeOffset="-79475.01">9344 11404 0,'0'0'0,"0"0"0,0 0 16,0 0-16,0 0 15,0 0-15,0 0 16,0 18-16,0-1 16,8 0-16,10 9 15,-10 9-15,10 0 16,-1-1 0,1 10-16,8-1 15,-9-17-15,0 0 16,1 0-16,-10 0 15,1-18-15,0 1 16,-9 0-16,0-9 16,0 0-16,0 0 15,17-9 1,1-8-16,-1-9 16,9 0-16,0-9 15,0 1-15,0-1 16,-9 0-1,1 18-15,-10 0 0,1-1 16,0 1 0,0 8-16,-1 1 15,1-1-15,-9 9 16,0 0-16,0 0 16,0 0-16,0 0 15,0 9-15,9 8 16,-1 18-16,1 17 15,0 34 1,8 27-16,-8-1 16,-1-34-16,1-17 15,-9-9-15,0-9 16,0-17-16,0 0 16,0-17-16,0-1 15,9 1-15,-1-9 16</inkml:trace>
  <inkml:trace contextRef="#ctx0" brushRef="#br1" timeOffset="-78886.48">10499 11448 0,'0'0'0,"0"0"16,0 0-16,-9 0 16,0 0-16,-17 0 15,0 0-15,0 8 16,0 10-16,0 8 16,0 0-1,0 8-15,9 1 16,-1 0-1,1-1-15,17 1 0,0-1 16,17 1-16,9 17 16,18 0-16,-10-9 15,1-17-15,0 0 16,-9 0 0,-9-8-16,-8-10 15,0 1-15,-9 8 16,-9 1-16,-17 8 15,0 0-15,-18 0 16,1 0-16,-9-1 16,9-7-16,8-10 15,26 1-15,9-9 16,0 0 0,0 0-16</inkml:trace>
  <inkml:trace contextRef="#ctx0" brushRef="#br1" timeOffset="-78574.07">10907 11630 0,'0'0'0,"0"0"15,0 0-15,0 0 16,0 0-16,0 17 16,0 9-1,0 8-15,0 27 16,-9 17-16,0 0 16,1-9-16,-1-8 15,0-18-15,9-8 16,0-18-16,0-8 15,0 0 1</inkml:trace>
  <inkml:trace contextRef="#ctx0" brushRef="#br1" timeOffset="-78002.33">11046 11682 0,'-9'-9'0,"0"0"0,-8-8 16,8 8 0,1 1-16,-1-1 15,9 0-15,0 1 16,0-1-16,0 9 16,0 0-16,0 0 15,17 0-15,1 0 16,-1 0-16,9 9 15,0-1 1,0 1-16,-8 0 16,-10-1-16,1 1 15,-9 8-15,-9 1 16,1-1-16,-18 9 16,-1 0-16,10-9 15,0-8-15,-1-1 16,10 1-1,-1 0-15,9-1 16,0 1-16,9 8 16,8 1-16,18 8 15,17 0-15,0 0 16,-9 0-16,1 0 16,-18 0-16,0 0 15,-17-9-15,-1 0 16,-8 1-1,-17 8-15,-9 8 16,-18 1-16,-16-1 16,-10-8-16,1 0 15,-1-17-15,9-9 16,27-9-16,8 1 16,26 8-1</inkml:trace>
  <inkml:trace contextRef="#ctx0" brushRef="#br1" timeOffset="-76242.38">12730 11777 0,'0'0'0,"0"0"16,0 0-16,9 17 16,8 9-1,-8 26-15,0 0 16,-1 17-16,-8-8 16,0 0-1,-8-1-15,-1 1 0,0-9 16,1-9-16,8-17 15,0 0 1,0-17-16,0-1 16,0 1-16,0 0 15,0-9-15,17-9 16,9 0-16,26-8 16,18 0-16,25-9 15,-43 8-15</inkml:trace>
  <inkml:trace contextRef="#ctx0" brushRef="#br1" timeOffset="-75792.17">13590 11759 0,'0'0'0,"0"0"0,0 0 15,0 0 1,0 0-16,0-8 16,-9-1-16,1 0 15,-1 1-15,-17 8 16,0 0-16,-17 0 16,8 17-16,-9 0 15,10 9-15,-1 9 16,18 8-1,-1 1-15,18-10 16,0 1-16,18 0 16,-1-1-16,9 1 15,9 0-15,-1-9 16,-8 0-16,1-9 16,-19-9-16,1 10 15,-9-1 1,-9 0-16,-17 9 15,0 0-15,-9 0 16,1 0-16,-1 0 16,18-17-16,17 0 15</inkml:trace>
  <inkml:trace contextRef="#ctx0" brushRef="#br1" timeOffset="-75504.86">13816 11967 0,'0'0'0,"0"0"0,0 0 15,0 9-15,0 8 16,0 9-16,0 9 15,-9 17-15,0 9 16,1 8-16,-1-9 16,0-16-16,9-10 15,0-8-15,0-8 16,0-1 0,0-8-16</inkml:trace>
  <inkml:trace contextRef="#ctx0" brushRef="#br1" timeOffset="-75022.2">13781 11777 0,'0'0'0,"0"0"0,0 0 16,0 0-16,0 0 15,17 0-15,1 0 16,-1 0-16,18 0 15,0 8-15,-1 1 16,1 0-16,-9-1 16,0 10-1,-17-1-15,0 0 16,-1 18-16,-16 0 16,-18-1-16,0 1 15,-1 0-15,-7-9 16,16 0-16,1-9 15,0-8-15,17-1 16,0 10-16,0-1 16,17 0-1,0 0-15,18 9 16,9 0-16,-1 9 16,0 0-16,-8-9 15,-9 0-15,-8-9 16,-10 0-16,-8 1 15,-17 16-15,-18 1 16,-17 0 0,-26 8-16,-26-8 15,-1-1-15,62-16 16</inkml:trace>
  <inkml:trace contextRef="#ctx0" brushRef="#br1" timeOffset="-70181.78">13764 10097 0,'0'0'16,"-9"0"-16,0-9 0,-8 0 15,8 9-15,1 0 16,-1 0-1,0 0-15,9 0 16,0 0-16,0 0 16,0 9-16,0 26 15,0 34-15,0 52 16,0 26 0,9 9-16,0 9 0,-1-18 15,1-26 1,0-17-16,8-17 15,-8-9-15,-1-35 16,1-26-16,-9-8 16</inkml:trace>
  <inkml:trace contextRef="#ctx0" brushRef="#br1" timeOffset="-69794.15">13807 9958 0,'0'0'0,"0"0"0,0 0 15,0 0 1,-9 17-16,1 9 16,-18 18-16,-9 25 15,-8 18-15,-1-1 16,-8-8-16,0 0 15,17-9 1,18-17-16,8-8 0,-8-10 16,17-25-16</inkml:trace>
  <inkml:trace contextRef="#ctx0" brushRef="#br1" timeOffset="-69609.55">13807 10079 0,'0'0'0,"0"0"0,0 0 15,0 0-15,18 18 16,8 16-16,8 18 16,18 9-16,35 25 15,-35-34-15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2/4/2025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2/4/2025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2/4/2025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4, 2025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D9B7-3E11-4347-8D20-D046C8FD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Tensor Product of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2EF93-87FB-4C39-B430-66CF2757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D7D8-739B-4168-978B-7E370048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08D77-DBE0-4AFA-85A2-40D376F2663F}"/>
              </a:ext>
            </a:extLst>
          </p:cNvPr>
          <p:cNvSpPr txBox="1"/>
          <p:nvPr/>
        </p:nvSpPr>
        <p:spPr>
          <a:xfrm>
            <a:off x="8839200" y="228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Need to follow the rule closely. The order of the qubit cannot be changed during the operation.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C11E9F-54E5-49A8-BD7E-C6D31427F3F1}"/>
                  </a:ext>
                </a:extLst>
              </p14:cNvPr>
              <p14:cNvContentPartPr/>
              <p14:nvPr/>
            </p14:nvContentPartPr>
            <p14:xfrm>
              <a:off x="919080" y="45514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C11E9F-54E5-49A8-BD7E-C6D31427F3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240" y="4488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DD6ECF-082D-4D28-A25C-C10C4EABA97E}"/>
                  </a:ext>
                </a:extLst>
              </p14:cNvPr>
              <p14:cNvContentPartPr/>
              <p14:nvPr/>
            </p14:nvContentPartPr>
            <p14:xfrm>
              <a:off x="350280" y="136440"/>
              <a:ext cx="11523240" cy="634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DD6ECF-082D-4D28-A25C-C10C4EABA9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920" y="127080"/>
                <a:ext cx="11541960" cy="63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58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AEDF76-68AC-4BD5-8549-0FB684C30B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90" y="4477284"/>
            <a:ext cx="5186110" cy="1542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6CA77-7466-4C09-9DC5-8F29D9EE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CNOT Gate and Entanglement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B66E-2921-4E3D-8BD5-7E212011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940AF-24DB-491E-ACAD-CB60AAD0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5B5F1-4444-4D0A-AC10-A08AFF35A71A}"/>
              </a:ext>
            </a:extLst>
          </p:cNvPr>
          <p:cNvSpPr txBox="1"/>
          <p:nvPr/>
        </p:nvSpPr>
        <p:spPr>
          <a:xfrm>
            <a:off x="8839200" y="2286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CNOT gate is a way to create entanglement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EC928-00DF-432F-A0DD-E1C47EB1C4EF}"/>
              </a:ext>
            </a:extLst>
          </p:cNvPr>
          <p:cNvSpPr txBox="1"/>
          <p:nvPr/>
        </p:nvSpPr>
        <p:spPr>
          <a:xfrm>
            <a:off x="6964798" y="5960212"/>
            <a:ext cx="300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Recall: Universal Sets of Gate: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ED118-F5EB-444B-9517-0BC65AC1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388" y="5960212"/>
            <a:ext cx="1513503" cy="36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A252D1-07AC-42C2-B0AC-EB32D239065F}"/>
                  </a:ext>
                </a:extLst>
              </p14:cNvPr>
              <p14:cNvContentPartPr/>
              <p14:nvPr/>
            </p14:nvContentPartPr>
            <p14:xfrm>
              <a:off x="594000" y="488880"/>
              <a:ext cx="11082600" cy="595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A252D1-07AC-42C2-B0AC-EB32D23906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40" y="479520"/>
                <a:ext cx="11101320" cy="59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65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CD7A-4AD6-438E-860D-7CDA637C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Create Entanglement using CNOT Gate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671A8-CE5E-42D2-8C57-E34AA23E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7BF8E-0B51-43A8-9384-C327974E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B2E74-7DF5-4D4B-8614-3B5A4E89A1A2}"/>
              </a:ext>
            </a:extLst>
          </p:cNvPr>
          <p:cNvSpPr txBox="1"/>
          <p:nvPr/>
        </p:nvSpPr>
        <p:spPr>
          <a:xfrm>
            <a:off x="8839200" y="21336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Every quantum circuit starts with the ground state. We need to learn how to initialize a state later.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A49D47-12D0-4CAE-9F80-3DC9D7B12038}"/>
                  </a:ext>
                </a:extLst>
              </p14:cNvPr>
              <p14:cNvContentPartPr/>
              <p14:nvPr/>
            </p14:nvContentPartPr>
            <p14:xfrm>
              <a:off x="706680" y="1215360"/>
              <a:ext cx="11395080" cy="535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A49D47-12D0-4CAE-9F80-3DC9D7B120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20" y="1206000"/>
                <a:ext cx="11413800" cy="53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0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BE8D-E4A9-4562-892E-5CE94A1C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Create Entanglement using CNOT Gate-2 (“bra-</a:t>
            </a:r>
            <a:r>
              <a:rPr lang="en-US" sz="4400" b="1" dirty="0" err="1"/>
              <a:t>ket</a:t>
            </a:r>
            <a:r>
              <a:rPr lang="en-US" sz="4400" b="1" dirty="0"/>
              <a:t>” method instead of matrix method)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C12A-CFC8-419A-AF75-82AEAB31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3A5A3-9FC6-4A21-9562-FCE69B1B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DB3B8-627C-44A1-8FCC-5DBAF53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25DA78-09CC-4B70-9A54-32A1CA64D52E}"/>
                  </a:ext>
                </a:extLst>
              </p14:cNvPr>
              <p14:cNvContentPartPr/>
              <p14:nvPr/>
            </p14:nvContentPartPr>
            <p14:xfrm>
              <a:off x="2394720" y="1645560"/>
              <a:ext cx="4998960" cy="157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25DA78-09CC-4B70-9A54-32A1CA64D5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5360" y="1636200"/>
                <a:ext cx="501768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5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Entanglement and Bell 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66800" y="3350710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90800" y="3922812"/>
                <a:ext cx="4774286" cy="1931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922812"/>
                <a:ext cx="4774286" cy="1931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381000" y="1801125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801125"/>
                <a:ext cx="4800600" cy="276999"/>
              </a:xfrm>
              <a:prstGeom prst="rect">
                <a:avLst/>
              </a:prstGeom>
              <a:blipFill>
                <a:blip r:embed="rId3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8F67849-7574-4001-AF25-AAC8EBCC3EB2}"/>
              </a:ext>
            </a:extLst>
          </p:cNvPr>
          <p:cNvSpPr txBox="1"/>
          <p:nvPr/>
        </p:nvSpPr>
        <p:spPr>
          <a:xfrm>
            <a:off x="8839200" y="228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Recall: Superposition and Entanglement are what make quantum computing great!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95ACD6-E5D4-47FB-97A7-55ECB3603A82}"/>
                  </a:ext>
                </a:extLst>
              </p14:cNvPr>
              <p14:cNvContentPartPr/>
              <p14:nvPr/>
            </p14:nvContentPartPr>
            <p14:xfrm>
              <a:off x="1041120" y="1383840"/>
              <a:ext cx="10782360" cy="572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95ACD6-E5D4-47FB-97A7-55ECB3603A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760" y="1374480"/>
                <a:ext cx="10801080" cy="57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78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Matrices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3 of  “Quantum Computing Architecture and Hardware for Engineers: Step by Step”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33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3665-C050-4BA7-A3A7-9B0322AA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96200" cy="1325563"/>
          </a:xfrm>
        </p:spPr>
        <p:txBody>
          <a:bodyPr/>
          <a:lstStyle/>
          <a:p>
            <a:r>
              <a:rPr lang="en-US" b="1" dirty="0"/>
              <a:t>Hermitian Matrix, Eigenvalue, Eigenvectors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EE8A5-C597-412A-99D5-87059DE9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32E3-AC62-4975-8CFB-8D8CC52B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13F3E-DF22-434D-A3FA-0DBC28EA28C4}"/>
              </a:ext>
            </a:extLst>
          </p:cNvPr>
          <p:cNvSpPr txBox="1"/>
          <p:nvPr/>
        </p:nvSpPr>
        <p:spPr>
          <a:xfrm>
            <a:off x="8839200" y="219372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All observables are associated with a Hermitian Matrix. Hermitian matrix has real eigenvalues.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A7CCD7-EF19-44FD-9D26-135D49482D13}"/>
                  </a:ext>
                </a:extLst>
              </p14:cNvPr>
              <p14:cNvContentPartPr/>
              <p14:nvPr/>
            </p14:nvContentPartPr>
            <p14:xfrm>
              <a:off x="471960" y="1480320"/>
              <a:ext cx="11601720" cy="533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A7CCD7-EF19-44FD-9D26-135D49482D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1470960"/>
                <a:ext cx="11620440" cy="53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54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1AD6-0BF4-4D8C-A8DA-3BE64F53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/>
          <a:lstStyle/>
          <a:p>
            <a:r>
              <a:rPr lang="en-US" b="1" dirty="0"/>
              <a:t>Hermitian Matrix, Measurement, and Projection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EBD9D-C3FC-4308-80B1-0772152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5835B-3C76-4E74-9F1B-53C0C4E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ADE2D-89D9-44C9-B97A-CC46F25C1587}"/>
              </a:ext>
            </a:extLst>
          </p:cNvPr>
          <p:cNvSpPr txBox="1"/>
          <p:nvPr/>
        </p:nvSpPr>
        <p:spPr>
          <a:xfrm>
            <a:off x="9067800" y="388508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All observables are associated with a Hermitian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C0F2D-02DB-4EAF-AC7B-14467BCDBCC2}"/>
                  </a:ext>
                </a:extLst>
              </p:cNvPr>
              <p:cNvSpPr txBox="1"/>
              <p:nvPr/>
            </p:nvSpPr>
            <p:spPr>
              <a:xfrm>
                <a:off x="838200" y="1917805"/>
                <a:ext cx="10363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an observable corresponding to a Hermitian A with discrete spectrum is measured in a system with normalized wave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 will be one of the eigenvalues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 </a:t>
                </a:r>
                <a:r>
                  <a:rPr lang="en-US" dirty="0"/>
                  <a:t>of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:r>
                  <a:rPr lang="en-US" b="1" dirty="0"/>
                  <a:t>P</a:t>
                </a:r>
                <a:r>
                  <a:rPr lang="en-US" b="1" baseline="-25000" dirty="0"/>
                  <a:t>i</a:t>
                </a:r>
                <a:r>
                  <a:rPr lang="en-US" dirty="0"/>
                  <a:t> is the projection operator projecting to </a:t>
                </a:r>
                <a:r>
                  <a:rPr lang="en-US" dirty="0" err="1"/>
                  <a:t>eigenspace</a:t>
                </a:r>
                <a:r>
                  <a:rPr lang="en-US" dirty="0"/>
                  <a:t> corresponding to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C0F2D-02DB-4EAF-AC7B-14467BCD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7805"/>
                <a:ext cx="10363200" cy="1477328"/>
              </a:xfrm>
              <a:prstGeom prst="rect">
                <a:avLst/>
              </a:prstGeom>
              <a:blipFill>
                <a:blip r:embed="rId2"/>
                <a:stretch>
                  <a:fillRect l="-529" t="-1157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9D531-8C77-413B-B46D-534715119537}"/>
                  </a:ext>
                </a:extLst>
              </p14:cNvPr>
              <p14:cNvContentPartPr/>
              <p14:nvPr/>
            </p14:nvContentPartPr>
            <p14:xfrm>
              <a:off x="2035080" y="1006560"/>
              <a:ext cx="8350200" cy="442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9D531-8C77-413B-B46D-534715119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5720" y="997200"/>
                <a:ext cx="8368920" cy="44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2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7BC9-D9DA-4C8A-916C-256D4EF5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Projection Operator and Measurement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6337-081E-4275-B15E-47DDDF2C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7905-C45E-40EE-9C98-7AD7B5F7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673D-9425-4C54-A85A-0EB4FAA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4DADF-BBF8-4440-95D4-2E26EB96ED8C}"/>
                  </a:ext>
                </a:extLst>
              </p14:cNvPr>
              <p14:cNvContentPartPr/>
              <p14:nvPr/>
            </p14:nvContentPartPr>
            <p14:xfrm>
              <a:off x="1022400" y="916200"/>
              <a:ext cx="10785600" cy="223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4DADF-BBF8-4440-95D4-2E26EB96ED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906840"/>
                <a:ext cx="10804320" cy="22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31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0F31-01ED-4810-AC78-3ED4F7C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the last lecture?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C7F6-C7BF-407D-8F80-041D9530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6BB8-04DC-4A67-8BFC-B4E39D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38442D-E50F-4EC6-B40A-09331ED5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b="1" dirty="0"/>
              <a:t>Orthonormal Basis			Normalized Vector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5A828-D0CD-4392-854E-584F9E2180B0}"/>
                  </a:ext>
                </a:extLst>
              </p:cNvPr>
              <p:cNvSpPr txBox="1"/>
              <p:nvPr/>
            </p:nvSpPr>
            <p:spPr>
              <a:xfrm>
                <a:off x="1219200" y="2438400"/>
                <a:ext cx="4800600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25A828-D0CD-4392-854E-584F9E21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38400"/>
                <a:ext cx="4800600" cy="319062"/>
              </a:xfrm>
              <a:prstGeom prst="rect">
                <a:avLst/>
              </a:prstGeom>
              <a:blipFill>
                <a:blip r:embed="rId2"/>
                <a:stretch>
                  <a:fillRect l="-127" t="-1730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A1D747-4D41-40B7-90C1-5A22DBBF9C57}"/>
                  </a:ext>
                </a:extLst>
              </p:cNvPr>
              <p:cNvSpPr txBox="1"/>
              <p:nvPr/>
            </p:nvSpPr>
            <p:spPr>
              <a:xfrm>
                <a:off x="1219200" y="2855122"/>
                <a:ext cx="4800600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A1D747-4D41-40B7-90C1-5A22DBBF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55122"/>
                <a:ext cx="4800600" cy="319062"/>
              </a:xfrm>
              <a:prstGeom prst="rect">
                <a:avLst/>
              </a:prstGeom>
              <a:blipFill>
                <a:blip r:embed="rId3"/>
                <a:stretch>
                  <a:fillRect l="-127" t="-1698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D039FF-9C83-4AB0-89AE-15D85C2E5232}"/>
                  </a:ext>
                </a:extLst>
              </p:cNvPr>
              <p:cNvSpPr/>
              <p:nvPr/>
            </p:nvSpPr>
            <p:spPr>
              <a:xfrm>
                <a:off x="5410200" y="2485790"/>
                <a:ext cx="398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D039FF-9C83-4AB0-89AE-15D85C2E5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485790"/>
                <a:ext cx="398064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8C053D-BDB4-4835-B289-420C73FA56C3}"/>
                  </a:ext>
                </a:extLst>
              </p:cNvPr>
              <p:cNvSpPr txBox="1"/>
              <p:nvPr/>
            </p:nvSpPr>
            <p:spPr>
              <a:xfrm>
                <a:off x="8595168" y="1921079"/>
                <a:ext cx="2819400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8C053D-BDB4-4835-B289-420C73FA5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168" y="1921079"/>
                <a:ext cx="2819400" cy="103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02E5BF1-F6C7-423A-B8A8-FE1EE6F48917}"/>
              </a:ext>
            </a:extLst>
          </p:cNvPr>
          <p:cNvSpPr txBox="1"/>
          <p:nvPr/>
        </p:nvSpPr>
        <p:spPr>
          <a:xfrm>
            <a:off x="1036320" y="3481309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of Basis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9E855-6D65-4B6C-94C2-5CDFACC12955}"/>
                  </a:ext>
                </a:extLst>
              </p:cNvPr>
              <p:cNvSpPr txBox="1"/>
              <p:nvPr/>
            </p:nvSpPr>
            <p:spPr>
              <a:xfrm>
                <a:off x="-295274" y="4117977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9E855-6D65-4B6C-94C2-5CDFACC1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274" y="4117977"/>
                <a:ext cx="4800600" cy="276999"/>
              </a:xfrm>
              <a:prstGeom prst="rect">
                <a:avLst/>
              </a:prstGeom>
              <a:blipFill>
                <a:blip r:embed="rId6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A58219-28DF-4068-8725-3799C0051009}"/>
                  </a:ext>
                </a:extLst>
              </p:cNvPr>
              <p:cNvSpPr txBox="1"/>
              <p:nvPr/>
            </p:nvSpPr>
            <p:spPr>
              <a:xfrm>
                <a:off x="3048000" y="3755036"/>
                <a:ext cx="4800600" cy="1144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A58219-28DF-4068-8725-3799C005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55036"/>
                <a:ext cx="4800600" cy="11445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B19244-D6B6-4E1C-8AC5-989D0E9150F9}"/>
                  </a:ext>
                </a:extLst>
              </p:cNvPr>
              <p:cNvSpPr txBox="1"/>
              <p:nvPr/>
            </p:nvSpPr>
            <p:spPr>
              <a:xfrm>
                <a:off x="6753226" y="4041171"/>
                <a:ext cx="4800600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B19244-D6B6-4E1C-8AC5-989D0E915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6" y="4041171"/>
                <a:ext cx="4800600" cy="572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247901-8ACF-4D64-8951-9D44B8375817}"/>
                  </a:ext>
                </a:extLst>
              </p14:cNvPr>
              <p14:cNvContentPartPr/>
              <p14:nvPr/>
            </p14:nvContentPartPr>
            <p14:xfrm>
              <a:off x="1697400" y="2122560"/>
              <a:ext cx="10204200" cy="367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247901-8ACF-4D64-8951-9D44B83758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88040" y="2113200"/>
                <a:ext cx="1022292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3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the last lecture?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85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 gates are reversible</a:t>
            </a:r>
          </a:p>
          <a:p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25855" y="2316470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Various type of quantum gates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70609" y="2999707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NOT/ X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05810" y="3478723"/>
                <a:ext cx="122264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10" y="3478723"/>
                <a:ext cx="1222642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9455" y="4346114"/>
                <a:ext cx="1249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55" y="4346114"/>
                <a:ext cx="1249958" cy="369332"/>
              </a:xfrm>
              <a:prstGeom prst="rect">
                <a:avLst/>
              </a:prstGeom>
              <a:blipFill>
                <a:blip r:embed="rId4"/>
                <a:stretch>
                  <a:fillRect t="-118033" r="-38049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033" y="5200480"/>
            <a:ext cx="1493084" cy="716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2C058E-85AE-4324-B6E3-C7726252D045}"/>
                  </a:ext>
                </a:extLst>
              </p:cNvPr>
              <p:cNvSpPr txBox="1"/>
              <p:nvPr/>
            </p:nvSpPr>
            <p:spPr>
              <a:xfrm>
                <a:off x="5374743" y="3537366"/>
                <a:ext cx="1456488" cy="466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2C058E-85AE-4324-B6E3-C7726252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43" y="3537366"/>
                <a:ext cx="1456488" cy="466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FD53B1-E41B-4BCA-8B77-A21532EDDFC5}"/>
                  </a:ext>
                </a:extLst>
              </p:cNvPr>
              <p:cNvSpPr txBox="1"/>
              <p:nvPr/>
            </p:nvSpPr>
            <p:spPr>
              <a:xfrm>
                <a:off x="5374742" y="4254542"/>
                <a:ext cx="1447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FD53B1-E41B-4BCA-8B77-A21532ED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42" y="4254542"/>
                <a:ext cx="1447832" cy="276999"/>
              </a:xfrm>
              <a:prstGeom prst="rect">
                <a:avLst/>
              </a:prstGeom>
              <a:blipFill>
                <a:blip r:embed="rId7"/>
                <a:stretch>
                  <a:fillRect l="-3797" t="-2222" r="-33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0D3F830-3527-4DFE-A14D-0476E6C5E6A7}"/>
              </a:ext>
            </a:extLst>
          </p:cNvPr>
          <p:cNvSpPr txBox="1"/>
          <p:nvPr/>
        </p:nvSpPr>
        <p:spPr>
          <a:xfrm>
            <a:off x="5286948" y="3004714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1-bit Phase Shift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8BC555-BF2A-42B5-985F-7FF46B8D63FD}"/>
                  </a:ext>
                </a:extLst>
              </p:cNvPr>
              <p:cNvSpPr txBox="1"/>
              <p:nvPr/>
            </p:nvSpPr>
            <p:spPr>
              <a:xfrm>
                <a:off x="5346388" y="4703537"/>
                <a:ext cx="1674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8BC555-BF2A-42B5-985F-7FF46B8D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88" y="4703537"/>
                <a:ext cx="1674305" cy="276999"/>
              </a:xfrm>
              <a:prstGeom prst="rect">
                <a:avLst/>
              </a:prstGeom>
              <a:blipFill>
                <a:blip r:embed="rId8"/>
                <a:stretch>
                  <a:fillRect l="-2545" t="-4444" r="-254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844333-2C7D-4C71-8D61-49E046D6B30F}"/>
                  </a:ext>
                </a:extLst>
              </p:cNvPr>
              <p:cNvSpPr txBox="1"/>
              <p:nvPr/>
            </p:nvSpPr>
            <p:spPr>
              <a:xfrm>
                <a:off x="5333007" y="5224249"/>
                <a:ext cx="1689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/4)=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844333-2C7D-4C71-8D61-49E046D6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007" y="5224249"/>
                <a:ext cx="1689886" cy="276999"/>
              </a:xfrm>
              <a:prstGeom prst="rect">
                <a:avLst/>
              </a:prstGeom>
              <a:blipFill>
                <a:blip r:embed="rId9"/>
                <a:stretch>
                  <a:fillRect l="-3249" t="-2222" r="-25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0494E2F-4F3C-4178-9FEE-F74E117B42FB}"/>
              </a:ext>
            </a:extLst>
          </p:cNvPr>
          <p:cNvSpPr txBox="1"/>
          <p:nvPr/>
        </p:nvSpPr>
        <p:spPr>
          <a:xfrm>
            <a:off x="8744598" y="2725211"/>
            <a:ext cx="39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Hadamard</a:t>
            </a:r>
            <a:r>
              <a:rPr lang="en-US" b="1" dirty="0"/>
              <a:t> (H) Gate</a:t>
            </a:r>
          </a:p>
          <a:p>
            <a:r>
              <a:rPr lang="en-US" b="1" dirty="0"/>
              <a:t>No classical counterpart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EEFBD3-8F93-45FD-A7F9-F63E7CF0521E}"/>
                  </a:ext>
                </a:extLst>
              </p:cNvPr>
              <p:cNvSpPr/>
              <p:nvPr/>
            </p:nvSpPr>
            <p:spPr>
              <a:xfrm>
                <a:off x="8966984" y="3337407"/>
                <a:ext cx="2383986" cy="94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EEFBD3-8F93-45FD-A7F9-F63E7CF05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984" y="3337407"/>
                <a:ext cx="2383986" cy="9416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55A5D91-349C-4DFD-A540-E7C4099FE1C0}"/>
                  </a:ext>
                </a:extLst>
              </p:cNvPr>
              <p:cNvSpPr/>
              <p:nvPr/>
            </p:nvSpPr>
            <p:spPr>
              <a:xfrm>
                <a:off x="8933523" y="3953581"/>
                <a:ext cx="2363147" cy="94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55A5D91-349C-4DFD-A540-E7C4099F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523" y="3953581"/>
                <a:ext cx="2363147" cy="941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DB0784-423B-4D2E-B0DD-A8DED7F6306D}"/>
                  </a:ext>
                </a:extLst>
              </p:cNvPr>
              <p:cNvSpPr txBox="1"/>
              <p:nvPr/>
            </p:nvSpPr>
            <p:spPr>
              <a:xfrm>
                <a:off x="9058616" y="4760409"/>
                <a:ext cx="173438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DB0784-423B-4D2E-B0DD-A8DED7F6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616" y="4760409"/>
                <a:ext cx="1734386" cy="5722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B0BD5A-2883-44E8-8EDB-2FC7F654AF0A}"/>
                  </a:ext>
                </a:extLst>
              </p:cNvPr>
              <p:cNvSpPr txBox="1"/>
              <p:nvPr/>
            </p:nvSpPr>
            <p:spPr>
              <a:xfrm>
                <a:off x="9058616" y="5482414"/>
                <a:ext cx="933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B0BD5A-2883-44E8-8EDB-2FC7F654A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616" y="5482414"/>
                <a:ext cx="933525" cy="276999"/>
              </a:xfrm>
              <a:prstGeom prst="rect">
                <a:avLst/>
              </a:prstGeom>
              <a:blipFill>
                <a:blip r:embed="rId13"/>
                <a:stretch>
                  <a:fillRect l="-5882" t="-4348"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59FB56-6DCA-4C54-B9E5-C6755945C723}"/>
                  </a:ext>
                </a:extLst>
              </p14:cNvPr>
              <p14:cNvContentPartPr/>
              <p14:nvPr/>
            </p14:nvContentPartPr>
            <p14:xfrm>
              <a:off x="325080" y="3229560"/>
              <a:ext cx="11479680" cy="299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59FB56-6DCA-4C54-B9E5-C6755945C7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720" y="3220200"/>
                <a:ext cx="11498400" cy="30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6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0F31-01ED-4810-AC78-3ED4F7C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the last lecture? (we will learn in this class)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C7F6-C7BF-407D-8F80-041D9530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6BB8-04DC-4A67-8BFC-B4E39D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C2764-38E1-4DF9-A377-E2651786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D3FF2-A9BE-4E72-8BB8-9FDD1DBF1089}"/>
                  </a:ext>
                </a:extLst>
              </p:cNvPr>
              <p:cNvSpPr txBox="1"/>
              <p:nvPr/>
            </p:nvSpPr>
            <p:spPr>
              <a:xfrm>
                <a:off x="1600200" y="2392919"/>
                <a:ext cx="4943405" cy="367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D3FF2-A9BE-4E72-8BB8-9FDD1DBF1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392919"/>
                <a:ext cx="4943405" cy="3679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CB74AB-24CF-4974-A0F8-80029682EF16}"/>
              </a:ext>
            </a:extLst>
          </p:cNvPr>
          <p:cNvSpPr/>
          <p:nvPr/>
        </p:nvSpPr>
        <p:spPr>
          <a:xfrm>
            <a:off x="7939620" y="2417361"/>
            <a:ext cx="268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XOR/ CNOT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0D11D-0963-4836-A5E3-58B18D6A02FF}"/>
                  </a:ext>
                </a:extLst>
              </p:cNvPr>
              <p:cNvSpPr txBox="1"/>
              <p:nvPr/>
            </p:nvSpPr>
            <p:spPr>
              <a:xfrm>
                <a:off x="7923055" y="3068624"/>
                <a:ext cx="2396425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𝑋𝑂𝑅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0D11D-0963-4836-A5E3-58B18D6A0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055" y="3068624"/>
                <a:ext cx="2396425" cy="1034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109200-CD9E-4507-BA26-1EDB7004D91D}"/>
                  </a:ext>
                </a:extLst>
              </p:cNvPr>
              <p:cNvSpPr/>
              <p:nvPr/>
            </p:nvSpPr>
            <p:spPr>
              <a:xfrm>
                <a:off x="7959498" y="4424048"/>
                <a:ext cx="23283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109200-CD9E-4507-BA26-1EDB7004D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98" y="4424048"/>
                <a:ext cx="2328394" cy="646331"/>
              </a:xfrm>
              <a:prstGeom prst="rect">
                <a:avLst/>
              </a:prstGeom>
              <a:blipFill>
                <a:blip r:embed="rId4"/>
                <a:stretch>
                  <a:fillRect t="-67925" r="-19110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A3B84D3-3F85-402D-84C9-B869BD4E7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897" y="4763478"/>
            <a:ext cx="1033463" cy="7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0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Qubits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2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89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Qubits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80F72-37AE-4C83-967F-959809CF0DDB}"/>
              </a:ext>
            </a:extLst>
          </p:cNvPr>
          <p:cNvSpPr txBox="1"/>
          <p:nvPr/>
        </p:nvSpPr>
        <p:spPr>
          <a:xfrm>
            <a:off x="7924800" y="198969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We use tensor product to construct a bigger space from smaller spaces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7AC39-0080-4595-AF70-E329A1438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00923"/>
            <a:ext cx="9060965" cy="49991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EB911D-6796-4DB2-83D3-C22A64C4971C}"/>
                  </a:ext>
                </a:extLst>
              </p14:cNvPr>
              <p14:cNvContentPartPr/>
              <p14:nvPr/>
            </p14:nvContentPartPr>
            <p14:xfrm>
              <a:off x="10191240" y="2503080"/>
              <a:ext cx="1901160" cy="44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EB911D-6796-4DB2-83D3-C22A64C497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1880" y="2493720"/>
                <a:ext cx="1919880" cy="46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15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B6F8-1086-4321-B7F2-C197B271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Expansion of Basis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9D57-0A2C-4F9F-B773-0B7591F3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2D728-C287-4EDB-A0C6-11E5D083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F1D8-F360-426F-B292-0806A588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948-8771-4A20-B120-1279A2E0C5F7}"/>
              </a:ext>
            </a:extLst>
          </p:cNvPr>
          <p:cNvSpPr txBox="1"/>
          <p:nvPr/>
        </p:nvSpPr>
        <p:spPr>
          <a:xfrm>
            <a:off x="8839200" y="19896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Need to follow the rules closely. The order of the qubit cannot be changed during the operation.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174DF2-9A74-420E-A24C-B964E8D0CFCC}"/>
                  </a:ext>
                </a:extLst>
              </p14:cNvPr>
              <p14:cNvContentPartPr/>
              <p14:nvPr/>
            </p14:nvContentPartPr>
            <p14:xfrm>
              <a:off x="471960" y="1929240"/>
              <a:ext cx="11070000" cy="403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174DF2-9A74-420E-A24C-B964E8D0CF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1919880"/>
                <a:ext cx="11088720" cy="40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8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B6F8-1086-4321-B7F2-C197B271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Tensor Products of Vectors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2D728-C287-4EDB-A0C6-11E5D083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F1D8-F360-426F-B292-0806A588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31948-8771-4A20-B120-1279A2E0C5F7}"/>
              </a:ext>
            </a:extLst>
          </p:cNvPr>
          <p:cNvSpPr txBox="1"/>
          <p:nvPr/>
        </p:nvSpPr>
        <p:spPr>
          <a:xfrm>
            <a:off x="8839200" y="19896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Need to follow the rule closely. The order of the qubit cannot be changed during the operation.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2C6643-BCF7-4B1B-9003-FDE523DA5D97}"/>
                  </a:ext>
                </a:extLst>
              </p14:cNvPr>
              <p14:cNvContentPartPr/>
              <p14:nvPr/>
            </p14:nvContentPartPr>
            <p14:xfrm>
              <a:off x="287640" y="1605240"/>
              <a:ext cx="11742120" cy="483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2C6643-BCF7-4B1B-9003-FDE523DA5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80" y="1595880"/>
                <a:ext cx="11760840" cy="48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306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5821</TotalTime>
  <Words>712</Words>
  <Application>Microsoft Office PowerPoint</Application>
  <PresentationFormat>Widescreen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NimbusRomNo9L-Regu</vt:lpstr>
      <vt:lpstr>Arial</vt:lpstr>
      <vt:lpstr>Calibri</vt:lpstr>
      <vt:lpstr>Calibri Light</vt:lpstr>
      <vt:lpstr>Cambria Math</vt:lpstr>
      <vt:lpstr>Candara</vt:lpstr>
      <vt:lpstr>Symbol</vt:lpstr>
      <vt:lpstr>Retrospect</vt:lpstr>
      <vt:lpstr>Tema di Office</vt:lpstr>
      <vt:lpstr>Quantum Computing Architectures (EE274)  Lecture 4</vt:lpstr>
      <vt:lpstr>Outline</vt:lpstr>
      <vt:lpstr>What did we learn in the last lecture?</vt:lpstr>
      <vt:lpstr>What did we learn in the last lecture?</vt:lpstr>
      <vt:lpstr>What did we learn in the last lecture? (we will learn in this class)</vt:lpstr>
      <vt:lpstr>Multiple Qubits</vt:lpstr>
      <vt:lpstr>Multiple Qubits </vt:lpstr>
      <vt:lpstr>Expansion of Basis</vt:lpstr>
      <vt:lpstr>Tensor Products of Vectors</vt:lpstr>
      <vt:lpstr>Tensor Product of Operators</vt:lpstr>
      <vt:lpstr>CNOT Gate and Entanglement</vt:lpstr>
      <vt:lpstr>Create Entanglement using CNOT Gate</vt:lpstr>
      <vt:lpstr>Create Entanglement using CNOT Gate-2 (“bra-ket” method instead of matrix method)</vt:lpstr>
      <vt:lpstr>Entanglement and Bell States</vt:lpstr>
      <vt:lpstr>More about Matrices</vt:lpstr>
      <vt:lpstr>Hermitian Matrix, Eigenvalue, Eigenvectors</vt:lpstr>
      <vt:lpstr>Hermitian Matrix, Measurement, and Projection Operator</vt:lpstr>
      <vt:lpstr>Projection Operator and Measurement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1221</cp:revision>
  <cp:lastPrinted>2021-08-20T22:52:12Z</cp:lastPrinted>
  <dcterms:created xsi:type="dcterms:W3CDTF">2018-08-11T18:04:59Z</dcterms:created>
  <dcterms:modified xsi:type="dcterms:W3CDTF">2025-02-05T06:26:11Z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