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1452" r:id="rId8"/>
    <p:sldId id="1453" r:id="rId9"/>
    <p:sldId id="1478" r:id="rId10"/>
    <p:sldId id="1451" r:id="rId11"/>
    <p:sldId id="1449" r:id="rId12"/>
    <p:sldId id="1468" r:id="rId13"/>
    <p:sldId id="1479" r:id="rId14"/>
    <p:sldId id="1455" r:id="rId15"/>
    <p:sldId id="1473" r:id="rId16"/>
    <p:sldId id="1474" r:id="rId17"/>
    <p:sldId id="1457" r:id="rId18"/>
    <p:sldId id="99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>
            <p14:sldId id="1452"/>
            <p14:sldId id="1453"/>
            <p14:sldId id="1478"/>
            <p14:sldId id="1451"/>
            <p14:sldId id="1449"/>
            <p14:sldId id="1468"/>
            <p14:sldId id="1479"/>
          </p14:sldIdLst>
        </p14:section>
        <p14:section name="Logistic" id="{31870AB8-3EA2-40F5-BE0C-1EC5F095511F}">
          <p14:sldIdLst>
            <p14:sldId id="1455"/>
            <p14:sldId id="1473"/>
            <p14:sldId id="1474"/>
            <p14:sldId id="1457"/>
            <p14:sldId id="99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4" autoAdjust="0"/>
  </p:normalViewPr>
  <p:slideViewPr>
    <p:cSldViewPr>
      <p:cViewPr>
        <p:scale>
          <a:sx n="100" d="100"/>
          <a:sy n="100" d="100"/>
        </p:scale>
        <p:origin x="14" y="-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39:34.17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19738 4606 0,'0'0'0,"0"0"0,0 0 0,0-9 0,0 9 0,0 0 15,0 0 1,0 0-16,0 0 15,-8 17-15,-1 35 16,0 52-16,0 18 16,-8 7-16,8-7 15,9-18-15,0-18 16,9-42 0,-9-18-16,0-18 0</inkml:trace>
  <inkml:trace contextRef="#ctx0" brushRef="#br0" timeOffset="298.21">19530 5082 0,'-9'0'0,"0"0"16,1 0-16,8 0 15,0 17-15,0 9 16,0 9-16,17 17 15,0 0-15,10 0 16,-1-9 0,0 1-16,-9-18 0,-8-1 15,-1-7 1,1-1-16,0-8 16,-9-1-16,0 1 15,0-9-15,8-17 16,10-44-16,17-43 15,25 0-15,-16 61 16</inkml:trace>
  <inkml:trace contextRef="#ctx0" brushRef="#br0" timeOffset="1048.08">19182 4095 0,'0'0'0,"-8"-9"15,-1 9-15,0 0 16,1 0-16,-1 0 16,0 0-16,9 0 15,0 0-15,0 0 16,0 0-1,18 0-15,-1 0 16,18 0-16,8-9 16,9 1-16,9-1 15,-17-17-15,-1 0 16,-17 0-16,0 0 16,-17 0-16,-1 0 15,-8 0 1,-8 0-16,-1 9 15,-8 0-15,-1-1 16,1 18-16,0 0 16,-9 18-16,8 16 15,1 10-15,17 8 16,8 8-16,10-17 16,-1 1-16,9-1 15,0-17 1,0 0-16,9-17 15,0-1-15,-26-8 16</inkml:trace>
  <inkml:trace contextRef="#ctx0" brushRef="#br0" timeOffset="1221.01">19712 3852 0,'0'0'0,"0"9"0,0 8 16,0 18-16,0 0 15,0-1-15,9 1 16,-9-9-16,9-9 16,-9-8-16,8-1 15,-8-8-15,0 0 16</inkml:trace>
  <inkml:trace contextRef="#ctx0" brushRef="#br0" timeOffset="1336.44">19660 3653 0,'0'-9'0,"-9"9"15,1 0-15,-1 0 16,9 0-16,0 0 16,0 0-16,0 0 15,9 9-15</inkml:trace>
  <inkml:trace contextRef="#ctx0" brushRef="#br0" timeOffset="1974.62">20129 3757 0,'0'0'0,"0"0"0,0 0 16,0 0-1,0-9-15,0 1 16,-9-1-16,1 0 16,-1 1-16,0-1 15,1 0-15,-10 9 16,-8 0-16,0 0 15,9 0-15,-1 18 16,1-1 0,0 0-16,8 1 15,0-1-15,9-8 16,0-1-16,0-8 16,0 0-16,0 0 15,9 0-15,0 9 16,8 8-1,0 18-15,9 8 16,9 18-16,-9-1 16,0 18-16,0 0 15,0 0-15,0-8 16,-17-10-16,0-16 16,-18-1-16,0-17 15,1 0 1,-10 0-16,1-18 0,-9 1 15,0-18 1,0-8-16,0-26 16,8-18-16,18 1 15,18 8 1,-10 26-16</inkml:trace>
  <inkml:trace contextRef="#ctx0" brushRef="#br0" timeOffset="2365.27">20172 3887 0,'0'0'0,"0"0"0,0 0 16,0 0-1,0 0-15,18 0 16,8 0-16,9-9 15,-1 1-15,1-1 16,8-8-16,-8-9 16,-9 0-16,0 0 15,-8 0-15,-10 8 16,1-8 0,-9 9-16,-9 0 15,1-1-15,-1 10 16,0 8-16,1 0 15,-10 8-15,1 10 16,17 8-16,0 17 16,9 9-16,8-9 15,0 1-15,9-18 16,0 0 0,-17-9-16</inkml:trace>
  <inkml:trace contextRef="#ctx0" brushRef="#br0" timeOffset="2748.99">20798 3566 0,'0'0'0,"0"0"0,0 0 15,0 0-15,0 18 16,0-1-16,8 18 15,1-1-15,0 18 16,-1-8 0,-8-10-16,0-8 15,0-8 1,0-10-16,0 1 0,0-9 16,0-9-16,0-17 15,18-8-15,-1-1 16,0 0-16,1 9 15,-10 9-15,1 17 16,0 0 0,0 0-16,-1 9 15,10 8-15,-1 18 16,0-1-16,1 1 16,-1 0-16,-8-9 15</inkml:trace>
  <inkml:trace contextRef="#ctx0" brushRef="#br0" timeOffset="3114.17">21449 3341 0,'0'0'0,"-9"0"0,1 18 16,8 8-16,0 8 16,17 18-16,0 0 15,1-9-15,8 1 16,0-10-16,0-8 16,-9-8-16,-8-10 15,0 1 1,-1 0-16,-8-9 15,0-9-15,0-17 16,-8-26-16,8-26 16,0 9-16,0 8 15,8 35-15,10 9 16,-1 0-16,-8 17 16</inkml:trace>
  <inkml:trace contextRef="#ctx0" brushRef="#br0" timeOffset="3554.63">22135 3289 0,'0'0'0,"-9"0"0,1 0 16,-1 0-16,0 0 15,-8 0-15,-9 0 16,0 0-16,0 18 16,-9 16-16,0 18 15,9 0 1,9-8-16,8-1 0,9-17 16,0 0-1,0-18-15,9 1 16,-1-9-16,10-9 15,-1-17-15,9-17 16,0 9-16,0-1 16,-17 18-16,0-1 15,-1 18-15,10 9 16,-1 8 0,0 9-16,10 0 15,7 9-15,-8-9 16,0-9-16,0-8 15,0-1-15,-8 1 16,-9-9-16</inkml:trace>
  <inkml:trace contextRef="#ctx0" brushRef="#br0" timeOffset="3782.33">22291 2848 0,'0'0'0,"0"0"0,0 0 16,0 8 0,0 18-16,18 18 15,-1 34-15,0 8 16,1 27-16,-10-9 16,1-18-16,-9-25 15,9-9-15,-1-18 16,-8-8-16,0-17 15</inkml:trace>
  <inkml:trace contextRef="#ctx0" brushRef="#br0" timeOffset="4215.18">22613 3211 0,'-9'-8'0,"9"-1"15,0 9 1,0 0-16,0 0 16,0 0-16,0 0 15,0 0-15,0 0 16,0 17-16,0 1 16,0 25-16,9 9 15,-1-9-15,1-8 16,0-9-16,-1-9 15,1-8 1,0 0-16,-1-18 16,10 0-16,-1-17 15,0-17-15,-8-9 16,0 0-16,-1 17 16,1 18-16,-9 0 15,0 17-15,0 0 16,0 0-1,9 17-15,8 9 16,1 17-16,-1 1 16,0-1-16,18 0 15,17 1-15,-26-27 16</inkml:trace>
  <inkml:trace contextRef="#ctx0" brushRef="#br0" timeOffset="4737.22">23047 3021 0,'0'0'0,"0"0"16,0 0-16,0 0 0,0 9 15,0-1 1,8 1-16,10-1 15,-1 1-15,0 0 16,10-9-16,-10-9 16,9 0-16,0-16 15,0-1-15,-17 8 16,-1-8-16,-8 9 16,-8 0-1,-1-1-15,-17 1 16,0 17-16,0 9 15,-18 17-15,10 17 16,16 9-16,1 0 16,17-9-16,0 0 15,17 1-15,1-10 16,8-8 0,9-17-16,8 0 15,0-18-15,27 0 16,8 1-16,-26-18 15,-8-26-15,-18-9 16,-18 18-16,1 25 16,-18 10-16,1 8 15,-1 0 1,0 8-16,-8 10 16,17-10-16</inkml:trace>
  <inkml:trace contextRef="#ctx0" brushRef="#br0" timeOffset="5217.66">23707 2822 0,'0'0'0,"-9"-9"0,0 0 16,1 1-16,-10 8 15,1 0-15,0 0 16,-1 8-16,9 10 16,9-1-16,0 9 15,0 9-15,18-1 16,-1 1-16,1-9 15,-10 0 1,1-9-16,0 0 16,-18 1-16,-8 8 15,-27 8-15,27-16 16</inkml:trace>
  <inkml:trace contextRef="#ctx0" brushRef="#br0" timeOffset="19332.06">15101 6173 0,'-9'0'0,"1"0"0,8 0 0,-9 0 16,0 0-16,1 0 15,8 0-15,-9 0 16,0 9-16,-17 17 16,0 26-16,-17 61 15,-9 34 1,8 0-16,9-8 15,18-27-15,0-25 16,-1-27-16,10-8 16,8-26-16,0-17 15,0 0-15</inkml:trace>
  <inkml:trace contextRef="#ctx0" brushRef="#br0" timeOffset="19629.24">14841 6347 0,'0'-9'0,"0"0"0,0 9 16,0 0-16,0 0 16,0 0-16,0 9 15,17 17 1,18 17-16,-1 26 15,10 18-15,-1 0 16,1-9-16,-10 0 16,-8-1-16,0-7 15,-8-18-15,-9-9 16,-1-17-16,1 0 16,-9 0-1,0-17-15</inkml:trace>
  <inkml:trace contextRef="#ctx0" brushRef="#br0" timeOffset="19852.18">14814 6745 0,'0'0'0,"0"0"16,0 0-16,0 0 15,0 0-15,0 0 16,0 0-16,9 0 16,9 0-16,8 0 15,26 0-15,17 9 16,-34-9 0</inkml:trace>
  <inkml:trace contextRef="#ctx0" brushRef="#br0" timeOffset="20430.24">15631 6745 0,'0'0'0,"0"0"0,0 0 16,0 0 0,0 0-16,0 0 15,0 0-15,0 0 16,0 0-16,17 0 16,1 0-16,8 0 15,8-9-15,1 1 16,8-1-1,1 9-15,-9 9 16,-9-9-16,-9 8 16</inkml:trace>
  <inkml:trace contextRef="#ctx0" brushRef="#br0" timeOffset="20614.09">15666 6883 0,'0'0'0,"0"0"0,0 0 0,0 0 0,0 0 16,0 0-16,0 0 16,0 0-16,8 0 15,10 0-15,-1 0 16,26 0-16,27 0 16,-35 0-1</inkml:trace>
  <inkml:trace contextRef="#ctx0" brushRef="#br0" timeOffset="21346.65">16742 6052 0,'0'0'0,"0"0"0,0 0 0,0 0 16,0 26-16,-8 17 15,-1 18-15,0 8 16,1 18 0,-1 8-16,9 0 15,-9-17-15,9-52 16</inkml:trace>
  <inkml:trace contextRef="#ctx0" brushRef="#br0" timeOffset="21595.33">16490 6745 0,'-8'0'0,"-1"0"0,0 0 16,9 0-16,0 0 15,0 0-15,0 0 16,18 0-16,8 0 15,17-9 1,18 1-16,9-1 16,-1 0-16,-8-8 15,-9 17-15,-35 9 16</inkml:trace>
  <inkml:trace contextRef="#ctx0" brushRef="#br0" timeOffset="22000.24">16603 6849 0,'0'0'0,"0"0"0,0 0 0,0 0 15,9 0 1,0 0-16,8 0 15,0 0-15,18 9 16,0 8-16,-9 0 16,0 0-16,0 1 15,0 8-15,-17 0 16,-1-9 0,1 9-16,-18 0 15,1 0-15,-1 0 16,-8 0-16,-1 0 15,10-9-15,-1-8 16,0 0-16,1-1 16,8 1-16,0 0 15,0-1-15,17 1 16,9 0 0,9-1-16,26 1 15,-9-9-15</inkml:trace>
  <inkml:trace contextRef="#ctx0" brushRef="#br0" timeOffset="22613.64">17437 6225 0,'0'0'0,"0"0"16,0 0-16,0 0 16,17 0-16,1 0 15,8 9-15,9 0 16,-9 8-16,0 0 15,0 1-15,0-1 16,-9 0-16,-8 1 16,-1-1-1,-8 9-15,-17 17 16,-26 9-16,-1 9 16,-8-1-16,0-8 15,0-8-15,9-1 16,8-8-16,17-1 15,1 1-15,8-1 16,9 1 0,9-9-16,8 0 15,9 0-15,27-17 16,16-9-16,-8-9 16,0-8-16,-18-1 15,-8 1 1,-9 0-16,-9-9 15,-8 0-15,0 0 16,-18 9-16,0-9 16,-17 8-16,-9 1 15,9 8-15,9 9 16,0 0-16,8 9 16,9-9-16</inkml:trace>
  <inkml:trace contextRef="#ctx0" brushRef="#br0" timeOffset="23210.83">18088 6840 0,'0'0'0,"0"0"0,0 0 0,0 0 15,0 0 1,0 0-16,0 0 15,0 0-15,0 0 16,0 0-16,0 0 16,18 0-16,-1 0 15,0 0-15,1 0 16,-1 0-16,-8 0 16,-1 0-16,1 0 15,0 0 1,-9 0-16,0 0 15,0 0-15,-9 9 16,0 0-16,1 8 16,-1 0-16,0 0 15,-8 9-15,8-17 16,1 0 0,8-1-16,0 1 15,0 0-15,0-1 16,0 1-16,0 0 15,17-1-15,0 1 16,9 0-16,9-1 16,26 18-1,-9-8-15</inkml:trace>
  <inkml:trace contextRef="#ctx0" brushRef="#br0" timeOffset="25649.37">19026 6866 0,'-9'0'0,"9"0"0,0 0 0,0 0 15,0 0 1,0 0-16,18 9 16,8-1-16,9 1 15,8-9-15,26-9 16,18 1-16,-52 8 15</inkml:trace>
  <inkml:trace contextRef="#ctx0" brushRef="#br0" timeOffset="25815.89">19052 7135 0,'0'0'0,"0"0"0,0 0 16,0 0-1,0 0-15,18 0 16,16 8-16,62 1 16,-27 8-16</inkml:trace>
  <inkml:trace contextRef="#ctx0" brushRef="#br0" timeOffset="26282.72">20155 6095 0,'0'0'0,"0"0"0,0 0 15,0 0-15,0 0 16,-9 0-1,1 18-15,-18 8 16,0 34-16,-1 53 16,-7 34-16,16 26 15,1 9-15,17 0 16,17-9-16,1-17 16,-1-17-16,18-35 15,-9-26 1,26 0-16,35-18 15,-44-42-15</inkml:trace>
  <inkml:trace contextRef="#ctx0" brushRef="#br0" timeOffset="26577.78">20746 5991 0,'0'0'0,"0"0"15,0 0-15,0 9 16,8 43-16,1 26 15,-9 9-15,17-9 16,1 8-16,8 27 16,8-27-16,-25-51 15</inkml:trace>
  <inkml:trace contextRef="#ctx0" brushRef="#br0" timeOffset="26796.41">20450 6606 0,'0'0'0,"0"0"15,0 0-15,0 0 16,18 0-16,25 0 16,35-8-16,9-1 15,9 0 1,-10 1-16,1-10 0,26-8 15,-9 0 1,-69 26-16</inkml:trace>
  <inkml:trace contextRef="#ctx0" brushRef="#br0" timeOffset="27211.12">20615 6823 0,'0'-9'0,"0"9"0,0 0 16,0-8-16,9 8 15,8 0-15,1 0 16,-1 0-16,18 0 15,-9 0 1,0 8-16,-9 1 16,-8 0-16,0-1 15,-1 1-15,-8 0 16,-8 8-16,-10 0 16,-8 18-16,9-9 15,-1 0-15,10-18 16,-1 1-1,9 0-15,0 8 16,9 0-16,8-8 16,9 0-16,35-1 15,-9-8-15</inkml:trace>
  <inkml:trace contextRef="#ctx0" brushRef="#br0" timeOffset="27677.53">21909 6416 0,'0'0'0,"0"0"0,-9 0 16,1 0-16,-1 0 16,0 17-1,1 18-15,-10 17 16,18 8-16,0 1 15,18 0-15,-1-18 16,0-8-16,1-9 16,17 0-16,-1-18 15,1-8-15,8-8 16,1-18 0,-18 0-16,0-9 15,0-8-15,-17-9 16,-18 8-16,0 10 15,1 16-15,-10 18 16,18 0-16</inkml:trace>
  <inkml:trace contextRef="#ctx0" brushRef="#br0" timeOffset="28179.8">20824 7429 0,'0'0'0,"0"0"0,0 0 16,-9 0-16,0 0 16,1 17-16,-1 1 15,9-1-15,0 18 16,0 8-16,0 0 15,17-8 1,1 0-16,8-9 16,8-18-16,1 1 15,0-18-15,8 1 16,1-18-16,-18 0 16,0-18-16,-17 1 15,-9 0-15,-9-1 16,-9 10-16,1 16 15,0 1 1,8 17-16,9 0 16</inkml:trace>
  <inkml:trace contextRef="#ctx0" brushRef="#br0" timeOffset="28751.86">21857 7351 0,'-9'0'0,"-8"0"16,8 0-16,9 0 16,0 0-16,0 0 15,0 0 1,18 0-16,-1 9 16,44-9-16,34 0 15,-43 0-15</inkml:trace>
  <inkml:trace contextRef="#ctx0" brushRef="#br0" timeOffset="28979.24">22491 6892 0,'0'0'0,"0"0"0,0 0 15,0 0-15,0 0 16,0 17-16,0 9 16,0 26-16,9 0 15,-9 0 1,0-8-16,0-27 16</inkml:trace>
  <inkml:trace contextRef="#ctx0" brushRef="#br0" timeOffset="29196.82">22274 7317 0,'-9'0'0,"9"0"16,0 0-16,0 0 16,0 0-16,0 0 15,18 0-15,16 0 16,10 0-16,16-9 15,10 0 1,8 1-16,-8 8 16,-27 0-16,-26 0 15</inkml:trace>
  <inkml:trace contextRef="#ctx0" brushRef="#br0" timeOffset="29613.6">22456 7472 0,'0'0'0,"0"0"0,0 0 16,0 0-16,0 0 15,0 0-15,0 0 16,18 0-1,-1 9-15,0 8 16,9-8-16,-8 8 16,-10-8-16,1 0 15,0 8-15,-1 0 16,-16 1-16,-1-1 16,0 0-16,-17 9 15,0 0 1,9 0-16,0-8 15,-1-10-15,10 1 16,8 0-16,0-1 16,0 1-16,8 0 15,10-1-15,8 1 16,34 0-16,1-9 16,-35 0-16</inkml:trace>
  <inkml:trace contextRef="#ctx0" brushRef="#br0" timeOffset="29976.98">22456 6225 0,'0'0'0,"0"0"0,18 0 16,8 0 0,17 18-16,35 25 15,26 52-15,9 26 16,-17 9-16,-18 9 15,-9 17-15,-16-9 16,-19-8-16,-25-1 16,-18-8-1,-17 0-15,-26 17 16,-17-8-16,34-79 16</inkml:trace>
  <inkml:trace contextRef="#ctx0" brushRef="#br0" timeOffset="41380.15">16143 7542 0,'0'0'0,"0"0"0,0 0 0,0 0 15,0 0-15,0 0 16,0 0-16,0 17 16,0 9-16,-9 9 15,1 17 1,-1 26-16,9 0 16,0-35-16,0-26 15</inkml:trace>
  <inkml:trace contextRef="#ctx0" brushRef="#br0" timeOffset="41608.75">15857 8053 0,'0'0'0,"0"0"0,0 0 16,0 0-16,0 0 15,17 0 1,9 0-16,17 0 16,18 0-16,9-9 15,-1 0-15,1 1 16,-1-1-16,-43 9 16</inkml:trace>
  <inkml:trace contextRef="#ctx0" brushRef="#br0" timeOffset="42065.02">16117 8165 0,'0'0'0,"0"0"0,0 0 16,0 0-16,0 0 15,0 0-15,9 0 16,-1 0-16,10 0 16,-1 0-16,1 0 15,-1 0 1,-8 0-16,-1 0 15,1 0-15,-9 0 16,-9 9-16,1 8 16,-10 9-16,1-8 15,-1-1-15,10 0 16,-1-8-16,0 0 16,1-1-16,8 1 15,0 0 1,0-1-16,0 9 15,17 1-15,18-1 16,0-8-16,8-1 16,-8 1-16</inkml:trace>
  <inkml:trace contextRef="#ctx0" brushRef="#br0" timeOffset="42293.56">16716 8183 0,'0'0'0,"0"0"0,0 0 15,0 0-15,0 17 16,-8 9 0,-1 26-16,-17 8 15,0 1-15,0-9 16,8-17-16,1-9 15,17-18-15</inkml:trace>
  <inkml:trace contextRef="#ctx0" brushRef="#br0" timeOffset="43041.65">16925 8139 0,'0'0'0,"0"0"16,0 0-16,0 0 16,17 0-16,0 0 15,1 0 1,8 0-16,26 0 15,26 9-15,-43-9 16</inkml:trace>
  <inkml:trace contextRef="#ctx0" brushRef="#br0" timeOffset="43311.05">17698 7585 0,'0'0'0,"0"0"16,0 0-16,0 0 15,0 0-15,0 17 16,-9 9-16,0 9 15,9 17-15,9 35 16,8-10-16,-8-51 16</inkml:trace>
  <inkml:trace contextRef="#ctx0" brushRef="#br0" timeOffset="43527.35">17454 7983 0,'0'0'0,"0"0"0,0 0 16,0 0-16,9 0 15,8 9 1,18 0-16,17-1 16,18-16-16,-9-1 15,-1 0-15,18 1 16,9-1-16,-52 9 15</inkml:trace>
  <inkml:trace contextRef="#ctx0" brushRef="#br0" timeOffset="43993.21">17515 8209 0,'0'0'0,"0"0"15,0 0-15,0 0 16,0 0-16,0 0 16,9 0-16,8 0 15,1 0-15,16 0 16,1 0-16,0 0 15,0 8-15,-9 1 16,0 0 0,-9-1-16,-8 1 15,-1 0-15,-16 8 16,-1 0-16,-8 9 16,-9 9-16,0-9 15,-1 0-15,10-9 16,0-8-1,8-1-15,0 1 16,9 0-16,0-1 16,0 1-16,18 0 15,8 8-15,35-8 16,17-1-16,52-8 16,243-8-16</inkml:trace>
  <inkml:trace contextRef="#ctx0" brushRef="#br0" timeOffset="125705.1">5670 10071 0,'-8'0'0,"-1"0"0,9 0 0,0 8 15,0 10-15,0-1 16,9 18-16,8 17 16,1 8-16,-10 9 15,10 18 1,-10 8-16,1-8 15,-9-18-15,-9-8 16,1-18-16,-1 0 16,0-17-16,1-8 15,-1-10-15,0 1 16,0-9-16,1-9 16,8-8-1,0-35-15,17-17 16,18 0-16,0-9 15,8 17-15,0 9 16,10 9-16,7 25 16,-34 10-16</inkml:trace>
  <inkml:trace contextRef="#ctx0" brushRef="#br0" timeOffset="126447.14">6157 10504 0,'0'0'0,"0"0"16,-9 0-16,9 0 15,0 0-15,0 8 16,0 1 0,17 0-16,10-1 15,16 1-15,0 0 16,9-18-16,-8 0 16,-18 1-16,0-1 15,0 0 1,-17 1-16,-1-1 15,1-8-15,-18-1 16,-8 1-16,-9 0 16,-9 17-16,-8 0 15,-9 17-15,-9 26 16,9 18-16,8 8 16,18 9-16,18 0 15,16-9-15,10 1 16,16-27-16,10 0 15,25-17 1,10-26-16,-1-17 16,-35 8-16</inkml:trace>
  <inkml:trace contextRef="#ctx0" brushRef="#br0" timeOffset="126846.01">6904 10443 0,'0'0'0,"0"0"15,0 0-15,0 0 16,0 0-16,0 0 16,0 0-16,-9 0 15,0 0-15,-17 0 16,0 0-16,-9 17 16,-8 18-1,8 17-15,0 0 16,9 0-16,9 0 15,17-9-15,0 9 16,9-9-16,8-17 16,18 0-16,8 0 15,18-17-15,-26-9 16</inkml:trace>
  <inkml:trace contextRef="#ctx0" brushRef="#br0" timeOffset="127395.75">7529 10530 0,'0'0'0,"0"0"0,0 0 16,-9 0-16,0 0 16,1 0-16,-1 0 15,-17 0 1,0 0-16,-17 0 16,-1 0-16,1 17 15,-1 9-15,10 0 16,8 9-16,8-9 15,1 0-15,17 0 16,0-9-16,0 0 16,8-8-1,10-1-15,-1 1 16,18-18-16,0 1 16,8-18-16,-8 0 15,-9 9-15,-9-1 16,-8 10-16,0 8 15,-1 0-15,1 17 16,0 0 0,8 9-16,0 9 15,1 8-15,-1-8 16,18-9-16,0 0 16,8-9-16,18-8 15,-9-18-15,-26 9 16</inkml:trace>
  <inkml:trace contextRef="#ctx0" brushRef="#br0" timeOffset="127733.64">7928 9915 0,'0'0'0,"0"0"0,0 0 16,0 0-16,0 17 16,0 9-16,0 26 15,-8 43-15,-1 27 16,0 33-1,9 1-15,0-26 16,0-9-16,0-8 16,0-44-16,0-17 15,9-8-15,0-18 16,-1-18-16,1 1 16</inkml:trace>
  <inkml:trace contextRef="#ctx0" brushRef="#br0" timeOffset="127965.27">8154 9975 0,'0'0'0,"0"0"0,0 0 15,0 0-15,9 26 16,-1 44-16,1 42 15,0 18-15,-1 17 16,-16 9-16,8-26 16,8 0-16,1-26 15,9-17-15,-1-44 16</inkml:trace>
  <inkml:trace contextRef="#ctx0" brushRef="#br0" timeOffset="129295.82">10672 9915 0,'0'-9'0,"0"9"0,0 0 16,0 0-16,0 0 16,0 0-16,0 17 15,0 35 1,9 52-16,-9 35 16,0 17-16,0-9 15,0-26-15,0-17 16,0-9-16,9-25 15,-1-10-15,-8-25 16</inkml:trace>
  <inkml:trace contextRef="#ctx0" brushRef="#br0" timeOffset="129845.88">10872 10235 0,'0'0'0,"0"-8"0,0-1 15,17 0-15,18-8 16,0 0-16,17-1 16,0 1-16,9 0 15,-18-1-15,1 18 16,-10 0-16,-7 18 15,-1-1 1,-18 18-16,1-1 16,0 18-16,-9 9 15,0 8-15,0 9 16,0-17-16,0-1 16,0-16-16,0-18 15,17 0-15,0 0 16,18-9-1,9-9-15,8-16 16,17-9-16,1-18 16,-10-8-16,-8-9 15,9 8-15,-35 27 16</inkml:trace>
  <inkml:trace contextRef="#ctx0" brushRef="#br0" timeOffset="130066.45">11567 10218 0,'0'0'0,"0"0"16,-9 17-16,0 26 16,1 27-16,-18 34 15,0 17 1,0-8-16,8-1 15,1-8-15,-1-17 16,18-27-16,18-8 16,-9-34-16</inkml:trace>
  <inkml:trace contextRef="#ctx0" brushRef="#br0" timeOffset="130485.02">11801 10053 0,'0'0'0,"0"0"15,9 18-15,8-1 16,1 18-16,25-1 15,9 18-15,18-9 16,25 1-16,9-1 16,-17-8-16,-9-9 15,1 0 1,-27-9-16,-9-8 16,-17-1-16,-9 10 15,-8 16-15,-9 1 16,-17 17-16,-18 9 15,-26 8-15,0 0 16,-17 0-16,0 1 16,26-18-16,9-18 15,17-8 1,17-17-16,0-9 16,9 0-16</inkml:trace>
  <inkml:trace contextRef="#ctx0" brushRef="#br0" timeOffset="130778.65">12930 10382 0,'0'0'0,"0"0"0,0 0 15,9 0-15,8 0 16,9 0-16,18 0 16,8 0-16,9-8 15,-1-1-15,-16 9 16,-10 9-16,-16-1 15</inkml:trace>
  <inkml:trace contextRef="#ctx0" brushRef="#br0" timeOffset="130963.88">13000 10642 0,'0'0'0,"0"0"0,8 0 15,10 9 1,8 0-16,8-1 16,27 1-16,9-9 15,43 9-15,260 42 16</inkml:trace>
  <inkml:trace contextRef="#ctx0" brushRef="#br0" timeOffset="131529.49">14432 10131 0,'0'0'0,"0"9"0,9 8 0,0 1 16,-9 16-16,8 18 16,1 9-16,-18 17 15,1 0 1,-18-9-16,0-8 15,-18-1-15,1-8 16,-18-9-16,0 1 16,-8-18-16,-1-9 15,10-8-15,7-18 16,10 0-16,8 1 16,18-10-1,0-8-15,17-17 16,17 0-16,9 0 15,17 8-15,18 0 16,9 9-16,-10 9 16,-7 17-16,-1 9 15,0 25 1,-9 10-16,1-10 16,-18 10-16,0-1 15,0-9-15,0-8 16,9 0-16,-1-17 15,-16-9-15</inkml:trace>
  <inkml:trace contextRef="#ctx0" brushRef="#br0" timeOffset="132063.6">15092 9941 0,'0'0'0,"0"0"16,0 0-16,0 0 15,0 0-15,0 0 16,0 0-16,0 0 16,0 0-16,0 0 15,0 0-15,0 8 16,0 1-16,0 0 15,0-1-15,0 10 16,0-1 0,0 18-16,0 17 15,0 8-15,0 18 16,0 35-16,0 17 16,0 0-16,0 8 15,9 1-15,0-27 16,-1-8-1,1-26-15,0-17 16,-1-1-16,1-34 16</inkml:trace>
  <inkml:trace contextRef="#ctx0" brushRef="#br0" timeOffset="133120.54">15579 10322 0,'0'0'0,"0"0"0,0 0 15,0 0-15,0 0 16,0 26-16,0 34 15,0 36 1,0 8-16,0 0 16,0-1-16,0-7 15,0-27-15,-9-17 16,9-17-16,0-9 16,0 0-16,0-18 15</inkml:trace>
  <inkml:trace contextRef="#ctx0" brushRef="#br0" timeOffset="133495.7">15605 10278 0,'0'0'0,"0"0"15,0 0 1,0 0-16,0 18 15,-9 8-15,0 8 16,-17 27-16,-8 8 16,-1 1-16,0-27 15,0-8-15,9-1 16,0-8-16,26-17 16,9 0-16,130-217 15,-139 208 1,0 0-16,0-9 15,9-8-15,8-9 16,-8 0-16,-1 8 16,1 10-16,8 8 15,1 0-15,8 17 16,9 9-16,8 9 16,26 17-1,-25-9-15</inkml:trace>
  <inkml:trace contextRef="#ctx0" brushRef="#br0" timeOffset="134095.17">15995 10201 0,'0'0'0,"0"0"0,0 0 15,0 8-15,18 10 16,8 7-16,9 10 15,25 0-15,19 8 16,7 0 0,-7-17-16,-10 0 15,-8 0-15,0 0 16,-9 0-16,-26 0 16,-18 9-16,-16 8 15,-27 18-15,-17 8 16,-26 18-1,-18 8-15,9-8 0,18-27 16,17-16 0,17-10-16,18-8 15,17-17-15,0-1 16</inkml:trace>
  <inkml:trace contextRef="#ctx0" brushRef="#br0" timeOffset="134478.54">16925 10686 0,'0'0'0,"0"0"0,0 0 15,0 0-15,17 0 16,9 8-1,26 1-15,18 0 16,8-9-16,0-9 16,-9 0-1,1 1-15,-18-1 0,9 9 16,-26 9-16</inkml:trace>
  <inkml:trace contextRef="#ctx0" brushRef="#br0" timeOffset="134711.18">17185 10408 0,'0'0'0,"0"0"0,0 0 15,0 18-15,9 16 16,0 36-16,-18 8 15,9 17-15,-9-9 16,0 10-16,1-10 16,8-16-1,8-10-15,1-34 0</inkml:trace>
  <inkml:trace contextRef="#ctx0" brushRef="#br0" timeOffset="135411.17">17871 11707 0,'0'0'16,"0"0"-16,0 0 0,-9 0 15,1-8-15,-1-9 16,-8-18-16,-1-34 15,1-27 1,17-34-16,9-8 0,17 8 16,8 9-1,10-1-15,17 18 16,-1 27-16,10-1 16,-9 17-16,0 26 15,-9 1-15,-9 16 16,-8 10-16,-18 8 15,1 0 1,-10 8-16,-8 1 16,-8 17-16,-27 17 15,-9 9-15,-8 0 16,9-8-16,8-10 16,18-8-16,-1 0 15,18-9-15,0 1 16,9-1-1,8 0-15,18 1 16,-9-1-16,0 0 16,0-8-16,-17 0 15,0-1-15,-18 10 16,0-1-16,-25 0 16,-27 18-16,-17-9 15,17-17-15,9-18 16,17 0-1,26 1-15</inkml:trace>
  <inkml:trace contextRef="#ctx0" brushRef="#br0" timeOffset="135915.18">18870 10105 0,'0'0'0,"0"0"16,0 18-16,8 16 16,1 10-16,-9 33 15,-9 53 1,-8 18-16,8-18 16,-8 8-16,0-17 15,-1-34-15,10-18 16,8-17-16,-9-26 15,9-8-15,0-10 16</inkml:trace>
  <inkml:trace contextRef="#ctx0" brushRef="#br0" timeOffset="136178.07">19217 10131 0,'0'0'0,"0"0"15,0 9-15,0 17 16,9 9-16,0 25 16,-9 9-16,0 9 15,0-8-15,-9-1 16,9-8-16,0-18 15,-9 0-15,9-17 16,0-9 0</inkml:trace>
  <inkml:trace contextRef="#ctx0" brushRef="#br0" timeOffset="136478.47">19000 10781 0,'0'0'0,"0"0"0,0 8 15,17 10-15,1 8 16,8 8-16,0 1 16,0 8-16,0-17 15,-9 0-15,1-8 16,-10-1-16,1-8 15,-9-1 1,0-8-16,0 0 16,17-17-16,1-18 15,17-34-15,-1-26 16,1 17-16,-9 43 16</inkml:trace>
  <inkml:trace contextRef="#ctx0" brushRef="#br0" timeOffset="136948.1">19573 10270 0,'0'0'0,"0"0"0,0 0 16,0 0-16,18 17 16,16 0-16,1 1 15,8-1-15,27 9 16,8 0 0,-17-9-16,-9 1 15,-9-10-15,-17 1 16,0 0-16,-17 17 15,-9 17-15,-26 26 16,-43 44-16,-36 34 16,-7 9-16,59-87 15</inkml:trace>
  <inkml:trace contextRef="#ctx0" brushRef="#br0" timeOffset="138362.44">20659 10504 0,'0'0'0,"0"0"16,0 0-16,8 0 15,18 0-15,9 0 16,26 8-16,8-8 16,1 9-16,8-9 15,9-9 1,-9 9-16,-43 0 16</inkml:trace>
  <inkml:trace contextRef="#ctx0" brushRef="#br0" timeOffset="138526.94">20832 10789 0,'0'0'0,"0"0"0,0 0 16,0 0-16,18 0 15,8 0-15,35 9 16,43 0-16,-35-1 15</inkml:trace>
  <inkml:trace contextRef="#ctx0" brushRef="#br0" timeOffset="145500.97">22421 10330 0,'0'0'16,"0"0"-16,0 0 0,0 0 16,0 18-1,9-1-15,0 18 16,-9 8-16,0 18 16,-9-1-16,0 1 15,-17 0-15,-8-10 16,-10-7-16,-8-1 15,-9 0 1,9-17-16,0-17 16,9 0-16,8-9 15,0-9-15,18 0 16,0-8-16,17 0 16,0-1-16,0 1 15,8-9-15,10 9 16,8-1-1,-9 10-15,9 8 0,9 8 16,0 10 0,-1 16-16,1 1 15,0 8-15,8 18 16,-17-18-16,0-8 16,0-9-16,26 9 15,-8-9 1</inkml:trace>
  <inkml:trace contextRef="#ctx0" brushRef="#br0" timeOffset="147148.74">22847 10062 0,'0'0'0,"0"0"0,0 0 15,0 0-15,0 0 16,0 0-16,0 0 15,0 17-15,0 9 16,17 44-16,-8 42 16,-9 53-1,9 8-15,-9-17 0,0-18 16,8-34 0,1-17-16,0-26 15,-9-10-15,0-25 16,8-17-16,-8 0 15</inkml:trace>
  <inkml:trace contextRef="#ctx0" brushRef="#br0" timeOffset="147409.43">23429 10010 0,'0'0'16,"0"0"-16,0 0 15,0 0-15,0 0 16,0 9-16,0 17 16,0 26-16,0-9 15,0 9-15,0 0 16,0-18-16,0-16 15</inkml:trace>
  <inkml:trace contextRef="#ctx0" brushRef="#br0" timeOffset="147626.01">23151 10573 0,'0'0'0,"0"0"16,0 0-16,17 0 16,9 9-16,26-9 15,18-9-15,-1 0 16,10 1-16,-1 8 16,-18-9-16,-42 9 15</inkml:trace>
  <inkml:trace contextRef="#ctx0" brushRef="#br0" timeOffset="148009.31">23446 10789 0,'0'0'0,"0"0"15,0 0-15,0 0 16,0 0-16,0 0 16,9 9-16,0 0 15,-1-1-15,1 1 16,0 0-16,-1 8 16,-8 0-1,-8 1-15,-1 16 16,-17 1-16,8-9 15,1 0-15,8-9 16,1-8-16,-1 0 16,9-1-16,0 1 15,17 0-15,1-1 16,8 1-16,17 0 16,18-1-16,-9 10 15,-34-10 1</inkml:trace>
  <inkml:trace contextRef="#ctx0" brushRef="#br0" timeOffset="148394.22">24011 10296 0,'0'0'0,"0"0"16,0 0-16,0 0 16,0 0-16,17 17 15,0 0-15,18 1 16,17 8 0,0 0-16,18 0 15,-9 0-15,-1 0 16,-16-9-16,-10 0 15,-7 1-15,-19-1 16,-8 9-16,-17 26 16,-27 17-16,-16 9 15,-10 9 1,1-18-16,17-8 16,8-18-16,18-17 15,17-9-15,9 1 16,0-10-16</inkml:trace>
  <inkml:trace contextRef="#ctx0" brushRef="#br0" timeOffset="148709.6">24853 10694 0,'0'0'0,"0"0"0,0 0 16,0 0-16,0 0 15,0 0-15,17 0 16,18 0-16,26-8 15,17-1-15,9-8 16,-9 8 0,0-8-16,-26 8 15,-34 0-15</inkml:trace>
  <inkml:trace contextRef="#ctx0" brushRef="#br0" timeOffset="148926.41">25226 10486 0,'0'0'0,"0"0"15,0 0-15,0 0 16,0 18-16,-8 8 16,-1 26-16,0 17 15,1 0-15,-10 0 16,1 1-1,17-10-15,9 1 16,-1-26-16</inkml:trace>
  <inkml:trace contextRef="#ctx0" brushRef="#br0" timeOffset="149527.44">25878 11508 0,'0'0'0,"0"0"15,0 0-15,-9 0 16,0 0-16,1-8 15,-1-1-15,-8-8 16,-1-18-16,9-17 16,9-35-16,18-42 15,17 7-15,17-8 16,0 9-16,9 35 16,-9 16-1,17 18-15,1 0 16,-10 18-16,-16 16 15,-1 1-15,-17 17 16,-8 0 0,-10 0-16,-8 0 0,-17 17 15,-9 18-15,-18 8 16,1 1 0,8-18-16,1 0 15,16 0-15,1-9 16,17 0-16,0 0 15,9 1-15,8-1 16,0 0-16,9 1 16,-17-10-16,0 1 15,-1 0 1,-8-1-16,-8 1 16,-1 0-16,0-1 15,-17 1-15,9 0 16,-9-1-16,8-8 15</inkml:trace>
  <inkml:trace contextRef="#ctx0" brushRef="#br0" timeOffset="150161.5">26876 10027 0,'0'0'0,"0"0"0,0 0 16,0 0-1,0 0-15,0 0 16,0 26-16,18 26 16,-1 26-16,-8 26 15,-9 26-15,8 0 16,1-26-16,-18-9 16,9 0-16,0-17 15,0-17-15,0-18 16,-8-8-1,8-9-15</inkml:trace>
  <inkml:trace contextRef="#ctx0" brushRef="#br0" timeOffset="150432.4">27154 10668 0,'0'0'0,"0"0"15,0 0-15,0 0 16,0 0-16,17-8 15,10-1-15,25-8 16,34-9-16,-25 8 16</inkml:trace>
  <inkml:trace contextRef="#ctx0" brushRef="#br0" timeOffset="150675.49">27988 10036 0,'0'0'0,"0"0"0,0 0 16,0 0-16,0 9 15,0 17-15,-9 8 16,0 18-16,1 18 15,-10-19-15,18-25 16</inkml:trace>
  <inkml:trace contextRef="#ctx0" brushRef="#br0" timeOffset="150892.73">27684 10512 0,'0'0'0,"0"0"0,0 0 16,0 0-16,9 0 15,8 9-15,26-9 16,27 0-16,-1-9 16,9 1-16,1 8 15,-10 8-15,-43-8 16</inkml:trace>
  <inkml:trace contextRef="#ctx0" brushRef="#br0" timeOffset="151327.34">27936 10789 0,'0'0'0,"0"0"0,0 0 16,0 0-16,0 0 15,17 0-15,0 0 16,1 9-16,16 0 16,-7 8-16,-1 0 15,0-8-15,-18 0 16,1 8-1,0 0-15,-18 1 16,-8-1-16,-18 18 16,-17-1-16,0-8 15,17 0-15,9-17 16,9 0-16,-1-1 16,10 1-16,8 0 15,0-1 1,17 10-16,9-1 15,35 0-15,8-8 16,1 0-16,16-1 16,1-8-16,-35 9 15</inkml:trace>
  <inkml:trace contextRef="#ctx0" brushRef="#br0" timeOffset="151612.31">28387 10356 0,'0'0'0,"0"0"0,0 0 16,0 9-16,18 8 15,16 9-15,18 9 16,9 0-16,26-1 15,-17-8-15,-18 0 16,-9 0-16,-17-8 16,-9 8-16,-17 0 15,-17 17-15,-52 43 16,-44 36 0,-35 8-16,-165 121 15</inkml:trace>
  <inkml:trace contextRef="#ctx0" brushRef="#br0" timeOffset="174644.23">12366 12184 0,'0'0'0,"0"0"0,0 0 0,0 0 16,0 26-16,0 43 16,8 61-16,1 61 15,0 8 1,-9-35-16,0-25 16,8-35-16,-8-26 15,0-26-15,0-35 16,0-8-16</inkml:trace>
  <inkml:trace contextRef="#ctx0" brushRef="#br0" timeOffset="175016.33">12400 12080 0,'0'0'0,"0"0"0,0 0 15,0 0-15,0 0 16,9 0 0,0 0-16,8 0 15,9 0-15,9 9 16,17 8-16,18 0 16,8 9-16,-18 0 15,-7-9-15,-19 1 16,-8-1-16,-17 0 15,0 27 1,-27 8-16,-25 26 16,-27 0-16,-8-9 15,0-17-15,9-9 16,17-17-16,17 0 16,17-17-1,10-1-15,8-8 16,0 0-16</inkml:trace>
  <inkml:trace contextRef="#ctx0" brushRef="#br0" timeOffset="175372.44">12878 12686 0,'0'0'0,"0"0"15,0 0-15,9 9 16,-1 8-16,10 9 16,-1 9-16,0 8 15,-8 0-15,0 1 16,-18-1 0,0 0-16,1-8 0,-1-9 15,0-9 1,1-8-16,8 0 15,0-1-15,0 1 16,0-18-16,0-8 16,26-26-16,9-27 15,17 1-15,0 17 16,-9 9-16,1 8 16,-27 26-1</inkml:trace>
  <inkml:trace contextRef="#ctx0" brushRef="#br0" timeOffset="175707.87">13286 12755 0,'0'0'0,"0"0"15,0 0-15,0 0 16,0 0-16,0 18 15,-9 16-15,1 10 16,8 8-16,0-9 16,8 0-16,10-8 15,-1-9 1,1 0-16,-1-17 16,0-1-16,1-8 15,-1-8-15,0-1 16,1-26-16,-10-17 15,-16 0-15,-1 0 16,-17 18-16,0 16 16,-9 10-16,9 25 15,18 0 1</inkml:trace>
  <inkml:trace contextRef="#ctx0" brushRef="#br0" timeOffset="176477.96">13642 12210 0,'0'0'0,"0"0"15,0 0-15,0 8 16,18 27-16,-1 26 16,9 25-16,-9 10 15,1 16-15,-10-8 16,1-17-16,-9-27 16,0-8-16,0-26 15,0 0 1,0-17-16,0 0 15,0-9-15,0-9 16,0-8-16,0-9 16,17 0-16,1-9 15,17 0-15,-1 1 16,1 16-16,0 1 16,-1 17-16,-7 0 15,-10 0 1,-8 17-16,-1 1 15,-16 16-15,-18 10 16,-9-1-16,-9-8 16,-8-1-16,0-8 15,17-8-15,18-10 16,17-8 0,0 0-16</inkml:trace>
  <inkml:trace contextRef="#ctx0" brushRef="#br0" timeOffset="176913.87">14650 12063 0,'0'0'0,"0"0"0,0 0 16,0 0-16,0 17 16,17 26-16,0 61 15,1 43 1,-10 27-16,-8-10 16,0-34-16,0-26 15,0-26-15,0-9 16,0-17-16,0-26 15,0-17-15,0-9 16</inkml:trace>
  <inkml:trace contextRef="#ctx0" brushRef="#br0" timeOffset="177172.28">15049 12340 0,'0'0'0,"0"0"16,0 17-16,0 9 15,9 35-15,-1 8 16,1 35 0,0 0-16,-1-9 0,-8-8 15,0-27-15,0-8 16,0-17-16,0-18 15,0-8 1,0-9-16</inkml:trace>
  <inkml:trace contextRef="#ctx0" brushRef="#br0" timeOffset="177374.52">15084 12366 0,'0'0'0,"0"0"16,0 0-16,-9 17 16,0 26-16,-17 9 15,9 9-15,-9 0 16,-9-1 0,9-17-16,0-17 0,9-17 15,17-9-15</inkml:trace>
  <inkml:trace contextRef="#ctx0" brushRef="#br0" timeOffset="177544.67">15144 12279 0,'0'0'0,"0"0"0,0 0 16,0 9-16,18 17 16,-1 8-16,18 10 15,0-1 1,-1 0-16,10 1 15,8-10-15,-35-25 16</inkml:trace>
  <inkml:trace contextRef="#ctx0" brushRef="#br0" timeOffset="178626.79">15535 12236 0,'0'0'0,"0"0"16,18 17-16,-1 18 16,18 17-16,-1 0 15,19-9 1,-1 0-16,-9-17 15,-8 0-15,-9-8 16,0-10-16,-17 1 16,-1 0-16,1-1 15,-18 10-15,-8 8 16,-27 34-16,-16 18 16,-10 0-16,18-9 15,35-43 1</inkml:trace>
  <inkml:trace contextRef="#ctx0" brushRef="#br0" timeOffset="179058.19">14693 11881 0,'-9'0'0,"1"0"15,-1 0-15,0 0 16,1 0-16,-1 17 16,-17 18-16,-18 25 15,1 27 1,-9 43-16,17 34 16,18 18-16,17 0 15,17-35-15,18-17 16,0-9-16,17-34 15,0-18-15,61 1 16,251 77-16</inkml:trace>
  <inkml:trace contextRef="#ctx0" brushRef="#br0" timeOffset="179364.31">16056 12097 0,'0'0'0,"0"0"0,18 18 0,-1 16 15,18 18-15,8 17 16,1 18-1,-10 8-15,-8 18 16,-8-1-16,-18-8 16,-9-26-16,0 0 15,-17-8-15,0-10 16,0-8-16,9-35 16,8-8-16,9-9 15</inkml:trace>
  <inkml:trace contextRef="#ctx0" brushRef="#br0" timeOffset="179657.25">16777 12452 0,'0'0'0,"0"0"0,0 0 0,0 0 16,0 0-16,0 0 16,0 0-16,9 0 15,8 0-15,0 9 16,9 0-16,9-9 16,0 0-16,8 0 15,1 0-15,-1-9 16,18 0-1,-26 9-15</inkml:trace>
  <inkml:trace contextRef="#ctx0" brushRef="#br0" timeOffset="179872.42">16760 12738 0,'0'0'0,"0"0"16,0 0-16,0 0 16,17 9-16,9-1 15,9 1-15,34 0 16,18-18 0,35 0-16,234-34 15</inkml:trace>
  <inkml:trace contextRef="#ctx0" brushRef="#br0" timeOffset="186780.69">18314 12175 0,'0'0'0,"0"0"0,0 0 0,0 0 15,0 0-15,0 0 16,0 0-1,0 0-15,-9 9 16,1 34-16,-1 44 16,9 43-16,0 34 31,0 1-31,0-35 0,0-18 16,9-16-16,-9-19 15,0-25-15,0-17 16,0-9-16,0-17 15,0-9-15</inkml:trace>
  <inkml:trace contextRef="#ctx0" brushRef="#br0" timeOffset="187253.71">19078 12409 0,'0'0'0,"0"0"15,0 0-15,0 17 16,0 1-16,9 16 16,-9 10-16,-9 16 15,1 10 1,-19 7-16,-16 1 15,0-17-15,-1-18 16,-8-8-16,-9-9 16,9-17-16,0-1 15,0-16-15,0-1 16,17-17-16,18-9 16,17 1-1,0 8-15,9-9 16,8 0-16,18 18 15,-1 0-15,18 8 16,9 9-16,0 17 16,-9 9-16,9 9 15,-9 8-15,0-8 16,-8 0 0,-1-9-16,-17 0 15,0-18-15,-17 1 16</inkml:trace>
  <inkml:trace contextRef="#ctx0" brushRef="#br0" timeOffset="187520.65">19512 12262 0,'0'0'0,"0"0"16,0 0-16,0 8 15,0 18-15,9 26 16,-9 18-16,0 25 16,0 35-1,0-9-15,0-17 16,0-17-16,9-9 16,-9-18-16,0-17 15,17-17-15,-8-8 16,0-18-16</inkml:trace>
  <inkml:trace contextRef="#ctx0" brushRef="#br0" timeOffset="187915.97">19721 11933 0,'0'0'0,"0"0"0,0 0 16,0 0-16,0 0 16,0 0-1,0 0-15,0 0 16,17 0-16,9 17 16,0 0-16,0 1 15,0-1 1,0 0-16,-8 1 15,-10-1-15,1 0 16,-18 1-16,1 16 16,-10-8-16,1 0 15,0-9-15,8-8 16,0 0-16,9-1 16,0 1-16,0 0 15,18-1-15,-1 1 16,18 0-16,8-1 15,-17 1 1</inkml:trace>
  <inkml:trace contextRef="#ctx0" brushRef="#br0" timeOffset="188620.28">12748 14089 0,'0'0'0,"0"17"15,0 35-15,0 26 16,8 44-16,1 8 15,-9-18-15,0-17 16,0-17-16,0-17 16,-9 0-16,1-27 15,8-16 1,0-10-16,0-16 16,8-1-16,1 9 15</inkml:trace>
  <inkml:trace contextRef="#ctx0" brushRef="#br0" timeOffset="188886.92">12913 13899 0,'0'0'0,"0"0"0,0 0 16,0-9-16,17 0 16,18 1-16,0 8 15,-1 0-15,1 0 16,0 8-16,-9 10 15,0-1-15,-17 0 16,-1 18 0,-16 8-16,-10 9 15,-8 9-15,-9-18 16,1 0-16,-1-8 16,9-9-16,9 0 15,17-17-15</inkml:trace>
  <inkml:trace contextRef="#ctx0" brushRef="#br0" timeOffset="189243.12">13191 14401 0,'0'0'0,"0"0"0,0 0 0,17 9 15,0 8 1,1 0-16,-1 1 16,0 16-16,1 10 15,-9-10-15,-1-8 16,-8 0-16,0 0 16,-8-9-16,-1 1 15,0-10-15,0 1 16,9 0-1,0-9-15,0 0 16,0-9-16,0 0 16,9-17-16,17-8 15,9-10-15,17-7 16,26 7-16,0 1 16,-34 17-16</inkml:trace>
  <inkml:trace contextRef="#ctx0" brushRef="#br0" timeOffset="189524.87">13703 14453 0,'-9'0'0,"1"0"0,-1 9 16,0 8-16,-17 9 16,9 17-16,-1 18 15,1-18-15,17-8 16,0-1-16,17-8 15,1 0-15,-1-17 16,18 0-16,0-18 16,-1-17-16,1-9 15,-9-8-15,0 0 16,-17-1 0,-18 1-16,-17 9 15,-9-1-15,-8 18 16,0 17-16,17 0 15</inkml:trace>
  <inkml:trace contextRef="#ctx0" brushRef="#br0" timeOffset="190037.23">14094 13829 0,'0'0'0,"0"0"0,0 0 16,0 0-16,0 0 15,0 9 1,0 8-16,0 18 16,8 17-16,1 35 15,0 16 1,-1-7-16,1-1 0,0 0 15,0-8 1,-9-35-16,0-9 16,0-17-16,0-9 15,0-8-15,0 0 16,0-18-16,0 0 16,0-17-16,17-17 15,0 0-15,18 0 16,0 8-16,-1 9 15,10 9 1,-18 8-16,0 9 16,0 0-16,-9 9 15,-8 8-15,0 9 16,-27 26-16,-8 9 16,-17-1-16,-27-8 15,1-9-15,8-17 16,9 0-1,9-8-15,34-10 16</inkml:trace>
  <inkml:trace contextRef="#ctx0" brushRef="#br0" timeOffset="190453.99">14858 13864 0,'0'0'0,"0"0"16,0 0-16,-9 26 15,1 17-15,-10 27 16,-8 16-16,9 18 16,-1 9-1,1 8-15,17 0 16,0-17-16,0-17 15,17-1-15,1 1 16,16-18-16,27-17 16,0-17-16,-35-35 15</inkml:trace>
  <inkml:trace contextRef="#ctx0" brushRef="#br0" timeOffset="190969.61">15344 14020 0,'0'0'0,"0"0"0,0 0 16,0 0-1,0 0-15,0 0 16,0 0-16,0 0 16,0 26-16,9 26 15,0 17-15,-9 18 16,8 34-1,-8 0-15,0-34 0,0-27 16,0-8-16,0-8 16,0-10-1,0-16-15,18-10 16,-10 1-16</inkml:trace>
  <inkml:trace contextRef="#ctx0" brushRef="#br0" timeOffset="191302.92">15726 14098 0,'0'0'0,"0"0"15,0 0 1,0 0-16,0 0 16,0 0-16,0 0 15,0 17-15,9 26 16,8 18-16,-8 8 16,0 1-16,-1-1 15,1 0 1,-9-8-16,0-9 15,-9 0-15,9-18 16,0-16-16</inkml:trace>
  <inkml:trace contextRef="#ctx0" brushRef="#br0" timeOffset="191575.71">15648 14505 0,'0'0'0,"0"0"0,0 0 16,0 17-16,9 9 16,8 9-16,1-1 15,8 10-15,-9-10 16,0-8-16,-8 0 16,0-17-1,-1 0-15,1-1 16,0 1-16,-9 0 15,0-18-15,17-17 16,18-35-16,8-17 16,1 1-16,-18 42 15</inkml:trace>
  <inkml:trace contextRef="#ctx0" brushRef="#br0" timeOffset="191920.3">16143 14141 0,'0'0'0,"0"0"0,0 0 15,0 0-15,0 0 16,0 9-16,0 8 16,17 0-1,1 1-15,-1-1 16,18 0-16,0 9 15,-1-8-15,1-1 16,-9 0-16,0-8 16,-8 0-16,-10-1 15,1 10-15,0-1 16,-18 9 0,-8 26-16,-35 17 15,-1-8-15,19-18 16,-1-17-16,18 0 15,8-17-15,9-9 16,0 0-16</inkml:trace>
  <inkml:trace contextRef="#ctx0" brushRef="#br0" timeOffset="192253.45">16534 13812 0,'0'0'0,"0"0"0,0 0 16,0 0-16,0 0 16,0 0-16,17 17 15,1 1-15,16 16 16,18 10-16,9 8 15,-9 17 1,-8 9-16,-1 0 16,-17 8-16,-17 27 15,-26 8-15,-18 0 16,-35-8-16,1-9 16,8-17-1,35-44-15</inkml:trace>
  <inkml:trace contextRef="#ctx0" brushRef="#br0" timeOffset="192843.26">17585 14375 0,'0'0'0,"0"0"0,0 0 16,0 0-1,8 0-15,10 9 16,16-1-16,19 1 15,-1 0-15,0-1 16,0 1-16,-9-9 16,18 0-16,-9 0 15,-17 0-15,-18 0 16</inkml:trace>
  <inkml:trace contextRef="#ctx0" brushRef="#br0" timeOffset="193002.87">17741 14617 0,'0'0'0,"0"0"0,0 0 16,0 0-16,0 0 15,0 0-15,0 0 16,17 0 0,27 9-16,34 0 15,35-27-15,-44 10 16</inkml:trace>
  <inkml:trace contextRef="#ctx0" brushRef="#br0" timeOffset="193619.07">18983 13916 0,'0'0'0,"0"0"0,0 0 16,0 17-1,8 35-15,-8 44 16,0 33-16,0 27 16,-8 9-16,-1-27 15,9-16-15,0-18 16,0-18-16,26-16 16,-9-36-16</inkml:trace>
  <inkml:trace contextRef="#ctx0" brushRef="#br0" timeOffset="203874.87">19252 15051 0,'0'0'0,"0"0"0,0 0 16,0-9-16,17-26 15,9-25-15,9-27 16,8-17 0,-8 0-16,9 0 15,-1 9-15,0 0 16,-8 17-16,0 17 15,-9 9-15,0 17 16,0 9-16,-9 9 16,10 0-16,-10 8 15,9 9-15,0 0 16,0 0 0,0 0-16,-17 0 15,-1 0-15,-8 0 16,-8 9-16,-1 8 15,-8 0-15,-9 1 16,8-1-16,1 0 16,0 1-16,8-1 15,9 0 1,0 1-16,9-1 16,8 0-16,0 1 15,1-1-15,-10 0 16,1 1-16,0-10 15,-1 10-15,-16-1 16,-1 0-16,-17 1 16,0-1-16,-17 9 15,-1-9 1,9-8-16,9 0 16,18-1-16,8-8 15,0 0-15</inkml:trace>
  <inkml:trace contextRef="#ctx0" brushRef="#br0" timeOffset="204268.75">20146 13803 0,'0'0'0,"0"0"0,0 0 0,0 0 16,0 18-16,9 8 15,0 26-15,-9 52 16,8 34 0,-8 18-16,0-9 15,0-17-15,0-26 16,0-26 0,0-26-16,0-17 0,0-9 15,0-18 1,0-8-16,0 0 15</inkml:trace>
  <inkml:trace contextRef="#ctx0" brushRef="#br0" timeOffset="204670.56">20459 13544 0,'-9'0'0,"1"0"0,-1 0 16,0 0-16,9 0 16,0 0-16,0 0 15,0 0-15,0 0 16,0 0-16,0 0 16,0 8-16,9 1 15,8 8 1,1 1-16,-1-1 15,-8 9-15,-1 0 16,-8 8-16,-8 1 0,-1 0 16,-8-9-1,-1 0-15,10-9 16,-1-8-16,9-1 16,0 1-1,0 8-15,0 1 16,17-1-16,1-8 15,8-1-15,26 1 16,-17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4:27:10.8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1650 3653 0,'0'0'15,"0"0"-15,0 0 0,9 0 0,8 0 0,0 0 16,9 17 0,18 1-16,-1-1 15,-8-8-15,0-1 16,-18 1-16,9 0 15,-26 8-15,9 0 16,-1 1-16,-16 16 16,-18 10-16,-18 8 15,-8 0 1,-26 8 0,9 1-16,-27 17 0,1 8 15,34-25-15,9-9 16,17 0-16,0 8 15,18-16-15,-1-10 16,18 10-16,18-1 16,-1 0-1,27-8-15,16-9 16,19-17-16,-1-18 16,9-17-16,-1 0 15,-25-17-15,0 8 16,-26-8-16,-9-9 15,-9-9 1,-43 9-16,9 0 16,-35 18-16,-9-1 15,-9 18-15,-8 17 16,26 0-16,9 8 16,17 10-16,26 8 15,17 0-15,9-9 16</inkml:trace>
  <inkml:trace contextRef="#ctx0" brushRef="#br0" timeOffset="353.78">2397 4381 0,'0'0'0,"0"0"0,0 0 15,0 0-15,0 0 16,-9 0-1,-8 17-15,-9 18 16,-9 16-16,0 1 16,0 0-16,1 9 15,-1-9-15,18-17 16,8-9-16,-8 0 16,17 0-16,0-18 15</inkml:trace>
  <inkml:trace contextRef="#ctx0" brushRef="#br0" timeOffset="542.27">2110 4545 0,'0'-9'0,"0"9"0,0 0 16,0 0-16,0 0 16,0 0-1,18 0-15,-1 18 16,18 16-16,8 1 15,9 17-15,0-9 16,9 1-16,-9-1 16,-17-8-1</inkml:trace>
  <inkml:trace contextRef="#ctx0" brushRef="#br0" timeOffset="1002.14">2683 4259 0,'0'0'0,"0"0"0,0 0 16,0 0-16,0 0 16,18 0-1,8 0-15,8 0 16,19-8-16,-1-1 16,0 0-16,-9 9 15,1-8-15,-1 8 16,-17 0-16</inkml:trace>
  <inkml:trace contextRef="#ctx0" brushRef="#br0" timeOffset="1167.43">2874 4571 0,'-8'-9'0,"-10"1"16,10-1-16,-1 9 15,9 0-15,0 0 16,0-9-16,17 1 15,9-1 1,9 0-16,52 9 16,-26 9-16</inkml:trace>
  <inkml:trace contextRef="#ctx0" brushRef="#br0" timeOffset="1870.85">3699 3766 0,'0'0'0,"0"0"0,0 0 16,0 0-16,0-9 16,18 0-16,8 9 15,8 0 1,19 0-16,7 9 15,-8 0-15,-8-1 16,-1 1-16,-17 0 16,-8 8-16,-10 0 15,-8 1-15,-8 16 16,-27 10-16,-17 8 16,-26 17-1,-18 0-15,9 0 16,9 1-16,9-10 15,17 1-15,8-18 16,18 1-16,9-10 16,17-8-16,0 0 15,17-9-15,18 9 16,17-8-16,17-10 16,10-16-1,-1-1-15,0-17 16,-9 0-16,-8-9 15,-9-8-15,-34-9 16,-10 9-16,-16 0 16,-18-1-16,-18 10 15,-8 16-15,-9 10 16,9 8-16,0 0 16,17 8-1,18 1-15,17 26 16,17-1-16</inkml:trace>
  <inkml:trace contextRef="#ctx0" brushRef="#br0" timeOffset="2168.54">4316 4424 0,'0'0'0,"0"0"16,0 0-16,0 0 15,0 17-15,0 1 16,-9 16-16,0 1 15,1 17 1,8 8-16,8 10 16,1-36-16</inkml:trace>
  <inkml:trace contextRef="#ctx0" brushRef="#br0" timeOffset="2921.48">4828 4155 0,'0'0'0,"0"0"15,0 0-15,18 0 16,-1 0-16,18 0 15,25 0-15,10-8 16,-1 8-16,-8 0 16,-26 8-16</inkml:trace>
  <inkml:trace contextRef="#ctx0" brushRef="#br0" timeOffset="3118.53">4932 4363 0,'0'0'0,"0"0"0,0 0 0,18 0 16,16-8-16,19-1 16,7 0-16,10-8 15,43 0 1,-44 8-16</inkml:trace>
  <inkml:trace contextRef="#ctx0" brushRef="#br0" timeOffset="3719.24">6174 3662 0,'0'0'0,"0"0"0,0-9 16,0 0-16,0 1 15,-9 8-15,1 0 16,-1 0-16,0 0 16,-17 17-16,0 18 15,-8 43-15,-10 43 16,1 35-1,17 26-15,17-26 16,18 8-16,8-25 16,9-35-16,9-18 15,17-8-15,0-17 16,44-9-16,8-26 16,-61-18-16</inkml:trace>
  <inkml:trace contextRef="#ctx0" brushRef="#br0" timeOffset="4922.84">6617 3757 0,'0'0'0,"0"0"0,0 0 16,0 0-16,-9 0 15,1 0-15,-10 0 16,1 9-16,0 8 16,-1 0-16,1 18 15,-1 0-15,1 8 16,17-17-1,0 0-15,17 0 16,1 0-16,17-18 16,-9 1-16,8-18 15,1 1-15,8-18 16,-16-9-16,-1 1 16,-18-10-16,-16 10 15,-1-1-15,-17 9 16,0 9-1,-18-1-15,-8 18 16,18 0-16,25 9 16,9-9-16,0 0 15</inkml:trace>
  <inkml:trace contextRef="#ctx0" brushRef="#br0" timeOffset="5165.91">7173 3714 0,'0'0'0,"0"0"0,0 0 16,0 0-1,0 0-15,0 0 16,0 17-16,0 26 15,8 9-15,10 18 16,-1-1 0,1-35-16</inkml:trace>
  <inkml:trace contextRef="#ctx0" brushRef="#br0" timeOffset="5765.3">6634 4545 0,'0'-9'0,"0"1"16,0-1-16,0 9 15,0 0-15,-8 0 16,-1 17-16,0 18 16,-8 26-16,0-1 15,8-8-15,9 0 16,9-8-1,-1-27-15</inkml:trace>
  <inkml:trace contextRef="#ctx0" brushRef="#br0" timeOffset="6152.29">7494 4545 0,'0'0'0,"0"0"16,-17 0-16,-18 0 15,0 9-15,1 8 16,-1 0-16,0 9 16,0 9-16,9 0 15,9-1 1,17 1-16,9-9 15,8 0-15,18-9 16,17-8-16,9-18 16,8-8-16,1-9 15,-18-9-15,-18 1 16,-8-10-16,-17 1 16,-26-18-1,-9 9-15,-9 9 16,-8 26-16,-1 17 15,1 0-15,17 17 16,26-8-16</inkml:trace>
  <inkml:trace contextRef="#ctx0" brushRef="#br0" timeOffset="6415.29">7572 3757 0,'0'0'0,"0"0"16,0 0-16,0 0 15,26 26-15,26 26 16,0 17 0,18 26-16,-9 18 15,-9 26-15,-17-1 16,-27 18-16,-16 9 15,-18-27-15,-9 9 16,-9 18-16,-25 155 16</inkml:trace>
  <inkml:trace contextRef="#ctx0" brushRef="#br0" timeOffset="9783.48">8449 4562 0,'0'0'0,"0"0"0,0 0 16,0 0-1,0 0-15,0 0 16,0 0-16,0 0 16</inkml:trace>
  <inkml:trace contextRef="#ctx0" brushRef="#br0" timeOffset="14083.9">8441 4926 0,'0'0'0,"0"0"0,0 0 16,0 0 0,0 0-16,0 18 15,-9 16-15,0 44 16,1 17-16,8-51 16</inkml:trace>
  <inkml:trace contextRef="#ctx0" brushRef="#br0" timeOffset="17498.05">9335 3818 0,'0'0'0,"0"0"0,0 0 15,0 0-15,26 8 16,9 10-16,0-1 15,-1 9-15,-8 0 16,0 0-16,0-9 16,-8 1-1,-9 7-15,-1-7 16,-16 16-16,-1 1 16,-17 8-16,-18 9 15,1 9-15,-18 0 16,0-9-16,1 0 15,7-9-15,19 0 16,-1-8 0,0-1-16,18 1 15,17 0-15,0 8 16,17-8-16,27-1 16,8-16-16,35-18 15,17-9 1,-9-17-16,-16 0 0,-27-9 15,-9 9-15,-17 0 16,-17 0 0,-18 0-16,-17-8 15,-17-1-15,-27 9 16,18 9-16,0 17 16,17 0-16,18 0 15,8 9-15,9-1 16,0 1-16</inkml:trace>
  <inkml:trace contextRef="#ctx0" brushRef="#br0" timeOffset="18200.09">9830 4536 0,'0'-8'0,"0"-1"0,0 9 16,0 0-16,0 0 15,0 0-15,9 17 16,8 1-16,0 8 16,1-9-1,8 0-15,0-8 16,-9 0-16,1-1 15,8-16-15,0-1 16,0 0-16,0-17 16,0-8-1,0-1-15,-9 9 0,-8 9 16,0 0 0,-1 17-16,1 0 15,0 17-15,-1 9 16,1 17-16,8 26 15,-8 27-15,0-10 16,0-8-16,-9-17 16,0-9-16,0-9 15,0-17 1,-9 0-16,0-17 16,0-1-16,-8 1 15,-9-18-15,-9 1 16,-8-10-16,8-8 15,0 9-15,18 0 16,8-9 0,9 0-16,18-17 15,25 8-15,9 0 16,-17 9-16</inkml:trace>
  <inkml:trace contextRef="#ctx0" brushRef="#br0" timeOffset="18601.41">10603 4285 0,'-9'0'0,"1"0"15,-1 0-15,0 0 16,9 0-16,0 0 15,0 0-15,0 0 16,18 0 0,-1 0-16,26 0 15,18 0-15,0 0 16,0 9-16,-9-9 16,-18 0-16,-16 0 15</inkml:trace>
  <inkml:trace contextRef="#ctx0" brushRef="#br0" timeOffset="18746.84">10603 4580 0,'0'0'0,"0"0"15,0 0-15,0 0 16,0 0-16,0 0 16,17-9-16,9 0 15,52 9-15,-17 9 16</inkml:trace>
  <inkml:trace contextRef="#ctx0" brushRef="#br0" timeOffset="19366.29">11358 3896 0,'0'0'0,"0"0"16,0 0-16,0 0 15,9 0 1,8 0-16,9 8 15,9 10-15,0-1 16,0 0-16,-9 1 16,0-1-16,-9 0 15,-8 0-15,0 1 16,-18 16-16,-17 1 16,-18 17-1,-16 17-15,-19 9 16,10-17-16,17 0 15,0-18-15,17 0 16,9 0-16,9-17 16,17 0-16,0-8 15,0-1-15,26 0 16,17-8 0,27 0-16,16-18 15,-7 0-15,-10-8 16,-17-9-16,-8 0 15,-10 0-15,-25-9 16,-18-8-16,-8 0 16,-9 8-16,-18 1 15,-8 16 1,9 18-16,-1 0 16,18 9-16,18 17 15,25 0-15,0-9 16</inkml:trace>
  <inkml:trace contextRef="#ctx0" brushRef="#br0" timeOffset="19885.8">11984 4571 0,'-9'-9'0,"0"1"0,1 8 15,-1 0-15,9 0 16,0 0 0,0 0-16,0 0 15,0 0-15,9 0 16,8 0-16,0 0 16,1 8-16,-1 1 15,-8 0-15,-1-1 16,1 1-16,-9 0 15,0-1 1,-9 10-16,1-1 16,-1 0-16,0-8 15,1 0-15,8-1 16,0 1-16,0 0 16,0-9-16,0 8 15,0-8-15,26 9 16,52 17-1,-26-9-15</inkml:trace>
  <inkml:trace contextRef="#ctx0" brushRef="#br0" timeOffset="20953.93">12409 4199 0,'-9'0'15,"1"0"-15,-1 0 0,0 0 16,9 0-1,0 0-15,0 0 16,9 0-16,8 0 16,18 0-16,0 0 15,17 0 1,9 0-16,-35 0 0</inkml:trace>
  <inkml:trace contextRef="#ctx0" brushRef="#br0" timeOffset="21116.64">12331 4433 0,'0'0'0,"0"0"0,0 0 15,0 0-15,0 0 16,17 0-16,18 0 16,35-9-16,34 0 15,-43 1 1</inkml:trace>
  <inkml:trace contextRef="#ctx0" brushRef="#br0" timeOffset="21483.36">13338 3497 0,'0'0'0,"0"0"0,0 0 0,-8 0 15,-1 0-15,0 0 16,1 0-16,-1 17 16,-17 18-1,8 17-15,-16 52 16,-18 35-16,-1 8 15,10 26-15,26-8 16,-1-1-16,10-8 16,25-26-1,18-26-15,-1-9 16,19 0-16,-1-17 16,17-8-16,44 8 15,234 86-15</inkml:trace>
  <inkml:trace contextRef="#ctx0" brushRef="#br0" timeOffset="22030.64">13738 3748 0,'0'0'0,"-9"0"0,-8 0 15,-1 0-15,1 0 16,0 0-16,-9 18 16,-1 8-16,10 17 15,0 9-15,17-9 16,8 1-1,10-1-15,17-17 16,-1 0-16,1-18 16,8 1-16,9-18 15,1-8-15,-1-35 16,-18 0-16,-16 0 16,-10-8-16,-16 8 15,-10 17-15,-8 0 16,0 18-16,-17 8 15,-1 18-15,27 0 16,17-9 0</inkml:trace>
  <inkml:trace contextRef="#ctx0" brushRef="#br0" timeOffset="22467.99">14693 3844 0,'0'0'0,"0"0"0,0 0 15,0 0-15,0 0 16,0 0-16,0 0 16,0 0-16,17 0 15,9-9-15,18 9 16,17-9-16,8 1 16,-34 8-1</inkml:trace>
  <inkml:trace contextRef="#ctx0" brushRef="#br0" timeOffset="22913.48">15032 4190 0,'0'0'0,"-9"0"15,0 0-15,1 0 16,8 0-16,0 0 16,0 0-16,0 0 15,0 0 1,0-9-16,17 1 16,0-18-16,9-9 15,9-8-15,0-18 16,-9 9-16,0 18 15,-9-1-15,-8 18 16,0-1-16,-1 18 16,-8 0-16,0 0 15,0 18 1,9 8-16,0 17 16,-1 0-16,10 0 15,-1 1-15,-8-18 16,-1-9-16,1-8 15,17-1-15,0-8 16,-8 0-16</inkml:trace>
  <inkml:trace contextRef="#ctx0" brushRef="#br0" timeOffset="23048.12">15414 3428 0,'0'0'0,"0"0"0,0 0 0,0 0 15,0 0-15,0 0 16,0 17 0,8 9-16,10 0 15</inkml:trace>
  <inkml:trace contextRef="#ctx0" brushRef="#br0" timeOffset="23666.18">13712 5099 0,'-9'0'0,"0"0"16,1 0-16,8 0 15,0 0-15,0 0 16,0 0-16,0-8 16,0-1-1,17-17-15,0 0 16,9-17-16,0 0 15,0-9-15,-8 17 16,-9 0-16,-1 18 16,1 0-16,-9 17 15,0 0-15,0 8 16,9 10-16,-1 16 16,1 10-1,0-1-15,8 0 16,0 0-16,9-17 15,-8-8-15,8-10 16,17-8-16,-25 0 16</inkml:trace>
  <inkml:trace contextRef="#ctx0" brushRef="#br0" timeOffset="23795.71">13885 4407 0,'0'0'15,"0"0"-15,0 0 0,0 0 16,0 8-16,9 10 16,0-1-16</inkml:trace>
  <inkml:trace contextRef="#ctx0" brushRef="#br0" timeOffset="24299.85">15214 4831 0,'0'0'0,"0"0"0,0 0 15,0 0-15,0 0 16,-9 0-16,1 0 16,-18 17-16,-1 18 15,1 0-15,9-1 16,0 9-16,8 1 15,9-1 1,17-8-16,1-9 16,8 0-16,35-18 15,-1-8-15,1-8 16,-9-10-16,0-8 16,-17-17-16,-9 0 15,-17-9-15,-18-17 16,-17 8-16,-9 26 15,-8 1 1,-9 16-16,8 1 16,36 17-16</inkml:trace>
  <inkml:trace contextRef="#ctx0" brushRef="#br0" timeOffset="24683.53">15683 3246 0,'0'0'0,"0"0"0,0 0 15,17 0-15,9 26 16,9 35-16,17 43 16,9 34-1,0 27-15,-18-1 16,-8 9-16,-18 18 15,-25 8-15,-27 9 16,-17 9-16,-26 16 16,-44 192-16</inkml:trace>
  <inkml:trace contextRef="#ctx0" brushRef="#br0" timeOffset="31231.64">16386 4814 0,'0'0'0,"0"0"0,0 0 0,0 0 16,0 0-16,9 17 15,0 0 1,-1 18-16,-16 26 16,-1 25-16,-8 35 15,17-51-15</inkml:trace>
  <inkml:trace contextRef="#ctx0" brushRef="#br0" timeOffset="33866.21">17194 3696 0,'0'0'0,"0"0"16,0 0-16,0 0 15,0 0-15,17 0 16,9 18-16,9-1 16,8 0-1,-17 1-15,1-1 16,-1 9-16,-9-9 16,-8 18-16,-1-9 15,-16 9-15,-18 17 16,-18-1-16,-17 19 15,-8-1-15,-1 9 16,18-17 0,9-1-16,8-8 15,18-8-15,-1-1 16,18-9-16,0-8 16,18 0-16,17 0 15,17 0-15,17-17 16,-8 0-16,0-18 15,-18 0 1,-17-8-16,-8 0 16,-10-9-16,-8-9 15,-17-8-15,-9 0 16,0 8-16,-18 0 16,10 18-16,16 0 15,10 8-15,8 9 16</inkml:trace>
  <inkml:trace contextRef="#ctx0" brushRef="#br0" timeOffset="34431.11">17819 4502 0,'0'0'0,"-9"8"0,-8-8 15,0 0 1,-1 0-16,10 0 15,-1 0-15,0 0 16,9 0-16,0 0 16,0 0-16,0 0 15,18 0-15,-1 0 16,0 0-16,9-8 16,0 8-1,-8 0-15,-10 0 16,1 0-16,0 0 15,0 0-15,-9 0 16,0 0-16,-9 8 16,0 1-16,0 8 15,-8 1-15,0-10 16,-1 1 0,1 0-16,8-1 15,1 1-15,8-9 16,0 0-16,0 9 15,0-1-15,17 1 16,0 0-16,18-1 16,35 1-16,-18-9 15</inkml:trace>
  <inkml:trace contextRef="#ctx0" brushRef="#br0" timeOffset="34877.19">18314 4190 0,'0'0'0,"0"0"0,0 0 16,0 0-16,0 0 15,0 0-15,0 0 16,0 0-16,17 0 16,1 0-16,17 0 15,25-9-15,18 9 16,-43 0-16</inkml:trace>
  <inkml:trace contextRef="#ctx0" brushRef="#br0" timeOffset="35044.98">18297 4337 0,'0'0'0,"0"0"0,0 0 15,0 0-15,0 0 16,0 0-1,0 0-15,26 0 16,17 9-16,35 0 16,-26-1-16</inkml:trace>
  <inkml:trace contextRef="#ctx0" brushRef="#br0" timeOffset="35687.04">19087 3748 0,'0'0'0,"-9"0"16,1 0-16,8 0 15,0 0-15,0 0 16,0 0 0,17 0-16,0 9 0,1 8 15,8 18 1,8 0-16,-8-1 15,1-8-15,-1 0 16,-18 0 0,-16 9-16,-1-1 0,-26 18 15,-8 0-15,-27 18 16,-8 8-16,9-18 16,-1 1-1,18 0-15,9-18 16,8 0-16,18-8 15,17-9-15,0 0 16,17 0-16,18-9 16,25-8-16,10-1 15,8-16 1,-17-1-16,-9-8 16,-9-9-16,-17 0 15,-17 0-15,0-18 16,-18-8-16,-17 18 15,0-1-15,0 9 16,0 9-16,-9 17 16,26 0-1,9 9-15,9-9 16</inkml:trace>
  <inkml:trace contextRef="#ctx0" brushRef="#br0" timeOffset="41061.1">19660 4450 0,'0'0'0,"-9"-9"0,1-8 16,-1 8-1,0 1-15,1-1 16,8 9-16,0 0 16,0 0-16,0 0 15,0 0-15,0 0 16,8 0-16,1 0 16,8 0-1,-8 9-15,0-1 16,-1 1-16,-8 0 15,-8 8-15,-1 0 16,0 0-16,1 1 16,-1-1-16,9 0 15,0 1-15,9-1 16,8 0 0,-8 9-16,8-8 15,0-1-15,-8-8 16,0 8-16,-9 0 15,-9 1-15,-8 8 16,-9 0-16,-9 0 16,0 0-16,18-9 15,8-8-15</inkml:trace>
  <inkml:trace contextRef="#ctx0" brushRef="#br0" timeOffset="41365.47">20051 4259 0,'0'0'0,"0"0"16,0 0-16,0 0 16,0 0-1,0 0-15,17 9 16,9 0-16,18-1 16,25 1-16,1-9 15,-18-9-15,-35 9 16</inkml:trace>
  <inkml:trace contextRef="#ctx0" brushRef="#br0" timeOffset="41512.94">20042 4536 0,'0'0'0,"0"0"0,0 0 16,0 0-16,0 0 15,0 0-15,17 0 16,10-8-16,51 16 15,-18 1-15</inkml:trace>
  <inkml:trace contextRef="#ctx0" brushRef="#br0" timeOffset="42211.84">21075 3263 0,'0'0'0,"0"0"0,-8 0 16,-1 0-16,9 0 15,-9 0-15,1 0 16,-1 9-16,-17 17 16,-9 35-1,-17 51-15,17 18 16,-8 35-1,17-18-15,9 17 16,8 10-16,9-36 0,17 1 16,18-9-16,0-26 15,17-9-15,26-26 16,26-8 0,-43-35-16</inkml:trace>
  <inkml:trace contextRef="#ctx0" brushRef="#br0" timeOffset="43277.42">21423 3411 0,'0'0'0,"0"0"0,0 0 16,0 0-16,0 26 16,-9 8-1,0 27-15,1 8 16,-1 0-16,9 9 15,0 0-15,9 0 16,-1-43-16</inkml:trace>
  <inkml:trace contextRef="#ctx0" brushRef="#br0" timeOffset="43777.14">22352 3644 0,'0'0'0,"0"0"0,0-8 0,0-1 16,0 0-16,0 9 16,0 0-1,0 0-15,0 0 16,-9 18-16,1-1 16,8 18-16,0-1 15,0 10-15,8-1 16,1-17-16,8 0 15,1 0-15,-1-17 16,18-1 0,0-16-16,-9-1 15,0-17-15,0 0 16,-9-9-16,-8 1 16,-9-1-16,-9 0 15,-17 9-15,0 9 16,0 0-16,-9 17 15,9 8-15,17 1 16</inkml:trace>
  <inkml:trace contextRef="#ctx0" brushRef="#br0" timeOffset="44296.53">21518 4588 0,'0'0'0,"0"-8"16,0-1-16,0 0 16,-8 1-16,-1-1 15,0 9-15,1 0 16,-1 0-16,0 9 16,-8 8-16,8 9 15,9 9-15,0-1 16,9-8-1,8 0-15,1 0 16,16 0-16,1-17 16,9-18-16,-1 1 15,-8-18-15,-9 0 16,0 0-16,-18-18 16,1 1-16,-18 0 15,1 8 1,-18 9-16,0 9 15,8 8-15,1 9 16,-9 9-16,9 8 16,17-8-16</inkml:trace>
  <inkml:trace contextRef="#ctx0" brushRef="#br0" timeOffset="44563.15">22378 4623 0,'0'0'0,"0"0"0,0 0 15,0 0-15,0 0 16,0 0-16,0 0 15,0 0-15,0 0 16,17 0-16,1 0 16,34 0-16,17 0 15,-34 0 1</inkml:trace>
  <inkml:trace contextRef="#ctx0" brushRef="#br0" timeOffset="44776.91">22804 4389 0,'0'0'0,"0"0"15,0 0-15,0 0 0,0 0 16,0 18-16,0 8 16,0 25-16,0 19 15,0 8-15,-9 8 16,9 1-16,0-35 15,9-9-15,-1-25 16</inkml:trace>
  <inkml:trace contextRef="#ctx0" brushRef="#br0" timeOffset="45080.28">23160 3627 0,'-9'-9'0,"9"9"15,0 0-15,0 0 16,17 18-16,9 34 15,9 43 1,17 26-16,-8 18 16,-18 8-16,-26 26 15,-26 18-15,-9 8 16,-35 191-16</inkml:trace>
  <inkml:trace contextRef="#ctx0" brushRef="#br0" timeOffset="70310.37">1693 5991 0,'0'0'0,"0"0"0,0 0 0,0 0 0,0 9 15,-17 34 1,8 53-16,1 68 16,-1 27-16,-17 8 15,17-34-15,0-36 16,1-33-16,-1-27 15,0-26-15,9-17 16,0-17-16,0-18 16,0-34-1,9 0-15</inkml:trace>
  <inkml:trace contextRef="#ctx0" brushRef="#br0" timeOffset="70590.03">1563 5974 0,'-9'0'0,"9"0"15,0 0-15,0 0 16,0 0 0,26 0-16,0 0 15,27 0-15,16 0 16,18 9-16,-9 8 16,-26 0-16,-8 9 15,-1 9-15,-26 8 16,-8 9-16,-9 0 15,-17 18 1,-27 8-16,-17 8 16,1-17-16,-1-25 15,9-18-15,26 0 16,17-18-16,9-8 16</inkml:trace>
  <inkml:trace contextRef="#ctx0" brushRef="#br0" timeOffset="71243.74">2049 6728 0,'-8'-9'0,"8"9"16,0 0-16,0 0 15,0 0 1,0 0-16,17 9 15,0 8-15,1 0 16,-1 18-16,1 8 16,-1 9-16,-17 9 15,9-18-15,-9 0 16,-9-17-16,9 0 16,-17-8-16,8-10 15,0 1 1,0-18-16,9-8 15,0-35-15,18-9 16,8 1-16,26-18 16,26-17-16,9 17 15,-26 34-15,-18 10 16,-17 16-16,0 1 16,0 8-1,-17 9-15,-9 0 16,0 9-16,0 0 15,-9 8-15,1 0 16,-10 18-16,-8 0 16,9 8-16,0 9 15,17 17-15,0-8 16,8-1 0,10-16-16,-1-10 15,9-8-15,9 0 16,8-17-16,1-9 15,-1-17-15,0-18 16,-17 0-16,-8 1 16,-10-10-16,-16 10 15,-18-9-15,0 8 16,-9 18 0,0-1-16,18 10 15,-1 8-15,18 0 16,0 0-16</inkml:trace>
  <inkml:trace contextRef="#ctx0" brushRef="#br0" timeOffset="71745.42">3039 6641 0,'0'0'0,"0"0"16,0 0-16,0 0 15,0 0-15,0 17 16,0 9-16,9 18 16,8 51-1,-8 26-15,0 0 16,-9 1-16,0-1 16,-9-17-16,0-26 15,1-18-15,-1-16 16,-8-18-16,8 0 15,0-18 1,-8 1-16,8-26 16,-17-27-16,-9-51 15,9-44-15,26 10 16,18 33-16,16 10 16,10 8-16,8 8 15,17 10-15,-8 8 16,-9 17-16,-8 18 15,-18 0-15,-9 17 16,-8 0 0,0 8-16,-18 10 15,0 25-15,-26 18 16,-8-1-16,8-8 16,1-17-16,16-9 15,10-18-15,8-8 16,0 0-16</inkml:trace>
  <inkml:trace contextRef="#ctx0" brushRef="#br0" timeOffset="72112.19">3508 6849 0,'0'0'0,"0"0"16,0 0-16,0 0 15,0 0-15,0 0 16,0 0-1,9 9-15,8-1 16,9 1-16,9-18 16,0 1-16,8-1 15,-8-8-15,-9-1 16,-9-8-16,-8 0 16,0 0-1,-18 0-15,-8 9 16,-9 0-16,-9 17 15,9 17-15,-9 0 16,9 18-16,9 0 16,-1 8-16,18 9 15,9 0-15,17-9 16,9-17-16,17 0 16,9-17-1,-1-27-15,-25 10 16</inkml:trace>
  <inkml:trace contextRef="#ctx0" brushRef="#br0" timeOffset="72606.78">4003 6728 0,'0'-9'0,"0"9"15,9 0-15,8 0 16,1 0-16,-1 17 16,18 9-16,-1 9 15,-7 0 1,-1-1-16,-9 1 16,-8 8-16,-1-17 15,1 0-15,-9-9 16,0-8-16,0 0 15,0-9 1,0-9-16,-9-8 0,1-18 16,8-34-1,17-9-15,9 0 16,9 17-16,17 9 16,9 0-16,-18 35 15</inkml:trace>
  <inkml:trace contextRef="#ctx0" brushRef="#br0" timeOffset="72859.71">4351 6667 0,'0'0'0,"0"0"0,0 0 16,0 0-16,0 0 15,26 0 1,17-9-16,27 1 16,-1-18-16,9 0 15,-8 8-15,-18-8 16,17 0-16,1 9 16,-27 0-16,-26 8 15</inkml:trace>
  <inkml:trace contextRef="#ctx0" brushRef="#br0" timeOffset="73056.27">4811 6078 0,'0'0'0,"0"0"0,-9 9 15,-8-1-15,8 10 16,0 8-16,1 17 16,8 18-16,0 25 15,0 35 1,0-8-16,0-9 15,0 0-15,0-17 16,8-27-16,1-8 16,0-17-16,-1-18 15</inkml:trace>
  <inkml:trace contextRef="#ctx0" brushRef="#br0" timeOffset="73246.12">5071 6658 0,'0'0'0,"-8"18"0,-1-1 16,9 18-16,0-9 15,0 0-15,0 0 16,0-9-16,0-8 16,0-1-1,0 1-15,9-9 16,-9 0-16</inkml:trace>
  <inkml:trace contextRef="#ctx0" brushRef="#br0" timeOffset="73376.09">4967 6165 0,'0'0'0,"0"0"0,0 0 0,0 8 16,9 10-1,26 8-15,8 0 16,-26-18-16</inkml:trace>
  <inkml:trace contextRef="#ctx0" brushRef="#br0" timeOffset="73795.03">5323 6780 0,'0'-9'0,"0"9"0,0 0 0,0 0 16,0 0-16,0 0 15,0 0-15,9 0 16,8 9-16,18-9 16,0 0-16,8-9 15,1 0-15,-10 1 16,-8-1-16,0-17 15,0-9-15,-17 1 16,0-1-16,-9 0 16,-9 18-1,0 0-15,-8-1 16,-9 18-16,-17 18 16,8 16-16,0 10 15,9 8-15,9 0 16,-1 0-16,18 0 15,18-9-15,16-9 16,10-16 0,17-27-16,-35 9 15</inkml:trace>
  <inkml:trace contextRef="#ctx0" brushRef="#br0" timeOffset="74124.36">6218 6433 0,'0'0'0,"0"0"0,0 0 16,0 0-16,0 0 15,0 0-15,-9 0 16,0 0-16,1 9 16,-1 8-16,-9 0 15,1 18-15,8 0 16,9-1-1,0 1-15,9 8 16,0-8-16,8-9 16,1 0-16,-1 0 15,-8 0-15,-1-9 16,1-8-16,-9 0 16,0-1-16,-9 1 15,1 8-15,-10-8 16,18-9-1</inkml:trace>
  <inkml:trace contextRef="#ctx0" brushRef="#br0" timeOffset="75446.55">7511 6364 0,'0'0'0,"0"0"0,0 0 16,-8 9-16,-1 16 15,0 36-15,-17 8 16,9 9-16,0 0 16,8-17-16,18-9 15,-1-17-15,1-27 16</inkml:trace>
  <inkml:trace contextRef="#ctx0" brushRef="#br0" timeOffset="76005.94">7494 5991 0,'0'0'0,"0"0"0,0 0 0,-17 0 16,-18 0-16,0 0 16,9 0-16,-17 18 15,8-1-15,-8 9 16,-1 17 0,1 27-16,-9 16 15,17 27-15,0-1 16,18-8-16,17-8 15,0-1-15,17 0 16,1-17 0,16-9-16,1-25 15,17-1-15,18 0 16,8-17-16,9-17 16,26-18-16,-1-25 15,-7-10-15,-19-8 16,-7-8-16,-10-10 15,-8-16-15,-18-18 16,-17 0-16,-17-17 16,-18-9-1,-17 17-15,0 35 16,-17 18-16,-27 8 16,-8 26-16,-9 17 15,0 18-15,18 25 16,43 1-16</inkml:trace>
  <inkml:trace contextRef="#ctx0" brushRef="#br0" timeOffset="76462.48">6504 6442 0,'-9'0'0,"1"0"0,8 0 16,0 0-16,0 0 15,0 0-15,0 0 16,8 0-16</inkml:trace>
  <inkml:trace contextRef="#ctx0" brushRef="#br0" timeOffset="76589.94">6504 6832 0,'-9'-9'0,"9"9"0,0 0 15,0 0-15,0 0 16,0 0-16,0 0 16,9 0-16</inkml:trace>
  <inkml:trace contextRef="#ctx0" brushRef="#br0" timeOffset="79755.34">9135 6009 0,'-8'0'0,"-10"17"0,-8 35 0,-17 61 0,8 34 15,0 17-15,18-25 16,0-26-16,-1-9 16,1-27-16,17-25 15,0-17-15,0-18 16,0-8-16</inkml:trace>
  <inkml:trace contextRef="#ctx0" brushRef="#br0" timeOffset="79939.08">8910 6702 0,'0'0'0,"0"0"0,0 0 16,26 0-16,8 0 15,18-9-15,18 0 16,8-17 0,52-26-16,9 0 15,-61 18-15,-43 25 16</inkml:trace>
  <inkml:trace contextRef="#ctx0" brushRef="#br0" timeOffset="80172.97">9708 5974 0,'-8'0'0,"-1"0"15,0 0-15,1 17 16,-10 18-16,-8 34 16,0 27-16,0 42 15,-9 18-15,18-35 16,0-8-16,-1-18 15,18-8 1,18-18-16,25-8 16,-25-44-16</inkml:trace>
  <inkml:trace contextRef="#ctx0" brushRef="#br0" timeOffset="80622.34">9804 6719 0,'0'0'0,"0"0"0,0 0 16,0 0-16,0 0 0,0 0 15,0 0 1,17 0-16,1 9 15,-1-9-15,9 0 16,9-9-16,-9 0 16,0 1-16,0-1 15,-9-8-15,-8-9 16,0 0-16,-9 0 16,-9-9-1,-8 0-15,-1 1 16,-8 16-16,0 10 15,0 8-15,-17 17 16,-1 26 0,10 18-16,8 8 0,8 1 15,18-1 1,18 0-16,-1-17 16,0-17-16,44 8 15,26-26-15,-52-25 16</inkml:trace>
  <inkml:trace contextRef="#ctx0" brushRef="#br0" timeOffset="80989.27">10212 6520 0,'0'0'0,"0"0"15,0 0-15,0 0 16,0 8-16,9 10 16,8 8-16,1 8 15,8 10 1,-9-1-16,-8 0 16,-1-8-16,-8 0 15,-8 8-15,-1-17 16,0 0-16,1-9 15,-1 0-15,0-8 16,1-9-16,8 0 16,-9-9-1,9-8-15,0-9 16,17-17-16,9-18 16,26-8-16,9 8 15,-17 27-15</inkml:trace>
  <inkml:trace contextRef="#ctx0" brushRef="#br0" timeOffset="82838.81">10716 6459 0,'0'0'0,"0"0"15,0 0-15,0 0 16,0 17-16,0 9 15,0 18 1,-9 16-16,0 10 16,1-10-16,-1 1 15,0-9-15,1-9 16,-1-17-16,9 0 16,0-17-16,0-1 15,0-8-15,0-8 16,0-10-1,17-25-15,1-26 16,8 0-16,8-1 16,-7 27-16,-1 17 15,0 9-15,0 17 16,-9 0-16,0 17 16,1 18-1,-10 17-15,1 0 16,0 0-16,0-9 15,-9-17-15,0 0 16,0-9-16,0-8 16,0-1-16,0-8 15,0-8-15,17-18 16,0-26-16,18-17 16,0-1-1,-1 18-15,-7 18 16,-10 16-16,-8 10 15,-1 8-15,10 17 16,-1 9-16,-8 17 16,-1 9-1,1 0-15,-9 18 0,26 7 16,0-25 0</inkml:trace>
  <inkml:trace contextRef="#ctx0" brushRef="#br0" timeOffset="84890.82">11584 6442 0,'0'0'0,"0"0"0,-9 8 16,1 18-16,-10 26 15,1 26-15,0 0 16,-1 9 0,1 0-16,17-10 0,0-25 15,0-8 1,9-10-16,-1-16 15,1-10-15</inkml:trace>
  <inkml:trace contextRef="#ctx0" brushRef="#br0" timeOffset="85041.82">11506 6191 0,'0'0'0,"0"0"15,0 0-15,0 0 16,9 8-16,-1 10 16</inkml:trace>
  <inkml:trace contextRef="#ctx0" brushRef="#br0" timeOffset="85388.08">11749 6494 0,'0'0'0,"0"0"0,0 0 15,0 0-15,0 0 16,17 0-16,18 8 16,17 1-16,18-18 15,-1 1-15,18-1 16,9-8-16,-62 17 15</inkml:trace>
  <inkml:trace contextRef="#ctx0" brushRef="#br0" timeOffset="85622.79">12027 6156 0,'0'0'0,"0"0"0,-9 17 0,1 9 16,-1 26-16,-8 26 15,-1 26-15,10 17 16,8-17-16,0-8 16,8-10-16,10-17 15,-1-8-15,0-18 16,-8-17-16</inkml:trace>
  <inkml:trace contextRef="#ctx0" brushRef="#br0" timeOffset="85956.56">12479 6632 0,'0'0'0,"0"0"16,-9 0-16,0 18 15,1 8-15,-10 8 16,1 10-16,-1-1 16,10 0-16,8 0 15,8-8 1,1-18-16,-9-17 0</inkml:trace>
  <inkml:trace contextRef="#ctx0" brushRef="#br0" timeOffset="86093.91">12348 6217 0,'0'0'0,"0"0"0,0 0 15,0 0-15,0 0 16,18 17 0,-1 0-16,0 1 15</inkml:trace>
  <inkml:trace contextRef="#ctx0" brushRef="#br0" timeOffset="86571.68">12947 6684 0,'0'0'0,"0"-8"0,0 8 15,-8-9-15,-1 0 16,0 1-16,1-1 16,-1 9-16,0 0 15,-17 17 1,-8 1-16,-1 8 16,9 8-16,-9 1 15,18 0-15,-1-9 16,18 0-16,0-1 15,0 1-15,0-17 16,9 0-16,0-9 16,8-9-16,0 0 15,1-17 1,-1 1-16,-8 7 16,0 1-16,-1 0 15,1 8-15,0 9 16,-9 0-16,0 0 15,8 0-15,10 9 16,-1 8-16,18 0 16,26-8-1,25 0-15,-51-1 16</inkml:trace>
  <inkml:trace contextRef="#ctx0" brushRef="#br0" timeOffset="87557.03">13330 6728 0,'0'0'0,"0"0"0,0 0 16,0 0-16,0 0 16,0 17-16,0 0 15,0 9 1,0 9-16,-9 0 16,0-1-16,1-8 15,8 0-15,0-9 16,0-8-16,0 0 15,0-9-15,0-9 16,0 0-16,17-25 16,9-27-16,9-8 15,-1 0 1,10 17-16,-18 17 16,0 18-16,-9 17 15,1 0-15,-1 17 16,0 0-16,1 18 15,-1 0-15,1 17 16,16 17-16,-8-9 16,-8-34-1</inkml:trace>
  <inkml:trace contextRef="#ctx0" brushRef="#br0" timeOffset="99055.86">15527 6061 0,'0'0'0,"0"0"0,0 17 15,17 9-15,18 9 16,8-1-16,9 10 16,0-1-16,-8-8 15,-1-9 1,-17 0-16,0 0 0,-17-9 16,0 0-16,-1 0 15,-16 18 1,-10 0-16,-25 8 15,-18 0-15,0 1 16,-8-1-16,8 0 16,9 1-16,0-10 15,17-8-15,0 0 16,9 0 0,9 9-16,17-9 15,0 8-15,9-8 16,8 0-16,9-8 15,9-1-15,8-8 16,27-18-16,8-17 16,0 0-16,-9 0 15,-8 0-15,-17-9 16,-18 9-16,0 1 16,-18 7-1,1-8-15,-18 0 16,1-8-16,-18-1 15,-18 0-15,9 1 16,1 16-16,16 1 16,1 17-16,8 9 15</inkml:trace>
  <inkml:trace contextRef="#ctx0" brushRef="#br0" timeOffset="99757.13">16108 7291 0,'0'0'0,"0"0"16,0 0-16,0 0 15,0 0-15,0 0 16,0 0-16,0 0 15,0 0 1,0-9-16,18 0 16,-1-17-16,18-17 15,-9-9-15,0 0 16,0 17-16,-17 1 16,-1 16-16,1 1 15,0 8 1,-1 1-16,-8 8 0,0 0 15,0 0 1,0 8-16,0 10 16,0 16-16,0 1 15,9 8-15,0-8 16,8-9-16,1 0 16,-1-9-16,0-8 15,1 0-15,-10-9 16</inkml:trace>
  <inkml:trace contextRef="#ctx0" brushRef="#br0" timeOffset="99888.99">16325 6650 0,'0'0'0,"0"0"15,0 0-15,0 0 16,9 17-16,9 0 15,-1-8-15</inkml:trace>
  <inkml:trace contextRef="#ctx0" brushRef="#br0" timeOffset="101439.19">16794 6615 0,'0'0'0,"0"0"15,0 0-15,18 0 16,-1 0-16,9 9 15,9-1-15,8 1 16,18-9-16,-17 0 16,16 9-1,-8 8-15,-26-8 16</inkml:trace>
  <inkml:trace contextRef="#ctx0" brushRef="#br0" timeOffset="101620.38">16881 6840 0,'0'0'0,"0"0"0,0 0 15,0 0-15,0 0 16,0 0-16,9 0 16,8 9-16,18 0 15,34-9-15,-16 0 16</inkml:trace>
  <inkml:trace contextRef="#ctx0" brushRef="#br0" timeOffset="102268.91">17819 6017 0,'0'0'0,"0"0"0,0 0 0,0 0 0,0 0 15,9 0 1,8 9-16,27 17 15,16 9-15,1-1 16,-9 1-16,-8 0 16,-1-1-16,-17-8 15,0 9-15,-17 0 16,-9-1-16,-9 27 16,-26 8-16,-8 9 15,-18-9 1,-8 1-16,-1-10 15,1-16-15,17 8 16,0-1-16,0 1 16,17-8-16,17-18 15,10 0-15,8-9 16,0 0 0,17 1-16,18-1 15,17-8-15,9-9 16,17-18-16,-9-8 15,-8-8-15,-17-1 16,-10 0-16,-8 9 16,-17-8-16,0-10 15,-18 1-15,-8 0 16,-18 8-16,0 9 16,0 9-1,9 17-15,9 0 16,0 17-16,8-8 15,9 0-15</inkml:trace>
  <inkml:trace contextRef="#ctx0" brushRef="#br0" timeOffset="102702.63">18288 7360 0,'0'0'0,"-9"0"0,1 0 16,-1 0-16,9 0 15,0 0-15,0 0 16,0 0-16,0-9 15,17-8-15,1-9 16,-1-9-16,18-17 16,-9 0-1,0 18-15,-17-1 16,-1 18-16,1-1 16,-9 18-16,0 0 15,0 18-15,0 8 16,9 17-16,-1 0 15,10 9-15,-1-8 16,0-10-16,9-8 16,-8-9-1,17-8-15,-9-18 16,-9 9-16</inkml:trace>
  <inkml:trace contextRef="#ctx0" brushRef="#br0" timeOffset="102839.84">18540 6806 0,'0'0'0,"0"0"0,0 0 15,0 0-15,0 0 16,17 0-16,9 8 16,-17-8-16</inkml:trace>
  <inkml:trace contextRef="#ctx0" brushRef="#br0" timeOffset="103185.79">18436 6173 0,'0'0'0,"0"0"15,0 0 1,0 0-16,0 0 0,17 0 16,9 0-16,26 0 15,0 9 1,18-9-16,-1 0 15,9-9-15,-8 1 16,-9-1-16,-1-8 16,-16-1-16,-27 18 15</inkml:trace>
  <inkml:trace contextRef="#ctx0" brushRef="#br0" timeOffset="103402.65">18844 5957 0,'0'0'0,"0"-9"15,0 0 1,0 9-16,0 0 0,0 0 16,0 0-1,0 26-15,0 26 16,-9 26-16,0 26 15,1 0-15,-1 35 16,-17 225-16</inkml:trace>
  <inkml:trace contextRef="#ctx0" brushRef="#br0" timeOffset="105195.42">21049 5645 0,'0'0'16,"0"0"-16,0 0 0,0 0 15,0 0 1,0 0-16,0 0 16,0 0-16,-8 0 15,-10 17-15,-8 27 16,-17 16-16,-1 44 16,1 35-1,0 8-15,17 18 0,8 16 16,10-16-16,8 8 15,0-17 1,26-26-16,8-17 16,18-9-16,1-18 15,51-8-15,226 121 16</inkml:trace>
  <inkml:trace contextRef="#ctx0" brushRef="#br0" timeOffset="106352.56">21319 6754 0,'-9'0'0,"9"0"0,0 0 16,0 0-16,0 0 15,0-9-15,9 0 16,8-17-16,0-8 15,18-10-15,0-8 16,0 0 0,-9 0-16,0 0 15,0 9-15,-18 9 16,1 8-16,0 8 16,-9 1-16,0 8 15,0 9-15,0 0 16,0 0-1,0 18-15,0-1 16,8 18-16,10-1 16,-1 1-16,9-9 15,0 0-15,0-18 16,0-8-16,0-8 16,-8 8-1</inkml:trace>
  <inkml:trace contextRef="#ctx0" brushRef="#br0" timeOffset="106485.6">21640 5870 0,'0'0'0,"0"0"16,0 0-16,0 0 16,9 0-16,8 18 15,0-10 1</inkml:trace>
  <inkml:trace contextRef="#ctx0" brushRef="#br0" timeOffset="106989.24">22126 6295 0,'0'0'0,"0"0"0,0 0 16,0 0-16,18 0 15,8 0 1,8 0-16,10-9 16,-1 9-16,9 17 15,9 9-15,-35-17 16</inkml:trace>
  <inkml:trace contextRef="#ctx0" brushRef="#br0" timeOffset="107175.6">22161 6468 0,'0'0'0,"0"0"15,0 0-15,0 0 16,17 0-16,1 0 15,16 0-15,10 0 16,-1 8-16,27-8 16,-18 0-1</inkml:trace>
  <inkml:trace contextRef="#ctx0" brushRef="#br0" timeOffset="107585.63">22908 5983 0,'0'0'0,"0"0"0,0 0 0,0 0 16,0 0-1,0 0-15,-9 26 16,0 17-16,1 26 16,-1 18-16,-8 8 15,-1-8-15,10-1 16,8-34 0</inkml:trace>
  <inkml:trace contextRef="#ctx0" brushRef="#br0" timeOffset="107847.2">23220 6511 0,'0'0'0,"0"0"0,0 0 0,0 0 15,0 0-15,-8 17 16,-10 27-16,1 16 16,0-25-1</inkml:trace>
  <inkml:trace contextRef="#ctx0" brushRef="#br0" timeOffset="108320.73">23490 6043 0,'0'0'0,"0"0"16,0 0-16,0 0 16,0 0-16,8 0 15,10 0-15,-1 18 16,0-1-16,9 9 15,0 0-15,-8-9 16,-9 1-16,-1-1 16,1 9-1,-18 9-15,1-1 16,-10-8-16,1 0 16,-1 0-16,10-8 15,-1-1-15,0-9 16,1 1-16,8 0 15,0-1-15,0 1 16,0 0 0,17-1-16,9 1 15,0 0-15,-17-9 16</inkml:trace>
  <inkml:trace contextRef="#ctx0" brushRef="#br0" timeOffset="108502.18">24028 6442 0,'0'0'0,"0"0"0,0 0 16,-9 17-16,1 9 16,-18 26-16,-9 17 15,-9-8-15,1-9 16,26-35-16</inkml:trace>
  <inkml:trace contextRef="#ctx0" brushRef="#br0" timeOffset="109004.81">24315 6026 0,'0'0'0,"0"0"0,0 0 16,0 0-1,8 0-15,10 0 16,-1 0-16,0 9 16,9 8-16,0 0 15,-17 1-15,0-1 16,-18 0-16,0 9 16,1 9-1,-1-9-15,0 0 16,1-9-16,8 9 15,0-8-15,8-1 16,10 0-16,-1 9 16,-8-8-16,-1-10 15,1 1 1,0-1-16,-18 10 0,-17 8 16,-26 8-1,-9 1-15,9 17 16,26-17-16</inkml:trace>
  <inkml:trace contextRef="#ctx0" brushRef="#br0" timeOffset="109617.75">22118 7230 0,'0'0'0,"0"0"15,0 0-15,0 0 16,17 0-16,18 9 16,17-9-16,-9 0 15,18 17 1,-26-8-16</inkml:trace>
  <inkml:trace contextRef="#ctx0" brushRef="#br0" timeOffset="109787.81">22204 7464 0,'0'0'0,"0"0"0,0 0 15,18 0-15,-1 8 16,9-8-16,-8 9 16</inkml:trace>
  <inkml:trace contextRef="#ctx0" brushRef="#br0" timeOffset="110342.17">22769 7256 0,'0'0'0,"0"0"0,0 0 16,9 0-16,8 0 15,0 9-15,9-1 16,0 1 0,0 8-16,0 1 15,-8-1-15,-10 0 16,-8 18-16,-8-9 15,-1 0 1,0 0-16,1 0 16,-10 0-16,10-9 0,-1-8 15,0-1 1,1 10-16,8-10 16,0 1-16,0-9 15</inkml:trace>
  <inkml:trace contextRef="#ctx0" brushRef="#br0" timeOffset="110573.06">23264 7282 0,'0'0'0,"0"-9"0,0 9 0,0 0 15,0 0 1,0 0-16,-9 0 16,0 0-16,-17 0 15,0 18-15,0-1 16,-8 9-16,-1 8 15,0 1-15,18 0 16,17-9 0,0 0-16,17 8 15,9 10-15,-9-27 16</inkml:trace>
  <inkml:trace contextRef="#ctx0" brushRef="#br0" timeOffset="110799.94">23472 7620 0,'0'0'0,"0"0"16,0 0-16,0 17 0,9 0 15,0 1 1,-9 8-16,0 8 16,-18 18-16,1-8 15</inkml:trace>
  <inkml:trace contextRef="#ctx0" brushRef="#br0" timeOffset="111321.66">23785 7282 0,'0'0'0,"0"0"0,0 0 15,0 0 1,0 17-16,-9 1 15,9 16-15,0 1 16,0-9-16,0 0 16,9 0-16,0-9 15,-1-8-15,10-1 16,-1-16-16,0-1 16,1 0-1,-1-17-15,0 0 16,-8 9-16,0 0 15,-1-1-15,1 18 16,-9 0-16,9 0 16,-9 9-16,8 17 15,10 17-15,-1 18 16,-8 8-16,0-8 16,-1 0-1,-8-9-15,-8-9 16,-1-8-16,0-10 15,1-16-15,-10 0 16,-8-1-16,0-8 16,0-8-16,-9-1 15,18-8-15,8 17 16</inkml:trace>
  <inkml:trace contextRef="#ctx0" brushRef="#br0" timeOffset="111519.13">24280 7672 0,'0'0'0,"0"0"16,0 17-16,-9 0 15,0 18-15,-17 26 16,-8 16-16,-1 1 15,18-43-15</inkml:trace>
  <inkml:trace contextRef="#ctx0" brushRef="#br0" timeOffset="112070.32">24532 7386 0,'0'0'0,"-9"0"0,9 0 15,0 0 1,0 0-16,0 0 16,0 0-16,0 0 15,0 0-15,17 0 16,1 0-16,8 0 16,8 0-16,10 0 15,-18 0 1,0 0-16,-9 0 15,-8 0-15,0 0 16,-18 8-16,0 27 16,-17 0-16,0-1 15,0 1-15,-9-9 16,1 0-16,16 0 16,1-17-16,8-1 15,1 1-15,8 0 16,0-9-1,0 0-15,17 8 16,18 1-16,26 0 16,17-9-16,0 8 15,-9 1-15,-34 0 16</inkml:trace>
  <inkml:trace contextRef="#ctx0" brushRef="#br0" timeOffset="112455.41">25001 6009 0,'0'0'0,"0"0"0,0 0 15,0 0-15,0 0 16,17 0-16,0 8 16,27 27-1,25 26-15,9 34 16,9 52-16,0 26 15,-18 27-15,-25 7 16,-27 1-16,-17-8 16,-17-45-16,-18-7 15,-26-1-15,-17-17 16,35-70 0</inkml:trace>
  <inkml:trace contextRef="#ctx0" brushRef="#br0" timeOffset="130515.91">7121 8191 0,'0'0'0,"0"-8"0,0 8 15,0 0-15,8-9 16,1 9-16,8 0 15,9 0-15,9 0 16,9 9-16,-1-1 16,0 1-16,-16 8 15,-1 1 1,-18-1-16,1 0 16,-18 18-16,-17 8 15,0-17-15,0 0 16,-9 0-16,18 0 15,0-9-15,-1-8 16,10 0-16,8-1 16,0 10-16,0-1 15,17 0-15,0 1 16,18-1 0,0-8-16,0-1 15,-9 1-15,0 0 16,0-9-16,-18 0 15,1 0-15</inkml:trace>
  <inkml:trace contextRef="#ctx0" brushRef="#br0" timeOffset="131198.76">7485 7819 0,'0'0'0,"-8"0"0,-1 0 15,0 0-15,1 0 16,-1 0 0,-17 0-16,0 0 15,-18 0-15,1 9 16,-18 8-16,0 9 16,-8 26-16,0 0 15,8 8-15,17-8 16,1 35-1,-1 8-15,27-8 16,8 8-16,18 9 16,8 9-16,1-27 15,8-17-15,9-8 16,17 0-16,0-18 16,0 0-16,17-17 15,10-17-15,7-9 16,-7-9-16,-10-17 15,9-8 1,0-18-16,-17 0 16,-9-9-16,-8 1 15,-18-10-15,0 10 16,-18-18-16,-16-9 16,-10 0-16,1 18 15,0 9 1,8 8-16,-17 0 15,0 17-15,0 0 16,0 9-16,0 9 16,0 0-16,-9 17 15,0 8-15,27 1 16</inkml:trace>
  <inkml:trace contextRef="#ctx0" brushRef="#br0" timeOffset="132943.54">9222 7836 0,'0'0'0,"0"0"0,0 0 16,0 0-1,0 0-15,9 0 16,8 9-16,27-1 15,16 10-15,1 8 16,9 8-16,-10-8 16,-7 9-16,-10-9 15,-8 0-15,-9 0 16,-18-9 0,1 1-16,0-1 15,-18 18-15,-8-1 16,-18 18-16,-26 9 15,-17-1-15,0-8 16,-9 0-16,9 0 16,17-8-16,0-1 15,9-17 1,18 0-16,-1 0 16,17 0-16,1 0 15,8 0-15,9 0 16,18 0-16,8 0 15,17 0-15,18-9 16,17-8 0,18-9-16,-9-9 15,-18-17-15,-8 0 16,-18 9-16,-17-9 16,0 0-16,-17 0 15,0 0-15,-18 0 16,0-9-1,-17 9-15,-17 0 16,8 9-16,-8 0 16,8-1-16,0 18 15,18 0-15,8 0 16,9 9-16</inkml:trace>
  <inkml:trace contextRef="#ctx0" brushRef="#br0" timeOffset="133518.71">9813 9170 0,'0'0'0,"0"0"16,0 0-16,0 0 0,0 0 15,0 0 1,0 0-16,0 0 16,0 0-16,0-9 15,17-8-15,0-9 16,18-17-16,0-1 16,-9-8-16,0 18 15,-17-1-15,-1 18 16,1-1-1,0 10-15,-9 8 16,0 0-16,0 0 16,0 17-16,0 9 15,0 9-15,8-1 16,10 10-16,-1-1 16,0-8-16,10-9 15,-10-18 1,0 1-16,1 0 15,-10-18-15,1 9 16</inkml:trace>
  <inkml:trace contextRef="#ctx0" brushRef="#br0" timeOffset="133651.57">10195 8685 0,'0'0'0,"0"0"15,0 0-15,0 0 16,0 0-16,0 0 15,0 0-15,0 0 16</inkml:trace>
  <inkml:trace contextRef="#ctx0" brushRef="#br0" timeOffset="134200.56">10195 7637 0,'0'0'0,"-9"-9"15,0 1-15,9 8 16,-8 0-16,8 0 16,0 0-1,0 0-15,0 0 16,0 0-16,8 0 16,10 0-16,8 8 15,0 1-15,0 0 16,0 8-16,-9-8 15,-8-1-15,0 10 16,-1-1-16,-8 0 16,-8 1-1,-1-1-15,-8 0 16,-1 1-16,1-1 16,8-8-16,1-1 15,-1 1-15,9-1 16,0 1-16,0-9 15,0 0-15,0 9 16,9-1 0,17 1-16,8 0 15,10-1-15,17 1 16,-27 0-16</inkml:trace>
  <inkml:trace contextRef="#ctx0" brushRef="#br0" timeOffset="135204.34">10863 8235 0,'0'0'0,"0"0"16,0 0-16,0 0 15,18 0-15,-1 0 16,18 0-16,8 0 15,9 0-15,0 0 16,-8 0-16,-9 0 16,8 0-1,-17 0-15,18 0 16,-10 0-16,-16 0 16</inkml:trace>
  <inkml:trace contextRef="#ctx0" brushRef="#br0" timeOffset="135387.68">10907 8616 0,'0'0'0,"0"0"16,17 0-16,9 0 15,9 0-15,17 0 16,9-9-1,-26 9-15</inkml:trace>
  <inkml:trace contextRef="#ctx0" brushRef="#br0" timeOffset="138247.79">12270 7828 0,'0'0'0,"0"0"16,0 0-16,18 0 16,-1 0-16,18 0 15,-1 0 1,-8 8-16,0 9 15,1 1-15,-1-1 16,-18 9-16,1-9 16,-9 18-16,-17 8 15,-27 9-15,-8 0 16,-17 0-16,-18 9 16,9 0-16,8-1 15,1-8 1,-1 0-16,9-9 15,18 1-15,8-10 16,9-8-16,9 9 16,17 8-16,8 1 15,19-1-15,16 0 16,9-17-16,26 0 16,9-26-1,-9-9-15,0-17 16,-17 1-16,-9-10 15,-17 9-15,-9 0 16,-17 0-16,-9-17 16,-18-1-16,-8-8 15,-8 9-15,-10 8 16,-8 18-16,17 17 16,9 0-1,0 17-15,18 1 16</inkml:trace>
  <inkml:trace contextRef="#ctx0" brushRef="#br0" timeOffset="138731.43">12618 8997 0,'0'0'0,"0"0"0,0 0 16,0 0-16,0 0 15,0 0-15,0 0 16,0 0 0,17-9-16,0 0 15,1-17-15,8 0 16,0-8-16,0-1 16,0 0-16,-9 10 15,-8 7-15,0 1 16,-1 8-16,-8 9 15,0 0-15,0 0 16,0 18 0,9 8-16,8 8 15,1 1-15,-1-9 16,0 0-16,1-18 16,-1 10-16,0-10 15</inkml:trace>
  <inkml:trace contextRef="#ctx0" brushRef="#br0" timeOffset="138856.6">12869 8434 0,'0'0'0,"0"0"0,0 0 16,0 0-16,0 8 15,9 1-15</inkml:trace>
  <inkml:trace contextRef="#ctx0" brushRef="#br0" timeOffset="139601.85">13686 7940 0,'0'0'0,"0"0"0,0 0 16,0 0-16,17 0 15,0 17-15,18 1 16,0-1-16,8 9 16,1 9-1,-1-9-15,-8 0 16,-9 0-16,0 0 15,-17 8-15,-9 18 16,-18 9-16,-17-1 16,-25 10-16,-18-1 15,-1-8-15,1-9 16,0-9 0,9 9-16,17-9 15,-1 1-15,19-10 16,16 1-16,1-1 15,17-8-15,0 0 16,17 0 0,9 0-16,18 0 15,25 0-15,18-17 16,-9-18-16,0 1 16,-8-10-16,-9 1 15,-18-9-15,0 0 16,-16-17-16,-19-1 15,-16 1-15,-1 9 16,-17-10-16,-18 10 16,1-1-1,-9 0-15,17 18 16,0 0-16,18-1 16,8 18-16,9 0 15,0 0-15</inkml:trace>
  <inkml:trace contextRef="#ctx0" brushRef="#br0" timeOffset="140071.84">14267 9135 0,'0'0'0,"0"0"15,0 0-15,0 0 16,0 0-16,0 0 16,0 0-16,9 0 15,0 0-15,8-8 16,1-1-16,-1-8 15,18-9 1,-1 0-16,1-9 16,-9 0-16,0 18 15,-17 0-15,0-1 16,-1 10-16,1-1 16,0 9-16,-9 0 15,0 0-15,8 17 16,1 18-1,8 0-15,1-1 16,-1-8-16,0 0 16,10-8-16,-10-1 15,-8-17-15</inkml:trace>
  <inkml:trace contextRef="#ctx0" brushRef="#br0" timeOffset="140168.57">14710 8512 0,'0'0'0,"0"0"16,0 0-16,0 0 16,9 8-16</inkml:trace>
  <inkml:trace contextRef="#ctx0" brushRef="#br0" timeOffset="141914.14">15631 8442 0,'0'0'0,"0"0"0,0 0 16,0 0-16,0 0 16,26 0-16,9 0 15,17 0-15,17 0 16,-8-8-16,-18-1 15,1 9-15,-18 0 16,-18 9 0,1-1-16</inkml:trace>
  <inkml:trace contextRef="#ctx0" brushRef="#br0" timeOffset="142089.94">15674 8728 0,'0'0'0,"0"0"0,0 0 16,0 0-16,18 0 15,-1 0-15,18 9 16,8 8-16,9 9 16,-17-8-16</inkml:trace>
  <inkml:trace contextRef="#ctx0" brushRef="#br0" timeOffset="142514.48">16464 8183 0,'0'0'0,"0"0"16,0 0-16,0 0 16,9 0-16,8 0 15,18 0-15,26 0 16,8 0-16,1-9 16,-1 0-1,-8 9-15,-17 0 16,-1 0-16,-8 0 15,-18 9-15</inkml:trace>
  <inkml:trace contextRef="#ctx0" brushRef="#br0" timeOffset="142766.19">16890 8191 0,'0'0'0,"0"0"0,0 0 15,0 0-15,0 0 16,0 0-16,0 18 16,0 8-16,-9 26 15,1 17 1,-10 0-16,1 9 16,8 0-16,-8 0 15,8-9-15,0-17 16,9 0-16,9-9 15,-9-17-15</inkml:trace>
  <inkml:trace contextRef="#ctx0" brushRef="#br0" timeOffset="142952.31">16621 9014 0,'0'0'0,"0"0"0,0 0 16,0 0-16,0 0 15,0 0-15,0 0 16,17 0 0,18 9-16,52-1 15,52-8-15,34 9 16,209 34-16</inkml:trace>
  <inkml:trace contextRef="#ctx0" brushRef="#br0" timeOffset="164048.96">7034 10036 0,'0'0'0,"0"0"0,0 0 15,0 0-15,0 0 16,0 0-16,0 0 16,17 0-16,9 0 15,9 0 1,0 0-16,8 9 16,1 8-16,-10 0 15,-8 1-15,0 8 16,-17-9-16,0 9 15,-18 0-15,0 0 16,1-9-16,-10 9 16,-8-9-1,9-8-15,0 0 16,8-1-16,0 1 16,9 0-16,0-9 15,0 8-15,0 1 16,9 8-1,8 1-15,1-1 0,8 9 16,0-9 0,-9 1-16,-8-1 15,-1 0-15,1 1 16,0 8-16,-9-9 16,-9 9-16,0-9 15,-8 1-15,-26-1 16,-1 0-16,-17-8 15,1 0 1,-1-9-16,0-9 16,9-8-16,35 8 15</inkml:trace>
  <inkml:trace contextRef="#ctx0" brushRef="#br0" timeOffset="164562.01">7051 9655 0,'0'0'0,"0"0"0,-8 0 15,-1 0-15,0 0 16,0 0-16,-8 9 16,-9 8-16,-9 18 15,-8 8-15,-1 9 16,1 17 0,0 35-16,8 17 15,0 9-15,18 9 16,8-1-16,18-16 15,17-27-15,26 0 16,9-17-16,8-9 16,1-25-16,17-27 15,8-17-15,9-26 16,-8-17 0,-9-18-16,-9-17 15,-9-26-15,-34 0 16,-26-34-16,-18 8 15,-26 26-15,-26 0 16,-25 17-16,-36 9 16,-17 35-16,-35 43 15,-208 35-15</inkml:trace>
  <inkml:trace contextRef="#ctx0" brushRef="#br0" timeOffset="172643.38">8484 10408 0,'0'-8'0,"0"8"0,0 0 0,0 0 16,0-9-16,17 9 15,9-9-15,18 1 16,25-1-16,18 0 16,0-8-1,9-9-15,-1 0 16,-8 9-16,-26-1 15,-35 18-15</inkml:trace>
  <inkml:trace contextRef="#ctx0" brushRef="#br0" timeOffset="173043.36">8883 9932 0,'0'-9'0,"9"9"0,-9 0 15,0 0-15,0 0 16,0 0-16,-9 18 16,1 25-16,-10 35 15,-8 26-15,0 17 16,0 18-16,9-1 16,17-34-1,0 0-15,0-9 16,17-8-16,1-26 15,-1-18-15,0-8 16,9-9-16,-17-9 16</inkml:trace>
  <inkml:trace contextRef="#ctx0" brushRef="#br0" timeOffset="173594.91">9292 10504 0,'0'0'0,"0"0"15,0 0-15,0 0 16,0 0-16,0 0 16,0 0-16,17 17 15,0 18-15,9-1 16,9 1-16,-9 8 15,-8 9-15,8-9 16,-18 9-16,-8 0 16,-8 0-1,-10-8-15,10-10 16,-1-8-16,-8-8 16,8-10-16,-9 1 15,1 0-15,8-9 16,1-9-16,8 0 15,0-17-15,17-17 16,9-18 0,26-17-16,0 9 15,9 0-15,0 17 16,-18 17-16,-8 18 16,-26 17-16</inkml:trace>
  <inkml:trace contextRef="#ctx0" brushRef="#br0" timeOffset="174976.67">10351 9854 0,'0'0'0,"0"0"16,-9 0-16,1 17 15,-18 35-15,-18 61 16,-8 34-1,17 26-15,9-8 16,18-26-16,16-1 16,10-17-16,16-25 15,1-27-15,0-17 16,17-9-16,26-25 16,-43-10-16</inkml:trace>
  <inkml:trace contextRef="#ctx0" brushRef="#br0" timeOffset="175576.49">10811 10097 0,'0'0'0,"0"0"0,0 0 16,9 0-16,8 0 15,9 0-15,9 17 16,17 0-16,0 9 16,0 0-1,-8 0-15,-1 0 16,-17 0-16,-8 0 15,-10 9-15,-16-1 16,-10 10-16,-16 16 16,-19 10-16,-7 8 15,-10-18-15,9 1 16,9-18 0,0 0-16,17-8 15,1 0-15,16-1 16,1 10-16,17-10 15,0-8-15,17 0 16,9 0-16,35-8 16,9-10-16,8-16 15,-9-18 1,9-9-16,-17 9 16,-17-9-16,-18 9 15,-9 0-15,-8-8 16,-18-1-16,-17 0 15,0 9-15,-17 9 16,-1 0-16,-8 17 16,0 0-16,17 0 15,0 8 1,18 1-16,17 0 16</inkml:trace>
  <inkml:trace contextRef="#ctx0" brushRef="#br0" timeOffset="176047.8">11437 11240 0,'0'0'0,"0"0"0,0 0 0,0 0 16,0 0-16,0 0 16,0 0-16,0-9 15,8 0-15,10-16 16,8-10-16,0-8 15,0 8 1,0 0-16,-18 9 16,1 9-16,0 0 15,0 8-15,-9 9 16,0 0-16,0 0 16,0 9-16,8 17 15,1 8 1,8 1-16,1-9 15,-10 0-15,1-17 16,0-1-16,17 1 16,0 0-16</inkml:trace>
  <inkml:trace contextRef="#ctx0" brushRef="#br0" timeOffset="176172.11">11619 10660 0,'0'0'0,"0"0"0,0 0 16,0 0-16,0 8 16,9 1-16</inkml:trace>
  <inkml:trace contextRef="#ctx0" brushRef="#br0" timeOffset="176527.89">11853 10079 0,'0'0'0,"0"0"16,0 0-16,18 18 15,16 16-15,10 18 16,8 17-16,9-8 15,8 8-15,-8 18 16,-9-9-16,-17 0 16,-9-9-16,-17 0 15,-9 18-15,-9-9 16,-8-9 0,-10-8-16,1-9 15,0-17-15,9-9 16,0-9-16,-1-8 15,10-1-15,-1 1 16,9-9-16</inkml:trace>
  <inkml:trace contextRef="#ctx0" brushRef="#br0" timeOffset="176746.92">12609 10530 0,'0'0'0,"0"0"0,0 0 16,9 0-1,-1 0-15,10 0 16,8 8-16,8-8 16,1 0-16,8 0 15,-8 0-15,-17 9 16,-10-9-16</inkml:trace>
  <inkml:trace contextRef="#ctx0" brushRef="#br0" timeOffset="176963.77">12609 10807 0,'0'0'0,"0"0"0,0 0 0,0 0 0,0 0 15,0 0-15,17 0 16,18 0 0,8 0-16,9 0 15,9-9-15,26 9 16,0 9-16,-61-1 16</inkml:trace>
  <inkml:trace contextRef="#ctx0" brushRef="#br0" timeOffset="177378.37">13547 10434 0,'0'0'0,"0"0"0,0 0 15,0 0-15,0 0 16,0 0-16,-9 0 16,0 9-16,1 17 15,-10 17-15,1 9 16,8 9-16,9 0 16,0-10-1,9-7-15,8-10 16,9-8-16,9 0 15,0-17-15,0 0 16,-1-18-16,1 0 16,-9-17-16,0-8 15,-9-18-15,-8 0 16,-9 0-16,-9 17 16,-17 1-16,0-1 15,0 18 1,9 8-16,8 9 15</inkml:trace>
  <inkml:trace contextRef="#ctx0" brushRef="#br0" timeOffset="177715.56">14293 11153 0,'0'0'0,"0"0"0,-8 9 16,-10 17 0,10 0-16</inkml:trace>
  <inkml:trace contextRef="#ctx0" brushRef="#br0" timeOffset="178259.76">14771 10634 0,'0'0'0,"0"0"0,0 0 0,0 0 16,0 0-16,26 0 15,18 8-15,16 1 16,27-9-16,17-9 16,1-17-1,-10 0-15,1 9 16,-27 8-16,-43 1 15</inkml:trace>
  <inkml:trace contextRef="#ctx0" brushRef="#br0" timeOffset="178528.63">15283 10304 0,'0'0'0,"0"0"16,0 0-16,-8 18 16,-1 8-16,-17 17 15,0 35-15,-9 9 32,0 8-32,1-9 0,16 1 0,1-9 15,17-17 1,0-9-16,0-9 15,17-17-15,9 0 16,-17-9-16</inkml:trace>
  <inkml:trace contextRef="#ctx0" brushRef="#br0" timeOffset="178896.35">15596 10772 0,'0'0'0,"0"0"0,17 17 15,1 18-15,-1 0 16,1 8 0,8 18-16,-9-9 15,-8-9-15,-1 0 16,-16 1-16,-1-18 15,0-9-15,-8-8 16,8-1-16,-8 1 16,8-9-16,-8-9 15,8 1-15,9-10 16,9-16 0,17-27-16,26-17 15,9 9-15,8-1 16,-8 10-16,-26 25 15,-18 26-15</inkml:trace>
  <inkml:trace contextRef="#ctx0" brushRef="#br0" timeOffset="179392.01">16421 10737 0,'0'0'0,"0"0"0,0 0 16,0 0-16,-9 0 16,1 0-16,-10 0 15,-8 0-15,0 18 16,-17-1-16,-1 18 15,-8-1-15,9 10 16,8-1-16,9 0 16,9 1-1,17-18-15,0 0 16,0-9-16,8-8 16,18-1-1,9-16-15,9-18 16,8-9-16,-9-17 15,0 0-15,-8 0 16,-9 17-16,-17 9 16,0 9-16,-1 0 15,-8 17-15,0 0 16,0 8-16,0 18 16,0 35-16,18 8 15,-1 1-15,26-1 16,10-8-1,-19-35-15</inkml:trace>
  <inkml:trace contextRef="#ctx0" brushRef="#br0" timeOffset="179795.39">16925 10755 0,'0'0'0,"0"0"16,0 0-16,0 0 15,0 0-15,0 0 16,0 0-16,0 0 16,-9 0-16,0 17 15,-8 0-15,0 18 16,-1 0-16,1 17 16,8 0-1,9-9-15,0 0 16,17-17-16,1 0 15,-1 0-15,18 0 16,43 0-16,18 0 16,-62-17-16</inkml:trace>
  <inkml:trace contextRef="#ctx0" brushRef="#br0" timeOffset="180242.22">17098 10928 0,'0'0'0,"0"0"0,0 0 16,0 0-16,9 0 15,8 0-15,18 9 16,0-1-16,8-8 16,1-8-1,-10-1-15,-8 0 16,1-8-16,-10 8 16,-8-8-16,-1 0 15,1-1-15,-18 1 16,1 0-16,-10 8 15,-8 9-15,0 0 16,0 0-16,-9 17 16,1 9-1,8 9-15,8 0 16,18 17-16,0-9 16,18 0-16,16-8 15,10 0-15,-18-18 16</inkml:trace>
  <inkml:trace contextRef="#ctx0" brushRef="#br0" timeOffset="180542.27">17836 10270 0,'0'0'0,"0"0"15,0 26-15,0 26 16,-8 26-16,-1 26 16,0 0-16,-17 17 15,0-9 1,0-16-16,9-27 15,0-8-15,8-27 16,18-8-16,-1-8 16</inkml:trace>
  <inkml:trace contextRef="#ctx0" brushRef="#br0" timeOffset="180925.88">17871 11006 0,'0'0'0,"0"0"15,0 0-15,0 0 16,18 0-16,8 0 16,8 0-16,18-9 15,1 1 1,-1-10-16,-9-8 15,-8 9-15,-9-9 16,-9 9-16,-8-1 16,0 1-16,-18 0 15,0-1-15,1 10 16,-19 8-16,-7 0 16,-10 17-16,1 18 15,-1-1 1,10 10-16,16 8 15,1-9-15,17 0 16,0 1-16,26-10 16,17-8-16,-16-8 15</inkml:trace>
  <inkml:trace contextRef="#ctx0" brushRef="#br0" timeOffset="181309.71">18670 10616 0,'0'0'0,"0"0"16,-9 0-16,1 0 15,-1 0-15,-17 18 16,0-1-16,0 18 15,0-1-15,8 1 16,1 8-16,0-8 16,17-1-16,8 10 15,10-1 1,-10 0-16,1-17 16,0-8-16,0-1 15,-9-8-15,0 8 16,0-8-16,-9-1 15,-9 10-15,-8-1 16,0-8-16,-8 8 16,16-8-1,10-1-15</inkml:trace>
  <inkml:trace contextRef="#ctx0" brushRef="#br0" timeOffset="181676.6">19165 10712 0,'0'0'0,"0"0"0,0 0 16,0 0-16,0 0 16,-9 0-16,1 0 15,-10 8-15,-8 1 16,0 8-16,0 0 15,0 9 1,9 0-16,-1 0 16,18 9-16,0 0 15,9 8-15,0 0 16,8-17-16,-8 0 16,-1 0-16,1-8 15,0-10-15,-9 1 16,0 0-1,-9-1-15,-17 10 16,-43-1-16,-36 0 16,-51 18-16,-235 34 15</inkml:trace>
  <inkml:trace contextRef="#ctx0" brushRef="#br1" timeOffset="191976.54">21979 9153 0,'0'0'0,"0"0"0,0 0 15,0 0-15,0 0 16,0 0-16,0 0 15,0 0 1,0 0-16,0 0 16,-9 0-16,0 17 15,1 0-15,-10 18 16,1 0-16,-9-1 16,0 9-16,8 9 15,1 0 1,0 0-16,-9 18 0,0 8 15,-1-9 1,10 9-16,0-9 16,-9 9-16,8 9 15,1-9-15,0 0 16,-1 8-16,1 1 16,-1 17-16,18 8 15,-8-8-15,8 35 16,8 8-16,10-8 15,17 16 1,-1 19-16,10-27 16,8 17-16,17 10 15,-8-27-15,17-9 16,26-16-16,-8-36 16,-53-51-16</inkml:trace>
  <inkml:trace contextRef="#ctx0" brushRef="#br1" timeOffset="192640.7">26546 9473 0,'0'0'16,"0"0"-16,0 0 15,18 17-15,16 1 16,18 25-16,18 35 16,8 9-16,-8 8 15,8 17-15,-9 18 16,-8 18-16,0 16 15,-18 18-15,-8 8 16,-26 10 0,-1-27-16,-16 9 15,-1 8-15,-17 10 16,-18-1-16,-8 0 16,0-17-16,-9-18 15,1-8-15,-1-17 16,0-27-16,0-34 15,35-52 1</inkml:trace>
  <inkml:trace contextRef="#ctx0" brushRef="#br1" timeOffset="193608.42">22421 9516 0,'0'0'0,"0"0"16,0 0-16,0 0 16,0 0-1,0 9-15,0 8 16,0 18-16,0 8 16,0 18-16,0-9 15,0-35-15</inkml:trace>
  <inkml:trace contextRef="#ctx0" brushRef="#br1" timeOffset="193941.14">22439 9490 0,'0'-8'0,"0"8"0,0 0 15,0-9-15,9 0 16,8 1-16,0-1 15,1 0-15,8 1 16,8-1 0,1-8-16,0-1 15,-9 10-15,0 8 16,-9 0-16,1 0 16,-10 0-16,1 8 15,0 10-15,-1 8 16,1 8-16,0 18 15,-9 0 1,0-8-16,0-1 16,0-8-16,0-1 15,0-8-15,0-17 16</inkml:trace>
  <inkml:trace contextRef="#ctx0" brushRef="#br1" timeOffset="194090.92">22448 9863 0,'0'0'0,"0"0"16,0 0-16,0 0 15,17 0-15,26 0 16,18 0-16,9 8 16,-44 1-16</inkml:trace>
  <inkml:trace contextRef="#ctx0" brushRef="#br1" timeOffset="194442.75">23411 9975 0,'0'0'0,"0"0"15,0 0-15,0 0 0,-8 9 16,-10 17-1,-8 26-15,-8 17 16,-1 1-16,0-10 16,18-25-16,8-9 15,9-18-15,0 1 16</inkml:trace>
  <inkml:trace contextRef="#ctx0" brushRef="#br1" timeOffset="194626.38">23290 10045 0,'0'0'0,"0"0"0,0 0 0,0 0 16,0 0-16,17 0 15,9 17-15,9 18 16,8 8 0,-8-8-16,0 8 15,-9 0-15,0-17 16,0 0-16,-17-17 15</inkml:trace>
  <inkml:trace contextRef="#ctx0" brushRef="#br1" timeOffset="194807.23">23220 10374 0,'0'0'0,"0"0"0,0 0 0,0 0 15,9 0-15,8 0 16,27 8-16,25 1 16,27 8-1,-53-8-15</inkml:trace>
  <inkml:trace contextRef="#ctx0" brushRef="#br1" timeOffset="195206.63">24410 10599 0,'0'0'0,"0"0"16,0 0-16,0 0 15,0 0-15,0 0 16,-9 17-16,1 9 15,-10 9 1,-8 17-16,-8 0 16,-1 0-16,0-9 15,9 9-15,9-9 16,17-25-16</inkml:trace>
  <inkml:trace contextRef="#ctx0" brushRef="#br1" timeOffset="195375.52">24115 10729 0,'0'0'0,"0"0"15,0 0-15,0 0 16,17 17-16,9 18 16,18 8-16,16 26 15,19 18 1,-10-9-16,-43-43 15</inkml:trace>
  <inkml:trace contextRef="#ctx0" brushRef="#br1" timeOffset="195810.12">25218 11430 0,'0'0'0,"0"0"0,0 0 16,0 0-16,0 0 16,17 0-1,0 0-15</inkml:trace>
  <inkml:trace contextRef="#ctx0" brushRef="#br1" timeOffset="195944.82">25496 11647 0,'0'0'0,"0"0"0,0 0 0,0 0 15,0 9 1,8-1-16</inkml:trace>
  <inkml:trace contextRef="#ctx0" brushRef="#br1" timeOffset="196104.06">26034 11907 0,'0'0'0,"0"0"0,0 0 16,0 0-16,0 0 16,0 26-16,9 0 15</inkml:trace>
  <inkml:trace contextRef="#ctx0" brushRef="#br2" timeOffset="200722.54">26737 12262 0,'0'0'0,"0"0"0,0 0 16,0 0-16,0 0 15,0 0-15,0 0 16,0 0-16,0 0 15,0 0 1,0-9-16,-8 0 0,-1 1 16,0-1-16,1-8 15,-1-1 1,0-7-16,-17-1 16,0-18-16,-9 10 15,9-1-15,0-8 16,-8-1-16,-10 1 15,1 0 1,-1-1-16,10 10 16,-19-18-16,-7-9 15,8 9-15,8 0 16,1-8-16,-9-1 16,8 0-16,-8 9 15,9-8-15,-9-9 16,-9-1-16,9 10 15,-9-1-15,0 0 16,0 1-16,9-10 16,-9-8-1,-8 9-15,-1 0 16,10 8-16,-10-8 16,1 8-16,8 1 15,-17-18-15,0 9 16,0 8-16,-1-8 15,1 8 1,9 9-16,-18-17 16,-9 8-16,18 0 15,-9 1-15,1 8 16,7 9-16,-7-9 16,-10 0-16,9 0 15,0 0-15,1 0 16,-10 0-16,9 9 15,0 8 1,0 0-16,9 1 16,9-1-16,-9 9 15,0-9-15,8 9 16,1 9-16,17 0 16,-9-1-16,0 10 15,9-1-15,0 9 16,0 0-16,0 0 15,-1 9 1,1-1-16,18 1 16,-1 8-16,0 1 15,18-1-15,-9 0 16,8 1-16,1-1 16,-9 9-16,9 9 15,-1 8-15,1 0 16,17 1-1,0-1-15,0 0 16,8 0-16,10-8 16,-1 8-16,1 9 15,16 9-15,1 0 16,0-1-16,0 1 16,-1-9-16,1 0 15,8 0 1,10 8-16,-1 1 15,0 0-15,0-9 16,0 0-16,9-9 16,-9 9-16,9-9 15,-1 9-15,10 0 16,-1 0-16,-8 9 16,9-9-1,-10 0-15,1-1 16,0-7-16,8-1 15,1 0-15,-9 9 16,-1 0-16,19 0 16,-1 0-16,-9 0 15,9 0-15,-8 0 16,-1-9 0,9 1-16,1 16 15,-19 1-15,10-9 16,-1 9-16,-8-9 15,0 0 1,8-1-16,1 1 16,-1 0-16,1 0 15,-1 0-15,1 0 16,-9-8-16,-1-10 16,1 10-16,9-1 15,8 0-15,-17 0 16,-1 1-16,18 8 15,1-9-15,-10 0 16,1-8-16,-1 0 16,1-1-1,-10-8-15,1 0 16,-9 0-16,18 0 16,-10-8-16,1-10 15,0 1-15,-18 0 16,1-1-16,-1 1 15,1-1-15,-10-8 16,10 0 0,-9-8-16,8-1 15,0 1-15,-17-1 16,1-8-16,-1 8 16,0-8-16,-9-1 15,-8 1-15,-1 0 16,10-9-16,-10-9 15,1 0 1,-9-8-16,-9-9 16,-17-9-16,0-8 15,-26-26-15,0 17 16,9 9-16,-1-1 16,18 44-16</inkml:trace>
  <inkml:trace contextRef="#ctx0" brushRef="#br2" timeOffset="201244.35">27875 11404 0,'0'0'0,"0"0"0,0 0 15,0 0-15,17 0 16,9 0 0,18 9-16,25-9 15,-17 0-15,18-9 16,-18 9-16</inkml:trace>
  <inkml:trace contextRef="#ctx0" brushRef="#br2" timeOffset="201455.25">28014 11733 0,'0'0'0,"0"0"0,0 0 16,0 0-16,8 0 16,10 0-16,8 0 15,17 0 1,18 0-16,-17 9 16</inkml:trace>
  <inkml:trace contextRef="#ctx0" brushRef="#br2" timeOffset="201839.43">28656 11526 0,'0'0'0,"0"0"15,0 0-15,18 0 16,17 0-16,17 0 16,17-9-16,9 0 15,9 1-15,26-27 16,-9 9-16,-69 17 16</inkml:trace>
  <inkml:trace contextRef="#ctx0" brushRef="#br2" timeOffset="202157.11">29177 11179 0,'0'0'0,"0"0"0,0 0 16,0 0-16,-8 9 16,-1 8-16,-17 18 15,-9 17-15,-8 8 16,-1 18-16,10 0 16,8 0-16,8-17 15,18-18-15,0 0 16,9 1-1,8-10-15,9-16 16,-8-10-16,-1-8 16</inkml:trace>
  <inkml:trace contextRef="#ctx0" brushRef="#br2" timeOffset="202541.18">29368 11526 0,'0'0'0,"0"0"0,0 0 16,9 0-16,9 17 16,8 0-1,0 18-15,0 0 16,-9-1-16,0 1 15,-8 8-15,0-8 16,-9-1-16,0-8 16,0 0-16,0-8 15,0-10 1,0 1-16,0 0 16,0-1-16,0-8 15,0 0-15,0-8 16,17-27-16,18-8 15,26-27-15,-1 1 16,1 9-16,-35 34 16</inkml:trace>
  <inkml:trace contextRef="#ctx0" brushRef="#br2" timeOffset="203763.05">29533 11777 0,'0'0'0,"0"0"0,0 0 16,0 0-16,0 0 15,0 0-15,0 0 16,0 0-16,0 0 16,0 0-16,0 0 15,0 8 1,0 10-16,0-1 16,0 0-16,0 9 15,-8 0-15,8 0 16,0 9-16,0-9 15,0-9-15</inkml:trace>
  <inkml:trace contextRef="#ctx0" brushRef="#br2" timeOffset="205893.33">30341 11309 0,'0'0'0,"0"0"15,0-9-15,0 1 16,0-1-16,0 9 15,0 0-15,0 0 16,-9 0-16,1 0 16,-10 9-16,-16 17 15,-27 43 1,0 44-16,9 17 16,17-1-16,9-7 15,26-18-15,9-18 16,8-8-16,18-9 15,26 1-15,-18-36 16</inkml:trace>
  <inkml:trace contextRef="#ctx0" brushRef="#br2" timeOffset="206743.8">30576 11569 0,'0'0'0,"0"0"16,0 0-16,0 0 15,0 0-15,0 0 16,0 9-16,0 17 16,-9 26-1,-9 17-15,1 0 16,8 9-16,1-9 16,-10-17-16,18-8 15,0-18-15,0-9 16,0-8-16,0-1 15,0-8-15,0-8 16,0-1 0,0-26-16,18-17 15,-1-8-15,0-1 16,1 9-16,-9 17 16,-1 1-16,1 16 15,0 1-15,-1 8 16,-8 1-16,0-1 15,0 1 1,0 8-16,0 0 16,0 0-16,0 0 15,0 0-15,9 17 16,8 0-16,1 18 16,-1-1-16,0 10 15,1-10-15,-10-8 16,1-17-16,0 0 15,8-1 1,1-8-16,-1-8 16,18-18-16,-1-18 15,-8-8-15,1 9 16,-1 8-16,-9 10 16,-8 7-16,-1 1 15,1 17-15,-9 0 16,0 0-1,9 17-15,-1 9 16,-16 43-16,8 18 16,0 8-16,0-17 15,0-8-15,0-18 16,0-18-16,0-8 16,0-9-16,0-8 15,0 0 1,0-9-16</inkml:trace>
  <inkml:trace contextRef="#ctx0" brushRef="#br2" timeOffset="206987.13">31279 11439 0,'0'0'0,"0"0"15,0 0-15,17 26 16,18 17-16,8 18 16,1 17-16,-9 8 15,-18 36-15,-17-1 16,-35 26 0,-43 26-16,-35-25 15,61-79 1</inkml:trace>
  <inkml:trace contextRef="#ctx0" brushRef="#br2" timeOffset="207504.92">27953 13050 0,'0'0'0,"0"0"0,0 0 16,0 0-16,0 0 15,17 0-15,18 0 16,17 0-16,0-9 16,0 9-16,27 0 15,-10 9-15,-34 0 16,-27-1-1</inkml:trace>
  <inkml:trace contextRef="#ctx0" brushRef="#br2" timeOffset="207688.75">27831 13344 0,'0'0'0,"0"0"15,0 0-15,0 0 16,0 0-1,18 0-15,17-8 16,25-1-16,10 0 16,17-8-16,43-9 15,-61 9-15</inkml:trace>
  <inkml:trace contextRef="#ctx0" brushRef="#br2" timeOffset="207990.18">28622 12842 0,'0'0'0,"0"0"0,0 0 16,0 0-16,0 0 16,26 0-16,17-9 15,35 1-15,9-1 16,17 0 0,1-8-16,-10 8 0,-8 1 15,-18-1 1,-43 9-16</inkml:trace>
  <inkml:trace contextRef="#ctx0" brushRef="#br2" timeOffset="208721.6">28769 12911 0,'0'0'0,"0"0"15,0 0-15,0 0 16,0 0 0,0 9-16,0 0 15,9 8-15,0 0 16,8 1-16,18-1 15,8 9-15,9 0 16,-8 0-16,-1-9 16,1 1-1,-1-10-15,-17 1 16,0-1-16,-9 1 16,-8 0-16,0-1 15,-9 1-15,-9 8 16,0 1-16,-8-1 15,-9 18-15,-17-1 16,-1 1 0,-8 0-16,0-9 15,0 0-15,17 0 16,0-9-16,1-8 16,16-1-16,1 1 15,0 0-15,8-1 16,0-8-16,9 0 15,0 0 1,0 0-16,0 0 16,0 0-16,0 0 15,0 0-15,0 0 16,0 0-16,0 0 16,18 0-16,16 9 15,27 0 1,26-1-16,0-8 0,-9 0 15,-9 0 1,-8 9-16,-9-9 16,-8 9-16,-18-9 15,-9 0-15,-8 0 16,8 0-16,-8 0 16,0 0-16</inkml:trace>
  <inkml:trace contextRef="#ctx0" brushRef="#br2" timeOffset="209789.9">30523 13145 0,'0'0'15,"0"0"-15,0 0 0,0 0 16,0-9-16,0 1 16,-8-1-16,-1-8 15,0 8 1,-8-8-16,-9 8 16,0 1-16,-9 8 15,0 0-15,-8 17 16,0 0-16,-1 9 15,-8 17-15,0 1 16,17-1-16,0 9 16,18-9-1,8-8-15,9-9 16,9 0-16,8-17 16,1-1-16,17-8 15,17-8-15,0-18 16,0 0-16,-9-9 15,1 0-15,-18 1 16,-9 16 0,-8 1-16,0 8 15,-1 1-15,1 8 16,-9 0-16,0 0 16,0 8-16,0 27 15,0 17-15,0 9 16,0-1-16,9 1 15,-1 0 1,10-18-16,16 9 16,1-18-16</inkml:trace>
  <inkml:trace contextRef="#ctx0" brushRef="#br2" timeOffset="210421.32">30602 13968 0,'0'0'0,"0"0"16,0 0-16,0 0 15,0 0-15,0 0 16,0-9-16,8 1 16,10-10-1,8-8-15,8-17 16,1 0-16,0-1 15,-9 10-15,0-1 16,-17 18 0,-1-1-16,1 10 15,-9 8-15,0 0 16,0 0-16,0 0 16,0 17-16,0 9 15,0 9-15,9-1 16,8 10-16,0-18 15,1 0-15,-9-18 16,8 10-16,-8-10 16</inkml:trace>
  <inkml:trace contextRef="#ctx0" brushRef="#br2" timeOffset="210562.9">30940 13379 0,'0'0'0,"0"0"15,0 0-15,0 0 16,0 0-16,0 0 16,0 0-16,9 9 15,0 8 1</inkml:trace>
  <inkml:trace contextRef="#ctx0" brushRef="#br2" timeOffset="211038.08">31018 14020 0,'0'0'0,"0"0"0,0 0 15,0 0-15,0 0 16,0 0 0,0 0-16,0 0 15,0 0-15,0 0 16,0-9-16,9 1 16,8-1-16,1-17 15,8 0-15,0-9 16,0 1-16,0-1 15,-17 18 1,-1-1-16,1 1 16,0 8-1,-1 9-15,-8 0 0,0 0 16,0 0-16,0 0 16,0 18-1,9-1-15,0 18 0,8-1 16,1 10-16,-1-18 15,0 0 1,-8-9-16,0-17 16</inkml:trace>
  <inkml:trace contextRef="#ctx0" brushRef="#br2" timeOffset="211186.3">31366 13414 0,'0'0'0,"0"0"0,0 0 16,0 0-16,0 8 15,0 1-15</inkml:trace>
  <inkml:trace contextRef="#ctx0" brushRef="#br2" timeOffset="-213925.86">28622 14158 0,'0'0'0,"0"0"0,0 0 0,0 0 15,0 9-15,0 0 16,0-9-16,0 0 15,17-9-15,18-8 16,8-9-16,1-9 16,-18 9-16,0 9 15,-9 0-15,-8 8 16,-1 9 0,-8 0-16,0 9 15,9 17-15,0 25 16,-9 19-16,0-10 15,0-8-15,9-17 16,-1-9-16,10-17 16,-1-1-16,9-16 15,-9 8 1</inkml:trace>
  <inkml:trace contextRef="#ctx0" brushRef="#br2" timeOffset="-213792.6">29004 13691 0,'0'0'0,"0"0"0,0 0 0,0 0 16,0 17-16,0 0 15,17 9 1,0 0-16,-8-8 16</inkml:trace>
  <inkml:trace contextRef="#ctx0" brushRef="#br2" timeOffset="-213523.08">29030 13968 0,'0'0'0,"0"0"0,0 0 16,0 0-16,0 0 15,17 0-15,9 9 16,9-1 0,17 1-16,9 0 15,0-9-15,-18 0 16,-17 0-16,0 0 16,-17 8-16,0-8 15</inkml:trace>
  <inkml:trace contextRef="#ctx0" brushRef="#br2" timeOffset="-213357.01">29099 14167 0,'0'0'0,"0"0"0,0 0 15,0 0-15,0 0 16,0 0-16,0 0 16,18 0-16,8-9 15,26 1-15,9-1 16,-1-8-1,-25 17-15</inkml:trace>
  <inkml:trace contextRef="#ctx0" brushRef="#br2" timeOffset="-212689.56">29933 14011 0,'0'0'0,"0"0"15,-9 0-15,1 0 16,-1 0-16,-8 9 15,-1 8-15,-8 9 16,0 9 0,0 8-16,9 0 0,8 1 15,9-1 1,17-8-16,1-9 16,16-9-16,1-8 15,0-9-15,8-9 16,-8-8-16,8-27 15,-17 10-15,-17-10 16,-9 1-16,-9 8 16,-17 9-1,18 18-15</inkml:trace>
  <inkml:trace contextRef="#ctx0" brushRef="#br2" timeOffset="-212037.88">28986 12366 0,'0'0'0,"-8"0"0,8 0 16,-9 0-16,0 17 16,1 9-16,-18 9 15,0-1-15,8 10 16,1-18-16,-1 0 15,10-9 1,8-8-16,0-1 16,0-8-16,0 0 15,8-8-15,10-18 16,17-18-16,-1 10 16,1-1-16,-9 18 15,0-1-15,-17 18 16,-1 0-1,1 18-15,0-1 16,0 9-16,-1 9 16,1-9-16,0 0 15,-1-9-15,1-8 16,-9-1-16,0-8 16</inkml:trace>
  <inkml:trace contextRef="#ctx0" brushRef="#br2" timeOffset="-211854.55">29351 12470 0,'0'0'0,"0"0"0,0 0 15,0 0-15,17 0 16,1 8-16,8 10 15,-9-10-15</inkml:trace>
  <inkml:trace contextRef="#ctx0" brushRef="#br2" timeOffset="-211673.02">29733 12288 0,'0'0'0,"0"0"0,0 0 0,0 0 15,0 0-15,-8 26 16,-1 17-16,0 35 16,0 9-16,-17 34 15,-43 234 1</inkml:trace>
  <inkml:trace contextRef="#ctx0" brushRef="#br0" timeOffset="-204921.24">2362 11803 0,'0'0'0,"-9"0"16,9 0-16,0 0 15,0 0-15,0 0 16,0 0-16,0 8 16,9 10-1,8-1-15,1-8 16,16-1-16,1 1 16,0-9-16,0-9 15,-1 1-15,-8-10 16,0 1-16,1-9 15,-1 9-15,-18-1 16,1 1 0,-9 0-16,0-1 15,-9 10-15,1-1 16,-1 1-16,0 8 16,-8 0-16,-1 0 15,1 8-15,0 9 16,-1 1-16,10 16 15,8 18-15,0 0 16,0 9 0,17-18-16,0 1 15,27-1-15,-1-17 16,-17-9-16</inkml:trace>
  <inkml:trace contextRef="#ctx0" brushRef="#br0" timeOffset="-204760.45">3109 11924 0,'0'0'0,"0"0"16,0 0-16,0 9 16,8 8-16,19 26 15,-1-8 1</inkml:trace>
  <inkml:trace contextRef="#ctx0" brushRef="#br0" timeOffset="-204157.54">3890 11803 0,'0'0'0,"0"0"0,0 0 0,0 0 15,0 0-15,0 0 16,0 0 0,0 0-16,-8 0 15,-1-9-15,-8 0 16,-9 1-16,-1-1 15,1-8-15,-8 17 16,-1 0-16,0 0 16,18 8-16,-9 10 15,8-1 1,1 9-16,0 0 16,17 0-16,0 0 15,0-17-15,0-1 16,0-8-16,17 9 15,9-9-15,-9 0 16,1 17-16,17 9 16,-1 26-16,-8 9 15,0 34 1,-17 9-16,-9-17 16,-9-9-16,-8-18 15,0-16-15,-9-1 16,0-17-16,0-9 15,-9-8-15,0 0 16,0-1-16,1-16 16,-1-1-16,18-8 15,8-18 1,18 0-16,8-17 16,-8 18-16</inkml:trace>
  <inkml:trace contextRef="#ctx0" brushRef="#br0" timeOffset="-203854.04">4047 12244 0,'0'0'0,"0"0"0,0 0 16,0 0-16,8 9 15,1 0 1</inkml:trace>
  <inkml:trace contextRef="#ctx0" brushRef="#br0" timeOffset="-203393.79">4785 12063 0,'0'0'0,"0"0"0,0 0 15,8 0 1,18 0-16,35 8 15,17 1-15,9-9 16,0-9-16,-9 1 16,9-10-16,-26-8 15,-9 0-15,0 0 16,-8-8 0,-18 8-16,-9 17 15</inkml:trace>
  <inkml:trace contextRef="#ctx0" brushRef="#br0" timeOffset="-203136.08">5427 11569 0,'0'0'0,"0"0"0,0 0 16,0 0 0,0 0-16,0 9 15,-8 25-15,-18 36 16,-9 42-16,-9 9 15,10 1-15,-1 16 16,9-8-16,9-35 16,17-8-16,0-26 15,17-18-15,0-17 16,1-9 0,34-8-16,17-9 15,-25 0-15</inkml:trace>
  <inkml:trace contextRef="#ctx0" brushRef="#br0" timeOffset="-202794.22">5670 12167 0,'0'0'0,"0"0"16,0 0-16,0 0 15,0 0-15,0 0 16,18 17-16,-1 0 15,18 18-15,0 17 16,-9 8-16,0-16 16,-18-1-1,1 0-15,-9-17 16,-9 0-16,1-8 16,-1-1-16,0 0 15,1-8-15,-1 0 16,0-1-16,1-8 15,-1-8-15,0-1 16,9-26-16,9-17 16,17-8-1,17-18-15,18 17 16,-17 35-16</inkml:trace>
  <inkml:trace contextRef="#ctx0" brushRef="#br0" timeOffset="-201987.26">7008 11785 0,'0'0'0,"0"0"0,0 0 16,0 0-16,0 0 16,0 0-16,0 0 15,0 0 1,8 9-16,-8-9 16,9 9-16,-9-9 15,0 0-15,9 8 16,-9-8-16,0 0 15</inkml:trace>
  <inkml:trace contextRef="#ctx0" brushRef="#br0" timeOffset="-197923.03">6652 11534 0,'0'0'0,"0"0"16,0 0-16,0 0 15,-9 0-15,0 18 16,-17 16-16,0 18 16,-17 26-16,-1 35 15,1 17-15,8 0 16,18-1-1,0 1-15,17-17 16,17-35-16,0 0 16,18-9-16,8-17 15,1-26-15,-27-17 16</inkml:trace>
  <inkml:trace contextRef="#ctx0" brushRef="#br0" timeOffset="-197219.7">7260 11725 0,'0'0'0,"0"0"16,0 0-16,0 0 15,0 0-15,8 8 16,10 1-16,-1 0 15,0-1-15,-8 1 16,0 0-16,-1-1 16,1 1-16,-9 8 15,-9 1-15,-8 16 16,-9 18 0,-17 0-16,-1 0 15,-8 0-15,0-8 16,0-1-16,17-9 15,0 10-15,1-1 16,-1 0-16,18-8 16,-1 0-16,10-9 15,8 0 1,0 0-16,17-9 16,0 0-16,18 1 15,8-10-15,10 1 16,-1-9-16,-9-9 15,0 1-15,-8-1 16,-9 0-16,-8-8 16,-10-9-16,1 0 15,-9 0 1,-9 0-16,-8-9 16,-9 9-16,0 9 15,-18 0-15,10 17 16,8 0-16,17 8 15,9-8-15,0 0 16,0 0 0</inkml:trace>
  <inkml:trace contextRef="#ctx0" brushRef="#br0" timeOffset="-196842.91">7920 12244 0,'0'0'0,"0"0"0,0 0 16,0 0-16,-9 0 15,0 9-15,1 8 16,-19 27-16,1-1 16,0 0-1,0 9-15,0-8 16,9-1-16,0-8 15,8-18-15,0-8 16,9-1-16</inkml:trace>
  <inkml:trace contextRef="#ctx0" brushRef="#br0" timeOffset="-196659.89">7676 12279 0,'0'0'0,"0"0"0,0 0 15,9 9-15,8 25 16,1 18-16,17 0 16,-1 9-16,1-18 15,8 1-15,-8-18 16,-9-18-16,-8 1 16</inkml:trace>
  <inkml:trace contextRef="#ctx0" brushRef="#br0" timeOffset="-196242.27">8041 11656 0,'0'0'0,"0"0"0,0 0 15,0 0-15,0 0 16,0 0-16,18 17 15,-1 0-15,9 9 16,9 9-16,17 25 16,0 10-1,-9-1-15,1 9 16,-10 9-16,-7 8 16,-19 26-16,-25 9 15,-18 26-15,-34 17 16,-18-26-16,52-86 15</inkml:trace>
  <inkml:trace contextRef="#ctx0" brushRef="#br0" timeOffset="-195526.91">8814 12210 0,'0'0'0,"0"0"16,0 0-16,0 0 15,0 0 1,0 0-16,9 0 15,8 0-15,0 0 16,9 0-16,9 0 16,9 0-16,-1 0 15,0 0-15,1 0 16,-9 8 0,-9-8-16,-9 9 0</inkml:trace>
  <inkml:trace contextRef="#ctx0" brushRef="#br0" timeOffset="-195324.8">8849 12530 0,'0'0'0,"0"0"0,0 0 15,0 0-15,0 0 16,17 0-16,9 0 15,18 9-15,16 0 16,10 8-16,-9 0 16,-27-8-16</inkml:trace>
  <inkml:trace contextRef="#ctx0" brushRef="#br0" timeOffset="-192542.16">10169 12028 0,'0'0'0,"0"-9"16,-9 1-16,0-1 16,1 0-1,-1 1-15,0 8 16,-17 0-16,-9 0 16,1 8-16,-1 10 15,9-1-15,0 9 16,0 9-16,-9 17 15,18-1 1,-1 10-16,10 0 0,8-9 16,17-9-1,0-8-15,9-9 16,18 0-16,8-18 16,9 1-16,0-18 15,-1-17-15,1-17 16,0 0-16,-18-1 15,-17 1-15,-17 8 16,-9 1 0,-9-1-16,-25 1 15,-18 16-15,-9 10 16,-17 25-16,34 0 16</inkml:trace>
  <inkml:trace contextRef="#ctx0" brushRef="#br0" timeOffset="-191757.78">10672 12244 0,'0'0'0,"0"0"16,0 0-16,0 0 15,0 0-15,0 0 16,18 0-16,-1 0 16,18 0-16,17 0 15,0 0-15,0 0 16,-8-8 0,-1 8-16,-8 0 15,-18 0-15,-8 0 16</inkml:trace>
  <inkml:trace contextRef="#ctx0" brushRef="#br0" timeOffset="-191543.2">10872 12071 0,'0'0'0,"0"0"15,0 0-15,0 0 16,0 9-16,0 17 15,0 26-15,9 26 16,-18 8-16,9 1 16,0-18-1,9-17-15,17-26 16,-9-8-16</inkml:trace>
  <inkml:trace contextRef="#ctx0" brushRef="#br0" timeOffset="-190246.23">11602 12167 0,'0'0'0,"0"0"0,0-9 15,8 0-15,1 1 16,-9-1-16,9 0 16,-9 1-1,0-1-15,0 0 16,0 1-16,0-1 16,0 9-16,0-9 15,0 9-15,0 0 16,0 0-16,0 0 15,-9 0-15,0 0 16,1 18-16,-1 8 16,0 8-1,0 9-15,9 1 16,0-1-16,18 0 16,-1-8-16,9-9 15,9 0-15,0-9 16,17-8-16,-9-9 15,1-9-15,-1 1 16,0-18 0,-16 0-16,-1-18 15,-18 1-15,-16 8 16,-10 1-16,-8 8 16,-17 9-16,-9 8 15,0 9-15,8 9 16,27-1-1</inkml:trace>
  <inkml:trace contextRef="#ctx0" brushRef="#br0" timeOffset="-189691.55">12418 12175 0,'0'0'0,"0"0"16,0 0-16,0 0 15,0 0-15,8 0 16,10 0-16,8 0 16,9 0-1,-1-8-15,18-1 16,-8 0-16,-1 1 15,1-1-15,-10 9 16,-8 0-16,-17 0 16,0 0-16,0 0 15</inkml:trace>
  <inkml:trace contextRef="#ctx0" brushRef="#br0" timeOffset="-189493.13">12557 12270 0,'0'0'0,"0"0"0,0 0 16,0 0 0,0 0-16,17 0 0,0 0 15,18 9 1,17 0-16,9-1 16,9-8-16,-1 0 15,9-8-15,9-10 16,-52 18-16</inkml:trace>
  <inkml:trace contextRef="#ctx0" brushRef="#br0" timeOffset="-188946.16">13564 11829 0,'0'0'0,"0"0"0,0 0 16,0 0-16,0 0 15,0 0-15,-9 8 16,-8 18-16,0 9 16,-1 17-16,-8 0 15,9 9-15,-1-1 16,1-8-1,17 9-15,0-9 16,17-9-16,18-8 16,0-9-16,17 0 15,9-18-15,0-25 16,8-9-16,1-9 16,-18-8-16,-9-18 15,-8-16-15,-18-1 16,-26 8-16,-8 18 15,-18 9 1,-17 8-16,-17 18 16,-27 52-16,36 8 15</inkml:trace>
  <inkml:trace contextRef="#ctx0" brushRef="#br0" timeOffset="-177297.03">14502 12279 0,'0'0'0,"0"0"0,0 0 15,0 0-15,0 17 16,9 27-16,-1 16 16,-16 18-16,-18 44 15,-35 7-15,35-59 16</inkml:trace>
  <inkml:trace contextRef="#ctx0" brushRef="#br0" timeOffset="-176680.69">14927 12288 0,'0'0'0,"0"0"16,0 0-16,0 0 16,0 0-16,0 0 15,26 0-15,18 0 16,34-9-16,9 0 15,17-8 1,-8 0-16,-10-1 16,-25 1-16,-9 8 15,-17 9-15</inkml:trace>
  <inkml:trace contextRef="#ctx0" brushRef="#br0" timeOffset="-176396.15">15344 11924 0,'0'0'0,"0"0"0,0 0 16,0 0-16,0 9 16,-8 8-16,-1 26 15,-17 18 1,0 8-16,-18 26 15,-8 9-15,17-8 16,1-1-16,16-17 16,1 0-16,17 0 15,17-26-15,1-9 16,-1-17-16,27 9 16,34-35-16,-18-18 15</inkml:trace>
  <inkml:trace contextRef="#ctx0" brushRef="#br0" timeOffset="-176062.94">15501 12452 0,'0'0'0,"0"0"0,0 0 16,8 0-16,10 18 15,16-1-15,1 18 16,-9-1-16,0 10 16,-17-10-16,0 1 15,-1 8-15,-8 0 16,-8-17 0,-1-8-16,9-10 15,0 1-15,0 0 16,0-1-16,0-8 15,0-8-15,17-18 16,9-18 0,26-8-16,26-17 0,-34 17 15</inkml:trace>
  <inkml:trace contextRef="#ctx0" brushRef="#br0" timeOffset="-175447.59">16490 11829 0,'0'0'0,"-8"0"16,-10 0-16,1 0 15,-9 17-15,-9 26 16,-17 18-16,9 17 16,-9 35-16,8 16 15,9 1-15,18-8 16,17-10-1,9-17-15,8-34 16,18-9-16,17-9 16,9-8-16,-35-26 15</inkml:trace>
  <inkml:trace contextRef="#ctx0" brushRef="#br0" timeOffset="-174778.53">16595 12192 0,'0'0'0,"0"0"15,0-8-15,0 8 16,0-9-16,8 9 16,10 0-16,8-8 15,9 8-15,-1 0 16,10 0-16,-18 0 16,0 8-1,0 1-15,-9-1 16,-8 10-16,0-1 15,-1 0-15,-16 18 16,-19 17-16,1-9 16,-17 9-16,8-8 15,-8-1-15,8 0 16,0-8 0,1-9-16,8 0 15,8 0-15,1 0 16,0-9-16,8 0 15,9 1-15,0-1 16,9 0-16,8 1 16,9-1-16,9-8 15,-1-1-15,10-16 16,-1-1 0,1 0-16,-10 1 15,-8-10-15,0-8 16,-17 0-16,0 0 15,-18 0-15,0 9 16,-17 0 0,0 0-16,-8-1 15,-1 1-15,0 17 16,9 0-16,9 9 16,17-9-16,0 0 15</inkml:trace>
  <inkml:trace contextRef="#ctx0" brushRef="#br0" timeOffset="-174178.46">17116 12600 0,'0'0'0,"0"0"0,0 0 16,0 0-16,0 0 16,0 0-16,0 0 15,0 0-15,0 0 16,17 0-16,0 0 15,18 0 1,0 0-16,0 0 16,-1 0-16,-8 0 15,0 0-15,1 0 16,-19 0-16,1 0 16,0 0-1,-9 0-15,0 0 0,-9 0 16,0 8-1,-17 10-15,0-1 16,0 0-16,-17 9 16,8 0-16,0 0 15,18-9-15,-1 1 16,1-10-16,8 1 16,1 0-16,8-1 15,0 1-15,17 0 16,0-1-1,9 10-15,9-10 16,9 1-16,-1 0 16,-17-9-16,0 8 15,0-8-15,-17 0 16</inkml:trace>
  <inkml:trace contextRef="#ctx0" brushRef="#br0" timeOffset="-173547.74">17454 11846 0,'0'0'0,"0"0"0,0 0 15,0 0-15,0 0 16,0 0-16,0 0 15,0 0-15,0 0 16,0 0-16,0 0 16,0 0-1,0 0-15,0 0 16,0 9-16,18 17 16,16 26-16,10 17 15,8 18-15,-9 25 16,1 1-1,-18-1-15,-9-8 0,-17 18 16,-26-10 0,-17-8-16,-9-9 15,0-17-15,34-52 16</inkml:trace>
  <inkml:trace contextRef="#ctx0" brushRef="#br0" timeOffset="-173014.14">18271 12582 0,'0'0'0,"-9"0"15,-8 0-15,8 0 16,0 0-16,9 0 16,0 0-16,0 0 15,0 0 1,0 0-16,18 0 15,8 0-15,8 0 16,10-8-16,-9 8 16,8 0-16,-17 0 15,0 0-15,-9 0 16,1 0-16,8 8 16,0 1-1,-17-9-15</inkml:trace>
  <inkml:trace contextRef="#ctx0" brushRef="#br0" timeOffset="-172814.44">18227 12807 0,'0'0'0,"0"0"0,0 0 15,0 0-15,0 0 16,0 0-16,18 0 15,-1 9-15,35 8 16,9-8-16,8 0 16,9-1-1,-25-8-15</inkml:trace>
  <inkml:trace contextRef="#ctx0" brushRef="#br0" timeOffset="-168682.13">19113 12106 0,'0'0'0,"0"0"0,0 0 0,0 0 0,0 0 16,0 0-16,0 17 15,-9 35-15,1 43 16,-10 35-16,1 18 15,-1-1 1,10-43-16,8-26 0,0-26 16,17-9-1,-8-26-15</inkml:trace>
  <inkml:trace contextRef="#ctx0" brushRef="#br0" timeOffset="-168161.7">19469 12677 0,'0'0'0,"0"0"0,0 0 16,0 0-16,0 0 15,17 0-15,18 0 16,17 0-16,18-8 15,8-1 1,17 1-16,-17-1 16,-17 0-16,-9 1 15,-8-1-15,-18 9 16,-17 0-16,-1 0 16</inkml:trace>
  <inkml:trace contextRef="#ctx0" brushRef="#br0" timeOffset="-167948.26">19842 12314 0,'0'0'0,"0"0"0,0 0 16,-8 0-16,-1 26 15,9 8 1,0 27-16,0 8 15,0 18-15,0 17 16,0-9-16,0-17 16,9-43-16</inkml:trace>
  <inkml:trace contextRef="#ctx0" brushRef="#br0" timeOffset="-166765.45">20746 12141 0,'0'0'0,"0"0"16,0 0-16,0 0 16,0 0-16,0 0 15,-9 0-15,0 0 16,0 17-16,-17 0 16,-8 26-16,-10 27 15,10 16 1,-1 1-16,17-9 15,10 9-15,8-1 16,17-8-16,0-17 16,1-18-16,8 0 15,0-17-15,0-17 16,17 8 0,18-8-16,-9-35 15,-26 9-15</inkml:trace>
  <inkml:trace contextRef="#ctx0" brushRef="#br0" timeOffset="-166565.75">20693 12712 0,'0'0'0,"0"0"0,0 0 15,0 0-15,0 0 16,18 0-16,17 0 15,25-9-15,10 1 16,-1-1-16,1 9 16,-36 0-16</inkml:trace>
  <inkml:trace contextRef="#ctx0" brushRef="#br0" timeOffset="-166327.8">21310 12461 0,'0'0'0,"0"0"0,0 0 16,0 0-16,0 0 16,0 17-16,0 1 15,-9 16-15,9 18 16,-8 9-16,-1 8 15,0 0 1,9-8-16,9-9 16,0-35-16</inkml:trace>
  <inkml:trace contextRef="#ctx0" brushRef="#br0" timeOffset="-166049.16">21440 12227 0,'0'0'0,"0"0"16,0 0-16,0 17 16,18 9-16,-1 26 15,9 0-15,9 18 16,-9-10-1,0 1-15,-9 8 0,-17 18 16,-17 17 0,-35 17-16,-44 35 15,-17 0-15,61-87 16</inkml:trace>
  <inkml:trace contextRef="#ctx0" brushRef="#br0" timeOffset="-165182.27">21866 12929 0,'0'0'0,"0"0"15,0 0-15,0 0 16,17 0-16,9 0 15,26 0-15,0-9 16,9 9-16,0-9 16,-18 1-1,-8 8-15,-26 0 16</inkml:trace>
  <inkml:trace contextRef="#ctx0" brushRef="#br0" timeOffset="-164949.83">21744 13232 0,'0'0'0,"0"0"16,0 0-16,0 0 16,18 0-16,16 0 15,27-9-15,26 0 16,8 1-1,10-10-15,-10 1 0,9 0 16,-8-1 0,-53 18-16</inkml:trace>
  <inkml:trace contextRef="#ctx0" brushRef="#br0" timeOffset="-164549.41">22830 12773 0,'0'0'0,"0"0"15,0 0-15,0 0 16,-9 0-16,0 17 16,1 0-16,-18 18 15,-1 17-15,1 0 16,9 9-1,0-1-15,-1 9 16,18-8-16,0-9 16,18-9-16,8 1 15,8-18-15,1 0 16,17-18-16,9-8 16,9-17-16,-10-26 15,1-18 1,-17-17-16,-18 0 15,-9 0-15,-17 9 16,-9 8-16,-17 9 16,-9 18-16,-17 8 15,-43 17-15,43 9 16</inkml:trace>
  <inkml:trace contextRef="#ctx0" brushRef="#br1" timeOffset="-139301.6">1172 14037 0,'-8'0'0,"-1"0"0,9 0 16,0 0-16,0 0 16,0 0-16,0 0 15,26 9-15,17 0 16,44-9-1,-9 8-15,9-16 16,-17-1-16,-10 0 16,-7 1-16,-1-1 15,0 0-15,-52 9 16</inkml:trace>
  <inkml:trace contextRef="#ctx0" brushRef="#br1" timeOffset="-139046.2">1650 13621 0,'0'0'0,"0"0"0,0 0 15,0 0-15,0 0 16,0 26-16,-35 18 16,9 34-1,-9 26-15,1 8 16,8 18-16,-18-17 15,27-18-15,8 0 16,9-8-16,9-26 16,8-10-16,9-7 15,18-18-15,-10 0 16,-8-18 0</inkml:trace>
  <inkml:trace contextRef="#ctx0" brushRef="#br1" timeOffset="-138732.64">2067 14210 0,'0'0'0,"0"0"15,0 0-15,-9 18 0,0-1 16,1 18 0,8-1-16,0 10 15,0-1-15,8-17 16,10 0-16,-1-9 15,0-8-15,1 0 16,8-9-16,-17-9 16,8 0-16,-8-8 15,-1-18 1,-16-25-16,-1-1 16,-8 26-16,-9 18 15,-1 0-15,1 17 16,9 17-16,17 9 15,0-9 1</inkml:trace>
  <inkml:trace contextRef="#ctx0" brushRef="#br1" timeOffset="-138067.54">2796 14202 0,'0'0'0,"0"0"0,0 0 16,0 0-1,0 0-15,-9-9 0,1 0 16,-1 1 0,-8-1-16,-9 0 15,0 9-15,0 0 16,-9 18-16,0-1 16,0 18-16,1-1 15,16 1 1,18-9-16,0 0 15,0-9-15,0-8 0,9 0 16,0-1 0,8-8-16,0-8 15,1-1-15,-1 0 16,0 1-16,1 8 16,-1 0-16,-8 0 15,8 17-15,1 26 16,8 35-16,-18 9 15,-8-18 1,-8 9-16,-1-17 16,-17-9-16,0 8 15,0-16-15,0-1 16,0-17-16,-9 0 16,0-17-16,-8-1 15,-9-16 1,8-10-16,18-8 15,9 0-15,0-8 16,25-10-16,36-25 16,16-18-16,-33 44 15</inkml:trace>
  <inkml:trace contextRef="#ctx0" brushRef="#br1" timeOffset="-137613.05">2979 14332 0,'0'0'0,"-9"0"0,-9 0 16,10 0-16,-1 0 16,0 0-1,1 0-15,8 0 16,0 0-16,0 8 15,0 1-15,17 0 16,0-1 0,1 1-16,-1-9 0,9-9 15,-8 1-15,-1-1 16,0-17 0,-8 0-16,0-9 15,-1 9-15,-8 0 16,0 9-16,-8 0 15,-1 8-15,0 9 16,-17 9-16,0 17 16,-8 8-16,7 1 15,10 8 1,8 1-16,9-1 16,18 0-16,-1-8 15,9-9-15,26-9 16,35-17-16,0-17 15,-52 8-15</inkml:trace>
  <inkml:trace contextRef="#ctx0" brushRef="#br1" timeOffset="-137333.89">3256 14210 0,'0'0'0,"0"0"0,0 0 16,0 0-16,18 0 16,-1 9-16,18 0 15,0-1-15,8-16 16,9-1-16,0-17 15,26-9 1,-17 1-16,-35 25 16</inkml:trace>
  <inkml:trace contextRef="#ctx0" brushRef="#br1" timeOffset="-137096.6">3439 13907 0,'0'0'0,"0"0"16,0 0-16,0 9 15,-9 17-15,0 26 16,1 35-16,-10 8 16,1-17-16,8 0 15,9-9 1,0-8-16,9-18 15,8-8-15,-8-27 16,0-8-16</inkml:trace>
  <inkml:trace contextRef="#ctx0" brushRef="#br1" timeOffset="-136636.48">3769 13682 0,'0'0'0,"0"0"0,0 0 16,0 26-16,0 26 15,0 17-15,-9 35 16,-8 18 0,-1-10-16,-8-8 15,0-26-15,0 0 16,0-9-16,9-34 15,8-9-15,9-17 16,0-1-16,0-8 16,0-8-16,9-10 15,8-25 1,18-9-16,0 0 16,-1 17-16,-8 9 15,-8 9-15,-1 0 16,-8 17-16,-1 0 15,-8 0-15,9 17 16,0 18-16,-9-1 16,0 18-16,9 0 15,-1-8-15,10-18 16,-1-9 0,0-9-16,18-8 15,-18-8-15</inkml:trace>
  <inkml:trace contextRef="#ctx0" brushRef="#br1" timeOffset="-136202.16">4021 14427 0,'0'0'0,"0"0"15,0 0-15,0 0 16,0 0-16,17 9 16,0-1-16,1 1 15,-1-9 1,9 0-16,0-9 16,0 1-16,-8-1 15,-1 0-15,-8 1 16,-1-1-16,1-17 15,-9 9-15,0-1 16,-9 1-16,1 0 16,-1-1-1,-17 18-15,9 0 16,-10 18-16,1-1 16,9 9-16,0 9 15,-1-1-15,10 18 16,8 0-16,17-8 15,9-19-15,17 1 16,1-26 0,-27-8-16</inkml:trace>
  <inkml:trace contextRef="#ctx0" brushRef="#br1" timeOffset="-135886.24">4437 14271 0,'0'0'0,"0"0"0,0 0 16,9 17-16,8 1 15,1 16-15,8 1 16,0-9-16,-9 9 16,1-1-16,-10-8 15,1 0 1,-9 0-16,0-17 15,0 0-15,0-1 16,-9 1-16,9-9 16,-8 0-16,8-9 15,0-8-15,8-26 16,27-27-16,35-8 16,-10 9-16,-34 34 15</inkml:trace>
  <inkml:trace contextRef="#ctx0" brushRef="#br1" timeOffset="-135202.89">5410 14228 0,'0'0'0,"0"0"0,0 0 16,0 0 0,0 0-16,0 0 15,-9 8-15,1 10 16,-1 16-16,-8 10 15,-1-1-15,1 0 16,8-17-16,9 0 16,0 0-1,0-8-15,0-10 16,0-8-16,18 0 16,-1-8-16,-8-1 15,-1 0-15,1 9 16,0 0-16,-1 0 15,1 0-15,0 0 16,8 0-16,0 9 16,1 0-16,8-9 15,0 0 1,0 0-16,-17 0 16,-1 0-16,1-9 15,0 0-15,-1-17 16,-8 0-16,0 0 15,-8 9-15,-1 0 16,9 17-16,0 0 16,0 0-1</inkml:trace>
  <inkml:trace contextRef="#ctx0" brushRef="#br1" timeOffset="-135002.48">5801 14280 0,'0'0'0,"0"0"0,0 26 15,8 17-15,-8 9 16,0 0-16,0 0 16,0-17-16,0-27 15,9 1 1,-9-9-16</inkml:trace>
  <inkml:trace contextRef="#ctx0" brushRef="#br1" timeOffset="-134877.06">5940 13907 0,'0'0'0,"0"0"0,0 0 15,17 0-15,-8 9 16</inkml:trace>
  <inkml:trace contextRef="#ctx0" brushRef="#br1" timeOffset="-134552.29">6174 14271 0,'0'0'0,"0"0"0,0 0 0,0 0 0,0 0 16,0 0-16,0 0 15,0 0 1,0 0-16,9 9 15,8-9-15,1 8 16,8-16-16,17-10 16,18-16-16,0-1 15,-18 0 1,-26 27-16</inkml:trace>
  <inkml:trace contextRef="#ctx0" brushRef="#br1" timeOffset="-134266.87">6339 13881 0,'0'0'0,"0"0"0,0 0 16,0 0-16,0 9 15,0 8-15,-9 18 16,1 8-16,-1 27 15,0-1-15,1 9 16,-10 0-16,1 0 16,8-26-16,9-9 15,0 0-15,0-17 16,9-17 0,26-9-16,17-9 15,-26 9-15</inkml:trace>
  <inkml:trace contextRef="#ctx0" brushRef="#br1" timeOffset="-133850.61">6695 13803 0,'0'0'0,"0"0"0,0 0 0,0 18 15,9 25-15,0 9 16,-18 35-16,0 8 16,-8 0-1,-1-8-15,-8-18 16,9-8-16,0-18 16,-1-17-16,10 0 15,8-17-15,0-1 16,0-8-16,0-8 15,17-1-15,0-8 16,9-9 0,9 0-16,-9 8 15,0 1-15,-17 17 16,0 0-16,-1 0 16,1 0-16,8 17 15,1 27-15,-1 8 16,0 8-16,18-8 15,0-26 1,-18-17-16</inkml:trace>
  <inkml:trace contextRef="#ctx0" brushRef="#br1" timeOffset="-133436.18">7546 14011 0,'0'0'0,"0"0"16,0 0-16,0 0 15,0 0-15,0 0 16,18 0-16,16 0 16,10 0-16,16 0 15,1 0 1,0 0-16,-18 0 15,1 0-15,-18 0 16,0 0-16,-9 0 16,-8 0-16,0 0 15</inkml:trace>
  <inkml:trace contextRef="#ctx0" brushRef="#br1" timeOffset="-133196.95">7963 13985 0,'0'0'0,"0"0"16,0 0-16,0 0 16,0 0-16,0 18 15,-9-1-15,-8 26 16,-9 18-16,0 8 16,8 9-1,1-17-15,0-18 16,8 0-16,9 1 15,0-18-15,0-9 16,0-8-16,0-1 16,9-8-16,-9 0 15</inkml:trace>
  <inkml:trace contextRef="#ctx0" brushRef="#br1" timeOffset="-132982.02">7511 14704 0,'0'0'0,"0"0"0,0 0 16,0 0-16,0 0 15,18 0 1,8 0-16,17 9 16,35-1-16,9-8 15,0 0-15,9 0 16,-1 0-16,-8 0 15,-44 0-15</inkml:trace>
  <inkml:trace contextRef="#ctx0" brushRef="#br1" timeOffset="-129554.08">8892 14635 0,'0'0'0,"0"0"0,0 0 0,0 17 16,-9 35-16,-25 35 16,-18 51-16,-35 1 15,35-87-15</inkml:trace>
  <inkml:trace contextRef="#ctx0" brushRef="#br1" timeOffset="-129201.24">9761 14124 0,'0'0'0,"0"0"0,0 0 16,0 0-16,0 0 16,0 0-16</inkml:trace>
  <inkml:trace contextRef="#ctx0" brushRef="#br1" timeOffset="-128690.89">9778 14063 0,'0'0'0,"0"0"0,0 0 15,0-8-15,0-1 16,0 0-16,0 9 15,0 0-15,0 0 16,0 0-16,0 0 16,0 0-1,0-8-15,9 8 16,8 0-16,0 0 16,18 0-16,8 0 15,1 8-15,-9 1 16,-9 8-16,-9 1 15,-8-1-15,-9 17 16,-9 10-16,-17 8 16,-17 0-1,-10 8-15,1-16 16,0-1-16,18-8 16,-1-9-16,17 0 15,1 8-15,17-8 16,0 0-16,17 9 15,18-9-15,9 0 16,16-9 0,10-8-16,-9-18 15,-18 0-15,-8-8 16,-9 0-16,-17-1 16,-1-8-16,-16 0 15,-19 1 1,1-1-16,-17 8 15,0 10-15,-10 8 0,19 8 16,8 1 0,26-9-16,0 0 15,0 0-15</inkml:trace>
  <inkml:trace contextRef="#ctx0" brushRef="#br1" timeOffset="-128438.02">10577 14418 0,'0'0'0,"0"0"0,0 0 0,0 0 16,-9 0-16,0 18 15,1 16 1,-18 18-16,0 0 15,-9-9-15,0 1 16,18-18-16,-1-9 16,1 0-16,17-8 15</inkml:trace>
  <inkml:trace contextRef="#ctx0" brushRef="#br1" timeOffset="-128295.87">10325 14540 0,'0'0'0,"0"0"16,0 0-16,0 0 16,17 17-16,1 17 15,25 10-15,9-1 16,-34-26-16</inkml:trace>
  <inkml:trace contextRef="#ctx0" brushRef="#br1" timeOffset="-127637.24">10985 14600 0,'0'0'0,"0"0"0,0 0 0,0 0 15,0 17-15,-9 9 16,-8 9-16,-9 17 16,-9 17-16,0-25 15,18-27 1</inkml:trace>
  <inkml:trace contextRef="#ctx0" brushRef="#br1" timeOffset="-127014.5">11714 13890 0,'0'0'0,"0"0"0,0 0 16,0 0-1,9 0-15,8 17 16,1 1-16,-1-1 16,-8 0-16,0 1 15,-1 8-15,-16 8 16,-10 10-16,-8 7 16,-9 1-1,-8 0-15,8-8 16,-8-1-16,8 0 15,0 1-15,18-18 16,0 8-16,-1 1 16,18 0-16,0-9 15,18-1-15,-1 1 16,9 0-16,17-8 16,1-10-1,-1 1-15,1-18 16,-18 1-16,0-1 15,-9 0-15,-8 1 16,0-1-16,-18-8 16,0-9-16,-17 0 15,0 9-15,-9-1 16,9 10 0,9 8-16,8 0 15,9 0-15,0 0 16</inkml:trace>
  <inkml:trace contextRef="#ctx0" brushRef="#br1" timeOffset="-126470.7">12114 14384 0,'0'0'0,"0"0"0,0 0 16,0 8-16,0 10 15,9 8 1,-1 8-16,1 10 16,0-18-16,-1-9 15,1-8-15,0-1 16,-1 1-16,1-9 15,0-9-15,-1 1 16,10-10-16,-10 1 16,1 0-1,0 17-15,-9 0 16,0 0-16,8 0 16,1 0-16,9 17 15,-1 18-15,0-1 16,9 9-16,-17 1 15,0-1 1,-1-17-16,1 0 16,-9 0-16,-9-9 15,1 1-15,-1-1 16,-8-8-16,-1-1 16,-8 1-16,9 0 15,-1-9 1,1 0-16,17 0 15,0 0-15,9-9 16,-1 9-16</inkml:trace>
  <inkml:trace contextRef="#ctx0" brushRef="#br1" timeOffset="-126237.89">12739 14600 0,'0'0'0,"0"0"16,0 17-16,0 9 15,0 18-15,-9 8 16,1 8-16,-27 10 16,-17 8-1,17-26-15,0-9 16,18-17-16,8-18 15</inkml:trace>
  <inkml:trace contextRef="#ctx0" brushRef="#br1" timeOffset="-125638.86">13321 14011 0,'0'0'0,"0"0"0,0 0 0,0 0 15,9 0 1,-1 0-16,1 0 15,0 0-15,-9 9 16,0 0-16,-9 17 16,0 8-16,-17 18 15,-17 0-15,-1 0 16,-8 9 0,0-9-16,9-9 15,8 0-15,0-8 16,9 0-16,9-1 15,-1 9-15,18-17 16,0 0-16,0 0 16,18 0-16,-1-8 15,18-1-15,8-8 16,9-1 0,-8 1-16,-1-18 15,-17 1-15,0-1 16,-8 0-16,-10-8 15,1 0-15,-18-9 16,1 0-16,-1 8 16,-8 1-1,-9 0-15,0 0 16,8 8-16,1 9 16,17 0-16,0 0 15,0 0-15</inkml:trace>
  <inkml:trace contextRef="#ctx0" brushRef="#br1" timeOffset="-125035.53">13694 14704 0,'0'0'0,"0"0"16,0 0-16,0 0 16,0 0-16,0 0 15,9 0-15,0 0 16,8 0-16,0 0 15,1 0 1,-1 0-16,0 0 16,10 0-16,-1 0 15,0 0-15,-18 0 16,1 0-16,0 0 16,-1 0-16,-8 0 15,0 0-15,-8 0 16,-1 9-1,0 8-15,-17 0 16,0 1-16,-9-1 16,9 0-16,0 1 15,9-10-15,0 1 16,8 0-16,9-1 16,0-8-16,0 0 15,0 9 1,17 0-16,9-1 15,9 1-15,9 0 16,-1-1-16,0 1 16,-17 0-16,0-1 15,-17-8-15,0 0 16,0 0-16,-1 0 16</inkml:trace>
  <inkml:trace contextRef="#ctx0" brushRef="#br1" timeOffset="-123771.34">15666 14046 0,'0'0'0,"0"0"0,0 0 15,-9-9-15,0 1 16,0-1-16,-8 0 16,0 1-16,8-1 15,0 9-15,1 0 16,-1 0-16,0 0 16,1 17-16,-10 27 15,1 33 1,0 10-16,8 26 15,9 8-15,0-17 16,0-18-16,0-16 16,0-18-16,0-9 15,-9-17-15,0 0 16,-8-17-16,-18-1 16,18 1-1</inkml:trace>
  <inkml:trace contextRef="#ctx0" brushRef="#br1" timeOffset="-123603.56">15032 14591 0,'0'0'0,"0"0"0,0 0 16,17 0-16,18 18 16,43-1-16,35-8 15,-9-18-15,-17 0 16,8-17-16,36-8 15,-27-9-15,-61 34 16</inkml:trace>
  <inkml:trace contextRef="#ctx0" brushRef="#br1" timeOffset="-123242.42">16048 14600 0,'0'0'0,"0"0"15,0 0-15,0 0 16,0 0-16,-9 0 16,0 17-16,-8 1 15,-9 16 1,-9 18-16,18-8 16,17-1-16,0-8 15,0-1-15,17-8 16,0-17-16,1 0 15,-1-9-15,18-9 16,-9-17 0,9 0-16,-9-17 15,-9-9-15,-8 0 16,-18 0-16,0 17 16,-17 0-16,0 10 15,0 16-15,9 0 16,17 9-16,0 0 15</inkml:trace>
  <inkml:trace contextRef="#ctx0" brushRef="#br1" timeOffset="-122854.7">16299 14531 0,'0'0'0,"0"0"0,0 0 16,0 0-16,0 9 15,18 8-15,-1 17 16,9-8-16,-8 9 16,-10-9-16,1 0 15,0 0-15,-9-9 16,0 1-1,0-10-15,0 1 16,0 0-16,0-1 16,0 1-16,0-9 15,0 0-15,0 0 16,0-9-16,0 1 16,17-18-16,0-18 15,18 1-15,26-9 16,8 9-1,-8 8-15,-35 27 16</inkml:trace>
  <inkml:trace contextRef="#ctx0" brushRef="#br1" timeOffset="-122299.85">16777 14574 0,'0'0'0,"0"0"0,0 0 16,0 0-16,0 17 16,0 1-16,0 8 15,-9 8-15,1-8 16,-1 0-16,0-8 16,9-10-1,0 1-15,0 0 16,0-1-16,0 1 15,0-9-15,0 0 16,18-9-16,-1 1 16,9-10-16,0 1 15,0 0-15,-8 8 16,-1 9 0,-8 0-16,-1 9 15,1-1-15,0 1 16,-1 8-16,-8-8 15,0 0-15,0-1 16,0 1-16,0 0 16,0-9-16,0 0 15,9-9 1,26-8-16,17-18 16,-9 0-16,-17 18 15,0 0-15,-17 17 16,0 0-16,-1 8 15,1 10-15,0 8 16,-1 8-16,10 10 16,-1-1-16,18-26 15,-9-8 1,-9-9-16</inkml:trace>
  <inkml:trace contextRef="#ctx0" brushRef="#br1" timeOffset="-121218.83">18001 14877 0,'0'0'0,"0"0"16,0 0-16,0 0 15,0-8-15,18-1 16,-1-17-1,18-26-15,17-17 16,0-27-16,-8 1 16,-10 17-16,-8 18 15,-17 16-15,0 18 16,-1 9-16,1 0 16,-9 8-1,0 9-15,0 0 0,-9 9 16,1 25-16,-10 36 15,1 16 1,0 10-16,17-10 16,0-17-16,17-17 15,0-26-15,1 0 16,-1-17 0,9-18-16,18-8 0,25-26 15,0-27 1,1-25-16,-9-9 15,-9 9-15,-17 17 16,-18 35-16,-8 17 16,-1 8-16,1 1 15,-9 17-15,0 0 16,0 17-16,-9 18 16,1 34-16,-18 44 15,0 0 1,-1-27-16,10-17 15,0-25-15,8-18 16,0-9-16,9-8 16,0-1-16,0-8 15,0-8-15,18-10 16,-1-8-16,0-8 16,1 16-1,-9 1-15,-1 17 16,1 0-16,8 0 15,1 9-15,-1 8 16,9 0-16,9-8 16,-1 0-16,10-1 15,-1 1-15,1-18 16,-18 1 0,0-1-16,-9-8 15,-8-9-15,0 0 16,-1 8-16,-8 1 15,-8 0-15,-1-1 16,0 18-16,-8 0 16,-9 18-16,0 8 15,0 8-15,8 18 16,18 0 0,0-8-16,18-1 15,8-17-15,8 0 16,10-17-16,8-18 15,-17-8-15,-18 8 16</inkml:trace>
  <inkml:trace contextRef="#ctx0" brushRef="#br1" timeOffset="-121012.96">18123 14453 0,'0'0'0,"0"0"0,0 0 0,0 0 16,0 0-1,26 0-15,17 9 16,27 8-16,34-8 16,44-9-16,34-9 15,226-17-15</inkml:trace>
  <inkml:trace contextRef="#ctx0" brushRef="#br1" timeOffset="-120371.43">20233 14037 0,'0'0'0,"0"0"0,0 9 16,0 34-16,-9 44 15,1 25-15,-18 27 16,8-18-16,1-26 16,0-25-16,-1-18 15,10-18-15,-1-8 16,0-17-1,9 0-15,0-1 16,0-16-16,0-10 16,9-25-16,8-18 15,9 18-15,0 8 16,0 18-16,9 0 16,0 8-16,0 9 15,-9 9 1,0 8-16,0 0 15,-18 1-15,1 8 16,-18 0-16,1 0 16,-18 0-16,0 0 15,0-9-15,-9-8 16,0-1-16,18 1 16,-1-9-16,10 0 15,-1 0 1,9 0-16</inkml:trace>
  <inkml:trace contextRef="#ctx0" brushRef="#br1" timeOffset="-119969.65">20858 14557 0,'0'0'0,"0"0"0,0 0 15,0 0-15,0 0 16,0 0-16,-8 0 15,-10 0-15,-8 0 16,-8 17-16,-10 9 16,9 9-16,1-1 15,16 1-15,1 0 16,8-9 0,9-9-16,0-8 15,0-1-15,9 1 16,8-18-16,1 1 15,8-1-15,0 0 16,-9 1-16,-8 8 16,0 0-16,-1 0 15,1 0 1,0 0-16,-9 0 16,8 17-16,10 0 15,-1 1-15,0-1 16,9-8-16,0-1 15,0-8-15,-8-8 16,-9 8-16</inkml:trace>
  <inkml:trace contextRef="#ctx0" brushRef="#br1" timeOffset="-119606.91">21032 14150 0,'0'0'0,"0"0"0,0 0 0,0 0 16,0 0-16,9 17 15,-1-8 1</inkml:trace>
  <inkml:trace contextRef="#ctx0" brushRef="#br1" timeOffset="-114187.85">21501 14479 0,'0'0'0,"0"0"0,0 0 15,0 0 1,0 0-16,-9 0 16,1 0-16,-18 0 15,-9 0-15,0 0 16,18 0-16,-9 17 15,0 1-15,8-1 16,1 18-16,8-1 16,9 1-1,0-1 1,18-8-16,-1 0 0,0 0 16,-8-8-16,0-10 15,-1 1-15,-8 0 16,-8-1-16,-1 1 15,0 8 1,-17-8-16,9 0 16,0-1-16,17 1 15,0-9-15</inkml:trace>
  <inkml:trace contextRef="#ctx0" brushRef="#br1" timeOffset="-114005.18">21735 14747 0,'0'0'0,"0"0"0,-8 18 15,-1-1-15,0 9 16,9 0-16,0 0 16,-8-17-16,8-1 15,0-8-15,0 0 16</inkml:trace>
  <inkml:trace contextRef="#ctx0" brushRef="#br1" timeOffset="-113872.47">21727 14418 0,'-9'-8'0,"9"8"0,0 0 16,0 0-16,-9 0 16,9 0-16,0 0 15,0 0-15,18 8 16,-10 1-16</inkml:trace>
  <inkml:trace contextRef="#ctx0" brushRef="#br1" timeOffset="-113440.02">22300 14540 0,'0'0'0,"0"0"15,0 0-15,0 0 16,0 0-16,0 0 16,0 0-16,0 0 15,0 0 1,-9 0-16,1 0 15,-1 0-15,0 8 16,0 10-16,-8 16 16,0-8-16,17 9 15,0-1-15,0 1 16,8 0-16,1-9 16,0-9-1,-1 0-15,1-8 16,-9 0-16,0-1 15,-9 1-15,-8 8 16,-9 1-16,-26-10 16,-9 1-16,35-9 15</inkml:trace>
  <inkml:trace contextRef="#ctx0" brushRef="#br1" timeOffset="-111840.06">4281 15778 0,'-9'-9'0,"1"1"0,-1-1 0,0 0 16,1 9-16,-1 0 16,0 0-16,-8 0 15,-9 18 1,0 8-16,-9 17 16,18 26-16,-1 1 15,18-10-15,9-17 16,8-8-16,1-9 15,-1-17 1,1-1-16,16-16 16,-8-1-16,0-17 15,0-9-15,-17 1 16,0-1-16,-18 1 16,-8-1-16,-9 18 15,0-1-15,-9 18 16,9 0-16,8 0 15,1 9-15,17-9 16</inkml:trace>
  <inkml:trace contextRef="#ctx0" brushRef="#br1" timeOffset="-111404">5193 15388 0,'-9'0'0,"1"0"0,-1 0 15,9 0 1,-9 0-16,0 0 15,1 0-15,-1 0 16,0 0-16,1 0 16,-18 0-16,0 0 15,0 9-15,0 17 16,-9 9-16,9 17 16,8 17-16,1 17 15,17 27-15,0 0 16,9-18-1,-1-9-15,1-8 16,0 0-16,-9-17 16,0-9-16,-9-26 15,0 0-15,1-17 16,8-1-16,-9-16 16,9 8-16</inkml:trace>
  <inkml:trace contextRef="#ctx0" brushRef="#br1" timeOffset="-111250.58">4663 15908 0,'0'0'0,"0"0"0,0 0 16,18 0-16,-1 9 16,26-1-1,18 1-15,35-18 16,-44 1-16</inkml:trace>
  <inkml:trace contextRef="#ctx0" brushRef="#br1" timeOffset="-109901.58">5479 15700 0,'0'0'0,"0"0"0,0 0 16,0 0-16,0 0 15,9 0-15,17 9 16,18-1-16,25 1 16,1 0-16,-1-18 15,9 0 1,-17 1-16,0-10 16,-18 1-16,-25 17 15</inkml:trace>
  <inkml:trace contextRef="#ctx0" brushRef="#br1" timeOffset="-109640.14">5940 15432 0,'0'0'0,"0"0"0,0 0 0,0 0 15,-9 8-15,0 18 16,-8 35-16,-9 8 15,0 26 1,8 1-16,1-1 16,8-8-16,9-10 15,0-25-15,0-8 16,18-18-16,8-18 16,26-8-16,-17-8 15</inkml:trace>
  <inkml:trace contextRef="#ctx0" brushRef="#br1" timeOffset="-109187.68">6278 15328 0,'0'0'0,"0"0"16,0 0-16,0 0 16,-8 26-16,-1 26 15,-8 43-15,-9 17 16,0 18-16,-9 0 15,0-26 1,0-35-16,18-17 16,0-17-16,8-9 15,0-17-15,9-1 16,0-8-16,0-8 16,18-10-16,-1-8 15,0-8-15,9-1 16,-8 18-1,-10-1-15,1 1 16,0 9-16,-1 8 16,1 0-16,0 0 15,0 17-15,-1 0 16,1 18-16,0-1 16,-1 10-16,10-1 15,-1-17-15,0 0 16,1-17-1,-1-1-15,27-16 16,-1-10-16,0-8 16,1-17-16,-18 8 15</inkml:trace>
  <inkml:trace contextRef="#ctx0" brushRef="#br1" timeOffset="-108834.23">6617 15908 0,'0'0'0,"-9"0"0,1 9 16,-1 8-16,0 0 15,1 1-15,8 8 16,0-1-16,8 1 16,10 0-16,-1-17 15,0 0-15,1-1 16,8 1 0,0-9-16,0-9 15,-9 1-15,1-1 16,-10 0-16,1-8 15,-9 8-15,-9-8 16,1 0-16,-10 0 16,1 8-16,0 9 15,-1 0-15,1 17 16,-1 0 0,1 18-16,0 8 15,17 9-15,0-8 16,8 8-16,10 0 15,25-9-15,18-17 16,26-35-16,-35 1 16</inkml:trace>
  <inkml:trace contextRef="#ctx0" brushRef="#br1" timeOffset="-108439.52">8128 15362 0,'0'0'0,"0"0"0,0 9 16,-9 26-16,1 43 16,-1 34-16,-8 44 15,-1-9-15,1-26 16,-1-34-16,10-9 15,8-26 1,0-17-16,0-27 16,0 1-16,0-9 15</inkml:trace>
  <inkml:trace contextRef="#ctx0" brushRef="#br1" timeOffset="-108265.29">8380 15865 0,'0'0'0,"0"0"0,0 0 16,0 8-16,0 27 15,0 8-15,0 1 16,0-1-16,0-17 16,0-18-16,0 1 15</inkml:trace>
  <inkml:trace contextRef="#ctx0" brushRef="#br1" timeOffset="-107768.1">8432 15501 0,'0'0'0,"0"0"0,0 17 0,9 1 15,-1 16-15,10 27 16,-1-18-1,-17-17-15,0-9 16,9 1-16,8-1 16,-8 0-16,-1 9 15,1-8-15,0 8 16,0 8-16,-1 1 16,-16 0-16,-1-9 15,0 0 1,0-1-16,9-16 15,0 0-15,0-1 16,0 1-16,0 0 16,0-9-16,0 0 15,0-9-15,9-8 16,9-9-16,8 0 16,8 0-1,-8 9-15,0-1 16,0 10-16,0 8 15,1 0-15,-10 0 16,0 17-16,1 9 16,-1 9-16,-8 16 15,-1-7-15,10-1 16,-1-17 0,0 0-16,1-17 15,-9-9-15</inkml:trace>
  <inkml:trace contextRef="#ctx0" brushRef="#br1" timeOffset="-107315.83">8892 15986 0,'0'0'0,"0"0"0,0 0 16,9 9-16,8 8 16,1 0-1,16-8-15,1-1 16,0 1-16,8-9 16,-8-9-16,-9 1 15,0-10-15,-17 1 16,-1 0-16,1 0 15,-9-1 1,-9 10-16,1-10 16,-1 10-16,0 8 15,1 0-15,-18 0 16,0 17-16,8 0 16,1 9-16,-1 9 15,10-1-15,8 1 16,0-9-16,8 0 15,10-17-15,8-1 16,17 1 0,-25-9-16</inkml:trace>
  <inkml:trace contextRef="#ctx0" brushRef="#br1" timeOffset="-106188">9717 15839 0,'0'0'16,"-9"0"-16,9 0 0,-8 0 15,8 0 1,-9 0-16,0 0 16,1 0-16,-1 0 15,-8 8-15,-9 1 16,-9 8-16,-9 9 16,10 9-16,8 0 15,0-1 1,8 1-16,1-9 15,8 0-15,9 0 16,0-18-16,0 1 16,0 0-16,0-9 15,9 0-15,0 0 16,-1 0-16,1 0 16,0 0-16,-1 0 15,1-9-15,0 9 16,-1 0-1,-8 0-15,0 0 16,9 0-16,-9 0 16,0 0-16,9 0 15,-1 0-15,1-9 16,0 9-16,-1 0 16,1 0-16,-9 0 15,0-8 1,9 8-16,-9 0 15,0 0-15,0 0 16,0 0-16,0 0 16,0-9-16,9 0 15,-1 1-15,1-1 16,0-8-16,-1-1 16,-8 1-1,0 0-15,0 8 16,0 1-16,0-1 15,0 0-15,0 1 16,0-1-16,0 9 16,0 0-16,0 0 15,0 0-15,0 0 16,0 0 0,0 0-16,0 0 15,0 0-15,0 0 16,0 0-16,0 0 15,0 0-15,0 17 16,0 1-16,0-1 16,0 9-16,0 0 15,9-9 1,0 0-16,-1-8 16,10 0-16,-1-1 15,0-8-15,9-8 16,9-1-16,17-8 15,-8-1 1,-18 1-16,0 17 16,-18 0-16,1 0 15,0 0-15,0 0 16,-1 9-16,1-9 16,0 0-16,-1 0 15,1 0-15,-9 0 16,9 8-16,-9 1 15,0 8-15,8 1 16,-8 8-16,0 0 16,0-18-1,0 1-15,0 0 16,0-1-16,0-8 16,0 0-16,0 0 15,0 0-15,0 0 16,0-8-16,0-10 15,18-16 1,16-18-16,10-9 16,17 9-16,43 0 15,-43 26-15</inkml:trace>
  <inkml:trace contextRef="#ctx0" brushRef="#br1" timeOffset="-105588.34">11324 15709 0,'0'0'0,"0"0"15,0 0-15,0 0 16,-9 0-16,-17 0 16,-9 17-16,-8 9 15,-1 9 1,10 8-16,-1 0 15,9 1-15,8-1 16,18-8-16,0-1 16,0-8-16,9 0 15,0 0-15,-1-9 16,1-8-16,0 0 16,-9-1-1,-9 10-15,0-1 16,-17 9-16,9 0 15,0-9-15,-1-8 16,10 0-16</inkml:trace>
  <inkml:trace contextRef="#ctx0" brushRef="#br1" timeOffset="-105120.33">11610 15908 0,'0'0'0,"0"0"0,0 17 16,0 9-1,9 9-15,0 25 16,-1 18-16,-8 18 16,-8 8-16,-1-9 15,0-9-15,1-25 16,-1-18-16,0-8 15,9-9-15,0-9 16,-9-8-16,9 0 16,-8-9-1,-1-9-15,0-8 16,1-44-16,-1-34 16,9-18-16,17-25 15,18 16-15,0 27 16,8 26-16,1 8 15,-1 18 1,1 8-16,-10 18 16,1 0-16,-9 17 15,0 0-15,-9 8 16,-8 1-16,0 8 16,-9 1-16,-9 8 15,0 0-15,9 8 16,0-16-16</inkml:trace>
  <inkml:trace contextRef="#ctx0" brushRef="#br1" timeOffset="-104640.89">12357 15847 0,'0'0'0,"0"0"0,0 0 16,0 0-16,0 0 15,-9 0-15,1 0 16,-1 0-16,-8 0 16,-9 0-16,-1 0 15,-7 18-15,-10 8 16,10 8-16,-1 1 15,0 8 1,18 0-16,-1 1 16,18-18-16,0 0 15,0-18 1,9 1-16,8 0 0,1-9 16,-1-9-16,18 0 15,-9-8-15,0 0 16,-17-1-1,-1 10-15,1-1 16,0 9-16,-1 0 16,1 0-16,-9 0 15,9 17-15,8 1 16,9 8-16,9 0 16,0-9-16,-18-8 15</inkml:trace>
  <inkml:trace contextRef="#ctx0" brushRef="#br1" timeOffset="-104021.29">12817 15778 0,'0'0'0,"0"0"0,0 0 15,-8 0-15,-1 0 16,0 0-16,-8 9 15,-9 8-15,0 0 16,-9 9-16,0 9 16,18 8-16,0 1 31,-1-1-31,1 0 0,17 0 16,0-8-16,0-9 15,8-9-15,10 1 16,17-10-16,17 1 15,0 0-15,0-18 16,0 0 0,0-8-16,-9 0 15,1-9-15,-18 0 16,0 0-16,-9 0 16,-8 0-16,0 8 15,-18 1-15,0 9 16,1-1-16,-18 9 15,8 9-15,-8 8 16,0 17 0,9 18-16,-1 0 15,18 9-15,0-9 16,18-17-16,17-9 16,51-18-16,-34-8 15</inkml:trace>
  <inkml:trace contextRef="#ctx0" brushRef="#br1" timeOffset="-103502.73">14137 15821 0,'0'0'0,"0"0"0,0 0 16,0 0-16,-9 0 15,1 9-15,-1 8 16,0 18-16,-8 17 15,0-9 1,-1 9-16,10-9 16,8-8-16,0-9 15,17-9-15,0-8 16,1 0-16,16-9 16,1-9-16,-9 0 15,0-17-15,0-8 16,-17-1-1,0 0-15,-9 10 16,0 7-16,-9 1 16,0 0-16,1-1 15,-1 10-15,0-1 16,9 0-16,0 9 16,0 0-16,0-8 15,0-1 1,9 9-16</inkml:trace>
  <inkml:trace contextRef="#ctx0" brushRef="#br1" timeOffset="-103123.89">15058 15440 0,'0'0'0,"0"0"16,0 0-16,-9-8 16,0-1-16,1 9 15,-1 0-15,-17 0 16,0 0 0,0 17-16,-9 18 15,9 17-15,-9 17 16,18 9-16,-1 17 15,10 1-15,8-1 16,0-17-16,0-9 16,0-8-1,0-18-15,0 0 16,0-17-16,0-17 16,0 0-16,-9-1 15,0-16-15,9 8 16</inkml:trace>
  <inkml:trace contextRef="#ctx0" brushRef="#br1" timeOffset="-102972.84">14554 15951 0,'0'0'0,"0"0"16,0 0-16,17 9 15,18 0-15,26-1 16,26-8-16,17-17 15,-17-9 1,-44 9-16</inkml:trace>
  <inkml:trace contextRef="#ctx0" brushRef="#br1" timeOffset="-102374.15">16117 15561 0,'0'0'0,"0"0"0,9 0 0,8 18 15,27 8-15,8 8 16,8 1-16,1-9 15,-17 0 1,-18 0-16,0-9 16,-18 1-16,1-1 15,-9 0-15,-17 18 16,-9 17-16,-9-9 16,-8 1-16,8-1 15,0-17-15,18 0 16,-1-9-1,1-8-15,8-1 16,1 1-16,8 0 16,0 8-16,0 0 15,17 1-15,9-1 16,26-8-16,9-1 16,8 1-16,1-18 15,17-8 1,-27 8-16</inkml:trace>
  <inkml:trace contextRef="#ctx0" brushRef="#br1" timeOffset="-102139.92">17281 15761 0,'0'0'0,"0"0"0,0 0 15,0 0-15,-9 8 16,0 10-16,-8 8 16,-18 34-16,-8 10 15,-1-1 1,-8 0-16,9-8 0,8-18 16,9-17-1,26-17-15,0-1 16</inkml:trace>
  <inkml:trace contextRef="#ctx0" brushRef="#br1" timeOffset="-101906.77">16890 15813 0,'0'0'0,"0"0"15,0 0-15,17 26 16,9 17-16,18 18 15,8 8-15,9 0 16,-1-8-16,1-18 16,-17 0-1,-1-17-15,-17-17 16,-9 0-16,-8-9 16</inkml:trace>
  <inkml:trace contextRef="#ctx0" brushRef="#br1" timeOffset="-101455.58">17533 15735 0,'0'0'0,"0"0"15,0 0-15,0 0 16,8 8-16,10 10 16,16-1-16,10 18 15,-1-1-15,1 1 16,-18 0-1,0-9-15,-18 0 16,1 8-16,-18 1 16,-8-1-16,-9 10 15,-9-1-15,-17 0 16,17-17-16,1 0 16,-1 0-16,18-8 15,-1-1-15,18 9 16,9 9-16,17-1 15,35-8 1,8-8-16,53-44 16,260-96-16</inkml:trace>
  <inkml:trace contextRef="#ctx0" brushRef="#br1" timeOffset="-99985.43">7633 16298 0,'0'0'0,"0"0"15,0 0-15,0 0 16,0 0-16,-9 26 16,1 17-16,-18 35 15,-9 26-15,-9 8 47,10-8-47,-1-26 0,0-26 0,18-17 0,17-18 16,0-8-16,9-9 15,-1 0-15</inkml:trace>
  <inkml:trace contextRef="#ctx0" brushRef="#br1" timeOffset="-99830.93">7755 16341 0,'0'0'0,"0"0"0,0 9 15,17 17-15,0 34 16,18 9-16,8 18 15,1 0-15,-1-9 16,18 0-16,-26-35 16</inkml:trace>
  <inkml:trace contextRef="#ctx0" brushRef="#br1" timeOffset="-99389.33">7155 17155 0,'0'0'0,"0"0"15,0 0-15,18 26 16,8 17-16,0 27 16,0 8-1,0 8-15,-17 1 16,-1-1-16,-16-25 16,-10 0-16,-8-18 15,9-17-15,0 0 16,-1-17-16,1-1 15,-1-25-15,1-18 16,8-25-16,9-10 16,18-8-1,16-8-15,19 8 16,-1 17-16,17 9 16,-17 9-16,-26 8 15,-8 27-15</inkml:trace>
  <inkml:trace contextRef="#ctx0" brushRef="#br1" timeOffset="-98924.23">7511 17519 0,'0'0'0,"0"0"16,0 0-16,0 0 16,0 8-16,0 1 15,9 0-15,0-1 16,8 1-16,1 0 16,8-1-16,8 1 15,1-18 1,0 1-16,-9-1 15,0-8-15,-9-1 16,-8 1-16,0 0 16,-9-1-16,-9 1 15,0 0-15,-8 8 16,0 9-16,-1 0 16,1 18-16,-1-1 15,1 17 1,0 1-16,8 17 15,9 17-15,17-8 16,1-18-16,8-8 16,9-9-16,25-17 15,-8-18-15,-26 0 16</inkml:trace>
  <inkml:trace contextRef="#ctx0" brushRef="#br1" timeOffset="-98250.15">8362 17380 0,'0'0'0,"0"0"0,-8 0 0,-1 0 15,0 0-15,1 0 16,-18 0-16,-9 18 15,0-1-15,0 18 16,1-1-16,-1 18 16,9 0-1,9-9-15,17 1 16,0-18 0,0 0-16,0-18 0,17-8 15,0-8-15,18-10 16,0-16-16,8-10 15,-8 10-15,-9 8 16,-17 8-16,-1 1 16,1 8-1,0 9-15,-9 0 16,0 0-16,8 18 16,1-1-16,8 9 15,1 9-15,-1-1 16,1-8-16,-1 0 15,18-17 1,-1-9-16,10-17 16,8-9-16,9-26 15,-1-18-15,-7-16 16,-10-9-16,-8-1 16,-9 10-16,-18 16 15,1 18-15,-9 18 16,0 8-1,0 8-15,0 10 16,-9 8-16,1 8 16,-18 27-16,0 43 15,-18 43-15,18 18 16,9 17-16,17-18 16,17-34-16,18-26 15,-9-34-15,43-18 16,-16-9-16</inkml:trace>
  <inkml:trace contextRef="#ctx0" brushRef="#br1" timeOffset="-96917.2">19200 15743 0,'0'0'16,"-9"9"-16,0 52 0,-8 43 15,0 34 1,-1 9-16,1-17 0,0-26 16,8-35-1,9-25-15,0-18 16,0-18-16,0-8 16,17-17-16,1-18 15,-10-16-15,1 7 16,0 10-16,-1 16 15,1 1-15,-9 0 16,0 8-16,0 0 16,0 9-1,0 0-15,9 0 16,8-8-16,18-1 16,26 0-16,17-17 15,0 0-15,0 0 16,-17-8-16,0-1 15,8-34-15,-8 8 16,-35 27 0,-17-1-16,-9 18 15,-9-9-15,0 0 16,1 0-16,-1 8 16,9 1-16,-9 17 15,1 0-15,-1 26 16,-17 35-1,0 34-15,-9 26 16,18 0-16,-1-17 16,18-34-16,0-18 15,0-27-15,0-7 16,9-10-16,-9-8 16</inkml:trace>
  <inkml:trace contextRef="#ctx0" brushRef="#br1" timeOffset="-96537.08">19721 16384 0,'0'0'0,"0"0"0,0 0 16,0 9-16,17 8 16,18-8-16,0 0 15,25-18 1,1-8-16,0-9 15,0 0-15,-18-9 16,1 0-16,-18 9 16,-9 9-16,-8 0 15,-9-9-15,-9 8 16,0 1-16,-8 8 16,-18 9-16,-8 9 15,8 8 1,0 9-16,-8 18 15,8 16-15,18-8 16,17-8-16,0-10 16,17-8-16,18 0 15,8-17-15,27-18 16,25-25 0,-43 8-16</inkml:trace>
  <inkml:trace contextRef="#ctx0" brushRef="#br1" timeOffset="-96222.47">20476 16220 0,'-8'0'0,"8"0"16,0 0-16,0 0 16,0 17-16,8 0 15,10 18-15,-1 8 16,0 1-16,-8-1 15,0-8-15,-9-9 16,-9-1 0,0 1-16,1-17 15,-1 0-15,9-1 16,0 1-16,0-9 16,0-9-16,0-8 15,17-26-15,18-26 16,26-9-16,17-18 15,18 1 1,-53 52-16</inkml:trace>
  <inkml:trace contextRef="#ctx0" brushRef="#br1" timeOffset="-89969.69">21058 16107 0,'0'0'0,"0"0"0,0 9 0,0 17 15,-9 17-15,9 26 16,-8 9-16,-1-17 16,-8-18-16,8 1 15,0-19-15,1-16 16,-1 0-1,9-9-15,0-9 0,0-8 16,0-26 0,17-18-16,1 9 15,8 0-15,0 17 16,0 18-16,-9 0 16,1 17-16,-1 0 15,0 17-15,1 0 16,-1 18-16,-8 17 15,-1-9 1,-8 1-16,0-18 16,0-9-16,0-8 15,0-1-15,0 1 16,0-18-16,18-8 16,-1-9-16,18-17 15,8 8-15,1 0 16,-18 18-16,0 0 15,0 8 1,-9 9-16,-8 0 16,0 0-16,-1 9 15,1 8-15,0 18 16,-1-1-16,-8 18 16,0-8-16,0-1 15,0-9-15,0-8 16,0-17-1,18 0-15,16-1 16,-7 1-16</inkml:trace>
  <inkml:trace contextRef="#ctx0" brushRef="#br1" timeOffset="-89777.68">21814 16402 0,'0'0'0,"0"0"15,0 0-15,0 17 16,0 9-16,0 9 16,0 8-16,0-17 15,0 0-15,0-9 16,0-8 0,0-1-16,0-8 15</inkml:trace>
  <inkml:trace contextRef="#ctx0" brushRef="#br1" timeOffset="-89639.12">21814 15908 0,'0'0'0,"0"0"0,0 0 16,0 0 0,0 0-16,8 9 15,1-1-15</inkml:trace>
  <inkml:trace contextRef="#ctx0" brushRef="#br1" timeOffset="-89342.19">21987 16202 0,'0'0'0,"0"0"0,0 0 16,0 0-16,0 0 15,9 0 1,17 0-16,17 9 16,18 0-16,9-9 15,-1-9-15,9 0 16,-8 1-16,-1-1 15,1 0-15,-44 9 16</inkml:trace>
  <inkml:trace contextRef="#ctx0" brushRef="#br1" timeOffset="-89087.55">22378 15891 0,'0'0'0,"0"0"0,0 0 15,0 0-15,-9 8 16,1 18 0,-18 18-16,0 16 15,-9 27-15,9 17 16,0 0-16,8-18 16,1-8-16,17-17 15,0-9-15,0-9 16,0-17-16,9-17 15,8-1 1,9-8-16,-17 0 16</inkml:trace>
  <inkml:trace contextRef="#ctx0" brushRef="#br1" timeOffset="-88924.26">22725 16505 0,'0'0'0,"0"9"0,-8 8 16,-1 1-16,9-1 16,0-8-16,0-1 15,0 1-15,0-9 16</inkml:trace>
  <inkml:trace contextRef="#ctx0" brushRef="#br1" timeOffset="-88793.61">22821 15856 0,'0'0'0,"0"0"16,0 0-16,0 17 15,17 9-15,-8 18 16,0-10 0</inkml:trace>
  <inkml:trace contextRef="#ctx0" brushRef="#br1" timeOffset="-88272.83">23455 16272 0,'0'0'0,"0"0"0,0 0 16,0 0-16,0 0 15,-9 0-15,0 0 16,1 0-16,-18 0 16,0 17-16,-9 9 15,0 26-15,0 0 16,1-9 0,16 0-16,10-8 15,8-9-15,0-17 16,0-1-16,8 1 15,1-9-15,8-9 16,1 1-16,-1-1 16,1-8-16,8-1 15,-9 1 1,-8 0-16,-1 8 16,1 1-16,0-1 15,-1 9-15,1 0 16,8 0-16,-8 9 15,0-1-15,8 1 16,1-1-16,-1 1 16,9 0-1,0-9-15,0-9 16,0 0-16,0-16 16,-8 7-16</inkml:trace>
  <inkml:trace contextRef="#ctx0" brushRef="#br1" timeOffset="-87841.13">23802 16246 0,'0'0'0,"0"0"16,0 0-16,0 0 15,0 0-15,0 0 16,0 0-16,0 0 15,0 0-15,0 0 16,0 17 0,-8 9-16,-1 9 15,0 17-15,0 0 16,1-9-16,-1 0 16,0-17-16,1 0 15,8-17-15,0-1 16,0 1-16,0-9 15,0-9 1,8-8-16,10-26 16,17 0-16,-9 8 15,-9 18-15,0-1 16,1 1-16,-1 8 16,0 9-16,9 0 15,-8 18-15,8 16 16,0 1-16,0-1 15,9 10 1,-9-10-16,-18-25 16</inkml:trace>
  <inkml:trace contextRef="#ctx0" brushRef="#br1" timeOffset="-87672.27">24662 16774 0,'0'0'16,"0"0"-16,0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4:34:59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1693 3376 0,'0'0'0,"0"0"0,0 0 0,0 0 0,0 9 0,18 8 15,34-8-15,0-1 16,26-8 0,0-8-16,-8-1 15,8-8-15,-26-1 16,-9 10-16,-17 8 15,18-9-15,-9 0 16,-9 9-16,-18 0 16,1 0-16</inkml:trace>
  <inkml:trace contextRef="#ctx0" brushRef="#br0" timeOffset="233.21">2171 3376 0,'0'0'0,"0"0"0,0 0 15,0 0-15,0 0 16,0 0-16,0 0 16,-9 9-1,1 8-15,-1 18 16,9 17-16,-17-1 16,8 10-16,0 8 15,0-8-15,9-9 16,0-9-16,0-17 15,0 9-15,0-9 16,0 0-16,0-17 16</inkml:trace>
  <inkml:trace contextRef="#ctx0" brushRef="#br0" timeOffset="433.44">1763 4164 0,'0'0'0,"0"0"16,0 0-16,0 0 15,0 0-15,0 0 16,17 0-16,27-9 16,16 9-1,10 0-15,8-8 16,-9-1-16,10 0 16,-1 9-16,-9 0 15,-34 0-15</inkml:trace>
  <inkml:trace contextRef="#ctx0" brushRef="#br0" timeOffset="673.9">2510 3740 0,'-9'0'0,"0"0"0,9 0 15,0 0 1,0 0-16,0 0 16,18-9-16,16 0 15,10 1-15,17-1 16,8-8-16,-8 17 16,-18 0-16,-17 0 15</inkml:trace>
  <inkml:trace contextRef="#ctx0" brushRef="#br0" timeOffset="852.4">2579 3870 0,'0'0'0,"0"0"16,0 0-16,0 0 16,0 8-16,0-8 15,26 18 1,9-10-16,17-8 15,17 0-15,10-8 16,-45-1-16</inkml:trace>
  <inkml:trace contextRef="#ctx0" brushRef="#br0" timeOffset="1518.52">3482 3315 0,'0'0'0,"0"0"0,0 0 0,0 0 0,0-8 16,18 8 0,-1-9-16,26 0 15,9 9-15,9 0 16,0 0-16,-18 0 15,-8 0-15,-9 9 16,-17 0-16,0 8 16,-18 9-16,-26 26 15,-17 17 1,-26 0-16,0 1 16,-9-1-16,9 9 15,8 0-15,18-17 16,9-9-16,25-9 15,18 0-15,9-17 16,17 0-16,18 0 16,25-17-1,27-9-15,16-18 16,-16-8-16,-18-8 16,-17-10-16,-18 10 15,-25-1-15,-18 1 16,-18-10-16,-25 10 15,-27 8-15,-8 8 16,-9 18 0,27 0-16,16 9 15,27 0-15,17-9 16,0 0-16</inkml:trace>
  <inkml:trace contextRef="#ctx0" brushRef="#br0" timeOffset="2004.85">4333 4060 0,'0'0'0,"-8"0"0,-1 0 15,0 0-15,0 9 16,-8-1-1,8 10-15,9-10 16,0 10-16,0-10 16,0 1-16,18 0 15,-1-1-15,1 1 16,8-9-16,0-9 16,0 1-16,0-18 15,-18-9-15,1-8 16,-18 8-1,1 1-15,-18 16 16,8 1-16,1 17 16,0 9-16,17-1 15,0 1 1</inkml:trace>
  <inkml:trace contextRef="#ctx0" brushRef="#br0" timeOffset="2199.96">4950 4095 0,'0'0'0,"0"0"0,0 0 0,8 17 16,-16 0 0,-1 9-16,-8 26 15,-9 0-15,-9 9 16,26-26-16</inkml:trace>
  <inkml:trace contextRef="#ctx0" brushRef="#br0" timeOffset="4080.29">6131 3263 0,'0'0'0,"0"0"15,0 0-15,0 0 16,0 0-16,0 0 15,0 0-15,0-8 16,17 8-16,0 0 16,1 0-1,8 0-15,-9 0 16,1 8-16,-10 10 16,1-1-16,-18 18 15,-8 8-15,-18 18 16,-17 8-16,-9 9 15,9-18 1,-9 10-16,9 8 16,18-18-16,16-16 15,1-1-15,17-17 16,0 0-16,0 0 16,9-9-16,8-8 15,18-1-15,8-8 16,0-8-1,1-18-15,-9 0 16,-9 0-16,-9-9 16,-17-8-16,-9 8 15,-17 1-15,-8-1 16,-10 18 0,1-1-16,8 18 15,9 0-15,9 0 16,8 0-16,9 9 15,9-9-15</inkml:trace>
  <inkml:trace contextRef="#ctx0" brushRef="#br0" timeOffset="4315.68">6608 3740 0,'0'0'0,"0"0"0,0 0 16,-8 17-16,-1 18 16,-17 8-16,0 0 15,-9 1-15,18-1 16,-1-17 0,10 0-16,8-9 15,-9-8-15,9-1 16</inkml:trace>
  <inkml:trace contextRef="#ctx0" brushRef="#br0" timeOffset="4453.83">6435 3835 0,'0'0'0,"0"9"0,0 8 16,8 9 0,10 9-16,-1-1 15,18 1-15,8-1 16,-8 1-16,-18-18 15</inkml:trace>
  <inkml:trace contextRef="#ctx0" brushRef="#br0" timeOffset="4702.34">7008 3688 0,'-9'-9'0,"0"0"0,9 9 16,0 0-16,0 0 15,0 0 1,9 0-16,8-8 16,18-1-16,26 9 15,0 9-15,-18-1 16,-25-8-16</inkml:trace>
  <inkml:trace contextRef="#ctx0" brushRef="#br0" timeOffset="4852.47">7008 3774 0,'-9'0'0,"0"0"16,1 0-16,-1 9 15,9-9-15,0 0 16,0 0-16,17 9 15,27-1 1,43-16-16,-27-1 16</inkml:trace>
  <inkml:trace contextRef="#ctx0" brushRef="#br0" timeOffset="5448.69">7876 3307 0,'0'0'0,"-9"0"0,9 0 0,0 0 16,0 0-1,0 0-15,0 0 16,18 8-16,-1 1 16,1 0-16,-1 8 15,9 9-15,-9 0 16,-8 0 0,0 0-16,-18 9 0,-26 16 15,-25 10 1,-10 8-16,-17 9 15,18-8-15,-1-1 16,10-8-16,16-10 16,9-7-16,18-18 15,17 0 1,17 0-16,9 0 16,18-18-16,34-8 15,26-17-15,-17-9 16,-18 0-16,-8-9 15,-17-8-15,-10 0 16,-25 0-16,-9 8 16,-17 0-16,-18 1 15,-17 16-15,0 10 16,0 8 0,17 0-16,9 8 15,17 1-15,18-9 16,0 9-16</inkml:trace>
  <inkml:trace contextRef="#ctx0" brushRef="#br0" timeOffset="5636.05">8397 3965 0,'0'0'0,"0"0"16,0 0-16,0 0 15,0 17-15,0 18 16,0-1-16,0 1 16,0-9-16,0-9 15,9-8 1</inkml:trace>
  <inkml:trace contextRef="#ctx0" brushRef="#br0" timeOffset="5957.81">9179 4103 0,'-9'-8'0,"0"8"0,1 0 16,-1 0-16,0 8 16,1 10-16,-1-1 15,-17 18-15,0 8 16,0 0-16,0 9 15,8-17 1</inkml:trace>
  <inkml:trace contextRef="#ctx0" brushRef="#br0" timeOffset="6687.5">9830 3315 0,'0'0'0,"0"0"0,0 0 16,0-8-16,9-1 15,-1 0-15,10 1 16,-1-1-16,18 9 16,17 0-16,0 0 15,-9 9-15,1-1 16,-18 1-16,-17 0 16,-1 8-16,-8 9 15,-17 17 1,-26 9-16,-27 17 15,-17 18-15,-8-9 16,8 0-16,0 0 16,26-9-16,9-8 15,17-18-15,18 0 16,17-17 0,17 0-16,27 0 15,25-8-15,18-18 16,17-9-16,9-17 15,-26 0-15,-26-9 16,-18 1-16,-17-1 16,-8 1-16,-18-1 15,-26 0 1,-18 1-16,1 16 16,-18 10-16,0 8 15,18 8-15,25 1 16,18 0-16</inkml:trace>
  <inkml:trace contextRef="#ctx0" brushRef="#br0" timeOffset="7437.95">10559 3766 0,'0'0'0,"0"0"0,-8 0 0,-1 0 16,0 17 0,1 9-16,-10 17 15,10 1-15,8-10 16,0-8-16,8 0 16,1-17-16,0-1 15,-1 1-15,1-9 16,0-9-16,8-8 15,1 0 1,-1 0-16,-8-1 16,-1 1-16,1 17 15,0 0-15,-1 0 16,10 17-16,-1 18 16,0 17-1,-8-9-15,0 9 16,-1 9-16,-8-1 15,0-16-15,-8-10 16,-1-8-16,0-8 16,-8-1-16,0-8 15,-9-1-15,8-16 16,-8-1-16,0-17 16,0 0-16,17 0 15,27 0 1,-10 9-16</inkml:trace>
  <inkml:trace contextRef="#ctx0" brushRef="#br0" timeOffset="7634.88">10968 3740 0,'-9'0'0,"0"0"15,9 0-15,0 0 16,0 0-16,0 0 15,18-9-15,16 0 16,1 1-16,17 8 16,9 0-16,-35 0 15</inkml:trace>
  <inkml:trace contextRef="#ctx0" brushRef="#br0" timeOffset="7784.29">10942 3930 0,'0'0'0,"0"0"0,0 0 16,0 9-16,0 0 16,8-9-16,10 0 15,16-9-15,44-8 16,27-18 0,-53 26-16</inkml:trace>
  <inkml:trace contextRef="#ctx0" brushRef="#br0" timeOffset="8300.67">11541 3350 0,'0'0'0,"0"0"0,0 0 15,0 0-15,0 0 16,8 0-16,10 0 16,17 0-1,8 17-15,0 1 16,1 8-16,-10 0 16,-7 0-16,-19-9 15,1 0-15,-18 18 16,-8-1-16,-18 18 15,-8 0-15,-1 0 16,-8 9 0,9-9-16,8-9 15,18 1-15,-1-18 16,18 0-16,0-1 16,18-7-16,16-10 15,19 1-15,7-9 16,1-9-16,-18 1 15,1-18 1,-18 0-16,-9 0 16,-17-9-16,-8 1 15,-18-1-15,-9 18 16,-9-1-16,-8 10 16,26 8-16,9 0 15,17 0-15</inkml:trace>
  <inkml:trace contextRef="#ctx0" brushRef="#br0" timeOffset="9888.25">12036 3792 0,'0'0'0,"0"0"0,0 0 0,0 0 15,0 0 1,8 0-16,10 0 15,-1 0-15,9 0 16,-8 0-16,8 17 16,0 0-16,-18 1 15,1-1-15,0 9 16,-18 0-16,0-9 16,1 9-1,-10 0-15,1 0 16,0-9-16,-1 1 15,18-10-15,0 1 16,0 0-16,0-1 16,18 1-16,34 0 15,26-1-15,-35 1 16</inkml:trace>
  <inkml:trace contextRef="#ctx0" brushRef="#br0" timeOffset="10101.1">12800 4138 0,'-9'0'0,"9"0"16,0 0-16,0 0 15,0 9-15,0 8 16,-9 0-16,1 18 15,-10 0-15,1 25 16,17-25-16</inkml:trace>
  <inkml:trace contextRef="#ctx0" brushRef="#br0" timeOffset="10751.45">13416 3298 0,'0'0'0,"0"0"0,0 0 16,9-9-16,0 9 16,8 0-16,1-8 15,8 8-15,8 0 16,-8 0-1,0 8-15,0 1 16,-8 0-16,-9 8 16,-1 0-16,-16 18 15,-10 17-15,-25 9 16,-9 8 0,-18 0-16,1 0 15,17 1-15,-1 8 16,19-26-16,8-9 15,8-8-15,18-10 16,18-7-16,16-1 16,27-8-16,9-1 15,8-16-15,0-1 16,-26-17-16,-8 0 16,-18 0-16,-18 0 15,-8 0 1,-17-8-16,-18-1 15,-8 0-15,-9 18 16,0 0-16,17 17 16,17 0-16,18 0 15,0 0-15</inkml:trace>
  <inkml:trace contextRef="#ctx0" brushRef="#br0" timeOffset="13130.65">13885 3774 0,'0'0'0,"0"0"16,0 0-16,0 0 15,0 0-15,0 0 16,0 0-16,0 0 16,0 0-16,0 0 15,0 0 1,0 0-16,0 0 15,18 0-15,-1 9 16,-8 0-16,-1-1 16,1 10-16,-9-1 15,-9 0-15,1 9 16,-1 9-16,0 0 16,1-1-16,8 1 15,0-1 1,0 10-16,17-10 15,0 18-15,9 0 16,1-8-16,-10-1 16,-8 0-16,-1-17 15,-8 0-15,-8-8 16,-1 8 0,-17-9-16,0-9 15,-9 1-15,9-9 16,0-9-16,9-8 15,8-35-15,18-17 16,25-18-16,36 1 16,17-10-16,-35 53 15</inkml:trace>
  <inkml:trace contextRef="#ctx0" brushRef="#br0" timeOffset="13649.34">14328 3766 0,'0'0'0,"0"0"0,0 0 16,0 0-16,0 0 15,0 0-15,0 0 16,0 0-16,9 0 15,8 0-15,9-9 16,9 9-16,8-9 16,1 9-1,-1 0-15,-17 0 16,-8 0-16</inkml:trace>
  <inkml:trace contextRef="#ctx0" brushRef="#br0" timeOffset="13799.27">14337 3913 0,'0'0'0,"0"0"16,0 0-16,0 0 15,17 0-15,1 0 16,16 0-16,18-9 16,9 1-16,-26-1 15</inkml:trace>
  <inkml:trace contextRef="#ctx0" brushRef="#br0" timeOffset="14387.31">15066 3315 0,'0'0'0,"0"0"0,0 0 16,0 0 0,0 0-16,0 0 0,9 9 15,8 0 1,1 8-16,16 0 15,10 9-15,-1 0 16,-17 0-16,0 0 16,-17-8-16,0-1 15,-18 17-15,-17 1 16,-17 17-16,-9 0 16,-9 17-1,0 1-15,9-10 16,17-16-16,9-1 15,9-17-15,17 0 16,0-18-16,0 1 16,26 0-16,17-1 15,18-16-15,8-1 16,1-17-16,-18 0 16,-17 0-1,-9 0-15,-18 0 16,-8 0-16,-8 0 15,-18 0-15,-18 9 16,1 0 0,-9 17-16,26 0 0,17 0 15,9 0 1,0 0-16</inkml:trace>
  <inkml:trace contextRef="#ctx0" brushRef="#br0" timeOffset="14914.19">15631 3792 0,'0'0'0,"0"0"0,0 0 15,0 0-15,0 0 16,0 0-16,0 0 16,0 0-16,17 0 15,9 8-15,9 1 16,0 8-16,-9-8 15,0 0-15,-18 8 16,1 0 0,-9 1-16,-9-1 15,1 0-15,-1 9 16,0-8-16,1-1 16,8 0-16,0 0 15,17 1-15,0 8 16,9 0-16,1-9 15,-1-8 1,-18-1-16,1 1 16,-18 0-16,-8 8 15,-18 0-15,-17 1 16,-17 8-16,25-18 16,36-8-16</inkml:trace>
  <inkml:trace contextRef="#ctx0" brushRef="#br0" timeOffset="22196.49">2162 5082 0,'0'0'0,"0"0"0,-8-9 16,-1 1-16,9 8 15,-35 0-15,9 0 16,0 8-16,0 18 15,-9 44-15,-8 25 16,17 26-16,17 44 16,9 8-16,17 9 15,-8-26 1,9-44-16,-10-25 16,1-18-16,0-8 15,-9-27-15,0-16 16,0-10-16,0-8 15</inkml:trace>
  <inkml:trace contextRef="#ctx0" brushRef="#br0" timeOffset="22380.19">1363 5931 0,'0'0'0,"0"0"15,18 0 1,25 0-16,27-9 0,51 1 15,35-10 1,-25 1-16,-1-9 16,0 9-16,-8-9 15,-70 8-15</inkml:trace>
  <inkml:trace contextRef="#ctx0" brushRef="#br0" timeOffset="22801.29">2553 6017 0,'0'0'0,"-9"0"0,1 0 15,-10 0-15,1 0 16,0 0-16,-1 18 16,1 8-16,-1 17 15,1 0-15,17-8 16,0-9-16,17 0 16,1 0-16,17 0 15,-1-17-15,18-18 16,0-8-1,9-18-15,-26-8 16,-9-1-16,-17-8 16,-9 0-16,-26 0 15,-18 18 1,-8 8-16,0 9 0,0 17 16,26 8-16,26-8 15,0 0 1</inkml:trace>
  <inkml:trace contextRef="#ctx0" brushRef="#br0" timeOffset="23146.29">2996 5879 0,'0'0'0,"0"0"16,0 0-16,0 0 15,0 0-15,9 17 16,8 1-16,-8 16 16,8 9-16,0 9 15,-8-8-15,0-1 16,-9 0 0,0-17-16,-9 0 15,9-8-15,-9-10 16,9 1-16,0-9 15,0-9-15,0-25 16,9-27-16,17-8 16,9-1-16,34 1 15,9-9-15,-34 35 16</inkml:trace>
  <inkml:trace contextRef="#ctx0" brushRef="#br0" timeOffset="23747.87">4307 5974 0,'0'0'0,"0"0"0,-9-9 16,1-8-16,-10 0 15,10 0-15,-1-1 16,-8 1-16,-9 0 15,-9 8-15,9 9 16,-9 0 0,0 17-16,-8 18 15,8 8-15,0 9 16,18 0-16,0-9 16,17-17-16,0 0 15,8-17-15,10 0 16,8-9-16,9-9 15,-1-17 1,1 0-16,-9-9 16,0 1-16,-17 16 15,0 1-15,-1 8 16,-8 9-16,0 0 16,0 0-16,9 18 15,8 16-15,1 1 31,-1-9-31,0 0 0,9 0 16,0-17-16,1-1 16,-1-16-16,0-1 15</inkml:trace>
  <inkml:trace contextRef="#ctx0" brushRef="#br0" timeOffset="24081.92">4507 5905 0,'0'0'0,"0"0"0,0 0 16,0 0-16,0 0 15,0 0-15,9 17 16,-1 18-16,1 17 16,-9 0-16,0-9 15,0-17 1,0 0-16,0-9 15,0-8-15,0 0 16,0-9-16,0-18 16,9-16-16,8-18 15,18-9-15,8 9 16,-8 17-16,-9 10 16,0 7-16,0 1 15,0 17 1,-9 0-16,1 9 15,-10-1-15</inkml:trace>
  <inkml:trace contextRef="#ctx0" brushRef="#br0" timeOffset="24712.63">4811 5922 0,'0'0'0,"0"0"0,0 0 16,0 0-16,0 0 15,8 0-15,1 0 16,0 0 0,0 0-16,-1 0 15,1 0-15,0 17 16,-1 9-16,-8 18 16,0 8-16,9-9 15,0 0-15,-1-8 16,1 0-16,17-9 15,-9-9 1</inkml:trace>
  <inkml:trace contextRef="#ctx0" brushRef="#br0" timeOffset="25291.37">5236 5888 0,'0'0'0,"-8"0"0,-1 0 15,0 0-15,1 17 16,-1 0-16,9 18 16,0-1-16,0 1 15,0-9-15,9-9 16,-1-8-1,1 0-15,0-9 16,8-9-16,0 0 16,1-17-16,-1 0 15,0-8-15,-8 16 16,0 1-16,0 0 16,-1 17-16,1 0 15,0 0 1,8 17-16,0 18 15,9 25-15,-8 18 16,8 18-16,0 16 16,0 1-16,-17-27 15,-1-8-15,-8-26 16,-8-8 0,-1-18-16,0 0 15,-17 0-15,0-18 16,-17 1-16,-1-18 15,1-8-15,8-9 16,0 0-16,9-9 16,9 1-16,17 8 15,9 0-15,17-18 16,52-8-16,35-8 16,-61 34-1</inkml:trace>
  <inkml:trace contextRef="#ctx0" brushRef="#br0" timeOffset="26495.75">6556 5654 0,'-8'0'0,"-1"0"0,0 0 15,9 0-15,0 0 16,0 0-16,0 0 16,0 8-16,18 10 15,8-1-15,8 9 16,1 9-16,0-9 16,-9 0-1,0 0-15,-9 0 16,-8 0-16,-9-9 15,-9 17-15,-17 1 16,0 8-16,0 1 16,-9-1-16,9-17 15,9 0 1,0-9-16,8 1 16,9-10-16,0 1 15,17 8-15,9-8 16,18 0-16,17-1 15,8-16-15,18-10 16,8-34-16,1 0 16,-44 35-16</inkml:trace>
  <inkml:trace contextRef="#ctx0" brushRef="#br0" timeOffset="26684.14">7529 5836 0,'0'0'0,"0"0"0,0 0 15,0 0-15,-9 17 16,0 9-16,-17 9 16,0 16-1,0 19-15,-8-10 16,-1-8-16,9-17 16,8-9-16,-8-9 15,9 1 1,17-10-16</inkml:trace>
  <inkml:trace contextRef="#ctx0" brushRef="#br0" timeOffset="26855.45">7329 5939 0,'0'-8'0,"0"8"0,0 0 16,0 0-16,0 0 16,0 0-16,0 17 15,17 18-15,10 17 16,7 0-16,1 0 15,17-9 1,0 0-16,-26-17 16</inkml:trace>
  <inkml:trace contextRef="#ctx0" brushRef="#br0" timeOffset="27348.38">7989 5610 0,'0'0'0,"0"0"15,0 0-15,0 0 16,0 0-16,0 18 16,0-1-16,17 0 15,9 9-15,1 0 16,7 0-16,1 0 16,-9 0-16,0 0 15,-17-8 1,-1-1-16,1 0 15,-18 9-15,-17 9 16,-8 8-16,-10 9 16,1-9-16,8 1 15,0-18-15,18 0 16,0-9-16,-1-8 16,18-1-1,0 1-15,0 0 16,18-1-16,-1 1 15,18 0-15,34 8 16,-17-8-16</inkml:trace>
  <inkml:trace contextRef="#ctx0" brushRef="#br0" timeOffset="28501.58">9422 5532 0,'0'0'0,"0"0"0,0 0 16,0 0-16,0 0 16,0 0-16,0 0 15,0 0-15,-9 26 16,1 35-16,-1 34 16,-17 35-1,0 17-15,8-17 16,1-26-16,0-17 15,8-18-15,9-17 16,0-17-16,0-18 16,9-8-16,-9-9 15,0 0-15</inkml:trace>
  <inkml:trace contextRef="#ctx0" brushRef="#br0" timeOffset="29224.46">9378 5454 0,'0'-8'0,"0"8"15,0 0-15,0 0 16,0 0 0,0 0-16,9 0 15,0 17-15,8 0 16,1 18-16,8 17 15,0 9-15,-9-18 16,0 0 0,1 1-16,-1-18 0,1 0 15,-10 0 1,1-9-16,0-8 16,-1-1-16,1 1 15,0 0-15,-9-1 16,0-8-16,0 0 15,0 0-15,8 0 16,1 0-16,0-8 16,8-1-1,0 0-15,1-17 16,16-17-16,1-9 16,9 0-1,-10 0-15,10 0 0,-9 9 16,-9 8-16,0 0 15,-9 18-15,-8 0 16,-1 0 0,1 8-16,0 0 15,-1 9-15,-8 0 16,0 0-16,0 0 16,0 0-16,9 0 15,-9 0-15,9 0 16,-1 18-1,1 7-15,9 36 16,-10 34-16,1 9 16,0 9-16,-9-1 15,0-8-15,0-8 16,0-18-16,0-18 16,0-16-16,0-1 15,0-17-15,0 0 16,0-9-16,0-8 15,0-1 1,0 1-16,0-9 16</inkml:trace>
  <inkml:trace contextRef="#ctx0" brushRef="#br0" timeOffset="30198.61">10620 5905 0,'-8'0'0,"-1"0"0,0 0 15,9 0 1,0 0-16,0 0 16,0 0-16,18-9 15,8 1-15,17-1 16,9 0-16,9-8 16,0 0-16,-18 8 15,-8 9-15,-9 0 16,-9 9-16</inkml:trace>
  <inkml:trace contextRef="#ctx0" brushRef="#br0" timeOffset="30370.22">10690 6026 0,'-9'0'0,"0"0"16,1 0-16,-1 0 15,9 0-15,0 0 16,0 0-1,0 0-15,26 9 16,9-1-16,34-16 16,18-1-16,-44 9 15</inkml:trace>
  <inkml:trace contextRef="#ctx0" brushRef="#br0" timeOffset="30713.41">11602 5506 0,'0'0'0,"0"0"0,0 0 15,0 0-15,0 0 16,0 0-16,0 0 16,0 18-16,-9 16 15,0 36-15,-8 16 16,-9 10 0,0 8-16,0-1 15,8-25-15,1-17 16,0-18-16,17-8 15,8-9-15,1-17 16</inkml:trace>
  <inkml:trace contextRef="#ctx0" brushRef="#br0" timeOffset="31266.61">11619 5472 0,'0'0'0,"0"-9"15,9 0-15,-9 1 16,0 8-16,0 0 16,0 0-16,8 8 15,1 10-15,8 8 16,1 8 0,-1 18-16,9-8 15,-9-1-15,-8-17 16,0 0-16,-1-9 15,1-8-15,9 0 16,-1-1 0,0-8-16,1-8 15,8-18-15,8-9 16,1-8-16,-9 8 16,0 0-16,0 9 15,-8 9-15,-10 0 16,1 8-1,0 0-15,-1 1 16,1-1-16,0 9 16,-9 0-16,8 0 15,-8 0-15,9 17 16,-9 27-16,9 34 16,0 26-16,-18 17 15,9-9-15,9-8 16,-9-17-16,8-9 15,-8-26 1,0-9-16,0-8 16,0-9-16,0-9 15,0-8-15,0-9 16,0 0-16</inkml:trace>
  <inkml:trace contextRef="#ctx0" brushRef="#br0" timeOffset="31584.46">12400 5541 0,'-8'0'0,"-1"0"0,0 0 15,9 0-15,0 0 16,0 0-16,0 0 16,0 0-16,18 0 15,8 0-15,9 0 16,-1-9-16,1 1 16,-9-1-16,9 0 15,0 9 1,-9 0-16,-18 0 15,1 0-15</inkml:trace>
  <inkml:trace contextRef="#ctx0" brushRef="#br0" timeOffset="31828.98">12522 5377 0,'0'-9'0,"0"9"0,0 0 16,0 0-16,0 0 15,0 0-15,0 17 16,0 9-16,0 17 16,0 18-1,0 8-15,0 1 16,0-1-16,0-17 15,0-26-15</inkml:trace>
  <inkml:trace contextRef="#ctx0" brushRef="#br0" timeOffset="35030.97">9335 6702 0,'0'-9'0,"0"9"0,0 0 0,0 0 16,17 9 0,1 8-16,17 18 15,-1-1-15,10 10 16,8 7-16,0-7 15,0-18-15,17-18 16,27 1 0,-1-18-16,1 1 15,8-10-15,-8 1 16,-1 17-16,-8 0 16,-9 9-16,-26 8 15,-8 0-15,-9 9 16,-9 9-16,0-9 15,-18 0-15,1 0 16,-9 0 0,0-9-16,0-8 15,0 0-15,0-1 16,0 1-16,0-9 16,17 0-16,27-17 15,43-18-15,52-26 16,34-8-1,1 8-15,-26 9 0,-44 18 16,-17-1 0,-18 18-16,-26 0 15,-17 8-15,-8 9 16,-9 9-16,-9-1 16</inkml:trace>
  <inkml:trace contextRef="#ctx0" brushRef="#br0" timeOffset="35411.18">9700 7351 0,'-9'0'0,"0"0"0,1 0 16,-1 0-16,0 17 15,1 9-15,-10 26 16,1 9-1,8 8-15,1 18 16,-1 8-16,0-17 16,1-26-16,8-9 15,0-17-15,0-8 16,8-1-16,10 9 16,-10-17-16</inkml:trace>
  <inkml:trace contextRef="#ctx0" brushRef="#br0" timeOffset="35582.22">9630 7776 0,'-8'0'0,"-1"0"16,0 0-16,9 0 15,0 0-15,0 0 16,18 0-16,8 0 16,8-9-1,18 0-15,18-8 16,17 0-16,-26-1 15,-35 10-15</inkml:trace>
  <inkml:trace contextRef="#ctx0" brushRef="#br0" timeOffset="35779.83">10117 7334 0,'0'0'0,"0"0"16,-9 0 0,0 0-16,-8 0 15,-1 0-15,1 17 16,-9 18-16,0 25 15,9 27-15,-9 26 16,0 17-16,17-35 16,9-35-16,17 1 15,1-18-15,8-17 16,-18-17 0</inkml:trace>
  <inkml:trace contextRef="#ctx0" brushRef="#br0" timeOffset="36166.04">10203 7845 0,'0'0'0,"-8"0"16,-1 8-16,9 1 16,0 8-16,0-8 15,0 0-15,9-1 16,8 1-16,9-18 15,9 1-15,0-1 16,-1-8 0,-8-1-16,0 1 15,-17 0-15,0 0 16,0-1-16,-9 1 16,-9 0-16,0-1 15,0 10-15,1 8 16,-1 0-16,0 0 15,-8 17-15,0 18 16,8 17-16,9-1 16,0-7-1,9-1-15,-1-17 16,18 0-16,18 0 16,-1-17-16,-17-1 15</inkml:trace>
  <inkml:trace contextRef="#ctx0" brushRef="#br0" timeOffset="36485.9">10777 7750 0,'0'0'0,"0"0"0,0 0 16,0 0-16,8 0 15,10 8-15,-1 10 16,0 8-1,1 8-15,-10 9 16,1-8-16,0-9 16,-9 0-16,0 0 15,0-9-15,0 1 16,0-10-16,0 1 16,0 0-16,0-9 15,0-18-15,8-8 16,10-26-1,-1-8-15,18-1 16,0 9-16,-9 26 16,-9 18-16</inkml:trace>
  <inkml:trace contextRef="#ctx0" brushRef="#br0" timeOffset="41642.94">11445 7750 0,'0'0'0,"0"0"0,0 0 0,-8 0 15,8 0-15,0 0 16,0 0-16,0 0 16,0 17-16,-9 9 15,0 17 1,0 0-16,1 1 16,-1-18-16,0 0 15,1-9-15,8-8 16,0-1-16,0-8 15,0-8-15,0-10 16,17-8 0,0-8-16,1-1 15,-1 18-15,-8-1 16,0 1-16,-1 17 16,1 0-16,0 0 15,-1 0-15,1 0 16,0 9-16,-9-1 15,8 1-15,-8 0 16,0-9-16,0 0 16,9-9-1,8 0-15,1 1 16,8-9-16,0 8 16,-9 0-16,1 9 15,-1 0-15,9 0 16,-9 18-1,9 7-15,-8 1 16,-10 0-16,1-17 16,17 8-16,9 1 15,-9-27-15,-9 0 16</inkml:trace>
  <inkml:trace contextRef="#ctx0" brushRef="#br0" timeOffset="41878.83">12114 7741 0,'0'0'0,"0"0"0,0 9 16,-9 17-16,0 26 15,9-1-15,0-7 16,0-1-1,0-17-15,0 0 16,0-9-16,0-8 16,0 0-16,0-9 15</inkml:trace>
  <inkml:trace contextRef="#ctx0" brushRef="#br0" timeOffset="41993.08">12123 7386 0,'0'0'0,"0"0"0,0 0 0,0 0 16,0 0-16,0 8 16,8-8-16</inkml:trace>
  <inkml:trace contextRef="#ctx0" brushRef="#br0" timeOffset="42258.62">12183 7767 0,'0'0'0,"0"0"0,0 0 16,0 0-1,0 0-15,0 0 16,18 0-16,-1 9 15,9-1-15,9 1 16,0-18-16,17 1 16,-18-1-16,-16 0 15,-1 9 1</inkml:trace>
  <inkml:trace contextRef="#ctx0" brushRef="#br0" timeOffset="42461.49">12513 7368 0,'0'0'0,"0"0"16,-8 0-16,-1 9 16,0 17-1,-8 17-15,0 18 16,-1 17-16,1 9 16,-1 8-16,1 0 15,17-17-15,0-26 16,9-9-16,-1-8 15,1-18-15,0-8 16</inkml:trace>
  <inkml:trace contextRef="#ctx0" brushRef="#br0" timeOffset="42642.58">12583 7750 0,'0'0'0,"0"8"16,-9 18-16,0 26 15,1 9-15,8-18 16,0 0 0,0-17-16,0 0 15,0-17-15,0 0 16,0-9-16</inkml:trace>
  <inkml:trace contextRef="#ctx0" brushRef="#br0" timeOffset="42767.51">12644 7455 0,'0'0'0,"0"0"16,0 17-16,8 9 15,10 18-15,-1-18 16,-8-9-16</inkml:trace>
  <inkml:trace contextRef="#ctx0" brushRef="#br0" timeOffset="43567.05">13017 7793 0,'0'0'0,"0"0"0,0 0 0,0 0 0,0 0 16,0 0-1,0 0-15,0 0 16,0 0-16,-9 0 16,1 0-16,-1 0 15,-17 17-15,0 9 16,0 9-16,-9 8 16,18-8-1,-1-9-15,18 0 16,0-9-16,0-8 15,9-1-15,0 1 16,-1-18-16,10 1 16,-1-18-16,9-9 15,0 0-15,-17 18 16,0 0-16,-1-1 16,1 10-1,0 8-15,-9 0 16,0 0-16,8 8 15,10 10-15,-1 8 16,9-9-16,-9 0 16,1-8-16,-1 0 15,1-9-15,-1-9 16,0 0-16,-8 1 16,0 8-1,-1 0-15,1 0 16,-9 0-16,0 0 15,9 0-15,-9 8 16,0 1-16,0 0 16,0-1-16,0-8 15,0 0-15,0 9 16,0-9 0,0 0-16,0-9 15,8 1-15,10-18 16,-1 0-16,0-9 15,10 9-15,-10 9 16,0 0-16,1-1 16,-1 10-1,0 8-15,1 0 16,-1 17-16,0 0 16,1 18-16,8-1 15,0-8-15,17 0 16,-8-8-16</inkml:trace>
  <inkml:trace contextRef="#ctx0" brushRef="#br0" timeOffset="44826.33">13356 5723 0,'0'0'0,"0"0"0,0 0 16,0 0-1,0 0-15,26-9 16,17 1-16,18-1 16,8-8-16,1-1 15,-9 10-15,-9-1 16,-26 0-16,-9 9 15</inkml:trace>
  <inkml:trace contextRef="#ctx0" brushRef="#br0" timeOffset="45013.99">13442 5974 0,'0'0'0,"0"0"0,0 0 15,0 0-15,9 0 16,9 0 0,25 0-16,18 0 15,0 0-15,-35 0 16</inkml:trace>
  <inkml:trace contextRef="#ctx0" brushRef="#br0" timeOffset="45825.68">14702 4961 0,'0'0'0,"0"0"16,0-9-16,0 9 15,0 0 1,-9 0-16,0 0 16,1 0-16,-1 0 15,-8 17-15,-1 18 16,-8 43-16,-9 43 15,1 27-15,8 33 16,8 1-16,10 18 16,8-27-16,17-26 15,18 0 1,-1-26-16,10-25 16,-1-27-16,9-17 15,26-9-15,18-25 16,-61-10-16</inkml:trace>
  <inkml:trace contextRef="#ctx0" brushRef="#br0" timeOffset="46642.33">15110 5065 0,'0'0'0,"-9"0"16,9 0-16,0 0 16,0 0-16,0 0 15,0 0-15,-9 26 16,1 17-1,-1 9-15,0 0 16,1 9-16,-10-18 16,10 0-16,-1-17 15,0-8-15,9-1 16,-8-9-16,8 1 16,0-9-16,0 0 15,0-9 1,0-8-16,0-17 15,17-10-15,0-8 16,9 9-16,0-9 16,0 17-16,0 9 15,1 9-15,-10 8 16,-8 9-16,-1 0 16,-8 18-16,9 16 15,0 1 1,-9 8-16,0-17 15,0 0-15,0-8 16,0-10-16,0 1 16,0-9-16,0-9 15,17-8-15,9-9 16,0-9-16,0 1 16,-8 16-1,-10 1-15,1 17 16,0 0-16,8 17 15,0 1-15,1 16 16,-1 1-16,0 0 16,1-1-16,8-8 15,-17-8 1</inkml:trace>
  <inkml:trace contextRef="#ctx0" brushRef="#br0" timeOffset="46832.98">15666 5411 0,'0'-8'0,"0"8"0,0 0 0,0 0 15,0 0 1,0 0-16,0 8 16,0 1-16,0 0 15,0 8-15,8-9 16,-8 1-16,0-9 15,0 0-15</inkml:trace>
  <inkml:trace contextRef="#ctx0" brushRef="#br0" timeOffset="46974.83">15987 5403 0,'-9'-9'0,"0"9"0,1 0 15,-1 0-15,0 9 16,1-1-16,-1 10 15,9-10-15,9 1 16</inkml:trace>
  <inkml:trace contextRef="#ctx0" brushRef="#br0" timeOffset="48157.93">16873 5013 0,'-9'-9'0,"0"9"15,0 0-15,9 0 16,-8 9-16,-1 17 15,0 26-15,1 17 16,-10-8-16,10-9 16,-1-9-16,0-8 15,9-9 1,0-9-16,0-8 16,0-1-16,0 1 15,0-9-15,0-9 16,9-25-16,8-18 15,9-18-15,0 18 16,1 9 0,-10 8-16,0 18 15,-8 17-15,0 0 16,-1 0-16,10 26 16,-10 17-16,1 1 15,0-1-15,-9 0 16,0-17-16,0 0 15,0-17-15,0 0 16,0-1-16,0-8 16,0-8-1,17-27-15,18-17 16,-9-9-16,9 18 16,-9 0-16,0 17 15,-18 8-15,1 18 16,0 0-16,-1 18 15,1 16 1,0 10-16,0 8 16,-1-9-16,-8 0 15,18-17-15,-1 0 16,0 0-16,-8-8 16</inkml:trace>
  <inkml:trace contextRef="#ctx0" brushRef="#br0" timeOffset="48347.15">17411 5385 0,'0'0'0,"0"0"15,0 0-15,0 0 16,0 0-16,0 9 16,0 8-16,0 1 15,0-1-15,0 0 16,9 0-1,-1 1-15,-8-18 16,0 0-16</inkml:trace>
  <inkml:trace contextRef="#ctx0" brushRef="#br0" timeOffset="48679.16">17689 5212 0,'-9'0'0,"9"0"0,0 0 16,0 0-16,0 0 16,0 0-16,0 9 15,9 8-15,0 0 16,8 1-16,-8-1 16,-1 0-16,1 1 15,-9-1 1,-9 9-16,1 0 15,-10 0-15,1 0 16,-1 0-16,1-9 16,0 0-16,17 1 15,0-10-15,0 1 16,17 8-16,9 1 16,9-1-1,8-8-15,-17-9 16</inkml:trace>
  <inkml:trace contextRef="#ctx0" brushRef="#br0" timeOffset="49591.19">15136 6182 0,'0'0'0,"0"0"0,0 0 0,0 0 16,0 0 0,0 17-16,0 27 15,0 16-15,0 18 16,0 0-16,-9-9 16,0-8-16,1-18 15,-1-8-15,9-9 16,0-9-16,0-8 15,0 0-15,0-1 16,0-8 0,0-17-16,0-18 15,0-25-15,17-10 16,1 10-16,-1 16 16,1 10-16,-1 16 15,0 1-15,1 17 16,-1 0-16,-8 9 15,8 8 1,-8 18-16,-1 8 16,1 0-16,-9-17 15,0 0-15,0 0 16,0-17-16,0 0 16,0-1-16,0 1 15,0-18-15,0 1 16,17-18-1,1-26-15,17-9 16,-1 9-16,-8 9 16,0 8-16,0 18 15,-8 0-15,-1 17 16,-8 0-16,0 17 16,-1 18-16,1 16 15,0 10 1,-9 0-16,0-1 15,0-16-15,8-18 16</inkml:trace>
  <inkml:trace contextRef="#ctx0" brushRef="#br0" timeOffset="50147.35">15631 6494 0,'0'0'0,"0"0"0,0 0 0,0 0 0,0 0 16,0 0-16,0 0 15,17 0-15,9 17 16,9 0-16,-9 1 15,0-1-15,-9-8 16,-8 8-16,0 0 16,-9 1-16,-9-1 15,0 0 1,1 9-16,-10 0 16,1 0-16,8-8 15,1-1-15,-1-8 16,9-1-16,0 1 15,0 0-15,0-1 16,0-8 0,9 9-16,8-9 0,9 0 15,17 0 1,1-9-16,-18 9 16</inkml:trace>
  <inkml:trace contextRef="#ctx0" brushRef="#br0" timeOffset="50317.09">16074 6710 0,'0'-8'0,"0"8"16,0 0-16,0 0 15,0 0-15,0 0 16,0 8-16,0 10 16,0-1-16,-9 18 15,9 8-15,0 9 16,0-18-1</inkml:trace>
  <inkml:trace contextRef="#ctx0" brushRef="#br0" timeOffset="51113.32">16959 6390 0,'0'0'0,"0"0"16,0 0-16,0 0 15,0 0-15,0 0 16,-8 0-16,-1 17 16,0 18-16,1 17 15,-1 0 1,0 0-16,-8-9 15,8 0-15,1-17 16,-1-8-16,0-10 16,9 1-16,0 0 15,0-1-15,0-8 16,0-8-16,9-27 16,8-26-16,1 9 15,-1 9 1,0 8-16,1 18 15,-10 0-15,1 17 16,0 0-16,8 17 16,-8 9-16,-1 9 15,1-1-15,0-8 16,-9 0-16,0 0 16,0-17-1,0 0-15,0-1 16,0 1-16,0-9 15,0-9-15,17-25 16,9-10-16,0 1 16,0 0-16,0 8 15,0 18-15,-8-1 16,-1 18 0,1 0-16,-1 9 15,0 8-15,1 18 16,-10 8-16,1 1 15,0-1-15,-9-8 16,0-9-16,8-9 16,1-8-1</inkml:trace>
  <inkml:trace contextRef="#ctx0" brushRef="#br0" timeOffset="51508.52">17454 6710 0,'0'-8'0,"0"8"0,0 0 16,0 0-16,9 0 16,8 0-16,1 0 15,-1 0-15,-8 0 16,0 0-16,-1 8 15,1 1-15,-9 0 16,0-1 0,0 10-16,-9-10 15,1 1-15,-1 0 16,0-1-16,0 1 16,9 0-16,0-1 15,0 1-15,0 0 16,0-1-16,0 1 15,0-9-15,9 9 16,9-9 0,-1 0-16,26 0 15,1 0-15,-27 0 16</inkml:trace>
  <inkml:trace contextRef="#ctx0" brushRef="#br0" timeOffset="51863.67">17854 6554 0,'0'0'0,"0"0"0,0 0 15,0 0-15,0 0 16,0 9-16,0 0 16,0-1-16,8 10 15,1-1-15,9 0 16,-1 1-1,-8 8-15,-1-9 16,1 0-16,-9 1 16,-9-1-16,1 0 15,-1 1-15,0-1 16,1 0-16,8 1 16,0-10-16,0 1 15,0 0 1,0-1-16,17 1 15,9-1-15,26-16 16,9 8-16,-9-9 16,-26 9-16</inkml:trace>
  <inkml:trace contextRef="#ctx0" brushRef="#br0" timeOffset="52257.97">18071 4969 0,'0'0'0,"0"0"0,9 0 0,8 18 16,26 25 0,18 35-16,9 43 15,25 44-15,-17 25 16,-34-25-16,-1 8 15,-25-8-15,-18-18 16,-18 9-16,-25 8 16,-1-34-1,-16 44-15,-45 172 16</inkml:trace>
  <inkml:trace contextRef="#ctx0" brushRef="#br0" timeOffset="56956.66">15674 5247 0,'0'0'0,"0"0"0,0 0 0,0 0 0,0 0 15,0 17-15,0 0 16,0 18 0,0 8-16,0 1 15,0-1-15,0 0 16,0 0-16,0-17 15</inkml:trace>
  <inkml:trace contextRef="#ctx0" brushRef="#br0" timeOffset="57459.04">16013 5221 0,'0'0'0,"0"0"16,0 0-16,0 0 15,0 0-15,0 0 16,-9 17-16,0 9 16,1 17-16,8 27 15,0 7-15,8 36 16,10-18-16,-9-51 15</inkml:trace>
  <inkml:trace contextRef="#ctx0" brushRef="#br0" timeOffset="79702.36">3691 8685 0,'0'0'0,"0"0"0,0 0 0,0 0 0,0 0 16,0 0-16,0 0 15,0 0-15,0 0 16,0-9-16,-9 1 16,0-1-1,1 0-15,-19 1 16,1-10-16,-17 18 15,-18 0-15,9 18 16,-9 8-16,1 17 16,7 9-16,19-9 15,16 0-15,1 9 16,17-8 0,9-1-16,8-17 15,18 0-15,26 9 16,43-18-16,-43-8 15</inkml:trace>
  <inkml:trace contextRef="#ctx0" brushRef="#br0" timeOffset="80155.88">4351 8694 0,'0'0'0,"0"0"16,-9 0-16,0 0 16,-17 0-16,0 0 15,-17 0 1,-1 0-16,1 17 16,-9 9-16,0 9 15,0 8-15,17 0 16,0 0-16,18 1 15,17-1-15,0-17 16,0 0-16,17-17 16,0-1-1,1-8-15,17-8 16,8-18-16,0-18 16,1 1-16,-18 8 15,-9 18-15,-8 0 16,0-1-16,-1 18 15,-8 0-15,0 0 16,0 18 0,9-1-16,8 9 15,1 0-15,16 9 16,-8-9-16,-8-18 16,-9 1-16</inkml:trace>
  <inkml:trace contextRef="#ctx0" brushRef="#br0" timeOffset="80503.62">4498 8919 0,'0'0'0,"0"0"0,0 0 16,0 17-16,0 0 15,0 1-15,0-1 16,0-8-1,0-1-15,0 1 16,0 0-16,0-9 16,0 0-16,0 0 15,0-9-15,18-26 16,16-8-16,1 8 16,0 1-16,-9 16 15,0 18 1,0 0-16,-9 18 15,1-1-15,-10 18 16,1 17-16,0 0 16,-1-9-16,1-8 15,0-18-15</inkml:trace>
  <inkml:trace contextRef="#ctx0" brushRef="#br0" timeOffset="81053.57">5462 8373 0,'0'0'0,"0"0"0,0 0 16,0 0-16,0 17 16,9 1-16,-1 25 15,10 18 1,-1 34-16,-8 35 16,-18-26-16,9-18 15,0-8-15,-8-8 16,-1-18-16,0-18 15,0-8-15,9-8 16,-8-10-16,8-8 16,0-8-16,0-10 15,0-25-15,17 8 16,1-8 0,8 8-16,0 18 15,8 0-15,-8 17 16,0 0-16,0 0 15,-8 17-15,-9 0 16,-1 1-16,-16 8 16,-10 17-1,-8 0-15,0-8 16,0-9-16,9-9 16,8-8-16,9-18 15,0 9-15</inkml:trace>
  <inkml:trace contextRef="#ctx0" brushRef="#br0" timeOffset="81435.97">5749 9109 0,'0'0'16,"0"0"-16,0 0 0,0 0 15,17 0-15,0 9 16,18 0-16,0-1 15,8-8-15,9-8 16,-8-1 0,-1 0-16,-8 1 15,-9-1-15,-9 0 16,-8 1-16,0-10 16,-1-16-16,-16-10 15,-1-8-15,0 18 16,-8 16-16,0 1 15,8 17 1,-17 9-16,9 8 16,-10 18-16,10 8 15,17 9-15,0 9 16,0-1-16,17-8 16,1-8-1,17-10-15,-1-8 16,-16-9-16</inkml:trace>
  <inkml:trace contextRef="#ctx0" brushRef="#br0" timeOffset="82488.32">7025 8927 0,'0'0'0,"-9"-8"16,1-1-16,-1 0 16,0 9-16,1 0 15,-1 0-15,0 0 16,-17 18-16,0 16 15,0 27-15,9 17 16,-1-9 0,18-17-16,0-8 15,0-10-15,9-8 16,9-9-16,-1-8 16,0-9-16,18-9 15,0-17-15,17 1 16,-9-1-16,-8 8 15,0 1 1,-9 17-16,0 0 16,0 0-16,0 9 15,0-1-15,0 1 16,-9 0 0,-8-9-16,0 0 0,-1 0 15,1-9-15,-9 0 16,0-17-16,-9 0 15,1-8 1,8 8-16,8 8 16,1 18-16</inkml:trace>
  <inkml:trace contextRef="#ctx0" brushRef="#br0" timeOffset="82920.17">7546 8979 0,'0'0'0,"0"0"16,0 0-16,0 0 15,0 0-15,18 9 16,-1 8-16,0 1 16,1-1-16,8 9 15,-9 9-15,-8-1 16,-1-8-16,-8 0 16,0 0-1,0-17-15,-8 0 16,8-1-16,0-16 15,-9-1-15,9-26 16,0-17-16,17-26 16,9 0-16,9 18 15,0 8-15,17 17 16,0 9 0,-26 9-16,-8 8 15</inkml:trace>
  <inkml:trace contextRef="#ctx0" brushRef="#br0" timeOffset="83143.58">8032 8997 0,'0'-9'0,"0"0"0,0 9 16,0 0-16,0 0 15,0 0-15,0 18 16,0 8-16,0 8 15,0 10-15,0-1 16,0-17-16,0 0 16,0-17-16,0-9 15,0-9 1,0 9-16</inkml:trace>
  <inkml:trace contextRef="#ctx0" brushRef="#br0" timeOffset="83256.67">7980 8598 0,'0'0'0,"0"0"16,0 0-16,0 0 0,0 0 16,9 0-1,8 0-15,-8 9 16</inkml:trace>
  <inkml:trace contextRef="#ctx0" brushRef="#br0" timeOffset="83606.78">8302 9014 0,'-9'-9'0,"9"9"0,0 0 16,0 0-16,0 0 16,17-8-16,1-1 15,16 0-15,10-17 16,17 0-1,-9 0-15,9-8 16,-9-10-16,-9 19 16,-26 16-16</inkml:trace>
  <inkml:trace contextRef="#ctx0" brushRef="#br0" timeOffset="83819.11">8467 8598 0,'0'0'0,"0"0"0,0 9 16,-9 26-16,0 25 16,-8 36-16,0 16 15,-1 1-15,1-1 16,8-25-16,9-26 16,0-18-1,0-17-15,9-9 16,0-8-16,-1-1 15</inkml:trace>
  <inkml:trace contextRef="#ctx0" brushRef="#br0" timeOffset="84051.66">8554 8945 0,'0'0'0,"0"0"16,0 0-16,0 0 15,17 8-15,0 1 16,18 0-16,0-1 16,8-8-16,1-8 15,-1-1-15,-8 0 16,-1-17 0,-8 0-16,-17-8 15,0 16-15</inkml:trace>
  <inkml:trace contextRef="#ctx0" brushRef="#br0" timeOffset="84236.43">8875 8607 0,'0'0'0,"0"0"16,-9 0-16,-8 17 15,-9 9-15,0 26 16,-9 26 0,0 9-16,18 34 15,-1 0-15,1-17 16,17-17-16,0-27 15,9-16-15,8-18 16,9 0-16,-17-18 16</inkml:trace>
  <inkml:trace contextRef="#ctx0" brushRef="#br0" timeOffset="84670.74">8910 9135 0,'0'0'0,"0"0"16,0 0-1,0 0-15,0 9 16,0-9-16,17 9 16,0-1-16,9-8 15,9 0-15,-9-8 16,9-1-16,-9 0 15,0 1 1,0-10-16,-17-8 16,-1 0-16,1-17 15,-9 0-15,-9 8 16,1 9-16,-1 9 16,-17 17-1,0 17-15,-9 9 16,0 17-16,9 9 15,9 18-15,0 8 16,17-18-16,8-16 16,1-19-16,8 1 15,1-17-15,25 8 16,18-17-16,-9-34 16,-26 16-16</inkml:trace>
  <inkml:trace contextRef="#ctx0" brushRef="#br0" timeOffset="84951.46">9352 9109 0,'0'0'0,"0"0"16,0 0-16,0 0 16,0 9-16,0 8 15,0 18-15,-8 0 16,8-9-16,0 0 16,0-9-16,0-8 15,0-1 1,0 1-16,0-1 15,0-8-15,0-8 16,0-1-16,8-17 16,1 9-16,0 0 15,-1-1-15,1 18 16,0 0-16,8 0 16,1 18-1,8 16-15,17 9 16,18 9-1,-35-34-15</inkml:trace>
  <inkml:trace contextRef="#ctx0" brushRef="#br0" timeOffset="85161.92">10629 9014 0</inkml:trace>
  <inkml:trace contextRef="#ctx0" brushRef="#br0" timeOffset="85518.68">10490 8962 0,'0'0'0,"0"0"0,0 0 16,-9-9-16,1 1 16,-10-1-16,-8 9 15,0 0 1,-9 17-16,1 18 16,-1 8-16,18 1 15,-1-1-15,18 0 16,0-17-16,0 0 15,0-17-15,18 0 16,-1-18-16,9 0 16,0-8-1,0 0-15,0-1 16,-17 10-16,0 8 16,-1 0-16,1 0 15,8 17-15,1 9 16,-1 0-16,0 0 15,9 0-15,0 0 16,1-18-16,7 1 16,36-35-1,25-17-15,-51 26 16</inkml:trace>
  <inkml:trace contextRef="#ctx0" brushRef="#br0" timeOffset="85804.68">11150 8728 0,'0'0'0,"0"0"15,0 0-15,0 0 16,0 0 0,0 0-16,-9 0 15,1 18-15,-10-1 16,-8 0-16,0 9 16,9 0-16,-1 0 15,1 0 1,17 0-16,0 0 0,9 9 15,8-9 1,0 0-16,9 0 16,1 0-16,-19-9 15,1 0-15,0 1 16,-18 16-16,0 1 16,-8 8-16,8-17 15</inkml:trace>
  <inkml:trace contextRef="#ctx0" brushRef="#br0" timeOffset="86319.47">19130 6520 0,'0'0'0,"0"0"0,0 8 16,0 10-16,0 16 16,-8 18-16,-1 0 15,-17 18-15,-35 59 31,-113 227-31</inkml:trace>
  <inkml:trace contextRef="#ctx0" brushRef="#br0" timeOffset="87037.66">14710 8598 0,'0'-8'0,"0"8"0,0 0 16,0 0-16,0 0 16,0 0-16,0 0 15,-8 8-15,-1 27 16,-8 52-1,-9 34-15,-18 35 16,1 8-16,8-42 16,9-27-16,-9 0 15,9-17-15,9-35 16,17-25-16,0-18 16,8 0-16</inkml:trace>
  <inkml:trace contextRef="#ctx0" brushRef="#br0" timeOffset="87718.66">14702 8659 0,'0'0'0,"0"0"0,0 0 15,0 0-15,0 0 16,0 0-16,0 0 15,0 0-15,0 0 16,0 0-16,0 0 16,0 17-16,17 9 15,0 26-15,9 0 16,0-9 0,0 1-16,-8-1 15,-1-17-15,-8 0 16,0-9-16,-1 1 15,1-10-15,0 1 16,-1 0-16,-8-1 16,0-8-16,0 0 15,9-8 1,8-1-16,1-17 16,16-17-16,1-9 15,0 0-15,0 0 16,8 9-16,1-9 15,-1 0-15,-8 17 16,-9 0-16,0 18 16,-18 0-1,1 8-15,0 0 16,0 1-16,-1 8 16,-8 0-16,0 0 15,0 0-15,0 0 16,0 0-16,0 0 15,0 8-15,9 10 16,0 25 0,-1 44-16,-8 34 15,-8 43-15,-1-8 16,0-34-16,1-36 16,-1-17-16,0-25 15,0-10 1,9-8-16,0 0 0,0-17 15,0 0 1,9-9-16</inkml:trace>
  <inkml:trace contextRef="#ctx0" brushRef="#br0" timeOffset="88153.1">15787 8936 0,'0'0'0,"0"0"0,0 0 16,0 0-16,0 0 16,0 0-16,0 0 15,0 0 1,0 0-16,17 0 15,1 0-15,17 0 16,8 0-16,0 0 16,1 0-16,-9 0 15,8 0 1,-8 0-16,8 9 0,-17-1 16</inkml:trace>
  <inkml:trace contextRef="#ctx0" brushRef="#br0" timeOffset="88388.91">15978 9101 0,'-9'0'0,"1"0"0,-1 0 16,0 0-16,1 0 15,8 0-15,0 0 16,0 0-16,0 0 15,0 0-15,17 0 16,0 0-16,18 8 16,17-8-16,26 0 15,-43 0-15</inkml:trace>
  <inkml:trace contextRef="#ctx0" brushRef="#br0" timeOffset="89051.29">17333 8711 0,'0'0'0,"-9"0"0,-8 0 0,8 0 15,0-9-15,1 1 16,-10-1-16,1 0 15,8-8-15,-8 0 16,-9-1 0,0 10-16,-18-1 15,-8 9-15,-9 17 16,1 18-16,-1 8 16,0 27-16,9-1 15,17 9-15,9-9 16,18 0-1,25 1 1,0-27-16,1-17 0,8-9 16,8-8-16,19-18 15,-1-17-15,17-26 16,-8-26-16,0-17 16,-27 8-16,-8 44 15,-17 9 1,0 16-16,0 1 15,-9 17-15,0 0 16,0 26-16,0 34 16,0 10-16,0-10 15,8-8-15,1 9 16,8-18-16,1-17 16,8 0-16,8-17 15,-25-9-15</inkml:trace>
  <inkml:trace contextRef="#ctx0" brushRef="#br0" timeOffset="89454.06">17533 9014 0,'0'-9'0,"0"1"16,0 8-16,0 0 15,0 0-15,0 0 16,0 0-16,0 0 16,-9 17-16,9 0 15,0 1-15,0-1 16,0 0-16,17 1 16,1-10-1,-1 1-15,0 0 16,1-1-16,8-16 15,8-1-15,-7-8 16,-1-9-16,0-9 16,-18-8-16,1-9 15,-18 17-15,1 9 16,-10 9 0,-8 17-16,-9 0 15,1 8-15,8 10 16,8 8-16,18-18 15</inkml:trace>
  <inkml:trace contextRef="#ctx0" brushRef="#br0" timeOffset="90855.84">18114 8364 0,'0'0'0,"0"0"0,18 0 15,-1-8-15,18 8 16,8 0-16,18 0 16,8 8-16,-8 10 15,0-1 1,-18 0-16,-8 1 16,-9-1-16,-17 0 15,0 1-15,-18 16 16,-8 1-16,-18 17 15,-9 17-15,-16 1 16,-1-1-16,9-9 16,0 1-16,17-9 15,18-17 1,-1-1-16,1 10 16,17-10-16,0-8 15,17 0-15,1 0 16,-1-8-16,18-10 15,17-8-15,0-8 16,-9-10-16,1-8 16,-18 0-1,0 0-15,-18 0 16,1-8-16,-9-10 16,-17 10-16,-9-1 15,0 9-15,0 9 16,8 8-16,1 9 15,8 0-15,9 0 16,0 0-16,0 9 16</inkml:trace>
  <inkml:trace contextRef="#ctx0" brushRef="#br0" timeOffset="91239.35">18809 9101 0,'0'0'0,"0"0"15,0 0-15,0 0 16,0 0-16,0 0 16,0 8-16,0 10 15,0-1-15,0 0 16,0 1-16,0-1 15,9 0-15,8-8 16,0 0 0,9-1-16,1-8 15,-1-8-15,0-1 16,-9 0-16,-8 1 16,-1-1-16,1-17 15,-18 9-15,1-9 16,-10 8-1,-8 1-15,9 0 16,0 17-16,-1 0 16,18 0-16</inkml:trace>
  <inkml:trace contextRef="#ctx0" brushRef="#br0" timeOffset="91667.83">19321 8806 0,'0'0'0,"0"0"16,0 0-16,0 0 15,0 0-15,0 0 16,0 0-16,18 0 15,16 9-15,10-1 16,8 1-16,0-9 16,9 9-16,-9-18 15,-9 0 1,-8 1-16,9-1 16,-10-8-16,-25 17 15</inkml:trace>
  <inkml:trace contextRef="#ctx0" brushRef="#br0" timeOffset="91853.01">19660 8581 0,'0'0'0,"0"0"0,0 0 16,-9 0-16,1 9 16,-1 17-16,-8 34 15,-1 27-15,1-1 16,0 1-16,17-9 15,8 9-15,10-9 16,-10-52-16</inkml:trace>
  <inkml:trace contextRef="#ctx0" brushRef="#br0" timeOffset="93257.39">20598 8702 0,'0'0'0,"0"0"0,0 0 16,0 0-1,0 0-15,0 0 16,0 0-16,0 0 16,0-8-16,0-1 15,0 0-15,-9 1 16,1-1-16,-1 0 15,-17 1-15,-18 8 16,10 0 0,-10 17-16,1 0 15,-9 18-15,17 17 16,0 0-16,9 0 16,9-9-16,17 0 15,0-8-15,17-9 16,1 0-16,-1-17 15,9-1-15,9-16 16,-1-10 0,10-16-16,-1-10 15,1-8-15,-18 9 16,-9 8-16,-8 18 16,-1 0-16,1 17 15,-9 0 1,0 9-16,0 8 0,9 17 15,0 18 1,-1-8-16,1-1 16,8-8-16,9-9 15,9-9-15,-9-8 16</inkml:trace>
  <inkml:trace contextRef="#ctx0" brushRef="#br0" timeOffset="93426.14">20928 8884 0,'0'0'0,"0"0"16,0 17-16,0 9 15,0 9-15,0 8 16,0 9-16,0-8 16,17-1-16,-8-17 15</inkml:trace>
  <inkml:trace contextRef="#ctx0" brushRef="#br0" timeOffset="94163.33">21458 8313 0,'0'0'0,"0"0"0,0 0 16,0 0-16,0 0 15,0 0-15,0 0 16,0 0 0,17 17-16,18 0 15,8 9-15,-8 0 16,0 0-16,-9 0 15,0 0-15,0 0 16,-18 0-16,1 0 16,-9 9-16,-9-1 15,-25 18 1,-1 9-16,-8 0 16,-1-1-16,-8 1 15,17-18-15,1 0 16,-1-8-16,17-9 15,1 0-15,17 0 16,0-9-16,0-8 16,17 8-1,1-8-15,8 0 16,9-18-16,8 0 16,0 1-16,1-10 15,-18 1-15,0 0 16,-17-1-16,-1 1 15,1-9-15,-18 0 16,1 9-16,-10-1 16,1 1-1,0 8-15,-1 9 16,9 0-16,1 0 16,8 0-16,0 0 15</inkml:trace>
  <inkml:trace contextRef="#ctx0" brushRef="#br0" timeOffset="94391.52">21909 9049 0,'0'0'0,"0"0"16,0 0-16,0 0 15,0 0 1,0 17-16,0 0 16,0 9-16,0 18 15,0-10-15,0 1 16,0-9-16</inkml:trace>
  <inkml:trace contextRef="#ctx0" brushRef="#br0" timeOffset="94783.55">22239 8841 0,'0'0'0,"0"0"0,0 0 15,0 0-15,0 0 16,0 0-16,0 0 15,17 0-15,1 0 16,17 0-16,17 0 16,8 0-16,1 0 15,-9-9-15,-8 0 16,-1 1-16,-17 8 16</inkml:trace>
  <inkml:trace contextRef="#ctx0" brushRef="#br0" timeOffset="94983.6">22630 8616 0,'-9'0'0,"1"0"0,-1 0 16,0 17-16,-17 26 15,0 27-15,9-1 16,-1 9-1,1-9-15,0-8 0,17 8 16,0-8-16,0-27 16</inkml:trace>
  <inkml:trace contextRef="#ctx0" brushRef="#br0" timeOffset="95651.32">23359 8711 0,'0'0'0,"0"0"15,0 0-15,0 0 16,0 0-16,0 0 16,0 0-16,0 0 15,0-9-15,0 1 16,0-1-16,0 0 15,-8 1 1,-1-1-16,0 0 16,-17 9-16,0 0 15,-9 9-15,-8 26 16,-9 25-16,8 9 16,10-8-16,16 0 15,10-18-15,8 0 16,8-17-16,10 0 15,-1-17 1,0 0-16,18-9 16,9-9-16,-1-17 15,18-26-15,0-9 16,-27 18-16,-8 8 16,-17 18-16,0 8 15,-1 9 1,-8 0-16,0 9 15,0 17-15,0 9 16,0-1-16,9 10 16,9-10-16,8-8 15,8-8-15,-8-10 16,-8-8-16</inkml:trace>
  <inkml:trace contextRef="#ctx0" brushRef="#br0" timeOffset="95989.38">23707 8953 0,'0'0'0,"0"0"15,0 0-15,0 0 16,0 0-16,0 0 16,0 0-1,8 0-15,1 0 16,8 9-16,-8 0 15,0-1-15,-1 1 16,1 8-16,-9 1 16,0-1-16,-9 0 15,1 1-15,-1-1 16,9-8 0,0-1-16,0 1 15,0 0-15,0-1 16,0 1-16,0 0 15,0-9-15,17 0 16,27-9-16,25 9 16,-34 0-1</inkml:trace>
  <inkml:trace contextRef="#ctx0" brushRef="#br0" timeOffset="96615.64">24480 8538 0,'-9'-9'0,"0"0"16,9 1-16,0 8 16,0 0-16,0 0 15,0 0-15,18 0 16,-1 0-16,0 8 16,1 10-16,8-1 15,-9 0-15,-8 1 16,-1 8-16,-16 8 15,-10 18-15,-8 18 16,-17-1 0,8-9-16,0 1 15,1-18-15,-1 1 16,9-1-16,9 0 16,-1-8-16,18-9 15,0 0-15,18-9 16,-1 1-1,18-10-15,-1 1 16,10-18-16,-1 1 16,1-1-16,-1-8 15,-17-1-15,-9 10 16,-8-10-16,0-8 16,-9 0-16,-9-8 15,-17-1 1,0 9-16,0 9 15,9 8-15,-1 0 16,1 9-16,17 0 16,0 0-16,9 0 15</inkml:trace>
  <inkml:trace contextRef="#ctx0" brushRef="#br0" timeOffset="96999.96">24888 9040 0,'-9'0'0,"9"0"16,0 0-16,0 0 16,0 0-16,0 0 15,0 0 1,9 9-16,-1-1 15,1 1-15,0 0 16,-1-1-16,1 10 16,0-1-16,-18 0 15,0 9-15,1 0 16,-1 0-16,-8 0 16,-1 0-1,1 0-15,8-17 16,1-1-16,8 1 15,0 0-15,0-1 16,8-8-16,18 0 16,9 0-1,-18 0-15</inkml:trace>
  <inkml:trace contextRef="#ctx0" brushRef="#br0" timeOffset="97300.01">25496 9075 0,'0'0'0,"-9"0"0,0 0 0,0 0 15,1 0-15,8 0 16,0 0-16,0 0 15,0 0-15,0 0 16,17 0-16,1 8 16,-1 1-1,18-9-15,-1 0 16,27 0-16,0 0 16,-18 0-16,-8 0 15,-18 0-15</inkml:trace>
  <inkml:trace contextRef="#ctx0" brushRef="#br0" timeOffset="97484.27">25773 8806 0,'0'0'0,"0"0"16,-8 17-16,-1 9 15,-17 35-15,0 8 16,-9 9-1,9-8-15,9-1 16,8-8-16,-8-10 16,17-33-16</inkml:trace>
  <inkml:trace contextRef="#ctx0" brushRef="#br0" timeOffset="97996.46">26694 8858 0,'-9'0'0,"1"-9"0,-1 1 0,-9-10 15,1 10 1,0-1-16,-1-8 15,-8 8-15,0 9 16,-17 0-16,-18 26 16,-8 17-16,8 18 15,9 0-15,0 8 16,8-8-16,18-1 16,9-16-16,17-18 15,8 0 1,10-18-16,-1 1 15,18-18-15,0 1 16,8-18-16,9-18 16,-8 1-16,-18 8 15,0 18-15,-18 0 16,1-1-16,0 10 16,-1 8-1,1 0-15,0 17 16,-1 0-16,10 18 15,-1 17-15,9-9 16,9-17-16,8 9 16,10-9-16,-27-18 15</inkml:trace>
  <inkml:trace contextRef="#ctx0" brushRef="#br0" timeOffset="98406.67">26963 8971 0,'0'0'0,"0"0"0,0 0 0,0 0 16,0 0 0,0 0-16,0 0 15,0 0-15,9 8 16,-1 1-16,-8 0 15,0-1-15,0 1 16,0 0-16,0 8 16,0 0-16,0 1 15,0-1 1,0 0-16,0 1 16,0 8-16,18 8 15,-1 1-15,-8-9 16,0 0-16,-1-9 15,1 0-15,0 1 16,-9-10 0,-9 10-16,0-10 15,1 10-15,-10-10 16,1 10-16,-1-10 16,18 1-16</inkml:trace>
  <inkml:trace contextRef="#ctx0" brushRef="#br0" timeOffset="99044.09">27684 8624 0,'0'0'0,"0"0"16,0 0-16,-9-8 16,0-1-16,9 9 15,0 0 1,0 0-16,0 0 15,0 0-15,0 0 16,9 9-16,9 8 16,-1 0-16,0 9 15,-8 9-15,0 0 16,-1-9-16,-16 8 16,-10 1-16,-16 17 15,-10 0 1,-17 8-1,1 10-15,7-10 16,19-8-16,-1-8 0,18-1 16,8-17-16,9 0 15,0 0-15,9-9 16,8 0-16,9 1 16,17-10-16,10 1 15,-10-18 1,0 1-16,-17-1 15,-8 0-15,-1-8 16,-8-9-16,0 0 16,-18-17-16,0 8 15,-17 1-15,0-1 16,9 18 0,17 8-16,0 9 15,0 0-15</inkml:trace>
  <inkml:trace contextRef="#ctx0" brushRef="#br0" timeOffset="99469.1">27979 9118 0,'0'0'0,"0"0"15,0 0-15,0 0 16,0 0-16,0 0 16,0 0-16,0 0 15,0 0 1,0 0-16,9 9 16,-9-9-16,0 0 15,0 8-15,0 10 16,-9-1-16,-8 9 15,-1 0-15,1 0 16,17-9-16,0 1 16,0-1-1,9 17-15,8-8 16,-8 0-16,-1 0 16,1-8-16,0-1 15,-9 0-15,-9 1 16,-17-1-16,0 9 15,0-9 1,0-8-16,26 0 16</inkml:trace>
  <inkml:trace contextRef="#ctx0" brushRef="#br0" timeOffset="102781.55">26833 11526 0,'0'0'0,"0"0"0,0 0 0,0 0 0,9 17 16,-9 9-16,0-9 16</inkml:trace>
  <inkml:trace contextRef="#ctx0" brushRef="#br0" timeOffset="114649.2">15995 10027 0,'0'0'0,"0"0"0,0 0 0,0 0 0,0 9 16,0-9-16,9 9 15,9-1-15,-1 1 16,9-9 0,9 9-16,-1-9 15,-8 0-15,-8 0 16,-1 8-16,1-8 16</inkml:trace>
  <inkml:trace contextRef="#ctx0" brushRef="#br0" timeOffset="114876.25">15900 10313 0,'0'0'0,"0"0"0,0 0 0,0 0 15,0 0-15,17 0 16,18 0-16,0 9 15,17-9 1,9 0-16,-9 0 16,17 8-16,-34 1 15</inkml:trace>
  <inkml:trace contextRef="#ctx0" brushRef="#br0" timeOffset="115863.98">17220 10001 0,'-9'0'0,"9"0"15,0 0-15,0 0 0,0 0 16,26-8-16,18-1 16,25 0-16,9 1 15,27-1-15,-10 0 16,-17 1-16,-17-1 15,-18 0-15,1 9 16,-9 0 0,-9 9-16,-18-9 15</inkml:trace>
  <inkml:trace contextRef="#ctx0" brushRef="#br0" timeOffset="116476.12">17263 9984 0,'-8'0'0,"8"0"0,0 0 0,0 0 15,0 0 1,0 0-16,0 9 15,0-1-15,0 1 16,8 8-16,10 1 16,-1 8-16,9 8 15,9 1-15,8 0 16,18-9 0,-9 0-16,9-1 0,-18-7 15,1-10 1,-18 1-16,0 0 15,-17-1-15,-1 1 16,1 0-16,-9-9 16,-9 8-16,1 10 15,-18 8-15,-18 8 16,-17 18-16,1 0 16,-1 9-1,9-18-15,0-8 16,17-9-16,9 0 15,8-17-15,1-1 16,8 1-16,9-1 16,0-8-16,0 0 15,9 9 1,26 8-16,26-8 16,25 0-16,19-1 15,-10 1-15,-8 0 16,-26-9-16,-9 0 15,-17 0-15,-9 0 16,-18 0-16,-8 8 16</inkml:trace>
  <inkml:trace contextRef="#ctx0" brushRef="#br0" timeOffset="119048.44">16942 11448 0,'0'0'0,"0"0"0,0 0 15,0 0-15,0 0 16,0 0-16,0 0 15,0 0-15,0 0 16,9 0 0,8-9-16,0 0 15,1-8-15,-1 0 16,1-1-16,-10 1 16,1 8-16,0 1 15,-1-1-15,1 9 16,-9 0-16,0 0 15,0 0-15,17 17 16,1 1 0,-1 16-16,0 10 15,1-18-15,-10 0 16,10-9-16,-1 0 16,9-17-16,-8-8 15,-1-1-15</inkml:trace>
  <inkml:trace contextRef="#ctx0" brushRef="#br0" timeOffset="119195.52">17107 11058 0,'0'0'0,"0"0"0,0 0 0,0 9 15,9 8-15,25 9 16,-8-9-1</inkml:trace>
  <inkml:trace contextRef="#ctx0" brushRef="#br0" timeOffset="119532.24">17411 11309 0,'0'0'0,"0"0"0,0 0 15,0 0-15,0 0 16,0 0-16,0 0 15,0 0-15,9 0 16,8-9-16,0 9 16,1-8-1,-1 8-15,18 0 0,17 0 16,-17 0 0,-18 0-16</inkml:trace>
  <inkml:trace contextRef="#ctx0" brushRef="#br0" timeOffset="119748.25">17376 11439 0,'0'0'16,"0"0"-16,0 0 0,0 0 15,0 0-15,0 0 16,9 0-16,8 0 15,18 9-15,8-1 16,1-8-16,17-8 16,-1-1-16,-34 9 15</inkml:trace>
  <inkml:trace contextRef="#ctx0" brushRef="#br0" timeOffset="120070.73">17915 11326 0,'0'0'0,"0"0"0,0 0 16,0 0-16,0 18 16,0-1-16,0 9 15,0 0-15,8 9 16,10-1-16,-1-8 15,0 0-15,1-17 16,-1 0 0,0-9-16,10-9 15,-1-17-15,0 0 16,-18-9-16,-8-8 16,-8 8-16,-10 1 15,-25 8-15,-1 17 16,27 9-16</inkml:trace>
  <inkml:trace contextRef="#ctx0" brushRef="#br0" timeOffset="120846.42">17385 9534 0,'0'0'0,"0"0"0,0 0 0,0 0 0,0 0 16,0-9-1,0 9-15,0-9 16,9 1-16,8-1 15,0 9-15,1 0 16,-1 0-16,9 0 16,0 0-16,-8 0 15,-10 0-15,1 0 16,-9 9 0,-9-1-16,1 1 15,-1 8-15,-9-8 16,10 0-16,-1 8 15,9-8-15,0 8 16,0 0-16,17 1 16,18 8-16,-9 0 15,0-9 1,-8-8-16,-10-1 16,1 1-16,-9 0 15,-9-1-15,-17 9 16,-8 1-16,-10-1 15,1 18-15,25-18 16</inkml:trace>
  <inkml:trace contextRef="#ctx0" brushRef="#br0" timeOffset="122028.59">18774 10348 0,'0'-9'0,"0"-8"0,0 8 16,0 0 0,0 1-16,0-1 15,0 0-15,0-8 16,-8 8-16,-1-8 15,-8 0-15,-1 0 16,-25 8-16,-9 9 16,0 17-16,8 9 15,-8 17 1,0 9-16,17 0 16,9 9-16,9-18 15,17 1-15,0-1 16,17-17-16,1 0 15,16-17-15,1-9 16,0-9 0,17-17-16,0-9 0,9-8 15,-18-9 1,-17 9-16,0 8 16,-17 18-16,0-1 15,-1 1-15,-8 17 16,0 0-16,0 0 15,-8 17-15,-1 18 16,9 8-16,0 9 16,0-8-1,9-1-15,8-8 16,-8-1-16,-1-16 16</inkml:trace>
  <inkml:trace contextRef="#ctx0" brushRef="#br0" timeOffset="122478.14">18826 10937 0,'0'0'0,"0"0"0,0 8 16,0-8-16,0 0 15,0 0-15,0 0 16,0 0-16,9-8 16,8-1-16,1-8 15,17-9-15,-1 0 16,-8-9-1,0 0-15,-8 18 16,-10 0-16,1 8 16,0 0-16,-1 9 15,-8 0-15,0 0 16,0 0-16,9 18 16,0-1-16,8 9 15,1 0-15,-1 0 16,-8-17-1,8 8-15,0-8 16,-8-9-16,-9 0 16</inkml:trace>
  <inkml:trace contextRef="#ctx0" brushRef="#br0" timeOffset="122598.31">19148 10339 0,'0'0'0,"0"0"0,0 0 16,0 0-1,0 9-15,8 8 16,1-8-16</inkml:trace>
  <inkml:trace contextRef="#ctx0" brushRef="#br0" timeOffset="123346.09">19617 10088 0,'0'0'0,"0"0"0,0 0 15,0 0-15,0 0 16,0 0-16,0 9 15,8-1-15,10 10 16,-1-1-16,9 0 16,9 9-1,-9 0-15,0-8 16,0-1-16,0 0 16,-17 0-16,-1 1 15,1 16-15,-18 1 16,-17 8-16,-17 9 15,-18 0-15,0 9 16,-17-9-16,9-9 16,8-8-1,9-1-15,0-8 16,17 0-16,18 0 16,-1-8-16,18-1 15,0-8-15,9 8 16,26 0-16,25-8 15,10 0-15,8-18 16,0 0 0,-17-8-16,-9 0 15,-8-9-15,-10 0 16,-8-18-16,-17-7 16,-18 16-16,1 0 15,-18 1-15,0 16 16,-18 1-1,9 17-15,9 0 16,26 0-16,0 0 16</inkml:trace>
  <inkml:trace contextRef="#ctx0" brushRef="#br0" timeOffset="123878.89">19773 11145 0,'0'0'0,"0"0"0,0 0 15,0 0-15,0 0 16,17 0-16,1-9 16,8 0-1,8-17-15,10 0 16,-1 0-16,1-8 15,-1-1-15,-17 18 16,-8-1-16,-10 1 16,1 8-16,0 1 15,-1 8 1,-8 0-16,0 0 0,0 0 16,0 0-1,0 17-15,9 18 16,8-1-16,1-8 15,-1 0-15,0 0 16,1-17-16,17 8 16,8-25-16,-26-10 15</inkml:trace>
  <inkml:trace contextRef="#ctx0" brushRef="#br0" timeOffset="123986.82">20198 10521 0,'0'0'0,"0"0"0,0 0 0,0 35 16,0-1-16</inkml:trace>
  <inkml:trace contextRef="#ctx0" brushRef="#br1" timeOffset="129030.68">3439 10443 0,'0'0'0,"0"0"15,0 0-15,0 0 16,0-9-16,0 1 16,0-1-16,-9 0 15,0 1-15,1-1 16,-10 0-16,-8 1 15,0 8 1,-17 0-16,-1 17 16,-8 9-16,0 17 15,0 9-15,0 18 16,17-10-16,18 10 16,0-10-16,17-8 15,8-9-15,10-8 16,8-18-1,8-8-15,18-18 16,9-8-16,9-18 16,-1-17-16,-8-8 15,0-9-15,-18 8 16,-17 18-16,-17 17 16,0 8-1,-1 1-15,-8 17 0,0 0 16,-8 26-1,8 17-15,0 27 16,0 16-16,0 1 16,8-9-1,10-18-15,16-16 0,18-10 16,1-25-16,-27-9 16</inkml:trace>
  <inkml:trace contextRef="#ctx0" brushRef="#br1" timeOffset="129386.65">3986 10859 0,'0'0'0,"0"0"0,0 0 16,0 0-16,0 0 15,0 0-15,-9 17 16,0 18-16,9 8 16,0 0-16,0-17 15,0 0-15,9-17 16,0 0 0,8-1-16,1-16 15,8-10-15,0-8 16,-18 0-16,1 0 15,0 0-15,-18 0 16,0 9-16,-17 0 16,0-1-16,-8 18 15,7 9 1,27-9-16</inkml:trace>
  <inkml:trace contextRef="#ctx0" brushRef="#br1" timeOffset="129566.86">4429 11093 0,'0'0'0,"0"0"16,-9 17-16,-8 9 15,-18 35-15,0 16 16,27-33-16</inkml:trace>
  <inkml:trace contextRef="#ctx0" brushRef="#br1" timeOffset="130144.9">5080 10660 0,'0'0'0,"0"0"0,0 0 16,0 0-16,0 0 16,0 0-16,-9 0 15,1-9-15,-18 0 16,0 9-1,-1 0-15,-16 9 16,0 8-16,-1 9 16,1 9-1,8 8-15,0 0 0,18 9 16,0 9-16,17-9 16,0-9-16,17-17 15,0 0-15,9-8 16,9-10-16,26-25 15,0-9 1,-18-17-16,1-1 16,-1 1-16,-17 8 15,-9 1-15,-8 16 16,0 1-16,-1 8 16,-8 1-1,0 8-15,0 0 16,0 0-16,0 8 15,0 10-15,9 16 16,8 1-16,1 8 16,-1-8-16,1-9 15,-10-17-15,1-9 16</inkml:trace>
  <inkml:trace contextRef="#ctx0" brushRef="#br1" timeOffset="130330.28">5453 10867 0,'0'0'0,"0"0"16,0 0-16,0 35 0,9 34 16,-9 27-1,-9-18-15,9-52 16</inkml:trace>
  <inkml:trace contextRef="#ctx0" brushRef="#br1" timeOffset="130545.15">5931 11145 0,'0'0'0,"0"0"16,0 0-16,0 17 16,-9 9-16,-17 34 15,-17 27 1,-1 0-16,-8-9 16,9-9-16,8-34 15,18-18-15</inkml:trace>
  <inkml:trace contextRef="#ctx0" brushRef="#br1" timeOffset="131193.57">6695 10841 0,'0'-8'0,"0"-1"0,0 0 16,0 1-16,0-1 15,0-8-15,-9-1 16,1 1-16,-1 0 15,0 0-15,-8 17 16,-9 0 0,0 0-16,-9 17 15,-8 9-15,-1 8 16,1 18-16,8 9 16,9 8-16,9-25 15,17-1-15,0-17 16,0 0-16,17 0 15,1-17 1,16-1-16,1-16 16,0-18-16,0 0 15,8-9-15,-17 0 16,0 9-16,-9 9 16,-8 0-16,0 8 15,-1 0 1,1 9-16,-9 0 15,0 0-15,0 9 16,17 17-16,1 26 16,8 9-16,0-1 15,0-8-15,0-9 16,0-17-16,-9 0 16,-8-17-16,9 0 15,-1-9 1,-8 0-16</inkml:trace>
  <inkml:trace contextRef="#ctx0" brushRef="#br1" timeOffset="131634.89">7077 11067 0,'0'0'0,"0"0"0,0 0 16,0 0-16,0 8 15,9 1-15,0 0 16,-1 8-16,1-8 15,0-1-15,-1 1 16,1 0-16,-9-1 16,-9 10-16,1-1 15,-1 0 1,-17 9-16,0 0 16,9 0-16,-1-17 15,1-1-15,8 1 16,0 0-16,9-1 15,0 1-15,0 0 16,0-1-16,18 1 16,8 0-16,17-1 15,27-16 1,-18 8-16</inkml:trace>
  <inkml:trace contextRef="#ctx0" brushRef="#br1" timeOffset="138534.04">4047 9915 0,'0'0'0,"0"0"0,0 0 16,0 0-16,0 0 15,0 8-15,-9 18 16,-26 35-16,0 34 16,18-43-16</inkml:trace>
  <inkml:trace contextRef="#ctx0" brushRef="#br1" timeOffset="139026.64">5644 10235 0,'0'0'0,"0"0"16,0 0-16,-8 9 16,-1 25-16,-17 36 15,-26 51-15,-9-8 16,44-79 0</inkml:trace>
  <inkml:trace contextRef="#ctx0" brushRef="#br1" timeOffset="139396.98">7164 10339 0,'0'0'0,"0"0"0,0 0 15,0 17-15,-9 35 16,-8 35-16,8-26 16</inkml:trace>
  <inkml:trace contextRef="#ctx0" brushRef="#br1" timeOffset="139876.57">7772 11344 0,'0'0'0,"0"0"0,0 0 16,0 0-16,0 8 15,0 18-15,-17 26 16,-9 18-16,-18 8 16,9-18-16,18-34 15</inkml:trace>
  <inkml:trace contextRef="#ctx0" brushRef="#br1" timeOffset="140792.99">8675 10867 0,'-9'0'0,"9"0"0,0 0 16,-8 0-16,-1-8 15,0-1-15,1 0 16,-10 1-16,-8-1 16,-8 9-16,-10 0 15,-17 17-15,9 1 16,-17 34 0,-9 17-16,17 0 15,26 1-15,9-10 16,9-8-16,17-17 15,0-9-15,8-18 16,10 1-16,16-18 16,10 1-16,8-18 15,0-9 1,-9-8-16,-16 8 16,-1 18-16,-18 0 15,1 8-15,0 9 16,-9 0-16,8 17 15,1 18-15,0 17 16,-1 0-16,-8 0 16,18-9-1,-1-17-15,9-9 16,9-8-16,8-18 16,9-8-16,-8 0 15,-18-1-15,9-8 16,-1-26-16,1-17 15,-18 26-15,-8 17 16,0 17 0,-9 1-16,8-10 15,-8 10-15,0-1 16,0 9-16,0 0 16,0 0-16,0 0 15,0 0-15,0 0 16,18 9-16,-1 8 15,1-8 1,-1-1-16,-8 1 16,-1 0-16,-8-1 15,-8 10-15,-1-1 16,0 9-16,1 0 16,-1 0-16,0 0 15,9 0-15,0 0 16,0 0-1,9 0-15,0 0 16,-9 0-16,8-9 16,-8 0-16,-8 1 15,-10-1-15,-8 9 16,-26 0-16,0 0 16,0 0-1,26-9-15</inkml:trace>
  <inkml:trace contextRef="#ctx0" brushRef="#br1" timeOffset="141011.1">9266 10313 0,'0'0'0,"0"0"0,0 26 16,-9 35-16,-8 60 15,8-8-15,9-61 16</inkml:trace>
  <inkml:trace contextRef="#ctx0" brushRef="#br0" timeOffset="143226.48">17767 8079 0,'0'0'0,"0"0"15,0 0-15,0 0 16,-9 17-16,1 35 15,-27 35-15,-17 34 16,0-26-16,26-52 16</inkml:trace>
  <inkml:trace contextRef="#ctx0" brushRef="#br0" timeOffset="144009.29">21006 8174 0,'0'0'0,"0"-9"0,0 1 16,0-1-1,0 9-15,0 0 16,0 0-16,-9 9 16,-8 17-16,-18 43 15,0 26-15,18-43 16</inkml:trace>
  <inkml:trace contextRef="#ctx0" brushRef="#br0" timeOffset="144948.34">23958 8269 0,'0'0'0,"0"0"16,-8 9-16,-10 34 15,-8 35-15,-8 0 16,16-35-16</inkml:trace>
  <inkml:trace contextRef="#ctx0" brushRef="#br0" timeOffset="145592.62">26989 8287 0,'0'0'0,"0"0"15,0 0-15,-9 8 16,1 18-16,-10 26 15,-16 9-15,8 8 16,17-26 0</inkml:trace>
  <inkml:trace contextRef="#ctx0" brushRef="#br0" timeOffset="146444.44">19078 9802 0,'0'0'0,"0"0"0,0 0 15,0 0-15,0 26 16,18 17-16,-10-17 15</inkml:trace>
  <inkml:trace contextRef="#ctx0" brushRef="#br0" timeOffset="147924.32">19148 9941 0,'-9'-9'0,"0"0"0,1 1 16,-1-1-16,0 0 16,9 9-16,0 0 15,0 0 1,-8 0-16,-1 18 16,-8 34-16,-44 43 15,17-26-15</inkml:trace>
  <inkml:trace contextRef="#ctx0" brushRef="#br1" timeOffset="153440.31">9934 10945 0,'0'0'0,"0"0"0,0 0 16,0 0-1,0 0-15,0 0 16,18 0-16,-1 18 16,9 16-16,9 10 15,-9 8-15,0 8 16,-17 1-16,-1 8 16,-16 0-16,-1-8 15,-9-18 1,10-17-16,-1 0 15,-8-17-15,8 0 16,-8-1-16,8-16 16,9-18-16,0-26 15,26-18-15,17-34 16,18 9-16,0 17 16,-18 18-1,18 16-15,-9 18 16,-26 18-16</inkml:trace>
  <inkml:trace contextRef="#ctx0" brushRef="#br1" timeOffset="153975.69">10377 11266 0,'0'0'0,"0"0"0,0 0 15,17 0-15,10 0 16,16 8-16,9-8 16,9-8-1,-9-1-15,9-8 16,-18-1-16,-8-7 16,-9-10-16,-9 0 15,-8 9-15,-18 0 16,-17 0-16,0 0 15,-17 9-15,-9 0 16,8 17-16,-8 17 16,0 18-1,9 17-15,8 0 16,18 0-16,8 8 16,18 1-16,8-1 15,9-8-15,9-8 16,8-18-16,35-26 15,52-35 1,-17-8-16,-78 34 16</inkml:trace>
  <inkml:trace contextRef="#ctx0" brushRef="#br1" timeOffset="154659.85">11402 11058 0,'0'0'0,"0"0"0,0 0 15,0-9 1,0 1-16,-9-1 16,0 0-16,1 1 15,-1-1-15,0 0 16,1 1-16,-18 8 16,0 0-16,0 17 15,-1 18-15,1-1 16,-8 10-16,16-1 15,1 0 1,17-8-16,0-9 16,9 0-16,-1-18 15,10 1-15,-1 0 16,18-9-16,0-9 16,-1 0-1,-8-8-15,0 0 0,-8-1 16,-10 10-1,1-1-15,0 9 16,-9 0-16,0 0 16,0 0-16,0 0 15,8 0-15,1 9 16,9 8-16,-1 0 16,9-8-16,9 0 15,-1-1 1,19-16-16,-1-10 15,8-8-15,1-17 16,0-17-16,0-18 16,-9-26-16,-9-26 15,1 0-15,-10 17 16,-8 44-16,-17 26 16,0 17-1,0 8-15,-9 10 16,0 8-16,-9 17 15,-17 44-15,0 60 16,-18 52-16,10 18 16,16-9-16,10-18 15,25-43-15,18-25 16,8-18 0,35-26-16,-26-27 15</inkml:trace>
  <inkml:trace contextRef="#ctx0" brushRef="#br1" timeOffset="155508.67">10221 11976 0,'0'0'0,"0"0"16,0 0-16,0 0 15,35 0-15,51-9 16,27-8-16,61-9 16,43 0-16,-9 0 15,-8 9 1,-26-1-16,-35 10 15,-9 8-15,-34 0 16,-27 0-16,-17 0 16,-26 0-16,-17 0 15,0 8-15,-9-8 16</inkml:trace>
  <inkml:trace contextRef="#ctx0" brushRef="#br1" timeOffset="155690.31">10481 12054 0,'0'0'0,"0"0"0,0 0 15,9 0-15,26 0 16,69 0-16,87-9 16,69-8-1,53-26-15,8-9 16,166 0-16</inkml:trace>
  <inkml:trace contextRef="#ctx0" brushRef="#br1" timeOffset="-128041.56">23741 10893 0,'0'0'0,"0"0"0,0 0 0,0-8 15,9-1-15,-9 0 16,0 1-16,0-1 16,0 0-16,0 9 15,0 0-15,0-8 16,0 8 0,0 0-16,0 0 15,0 0-15,0 0 16,0 0-16,0 0 15,0 0-15</inkml:trace>
  <inkml:trace contextRef="#ctx0" brushRef="#br2" timeOffset="-122298.46">2831 12695 0,'0'0'0,"0"0"0,0 0 16,0 0-16,17 26 16,1 34-16,-1 44 15,-8 61 1,-18 8-16,9-17 0,-9-17 16,-8-27-1,8-17-15,18-25 16,0-36-16,-1-8 15,1-17-15</inkml:trace>
  <inkml:trace contextRef="#ctx0" brushRef="#br2" timeOffset="-121914.78">2675 12807 0,'0'0'0,"0"0"0,0 0 16,17 0-16,0 0 15,9 0-15,9 0 16,17 18 0,0-1-16,26 18 15,1-1-15,-19-8 16,1 9-16,-17 0 15,-1-1-15,-17 1 16,-17 25-16,-9 10 16,-18-1-16,-16 9 15,-27 0 1,0 0-16,-8-9 16,-1-8-16,9-18 15,1-8-15,25-27 16,9 1-16,8-9 15,10 0-15</inkml:trace>
  <inkml:trace contextRef="#ctx0" brushRef="#br2" timeOffset="-121448.6">3474 13483 0,'0'0'0,"0"0"15,0 0-15,0 0 16,0 0-16,0 0 16,0 0-16,0 0 15,0 0-15,0 0 16,17 9-16,0-1 15,1-8-15,8-8 16,8-1 0,1 0-16,-9-8 15,0-9-15,-8 0 16,-10 0-16,1 0 16,-18 9-16,1-1 15,-10 1-15,-8 17 16,-9 17-16,1 1 15,-10 16 1,10 10-16,-1 8 16,17 17-16,10 0 15,8-8-15,17-9 16,1-9-16,16 0 16,27-8-16,26 0 15,-44-27-15</inkml:trace>
  <inkml:trace contextRef="#ctx0" brushRef="#br2" timeOffset="-121061.96">4446 12799 0,'0'0'0,"0"0"0,0 0 16,0 0-16,0 0 15,-9 0-15,1 0 16,-1 8-16,-8 10 16,-9 16-16,8 18 15,1 9 1,0 17-1,-1 17-15,9 0 0,1 1 16,8-10-16,0-16 16,0-1-16,0-9 15,0-16 1,0-1-16,-9-17 16,0 0-16,-8 0 15,0-9-15,-9 1 16,8-10-16</inkml:trace>
  <inkml:trace contextRef="#ctx0" brushRef="#br2" timeOffset="-120905.4">3908 13474 0,'0'0'0,"0"0"0,0 0 15,17 0-15,9 0 16,18 9-16,16 0 15,27-9-15,-17 0 16,-44 8 0</inkml:trace>
  <inkml:trace contextRef="#ctx0" brushRef="#br2" timeOffset="-120696.72">4689 13405 0,'0'0'0,"0"0"0,0 17 16,18 9-1,-1 35-15,-8 8 16,-1 0-16,1 9 16,0-26-16,-1-17 15,1-18-15</inkml:trace>
  <inkml:trace contextRef="#ctx0" brushRef="#br2" timeOffset="-120548.2">4819 13059 0,'0'0'0,"0"0"15,0 0-15,0 8 16,9 1-16,0 0 15</inkml:trace>
  <inkml:trace contextRef="#ctx0" brushRef="#br2" timeOffset="-120095.87">5063 13500 0,'0'0'0,"0"0"15,0 0-15,0 18 16,0-1-16,0 0 16,-9 18-16,-8-1 15,-1-8-15,1-17 16,8 0-1,-8-1-15,8-8 16,0 0-16,9 0 16,0-8-16,0-18 15,9-9-15,8-8 16,10 0-16,-1 8 16,0 0-16,0 18 15,0 0 1,0 17-16,0 0 15,-9 8-15,1 10 16,-1 16 0,-8 1-16,-1 17 15,-8 8-15,9-8 0,8-8 16,-8-10 0,0-16-16</inkml:trace>
  <inkml:trace contextRef="#ctx0" brushRef="#br2" timeOffset="-119574.68">5436 13570 0,'0'0'0,"0"0"0,0 0 15,0 0-15,0 0 16,0 0-16,0 0 15,17 8-15,9 1 16,9 0-16,9-1 16,-1-16-16,0-1 15,1 0 1,-18 1-16,0-10 16,-9 1-16,-8 8 15,0 1-15,-18-10 16,0 1-16,1 0 15,-18 17-15,-18 0 16,9 17-16,1 0 16,-1 18-1,0 8-15,18 26 16,8 1-16,18-10 16,17 1-16,17-18 15,44 1-15,-17-27 16</inkml:trace>
  <inkml:trace contextRef="#ctx0" brushRef="#br2" timeOffset="-118782.33">6843 12764 0,'0'0'0,"0"0"15,0 0-15,0 9 16,8 17-16,10 43 16,-1 35-16,-8 35 15,-18-1-15,1-25 16,-1-9-16,0 0 16,0-27-16,1-25 15,-1-17 1,9-9-16,-9-17 15,1-1-15,-1-16 16,0-18-16,-17-52 16,9-61-16,8-34 15,18-9-15,8 35 16,9 52 0,9 25-16,0 1 15,0 8-15,17 9 16,0 18-16,9 8 15,17 9-15,-9 17 16,-8 0-16,-9 17 16,-17 9-1,-9-9-15,-17 18 16,-9 25-16,-18 1 16,-17 8-16,-17-8 15,-8-9-15,-10 0 16,1-9-16,8-17 15,35-9-15,26-8 16</inkml:trace>
  <inkml:trace contextRef="#ctx0" brushRef="#br2" timeOffset="-118265.66">7572 13284 0,'0'0'0,"0"0"0,0 0 0,0 0 15,0 0 1,0 0-16,-8-9 16,-1 0-16,-17 1 15,0 8-15,0 0 16,-26 17-16,0 9 15,8 9-15,1 8 16,8 9-16,0-9 16,18 9-1,-1 9-15,18-18 16,0-8-16,18-9 16,-1-18-16,1 1 15,16-18-15,1-8 16,0-18-16,8-8 15,-17-9-15,0 18 16,-17 8 0,0 8-16,-1 1 15,1 8-15,-9 9 16,0 0-16,0 9 16,0 17-16,9 9 15,8 17-15,0 8 16,10-8-16,7-26 15,1 0 1,26-17-16,0-18 16,-35 0-16</inkml:trace>
  <inkml:trace contextRef="#ctx0" brushRef="#br2" timeOffset="-117831.03">7798 13353 0,'0'0'0,"0"0"15,0 0-15,0 9 16,0 8-16,9 18 16,-1-1-16,1 18 15,0 9 1,-1-18-16,1 0 15,0-17-15,-1-17 16,1 0-16,0-1 16,8-16-16,1-10 15,8-16 1,8-18-16,1-9 0,-9 1 16,0 25-16,-17 9 15,0 9 1,-1 8-16,-8 9 15,0 9-15,9 17 16,0 17-16,-1 9 16,10 0-1,-1 0-15,0-9 16,9-17-16,9-17 0,9-1 16,8-8-1,-35-8-15</inkml:trace>
  <inkml:trace contextRef="#ctx0" brushRef="#br2" timeOffset="-117581.06">8527 12695 0,'0'0'0,"0"0"0,0 0 0,0 0 16,0 34-16,0 27 15,-8 17-15,-1 43 16,0 26-16,1-8 16,-1-26-1,0-1-15,-8-8 16,17-26-16,0-26 16,0-9-16,0-17 15,0-17-15</inkml:trace>
  <inkml:trace contextRef="#ctx0" brushRef="#br2" timeOffset="-117381.47">8718 13509 0,'0'0'0,"0"0"0,0 0 15,0 17-15,0 27 16,9 7-16,0 10 15,-9-18-15,0 1 16,9-18 0,-1-18-16,1-8 15</inkml:trace>
  <inkml:trace contextRef="#ctx0" brushRef="#br2" timeOffset="-117259.83">8840 12911 0,'0'0'0,"0"0"0,0 0 16,0 0-16,9 18 16,-1-1-16,1 0 15</inkml:trace>
  <inkml:trace contextRef="#ctx0" brushRef="#br2" timeOffset="-116841.52">9682 13093 0,'0'0'0,"0"0"0,0 0 15,0 0-15,0 0 16,0 0-1,0 18-15,0 33 16,0 27-16,0 18 16,9 8-16,8 0 15,1-9 1,-1-17-16,-8-18 16,0-16-16,-1-18 15,1 0-15,0-18 16,-9 1-16,0 0 15,8-35-15,18-52 16,18-78-16,8-35 16,-9 18-16,1 34 15,-10 27 1,-8 43-16,-8 25 16,8 10-16,-17 25 15</inkml:trace>
  <inkml:trace contextRef="#ctx0" brushRef="#br2" timeOffset="-116431.53">10264 13561 0,'0'0'0,"0"0"0,0 0 15,0 0-15,0 0 16,0 0-16,0 0 15,9 9-15,8-1 16,1 1-16,-1 0 16,0-1-16,18-16 15,0-1 1,0 0-16,-1-8 16,-8-9-16,0 0 15,-17 0-15,0 0 16,-1 0-16,-8 9 15,-8-1-15,-1 18 16,0 0-16,-17 9 16,0 8-16,-8 18 15,8 26 1,-1 8-16,19 9 16,8-18-16,17-16 15,9-1-15,26-8 16,-8-9-16,-18-18 15</inkml:trace>
  <inkml:trace contextRef="#ctx0" brushRef="#br2" timeOffset="-116149.36">11124 13518 0,'0'-9'0,"0"0"0,0 1 16,0 8-16,0-9 15,-9 0-15,1 1 16,-1 8-16,-9 0 16,-8 0-1,0 8-15,-8 10 16,8-1-16,0 18 16,-1 8-16,10 9 15,0 0-15,17-9 16,0-17-16,17 0 15,9 0-15,35-9 16,8 1 0,-25-1-16</inkml:trace>
  <inkml:trace contextRef="#ctx0" brushRef="#br2" timeOffset="-115914.79">11384 13388 0,'0'0'0,"0"0"0,0 0 16,18 0-16,17 8 16,8 1-16,26-9 15,10-9 1,7-17-16,-7 0 15,-27-8-15,-26 16 16</inkml:trace>
  <inkml:trace contextRef="#ctx0" brushRef="#br2" timeOffset="-115680.64">11732 12955 0,'0'0'0,"0"0"0,-9 17 16,0 9-16,-8 43 16,-9 35-16,0 0 15,0 9 1,0-1-16,0-8 0,8-17 16,10-18-1,8-17-15,0-9 16,8-17-16,1-17 15</inkml:trace>
  <inkml:trace contextRef="#ctx0" brushRef="#br2" timeOffset="-115315.65">12114 13440 0,'0'0'0,"0"0"0,0 0 0,0 0 16,0 0-16,0 0 15,0 0-15,-9 17 16,0 0-16,-8 18 16,0 26-16,-1 8 15,18-9 1,0-8-16,18-8 16,-1-18-16,0 0 15,1-18-15,-1 1 16,9 0-16,0-18 15,0-8-15,0-18 16,-17-8-16,0-9 16,-18 0-1,0 17-15,-17 1 16,0 8-16,0 8 16,9 1-16,0 17 15,8 0-15,0 0 16,9 0-16</inkml:trace>
  <inkml:trace contextRef="#ctx0" brushRef="#br2" timeOffset="-114993.7">12591 13561 0,'0'0'0,"0"0"0,0 9 16,18 17-16,-1 8 15,9 18-15,-17-9 16,0 1 0,-1-1-16,1-8 15,-9-9-15,0 0 16,0-18-16,0 1 16,0 0-16,0-1 15,0-8-15,-9 0 16,1-8-16,8-18 15,0-18 1,17-16-16,9-1 16,17 0-16,18 1 15,26 25-15,-35 27 16</inkml:trace>
  <inkml:trace contextRef="#ctx0" brushRef="#br2" timeOffset="-112632.46">2301 15094 0,'0'0'0,"0"0"0,0 0 15,0 0-15,0-9 16,9 0-16,8 1 15,18 8 1,26 0-16,26 17 16,8 9-16,-25 0 15,-18 0-15,-9 0 16,-17 9-16,0-1 16,-17 1-16,-18 8 15,-17 18-15,-17 17 16,-18-17-16,-9-1 15,-8-8-15,9-9 16,8 1 0,9-18-16,9 0 15,8 0-15,0-9 16,18 0-16,-1 18 16,1 0-16,17-1 15,9 10 1,8-1-16,26 0 0,18 0 15,17-17 1,18-8-16,8-18 16,9-26-16,0-26 15,-26-9-15,-18-8 16,-25 17-16,-18-9 16,-18 9-16,-16-8 15,-27 8 1,-17 17-16,-26 9 15,-27 35-15,1 17 16,0 26-16,35-18 16,60-25-16</inkml:trace>
  <inkml:trace contextRef="#ctx0" brushRef="#br2" timeOffset="-112176.89">2145 14791 0,'0'-9'0,"0"0"0,0 1 16,0 8-16,0 0 16,0 0-16,0 0 15,0 0-15,0 0 16,0 0-16,0 0 15,0 0-15,26 0 16,35 0-16,26 0 16,17 0-1,17 0-15,-8 0 16,-9-9-16,-17 9 16,-26-9-16,-18 1 15,1 8-15,-18 0 16,-17 0-16,-1 0 15</inkml:trace>
  <inkml:trace contextRef="#ctx0" brushRef="#br2" timeOffset="-111926.77">2987 14358 0,'-8'0'0,"-1"0"16,9 0-16,0 0 15,0 0-15,0 0 16,0 0-16,0 0 16,0 0-1,17 17-15,1 0 16,16 18-16,10 17 16,-1 9-16,-8-10 15,-9-7-15,-9-1 16,1-8-16</inkml:trace>
  <inkml:trace contextRef="#ctx0" brushRef="#br2" timeOffset="-109283.71">3769 15371 0,'-9'0'0,"9"0"0,0 0 16,0 0-16,0 0 15,0 0-15,0 9 16,17-1-16,9 1 16,9 0-16,17-1 15,9-8 1,-17 0-16,8 0 15,0 0-15,-9 0 16,-17 0-16</inkml:trace>
  <inkml:trace contextRef="#ctx0" brushRef="#br2" timeOffset="-109033.46">3803 15674 0,'0'0'0,"0"0"0,0 0 16,0 0-16,0 0 16,0 0-1,18 0-15,8 9 16,17-1-16,27-8 15,8 9-15,-26 0 16</inkml:trace>
  <inkml:trace contextRef="#ctx0" brushRef="#br2" timeOffset="-105114.41">4950 14964 0,'0'0'0,"0"0"0,0 0 0,0 0 15,0 0-15,0 0 16,0 0-16,0 0 16,0 0-16,0 0 15,0 0 1,0 0-16,8 0 15,10 0-15,17 9 16,-1-1-16,10 10 16,-1-1-16,1 9 15,-1 0 1,-17 0-16,0 0 0,0 0 16,-17 8-1,-1 1-15,-16 0 16,-1 8-16,-17 9 15,-17 17-15,-1-8 16,1-9-16,-9 8 16,8-8-16,-8 0 15,17-8-15,1-1 16,8 0 0,8-8-16,1 0 15,17-9-15,0 0 16,0-9-16,26 0 15,9 1-15,25-10 16,10-16-16,-1-1 16,1-17-16,-1 0 15,-8 0-15,-17-9 16,-18 1 0,0-1-16,-18 9 15,-16-26-15,-18 0 16,0 17-16,-18 1 15,1-1-15,-9 18 16,-9 17 0,0 0-16,26 8 0,9 10 15,9-1 1,17-8-16</inkml:trace>
  <inkml:trace contextRef="#ctx0" brushRef="#br2" timeOffset="-104649.42">5749 15761 0,'0'0'0,"0"0"0,0 0 16,0 0-16,0 0 15,0 0-15,0 0 16,0 0-16,0 17 16,-9 18-16,-8 17 15,-9 8-15,-1 1 16,10-18-1,0-8-15,-1-9 16,18-9-16,0-8 16</inkml:trace>
  <inkml:trace contextRef="#ctx0" brushRef="#br2" timeOffset="-104444.92">5540 15804 0,'0'0'0,"0"0"0,0 0 16,18 17-16,8 9 15,8 18-15,1 8 16,17-9-16,-8 9 31,-10-9-31,18 0 0,-17-25 16</inkml:trace>
  <inkml:trace contextRef="#ctx0" brushRef="#br2" timeOffset="-103514.03">6174 15336 0,'0'0'0,"0"0"16,0 0-16,0 0 15,0 0-15,0 0 16,18 0-16,-1 0 15,0 0 1,18 9-16,8 8 16,1 1-16,-18-1 15,0 0-15,-9 9 16,-8 9 0,-18 8-16,1 9 15,-10 0-15,-8-9 16,0 1-16,0-1 15,9-8-15,-1-9 16,1-9-16,17-8 16,0-1-16,0-8 15</inkml:trace>
  <inkml:trace contextRef="#ctx0" brushRef="#br2" timeOffset="-103234.22">6713 15241 0,'0'0'0,"0"0"16,0 0-16,0 0 16,-9 0-16,0 0 15,-17 17-15,-9 1 16,-8 8-16,0 8 16,-1 18-1,1 9-15,8-9 16,18 0-16,8 8 15,9-8-15,0 0 16,17 0-16,9-8 16,9-1-16,-9-17 15,9-17-15,0-9 16,-18 0 0</inkml:trace>
  <inkml:trace contextRef="#ctx0" brushRef="#br2" timeOffset="-102926.71">6591 14557 0,'0'0'0,"0"0"0,0 0 0,0 0 16,0 9-16,-9 16 15,-8 19 1,-9 16-16,-9 1 16,18-18-16,-1 1 15,1-18-15,17-9 16,0-8-16,0-9 15</inkml:trace>
  <inkml:trace contextRef="#ctx0" brushRef="#br2" timeOffset="-102784.97">6652 14635 0,'0'0'15,"0"0"-15,0 17 0,8 0 16,10 18-16,-1 17 15,27 0-15,-10-17 16</inkml:trace>
  <inkml:trace contextRef="#ctx0" brushRef="#br2" timeOffset="-102284.29">6956 15510 0,'0'0'0,"0"0"0,0 0 16,0 0-16,0 8 15,17 1-15,9 0 16,18-1-16,16 1 16,1-1-1,-9-8-15,0 0 16,-8 0-16,-1 0 15,-17 0-15,-8 0 16</inkml:trace>
  <inkml:trace contextRef="#ctx0" brushRef="#br2" timeOffset="-102067.68">7303 15267 0,'0'0'0,"0"0"16,0 0-16,0 9 16,0 17-16,9 26 15,-9 34-15,-9 18 16,9 0 0,0 0-16,9 9 15,17-27-15,-9-51 16</inkml:trace>
  <inkml:trace contextRef="#ctx0" brushRef="#br2" timeOffset="-101477.83">7867 15102 0,'0'0'0,"0"0"15,0 0-15,0 0 16,0 0-16,9 9 16,9 0-16,-1 8 15,18 0-15,-1 1 16,10 8-16,-9 0 15,-1 0-15,-8 0 16,0-9-16,-17 0 16,0 1-1,-18-1-15,-17 18 16,-17-1-16,-1 10 16,-8-1-16,0 0 15,9-8-15,8 8 16,0-8-16,18-1 15,8 1-15,9 0 16,0-1 0,17-8-16,1 0 15,8-17-15,9 0 16,17-9-16,0-9 16,-9-17-16,1 0 15,-18 0-15,0 0 16,-18-9-1,-16 1-15,-18-1 0,0 18 16,0-1 0,-9 18-16,0 0 15,18 18-15,17-10 16,0 1-16</inkml:trace>
  <inkml:trace contextRef="#ctx0" brushRef="#br2" timeOffset="-100946.25">8415 15510 0,'0'0'0,"0"0"0,0 0 15,0 8 1,0 10-16,8-1 15,1 17-15,0 1 16,-1-9-16,1 0 16,0-9-16,-1-8 15,1 0-15,8-1 16,1-8-16,-1-8 16,1-1-16,-1-17 15,0 0 1,-8 9-16,0-1 15,-1 18-15,-8 0 16,9 9-16,8 17 16,1 17-16,-1 18 15,9 26-15,-17 8 16,-1-17-16,1-9 16,-18-8-1,1-18-15,-1-8 16,0-9-16,1 0 15,-18-9-15,0-8 16,0-9-16,0-9 16,0-8-16,-9-9 15,0-18-15,18 1 16,-1-9 0,18 9-16,0-9 15,9 35-15</inkml:trace>
  <inkml:trace contextRef="#ctx0" brushRef="#br2" timeOffset="-100260">9031 15241 0,'0'0'0,"0"0"0,0 0 16,0 0-16,0 0 15,0 0-15,0 17 16,0 1 0,0-1-16,9 9 15,8 17-15,-8 18 16,8 0-16,1-18 16,8 0-16,8-8 15,-8-9-15,9-18 16,0-8-16,17-17 15,0-18 1,-8-16-16,-1-10 16,0-8-16,-17 8 15,0 18-15,-17 17 16,0 8-16,0 10 16,-9 8-16,0 0 15,0 8-15,0 18 16,8 44-16,1 25 15,8 9 1,1 17-16,-10 0 16,1-17-16,0-17 15,-9-27-15,0-16 16,-9-18 0,0-9-16,1-8 15,-10-1-15,-8-8 16,-9-8-16,1-10 15,-1-8-15,18-17 16,-1-17-16,18-1 16,9 9-16,0 43 15</inkml:trace>
  <inkml:trace contextRef="#ctx0" brushRef="#br2" timeOffset="-99965.34">9318 14704 0,'0'0'0,"0"0"0,0 0 15,-9 17-15,0 9 16,-17 26-16,-8 26 16,-10 9-16,9-18 15,1-17-15,8-9 16,0-8 0,26-26-16,8-1 15</inkml:trace>
  <inkml:trace contextRef="#ctx0" brushRef="#br2" timeOffset="-99836.22">9300 14886 0,'0'0'0,"0"0"16,0 0-16,0 0 16,0 0-16,0 0 15,18 0-15,8 17 16,8 9 0,36 18-16,-18-10 15</inkml:trace>
  <inkml:trace contextRef="#ctx0" brushRef="#br2" timeOffset="-99417.14">9865 15639 0,'0'0'0,"0"0"0,0 0 16,0 0-16,0 0 15,17 0-15,0 0 16,18 0-16,17 0 16,0 0-16,-8-8 15,8-1-15,17-17 16,10-9-1,-10 1-15,-43 25 0</inkml:trace>
  <inkml:trace contextRef="#ctx0" brushRef="#br2" timeOffset="-99201.54">10091 15371 0,'0'0'0,"0"0"0,0 9 16,0 17-16,8 34 15,-8 10-15,0 7 16,-8 10-16,8 0 16,8-1-1,10-25-15,-10-44 0</inkml:trace>
  <inkml:trace contextRef="#ctx0" brushRef="#br2" timeOffset="-94315.23">10976 15025 0,'0'0'0,"0"0"0,0 0 0,0 0 16,0 0-16,0 0 16,0 0-16,18 0 15,-1 17 1,18 0-16,-1 9 15,10 9-15,-1-1 16,1 1-16,-1-9 16,-17 9-16,0-9 15,-17 0-15,0-9 16,-9 18-16,-26 17 16,-9 8-1,-9-8-15,-16 9 16,8-9-16,-1-9 15,19-8-15,-1-1 16,18 1-16,-1 0 16,10-1-16,8 1 15,8-9-15,10 0 16,16-9 0,1-8-16,26-18 15,8 1-15,-8-18 16,-9 0-16,-17 8 15,-9-8-15,-17 0 16,-1 0-16,-16 0 16,-27 0-16,-8-8 15,-1 16-15,1 10 16,-9 8 0,17 8-16,17 1 15,18 0-15,0-1 16,0-8-16</inkml:trace>
  <inkml:trace contextRef="#ctx0" brushRef="#br2" timeOffset="-93815.8">11549 15795 0,'0'0'0,"0"0"0,0 0 16,0 0-16,0 0 16,0 0-16,0 0 15,18 0-15,-1 0 16,18 0-16,0 0 15,-1 0-15,1 0 16,-9 0 0,0 0-16,-8 0 15,-10 0-15,1 0 16,-9 0-16,0 9 16,-9 8-16,-17 1 15,0 8-15,0 0 16,0 0-1,9 0-15,-1-18 16,10 1-16,-1 0 16,9-1-16,0 1 15,0 0-15,17-1 16,9 1-16,9-1 16,17 1-1,0-9 1,-26 9-16</inkml:trace>
  <inkml:trace contextRef="#ctx0" brushRef="#br2" timeOffset="-93202.48">12183 15380 0,'0'0'0,"0"0"0,0 0 15,0 0-15,0 0 16,18 8-16,16 1 16,10 0-16,8-1 15,17-8-15,-8 0 16,0 0-16,-18-8 16,1 8-1,-18 0-15,0 0 16,-17 0-16,-1 0 15,-8 0-15,-8 26 16,-1 0-16,-17 8 16,-9 10-16,-8 7 15,-1-7-15,1-1 16,8-17 0,0 0-16,18 0 15,0-17-15,8-1 16,0 1-16,9 0 15,0-1-15,0 10 16,18-1-16,25 18 16,27-1-16,8 1 15,-9-9 1,1-17-16,-10-1 16,-16-16-16,-9-1 15,-18 0-15</inkml:trace>
  <inkml:trace contextRef="#ctx0" brushRef="#br2" timeOffset="-92800.01">12591 14860 0,'0'0'0,"0"0"16,0 0-16,0 0 15,0 0-15,-8 0 16,-1 17-16,-17 18 16,0 17-16,0-9 15,9-8-15,-1-1 16,18-8-1,0-17 1,0-18 0,9-8-1,8 0-15,1-9 0,8 0 0,0 0 0,-18 9 16,1-1-16,0 10 16,-9 8-16,17 0 15,1 17 1,16 0-16,18 18 15,-17-9-15</inkml:trace>
  <inkml:trace contextRef="#ctx0" brushRef="#br2" timeOffset="-88688.46">16265 16237 0,'0'0'0,"8"0"0,1 0 0</inkml:trace>
  <inkml:trace contextRef="#ctx0" brushRef="#br2" timeOffset="-65121.23">13390 15423 0,'0'0'0,"0"0"0,0 0 15,9 0-15,8 0 16,27-9-16,17 1 16,8 8-16,9 0 15,-26 0-15,-34 0 16</inkml:trace>
  <inkml:trace contextRef="#ctx0" brushRef="#br2" timeOffset="-64950.15">13191 15787 0,'0'0'0,"0"0"0,8 0 16,18 8-16,44 10 16,51-1-16,1-17 31,-70 0-31</inkml:trace>
  <inkml:trace contextRef="#ctx0" brushRef="#br2" timeOffset="-63855.95">14615 13561 0,'0'0'0,"-9"0"0,9 0 16,-9 0-1,1 0-15,-1 0 16,0 17-16,-17 18 16,-17 34-16,-1 35 15,1 43-15,-9 44 16,0 34-16,17 9 16,0 26-16,18 25 15,17 1-15,9-9 16,8-17-1,18-17-15,17-27 16,9-43-16,8-17 16,1-34-16,-10-36 15,1-34-15,17-26 16,-17-17-16</inkml:trace>
  <inkml:trace contextRef="#ctx0" brushRef="#br2" timeOffset="-63027.11">15136 13596 0,'0'0'0,"0"0"0,0 0 15,0-9-15,17 0 16,9 9-16,9 0 16,17 0-16,9 0 15,-18 0 1,1 9-16,-1 0 16,-17 8-16,0 0 15,-8 0-15,-10 9 16,1 9-16,-18 0 15,-17 17-15,-9 8 16,-8-8 0,-9 0-16,0 0 15,0 9-15,8-9 16,10-9-16,-1 0 16,17 1-16,1-10 15,17-8-15,0 0 16,9 0-16,8-8 15,18-1 1,26-8-16,8-9 16,9-9-16,-8-17 15,-1-9-15,-17-17 16,-17 0-16,-18 9 16,-17 0-16,-17 8 15,-9 1-15,-17-1 16,-1 18-16,1 17 15,-1 8 1,10 1-16,16 0 16</inkml:trace>
  <inkml:trace contextRef="#ctx0" brushRef="#br2" timeOffset="-62752.66">16013 14115 0,'0'0'0,"0"0"0,0 0 16,0 0-16,0 0 15,-9 9 1,-8 17-16,-9 26 15,-9 0-15,0 8 16,1-8 0,16-8-16,1-18 0,17-9 15,0-17-15</inkml:trace>
  <inkml:trace contextRef="#ctx0" brushRef="#br2" timeOffset="-62602.37">15770 14132 0,'0'0'0,"0"0"0,8 26 16,10 9-16,8 17 15,9 17-15,17 9 16,-18-34 0</inkml:trace>
  <inkml:trace contextRef="#ctx0" brushRef="#br2" timeOffset="-62019.61">15570 14583 0,'0'0'0,"0"0"16,0 0-16,9 0 15,-1 0-15,1 8 16,0 10-16,-1-1 15,-16 0-15,-10 9 16,-8 9-16,-17 0 16,8-1-1,-8 1-15,-1 0 16,10-1-16,-1 1 16,0 8-16,9 1 15,9-1-15,8 0 16,9-8-16,0-1 15,17-8-15,1 0 16,16-8 0,19-10-16,7 1 15,-8-9-15,-8-9 16,-9 1-16,-9-10 16,0-8-16,-18-8 15,-8 8-15,-8 0 16,-18 8-16,0 1 15,-9 17 1,-9 17-16,27 1 16</inkml:trace>
  <inkml:trace contextRef="#ctx0" brushRef="#br2" timeOffset="-61523.34">15796 14981 0,'0'0'0,"0"0"16,0 0-16,0 0 16,8 26-16,1 9 15,0 8-15,8-8 16,1-9-1,-1 0-15,0-9 16,1-8-16,-1-1 16,9-16-16,0-10 15,0-16-15,0-1 16,-17 0-16,0 18 16,-1 17-16,-8 0 15,0 17 1,-8 27-16,-1 25 15,9 9-15,-9 9 16,1-1-16,-1-25 16,0-9-16,-8-9 15,-1-17-15,-8 0 16,0-17-16,0-1 16,-8 1-1,-1-18-15,9 1 16,8-18-16,10-9 15,16 0-15,18-8 16,27 9-16,-19 16 16</inkml:trace>
  <inkml:trace contextRef="#ctx0" brushRef="#br2" timeOffset="-60923.33">15483 15787 0,'0'0'0,"0"0"0,0 0 16,0 0-16,18 0 16,-1 8-1,0 10-15,9-1 16,-8 0-16,-1 1 16,-8 8-16,-1 0 15,-16 8-15,-1 1 16,-26 17-16,-8 0 15,-9 0-15,-9 8 16,9-8-16,0 0 16,0 0-1,17-8-15,0-18 16,18 0-16,8 0 16,9-1-16,0 1 15,18-8-15,16 8 16,18-9-16,18-8 15,-9-1-15,-9-16 16,-9-1 0,-17 0-16,0-8 15,-17-9-15,0-9 16,-18 1-16,-17-1 16,-9 1-16,-8 16 15,-9 10 1,17 8-16,9 8 0,17-8 15</inkml:trace>
  <inkml:trace contextRef="#ctx0" brushRef="#br2" timeOffset="-60469.69">15709 16358 0,'0'0'0,"0"0"16,0 0-16,0 0 15,0 0-15,0 0 16,0 0-16,0 0 16,0 0-16,9 0 15,8 9-15,9 0 16,9-1-1,8-8-15,-8 0 16,-9 0-16,0 0 16,-17 0-16,-1 9 15,1 8 1,-18 1-16,1 8 16,-18 8-16,0 1 15,0-1-15,8-8 16,1-8-16,-1-10 15,10 1-15,8 0 16,0-1-16,0 1 16,17 0-16,27-1 15,16 1 1,53-18-16,9 1 16,-70-1-16</inkml:trace>
  <inkml:trace contextRef="#ctx0" brushRef="#br2" timeOffset="-59974.15">15943 13162 0,'-8'0'0,"-1"0"0,0 0 16,9 0-16,0 0 16,0 9-1,18 17-15,25 35 16,27 17-16,25 26 16,27 34-16,-1 27 15,-8 25-15,-9 9 16,-17 18-16,-17 17 15,-18 17-15,-35 52 16,-26 0-16,-34 35 16,-18 26-1,-8-35-15,-9-17 16,17-35-16,-9 164 16</inkml:trace>
  <inkml:trace contextRef="#ctx0" brushRef="#br2" timeOffset="-54537.62">16317 14314 0,'0'0'0,"0"0"0,0 0 15,8 0-15,19 0 16,25 0-16,34-8 16,19-1-1,-1 0-15,-9-8 16,10 8-16,-10-8 15,-34 17-15,0 9 16,-18 8-16</inkml:trace>
  <inkml:trace contextRef="#ctx0" brushRef="#br2" timeOffset="-54257.57">16907 14003 0,'0'0'0,"0"0"0,0 0 16,0 0-16,18 0 16,-1 17-16,26 0 15,10 18-15,16-1 16,9 10 0,-17-18-16,-18 0 15,-17 0-15,0-18 16,-17 1-16,-9 8 15,-17 27-15,-35 8 16,-9 17-16,-9 9 16,44-35-1</inkml:trace>
  <inkml:trace contextRef="#ctx0" brushRef="#br2" timeOffset="-53591.03">17489 14098 0,'0'0'0,"0"0"16,9 0-16,17 0 15,9 0-15,-1 8 16,10 1-16,-1 8 15,-17 9-15,0-8 16,-17-1 0,0 0-16,-18 18 15,-8 0 1,-1-1-16,1-8 0,-1 0 16,1 0-16,8-17 15,9 0-15,0-1 16,18-8-1,-1-8-15,9-10 16,9-25-16,0-9 16,-9 0-16,0 17 15,0 9-15,-18 9 16,1 0-16,0 8 16,0 0-16,-9 9 15,0 0-15,0 0 16,0 18-1,0-1-15,0 0 16,0 18-16,0 0 16,0-1-16,17-8 15,0 0-15,9 0 16,18-8-16,17-10 16,-35-8-1</inkml:trace>
  <inkml:trace contextRef="#ctx0" brushRef="#br2" timeOffset="-53225">17932 13613 0,'0'0'0,"0"0"0,0 0 16,0 0-16,0 0 15,-9 8-15,1 18 16,-18 26-16,-1 0 16,10-8-16,0-10 15,17-8-15,0-17 16,0 0 0,0-1-16,0-16 15,17-10-15,0-25 16,10 8-16,-1 1 15,-18 16-15,1 1 16,8 8-16,1 9 16,-1 0-16,0 18 15,18 16 1,9 10-16,-18-18 16</inkml:trace>
  <inkml:trace contextRef="#ctx0" brushRef="#br2" timeOffset="-52603.17">16378 15371 0,'0'0'0,"0"0"16,0 0-16,17 0 15,9 0-15,35 0 16,34 0-1,27-9-15,17 1 16,0-1-16,0 0 16,-35 1-16,-17-1 15,-18 0-15,-8 9 16,-18 0-16,-25 9 16</inkml:trace>
  <inkml:trace contextRef="#ctx0" brushRef="#br2" timeOffset="-52350.19">17038 15154 0,'0'0'0,"0"0"16,17 0-16,9 18 16,17 8-1,18 8-15,9-8 16,-10 0-16,-16-8 15,-1-1-15,-17 0 16,-17 1-16,0 8 16,-18 17-16,-8 9 15,-27 9-15,18-10 16,0-7 0,17-27-16</inkml:trace>
  <inkml:trace contextRef="#ctx0" brushRef="#br2" timeOffset="-51838.18">17706 15310 0,'0'0'0,"0"0"0,0 0 15,0 0-15,0 18 16,0 8-16,0 17 16,9 0-16,8 1 15,-8-10 1,0-8-16,8-9 16,-8-8-16,8-9 15,0-17-15,18-9 16,-9-17-16,0-9 15,0 17-15,-8 0 16,-10 18-16,1 0 16,0 17-1,8 8-15,0 18 16,18 26-16,-9 18 16,-17-1-16,0 0 15,-1-8-15,-8-18 16,-8 0-16,-18 1 15,-1-10-15,-7-8 16,-10-17 0,1 0-16,-9-18 15,0 0-15,17 1 16,0-18-16,27 0 16,8 8-16,8 1 15</inkml:trace>
  <inkml:trace contextRef="#ctx0" brushRef="#br2" timeOffset="-51491.46">18036 14903 0,'0'0'0,"0"0"0,0 0 0,0 0 16,-9 0-1,1 9-15,-18 17 16,0 9-16,0 8 16,8 9-16,1-18 15,17-16-15,0-10 16,0-16-16,0-10 16,17-8-16,18 1 15,-18 7 1,-8 1-16,0 0 15,-1 17-15,10 0 16,-1 8-16,18 18 16,17 17-16,9 9 15,-35-17-15</inkml:trace>
  <inkml:trace contextRef="#ctx0" brushRef="#br2" timeOffset="-50908.19">16412 16566 0,'0'0'0,"0"0"16,0 0-16,0 0 15,0 0 1,18 0-16,8 9 16,17-1-16,35-8 15,27 9-15,16 0 16,9-9-16,1 0 15,-19-9-15,-16 9 16,-44 0 0</inkml:trace>
  <inkml:trace contextRef="#ctx0" brushRef="#br2" timeOffset="-50585.76">17159 16384 0,'0'0'0,"0"0"16,0 0-16,17 18 16,1 8-16,17 8 15,17 1-15,0-9 16,0 0-1,-9-9-15,-8 0 16,-9-8-16,-9 8 16,-8-8-16,-18 8 15,-17 27-15,-34 34 16,-19 17-16,1-17 16,9-18-16,43-34 15</inkml:trace>
  <inkml:trace contextRef="#ctx0" brushRef="#br2" timeOffset="-49891.82">17724 16644 0,'0'0'0,"0"0"16,0 0-16,0 0 16,0 0-16,8 0 15,10 0-15,-1 9 16,18-1-16,-1 10 16,10-10-1,-18 10-15,0-10 16,-17 10-16,-1-1 15,-16 9-15,-1 9 16,0-9-16,1 0 16,-1 0-16,0-9 15,9 0 1,0 9-16,0-8 16,9 7-16,8 1 15,1-8-15,-1-1 16,-8 0-16,-1-8 15,-8 8-15,-8 1 16,-1-1-16,-8 9 16,-1-9-16,-8-8 15,9 0 1,-1-1-16,1-16 16,0-1-16,-1-17 15,1 0-15,17-17 16,0-1-16,17 10 15,18-1-15,17-8 16,35-18-16,-44 35 16</inkml:trace>
  <inkml:trace contextRef="#ctx0" brushRef="#br2" timeOffset="-49491.96">17967 16306 0,'0'0'0,"0"0"15,0 0-15,-9 0 16,0 26-16,-17 9 15,0 17-15,-9 0 16,1-9 0,16-8-16,18-18 15,0-8-15,0-1 16,0 1-16,0-9 16,9 0-16,113-260 15,-122 260-15,0 0 16,0 0-16,0 0 15,17 0-15,0 18 16,18 16 0,9 10-16,8 8 15,0-1-15,-35-33 16</inkml:trace>
  <inkml:trace contextRef="#ctx0" brushRef="#br2" timeOffset="-47155.81">18592 14817 0,'0'0'0,"0"0"0,0 0 0,0 0 16,0 0-16,17 0 15,9 0-15,9 0 16,17 0-16,-8 0 15,8 0-15,-18 8 16,-16 1 0</inkml:trace>
  <inkml:trace contextRef="#ctx0" brushRef="#br2" timeOffset="-47008.7">18566 15154 0,'0'0'0,"0"0"0,0 0 0,0 0 15,0 0-15,26 0 16,17 18-16,53 8 16,-27 0-1</inkml:trace>
  <inkml:trace contextRef="#ctx0" brushRef="#br2" timeOffset="-46009.07">20641 12755 0,'0'0'0,"0"0"15,0 0-15,0 0 16,0 0-16,0 0 16,0 0-16,0 0 15,-8 26 1,-1 35-16,0 26 16,-17 51-16,0 35 15,0 18-15,9 8 16,-1 9-16,1 9 15,0-1-15,-1-8 16,18 8-16,0 18 16,0 17-16,9 1 15,8-1 1,9 0-16,9 26 16,0 17-16,0-34 15,17-35-15,8-17 16,10-34-16,8-10 15,0-25 1,-8-44-16,25-26 0,1-43 16,-53-17-1</inkml:trace>
  <inkml:trace contextRef="#ctx0" brushRef="#br2" timeOffset="-45408.93">21327 12998 0,'-8'-9'0,"-1"-8"0,0 8 15,1 1-15,-1-1 16,0 0-1,1 9-15,-1 0 16,0 9-16,-17 17 16,-9 52-16,1 60 15,8 36 1,8 25-16,18-9 16,0-8-16,9-9 15,17-43-15,9-17 16,17-9-16,9-26 15,8-26-15,-43-26 16</inkml:trace>
  <inkml:trace contextRef="#ctx0" brushRef="#br2" timeOffset="-44957.31">23611 12816 0,'0'0'0,"0"0"16,0 0-16,26 17 15,18 18-15,16 17 16,27 17-16,9 18 15,-1 8-15,-8 18 16,-26-1-16,-9 27 16,-35 25-16,-17 44 15,-34 0 1,-18-26-16,-27 0 16,-16-35-16,51-86 15</inkml:trace>
  <inkml:trace contextRef="#ctx0" brushRef="#br2" timeOffset="-42385.51">21822 13145 0,'0'0'0,"0"0"0,-8 0 16,-1-9-16,0 9 16,1 0-16,-1 0 15,0 0-15,1 18 16,-10 8-1,1 26-15,-1-9 16,18 0-16,9 1 16,8-1-1,10-17-15,7 0 0,1-17 16,0-9-16,8-9 16,9-26-1,-8-8-15,-18 8 16,-18 1-16,1-10 15,-18 10-15,-17 16 16,-8 1-16,-27 17 16,17 0-16,36 0 15</inkml:trace>
  <inkml:trace contextRef="#ctx0" brushRef="#br2" timeOffset="-41955.43">22804 12937 0,'0'0'0,"0"0"16,0 0-16,0 0 15,0 26-15,0 18 16,-9 34 0,0 25-16,9-7 15,0-53-15</inkml:trace>
  <inkml:trace contextRef="#ctx0" brushRef="#br2" timeOffset="-41671.95">21996 13760 0,'0'0'0,"0"0"0,0 0 0,0 0 15,0 17 1,0 18-16,0 17 16,-9 0-16,1 0 15,8-9-15,0-8 16,0 8-16,0-8 15</inkml:trace>
  <inkml:trace contextRef="#ctx0" brushRef="#br2" timeOffset="-41342.73">22856 13682 0,'0'0'0,"0"0"0,0 0 16,-9 17-16,0 9 15,-8 18-15,0 8 16,-1 0-16,18-9 16,0 0-1,9-17-15,8 0 0,9-17 16,9 0-16,8-18 15,1 0 1,-18-8-16,0-9 16,-9-9-16,-8-8 15,-26 0-15,-9 8 16,-27 18-16,10 34 16,26 0-16</inkml:trace>
  <inkml:trace contextRef="#ctx0" brushRef="#br2" timeOffset="-40773.82">21518 15120 0,'0'0'0,"0"0"16,-8 17-16,-1 9 15,-8 35-15,-1 34 16,10 26 0,8 9-16,8 0 15,18 0-15,9-9 16,17-17-16,9-17 15,8-27-15,44-25 16,26-26-16,-78-9 16</inkml:trace>
  <inkml:trace contextRef="#ctx0" brushRef="#br2" timeOffset="-39637.62">22074 15007 0,'0'0'16,"-9"0"-16,1 9 0,-10 17 15,1 8-15,0 18 16,-1 0-16,10-8 15,8-1-15,0 0 16,17-17-16,9 0 16,9-17-16,17 0 15,0-18 1,0-17-16,-9 0 16,-16-9-16,-1-8 15,-9-9-15,-8 17 16,-18 1-16,0-1 15,1 18-15,-10 0 16,1 17-16,8 8 16,9 9-16</inkml:trace>
  <inkml:trace contextRef="#ctx0" brushRef="#br2" timeOffset="-39304.37">22682 15163 0,'0'0'0,"0"0"0,0 0 16,0 0-16,17 0 15,18 0-15,43 0 16,26 0-16,-60 0 15</inkml:trace>
  <inkml:trace contextRef="#ctx0" brushRef="#br2" timeOffset="-38942.88">23003 15406 0,'0'0'0,"0"0"0,0 0 16,0 0-16,0 0 16,0 0-16,0-9 15,0 0-15,18-17 16,-1 0-16,9-8 16,0-1-16,-9 18 15,-8-1-15,0 1 16,0 8-1,-1 9-15,-8 0 16,0 0-16,18 18 16,-1 8-16,0 0 15,1 0-15,-1 0 16,0-18-16,1 1 16,8 0-1,26-18-15,-26 9 16</inkml:trace>
  <inkml:trace contextRef="#ctx0" brushRef="#br2" timeOffset="-38824.78">23290 14765 0,'0'0'0,"0"0"15,0 0-15,0 0 16,0 0-16,0 8 16,0 18-1,9-8-15</inkml:trace>
  <inkml:trace contextRef="#ctx0" brushRef="#br2" timeOffset="-38334.25">22057 16194 0,'0'0'0,"0"0"0,0 0 16,0 0-16,0 0 16,0 0-16,17-9 15,0 0 1,18-17-16,0-17 16,8 0-16,-17 8 15,0 1 1,-17 16-16,0 1 0,0 8 15,-1 9-15,-8 0 16,9 18 0,0-1-16,8 9 15,0 8-15,1-8 16,-1 0-16,9-8 16,26-10-16,-26 1 15</inkml:trace>
  <inkml:trace contextRef="#ctx0" brushRef="#br2" timeOffset="-38191.68">22387 15648 0,'0'0'0,"0"0"0,0 0 0,0 0 16,0 9-16,26 8 15,26 9-15,-17-9 16</inkml:trace>
  <inkml:trace contextRef="#ctx0" brushRef="#br2" timeOffset="-37843.52">23290 15752 0,'0'0'0,"0"0"0,0 0 15,-9 0-15,0 0 16,-8 17-16,-9 1 16,0 16-16,0 10 15,9-1-15,-1 0 16,10 1 0,8-19-16,0 1 15,8-17-15,1 0 16,8-1-16,1-8 15,-1-8-15,0-10 16,9-8-16,0-17 16,-17 0-16,-9 0 15,-9 8-15,-17 0 16,9 27-16,17 8 16</inkml:trace>
  <inkml:trace contextRef="#ctx0" brushRef="#br2" timeOffset="-37610">23698 15033 0,'0'0'0,"0"0"15,0 9-15,17 8 16,18 26-16,9 18 15,8 43-15,0 35 16,-26 8-16,-9 35 16,-34 17-16,-35 0 15,0-17 1,26-113-16</inkml:trace>
  <inkml:trace contextRef="#ctx0" brushRef="#br2" timeOffset="-37013.24">22022 16661 0,'0'0'0,"0"0"0,0 0 0,0 0 16,0 0-16,0 0 15,-9 9-15,1 26 16,-18 34-16,0 52 16,-1 35-1,10 35-15,8 17 0,18-9 16,8-35-1,10-8-15,25-35 16,17-25-16,1-44 16,-36-35-16</inkml:trace>
  <inkml:trace contextRef="#ctx0" brushRef="#br2" timeOffset="-34964.39">22152 17198 0,'0'0'0,"0"0"16,0 0-16,0 0 15,0 0-15,0 0 16,9 0-16,8 0 15,1 0 1,-1 0-16,0 0 16,1 0-16,8 0 15,-9 0-15,9 0 16,-8 0-16,-1-8 16,-8 8-16</inkml:trace>
  <inkml:trace contextRef="#ctx0" brushRef="#br2" timeOffset="-34259.36">22369 16843 0,'0'0'0,"0"0"0,0 0 15,0 0-15,0 0 16,0 18-16,0 16 16,0 27-1,-8 8-15,-1 18 16,0-1-16,1-16 15,8-18-15,0-9 16,0-17-16,0-9 16,0-8-16,0 0 15,0-18-15,0-8 16,-9-27-16,9-16 16,0-10-16,0 1 15,0 26 1,0 8-16,0 18 15,0-1-15,0 1 16,0 17-16,0 0 16,-9 9-16,1 17 15,-1 34-15,0 1 16,-8-9-16,8-9 16,9-17-1,0-8-15,0-10 16,0 1-16,0-9 15,0-9-15,0-8 16,0-26-16,0-18 16,0 0-16,0 9 15,0 18-15,0 16 16,0 1 0,0 8-16,0 9 15,-9 9-15,1 17 16,-1 26-16,0 17 15,-8 1-15,17-10 16,9-16-16,8-10 16,-8-16-16</inkml:trace>
  <inkml:trace contextRef="#ctx0" brushRef="#br2" timeOffset="-33823.85">23281 16895 0,'0'0'0,"0"0"0,0 0 15,0 0-15,0 0 16,0 0 0,-9 9-16,1 17 15,-1 17-15,0 18 16,9 8-16,0 0 16,0-17-16,9-8 15,0-18-15,8 0 16,1-18-16,16-8 15,1-17 1,0-18-16,-9-8 16,0 0-16,-17-18 15,-1 9-15,-16 9 16,-10 8-16,-8 9 16,0 18-16,0 8 15,9 17 1,8-9-16</inkml:trace>
  <inkml:trace contextRef="#ctx0" brushRef="#br2" timeOffset="-33360.25">22500 17692 0,'0'0'0,"-9"0"16,0 17-16,1 9 15,-1 9-15,-8 17 16,17 0-16,0-9 16,0 0-16,17-17 15,0 0-15,9-17 16,9 0-16,0-9 16,8-9-16,1-17 15,-18 0 1,0-17-16,-9 0 15,-17-1-15,-9 1 16,-17 8-16,0 18 16,0 0-16,9-1 15,0 10-15,8 8 16</inkml:trace>
  <inkml:trace contextRef="#ctx0" brushRef="#br2" timeOffset="-33157.43">23099 17857 0,'0'0'0,"0"0"15,0 0-15,17 0 16,1 0-16,16-9 15,27 0-15,43-8 16,-34 8-16</inkml:trace>
  <inkml:trace contextRef="#ctx0" brushRef="#br2" timeOffset="-32955.02">23724 17562 0,'0'0'0,"0"0"0,0 17 16,0 9-1,0 35-15,0 8 16,0 9-16,0 0 16,0-17-16,9-35 15,-9-18-15</inkml:trace>
  <inkml:trace contextRef="#ctx0" brushRef="#br2" timeOffset="-32577.61">23958 16843 0,'0'0'0,"0"0"0,0 0 16,18 18-16,8 25 15,9 18 1,17 42-16,0 36 16,-17 8-16,-9 26 15,-18 1-15,-16-36 16,-18-17-16,8-17 16,1-26-16,17-43 15</inkml:trace>
  <inkml:trace contextRef="#ctx0" brushRef="#br2" timeOffset="-32043.7">24254 12634 0,'0'0'0,"8"26"15,18 87-15,35 103 16,17 61-16,18 27 16,8 33-16,-8 44 15,-18 0 1,-35 1-16,-25 42 16,-44 96-16,-53-10 15,-33-42-15,-36 17 16,-17-52-16,35-147 15,-35 0-15</inkml:trace>
  <inkml:trace contextRef="#ctx0" brushRef="#br0" timeOffset="21965.63">21162 10417 0,'0'0'0,"0"0"0,0 0 15,0 0-15,0 0 16,0 0-16,0 0 16,0 0-16,0 0 15,18 0 1,16 0-16,10 0 16,8 0-16,-9 0 15,9 0-15,-8 0 16,-9 0-16,17 9 15,0-1-15,-35-8 16</inkml:trace>
  <inkml:trace contextRef="#ctx0" brushRef="#br0" timeOffset="22255.49">21102 10850 0,'0'0'0,"0"0"0,0 0 16,0 0-16,0-9 16,0 1-16,0 8 15,0-9-15,17 0 16,0 1-16,1-1 15,16 0-15,1 9 16,9 0 0,-1 0-16,9 0 15,-9 18-15,-25-10 16</inkml:trace>
  <inkml:trace contextRef="#ctx0" brushRef="#br0" timeOffset="23319.29">22743 10443 0,'0'0'0,"0"0"0,0 0 16,0-9-1,0 1-15,0-1 16,-9 0-16,0 1 15,1-1-15,-1 0 16,0-8-16,-8 0 16,-9-1-16,-9 1 15,-8 0-15,-1 17 16,1 0 0,0 8-16,-10 10 15,1 8-15,0 8 16,0 18-16,9 18 15,17-10-15,8-16 16,10-1-16,8 0 16,0-17-16,17 0 15,0-17 1,18-1-16,0-16 16,26-18-16,17-26 15,-17-9-15,-18 9 16,-8 0-16,-9 18 15,-18 16-15,1 1 16,0 8-16,-1 9 16,-8 0-1,0 0-15,-8 35 16,-10 26-16,10 25 16,8-8-16,0-17 15,17-9-15,9-18 16,9-8-16,-18-8 15</inkml:trace>
  <inkml:trace contextRef="#ctx0" brushRef="#br0" timeOffset="23715.65">22882 10876 0,'0'0'0,"0"0"15,0 0-15,0 0 16,-9 0-16,0 0 16,1 0-16,-1 9 15,0 8 1,1 9-16,8 0 0,0 0 15,0 0 1,17-9-16,0-8 16,9 0-16,9-9 15,0-9-15,-9 0 16,0-8-16,-9-9 16,-8 0-16,0 0 15,-18-9 1,-17 9-16,0 9 15,-18 8-15,10 9 16,25 9-16</inkml:trace>
  <inkml:trace contextRef="#ctx0" brushRef="#br0" timeOffset="24082.15">23264 9880 0,'0'0'0,"0"0"0,0 0 15,-9 9-15,-8 17 16,-9 69-16,-18 35 15,27-78-15</inkml:trace>
  <inkml:trace contextRef="#ctx0" brushRef="#br0" timeOffset="24617.44">23698 10356 0,'0'-8'0,"0"8"0,0 0 16,0 0-16,0 0 15,0 0-15,0 0 16,0 0-16,0-9 16,17 0-16,18 1 15,9-1 1,8-8-16,0-1 0,-9 1 15,1 0 1,-18 8-16,0 9 16,-18 9-16,1-1 15</inkml:trace>
  <inkml:trace contextRef="#ctx0" brushRef="#br0" timeOffset="24918.39">23776 10348 0,'0'0'0,"0"0"16,0 0-16,0 0 15,0 0-15,0 0 16,0 0-16,0 0 16,0 17-16,0 0 15,-9 9 1,9 26-16,0 9 15,-8 0-15,8-1 16,-9 1-16,9-18 16,0 0-16,0-17 15,0 0 1,0-8-16,0-1 16,0 0-16,0-8 15,0-9-15,0 0 16</inkml:trace>
  <inkml:trace contextRef="#ctx0" brushRef="#br0" timeOffset="25148.19">23464 10971 0,'0'0'0,"0"0"0,0 0 15,0 0-15,0 0 16,0 0-16,17 0 15,0 0-15,27 0 16,8 0-16,17 0 16,9-8-1,-8 8-15,-9 0 0,-9 0 16,-26 0 0</inkml:trace>
  <inkml:trace contextRef="#ctx0" brushRef="#br0" timeOffset="26014.92">23611 10417 0,'0'0'0,"0"0"0,0 0 16,-9-9-1,-8 1-15,0 8 16,8 0-16,0 0 16,1 0-16,-1 0 15,9 0-15,0 0 16,0 0-16,0 0 16,0 0-16,0 0 15,0 0 1,0 0-16,0-9 15,17 0-15,9 1 16,9-1-16,26 0 16,8-8-16,1-9 15,-1 9-15,-8 8 16,-35 9-16</inkml:trace>
  <inkml:trace contextRef="#ctx0" brushRef="#br0" timeOffset="30651.01">24488 10815 0,'-8'-8'0,"-1"-1"15,9 9-15,0-9 16,0 1-16,17-1 15,1 0-15,25-8 16,26 0-16,10 0 16,-10-1-1,9 10-15,-17-1 16,17 9-16,18 9 16,-44-1-16</inkml:trace>
  <inkml:trace contextRef="#ctx0" brushRef="#br0" timeOffset="30950.46">24853 10460 0,'0'0'0,"0"0"0,0 0 16,0 0-1,0 0-15,0 0 16,0 9-16,9 26 16,-9 17-16,-9 17 15,9 0-15,0-8 16,0 8-16,17 18 15,1-27 1</inkml:trace>
  <inkml:trace contextRef="#ctx0" brushRef="#br0" timeOffset="34247.36">26095 10833 0,'0'0'0,"0"-9"0,0 9 0,0-9 15,0 1-15,0-10 16,8 1-16,-8 0 15,0-1 1,0 1-16,0 0 16,-8 0-16,-1-1 15,0 1-15,1 0 16,-10-1-16,1 1 16,-9 0-16,0 8 15,0 9 1,0 0-16,8 0 15,-8 17-15,-8 1 16,-1 16-16,0 1 16,9 0-16,9 8 15,-1 0-15,18-8 16,0 8-16,9-17 16,8 0-16,1 0 15,-1-17 1,18-1-16,17-16 15,0-10-15,17-25 16,-8 0-16,0-9 16,-18 0-16,-16 17 15,-1 18-15,-18 0 16,1-1 0,0 18-16,-9 0 15,0 9-15,0 17 16,0 17-16,0 18 15,8 8-15,10-8 16,-1-9-16,0-9 16,1-8-16,-10-18 15</inkml:trace>
  <inkml:trace contextRef="#ctx0" brushRef="#br0" timeOffset="34683.96">25556 10296 0,'0'0'0,"0"0"15,0 0-15,0 0 16,0 0-16,18 0 15,-1 0-15,26 0 16,10 0-16,7 0 16,1-9-1,0 9-15,-9 0 16,-9 0-16,1 0 16,8 9-16,9 8 15,-18-8-15,-25-1 16</inkml:trace>
  <inkml:trace contextRef="#ctx0" brushRef="#br0" timeOffset="34870.07">25956 10036 0,'0'0'0,"0"0"0,0 0 15,0 0-15,0 0 16,0 0-16,0 9 15,17 8 1,9 18-16,9 8 16,8 0-16,18 18 15,-35-35-15</inkml:trace>
  <inkml:trace contextRef="#ctx0" brushRef="#br0" timeOffset="35264.17">26755 10114 0,'0'0'0,"0"0"16,0 0-16,0 0 16,-9 0-16,-8 26 15,-18 35-15,-26 34 16,35-35 0</inkml:trace>
  <inkml:trace contextRef="#ctx0" brushRef="#br0" timeOffset="36315.99">26928 10859 0,'0'0'0,"0"0"16,0 0-16,0 0 15,0 0-15,0 0 16,0 0-1,0 0-15,0 0 16,0 0-16,9 0 16,0 0-16,-9 0 15,0-9-15,0 9 16,0 0-16,0 0 16,0 0-1,0 0-15,0 0 16,0 0-16,0 0 15</inkml:trace>
  <inkml:trace contextRef="#ctx0" brushRef="#br0" timeOffset="38780.09">27753 10426 0,'0'0'0,"0"0"16,0 0-16,0 0 15,18 0-15,-1 0 16,0 0-16,27 0 16,17 17-16,-1 0 15,1 1 1,-17-1-16,-18-8 15,0 8-15,-18 0 16,1 1-16,0-1 16,-18 18-16,-26-1 15,-8 10-15,-18-1 16,-17 0-16,0 0 16,8 1-16,10-18 15,7 8 1,19 1-16,-1-9 15,18 0-15,8 0 16,9 0-16,9-9 16,17 9-16,34 0 15,19-8-15,16-10 16,1-16 0,-10-18-16,-7 0 15,-19-9-15,-7 9 16,-27 0-16,-9 9 15,-8-1-15,-18 1 16,-8-9-16,-18 0 16,-26 9-16,0-1 15,-8 18 1,17 0-16,17 0 16,26 0-16</inkml:trace>
  <inkml:trace contextRef="#ctx0" brushRef="#br0" timeOffset="39197.93">27510 10270 0,'0'0'0,"0"0"0,0 0 0,0 0 16,18 0-16,8-9 16,17 0-1,26 1-15,18-9 16,9-1 0,-9 1-16,-9 8 0,0 1 15,9-10 1,0 1-16,-9 0 15,-52 17-15</inkml:trace>
  <inkml:trace contextRef="#ctx0" brushRef="#br0" timeOffset="39415.4">28231 10001 0,'0'0'0,"0"0"16,0 0-16,0 0 16,0 0-16,0 0 15,0 0-15,0 0 16,17 26-16,18 18 16,17 34-16,-17-26 15</inkml:trace>
  <inkml:trace contextRef="#ctx0" brushRef="#br2" timeOffset="44595.52">25001 11768 0,'0'-9'0,"0"9"15,0 0-15,0 0 16,0 0-16,0 0 16,0 0-16,0 0 15,0 0-15,0 18 16,8 25-16,10 44 16,-10 51-1,1 35-15,0 9 16,-9 9-16,8-1 15,-8-8-15,9-9 16,-9-8-16,0 0 16,0-1-16,9-17 15,-1 18-15,1-9 16,-9-9 0,0 9-16,9 0 15,-1-18-15,-8 10 16,9-1-16,0-17 15,-1 8-15,-8 1 16,9-9-16,0 26 16,8 8-16,-8-34 15,0-17 1,-9 17-16,8 0 16,1-9-16,-9-9 15,0 1-15,0 0 16,9-18-16,-9-9 15,0 1 1,0 8-16,-9 1 0,9-18 16,0 8-1,-9 1-15,9 8 16,0 0-16,0-17 16,0-8-16,9 8 15,0-9-15,-1 9 16,-8 0-1,9-9-15,0 0 16,-9-8-16,0-9 16,0 8-16,0 10 15,0-10-15,0-8 16,0 9-16,8 17 16,10-17-16,-10-10 15,1 1-15,0-8 16,-1-10-16,-8-16 15,0-10 1,9-8-16</inkml:trace>
  <inkml:trace contextRef="#ctx0" brushRef="#br2" timeOffset="45849.01">26407 13085 0,'0'0'0,"0"-9"16,0 0-1,0 1-15,0-1 0,0 0 16,0 1-16,0-1 16,0-17-1,-8 9-15,-1-1 16,0 1-16,1 0 16,-10-1-16,1 1 15,-9 8-15,0 9 16,-9 18-16,-8-1 15,8 18-15,0-1 16,0 10 0,9 8-16,9 8 15,17-17-15,0 1 16,17-18-16,1 0 16,16-18-16,1-16 15,17-10 1,0-16-16,0-10 0,-8-8 15,-18 18 1,0-1-16,-17 18 16,-1 0-16,1 8 15,0 9-15,-9 0 16,0 0-16,0 26 16,8 17-16,10 18 15,8-1-15,0-8 16,9-17-1,8 0-15,9-35 16,-26-9-16</inkml:trace>
  <inkml:trace contextRef="#ctx0" brushRef="#br2" timeOffset="46194.85">25930 12652 0,'0'0'0,"0"0"15,0 0-15,0 0 16,0 0-16,0-9 16,26 0-16,17 1 15,27-1-15,16 0 16,1 1 0,-9-1-16,1 0 15,-19 1-15,1 8 16,0 8-16,-35-8 15</inkml:trace>
  <inkml:trace contextRef="#ctx0" brushRef="#br2" timeOffset="46366.8">26442 12253 0,'0'0'0,"0"0"16,0 0-16,0 0 15,0 26-15,17 17 16,1 9-16,8 0 16,17 9-1,-8-26-15</inkml:trace>
  <inkml:trace contextRef="#ctx0" brushRef="#br2" timeOffset="46696.49">27119 12530 0,'0'0'0,"0"0"16,0 0-16,-8 0 16,-10 26-16,-8 26 15,-26 35-15,9 17 16,34-61-1</inkml:trace>
  <inkml:trace contextRef="#ctx0" brushRef="#br2" timeOffset="47195.4">27276 13007 0,'0'0'0,"0"0"15,0 0-15,0 0 16,0 0-16,0 0 16,0 0-16,0-9 15,17 0-15,9 1 16,9-1-16,8 0 16,9 1-1,-8-10-15,-1 10 16,-8-1-16,-18 9 15</inkml:trace>
  <inkml:trace contextRef="#ctx0" brushRef="#br2" timeOffset="47399.66">27198 13136 0,'0'0'0,"0"0"0,0 0 15,0 0-15,0 0 16,8 0-16,10 0 16,16 0-16,18 9 15,9-18 1,9 1-16,8-1 16,-43 9-16</inkml:trace>
  <inkml:trace contextRef="#ctx0" brushRef="#br2" timeOffset="50697.09">28222 13041 0,'0'0'16,"0"-8"-16,9-10 0,-9 1 0,0 0 15,0-9-15,0 8 16,-9 1-16,1 0 16,-1-1-1,0 1-15,-8 0 16,-1 8-16,1 9 16,0 0-16,-9 9 15,0 8-15,0 18 16,-9 8-16,17 9 15,1 0-15,17 0 16,0-9 0,9 0-16,-1-17 15,10-8-15,-1-10 16,18-16-16,0-1 16,17-17-16,-9-17 15,1 0-15,-10-1 16,-8 1-16,0 8 15,-17 18 1,0 8-16,-9 9 16,0 0-16,0 0 15,-9 18-15,9 25 16,0 18-16,0 16 16,9-7-16,8-18 15,-8-9-15,17 0 16,0 1-16,-9-27 15</inkml:trace>
  <inkml:trace contextRef="#ctx0" brushRef="#br2" timeOffset="50929.79">28604 13154 0,'0'0'0,"0"0"0,0 0 16,0 0-16,0 8 15,0 18-15,0 18 16,0 8-16,0 0 16,0-9-16,0-8 15,0-18 1</inkml:trace>
  <inkml:trace contextRef="#ctx0" brushRef="#br2" timeOffset="51304.7">28674 12366 0,'0'0'0,"0"0"15,0 0-15,0 0 0,-9 17 16,-8 9 0,-18 35-16,9-1 15,26-34-15</inkml:trace>
  <inkml:trace contextRef="#ctx0" brushRef="#br2" timeOffset="51984.78">28847 12955 0,'0'0'0,"0"0"0,0 0 15,0 0 1,18 0-16,-1 0 15,1 8-15,8 1 16,0 0-16,-9-1 16,0 10-16,-8-1 15,0 0-15,-1 1 16,-16 8-16,-1 8 16,0 1-16,-8 8 15,8-17 1,1 0-16,-1-9 15,9-8-15,0 0 16,0-1-16,0-16 16,9 8-16</inkml:trace>
  <inkml:trace contextRef="#ctx0" brushRef="#br2" timeOffset="52196.15">29134 12920 0,'0'-9'0,"0"1"16,0-1-16,0 0 15,0 9-15,0 0 16,0 0-16,0 0 16,0 18-16,-9 8 15,1 8-15,-1 10 16,0 8 0,9 0-16,0 8 15,9-17-15,8-17 16,18 9-16,17 8 15,-17-25-15</inkml:trace>
  <inkml:trace contextRef="#ctx0" brushRef="#br2" timeOffset="52461.65">29169 12470 0,'0'0'0,"0"0"0,0 0 16,0 0-1,0 0-15,-9 0 0,-8 26 16,-9 8 0,-9 18-16,0 0 15,0 0-15,27 9 16,8-9-16,0-35 15,0-8 1</inkml:trace>
  <inkml:trace contextRef="#ctx0" brushRef="#br2" timeOffset="52592.49">29186 12556 0,'0'0'0,"0"0"15,0 0-15,0 18 16,17-1-16,10 18 15,16-1-15,-17-17 16</inkml:trace>
  <inkml:trace contextRef="#ctx0" brushRef="#br2" timeOffset="52994.63">29412 13033 0,'0'0'16,"0"0"-16,0 0 0,0 0 16,0 0-16,17 0 15,1 0-15,16 0 16,10 0-1,8 0-15,17-9 16,-8 9-16,-9 0 16,-8 9-16,-27-1 15</inkml:trace>
  <inkml:trace contextRef="#ctx0" brushRef="#br2" timeOffset="53183.64">29612 12799 0,'0'0'0,"0"0"0,0 8 15,0 18-15,0 18 16,8 25-16,1 26 16,-9 9-1,9-9-15,-1-8 16,10-44-16</inkml:trace>
  <inkml:trace contextRef="#ctx0" brushRef="#br2" timeOffset="53861.03">30437 13041 0,'0'-8'0,"0"-1"0,0 0 16,0 1-16,0-1 15,0 0-15,0 1 16,0-1-16,0 0 15,-9 9-15,0 0 16,-8 0 0,-9 18-16,-9-1 15,0 18-15,1-9 16,8 8-16,8 9 16,9 1-16,9-18 15,9 0-15,0-18 16,0 1-1,8 0-15,9-18 16,9 0-16,-9-17 16,0-8-16,0-1 15,-17 9-15,-1 9 16,1 0-16,0 8 16,-9 9-16,0 0 15,0 0-15,0 17 16,0 9-16,0 26 15,0-9 1,8 1-16,10 8 16,-10-26-16</inkml:trace>
  <inkml:trace contextRef="#ctx0" brushRef="#br2" timeOffset="54296.04">30680 13111 0,'0'0'0,"0"0"16,0 0-16,0 0 16,0 0-16,0 0 15,0 0-15,8 8 16,1 1-16,0-1 16,-1 1-1,1 8-15,-9 1 16,0-1-16,-9 9 15,1 0-15,-1-9 16,0 1-16,9-1 16,0-8-16,0 8 15,0-8-15,0-1 16,0 1-16,18 0 16,-1 8-1,9-8-15,-8-1 16</inkml:trace>
  <inkml:trace contextRef="#ctx0" brushRef="#br2" timeOffset="54721.53">30932 12366 0,'0'0'0,"0"0"0,0 0 16,0 0-16,-9 26 15,0 17-15,-8 9 16,17-26 0</inkml:trace>
  <inkml:trace contextRef="#ctx0" brushRef="#br2" timeOffset="55463.5">31070 13024 0,'0'0'0,"0"0"15,0 0-15,0 0 16,0 0-16,0 0 16,0 17-16,0 1 15,0 16-15,0 1 16,9 8-16,0 0 16,0-17-16,-1 0 15,1-17 1,8 0-16,1-9 15,-1-9-15,9-8 16,0-9-16,0-18 16,0 10-16,-8-1 15,-10 18-15,1 0 16,0 17-16,-9 0 16,0 8-16,8 27 15,1 34 1,0 26-16,-1 18 15,-8 0-15,0-10 16,-8-25-16,-1-26 16,9-8-16,-9-18 15,1-18 1,-1 1-16,-8 0 16,-18-18-16,-17-17 15,8-17-15,10-18 16,-1 9-16,0 9 15,9-18-15,17 27 16</inkml:trace>
  <inkml:trace contextRef="#ctx0" brushRef="#br2" timeOffset="55668.45">31244 12634 0,'0'0'0,"0"0"16,0 0-16,0 0 16,0 0-16,0 9 15,0 8 1,-9 9-16,-8 26 16,0 17-16,-1-8 15,10-35-15</inkml:trace>
  <inkml:trace contextRef="#ctx0" brushRef="#br2" timeOffset="55846.75">31427 12652 0,'0'0'0,"0"0"0,0 0 16,0 0-16,17 17 15,0 0 1,27 35-16,-10-9 16</inkml:trace>
  <inkml:trace contextRef="#ctx0" brushRef="#br2" timeOffset="56377.88">31609 13240 0,'0'0'0,"0"0"0,0 0 15,0 0 1,0 0-16,9 0 15,8 0-15,18 0 16,-1 0-16,19-8 16,25-1-16,0-8 15,-52 17-15</inkml:trace>
  <inkml:trace contextRef="#ctx0" brushRef="#br2" timeOffset="56595.85">31809 13041 0,'0'0'0,"0"0"0,0 18 16,0 8 0,0 25-16,0 19 15,-9-1-15,0 0 16,9-8-16,0-18 15,0-8-15,0-9 16,0-17-16</inkml:trace>
  <inkml:trace contextRef="#ctx0" brushRef="#br2" timeOffset="57031.11">32425 13067 0,'0'0'0,"0"0"0,0 0 0,0 0 15,0-8 1,-9-1-16,1 9 16,-18 0-16,-9 0 15,-17 17-15,0 1 16,8 25-16,-8 17 15,18 1 1,7-18-16,10-8 0,8-9 16,9-9-1,9-8-15,8 0 16,18-18-16,0 0 16,17-17-16,-9 0 15,1 9-15,-18 0 16,-9 8-16,-8 9 15,-9 0-15,0 0 16,0 17 0,0 9-16,0 9 15,0 8-15,0-8 16,9 0-16,8-9 16,-8-18-16</inkml:trace>
  <inkml:trace contextRef="#ctx0" brushRef="#br2" timeOffset="57415.82">32399 13214 0,'0'0'0,"0"0"0,0 0 15,9 0-15,8 0 16,1 9-1,-1 8-15,0 1 16,-8-1-16,0 0 16,-1 1-16,-8-1 15,-8 0-15,-1 1 16,0-1-16,9 0 16,0 1-16,0-1 15,0 0 1,9 1-16,8-1 15,-8 0-15,0 1 16,-1-1-16,1-8 16,-9-1-16,0 1 15,-9 8-15,-17 1 16,9-10-16,0 1 16,-1-1-1,10-8-15</inkml:trace>
  <inkml:trace contextRef="#ctx0" brushRef="#br2" timeOffset="57730.79">32712 12669 0,'0'0'0,"0"0"0,0 0 15,-9 17-15,0 9 16,1 26-16,8-9 16</inkml:trace>
  <inkml:trace contextRef="#ctx0" brushRef="#br2" timeOffset="58864.59">32746 13266 0,'0'0'0,"0"0"0,0 0 16,0 0-1,0 0-15,18 0 16,17 0-16,-1 9 15,10 8-15,-1 1 16,-17-10-16,-17 1 16,0 8-16,-1 1 15,-16-1-15,-1 18 16,0-1 0,-8-8-16,-1 0 15,10 0-15,8-8 16,0 8-16,8 8 15,10 1-15,-9-1 16,-1-8 0,1 0-16,0 0 15,-9 0-15,-9-8 16,0 8-16,1-9 16,-1 0-16,0-8 15,0 0-15,1-1 16,-1 1-16,0-9 15,1-9-15,-10-17 16,1 0-16,0-17 16,-1 0-16,18 34 15</inkml:trace>
  <inkml:trace contextRef="#ctx0" brushRef="#br2" timeOffset="59093.76">32981 12981 0,'-9'8'0,"1"10"0,-10 8 0,1 0 15,-1-9-15,10-8 16,8-1-16</inkml:trace>
  <inkml:trace contextRef="#ctx0" brushRef="#br2" timeOffset="59228.58">33146 13136 0,'0'0'0,"0"0"0,26 18 16,148 77-16</inkml:trace>
  <inkml:trace contextRef="#ctx0" brushRef="#br2" timeOffset="59761.68">27449 14323 0,'0'0'0,"0"0"15,0 0-15,0 0 16,0 0-16,0 0 15,18 0-15,8 0 16,35 0-16,8 0 16,35 9-1,9 17-15,-69-18 16</inkml:trace>
  <inkml:trace contextRef="#ctx0" brushRef="#br2" timeOffset="59903.25">27406 14583 0,'0'0'0,"0"0"0,0 0 15,17 8 1,9 1-16,35 0 16,-17-1-16</inkml:trace>
  <inkml:trace contextRef="#ctx0" brushRef="#br2" timeOffset="60327.17">28691 13847 0,'0'0'0,"0"0"15,0 0-15,0 0 16,0 0-16,0 0 16,0 8-16,-9 10 15,1 16-15,-18 27 16,0 34-16,-9 18 15,0 34 1,0 18-16,9 8 16,9 26-16,8 0 15,18 26-15,8-8 16,18-27-16,9-8 16,8-35-16,26-8 15,9-18-15,-18-69 16,-8-43-16,-26-18 15</inkml:trace>
  <inkml:trace contextRef="#ctx0" brushRef="#br2" timeOffset="60977.12">29325 14055 0,'0'0'0,"0"0"0,0 0 0,-9 0 15,1 0 1,-10 0-16,-8 0 15,0 8-15,-17 10 16,-1 25-16,-8 9 16,18 0-1,7 0-15,10-9 16,17 0-16,0-17 16,17 0-16,1-17 15,-1 0-15,18-18 16,8-8-16,9-9 15,-8 0-15,-18-9 16,0 9-16,-17 9 16,-1 8-16,1 0 15,0 9 1,-9 0-16,0 18 16,0 8-16,8 17 15,1 9-15,0 0 16,8 0-16,-8-9 15,8-8-15,9-1 16,-17-25 0</inkml:trace>
  <inkml:trace contextRef="#ctx0" brushRef="#br2" timeOffset="61134.64">29594 14401 0,'0'0'0,"0"0"15,0 0-15,0 9 16,0 8-16,0 9 16,0 9-1,0-9-15,-8 8 16,8-8-16</inkml:trace>
  <inkml:trace contextRef="#ctx0" brushRef="#br2" timeOffset="61331">29698 13751 0,'0'0'0,"0"0"0,0 0 15,-8 18-15,-1 25 16,0 18-16,1-9 15,-1-26 1</inkml:trace>
  <inkml:trace contextRef="#ctx0" brushRef="#br2" timeOffset="61960.57">29429 15120 0,'0'0'0,"0"0"0,0 0 16,0 0-16,0 0 16,0-9-1,0 0-15,-8 1 16,-1-1-16,-8 9 15,-18 0-15,0 17 16,0 1-16,1 8 16,8 8-16,8 1 15,1 0-15,8-9 16,9 0 0,0-9-16,0-8 15,17-1-15,1 1 16,8-18-16,9 1 15,8-18-15,0 0 16,-16 8-16,-1 1 16,-18 0-16,1 8 15,0 0-15,-1 9 16,-8 0 0,0 9-16,9 17 15,0 9-15,8 17 16,0-9-16,1-8 15,-1 8-15,-8-8 16</inkml:trace>
  <inkml:trace contextRef="#ctx0" brushRef="#br2" timeOffset="62293.82">29664 15232 0,'0'0'0,"0"0"0,0 0 16,0 0-16,8 0 16,1 0-16,8 9 15,-8 0 1,0-1-16,0 10 16,-1-1-16,1 0 15,-9 1-15,-9-1 16,1 0-16,-1 9 15,0 0-15,0-8 16,9-10 0,0 10-16,0-10 15,9 1-15,9 0 16,-1-1-16,9-8 16,9-8-16,-18 8 15</inkml:trace>
  <inkml:trace contextRef="#ctx0" brushRef="#br2" timeOffset="62460.45">29924 14756 0,'0'0'0,"0"0"16,0 0-16,0 0 15,-8 17-15,-1 18 16,0 34-16,-8 53 15,17-53 1</inkml:trace>
  <inkml:trace contextRef="#ctx0" brushRef="#br2" timeOffset="63126.95">29681 16046 0,'0'0'0,"0"0"0,0 0 16,-9 0-16,1 0 16,-1 0-16,0 0 15,-17 9-15,0 8 16,-8 9-16,-1 9 16,0 0-1,18-1-15,8 1 16,9-9-16,0 0 15,0-17-15,9-1 16,8 1-16,0-18 16,18 1-1,0-10-15,-9 1 0,0 0 16,-9 8 0,-8 0-16,0 1 15,-1 8-15,1 0 16,8 17-16,1 18 15,-1 17-15,1 0 16,-1-9-16,0-8 16,9-9-1,-8-18-15</inkml:trace>
  <inkml:trace contextRef="#ctx0" brushRef="#br2" timeOffset="63698.03">29959 16220 0,'0'0'0,"0"0"0,0 0 16,0 0-16,0 0 15,0 0 1,0 0-16,9 0 16,-1 8-16,1 1 15,0 0-15,-1-1 16,1 1-16,0 0 16,-9-1-16,0 10 15,0-1-15,0 9 16,0 0-16,0 0 15,0 0 1,0 0-16,8-9 16,1 1-16,0-1 15,-1 0-15,1 0 16,0 1-16,-9-1 16,-9 0-16,0 1 15,1-1-15,-10-8 16,10-9-1,8 0-15</inkml:trace>
  <inkml:trace contextRef="#ctx0" brushRef="#br2" timeOffset="63911.53">30246 15847 0,'0'0'0,"0"0"0,0 0 16,-9 18-16,-17 25 15,-9 18-15,0-10 16,1-7 0,25-18-16</inkml:trace>
  <inkml:trace contextRef="#ctx0" brushRef="#br2" timeOffset="64461.34">30246 13985 0,'0'-8'0,"0"-1"0,0 0 15,0 1-15,0-1 16,0 9-1,0 0-15,0 0 0,17 17 16,26 35 0,18 61-16,9 69 15,16 26-15,1-1 16,-9 36-16,-25 8 16,-19-8-16,-16-1 15,-36-8-15,-16-9 16,-27-17-16,-9-52 15,9-44-15,35-51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3:30:57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10742 630 0,'0'0'0,"0"0"0,0 0 0,0 0 15,0 0-15,0 0 16,0 0-16,0 0 16,0 0-16,0 0 15,0 0-15,0 9 16,-9 8-16,9 9 16,-9 9-1,1 17-15,-10 9 16,10 8-1,-1 0-15,0 9 0,-8 0 16,8 0-16,1-17 16,-1-1-16,0-16 15,1-1-15,8-17 16,0-9-16,0-8 16,0 0-1,0-1-15,0-8 16</inkml:trace>
  <inkml:trace contextRef="#ctx0" brushRef="#br0" timeOffset="470.48">10707 605 0,'0'0'0,"0"0"0,0 0 15,0 0-15,0 0 16,0 0 0,0 0-16,0 0 15,0 0-15,0 0 16,9 0-16,-9 0 15,8 8-15,1 1 16,8 8-16,1 9 16,8 9-16,0 8 15,0 9 1,9 17 0,-1 1-16,1-1 0,-9 0 15,9 0 1,-9-8-16,0 0 0,0-1 15,0 1-15,-17-18 16,0 1 0,-1-18-16,1 8 15,0-8-15,-9 0 16,0 0-16,0-9 16</inkml:trace>
  <inkml:trace contextRef="#ctx0" brushRef="#br0" timeOffset="864.43">10620 1297 0,'0'-8'0,"0"-1"16,0 0-16,0 1 15,0-1-15,0 0 16,0 1-16,0-1 15,18 0 1,8 1-16,8-10 16,1 1-16,9 0 15,-1 8-15,-8 0 32,-1 1-32,1 8 0,9 8 0,-27-8 15</inkml:trace>
  <inkml:trace contextRef="#ctx0" brushRef="#br0" timeOffset="2861.56">11480 1020 0,'0'0'0,"0"0"15,0 0-15,0 0 16,-9-8-16,1 8 16,8 0-1,0 0-15,0 0 0,0-9 16,0 0-16,17 1 15,9-1-15,9 0 16,-1 9-16,1-8 16,0-1-1,8 9-15,1 9 16,-10-1-16,-7 1 16,-10 0-16,-8-1 15</inkml:trace>
  <inkml:trace contextRef="#ctx0" brushRef="#br0" timeOffset="3115.8">11541 1349 0,'0'0'0,"0"0"16,-9-8-16,9 8 15,0-9 1,0 0-16,0 1 16,0-1-16,17 0 15,9-8 1,9 0-16,17-1 0,0 1 16,9 0-16,-26 17 15</inkml:trace>
  <inkml:trace contextRef="#ctx0" brushRef="#br0" timeOffset="3666.92">12479 587 0,'0'0'0,"0"0"0,0 0 0,0 0 16,0 0-16,0 0 15,0 0 1,0 0-16,0 0 15,-9 9-15,0 17 16,-8 26-16,-9 43 16,-9 9-16,9 9 15,0-1-15,0-17 16,0-25-16,8-10 16,10-16-1,-1-10-15,9-8 16,0-17-16,0 0 15,9-1-15,-1 1 16,-8-9-16</inkml:trace>
  <inkml:trace contextRef="#ctx0" brushRef="#br0" timeOffset="4043.16">12496 596 0,'0'0'0,"0"0"0,0 0 16,0-9-1,0 1-15,0-1 16,0 9-16,0 0 16,0 0-16,0 0 15,9 0-15,8 9 16,0 8-16,18 26 15,0 9 1,8 17-16,9 18 16,0 0-16,1-1 15,-10 1-15,-8-9 16,-1-18-16,-8-16 16,1-1-16,-19-8 15,1-9-15,0-9 16,-1 0-16,-8-8 15,0 0 1,0-1-16</inkml:trace>
  <inkml:trace contextRef="#ctx0" brushRef="#br0" timeOffset="4306.67">12435 1141 0,'0'0'0,"-9"0"0,1 0 16,8 0-16,0 0 16,0 0-16,0 0 15,0-8-15,17-1 16,1 0-16,16 1 15,10-1-15,34-8 16,0 0 0,-43 17-16</inkml:trace>
  <inkml:trace contextRef="#ctx0" brushRef="#br0" timeOffset="4865.64">12895 630 0,'0'0'0,"0"0"0,0 0 16,0 0-16,-8 0 16,-1 0-1,9 0-15,0 0 16,0 0-16,0 0 15,17-8-15,9-1 16,9 1-16,9-1 16,8-8-16,0-1 15,-9 1-15,-8 8 16,-9 9 0,-9 0-16,1 0 15,-10 0-15</inkml:trace>
  <inkml:trace contextRef="#ctx0" brushRef="#br0" timeOffset="5190.3">13043 405 0,'0'0'0,"0"0"15,0 0-15,0 0 16,0 0-16,0 0 16,0 0-16,0 0 15,9 18-15,8 25 16,0 26-16,-8 26 15,0-8 1,-1-18-16,10 1 16,17 16-1,-9-25-15</inkml:trace>
  <inkml:trace contextRef="#ctx0" brushRef="#br0" timeOffset="14861.54">13781 882 0,'0'0'0,"0"0"0,0 0 0,0 0 0,0 0 15,0-9-15,0 0 16,9 1-16,8-1 16,18 0-16,8-8 15,1-9 1,8 0-16,-9 17 16,-17 1-16,-8 8 15</inkml:trace>
  <inkml:trace contextRef="#ctx0" brushRef="#br0" timeOffset="15210.34">13816 1064 0,'0'0'0,"0"0"0,0 0 16,0-9-16,0 0 15,0 1-15,9-1 16,8 0-16,0 1 15,1-1-15,16 0 16,10 1 0,-1 8-16,1 0 15,8 0-15,-26 8 16</inkml:trace>
  <inkml:trace contextRef="#ctx0" brushRef="#br0" timeOffset="17162.83">14936 405 0,'0'0'0,"0"0"0,0 0 16,0 0-16,0 0 16,0 0-1,0 0-15,-9 0 16,1 18-16,-1 8 15,0 8-15,-17 18 16,9 26-16,0 9 16,-10-1-16,1 1 15,0 0 1,9-9-16,0-18 0,-1 1 16,1-18-1,8-8-15,9-9 16,0 0-16,0-9 15,0-8-15,0-1 16,0-8-16</inkml:trace>
  <inkml:trace contextRef="#ctx0" brushRef="#br0" timeOffset="17525.09">14841 197 0,'0'0'0,"0"0"0,0 0 15,0 0 1,0 0-16,0 0 16,17 18-16,0 16 15,1 1-15,16 17 16,10 17-1,8 18-15,0 17 0,0-9 16,-8 0-16,-1-25 16,-8-10-1,-1 1-15,-8 0 16,1-18-16,-1 0 16,-18-8-16,1-9 15,0-9-15,8 9 16,-8 0-16,-1-17 15</inkml:trace>
  <inkml:trace contextRef="#ctx0" brushRef="#br0" timeOffset="17774.63">14736 960 0,'0'-9'0,"0"-8"0,0 8 16,0 0-16,0 1 15,0 8-15,0 0 16,18 0-16,-1-9 16,18 0-16,17 1 15,0-1-15,17 0 16,1 1-1,-35 8-15</inkml:trace>
  <inkml:trace contextRef="#ctx0" brushRef="#br0" timeOffset="18291.78">15188 388 0,'0'0'0,"0"0"0,0-9 16,0 1-16,0 8 15,0-9 1,26 0-16,9 1 16,8-10-16,9 1 15,0 8-15,9-8 16,-17 0-16,-1 8 15,-8 0-15,-18 9 16,0 0-16</inkml:trace>
  <inkml:trace contextRef="#ctx0" brushRef="#br0" timeOffset="18592.41">15605 310 0,'0'0'0,"0"0"0,0 0 16,0 0-16,0 0 15,0 0-15,-9 0 16,0 17-1,9 9-15,-8 9 0,-1 8 16,9 1-16,0-1 16,0 0-1,0-8-15,0 8 16,9-8-16,-1-27 16</inkml:trace>
  <inkml:trace contextRef="#ctx0" brushRef="#br0" timeOffset="19141">16004 544 0,'-9'-9'0,"-8"1"15,17-1-15,0 0 16,0 1-16,9-1 16,8 0-16,9 1 15,26-1-15,0-8 16,1-9 0,-10 8-16,0 1 15,1 8-15,-18 1 16,-9 8-16</inkml:trace>
  <inkml:trace contextRef="#ctx0" brushRef="#br0" timeOffset="19407.54">16152 223 0,'0'0'0,"0"0"0,0 0 0,0 0 0,0 0 0,0 0 16,0 0-16,0 9 15,0 8-15,8 18 16,1 0-16,0 8 16,0 9-1,-1-9-15,1-8 16,0 0-16,-9-9 15,8-9-15,1-8 16</inkml:trace>
  <inkml:trace contextRef="#ctx0" brushRef="#br0" timeOffset="19644.63">16082 605 0,'0'0'0,"0"0"0,0 0 15,0 0-15,0 0 16,0-9-16,0 0 16,0 1-16,0-1 15,9 0 1,17-8-16,9-9 16,0 0-16,17 0 15,0 0-15,-9 9 16,-17 17-16</inkml:trace>
  <inkml:trace contextRef="#ctx0" brushRef="#br0" timeOffset="19895.8">16108 258 0,'0'0'0,"0"0"0,0 0 0,0 0 16,0 0-1,18 26-15,8 9 16,9-1-16,-1 10 16,10-1-16,8 0 15,-9 1-15,9-10 16,-17-8-1,-26-17-15</inkml:trace>
  <inkml:trace contextRef="#ctx0" brushRef="#br0" timeOffset="20581.18">15570 267 0,'0'0'0,"-9"0"0,1 0 16,8 0 0,0 0-16,0 0 15,0 0-15,0 0 16,0 0-16,17 0 15,9-9-15,17 0 16,10 1-16,7-1 16,1 0-16,-9 9 15,-26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5T04:43:23.12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3005 4701 0,'0'0'0,"-9"0"0,9 0 0,-9 17 0,-8 18 16,-9 26-16,8 43 16,-8 51-1,9 1-15,0-8 16,8-10-16,9-17 15,0-34-15,0-26 16,0-18-16,9-17 16,-1-17-16,-8-1 15</inkml:trace>
  <inkml:trace contextRef="#ctx0" brushRef="#br0" timeOffset="331.72">2840 4779 0,'0'0'0,"0"0"0,0 0 15,0 0-15,17-9 16,18 1 0,25-1-16,10 9 15,8 0-15,0 9 16,-8 8-16,-9 9 15,-18 9-15,-8-1 16,-9 10-16,-18 7 16,-16 27-16,-27 18 15,-17-10-15,-18-8 16,-8-8 0,0-18-16,9-18 15,8-8-15,17-17 16,27-1-16,17-8 15,0 0-15</inkml:trace>
  <inkml:trace contextRef="#ctx0" brushRef="#br0" timeOffset="720.14">3361 5463 0,'-9'-9'0,"9"9"0,0 0 15,0 0-15,0 0 16,0 0-16,9 9 16,8 8-16,0 1 15,1 16-15,-10 10 16,1-1-16,0 0 15,-9-8 1,-9-9-16,0-9 16,1-8-16,-1 0 15,0-1-15,1-16 16,8-18-16,0-9 16,17-17-16,9-9 15,18-8-15,8 0 16,8 8-16,10 18 15,-18 8-15,-26 27 16</inkml:trace>
  <inkml:trace contextRef="#ctx0" brushRef="#br0" timeOffset="1078.64">3821 5489 0,'0'0'0,"0"0"0,-9-9 16,0 9-16,1 0 16,-1 0-16,0 0 15,9 9-15,0 17 16,0 17-16,0 9 16,9-8-16,8-1 15,1-17 1,8 0-16,0-17 15,-9-1-15,1 1 16,8-18-16,0-17 16,0 0-16,-17-17 15,-9-9-15,-9 0 16,-17 17-16,0 9 16,0 9-16,-9 8 15,0 9 1,27 0-16,8 0 15,0 0-15</inkml:trace>
  <inkml:trace contextRef="#ctx0" brushRef="#br0" timeOffset="1565.75">4342 5524 0,'0'0'0,"0"0"0,0 0 0,0 0 16,0 0 0,0 0-16,0 0 15,0 8-15,17 27 16,1 26-16,-10 25 15,1 10-15,0 8 16,-9-1-16,-9-25 16,0 0-16,1-17 15,-10-18 1,-8-8-16,0-9 16,0-9-16,-17-17 15,-9-26-15,-1-52 16,27 26-16</inkml:trace>
  <inkml:trace contextRef="#ctx0" brushRef="#br0" timeOffset="1688.16">4220 5151 0,'0'0'0,"0"0"16,0 0-16,0 0 16,0 0-16,18 18 15,-1-1-15,0-8 16</inkml:trace>
  <inkml:trace contextRef="#ctx0" brushRef="#br0" timeOffset="2499.09">4637 5550 0,'-9'0'0,"1"0"0,-1 0 15,0 0-15,9 0 16,0 0-16,0 0 16,0 8-16,18 10 15,-1-1-15,18 0 16,0-8-16,-1 0 16,1-18-16,8 0 15,-16 1 1,-1-1-16,-9-17 15,-8 9-15,-1-9 16,-8 0-16,-8 8 16,-1 1-16,-8 0 15,-9 17-15,-18 8 16,9 10 0,9 25-16,-8 18 15,-1-1-15,17 1 16,18-9-16,9-9 15,17 1-15,9-10 16,17-8-16,18-8 16,-18-10-1</inkml:trace>
  <inkml:trace contextRef="#ctx0" brushRef="#br0" timeOffset="2815.98">5297 5532 0,'0'0'0,"0"-8"0,0-1 16,-9 0-16,1 1 15,-1-1-15,0 9 16,1 0-16,-18 0 15,0 17-15,0 9 16,-9 35 0,9 8-16,8-25 0,18-1 31,0 0-31,18-17 0,-1 0 16,18 0-16,8-17 15,27 0-15,8-1 16,-43 1-16</inkml:trace>
  <inkml:trace contextRef="#ctx0" brushRef="#br0" timeOffset="3065.3">5297 5420 0,'0'0'0,"0"0"16,0 0-16,17 0 16,10 0-16,16 0 15,26-9-15,1 1 16,-9-1-16,8-17 16,35-9-16,-8 1 15,-44-1-15,-26 26 16</inkml:trace>
  <inkml:trace contextRef="#ctx0" brushRef="#br0" timeOffset="3281.52">5714 4944 0,'0'-9'0,"0"9"0,0 0 15,0 0-15,0 9 16,0 16-1,0 45-15,0 42 16,-9 10-16,1-1 16,8-9-16,0-25 15,0-9-15,8-17 16,1-18-16,0-26 16</inkml:trace>
  <inkml:trace contextRef="#ctx0" brushRef="#br0" timeOffset="3479.3">6070 5506 0,'-9'0'0,"1"0"0,-1 0 16,0 18-16,1 8 16,-1 8-1,0 10-15,9-10 16,0-8-16,0-8 15,9-1-15,0 0 16,-1-17-16,1 0 16</inkml:trace>
  <inkml:trace contextRef="#ctx0" brushRef="#br0" timeOffset="3598.41">6079 5056 0,'0'0'0,"-9"-9"0,0 1 0,1-1 16,8 9-16,0 0 15,0 0-15,0 0 16,8 9-16</inkml:trace>
  <inkml:trace contextRef="#ctx0" brushRef="#br0" timeOffset="4252.1">6522 5463 0,'-9'-9'0,"-17"9"0,0 0 15,0 18-15,0-1 16,0 9-16,0 9 16,8 17-16,9-9 15,9-8-15,0-1 16,9-8-16,9-8 15,-1-10-15,0 1 16,1-18-16,8 1 16,0-18-1,0 0-15,-9-9 16,-8-8-16,0-1 16,-18 10-16,0 16 15,0 1-15,1 0 16,-1 17-16,0 0 15,9 0-15,0 0 16,0 0-16,0 0 16,9 8-1,8 1-15,1 0 16,-1-1-16,9-8 16,0 0-16,-8 9 15,-10 0 1,1-1-16,0 10 15,-1-1-15,1 9 16,0 0-16,-9 0 16,0-17-16,0-1 15,0 1-15,0-9 16,0 0-16,0-9 16,17-17-16,9 0 15,0-8-15,-8 16 16,-10 1-16,1 17 15,0 0 1,-1 0-16,10 0 16,-1 17-16,18 18 15,-9-9-15</inkml:trace>
  <inkml:trace contextRef="#ctx0" brushRef="#br0" timeOffset="4898.17">8024 5056 0,'0'0'0,"0"-9"0,-9 1 16,0-1-16,1 0 15,-10 9-15,-8 0 16,0 18-16,0 8 16,0 43-1,-9 18-15,9-9 16,26 0-16,18-1 15,8-7-15,9-18 16,8-9-16,18-8 16,8-27-16,1-16 15,8-18 1,0-9-16,-17-8 16,-9-35-16,0-17 15,-26-1-15,-17 1 16,-18 17-16,-17 26 15,-9 9-15,-17 25 16,-9 18-16,9 9 16,0 8-16,17 9 15,18 0 1,8-17-16</inkml:trace>
  <inkml:trace contextRef="#ctx0" brushRef="#br0" timeOffset="5365.67">8588 5290 0,'0'0'0,"0"9"16,0 17-16,0 26 15,-8 43-15,-1 26 16,0 9-16,-8 9 15,-1-18-15,10-17 16,-1-18-16,0-25 16,1-18-1,-1-17-15,9 0 16,0-17-16,0 0 16,-9-18-16,1-26 15,8-86-15,0-52 16,26-9-16,8 43 15,1 44-15,9 17 16,-1 26 0,-8 18-16,-1 16 15,-7 18-15,-1 0 16,0 18-16,-9-1 16,-8 17-16,-1 1 15,-16 17 1,-18 0-16,0 0 15,-9-9-15,9-17 16,0-8-16,8-10 16,18-8-16</inkml:trace>
  <inkml:trace contextRef="#ctx0" brushRef="#br0" timeOffset="5781.56">8883 5610 0,'0'0'0,"0"0"16,0 9-16,0 0 15,0-1-15,0 1 16,18 0-16,17-1 16,-1-8-16,1 0 15,0-8 1,0-1-16,-9 0 15,0 1-15,-9-10 16,0-8-16,-8 0 16,0-8-16,-18-1 15,0 18-15,1-1 16,-10 10-16,-8 8 16,0 8-16,0 10 15,0 16 1,9 10-16,8 8 15,9 0-15,9-9 16,8-8-16,18-9 16,0-9-16,17-8 15,-9-9-15,1-18 16,-10 1-16</inkml:trace>
  <inkml:trace contextRef="#ctx0" brushRef="#br0" timeOffset="6098.34">9413 5498 0,'0'0'0,"0"0"0,0 0 15,9 0-15,0 0 16,8 0 0,0 17-16,1 9 15,8 9-15,-9-1 16,-8 10-16,-1-10 15,-8-8-15,0-8 16,0-1 0,0-8-16,0-1 0,0 1 15,0-9 1,0-9-16,0-8 16,0-26-16,0-9 15,18 0-15,-1 0 16,1 17-16,8 0 15,0 27-15,-9 8 16,-8 0 0</inkml:trace>
  <inkml:trace contextRef="#ctx0" brushRef="#br0" timeOffset="6487.34">10134 5506 0,'0'0'0,"0"0"0,0 0 0,-9-8 16,1-1-16,-1 0 15,0 1-15,-8-1 16,-9 0 0,0 9-16,0 0 15,-9 18-15,0-1 16,0 18-16,1-1 16,16 10-16,1-10 15,17-8 1,0 0-16,0-17 15,17 0-15,1-1 16,-1-16-16,9-10 16,0 1-16,0 0 15,-8-1-15,-10 10 16,1 8-16,0 0 16,-9 0-16,8 17 15,10 18-15,-1-1 16,9 1-16,9-9 15,0 0 1,17 0-16,17 0 16,-25-17-16</inkml:trace>
  <inkml:trace contextRef="#ctx0" brushRef="#br0" timeOffset="6748.87">10229 5134 0,'0'0'0,"0"0"0,0 0 0,0 0 16,0 0-16,0 0 16,18 0-16,8 9 15,9 8-15,17-8 16,9-1-1,8 1-15,9-18 16,26-8-16,-8 0 16,-53 17-16</inkml:trace>
  <inkml:trace contextRef="#ctx0" brushRef="#br0" timeOffset="6964.77">10629 5021 0,'0'0'0,"-9"0"0,1 0 0,-1 18 16,-17 34-16,8 26 15,1 8-15,0 1 16,8 0-16,9 8 16,0-9-1,0-25-15,0-9 16,0-17-16,17-9 15,-8-9-15,0-8 16</inkml:trace>
  <inkml:trace contextRef="#ctx0" brushRef="#br0" timeOffset="7498.86">10950 5403 0,'0'0'0,"0"0"16,-8 0-16,-1 17 15,0 0-15,0 9 16,9 17-16,0 9 16,0 0-16,0-8 15,9-18 1,0 0-16,8-18 16,1 1-16,-1 0 15,0-9-15,1-9 16,-1 0-16,0-17 15,1-17-15,-10 0 16,1 8-16,-9 9 16,0 9-1,0 8-15,0 9 16,0 0-16,0 0 16,0 0-16,0 0 15,9 9-15,8-1 16,9 10-16,18 16 15,-1 1-15,-17-9 16,0 0-16,0 0 16,-17 0-1,0-9-15,-9 1 16,0-1-16,0 0 16,-9-8-16,0 0 15,9-1-15,-8-8 16,-1-17-16,9-18 15,9-34-15,17-18 16,8 1 0,18-9-16,-17 51 15</inkml:trace>
  <inkml:trace contextRef="#ctx0" brushRef="#br0" timeOffset="8834.94">12444 5377 0,'-9'-9'0,"0"0"15,-8 1-15,0 8 16,-1 0-16,-8 0 15,0 17-15,-8 9 16,-1 17 0,0 18-16,18 17 15,17-18-15,8-8 16,10-8-16,8-18 16,9 0-16,-1-18 15,-8-16-15,0-10 16,0-8-16,0-8 15,-17-10 1,-9-8-16,-17 0 16,-9 18-16,0-1 15,0 18-15,8-1 16,1 10-16,8-1 16,9 9-16,0-8 15,0-1 1,18-17-16,16 0 15,1-9-15,-18 9 16</inkml:trace>
  <inkml:trace contextRef="#ctx0" brushRef="#br0" timeOffset="9303.12">13017 4692 0,'0'0'0,"0"0"0,0 0 16,0-8-16,0-1 15,9 0-15,-9 1 16,0-1-16,0 0 16,0 1-16,0-1 15,0 9-15,-9 0 16,0 0-16,-8 17 16,-9 35-1,-9 35-15,0 34 16,18 26-16,8 9 15,9-17-15,18-9 16,-1-18-16,-8-25 16,-1-26-16,1-9 15,0-9-15,-9-17 16,0-9-16,0-8 16,0 0-1,0-9-15,0 0 16</inkml:trace>
  <inkml:trace contextRef="#ctx0" brushRef="#br0" timeOffset="9449.2">12574 5576 0,'0'0'0,"0"0"0,0 0 15,0 0-15,17 0 16,10 0 0,16-9-16,35 0 15,9-17-15,34 9 16,244-9-16</inkml:trace>
  <inkml:trace contextRef="#ctx0" brushRef="#br0" timeOffset="10398.57">14181 4978 0,'-9'-9'0,"0"9"0,1 0 0,-1 18 15,0 42 1,-17 44-16,9 18 15,-1 16-15,10 1 16,-10-35-16,18-18 16,0-25-16,9-26 15,8-9-15,-8-18 16</inkml:trace>
  <inkml:trace contextRef="#ctx0" brushRef="#br0" timeOffset="10737.84">14415 5255 0,'0'0'0,"0"0"0,0 18 16,9-1-16,8 18 15,0 8-15,1 9 16,8 0-16,0 0 16,-9-9-16,1 0 15,-10-17 1,1 0-16,0-17 16,-1 0-16,-8-1 15,0 1-15,0-18 16,18-25-16,-1-27 15,18-43-15,8 0 16,1 35-16,-18 43 16</inkml:trace>
  <inkml:trace contextRef="#ctx0" brushRef="#br0" timeOffset="11320.93">14771 5030 0,'0'-9'16,"9"1"-16,-9 8 0,0 0 16,0 0-16,8 0 15,10 8 1,25 10-16,9-1 15,18 18-15,-1-9 16,1 0-16,-1 0 16,-17 0-16,-17 0 15,-9-9-15,-17 18 16,-18-1-16,-8 18 16,-35 26-16,-35 26 15,0 9 1,9-27-16,43-42 15</inkml:trace>
  <inkml:trace contextRef="#ctx0" brushRef="#br0" timeOffset="12548.19">15917 5125 0,'0'0'0,"0"0"0,0 0 16,0 0-16,0 0 15,9-8-15,17-1 16,17 0-16,27 1 16,-1-1-16,18 0 15,0 9-15,-9 0 16,-8 0-16,-9 0 16,-27 9-1</inkml:trace>
  <inkml:trace contextRef="#ctx0" brushRef="#br0" timeOffset="12757.04">16065 5403 0,'0'-9'0,"0"0"0,0 9 15,0 0-15,0 0 16,0 0-16,0 0 15,17-8-15,9-1 16,26 0-16,9 1 16,9 8-16,-36 0 15</inkml:trace>
  <inkml:trace contextRef="#ctx0" brushRef="#br0" timeOffset="14048.5">17446 4355 0,'0'0'0,"0"0"0,0 0 15,0 0 1,0 0-16,0 0 16,0 0-16,0 8 15,0 18-15,-9 35 16,0 51-16,1 44 15,-1 26-15,0-17 16,1-27-16,-1-25 16,0-9-16,-8-9 15,8-26 1,9-17-16,0-26 16,0-8-16,9-10 15,-9-8-15</inkml:trace>
  <inkml:trace contextRef="#ctx0" brushRef="#br0" timeOffset="14457.06">17376 4571 0,'0'-9'0,"0"1"16,0-1-16,0 0 15,0 1-15,9-10 16,8-8-16,1 1 16,8-1-1,17 0-15,9 8 16,18 10-16,-1 16 16,27 18-16,-1 9 15,-8-1 1,-9 1-16,-26 8 15,-8-8-15,-18 0 16,-9 8-16,-17 9 16,-17 0-16,-18 9 15,-17 8-15,-26-9 16,-18-8-16,-8-8 16,9-10-16,8-16 15,17-10-15,27 1 16,17 0-1,26-9-15,0 0 16</inkml:trace>
  <inkml:trace contextRef="#ctx0" brushRef="#br0" timeOffset="15283.78">18262 5099 0,'0'0'0,"0"0"0,-9 0 16,9 0-16,0 0 15,-8 0-15,-1 18 16,0 8-16,1 26 15,-10 17-15,9 9 16,1 9 0,-1-1-16,0-8 15,9-17-15,0-1 16,9-16-16,0-18 16,-1-9-16</inkml:trace>
  <inkml:trace contextRef="#ctx0" brushRef="#br0" timeOffset="15634.43">18496 5446 0,'0'-9'0,"0"9"0,0 0 0,0 0 15,0 9-15,0-1 16,0 10 0,9-1-16,0 9 15,-1 0-15,1 0 16,0-9-16,0 1 16,-1-10-16,1 1 15,-9 0-15,0-9 16,0 0-16,0-9 15,17-17 1,1-26-16,16-17 16,-8-9-16,0 26 15,1 9-15,-19 25 16</inkml:trace>
  <inkml:trace contextRef="#ctx0" brushRef="#br0" timeOffset="16081.67">18870 5143 0,'0'0'0,"0"0"0,0 0 15,0 0 1,0 8-16,0-8 15,0 0-15,0 0 16,0 0-16,0 0 16,0 0-16,0 0 15,0 0-15,0 0 16,0 18-16,17-1 16,9 0-1,0 9-15,9 0 16,0-8-16,-1-1 15,-7 0-15,-1-8 16,-18 0-16,1-1 16,0-8-16,-1 0 15,1 0-15,-9 9 16,-9 8 0,-8 18-16,-9 0 15,-18 16-15,-16 1 16,8 9-16,-1 0 15,36-27-15</inkml:trace>
  <inkml:trace contextRef="#ctx0" brushRef="#br0" timeOffset="17616.66">18166 3047 0,'0'0'0,"0"0"0,0 0 15,0 0 1,-8 0-16,-1 26 16,-8 17-16,-18 35 15,0 43 1,0 1-16,-8-10 0,8 1 15,1-18-15,16-17 16,10-9-16,-1-17 16,9-26-1</inkml:trace>
  <inkml:trace contextRef="#ctx0" brushRef="#br0" timeOffset="17931.43">17819 3618 0,'0'0'0,"-9"-8"15,1-1-15,-1 9 16,9 0-16,0 0 16,0 0-16,0 0 15,0 9-15,9 8 16,-1 18-1,10 25-15,-10 1 16,10 0-16,-10-18 16,1-17-16,0 0 15,0-9-15,-1-8 16,1 0-16,8-18 16,27-17-16,25-35 15,-17 27-15</inkml:trace>
  <inkml:trace contextRef="#ctx0" brushRef="#br0" timeOffset="19195.32">18748 2874 0,'0'0'0,"-8"0"15,-1 0-15,0 0 16,9 0-16,0 0 16,-8 8-1,-1 27-15,-9 26 16,1 8-16,0 0 16,-1-8-16,10-18 15,8 0 1,0-17-16,0 0 15,0-17-15,0 0 16,0-9-16,0-9 16,0-17-16,8-26 15,10-17-15,8-1 16,9 18-16,-9 9 16,0 17-16,0 9 15,-9 17-15,9 9 16,0 17-16,-9 8 15,-8 18 1,0-9-16,-9 1 16,0-10-16,0-8 15,0-8-15,0-10 16,0 1-16,0 0 16,0-9-16,9-9 15,8-26 1,18-17-16,8-17 15,-8 17-15,-9 18 16,0 16-16,-17 1 16,-1 17-16,1 17 15,0 1-15,-1 16 16,10 1-16,-10-1 16,10 10-16,-1-18 15,0 0 1,10-9-16,-19-8 15</inkml:trace>
  <inkml:trace contextRef="#ctx0" brushRef="#br0" timeOffset="19579.68">19669 2969 0,'0'0'0,"0"0"16,0 0-16,0 0 15,-9-9 1,0 1-16,1 8 15,-10 0-15,-8 8 16,0 18-16,-9 9 16,1 17-16,-1-9 15,18 0 1,-1-17-16,18 0 0,0-17 16,0 0-1,0-9-15,18-9 16,-1 0-16,18-17 15,-9-8-15,0-1 16,-9 9-16,-8 9 16,0 17-16,-9 0 15,0 8-15,17 10 16,0 16-16,1 1 16,-1 0-1,9-1-15,9-8 16,26 0-16,-18-17 15</inkml:trace>
  <inkml:trace contextRef="#ctx0" brushRef="#br0" timeOffset="19813.09">19764 2943 0,'0'0'0,"0"0"0,0 0 0,0 0 16,0 0-16,18 0 15,16 0 1,27 0-16,9 0 16,-1-9-16,35-8 15,-8-9-15,-53 26 16</inkml:trace>
  <inkml:trace contextRef="#ctx0" brushRef="#br0" timeOffset="20062.49">20138 2545 0,'0'0'0,"0"0"0,0 0 16,0 0-16,-9 17 15,0 9-15,-8 34 16,0 18 0,-1 18-16,1-1 15,-1-8-15,18-10 16,0-16-16,9-9 16,8-9-16,1-17 15,-9-8 1,-1-18-16</inkml:trace>
  <inkml:trace contextRef="#ctx0" brushRef="#br0" timeOffset="20379.28">20485 2882 0,'-9'0'0,"1"0"16,8 0-16,0 18 15,0-1-15,0 9 16,0 9-16,8-1 15,-8 9 1,0 1-16,-8-1 16,8-8-16,-9-9 15,9 0-15,0-9 16,0-8-16,0-1 16,0 1-16,0-9 15,0-9-15,0-17 16,17-26-1,1-17-15,16 0 16,1 17-16,9 9 16,-1 25-16,-17 10 15</inkml:trace>
  <inkml:trace contextRef="#ctx0" brushRef="#br0" timeOffset="20584.48">20919 3099 0,'-9'0'0,"1"0"0,-1 0 16,0 0-16,1 17 15,-1 0-15,0 1 16,1-1-16,-1 0 16,9 1-1,0-10-15,0 1 16,0-9-16,0 0 15,0 0-15</inkml:trace>
  <inkml:trace contextRef="#ctx0" brushRef="#br0" timeOffset="20707.95">20902 2804 0,'-9'-8'0,"0"-1"0,1 0 16,8 1-16,0 8 15,0 0-15,0 0 16,0 0-16,0 0 15,8 8-15</inkml:trace>
  <inkml:trace contextRef="#ctx0" brushRef="#br0" timeOffset="20915.45">21449 2908 0,'0'0'0,"0"0"15,-9 0-15,1 18 16,-19 16-16,-16 18 16,0 0-1,-1 0-15,1 0 16,-1 0-16,10 9 16,8-18-16,17-26 15</inkml:trace>
  <inkml:trace contextRef="#ctx0" brushRef="#br0" timeOffset="21070.09">21067 3099 0,'0'0'0,"0"0"16,0 0-16,0 0 16,8 17-16,10 0 15,17 18-15,25 0 16,-25-18-1</inkml:trace>
  <inkml:trace contextRef="#ctx0" brushRef="#br0" timeOffset="21311.99">21840 3229 0,'0'0'0,"0"0"16,0 0-16,0 8 15,-9 10-15,0 16 16,-17 18-16,0 0 16,0 0-16,-9 0 15,18-26 1</inkml:trace>
  <inkml:trace contextRef="#ctx0" brushRef="#br0" timeOffset="21733.17">22378 2900 0,'0'0'0,"0"0"15,0 0-15,-9 0 16,1 17-16,-10 9 16,1 9-1,0 17-15,-1-1 16,18 1-16,0-8 15,0-1-15,18-8 16,-1-9-16,0-9 16,9-8-16,9-1 15,0-8-15,0-8 16,-9-1-16,0-17 16,0 0-1,-18-17-15,-8-1 16,-26 10-16,0-1 15,9 18-15,0 17 16,-1 8-16,10 1 16</inkml:trace>
  <inkml:trace contextRef="#ctx0" brushRef="#br0" timeOffset="22197.38">22821 2891 0,'0'0'16,"0"0"-16,0 0 0,0 17 15,0 9 1,0 9-16,9 26 16,-1 8-16,1 17 15,-9 1-15,-9 8 16,1-17-16,-1-17 15,0-1-15,1-16 16,-1-18-16,0 0 16,9-18-1,0 1-15,0-9 16,0-9-16,0-8 16,9-44-16,8-34 15,9-26-15,9 8 16,8 18-16,1 34 15,-18 18 1,0 9-16,0 16 0,-9 10 16,-8 8-1,0 0-15,-1 17 16,1 0-16,-18 18 16,1-1-16,-10 10 15,1-18-15,0 0 16,-1-9-16,18-8 15</inkml:trace>
  <inkml:trace contextRef="#ctx0" brushRef="#br0" timeOffset="22629.72">23220 3220 0,'0'0'0,"0"0"0,0 0 16,0 0-16,0 0 16,0 0-16,9 0 15,8 0-15,1 0 16,17-9-16,17 1 16,0-10-16,-9 1 15,1-9 1,-18-9-16,0 1 15,-18 16-15,1-7 16,-9 7-16,-9 1 16,1 8-16,-1 1 15,-17 8-15,0 8 16,0 10-16,8 8 16,1 8-16,0 9 15,8 1 1,9-1-16,9-8 15,8-1-15,0-8 16,1 0-16,17-17 16,-1-9-16,-8 0 15,-8 0-15</inkml:trace>
  <inkml:trace contextRef="#ctx0" brushRef="#br0" timeOffset="22929.93">23698 3142 0,'0'0'0,"0"0"0,0 0 16,0 0-16,9 0 16,-1 17-16,10 1 15,-1 8-15,0 0 16,1 0-16,-9 0 16,-1 0-1,1 0-15,-9-9 16,0-8-16,0-1 15,0 1-15,0-9 16,0 0-16,0-9 16,17-17-16,1-26 15,16-17-15,1-9 16,0 17 0,0 18-16,-9 9 15,0 16-15,-18 10 16</inkml:trace>
  <inkml:trace contextRef="#ctx0" brushRef="#br0" timeOffset="23345.57">24297 2986 0,'0'0'0,"0"0"0,-9 0 15,1 0-15,-1 0 16,0 0-16,-17 18 16,-8 8-16,-1 8 15,0 9 1,18-8-16,-1 0 16,10-9-16,8 0 15,0-18-15,8 1 16,10 0-16,-1-9 15,9-9-15,9 0 16,-9-8-16,0 8 16,-9 1-1,-8-1-15,0 9 16,-1 0-16,-8 0 16,0 0-16,18 17 15,-1 1-15,18 8 16,8 0-1,9 0-15,1-9 16,-36-17-16</inkml:trace>
  <inkml:trace contextRef="#ctx0" brushRef="#br0" timeOffset="23582.76">24506 2865 0,'-9'0'0,"9"0"0,0 0 15,0 0-15,17 9 16,1-1-16,34 1 16,9 0-16,8-9 15,0 0 1,-8-9-16,-35 9 0</inkml:trace>
  <inkml:trace contextRef="#ctx0" brushRef="#br0" timeOffset="23798.81">24974 2770 0,'0'0'0,"-8"-9"0,-10 9 0,1 0 16,-9 17-1,-9 18-15,1 26 16,-1 17-16,0 0 16,18-1-16,-1-16 15,1-9-15,8-9 16,9-17-16,0 0 16,18-17-1,-1 0-15</inkml:trace>
  <inkml:trace contextRef="#ctx0" brushRef="#br0" timeOffset="24133.36">25070 3151 0,'0'-9'0,"0"0"0,0 1 16,0 8-16,0 0 16,0 0-1,-9 0-15,1 8 16,8 10-16,0-1 15,0 0-15,0 9 16,8-8-16,1-1 16,8-8-16,1-1 15,-1 1-15,0-9 16,-8 0 0,0-9-16,8 1 15,1-18-15,-10 0 16,1-18-16,0 10 15,-18 8-15,0 8 16,1 1-16,8 17 16,0 0-16,0 0 15</inkml:trace>
  <inkml:trace contextRef="#ctx0" brushRef="#br0" timeOffset="24462.18">25478 3151 0,'0'0'0,"0"0"0,0 0 16,0 0-16,0 0 16,0 8-16,0 10 15,9-1-15,0 0 16,-9 9-16,0 0 15,-9-8-15,0-1 16,0 0-16,1 1 16,-1-10-1,9 1-15,0 0 16,0-9-16,0 0 16,0-9-16,0-8 15,17-27-15,10-25 16,25-26-16,17 25 15,-43 45 1</inkml:trace>
  <inkml:trace contextRef="#ctx0" brushRef="#br0" timeOffset="26018.08">19764 5108 0,'0'0'0,"0"0"0,0 0 16,0-9-16,0 1 16,0-1-16,0 0 15,0 9-15,0-8 16,0 8-16,0 0 16,0 0-16,0 0 15,0 0-15,0 0 16,9 0-1,8 0-15,18 0 16,17 0-16,0 0 16,18 0-16,-1 0 15,-8 0-15,-35 8 16</inkml:trace>
  <inkml:trace contextRef="#ctx0" brushRef="#br0" timeOffset="26228.83">19799 5221 0,'0'0'0,"0"0"0,0 0 16,0 0-16,0 0 16,17 8-1,1 1-15,-1 0 16,18 8-16,17-8 15,0-1-15,35 18 16,-26 0-16</inkml:trace>
  <inkml:trace contextRef="#ctx0" brushRef="#br0" timeOffset="27332.48">20954 4632 0,'0'0'0,"0"0"0,0 0 15,0 0-15,0 26 16,0 34-16,0 18 16,0 35-16,0 25 15,0 1-15,0-26 16,-9-9-16,1-9 16,8-9-1,-9-25-15,9-18 16,0 1-16,9-18 15,-1-18-15</inkml:trace>
  <inkml:trace contextRef="#ctx0" brushRef="#br0" timeOffset="27730.82">21345 5047 0,'-9'0'0,"0"0"16,9 0-16,0 0 16,0 0-16,0 0 15,0 0-15,0 18 16,0 8-16,18 17 15,-1 9-15,0 0 16,9 9-16,-8-18 16,-1 0-16,-8-17 15,0 0 1,-1-17-16,1-1 16,0 1-16,-9 0 15,0-1-15,0-8 16,0-8-16,17-35 15,9-44-15,17 9 16,-8 26-16,-17 35 16</inkml:trace>
  <inkml:trace contextRef="#ctx0" brushRef="#br0" timeOffset="28177.31">21848 5021 0,'-8'-8'0,"-10"-10"0,10 10 16,-1-1-16,9 9 15,0 0 1,0 0-16,0 0 16,0 0-16,17 0 15,1 17-15,25 1 16,9 8-16,9 0 16,0 0-16,0 0 15,-18-18 1,-17 1-16,0 0 15,-17-1-15,-1 1 16,-8 8-16,-8 9 16,-18 9-16,-18 17 15,-8-9-15,0 1 16,9-1-16,8-9 16,18-16-16,17-10 15</inkml:trace>
  <inkml:trace contextRef="#ctx0" brushRef="#br0" timeOffset="28728.88">22838 4658 0,'0'0'0,"0"0"15,0 0-15,0 0 16,0 0-16,0 0 15,0 8-15,0 10 16,-8-1-16,-1 18 16,-17-1-16,0 1 15,-18 17-15,10-9 16,-1-8 0,0-1-16,9-8 15,9 0-15,-1-17 16,10 0-16,-1-1 15,0 1-15,9 8 16,0 1-16,18 16 16,16 18-16,19 0 15,16 9-15,-8-18 16,0 1 0,-1-1-16,-8-17 15,-8 0-15,-18-18 16,0 1-16,-17 0 15,8-1-15,-8 1 16,-1 0-16</inkml:trace>
  <inkml:trace contextRef="#ctx0" brushRef="#br0" timeOffset="29177.99">23238 4987 0,'0'-9'0,"0"9"0,0 0 16,0 0-16,0 0 16,0 0-1,0 0-15,8 17 16,1 9-16,0 18 16,8 8-16,1 0 15,-1 0-15,0-9 16,1-8-16,-10-9 15,1 0-15,0-18 16,-1 1 0,1 0-16,-9-1 15,0-8-15,17-17 16,1-35-16,-1-35 16,18-34-16,8-26 15,-17 86-15</inkml:trace>
  <inkml:trace contextRef="#ctx0" brushRef="#br0" timeOffset="29782.45">23741 4580 0,'0'-9'0,"9"0"16,-9 9-16,0 0 0,0 0 16,0 0-1,9 0-15,-1 26 16,10 44-16,8 42 15,9 18-15,-9 9 16,-9-1-16,0-25 16,1-18-16,-10 0 15,1-8-15,-9-18 16,0 9 0,0-34-16</inkml:trace>
  <inkml:trace contextRef="#ctx0" brushRef="#br0" timeOffset="61539.67">26320 4666 0,'0'0'0,"-8"0"0,-1 0 15,0 0-15,-8 26 16,-18 18-16,1 8 15,-1 17-15,9 0 16,8 18 0,18-1-16,18-25 15,-1-9-15,18-9 16,0-17-16,8-17 16,9-9-16,9-35 15,0-17-15,0-8 16,-18-27-16,-17-8 15,-17 17-15,-18 26 16,0 9 0,-17 8-16,0 18 15,-9 17-15,1 0 16,16 17-16,10 0 16,8-8-16</inkml:trace>
  <inkml:trace contextRef="#ctx0" brushRef="#br0" timeOffset="62042.02">26824 4658 0,'0'0'0,"0"0"16,0 0-16,0 0 15,0 0-15,-9 26 16,1 17-16,-1 18 16,9 25-16,0 1 15,0-9 1,9-9-16,-1-26 15,1-8-15,0-9 16,0-17-16,8-1 16,9-16-16,0-18 15,9-9-15,8-26 16,1-8-16,-18 8 16,-18 10-16,1 16 15,0 18 1,-9 17-16,0 0 15,0 17-15,0 9 16,0 34-16,8 18 16,10 9-16,-1-18 15,0-8-15,18-18 16,-9-8 0,-8-18-16</inkml:trace>
  <inkml:trace contextRef="#ctx0" brushRef="#br0" timeOffset="62273.8">27171 4658 0,'0'0'0,"0"0"0,0 0 16,0 0-16,18 0 15,8 0-15,17 0 16,27-9-16,17 0 16,17-8-16,-17 8 15,-18 9-15,-34 0 16</inkml:trace>
  <inkml:trace contextRef="#ctx0" brushRef="#br0" timeOffset="62527.49">27623 4355 0,'0'0'0,"0"0"0,0 0 16,-9 17-16,1 9 16,-10 17-16,-8 44 15,0 25-15,-9 18 16,1-8-16,8-10 15,8-8-15,18-17 16,0-18-16,9-26 16,17-8-1,9-9-15,8-9 16,-17-8-16,-8-9 16</inkml:trace>
  <inkml:trace contextRef="#ctx0" brushRef="#br0" timeOffset="62875.36">27719 5099 0,'0'0'0,"0"0"0,0 0 15,0 0-15,0 0 16,8 0-16,10 9 16,16-9-16,1 0 15,9-9-15,-1 1 16,0-1-16,-17-8 15,0-9 1,0 0-16,-17 8 16,0 1-16,0 0 15,-9 0-15,-9 8 16,0 9-16,-8 0 16,-9 17-16,0 0 15,0 18 1,8 0-16,1 17 15,17 8-15,9-16 16,8-10-16,18 1 16,8-9-16,-17-9 15</inkml:trace>
  <inkml:trace contextRef="#ctx0" brushRef="#br0" timeOffset="63525.95">28214 4969 0,'0'-8'0,"0"-1"0,0 9 15,0 0-15,8 0 16,10 9-16,8 25 16,8 1-16,1 8 15,-9 18 1,-17 0-16,0-18 16,-1-8-16,-16-9 15,-1 0-15,0 0 16,0-18-16,1 1 15,-1 0-15,0-9 16,1-9-16,-1-26 16,9-8-1,17 0-15,9-1 16,27 1-16,-19 26 16</inkml:trace>
  <inkml:trace contextRef="#ctx0" brushRef="#br0" timeOffset="64041.68">29160 4952 0,'0'0'0,"0"0"16,0 0-16,0 0 15,9 26-15,-1 17 16,-8 44 0,9 26-16,-9 34 15,-9 9-15,1-18 16,-1-25-16,0-18 16,9-8-1,0-35-15,0-18 16,0-8-16,-8-17 15,8 0-15,-9-18 16,0-26-16,9-60 16,9-61-16,8-43 15,9 35-15,0 42 16,1 44-16,-1 26 16,0 18-16,8 16 15,-8 1-15,0 17 16,1 0-1,-10 17-15,0 1 16,-8 8-16,-9 8 16,-9 1-16,-17 0 15,0-9-15,-26 8 16,9-8-16,8-8 16,26-10-1</inkml:trace>
  <inkml:trace contextRef="#ctx0" brushRef="#br0" timeOffset="64323.31">29594 5065 0,'0'0'0,"0"0"0,18 17 0,16 0 16,1 27-16,-9 8 15,0 0 1,0-9-16,-17 0 15,0 1-15,-9-18 16,0-9-16,0-8 16,0-1-16,0 1 15,0-9-15,0-9 16,0-8-16,17-35 16,0-9-1,18-8-15,0 17 16,-9 17-16,-17 27 15</inkml:trace>
  <inkml:trace contextRef="#ctx0" brushRef="#br0" timeOffset="64776.09">30350 5134 0,'-9'0'0,"0"0"15,1 0-15,-1 0 16,0 0-16,1 17 15,-10 18-15,1 0 16,0 17-16,8 0 16,9-9-1,17-8-15,9-9 16,9-1-16,0-7 16,-1-10-16,1-8 15,0-8-15,0-18 16,-9-26-16,-9-9 15,-8-8-15,-18 17 16,-8 0-16,-9 17 16,-18 1-1,-8 16-15,17 18 16,18 0-16,8 9 16</inkml:trace>
  <inkml:trace contextRef="#ctx0" brushRef="#br0" timeOffset="65257.71">31079 5125 0,'0'0'0,"0"-8"0,0-1 15,-9 0-15,1 9 16,-1 0-16,-17 0 15,-9 18-15,-8-1 16,8 18 0,0-1-16,18 1 15,0-9 1,17 0-16,0-9 0,0-8 16,8 0-1,10-1-15,-1-16 16,18-10-16,8-25 15,1-26-15,8-27 0,0-16 16,-9-1 0,-17 27-16,-17 42 15,0 10-15,-1 16 16,1 10-16,-9 8 16,0 8-16,-9 27 15,1 52-15,-10 34 16,10 0-1,8-17-15,0-17 16,17-18-16,0-17 16,1-17-16,-1-9 15,-8-18-15</inkml:trace>
  <inkml:trace contextRef="#ctx0" brushRef="#br0" timeOffset="65657.78">31400 5143 0,'0'0'16,"0"0"-16,0 8 15,0 18-15,0 9 16,0 8-16,0 1 15,9-1-15,0-17 16,0 0-16,-1-9 16,1-8-16,8 0 15,1-18-15,-1 0 16,18-17 0,-1-8-16,-7-1 15,-1 0-15,-18 18 16,1 0-16,0-1 15,-1 18-15,-8 0 16,0 18-16,0 16 16,9 10-16,0-1 15,8 0-15,-8-8 16,-1-27 0</inkml:trace>
  <inkml:trace contextRef="#ctx0" brushRef="#br0" timeOffset="65949.09">32156 5264 0,'0'0'0,"0"0"0,0 0 15,0 0-15,0 0 16,-9 0-16,1 0 15,-10 17-15,-8 1 16,0 8-16,0 8 16,9 1-1,-1 0-15,1-10 16,17 10-16,0 0 16,17-9-16,1 0 15,-1-9-15,9-8 16,-9-1-16</inkml:trace>
  <inkml:trace contextRef="#ctx0" brushRef="#br0" timeOffset="66173.52">32278 5186 0,'0'0'0,"0"0"0,0 0 15,0 0-15,0 0 16,26 0 0,8 0-16,27 0 15,9 0-15,-1 0 16,1-9-16,16 1 16,-16-10-16,-35 18 15</inkml:trace>
  <inkml:trace contextRef="#ctx0" brushRef="#br0" timeOffset="66428.83">32677 4796 0,'0'0'0,"0"0"15,0 0-15,-9 18 16,1 8-1,-10 17-15,-8 26 16,0 26-16,-17 27 16,-1-10-16,10-16 15,16-1-15,10-9 16,8-25-16,17 0 16,9-18-16,9-8 15,-18-18-15</inkml:trace>
  <inkml:trace contextRef="#ctx0" brushRef="#br0" timeOffset="68961.92">3908 7585 0,'0'0'0,"0"0"0,0 0 16,0 0-16,0 0 15,0 0-15,8 0 16,10 9-16,16-1 16,19-8-1,7-8-15,10-27 16,-9-8 0,-1-1-16,-16 1 0,-1 0 15,-17 8-15,-17 9 16,0 0-16,-18 9 15,0 0-15,-8-1 16,-9 18 0,0 9-16,0 8 15,0 18-15,8 34 16,10 0-16,8-8 16,17 0-16,0-18 15,9-17-15,9 0 16,17 0-16,9-17 15,-26-1 1</inkml:trace>
  <inkml:trace contextRef="#ctx0" brushRef="#br0" timeOffset="69099.25">4776 7403 0,'-9'0'0,"9"0"0,0 0 15,-8 9 1,8-1-16,0 1 15,0 0-15,0-1 16,8 1-16</inkml:trace>
  <inkml:trace contextRef="#ctx0" brushRef="#br0" timeOffset="69576.25">5280 7317 0,'0'0'0,"0"0"16,0 0-16,0 0 15,0-9-15,0 9 16,0 0-16,0-9 16,0 1-16,0-1 15,-9 0 1,0 1-16,1-1 15,-18 0-15,0 9 16,-9 0-16,9 18 16,-9-1-16,18 0 15,-1 18-15,18-1 16,0 10-16,18-10 16,16 1-1,10 0-15,8-1 16,0 1-16,9 17 15,-18 0-15,1 9 16,-10 25-16,-16-8 16,-18-9-16,-9 1 15,-8-10 1,-9-16-16,0 8 16,-18-9-16,-8-17 15,0-17-15,9-18 16,17 0-16,26 9 15</inkml:trace>
  <inkml:trace contextRef="#ctx0" brushRef="#br0" timeOffset="69697.73">5479 7680 0,'0'0'0,"0"0"0,0 0 0,9 9 16,17 0-16,-8-1 15</inkml:trace>
  <inkml:trace contextRef="#ctx0" brushRef="#br0" timeOffset="70355.08">6773 6719 0,'0'0'0,"0"0"0,0 0 15,0 0 1,0 0-16,0 0 16,0 26-16,18 26 15,-10 43-15,1 44 16,-9 51-16,0 1 16,-9-27-16,9-8 15,0-43-15,0-35 16,0-26-1,0-18-15,9-8 16,8 0-16,1-17 16</inkml:trace>
  <inkml:trace contextRef="#ctx0" brushRef="#br0" timeOffset="70691.86">7181 6979 0,'0'0'0,"0"0"0,18 17 15,-1 18-15,1 8 16,-1 9-16,18 17 16,-1 27-1,10-1-15,-9-17 16,-1 0-16,-8-18 15,0-16-15,-8-18 16,-10 0-16,1-9 16,0-8-16,0-1 15,-1 1-15,-8-18 16,18-25 0,8-53-16,8-26 15,36-34-15,8 9 16,-52 86-16</inkml:trace>
  <inkml:trace contextRef="#ctx0" brushRef="#br0" timeOffset="71079.78">7963 6892 0,'0'0'0,"0"0"0,0 0 16,0 0 0,0 0-16,0 0 0,0 0 15,0 0 1,0 0-16,0 9 16,0 17-16,17 8 15,1 10-15,16-10 16,10 10-16,8-1 15,0-8-15,-8-9 16,-1 0-16,-17-9 16,0 0-1,-17 1-15,-9 8 16,-18 34-16,-16 9 16,-10 9-16,-17 0 15,9-17-15,9-18 16,17-17-16,17-17 15,9-9-15</inkml:trace>
  <inkml:trace contextRef="#ctx0" brushRef="#br0" timeOffset="71344.48">8692 7065 0,'0'0'0,"0"0"16,0 0-16,0 0 15,0 0-15,18 9 16,-1 0-16,18-1 16,8 10-16,27-10 15,-1 1-15,9 0 16,-8-9-1,-18 8-15,-26 10 16,-9-10-16</inkml:trace>
  <inkml:trace contextRef="#ctx0" brushRef="#br0" timeOffset="71528.86">8753 7568 0,'0'0'0,"0"0"15,0 0-15,0 0 16,0 0-16,18 0 16,-1 8-16,18 1 15,8 0-15,44-9 16,8-9 0,-60 0-16</inkml:trace>
  <inkml:trace contextRef="#ctx0" brushRef="#br0" timeOffset="71822.25">9734 6823 0,'0'0'0,"0"0"0,0 0 0,0 0 15,0 0-15,-8 0 16,-1 26-16,0 26 16,-17 26-16,9 26 15,-9 34 1,0 9-16,9-25 16,-1-18-16,1-18 15,17 1-15,9-1 16,8-42-16</inkml:trace>
  <inkml:trace contextRef="#ctx0" brushRef="#br0" timeOffset="72225.14">10151 7221 0,'-8'-8'0,"-10"-1"16,10 0-16,-1 1 16,0 8-16,1 0 15,-10 0 1,1 17-16,-9 9 16,0 17-16,8 35 15,18-9-15,0-25 16,18-1-16,-1-8 15,0-9-15,9-9 16,1-8-16,-1-1 16,0-8-1,-9-8-15,0-18 16,1-18-16,-10 1 16,-16-18-16,-1 1 15,0 8-15,-17 17 16,9 1-16,0 16 15,8 18-15,9 0 16</inkml:trace>
  <inkml:trace contextRef="#ctx0" brushRef="#br0" timeOffset="72523.34">10368 6927 0,'0'0'0,"0"0"0,0 0 15,0 0 1,0 0-16,0 0 16,0 0-16,0 17 15,18 0-15,17 18 16,-1 0-16,10-1 16,-1-8-16,1 0 15,-1 0-15,-17 0 16,0-8-16,-17-1 15,-1 18 1,-25 17-16,-18 43 16,-34 0-16,-9 0 15,17-17-15,17-43 16,27-18-16</inkml:trace>
  <inkml:trace contextRef="#ctx0" brushRef="#br0" timeOffset="73049.89">11141 7239 0,'0'-9'0,"0"0"0,0 1 15,0 8-15,0 0 16,0 0-16,0-9 15,9 9-15,17-9 16,9 1-16,8-1 16,9 0-16,9 1 15,0-1 1,-18 0-16,1 9 16,-18 9-16,-9 0 15,-8-1-15</inkml:trace>
  <inkml:trace contextRef="#ctx0" brushRef="#br0" timeOffset="73208.87">11263 7308 0,'0'0'0,"0"0"15,0 0 1,0 0-16,0 0 16,0 0-16,0 0 15,17 0-15,27 9 16,8-9-16,-18 0 15</inkml:trace>
  <inkml:trace contextRef="#ctx0" brushRef="#br0" timeOffset="73656.28">12444 6329 0,'0'0'0,"-9"-8"0,-8-1 0,8 0 16,0 9 0,1 0-16,-10 0 15,1 18-15,-9 8 16,-9 51-16,-17 53 16,0 35-1,0 43-15,17 8 16,18-16-16,8-36 15,9-8-15,17-9 16,1-43-16,8-26 16,0-17-16,9-18 15,8-8-15,1-18 16,-18-8-16</inkml:trace>
  <inkml:trace contextRef="#ctx0" brushRef="#br0" timeOffset="73879.67">12887 6381 0,'0'0'0,"0"0"16,0 0-16,0 9 15,-9 25-15,0 27 16,-17 26-16,9-1 16,8 27-16,18-9 15,0-70-15</inkml:trace>
  <inkml:trace contextRef="#ctx0" brushRef="#br0" timeOffset="74255.35">12713 7550 0,'0'0'0,"0"0"0,0 0 0,0 0 16,-9 9-1,1 8-15,-1 9 16,0 9-16,9 0 15,0-1-15,9 1 16,0 0-16,8-9 16,0-18-16,1 1 15,8 0 1,0-9-16,0-9 16,0 0-16,-9-8 15,1-9-15,-10-17 16,1-1-16,-18-8 15,1 18-15,-10-1 16,-8 18-16,9-1 16,0 18-16,17 9 15</inkml:trace>
  <inkml:trace contextRef="#ctx0" brushRef="#br0" timeOffset="74560.5">13382 6433 0,'0'0'0,"0"0"15,0 0-15,0 0 16,0 9-16,0 17 15,17 17-15,18 35 16,8 9-16,18 25 16,0 18-1,-18-17-15,-17-1 16,-17 27-16,-26 25 16,-53 36-1,-17 7-15,-86 149 0</inkml:trace>
  <inkml:trace contextRef="#ctx0" brushRef="#br0" timeOffset="77276.53">14285 7793 0,'0'0'0,"0"0"0,0 9 0,8 25 15,1 27-15,-18 8 16,1-8-16,8-27 16</inkml:trace>
  <inkml:trace contextRef="#ctx0" brushRef="#br0" timeOffset="77687.36">15249 6806 0,'0'0'0,"0"0"0,0 0 16,0 0-1,0 8-15,0 18 16,8 52-16,1 43 16,0 53-16,-9 16 15,0-8-15,0-9 16,0-60-16,0-35 16,0-26-16,-9-18 15,9-16-15,0-10 16</inkml:trace>
  <inkml:trace contextRef="#ctx0" brushRef="#br0" timeOffset="78081.53">15318 6667 0,'0'0'0,"0"0"16,0 0-16,0 0 16,0 0-16,9 0 15,0 0-15,8 0 16,0 0-16,18 0 16,17 9-1,0-1-15,9 10 16,0 8-16,-9 8 15,-9-8-15,1 9 16,-18 8-16,-9 9 16,-17 9-16,-17-1 15,-18-8-15,-8 0 16,-9-8-16,-1-10 16,10-8-1,8-17-15,9 0 16,18-1-16,8-8 15,0 0-15</inkml:trace>
  <inkml:trace contextRef="#ctx0" brushRef="#br0" timeOffset="78550.42">15900 7490 0,'0'0'0,"0"0"0,0 17 15,-9 26-15,9 18 16,-8 34-16,-1 27 16,-8-27-16,17-26 15,8-43 1</inkml:trace>
  <inkml:trace contextRef="#ctx0" brushRef="#br0" timeOffset="79398.57">16143 7706 0,'0'0'0,"0"0"0,0 0 16,0 0-16,0 0 15,0 0-15,-9 0 16,1 0-16,-1 18 16,0 8-16,1 8 15,8 10 1,0-10-16,8-8 16,1-9-16,8 1 15,1-10-15,8 1 16,-9-18-16,1 1 15,-10-1-15,1 0 16,0-8-16,-9-9 16,0 9-16,0 0 15,-9-1 1,0 10-16,1 8 16</inkml:trace>
  <inkml:trace contextRef="#ctx0" brushRef="#br0" timeOffset="79687.77">16464 7481 0,'0'0'0,"0"0"0,0 9 15,9 8-15,8 0 16,1 1-16,-1-1 15,9 0-15,0 9 16,0-8 0,0-10-16,-8 1 15,-10 0-15,1-1 16,0 1-16,-18 8 16,-8 27-16,-44 42 15,-8 18-15,34-52 16</inkml:trace>
  <inkml:trace contextRef="#ctx0" brushRef="#br0" timeOffset="83220.42">17046 7247 0,'0'0'0,"0"0"0,0 0 0,0 0 16,0 0-16,0 0 15,0 0-15,0 0 16,18 0 0,16 0-16,18-8 15,1-1-15,-1 0 16,-9 9-16,-8 0 15,-18 9-15,-8 0 16</inkml:trace>
  <inkml:trace contextRef="#ctx0" brushRef="#br0" timeOffset="83397.17">17124 7420 0,'0'0'0,"0"0"0,9 0 0,8 0 16,1 9-16,17 0 15,17 8 1,-26 0-16</inkml:trace>
  <inkml:trace contextRef="#ctx0" brushRef="#br0" timeOffset="84086.12">18027 6754 0,'0'0'0,"0"0"0,0 0 16,0 17-16,0 44 15,-8 51-15,-10 35 16,1 27-16,8-27 16,1-43-1,-1-18-15,9-25 16,-9-26-16,9-18 15,0-8-15</inkml:trace>
  <inkml:trace contextRef="#ctx0" brushRef="#br0" timeOffset="84457.66">18349 7135 0,'0'0'0,"0"0"0,0 0 15,-9 0-15,0 17 16,1 0-16,-1 18 16,0 0-1,1-1-15,8 10 16,0-1-16,8-17 15,1 0-15,8-9 16,9-8-16,9-1 16,-9-8-16,0-8 15,-17-1 1,0 0-16,-1-17 16,-16 0-16,-18-8 15,0-9-15,-9 8 16,17 26-16,10 9 15,8 0-15</inkml:trace>
  <inkml:trace contextRef="#ctx0" brushRef="#br0" timeOffset="84786.43">18592 6944 0,'0'0'0,"0"0"0,9 17 16,8 1-1,9 8-15,9 0 16,17 0-16,0 0 16,0 0-16,-9 0 15,1-18-15,-18 1 16,0 0-16,-17-1 15,-1 10-15,1-1 16,-18 18-16,-25 17 16,-10 17-1,1-9-15,-9-8 16,26-8-16,8-1 16,10-26-16</inkml:trace>
  <inkml:trace contextRef="#ctx0" brushRef="#br0" timeOffset="85220.21">19851 6806 0,'0'0'0,"0"0"0,0 0 0,0 0 16,0 0 0,0 0-16,-9 0 15,-8 17-15,-18 0 16,-17 18-16,-9-1 16,1 10-1,-1-1-15,9-8 16,17-9-16,9 0 15,9-9-15,-1 0 16,18 1-16,0 8 16,9 8-16,17 10 15,17 16-15,9 18 16,9-17-16,0-9 16,-18-9-16,-8-8 15,-9-9 1,0-9-16,0 0 15,0-8-15,-17 0 16</inkml:trace>
  <inkml:trace contextRef="#ctx0" brushRef="#br0" timeOffset="85720.26">20077 7022 0,'0'0'0,"0"0"0,0 0 0,-9 0 16,0 0 0,1 17-16,-18 9 15,0 9-15,8 8 16,1 1-16,17-10 15,0 1-15,9-9 16,8 0-16,0-17 16,1-1-16,8 1 15,0-9 1,0-9-16,-9 1 16,-8-1-16,0-17 15,-9 0-15,-9-9 16,-17 1-16,0-1 15,0 18-15,8 17 16,18 0-16</inkml:trace>
  <inkml:trace contextRef="#ctx0" brushRef="#br0" timeOffset="85986.16">20398 6754 0,'0'0'0,"0"0"0,0 0 16,0 0-16,0 0 16,0 0-16,0 0 15,0 17-15,0 18 16,0 51-16,0 35 15,0 35 1,0 0-16,0-9 16,9-77-16</inkml:trace>
  <inkml:trace contextRef="#ctx0" brushRef="#br0" timeOffset="93120.05">21023 7100 0,'0'0'0,"0"0"0,0 0 0,0 0 16,0 0-16,0 0 15,18 0-15,16 9 16,19-1-16,-1-8 15,8 0 1,-25 0-16,-9 9 16,0 0-16,-17-1 0</inkml:trace>
  <inkml:trace contextRef="#ctx0" brushRef="#br0" timeOffset="93302.32">21058 7325 0,'0'0'0,"0"0"0,0 0 15,0 0-15,0 0 16,17 0-16,1 0 16,25 9-16,18 0 15,-26-9-15</inkml:trace>
  <inkml:trace contextRef="#ctx0" brushRef="#br0" timeOffset="96468.04">22065 6312 0,'0'0'0,"0"0"0,0 0 0,-8 17 16,-18 35-16,0 61 15,-9 34-15,0 44 16,9 25-16,17-17 16,9-8-16,18-35 15,-1-26-15,18-26 16,0-18-1,17-25-15,9-18 16,-27-26-16</inkml:trace>
  <inkml:trace contextRef="#ctx0" brushRef="#br0" timeOffset="96715.31">22413 6459 0,'0'0'0,"0"0"0,0 0 15,0 26-15,0 9 16,-9 25-16,0 10 15,1-10-15,8-34 16</inkml:trace>
  <inkml:trace contextRef="#ctx0" brushRef="#br0" timeOffset="97155.75">22387 7351 0,'0'0'0,"0"0"0,0 0 16,0 0-16,0 0 15,-9 0-15,0 17 16,1 9-16,-1 9 15,0 8-15,9 1 16,0-1-16,0 0 16,9-17-1,0 0-15,-1-17 0,10 0 16,-1-1 0,0 1-16,1-9 15,-9 0-15,8-9 16,0-8-16,-8-9 15,-9 0-15,-9-9 16,-8 1 0,-9 8-16,-18-9 15,10 18-15,-1-1 16,26 10-16,9 8 16</inkml:trace>
  <inkml:trace contextRef="#ctx0" brushRef="#br0" timeOffset="97618.24">22786 6424 0,'0'0'0,"0"0"0,0 0 15,0 0 1,0 0-16,0 0 16,0 0-16,9 0 15,26 35-15,17 26 16,0 25-16,9 27 16,-9 26-16,-18 34 15,-16 26 1,-36 9-16,-8-26 15,-17 0-15,0-44 16,-10-17-16,19-17 16,25-60-16</inkml:trace>
  <inkml:trace contextRef="#ctx0" brushRef="#br0" timeOffset="99367.97">23637 6840 0,'0'0'0,"0"0"0,0 0 16,0 0-16,0 0 16,0 0-16,-8 0 15,-1 0 1,0 0-16,-8 26 16,-9 17-16,0 35 15,0 0-15,8 9 16,18 0-16,18-1 15,-1-8-15,18-17 16,-9-9-16,9-9 16,-18-26-16</inkml:trace>
  <inkml:trace contextRef="#ctx0" brushRef="#br0" timeOffset="100893.93">23985 7083 0,'0'0'0,"0"0"16,0 0-16,-9 17 16,0 9-16,0 17 15,9 9-15,9 18 16,9-18-16</inkml:trace>
  <inkml:trace contextRef="#ctx0" brushRef="#br0" timeOffset="101351.68">24714 7161 0,'0'0'0,"0"0"16,-9 0-16,1 8 16,-1 10-16,0-1 15,1 9 1,8 9-16,0-9 15,8 8-15,18-8 16,9 0-16,0-9 16,0-8-16,-1 0 15,-8-18 1,0 0-16,0 1 0,-17-10 16,0 1-1,-1 0-15,-8 0 16,-8-1-16,-1 1 15,-26 8-15,1 9 16,25 0-16</inkml:trace>
  <inkml:trace contextRef="#ctx0" brushRef="#br0" timeOffset="101624.9">25070 6883 0,'0'0'0,"0"0"0,0 0 16,17 9-16,9 8 15,9 18-15,9 8 16,-10 9-16,10 0 15,-18 0-15,0 18 16,-26 25-16,-26 26 16,-44 9-16,36-69 15</inkml:trace>
  <inkml:trace contextRef="#ctx0" brushRef="#br0" timeOffset="119465.24">25608 7135 0,'0'0'0,"9"0"0,8 0 16,27-9-16,8 9 15,9 0-15,8 0 16,18 9-1,9 17-15,-62-9 0</inkml:trace>
  <inkml:trace contextRef="#ctx0" brushRef="#br0" timeOffset="119632.1">25713 7343 0,'0'0'0,"0"0"0,0 0 15,17 0 1,9 0-16,26 8 16,18 1-16,25-18 15,-25 9-15</inkml:trace>
  <inkml:trace contextRef="#ctx0" brushRef="#br0" timeOffset="119997.86">26980 6225 0,'0'0'0,"0"0"16,0 0-16,-8 0 15,-1 18-15,-17 25 16,-9 44-16,-25 60 16,7 61-1,1 17-15,18 17 16,8-17-16,26-25 15,26-18-15,8-35 16,10-43-16,25-18 16,35-25-16,-52-35 15</inkml:trace>
  <inkml:trace contextRef="#ctx0" brushRef="#br0" timeOffset="120265.43">27614 6468 0,'0'0'15,"0"0"-15,0 0 0,0 8 0,-8 27 16,-18 26-16,0 17 16,0 8-1,-9 27-15,-26 242 0</inkml:trace>
  <inkml:trace contextRef="#ctx0" brushRef="#br0" timeOffset="120648.58">28318 6494 0,'0'0'0,"0"0"16,0 0-16,-9 0 15,0 17-15,1 18 16,-18 8-16,8 18 16,10-9-1,8-9-15,0 0 16,17-17-16,9 0 16,9 0-16,-1-17 15,1-1-15,0-16 16,-9-1-16,0-17 15,0-8 1,-17-18-16,-18 0 16,-17 0-16,-9 17 15,-25 0-15,7 35 16,27 9-16</inkml:trace>
  <inkml:trace contextRef="#ctx0" brushRef="#br0" timeOffset="121131.18">27432 7654 0,'0'0'0,"0"0"0,0 0 0,0 0 16,0 18-1,0 8-15,0 17 16,17 9-16,1-9 16,16 0-16,1-17 15,0 0 1,0-8-16,-9-10 0,0-8 16,0-8-1,0-10-15,0-8 16,-17-17-16,-18 0 15,-8-9-15,-9 17 16,-1 1-16,-16 16 16,-9 10-16,0 16 15,34 1-15</inkml:trace>
  <inkml:trace contextRef="#ctx0" brushRef="#br0" timeOffset="121481.4">28578 7420 0,'0'0'0,"0"0"0,0 0 16,-8 0-16,-1 18 15,-8 8-15,-10 8 16,-7 18-16,-10 9 15,10 0-15,8-1 16,17 1-16,9-9 16,17-9-16,9-8 15,9-9-15,8 0 16,1-18 0,-9-16-16,-1-10 15,10-16-15,-10-18 16,-16-26-16,-9 0 15,-9-17-15,-9 17 16,9 43-16</inkml:trace>
  <inkml:trace contextRef="#ctx0" brushRef="#br0" timeOffset="122124.82">28535 7498 0,'0'0'0,"0"0"0,0 0 0,0 0 15,0 0 1,0 0-16,0 0 15,0 0-15,0 0 16,9 0-16,-9 9 16,8 8-16,1 1 15</inkml:trace>
  <inkml:trace contextRef="#ctx0" brushRef="#br0" timeOffset="122665.62">28552 7386 0,'-8'0'0,"8"0"16,0 0-16,0 0 15,0 0-15,0 0 16,0 0-16,0 0 16,8 8-1,10 10-15,-1-1 16,0 9-16,-8 9 16,0-1-16,-1-16 15</inkml:trace>
  <inkml:trace contextRef="#ctx0" brushRef="#br0" timeOffset="123165.55">28648 6407 0,'0'0'0,"0"0"0,0 0 16,0 0-16,0 0 16,0 0-16,8 0 15,10 0 1,8 17-16,17 9 15,18 44-15,26 34 16,0 43-16,-9 35 16,-26 17-16,-17 0 15,-18 9-15,-26 17 16,-8-8-16,-9-18 16,-26-17-16,-61 199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3:35:10.0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29082 518 0,'0'-9'0,"0"1"0,0-1 16,0 0-16,0 1 16,0-1-16,0 0 15,0 9-15,0 0 16,0 0 0,0 0-16,-9 0 0,-8 18 15,-9-1 1,-18 18-16,-8-1 15,0 10-15,-9-10 16,9 9-16,0-8 16,17-9-16,1 0 15,8-9-15,8-8 16,10 8-16,8-8 16,0 8-1,17 1-15,9-1 16,26 18-16,26-1 15,9 1-15,-9-9 16,-26 0-16,-8 0 16,-18-9-16,0-8 15,-9 0-15,-8-1 16,0 1 0,-1-1-16,1 1 15,0-9-15</inkml:trace>
  <inkml:trace contextRef="#ctx0" brushRef="#br0" timeOffset="598.88">29473 622 0,'0'0'0,"0"0"16,0 0-16,0 0 15,0 0-15,0 0 16,0 0-16,0 0 16,0 0-16,0 0 15,0 0-15,0 0 16,0 0-16,0 17 15,0 0-15,0 18 16,0 8 0,8 1-16,1-10 15,0-8-15,-1 0 16,1 0-16,0-8 16,-1-10-16,1 1 15,0 0-15,0-9 16,-1 0-16,10-18 15,-1-16 1,9-27-16,9-17 16,-9 17-16,-9 18 15,1 17-15,-1 18 16,-8 8-16</inkml:trace>
  <inkml:trace contextRef="#ctx0" brushRef="#br0" timeOffset="994.56">30046 379 0,'0'0'0,"0"0"16,0 0-16,0 0 16,0 0-16,0 0 15,0 9 1,8 17-16,1 26 15,-9 26-15,0 26 16,0-9-16,0-8 16,0-18-16,-9-8 15,9-9-15,0-26 16,0 0-16,0-18 16,0 1-1</inkml:trace>
  <inkml:trace contextRef="#ctx0" brushRef="#br0" timeOffset="1365.93">30402 596 0,'0'0'0,"0"0"15,0 0-15,0 0 16,0 9-16,0 8 16,0 0-16,0 18 15,9-1 1,8 10-16,0-1 16,1 0-16,-1-8 15,0-9-15,-8 0 16,0-9-16,-1 1 15,1-10-15,0 1 16,-1-9 0,10-9-16,8-17 15,0-43-15,0-9 16,0-9-16,9 18 16,0 0-16,-18 34 15</inkml:trace>
  <inkml:trace contextRef="#ctx0" brushRef="#br0" timeOffset="1712.7">30914 336 0,'0'0'0,"0"0"0,0 0 16,0 0 0,0 0-16,9 9 15,8 8-15,27 18 16,-1-1-16,0 1 16,27 0-16,-1-1 15,-8-8-15,0-8 16,-18-10-16,-17 1 15,1 0 1,-19-1-16,-16 9 16,-10 27-16,-17 25 15,-17 18-15,26-44 16</inkml:trace>
  <inkml:trace contextRef="#ctx0" brushRef="#br0" timeOffset="2302.46">29568 1852 0,'0'0'0,"0"0"0,0 0 15,0-9-15,9 0 16,17 1-16,9-1 16,-1 0-1,19 1-15,7 8 16,1-9-1,-17 0-15,-10 9 0,1 18 16,-9-10-16</inkml:trace>
  <inkml:trace contextRef="#ctx0" brushRef="#br0" timeOffset="2481.14">29698 2025 0,'0'0'0,"0"0"16,18 0-16,8 0 16,17 0-16,18 0 15,17 0-15,44-9 16,234-8 0</inkml:trace>
  <inkml:trace contextRef="#ctx0" brushRef="#br0" timeOffset="12130.83">31244 1514 0,'0'0'0,"0"0"0,0 0 0,-9-9 16,-8-8-16,0 8 15,8 1-15,-17-1 16,9-8-16,-9 17 16,0 0-16,-9 0 15,9 8-15,8 10 16,1-1 0,0 18-16,8-1 15,9 9-15,0 1 16,9-1-16,-1 0 15,1 1-15,0-10 16,-1-8-16,-8 0 16,-8-8-1,-1-1-15,-8 9 16,-9 0-16,0 0 16,-9 0-16,9-9 15,8 1-15,18-1 16</inkml:trace>
  <inkml:trace contextRef="#ctx0" brushRef="#br0" timeOffset="12792.46">31670 1557 0,'-9'0'0,"0"0"15,1 0-15,-10 0 16,1 0-16,-9 0 15,0 0 1,0 0-16,-9 18 16,0-1-16,-8 17 15,8 1-15,18 8 16,-9 1-16,0 8 16,8-9-16,18 0 15,0 1 1,9-18-16,8 0 15,1 8-15,-10-8 16</inkml:trace>
  <inkml:trace contextRef="#ctx0" brushRef="#br0" timeOffset="13242.28">31809 1782 0,'0'-8'0,"0"-1"16,0 0-16,0 1 15,0-1 1,0 0-16,-9 9 16,0 0-16,1 0 0,-10 18 15,1 8 1,-18 8-16,18 1 15,-1-9-15,10 0 16,8 0-16,0-9 16,0-8-16,0 0 15,8-1 1,-8-8-16,9 0 0,8-8 16,-8-1-1,0 0-15,-1 9 16,1 0-16,0 0 15,0 0-15,-1 18 16,1-1 0,8 0-16,1 9 0,8 0 15,8 0 1,19 9-16,7-18 16,-34-17-16</inkml:trace>
  <inkml:trace contextRef="#ctx0" brushRef="#br0" timeOffset="13527.26">32199 1401 0,'0'0'15,"0"0"-15,0 0 0,0 0 16,0 9-16,-8 17 16,-1 35-16,0 25 15,1 1 1,-10-9-16,1-18 16,8-16-16,9-1 15,0-17-15,9-17 16,0-1-16</inkml:trace>
  <inkml:trace contextRef="#ctx0" brushRef="#br0" timeOffset="13991.73">32599 1834 0,'-9'-8'0,"-8"-10"0,8 1 16,0 8-16,1-8 15,-18 8-15,0 9 16,8 0-16,-8 0 16,0 18-16,0-1 15,-9 9-15,9 9 16,9-9-1,0 0-15,8 0 16,9-9-16,0 0 16,0-8-16,0 0 15,0-9-15,9 0 16,8-9-16,-8 0 16,8 1-16,-8-10 15,-1 1-15,1 8 16,0 9-16,-9 0 15,0 0 1,0 0-16,8 0 16,10 0-16,-1 0 15,9 9-15,9-9 16,0 0-16,-9 9 16,-9-9-16</inkml:trace>
  <inkml:trace contextRef="#ctx0" brushRef="#br0" timeOffset="14310.3">32703 1808 0,'0'0'0,"0"0"0,0 0 16,0-8-16,0-1 16,0 9-16,0 0 15,9 0 1,-1 0-16,1 17 15,0 1-15,-1-1 16,1 18-16,-9-9 16,0 0-16,0 0 15,0-9-15,0 0 16,0-8-16,0 0 16,0-9-16,0 0 15,0-9 1,0-8-16,18-27 15,16-8-15,27-26 16,9 9-16,-44 52 16</inkml:trace>
  <inkml:trace contextRef="#ctx0" brushRef="#br0" timeOffset="15007.61">29525 2787 0,'0'0'0,"-9"0"16,9 0-16,0 0 15,0 0 1,0 0-16,0 0 16,-9 0-16,1 17 15,-1 9-15,0 9 16,1 0-16,8 8 16,8-8-16,1-27 15,0 1-15</inkml:trace>
  <inkml:trace contextRef="#ctx0" brushRef="#br0" timeOffset="15150.64">29533 2389 0,'0'0'0,"0"0"0,0 0 15,9 8-15,0 1 16,0-9-1</inkml:trace>
  <inkml:trace contextRef="#ctx0" brushRef="#br0" timeOffset="15508.66">29863 2856 0,'0'0'0,"-8"0"0,8 0 0,-9 9 15,0 8-15,1 1 16,-1-1-16,9-8 16,0-1-16,0 1 15,0-9 1,0 0-16,0-9 16,17-17-16,1 0 15,-1-17-15,9-9 16,0 17-16,-17 18 15,0 0-15,-1 8 16,1 9-16,0 0 16,-1 9-16,1 8 15,0 0-15,-1 1 16,1 8-16,0 0 16,-1-18-1,1 1-15</inkml:trace>
  <inkml:trace contextRef="#ctx0" brushRef="#br0" timeOffset="15927.38">30411 2674 0,'-9'0'0,"0"0"15,9 0-15,0 0 16,0 9-16,-9 8 16,1 1-1,-10 8-15,10 0 16,-1 0-16,0-9 16,1-8-16,-1-1 15,9 1-15,0-9 16,0 0-16,0 0 15,0-9-15,17-8 16,1-9-16,-1 0 16,0 9-1,1-1-15,-9 10 16,-1 8-16,1 0 16,0 0-16,-1 17 15,1 0-15,0 1 16,-1 8-16,-8 0 15,0 0-15,9 8 16,0-16 0</inkml:trace>
  <inkml:trace contextRef="#ctx0" brushRef="#br0" timeOffset="16409.12">30767 2822 0,'0'0'0,"0"0"0,0 0 16,0 0-1,0 0-15,0 0 16,0 0-16,8 0 16,10-9-16,8 0 15,8 1-15,-8-10 16,1 1-16,-1 0 16,0-1-16,-9-8 15,-8 0-15,-1 0 16,-8 9-1,0 0-15,-8 8 16,-1 0-16,0 9 16,1 0-16,-10 18 15,1-1 1,0 9-16,17 9 0,0-9 16,0 0-16,17 0 15,0 0 1,18-18-16,17 1 15,-26 0-15</inkml:trace>
  <inkml:trace contextRef="#ctx0" brushRef="#br0" timeOffset="16706.18">31322 2735 0,'0'0'0,"0"0"0,0 0 15,0 0-15,0 0 16,0 9-16,9 8 16,0 0-16,-1 1 15,-8-1-15,0 0 16,0 1 0,0-10-16,0 1 15,0 0-15,0-1 16,0-8-16,0 0 15,0-8-15,0-10 16,9-16-16,17-36 16,26-16-16,18 8 15,-44 52 1</inkml:trace>
  <inkml:trace contextRef="#ctx0" brushRef="#br0" timeOffset="17391.29">31922 2683 0,'0'0'0,"0"0"0,0 26 15,8 9-15,-8 25 16,0 18 0,9 0-16,-9-8 15,0-1-15,-9-17 16,1-18-16,-1-8 16,0-8-16,0-10 15,1 1-15,8 0 16,0-9-16,-9-9 15,0-8 1,9-27-16,9-25 16,8-17-16,18-1 15,0-8-15,0 8 16,-1 26-16,1 9 16,0 18-16,0-1 15,-9 18-15,0 0 16,-9 17-1,-8 0-15,-1 0 16,1 17-16,0 9 16,-18 8-16,-8 1 15,-9 0-15,-9 8 16,9-17-16,-9 0 16,0 0-16,18-17 15,8-9-15,9 0 16</inkml:trace>
  <inkml:trace contextRef="#ctx0" brushRef="#br0" timeOffset="17726.99">32260 2683 0,'0'0'0,"0"0"0,0 0 0,0 0 15,9 0-15,8 0 16,1 17-16,-1 1 16,-8-1-16,-1 0 15,-8 1 1,0-10-16,0 1 0,0 0 16,0-1-1,0-8-15,0 0 16,0-8-16,9-1 15,8-17-15,18-17 16,9-9-16,-1 8 16,0 1-1,1 17-15,-18 9 0,0 0 16,-9 17 0</inkml:trace>
  <inkml:trace contextRef="#ctx0" brushRef="#br0" timeOffset="18021.21">32686 2674 0,'0'0'0,"0"0"0,0 0 16,0 0-16,0 0 15,0 9-15,0 0 16,0-1 0,0 10-16,0-1 15,8 0-15,10-8 16,-1 0-16,0-1 15,1 1-15,-1-18 16,1 1-16,-1-1 16,9-17-16,-9 0 15,-8-17 1,0 8-16,-9 0 16,0 18-16,-9 8 15,0 9-15,1 0 16,8 0-16</inkml:trace>
  <inkml:trace contextRef="#ctx0" brushRef="#br0" timeOffset="18557.33">33146 2579 0,'0'0'0,"0"0"0,0 0 16,-9 17-16,1 1 15,-1-1-15,0 0 16,0 1-1,1 8-15,-1 0 16,9 0-16,0-9 16,0-8-16,0-9 15,0 0-15,9 0 16,8-9-16,1 0 16,-1-17-16,9-17 15,9-9-15,-9 9 16,0 0-16,-18 8 15,1 0 1,0 18-16,0 0 16,-1-1-16,1 1 15,-9 17-15,0 0 16,0 0-16,0 0 16,0 17-16,-9 53 15,9 16-15,0-8 16,-8 0-1,8-26-15,-9-9 16,18 27-16,95 189 16</inkml:trace>
  <inkml:trace contextRef="#ctx0" brushRef="#br0" timeOffset="18691.15">33528 2874 0,'0'0'0</inkml:trace>
  <inkml:trace contextRef="#ctx0" brushRef="#br0" timeOffset="46438.51">21623 8087 0,'0'0'0,"0"0"0,0 0 0,0 0 16,0 0-16,0 0 16,0 0-1,0 9-15,0 8 16,-9 44-16,0 52 16,1 8-16,-10 9 15,9-9-15,9-26 16,0-26-1,0-17-15,9-17 16,-9-9-16,9-9 16,-9-8-16</inkml:trace>
  <inkml:trace contextRef="#ctx0" brushRef="#br0" timeOffset="46839.19">22065 8278 0,'0'0'0,"0"0"16,0 0 0,-8 0-16,-1 17 0,-17 1 15,0-1-15,-17 17 16,-10 1-1,1-9-15,0 0 16,0 0-16,9-9 16,8 1-16,0-1 15,9 0-15,9-8 16,-1 0-16,18-1 16,0 1-1,0 8-15,18 1 0,17 8 16,-1 0-1,18 8-15,-8-8 16,-1 0-16,1 0 16,8-8-16,9 16 15,-27-8-15</inkml:trace>
  <inkml:trace contextRef="#ctx0" brushRef="#br0" timeOffset="47324.71">22126 8668 0,'0'0'0,"0"0"0,18 0 16,-1 0-16,0 0 16,18-9-16,-9 0 15,0 1-15,0-1 16,-8 0 0,-1 1-16,0-1 15,-8-8-15,0-1 16,-1 1-16,1 0 15,-9-1-15,0 1 16,-9 0-16,1 8 16,-1 9-16,0 0 15,-8 0 1,0 9-16,-1 8 16,1 0-16,-1 1 15,1 8-15,17 0 16,0 0-16,9 8 15,8-8-15,1 0 16,16-8-16,36-10 16,17-16-1,-53 8-15</inkml:trace>
  <inkml:trace contextRef="#ctx0" brushRef="#br0" timeOffset="47534.04">22543 8564 0,'0'0'0,"0"0"0,0 0 16,17 0-16,9 0 15,9-9-15,17 0 16,-8 9-16,25 9 15,-17 0 1</inkml:trace>
  <inkml:trace contextRef="#ctx0" brushRef="#br0" timeOffset="47819.43">22821 8243 0,'0'0'0,"0"0"16,0 0-16,0 0 15,-9 18-15,1 8 16,-1 8-16,0 18 16,1 9-16,-1-1 15,9 1 1,0-9-16,9 9 15,8-9-15,0-9 16,18-8-16,34 8 16,10-17-16,-45-18 15</inkml:trace>
  <inkml:trace contextRef="#ctx0" brushRef="#br0" timeOffset="48411.06">24132 7802 0,'0'0'0,"0"0"0,0 0 16,0 0-16,0 17 16,0 17-1,9 27-15,0 8 16,-9 1-16,0 8 15,0-9-15,0-17 16,0-9-16,0-17 16,0-9-16,0-8 15,0 0-15,0-1 16,0-8 0,0-8-16,8-1 15,10-8-15,-1 0 16,0 8-16,1 0 15,-1 9-15,0 0 16,1 0-16,-1 0 16,-8 9-16,0 0 15,-1 8-15,-16 0 16,-1 0 0,-17 9-16,0-8 15,0-1-15,8 0 16,1-8-16,17 0 15,0-9-15</inkml:trace>
  <inkml:trace contextRef="#ctx0" brushRef="#br0" timeOffset="48735.23">24497 8157 0,'0'0'0,"0"0"0,0 0 15,17 8-15,1 10 16,8-1 0,-9 18-16,0 8 15,1-8-15,-10 8 16,1-17-16,-9 0 16,-9-9-16,1 0 15,-1-8-15,0 0 16,1-1-1,8-8-15,0-8 0,0-1 16,0-17 0,17-9-16,9-8 15,9 0-15,26 8 16,8 9-16,-43 18 16</inkml:trace>
  <inkml:trace contextRef="#ctx0" brushRef="#br0" timeOffset="49269.7">25166 8200 0,'0'0'0,"0"0"15,0 0-15,0 0 0,0 0 16,-9 0-1,0 0-15,-17 9 16,0 8-16,-9 0 16,1 18-16,-1 8 15,17-17-15,1 0 16,8 0-16,9-9 16,0-8-16,0 0 15,9-1 1,8-16-16,1-1 15,17-17-15,-1 0 16,-8 0-16,0 9 16,-17 0-16,0 8 15,-1 9-15,1 0 16,9 0-16,-1 17 16,9 9-1,9 9-15,25-1 16,53 10-16,-43-10 15</inkml:trace>
  <inkml:trace contextRef="#ctx0" brushRef="#br0" timeOffset="95378.87">1780 9360 0,'0'0'16,"0"0"-16,0 0 0,9 0 0,8 0 16,1 0-1,-1 0-15,18 0 16,-9 0-16,8 0 15,10 0-15,8-8 16,0-1-16,9-17 16,0 0-16,-9 0 15,-9 0-15,1 0 16,-10 9 0,-8 0-16,0-1 15,-17 1-15,0 0 16,0-1-16,-9 1 15,-9 0-15,0 8 16,0 0-16,-17 1 16,0-1-16,0 9 15,-8 0-15,8 9 16,-9 8-16,9 0 16,8 1-1,1 8-15,0 8 16,8 10-16,9-10 15,0-8-15,0 0 16,0 0-16,9 0 16,-1-9-16,1 1 15,0-1 1,-1 0-16,1-8 16,8 8-16,9 1 15,18-10-15,-18 1 16</inkml:trace>
  <inkml:trace contextRef="#ctx0" brushRef="#br0" timeOffset="95552.2">2649 9369 0,'0'0'0,"0"0"0,0 0 16,0 0-16,0 0 15,0 0-15,0 0 16,0 9-16</inkml:trace>
  <inkml:trace contextRef="#ctx0" brushRef="#br0" timeOffset="96278.83">3083 9205 0,'0'0'0,"0"0"0,0 0 0,0 0 15,0-9-15,0 0 16,0 1 0,0-1-16,0 0 15,0 1-15,-9-10 16,0 1-16,1 0 16,-1-1-16,-8 1 15,-1 0-15,1 8 16,0 9-1,-1 0-15,1 0 16,-1 0-16,1 9 16,8 8-16,1 0 15,8 1-15,0-1 16,0 0 0,8-8-16,1 0 15,0-1-15,-1-8 16,1 0-16,0 0 15,-1 0-15,1 0 16,0 0-16,0 0 16,-9 9-16,8 17 15,1 9-15,0 25 16,-9 9-16,0 9 16,-9 9-1,0 0-15,1-27 16,-1 1-16,0-18 15,0-8-15,-8-9 16,8 0-16,1-9 16,-10-8-16,10-1 15,-10 1-15,10-9 16,-10 0 0,1-9-16,0 1 15,-1-1-15,1-17 16,17 0-16,17-17 15,9 17-15</inkml:trace>
  <inkml:trace contextRef="#ctx0" brushRef="#br0" timeOffset="96460.17">3586 9577 0,'0'0'0,"0"0"0,0 0 0,0 0 16,0 0-16,9 0 15,0 0 1</inkml:trace>
  <inkml:trace contextRef="#ctx0" brushRef="#br0" timeOffset="97113.48">4333 8988 0,'0'0'0,"0"0"16,0 0-16,0 0 15,0 17 1,9 18-16,-9 34 15,0 27-15,0-1 16,0-9-16,0-8 16,0 0-16,0-26 15,0-8-15,0-18 16,0 0-16,0-9 16,0-17-16</inkml:trace>
  <inkml:trace contextRef="#ctx0" brushRef="#br0" timeOffset="97678.63">4585 9135 0,'0'0'0,"0"0"0,0 0 16,0 0-16,0 0 16,0 0-16,0 0 15,0 0-15,0 0 16,9-8-16,-1-1 16,10 9-1,-1-9-15,0 9 16,18 0-16,-9 0 15,0 0-15,0 0 16,0 0-16,-8 9 16,-1 8-16,-8 1 15,0 16-15,-1 1 16,1 8 0,-9 0-16,0 1 15,0-10-15,0 1 16,0-9-16,9 0 15,-1 0-15,1-17 16,8 8-16,1-8 16,-1-1-16,0 1 15,18-18 1,0 1-16,0-1 16,8-17-16,-8 0 15,-9-9-15,9-8 16,-9 0-16,0 8 15,-9 1-15,-8 8 16,-9 8-16</inkml:trace>
  <inkml:trace contextRef="#ctx0" brushRef="#br0" timeOffset="97921.28">5184 9057 0,'-8'0'0,"-1"0"0,9 0 15,0 0-15,0 0 16,0 18-16,-9 8 16,0 26-16,1 17 15,-10 0 1,1 9-16,0 9 16,-1 8-16,1-8 15,0-27-15,8-8 16,9-9-16,0-17 15,9-8-15,-1-10 16</inkml:trace>
  <inkml:trace contextRef="#ctx0" brushRef="#br0" timeOffset="98407.43">5610 9101 0,'-9'0'0,"0"0"16,1 0-16,-1 0 16,9 0-16,0 0 15,0 0-15,0 0 16,0 0-1,9 8-15,8 10 16,18-1-16,26 9 16,25 9-16,-7-1 15,-1-8-15,0 0 16,-17 0-16,-18-9 16,-17-8-1,0 0-15,-8-1 16,-10 1-16,1 0 15,-18 8-15,-8 0 16,-18 18-16,-26 8 16,-17 9-16,0 0 15,17 0-15,9-8 16,17-18-16,1 0 16,16-9-1,1-9-15,8 1 16,9 0-16,0-9 15,0 0-15,0 8 16</inkml:trace>
  <inkml:trace contextRef="#ctx0" brushRef="#br0" timeOffset="98814.19">6452 9412 0,'0'0'0,"0"0"16,0 0-16,0 0 15,17 0 1,9 0-16,18 0 16,17 0-16,8 0 15,9 0-15,0-8 16,-17 8-16,-17 0 15,-1 0-15,-26 0 16,-8 8-16,0-8 16</inkml:trace>
  <inkml:trace contextRef="#ctx0" brushRef="#br0" timeOffset="98994.87">6600 9499 0,'0'0'0,"0"0"15,0 0-15,0 0 16,8 0-16,10 0 16,16 0-1,10 0-15,17 0 16,-1 0-16,1 0 16,0 0-16,-9 0 15,-26 9-15</inkml:trace>
  <inkml:trace contextRef="#ctx0" brushRef="#br0" timeOffset="99585.26">7954 9144 0,'0'0'0,"0"0"0,0 0 0,0 9 15,-8 8 1,-1 18-16,0-1 15,1 18-15,-1 0 16,-8 0-16,-1-9 16,-8 18-16,-26 8 15,0-17-15,0-8 16,0-18-16,0 0 16,0-18-16,-1 1 15,10-18 1,-9-17-16,17 9 15,18-9-15,-1 0 16,18 0-16,0-9 16,18 1-16,17-1 15,-1 18-15,10-1 16,-10 10 0,10 8-16,-1 17 15,9 9-15,9 9 16,0 8-16,-9 9 15,0-9-15,-8 1 16,-1-10-16,-8-8 16,-1-9-16,53-8 15,-26-9-15</inkml:trace>
  <inkml:trace contextRef="#ctx0" brushRef="#br0" timeOffset="99894.76">8423 9014 0,'0'0'0,"0"0"16,0 0-16,0 9 15,0 8-15,0 26 16,0 27-16,0 8 16,-8-1-1,-1 1-15,0 9 0,1 0 16,-1-27 0,0-16-16,9-18 15,0 0-15,0-9 16,9-8-16</inkml:trace>
  <inkml:trace contextRef="#ctx0" brushRef="#br0" timeOffset="100299.18">8727 9343 0,'0'0'15,"0"0"-15,0 0 0,0 0 16,0 0-16,-9 9 16,1 8-1,-1 0-15,-8 18 16,8 0-16,9-1 16,0 10-16,9-1 15,-1 0 1,10-8-16,-1-9 0,1 0 15,8-17-15,-9-1 16,18-16 0,-1-18-16,1 0 15,-9 0-15,0-9 16,-17-8-16,-18-1 16,1-8-16,-1 9 15,-8 0-15,-10 25 16,1 1-16,0 17 15,18 0 1,8 9-16,0-9 16</inkml:trace>
  <inkml:trace contextRef="#ctx0" brushRef="#br0" timeOffset="100628.03">9144 9179 0,'0'0'0,"0"0"0,0 0 0,17 0 16,1 17-16,16 0 15,27 18-15,9 0 16,8-10-16,-9 1 16,-8 0-1,-17-8-15,-1-1 16,-17-8-16,0-1 15,-17 1-15,-1 8 16,-16 1-16,-18 16 16,-18 10-16,-16-1 15,-10 9-15,1-9 16,16 1-16,1-18 16,26-9-16,26-9 15,0 1 1</inkml:trace>
  <inkml:trace contextRef="#ctx0" brushRef="#br0" timeOffset="100911.32">9969 9551 0,'0'0'0,"0"0"0,0 0 16,0 0-16,9 0 16,8 0-16,0 0 15,18 0-15,9 0 16,8 0 0,8 0-16,10 0 15,-9-9-15,-1 1 16,-7 8-16,-10 0 15,-26 0-15</inkml:trace>
  <inkml:trace contextRef="#ctx0" brushRef="#br0" timeOffset="101145.86">10290 9326 0,'0'0'0,"0"0"0,0 0 16,0 17-16,0 9 16,0 17-1,-8 27-15,-1 16 16,-8 1-16,-1-9 16,1 0-16,17-18 15,0-8-15,8-8 16,1-10-16,-9-25 15</inkml:trace>
  <inkml:trace contextRef="#ctx0" brushRef="#br0" timeOffset="101860.96">10724 10304 0,'0'0'0,"0"0"16,0 0-16,0 0 15,0 0 1,0 0-16,0 0 0,0 0 15,-8-8 1,-1-18-16,0-26 16,9-35-16,0-34 15,18-26-15,16 0 16,10-1-16,8 18 16,0 35-16,9 9 15,0 16 1,8 18-16,-8 9 15,0 8-15,0 18 16,-1 0-16,-16 17 16,-18 0-16,0 8 15,-17 10-15,-1-1 16,-16 9-16,-27 35 16,-17-1-16,0 1 15,-1-18 1,1 0-16,9-17 15,17 0-15,9-17 16,-1 0-16,18-1 16,0 10-16,0-1 15,9 0-15,8 1 16,1 8-16,16 0 16,-8 0-1,0 0-15,-17 0 16,0-9-16,-18 9 15,0 0-15,1-9 16,-18 1-16,-18-1 16,1-9-16,-1 1 15,-16-18-15,-1 1 16,9-18-16,34 9 16</inkml:trace>
  <inkml:trace contextRef="#ctx0" brushRef="#br0" timeOffset="102145.19">11819 9101 0,'0'0'0,"0"0"16,0 0-16,0 8 15,8 10-15,1 16 16,0 10-16,-9 8 16,0 17-16,0 0 15,0 0-15,0 9 16,-9-8 0,0-18-16,9-9 15,0-17-15,0-9 16,9 0-16,8 1 15</inkml:trace>
  <inkml:trace contextRef="#ctx0" brushRef="#br0" timeOffset="102361.35">12331 9222 0,'0'0'0,"0"0"16,0 17-16,0 9 15,0 9-15,0 17 16,0 0-16,-9 8 16,9 10-1,0-10-15,0-16 16,9-10-16,8-8 16,-8-8-16</inkml:trace>
  <inkml:trace contextRef="#ctx0" brushRef="#br0" timeOffset="102660.91">12670 9109 0,'0'0'0,"0"0"0,0 0 0,8 9 16,10 8-16,16 1 15,1-1-15,17 18 16,9-1 0,0-8-16,0 0 15,-18 0-15,-8-9 16,-9 1-16,-18-1 16,1 9-16,-35 17 15,-52 44-15,-87 43 16,-61 26-1,-165 104-15</inkml:trace>
  <inkml:trace contextRef="#ctx0" brushRef="#br0" timeOffset="104231.06">2249 10746 0,'0'0'0,"0"0"15,0 9-15,9 34 16,-9 26-16,-9 27 16,0-1-1,1 0-15,-1 0 0,-17 9 16,9 0 0,17-69-16</inkml:trace>
  <inkml:trace contextRef="#ctx0" brushRef="#br0" timeOffset="104745.12">2188 10694 0,'0'0'0,"0"0"15,0 0-15,0-8 16,-8-1-16,-1 0 16,0 1-16,-8 8 15,-35 0 1,0 17-16,0 18 16,-1-1-16,1 18 15,9 35-15,8 17 16,9 8-16,9 9 15,25 1-15,10-18 16,17-18-16,17-16 16,-9-10-1,18-25-15,8-9 16,27-18-16,25-25 16,1-17-16,8-27 15,-8-26-15,-35 9 16,-9-8-16,-26-10 15,-17-7-15,-18-1 16,-26 17 0,-25-8-16,-18-1 15,-18 19-15,9 25 16,0 17-16,1 26 16,16 18-16,36 8 15</inkml:trace>
  <inkml:trace contextRef="#ctx0" brushRef="#br0" timeOffset="105215.57">4446 10504 0,'0'0'0,"0"0"0,0 8 16,0 18-16,0 35 15,0 26-15,0 60 16,0 17-1,-9 18-15,9-9 16,0-43-16,0-34 16,0-27-16,0-26 15,0-8-15,0-18 16,0-8-16</inkml:trace>
  <inkml:trace contextRef="#ctx0" brushRef="#br0" timeOffset="105602.41">4516 10469 0,'0'0'0,"0"0"0,0 0 15,0 0-15,17 0 16,18 0-16,8 0 15,18 0-15,8 0 16,9 0-16,1 9 16,-1 8-16,-17 0 15,-18 1-15,-8 8 16,-9 0 0,-18 8-16,-8 1 15,-26 17-15,-26 8 16,-17 1-16,-18-9 15,-26 0-15,-8 0 16,34-17-16,26-18 16,26-8-16,9-1 15,9 1 1,17-9-16,0 0 16,0 0-16</inkml:trace>
  <inkml:trace contextRef="#ctx0" brushRef="#br0" timeOffset="106196.76">5054 11188 0,'0'0'0,"0"0"0,0 0 15,0 0-15,0 0 16,0 9-16,0 16 16,0 19-16,-9 16 15,1 18-15,-1 9 16,-8-9-1,8-17-15,0-9 16,9-9-16,0 0 16,9-17-16,0-17 15</inkml:trace>
  <inkml:trace contextRef="#ctx0" brushRef="#br0" timeOffset="111454.86">5453 11361 0,'0'0'0,"0"0"15,0 0-15,0 0 16,0 0-16,0 0 16,-8 0-16,-1 0 15,0 0 1,1 0-16,-1 0 16,-8 9-16,-9 8 15,0 9-15,8 9 16,1-1-16,-1 10 15,18-10-15,0-8 16,9 0-16,8 0 16,1-17-16,8 0 15,9-1 1,8-16-16,-8-1 16,-9 0-16,0-8 15,-17-9-15,-1 9 16,1-1-16,-18 1 15,1 0-15,-10-1 16,1 1 0,-1 8-16,18 9 15,0-8-15,0 8 16</inkml:trace>
  <inkml:trace contextRef="#ctx0" brushRef="#br0" timeOffset="111843.24">5662 11197 0,'0'0'0,"0"0"16,0 0-16,0 0 16,0 0-16,8 8 15,10 9-15,-1 1 16,18-1-16,0 9 16,-1 0-16,10-9 15,-9 1-15,-9-1 16,0-8-1,-18-1-15,1 10 16,-9 8-16,-17 17 16,-18 9-16,-26 17 15,-17 1-15,17 16 16,35-25-16</inkml:trace>
  <inkml:trace contextRef="#ctx0" brushRef="#br0" timeOffset="112879.57">6582 10547 0,'0'0'0,"0"0"15,0 0-15,0 0 16,0 0-16,0 9 16,0 8-16,0 18 15,9 25-15,0 18 16,-1 43-1,-8 9-15,0-8 16,0-10-16,0-8 16,0-26-16,0-17 15,0-9-15,9-9 16,-9-17-16,9-9 16,-9-8-16,0 0 15</inkml:trace>
  <inkml:trace contextRef="#ctx0" brushRef="#br0" timeOffset="113392.94">6904 10737 0,'0'0'0,"0"0"0,0 0 15,0 0-15,0 0 16,17 0-16,0 0 16,1-8-16,16-1 15,1 1 1,9 8-16,-1 0 15,-8 0-15,-9 0 16,0 8-16,-9 1 16,1 8-16,-10 18 15,1-1-15,0 27 16,-9 8-16,0-8 16,0-9-1,0-9-15,0 1 16,0-10-16,8-8 15,10 0-15,-1 0 16,18-17-16,0-1 16,-1 1-16,1-18 15,0 1-15,-1-18 16,19-9 0,-10-8-16,9-18 15,0 9-15,-26 18 16,-17 25-16</inkml:trace>
  <inkml:trace contextRef="#ctx0" brushRef="#br0" timeOffset="113627.73">7442 10815 0,'0'0'0,"0"0"15,0 0-15,0 18 16,9 16-16,-1 27 15,1 17-15,0 17 16,-1 9-16,-8 9 16,-8-9-1,-1-9-15,9-17 16,0-26-16,0-17 16,0-10-16,0-16 15,0 0-15,0-9 16</inkml:trace>
  <inkml:trace contextRef="#ctx0" brushRef="#br0" timeOffset="113959.51">7859 10720 0,'0'0'0,"0"0"0,0 0 15,17 17 1,1 1-16,16-1 16,10 18-16,8-9 15,9 0-15,8 0 16,-8 0-16,-18-18 16,-8 1-16,-9 0 15,-17-1-15,-1 10 16,-8 25-16,-43 26 15,-35 27 1,-26 25-16,-1 0 16,1-8-16,17-9 15,53-44-15</inkml:trace>
  <inkml:trace contextRef="#ctx0" brushRef="#br0" timeOffset="139371.38">9040 11101 0,'0'0'0,"0"0"0,0 0 16,8 0-16,10 0 15,-1 0-15,18 0 16,0 0-16,-1 0 16,1 0-16,0 9 15,0 0 1,8-1-16,-8 1 16,8 8-16,9 1 15,-26-10-15</inkml:trace>
  <inkml:trace contextRef="#ctx0" brushRef="#br0" timeOffset="139639.07">9135 11370 0,'-8'0'0,"-1"0"0,0 0 15,9 0-15,0 0 16,0 0-16,0 0 16,0 0-16,18 0 15,-1 0 1,18 0-16,8 8 16,9 1-16,9 0 15,17-1-15,-26-8 16</inkml:trace>
  <inkml:trace contextRef="#ctx0" brushRef="#br0" timeOffset="140277.32">10212 10876 0,'0'0'0,"0"0"0,0 0 16,0 26-16,0 35 16,-9 17-16,1 34 15,-18 18-15,0 9 16,8-35-16,1-18 16,8-8-16,9-17 15,0-18-15,9-17 16,0-9-1,-1-8-15</inkml:trace>
  <inkml:trace contextRef="#ctx0" brushRef="#br0" timeOffset="140722.2">10507 11292 0,'0'0'0,"0"0"16,0 0-16,0 0 15,0 0-15,-8 0 16,8 8-16,-9 10 16,0 8-1,1 8-15,-10 18 16,18-8-16,0-1 15,0-17-15,0 0 16,18-9-16,-1-8 16,18-9-1,17-17-15,9-18 16,-1-17-16,-8 9 16,-8-9-16,-18 8 15,-17 1-15,-1 8 16,-16 1-16,-18 16 15,0 1-15,-9 9 16,-9 8-16,1 8 16,17 1-16,26-1 15,0 1 1,0 0-16</inkml:trace>
  <inkml:trace contextRef="#ctx0" brushRef="#br0" timeOffset="141113.93">10942 11049 0,'0'0'0,"0"0"0,0 0 16,0 0-16,0 0 15,17 9-15,0 8 16,18 1-16,17 8 16,0 8-1,18 1-15,8-1 16,-17-8-16,-1 0 16,-16-8-16,-18-1 15,0-8-15,-17-1 16,-1 10-1,-8 8-15,-8 8 16,-27 18-16,-17 0 16,0 0-16,-9-8 15,9-1-15,17-17 16,0 0-16,18-18 16,17 1-16,0-9 15</inkml:trace>
  <inkml:trace contextRef="#ctx0" brushRef="#br0" timeOffset="141589.9">12618 10850 0,'0'0'0,"0"0"16,0 0-16,0 0 16,0 0-16,0 0 15,-9 0-15,-9 17 16,-16 9-16,-18 9 16,-35 17-16,0 0 15,9-9-15,8 1 16,1-18-1,17 0-15,17 0 16,0-9-16,18-9 16,0 10-16,-1-10 15,18 10-15,0-1 16,18 9-16,16 17 16,18 18-1,18 0-15,8-9 16,0 0-16,-17-9 15,0-8-15,-18-9 16,-17-1-16,0-16 16,-17 0-1,0-1-15,-1-8 16,1 0-16</inkml:trace>
  <inkml:trace contextRef="#ctx0" brushRef="#br0" timeOffset="142077.79">12921 11248 0,'0'-8'0,"0"-1"16,0 9-16,0 0 15,0 0-15,0 0 16,-8 0-16,-1 0 16,0 0-16,1 0 15,-1 0 1,-8 9-16,-1 8 16,1 0-16,0 9 15,8-8-15,9 8 16,0 8-16,17-8 15,1 0-15,-1-17 16,0 0-16,27-9 16,-1-9-1,-8 0-15,8-17 16,-17 0-16,0-8 16,0-1-16,-17-8 15,-9-1-15,-17 1 16,-9 9-16,0-1 15,-9 18-15,-8-1 16,8 10-16,9 8 16,26 0-1,0 0-15</inkml:trace>
  <inkml:trace contextRef="#ctx0" brushRef="#br0" timeOffset="142322.71">13330 10772 0,'0'0'0,"0"0"16,0 0-16,0 0 16,0 17-16,0 9 15,0 26-15,0 35 16,0 26-1,0 34-15,0 9 0,0-18 16,8-8 0,1 0-16,-18-9 15,9-60-15</inkml:trace>
  <inkml:trace contextRef="#ctx0" brushRef="#br0" timeOffset="145075.32">14311 10218 0,'0'0'0,"0"0"0,0 0 0,0 0 0,0 0 0,0 0 0,-9 17 16,0 9-16,-17 9 16,0 25-1,-17 27-15,0 17 16,8 0-16,0 34 16,9 10-16,9-10 15,17 27-15,8-1 16,10-34-16,16-8 15,10-1 1,8-17-16,0-18 16,0-16-16,18-18 15,-18-26-15</inkml:trace>
  <inkml:trace contextRef="#ctx0" brushRef="#br0" timeOffset="146056.2">14875 10772 0,'0'0'0,"0"0"16,0 0-16,0 0 15,0 0-15,0 17 16,18 9 0,-10 35-16,1 8 15,-18 1-15,-17-1 16,0 0-16,-17-8 15,-1-1-15,-8-8 16,0-8 0,-9-1-16,1-26 0,16-8 15,9-9 1,9-9-16,9 1 16,0-10-16,17-8 15,0 0-15,8 0 16,10-8-16,-1 8 15,18 8-15,0 1 16,8 0-16,9 17 16,0 17-16,0 0 15,9 18 1,0 0-16,-18 8 16,1 9-16,-1-9 15,-17 1-15,0-18 16,0 0-16,-8 0 15,-10-18-15,1 1 16,0 8-16,-1-8 16</inkml:trace>
  <inkml:trace contextRef="#ctx0" brushRef="#br0" timeOffset="146588.56">15318 10703 0,'0'0'0,"0"0"15,0 0-15,0 0 16,9 17-16,8 9 16,1 52-16,-10 26 15,-16 17 1,-1 27-16,0-1 15,9-35-15,-8-34 16,8-8-16,0-18 16,0-18-16,8-8 15,1-17 1</inkml:trace>
  <inkml:trace contextRef="#ctx0" brushRef="#br0" timeOffset="147071.9">15700 11006 0,'0'0'0,"0"0"0,0 0 15,0 0-15,0 0 16,0 0-16,0 0 16,-8 0-16,-1 17 15,0 9-15,1 9 16,-10 8 0,1 9-16,-1-9 15,18 1-15,0-10 16,0-8-16,18 0 15,-1-8-15,18-10 16,0 1-16,8-18 16,0 1-16,-8-1 15,-9-8-15,0-1 16,-17-8 0,0-8-16,-18-18 15,0 0-15,-17 9 16,-17 8-16,-1 0 15,-8 18-15,0 0 16,17 25 0,9 18-16,18-8 15</inkml:trace>
  <inkml:trace contextRef="#ctx0" brushRef="#br0" timeOffset="147493.59">16152 10911 0,'0'0'15,"0"0"-15,0 0 0,0 0 16,0 0 0,17 17-16,18 18 15,0-1-15,8 10 16,0-10-16,1-8 16,-1 0-16,-17-8 15,0-10 1,-17 1-16,0 0 0,-1 8 15,-16 0-15,-27 26 16,-26 9 0,-26 0-16,18 9 15,-1 0-15,18-18 16,9 0-16,17-17 16,26-8-16,0-10 15</inkml:trace>
  <inkml:trace contextRef="#ctx0" brushRef="#br0" timeOffset="147788">16569 11413 0,'0'0'0,"0"0"16,0 0-16,0 0 0,0 0 16,17 0-16,9 0 15,9-9-15,17 1 16,17-1-16,-8 0 16,0 1-1,-9-1-15,-9 9 16,18-9-16,-9 9 15,-34 0-15</inkml:trace>
  <inkml:trace contextRef="#ctx0" brushRef="#br0" timeOffset="147973.68">16890 11162 0,'0'0'0,"0"0"0,0 0 15,0 17-15,-9 9 16,1 17-16,-1 35 16,-17 18-16,8-1 15,10 0-15,16-25 16,1-36-16</inkml:trace>
  <inkml:trace contextRef="#ctx0" brushRef="#br0" timeOffset="148726.63">17272 12218 0,'0'0'0,"0"0"15,0 0-15,0 0 16,-9 0-16,1 0 15,-1-8-15,0-1 16,1-17-16,-10-26 16,1-17-1,8-26-15,27-1 16,8-8-16,8 1 16,18-1-16,1 17 15,-1 18-15,8-1 16,1 18-16,-17 18 15,-10 8-15,-8 9 16,0-1 0,-17 18-16,0 0 15,-9 0-15,-9 18 16,0-1-16,-17 17 16,0 1-16,-8-9 15,-1 0-15,18 0 16,-1-17-16,1-1 15,8 1 1,9 8-16,0 1 16,0-1-16,9 0 15,8 9-15,9 0 16,-8-8-16,-10-10 16,1 1-16,0 0 15,-1-1-15,-16 1 16,-1 8-16,-17 1 15,0-1 1,-18 0-16,1-8 16,0 0-16,8-1 15,0-8-15,26 0 16,9 0-16,0 0 16</inkml:trace>
  <inkml:trace contextRef="#ctx0" brushRef="#br0" timeOffset="149105.62">18062 10911 0,'0'0'0,"0"0"0,0 0 0,0 0 16,0 0-16,0 26 16,9 34-1,-18 18-15,1 52 16,-19 26-16,10-17 15,8-35-15,1-18 16,-10 1-16,10-18 16,8-26-1,0-17-15,0-8 16,0-10-16,8-16 16,10-1-16</inkml:trace>
  <inkml:trace contextRef="#ctx0" brushRef="#br0" timeOffset="149338.2">18349 11283 0,'0'0'0,"0"0"0,0 0 16,0 0-16,0 26 15,0 17-15,8 27 16,-8-10-16,0 1 15,0-9-15,0-9 16,0-8-16,0-9 16,9-9-1,-9-8-15,0-9 16</inkml:trace>
  <inkml:trace contextRef="#ctx0" brushRef="#br0" timeOffset="149604.7">18609 11222 0,'0'0'0,"0"0"0,18 18 16,16-1-16,1 0 16,26 18-16,8-9 15,-8 0-15,-17 0 16,-1-9-16,-17 1 15,-9-1-15,-8 0 16,0 1 0,-18 16-16,-26 18 15,-17 18-15,-17-10 16,-1 1-16,10-9 16,34-26-16</inkml:trace>
  <inkml:trace contextRef="#ctx0" brushRef="#br0" timeOffset="149937.53">19139 10599 0,'0'0'0,"0"0"16,0 0-16,17 17 15,27 1-15,8 16 16,17 27-16,18 8 16,9 35-16,-9 26 15,-1 17 1,-25 26-16,-35 18 15,-52 17-15,-43 17 16,-96 43-16,-70 79 16</inkml:trace>
  <inkml:trace contextRef="#ctx0" brushRef="#br0" timeOffset="173151.79">20207 11145 0,'0'0'0,"0"0"0,0 0 0,0 0 0,0 0 0,0 0 16,0 0-16,17 0 16,1 0-16,-1 0 15,18 0-15,0 0 16,-1 0-16,1 0 16,0 0-16,-9 0 15,0 0 1,0 0-16,-17 8 15,-1 1-15</inkml:trace>
  <inkml:trace contextRef="#ctx0" brushRef="#br0" timeOffset="173397.67">20468 11352 0,'0'0'0,"-9"0"0,-8 0 15,8 0-15,0 0 16,1 0-16,-1 0 16,0 0-16,9 0 15,0 0-15,0 0 16,0 0-16,18 0 16,16 0-1,18 0-15,0 0 16,35 0-16,-35 0 15</inkml:trace>
  <inkml:trace contextRef="#ctx0" brushRef="#br0" timeOffset="174452.27">21579 10911 0,'0'0'0,"0"0"0,0 0 16,9 0-16,0 0 16,-1 0-16,10 0 15,-1 17-15,9 9 16,0 9-16,-17-1 15,-1 10 1,1 8-16,-18 0 16,1-9-16,-18 0 15,0 0-15,-9 1 16,0-18-16,9 0 16,-9-9-16,9-8 15,9-1-15,0-8 16,-1-8-1,1-1-15,17 0 16,0 1-16,0-10 16,17-8-16,1 0 15,-1 9-15,9 0 16,0 8-16,-9 9 16,9 0-1,9 17-15,-9 1 16,0-1-16,9 18 15,-9-1-15,0 1 16,0 0-16,0-9 16,0 0-16,0 0 15,-17-9-15</inkml:trace>
  <inkml:trace contextRef="#ctx0" brushRef="#br0" timeOffset="174910.24">22256 10651 0,'0'0'0,"0"0"16,0 0-16,0 0 15,0 0-15,0 0 16,9 17-16,0 9 15,0 35-15,-1 43 16,1 34-16,-18-8 16,1 9-16,-1-9 15,0-26 1,9-18-16,0-25 16,0-9-16,0-9 15,0-17-15,0-9 16,0-8-16,0 0 15,0-9-15,0 0 16</inkml:trace>
  <inkml:trace contextRef="#ctx0" brushRef="#br0" timeOffset="175372.36">22769 11240 0,'-9'-9'0,"0"0"16,9 9-16,0 0 15,-8 0-15,-1 0 16,0 0-1,1 0-15,-10 0 16,1 9-16,0 8 16,-1 1-16,1 16 15,8 10-15,9-1 16,0 0-16,0-17 16,18 0-1,-1-8-15,0-10 0,1 1 16,-1-18-16,0 1 15,9-10 1,1-8-16,-19 0 16,1 0-16,-18-8 15,1 8-15,-1 8 16,-9 1-16,1 0 16,8 8-16,9 9 15,0 0 1</inkml:trace>
  <inkml:trace contextRef="#ctx0" brushRef="#br0" timeOffset="175690.73">22830 10980 0,'0'0'0,"0"0"0,0 0 16,0 0-16,0 0 15,26 17-15,8 9 16,18 9-1,1-9-15,7 0 16,-16 0-16,-1-9 16,1-8-16,-18 0 15,-9-1-15,-8 1 16,-1 8-16,-16 9 16,-10 17-16,-16 27 15,-18-1 1,-1 0-16,1-17 15,18-8-15,-1-18 16,17 0-16,1-9 16,17-8-16</inkml:trace>
  <inkml:trace contextRef="#ctx0" brushRef="#br0" timeOffset="176317.81">24097 10867 0,'0'0'0,"0"0"0,0 0 16,0 0-16,0 0 15,0 0-15,-8 0 16,-1 0-16,-17 18 16,-26-1-1,-9 9-15,0 9 16,9-9-16,0 8 16,0-8-16,17 0 15,1 0-15,16-17 16,1 0-16,-1-1 15,10 1-15,-1 8 16,9 1 0,0-1-16,17 0 15,1 18-15,8-1 16,17 1-16,18 17 16,-9-9-16,-8 1 15,-18-18-15,0 0 16,-9-18-16,-8 1 15,-1 0 1,10 8-16,-1-8 16,-8-9-16</inkml:trace>
  <inkml:trace contextRef="#ctx0" brushRef="#br0" timeOffset="176701.01">24341 11136 0,'0'0'0,"0"0"0,0 0 15,0 0-15,-9 0 16,0 0-16,1 17 16,-1 1-16,0-1 15,0 0-15,1 0 16,8 18-1,0-9-15,8-9 16,10 9-16,-1 0 16,18-8-16,0-10 15,-1 1-15,-8-9 16,1-9-16,-10 1 16,-8-1-16,-1-8 15,-16-1 1,-1-8-16,-8 0 15,-10 0-15,-7 9 16,-1 0-16,9 8 16,0 9-16,17 9 15</inkml:trace>
  <inkml:trace contextRef="#ctx0" brushRef="#br0" timeOffset="177117.79">24844 10694 0,'0'0'0,"0"0"0,0 0 0,0 0 16,0 0 0,0 0-16,0 18 15,0 7-15,0 27 16,-8 44-16,-1 25 15,0 0-15,1 0 16,-1-8-16,0-26 16,0-18-16,9-17 15,0-9 1,0-8-16,0-9 16,-8-17-16,8-1 15</inkml:trace>
  <inkml:trace contextRef="#ctx0" brushRef="#br0" timeOffset="177955.55">25226 10763 0,'0'0'0,"0"0"16,0 0-16,0 0 15,0 0-15,0 26 16,-8 35-16,-1 52 16,-8 8-1,-9 26-15,8-17 16,1-26-16,8-17 15,0-18-15,1-17 16,8-18-16,0-8 16,0-8-16,0-10 15,0-8-15</inkml:trace>
  <inkml:trace contextRef="#ctx0" brushRef="#br0" timeOffset="178317.81">25435 11240 0,'0'0'0,"0"0"0,0 0 16,-9 0 0,0 17-16,1 0 15,-1 1-15,0 16 16,1 1-16,8 8 15,0-8-15,0-9 16,8-9-16,10 1 16,-1-10-16,0 1 15,9-18 1,9 1-16,-9-18 16,0 0-16,0-9 15,-17 0-15,0 1 16,-18-1-16,0 9 15,-8 9-15,-9-1 16,9 18-16,8 0 16,0 9-16</inkml:trace>
  <inkml:trace contextRef="#ctx0" brushRef="#br0" timeOffset="178634.27">25695 10971 0,'0'0'0,"0"0"0,18 0 15,-1 18-15,18-1 16,-1 9-16,10 0 16,8 0-16,0 0 15,-9-9-15,1 1 16,-18-10-16,-9 1 15,-8 0 1,0 8-16,-9 9 16,-18 8-16,-16 36 15,-27 16-15,-9-16 16,10-10-16,7-8 16,19-8-16,-1-18 15,26-18 1</inkml:trace>
  <inkml:trace contextRef="#ctx0" brushRef="#br0" timeOffset="178950.51">26320 11387 0,'0'0'0,"0"0"0,0 0 16,0 0-16,18 0 15,8 0-15,17 0 16,27 0-1,8-9-15,17 1 16,-16-1-16,7 0 16,-7 9-16,-45 0 15</inkml:trace>
  <inkml:trace contextRef="#ctx0" brushRef="#br0" timeOffset="179150.96">26703 11084 0,'0'0'0,"0"0"16,0 0-16,-9 9 15,0 17-15,-8 26 16,-9 34 0,-9 18-16,0-9 15,18-8-15,0-9 16,-1-17-16,18-1 15,0-25-15</inkml:trace>
  <inkml:trace contextRef="#ctx0" brushRef="#br0" timeOffset="179867.38">26963 12192 0,'0'0'0,"0"0"16,0 0-16,0 0 16,0 0-1,0 0-15,0 0 16,0-8-16,0-9 16,9-35-16,8-18 15,9-34-15,26-34 16,9-9-16,0 25 15,0 18-15,-18 26 16,9 9 0,9 17-16,-9 18 15,0-1-15,-8 18 16,-1 17-16,0 0 16,-17 0-16,1 8 15,-19 1-15,1 0 16,-18 8-16,1 0 15,-19 18 1,1-9-16,-8 0 16,-1 0-16,18-9 15,-1 0-15,10 1 16,8-1-16,0 0 16,17 1-16,0 8 15,1 0-15,-1-9 16,-8-8-16,-1-1 15,1 1 1,-18 0-16,-8 8 16,-18 0-16,-8 1 15,-9-10-15,0 1 16,0 0-16,25-1 16,19 1-16</inkml:trace>
  <inkml:trace contextRef="#ctx0" brushRef="#br0" timeOffset="180499.65">28196 10928 0,'0'0'0,"0"0"0,0 0 16,0 35-16,-9 34 15,-8 44-15,-9 34 16,-17 17-16,8-42 16,18-18-16,-1-9 15,9-26 1,9-34-16,0-9 16,0-18-16,9-16 15,0 8-15</inkml:trace>
  <inkml:trace contextRef="#ctx0" brushRef="#br0" timeOffset="180833.55">28387 11318 0,'0'0'0,"0"0"0,0 0 15,0 0-15,0 17 16,-8 9-16,8 17 15,0-8-15,8 0 16,10-9 0,-1 0-16,0 0 15,9 0-15,9-18 16,-9 1-16,0 0 16,-8-18-16,-1-8 15,9-9-15,-17-9 16,-1-8-16,-16-1 15,-18 10-15,0-1 16,-18 9 0,1 9-16,-1 17 15,27 0-15</inkml:trace>
  <inkml:trace contextRef="#ctx0" brushRef="#br0" timeOffset="181151.05">28700 11179 0,'0'0'0,"0"0"0,9 0 16,8 9-16,9 8 16,26 0-16,0 1 15,0-1-15,-8 0 16,-1-8-1,-17 0-15,0-1 16,-8 1-16,-10 0 16,1 8-16,-18 9 15,-8 9-15,-9 17 16,-18 0-16,-8 0 16,18-9-16,-1-17 15,17 0-15,1-17 16,8-1-1,9 1-15</inkml:trace>
  <inkml:trace contextRef="#ctx0" brushRef="#br0" timeOffset="181533.75">29942 11127 0,'0'0'0,"0"0"16,0 0-16,0 0 16,0 0-16,-9 18 15,-17-1-15,-18 18 16,-16-1-16,-1-8 16,0 0-1,9 0-15,9 0 16,8-9-16,0 1 15,18-1-15,-1 0 16,1 1-16,8-1 16,9 9-16,0 9 15,18-1-15,-1 10 16,18 8 0,17-9-16,0 0 15,9 0-15,0-17 16,-9 0-16,-9-8 15,-26-18-15</inkml:trace>
  <inkml:trace contextRef="#ctx0" brushRef="#br0" timeOffset="181883.22">30263 11396 0,'0'0'0,"0"0"15,0 0-15,0 0 16,-9 0-16,-8 17 16,-9 18-1,8-1-15,1 1 16,0 8-16,17-17 16,0 9-16,0-9 15,17-9-15,0 1 16,1-10-16,17 1 15,-9-9-15,0-9 16,0 1 0,-9-18-16,-8-9 15,-1-8-15,-16-1 16,-1 10-16,-17-1 16,0 9-16,0 9 15,0-1 1,17 18-16</inkml:trace>
  <inkml:trace contextRef="#ctx0" brushRef="#br0" timeOffset="182170.02">30732 11049 0,'0'0'0,"0"0"0,0 0 16,0 0-16,0 18 16,0 8-16,0 17 15,0 18-15,-9 34 16,0 26-16,-8-17 16,17-17-16,0-9 15,0-1-15,0-16 16,0-18-1,0 1-15,9-10 16,-1-8-16</inkml:trace>
  <inkml:trace contextRef="#ctx0" brushRef="#br0" timeOffset="182736.49">31192 10989 0,'0'0'0,"0"0"15,0 0-15,0 0 16,0 0-16,0 8 16,0 18-1,-9 26-15,1 18 16,-1 42-16,-8 18 15,-1-9-15,1-8 16,0-18-16,8-17 16,9-9-16,0-25 15,0-18 1,0 0-16,0-18 16,9 10-16,8-10 15</inkml:trace>
  <inkml:trace contextRef="#ctx0" brushRef="#br0" timeOffset="182983.52">31496 11370 0,'0'0'0,"0"0"0,0 0 16,0 0-16,9 26 15,-1 34-15,-16 10 16,-1-1 0,0-8-16,-8-1 15,8-8-15,1-9 16,8-17-16,0-8 16</inkml:trace>
  <inkml:trace contextRef="#ctx0" brushRef="#br0" timeOffset="183266.72">31704 11274 0,'0'0'0,"0"0"0,0 0 15,18 18-15,-1-1 16,27 9-16,8 0 15,-9 0 1,1 0-16,-1-9 16,-17 1-16,0-1 15,-17 0-15,-9 9 16,-18 26-16,-16 18 16,-36 7-16,-8 19 15,-44 25-15,-173 147 16</inkml:trace>
  <inkml:trace contextRef="#ctx0" brushRef="#br1" timeOffset="-183354.95">23733 11855 0,'0'0'0,"0"0"0,0 0 15,0 0-15,0 0 16,0 0-16,0 0 16,0 0-16,0 8 15,0 10-15,17-1 16,9 9-16,9 0 15,0 0-15,17 0 16,0-9 0,17 9-16,1 0 15,-1-8-15,1-10 16,-1 10-16,1-1 16,-10 0-16,-16 1 15,-18-1-15,0 0 16,0-8-16,-17-1 15,-1 1-15,1 0 16,-9-1 0,0 1-16,0 0 15,0-1-15,0-8 16,0 0-16,0 0 16,0 0-16,17-8 15,9-1-15,18 0 16,34-17-16,9 0 15,26 1 1,0-1-16,-9 8 16,-17 1-16,-18 17 15,-17 0-15,-8 0 16,-18 0-16,-9 0 16,0 0-16,-8 0 15,0 0-15,0 0 16</inkml:trace>
  <inkml:trace contextRef="#ctx0" brushRef="#br1" timeOffset="-180820.19">25192 12539 0,'0'0'0,"0"0"16,0 0-16,0 0 15,0 0-15,0 0 16,0 0-16,0 0 16,0 0-16,0 0 15,0 9-15,0 8 16,0 26-16,-9 18 16,9 17-1,0 0-15,0-18 16,0-16-16,0-1 15,0 0-15,0-25 16,0-10-16</inkml:trace>
  <inkml:trace contextRef="#ctx0" brushRef="#br1" timeOffset="-173822.69">29577 12218 0,'0'0'0,"0"0"0,0 0 0,0 0 0,0 0 16,0 0-16,0 0 16,0 0-1,0 0-15,0 0 16,0 18-16,0-1 16,0 0-16,17 1 15,9 16-15,9 1 16,0-9-16,17 0 15,9-17-15,8-1 16,18 1 0,8 0-16,-8-9 15,-9 8-15,1 1 16,-10 8-16,-8 1 16,-18 8-16,1-9 15,-1 9-15,-8 0 16,-9 0-16,0 0 15,-9 0-15,-8-9 16,0-8 0,-1-1-16,1 1 15,0 0-15,-9-1 16,0-8-16,0 0 16,0 0-16,0 0 15,0 0-15,0 0 16,0 0-16,0-8 15,17-1 1,9 0-16,18-17 16,25 1-16,27-1 15,16-9-15,-7 9 16,-10 0-16,1 9 16,-27-1-16,-17 10 15,-26-1-15,0 0 16,0 9-16,-8 0 15,-1 0 1,-8 9-16</inkml:trace>
  <inkml:trace contextRef="#ctx0" brushRef="#br1" timeOffset="-169838.38">30906 13119 0,'0'0'0,"0"0"0,0 0 0,0 0 16,0 0-16,-9 0 15,0 0-15,-8-8 16,-18 8-16,0 0 16,1 17-16,-1 0 15,0 18-15,9 8 16,9 0-1,17 9-15,8 0 16,18 0-16,9-8 16,17-18-16,9-9 15,-9-17-15,0-9 16,0-25-16,-8-10 16,-18-16-16,-18-18 15,-8-9-15,-26 9 16,-17 0-1,8 35-15,18 26 16</inkml:trace>
  <inkml:trace contextRef="#ctx0" brushRef="#br0" timeOffset="-166024.75">20554 12825 0,'0'0'0,"0"0"16,0 0-16,0 0 15,0 0-15,0 0 16,18 0-16,17 0 16,17 0-16,0 0 15,17 0-15,-17-9 16,-34 9 0</inkml:trace>
  <inkml:trace contextRef="#ctx0" brushRef="#br0" timeOffset="-165823.77">20502 13145 0,'0'0'0,"0"0"0,9 0 15,17 0-15,35 9 16,26-9-16,17-9 15,0 9-15,-52 0 16</inkml:trace>
  <inkml:trace contextRef="#ctx0" brushRef="#br0" timeOffset="-164541.06">22291 12703 0,'0'0'0,"0"0"0,0 0 16,0 0-16,0 0 16,0 0-16,0 0 15,0 0 1,0 0-16,0 9 16,9 8-16,0 18 15,-1 0-15,1 8 16,0 9-16,-1 0 15,-16 9-15,-1-9 16,-17 0-16,-9 8 16,-8-8-1,-9-17-15,8-9 16,1-18-16,-1 1 16,1-18-16,8 1 15,0-1-15,18-8 16,0 8-16,17-8 15,0-1-15,8 1 16,10 0 0,-1-1-16,9 1 15,0 17-15,9 0 16,0 17-16,17 9 16,0 18-16,-9-1 15,1 9-15,-1-9 16,-17 1-16,0-18 15,0 0-15,0 0 16,-8-9 0,-10-8-16,19-1 15,-10 1-15</inkml:trace>
  <inkml:trace contextRef="#ctx0" brushRef="#br0" timeOffset="-164270.05">22847 12807 0,'0'0'0,"0"0"0,0 0 16,0 0-16,0 0 16,0 18-16,-9 16 15,1 27-15,-1 8 16,0 27-1,-8 7-15,0-7 16,-1-18-16,18-18 16,0-16-16,0-10 15,0-8-15,0-8 16,0-10-16,0-8 16</inkml:trace>
  <inkml:trace contextRef="#ctx0" brushRef="#br0" timeOffset="-163902.24">23177 13102 0,'0'0'0,"0"0"0,0 0 16,0 0-1,-9 0-15,1 17 16,-1 0-16,0 18 15,1 8-15,8 1 16,0-10-16,0-8 16,17 0-16,0 0 15,1-17 1,8 0-16,-9-1 16,9-16-16,0-1 15,0-17-15,0 0 16,-17-17-16,0-1 15,-18 10-15,0-1 16,1 18-16,-1-1 16,0 1-1,1 0-15,8 17 16,0 0-16,0 0 16</inkml:trace>
  <inkml:trace contextRef="#ctx0" brushRef="#br0" timeOffset="-163639.46">23455 12781 0,'0'0'0,"0"0"0,0 0 16,0 0-16,0 0 15,17 18 1,18 16-16,8 1 16,9 8-16,9 1 15,9-1-15,-9-8 16,-1-9-16,-16 0 15,-10-18-15,-8 1 16,-17 0-16,0-1 16,0 1-1,-36 25-15,-51 44 16,-43 26-16,-70 78 16,-131 165-16</inkml:trace>
  <inkml:trace contextRef="#ctx0" brushRef="#br0" timeOffset="-97395.64">1928 14029 0,'0'0'0,"0"0"16,0 0-16,0 0 15,0 0 1,0 0-16,17 0 16,18 0-16,0 0 15,-1 0-15,1 8 16,9 1-16,-1 0 16,-17-1-16,0 10 15,-17-1 1,-1 0-16,-16 18 15,-18-1-15,0 10 16,-9-10-16,-17 1 16,8 0-16,10-9 15,8-9-15,8-8 16,1-1-16,8 1 16,0 0-1,9-1-15,0 1 16,9-9-16,17 9 15,9-1-15,17 1 16,9 0-16,0-1 16,-1-8-16,-7 0 15,-10 0-15,0 0 16,-17-8-16,-17 8 16</inkml:trace>
  <inkml:trace contextRef="#ctx0" brushRef="#br0" timeOffset="-96779.97">2119 13570 0,'-9'0'0,"0"0"0,1 0 16,-18 0-16,0 8 15,-9 1-15,-8 8 16,-1 0-16,1 9 15,-18 9 1,9 17-16,0 0 0,0 9 16,17-1-1,0 18-15,0 9 16,18-1-16,17 1 16,0-9-16,9 0 15,8 0-15,18-9 16,0-8-16,8-18 15,9 0-15,0-17 16,26 0-16,9-17 16,9-18-1,17-8-15,-9-26 16,-9-18-16,-8 9 16,-17-8-16,-10-10 15,-8-16-15,-25-1 16,-27 9-16,-18-17 15,-17-18-15,-8-8 16,-18 17-16,-8 17 16,-1 18-1,-8 17-15,26 35 16,43 17-16</inkml:trace>
  <inkml:trace contextRef="#ctx0" brushRef="#br0" timeOffset="-91950.31">4038 13587 0,'0'0'0,"9"0"0,-9 0 0,0 0 16,0 0-16,0 0 15,0 0-15,0 0 16,0 0-16,-9 0 15,-8 17-15,-18 18 16,-26 17-16,0 0 16,-8 0-1,-1 0-15,10-9 0,7 0 16,1-17 0,18 0-16,-1 0 15,18-17-15,-1 0 16,9-1-16,9 1 15,0 0-15,0-1 16,0 10-16,18-1 16,17 17-1,17 1-15,17 0 16,1-1-16,-10 10 16,1-18-16,-17 0 15,-1 0-15,-17-18 16,-9 1-16,-8 0 15,0-1-15,-1 1 16</inkml:trace>
  <inkml:trace contextRef="#ctx0" brushRef="#br0" timeOffset="-90233.75">4194 14003 0,'0'0'0,"0"0"0,0-9 15,0 0-15,18 1 16,-1-10-16,18 1 16,-1 0-16,1-1 15,0 1-15,8 8 16,-17 1-1,0 8-15,-8 0 16,-9 0-16,-1 8 16,1 10-16,-9 8 15,-9 8-15,1 18 16,-1 9-16,0-9 16,9-9-16,0-8 15,0-9-15,9 0 16,0 0-1,8-9-15,18 0 16,-1 1-16,10-10 16,-1 1-16,1-9 15,-1-9 1,-8 1-16,-1-18 0,1 0 16,-9-9-1,-8 9-15,-18 17 16</inkml:trace>
  <inkml:trace contextRef="#ctx0" brushRef="#br0" timeOffset="-90000.06">4846 13847 0,'0'0'0,"0"0"16,0 0-16,0 0 16,0 0-1,0 17-15,-9 0 16,0 27-16,-8 25 15,-9 35-15,0 0 16,0 8-16,8 10 16,1-18-16,8-27 15,9-16-15,0-18 16,0-8 0,9-9-16,0-17 15,-1-9-15</inkml:trace>
  <inkml:trace contextRef="#ctx0" brushRef="#br0" timeOffset="-89597.89">5393 13318 0,'0'0'0,"0"0"0,0 9 15,0 8-15,-9 9 16,0 18-16,-8 34 15,0 26 1,-10 17-16,1 17 0,9 1 16,0-1-1,-1-16-15,10-18 16,-1-9-16,9-8 16,0-27-16,-9-17 15,9-8-15,0-9 16,0-17-16</inkml:trace>
  <inkml:trace contextRef="#ctx0" brushRef="#br0" timeOffset="-88701.12">5992 13656 0,'0'0'0,"0"0"0,0 0 15,0 9-15,8 17 16,10 17-16,-1 18 16,1 25-16,-10 44 15,1 9 1,-9-9-16,0 8 16,-9-34-16,1-26 15,-1-17-15,9-18 16,0-17-16,0-17 15,0-1-15,9 1 16</inkml:trace>
  <inkml:trace contextRef="#ctx0" brushRef="#br0" timeOffset="-88163.69">6174 13422 0,'0'0'16,"0"0"-16,0 0 0,0 0 16,0 0-1,9 0-15,8 0 16,1 9-16,16 0 16,18-1-16,1 10 15,-1-1-15,0 0 16,-9 1-16,-17 8 15,0 0-15,0 8 16,-17 1 0,0 17-16,-18 0 15,-17 0-15,-17 8 16,-10 1-16,-7-9 16,8-9-16,-1-17 15,19 0-15,-1-8 16,18-10-16,-1 1 15,1-1-15,8 1 16,0 0 0,9-9-16,0 0 15,0 0-15,0 0 16,0 0-16,0 0 16,0 0-16,0 0 15,0 0-15,0 0 16,0 0-1,0 0-15,0 0 16,0 0-16,0 0 16,0 0-16,0 0 15,0 0-15,0 0 16</inkml:trace>
  <inkml:trace contextRef="#ctx0" brushRef="#br0" timeOffset="-86902.24">6617 14158 0,'0'0'0,"0"0"15,0 0-15,0 0 16,0 0 0,0 18-16,-9 8 15,-17 34-15,0 27 16,0 17-16,9-17 15,-1-10-15,1-16 16,8-9-16,9-9 16,0-25-16,9-10 15,0 1-15</inkml:trace>
  <inkml:trace contextRef="#ctx0" brushRef="#br0" timeOffset="-86535.01">6817 14418 0,'0'0'0,"0"0"0,0 0 16,0 0-1,0 9-15,0 0 16,-9 8-16,0 0 15,9 18 1,0 0-16,0 8 0,9-17 16,0 0-16,8-9 15,0 0 1,1-8-16,8 0 16,0-18-16,-9 0 15,9-17-15,-17 0 16,0 0-16,-18-8 15,0-1-15,-8 1 16,-9 16-16,0 1 16,0 0-16,8 17 15,10 0-15</inkml:trace>
  <inkml:trace contextRef="#ctx0" brushRef="#br0" timeOffset="-86248.11">7147 14254 0,'0'0'0,"0"0"0,0 0 15,0 8-15,17 10 16,0-1-16,1 0 16,17 9-16,-1 0 15,18 0-15,-8-8 16,-1-10-1,-8 1-15,-9 0 0,-17-1 16,-1 1 0,1 8-16,-26 9 15,-18 18-15,-17 25 16,-18-9-16,1-8 16,26-17-1,16-9-15,19-17 0</inkml:trace>
  <inkml:trace contextRef="#ctx0" brushRef="#br0" timeOffset="-85818.16">7894 13292 0,'0'0'0,"0"0"15,0 0-15,0 18 16,0 8-16,0 26 16,0 43-16,0 43 15,0 18-15,-9 9 16,9-1 0,0-34-16,0-17 0,9-9 15,-1-26 1,1-26-16,0-26 15,-1-9-15,1-8 16,0-9-16</inkml:trace>
  <inkml:trace contextRef="#ctx0" brushRef="#br0" timeOffset="-85331.67">8180 13639 0,'0'0'15,"0"0"-15,0 0 0,0 0 16,0 0-16,9 0 16,8 0-1,1 0-15,-1 0 16,18 0-16,-9 0 15,0 0-15,0 0 16,9 0-16,-1 0 16,-8 8-16,9 10 15,-9-1 1,0 9-16,-17 0 16,0 9-16,-9 8 15,-9 0-15,0 1 16,0-1-16,1 0 15,8-8-15,0 8 16,0 0-16,17-17 16,1 9-1,-1-9-15,0 0 16,9-17-16,9-1 16,0 1-16,-1-18 15,1 1-15,0-10 16,0-8-16,-1-8 15,-16 8-15,-10 17 16</inkml:trace>
  <inkml:trace contextRef="#ctx0" brushRef="#br0" timeOffset="-85113.63">8840 13639 0,'0'0'0,"0"0"0,0 0 15,0 0-15,-9 8 16,1 10-16,-1 25 15,0 18-15,-8 17 16,-9 52 0,-9 34-16,18 9 15,-1-8-15,1-44 16,17-26-16,0-17 16,9-34-16,8-18 15,0-18-15,-8-8 16</inkml:trace>
  <inkml:trace contextRef="#ctx0" brushRef="#br0" timeOffset="-84798.41">9022 13578 0,'0'0'0,"0"0"16,0 0-16,18 0 16,8 18-16,17 16 15,9 9-15,18-8 16,8 8 0,0 1-16,-8-10 15,-18-8-15,-9 0 16,-17 0-16,-17 18 15,-26 34-15,-44 34 16,-43 35-16,-70 27 16,18-10-16,95-103 15</inkml:trace>
  <inkml:trace contextRef="#ctx0" brushRef="#br0" timeOffset="-44321.5">10143 14029 0,'0'0'0,"0"0"0,0 0 0,0 0 16,0 0-16,0 0 16,0 0-16,0 0 15,17 0-15,0 0 16,18 0-16,17 0 16,18 0-1,-1 0-15,-8 0 16,0 0-16,-18 0 15,1 17-15,-27-8 16,-8-1-16</inkml:trace>
  <inkml:trace contextRef="#ctx0" brushRef="#br0" timeOffset="-44083.32">10151 14375 0,'0'0'0,"0"0"0,0 0 0,18 0 16,8 0 0,8 0-16,19 0 15,7 0-15,1 9 16,0-1-16,-9 10 15,-26-10-15</inkml:trace>
  <inkml:trace contextRef="#ctx0" brushRef="#br0" timeOffset="-24857.96">11827 13855 0,'0'0'0,"0"0"0,0 0 0,0 0 15,0 0-15,0 0 16,9 18-16,0-1 15,-1 0-15,1 9 16,-9 9-16,-9 17 16,1 9-1,-18-1-15,-9 1 16,0-9-16,0-9 16,-8 0-16,0-8 15,-1-9-15,1 0 16,-1-17-16,1-1 15,-9-8-15,17-8 16,0-1 0,9 0-16,9-8 15,0-9-15,-1-17 16,18-1-16,18 1 16,-1 8-16,0 9 15,1 9-15,8 0 16,8 17-16,1 0 15,0 17 1,17 18-16,0-1 16,9 18-16,0 0 15,-1 0-15,1-8 16,-17-1-16,-1-8 16,-17-9-16,0 0 15,-8-9 1,-10-9-16,1-8 0</inkml:trace>
  <inkml:trace contextRef="#ctx0" brushRef="#br0" timeOffset="-18479.71">12904 13656 0,'0'0'0,"0"0"16,0 0-16,0 0 15,0 0 1,0 0-16,0 0 16,0 0-16,0 0 15,0 0-15,-9 0 16,1 17-16,-18 9 15,-18 9-15,-17 17 16,-17 9 0,-9-1-16,9-16 15,9-1-15,-1 9 16,10-9-16,16-17 16,18 0-16,9 0 15,17-9-15,0 1 16,26 16-16,17 1 15,35 8-15,18 1 16,8-10-16,0-8 16,-17 0-1,-17 0-15,-27-17 16,-8 0-16,-9-1 16,-9 1-16,-8-9 15,0 0-15,-1 0 16,-8 0-16</inkml:trace>
  <inkml:trace contextRef="#ctx0" brushRef="#br0" timeOffset="-17253.88">13330 13994 0,'0'0'0,"0"0"15,-9 0-15,0 0 16,1 0-1,-1 0-15,-9 0 0,-8 17 16,0 1-16,9 8 16,0 8-1,-1 1-15,18-1 16,0-8-16,0 0 16,18 0-1,8-8-15,8-10 0,1 1 16,26-26-16,8-9 15,-16-9-15,-27 9 16,0 0 0,-18-9-16,1 1 15,-18-9-15,-8 8 16,-9 9-16,9 9 16,-1 8-16,18 9 15</inkml:trace>
  <inkml:trace contextRef="#ctx0" brushRef="#br0" timeOffset="-16860.47">13790 13587 0,'0'0'0,"0"0"0,0 0 16,0 0-16,0 0 16,0 0-16,0 0 15,0 26 1,0 8-16,0 27 15,8 26-15,-8 34 16,0 18-16,0-18 16,0-9-16,0 1 15,0-18-15,0-17 16,0-17 0,0-9-16,0-9 15,0-17-15,0-17 16</inkml:trace>
  <inkml:trace contextRef="#ctx0" brushRef="#br0" timeOffset="-16277.79">14181 14141 0,'0'0'0,"0"0"0,0 0 15,0 0 1,8 0-16,10 0 16,-1 0-16,26 0 15,10-9-15,-1 1 16,8-1-16,1 0 15,-9 1-15,-8-1 16,-1 1 0,-8 8-16,-18 0 15,-8 0-15,-9 0 16</inkml:trace>
  <inkml:trace contextRef="#ctx0" brushRef="#br0" timeOffset="-16043.68">14658 13933 0,'-8'-8'0,"8"8"0,0 0 16,0 0-16,0 0 16,0 0-16,-9 8 15,0 18-15,-17 26 16,0 35-16,-9-1 15,1-8 1,16-17-16,1-9 16,26-9-16,-1-17 15</inkml:trace>
  <inkml:trace contextRef="#ctx0" brushRef="#br0" timeOffset="-15193.94">15162 14929 0,'0'0'0,"0"0"16,-9 0-16,0 0 15,1 0-15,-1 0 16,0 0-16,1-8 16,-1-1-1,-8 0-15,-1-8 16,10-18-16,-10-25 15,1-18-15,8-9 16,18-8-16,8-9 16,18-9-16,8 18 15,10 8-15,-1 10 16,8 7 0,1 10-16,0 8 15,-18 17-15,1 18 16,-9 17-16,-9 0 15,0 8-15,-9 10 16,-8-1-16,-1 0 16,-16 18-16,-18 0 15,-18 25 1,-8 1-16,0-1 16,9-25-16,17-9 15,8-9-15,10 1 16,8-10-16,0 1 15,17 8-15,18 1 16,-1-1-16,10 0 16,-18-8-1,0 0-15,-17-1 16,-1 1-16,-16 8 16,-10 1-16,-17 8 15,-8 0-15,-9 0 16,0-9-16,17-8 15,18-1-15,-1-16 16,10 8 0</inkml:trace>
  <inkml:trace contextRef="#ctx0" brushRef="#br0" timeOffset="-14660.52">16473 13847 0,'0'0'0,"0"0"15,0 0-15,0 0 16,-9 17-16,-8 0 16,-9 18-16,-26 8 15,-9 9 1,0 0-16,1-9 15,7 1-15,1-1 16,9-17-16,8 0 16,9-9-16,9 1 15,-1-1-15,18-8 16,0 8-16,9 0 16,8 1-16,18 8 15,0 0 1,17 0-16,9 0 15,-9 0-15,-9-9 16,1 0-16,-10-8 16,-7 0-16,-1-9 15,-18 0-15</inkml:trace>
  <inkml:trace contextRef="#ctx0" brushRef="#br0" timeOffset="-14425.49">16716 13977 0,'0'0'0,"0"0"0,0 0 0,0 0 16,0 17-16,9 26 16,0 9-1,-9 0-15,0-9 16,-9 1-16,9-1 15,0 0-15,0-17 16,9 0-16,8-17 16,-8 0-16</inkml:trace>
  <inkml:trace contextRef="#ctx0" brushRef="#br0" timeOffset="-14160.44">17011 13743 0,'0'0'0,"0"0"16,0 0-16,0 0 16,0 0-16,0 0 15,0 8-15,9 10 16,0 8-16,0 17 15,8 52-15,0 35 16,-8 17 0,0 9-16,-9 0 15,-9-35-15,9-69 16</inkml:trace>
  <inkml:trace contextRef="#ctx0" brushRef="#br0" timeOffset="-9778.39">11671 13544 0,'0'0'0,"0"0"0,0 0 0,0 0 16,0 0-16,17 0 15,1 0-15,16 0 16,19 0-1,16 0-15,0-9 16,10 0-16,-10 1 16,9-1-16,-8 0 15,-27 1-15,-17 8 16</inkml:trace>
  <inkml:trace contextRef="#ctx0" brushRef="#br0" timeOffset="-9561.67">12088 13197 0,'0'0'0,"0"0"16,-9 0-16,0 17 15,1 9-15,-1 9 16,0 8-16,1 9 16,8 9-16,0 8 15,0 9 1,8-17-16,1-9 15,0-9-15,-9-8 16,0-9-16,0-18 16</inkml:trace>
  <inkml:trace contextRef="#ctx0" brushRef="#br0" timeOffset="-9377.95">11827 13691 0,'0'0'0,"0"0"0,0 0 16,0 0-16,9-9 16,8 0-16,18-17 15,17 0-15,9-17 16,17 17 0,-8 9-16,-44 8 15</inkml:trace>
  <inkml:trace contextRef="#ctx0" brushRef="#br0" timeOffset="-9194.71">11975 13396 0,'0'0'0,"0"0"15,0 0-15,17 9 16,9 8-16,35 18 15,26 17-15,8 0 16,-42-26-16</inkml:trace>
  <inkml:trace contextRef="#ctx0" brushRef="#br0" timeOffset="-8521.39">15709 13665 0,'0'0'0,"0"0"0,0 0 0,0 0 15,0 0 1,0 0-16,0 0 15,9 0-15,8 0 16,0 0-16,9 0 16,9 0-16,9-9 15,8 9-15,-9-9 16,-17 1 0,-9 8-16</inkml:trace>
  <inkml:trace contextRef="#ctx0" brushRef="#br0" timeOffset="-8306.3">15909 13526 0,'0'0'16,"0"0"-16,0 0 0,0 0 16,0 18-1,0-1-15,8 18 16,1 16-16,0 1 15,8 9-15,-8-18 16,-1 1-16,1-18 16,-9-18-16</inkml:trace>
  <inkml:trace contextRef="#ctx0" brushRef="#br0" timeOffset="-8111.78">15735 13864 0,'0'0'0,"0"0"16,0 0-16,0 0 16,17 0-16,1-9 15,25 1 1,9-18-16,18 0 16,8-9-16,17-8 15,-8-1-15,-52 36 16</inkml:trace>
  <inkml:trace contextRef="#ctx0" brushRef="#br0" timeOffset="-7926.82">15891 13578 0,'0'0'0,"0"0"15,18 18-15,25 16 16,44 27 0,34 25-16,201 122 15</inkml:trace>
  <inkml:trace contextRef="#ctx0" brushRef="#br0" timeOffset="586.61">11480 13136 0,'0'0'0,"-9"-8"0,1 8 16,-1 0-16,0 0 16,-8 0-16,-1 0 15,-8 17-15,-17 18 16,0 25-16,-18 18 16,0 18-16,0 25 15,9 17 1,17 1-16,1 8 0,25 0 15,18-17 1,17 9-16,17-18 16,27 0-16,34-17 15,-35-52-15</inkml:trace>
  <inkml:trace contextRef="#ctx0" brushRef="#br0" timeOffset="1237.91">17211 13388 0,'0'0'0,"0"0"0,0 0 16,0 0-16,18 8 16,16 10-16,18 8 15,1 8-15,16 27 16,0 17-1,-8 8-15,-17 10 0,-10 16 16,-16 18 0,-27 17-16,-26 18 15,-8 0-15,0-36 16,-1-16-16,-8 34 16,-44 226-16</inkml:trace>
  <inkml:trace contextRef="#ctx0" brushRef="#br0" timeOffset="2354.41">18653 13734 0,'0'0'0,"0"0"15,0 0-15,17 17 16,0 18-16,10 17 15,-1 9-15,-18 8 16,1 0-16,-9 9 16,-9-9-16,-17 9 15,-17-17-15,-9 0 16,-18-18 0,9-17-16,1 0 15,-10-17-15,9-9 16,9-9-16,18-8 15,7-1-15,10 1 16,8-9-16,9 0 16,9 0-16,17-9 15,9 1-15,26 8 16,17 17 0,-9 9-16,1 17 15,-9 18-15,-1 0 16,-16 17-16,17 17 15,-1 9-15,-16-18 16,-10-16-16,-7-18 16,-10 0-1,0-9-15,9 0 16,9-17-16,-18-8 16</inkml:trace>
  <inkml:trace contextRef="#ctx0" brushRef="#br0" timeOffset="2587.1">19373 13881 0,'0'0'0,"0"0"0,0 9 16,0 34-16,0 44 15,0 25-15,-8 1 16,-1-9-16,0-9 15,9 1 1,0-36-16,0-17 16,0-8-16,18 0 15,-10-9-15</inkml:trace>
  <inkml:trace contextRef="#ctx0" brushRef="#br0" timeOffset="2970.35">19756 14115 0,'0'0'0,"0"0"0,0 0 16,-9 0-1,0 17-15,1 9 16,-10 9-16,1 17 16,-1-9-16,18 1 15,0-1-15,0-17 16,18 0 0,-1-9-16,18-8 0,0-18 15,-1 1-15,10-18 16,-18 0-1,0-18-15,-17 1 16,-1-9-16,-16 0 16,-1 17-16,-17 9 15,0 9-15,0 8 16,8 9-16</inkml:trace>
  <inkml:trace contextRef="#ctx0" brushRef="#br0" timeOffset="3237.28">20181 14003 0,'0'0'16,"0"0"-16,0 0 0,17 0 16,1 17-1,17 0-15,8 1 16,0-1-16,1 9 15,-9 0-15,-9 0 16,0-9-16,-9 0 16,-8 1-16,-9 8 15,-18 17-15,-51 44 16,-35 43 0,-35 25-16,-165 140 15</inkml:trace>
  <inkml:trace contextRef="#ctx0" brushRef="#br2" timeOffset="6936.17">21814 13500 0,'-9'-8'0,"0"-1"15,1 0-15,-1 9 16,0-8-16,1-1 16,-19 0-16,-16 1 15,0-1-15,-9 0 16,-9 9-1,-9 0-15,1 0 0,-18 9 16,-17 8-16,-9 18 16,-9 0-1,18-1-15,9 1 16,8 8-16,9 0 16,8 1-16,1-1 15,17-17-15,-1 0 16,19 0-16,-1-9 15,0 1 1,9 8-16,17-18 16</inkml:trace>
  <inkml:trace contextRef="#ctx0" brushRef="#br2" timeOffset="7236.68">20389 13552 0,'0'0'0,"0"0"0,0 0 15,0 0-15,0 0 16,0 0-16,0 0 16,0 9-16,0 8 15,-8 18-15,-10 17 16,1-9-16,0-8 15,-1-9 1,10 0-16,-1-9 16,9-8-16,0-1 15,0 1-15,26 0 16,26-18-16,96 9 16,269 26-16</inkml:trace>
  <inkml:trace contextRef="#ctx0" brushRef="#br0" timeOffset="23584.95">10212 15293 0,'0'-9'0,"0"1"0,0 8 16,0 0-16,0 0 16,0 0-16,0 0 15,0 0-15,9 0 16,8 0-16,1 0 15,16 0-15,1 0 16,17 8 0,0-8-16,0 0 15,-8 9-15,-18 0 16</inkml:trace>
  <inkml:trace contextRef="#ctx0" brushRef="#br0" timeOffset="23837.15">10264 15674 0,'0'0'0,"0"0"0,0 0 15,0 0-15,18 0 16,16 0-16,18 0 16,18 0-16,8 0 15,35 9-15,-44 8 16</inkml:trace>
  <inkml:trace contextRef="#ctx0" brushRef="#br0" timeOffset="24651.17">11819 15154 0,'0'0'0,"0"0"0,0 0 16,0 0-16,0 0 15,0 0-15,0 0 16,0 0-16,0 18 16,8-1-16,-8 18 15,0 17 1,0 8-16,-8 10 16,-1-10-16,-17-8 15,0 9-15,-9-18 16,0 0-16,-8-17 15,0 0-15,-1-17 16,1 0-16,8-1 16,18-16-16,-1-1 15,1 0 1,17 1-16,0-1 16,0-17-16,17-9 15,1 9-15,8 9 16,0 0-16,17 8 15,9 9-15,-8 9 16,-1 17 0,-8 8-16,8 18 15,-8 0-15,-9 0 16,9 9-16,-9-9 16,0-17-16,-9-9 15,1-18-15,8-8 16,-18 0-16</inkml:trace>
  <inkml:trace contextRef="#ctx0" brushRef="#br0" timeOffset="24934.33">12044 15354 0,'0'0'0,"0"0"16,0 0-16,0 0 15,0 0-15,0 0 16,0 0-16,9-9 16,8 0-16,18 1 15,9-18-15,8 0 16,8 0-1,-7 8-15,-19 1 16,-16 0-16,-1-1 16</inkml:trace>
  <inkml:trace contextRef="#ctx0" brushRef="#br0" timeOffset="25187.93">12340 15128 0,'-9'-8'0,"0"-1"16,1 9-16,8 0 16,0 0-16,0 0 15,0 0-15,0 9 16,0 8-16,0 18 16,17-1-1,0 10-15,1-1 16,-1-17-16,0 0 15,-8-9-15,8 1 16,-8-1-16,-9-17 16,0 0-1</inkml:trace>
  <inkml:trace contextRef="#ctx0" brushRef="#br0" timeOffset="25373.51">12070 15137 0,'0'0'0,"0"0"0,0 0 16,0 0-16,0 0 16,9 0-16,17 17 15,18 1-15,8-1 16,8 9 0,10 9-16,-18-9 15,-35-9-15</inkml:trace>
  <inkml:trace contextRef="#ctx0" brushRef="#br0" timeOffset="31301.95">13043 15362 0,'0'0'0,"0"0"0,9-8 15,-1-1-15,-8-17 16,0-17-16,0 8 15,0 0-15,0 9 16,0 9-16,0 0 16,0 8-1,0 0-15,0 1 16,9 8-16,-9 0 16,9 17-16,-1 9 15,1 17-15,0 9 16,-18 26-16,-8 0 15,-9-8-15,-9-1 16,-17-9-16,-9 1 16,9-18-1,0-17-15,0 0 16,0 0-16,8-17 16,10 0-16,16-18 15,1 0-15,8 1 16,9-18-16,9-9 15,26-17-15,17 0 16,17 0 0,-8 18-16,-9 16 15,17 1-15,-8 17 16,-17 17-16,-1 9 16,0 9-16,1-1 15,-9 10-15,-1-1 16,-8 0-16,0-17 15,9 0 1,-17-8-16</inkml:trace>
  <inkml:trace contextRef="#ctx0" brushRef="#br0" timeOffset="34166.02">14215 15059 0,'0'0'0,"0"0"0,0 0 15,0 0-15,0 0 16,-8 9 0,-10 8-16,-34 26 15,-17 18-15,-18 0 16,0-1 0,18-16-16,-18 8 0,9 0 15,25-26-15,19 0 16,16-18-1,10 10-15,8-1 16,17 0-16,9 0 16,35 18-16,8 0 15,18-9-15,-9 0 16,0 0-16,-17 0 16,-17-18-16,-10 1 15,-8 0-15,-8-1 16,-1-8-1,-8 0-15,0 0 16</inkml:trace>
  <inkml:trace contextRef="#ctx0" brushRef="#br0" timeOffset="34519.92">14380 15310 0,'0'0'0,"0"0"15,0 0-15,0 0 16,-8 0-16,-1 9 16,0 8-16,-8 18 15,0 0-15,-1 8 16,18 0-16,0-17 16,0 0-16,18-9 15,-1 1 1,9-10-16,9 1 15,-1-18-15,-8-8 16,1-9-16,-1 0 16,-18-17-16,-8 0 15,-8 8-15,-18 0 16,-1 1 0,1 16-16,9 1 15,0 17-15,8 0 16,9 0-16</inkml:trace>
  <inkml:trace contextRef="#ctx0" brushRef="#br0" timeOffset="34882.37">14858 14903 0,'0'0'0,"0"0"16,0 0-1,0 0-15,0 0 16,0 0-16,0 0 16,0 9-16,0 8 15,-9 27-15,9 16 16,0 9-16,-8 18 15,-1 26-15,9-1 16,0-8-16,0-26 16,0 0-1,0-17-15,0-9 16,0-9-16,9-17 16,-1 0-16,18-17 15,-8-9-15</inkml:trace>
  <inkml:trace contextRef="#ctx0" brushRef="#br0" timeOffset="35420.42">15474 15319 0,'-8'0'0,"-1"0"0,0 0 16,1 0-16,-1 0 16,0 0-16,1 0 15,-1 0-15,0 0 16,-8 17-16,-9 1 16,0 16-16,8 10 15,10-1-15,8 0 16,0-17-1,8 0-15,10-9 16,-1-8-16,9 0 16,0-9-16,0-9 15,0-17-15,0 0 16,-17 0-16,0-8 16,-18-1-16,0 0 15,-17 1-15,0 16 16,0 1-1,9 8-15,0 9 16,8 0-16</inkml:trace>
  <inkml:trace contextRef="#ctx0" brushRef="#br0" timeOffset="35738.98">15692 15033 0,'0'0'0,"0"0"0,0 18 16,0-1-16,17 9 16,0 8-16,18 1 15,0 0-15,17-1 16,0-8 0,-9 0-16,1-8 15,-18-10-15,0 1 16,-9 0-16,-8 8 15,-9 9-15,-17 35 16,-27 17-16,-25 8 16,-9-8-16,8-9 15,1-8 1,34-26-16,18-27 16,8 1-16,9-9 15</inkml:trace>
  <inkml:trace contextRef="#ctx0" brushRef="#br0" timeOffset="36003.32">16221 15518 0,'0'0'0,"0"0"0,0 0 15,0 0-15,9 0 16,8 0-16,9 0 16,9-8-1,17-1-15,0 0 16,18 1-16,-9-1 16,17-8-16,-17-1 15,-35 10-15</inkml:trace>
  <inkml:trace contextRef="#ctx0" brushRef="#br0" timeOffset="36215.62">16569 15267 0,'0'0'0,"0"0"0,0 0 15,0 0-15,0 17 16,-9 18-16,0 26 15,1 17-15,8 0 16,0-1 0,0 1-16,0-17 15,0 8-15,0-34 16</inkml:trace>
  <inkml:trace contextRef="#ctx0" brushRef="#br0" timeOffset="36918.57">17446 16150 0,'0'0'0,"0"0"16,-9 9-16,0 0 16,1-1-1,-1 1-15,0 0 16,1-9-16,-1 0 15,0-9-15,1 0 16,-1-25-16,9-44 16,9-17-16,8-27 15,18-16-15,8 25 16,9 9-16,9 26 16,0 18-1,0 8-15,-18 8 16,0 27-1,-17 0-15,0 17 0,0 0 16,-8 0-16,-9 0 16,-1 8-16,-16 10 15,-1-1 1,-17 18-16,-9-1 0,0 1 16,1 0-1,-1-1-15,18-8 16,-1 0-16,18 0 15,0 0-15,18 0 16,8 0-16,0 0 16,0-9-16,-18-8 15,1 0 1,0-1-16,-18 1 16,0 8-16,-17 9 15,-17-8-15,-1 8 16,1-18-16,8 1 15,9 0-15,18-9 16</inkml:trace>
  <inkml:trace contextRef="#ctx0" brushRef="#br0" timeOffset="37132.27">17932 15336 0,'0'0'0,"0"0"16,0 0-16,0 0 15,0 0-15,0 0 16,0 0-16,9 0 16,8-8-1,9-1-15,26 0 16,9 1-16,0-10 16,-18 1-16,-8 8 15,-18 9-15</inkml:trace>
  <inkml:trace contextRef="#ctx0" brushRef="#br0" timeOffset="37320.31">18166 15068 0,'0'0'0,"0"0"0,0 0 16,0 17-16,0 9 15,18 17-15,-1 9 16,1 0-16,-1-8 15,0 8 1,-8 8-16,0-8 16,-1-34-16,-8-18 15</inkml:trace>
  <inkml:trace contextRef="#ctx0" brushRef="#br0" timeOffset="37487.79">18253 15354 0,'-8'0'0,"-10"0"15,-8 0-15,9 0 16,-1 0-1,1 0-15,0 0 16,8 0-16,0 0 16,9 0-16,0-9 15,18-8-15,16-9 16,10 0-16,-27 26 16</inkml:trace>
  <inkml:trace contextRef="#ctx0" brushRef="#br0" timeOffset="38349.05">19052 15371 0,'0'0'0,"0"0"0,0 0 16,0 0-16,0 0 15,0 9-15,0 8 16,-9 18-16,1 8 16,-1 0-16,-17 9 15,-9 0 1,-8 0 0,-1-9-16,1-8 0,8-9 15,1 0-15,-1-17 16,9-1-16,0-8 15,8-8-15,1-1 16,0-8-16,17-1 16,0 1-1,0-9-15,17 9 16,0-9-16,9 8 16,1 10-16,16 8 15,9 0-15,-9 0 16,1 17-16,-1 9 15,1 9-15,-1-1 16,-17 1 0,9 0-16,-9 8 15,0-17-15,-9-9 16,-8-17-16</inkml:trace>
  <inkml:trace contextRef="#ctx0" brushRef="#br0" timeOffset="39515.22">20172 15362 0,'0'0'0,"0"0"0,0 0 15,0 0 1,0 0-16,-8 0 0,-10 9 16,-16 8-1,-27 9-15,-17 9 16,-1 8-16,19-8 16,8-9-16,8 0 15,9 0-15,18-9 16,0 0-16,-1 1 15,18-1-15,0 0 16,18 18 0,8 0-16,17 17 15,27 0-15,-1 8 16,9-16-16,-17-10 16,-9-8-16,0-9 15,18 1-15,-27-1 16</inkml:trace>
  <inkml:trace contextRef="#ctx0" brushRef="#br0" timeOffset="39721.23">20476 15484 0,'0'0'0,"0"0"0,0 0 0,0 17 15,0 9-15,0 17 16,9 9-16,-9 17 16,0-8-16,0 8 15,9 1 1,-1-27-16,1-26 16</inkml:trace>
  <inkml:trace contextRef="#ctx0" brushRef="#br0" timeOffset="39948.8">20858 15276 0,'0'0'0,"0"0"16,0 0-16,0 26 16,9 34-16,0 36 15,-18 7 1,9 1-16,-9 0 15,9-17-15,0-35 16,9 0-16,0-9 16,-1-17-16,1-17 15</inkml:trace>
  <inkml:trace contextRef="#ctx0" brushRef="#br0" timeOffset="40283.12">21258 15518 0,'0'0'0,"0"0"0,0 0 15,0 18-15,-9-1 16,0 9 0,1 8-16,8 10 15,0-10-15,8-8 16,10 0-16,-1 0 15,1 0-15,-1-17 16,9 0 0,0-18-16,0 0 0,0-8 15,-17-9-15,0-17 16,-9-1 0,-9 10-16,-17-1 15,0 0-15,0 18 16,0 17-16,0 0 15,17 9-15</inkml:trace>
  <inkml:trace contextRef="#ctx0" brushRef="#br0" timeOffset="40582.62">21657 15371 0,'0'0'0,"0"0"0,0 0 16,18 9-16,16 8 15,19 0-15,7 1 16,18 8-16,1 0 16,-19-9-16,-16 0 15,-9 1-15,-9-10 16,-18 9-16,-8 9 15,-17 18 1,-44 34-16,-43 26 16,-44 17-16,9-26 15,96-60-15</inkml:trace>
  <inkml:trace contextRef="#ctx0" brushRef="#br0" timeOffset="53787.13">10577 16298 0,'-9'0'0,"0"0"0,9 0 0,0 0 15,0 0-15,0 0 16,0 0-16,27 0 16,16 0-16,26 8 15,1-8-15,8 0 16,-9 0-1,-25 0-15,-18 0 16</inkml:trace>
  <inkml:trace contextRef="#ctx0" brushRef="#br0" timeOffset="53965.05">10525 16609 0,'0'0'0,"0"0"0,0 0 0,0 0 15,0 0 1,17 0-16,18-8 16,34-1-16,27 0 15,8 1-15,-61 8 16</inkml:trace>
  <inkml:trace contextRef="#ctx0" brushRef="#br0" timeOffset="54713.24">12209 16298 0,'0'0'0,"0"0"16,0 0-16,0 0 15,0 0-15,0 0 16,9 0-16,0 8 15,-1 10-15,1-1 16,0 18-16,-1-1 16,-16 10-16,-10 16 15,-8 1 1,-17-9-16,0 0 16,-1-9-16,1-8 15,8-18-15,-8-8 16,-1-1-16,9-16 15,1-1-15,16-8 16,1-9-16,0 8 16,17-8-1,0 9-15,0-9 16,17 9-16,0-1 16,18 1-16,0 17 15,17 17-15,0 1 16,17 16-16,1 27 15,-9 0-15,-18-1 16,1-16-16,-1-1 16,-17-17-1,0 0-15,-17-18 16</inkml:trace>
  <inkml:trace contextRef="#ctx0" brushRef="#br0" timeOffset="55013.68">12470 16350 0,'0'0'0,"0"0"0,0 0 15,0 0 1,0 0-16,0 0 16,17 0-16,9-9 15,9 0-15,17 1 16,0-10-16,-8 1 16,-1 0-1,-17 8-15,-9 9 16</inkml:trace>
  <inkml:trace contextRef="#ctx0" brushRef="#br0" timeOffset="55179.28">12800 16202 0,'-9'-8'0,"0"8"15,1 0-15,-1 0 16,0 0-16,1 0 16,8 0-16,0 8 15,0 10 1,0-1-16,17 26 15,9 1-15,-17-18 16,0-18-16</inkml:trace>
  <inkml:trace contextRef="#ctx0" brushRef="#br0" timeOffset="55363.45">12557 16358 0,'0'0'0,"0"0"0,0 0 15,0 0-15,0 0 16,0 0-16,0 0 16,17 0-16,0-8 15,18-1-15,17 0 16,9-8 0,-26 8-16</inkml:trace>
  <inkml:trace contextRef="#ctx0" brushRef="#br0" timeOffset="56296.77">13382 16315 0,'0'0'0,"0"0"0,0 0 16,0 0 0,0 0-16,0 0 15,0 0-15,0 9 16,8 17-16,10 8 16,-10 10-16,1 8 15,-9 8-15,-9 1 16,-17 8-1,0-8-15,0-1 16,0-16-16,-9-1 16,1-17-16,8 0 15,0-9-15,-9-8 32,9 0-32,0-9 0,8-9 0,1-17 15,0 0 1,17 0-16,0-9 15,8 9-15,1 9 16,-9 0-16,9-1 16,-1 10-16,10 8 15,-1 0-15,18 0 16,8 17-16,9 18 16,27-1-16,-1 10 15,0-10-15,-17-8 16,-1 0-1,-7 0-15,-36-9 16</inkml:trace>
  <inkml:trace contextRef="#ctx0" brushRef="#br0" timeOffset="59050.09">14233 16774 0,'0'0'0,"0"0"16,0 0-16,26 0 15,17 0-15,27 0 16,16-9-1,10 9-15,8-8 16,-52 8-16</inkml:trace>
  <inkml:trace contextRef="#ctx0" brushRef="#br0" timeOffset="59233.46">14337 17051 0,'0'0'0,"0"0"0,0 0 16,0 0 0,0 0-16,26 0 15,26 9-15,26-1 16,26 10-16,-43-10 16</inkml:trace>
  <inkml:trace contextRef="#ctx0" brushRef="#br0" timeOffset="59512.43">15448 16358 0,'0'0'0,"0"0"0,0 9 15,0 17 1,0 35-16,0 8 16,0 43-16,0 18 15,0 0-15,0-26 16,0-9 0,9-8-16,8-9 0,10-17 15,-19-44 1</inkml:trace>
  <inkml:trace contextRef="#ctx0" brushRef="#br0" timeOffset="59928.98">16230 16393 0,'0'0'0,"0"0"15,0 9-15,9 8 16,-1 18-16,1 16 16,0 10-16,-18 8 15,-17 18 1,-17-9-16,-10-17 0,-7-9 16,-1-18-1,9-8-15,0-17 16,8-1-16,9-8 15,1-8-15,16-1 16,1-17-16,8 0 16,18 0-16,8 9 15,1 0-15,16-1 16,1 10 0,9 16-16,8 18 15,9 26-15,-9 9 16,8-1-16,-7-16 15,7-10-15,-8-16 16,-26-10-16</inkml:trace>
  <inkml:trace contextRef="#ctx0" brushRef="#br0" timeOffset="60195.78">16595 16514 0,'0'0'0,"0"0"16,0 0-1,0 0-15,0 17 16,8 9-16,1 26 16,0 18-16,-1 34 15,1 8-15,-18-8 16,9 9-16,0-18 15,9-26-15,0-17 16,17-17-16,-9-9 16</inkml:trace>
  <inkml:trace contextRef="#ctx0" brushRef="#br0" timeOffset="60670.79">16846 16272 0,'0'0'0,"0"0"0,0 0 16,0 0-16,18 0 15,-1 0-15,1 0 16,16 8-1,1 1-15,8 0 16,-16-1-16,-1 1 16,-18 8-16,1 1 15,-18-1-15,1 18 16,-1-9-16,-8 0 16,8-18-16,0 1 15,0 0-15,9-1 16,0 1-1,27-1-15,77-16 16,208-44-16</inkml:trace>
  <inkml:trace contextRef="#ctx0" brushRef="#br2" timeOffset="70128">18288 16748 0,'0'0'0,"-9"0"0,1 0 16,-1 0-16,0 0 16,1 0-16,8 0 15,0 0-15,0 0 16,0 0-16,0 0 15,0 0-15,0 0 16,8 0-16,18 0 16,18 0-1,25 0-15,1-9 16,17 1-16,-27 8 16,-16 0-16,-27 0 15</inkml:trace>
  <inkml:trace contextRef="#ctx0" brushRef="#br2" timeOffset="70327.91">18271 17068 0,'0'0'0,"0"0"16,0 0-16,0 0 15,0 0-15,0 0 16,17 0-16,9 0 15,26 0 1,26-8-16,27 8 16,-10 8-16,-60 1 15</inkml:trace>
  <inkml:trace contextRef="#ctx0" brushRef="#br2" timeOffset="71006.11">19521 16687 0,'0'0'0,"0"0"0,0 0 16,0 0-16,0 0 15,0 26 1,9 35-16,-1 43 15,-8 26-15,-8-9 16,-1-26-16,9-25 16,-9-27-16,9-17 15,0 0-15,0-17 16,0-9-16,0-9 16,-8-26-1,-1-34-15,9-18 16,9-17-16,-9-17 15,8 26-15,10 17 16,-1 17-16,1 18 16,-1 0-16,9-1 15,0 10-15,17-1 16,10 9 0,-10 26-16,-8 0 15,-1 17-15,-8 9 16,0 9-16,-17-9 15,0 9-15,-18-1 16,-8 18-16,-27-8 16,1-1-16,-9-17 15,0 0 1,8-17-16,10-1 16,16 1-16,18-9 15,0 0-15,0 0 16</inkml:trace>
  <inkml:trace contextRef="#ctx0" brushRef="#br2" timeOffset="71336.47">19903 16973 0,'0'0'0,"0"0"0,0 0 15,0 0-15,0 0 16,0 0-16,9 9 15,0 8-15,-1 0 16,1 1 0,0-1-16,-9 0 15,0 1-15,0-1 16,0-8-16,0-1 16,0 1-16,0 0 15,0-1-15,0 1 16,0-9-16,0 0 15,0-9-15,17-17 16,0 0 0,18-17-16,0 8 15,8 18-15,-17 17 16</inkml:trace>
  <inkml:trace contextRef="#ctx0" brushRef="#br2" timeOffset="71710.18">20494 17086 0,'-9'-9'0,"-8"0"0,-1 1 16,10-1-16,-10 9 15,1 0-15,8 0 16,-8 0-1,-1 17-15,10 1 16,8-1-16,0 0 16,0-8-16,8 0 15,1-1-15,8 1 16,1 0-16,-1-18 16,1 0-16,-1-8 15,-8 0-15,-1-1 16,-16-8-1,-1 9-15,0 0 16,1-1-16,-10 18 16,1 0-16,17 9 15,0 0-15</inkml:trace>
  <inkml:trace contextRef="#ctx0" brushRef="#br2" timeOffset="72210.5">20858 16497 0,'0'0'0,"0"0"0,0 0 15,0 0-15,0 0 16,0 0-16,0 17 15,0 9-15,18 17 16,-1 44-16,0 17 16,1-9-16,-9-17 15,-1-17-15,-8-18 16,0-8 0,0-9-16,0-9 15,0-8-15,0-1 16,0-8-16,0 0 15,0-8-15,0-1 16,0 0 0,9-8-16,0 8 0,-1 1 15,10 8 1,-1 0-16,-8 0 16,-1 0-16,1 8 15,0 1-15,-1 8 16,-8 1-16,-8-1 15,-10 0-15,-8 1 16,-8-1 0,-10-8-16,9-1 15,9-8-15,18 0 16</inkml:trace>
  <inkml:trace contextRef="#ctx0" brushRef="#br2" timeOffset="72910.96">21822 16341 0,'-8'0'0,"-1"0"16,9 0-16,0 0 16,0 0-16,0 0 15,-9 0 1,9 0-16,0 0 15,-8 0-15,-1 0 16,-8 9-16,-18 34 16,-9 18-16,-8 34 15,9 35-15,8 0 16,18-9-16,8 0 16,9-8-1,17-27-15,18-8 16,17-17-16,9-18 15,-26-25-15</inkml:trace>
  <inkml:trace contextRef="#ctx0" brushRef="#br2" timeOffset="73928.47">22369 16428 0,'0'0'0,"0"0"0,0 0 16,0 0-16,0 0 16,0 0-16,0 0 15,0 8-15,0 18 16,-8 43-16,-10 35 16,1 18-1,0-27-15,-1-8 0,18-18 16,0-17-1,0-18-15,9 1 16,0-18-16,-9-17 16</inkml:trace>
  <inkml:trace contextRef="#ctx0" brushRef="#br2" timeOffset="74312.27">22795 16549 0,'0'0'0,"0"0"0,0 0 0,0 0 16,0 0 0,-9 0-16,1 8 15,-1 10-15,-9 16 16,1 10-16,0 25 15,17-8-15,0-18 16,0 0-16,8-17 16,10 0-16,-1-17 15,1 0 1,-10-1-16,1-8 16,0-8-16,-1-1 15,1-17-15,0-17 16,-1-1-16,-16 1 15,-1 8-15,0 1 16,9 16 0,0 18-16</inkml:trace>
  <inkml:trace contextRef="#ctx0" brushRef="#br2" timeOffset="74829.64">22969 16540 0,'0'0'0,"0"0"0,0 0 16,0 0-16,0 0 15,0 0-15,0 0 16,8 0-16,10 9 15,8 8 1,17 0-16,9 1 16,9 8-16,0 0 15,-9 0-15,-9-18 16,-17 1-16,0 0 16,-17-1-16,0 1 15,-1 0-15,-8 8 16,-8 9-1,-18 17-15,-18 9 16,1 0-16,-1 9 16,1-18-16,17-8 15,26-27-15</inkml:trace>
  <inkml:trace contextRef="#ctx0" brushRef="#br2" timeOffset="75295.02">23490 16202 0,'0'0'0,"0"0"0,0 0 15,26 9-15,8 17 16,18 26 0,27 26-16,-1 35 15,-9 42-15,-34 27 16,-26 17-16,-44 9 15,-26 26-15,-52 208 16</inkml:trace>
  <inkml:trace contextRef="#ctx0" brushRef="#br2" timeOffset="151066.09">3803 14825 0,'-8'-8'0,"-1"-1"0,0 0 0,9 9 0,0 0 16,-8 0-16,-1 0 16,0 0-16,1 0 15,-1 9-15,0 8 16,1 1-1,-1 8-15,-8 17 16,-1 26-16,1-8 16,-1-1-16,10 1 15,-1-18-15,0 1 16,1-1-16,-10 0 16,10-17-16,-1-8 15,0-1-15,9-8 16,0-1-1,0 1-15,0 0 16,18-1-16,-1 1 16,18 0-16,17-9 15,9 0-15,-1 0 16,10 0-16,-1 0 16,-8 0-1,-17 0-15,-1 8 16,-17-8-16,0 0 15,0 9-15,-8-9 16,-10 0-16,10 9 16,-10-9-16,1 0 15</inkml:trace>
  <inkml:trace contextRef="#ctx0" brushRef="#br2" timeOffset="151380.24">4064 15328 0,'0'0'0,"0"0"0,0 0 16,0 0-16,0 0 16,0 0-16,0 0 15,17 0-15,1 0 16,16 8-16,1 1 15,9 0-15,-1-1 16,0 1-16,-16 0 16,-10 17-1,0 17-15,-17 26 16,-17 18-16,-27 17 16,-34 8-16,0-16 15,17-18-15,35-35 16</inkml:trace>
  <inkml:trace contextRef="#ctx0" brushRef="#br2" timeOffset="152483.8">1954 16289 0,'0'0'16,"-9"0"-16,0 0 0,1 0 16,-1 0-16,9 0 15,0 0-15,0 0 16,0 0-16,0 0 15,0 0-15,9 9 16,8-1-16,9 1 16,9-9-16,0-9 15,17 1-15,0-1 16,-17-8 0,8-1-16,-8 1 15,-9 0-15,0-1 16,-9 1-16,-8 0 15,0-9-15,-9 0 16,-9 8-16,-17 1 16,0 0-16,0 17 15,0 0-15,0 8 16,0 10 0,-9 8-16,9 8 15,8 10-15,18 8 16,0 0-16,18 0 15,8-9-15,-9-8 16,18-9-16,17 0 16,0-18-16,0-8 15,0-17 1,9-9-16,-17 0 16,-27 17-16</inkml:trace>
  <inkml:trace contextRef="#ctx0" brushRef="#br2" timeOffset="153229.77">2553 16168 0,'0'-9'0,"0"0"16,0 9-1,0-8-15,9-1 0,8 0 16,9 9-1,9 0-15,0 0 16,-9 0-16,0 9 16,-9 8-16,-8 1 15,-1-1-15,1 0 16,0 9 0,-18 18-16,-17-1 15,9 0-15,-1-17 0,1 0 31,8-17-31,1 0 0,8-1 16,0 1-16,0-9 16,8-9-16,27-17 15,26-8 1,-9-10-16,-26 27 0</inkml:trace>
  <inkml:trace contextRef="#ctx0" brushRef="#br2" timeOffset="153446.36">3126 15934 0,'0'0'0,"0"0"0,0 0 16,-9 0-16,1 17 16,-10 1-16,-8-1 15,0 17 1,-8 1-16,8 0 16,8-1-16,1 10 15,17-10-15,0-8 16,8 0-16,10 0 15,-1 0-15,27-17 16,25-9-16,9-9 16,-52 9-16</inkml:trace>
  <inkml:trace contextRef="#ctx0" brushRef="#br2" timeOffset="154264.48">3482 15925 0,'0'0'0,"0"0"0,0 0 15,0 0-15,0 0 16,0 0-16,0 0 15,0 0-15,0 0 16,-8 0 0,-1 0-16,0 0 15,0 0-15,9 0 16,0 0-16,0 0 16,0 0-16,0 0 15,-8 9-15,-1 8 16,9 27-16,0 25 15,0 35 1,0 17-16,0-17 16,0-9-16,0-8 15,-9-18-15,1 0 16,-1-17-16,0-17 16,1-9-16,-1-17 15,9-1-15,-9-8 16,1-8-16,-1-27 15,0-17 1,9-35-16,0-8 16,18 0-16,-1 8 15,18 18-15,-1-9 16,10 0 0,-1 9-16,1 25 0,-10 10 15,-8 17-15,1-1 16,-10 18-1,0 0-15,-8 18 16,0-1-16,-1 17 16,-16 1-16,-1 8 15,-8 1-15,-9-10 16,-9 1-16,9-9 16,-9 0-1,9-9-15,17-8 16,1-9-16,8 0 15</inkml:trace>
  <inkml:trace contextRef="#ctx0" brushRef="#br2" timeOffset="154713.93">3882 16194 0,'0'0'0,"0"0"16,0 0-16,0 0 16,0 0-16,0 0 15,0 0-15,8 0 16,10-9 0,-1 0-16,0 1 15,18-10-15,-9 1 16,0-9-16,0 9 15,-17-1-15,0 1 16,-18 0 0,0-1-16,1 1 15,-10 9-15,-8 8 16,0 0-16,0 17 16,0 0-16,0 9 15,0 9-15,9-1 16,-1 10-16,18 8 15,0 0-15,18 0 16,-1-9-16,9-17 16,17-9-1,36-17-15,16-17 16,-60 0-16</inkml:trace>
  <inkml:trace contextRef="#ctx0" brushRef="#br2" timeOffset="155149.91">4446 15934 0,'0'0'0,"0"0"15,0 0-15,0 0 16,0 0-16,-9 0 16,1 0-16,-1 0 15,-17 17-15,0 1 16,0 16-16,0 1 15,-9 8 1,18 0-16,-1 1 16,10 8-16,8-9 15,0 0-15,8 1 16,10-18-16,-1 0 16,9-18-16,26 1 15,35-26 1,0-9-16,-35 0 15,-26 17-15</inkml:trace>
  <inkml:trace contextRef="#ctx0" brushRef="#br2" timeOffset="155463.31">4698 15873 0,'-9'0'0,"1"0"0,8 0 0,0 0 16,0 0-16,0 9 15,0 0 1,17-1-16,18-8 15,17-8-15,9-1 16,-1-17-16,1 0 16,0 9-16,-18-9 15,-17 17 1</inkml:trace>
  <inkml:trace contextRef="#ctx0" brushRef="#br2" timeOffset="155698.87">4802 15726 0,'0'0'0,"0"0"0,0 0 16,0 0-16,0 9 15,0 17-15,-9 26 16,9 17 0,0 0-16,0 9 15,9 0-15,-9-9 16,9-8-16,-1-18 15,10-8-15,-1-18 16,18-17-16,17-8 16,-9-10-16,-16 10 15</inkml:trace>
  <inkml:trace contextRef="#ctx0" brushRef="#br2" timeOffset="156112.99">5288 15882 0,'0'0'0,"0"0"0,0 0 16,0 0-16,0 0 15,0 0-15,-8 0 16,-1 0-16,-8 9 16,-9 8-1,-9 0-15,-9 18 16,10 8-16,-1-8 16,18 8-16,-1 0 15,1-17-15,17 0 16,0 0-16,0-17 15,9 0 1,8-1-16,0 1 16,1-18-16,8 1 15,0-1-15,0-8 16,0-1-16,-17 1 16,-1 8-16,1 9 15,0 0-15,-9 0 16,8 0-16,1 18 15,8-1 1,1 9-16,-1 0 16,0-9-16,1 9 15,8-17-15,0 0 16,26-18-16,-9-8 16,-25 17-16</inkml:trace>
  <inkml:trace contextRef="#ctx0" brushRef="#br2" timeOffset="156329.65">5314 15891 0,'0'0'0,"0"0"0,0 0 16,0 0-16,0 0 15,27 8-15,7 1 16,10 0-1,8-9-15,0-9 16,0 0-16,0-8 16,-9 8-16,-34 9 15</inkml:trace>
  <inkml:trace contextRef="#ctx0" brushRef="#br2" timeOffset="156579.3">5566 15657 0,'0'0'0,"0"0"15,0 8 1,0 18-16,9 18 0,0 34 16,-1 17-1,1 0-15,-9-8 16,9-9-16,-9 0 15,8-26-15,10-9 16,-10-8-16,1-27 16,-9-16-16,9 8 15</inkml:trace>
  <inkml:trace contextRef="#ctx0" brushRef="#br2" timeOffset="156721.29">5905 16029 0,'0'0'0,"0"0"0,0 9 16,0 8-16,0 9 16,0 0-16,0 0 15,0-9 1,9-8-16,-9-9 16</inkml:trace>
  <inkml:trace contextRef="#ctx0" brushRef="#br2" timeOffset="156864.7">5879 15527 0,'0'0'0,"0"0"0,0 0 0,0 0 16,0 0-16,9 17 16,25 18-16,-8-1 15</inkml:trace>
  <inkml:trace contextRef="#ctx0" brushRef="#br2" timeOffset="157563.51">6174 15856 0,'0'0'0,"0"0"0,0 0 16,0 0-16,0 9 15,-9 8-15,9 18 16,-8-1 0,8 10-16,0-1 15,0 0-15,8 0 16,1-17-16,0 0 16,0-17-16,8 0 15,0-1-15,-8 1 16,8-18-16,1 1 15,-10-1 1,1-8-16,-9-9 16,-9-9-16,1 9 15,-1 9-15,0-1 16,1 1-16,-1 8 16,9 1-16,0 8 15,0 0-15,0-9 16,17 1-1,18-1-15,17 0 16,0 9-16,-8 0 16,-1 18-16,-17-1 15,0 0-15,0 9 16,-17 9 0,0-9-16,-1 0 0,-8 0 15,0-18 1,0 1-16,0 0 15,0-9-15,0-9 16,18-17-16,25-35 16,0-8-16,1 17 15,-1 18 1,-17 8-16,0 17 16,0 9-16,1 17 15,7 18-15,1 8 16,0 9-16,8-9 15,1 1-15,25-10 16,1-16-16,-27-10 16,-26-8-16</inkml:trace>
  <inkml:trace contextRef="#ctx0" brushRef="#br2" timeOffset="158045.86">7485 15717 0,'0'0'0,"0"0"0,0 0 16,0 0-16,0 0 15,18 18-15,8-1 16,9 18-16,8 17 15,0-9-15,-8-8 16,-9-9-16,0 0 16,-8-18-1,-10 1-15,1 0 16,0-1-16,-1 1 16,-8-18-16,9-17 15,0-8-15,-9-18 16,8 0-16,1 8 15,0 18-15,-1 18 16,1-1-16</inkml:trace>
  <inkml:trace contextRef="#ctx0" brushRef="#br2" timeOffset="158535.15">8380 15657 0,'0'0'0,"0"0"0,0 0 16,0 0 0,0 0-16,-9-9 15,0 0-15,1 1 16,-18-1-16,-9 9 16,-17 0-16,8 17 15,-8 1-15,9 16 16,0 1-16,8 17 15,0 0 1,18-9-16,17 1 16,0-18-16,0 0 15,8-18-15,10 1 16,16 0-16,1-18 16,0-8-16,0-9 15,-1 0-15,-8 0 16,1-9-1,-10 9-15,-8 9 16,-1-1-16,1 10 16,-9-1-16,0 9 15,9 0-15,8 0 16,0 9-16,1 8 16,8 0-1,0 1-15,9-1 16,-1-8-16,10-9 15,-1-9-15,-17 9 16</inkml:trace>
  <inkml:trace contextRef="#ctx0" brushRef="#br2" timeOffset="158812.34">8519 15016 0,'0'0'0,"0"0"15,0 0-15,0 26 16,17 34-16,1 18 16,-1 44-1,-8 16-15,-1-17 16,1 1-16,-9-18 16,0-18-16,0-25 15,0-26-15,0-9 16,0-18-16,0 1 15,17-26-15,9-9 16,-8-9-16,-10 26 16</inkml:trace>
  <inkml:trace contextRef="#ctx0" brushRef="#br2" timeOffset="159496.17">8797 15432 0,'-9'0'0,"9"0"0,0 0 15,0 0-15,0 8 16,0 10-16,0 16 16,0 1-1,0 17-15,0-9 16,0 0-16,0 1 16,9-18-16,-9 0 15,0-9-15,0-8 16,0-1-16,0 1 15,0 0-15,0-9 16,0-9 0,8 0-16,10-25 15,-1-10-15,-8-8 16,-1 18-16,1 16 16,0 1-16,-9 0 15,0 8-15,0 9 16,0 0-16,0 0 15,0 17-15,8 9 16,1 9 0,0 8-16,0 1 15,8-10-15,0 10 16,9-18-16,0-9 16,9-8-16,0-1 15,0-16-15,8-1 16,0-17-16,-8 0 15,-9 0-15,9-17 16,-9-9 0,0 0-16,-17 17 15,-1 0-15,-16 18 16,-1 0-16,0 0 16,-8 17-16,0 0 15,-9 8-15,0 10 16,-1 16-1,1 1-15,9 17 16,17 0-16,0 8 16,9 10-16,8-1 15,18-8-15,8-18 16,18-9-16,26-16 16,0-27-16,-44 0 15</inkml:trace>
  <inkml:trace contextRef="#ctx0" brushRef="#br2" timeOffset="160478.31">4411 16956 0,'0'0'0,"0"0"0,0 0 15,0 0-15,-8 0 16,-1 17-16,-8 18 15,-1-1-15,10 18 16,8 9-16,0 0 16,0-18-1,8-8-15,1-9 16,0-9-16,-1-8 16,1-1-16,8-16 15,1-1-15,8-17 16,0-17-16,0-9 15,0-18-15,-17-8 16,-9 18-16,-9 17 16,0 17-1,1 8-15,-1 18 16,0 0-16,1 0 16,8 0-16,0 0 15,0 0-15,0 0 16,0 0-16,0-8 15,8-1-15,10 0 16,-10-8 0,1 0-16,0 8 15,-1 0-15,1 9 16,-9 0-16,0 0 16,0 0-16,0 0 15,0 0 1,0 0-16,0 0 0,0 0 15,0 0 1,0 0-16,0 0 16,-9 0-16,9 0 15,-8 9-15,8-9 16,-9 17-16,9 1 16</inkml:trace>
  <inkml:trace contextRef="#ctx0" brushRef="#br2" timeOffset="160882.57">5037 16687 0,'0'0'0,"0"0"16,0 0-16,0-8 15,0-1-15,-9 0 16,0 9-16,1 0 16,-1 0-1,0 0-15,-17 18 16,0 8-16,9 26 15,-1 17-15,10 18 16,8 16-16,0 1 16,17-17-16,0-9 15,-8-17-15,0-1 16,-1-16 0,1-19-16,-9 1 15,0-17-15,-9-9 16,9 0-16</inkml:trace>
  <inkml:trace contextRef="#ctx0" brushRef="#br2" timeOffset="161045.14">4733 17077 0,'0'0'0,"0"0"16,0 0-16,0 0 15,17 0-15,18 0 16,26 0-16,25-9 15,27-8-15,-43 8 16</inkml:trace>
  <inkml:trace contextRef="#ctx0" brushRef="#br2" timeOffset="161764.19">6096 16523 0,'0'0'0,"0"0"0,0 0 16,0 0-16,0 0 15,0 0-15,9 26 16,-1 17-16,10 35 15,-1 26-15,-8 9 16,-1-18 0,1 0-16,0-8 15,-9-27-15,0-8 16,0-17-16,-9-9 16,0-9-16,1-8 15,-1 0-15,0-18 16,-8-8-16,-9-35 15,9-18 1,-1-34-16,10-17 16,8 17-16,17 18 15,0 16-15,1 10 16,8 8-16,8 0 16,1 17-16,9 0 15,-1 18-15,9 17 16,-8 0-1,-1 17-15,-17 1 16,0-1-16,-17 9 16,-1 9-16,-16-1 15,-18 18-15,-26 9 16,0-9-16,17-9 16,0-17-1,9 0-15,9 0 16,8-17-16</inkml:trace>
  <inkml:trace contextRef="#ctx0" brushRef="#br2" timeOffset="162014.61">6539 17077 0,'0'0'16,"0"0"-16,0 0 0,0 0 0,0 17 16,9 1-16,-1 16 15,1 18-15,-9-8 16,0 8-16,0 0 16,9-26-1,-1 0-15,-8-18 16,0 1-16</inkml:trace>
  <inkml:trace contextRef="#ctx0" brushRef="#br2" timeOffset="162352.98">6964 17129 0,'-8'-9'0,"-1"1"15,0 8-15,1 0 16,-1 0-16,0 0 15,1 8-15,-1 10 16,-17 16-16,8 10 16,10-1-16,8 0 15,0-17 1,0 0-16,8-8 16,10-10-16,-1 1 15,1-9-15,-1-9 16,9-17-16,-9 0 15,-8 0-15,-9-8 16,-9-1-16,1 0 16,-18 9-1,8 9-15,1 8 16,8 9-16,1 0 16</inkml:trace>
  <inkml:trace contextRef="#ctx0" brushRef="#br2" timeOffset="162611.5">7051 16990 0,'0'0'0,"0"0"0,0 0 16,0 0-16,9 0 15,8 9-15,9 0 16,9 8-16,0-8 15,0-1 1,-9 1-16,0 0 16,-9-1-16,-8 10 15,-1-1-15,-16 26 16,-27 35-16,-17 18 16,26-44-16</inkml:trace>
  <inkml:trace contextRef="#ctx0" brushRef="#br2" timeOffset="164364.02">8145 16861 0,'0'0'0,"0"0"0,0 0 16,0 0-16,0 0 16,0 0-16,0 0 15,0 0-15,-8 0 16,-1 0 0,0 0-16,1 17 15,-10 18-15,1 17 16,0-1-16,-1 19 15,18-10-15,0 1 16,18-18-16,16-8 16,1-9-16,0-17 15,-1-9-15,10-9 16,-1-17 0,-17 0-16,0 0 15,-8 0-15,-10-9 16,-16 1-16,-1 8 15,-8 8-15,-9 1 16,-9 0-16,0 17 16,0 0-16,18 0 15,0 0 1,17 0-16,0 0 16,0 8-16,8 1 15</inkml:trace>
  <inkml:trace contextRef="#ctx0" brushRef="#br2" timeOffset="164728.58">8527 17042 0,'0'0'0,"0"0"16,0 0-16,0 0 15,0 9-15,9 8 16,0 1-16,0-1 15,-1 0-15,-8 1 16,0-10 0,0 1-16,0 0 15,0-1-15,0 1 16,0 0-16,0-9 16,0 0-16,0-9 15,18-8-15,8-9 16,0 0-16,0 8 15,0 1-15,-9 17 16,0 0 0,1 0-16,-1 17 15,1 18-15,8 17 16,0 9-16,-18-27 16</inkml:trace>
  <inkml:trace contextRef="#ctx0" brushRef="#br2" timeOffset="164980.08">9248 16583 0,'0'0'0,"0"0"0,0 0 0,0 18 0,0 16 15,18 44-15,-1 44 16,-8 8-16,8-9 16,-8-17-16,-1-18 15,1-34-15,-9-17 16,0-9-16,0-17 16</inkml:trace>
  <inkml:trace contextRef="#ctx0" brushRef="#br2" timeOffset="165381.34">9326 16826 0,'0'0'0,"0"0"15,0 0-15,0 0 16,0 0-16,9 0 15,8-9-15,9 1 16,1 8-16,-1 0 16,0 0-16,0 0 15,-9 0-15,0 0 16,-8 17-16,0 0 16,-1 18-1,-16 0-15,8 8 16,0 0-16,0-8 15,0-9-15,0 0 16,17-9-16,1 9 16,8 0-1,8-9-15,1-8 0,0 0 16,-1-18 0,10 0-16,8-8 15,17 0-15,-34 8 16</inkml:trace>
  <inkml:trace contextRef="#ctx0" brushRef="#br2" timeOffset="165611.2">9795 16731 0,'0'0'0,"0"0"0,0 0 15,0 26-15,9 34 16,0 27-16,-9 25 15,0 27-15,0-18 16,0-17-16,0-17 16,0-27-1,0-25-15,8-18 16,10-8-16,8-18 16,-9 9-16</inkml:trace>
  <inkml:trace contextRef="#ctx0" brushRef="#br2" timeOffset="165860.46">9943 16774 0,'0'0'0,"0"0"0,9 9 16,8 8-16,18 18 15,17-1-15,0-8 16,-9 0-16,1 0 15,-10-8 1,-7-1-16,-1 0 16,-18 18-16,-25 51 15,-27 44-15,-25 9 16,-27-1-16,1 10 16,52-79-16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3:46:51.55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6713 6866 0,'0'0'0,"0"0"0,0 0 0,0 0 15,0 0-15,0 0 16,0-8-16,0-1 15,0-8-15,0-27 16,17-16-16,0-27 16,18-26-1,-9-34-15,0-26 16,0 17-16,-8 35 16,-10 34-16,1 27 15,0 25-15,-9 9 16,0 9-16,0-1 15,0 10-15,0-1 16,0 0 0,0 1-16,0-1 15,0 0-15,0 9 16,0 0-16,0 0 16,0 0-16,0 0 15,0 0-15,0 0 16,0 0-16,0 0 15,0-8-15,17-1 16,9 0 0,17 1-16,36-1 15,33-8-15,10-9 16,0 8-16,-27 1 16,1 0-16,-18-1 15,-26 1-15,-9 8 16,-17 1-16,-17-1 15,0 9 1,-9 0-16,0 0 16,0 0-16,0 0 15</inkml:trace>
  <inkml:trace contextRef="#ctx0" brushRef="#br0" timeOffset="221.03">7381 5281 0,'0'0'0,"0"0"0,0 0 0,0 0 15,0 9 1,18 0-16,16-1 16,27 10-16,9-10 15,-1 1-15,9 0 16,-17 8-16,-18 0 16,-8 1-16,-9-1 15,-17 26-15,-18 26 16,-17 27-16,0-10 15,17-42 1</inkml:trace>
  <inkml:trace contextRef="#ctx0" brushRef="#br0" timeOffset="1068.49">8493 5013 0,'0'0'0,"0"0"16,0 0-16,0 8 15,8 27-15,10 43 16,-1 35 0,-8 8-16,0 0 15,-1-8-15,1-27 16,0-25 0,-9-18-16,8-8 0,10-18 15,-10-8-15</inkml:trace>
  <inkml:trace contextRef="#ctx0" brushRef="#br0" timeOffset="1253.21">8510 5541 0,'0'0'0,"0"0"0,0 0 0,0 0 16,17 0-16,1 0 15,25-9-15,18 1 16,8-18-1,-8 0-15,17-9 16,27-25-16,-19-18 16,-42 34-16,-27 27 15</inkml:trace>
  <inkml:trace contextRef="#ctx0" brushRef="#br0" timeOffset="1439.43">8944 4944 0,'0'0'0,"0"8"0,-8 18 0,-1 35 16,9 34-16,0 9 16,9 26-16,-1 17 15,10-43-15,8-26 16,-9-17 0,0-27-16,9-8 15,18-8-15,-18-10 16</inkml:trace>
  <inkml:trace contextRef="#ctx0" brushRef="#br0" timeOffset="1841.93">9135 5515 0,'-8'0'0,"8"0"0,0 0 16,0 0-16,0 0 15,8 0-15,10 9 16,16-9-16,19-9 16,7 0-16,-8-17 15,-8 0 1,-1 1-16,-8-1 16,-9 0-16,-17-9 15,-9 0-15,-9 9 16,-8 9-16,-9 0 15,0 17-15,0 17 16,-9 18-16,17 8 16,1 0-16,17 1 15,0-1 1,17 9-16,27-9 16,-1-26-16,9-8 15,0-18-15,9 1 16,-35-1-16</inkml:trace>
  <inkml:trace contextRef="#ctx0" brushRef="#br0" timeOffset="2137.37">9795 5177 0,'0'9'0,"0"0"0,0 8 16,9 0-16,8 1 15,1 16-15,8-8 16,-9 9 0,0-9-16,1 0 15,-9 0-15,-1-9 16,1 0-16,-9-8 16,-9 0-16,1-1 15,8 1-15,0-9 16,-9-9-16,0 1 15,9-35-15,18-35 16,16 8 0,10 10-16,16 16 15,-33 27-15</inkml:trace>
  <inkml:trace contextRef="#ctx0" brushRef="#br0" timeOffset="2937.27">10308 5125 0,'0'0'0,"0"0"0,0 0 15,0 0-15,0 9 16,0 17-16,8 26 16,1 0-16,0 9 15,-9-18 1,0 0-16,0-17 0,0 0 16,0-9-1,0-8-15,0 0 16,0-9-16,0-9 15,0 0-15,0-25 16,17-27 0,0 1-16,1 16 15,-1 18-15,1 9 16,-1 0-16,0 17 16,1 8-16,-1 10 15,0 8-15,1 0 16,-10 0-16,1 0 15,0-18-15,-1 1 16,-8 0-16,0-9 16,0 0-16,0-9 15,18-26 1,8-8-16,9-9 16,-1 0-16,-8 17 15,0 18-15,-8 0 16,-1 17-16,1 0 15,-1 26-15,9 17 16,-9 9-16,1-17 16,-1 8-16,0-8 15,-8-9 1,0 0-16,-1-9 16,10-8-16,8-1 15,-9-8-15</inkml:trace>
  <inkml:trace contextRef="#ctx0" brushRef="#br0" timeOffset="3120.16">11141 5091 0,'0'0'0,"0"0"16,0 0-16,0 0 16,0 17-16,0 0 15,0 18-15,9 8 16,0-17-16,-1 0 15,1 0-15,0-8 16,-9 8 0,0-18-16</inkml:trace>
  <inkml:trace contextRef="#ctx0" brushRef="#br0" timeOffset="3253.58">11054 4710 0,'-8'0'0,"8"0"0,0 0 15,0 0-15,0 0 16,0 0 0,8 0-16</inkml:trace>
  <inkml:trace contextRef="#ctx0" brushRef="#br0" timeOffset="3485.03">11219 4995 0,'0'0'0,"0"0"0,0 0 0,0 0 16,18-8-16,25-1 16,18-8-16,0-9 15,8-9 1,1-8-16,25-9 15,-17 9-15,-26 25 16,-34 10-16</inkml:trace>
  <inkml:trace contextRef="#ctx0" brushRef="#br0" timeOffset="3670.79">11532 4597 0,'0'0'0,"-9"0"16,1 9-16,-1 17 15,9 26-15,0 26 16,9 26-16,8 17 16,-8-17-16,8-18 15,0-25 1,1-9-16,-1-9 16,1-8-16,-18-26 15</inkml:trace>
  <inkml:trace contextRef="#ctx0" brushRef="#br0" timeOffset="3851.85">11871 5065 0,'0'0'16,"0"0"-16,0 17 16,0 18-16,0-1 15,8 1-15,1-9 16,0 0-16,-1-9 15,1-8-15,0 0 16</inkml:trace>
  <inkml:trace contextRef="#ctx0" brushRef="#br0" timeOffset="3969.26">11871 4666 0,'-9'0'0,"0"9"0,9 0 16,0-9-16,18 17 15,-10 0-15</inkml:trace>
  <inkml:trace contextRef="#ctx0" brushRef="#br0" timeOffset="4634.14">12470 4892 0,'0'0'0,"0"0"0,-9 0 16,1 0 0,-19 0-16,1 8 15,-8 10-15,8 8 16,-9 8-16,0 1 16,9 8-16,9 18 15,17-18-15,0 0 16,8-17-16,1-17 15,0 0-15,8-18 16,1 0 0,-1-17-16,9 0 15,0-17-15,-9 8 16,-8 1-16,0 16 16,-1 1-16,1 17 15,0 0-15,-1 0 16,10 0-16,-1 0 15,18 9-15,-9-1 16,0 1 0,0 0-16,-9-1 15,-8 1-15,0 0 16,0-9-16,-1 0 16,1 0-16,-9 0 15,0 0-15,0 0 16,0 0-16,0 0 15,0-9 1,0 0-16,17-8 16,1 0-16,-1-1 15,0 1-15,-8 0 16,0-1-16,-1 10 16,1 8-16,0 0 15,-1 0-15,1 0 16,0 17-1,8 0-15,-8 1 16,8-1-16,9 0 16,-17-8-16</inkml:trace>
  <inkml:trace contextRef="#ctx0" brushRef="#br0" timeOffset="5300.63">13469 4736 0,'0'0'0,"0"0"0,0 0 15,0 0 1,0 17-16,0 18 16,0 17-16,0 8 15,-9 1-15,0-18 16,0 0-16,9-8 15,0-9-15,0-17 16,0-1-16,0-8 16,0-8-16,0-1 15,0-26 1,0-25-16,18-9 16,8 17-16,0 17 15,-9 18-15,1 8 16,-1 9-16,0 17 15,9 1-15,-8 16 16,-1 1-16,-8 8 16,0-17-1,-1 0-15,1-9 16,-9-8-16,0 0 16,0-9-16,9-9 15,8-8-15,18-35 16,-1-17-16,-8 8 15,1 18-15,-10 25 16,-8 18-16,-1 0 16,10 18-1,-1-1-15,26 26 16,1 1-16,-1-18 16,-25-9-16</inkml:trace>
  <inkml:trace contextRef="#ctx0" brushRef="#br0" timeOffset="5651.5">14267 4718 0,'0'0'0,"0"0"15,0 0-15,0 0 16,-8 0-16,-1 0 16,0 0-16,-17 9 15,0 17-15,-8 17 16,-1 1-16,9-1 15,8 0 1,10-17-16,8 0 16,0-17-16,0-1 15,17-8-15,0-8 16,9-1-16,1-8 16,-1 0-16,-9-1 15,-8 1-15,-1 17 16,1 0-16,0 0 15,8 17 1,0 1-16,9-1 16,27 9-16,16 0 15,-17-18-15,-26 1 16</inkml:trace>
  <inkml:trace contextRef="#ctx0" brushRef="#br0" timeOffset="5867.89">14311 4692 0,'0'0'0,"0"0"0,0 0 16,0 0 0,9 0-16,17 0 15,17 0-15,18-8 16,8-1-16,1-8 15,8-1-15,9 1 16,-18 8-16,-25 9 16</inkml:trace>
  <inkml:trace contextRef="#ctx0" brushRef="#br0" timeOffset="6067.91">14728 4259 0,'0'0'0,"-9"0"16,0 18-16,-8-1 15,0 18-15,-1 17 16,18 17-16,0 0 16,0 9-1,9 17-15,0-17 0,8-17 16,0 0-16,1-18 16,-10-26-1,1-8-15</inkml:trace>
  <inkml:trace contextRef="#ctx0" brushRef="#br0" timeOffset="6385.69">15006 4640 0,'0'0'0,"0"0"0,0 0 15,0 0-15,0 0 16,17 18-16,0-1 15,1 18-15,-1-1 16,0 1-16,-8 0 16,0-9-1,-1 0-15,-8 0 16,0-9-16,-8-8 16,-1-1-16,9 1 15,0-9-15,0-9 16,0-8-16,0-18 15,0-8-15,17 0 16,1-1-16,17 10 16,17-1-1,-18 26-15</inkml:trace>
  <inkml:trace contextRef="#ctx0" brushRef="#br0" timeOffset="6583.75">15744 4588 0,'0'0'0,"0"0"0,-9 0 15,0 18-15,1 8 16,-10 8-16,1 10 16,0-1-16,-1 0 15,9 1 1,1-10-16,8-16 15</inkml:trace>
  <inkml:trace contextRef="#ctx0" brushRef="#br0" timeOffset="6788.43">15509 4597 0,'-8'0'0,"8"0"0,0 0 16,0 0-1,0 17-15,8 1 16,10 8-16,-1 17 16,0 0-16,9-8 15,9-9-15,26 17 16,-18-17-16</inkml:trace>
  <inkml:trace contextRef="#ctx0" brushRef="#br0" timeOffset="7217.06">15527 4658 0,'0'0'0,"-9"0"16,-8 17-16,-10 9 15,1 26-15,0 0 16,0 0 0,9-9-16,0 1 15,-1-19-15,18-7 16,0-10-16,0 1 15</inkml:trace>
  <inkml:trace contextRef="#ctx0" brushRef="#br0" timeOffset="7341.03">15257 4424 0,'0'0'0,"0"0"15,0 0-15,18 9 16,25 8-16,-8 0 15</inkml:trace>
  <inkml:trace contextRef="#ctx0" brushRef="#br0" timeOffset="7901.83">16595 4259 0,'0'0'0,"0"0"0,-9 0 15,0 0-15,1 0 16,-18 0-16,0 0 16,-9 0-16,0 9 15,-8 26-15,-9 17 16,17 0-1,0 0-15,18-9 16,8 0-16,9 0 16,17-17-16,9 0 15,27 0-15,25-17 16,-35-9-16</inkml:trace>
  <inkml:trace contextRef="#ctx0" brushRef="#br0" timeOffset="8207.1">16925 4459 0,'-9'0'0,"0"0"15,-8 0-15,0 0 0,-1 17 16,1 0 0,-1 9-16,18-9 15,0 1-15,9 8 16,8-9-16,1-8 15,-1-1-15,9 1 16,0-18-16,0 1 16,0-18-16,-17-9 15,0-8-15,-18 0 16,0 8 0,-8 18-16,0-1 15,8 18-15,9 0 16,0 0-16,0 0 15</inkml:trace>
  <inkml:trace contextRef="#ctx0" brushRef="#br0" timeOffset="8519.39">17341 4259 0,'-8'0'0,"8"0"15,0 0-15,0 0 16,0 18-16,8-1 15,10 18-15,-1-1 16,1 18-16,-10-8 16,1-1-16,0 0 15,-9-17 1,0 0-16,0-9 16,0-8-16,0 0 15,0-9-15,0 0 16,0-9-16,0-17 15,0-26-15,17-17 16,0 17-16,1 0 16,25 9-16,9 8 15,-26 26 1</inkml:trace>
  <inkml:trace contextRef="#ctx0" brushRef="#br0" timeOffset="8867.4">17819 4415 0,'0'0'0,"0"0"0,0 0 15,0 0-15,0 18 16,0-1-16,0 17 16,-9 1-16,1-9 15,-1 0-15,0 0 16,1-9-16,-1-8 15,9 0 1,0-1-16,0-8 16,0-8-16,0-1 15,0-17-15,0-9 16,17-8-16,1-9 16,8 18-16,8-1 15,10 0-15,-1 18 16,18-9-16,-9 9 15,-8 8 1,-10 0-16,-16 9 16</inkml:trace>
  <inkml:trace contextRef="#ctx0" brushRef="#br0" timeOffset="9313.5">18080 4346 0,'0'0'0,"0"0"16,0 0-16,0 0 15,0 0 1,0 9-16,8-1 15,10 1-15,-1 0 16,0-9-16,18-9 16,0 0-16,8-8 15,-8-9-15,-9 0 16,0 9-16,-17-1 16,-1 10-1,-16-1-15,-1 9 16,-17 0-16,-17 9 15,-9 34-15,-1 9 16,19-9-16,16 1 16,1-10-16,17-8 15,17 0-15,18 0 16,17-17-16,35-1 16,-26 1-1</inkml:trace>
  <inkml:trace contextRef="#ctx0" brushRef="#br0" timeOffset="9601.64">19043 4155 0,'-8'-8'0,"-1"-1"15,0 0-15,1 1 16,-18-1-16,0 0 16,0 1-16,0 8 15,-9 0-15,0 8 16,0 10-16,18-1 15,0 0-15,8 1 16,9 8 0,0 8-16,9 1 0,-1-9 15,1-9 1,0 1-16,-1 8 16,1 0-16,-18-9 15,1 9-15,-10 0 16,-8 0-16,9 0 15,8-9 1,1-8-16</inkml:trace>
  <inkml:trace contextRef="#ctx0" brushRef="#br0" timeOffset="10073.65">19217 4129 0,'0'0'0,"0"0"0,0 9 16,0 17-16,0 26 0,9 26 15,0 9 1,-18 8-16,0 0 16,9-8-16,0-18 15,-9-17-15,1-9 16,-1-17-16,0 0 15,1-17 1,-1 0-16,0-1 16,1-16-16,-10-18 15,1-35-15,0-34 16,17-18-16,17 18 16,0 17-16,18 9 15,0 17-15,0 17 16,-1 0-16,1 18 15,8 0 1,-8 17-16,-9 0 16,0 0-16,-17 0 15,0 8-15,-1 10 16,-16 16-16,-10 1 16,1 0-16,0-9 15,8 8 1,0-16-16</inkml:trace>
  <inkml:trace contextRef="#ctx0" brushRef="#br0" timeOffset="10407.17">19834 4121 0,'0'0'0,"0"0"15,0 0-15,-9 0 16,0 8-16,1 10 15,-1-1-15,-8 18 16,8-1-16,9 10 16,0-18-16,17 0 15,1 0-15,-1-18 16,0 1-16,18-18 16,-9 1-1,0-10-15,-8 1 16,-10-9-16,1-9 15,-18-8-15,1 8 16,-10 1-16,-8 8 16,9 8-16,-1 18 15,1 0-15,0 9 16,17 0 0</inkml:trace>
  <inkml:trace contextRef="#ctx0" brushRef="#br0" timeOffset="10788.13">20129 4155 0,'0'0'0,"0"0"0,0 0 15,0 0-15,0 0 16,0 9 0,0 8-16,0 1 15,0-1-15,0 9 16,0 0-16,0-9 15,0-8-15,0 0 16,0-1-16,0-8 16,0 0-1,0-8-15,0-1 16,0-17-16,9 0 16,-1 9-16,10-9 15,-10 8-15,1 1 16,0 8-16,-1 9 15,1 0-15,0 0 16,-1 9-16,1 0 16,0 8-1,0 0-15,17 9 16,8-8-16,-16-10 16</inkml:trace>
  <inkml:trace contextRef="#ctx0" brushRef="#br0" timeOffset="11299.66">20832 4112 0,'-8'-9'0,"-1"1"16,0-1-16,1 0 16,-10-8-16,10 8 15,-10 9-15,10 0 16,-19 0-16,1 9 15,-17 8 1,0 18-16,8 0 16,0 8-16,18 0 15,-1 1-15,18-18 16,0 0-16,9 0 16,0-18-16,8 1 15,9-18-15,18-8 16,-1-9-1,0-17-15,10-27 16,-1-25-16,0-18 16,-9 1-16,-17 17 15,0 8-15,-17 26 16,0 27-16,-9 8 16,0 17-16,0 9 15,0 0 1,-9 17-16,0 9 15,1 35-15,-1 26 16,9 8-16,0 0 16,9-8-16,8-18 15,0 0-15,1-17 16,-1-8 0,-8-18-16</inkml:trace>
  <inkml:trace contextRef="#ctx0" brushRef="#br0" timeOffset="11490.07">21188 4155 0,'0'0'0,"0"0"16,0 18-16,-8-1 15,-1 9-15,0 9 16,9-9-16,0 0 15,0-18-15,9 10 16,0-1-16</inkml:trace>
  <inkml:trace contextRef="#ctx0" brushRef="#br0" timeOffset="11883.39">21362 3982 0,'-9'0'0,"1"0"0,-1 0 0,0 17 16,-8 18-16,0 0 15,8 8 1,0 18-16,1-1 16,-1-16-16,9-10 15,0-8-15,0-8 16,0-10-16,0-8 15,0-8-15,0-1 16,17-26-16,9-8 16,0 0-1,0 8-15,-8 18 16,-10-1-16,1 18 16,0 0-16,-1 0 15,1 9-15,0 0 16,0 8-16,-1-8 15,1-1-15,8 1 16,18 0-16,17-9 16,-17 8-1</inkml:trace>
  <inkml:trace contextRef="#ctx0" brushRef="#br0" timeOffset="12300.07">21961 4138 0,'0'0'0,"0"-9"0,0-8 16,0 8-16,0 1 15,-8-1-15,-1 0 16,0 1-16,-8 8 16,-1 0-16,1 0 15,0 17-15,-1 0 16,1 1-16,17-1 15,0 0 1,9 9-16,8 9 16,18 0-16,8 8 15,1 0-15,-1-8 16,0 0 0,-17-1-16,1 1 0,-19-9 15,1 0-15,-18 0 16,-8 8-16,-9-8 15,0-8 1,0-10-16,0 1 16,8-9-16,1-9 15,0-25-15,8-27 16,18-17-16,34 9 16,-8 34-16</inkml:trace>
  <inkml:trace contextRef="#ctx0" brushRef="#br0" timeOffset="12721.47">22595 4008 0,'0'0'0,"0"0"0,0 0 16,0 0-16,0-9 15,26 1-15,9-1 16,34-17 0,18 0-16,17 0 15,1 0-15,8-8 16,-1 8-16,-42 8 15</inkml:trace>
  <inkml:trace contextRef="#ctx0" brushRef="#br0" timeOffset="12949.97">23177 3523 0,'0'0'0,"-9"17"15,1 27-15,-10 42 16,1 27-16,-1-9 16,18-9-1,0-17-15,0 0 16,0-17-16,0-9 16,9-9-16,9-8 15,-1-27-15,-8-8 16</inkml:trace>
  <inkml:trace contextRef="#ctx0" brushRef="#br0" timeOffset="13220.86">23620 4121 0,'-9'-9'0,"-8"9"16,-1 0-16,1 9 16,0 8-16,-1 0 15,18 1-15,0-1 16,0 9-16,18-9 15,-1-8 1,18 0-16,0-9 16,-1-9-16,-8 0 15,0 1-15,-17-1 16,0-8-16,-18-1 16,0 1-16,-17 0 15,-17 8-15,8 9 16,18 0-1,17 0-15,0 9 16</inkml:trace>
  <inkml:trace contextRef="#ctx0" brushRef="#br0" timeOffset="13668.24">25053 3922 0,'0'-9'16,"-9"9"-16,0-9 0,1 1 15,-1 8 1,0 0-16,-17 8 15,-9 10-15,-8 16 16,0 18-16,8-9 16,0 1-16,18-18 15,-1 0-15,18-18 16,0 1-16,9 0 16,0-9-1,8-9-15,1 0 16,8 1-16,0-10 15,-9 10-15,-8-1 16,-1 9-16,1 0 16,0 0-16,8 9 15,0 8 1,18 0-16,35-8 16,-18 0-16</inkml:trace>
  <inkml:trace contextRef="#ctx0" brushRef="#br0" timeOffset="14468.18">25869 4008 0,'0'0'0,"0"9"16,-9-1-16,1 1 15,-1 0-15,9-1 16,-9 1-16,9 0 15,-8 8-15,-1 0 16,0 1-16,0-1 16,1 0-1,-1 1-15,0-10 16,1 1-16,-1 0 16,9-9-16,0 0 15,0-9-15,0-8 16,17-18-16,1-8 15,17-9-15,-1 0 16,10 9 0,-10 8-16,1 18 15,0-1-15,-9 10 16,0 8-16,0 17 16,-17 18-16,-1 8 15,1 9-15,0-9 16,-18 0-16,0 1 15,1-1 1,8-17-16,0-9 16,0-8-16,0 0 15,0-9-15,0 0 16,17-18-16,26-25 16,10-35-16,-1 0 15,-9 26-15,1 0 16,-10 18-1,-8 16-15,0 1 16,-17 17-16,0 0 16,-9 9-16,8 17 15,-8 17-15,-8 9 16,-1 0-16,0-9 16,1-8-16,8-9 15,0 0-15,0 0 16,8-18-1,1-8-15</inkml:trace>
  <inkml:trace contextRef="#ctx0" brushRef="#br0" timeOffset="14917.88">26815 4077 0,'0'0'0,"-8"-8"16,-1 8-16,0-9 15,1 9-15,-1 0 16,9 0-16,0 0 16,0 0-1,0 0-15,17 0 16,1-9-16,-1 1 15,18-1-15,8-8 16,-8-9-16,-9 0 16,0 0-16,-17 0 15,-1 9-15,1-9 16,-9 8 0,-9 1-16,1 8 15,-10 9-15,-8 0 16,0 18-16,0 8 15,0 8-15,9 1 16,0 0-16,17-1 16,8-8-16,18 0 15,9 0 1,34 0-16,18 0 16,-52-17-16</inkml:trace>
  <inkml:trace contextRef="#ctx0" brushRef="#br0" timeOffset="15315.02">27727 3809 0,'0'0'0,"-8"0"16,-1 0-16,0 0 16,1 0-16,-1 0 15,0 0-15,0 0 16,-17 17-16,-17 18 15,8 0-15,1 8 16,-1 0 0,9 0-16,8-17 15,1 0-15,17-8 16,0-1-16,0-8 16,9-1-16,8-8 15,0-8-15,1-1 16,17-17-16,-9 9 15,0-1-15,-18 1 16,1 8 0,0 9-16,-1 0 15,1 0-15,8 18 16,1-1-16,17 0 16,17 9-16,17 0 15,-25-17-15</inkml:trace>
  <inkml:trace contextRef="#ctx0" brushRef="#br0" timeOffset="15667.49">28570 3636 0,'-9'-9'0,"-17"-8"0,0 8 15,-9 0-15,0 9 16,1 0-16,-1 18 16,0-1-16,9 0 15,9 9-15,-1 9 16,10 0 0,8-1-16,0 10 0,17-1 15,0 0 1,1-17-16,-10 0 15,1 0-15,0 0 16,-18 0-16,0 0 16,-8 0-16,-9 0 15,0 0-15,9-17 16,8-1 0,9-8-16</inkml:trace>
  <inkml:trace contextRef="#ctx0" brushRef="#br0" timeOffset="16082.68">28622 3670 0,'0'0'0,"-9"0"0,0 0 16,1 0-1,-1 0-15,0 9 16,1 8-16,-1 18 15,0 8-15,1 1 16,8-1-16,0-8 16,8-9-16,10-9 15,-1-8 1,0-1-16,9-8 16,18-17-16,8-9 15,0-17-15,9-18 16,-9 9-16,-17 9 15,-9 8-15,-18 18 16,1 8-16,-9 9 16,0 0-16,0 9 15,0 8 1,0 18-16,0 8 16,0 0-16,17 1 15,9 8-15,0 0 16,-8-26-16</inkml:trace>
  <inkml:trace contextRef="#ctx0" brushRef="#br0" timeOffset="16435.07">29403 3722 0,'0'0'0,"-8"0"0,8 0 0,0 0 16,0 18-1,0-1-15,8 18 16,1 8-16,0 0 16,-1-8-16,1 0 15,-9-9-15,0-9 16,0 0-1,0-8-15,0-1 0,0-8 16,0 0 0,0-8-16,0-18 15,17-35-15,9-17 16,0 0-16,0 18 16,9 25-16,-17 26 15</inkml:trace>
  <inkml:trace contextRef="#ctx0" brushRef="#br0" timeOffset="16836.14">29664 3740 0,'0'0'0,"0"0"0,0 0 16,0 0-16,0 0 16,17 0-16,9 0 15,9-9-15,8 0 16,9 1-16,-8-10 16,-1 1-1,-17 0-15,0-9 16,-17 0-16,0-9 15,-9 0-15,-9 18 16,0 0-16,-17 17 16,-17 0-16,-9 17 15,0 18-15,17-1 16,0 1-16,18 0 16,26 17-1,17 0-15,26 8 16,87 27-16,225 138 15</inkml:trace>
  <inkml:trace contextRef="#ctx0" brushRef="#br0" timeOffset="18432.37">30523 3480 0,'0'0'0,"0"0"16,0 0-16,0 0 16,0 17-16,0 9 15,0 9-15,0 8 16,-8 9 0,-1 0-16,0 0 15,1-9-15,-1-17 16,0 0-16,9-8 15,0-10-15,0 1 16,0-9-16,0-9 16,0-8-16,18-18 15,-1-8-15,9 8 16,0 1 0,0 16-16,-17 1 15,0 17-15,-1 0 16,1 17-16,0 18 15,-18 8-15,0 1 16,1-10-16,-1-8 16,9 0-16,0-17 15,0 0 1,0-9-16,0-9 16,17-17-16,9-9 15,9-17-15,8 9 16,-16 8-16,-1 18 15,-18 8-15,1 9 16,0 0-16,-1 18 16,1-1-16,0 9 15,-1 9 1,1-1-16,0 1 16,8 0-16,-8-18 15</inkml:trace>
  <inkml:trace contextRef="#ctx0" brushRef="#br0" timeOffset="18783.29">30940 3766 0,'0'0'0,"0"0"16,0 0-16,0 0 15,18 0-15,-1 8 16,18-8-16,-1-8 15,19-1-15,-10-8 16,0-1 0,-17 1-16,0 0 15,-17-1-15,0 1 16,-9 8-16,-9 9 16,0 0-16,-8 0 15,-9 9-15,0 8 16,-9 18-1,1 0-15,7-1 16,10 10-16,17-18 16,9 0-16,8 0 15,9-9-15,18 0 16,-27-8-16</inkml:trace>
  <inkml:trace contextRef="#ctx0" brushRef="#br0" timeOffset="19415.15">31400 3766 0,'0'0'0,"0"0"15,0 0-15,0 0 16,0 0-16,0 0 16,-8 17-16,-1 9 15,0 0 1,1 0-16,-1 0 15,0-17-15,9-1 16,0 1-16,0-9 16,0 0-16,0 0 15,0-9-15,18-8 16,8-9-16,0 0 16,0 9-1,-9-1-15,-8 10 16,0 8-16,-1 0 15,1 0-15,8 0 16,1 17-16,-1 0 16,0 1-16,-8-10 15,9 1-15,-1 0 16,0-9-16,1-9 16,8 0-1,8-17-15,10-17 16,8-18-16,0-17 15,0-8-15,-26 8 16,0 0-16,0 17 16,-17 9-16,0 26 15,-1 9 1,-8 0-16,0 17 16,-8 8-16,-1 18 15,-8 44-15,-1 34 16,-8 8-16,9 1 15,17-1-15,0-25 16,9-18-16,-1-17 16,1-17-16,8-9 15,-8-9 1,0-8-16,-9-1 16</inkml:trace>
  <inkml:trace contextRef="#ctx0" brushRef="#br0" timeOffset="19571.39">31722 3731 0,'-9'-9'0,"0"1"0,1-1 0,8 0 16,0 9-1,0 0-15,8-8 16,27-1-16,35-17 16,34 0-16,17 9 15,62 8-15,242 35 16</inkml:trace>
  <inkml:trace contextRef="#ctx0" brushRef="#br0" timeOffset="41194.33">11897 5498 0,'0'0'0,"-9"0"16,0 0-16,9 0 16,0 0-16,0 0 15,0 0-15,0 17 16,0 9-16,0 26 15,-8 17 1,-1-8-16,0 0 16,1-9-16,-1-9 15,0 0-15,9-8 16,0-9 0,0 0-16,0-9 0,0-8 15,18-1-15,-1 10 16,18-10-16,34-16 15,35-1 1,9 0-16,-8 1 16,-10-10-16,-17 10 15,-17-1-15,-9 0 16,-17 1-16,0-1 16,-9 9-16,-9 0 15,-8 0-15</inkml:trace>
  <inkml:trace contextRef="#ctx0" brushRef="#br0" timeOffset="41411.6">12426 5862 0,'0'0'0,"0"0"16,0 0-16,0 0 16,18 0-16,8 8 15,26 1 1,9 0-16,0-1 15,-9 10-15,-9-10 16,-17 9-16,-17 1 16,-1 8-16,-16 17 15,-18 18-15,0 17 16,0-18-16,8-34 16</inkml:trace>
  <inkml:trace contextRef="#ctx0" brushRef="#br0" timeOffset="41898.25">13043 5974 0,'0'0'0,"0"0"16,0 0-16,0 0 16,0 0-16,17 0 15,18 0-15,9 0 16,8-9 0,0 1-16,0-1 15,-9-8-15,1-9 16,-10 0-16,1 0 15,-9-17-15,-17-1 16,-18 10-16,1 8 16,-1 8-16,-17 1 15,0 17-15,-9 9 16,-8 17 0,8 8-16,0 18 15,18 9-15,8 0 16,18 8-16,8-9 15,0-16-15,18-1 16,0-17-16,8-17 16,18-9-16,26-35 15,-9 0 1,-43 18-16</inkml:trace>
  <inkml:trace contextRef="#ctx0" brushRef="#br0" timeOffset="42069.76">13807 5827 0,'0'0'0,"0"0"0,0 0 16,0 0 0,0 17-16,0 1 15,0-1-15,9 9 16,0-9-16,-9 0 16,8-8-16,1 0 15,-9-9-15,0 0 16</inkml:trace>
  <inkml:trace contextRef="#ctx0" brushRef="#br0" timeOffset="42173.53">13807 5524 0,'-9'-9'0,"1"0"0,-1 9 15,9 0-15,0 0 16,0 0-16,0 0 16,0 0-16,9 0 15</inkml:trace>
  <inkml:trace contextRef="#ctx0" brushRef="#br0" timeOffset="42710.41">14632 5645 0,'-9'0'0,"-8"-9"0,-9 1 16,0-1-16,0 0 16,0 1-16,-9-1 15,0 9-15,1 0 16,-10 0 0,10 17-16,-1 1 0,0 16 15,0 1 1,18-9-16,0 0 15,17 0-15,0-17 16,0-1-16,0 1 16,17-9-16,0 9 15,1-9-15,8 8 16,0 10-16,0-1 16,9 18-16,-1-1 15,-8 18 1,0 9-16,-17-18 15,0 0-15,-18 1 16,0-1-16,1-17 16,-10 0-16,-8-9 15,0-8-15,0 0 16,0-18-16,0-8 16,9-9-16,8-18 15,9 1 1,0 8-16,9 18 15</inkml:trace>
  <inkml:trace contextRef="#ctx0" brushRef="#br0" timeOffset="43344.52">14641 5922 0,'0'0'0,"0"0"15,0 0-15,0-8 16,0-1-16,17 0 15,1-8-15,-1-9 16,18-17-16,-9 8 16,0 0-16,-18 1 15,1 8 1,-9 8-16,0 1 16,-9 0-16,1 8 15,-1 9-15,-8 0 16,-1 9-16,1 8 15,0 0-15,8 9 16,9 0-16,0 0 16,9 0-16,-1 0 15,1-8 1,0-10-16,-1 1 16,1 0-16,0-1 15,8-8-15,0-8 16,1-1-16,8 0 15,0 1-15,0-1 16,-9 0-16,1 9 16,-10 0-1,1 0-15,0 0 16,-1 9-16,-8 0 16,0-1-16,0 1 15,0 0-15,0-1 16,0 1-1,0-9-15,9 0 0,8-9 16,1-8 0,8-18-16,0 9 15,-9 0-15,1 9 16,-10 0-16,1 17 16,0 0-16,8 0 15,0 17-15,10 0 16,51 27-16,-26-18 15</inkml:trace>
  <inkml:trace contextRef="#ctx0" brushRef="#br0" timeOffset="43701.12">15830 5394 0,'0'0'0,"0"0"0,0 0 15,-8 0-15,-1 0 16,0 0-16,1 0 16,-18 17-16,0 1 15,0 16-15,8 18 16,1 9-1,17-1-15,9 1 16,8-9-16,9 0 16,-9-17-16,9-9 15,-17 0-15,0-18 16,-1 1-16,-8 0 16,0-1-16,-8-8 15,-1 0 1,0 0-16,9 0 15</inkml:trace>
  <inkml:trace contextRef="#ctx0" brushRef="#br0" timeOffset="43880.55">15700 5818 0,'0'-8'0,"9"-1"15,8 0-15,18-8 16,8-9-16,18 0 15,9-9-15,-1 9 16,1-8-16,8 8 16,0 0-16,-52 17 15</inkml:trace>
  <inkml:trace contextRef="#ctx0" brushRef="#br0" timeOffset="44110.16">16100 5195 0,'0'0'0,"0"0"0,0 0 0,0 17 0,0 9 15,0 17-15,0 18 16,0 34 0,0 18-16,0-9 15,8-18-15,1-16 16,8-18-16,9-18 15,18-16-15,-1-10 16,-25 1-16</inkml:trace>
  <inkml:trace contextRef="#ctx0" brushRef="#br0" timeOffset="44444.17">16560 5558 0,'0'0'0,"0"0"0,-9 0 16,1 0-16,-1 0 15,-8 9-15,-10 8 16,1 9 0,0 9-16,9 0 15,0-9-15,17 0 16,0-9-16,0-8 16,8-1-16,10 1 15,-1-18-15,0-8 16,18-9-16,-9 9 15,-8-1-15,-1 10 16,-8 8 0,8 0-16,0 0 15,1 17-15,8 0 16,0 1-16,9-1 16,17 0-16,-9 9 15,-26-17-15</inkml:trace>
  <inkml:trace contextRef="#ctx0" brushRef="#br0" timeOffset="44660.73">16742 5299 0,'0'0'0,"0"0"0,0 0 15,0 0 1,18 0-16,16 0 16,1-9-16,17 0 15,35-17-15,9-8 16,-53 25-16</inkml:trace>
  <inkml:trace contextRef="#ctx0" brushRef="#br0" timeOffset="44893.94">16977 5091 0,'0'0'0,"0"0"16,-9 17-16,0 26 16,9 35-16,0 9 15,0 26 1,0 8-16,0-17 15,9-26-15,-9-18 16,9-16-16,-1-18 16,1-18-16,-9 1 15,9 0-15</inkml:trace>
  <inkml:trace contextRef="#ctx0" brushRef="#br0" timeOffset="45230.5">17281 5524 0,'-9'0'0,"0"0"0,1 0 16,8 0-16,0 0 15,0 8-15,0 1 16,0 0 0,17-1-16,0 1 15,1-18-15,-1 1 16,9-1-16,0 0 15,-17-8-15,0 0 16,-1-1-16,-8 10 16,0-1-1,-8 9-15,-1 0 0,0 9 16,-8 8 0,-1 18-16,1 8 15,0 0-15,17 1 16,0-18-16,17 8 15,0-8 1,-8-17-16</inkml:trace>
  <inkml:trace contextRef="#ctx0" brushRef="#br0" timeOffset="45511.1">17923 5351 0,'0'0'0,"0"0"16,-8 0-16,-1 0 15,0 0-15,-8 8 16,-9 10-16,8-1 16,1 0-1,8 1-15,9-1 16,0 0-16,9 0 16,0 1-16,-1-1 15,1 0-15,0 1 16,-1-1-16,1 0 15,-9 1-15,-9-1 16,1 0 0,-1 18-16,9-18 15,0-8-15</inkml:trace>
  <inkml:trace contextRef="#ctx0" brushRef="#br0" timeOffset="45860.99">18757 5082 0,'0'0'0,"0"0"15,0 0-15,0 0 16,0 9-16,-9 25 16,1 36-16,-1 16 15,0 27 1,-8 8-16,8-17 15,9-17-15,0-35 16,9-18-16,0-16 16</inkml:trace>
  <inkml:trace contextRef="#ctx0" brushRef="#br0" timeOffset="46182.19">19026 5316 0,'0'0'0,"0"0"0,0 0 16,-9 17-16,1 1 15,8 16-15,0 1 16,0-9-16,17 0 16,0 0-1,1 0-15,8-9 16,0-8-16,0-1 15,0-16-15,0-1 16,-17 0-16,-1-8 16,1-9-16,-18-17 15,1 8 1,-18 1-16,8 8 16,10 8-16,8 10 15,0 8-15</inkml:trace>
  <inkml:trace contextRef="#ctx0" brushRef="#br0" timeOffset="46410.55">19182 5151 0,'0'0'16,"0"0"-16,0 0 0,0 0 15,0 18 1,0-1-16,18 0 16,17 18-16,17-9 15,0 0-15,-9-9 16,1-8-16,-18 0 15,0 8 1,-18 0-16,1 1 0,-18 16 16,1 18-1,-18 17-15,0 1 16,0-1-16,17-26 16</inkml:trace>
  <inkml:trace contextRef="#ctx0" brushRef="#br0" timeOffset="46627.11">19912 5584 0,'0'0'0,"0"0"0,0 0 0,0 9 16,-9 17-16,0 9 15,-17 17-15,0 0 16,9 0 0,0-9-16,8-26 15</inkml:trace>
  <inkml:trace contextRef="#ctx0" brushRef="#br0" timeOffset="46977.63">20450 5065 0,'-8'0'0,"-1"0"16,0 0-16,9 0 15,0 0-15,-8 0 16,-1 26-16,0 34 16,0 18-16,1 9 15,8-18 1,0 0-16,0-8 15,0-9-15,17-9 16,1-17-16</inkml:trace>
  <inkml:trace contextRef="#ctx0" brushRef="#br0" timeOffset="47196.71">20719 5117 0,'0'0'0,"0"0"0,0 0 0,0 17 15,0 9-15,9 9 16,-9 8 0,0 0-16,0 9 15,0-17-15,9-9 16,0-9-16</inkml:trace>
  <inkml:trace contextRef="#ctx0" brushRef="#br0" timeOffset="47599.22">20954 4978 0,'0'0'0,"0"0"16,0 0-16,0 0 15,0 0 1,0 0-16,17 9 16,1-1-16,16 1 15,1 8-15,17 1 16,-8-10-16,-1 1 16,-17 8-16,-9 1 15,-8 8-15,-9 26 16,-17 17-16,-18 9 15,0-9-15,18-34 16</inkml:trace>
  <inkml:trace contextRef="#ctx0" brushRef="#br0" timeOffset="47931.18">21683 5550 0,'0'0'0,"0"8"16,-8 18-16,-1 18 16,-17 16-16,9-16 15</inkml:trace>
  <inkml:trace contextRef="#ctx0" brushRef="#br0" timeOffset="49612.43">22421 5125 0,'0'0'0,"0"0"0,0 0 15,0 0-15,0 0 16,-8 0-16,-1 0 16,0 0-16,1 0 15,-1 0 1,0 0-16,1 0 15,8 0-15,0 0 16,0 0-16,0 9 16,17 0-16,9-1 15,9 1-15,17-18 16,9 1-16,0-18 16,-18 0-1,0-9-15,-17-8 16,-8 8-16,-10 1 15,1-1-15,-18 18 16,1-1-16,-1 18 16,-17 9-16,-9 8 15,1 18-15,-10 17 16,9 17 0,9 9-16,26-17 15,0-1-15,0-16 16,18-1-16,8-17 15,9 0-15,-1-17 16,-8-9-16</inkml:trace>
  <inkml:trace contextRef="#ctx0" brushRef="#br0" timeOffset="49792.98">23151 5056 0,'-9'0'0,"-8"0"0,8 9 16,0 8-16,1 26 15,-10 9-15,1 0 16,0 0-16,8-8 16,9-18-1,0 0-15,9-18 16,8 1-16,-8 0 16</inkml:trace>
  <inkml:trace contextRef="#ctx0" brushRef="#br0" timeOffset="49908.38">23047 4935 0,'0'0'0,"0"0"0,0 0 0,0 0 16,0 0-1,0 0-15,8 0 16,10 9-16,-1-1 16</inkml:trace>
  <inkml:trace contextRef="#ctx0" brushRef="#br0" timeOffset="50539.11">23663 5108 0,'-8'0'0,"-1"0"0,0 0 16,1 0-16,-1 0 15,0 0-15,0-9 16,1 1-16,-10-1 16,1 9-16,8 0 15,-8 0-15,-9 0 16,0 17-1,-9 9-15,0 9 16,18 0-16,0-9 16,-1 0-16,18-9 15,0-8-15,0-1 16,0 1-16,0-9 16,18 0-16,-1 0 15,0 0 1,1 17-16,17 1 15,8 25-15,0 9 16,1 17-16,-1 18 16,-17-9-16,-8 0 15,-10-18-15,-16-16 16,-1-10 0,0-8-16,-8-8 0,-9-10 15,0 1 1,0-18-16,-9 1 15,9-18-15,-9 0 16,18-9-16,-1-8 16,18-1-16,0 1 15,27 0-15,25-1 16,-26 27-16</inkml:trace>
  <inkml:trace contextRef="#ctx0" brushRef="#br0" timeOffset="51039.3">23854 5281 0,'0'0'0,"0"0"0,0 0 16,0 0-1,0 0-15,0 0 16,0 0-16,0 0 16,0 0-16,9 0 15,8 0-15,1-8 16,8-1-16,0-8 15,0-1-15,0-8 16,0 9-16,-9-9 16,-8 9-1,0-1-15,-9 1 16,-9 8-16,0 1 16,-8-1-16,0 9 15,-9 0-15,-1 17 16,1 1-16,9 16 15,8 10-15,9 8 16,0 0 0,18-9-16,-1 0 15,9-17-15,0 0 16,9-17-16,-18-1 16</inkml:trace>
  <inkml:trace contextRef="#ctx0" brushRef="#br0" timeOffset="51429.04">24262 5082 0,'0'0'0,"0"0"16,0 0-16,0 9 16,0 8-16,9 18 15,0 8-15,-1 0 16,1 1-16,0-18 15,-9 0 1,0-9-16,0-8 16,0-1-16,0-8 15,0 0-15,9-8 16,8-27-16,0-8 16,1-1-16,8 10 15,0-1-15,0 0 16,-9 18-16,1 0 15,-10 17 1,1 0-16,0 0 16,-1 17-16,1 9 15,0 9-15,-1 8 16,1 0-16,8 1 16,-8-18-16</inkml:trace>
  <inkml:trace contextRef="#ctx0" brushRef="#br0" timeOffset="51909.75">25001 5056 0,'-9'0'0,"0"0"0,9 0 0,0 0 16,0 0-16,0 0 16,0 17-1,0 18-15,18 17 16,-1 0-16,0-9 16,9 1-16,0-18 15,-8 0-15,-10-18 16,1 1-16,0-9 15,-1 0 1,10-17-16,-1-18 16,1-34-16,-1-1 15,0 1-15,1 0 16,8 17-16,0 26 16</inkml:trace>
  <inkml:trace contextRef="#ctx0" brushRef="#br0" timeOffset="52358.94">25643 4918 0,'0'0'0,"0"0"0,0 0 0,0 0 16,-9 0-16,1 0 15,-1 0-15,-17 17 16,0 9 0,-9 26-16,1 0 15,-1 8 1,17-8-16,1-8 0,17-18 16,0-18-16,0 1 15,0 0-15,9-9 16,8-9-1,0-17-15,1 0 0,-1 9 16,-8-1 0,0 1-16,-1 17 15,1 0-15,-9 0 16,0 0-16,17 17 16,9 1-16,0 8 15,0 0-15,1-18 16,7 1-16,1-9 15,8-9 1,-17 1-16</inkml:trace>
  <inkml:trace contextRef="#ctx0" brushRef="#br0" timeOffset="52578.06">25956 4320 0,'0'0'0,"0"0"15,0 9-15,-9 17 16,0 17-16,1 18 16,-1 16-16,0 27 15,1-8-15,-1-1 16,9-8-16,0-27 16,0-8-16,9-17 15,-1-27 1,1 1-16,0 0 15</inkml:trace>
  <inkml:trace contextRef="#ctx0" brushRef="#br0" timeOffset="53027.45">26234 4666 0,'-9'0'0,"-8"9"0,-1 8 15,1 1-15,-1 16 16,10 1-16,-1 8 15,0 9-15,1-8 32,8-1-32,0-9 0,0-34 0,8 35 0,1-9 15,0 0-15,-1-17 16,1-1 0,-9-8-16,9 0 15,8-8-15,1-10 16,-1-16-16,9-18 15,0 0-15,-9 9 16,-8 8-16,0 9 16,-1 9-16,1-1 15,-9 10 1,0 8-16,0 0 16,0 17-16,0 18 15,0 17-15,0 8 16,0 1-16,9-1 15,8-16 1,1-1-16,-1-17 16,0-9-16,9-8 15,9 0-15,17-27 16,-8 10-16</inkml:trace>
  <inkml:trace contextRef="#ctx0" brushRef="#br0" timeOffset="53538.86">26694 5030 0,'-9'0'0,"1"0"0,-1 0 16,0 0-16,9 0 16,0 0-16,0 0 15,0 0-15,9 0 16,8 0-16,1-9 15,-1 1 1,9-18-16,0 0 16,-9 0-16,1 0 15,-10-9-15,1 1 16,-9 16-16,-9 1 16,1 0-16,-1 17 15,-8 8-15,-9 10 16,0 16-1,0 10-15,8-1 16,1 0-16,17-8 16,0-1-16,0-8 15,17 0-15,1-8 16,-1-10-16</inkml:trace>
  <inkml:trace contextRef="#ctx0" brushRef="#br0" timeOffset="53792.36">27328 4675 0,'0'0'0,"0"0"0,-9 0 15,0 0-15,1 9 16,-10 8-16,1 0 16,0 9-16,8 0 15,9 0 1,0 0-16,0 9 15,9-9-15,-1 0 16,1-9-16,0 1 16,-1-1-16,-16 0 15,-1 0-15,-8 1 16,8-1-16,9-8 16</inkml:trace>
  <inkml:trace contextRef="#ctx0" brushRef="#br0" timeOffset="54793.86">28135 5021 0,'-17'-8'0,"0"-1"0,-9 9 0,0 0 15,-1 17 1,1 1-16,-8 8 16,16 0-16,1 0 15,17 0-15,0-18 16,9 1-16,8 0 15,0-18-15,18-8 16,0-9 0,8-26-16,1-18 15,-18-7-15,-9 7 16,-8 1-16,-18 17 16,0 17-16,1 1 15,-1 16-15,0 1 16,9 17-16,0 0 15,0 0 1,9 0-16,8-9 16,18 1-16,0 8 15,0 0-15,-9 0 16,0 17-16,0 18 16,-18 34-16,-25 52 15,-18 44-15,-8 17 16,-9-26-16,17-27 15,9-16 1,9-26-16,17-18 16,0-17-16,8-17 15,10-9-15,-1-18 16,0-16-16,1-1 16,8-26-16,0-17 15,-9-26 1,-17-8-16,-8 8 15,-18 8-15,0 19 16,8 7-16,1 10 16,-1 16-16,18 1 15,0-9-15,26-9 16,44-8-16,34-9 16,-43 35-16</inkml:trace>
  <inkml:trace contextRef="#ctx0" brushRef="#br0" timeOffset="57191.8">29108 4640 0,'0'0'0,"0"0"16,0 0-16,-9-8 15,1-1-15,8 0 16,0 9-16,0 0 16,0 0-16,0 0 15,0 0-15,0 0 16,17 0-16,9 0 16,17 0-16,10 18 15,7 16 1,-8 10-16,-8 25 15,-1 0-15,-17 9 16,-17 17-16,0 1 16,-18-10-16,0-16 15,-8-10-15,8-16 16,1-18 0,-1 0-16,9-18 15,9 1-15,-9-9 16</inkml:trace>
  <inkml:trace contextRef="#ctx0" brushRef="#br0" timeOffset="57358.99">29438 5065 0,'-9'0'0,"1"0"0,8 0 0,-26 0 0,-1 17 16,-16 0 0,-18 27-16,-17 16 15,9 1-15,-1-9 16,18 0-16,26-17 15,17-9-15,9-18 16</inkml:trace>
  <inkml:trace contextRef="#ctx0" brushRef="#br0" timeOffset="57696.43">29568 5429 0,'0'0'0,"0"0"0,0 0 16,0 0-16,9 17 15,0 0-15,8-8 16,0-1-16,9 1 15,9 0-15,-9-9 16,0-9-16,0 0 16,-17 1-1,0-10-15,-1 1 16,-16-9-16,-18 0 16,0 9-16,8 0 15,1 17-15,8 8 16</inkml:trace>
  <inkml:trace contextRef="#ctx0" brushRef="#br0" timeOffset="58016.91">30341 5472 0,'-9'0'0,"9"0"16,0 0-16,0 0 15,0 0-15,0 0 16,0 0-1,-8 17-15,-1 9 16,-8 17-16,-18 9 16,-9 9-16,1-9 15,34-26-15</inkml:trace>
  <inkml:trace contextRef="#ctx0" brushRef="#br0" timeOffset="58534.96">30515 4718 0,'0'0'0,"0"0"0,0 0 16,0 0-16,17 9 15,0 8-15,10 1 16,7-1-16,1 0 16,17 1-16,0 16 15,0 1 1,-8 0-16,-1-1 16,-17 18-16,0 17 15,-8 9-15,-10 0 16,1-8-16,-9-10 15,-9 1-15,9-18 16,0-8-16,0-9 16,0-18-1,0 1-15,0 0 16,0-9-16,0 0 16,0 0-16,0-9 15,0-8-15,-8-27 16,-1 10-16,0 8 15,1 9-15,-1 17 16,-17 0 0,-18 8-16,10 10 15,-1 7-15,0 1 16,0 0-16,27-17 16</inkml:trace>
  <inkml:trace contextRef="#ctx0" brushRef="#br0" timeOffset="58728.02">31418 5299 0,'0'0'0,"0"0"15,0 0-15,0 17 16,0 0-16,0 18 15,-9-9-15,9-9 16</inkml:trace>
  <inkml:trace contextRef="#ctx0" brushRef="#br0" timeOffset="60657.45">28161 6840 0,'0'0'0,"-8"0"0,-10-8 15,1 8-15,8 0 16,1 0-16,-1 0 16,9 0-1,0 0-15,9 0 16,17 8-16,17 1 15,9-9-15,9-9 16,8-17-16,-8 0 16,-9-17-1,-8 0-15,-18 8 16,-17 0-16,-1 9 16,-16 9-16,-1 0 15,0 17-15,0 0 16,-17 17-16,0 18 15,9 17-15,0 17 16,17 0-16,8 0 16,1-8-16,17-9 15,0 0 1,-9-35-16</inkml:trace>
  <inkml:trace contextRef="#ctx0" brushRef="#br0" timeOffset="60809.41">28735 6961 0,'0'0'0,"0"0"0,0 0 16,0 0-16,0 0 16,0 0-16,8 0 15,10 0-15</inkml:trace>
  <inkml:trace contextRef="#ctx0" brushRef="#br0" timeOffset="61315.57">29256 6728 0,'0'0'0,"0"0"0,0 0 15,0 0-15,-9 0 16,0-9-16,1 0 16,-1 1-16,-17 8 15,0 0-15,-18 8 16,1 10-16,8-1 15,9 0-15,9 1 16,-1-10 0,18 1-16,0 0 15,0-1-15,9 1 16,0 0-16,8-1 16,0 10-16,10 25 15,7 17-15,1 18 16,-9 0-16,0 18 15,-17 16 1,-9-25-16,-9-18 16,0-8-16,-17-18 15,0 0-15,0-17 16,-17 0-16,-1-8 16,10-10-16,8-16 15,17 8 1,9 0-16</inkml:trace>
  <inkml:trace contextRef="#ctx0" brushRef="#br0" timeOffset="61448.91">29169 7334 0,'0'0'0,"0"0"0,0 0 0,0 0 15,0 0 1,0 0-16</inkml:trace>
  <inkml:trace contextRef="#ctx0" brushRef="#br0" timeOffset="61969.99">29907 6286 0,'0'0'0,"0"0"16,0 0-16,0 17 16,0 27-16,0 16 15,0 35-15,17-8 16,-8-44-16</inkml:trace>
  <inkml:trace contextRef="#ctx0" brushRef="#br0" timeOffset="62178.6">29516 7039 0,'0'0'0,"0"0"0,0 0 0,17-8 16,18-1 0,26-8-16,26-9 15,8 0-15,-8 8 16,17 1-16,-17 0 16,-61 17-16</inkml:trace>
  <inkml:trace contextRef="#ctx0" brushRef="#br0" timeOffset="62491.3">29924 7195 0,'-8'-8'0,"8"8"0,0 0 15,0 0-15,0 0 16,0 0-1,0 0-15,8 8 16,1 1-16,0 8 16,-1 1-16,1-1 15,-18 0-15,1 18 16,-1 0-16,0-10 16,1 1-16,-1 0 15,0-17 1,1 0-16,8-1 15,0 1-15,0 0 16,17-1 0,9 1-16,-9 0 0</inkml:trace>
  <inkml:trace contextRef="#ctx0" brushRef="#br0" timeOffset="63141.15">30767 7325 0,'0'0'0,"0"0"0,0 0 16,0 0-16,0 0 15,0 18-15,0-1 16,-9 17-16,0 18 16,1 0-1,8-17-15</inkml:trace>
  <inkml:trace contextRef="#ctx0" brushRef="#br0" timeOffset="63507.51">31027 6935 0,'0'0'0,"0"0"0,0 0 16,0 0-16,0 0 15,9 0-15,8 0 16,27-8-16,16-1 16,27 0-16,-26 1 15</inkml:trace>
  <inkml:trace contextRef="#ctx0" brushRef="#br0" timeOffset="63758.75">31930 6113 0,'0'0'0,"0"0"0,0 0 15,0 0-15,0 17 16,0 26-16,-8 18 15,-1 8-15,0 18 16,9 8 0,-9-8-16,-8-18 0,17-34 15</inkml:trace>
  <inkml:trace contextRef="#ctx0" brushRef="#br0" timeOffset="63944.04">31652 6788 0,'0'0'0,"0"0"0,0 0 16,0-8-16,18-1 15,8 0-15,17-8 16,18-9 0,17 0-16,9 0 15,0 0-15,-44 17 16</inkml:trace>
  <inkml:trace contextRef="#ctx0" brushRef="#br0" timeOffset="64373.27">31800 6927 0,'0'0'0,"0"0"0,0 0 0,0 0 16,0 0-16,0 0 16,0 0-1,0 0-15,0 0 16,0 0-16,0 8 16,17 10-16,9 16 15,9-8-15,-9 0 16,0 0-16,-17 0 15,0-8-15,-1-1 16,-16 9-16,-1 0 16,-17 9-1,0-9-15,-9 0 16,9 0-16,0-9 16,9-8-16,-1-1 15,10 1-15,8 0 16,0-1-16,0-8 15,17 0-15,9 9 16,35-1 0,34-8-16,-43 0 15</inkml:trace>
  <inkml:trace contextRef="#ctx0" brushRef="#br0" timeOffset="-211294.92">18010 14375 0,'0'-9'0,"0"1"0,0 8 0,0-9 15,0 0-15,0 9 16,0 0-16,0 0 16,0 0-16,0 0 15,0 0 1,-9 18-16,-17 42 15,-17 44-15,0 26 16,-1 35-16,-8-1 16,17-34-16,1-17 15,8-9-15,8-18 16,1-25-16,-1-26 16,10-9-1,8-18-15,8-8 16,10-17-16,-10 8 15</inkml:trace>
  <inkml:trace contextRef="#ctx0" brushRef="#br0" timeOffset="-210956.32">18245 14280 0,'-9'0'0,"0"0"16,1 0-16,8 0 16,0 0-16,0 0 15,0 8 1,0 10-16,0 8 16,8 34-16,10 36 15,-1 16-15,9 35 16,9 9-16,-1 0 15,-7-35-15,7-8 16,-8-9-16,0-26 16,-17-26-1,0-18-15,-1-8 16,-8-17-16,0 0 16,0-1-16</inkml:trace>
  <inkml:trace contextRef="#ctx0" brushRef="#br0" timeOffset="-210610.23">17862 15025 0,'0'0'0,"0"0"16,0 0-16,0 0 16,0 0-16,0 0 15,0 0 1,0 0-16,18-9 15,17 0-15,8 9 16,0 0-16,10 0 16,-10 0-16,0 0 15,-25 0-15</inkml:trace>
  <inkml:trace contextRef="#ctx0" brushRef="#br0" timeOffset="-209095.1">18852 14739 0,'0'0'0,"0"0"0,0 0 16,0 0-1,0 0-15,0 0 16,18 0-16,-1 0 15,27 0-15,16 0 16,1 0-16,9-9 16,8 0-1,9 18-15,-9 0 0,-43-9 16</inkml:trace>
  <inkml:trace contextRef="#ctx0" brushRef="#br0" timeOffset="-208909.11">19009 14955 0,'0'0'0,"0"0"0,0 0 16,0 0 0,17 0-16,9 0 15,26 9-15,18-9 16,34-9-16,-35 9 15</inkml:trace>
  <inkml:trace contextRef="#ctx0" brushRef="#br0" timeOffset="-208362.01">20112 13829 0,'0'0'0,"0"0"0,0 0 16,0 0-16,0 0 15,-9 0 1,0 26-16,-17 35 16,-26 52-16,0 42 15,-9 45-15,-8 33 16,25 19-16,10 25 16,25-9-16,18-25 15,25-27-15,10-43 16,16-17-1,10-26-15,-9-34 16,8-27-16,9-17 16,18-44-16,-44-8 15</inkml:trace>
  <inkml:trace contextRef="#ctx0" brushRef="#br0" timeOffset="-207942.94">20598 14063 0,'0'0'0,"0"0"0,0 0 0,0 0 0,0 0 0,0 0 16,17 0-16,1 0 15,8 0-15,8 0 16,1 18-16,17 7 16,-8 10-16,-1 17 15,0 0 1,-16 9-16,-1 8 15,0 18-15,0-1 16,-9-8-16,-8-17 16,-1-1-16,1-16 15,-9-1-15,0-17 16,0 0 0,0-17-16,0-9 15,0 0-15</inkml:trace>
  <inkml:trace contextRef="#ctx0" brushRef="#br0" timeOffset="-207741.02">20997 14314 0,'0'0'0,"0"0"0,0 0 16,-8 9-16,-10 17 15,-8 17-15,-26 35 16,-17 18-1,-1-10-15,18-8 0,0-17 16,17-9 0,18-18-16,17-16 15,0-10-15</inkml:trace>
  <inkml:trace contextRef="#ctx0" brushRef="#br0" timeOffset="-207404.8">21240 14609 0,'0'0'16,"0"0"-16,0 0 0,0 0 0,0 17 0,0 0 15,0 1-15,0 8 16,9 8-16,9-8 15,-1 0 1,9 0-16,0-17 16,-9 0-16,1-1 15,-1-8-15,-8-8 16,-1-1-16,1-26 16,-18-8-16,-8 0 15,-9-9 1,-9 17-16,-8 18 0,8 25 15,18 1 1</inkml:trace>
  <inkml:trace contextRef="#ctx0" brushRef="#br0" timeOffset="-206344.95">22613 14167 0,'0'0'0,"0"0"0,0 0 15,0 0-15,-9 9 16,0 17-16,-8 17 15,-9 18-15,8 8 16,18 0 0,9-8-16,0-9 15,8-9-15,0-17 16,18-17-16,0-1 16,0-25-16,17-9 15,-9-17-15,-17 0 16,-17-18-1,-18-8-15,-8-1 16,-18 18-16,-17 18 16,-9 25-16,-8 26 15,-1 27-15,44-18 16</inkml:trace>
  <inkml:trace contextRef="#ctx0" brushRef="#br0" timeOffset="-205829.16">21119 15613 0,'0'0'0,"0"0"0,-9 0 15,1 0-15,-1 18 16,-17 8-16,-9 26 16,9 8-16,9 18 15,-1-17 1,18-9-16,18-9 0,-1-8 16,0-9-1,18-18-15,17 1 16,9-26-16,0-18 15,0-8-15,-18-18 16,-26 9-16,-17-8 16,-8-1-16,-27 9 15,-8 26-15,-10 26 16,10 9 0,26-1-16</inkml:trace>
  <inkml:trace contextRef="#ctx0" brushRef="#br0" timeOffset="-205140.09">22135 15336 0,'0'0'0,"0"0"15,17 0-15,1 0 16,16 0-16,1 0 16,9 0-1,8 9-15,-9 8 16,0 1 0,1-1-16,-1 9 0,-8 17 15,0 9 1,0 17-16,-9 9 15,0 0-15,-9 0 16,0 0-16,1-17 16,-1-1-16,-8-16 15,-1-10-15,1-8 16,0-17-16,0 0 16,-9-1-16,0-16 15,8-1-15,-8-17 16,9-26-16,-9 9 15,0 8 1,-9 1-16,1 8 16,-10 8-16,1 1 15,-1 17-15,-8 0 16,-17 9-16,-18 17 16,-8 26-16,-9 8 15,8 9 1,9-17-16,27-8 15,25-27-15,9-8 16,0-1-16,0-8 16</inkml:trace>
  <inkml:trace contextRef="#ctx0" brushRef="#br0" timeOffset="-204875.58">23212 15778 0,'0'0'0,"0"0"0,0 0 16,0 17-16,0 1 16,0 16-16,0 10 15,0 8 1,0 0-16,-9 8 15,0-8-15,9-9 16,0-25-16,0-10 16,0 1-16</inkml:trace>
  <inkml:trace contextRef="#ctx0" brushRef="#br0" timeOffset="-204329.06">23472 14124 0,'0'0'0,"0"0"0,0 0 0,0 0 15,0 0 1,0 0-16,0 0 16,0 0-16,18 26 15,25 26-15,18 43 16,17 35-1,17 34-15,-16 1 16,-10 8-16,-17 0 0,-17 9 16,-18-8-1,-25-10-15,-45 1 16,-33-1-16,-1-51 16,52-70-16</inkml:trace>
  <inkml:trace contextRef="#ctx0" brushRef="#br0" timeOffset="-202829.29">17654 15189 0,'0'0'0,"0"0"16,0 0-16,0 0 16,-9 0-16,1 0 15,-10 0-15,1 0 16,-9-9-16,0 1 15,0-10-15,-18-8 16,1-8-16,-18-9 16,9-18-1,0-17-15,-9-17 16,9-9-16,9 0 16,8-9-16,0 1 15,18 25-15,-1 0 16,1 1-16,0 17 15,8-1 1,0 1-16,1 17 16,-1 17-16,0 1 15,1 16-15,8 1 16,0 0-16,0-1 16,0 10-16,0-1 15,0 0-15,0 1 16,0 8-1,0 0-15,0 0 0,0 0 16,0 0 0,-9 0-16,-8 26 15,-9 17-15,-9 26 16,0-8-16,0 0 16,1-1-16,16-25 15,1-9-15,8-9 16,1-8-1,8-1-15,0-8 16,0-8-16,8-27 16,18-17-16,9-26 15,-9 0-15,0 26 16,0 18-16,-9-1 16,-8 18-16,0-1 15,8 10 1,1-1-16,-1 0 15,9 9-15,9 0 16,8 0-16,1 18 16,-1-1-16,-17 0 15,0 1-15,0-1 16,0 0-16,-8 1 16</inkml:trace>
  <inkml:trace contextRef="#ctx0" brushRef="#br0" timeOffset="-198813.58">26520 13033 0,'0'0'0,"0"0"0,0 0 0,0 0 15,0 0-15,0 17 16,0 35-16,0 26 15,0 26-15,-8 8 16,-1-8-16,9 0 16,0-17-1,0-18-15,0-17 16,0-17-16,0-9 16,0-18-16,0 1 15,0 0-15</inkml:trace>
  <inkml:trace contextRef="#ctx0" brushRef="#br0" timeOffset="-198444.59">26920 13232 0,'0'0'0,"0"0"0,0 0 16,0 0-16,-9 0 15,0 8-15,1 10 16,-10 25-16,1 9 16,0 0-1,17 0-15,0 0 16,8-9-16,10-8 16,8-9-16,8 0 15,18-18-15,1-16 16,7-10-16,-8-7 15,-8-19-15,-18-8 16,-17-8 0,-9-1-16,-18 9 15,-17 17-15,-8 9 16,0 9 0,-1 8-16,9 1 0,27 8 15</inkml:trace>
  <inkml:trace contextRef="#ctx0" brushRef="#br0" timeOffset="-198146.42">27250 13102 0,'0'0'0,"0"0"16,0 0-16,17 0 16,0 17-16,9 0 15,18 9-15,8 9 16,17 0-1,-8-1-15,0-8 16,-18 0-16,-8-17 16,-9 8-16,0-8 15,-17 0-15,0 8 16,-27 18-16,-16 25 16,-36 27-16,-8-1 15,8-25-15,10 0 16,8-18-1,25-17-15,10-17 16,17-1-16</inkml:trace>
  <inkml:trace contextRef="#ctx0" brushRef="#br0" timeOffset="-197730.51">28396 13067 0,'0'0'0,"0"0"15,0 0-15,0 0 16,0 0-16,0 0 16,0 0-1,0 0-15,-9 0 16,-8 18-16,-18-1 15,-17 17-15,-17 10 16,16-1 0,1 0-16,0-8 0,17-9 15,18-9-15,0 1 16,8-1-16,9 0 16,9 9-1,17 9-15,9 8 16,8 1-16,9 8 15,9-9-15,0 0 16,-18-17-16,-17 0 16,0-17-16,0 17 15,-8-9 1</inkml:trace>
  <inkml:trace contextRef="#ctx0" brushRef="#br0" timeOffset="-197206.71">28665 13336 0,'0'0'16,"0"-9"-16,0 9 0,0-9 16,0 1-1,0 8-15,0 0 16,0 0-16,0 0 16,0 0-16,0 0 15,0 0-15,0 0 16,0 0-16,0 0 15,0 0 1,0 0-16,-9 0 16,1 17-16,-1 0 15,0 9-15,1 9 16,8 0-16,0-1 16,17-8-16,0 0 15,1-8-15,-1-10 16,9 1-1,-8-18-15,8 1 16,0-18-16,0-9 16,-18-17-16,-16 0 15,-10 17-15,-8 1 16,0 16-16,0 1 16,18 8-16</inkml:trace>
  <inkml:trace contextRef="#ctx0" brushRef="#br0" timeOffset="-196947.28">29065 13076 0,'0'0'0,"0"0"0,0 0 15,0 17-15,8 18 16,1 25-1,0 27-15,-18 17 16,0 17-16,1 0 16,-1-25-16,9-10 15,0-34-15,0-8 16,0-18-16,9-18 16,-9 1-16</inkml:trace>
  <inkml:trace contextRef="#ctx0" brushRef="#br0" timeOffset="-196645.29">29473 13344 0,'0'0'0,"0"0"16,0 0-16,0 0 15,0 0-15,0 0 16,0 0 0,17 0-16,9 0 15,18 0-15,8 0 16,8 0-16,1 9 15,-9 8 1,-34-8-16</inkml:trace>
  <inkml:trace contextRef="#ctx0" brushRef="#br0" timeOffset="-196478.52">29560 13578 0,'0'0'0,"0"0"16,0 0-16,0 0 15,0 0-15,17 0 16,0 0-16,27 0 16,16 0-16,-25 0 15</inkml:trace>
  <inkml:trace contextRef="#ctx0" brushRef="#br0" timeOffset="-195480.85">30697 12530 0,'0'0'0,"0"0"0,0 0 16,0 0-16,-9 9 16,1 17-16,-27 35 15,-8 42 1,-1 27-16,1 26 16,-1 17-16,10-8 15,25 8-15,9-8 16,17-35-16,9-9 15,9-17-15,8-35 16,10-17-16,-1-17 16,0-9-1,-26-18-15</inkml:trace>
  <inkml:trace contextRef="#ctx0" brushRef="#br0" timeOffset="-195212.84">30940 12903 0,'0'0'0,"0"0"15,0 0-15,0 0 16,0 17-16,0 9 15,0 9-15,0 17 16,-8 0 0,8 8-16,0-8 15,0-9-15,0-8 16,0 0-16,0-27 16</inkml:trace>
  <inkml:trace contextRef="#ctx0" brushRef="#br0" timeOffset="-194812.7">31644 13093 0,'0'-8'0,"0"-1"15,0 0-15,0 9 16,0 0-16,0 0 15,-9 0 1,0 0-16,1 0 16,8 18-16,0-1 15,0 0-15,0 18 16,8-9-16,10 0 16,-1 0-16,0-18 15,1 1-15,16-18 16,10-8-1,-9-9-15,-9-17 16,-9-9-16,-8-9 16,-18 9-16,0 18 15,-17 16-15,0 1 16,-26 17-16,-26 26 16,17 17-16,35-25 15</inkml:trace>
  <inkml:trace contextRef="#ctx0" brushRef="#br0" timeOffset="-194377.05">31123 13743 0,'0'0'0,"0"0"15,-9 0-15,0 0 16,1 0-16,-1 8 16,0 1-1,0 8-15,1 1 16,-1 16-16,0 1 15,9 0-15,0-9 16,9 0-16,8-9 16,1-8-16,-1-1 15,1-8 1,8-8-16,-9-1 16,0-8-16,-8-9 15,0-9-15,-9 0 16,-9 9-16,-8 9 15,-18 0-15,18 17 16,-9 8 0,8 10-16</inkml:trace>
  <inkml:trace contextRef="#ctx0" brushRef="#br0" timeOffset="-194005.38">31809 13795 0,'0'0'0,"0"0"0,0 0 16,-9 0-16,0 0 16,1 17-16,-10 0 15,1 1-15,-1 8 16,1 0-16,8 0 15,9 0-15,0 0 16,18-9 0,-1 0-16,18-8 15,0 0-15,8-1 16,0-16-16,1-1 16,-18-17-16,0 0 15,-17-9-15,-9-17 16,-9 0-16,-17 9 15,-9 8 1,0 1-16,1 8 16,16 17-16</inkml:trace>
  <inkml:trace contextRef="#ctx0" brushRef="#br0" timeOffset="-193727.3">32095 12755 0,'0'0'0,"0"0"0,0 0 0,18 18 15,16 25 1,27 18-16,9 25 15,8 27-15,-18 17 16,-25 17-16,-26 26 16,-35 18-16,-44 8 15,-43 9-15,-130 164 16</inkml:trace>
  <inkml:trace contextRef="#ctx0" brushRef="#br0" timeOffset="-193047.94">26833 14981 0,'0'0'0,"0"0"0,0 0 0,0 0 15,0 18-15,0 25 16,9 35-16,-1 34 16,-8 18-1,0-8-15,0-19 16,0-16-16,-8-26 16,-1-1-16,9-16 15,0-27-15,0-8 16</inkml:trace>
  <inkml:trace contextRef="#ctx0" brushRef="#br0" timeOffset="-192847.32">27267 15293 0,'0'0'0,"0"0"0,0 0 15,0 17-15,0 27 16,0 25 0,0 0-16,0-8 15,0-18-15,0-26 16</inkml:trace>
  <inkml:trace contextRef="#ctx0" brushRef="#br0" timeOffset="-192546.84">27310 15128 0,'0'0'0,"0"0"0,0 0 16,0 0-16,18 9 16,-1 8-16,18 9 15,17 9 1,17 0-16,-8-9 15,0 0-15,-9 0 16,-17-9-16,-9-8 16,-17-1-16,-1 10 15,-8 16-15,-17 18 16,-18 18-16,-8-1 16,-9-9-16,0-16 15,17-10 1,17-16-16,10-10 15</inkml:trace>
  <inkml:trace contextRef="#ctx0" brushRef="#br0" timeOffset="-192146.29">28500 15025 0,'0'0'16,"0"0"-16,0 0 0,0 0 16,0 0-16,0 17 15,-9 17-15,-8 10 16,-26 8 0,-18 8-16,-9 1 15,10-18-15,7 1 16,10-10-16,8-8 15,1 0-15,16-8 16,1-1-16,8 0 16,9 1-1,9 7-15,8 10 16,18 0-16,17-1 16,9 10-16,-9-10 15,-9-8-15,1-8 16,-18-10-16,-9 1 15,1 0-15,-1-9 16</inkml:trace>
  <inkml:trace contextRef="#ctx0" brushRef="#br0" timeOffset="-191914.58">28682 15328 0,'0'0'0,"0"0"0,0 0 16,0 0-16,0 17 16,0 9-1,0 17-15,0 18 16,0 0-16,-8-1 16,8-17-16,0-17 15,0 0 1,0-17-16,0 0 0</inkml:trace>
  <inkml:trace contextRef="#ctx0" brushRef="#br0" timeOffset="-191640.92">29160 14929 0,'0'0'0,"0"0"16,0 0-16,0 0 16,0 9-16,0 17 15,0 43-15,0 35 16,-9 52-16,1 26 16,-1-9-16,0-17 15,1-35-15,8-34 16,0-18-1,0-26-15,0-17 16,0-17-16,0-9 16</inkml:trace>
  <inkml:trace contextRef="#ctx0" brushRef="#br0" timeOffset="-191376.52">29507 15414 0,'0'0'0,"0"0"15,0 0-15,0 0 16,0 0-16,0 0 16,0 0-1,0 0-15,18 0 16,-1 0-16,18 0 15,8-8-15,9 8 16,9-9-16,0 9 16,-35 0-16</inkml:trace>
  <inkml:trace contextRef="#ctx0" brushRef="#br0" timeOffset="-191205.87">29568 15726 0,'0'0'0,"0"0"0,0 0 16,0 0-16,9 0 15,8 9 1,27-1-16,34-8 16,-26 9-16</inkml:trace>
  <inkml:trace contextRef="#ctx0" brushRef="#br0" timeOffset="-189979.56">30810 14886 0,'0'0'0,"0"0"0,0 0 16,0 0-16,-9 0 16,1 0-16,-1 0 15,-17 17 1,-18 35-16,-16 52 16,-10 43-16,9 9 15,27 18-15,8 7 16,17 1-16,18-26 15,17-9-15,17-25 16,18-18-16,8-18 16,1-34-1,43-17-15,243 17 16</inkml:trace>
  <inkml:trace contextRef="#ctx0" brushRef="#br0" timeOffset="-189497.95">30932 15293 0,'0'0'0,"0"0"0,0 0 15,0 0-15,-9 0 16,0 17-16,-8 18 16,-1 8-16,1 9 15,17-8-15,0-1 16,9 0-1,8-17-15,1 0 16,8 0-16,8-17 16,18-9-16,0-9 15,1-17-15,-10-17 16,-8-9-16,-18-9 16,-17-8-16,-9 17 15,-17 17-15,-8 1 16,-10 16-1,1 18-15,8 0 16,9 18-16,9-10 16,17 1-16</inkml:trace>
  <inkml:trace contextRef="#ctx0" brushRef="#br0" timeOffset="-188997.82">31757 15250 0,'0'0'0,"0"0"0,0 0 0,-9 0 15,0 17-15,0 9 16,1 9-16,8 8 15,0 0-15,8 1 16,10-1-16,-1-17 16,9 0-1,9-18-15,0 1 0,-1-18 16,-7 1 0,-1-9-16,-18-9 15,1-18-15,-9 10 16,-9-1-16,-8 0 15,-9 9-15,-18 9 16,10 17-16,8 9 16,8-1-16</inkml:trace>
  <inkml:trace contextRef="#ctx0" brushRef="#br0" timeOffset="-188424.17">31079 16081 0,'0'0'0,"-9"0"16,1 0-16,-1 0 15,0 17-15,1 9 16,-10 9-16,10 0 16,8-9-16,0 0 15,17 0-15,0-9 16,1-8-16,-1-1 15,1 1 1,8-18-16,-9 1 16,9-1-16,-17-17 15,-1-9-15,-8 9 16,0-8-16,-8-1 16,-1 18-16,-8 8 15,-9 18 1,17-1-16</inkml:trace>
  <inkml:trace contextRef="#ctx0" brushRef="#br0" timeOffset="-188196.2">31922 16168 0,'0'0'0,"0"0"0,0 0 16,0 8-16,8 10 16,1 16-16,-18 27 15,1 0-15,-1-1 16,0-16 0,0-1-16,9-26 15</inkml:trace>
  <inkml:trace contextRef="#ctx0" brushRef="#br0" timeOffset="-187946.82">32278 15163 0,'0'0'0,"0"0"0,17 17 15,9 27-15,26 34 16,9 26 0,0 26-16,-1 25 15,-7 19-15,-36 25 16,-43 17-16,-44 1 16,-25-1-16,-96 174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3:53:35.67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5705 4995 0,'0'0'0,"0"0"0,0 0 0,0-8 16,0-1-16,0 9 15,0 0-15,0 0 16,0 0 0,0 9-16,-8 17 0,-1 52 15,0 60 1,-8 27-16,-1-9 16,1-18-16,8-25 15,9-18-15,0-8 16,0-27-16,0-16 15,0-10-15,9-16 16,0-18-16,-1 0 16</inkml:trace>
  <inkml:trace contextRef="#ctx0" brushRef="#br0" timeOffset="384.57">6035 5515 0,'0'-9'0,"0"1"0,0 8 0,0 0 16,0 0-1,0 0-15,0 0 16,0 0-16,0 0 16,-8 0-16,-1 8 15,-17 10-15,-18-1 16,1 18-16,0-9 15,-1 0-15,9 0 16,1-18 0,16 1-16,1 0 15,8-1-15,9 1 16,0 8-16,0 1 16,18-1-16,-1 9 15,0 9 1,18-1-16,-9-8 15,0 0-15,0 0 16,-8-9-16,16-8 16,-8 0-16</inkml:trace>
  <inkml:trace contextRef="#ctx0" brushRef="#br0" timeOffset="817.52">6165 5818 0,'0'0'0,"0"0"15,0 0-15,0 0 16,0 0-16,0 0 16,9 0-16,17 0 15,9-8 1,8-1-16,9-8 15,9-9-15,-17-9 16,-1 9-16,-17 0 16,0 0-16,-17 0 15,0 0-15,-18 9 16,0-1-16,-8 1 16,-9 17-16,-9 0 15,-8 17 1,-1 27-16,9-1 15,9 9-15,9-9 16,17 1-16,0-1 16,17-17-16,1 9 15,17-9-15,-1-1 16,18-16-16,0 0 16,18-9-1,-18 0-15</inkml:trace>
  <inkml:trace contextRef="#ctx0" brushRef="#br0" timeOffset="1079.98">6626 5558 0,'0'0'0,"0"0"15,0 0-15,0-8 16,17-1-16,18 0 16,26 1-16,8-10 15,9 1 1,0 0-16,1-1 16,16 18-16,1-8 15,-44-1-15,-26 9 16</inkml:trace>
  <inkml:trace contextRef="#ctx0" brushRef="#br0" timeOffset="1396.57">7181 5082 0,'0'0'0,"0"0"0,0 0 15,0 0-15,0 0 16,0 0 0,-8 0-16,-1 9 15,-17 17-15,-9 34 16,-8 27-16,-1 26 16,10 8-16,8-9 15,17-16-15,9-10 16,17-25-1,1 0-15,16-1 16,19-8-16,16-17 16,18-18-16,-35-8 15</inkml:trace>
  <inkml:trace contextRef="#ctx0" brushRef="#br0" timeOffset="2729.14">8962 5766 0,'0'0'16,"0"0"-16,0 0 15,0 0-15,0 0 16,0 0-16,17 0 16,0 0-16,18 0 15,26 0-15,8 0 16,27 0-16,52 9 16,34-9-16,18-9 15,8 9 1,9 0-16,9-8 15,17 8-15,0 0 16,-8 0-16,-10 0 16,-7-9-16,-19 0 15,1-17-15,-35 0 16,-43 9-16,-10 0 16,-16 8-16,-35 0 15,-18 1-15,1-1 16,-10-8-1,-16 17-15</inkml:trace>
  <inkml:trace contextRef="#ctx0" brushRef="#br0" timeOffset="3346.4">9309 5472 0,'0'0'0,"0"-9"0,0 0 16,0 9-16,0 0 15,0 0-15,0 0 16,0 0-16,-9 0 16,1 9-16,-10 8 15,-8 1-15,-9 8 16,-8 8 0,-9 10-16,17-10 15,0-8-15,9 0 16,9 0-16,0 0 15,8-8-15,9-1 16,9 18-16,8-1 16,35 10-16,26-1 15,44 0 1,17 0-16,-18-17 16,10 0-16,-10-8 15,-17-10-15,-17 1 16,-17 0-16,-36-1 15</inkml:trace>
  <inkml:trace contextRef="#ctx0" brushRef="#br0" timeOffset="4432.81">12296 5316 0,'0'0'0,"0"0"15,0 0-15,0 0 16,0 0-16,0 0 16,0 0-16,0 0 15,18 17-15,16 1 16,27 16 0,9 1-16,16-1 15,10-8-15,-18 0 16,-26 0-16,-8-8 15,-18-1-15,0 18 16,-18 8-16,-16 9 16,-27 9-16,-26 8 15,-8-8 1,8-10-16,9-7 16,17-18-16,26-9 15</inkml:trace>
  <inkml:trace contextRef="#ctx0" brushRef="#br0" timeOffset="5064.45">13738 5004 0,'-9'-9'0,"0"1"0,9 8 15,0 0 1,0 0-16,0 26 16,9 34-16,8 53 15,1 17-15,-10 8 16,1-8 0,0-26-16,-1-17 0,1-26 15,-9-18 1,0-17-16,0 0 15,0-18-15,0 1 16,0-9-16,0-9 16,0-8-16,0-17 15,18-10-15,-1 1 16,18 8 0,-1 1-16,1 16 0,9 18 15,-1 9-15,-8 0 16,-9 8-1,0 0-15,-18 1 16,1-1-16,-18 18 16,1-1-16,-27 1 15,-8-1-15,8-8 16,0-17-16,0 0 16,18-9-16,17 0 15</inkml:trace>
  <inkml:trace contextRef="#ctx0" brushRef="#br0" timeOffset="5429.16">14285 5515 0,'0'0'0,"0"0"16,0 0-16,17 0 15,1 17-15,16 9 16,1 9-16,-9 8 16,0 1-16,-17-1 15,-1-8 1,1-9-16,-9 0 16,0 0-16,0 0 15,-9-18-15,9 1 16,0 0-16,-8-9 15,8 0-15,-9-9 16,9-8-16,9-18 16,8-17-16,18 9 15,0 8-15,8 0 16,0 9 0,-16 18-16</inkml:trace>
  <inkml:trace contextRef="#ctx0" brushRef="#br0" timeOffset="5945.9">15197 5610 0,'0'0'0,"0"0"0,0 0 0,0 0 16,0 0-16,0 0 16,0 0-1,-9-8-15,0-1 16,1 0-16,-19 9 16,1 0-16,-8 0 15,-10 9-15,-8 17 16,9 9-16,8-1 15,9 1-15,9 0 16,-1-9 0,18 0-16,0-9 15,9-8-15,0-1 16,8 1-16,9-18 16,9 1-16,17-27 15,-9-8 1,1-1-16,-18 10 15,-9 16-15,-8 1 16,-1 0-16,1 17 16,-9 0-16,0 8 15,18 10-15,-1 16 16,18 1-16,25 17 16,19 0-16,33-9 15,-51-25-15</inkml:trace>
  <inkml:trace contextRef="#ctx0" brushRef="#br0" timeOffset="7385.81">5749 6502 0,'0'0'0,"0"0"0,0 0 16,0 0-16,0 0 16,0 0-16,0 9 15,0 17-15,-9 17 16,0 27-16,1 34 16,-1 25-1,0-16-15,1-18 16,-1-8-16,0-18 15,0-8-15,9-18 16,0-8-16,0-18 16,9-8-16,-9-9 15</inkml:trace>
  <inkml:trace contextRef="#ctx0" brushRef="#br0" timeOffset="7978.72">6226 7135 0,'0'0'0,"0"-9"0,0 0 0,0 1 15,0-1-15,0-8 16,0-1-16,0 1 16,-8 0-16,-1-1 15,0 10 1,1-1-16,-19-8 16,1 8-16,0 9 15,0 0-15,-26 9 16,0 8-16,9 9 15,17 0-15,8 0 16,1 0-16,17 0 16,0-9-1,9-8-15,8 0 16,18-1-16,-1-16 16,10-1-16,-1-17 15,-8 0-15,-9-9 16,0 18-16,-17 0 15,-1 17-15,-8 0 16,18 17 0,-1 9-16,1 9 15,8 17-15,0-9 16,0 0-16,0-17 16,0 0-16,-9-17 15,1 0-15,-1-9 16,9-9-16,-9 9 15</inkml:trace>
  <inkml:trace contextRef="#ctx0" brushRef="#br0" timeOffset="8249.04">6469 6840 0,'-8'-8'0,"-1"8"15,9 0 1,0 0-16,0 0 0,0 0 15,0 0 1,9 0-16,17 17 16,17 0-16,18 0 15,17 9-15,0 0 16,-17-8-16,-18-1 16,1 0-16,-18 1 15,-17-1 1,-1 9-16,-25 9 15,-18 17-15,-17 17 16,-9 18-16,27-27 16</inkml:trace>
  <inkml:trace contextRef="#ctx0" brushRef="#br0" timeOffset="8993.06">9092 7143 0,'-9'-8'0,"-8"-10"16,-1 10-16,1-1 15,0 0-15,8 9 16,0 0-16,1 0 16,8 0-16,0 0 15,8 0 1,10 0-16,25 0 16,18 9-16,43 8 15,44 1 1,25-10-16,36 1 0,17-9 15,17-9-15,9 1 16,-9-10-16,-17 10 16,-18 8-16,-26 0 15,-8 0 1,-18 0-16,-34 0 16,-35 8-16,-27-8 15,-7 9-15,-19 0 16,-8-9-16,-17 0 15,0 0 1,-9 8-16,0-8 0</inkml:trace>
  <inkml:trace contextRef="#ctx0" brushRef="#br0" timeOffset="9266.35">11888 6840 0,'-9'-8'0,"1"-1"0,-1 0 15,9 9 1,0 0-16,0 0 16,0 0-16,9 0 15,8 9-15,18 8 16,26 1-16,8 16 16,-8 1-16,0-1 15,-9-8-15,-18 0 16,-7 0-16,-19 0 15,-8 0 1,-17 9-16,-18 17 16,-34 0-16,-10-9 15,45-25-15</inkml:trace>
  <inkml:trace contextRef="#ctx0" brushRef="#br0" timeOffset="9729.07">9387 6849 0,'0'0'0,"0"0"0,0 0 16,0 0-16,0 0 16,0 0-16,-9 0 15,1 0 1,-18 17-16,-18 0 15,-8 1-15,-17 16 16,-1 1 0,27-9-16,8 0 0,18-9 15,-1 1-15,1-10 16,17 10-16,0-1 16,26 18-1,35-1-15,34 10 16,44 8-16,35-9 15,156 17-15</inkml:trace>
  <inkml:trace contextRef="#ctx0" brushRef="#br0" timeOffset="11078.52">13929 6883 0,'0'0'0,"0"0"0,0 0 15,0 0-15,0 0 16,0 0-16,0 0 15,0 0-15,0 0 16,-9 18-16,0-1 16,-17 18-16,-17-1 15,-1 10-15,-8-1 16,0 0 0,9-8-16,8-9 15,0 0-15,18 0 16,0-9-16,-1-8 15,10 0-15,8-1 16,8 10-16,18 8 16,18 17-16,17 0 15,8 9-15,9-9 16,-8 1 0,8-10-16,-9-8 15,-17 0-15,-26-17 16</inkml:trace>
  <inkml:trace contextRef="#ctx0" brushRef="#br0" timeOffset="17631.73">14684 7247 0,'0'0'0,"-8"-8"15,-1-1-15,0 0 16,9 9-16,-8-8 16,8 8-16,-9-9 15,0 0-15,0 1 16,1-1-16,-1 0 16,0 1-16,1-1 15,-18 9-15,0 0 16,-9 0-1,0 17-15,0 18 16,1 0-16,-1 8 16,0 9-16,18 0 15,17-9-15,0-17 16,0 0-16,9-9 16,8-8-16,0 0 15,18-18 1,0-17-16,8-17 15,-8-1-15,-9 10 16,0-1-16,-17 18 16,-1 0-16,1 17 15,-9 0-15,0 8 16,9 27-16,8 17 16,0 8-1,1 1-15,8-9 16,0-9-16,9-17 15,-9 0-15,17-8 16,27-10-16,-10-8 16,-34 0-16</inkml:trace>
  <inkml:trace contextRef="#ctx0" brushRef="#br0" timeOffset="17933.84">15144 6883 0,'0'0'0,"0"0"16,0 0-16,0 0 15,0 0-15,0 0 16,0 0-16,0 0 15,0 18-15,-8 16 16,-1 44 0,0 44-16,1 34 15,-10-1-15,18-25 16,0 0 0,0-8-16,18-27 0,-10-52 15</inkml:trace>
  <inkml:trace contextRef="#ctx0" brushRef="#br0" timeOffset="33479.07">4776 8235 0,'0'0'0,"0"0"0,0 0 16,0 0-16,0 0 15,0 0-15,0 8 16,0 10-16,0 8 16,-9 8-16,1 18 15,-1 9-15,-8-1 16,-1 1-1,-8 0-15,-9 8 16,-17 0-16,0-17 16,0-9-16,9-17 15,-1 0-15,-8-17 16,9-9-16,-9-17 16,8-18-16,18 0 15,9-8 1,17 0-16,9 0 15,8-1-15,0 10 16,9-1-16,0 18 16,9 17-16,0 0 15,8 26-15,18 17 16,-9 26-16,9 9 16,-18-17-16,1-1 15,-9-8 1,-1-17-16,1-9 15,0-9-15,-9-8 16</inkml:trace>
  <inkml:trace contextRef="#ctx0" brushRef="#br0" timeOffset="34358.61">5697 8105 0,'0'0'0,"-9"-9"15,0 9-15,9 0 16,-9 0-1,1 0-15,8 0 16,-9 9-16,0 25 16,-8 62-16,0 59 15,17 36-15,0-9 16,0-26-16,0-26 16,0-18-16,0-42 15,0-18-15,0-18 16,0-8-1,8-17-15,1-9 16</inkml:trace>
  <inkml:trace contextRef="#ctx0" brushRef="#br0" timeOffset="34911.87">6226 8685 0,'0'0'0,"0"0"0,0 0 16,0-9-1,0 1-15,0-1 16,-8 0-16,-1 1 15,0-1-15,1 0 16,-19-8-16,1 8 16,-8 9-16,-10 0 15,1 0 1,-1 18-16,1 8 16,8 8-16,9 18 15,9-8-15,17-1 16,0-17-16,0 0 15,17-18-15,1 1 16,16-18-16,18-17 16,1-8-16,-10-9 15,0 8 1,-17 0-16,0 18 16,-17 0-16,0 17 15,0 0-15,-1 17 16,10 26-16,-1 9 15,9 9-15,0-1 16,0-16-16,9-1 16,0-17-1,-1-9-15,1-8 16,-18 0-16</inkml:trace>
  <inkml:trace contextRef="#ctx0" brushRef="#br0" timeOffset="35261.42">6513 8226 0,'-9'0'0,"0"0"0,1 0 15,8 0-15,0 0 16,0 9-16,0 8 15,17 0-15,1 18 16,16-1 0,18 1-16,9 8 15,9-17-15,-10 0 16,1 0-16,-17-8 16,-1-10-16,-17 1 15,0 8-15,-17 1 16,-1 8-16,-16 26 15,-18 26 1,-18 0-16,-16 8 16,16 9-16,27-43 15</inkml:trace>
  <inkml:trace contextRef="#ctx0" brushRef="#br0" timeOffset="36660.99">8918 8624 0,'0'0'0,"0"0"0,0 0 16,0 0-16,0 0 15,0 0 1,0 0-16,0 0 16,0 0-16,0 0 15,0 0-15,0 0 16,0 0-16,0 0 16,0 0-16,18 0 15,8 0-15,26 0 16,26 0-1,26 0-15,35 0 16,26 0-16,17 0 16,27 0-16,-9 0 15,8 0-15,0 0 16,1-8-16,-1-1 16,-34 0-16,-9 9 15,-26 0 1,-26-8-16,-26 8 15,-9 0-15,-26 0 16,-18 0-16,-7 0 16,-10 0-16,0 0 15,1 0-15,-10 0 16</inkml:trace>
  <inkml:trace contextRef="#ctx0" brushRef="#br0" timeOffset="36959.1">11463 8200 0,'0'0'0,"-9"0"0,0 0 16,9 0 0,0 0-16,0 0 15,0 9-15,18 8 16,-1 0-16,26 18 15,18 8-15,-9-8 16,-8-9-16,-1 0 16,-17 0-1,0-9-15,-17 0 16,0 1-16,-18-1 16,-9 18-16,-8-1 15,-26 18-15,0 26 16,26-26-16</inkml:trace>
  <inkml:trace contextRef="#ctx0" brushRef="#br0" timeOffset="37491.99">9370 8243 0,'0'0'0,"0"0"0,0 0 15,0 0-15,0 0 16,0 0-16,0 0 16,0 0-16,-9 18 15,-8 8-15,-9 8 16,-18 9-16,1 1 15,-9-1 1,0 0-16,8-17 16,9 0-16,1 0 15,16-17-15,1 0 16,17 8-16,0 0 16,17 18-16,27 8 15,17 9-15,17 9 16,9-1-16,34-8 15,9 9 1,-69-35-16</inkml:trace>
  <inkml:trace contextRef="#ctx0" brushRef="#br0" timeOffset="60805.61">13712 8598 0,'0'0'0,"0"0"0,0 0 0,0 0 15,0 0 1,0 0-16,0 9 0,0 8 15,0 9 1,-9 18-16,-8 8 16,-9 8-16,0 1 15,-18-9-15,1 0 16,-1-9-16,1-17 16,-9 0-16,8-9 15,1-8 1,8-9-16,0-9 15,18 1-15,0-18 16,17-18-16,0 1 16,17-9-16,0 0 15,18 17-15,0 1 16,-9 17-16,0 8 16,9 9-1,8 26-15,1 17 16,8 26-16,-9 18 15,1 0-15,-1-1 16,-17-16-16,0-10 16,0-17-16,-9-17 15,1 0-15,-1-17 16,-8 0-16,0-1 16</inkml:trace>
  <inkml:trace contextRef="#ctx0" brushRef="#br0" timeOffset="61072.17">13842 8694 0,'0'0'0,"0"0"16,0 0-16,0 0 15,0 0 1,0 0-16,9 0 0,8-9 16,9 0-16,9 1 15,17-10-15,-9 1 16,1 8 0,-18 9-16,0 0 15,-18 0-15</inkml:trace>
  <inkml:trace contextRef="#ctx0" brushRef="#br0" timeOffset="61293.92">14059 8572 0,'-9'-8'0,"1"-1"0,8 9 16,0 0-16,0 0 15,0 0-15,0 17 16,8 9-16,10 18 15,-1 8-15,0 0 16,1 0-16,-10-9 31,1-9-31,0 1 0,0-9 16,-1-17-16,1-1 16</inkml:trace>
  <inkml:trace contextRef="#ctx0" brushRef="#br0" timeOffset="61473.96">13833 8953 0,'0'0'0,"0"0"16,0 0-16,0 0 15,0-8-15,26-10 16,18-8-16,8-17 16,9 8-16,-1 1 15,-8-1-15,-8 9 16,-18 9-1,-9 8-15</inkml:trace>
  <inkml:trace contextRef="#ctx0" brushRef="#br0" timeOffset="61672.14">13859 8399 0,'0'0'0,"0"0"0,0 0 0,18 17 15,-1 18 1,26 8-16,10 9 16,7 9-16,1 0 15,9 8-15,16 17 16,-33-34-16</inkml:trace>
  <inkml:trace contextRef="#ctx0" brushRef="#br0" timeOffset="64055.08">15197 8616 0,'0'0'0,"0"0"0,0 0 16,0 0-16,0 0 15,0 0-15,-9 8 16,0 10-1,-17 8-15,-17 17 16,-18 9-16,-9-9 16,18 0-16,0 1 15,0-1-15,17-17 16,1 0-16,16-9 16,1-8-16,8 0 15,9-1-15,0 10 16,18-1-1,25 26-15,27 9 16,16 9-16,-7-9 16,-10-9-16,-8-17 15,-9 0-15,-9-9 16,-17-8-16,18 8 16,-9-8-16</inkml:trace>
  <inkml:trace contextRef="#ctx0" brushRef="#br0" timeOffset="64623.3">15639 8988 0,'0'-9'0,"0"1"15,0-1-15,0 0 16,0 1 0,0-1-16,-8 0 15,-1-8-15,0 8 16,-17 1-16,0 8 15,-26 0-15,0 17 16,17 0-16,1 1 16,-1 8-1,18 0-15,-1 8 16,18-8-16,0-8 16,0-10-16,18 1 15,-1 0-15,0-18 16,18 0-16,0-8 15,-1 0-15,-7-1 16,-10 1-16,-8 8 16,-1 9-1,1 0-15,0 0 16,-1 0-16,10 18 16,-1-1-16,0 9 15,1-9-15,-1 1 16,18-1-16,-9-8 15,9-1-15,8 1 16,-8-9-16</inkml:trace>
  <inkml:trace contextRef="#ctx0" brushRef="#br0" timeOffset="64909.83">16004 8338 0,'0'0'0,"0"0"16,0 0-16,0 9 16,0 17-16,0 26 15,9 43-15,0 53 16,-1 16-16,-8 9 15,0-17 1,0-34-16,0-19 16,0-7-16,9-10 15,0-16-15,-1-36 16</inkml:trace>
  <inkml:trace contextRef="#ctx0" brushRef="#br0" timeOffset="71702.96">16534 8789 0,'0'0'0,"0"0"0,0 0 0,0 0 16,26 0-16,9 0 15,17 0 1,9 0-16,-1-9 16,-8 9-16,-17-8 15,0 8-15,-18 0 16</inkml:trace>
  <inkml:trace contextRef="#ctx0" brushRef="#br0" timeOffset="71919.75">16577 9109 0,'0'0'0,"0"0"15,0 0-15,0 0 16,9 0-16,8 0 15,27 9-15,8 0 16,17-9 0,1 0-16,17 8 15,17-8-15,-61 0 16</inkml:trace>
  <inkml:trace contextRef="#ctx0" brushRef="#br0" timeOffset="72436.47">17949 8624 0,'0'0'0,"0"0"0,0 0 15,0 0-15,0 0 16,-8 0-16,-1 18 16,-17 8-16,-18 26 15,-16 8-15,-10 1 16,18-18-16,0 0 16,17-17-1,1 0-15,16-8 0,1-1 16,8 0-1,9 1-15,9 8 16,26 17-16,17 9 16,8 9-16,1-18 15,0 0-15,-9-8 16,9-1-16,8-8 16,-34-8-16</inkml:trace>
  <inkml:trace contextRef="#ctx0" brushRef="#br0" timeOffset="72954.03">18453 9014 0,'0'-9'16,"-9"1"-16,1-10 0,-1 10 16,0-10-16,1 1 15,-1 0-15,0-1 16,-8 10 0,-9 8-16,0 0 15,-9 0-15,0 17 16,1 0-16,-1 1 15,0 16-15,18-8 16,8 0-16,9 0 16,0 0-16,9 0 15,8-17 1,0 0-16,9-9 16,9-9-16,9-17 15,8-17-15,-9 8 16,-17 0-16,0 18 15,-17 0-15,0 17 16,-1 0 0,1 17-16,8 9 15,1 9-15,16 17 16,1 8-16,0-16 16,0-1-16,-1-17 15,-8 0-15,-17-17 16</inkml:trace>
  <inkml:trace contextRef="#ctx0" brushRef="#br0" timeOffset="73239.85">18870 8408 0,'0'0'0,"0"0"0,0 0 16,0 0-16,8 17 15,10 26-15,-1 53 16,-8 34-16,0 25 16,-9 10-16,0-18 15,-9-43-15,0-17 16,9-9-16,0-18 15,9-8 1,8-17-16</inkml:trace>
  <inkml:trace contextRef="#ctx0" brushRef="#br0" timeOffset="73937.07">19712 9066 0,'0'-9'0,"0"1"0,0-1 16,0 0-16,-9-8 15,1-9 1,-1-9-16,0 1 15,-8 8-15,-9 0 16,0 8-16,0 1 16,-26 17-1,-9 0-15,9 17 0,0 18 16,17 8 0,0 9-16,9 0 15,9 9-15,17 0 16,0-9-16,9-18 15,8-8-15,0 0 16,9-17-16,9-9 16,0-17-16,17-9 15,0-18 1,-9-8-16,-16 0 16,-1 18-16,-9 16 15,-8 1-15,-1 17 16,-8 0-16,9 17 15,8 27-15,1 16 16,8 18-16,0-9 16,0-17-16,0-8 15,0-10 1,17-8-16,18-17 16,-35 0-16</inkml:trace>
  <inkml:trace contextRef="#ctx0" brushRef="#br0" timeOffset="74190">19790 8685 0,'0'0'0,"0"0"0,0 0 15,0 0 1,18-9-16,16 1 16,18-1-16,9 0 15,0 1-15,-9-1 16,18 0-16,-1 9 16,-25 0-16,-27 0 15</inkml:trace>
  <inkml:trace contextRef="#ctx0" brushRef="#br0" timeOffset="74393.53">20103 8460 0,'0'0'16,"0"0"-16,0 0 0,0 0 16,0 17-16,0 0 15,9 18-15,-1 17 16,1 0-1,0 9-15,-1-18 16,10 0-16,-10 9 16,-8-9-16,0-25 15</inkml:trace>
  <inkml:trace contextRef="#ctx0" brushRef="#br0" timeOffset="74570.31">20025 8979 0,'-9'-8'0,"0"-1"0,1 0 15,8 1-15,0-1 16,0 0-16,17-17 16,18 0-16,0-8 15,8-1-15,0 1 16,1 8 0,-1 8-16,-17 1 0,-17 17 15</inkml:trace>
  <inkml:trace contextRef="#ctx0" brushRef="#br0" timeOffset="74739.53">19938 8555 0,'0'0'0,"0"0"15,9 9-15,17 8 0,8 26 16,27 27-16,17 8 15,9-1-15,-26-33 16</inkml:trace>
  <inkml:trace contextRef="#ctx0" brushRef="#br0" timeOffset="115945.44">4837 10019 0,'0'0'0,"0"0"16,0 0-16,0 0 16,0 0-16,0 0 15,0 0-15,0 0 16,0 0-16,0 0 16,0 0-1,-9 8-15,-17 36 16,-17 34-16,-18 17 15,-9 52-15,1 9 16,8-26-16,0 8 16,9-8-1,18-26-15,-1-26 16,9-8-16,8-27 16,1-17-16,17-18 15,0-8-15,0 0 16</inkml:trace>
  <inkml:trace contextRef="#ctx0" brushRef="#br0" timeOffset="116347.97">4090 10374 0,'0'0'0,"0"0"0,0 0 16,0 0-16,0 0 16,0 0-1,0 0-15,9 0 16,-9 0-16,8 0 16,1 0-16,-9 0 15,9 0-15,8 0 16,1 17-16,16 26 15,18 27-15,0-1 16,18 18 0,-1-10-16,1 1 15,-1 9-15,1 8 16,-9-17-16,-18-17 16,0 0-16,-17-1 15,1 1-15,-10-1 16,-8 10-16,-1-36 15</inkml:trace>
  <inkml:trace contextRef="#ctx0" brushRef="#br0" timeOffset="117015.96">5705 10071 0,'0'0'0,"0"0"0,0 0 0,0 0 0,0 8 15,0 18-15,9 35 16,-9 25-16,0 70 16,0 18-1,-9-1-15,1-17 16,-1-26-16,0-26 15,9-18-15,0-8 16,0-26-16,0-17 16,9-27-16,-9-8 15</inkml:trace>
  <inkml:trace contextRef="#ctx0" brushRef="#br0" timeOffset="117781.11">6487 10712 0,'0'0'0,"0"0"16,0 0-16,0 0 15,0 0-15,0 0 16,0-9-16,-9 0 16,0-8-16,-17 0 15,0-1-15,-8 1 16,-1 8-16,0 9 15,0 0-15,1 18 16,-10-1 0,9 9-16,1 0 15,-1 8-15,18 1 16,-1 0-16,18-1 16,0 10-16,9-10 15,8-8 1,-8-8-16,8-10 0,1-16 15,16-1 1,1-17-16,0 0 16,0-9-16,-9 1 15,0-1-15,-9 18 16,-8-1-16,0 10 16,-1 8-16,-8 0 15,9 17-15,8 9 16,1 9-1,16 17-15,10 8 16,-9-16-16,-1-18 16,1 0-16,34-9 15,-16-8-15</inkml:trace>
  <inkml:trace contextRef="#ctx0" brushRef="#br0" timeOffset="118116.38">6695 10330 0,'0'0'0,"0"0"0,9 9 16,8 8-16,18 18 15,17 0-15,9 17 16,0 0-16,8-9 16,9 0-16,-26-17 15,-8 0-15,-9-8 16,-9-1 0,-18 0-16,-8 9 15,-17 9-15,-35 34 16,-35 26-16,-17 1 15,0-18-15,34-18 16,44-34-16</inkml:trace>
  <inkml:trace contextRef="#ctx0" brushRef="#br0" timeOffset="118964.28">8883 10815 0,'0'0'0,"0"0"0,0 0 16,0 0-16,0 0 15,18 0-15,8 0 16,26 0-16,26 9 16,35 0-1,35-1-15,25 1 16,18 0-16,26-9 15,9 0-15,-17 0 16,-10-9-16,-8 0 16,-26 1-16,-26-1 15,-17 0-15,-35 1 16,-18 8 0,-17-9-16,-26 9 15,0 0-15,1 0 16,-19 0-16</inkml:trace>
  <inkml:trace contextRef="#ctx0" brushRef="#br0" timeOffset="119248.48">11176 10374 0,'0'0'0,"0"0"0,0 0 16,17 8-16,1 10 15,16 8-15,27 17 16,9 18-16,-1-1 16,9 1-16,-8-18 15,-9 0-15,-18-8 16,-8-9 0,-9 0-16,-18 17 15,-25 18-15,-35 8 16,-26 1-16,-35-1 15,0-8-15,9-27 16,60-17-16</inkml:trace>
  <inkml:trace contextRef="#ctx0" brushRef="#br0" timeOffset="119697.57">9570 10365 0,'0'0'0,"0"0"0,0 0 15,0 0-15,0 0 16,-9 0-16,-9 17 16,-25 1-16,-26 16 15,-36 27 1,-16 8-16,-9 18 0,17-9 15,17-18-15,35 1 16,18-9 0,8 9-16,18-1 15,8-8-15,18-8 16,26-1-16,34 9 16,27-9-16,34-17 15,-61-17-15</inkml:trace>
  <inkml:trace contextRef="#ctx0" brushRef="#br0" timeOffset="124202.68">3491 11941 0,'0'0'0,"0"9"0,0-9 0,0 0 16,9 9-16,8-1 15,18 1-15,8 0 16,9-18-16,18 0 16,-10-8-1,10-9-15,-9 9 0,-18-1 16,1 1 0,8 0-16,0-1 15,-26 10 1,0 8-16,-17 0 0</inkml:trace>
  <inkml:trace contextRef="#ctx0" brushRef="#br0" timeOffset="124476.3">3934 11751 0,'0'0'0,"0"0"0,0 0 16,0 0-16,0 0 15,17 0-15,0 0 16,10 0-16,25 0 16,0 0-1,-9 0-15,1 0 16,-18 0 0,0 8-16,-18 10 0,1 8 15,-26 34-15,-9 27 16,-18-9-16,18-43 15</inkml:trace>
  <inkml:trace contextRef="#ctx0" brushRef="#br0" timeOffset="125246.5">2926 12236 0,'-8'0'0,"-1"0"0,9 0 16,0 17-1,0 0-15,-9 18 16,1 8-16,-1 1 16,0-1-16,-8-8 15,8-9-15,1-9 16,-1-8-16,9-1 16,0-8-16,0 0 15,0-8 1,0-1-16,0-17 15,9 0-15,8 0 16,0 0-16,1 9 16,-1-1-16,0 10 15,1 8-15,-1 0 16,-8 8-16,8 10 16,-8-1-1,0 0-15,-1-8 16,1 0-16,-9-1 15,0-8-15,17-8 16,9-18-16,0 0 16,0 0-16,1 8 15,-1 1-15,0 0 16,-9 17 0,-8 0-16,-1 0 15,1 17-15,8 0 16,1 1-16,-1-1 15,1 0-15,8 1 16,-9-10-16</inkml:trace>
  <inkml:trace contextRef="#ctx0" brushRef="#br0" timeOffset="125648.42">3899 12236 0,'0'0'0,"0"0"16,0 0-16,0 0 15,-9 0-15,1 0 16,-1 0-16,0 0 16,1 0-1,-10 0-15,1 0 16,-9 8-16,-9 1 16,0 8-16,1 1 15,-1 8-15,9 0 16,8 0-16,1 0 15,8-9-15,9-8 16,0-1-16,0 1 16,18-18-1,-1 1-15,0-10 16,1 1-16,-1 0 16,-8-1-16,0 18 15,-1 0-15,1 0 16,0 9-16,8 8 15,0 1-15,1-1 16,-1 0 0,9 1-16,0-1 15,-17-8-15</inkml:trace>
  <inkml:trace contextRef="#ctx0" brushRef="#br0" timeOffset="125897.25">3977 12279 0,'0'0'0,"0"0"0,0 0 16,0 0-16,0 0 16,0 0-16,0 0 15,9 0 1,8 0-16,18 0 15,0-9-15,17 1 16,0-1-16,-9 0 16,-8 1-16,-18 8 15</inkml:trace>
  <inkml:trace contextRef="#ctx0" brushRef="#br0" timeOffset="126129.32">4107 12089 0,'0'0'0,"0"0"0,0 0 15,0 17-15,-8 18 16,-1 16-16,9 19 16,0-10-16,0-8 15,0-8 1,9-18-16,-1 0 15,18 0-15,18-9 16,-9-8-16,-18-9 16</inkml:trace>
  <inkml:trace contextRef="#ctx0" brushRef="#br0" timeOffset="126446.83">4411 12244 0,'0'0'0,"0"0"15,0 0-15,0 0 16,0 0-16,0 9 16,9 8-16,8 18 15,1 0-15,-10 8 16,1-17 0,0 9-16,-9-9 15,0 0-15,-9-9 16,0-8-16,1-1 15,-1 1-15,0-9 16,9 0-16,0 0 16,0-9-16,0-17 15,26-17-15,9 0 16,0-1 0,17 10-16,0-1 15,-26 26-15</inkml:trace>
  <inkml:trace contextRef="#ctx0" brushRef="#br0" timeOffset="126636.59">4828 12288 0,'0'0'0,"0"0"0,0 0 15,0 0-15,0 17 16,0 0-16,9 9 15,0 0-15,-9 0 16,8 9-16,-8-9 16,0-17-1</inkml:trace>
  <inkml:trace contextRef="#ctx0" brushRef="#br0" timeOffset="126796.84">4802 11933 0,'0'0'0,"0"0"16,0 8-16,9 10 15,-1 8-15,10 8 16,-9-8-16</inkml:trace>
  <inkml:trace contextRef="#ctx0" brushRef="#br0" timeOffset="127070.41">5367 12123 0,'0'0'0,"0"0"0,0 0 15,0 0-15,0 0 16,0 0-16,-9 9 16,-17 17-16,-9 17 15,-8 18-15,-1 8 16,-8-8 0,17-18-16,18 0 0,-9-17 15,17-8 1</inkml:trace>
  <inkml:trace contextRef="#ctx0" brushRef="#br0" timeOffset="127230">5054 12262 0,'0'0'0,"0"0"0,9 0 16,8 17-1,18 18-15,8 17 16,9 0-16,18 8 15,-18-25-15</inkml:trace>
  <inkml:trace contextRef="#ctx0" brushRef="#br0" timeOffset="127684.76">6608 11387 0,'0'0'0,"0"0"0,0 0 16,0 0 0,0 17-16,0 9 15,0 9-15,9 26 16,0 8-16,-9 0 15,0 9-15,0 0 16,-9-26-16,0-9 16,1-17-16,-1-8 15,9-10 1,0-8-16,0-8 16,0-1-16,0 0 15</inkml:trace>
  <inkml:trace contextRef="#ctx0" brushRef="#br0" timeOffset="127835.87">6565 11430 0,'0'0'0,"0"0"15,-9 9-15,1 8 16,-1 18-16,-8 0 16,-1 8-16,1 0 15,17-17-15,8-17 16,-8 0-16</inkml:trace>
  <inkml:trace contextRef="#ctx0" brushRef="#br0" timeOffset="127949.07">6695 11465 0,'0'0'0,"0"0"0,9 0 16,8 17-16,18 1 16,0 8-16,8 17 15,1 9-15,-18-26 16</inkml:trace>
  <inkml:trace contextRef="#ctx0" brushRef="#br0" timeOffset="128380.53">6157 12288 0,'0'0'0,"0"0"16,0 0-16,0 0 15,0 17-15,17 9 16,1 9-16,-1 8 16,9 0-16,-9-17 15,-8 0-15,0-8 16,-1-10-16,1 1 16,-9-9-1,0 0-15,17-17 16,1-27-16,-1-16 15,1-10-15,-1 18 16,9 26-16,9 0 16,-18 18-16</inkml:trace>
  <inkml:trace contextRef="#ctx0" brushRef="#br0" timeOffset="128792.45">6565 12530 0,'0'0'0,"0"0"16,0 0-16,0 0 15,0 0 1,0-8-16,0 8 16,0-9-16,9 0 15,-1 1-15,10-1 16,-1-8-16,0 8 15,1-17-15,-10 9 16,1-1-16,0 1 16,-1 0-16,-8-1 15,-8 10 1,-1-1-16,0 0 16,1 9-16,-1 0 15,0 0-15,1 0 16,-1 18-16,0-1 15,9 9-15,0 0 16,0 0-16,9 0 16,8 0-1,1-9-15,43 9 16,-18-8-16</inkml:trace>
  <inkml:trace contextRef="#ctx0" brushRef="#br0" timeOffset="129262.31">7077 12253 0,'0'0'0,"0"0"0,0 0 15,0 0 1,0 0-16,-8 0 16,-1 0-16,0 0 15,1 0-15,-10 9 16,-8 8-16,0 18 16,9 8-16,-9-8 15,8 8-15,18-8 16,0-9-1,18 0-15,-1 0 16,9-18-16,0 10 16,-9-10-16</inkml:trace>
  <inkml:trace contextRef="#ctx0" brushRef="#br0" timeOffset="129478.97">7129 12262 0,'0'0'0,"0"0"0,0 0 15,18 0-15,-1 0 16,18 0-16,8-9 16,9 0-1,9-17-15,-17 9 16,-18 8-16,0 1 15,-18 8-15</inkml:trace>
  <inkml:trace contextRef="#ctx0" brushRef="#br0" timeOffset="129678.96">7546 11933 0,'0'0'0,"0"0"15,0 0-15,-8 0 16,-1 0-16,-9 0 16,1 17-1,-9 9-15,0 9 16,0 8-16,9 9 15,-1 9-15,1 16 16,8-7-16,-8-10 16,17-16-16,8-1 15,10-17 1,-1 0-16,1-17 16,-10-1-16</inkml:trace>
  <inkml:trace contextRef="#ctx0" brushRef="#br0" timeOffset="130196.33">7702 12288 0,'0'0'0,"-8"0"0,-1 17 15,0 9 1,9 9-16,0-1 16,0 1-16,0-9 15,9-9-15,8 9 16,-8-17-16,9 0 15,-10-1-15,1 1 16,0-9-16,-1 0 16,-8 0-1,0 0-15,0-9 16,0 1-16,0-1 16,-8 0-16,-1 1 15,9-1-15,0 9 16,0-9-16,0 9 15,0-8-15,0-1 16,0 9 0,9 0-16,-1 0 15,1 0-15,8 0 16,1 9-16,-1-1 16,0 10-16,1-10 15,-10 1 1,1 0-16,0-1 15,0 1-15,-9 0 16,0-9-16,0 0 16,0 0-16,0 0 15,0 0-15,0-9 16,26-26-16,17-25 16,44-10-16,-9 18 15,-52 35-15</inkml:trace>
  <inkml:trace contextRef="#ctx0" brushRef="#br0" timeOffset="131379.41">2961 13015 0,'-9'-8'0,"1"-1"16,-1 0-16,0 9 15,9 0-15,0 0 16,0 0-16,0 0 16,18 18-1,17-1-15,8 18 16,26-1-16,10 1 16,7-9-16,36 0 15,17-9 1,9-8-16,8-1 0,-9-8 15,-25 18 1,-9 8-16,0 8 16,-26 10-16,-27-10 15,-7 1-15,-19-9 16,-8 0-16,-8-9 16,-10-8-16,1 0 15,0-1-15,-1 1 16,-8-9-16,9 0 15,8-9 1,10-8-16,25-26 16,34-18-16,36-8 15,34-9-15,44-9 16,17 18-16,9 17 16,0 0-16,-9 17 15,9 1-15,-9-1 16,-70 18-1,-51-1-15,-44 18 16,-17 0-16,-18 0 16,-8 0-16</inkml:trace>
  <inkml:trace contextRef="#ctx0" brushRef="#br0" timeOffset="143810.6">5254 13526 0,'0'0'0,"0"0"0,0 0 0,0 0 0,0 0 15,0 0-15,0 0 16,0 0-16,8 18 16,10 8-16,-1 25 15,9 10-15,-8-18 16,-1-17-16,-8 0 15,-1-8-15,1-10 16,0 1-16,-9 0 16,0-1-1,0-16-15,17-10 16,9-25-16,17-9 16,10 0-16,-27 26 15</inkml:trace>
  <inkml:trace contextRef="#ctx0" brushRef="#br0" timeOffset="144377.38">5775 13682 0,'0'0'0,"0"0"0,0 0 15,0 9-15,0-9 16,0 0-16,0 8 16,17 10-16,0-1 15,18 0-15,0 1 16,8-10-16,-8 1 16,8-9-16,-8-9 15,0-8-15,-9-9 16,0 0-1,-17 0-15,-1 0 16,-16 9-16,-1-1 16,-17 1-16,0 17 15,-9 0-15,-8 9 16,-1 17-16,10 8 16,16 10-16,1-1 15,17 0 1,0-8-16,17-9 15,9 0-15,18 0 16,-1-17-16,-17-1 16</inkml:trace>
  <inkml:trace contextRef="#ctx0" brushRef="#br0" timeOffset="144727.82">6600 13535 0,'0'0'0,"0"0"0,0 0 15,0 0 1,0 0-16,-9 0 16,0 0-16,1 0 15,-1 0-15,-17 0 16,0 17-16,0 1 15,0-1-15,0 9 16,0 8-16,8 1 16,1-9-1,17 0-15,0 0 16,9-9-16,8 9 16,0-8-16,18 8 15,0-18-15,17 1 16,-17 0-16,-27-1 15</inkml:trace>
  <inkml:trace contextRef="#ctx0" brushRef="#br0" timeOffset="144930.22">6704 13544 0,'0'0'0,"0"0"15,0 0 1,0 0-16,17 0 16,9 8-16,9-8 15,17 9-15,18-9 16,-18 0-16,-18 0 16,-16 0-16</inkml:trace>
  <inkml:trace contextRef="#ctx0" brushRef="#br0" timeOffset="145197.81">6912 13318 0,'0'0'0,"0"0"15,0 0-15,-8 18 16,-1 25-16,0 18 15,1 25 1,-1 9-16,-9 1 16,10-10-16,8-25 15,17 0-15,1-18 16,-1-17-16,18 0 16,-1-17-16,-8-9 15,-8 0-15</inkml:trace>
  <inkml:trace contextRef="#ctx0" brushRef="#br0" timeOffset="145729.9">7320 13691 0,'0'0'0,"0"0"15,-8 0-15,-1 17 16,-8 0-16,-1 18 16,10 0-16,8-1 15,0 10 1,8-10-16,10-8 15,-1 0-15,0-17 16,9 0-16,1-9 16,-1-9-16,0 0 15,-9-8-15,-8-9 16,-1-9-16,-16 1 16,-10-1-1,1 18-15,0-1 16,-9 18-16,-1 0 15,10 0-15,0 9 16,8 0-16,9-9 16,0 0-16,0 0 15,17-9-15,18 0 16,9-8-16,-1 0 16,0-1-1,10 1-15,-10 17 16,0 0-16,1 17 15,-10 18-15,1 0 16,-9 8-16,0 0 16,-8-8-16,-10-9 15,1 0-15,0-17 16,-1-1 0,-8 1-16,0-9 15,0-9-15,18-8 16,25-52-16,18-27 15,26 10-15,-35 51 16</inkml:trace>
  <inkml:trace contextRef="#ctx0" brushRef="#br0" timeOffset="157609.98">14024 10590 0,'0'0'0,"0"0"0,0 0 0,-8 0 16,-1 18-16,-17 8 16,-18 26-1,-16 8-15,-10 1 16,1-9-16,-9 0 16,17-9-16,9-8 15,17-9-15,0 0 16,18-18-16,-1 1 15,10 0-15,-1-1 16,9 1 0,0 0-16,0-1 15,17 10-15,1-1 16,17 9-16,17 9 16,8-10-16,1 1 15,-9 0-15,-8-8 16,-10-1-16,1-8 15,-9-1-15,-8 1 16</inkml:trace>
  <inkml:trace contextRef="#ctx0" brushRef="#br0" timeOffset="158242.69">14615 10911 0,'-9'0'0,"0"0"0,1 0 16,-1 0-16,0 0 16,1 0-16,-1 0 15,0-9-15,1 0 16,-1 1-1,-8-1-15,-9 0 16,-1 9-16,1 0 16,-8 0-16,-1 0 15,0 9 1,0 0-16,1-1 0,16 10 16,1-1-16,0 18 15,-1-1 1,10 1-16,8 0 15,0-1-15,0-8 16,17 0-16,0-8 16,1-10-16,-1 1 15,0-9-15,9-9 16,9-8-16,9-9 16,-18-9-1,0 18-15,-18 0 16,1-1-16,0 10 15,-1-1-15,-8 0 16,0 9-16,0 0 16,0 0-16,0 0 15,9 18 1,0 16-16,8 1 16,1 0-16,-1 8 15,0-17-15,1 0 16,-1 0-16,9-18 15,-9 1-15,-8-9 16</inkml:trace>
  <inkml:trace contextRef="#ctx0" brushRef="#br0" timeOffset="158557.92">14780 10521 0,'0'0'0,"0"0"0,0 0 16,0 0-16,0 0 16,0 0-16,0 0 15,0 0-15,0 9 16,0 8-16,8 18 15,1 17-15,0 26 16,8 34 0,1 18-16,-1-26 15,0 9-15,9-1 16,0 1-16,-17-18 16,0-43-16</inkml:trace>
  <inkml:trace contextRef="#ctx0" brushRef="#br0" timeOffset="162779.53">15891 10547 0,'0'0'0,"0"0"0,0 0 0,0 0 15,0 0-15,0 0 16,-8 26-16,-10 17 16,-17 9-16,-8 26 15,-18 35 1,1-1-16,-1 1 15,9-18-15,17 0 16,0-17-16,9-17 16,9-9-16,-1-26 15,18 0-15,9-17 16</inkml:trace>
  <inkml:trace contextRef="#ctx0" brushRef="#br0" timeOffset="163098.09">15318 10763 0,'0'0'0,"0"0"0,0 0 0,0 0 15,0 0 1,18 18-16,16-1 15,10 18-15,8 25 16,17 18-16,1 9 16,-9-9-16,-18-17 15,0-1-15,-8-8 16,-9-9 0,0-8-16,-17-9 0,0-9 15,-1 1 1,1-10-16,0 1 15,-1-9-15</inkml:trace>
  <inkml:trace contextRef="#ctx0" brushRef="#br0" timeOffset="164658.01">16117 10763 0,'0'0'0,"0"0"0,0 0 16,0 0-16,0 0 15,9 0-15,8-8 16,18-1-16,17 0 15,0 1-15,9-1 16,-18 1 0,1-1-16,-1 9 15,1 0-15,-27 9 16</inkml:trace>
  <inkml:trace contextRef="#ctx0" brushRef="#br0" timeOffset="164911.17">16464 10443 0,'0'0'0,"0"0"16,0 0-16,0 0 16,0 0-16,0 0 15,0 0-15,0 26 16,0 17-16,-8 27 15,-1 16 1,0 27-16,1 8 16,-1-26-16,9-17 15,9-8-15,-1-44 16</inkml:trace>
  <inkml:trace contextRef="#ctx0" brushRef="#br1" timeOffset="208570.21">17472 11058 0,'0'0'0,"0"0"0,0 0 16,0 0-16,8 0 15,18 0-15,9 0 16,17-9-16,0 1 16,9 8-16,-17-9 15,-1 9-15,0 0 16,-8 0-16,0 0 16,0 9-16,-27-1 15</inkml:trace>
  <inkml:trace contextRef="#ctx0" brushRef="#br1" timeOffset="208802.67">17524 11292 0,'0'0'0,"0"0"0,0 0 16,0 0-16,17 0 15,9 0-15,18 0 16,16 0 0,10 8-16,-1-8 15,1 0-15,17 0 16,0 0-16,-53 0 16</inkml:trace>
  <inkml:trace contextRef="#ctx0" brushRef="#br1" timeOffset="209185.58">19252 10798 0,'0'0'0,"0"0"0,0 0 0,0 0 16,0 0-1,0 0-15,0 0 16,0 0-16,0 0 16,-9 0-16,1 17 15,-19 18-15,-16 34 16,0 18-16,-9 8 15,8-17 1,1 9-16,8-9 16,0-9-16,9-17 15,9-9-15,-1-17 16,1 0-16,0-8 16,17-10-16</inkml:trace>
  <inkml:trace contextRef="#ctx0" brushRef="#br1" timeOffset="209474.38">18540 10885 0,'0'0'0,"0"0"0,0 0 16,0 0-16,0 0 15,17 0-15,9 17 16,9 9-1,17 17-15,18 27 16,8-1-16,-9 18 16,9 8-16,0 0 15,-17-17-15,-9-9 16,-8-8-16,-9-18 16,-9-8-16,-9-9 15,-8-18 1,-1 1-16,1 0 15,-9-9-15</inkml:trace>
  <inkml:trace contextRef="#ctx0" brushRef="#br1" timeOffset="209894.34">19339 10625 0,'0'0'0,"0"0"15,0 0 1,0 0-16,8 0 16,10 0-16,17 0 15,8 0-15,9 0 16,18 0-16,8 0 15,9 0-15,-27 0 16,1-9-16,-9 1 16,-34 8-1</inkml:trace>
  <inkml:trace contextRef="#ctx0" brushRef="#br1" timeOffset="210119.98">19512 10391 0,'0'0'0,"0"0"0,0 0 16,0 0-16,0 9 16,9 17-16,0 26 15,-1 17-15,1 18 16,-9 8-16,-9-9 15,18 18-15,9-17 16,-10-52-16</inkml:trace>
  <inkml:trace contextRef="#ctx0" brushRef="#br1" timeOffset="210690.46">20581 10833 0,'0'0'0,"0"0"0,0 0 15,0 0-15,0 0 16,-9 0-16,-9 17 16,-34 9-16,-17 26 15,-18 9-15,18-18 16,-1 0-16,18-17 16,9 0-16,8 0 15,9-8 1,8-10-16,1 10 15,8-1-15,9 0 16,9 0-16,8 18 16,18 0-16,26 17 15,8-9-15,-8 0 16,9-8-16,-10-9 16,-7 0-16,-36-9 15</inkml:trace>
  <inkml:trace contextRef="#ctx0" brushRef="#br1" timeOffset="211201.61">20997 11119 0,'0'0'0,"0"0"0,0 0 0,0 0 15,0 0-15,0 0 16,-8-9 0,-1 0-16,-8 1 0,-1-1 15,-8 0 1,-17 9-16,-9 0 16,8 18-16,1-1 15,8 9-15,0 0 16,9 9-16,9-10 15,0 1 1,17 0-16,0-8 16,0-1-16,17-8 15,0-1-15,18-8 16,8-8-16,10-18 16,-10 8-16,-17 1 15,0 0-15,-17 8 16,-1 9-16,1 0 15,0 0 1,-9 0-16,0 17 0,8 1 16,1 16-1,9 18-15,-1 9 16,0-18-16,1-8 16,-1-9-16,0-9 15,9-8-15,0 0 16</inkml:trace>
  <inkml:trace contextRef="#ctx0" brushRef="#br1" timeOffset="211468.69">21301 10642 0,'0'0'0,"0"0"0,0 0 16,0 18-16,0 25 15,9 43-15,0 36 16,-1 8-16,1 8 16,-18 9-16,1-25 15,-1-10-15,9-34 16,9-60-1</inkml:trace>
  <inkml:trace contextRef="#ctx0" brushRef="#br1" timeOffset="-184848.82">18288 10434 0,'0'0'0,"0"0"0,-9 0 15,1 0-15,-1 0 16,0 0-16,1 0 16,-1 0-1,0 0-15,1 0 16,-1 0-16,0 9 15,0 17-15,-17 35 16,0 25-16,-26 53 16,-9 43-1,9-9-15,9 0 0,0-8 16,8-27-16,-9 1 16,10-9-1,-1-35-15,0-26 16,18-17-16,-1-17 15,10-9-15,-1-9 16,9-8-16,0 0 16,0-1-16,9-8 15</inkml:trace>
  <inkml:trace contextRef="#ctx0" brushRef="#br1" timeOffset="-182587.31">17741 11032 0,'0'0'0,"0"0"0,-9 0 0,9 0 16,0 0-1,0 0-15,0 0 16,0 0-16,0 0 15,0 0-15,0 0 16,0 0-16,0 0 16,18 0-16,-1 0 15,9 0-15,35 9 16,8-1 0,1-8-16,-1-8 15,-8-1-15,-9 9 16,-8 0-16,-18-9 15,0 9-15,0 0 16,-9 0-16,0 0 16,-8 0-16,8 9 15,10 8 1,-10 1-16</inkml:trace>
  <inkml:trace contextRef="#ctx0" brushRef="#br1" timeOffset="-182173.91">17828 11335 0,'0'0'0,"0"0"16,0 0-16,0-9 16,0 9-16,0-8 15,0 8-15,0 0 16,0 0-16,8-9 15,1 9-15,8-9 16,1 1 0,17 8-16,8-9 15,26 9-15,1 0 16,17-9-16,0 9 16,-1-8-1,10 8-15,-44 8 16</inkml:trace>
  <inkml:trace contextRef="#ctx0" brushRef="#br1" timeOffset="-177150.51">22222 9889 0,'0'0'0,"0"0"0,0 0 0,0 0 15,0 0-15,0 0 16,0 0-1,0 0-15,0 0 16,-9 8-16,0 18 16,-25 35-16,-18 34 15,8 1-15,9-1 16,1 0-16,8-17 16,8-17-16,1-18 15,17-17 1,0-9-16,0-8 15</inkml:trace>
  <inkml:trace contextRef="#ctx0" brushRef="#br1" timeOffset="-176849.93">21909 9906 0,'0'0'0,"0"0"16,0 0-16,0 0 15,0 0-15,0 0 16,0 17-16,17 27 16,27 42-1,8 1-15,9 0 16,8-1-16,1-8 15,-9-17-15,8-1 16,0 1-16,-16-18 16,-27-17-16,17 0 15,-8 0-15</inkml:trace>
  <inkml:trace contextRef="#ctx0" brushRef="#br1" timeOffset="-168415.95">22248 10919 0,'0'0'0,"-9"0"0,0 0 0,1 0 16,-1 0-16,0 0 15,9 0-15,-8 0 16,-1 0-16,0 0 16,-8 18-16,-9 8 15,-9 17-15,9 9 16,9 9 0,-1-18-16,10 0 15,8-8-15,0-9 16,8-9-16,1-8 15,0-1-15,8-8 16,0-8-16,1-1 16,8 0-16,-9 9 15,1 0-15,-1 0 16,0 9 0,1 8-16,8 1 15,0-1-15,9-8 16,-1-1-16,1 1 15,8 0-15,-16-18 16,-1-8-16,0-9 16,0 0-1,-9-26-15,-8 0 16,-18 9-16,0 8 16,1 18-16,-1 17 15,0-9-15,9 9 16</inkml:trace>
  <inkml:trace contextRef="#ctx0" brushRef="#br1" timeOffset="-167935.19">22804 11041 0,'0'0'0,"0"0"0,0 0 15,0 0-15,0 0 16,0 0-16,0 0 15,8 17 1,1 0-16,8 1 16,1 8-16,-10 8 15,1 1-15,0-1 16,-1-8-16,-8 0 16,0-8-16,0-10 15,0 1-15,0 0 16,0-1-16,0-8 15,0 0 1,0-8-16,0-10 16,0-16-16,26-27 15,0 1-15,1 8 16,16 8-16,0 10 16,-25 25-16</inkml:trace>
  <inkml:trace contextRef="#ctx0" brushRef="#br1" timeOffset="-167477.61">23220 11075 0,'0'0'0,"0"0"0,0 0 15,0 0-15,0 0 16,0 0-16,0 18 16,-8-1-1,8 9-15,0 9 16,0-1-16,8-8 15,10 0-15,-1 0 16,0-17-16,1-1 16,-1 1-16,1-18 15,-1 1-15,9-18 16,0 0 0,-17-17-16,-18 8 15,0 0-15,1 9 16,-10 9-16,1 0 15,0 8-15,8 9 16,9 0-16,0 0 16,0-9-16,0 9 15</inkml:trace>
  <inkml:trace contextRef="#ctx0" brushRef="#br1" timeOffset="-167113.18">23646 10919 0,'0'0'0,"0"0"0,0 0 16,0 0-16,0 0 15,-9 18-15,9-1 16,0 18-16,-8 8 16,-1 0-16,9 1 15,-9-18 1,9 0-16,0-9 16,0-8-16,0-1 15,0 1-15,0-9 16,0 0-16,0-9 15,0-8-15,9-9 16,8-9 0,-8 18-16,8 0 15,-8-1-15,0 10 16,-1 8-16,1 0 16,0 0-16,-1 17 15,1 0-15,0 18 16,-1-9-1,1 0-15,0 0 16,8 0-16,9 0 16,9-18-16,-18 1 15</inkml:trace>
  <inkml:trace contextRef="#ctx0" brushRef="#br1" timeOffset="-166632.55">24271 10971 0,'0'0'0,"0"0"16,0 0-16,0 0 15,0 0-15,0 0 16,-9 0-16,1 0 16,-1 0-16,-8 0 15,-9 18-15,-9 8 16,0 8-16,18 1 15,-1-9 1,10 0-16,8-9 16,0-8-16,0 0 15,8-1-15,10-8 16,-1 0-16,18 0 16,0 0-16,-1 0 15,1 18 1,9 16-16,-1 27 15,-8 25-15,-9 10 16,-18-10-16,-8-16 16,-8-10-1,-18 1-15,-9-1 0,-8-16 16,-1-18-16,1-18 16,-1-8-1,1-8-15,-1-18 16,18-9-16,18-26 15,25-34-15,61-43 16,165-183-16</inkml:trace>
  <inkml:trace contextRef="#ctx0" brushRef="#br1" timeOffset="-163516.41">18262 11985 0,'0'0'0,"0"0"16,0 0-16,0 0 15,0 0-15,-9 0 16,1 8-16,-1 10 16,-8-1-16,-10 9 15,1 17-15,-8 27 16,-10 33-1,10 1-15,7-17 16,1 0-16,9 17 16,0 17-16,17-9 15,-9-8-15,9 18 16,17-10-16,1-8 16,16-9-16,10 1 15,8-10-15,0-8 16,18-17-1,34 8-15,-35-34 16</inkml:trace>
  <inkml:trace contextRef="#ctx0" brushRef="#br1" timeOffset="-162931.99">20051 12002 0,'0'0'0,"0"0"0,0 0 16,0 0-16,0 0 16,0 0-16,8 9 15,1 8 1,9 0-16,-1 9 16,18 9-16,-1 17 15,10 8-15,-1 18 16,1 9-16,-1 8 15,-8 18-15,-9 17 16,-17-9 0,-9 35-16,-18 8 15,-8-16-15,-17 8 16,-9-1-16,-18-16 16,-8 34-16,-52 217 15</inkml:trace>
  <inkml:trace contextRef="#ctx0" brushRef="#br1" timeOffset="-160683.66">20997 12626 0,'0'0'0,"0"-9"0,0 9 16,0 0-16,0 0 16,-8-9-16,-1 9 15,0 0-15,1 0 16,-1 0-16,-17 18 15,8-1 1,-8 26-16,0 26 16,9 18-16,8-9 15,18-9-15,8-8 16,18 0-16,0-18 16,-9-26-16</inkml:trace>
  <inkml:trace contextRef="#ctx0" brushRef="#br1" timeOffset="-160085.7">23229 12626 0,'0'0'0,"0"0"16,0 0-16,0 0 16,9 0-1,8 0-15,0 17 16,18 0-16,9 26 15,-1 18-15,-17 0 16,-17 17-16,-9 8 16,-35 27-16,-26 17 15,0-18-15,35-60 16</inkml:trace>
  <inkml:trace contextRef="#ctx0" brushRef="#br0" timeOffset="-144120.7">11905 11837 0,'0'0'0,"0"0"16,0 0-16,-8 0 15,-1 0-15,0 0 16,1 0-16,-1 0 15,0 0 1,1 0-16,-1 0 16,-8 0-16,-9 18 15,-1 8-15,-7 8 16,-1 18-16,9 9 16,0 8-16,9 9 15,8 17-15,9-8 16,17-18-1,9-8-15,9 0 16,34-9-16,10-26 16,-53-18-16</inkml:trace>
  <inkml:trace contextRef="#ctx0" brushRef="#br0" timeOffset="-143500.46">14016 11820 0,'0'0'0,"0"0"16,0 0-16,0 0 16,17 0-16,0 17 15,9 18 1,9 0-16,-9 8 16,0 9-16,-8 0 15,-10 0-15,-16 0 16,-1 17-16,-17 0 15,8 1-15,-8-10 16,9-34 0</inkml:trace>
  <inkml:trace contextRef="#ctx0" brushRef="#br0" timeOffset="-143021.71">14641 11759 0,'0'0'0,"0"0"15,0 0-15,0 0 16,0 0-16,-9 0 16,0 0-16,1 0 15,-1 18-15,-17 16 16,0 18-16,-9 18 15,1-1 1,-1 35-16,0 26 16,18 0-16,8 34 15,18 18-15,17-17 16,17-1-16,18-8 16,-9-43-16,9-27 15,8-16-15,27-27 16,-9-34-1,-61-9-15</inkml:trace>
  <inkml:trace contextRef="#ctx0" brushRef="#br0" timeOffset="-142596.39">16126 11907 0,'0'0'0,"0"0"0,0 0 15,0 0-15,0 0 16,0 0-16,17-9 16,9 9-16,9 0 15,0 17-15,17 9 16,0 9 0,0 17-16,0 17 15,0 35-15,0 35 16,-8 34-16,-27 17 15,-17-8-15,-9 9 16,-25 8 0,-18-8-16,-27-27 15,-7-43-15,51-77 16</inkml:trace>
  <inkml:trace contextRef="#ctx0" brushRef="#br0" timeOffset="-115887.12">23090 4978 0,'0'0'0,"0"0"0,0 26 0,17 69 16,1 44-16,8 60 15,0 44-15,0 16 16,-17 27-16,-1-17 16,-8-1-16,-8-8 15,-10-17-15,1-10 16,0-25 0,-1-43-16,1-27 15,8-25-15,0-9 16,1-9-16,8-17 15,0-17-15,0-9 16,0-9-16,0 0 16,0-17-16,0 0 15,0 0 1,0-8-16,0-1 16,0 0-16,17 1 15,1-1-15,25 0 16,26 9-16,36-9 15,25-8-15,35-18 16,0-8-16,-26-9 16,0 0-1,8 9-15,-8 0 16,-17-1-16,-9 18 16,-18 0-16,-17 0 15,-17 9-15,-17 0 16,-1 8-16,-8 26 15,0 9-15,-9 9 16,-18 8 0,1 44-16,0 17 15,-9-9-15,0 17 16,0 27-16,0-1 16,0 10-16,0 25 15,0 0-15,8 9 16,1 17-16,0 0 15,-9 0 1,8 1-16,-8-1 16,9-9-16,-9 10 15,9-1-15,-9 9 16,0-1-16,-9-7 16,9-1-16,-9 9 15,1-9 1,-1 0-16,0 0 15,-8 0-15,0 9 16,-1-9-16,1 9 16,8-17-16,0 8 15,1-17-15,-1-9 16,9-17-16,0-26 16,0-18-16,9-17 15,8-17-15,1-8 16,-1-18-1,0-26-15,-8-26 16,0-18-16</inkml:trace>
  <inkml:trace contextRef="#ctx0" brushRef="#br0" timeOffset="-113742.05">23733 5169 0,'0'0'0,"0"0"0,0 0 15,0 0-15,0 0 16,0 17-16,8 9 16,10 9-16,-10 17 15,1 0-15,0 0 16,-9 8-1,-9 1-15,9-18 16,0 0-16,-9-17 16,9-8-16,0-10 15,0 1-15,0-9 16,0-9-16,0-17 16,0-17-1,18-18-15,17-17 16,8 9-16,-8 17 15,8 9-15,1 8 16,-10 9-16,-16 18 16</inkml:trace>
  <inkml:trace contextRef="#ctx0" brushRef="#br0" timeOffset="-113238.79">24150 5472 0,'0'0'0,"0"0"0,0 0 16,0 0-1,0 0-15,-9-9 16,9 9-16,0-9 15,0 9-15,0 0 16,0 0-16,0 0 16,0 0-16,0 0 15,9 0-15,8 0 16,0-8-16,18-1 16,0 1-1,8-1-15,-8-17 16,-9 0-16,0 0 15,-17 0-15,-1 9 16,-16-1-16,-1 1 16,-8 0-16,-9 17 15,0 0-15,-1 17 16,1 18 0,9-1-16,0 10 15,17-1-15,0 9 16,26 0-16,0-9 15,0-17-15,9-17 16,-1-1-16,10-16 16,-18 8-16</inkml:trace>
  <inkml:trace contextRef="#ctx0" brushRef="#br0" timeOffset="-112658.53">24697 5238 0,'0'0'0,"0"0"16,0 0-16,0 0 15,0 17-15,0 1 16,8 16-16,-8 10 15,-8-1-15,8-8 16,-9-1 0,0-8-16,9-9 15,0-8-15,0 0 16,0-9-16,0 0 16,0-9-16,0 0 15,18-17-15,8 0 16,8 1-16,-8 7 15,1 1-15,-1 17 16,0 0 0,-9 0-16,-8 9 15,-1 8-15,1 0 16,0 0-16,-1 1 16,1-10-16,-9 1 15,0 0 1,0-9-16,9 0 15,8-9-15,0-8 16,10-9-16,-1 0 16,0 9-16,0-1 15,-9 18-15,-8 0 16,-1 0-16,10 18 16,-1 8-16,1 8 15,-1 1-15,26 17 16,-8-9-1</inkml:trace>
  <inkml:trace contextRef="#ctx0" brushRef="#br0" timeOffset="-112137.39">25452 5472 0,'-9'-9'0,"1"9"16,-1 0-16,9 0 15,-9 0-15,9 0 16,0 0-16,0 0 16,0 0-16,0 0 15,18 0-15,-1-9 16,9 1 0,9-1-16,0-17 15,-1 0-15,-8 0 16,-17 0-16,0 9 15,-18 0-15,0-1 16,-17 18-16,0 0 16,-17 18-16,-1 16 15,10 18-15,8-8 16,8 7 0,18 1-16,9 0 15,8-8-15,18-18 16,17 0-16,44-9 15,-35-8 1</inkml:trace>
  <inkml:trace contextRef="#ctx0" brushRef="#br0" timeOffset="-111625.91">25869 5368 0,'0'0'0,"0"0"0,0 0 15,0 17 1,0 1-16,0 16 16,0 1-16,-9-1 15,1-8-15,8 0 16,0-8-16,0-10 16,0 1-16,0 0 15,0-9-15,0 0 16,0-9-16,8-17 15,10 0-15,-1-9 16,0 18 0,1 0-16,-1 17 15,-8 0-15,-1 0 16,1 8-16,0 10 16,-1-1-16,-8 0 15,0 1-15,0-10 16,0 1-1,0 0-15,0-9 16,0-9-16,9 0 16,9-17-16,16 0 15,-8 9-15,0 0 16,-17-1-16,0 18 16,-1 0-1,1 9-15,0 8 0,8 1 16,1 8-1,-1 0-15,0-9 16,9-8-16,-17-1 16</inkml:trace>
  <inkml:trace contextRef="#ctx0" brushRef="#br0" timeOffset="-111219.64">26399 4883 0,'0'0'0,"0"0"0,0 0 16,0 0-16,0 17 16,8 9-16,1 17 15,8 35-15,1 9 16,-1 0 0,-8-9-16,-1-18 0,1-16 15,-9-10 1,0-8-16,0-17 15,0-1-15,0 1 16,0-9-16,0-9 16,0 1-16,9-1 15,0 0-15,-1 1 16,10 8-16,-1 0 16,0 0-16,1 8 15,-10 10 1,1-1-16,0 0 15,-9 9-15,-9 9 16,-17-9-16,9 0 16,-1-17-16,1-1 15,8 1-15,9-9 16</inkml:trace>
  <inkml:trace contextRef="#ctx0" brushRef="#br0" timeOffset="-110806.61">26824 5480 0,'0'0'0,"0"0"0,0 0 15,0 0-15,0 0 16,0 0 0,9 9-16,8 0 15,18-1-15,-9 1 16,9-18-16,-1 1 15,1-10-15,-9 10 16,0-10-16,-17 1 16,0-9-16,-1 0 15,-16 9 1,-1 0-16,-8-1 16,-9 18-16,-1 0 15,10 9-15,0 8 16,-1 1-16,1 8 15,17 0-15,0 8 16,17 1-16,9-9 16,0 0-1,9-18-15,9 1 16,-1 0-16,0-18 16,10 0-16,-10-8 15,-26 17-15</inkml:trace>
  <inkml:trace contextRef="#ctx0" brushRef="#br0" timeOffset="-110225.33">27380 5281 0,'0'0'0,"0"0"0,0 0 0,0 0 16,17 18-1,1-1-15,-1 18 16,0-1-16,1 1 16,-1-9-16,-8 8 15,-1 1-15,1 8 16,0-17-16,-9 0 16,0-8-1,0-10-15,0 1 16,0 0-16,0-9 15,0-9-15,0-17 16,9-17-16,8-18 16,18 9-16,8-8 15,-17 34-15</inkml:trace>
  <inkml:trace contextRef="#ctx0" brushRef="#br0" timeOffset="-110069.52">28187 5221 0,'0'0'15,"0"0"-15,0 0 0,0 0 16,0 8 0,0 1-16</inkml:trace>
  <inkml:trace contextRef="#ctx0" brushRef="#br0" timeOffset="-109967.25">28292 5437 0,'0'0'0,"0"0"16,0 0-16</inkml:trace>
  <inkml:trace contextRef="#ctx0" brushRef="#br0" timeOffset="-108872.77">25713 6442 0,'0'0'0,"0"0"0,0 0 15,0 0 1,0 0-16,0 0 15,-9 0-15,-8 17 16,-18 9-16,-17 9 16,-18 17-16,-8-9 15,9 0-15,-1-17 16,18 0-16,9 0 16,8-8-1,9-10-15,8 1 16,1 0-16,8-1 15,9 1-15,0-9 16,0 9-16,26 17 16,35 17-16,26 17 15,9 1-15,-18-9 16,0-9-16,-17 1 16,-18-18-1,-17-9-15,0-8 16,-8-1-16,-10 1 15,10-9-15,8-9 16,-9 9-16</inkml:trace>
  <inkml:trace contextRef="#ctx0" brushRef="#br0" timeOffset="-108542.7">25982 6710 0,'0'0'0,"0"0"16,0 0-16,0 0 16,0 0-1,17 18-15,1-1 16,16 18-16,1 8 16,17 9-16,-8 8 15,-1-16-15,-17-1 16,0-17-16,-9 0 15,-8-17 1,0-1-16,-1 1 16,1-9-16,-9-9 15,18-17-15,-1-26 16,9-34-16,9-18 16,17-9-16,0 35 15,-26 52-15</inkml:trace>
  <inkml:trace contextRef="#ctx0" brushRef="#br0" timeOffset="-108276.53">26789 6355 0,'0'0'0,"0"0"0,0 0 16,0 0-16,0 0 15,0 0 1,0 26-16,0 35 16,-8 43-16,-1 26 15,0 8-15,1-17 16,-1-17-16,9-26 16,0-17-16,0-18 15,0-8-15,9-18 16,-1-8-1,1-9-15</inkml:trace>
  <inkml:trace contextRef="#ctx0" brushRef="#br0" timeOffset="-107626.14">27232 6823 0,'-8'-9'0,"-1"1"16,0 8-16,9 0 15,0 0-15,0 0 16,0 0-16,0 17 16,0 0-1,0 18-15,9 8 16,0 0-16,-1 1 15,1-18-15,0-9 16,-1-8 0,1-1-16,-9-8 0,0-8 15,17-10 1,1-8-16,-1 0 16,0 9-16,-8 0 15,0 8-15,8 9 16,1 0-16,16 17 15,-8 9 1,9 9-16,0-9 16,-9 0-16,0 0 15,0-17-15,-17-1 16,-1 1-16,1-9 16,0-9-16,-1-17 15,1-17-15,0-9 16,-9-9-16,0-8 15,0 17-15,8 26 16,1 18 0</inkml:trace>
  <inkml:trace contextRef="#ctx0" brushRef="#br0" timeOffset="-107342.92">27831 6537 0,'0'0'0,"0"0"0,0 0 16,0 0-16,0 0 15,0 0-15,9 17 16,9 1-16,16 16 16,27 1-16,8 0 15,-8-9 1,-9 0-16,-8-9 15,-18 0-15,-9-8 0,-8 8 16,-18 9 0,-17 35-16,-52 43 15,-26 26-15,43-61 16</inkml:trace>
  <inkml:trace contextRef="#ctx0" brushRef="#br0" timeOffset="-100693.53">28630 6788 0,'-8'-8'0,"8"-1"0,0 9 15,0 0-15,0 0 16,0 0-16,0 0 15,0 0-15,8-9 16,10 1-16,16-1 16,19 0-16,-1 9 15,8 0 1,-16 18-16,-1-10 16,-25 1-16</inkml:trace>
  <inkml:trace contextRef="#ctx0" brushRef="#br0" timeOffset="-100507.43">28648 6935 0,'0'0'0,"0"0"0,0 0 0,0 0 16,0 0-16,0 0 15,0 0-15,0 0 16,17 0-16,27 9 15,25 17-15,18 9 16,-44-18 0</inkml:trace>
  <inkml:trace contextRef="#ctx0" brushRef="#br0" timeOffset="-96544.54">29837 6381 0,'-8'0'0,"-1"0"0,9 0 0,-9 0 16,9 0-16,0 0 15,-8 0-15,-1 17 16,-17 1-16,-9 16 16,-8 10-1,-18-1-15,-8 9 16,-1-9-16,18-8 16,9-9-16,8 0 15,0 0-15,18-9 16,-1 1-16,18-1 15,0 9 1,18 17-16,16 9 16,19 9-16,-1-1 15,0 1-15,-9-9 16,1-9-16,-18-17 16,0 0-16,8 0 15,-8-17-15</inkml:trace>
  <inkml:trace contextRef="#ctx0" brushRef="#br0" timeOffset="-95644.83">29976 6693 0,'0'0'0,"-8"-9"0,-1 9 16,9 0-16,0 0 15,0 0-15,0 0 16,0 9-16,-9 8 16,9 9-16,0 18 15,0 25-15,0-9 16,9-16 0,0-1-16,-1-17 15,1 0-15,-9-17 16,0-1-16,0 1 15,0-9-15,0-9 16,17-8-16,1-9 16,-1 0-16,-8 9 15,-1-1 1,1 18-16,0 0 16,8 0-16,1 9 15,8 8-15,0 9 16,-9 0-16,0 0 15,1-8 1,-10-10-16,1 1 16,0 0-16,0-9 15,-1 0-15,1-9 16,0-17-16,-1 0 16,1-17-16,8-9 15,-8 8-15,0 18 16,8 9-16,-8 17 15</inkml:trace>
  <inkml:trace contextRef="#ctx0" brushRef="#br0" timeOffset="-95274.41">30610 6416 0,'0'0'0,"0"0"15,0 0-15,0 0 16,0 0-16,0 0 15,0 0 1,0 8-16,0 36 16,0 42-16,-8 27 15,-10 26-15,10-1 16,-1-34-16,0-9 16,0-17-1,1-17-15,-1-18 0,9-8 16,0-9-1,0-18-15</inkml:trace>
  <inkml:trace contextRef="#ctx0" brushRef="#br0" timeOffset="-94894.75">30888 6823 0,'0'0'0,"0"0"0,0 0 16,0 0-16,0 0 16,0 0-16,0 17 15,0 9 1,0 26-16,9 0 15,0 0-15,-1-9 16,1 1 0,0-18-16,-1 0 0,1-18 15,-9 1-15,0 0 16,0-9-16,0-9 16,17-26-1,9-34-15,9-18 16,35-51-16,-1-1 15,-52 105-15</inkml:trace>
  <inkml:trace contextRef="#ctx0" brushRef="#br0" timeOffset="-94544.23">31322 6485 0,'0'0'0,"0"0"0,0 0 0,0 0 15,0 0-15,0 0 16,0 9 0,0 8-16,18 9 15,-1 9-15,18-1 16,17 10-16,0-10 15,-9-8-15,1 0 16,-18-17-16,-9 0 16,-8-1-1,0 10-15,-18-1 16,-17 26-16,-44 35 16,-25 17-16,-27 9 15,9-8-15,61-53 16</inkml:trace>
  <inkml:trace contextRef="#ctx0" brushRef="#br0" timeOffset="-86510.89">31826 6502 0,'0'0'0,"0"0"0,0 0 0,0 0 15,0 0-15,0 0 16,0 0-16,0 0 16,0 0-16,0 0 15,0-8-15,0-1 16,0 0 0,0 1-16,0 8 15,0-9-15,0 0 16,0 1-16,-9-1 15,1-8-15,8-1 16,0 10-16,0-1 16,0 1-16,0-1 15,0 9-15,0 0 16,0 0 0,26-9-16,17 1 15,18-10-15,17 1 16,-9 0-16,-25 8 15,-18 18-15,-9-1 16</inkml:trace>
  <inkml:trace contextRef="#ctx0" brushRef="#br0" timeOffset="-86245.83">31991 6104 0,'0'0'0,"0"0"16,0 0-16,0 0 16,0 17-1,9 1-15,-9 25 16,-9 18-16,0 8 16,9 0-16,0 9 15,0-17-15,9-18 16,0 0-16,17 1 15,-9-18 1,-8-9-16,-1-8 16</inkml:trace>
  <inkml:trace contextRef="#ctx0" brushRef="#br0" timeOffset="-86093.21">31791 6563 0,'0'0'0,"0"0"16,0 0-16,0 0 15,0 0-15,0 0 16,0-9-16,26 1 15,18-18-15,17-18 16,17 1 0,0 8-16,-17 1 15,-27 17-15,-16 17 16</inkml:trace>
  <inkml:trace contextRef="#ctx0" brushRef="#br0" timeOffset="-85895.61">31878 6225 0,'0'0'0,"0"0"16,0 0-16,17 18 16,10-1-16,33 26 15,10 9-15,-1 17 31,35 44-31,140 199 0</inkml:trace>
  <inkml:trace contextRef="#ctx0" brushRef="#br0" timeOffset="-78793.59">25773 8183 0,'-8'-9'0,"-1"0"0,-8 1 0,-9-10 0,0 1 15,0 0 1,-1-1-16,1 10 16,0 8-16,0 0 15,9 17-15,0 0 16,-1 1-16,18 16 16,0 1-16,9 8 15,8 1-15,1-1 16,-1-9-1,-8-8-15,-1-8 16,1 8-16,-18 0 16,1 0-16,-18 0 15,0 0-15,-9 0 16,0 0-16,9-18 16,17 1-16,9-9 15,0 0 1,0 0-16</inkml:trace>
  <inkml:trace contextRef="#ctx0" brushRef="#br0" timeOffset="-78613.49">25956 8313 0,'0'0'0,"0"0"0,0 8 15,0 9-15,0 18 16,0 17-16,-9 9 15,9 8-15,0-26 16,0-34-16,0 0 16</inkml:trace>
  <inkml:trace contextRef="#ctx0" brushRef="#br0" timeOffset="-78048.42">26199 8269 0,'0'0'0,"0"0"0,0 0 16,0 9-16,0 17 15,0 17 1,0 9-16,-9 0 16,9-9-16,0 1 15,0-18-15,0-9 16,0-8-16,0-1 15,0-8-15,0-8 16,0-10-16,18-16 16,-1-18-1,0 8-15,1 10 16,-1 16-16,0 1 16,1 0-16,-10 17 15,1 0-15,9 8 16,-1 10-16,-8 8 15,-1 8-15,-8 1 16,0-9-16,0 0 16,0-9-1,0-8-15,0 0 16,0-1-16,0-8 16,0 0-16,0 0 15,0 0-15,0 0 16</inkml:trace>
  <inkml:trace contextRef="#ctx0" brushRef="#br0" timeOffset="-73570.66">26069 7957 0,'0'0'0,"0"0"0,0 0 16,0 0-1</inkml:trace>
  <inkml:trace contextRef="#ctx0" brushRef="#br0" timeOffset="-72589.15">26373 8408 0,'0'-9'0,"0"9"0,0 0 15,0-9-15,0 1 16,0-1 0,0 0-16,0 1 15,8-1-15,1 9 16,0 0-16,-1 0 16,1 0-16,8 17 15,1 1-15,-1 16 16,9 1-16,-8 8 15,-10-8 1,1-9-16,0 0 16,-1-9-16,10-8 15,-1 0-15</inkml:trace>
  <inkml:trace contextRef="#ctx0" brushRef="#br0" timeOffset="-70312.32">26876 8313 0,'0'0'0,"0"0"0,0 0 15,0 0 1,0 0-16,0 0 16,0 17-16,9 17 15,0 1-15,-1 8 16,1-8-16,-9-9 16,0-9-16</inkml:trace>
  <inkml:trace contextRef="#ctx0" brushRef="#br0" timeOffset="-70175.71">26842 8122 0,'0'0'0,"0"0"16,0 0-16,0 0 16,0 0-1,0 0-15,0 0 16</inkml:trace>
  <inkml:trace contextRef="#ctx0" brushRef="#br0" timeOffset="-69458.79">27276 7802 0,'0'0'0,"0"0"0,0 0 15,0 0-15,0 8 16,-9 27-16,-17 51 15,0 44-15,0 18 16,8-19 0,18-33-16,18-27 15,-1-26-15,1-17 16,-10-17-16</inkml:trace>
  <inkml:trace contextRef="#ctx0" brushRef="#br0" timeOffset="-69012.43">27528 8287 0,'0'0'15,"0"0"-15,0 0 0,0 0 16,0 0-16,-9 0 15,0 0 1,0 0-16,-17 17 16,-8 0-16,-1 9 15,0 9-15,0-1 16,18 1-16,0-9 16,17 0-16,0-9 15,0-8 1,8 0-16,1-9 15,8 0-15,1-9 16,-1 0-16,9 1 16,0-10-16,-8 10 15,-10-1-15,1 9 16,0 0-16,-1 0 16,1 0-1,0 0-15,8 0 16,1 9-16,16-1 15,10-8-15,-27 9 16</inkml:trace>
  <inkml:trace contextRef="#ctx0" brushRef="#br0" timeOffset="-68627.25">27805 8217 0,'0'0'0,"0"0"0,0 0 0,0 0 16,0 0 0,0 9-16,0 0 15,18 8-15,-1 18 16,9-1-16,0 1 15,-17-1-15,0-8 16,-1 0-16,1 0 16,-9 0-16,0-8 15,0-10 1,0 1-16,0 0 16,0-9-16,0 0 15,0-9-15,0-8 16,9-18-16,8-8 15,18-1-15,8 1 16,-25 26-16</inkml:trace>
  <inkml:trace contextRef="#ctx0" brushRef="#br0" timeOffset="-68081.6">28431 7767 0,'0'0'0,"0"0"16,0 0-16,0 0 16,-9 0-16,0 35 15,-8 42-15,-9 19 16,0 25-1,8 0-15,10-17 16,8-17-16,0-27 16,0-16-16,0-10 15,0-16-15,17-10 16,-8 1-16</inkml:trace>
  <inkml:trace contextRef="#ctx0" brushRef="#br0" timeOffset="-67632.06">28639 8217 0,'0'0'0,"0"0"0,0 0 0,0 0 16,-9 0 0,1 18-16,-1 16 15,0 1-15,9-1 16,0-8-16,0-8 15,9-10-15,0 1 16,-1 0-16,10-9 16,-1-9-16,18-8 15,-9-1-15,9 1 16,-9 0-16,0 17 16,-9 0-1,0 17-15,1 9 16,8 17-16,0 18 15,-17 8-15,-1 1 16,1-10-16,-18-8 16,1-8-16,-1-18 15,0-9-15,1 0 16,-10-8 0,-8-1-16,0-16 15,-9-10-15,1-7 16,-1-1-16,18 8 15,8 1-15,9 17 16</inkml:trace>
  <inkml:trace contextRef="#ctx0" brushRef="#br0" timeOffset="-67485.72">29568 8624 0,'0'0'0,"0"0"0,0 0 16,-8 18-16,-10 16 16,1 1-1</inkml:trace>
  <inkml:trace contextRef="#ctx0" brushRef="#br0" timeOffset="-66464.87">26095 9612 0,'0'0'0,"0"0"16,0 0 0,0 0-16,0 0 15,-9 0-15,0 17 16,-25 18-16,-36 17 15,-8-1-15,-9 1 16,18-8-16,8-1 16,9-17-16,17 0 15,18-9-15,-1-8 32,1 8-32,17 1 0,0 8 15,26 8-15,17 18 16,27-8-16,17-1 15,0 0-15,-18-8 16,-8-9-16,0 0 16,-18-9-16,0-8 15,-17-1 1</inkml:trace>
  <inkml:trace contextRef="#ctx0" brushRef="#br0" timeOffset="-66022.62">26433 9897 0,'0'-8'0,"0"-1"16,0 0-16,0 1 16,0-1-16,0 9 15,0 0-15,0 0 16,0 0-16,9 0 16,8 17-16,1 1 15,17 16-15,-9 18 16,0 18-16,0-10 15,0-8 1,0-8-16,-9-18 16,-8-1-16,0-16 15,-1 0-15,-8-1 16,0-16-16,18-35 16,16-35-16,1-44 15,8-8 1,-16 26-16,-10 35 15,-8 52-15</inkml:trace>
  <inkml:trace contextRef="#ctx0" brushRef="#br0" timeOffset="-65508.82">27336 9317 0,'0'0'0,"0"0"16,0 0-16,0 0 15,0 0-15,0 17 16,9 27-16,0 34 16,0 43-16,-1 44 15,-8 8-15,0 0 16,-8-34 0,-1-10-16,9-16 15,0-26-15,0-35 16,0-18-16,0-8 15,0-17-15,0 0 16,0-1-16</inkml:trace>
  <inkml:trace contextRef="#ctx0" brushRef="#br0" timeOffset="-65009.02">27779 9594 0,'0'0'0,"0"0"0,0 0 15,0 0-15,0 0 16,0 0-16,0 0 15,0 0-15,0 18 16,0 8 0,0 34-16,-8 18 15,-1 26-15,-8 9 16,8-1-16,0-8 16,1-17-16,-1-35 15,0-9-15,1-17 16,8 0-16,0-17 15,0-9 1,0 0-16</inkml:trace>
  <inkml:trace contextRef="#ctx0" brushRef="#br0" timeOffset="-64480.1">27753 9620 0,'0'0'0,"0"0"0,0 0 15,0 0 1,0 0-16,0 0 16,0 18-16,18-1 15,-1 9-15,0 9 16,9-1-16,-8 9 16,8 1-16,0-1 15,0-8 1,0-1-16,0-8 15,-9 0-15,1 0 16,-10-17-16,1 0 16,0-1-16,0 1 15,-1-9 1,1-9-16,8-17 16,1-17-16,-1-9 15,9 0-15,-9 9 16,-8 8-16,0 9 15,-1 9-15,1 0 16,-9 8-16,9 0 16,-9 9-16,0 0 15,0 0-15,0 18 16,9 7 0,-1 36-16,-8 26 0,0 25 15,0-8 1,0-17-16,0-27 15,0-8-15,0-17 16,0-9-16,0-17 16,0-1-16,0-8 15</inkml:trace>
  <inkml:trace contextRef="#ctx0" brushRef="#br0" timeOffset="-64128.19">28457 9447 0,'0'0'0,"0"0"0,0 0 16,0 0-16,8 17 16,10 9-16,-1 35 15,9 34 1,0 9-16,-8 26 16,-1-9-16,-8-17 15,-1-17-15,1-9 16,0-26-16,-1-9 15,1-8-15,0-9 16,-9-18-16</inkml:trace>
  <inkml:trace contextRef="#ctx0" brushRef="#br0" timeOffset="-62435.95">29021 9802 0,'0'0'0,"0"0"0,0 0 15,0 0-15,0 0 16,0 0-16,0 0 16,0 17-16,0 9 15,0 9-15,0 17 16,0 9-16,0-1 15,9-16 1,-1-1-16,-8-17 16,9-9-16,-9-8 15,0 0-15,0-9 16,0 0-16,0-9 16,18-17-1,-1 0-15,0-9 16,-8 9-16,0 9 15,-1 0-15,1 8 16,0 9-16,-1 0 16,10 17-16,8 18 15,0 0-15,0 8 16,0-8 0,0-9-16,0-1 0,-9-7 15,1-10 1,-1 1-16,1-18 15,-1-8-15,9-17 16,0-18-16,-9-18 16,-8 1-16,-9 8 15,-9 18-15,1 8 16,-1 18 0,9 8-16,0 9 15,0 0-15</inkml:trace>
  <inkml:trace contextRef="#ctx0" brushRef="#br0" timeOffset="-62147.4">29646 9646 0,'0'0'0,"0"0"0,0 0 16,18 18-16,16-1 15,1 9-15,17 9 16,9-10-16,-17 1 16,-1 0-16,-8-8 15,-9 8 1,0-9-16,-18 0 16,1 18-16,-26 26 15,-27 17-15,-34 26 16,-43 8-16,51-51 15</inkml:trace>
  <inkml:trace contextRef="#ctx0" brushRef="#br0" timeOffset="-40772.48">25539 11318 0,'0'0'0,"0"0"16,0 0-16,0-9 15,0 0-15,0 1 16,0-1-16,0 0 15,-9 1-15,1 8 16,-1 0 0,0 0-16,1 0 15,-10 17-15,1 9 16,-1 17-16,1 9 16,8 18-16,9-10 15,18-8-15,8 18 16,0-27-16,-17-35 15</inkml:trace>
  <inkml:trace contextRef="#ctx0" brushRef="#br0" timeOffset="-40282.72">26737 11387 0,'0'0'0,"0"0"0,0 0 0,0 0 15,9 0-15,8 9 16,1 17-16,16 8 16,-7 18-16,-1 9 15,-18 26 1,-16 25-16,-1-43 15</inkml:trace>
  <inkml:trace contextRef="#ctx0" brushRef="#br0" timeOffset="-39434.83">27363 10980 0,'0'0'0,"0"0"0,0 0 16,0 0-16,0 0 15,0 17-15,-9 1 16,0 16-16,0 18 16,1 26-16,-18 26 15,0 26-15,0 9 16,0 25-16,-9 1 15,17-18 1,10-8-16,8-1 16,0-17-16,17-17 15,18 0-15,0-26 16,8-26-16,44 0 16,-26-26-16</inkml:trace>
  <inkml:trace contextRef="#ctx0" brushRef="#br0" timeOffset="-38962.44">28431 10937 0,'0'0'0,"0"0"16,0 0-16,0 0 16,17 0-16,0 17 15,18 18-15,0 8 16,17 9 0,0 17-16,18 0 15,-10 27-15,-8 16 16,-17 18-16,-17 26 15,-10 17-15,-25-17 16,-27 0-16,1 0 16,-18-9-16,0 9 15,-17-9-15,35-95 16</inkml:trace>
  <inkml:trace contextRef="#ctx0" brushRef="#br0" timeOffset="-38018.76">29351 11049 0,'0'0'0,"0"0"16,0 0-16,0 0 16,0 0-16,0 0 15,0 0 1,-9 18-16,1-1 15,-1 26-15,-8 18 16,-9 43-16,8 26 16,-8 8-16,9 35 15,-1-8-15,10-18 16,8 9-16,0-9 16,0-25-16,0-18 15,17-9 1,1-17-16,25-26 15,-17-18-15</inkml:trace>
  <inkml:trace contextRef="#ctx0" brushRef="#br0" timeOffset="-37588.4">29620 11006 0,'0'0'0,"0"0"0,0 0 0,0 0 16,0 0-16,0 0 16,0 17-16,18 18 15,8 26-15,8 42 16,1 45-1,0 25-15,-18 35 16,-8 0-16,-18 8 16,-17-17-16,-8-25 15,-27-1-15,9-61 16,34-68 0</inkml:trace>
  <inkml:trace contextRef="#ctx0" brushRef="#br0" timeOffset="-29663.47">25765 14228 0,'0'0'0,"0"0"0,0 0 16,0 0-16,0 0 15,0 0-15,0 0 16,17 0-16,0 0 16,18 0-16,0 8 15,26 1 1,-1 0-16,1-1 31,-9-8-31,-8 0 0,-1 0 0,-17 9 16,-8-9-16</inkml:trace>
  <inkml:trace contextRef="#ctx0" brushRef="#br0" timeOffset="-29402.61">25904 14540 0,'0'0'0,"0"0"0,0 0 16,0 0-16,0 0 16,0 0-1,0 0-15,0 0 16,17 0-16,0 0 16,18 0-16,26 0 15,8 0-15,27 8 16,-44 1-16</inkml:trace>
  <inkml:trace contextRef="#ctx0" brushRef="#br0" timeOffset="-27083.5">27580 14115 0,'0'0'0,"0"0"0,0 0 0,0 0 15,0 0 1,0 0-16,0 0 16,-9 17-16,-8 9 15,-18 26-15,-17 18 16,-9-10-1,0 1-15,9-18 16,0 1-16,17-1 0,0-17 16,18 0-1,0 0-15,-1-9 16,18 0-16,0 1 16,9-1-16,17 9 15,35 9-15,17 8 16,9 0-1,-9 1-15,-8-18 16,-10 0-16,-16 0 16,-18-9-16,0-8 15,-17-1-15,-1-8 16</inkml:trace>
  <inkml:trace contextRef="#ctx0" brushRef="#br0" timeOffset="-26284.17">27884 14462 0,'0'0'0,"0"0"15,0 0-15,0 0 16,0 0-16,0 0 16,0 0-16,0 0 15,0 0 1,0 0-16,0 0 15,8 8-15,10 18 16,8 26-16,-9 0 16,0 0-16,9 0 15,-8-9 1,-1-8-16,-8-9 16,0-9-16,-1-8 15,1 0-15,0-9 16,-1-9-16,10-26 15,8-8-15,0-9 16,-9 0-16,0 17 16,1 9-16,-9 9 15,-1 17 1,10 0-16,-1 9 16,18 17-16,-9 0 15,0 8-15,0-8 16,0 0-16,-9-8 15,-8-10-15,0 1 16,-1 0 0,1-9-16,8-18 15,1-16-15,8-36 16,0-7-16,0 7 16,-9 18-16,-8 0 15,0 18-15,-9 16 16,0 18-16,0 0 15</inkml:trace>
  <inkml:trace contextRef="#ctx0" brushRef="#br0" timeOffset="-25887.41">28908 14037 0,'0'0'0,"0"0"15,0 0-15,0 0 16,0 0-16,0 9 15,9 17 1,0 34-16,-9 27 16,0 52-16,-9 17 15,0-27-15,9 19 16,-8-10-16,-1-42 16,0-36-16,9-25 15,-8-9 1,8-9-16,0-8 0,8-9 15,1 0 1</inkml:trace>
  <inkml:trace contextRef="#ctx0" brushRef="#br0" timeOffset="-25036.7">29325 14332 0,'0'0'0,"0"0"0,0 0 0,0 0 15,0 0 1,0 0-16,0 0 15,0 0-15,0 17 16,0 0-16,0 27 16,9 16-16,-9 18 15,-9 0-15,0 9 16,1-27-16,-1 1 16,0-9-1,1-17-15,8-9 16,0-9-16,0-8 15,0-1-15,0 1 16,0-18-16,0-8 16,0-18-16,17-43 15,-8-8 1,-1 16-16,1 18 0,0 0 16,-1 18-1,1-1-15,0 18 16,-1 0-16,1-1 15,0 1-15,0 8 16,-1 1 0,10 8-16,-1 0 15,0 8-15,1 10 16,8 16-16,0 1 16,0 8-16,0-8 15,0-9-15,0 0 16,0-9-16,-9-8 15,1-1-15,-1-16 16,1-10-16,16-16 16,1-18-16,-9-9 15,0 9 1,0 18-16,-17-1 16,0 18-16,-1-1 15,1 10-15,0 8 16,-9 0-16,0 0 15,0 8-15,8 18 16,1 35 0,-9 26-16,0 8 15,-9 0-15,1 0 16,8-8-16,0-18 16,0-17-16,0-26 15,0-9-15,0-8 16,0 0-16</inkml:trace>
  <inkml:trace contextRef="#ctx0" brushRef="#br0" timeOffset="-23918.2">30211 14072 0,'0'0'0,"0"0"0,0 0 16,0 0-16,0 0 15,0 0-15,0 26 16,8 17-16,-8 35 15,9 52 1,0 26-16,-9-18 0,0 1 16,0-18-1,-9-34-15,0-9 16,1-26-16,8-18 16,0-16-16,8-1 15,19-8-15,-19-9 16</inkml:trace>
  <inkml:trace contextRef="#ctx0" brushRef="#br0" timeOffset="-23633.48">30506 14574 0,'0'0'0,"0"0"0,0 0 0,0 0 16,0 17-16,17 9 15,1 18 1,-1 8-16,1 0 16,8-9-16,-9-8 15,-8-9-15,-1-9 16,1-8-16,0-1 16,-9 1-16,0 0 15,8-27-15,27-51 16,26-70-1,8-25-15,-17 25 16,-25 79-16</inkml:trace>
  <inkml:trace contextRef="#ctx0" brushRef="#br0" timeOffset="-23053.33">31131 14132 0,'0'0'0,"0"0"15,0 0-15,0 0 16,0 0-16,0 0 16,0 0-1,0 0-15,9 18 16,8-1-16,9 9 15,9 9-15,17-1 16,0 10-16,9-10 16,9 1-16,-10-9 15,-8 0 1,-8-9-16,-18-8 16,0 0-16,-9-1 15,-8 1-15,0-9 16,-1 9-16,-8-1 15,-8 10-15,-1 16 16,-26 27 0,-25 17-16,-1 17 15,-9 0-15,1 1 16,17-18-16,0-9 16,17-9-16,0-25 15,26-18-15</inkml:trace>
  <inkml:trace contextRef="#ctx0" brushRef="#br0" timeOffset="8291.91">31774 14011 0,'0'0'0,"0"0"0,0 0 15,0 0-15,0 0 16,0 0-16,0-8 15,17-1-15,18-17 16,26-9-16,8-8 16,-8 0-16,0 8 15,-18-8-15,-17 25 16</inkml:trace>
  <inkml:trace contextRef="#ctx0" brushRef="#br0" timeOffset="8509.92">31869 13656 0,'0'0'0,"0"0"0,0 0 0,0 0 16,0 9 0,18 17-16,8 8 15,0 18-15,9 9 16,-1-9-16,-8-9 15,0 1-15,0-1 16,1-8-16,-1-9 16,-18-9-16</inkml:trace>
  <inkml:trace contextRef="#ctx0" brushRef="#br0" timeOffset="8707.89">31835 14055 0,'0'0'0,"0"0"0,0 0 16,0 0-1,0 0-15,17-9 16,18 0-16,34-17 16,18-17-16,9 8 15,-44 27-15</inkml:trace>
  <inkml:trace contextRef="#ctx0" brushRef="#br0" timeOffset="8895.66">31843 13786 0,'0'0'0,"0"0"0,0 0 15,18 17 1,25 1-16,18 16 16,17 1-16,0 0 15,-43-18-15</inkml:trace>
  <inkml:trace contextRef="#ctx0" brushRef="#br1" timeOffset="23562.93">27675 10469 0,'0'0'0,"0"0"0,0 0 0,0 0 16,0 0-16,0 0 16,0 9-16,0 8 15,9 0-15,8 1 16,1 8-16,-1 0 15,18 0 1,-1 0-16,-8 0 16,9 0-16,9 0 15,-1-9-15,9 0 16,-8 0-16,-1 1 16,-8-1-16,-9 0 15,0 1-15,0-1 16,-9-8-16,-8-1 15,0 1 1,-1 0-16,1-1 16,-9-8-16,9 9 15,-9-9-15,0 0 16,0 0-16,0 0 16,8 0-16,1 0 15,8-9-15,1 1 16,8-1-1,17-17-15,18 0 16,17-17-16,26-1 16,9 1-16,0 9 15,-17-1-15,-1 9 16,1 9 0,-1-1-16,-17 18 0,-26 0 15,-8 9 1,-18-9-16,0 0 15,0 0-15,-17 0 16,-1 0-16,1 0 16,0 0-16,-1 0 15,1 0-15,0 0 16,-9 0-16,0 0 16,0 0-1,0 0-15</inkml:trace>
  <inkml:trace contextRef="#ctx0" brushRef="#br1" timeOffset="24276.24">30028 10660 0,'0'0'0,"0"0"0,0 0 15,0 0-15,0 0 16,0 0-16,0 17 16,0 0-16,0 18 15,0 17-15,0 17 16,-8 0-16,8-8 15,0-9 1,0-9-16,0-8 16,0-9-16,0-9 15,0 1-15,0-10 16</inkml:trace>
  <inkml:trace contextRef="#ctx0" brushRef="#br1" timeOffset="24972.39">30358 10876 0,'0'0'0,"0"0"0,0 0 15,0 0 1,0 0-16,0 0 15,0 0-15,0 0 16,0 0-16,0 0 16,0 9-16,0 8 15,0 0-15,0 9 16,0 0-16,0 0 16,0-8-1,9-10-15,0 1 16,-1 0-16,1-9 15,9-9-15,-1 0 16,9-17-16,0 0 16,0 0-16,-9-8 15,-8 16-15,0 1 16,-1 0 0,-8 8-16,0 0 15,0 1-15,0-1 16,0 9-16,0 0 15,0 0-15,9 0 16,0 9-16,0 8 16,8 9-16,0 9 15,1 17 1,-1-9-16,0-8 16,1-9-16,-1 0 15,0-9-15,10 9 16,-10-17-16</inkml:trace>
  <inkml:trace contextRef="#ctx0" brushRef="#br1" timeOffset="25289.39">30810 10694 0,'0'0'0,"0"0"0,0 0 0,0 0 16,0 0-1,17 9-15,1 8 16,16 0-16,1 1 16,9-1-16,-1 0 15,0 9-15,-17-17 16,1 0-16,-10-1 15,-8 1 1,-1 8-16,-34 9 16,-43 44-16,-44 25 15,-35 9-15,-164 130 16</inkml:trace>
  <inkml:trace contextRef="#ctx0" brushRef="#br1" timeOffset="34370.13">28170 15553 0,'0'0'0,"0"0"0,0 0 0,0 0 16,0 0-16,0 0 15,0 0-15,0 0 16,0 0-16,-9 0 15,1 8-15,-18 10 16,-18 8-16,1 0 16,-1 8-16,-8 1 15,9-9 1,-9 0-16,17 0 16,0-9-16,18-8 15,0 0-15,-1-1 16,10 1-16,8-9 15,0 0-15,0 9 16,0 8-16,17 9 16,26 17-1,27 9-15,-1-9 16,1 1-16,-9-1 16,-9-17-16,-9 0 15,-17-17-15,0-1 16,-17 1-16,0 0 15,-1-1-15,-8-8 16</inkml:trace>
  <inkml:trace contextRef="#ctx0" brushRef="#br1" timeOffset="36104.88">28509 15639 0,'0'0'0,"0"0"16,0 0-16,0 0 16,0 0-16,0 0 15,0 0-15,0 0 16,0 18-16,0-1 16,0 18-16,0 8 15,0 18-15,0-1 16,0-16-1,8-1-15,10 0 16,-1-17-16,1-17 16,-1-1-16,0 1 15,9-18-15,9-17 16,9-17-16,-10 0 16,10-9-16,-18 9 15,0 8 1,-18 18-16,1-1 15,0 1-15,0 8 16,-1 9-16,-8 0 16,0 0-16,0 0 15,0 18-15,0 8 16,9 26-16,0 8 16,8 1-1,0-18-15,1 0 16,8-17-16,0 0 15,0 0-15,-18-17 16</inkml:trace>
  <inkml:trace contextRef="#ctx0" brushRef="#br1" timeOffset="36470.07">29299 15414 0,'0'0'0,"0"0"15,0 0-15,0 0 16,0 0-16,0 0 16,0 26-16,9 18 15,-9 33 1,17 10-16,-8 34 16,-1 9-16,-8-17 15,0-18-15,9 0 16,-9-43-16</inkml:trace>
  <inkml:trace contextRef="#ctx0" brushRef="#br0" timeOffset="48085">30054 14029 0,'0'0'0,"0"0"0,0 0 15,0 0-15,0 0 16</inkml:trace>
  <inkml:trace contextRef="#ctx0" brushRef="#br0" timeOffset="48307.41">29942 14037 0,'0'0'0,"0"0"0,0 0 0,-9 0 0,0 0 16,1 0-16,-1 0 16,0 0-16,1 0 15,-1 0-15,9 0 16,0 0-16,0 0 15,0 0 1,0 0-16,9 0 16,8 0-16,18 0 15,-1 0-15,18 0 16,27-8-16,-10-1 16,-34 9-16</inkml:trace>
  <inkml:trace contextRef="#ctx0" brushRef="#br0" timeOffset="48667.48">30037 13656 0,'0'0'0,"0"0"0,0 0 15,0 0-15,0 0 16,0 0-16,0 17 15,0 9-15,9 18 16,-1 25-16,1 35 16,-9 9-16,18-18 15,-1-17-15,-8-9 16,-9-34-16</inkml:trace>
  <inkml:trace contextRef="#ctx0" brushRef="#br2" timeOffset="55569.92">25192 9213 0,'0'0'0,"0"0"0,0 0 16,0 0-16,0 0 15,0 0-15,0 0 16,0 0-16,8 0 16,1 0-16,0 9 15,8 8 1,-8 9-16,8 0 16,0 9-16,1 17 15,-1 8-15,-8 36 16,0 16-16,-1 1 15,1-1-15,0 1 16,-9-18 0,8-17-16,1-8 15,0-10-15,-1-17 16,1-8-16,0-9 16,-1-9-16,-8-8 15,9 0-15</inkml:trace>
  <inkml:trace contextRef="#ctx0" brushRef="#br2" timeOffset="57182.8">25487 9144 0,'0'0'0,"0"0"0,0 0 16,0 0-16,0 0 16,0 0-16,0 0 15,9 0-15,8 0 16,0 0-16,18 0 16,0 0-16,17 0 15,9 0-15,8 0 16,1 0-1,8 9-15,17-1 16,9-8-16,-8 0 16,8 0-16,9 0 15,0 0-15,0 0 16,0 0 0,8-8-16,10-1 15,-1 0-15,-17 1 16,0-1-16,-1 0 15,1 1-15,-17 8 16,8 0-16,-8 0 16,-1 0-16,1 0 15,-1 8-15,-8-8 16,-9 0-16,0 0 16,0 0-1,-8 0-15,-9 9 16,-9-9-16,9 0 15,-1 0-15,-7 0 16,-10 0-16,9 0 16,-9 0-16,1 0 15,-1 0-15,-8 0 16,8 0 0,1 0-16,-1 0 15,1 0-15,-1 0 16,1 0-16,-1 0 15,0-9-15,9 9 16,1 0-16,-1 0 16,0 0-16,0-8 15,0 8 1,0-9-16,-8 9 16,-1 0-16,0 0 15,1 0-15,-10 0 16,1 0-16,0 0 15,0 0-15,-9 0 16,0 0-16,-9 0 16,1 0-1,-1 0-15,-8 0 16,-1 0-16,1 0 16,0 0-16,-1 0 15,1 0-15,-9 0 16,9 0-16,-9 0 15,0 0-15,0 0 16,0 0 0,0 0-16,0 0 15,0 0-15,0 0 16,0 0-16,0 0 16,0 0-16,0 0 15,0 0-15,8 0 16,-8 0-16,0 0 15,0 0-15,0 0 16,0 0 0,0 0-16,0 0 15,0 0-15,0 0 16,0 9-16,0-1 16,9 1-16,-9 0 15,0 8-15,9 0 16,-1 9-1,1 0-15,-9 0 16,9 0-16,-1 9 16,-8-1-16,9 1 15,0 0-15,0 8 16,-1 0-16,10 1 16,-1-1-16,0 9 15,1-9 1,-1 9-16,0-9 15,1 9-15,-1-8 16,1-1-16,-1 9 16,0 9-16,-8-1 15,0-8 1,-1 0-16,-8-8 16,0-1-16,9-9 15,-9-8-15,0 0 16,0-8-16,0-10 15,0 1-15,0 8 16,0 1-16,0-1 16,0 0-16,0 18 15,0 0-15,0-9 16,0 0 0,-17 8-16,8-8 0</inkml:trace>
  <inkml:trace contextRef="#ctx0" brushRef="#br2" timeOffset="58149.98">25852 10651 0,'0'0'0,"-9"0"15,0 0-15,9 0 16,-8 0-16,8 0 15,0 0-15,0 0 16,0 0-16,0 0 16,0 0-1,0 0-15,0 0 16,0 0-16,17 9 16,18-1-16,17 10 15,17-10-15,9 1 16,18 8-1,8-8-15,9-1 0,9 1 16,-10-9 0,19 0-16,-1-9 15,0 9-15,-8 0 16,-1 0-16,10 0 16,-10 0-16,1 0 15,-1-8-15,-8 8 16,-9-9-16,9 1 15,-9-1 1,-8 0-16,0 9 16,-10 0-16,10-8 15,-1 8-15,1 0 16,-1-9-16,-16 9 16,16-9-16,1 1 15,-10 8 1,-16 0-16,8 0 15,-8 0-15,8 0 16,9 0-16,-1-9 16,-7 9-1,-1 0-15,17-9 0,9 1 16,-17-1-16,-17 0 16,-1 1-1,-8 8-15,-18-9 16,-17 0-16,1 9 15,-1 0-15,0 0 16,-9 0-16,9 0 16,0 0-16,0 0 15,-8 9-15</inkml:trace>
  <inkml:trace contextRef="#ctx0" brushRef="#br2" timeOffset="61315.74">25652 13526 0,'0'0'0,"0"0"0,0 0 0,0 0 16,0 0-16,0 0 16,0 0-16,0 0 15,0 18 1,-9 16-16,9 35 15,0 27-15,0 34 16,0 26-16,0-1 16,-9-25-16,1-8 15,8-18-15,-9-9 16,0-17 0,1-9-16,-1-8 15,0-1-15,1-16 16,8-1-16,0-17 15,0 0-15,0-17 16,0-1-16,0 1 16,0-1-16,0 1 15,17 0-15,0-1 16,18-8-16,0-8 16,17-1-1,9 9-15,0 0 16,17 0-16,9-9 15,-9 1-15,0-1 16,0 9-16,0 0 16,18 0-16,-9 0 15,-9 0-15,0 0 16,9 9 0,26-1-16,-27 1 15,-7 0-15,-1-1 16,-18-8-16,10 9 15,17 0-15,-9-1 16,-9 1-16,10 0 16,-10-1-16,9 1 15,9 0 1,0-9-16,-9 0 16,0 0-16,0 0 15,0 8-15,9-8 16,-9 0-16,1 0 15,-1 0-15,0 0 16,9 0-16,8-8 16,-17-1-1,-8 9-15,-9 0 16,8 0-16,9 9 16,0-1-16,-8 1 15,-1 0-15,-8-1 16,0-8-16,8 9 15,1 0-15,-1-1 16,1 1 0,-1 0-16,1-1 15,-1 1-15,1-9 16,-1 9-16,9-1 16,1-8-16,-1 0 15,0 9-15,0-9 16,0 0-16,18 9 15,-9-1 1,-9 1-16,9-9 16,-1 0-16,10 0 15,-1 0-15,-8 0 16,-9 0-16,9 0 16,-9 9-16,1-9 15,-1 8-15,-9 1 16,-8 0-1,-9-9-15,9 8 16,-9-8-16,0 0 16,-9 0-16,-8 0 15,-9 0-15,0 0 16,0 0-16,0 0 16,-17 0-16,0 0 15,-1 0 1,10-8-16,-1-1 15,1-17-15,-1-9 16,9-34-16,9-35 16,-1 0-16,10-8 15,-1-1 1,-8-8-16,0 0 16,-1-1-16,1-8 15,-9 9-15,0 9 16,-8-1-16,-1 0 15,0 27-15,-8-1 16,0 27-16,-9-1 16,0 9-16,0 17 15,0 9-15,0-8 16,0 8-16,0 8 16,0 1-16,0 8 15,0 1 1,0-1-16,0 9 15,0 0-15,-9 0 16,0-9-16,-17 9 16,0 0-16,-8 0 15,-27 0-15,-26 0 16,0 9 0,9 0-16,-9-1 15,-17-8-15,0 9 16,8-9-16,-8 0 15,-18-9-15,-8 9 16,9 0-16,-18 9 16,-9 0-16,18-1 15,0 1 1,-9 0-16,0-1 16,8 1-16,1 0 15,-9-1-15,9 1 16,0-9-16,-1 0 15,10 0 1,17 0-16,-18 0 0,-8 0 16,17 0-1,0 0-15,0 0 16,-8 0-16,16 9 16,1-9-16,0 0 15,-9 0-15,9 0 16,8 0-16,-8 0 15,9 0-15,-10 0 16,1 0 0,9 0-16,-10 0 15,1 0-15,9 8 16,-1-8-16,-8 0 16,8 0-16,-8 9 15,17-9-15,1 0 16,7 0-16,10-9 15,0 9-15,-1 0 16,9 0 0,0 0-16,9 0 15,0 0-15,0 0 16,-17 0-16,17 0 16,-1 0-16,10 0 15,0 0-15,8 0 16,0 0-16,9 0 15,0 0 1,9 0-16,-1 0 16,1 0-16,0 0 15,-1 0-15,1 0 16,8 0-16,1 0 16,-1 0-16,0 0 15,0 0-15,9 0 16,-8 0-1,-1 0-15,0 9 16,1 0-16,-1-1 16,-8 1-16,8 0 15,0-1-15,1 1 16,-1 0 0,-8 8-16,8-8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4:02:14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13842 1462 0,'0'-9'0,"0"1"0,0-1 0,0 9 16,0 0-16,0 0 15,0 0-15,0 0 16,0 17 0,0 35-16,0 52 15,0 52-15,-9 17 16,1-26-16,-1-25 16,0-10-16,0-8 15,1-34-15,-1-18 16,9-9-1,0-17-15,0-18 16</inkml:trace>
  <inkml:trace contextRef="#ctx0" brushRef="#br0" timeOffset="518.17">13772 1583 0,'0'0'0,"-8"0"16,8-8-16,0-1 16,0 0-16,0-8 15,17-9-15,0 0 16,1-9-16,17 9 16,-1 9-1,1 0-15,0 17 0,8 0 16,1 17-1,-1 0-15,-8 1 16,-9 8-16,0 8 16,-17 10-16,-9-1 15,-18 9-15,-25 0 16,-1 0-16,-16-9 16,-1 0-1,9-17-15,8 0 16,10-17-16,16 0 15,1-1-15,17 1 16,0-9-16,0 9 16,0-1-16,35 18 15,25 26-15,1 9 16,0-1 0,-9-16-16,0-1 15,-8 0-15,-18-17 16,0 0-16,0-8 15,-9-10-15,-8 1 16,8 0-16,-8-9 16</inkml:trace>
  <inkml:trace contextRef="#ctx0" brushRef="#br0" timeOffset="1068.18">14424 2103 0,'0'0'0,"0"0"15,0 0-15,0 0 16,0 0-16,17 8 16,0 1-16,18-9 15,17-9-15,0 1 16,-8-10-16,-9 1 15,8-9 1,-17 0-16,0 9 16,-17 0-16,-1-1 15,1-8-15,-18 9 16,1 0-16,-18-1 16,-18 18-16,-8 18 15,9-1-15,8 18 16,0 25-16,18 9 15,8-8 1,18-9-16,8-9 16,18 1-16,8-10 15,10-8-15,42-8 16,9-10-16,-60-8 16</inkml:trace>
  <inkml:trace contextRef="#ctx0" brushRef="#br0" timeOffset="1468.76">15379 1956 0,'0'0'0,"0"0"16,0 0-16,0 0 15,0 0-15,0 0 16,-9-9-16,1 0 16,-1 1-16,-17 8 15,-18 0 1,1 8-16,0 10 15,-1 8-15,1 17 16,8 0-16,18 0 16,17 1-16,0-1 15,17-8-15,18-1 16,-1-8-16,27 0 16,17 0-1,9-17-15,-52 0 16</inkml:trace>
  <inkml:trace contextRef="#ctx0" brushRef="#br0" timeOffset="2371.57">15848 2077 0,'0'0'0,"0"0"0,-9 0 15,0 0-15,1 0 16,-10 0-16,-8 0 15,0 0-15,-8 17 16,-10 0 0,1 18-16,8 0 15,9 8-15,9 0 16,8 1 0,9-18-16,0 0 0,17 0 15,1-18-15,8 1 16,8-18-16,1-8 15,9-9 1,-1 0-16,-17-9 16,0 1-16,-9 16 15,-8 1-15,0 8 16,0 9-16,-9 0 16,0 0-16,8 18 15,10 16-15,-1 1 16,18 8-16,-1 1 15,1-10 1,17-8-16,9-8 16,-9-10-16,9-16 15,8-27-15,1-17 16,17-35-16,-9-17 16,-17-8-16,8-18 15,-17 0-15,-26 43 16,-17 27-1,0 25-15,-9 9 16,0 9-16,-9 0 16,0 17-16,1 0 15,-10 8-15,-8 44 16,-9 35-16,1 25 16,16 10-16,18-10 15,0-17-15,9-17 16,8-26-1,1-8-15,8-18 16,-9-9-16,9-8 16,0-18-16,9-8 15,8-44-15,18-43 16,0-9-16,0-25 16,0-9-16,-18 34 15,-17 35 1,-17 18-16,-1 25 15,1 18-15,0-1 16,-9 18-16,0 0 16,-9 18-16,-17 60 15,9 34-15,-1 9 16,10 9-16,16-17 16,10-27-16,8-16 15,17-10 1,9-16-16,0-10 15,-26-25-15</inkml:trace>
  <inkml:trace contextRef="#ctx0" brushRef="#br0" timeOffset="5186.7">18366 1505 0,'0'-8'0,"0"-1"0,0 0 0,0 1 16,0 8-16,0 0 15,0 0 1,-9 34-16,1 61 15,-10 53-15,1 25 16,0-17-16,17-44 16,0-25-16,0-26 15,0-1-15,8-25 16,-8-35-16</inkml:trace>
  <inkml:trace contextRef="#ctx0" brushRef="#br0" timeOffset="5371.85">18271 1930 0,'0'0'0,"0"0"0,0 0 15,0 0 1,0 0-16,17 8 16,18 1-16,17-9 15,17-9-15,-8 1 16,0-10-16,-35 18 15</inkml:trace>
  <inkml:trace contextRef="#ctx0" brushRef="#br0" timeOffset="5568.62">18740 1436 0,'0'0'0,"0"0"0,0 0 0,0 17 16,-9 18-16,0 43 15,1 43-15,-10 35 16,1 17-16,8-34 16,9-35-1,0-18-15,9-16 16,8-18-16,-8-26 16</inkml:trace>
  <inkml:trace contextRef="#ctx0" brushRef="#br0" timeOffset="5967.43">18844 2051 0,'0'0'0,"0"0"0,0 0 15,0 9-15,0 8 16,17 0-16,9 0 15,9-8-15,0 0 16,-1-18 0,10 0-16,-1-8 15,-17 0-15,0-9 16,0 0-16,-17 0 16,0 0-16,-18 9 15,0-1-15,-8 1 16,-9 17-16,9 0 15,-9 17 1,-1 27-16,10 8 16,8-1-16,9 10 15,18-18-15,-1 1 16,9-18-16,9 0 16,0-18-16,-9 1 15,-18 0 1</inkml:trace>
  <inkml:trace contextRef="#ctx0" brushRef="#br0" timeOffset="6281.93">19504 1938 0,'-9'-8'0,"9"8"0,0 0 15,0 0-15,0 0 16,9 17-1,8 9-15,9 9 16,-8 8-16,8 0 16,-9 0-16,-8-8 15,-1-9-15,-8 0 16,0-9-16,0-8 16,0 0-1,0-1-15,0-8 16,0-8-16,0-18 15,0-18-15,0 1 16,18-9-16,8 0 16,17 9-1,-8 34-15</inkml:trace>
  <inkml:trace contextRef="#ctx0" brushRef="#br0" timeOffset="7015.69">20068 1973 0,'0'0'0,"-9"0"0,1 0 15,8 0 1,0 0-16,-9 9 16,0 17-16,-8 26 15,0-1-15,-1 1 16,1 9-1,0-18-15,8-17 0,9-8 16,0-10 0,0 1-16,0 0 15,0-9-15,0-9 16,0-8-16,0-27 16,17 1-16,1 8 15,-1 1-15,0 16 16,1 1-16,-1 17 15,0 9-15,1 8 16,-1 9 0,-8 0-16,0 9 0,-1-9 15,-8 0 1,0-9-16,0 0 16,0-8-16,0 0 15,0-9-15,0 0 16,0-9-16,18-26 15,8-17 1,17 0-16,-8 0 16,0 18-16,-9 16 15,0 1-15,0 9 16,-9 8-16,0 8 16,-8 9-16,0 18 15,0 0-15,-1 8 16,-8 0-16,18-17 15,-1 0-15,-8-8 16</inkml:trace>
  <inkml:trace contextRef="#ctx0" brushRef="#br0" timeOffset="8676.29">20693 1895 0,'0'0'0,"0"0"0,-8 17 15,-1 9-15,0 26 16,1 18-16,-1-10 15,9 1 1,0-18-16,0 0 16,0-8-16,0-26 0,0-1 15</inkml:trace>
  <inkml:trace contextRef="#ctx0" brushRef="#br0" timeOffset="8815.24">20659 1592 0,'0'0'0,"0"0"0,0 0 16,0 0-16,0 0 15,8 0 1,27-9-16,0 9 16</inkml:trace>
  <inkml:trace contextRef="#ctx0" brushRef="#br0" timeOffset="9197.99">21032 1956 0,'0'0'0,"0"0"15,0 0-15,0 0 16,-9-9-16,1 0 16,-1 1-16,9-1 15,0 0-15,0 9 16,0 0-16,0 0 15,0 0 1,0 0-16,17-8 16,9-1-16,35 0 15,26-17-15,-9 18 16,52-1-16,270 0 16</inkml:trace>
  <inkml:trace contextRef="#ctx0" brushRef="#br0" timeOffset="9521.26">21458 1479 0,'0'0'0,"0"0"16,0 0-16,0 0 15,0 0-15,0 0 16,0 0-16,0 0 16,0 0-16,0 0 15,0 0 1,0 0-16,0 0 15,0 0-15,0 0 16,0 0-16,0 0 16</inkml:trace>
  <inkml:trace contextRef="#ctx0" brushRef="#br0" timeOffset="9898.27">21440 1497 0,'0'0'0,"0"0"0,0-9 15,0 0-15,0 1 16,0 8-16,0 0 15,0 0-15,-8 0 16,-1 0-16,0 26 16,-26 34-1,-8 44-15,-9 35 16,17-1-16,0-16 16,18-19-16,0-16 15,17-9-15,17-9 16,0-17-16,1-17 15,8-9-15,9-9 16,-9-17-16</inkml:trace>
  <inkml:trace contextRef="#ctx0" brushRef="#br0" timeOffset="10101.77">21770 2060 0,'0'0'16,"0"8"-16,-8 9 16,-1 18-16,0 0 15,-8 8-15,8 0 16,9 1-16,0-18 16,0-9-16,17-8 15,-8-1-15,0-8 16</inkml:trace>
  <inkml:trace contextRef="#ctx0" brushRef="#br0" timeOffset="10233.67">21779 1670 0,'0'0'0,"0"0"16,0 0-16,0 0 16,0 8-16,9 18 15,8 9-15,0-18 16</inkml:trace>
  <inkml:trace contextRef="#ctx0" brushRef="#br0" timeOffset="11148.29">22526 1956 0,'0'0'0,"0"0"0,-9 0 16,0-9-16,1 0 16,-1 1-16,-8 8 15,-1 0-15,-8 0 16,0 0-16,-9 8 16,1 10-16,-1-1 15,9 18-15,0-1 16,8 9-1,1-17-15,8 0 16,9-8-16,0-10 16,0 1-16,9 0 15,8-9-15,1-9 16,-1 0-16,9-17 16,0 0-1,0 9-15,-17 0 16,0 8-16,-1 1 15,1-1-15,0 9 16,-1 0-16,1 0 16,8 0-16,1 9 15,8-1-15,0 1 16,0-1-16,-9 1 16,1-9-1,-10 0-15,1 0 16,0 0-16,-1 0 15,1 0-15,-9 0 16,0 0-16,9 0 16,-9 0-1,0 0-15,0 0 0,0 9 16,0-1 0,0 1-16,0 0 15,0-1-15,0 1 16,0 0-16,0-1 15,0-8-15,0 9 16,0 0-16,0-9 16,0 0-1,0 8-15,0-8 16,0 0-16,0 0 16,0 0-16,0 0 15,0 0-15,0 0 16,0-8-16,9-1 15,8-17-15,0 0 16,18-17-16,0 8 16,-1 1-1,-7 16-15,-1 1 16,0 8-16,0 9 16,0 0-16,0 18 15,0 8-15,0 8 16,0 1-16,0 8 15,9 0-15,-1 1 16,-16-27 0</inkml:trace>
  <inkml:trace contextRef="#ctx0" brushRef="#br0" timeOffset="12647.87">24480 1193 0,'0'0'0,"0"0"16,0 0-16,0 0 15,0 0 1,0 0-16,-9 9 16,0 17-16,-8 43 15,-18 61-15,-26 52 16,0 35-16,9-18 16,0-43-16,18-18 15,-1-25-15,9-26 16,8-18-1,1-26-15,17-17 16,0-17-16,9-1 16</inkml:trace>
  <inkml:trace contextRef="#ctx0" brushRef="#br0" timeOffset="12997.7">24332 1436 0,'0'0'0,"0"0"16,0 0-16,0 0 15,0 0 1,0 0-16,9 17 0,8 1 16,26 16-1,9 18-15,1 17 16,7 1-16,10 16 15,-9 27-15,-9 8 16,-9-17-16,1-9 16,-1 1-1,-8-10-15,-9-16 16,0-10-16,-9-17 16,-8 1-16,0-18 15,-1 0-15,1 0 16,-9-18-16,0 1 15</inkml:trace>
  <inkml:trace contextRef="#ctx0" brushRef="#br0" timeOffset="13257.08">24141 2267 0,'0'-8'0,"0"-1"0,0 0 16,0 9-16,0 0 16,0 0-16,0-8 15,0-1-15,26 0 16,17 1-16,27-10 15,8 1-15,-26 8 16</inkml:trace>
  <inkml:trace contextRef="#ctx0" brushRef="#br0" timeOffset="14465.45">24176 2241 0,'0'0'0,"0"0"0,0 0 15,0 0-15,0-8 16,0-1 0,0 9-16,0-9 15,34 1-15,18-10 16,9-8-16,9 9 16,-10 0-16,10-1 15,-35 18-15</inkml:trace>
  <inkml:trace contextRef="#ctx0" brushRef="#br0" timeOffset="14805.46">25235 1938 0,'0'0'0,"0"0"15,0 0-15,0 0 16,0 0-1,0 0-15,0 0 16,17 0-16,9 0 16,9 0-16,26 0 15,0 9-15,-35-9 16</inkml:trace>
  <inkml:trace contextRef="#ctx0" brushRef="#br0" timeOffset="14982.53">25200 2172 0,'0'0'0,"0"0"15,0 0 1,0 0-16,0 0 0,18-9 16,25 1-16,18-1 15,52-8 1,260-27-16</inkml:trace>
  <inkml:trace contextRef="#ctx0" brushRef="#br0" timeOffset="15333.62">26546 1349 0,'0'0'0,"0"0"0,0 0 0,0 0 16,0 0 0,0 0-16,-8 18 15,-1 16-15,-17 62 16,-18 42-16,-16 44 15,-19 17-15,10-34 16,8-27-16,18-8 16,8-43-16,18-18 15,-1-26 1,10-8-16,-1-26 16,9-1-16,0 1 15</inkml:trace>
  <inkml:trace contextRef="#ctx0" brushRef="#br0" timeOffset="15617.5">26616 1384 0,'0'0'0,"0"0"16,0 0-16,0 0 15,0 9-15,0 17 16,17 26-16,-8 43 15,8 17 1,9 27-16,0 0 0,9-10 16,0-16-1,-9-18-15,9-8 16,-9-9-16,0-17 16,-9-18-16,-8-17 15,-1 0-15,1-9 16,-9 0-16</inkml:trace>
  <inkml:trace contextRef="#ctx0" brushRef="#br0" timeOffset="15821.6">26312 2337 0,'-9'-9'0,"-8"0"0,8 1 15,9 8 1,0 0-16,0-9 16,17 0-16,1 1 15,17-1-15,25 0 16,27 9-16,-35 0 16</inkml:trace>
  <inkml:trace contextRef="#ctx0" brushRef="#br0" timeOffset="16279.13">26824 1488 0,'0'0'0,"0"0"16,0 0-16,0 0 16,0 0-16,0 0 15,0 0-15,0 0 16,0 0 0,0 0-16,18-9 15,8 1-15,26-1 16,17 0-16,18 1 15,0-1-15,0 9 16,-9 9-16,-43-1 16</inkml:trace>
  <inkml:trace contextRef="#ctx0" brushRef="#br0" timeOffset="16514.46">27250 1055 0,'0'0'0,"-9"0"15,0 0-15,9 0 16,0 0-16,0 0 16,-8 17-16,-1 18 15,-8 43-15,-1 8 16,1 27-16,-9 8 15,17-8-15,9-27 16,9-42-16</inkml:trace>
  <inkml:trace contextRef="#ctx0" brushRef="#br0" timeOffset="16983.96">27467 1800 0,'0'0'0,"0"0"0,0 0 16,0 0-16,0 0 15,8 0-15,18 0 16,18 0-16,8-9 16,17 9-16,10 0 15,7 9-15,1-1 16,-52 1-1</inkml:trace>
  <inkml:trace contextRef="#ctx0" brushRef="#br0" timeOffset="17167.62">27588 1999 0,'0'0'0,"0"0"15,0 0-15,0 0 16,0 0-16,0 0 15,9 0-15,17 9 16,26-1-16,18-8 16,34-8-16,0-1 15,-61 9-15</inkml:trace>
  <inkml:trace contextRef="#ctx0" brushRef="#br0" timeOffset="17480.9">28804 1367 0,'0'0'0,"0"0"0,0 0 15,0 0-15,0 0 16,0 0-16,-9 26 15,-17 34-15,-17 53 16,-9 34-16,-18 35 16,1 0-1,8-35-15,9-17 16,17-35-16,9-25 16,9-19-16,-1-16 15,10-9-15,8 0 16,0-17-16</inkml:trace>
  <inkml:trace contextRef="#ctx0" brushRef="#br0" timeOffset="17764.39">28839 1427 0,'0'0'16,"0"0"-16,0 0 0,0 0 15,0 26-15,17 26 16,-8 26-16,8 26 16,1 17-1,8 18-15,8-9 16,1-18-16,0-16 16,0-1-16,-9-17 15,0-9-15,-9-17 16,-8-9-16,-1-8 15,1 0-15,-9-27 16</inkml:trace>
  <inkml:trace contextRef="#ctx0" brushRef="#br0" timeOffset="17983.16">28509 2068 0,'0'0'0,"0"0"0,0 0 15,0 0-15,0 0 16,0 0-16,17 0 16,1 0-16,25-8 15,26-1-15,27 0 16,-35 1-1</inkml:trace>
  <inkml:trace contextRef="#ctx0" brushRef="#br0" timeOffset="18450.59">29065 1219 0,'0'0'0,"0"0"0,0 0 15,0 0-15,0 0 16,8 0-16,27 0 16,34-8-16,1-1 15,8 0-15,0 1 16,35-10 0,252-51-16</inkml:trace>
  <inkml:trace contextRef="#ctx0" brushRef="#br0" timeOffset="18696.86">29516 1193 0,'0'0'0,"0"0"0,0 0 16,-9 0-16,1 18 15,-1-1-15,0 18 16,-8 17-16,0 0 16,8 8-1,0 10-15,18 8 16,0-1-16,-1-51 16</inkml:trace>
  <inkml:trace contextRef="#ctx0" brushRef="#br0" timeOffset="18949.72">29777 1375 0,'0'0'0,"0"0"16,0 0-16,0 0 15,0 0-15,0 0 16,17 0 0,18 0-16,17 0 15,0 0-15,9 0 16,8 9-16,9 8 16,-43-8-16</inkml:trace>
  <inkml:trace contextRef="#ctx0" brushRef="#br0" timeOffset="19329.66">30072 1141 0,'0'0'0,"0"0"0,0 0 16,0 0-16,0 18 16,0 8-16,0 8 15,0 18-15,0 9 16,9 0-16,-9-9 15,0 0 1,-9 17-16,0-9 16,9-16-16,0-27 15,0-8-15,-17-18 16,17 0-16,0 1 16,-9-1-16,0-8 15,-8-1 1,0 1-16,8 0 15,0 0-15,9 8 16,0 0-16,0 1 16,18-18-16,-1 0 15,18 0-15,8 0 16,1 8 0,8 18-16,-26 0 15</inkml:trace>
  <inkml:trace contextRef="#ctx0" brushRef="#br0" timeOffset="19500.43">29994 1237 0,'0'0'0,"0"0"16,0 17 0,8 0-16,10 18 15,-1 0-15,18 8 16,0 9-16,25 17 15,-16-25-15</inkml:trace>
  <inkml:trace contextRef="#ctx0" brushRef="#br1" timeOffset="24896.64">13034 3809 0,'0'0'0,"0"0"16,0 0-16,0 0 15,0 0-15,18 0 16,-1 0-16,26 9 16,10-1-16,7 1 15,19-9-15,-1 9 16,-26-9-16,-9 0 15,9 8 1,-8-8-16,-18 9 16</inkml:trace>
  <inkml:trace contextRef="#ctx0" brushRef="#br1" timeOffset="25230.46">13043 4199 0,'0'0'0,"0"0"16,0 0-16,0 0 15,0 0-15,0-9 16,0 9-1,9-9-15,25 1 16,27 8-16,17 0 16,1 0-16,-1 0 15,17 0-15,-8 0 16,-17 0-16,-18 0 16,0 0-16,-18 0 15,-25 0 1,0 0-16</inkml:trace>
  <inkml:trace contextRef="#ctx0" brushRef="#br1" timeOffset="25563.16">13460 3566 0,'0'0'0,"0"0"16,0 0-16,0 0 15,0 0-15,0 0 16,9 9-16,8 8 16,18 9-16,17 9 15,17 0 1,18-1-16,0 10 16,8-1-16,-16-8 15,-19-9-15,-16 0 16,-10 0-16,-7-9 15,-19 0-15,-16 18 16,-10 8-16,-43 18 16,-17 25-16,-17 10 15,25-18 1,18 0-16,35-44 16</inkml:trace>
  <inkml:trace contextRef="#ctx0" brushRef="#br1" timeOffset="29015.8">15605 3419 0,'0'0'0,"0"0"0,0 0 16,0 0-16,0 0 15,0 0-15,0 0 16,0 0-16,0 0 16,0 0-16,0 9 15,0 0-15,-9 8 16,0 0-1,1 18-15,-1-1 16,0 10-16,1 8 16,-1 0-16,0 0 15,-8 8-15,8 1 16,1-9 0,-1 0-16,9-9 0,0 0 15,0 1-15,0-1 16,9 0-1,8 1-15,0-1 16,1 0-16,8 1 16,0-18-16,-9 0 15,9 0-15,-8-9 16,-1-8-16,0-1 16,18-8-1,0-8-15,-1-18 16,19-9-16,-1-8 15,0-18-15,-9 0 16,9-8-16,0-26 16,0 8-1,-17 9-15,0 0 0,-9 9 16,0 17 0,0 9-16,-17 8 15,-1 18-15,1-1 16,0 1-16,-9 8 15,0 1-15,0-1 16,0 0-16,0 1 16,0 8-1,0 0-15,0 0 0,0 0 16,0 0 0,-9 0-16,0 17 15,1 0-15,-1 1 16,-8 16-16,-1 1 15,-8 8-15,9 18 16,0 8-16,-1 1 16,1-10-16,8 1 15,0-9 1,9 8-16,0 1 16,18-9-16,-1-9 15,1 1-15,-1-18 16,0 0-16,1 0 15,-1-18-15,9 10 16,-9-1-16</inkml:trace>
  <inkml:trace contextRef="#ctx0" brushRef="#br1" timeOffset="38061.33">17845 3844 0,'0'0'0,"0"0"0,0 0 15,0 0-15,0 0 16,0 0-16,0 0 15,0 0-15,17 0 16,18 8-16,17 1 16,0 0-16,9-9 15,0 0 1,-18 8-16,-17 1 16</inkml:trace>
  <inkml:trace contextRef="#ctx0" brushRef="#br1" timeOffset="38258.74">17915 4173 0,'0'0'0,"0"0"0,0 0 16,0 0-16,0 0 16,0 0-16,8 0 15,10 0-15,8 0 16,34 0-16,10 0 15,-35 8-15</inkml:trace>
  <inkml:trace contextRef="#ctx0" brushRef="#br1" timeOffset="38949.87">19026 3566 0,'0'0'0,"0"0"0,0 0 16,0 0-16,0 0 15,0 0 1,0 0-16,0 9 16,0 17-16,0 26 15,-9 43-15,1 18 16,8-9-16,0-9 16,8 9-1,10-17-15,-1-18 16,1-8-16,8-18 15,0-8-15,0-10 16,0-16-16,-9 0 16,0-1-16,1-16 15,8-1-15,9-17 16,-9-17-16,8-9 16,1-9-1,0-25-15,0-10 16,-9 10-16,0 17 15,0 17-15,-18 0 16,1 17-16,0 0 16,0 9-16,-9 9 15,0 0-15,0 8 16,0 0-16,0 9 16,0 0-16,0 0 15,-9 26 1,0 44-16,-8 34 15,17-9-15,8 9 16,10 0-16,-1-26 16,9-18-16,0 1 15,0-18-15,9-17 16,9 0-16,8-9 16,-26-8-1</inkml:trace>
  <inkml:trace contextRef="#ctx0" brushRef="#br1" timeOffset="39210.42">19721 3575 0,'0'0'0,"0"0"0,0 0 0,9 0 16,17 0-16,17 0 16,26 0-16,1 0 15,-1 0 1,1 0-16,-9 0 16,8 9-16,1 8 15,-36-17-15</inkml:trace>
  <inkml:trace contextRef="#ctx0" brushRef="#br1" timeOffset="39397.64">20094 3298 0,'0'0'0,"0"0"15,0 0-15,-8 17 16,-1 27-16,0 16 15,0 18-15,-8 17 16,8 44 0,18 233-16</inkml:trace>
  <inkml:trace contextRef="#ctx0" brushRef="#br1" timeOffset="44063.05">16577 3341 0,'0'0'0,"0"0"16,0 0-16,0 0 16,0 0-16,0 0 15,0 0 1,0 0-16,18 0 15,-1 0-15,18 0 16,17 0-16,17 0 16,-8 0-16,-9 0 15,26-8-15,9 8 16,-52 0-16</inkml:trace>
  <inkml:trace contextRef="#ctx0" brushRef="#br1" timeOffset="44452.57">17385 3081 0,'0'-8'0,"0"8"15,0 0-15,0 0 16,0 0-16,0 0 15,0 0-15,-9 0 16,1 26-16,-1 17 16,0 44-16,0 8 15,1 0 1,-1 0-16,9-17 16,9-43-16</inkml:trace>
  <inkml:trace contextRef="#ctx0" brushRef="#br1" timeOffset="49724.86">5167 5550 0,'-9'0'0,"-8"0"0,8 0 0,-8 0 15,8 0-15,0 0 16,9 0-16,0 0 15,0 0-15,9 0 16,17 8 0,35 1-16,26 0 15,8-9-15,1-9 16,-9 0-16,-27 1 16,-8 8-16,-17 0 15,-17 0-15,-10 0 16</inkml:trace>
  <inkml:trace contextRef="#ctx0" brushRef="#br1" timeOffset="50042.47">5123 5974 0,'-8'0'0,"-1"0"16,0 0-16,1 0 16,-1 0-16,0 0 15,9 0-15,0 0 16,9-9-16,8 1 16,27-1-16,8-8 15,9 0-15,8 8 16,-8 0-1,-18 9-15,1 0 16,-18 0-16,0 0 16,0 9-16,-17 0 15,-1-9-15</inkml:trace>
  <inkml:trace contextRef="#ctx0" brushRef="#br1" timeOffset="50308.61">4819 6347 0,'0'0'0,"0"0"16,0 0-16,0 0 16,0 0-16,0 0 15,0 0 1,27-9-16,25 0 15,26 1-15,9-10 16,17 10-16,0-1 16,-8-8-16,-1 8 15,1 9-15,34 17 16,252 61-16</inkml:trace>
  <inkml:trace contextRef="#ctx0" brushRef="#br1" timeOffset="51941.03">7590 5584 0,'0'0'16,"0"0"-16,0 0 15,0 0-15,0 0 16,0 0-16,0 0 15,0 0-15,0 0 16,0 0-16,0 0 16,0 0-16,0 0 15,0 0-15,0 0 16,0 0-16,0 0 16,0 0-1,0 0-15,0 0 16,0 0-16,0 0 15,0 0-15,-9 9 16,0 34-16,-8 35 16,0 26-1,-1 17-15,1 1 16,17-27-16,0 0 16,8-17-16,1 0 15,9-9-15,-1-17 16,0-8-16,1-18 15,8 0-15,0-18 16,8 1-16,10-18 16,8-25-16,17-18 15,-8-9 1,17-43-16,-8-17 16,-18 0-16,0-1 15,-9-7-15,-16 42 16,-19 26-16,1 27 15,0 16 1,-9 1-16,0 0 0,0 17 16,0 0-1,-9 0-15,0 17 16,-17 26-16,0 27 16,-9 25-16,9 17 15,9 1-15,8-9 16,9-9-16,9 9 15,8-17-15,9-9 16,0-18 0,9 1-16,0-18 15,0-8-15,8-9 16,-26-17-16</inkml:trace>
  <inkml:trace contextRef="#ctx0" brushRef="#br1" timeOffset="52809.53">8866 5714 0,'0'0'0,"0"0"0,-9-8 15,9 8-15,-8 0 16,-1 0-16,9 0 16,-9 0-16,1 17 15,-1 18-15,-8 25 16,8 36-16,9 16 16,0 1-1,9-9-15,8-9 16,0-9-16,1-8 15,-1-17-15,0-18 16,1-17-16,-1 0 16,9-17-16,0-9 15,9-17-15,17-27 16,0-8 0,0-26-16,0-25 15,1-10-15,-10-8 16,-17 8-16,0 9 15,-17 26-15,-1 35 16,1 8-16,-9 18 16,0 0-16,0 8 15,0 9-15,0 0 16,0 9 0,-9 17-16,1 34 15,-10 36-15,1 33 16,17-16-16,0 0 15,9-18 1,8-9-16,0-25 0,10-9 16,-1-17-16,8-9 15,10-9 1,17-26-16,-35 1 16</inkml:trace>
  <inkml:trace contextRef="#ctx0" brushRef="#br1" timeOffset="53107.3">9674 5801 0,'-9'-9'0,"0"1"0,1-1 16,8 0-16,0 1 15,0-1 1,17 0-16,0 1 16,27-1-16,25 0 15,1-8-15,-9 8 16,-1 1-16,-8-1 16,-17 0-16,-9 1 15,0-1-15,-17 9 16</inkml:trace>
  <inkml:trace contextRef="#ctx0" brushRef="#br1" timeOffset="53326.38">9952 5498 0,'-9'0'0,"9"-9"0,0 9 16,0 0-1,0 0-15,-9 9 16,-8 25-16,-1 36 16,-8 16-16,9 10 15,0-10-15,-1 9 16,10 1-16,8-18 16,8-52-16</inkml:trace>
  <inkml:trace contextRef="#ctx0" brushRef="#br1" timeOffset="53807.62">10360 5957 0,'0'0'0,"0"0"0,0 0 16,0 0-16,0 0 15,17 0-15,0 0 16,18 0-16,17 8 15,0-8-15,9 0 16,-9 9 0,-8-9-16,-1 0 0,1 9 15,-10-9 1,-16 8-16</inkml:trace>
  <inkml:trace contextRef="#ctx0" brushRef="#br1" timeOffset="53979.12">10394 6251 0,'0'0'0,"0"0"15,0 0-15,0 0 16,0 0-16,18 0 16,-1 0-16,18 9 15,8 0-15,27 8 16,-18 0-16</inkml:trace>
  <inkml:trace contextRef="#ctx0" brushRef="#br1" timeOffset="54973.19">11497 5879 0,'0'0'0,"-8"-9"16,-10 1-16,10-1 15,-1 0-15,0 1 16,1 8-16,-1 0 16,0 0-16,0 0 15,1 17 1,-10 0-16,10 44 15,-10 25-15,1 27 16,17 8-16,0 1 16,9-19-16,8-25 15,0-17-15,1-18 16,8-17-16,0 0 16,9-17-1,-1-18-15,18-25 16,9-27-16,0-17 15,0-26-15,0-8 16,-18-10-16,0 10 16,-17 34-1,-8 17-15,-9 27 0,-1 16 16,1 1-16,-9 0 16,0 17-1,0 0-15,0 0 16,-9 17-16,1 35 15,-1 43-15,-9 9 16,18 0-16,0 0 16,9-9-16,9-17 15,-1-17-15,0-18 16,9 0 0,-8-17-16,34 0 15,-17-8-15</inkml:trace>
  <inkml:trace contextRef="#ctx0" brushRef="#br1" timeOffset="55224.3">12114 5792 0,'0'0'0,"0"0"0,0 0 0,0 0 16,17 0-1,9 0-15,18 0 16,8 0-16,9 0 16,8 0-16,1 0 15,8 9 1,-26 0-16</inkml:trace>
  <inkml:trace contextRef="#ctx0" brushRef="#br1" timeOffset="55460.01">12505 5550 0,'0'0'0,"0"0"0,0 0 15,0 0 1,0 8-16,-9 18 16,0 35-16,1 8 15,-1 18-15,-8 0 16,17 16-16,0-16 16,0-52-16</inkml:trace>
  <inkml:trace contextRef="#ctx0" brushRef="#br1" timeOffset="56140.33">13026 5723 0,'0'0'0,"0"0"0,0 0 15,0 0-15,0 0 16,0 17-16,0 27 16,-9 16-16,0 44 15,9 9 1,9-18-16,0 0 16,8-8-16,9-9 15,0-9-15,0-17 16,0-17-16,-8-9 15,8-18-15,0 1 16,8-18-16,1-17 16,9-17-16,8-18 15,0-34-15,0-26 16,-9 8 0,-8 9-16,0 0 15,-9 27-15,-17 33 16,-1 10-16,1 16 15,0 1-15,-9 8 16,0 9-16,0 0 16,-9 18-16,-8 25 15,-1 18 1,9 42-16,-8 10 16,0-9-16,17-26 15,17-9-15,0 0 16,10-8-16,7 0 15,1-18-15,8-8 16,-17-9 0</inkml:trace>
  <inkml:trace contextRef="#ctx0" brushRef="#br1" timeOffset="56473.85">14320 5983 0,'0'0'0,"0"0"16,0 0-16,0 0 15,0 0 1,17 0-16,0 0 16,18 0-16,0 0 15,17-9-15,0 0 16,9 1-16,-18 8 16,-17 0-16,0 0 15,-8 0-15</inkml:trace>
  <inkml:trace contextRef="#ctx0" brushRef="#br1" timeOffset="56638.79">14502 6173 0,'0'0'0,"0"0"16,0 0-16,0 0 16,0 0-16,0 0 15,0 0 1,0 0-16,17 0 15,9 0-15,9 9 16,-18 0-16</inkml:trace>
  <inkml:trace contextRef="#ctx0" brushRef="#br1" timeOffset="57090.18">15110 5524 0,'0'0'0,"0"0"0,0 0 16,0 0-16,0 0 15,26 0-15,17 8 16,18 1-16,17-9 16,9 0-1,-9 0-15,0-9 16,-17 9-16,0 0 16,8 0-16,-17 0 15,-26 0-15</inkml:trace>
  <inkml:trace contextRef="#ctx0" brushRef="#br1" timeOffset="57347.94">15648 5567 0,'0'0'0,"0"0"0,0 0 16,0 0-16,0 0 15,0 0-15,0 0 16,0 0-16,0 0 15,0 26 1,0 17-16,0 27 16,0 8-16,0 8 15,0 9-15,0-8 16,0-18-16,0-8 16,0-18-16,0 1 15,9-10-15,-9-25 16</inkml:trace>
  <inkml:trace contextRef="#ctx0" brushRef="#br1" timeOffset="57589.48">15422 6424 0,'-8'0'0,"-1"0"0,9 0 16,0 0-16,0 0 15,0 0 1,9 0-16,17 0 16,35 0-16,8 0 15,9 0-15,26-8 16,-8 8-16,-18 0 16,0 0-16,-34 0 15</inkml:trace>
  <inkml:trace contextRef="#ctx0" brushRef="#br1" timeOffset="58206.07">14311 6182 0,'0'0'0,"0"0"0,0 0 16,0 0-16,0 0 15,0 0-15,0 0 16,0 0-16,0 0 15,9-9-15,17 1 16,17-1-16,18-8 16,8-1-16,1 10 15,17 8 1,8 0-16,9 8 16,-52 10-16</inkml:trace>
  <inkml:trace contextRef="#ctx0" brushRef="#br2" timeOffset="74870.39">15006 3073 0,'0'0'0,"0"0"16,0 0-16,0 17 15,0 26-15,0 44 16,-9 43-16,0 26 16,0 17-16,-8 0 15,-9-34-15,0-1 16,9-16-1,-1-27-15,10-17 16,-1-18-16,9-16 16,0-10-16,0 1 15,0 0-15,9 8 16,-1 0-16,1-8 16,0-9-1,-1 0-15,1 0 16,0-17-16,8-1 15,9 1-15,9 0 16,0-1-16,17 1 16,8 0-16,1-1 15,9 10-15,17-1 16,8 0-16,9 0 16,18-8-1,17 0-15,8-9 16,10 0-16,16 0 15,-16-9-15,8 9 16,-9 9-16,-8-1 16,17 10-16,8-10 15,10 1-15,8-9 16,-9 0 0,9 0-16,-17 0 15,-1 0-15,10 17 16,-27 1-16,0-1 15,1 0 1,-1 1-16,9-10 0,-17 1 16,-1 0-16,1-1 15,-18 1 1,-8 0-16,-1-1 16,-8 1-16,-17-18 15,-18 1-15,-9-1 16,-8 0-16,-9-8 15,-8-9-15,-1 0 16,1-9-16,-1-17 16,-8-43-1,8-26-15,-8-44 16,-9-34-16,9-9 16,-9 9-16,0 26 15,-9 26-15,-8 17 16,-1 43-16,1 18 15,-9 17-15,0 17 16,0 1-16,0 16 16,0 1-1,-9 0-15,1 8 16,-1 0-16,0 1 16,1-1-16,-1 0 15,0 1-15,-17-1 16,0-8-16,-35-1 15,-8 1-15,-9 0 16,-18-1 0,-25-8-16,-18 1 15,9 7-15,-35 1 16,0 0-16,8-1 16,-34-8-16,-26 9 15,9 0-15,-27-1 16,-8 10-16,0 8 15,-26 0 1,-9 8-16,0 10 16,9-10-16,26 1 15,-9-9-15,9 9 16,17-9-16,17 0 16,27 0-16,-9 0 15,9 0-15,8 26 16,44 34-1,78-17-15</inkml:trace>
  <inkml:trace contextRef="#ctx0" brushRef="#br2" timeOffset="76806.2">7503 5047 0,'0'0'0,"0"0"0,0 0 15,0 0-15,0 0 16,0 0-16,0 35 16,8 34-16,1 44 15,0 34 1,-18 26-16,0 9 16,-17 9-16,-8-9 15,8-9-15,0-17 16,8-35-16,1-34 15,8-9-15,9-9 16,0-9-16,0-8 16,0-8-1,0-10-15,0-8 16,18 0-16,-1 0 16,18 0-16,8-8 15,18-10-15,17 1 16,26 0-16,18-1 15,17-8-15,8 0 16,10 0-16,8 0 16,0 0-1,17-8-15,9 8 16,17 0-16,1 0 16,8 0-16,-9 0 15,1 0-15,-10 0 16,1 8-16,9-8 15,-1 18 1,0-10-16,1-8 16,-1 0-16,1 0 15,-1-8-15,0 8 16,1-9-16,-18 9 16,0 0-16,0 0 15,-9 0-15,9-9 16,0 9-16,1-8 15,7-1 1,-16 0-16,-1 1 16,9-1-16,-9 0 15,1 1-15,-18 8 16,8-9-16,10 0 16,-18 1-16,0-1 15,-18 0-15,27 1 16,0-1-1,-44 0-15,-26 1 16,-17-1-16,0-8 16,-18-1-16,-17 10 15,-8-1-15,-18 0 16,0 1-16,-9-1 16,1 0-16,-1 1 15,0-27 1,9-17-16,0-43 15,1-44-15,-10-17 16,-8-8-16,-1-1 16,1 18-16,0 26 15,-9 26-15,0 25 16,0 1-16,-9 17 16,0 0-16,1 9 15,-1 0 1,0-9-16,1 8 15,-1 10-15,-9-1 16,10 18-16,-1-1 16,-8 1-1,8 0-15,-17-1 16,0 1-16,0 0 0,0-9 16,-18 8-1,-16 1-15,-10-9 16,1 9-16,-9-1 15,-18 10-15,-17-10 16,-8 10-16,-1-1 16,-26 9-16,1 0 15,-18 0 1,-18 0-16,10 0 16,-10 9-16,-16-1 15,-1 10-15,-8-10 16,8 1-16,-17 0 15,8-1-15,1-8 16,-9 0 0,8 0-16,-8 9 15,-8 0-15,-10-1 16,9 10-16,-17-1 16,17 0-16,-25 9 15,-1 0-15,17 0 16,1 0-16,17 0 15,0 0-15,8-8 16,9-10 0,1 10-16,-1-1 15,9-8-15,0 8 16,9-8-16,17-1 16,0 10-16,0-10 15,17 1-15,9 0 16,9-1-16,17-8 15,9 0 1,17-8-16,0 8 16,0-9-16,0 9 15,-8 9-15,8 8 16,52 0-16</inkml:trace>
  <inkml:trace contextRef="#ctx0" brushRef="#br1" timeOffset="109748.11">3126 7672 0,'0'0'0,"0"0"0,0 0 0,0 0 0,0 0 0,0 0 0,0 0 0,0 17 16,-9 18-16,9 34 16,0 43-16,-8 27 15,-1 8-15,0-8 16,1-18 0,-1-17-16,0-9 0,9-8 15,0-35 1,0-9-16,-8-17 15,8-9-15,0-8 16</inkml:trace>
  <inkml:trace contextRef="#ctx0" brushRef="#br1" timeOffset="110181.34">3117 7715 0,'0'0'15,"0"-9"-15,0 9 0,0-8 16,0 8 0,0-9-16,9 0 15,9 1-15,8-1 16,8 0-16,18 9 15,18 0-15,-9 0 16,-9 9 0,0 8-16,9 1 0,-9-1 15,-9 9 1,-17 0-16,0 0 16,-8 9-16,-10 8 15,-16 9-15,-27 0 16,-17 8-16,-26 1 15,-9-18-15,0 1 16,9-10-16,26-8 16,8-8-1,27-1-15,0-8 16,17-9-16</inkml:trace>
  <inkml:trace contextRef="#ctx0" brushRef="#br1" timeOffset="111751.62">3830 8555 0,'-9'-9'0,"9"9"16,0 0-16,0 0 15,0 0-15,9 18 16,8 16-16,0 10 16,1 8-16,-1 8 15,-8-16-15,-1-1 16,1-17-1,-9 0-15,0-9 16,0-8-16,0-1 16,0-8-16,0 0 15,-9-8-15,9-18 16,0-18-16,18-16 16,-1 8-16,27-9 15,8 9-15,0 0 16,0 9-1,0 17-15,-35 26 16</inkml:trace>
  <inkml:trace contextRef="#ctx0" brushRef="#br1" timeOffset="112180.68">4281 8720 0,'0'0'0,"0"0"0,0 0 15,0 0-15,0 8 16,0 1-16,9 0 16,8-1-1,1 1-15,-1-9 16,18 0-16,-1-9 15,-8 1-15,0-10 16,-8 1-16,-1-9 16,-8 0-16,-9 0 15,-9 0-15,1 9 16,-1-1-16,-9 1 16,-8 17-1,0 0-15,9 17 16,0 18-16,-1 8 15,18 9-15,9 0 16,8-8-16,9-1 16,9-17-16,9 0 15,25 0 1,-34-9-16</inkml:trace>
  <inkml:trace contextRef="#ctx0" brushRef="#br1" timeOffset="112586.03">5245 8295 0,'0'0'0,"-9"0"16,1 0-16,-1 0 15,0 0-15,1 0 16,-1 0-16,-8 0 16,-1 18-1,1 16-15,-1 1 16,1-1-16,17 10 16,0-1-16,17 0 15,1 1-15,-1-10 16,-8 1-1,0-9-15,-1-9 16,-8 1-16,0-1 16,-8-8-16,-1 8 15,-17 0-15,-9-8 16,0 0-16,1-1 16,8-8-16,8 0 15,18 0 1</inkml:trace>
  <inkml:trace contextRef="#ctx0" brushRef="#br1" timeOffset="113965.61">5306 8702 0,'0'0'0,"0"0"0,0 0 16,0 0-16,17 0 15,1-8 1,-1-1-16,18 0 0,-1-8 15,10-9 1,-9 0-16,-1 0 16,-8 9-16,0-1 15,-17 1-15,0-9 16,-1 0-16,-16 9 16,-1-1-16,0 1 15,-17 17 1,0 0-16,-8 9 15,7 8-15,1 9 16,9 9-16,0-1 16,-1 10-16,18 8 15,18 0-15,8-9 16,8-8-16,1-9 16,9-18-16,-1-8 15,-17 0-15</inkml:trace>
  <inkml:trace contextRef="#ctx0" brushRef="#br1" timeOffset="114302.85">6053 8529 0,'-9'0'0,"0"0"0,1 0 15,8 0-15,0 17 16,0 1-16,0 8 16,0 8-16,0 1 15,0-9-15,0 0 16,0 0-16,0-17 16,0-1-1,0 1-15,0-9 16,0 0-16,0-9 15,0-8-15,0-9 16,0-17-16,17-1 16,18-16-16,-1 16 15,10 1-15,-9 17 16</inkml:trace>
  <inkml:trace contextRef="#ctx0" brushRef="#br1" timeOffset="114685.34">6574 8451 0,'-9'0'0,"9"0"16,0 0-16,0 0 15,0 0-15,0 9 16,0 8-16,0 9 16,9 9-1,-1-1-15,1-8 16,0 0-16,-1 0 16,-8-8-16,0-10 15,0 1-15,0 0 16,0-1-16,0-8 15,0-8 1,9-27-16,8-43 16,9-17-16,0 17 15,1 26-15,-1 17 16,0 18-16,-9 8 16</inkml:trace>
  <inkml:trace contextRef="#ctx0" brushRef="#br1" timeOffset="115130.17">6843 8616 0,'0'0'0,"0"0"0,0 0 16,0 0-1,0 0-15,0 0 16,8 0-16,10 0 16,8 0-16,9 0 15,-1-9-15,1 0 16,-9 1-16,0-1 16,0 0-16,-8-8 15,-10-9 1,1 0-16,-9 0 15,-9 0-15,1 9 16,-1-1-16,-17 18 16,0 9-16,0 8 15,-9 18-15,18 0 16,-1-1-16,18 18 16,0 0-16,18-8 15,-1-1 1,0-8-16,9-9 15,9-9-15,-17 0 16</inkml:trace>
  <inkml:trace contextRef="#ctx0" brushRef="#br1" timeOffset="115485.4">7616 8356 0,'0'0'0,"0"0"16,0 0-16,0 0 16,-9 0-16,0 0 15,1 0-15,-10 0 16,1 8-16,0 1 16,-1 8-1,1 1-15,8-1 16,9 0-16,0 9 15,0 0-15,9 0 16,8 0-16,-8 0 16,0-8-16,-1-10 15,1 1-15,0 0 16,-9-1 0,-9 1-16,0 0 15,-8 8-15,-9-8 16,0-1-16,26 1 15</inkml:trace>
  <inkml:trace contextRef="#ctx0" brushRef="#br1" timeOffset="116462.83">8441 8191 0,'0'0'0,"0"0"0,0 0 15,0 0-15,0 0 16,0 0-16,0 0 15,0 0-15,8 0 16,10 0-16,25 0 16,27 0-16,8 0 15,0-8 1,-17-1-16,17 0 16,9 9-16,-27 0 15,-34 0-15</inkml:trace>
  <inkml:trace contextRef="#ctx0" brushRef="#br1" timeOffset="116716.6">8849 7828 0,'-9'0'0,"0"0"0,1 0 0,-1 0 16,0 0 0,1 0-16,-1 0 15,0 17-15,-17 17 16,0 27-16,9 17 15,-9 35 1,8 8-16,1-9 0,0-8 16,8 0-1,9 0-15,0-17 32,0-35-32,9-9 0,8-17 0,9-9 15,9-8-15,-18-9 16</inkml:trace>
  <inkml:trace contextRef="#ctx0" brushRef="#br1" timeOffset="117379.68">9292 7750 0,'0'0'0,"0"0"0,0 0 15,0 0-15,-9 17 16,0 18-16,1 25 15,-10 35-15,-8 27 16,0 16-16,-9-17 16,9-17-1,0-26-15,9-17 16,0-18-16,8-17 16,0-8-16,0-10 15,9 1-15,0-9 16,0-9-16,0 1 15,18-10 1,-1-8-16,1 9 16,-1 0-16,0-1 15,1 10-15,-1 8 16,0 0-16,-8 0 16,0 0-16,-1 0 15,1 8-15,9 10 16,-1-1-1,0 0-15,1 1 16,16-1-16,1-8 16,0-1-16,0 1 15,-1-9-15,1-9 16,-9 1-16,0-1 16,-8 0-16,-10 1 15,1-1 1,0-8-16,-1-1 15,-8 1-15,0 0 16,0 8-16,-8 0 16,-1 9-16,0 0 15,1 0-15,-10 18 16,1-1-16,17 9 16,0 17-1,17 1-15,1-1 16,16 0-16,18-17 15,79-17-15,199-35 16</inkml:trace>
  <inkml:trace contextRef="#ctx0" brushRef="#br1" timeOffset="117829.99">10620 8304 0,'-8'0'0,"-1"0"16,9 0-16,-9 9 15,1 8-15,8 17 16,-9 1-16,0 8 16,9 1-1,0-1-15,0-8 16,0-9-16,0-18 16,9 1-16,-9-9 15</inkml:trace>
  <inkml:trace contextRef="#ctx0" brushRef="#br1" timeOffset="117991.82">10594 8070 0,'0'0'0,"0"0"0,0 0 16,0 0-16,9 17 15,0 1-15,8 8 16,0 0-16,-8-18 15</inkml:trace>
  <inkml:trace contextRef="#ctx0" brushRef="#br1" timeOffset="118363.91">10820 8520 0,'0'0'0,"0"0"0,0 0 16,0 9-1,0 8-15,0 1 16,-9-1-16,9 0 16,0 1-16,0-10 15,0 1-15,0 0 16,0-1-16,0 1 16,0-9-16,0-9 15,0 1-15,18-18 16,-1-18-1,9 1-15,-9 8 16,1 9-16,-10 9 16,1 8-16,0 9 15,0 0-15,-1 0 16,1 18-16,0 16 16,-1 1-16,1 0 15,0-9 1,8 0-16,0-9 15,-8-8-15</inkml:trace>
  <inkml:trace contextRef="#ctx0" brushRef="#br1" timeOffset="118898.05">11219 8512 0,'0'-9'0,"0"9"0,0 0 15,0 0-15,0 0 16,0 0-16,0 0 15,0 17-15,0 1 16,0 16-16,0-8 16,-8 0-16,8 0 15,0-17-15,0 0 16,0-1 0,0 1-16,0-9 15,0-9-15,17-8 16,0-9-16,1 0 15,8-9-15,0 1 16,0 16 0,-17 1-16,-1 17 0,1 0 15,0 0 1,-1 17-16,1 1 16,0 16-16,-1 1 15,1 0-15,0-1 16,0-8-1,-1-8-15,1-10 0,8 1 16,1-9 0,-10 0-16</inkml:trace>
  <inkml:trace contextRef="#ctx0" brushRef="#br1" timeOffset="119337.43">11706 8598 0,'0'0'0,"0"-8"0,0 8 16,0 0 0,0 0-16,0 0 15,0 0-15,0 0 16,0 0-16,0 0 16,8 0-16,10 0 15,-1 0-15,0 0 16,1-9-16,-1 0 15,-8 1 1,0-1-16,-1 0 16,1 1-16,0-1 15,-9-8-15,0-1 16,0 1-16,-9 0 16,0-1-16,1 18 15,-1 0-15,0 0 16,1 18-1,-1-1-15,0 18 16,-8 8-16,17-8 16,0 8-16,0 0 15,8 1-15,10-18 16,-1-18-16,9 1 16,9-18-16,0 1 15,-18 8-15</inkml:trace>
  <inkml:trace contextRef="#ctx0" brushRef="#br1" timeOffset="119666.6">12218 8494 0,'0'0'0,"0"0"0,0 0 0,0 0 15,0 0 1,0 0-16,0 0 15,9 18-15,-1-1 16,10 0-16,-1 9 16,-8 0-16,0 0 15,-1-8-15,1-1 16,-9 0-16,0-8 16,0 0-1,0-1-15,0 1 16,0-9-16,0-9 15,0 1-15,0-18 16,0 0-16,17-18 16,18 1-16,0-9 15,-18 26-15</inkml:trace>
  <inkml:trace contextRef="#ctx0" brushRef="#br1" timeOffset="120435.81">13295 8235 0,'-9'0'0,"0"0"16,1 0-16,-1 0 16,0 17-16,1 18 15,-1 25-15,9 27 16,0 34-1,-9 9-15,1-26 16,-1-9-16,9-17 16,0-17-16,0-18 15,0-17-15,0 0 16,0-17-16,-9-9 16,9-9-16,0 0 15,9-69-15,-18-43 16,9 78-16,70-563 15,-70 606 1,0-9-16,0 0 16,0 1-16,8-1 15,10-8-15,-1-1 16,1 10-16,8 8 16,-9 0-16,9 8 15,-9 1-15,-8 8 16,0 18-1,-1 8-15,-16 0 16,-1 1-16,-17-1 16,0-8-16,0-9 15,9-9 1,8-8-16,9-1 0,0-8 16</inkml:trace>
  <inkml:trace contextRef="#ctx0" brushRef="#br1" timeOffset="120762.37">13712 8226 0,'0'0'0,"0"17"0,0 1 0,0 16 15,0 9 1,0 1-16,0-10 15,0 1-15,0-9 16,-9 0-16,9 0 16,0-9-16,0-8 15,0 0-15,0-1 16,0-8-16,0 0 16,0-8-1,17-27-15,1-8 16,8-9-16,8 0 15,1 17-15,17 1 16,-17 25-16</inkml:trace>
  <inkml:trace contextRef="#ctx0" brushRef="#br1" timeOffset="121148.69">14241 8269 0,'0'0'0,"0"0"0,-8 0 16,-1 0 0,0 0-16,1 0 15,-1 9-15,0 8 16,-8 9-16,0 9 16,8-1-16,9 1 15,0 0-15,0-9 16,9 0-16,-1 0 15,10-18-15,-1 1 16,0 0-16,1-9 16,-10-9-1,1 0-15,0-17 16,-1-17-16,1 0 16,0-1-16,-18 10 15,0-1-15,1 18 16,-18 0-1,8-1-15,1 18 16,8 0-16,9 0 16,0 0-16,0 0 15</inkml:trace>
  <inkml:trace contextRef="#ctx0" brushRef="#br1" timeOffset="122161.84">14988 8243 0,'-9'0'0,"1"0"0,-1 0 16,0 0-16,1 0 16,-10-8-16,1-1 15,0 0-15,-1 9 16,1 0-16,-9 0 15,0 0 1,0 18-16,-18 8 16,1 17-16,8 9 15,0-9-15,18 0 16,0 1-16,17-18 16,0 0-16,0-18 15,8 1-15,10 0 16,-1-18-1,1 0-15,16-25 16,1-27-16,8-26 16,1-8-16,-1-17 15,-17 8-15,-17 43 16,0 18-16,-1 8 16,1 18-1,-9-1-15,0 10 16,0-1-16,0 9 15,0 0-15,0 0 16,9 26-16,-18 26 16,9 26-16,-9 9 15,9-1-15,0-8 16,0-17-16,9-18 16,-9-8-1,0-9-15,9-18 16,-1 1-16,1 0 15,0-1-15,-1-16 16,10-10-16,-1-16 16,9-10-16,0-7 15,0 16-15,-17 18 16,0-1-16,-1 10 16,-8 8-1,0 0-15,0 0 16,0 8-16,0 27 15,0 8-15,0 0 16,9-8-16,0-9 16,-1 0-16,1-17 15,8-1-15,-8 1 16,0-9 0,8-17-16,18-18 15,8-8-15,-17-9 16,0 17-16,-17 18 15,0 0-15,0 8 16,-1 9-16,-8 0 16,0 0-1,0 0-15,9 17 0,0 18 16,-1-1 0,1-8-16,0 0 15,8 0-15,9-17 16,9 0-1,0-9-15,17-9 16,34-34-16,19-1 16,-45 19-16,-34 16 15</inkml:trace>
  <inkml:trace contextRef="#ctx0" brushRef="#br1" timeOffset="122580.14">15935 8278 0,'0'0'0,"-9"0"16,0 0-16,1 0 15,-1 0-15,0 0 16,1 0-1,-1 0-15,9 0 16,-9 0-16,1 0 16,-1 0-16,0 0 15,0 0-15,1 0 16,-1 0-16,-17 9 16,0 8-16,-9 9 15,1 8-15,-1 1 16,0 8-1,18-8-15,-1-9 16,18 0-16,0 0 16,0-9-16,18 1 15,-1-10-15,9 1 16,35 0-16,17-9 16,-43 0-16</inkml:trace>
  <inkml:trace contextRef="#ctx0" brushRef="#br1" timeOffset="122798.57">15935 8235 0,'0'0'0,"0"0"16,0 0-16,0 0 15,0 0 1,0 0-16,17 0 15,0 0-15,18-9 16,0 0-16,17 1 16,9-1-16,8 0 15,-8 1-15,-26 8 16</inkml:trace>
  <inkml:trace contextRef="#ctx0" brushRef="#br1" timeOffset="123083.53">16317 7793 0,'0'0'0,"0"0"16,0 0-16,0 0 15,-9 9-15,0 17 16,1 17-16,-10 9 15,1 17-15,-9 0 16,0 18-16,9 0 16,8-9-16,0-18 15,9 1-15,0-18 16,18-8 0,16-9-16,-8-9 15</inkml:trace>
  <inkml:trace contextRef="#ctx0" brushRef="#br1" timeOffset="123902.39">17324 8261 0,'0'0'0,"0"0"0,-17-9 16,-1 0-16,1 9 16,8 0-1,1 0-15,-1 0 16,-8 0-16,-9 0 16,-1 18-16,1-1 15,9 9-15,0-9 16,8 0-16,9 1 15,0-10 1,0 1-16,9 0 16,-1-9-16,1-9 15,0 0-15,-1 1 16,1-18-16,-9 0 16,0 0-16,-9-9 15,1 18-15,-1 0 16,0-1-16,9 1 15,0 8 1,18-17-16,8-8 16,17-10-16,9-8 15,9 0-15,-9 18 16,-8-1-16,-10 18 16,-8-1-16,-17 10 15,0 8-15,-1 0 16,-16 17-1,-10 44-15,-34 43 16,-17 52-16,-1 8 16,10 1-16,7-18 15,19-26-15,16-17 16,10-26-16,8-17 16,17-18-1,0-8-15,1-9 0,8-18 16,0 1-1,9-18-15,-1-8 16,1-18-16,0-17 16,0-34-16,-18 8 15,-8 9-15,-18 17 16,0 17-16,1 9 16,-1 9-16,0-1 15,9 1 1,0 8-16,0 1 15,0-1-15,18 0 16,25-17-16,53 0 16,-27 18-16</inkml:trace>
  <inkml:trace contextRef="#ctx0" brushRef="#br1" timeOffset="124695.6">18470 8148 0,'0'-9'0,"0"1"0,0-1 0,0 0 15,0 1-15,0-1 16,0 0-16,9 1 16,8-1-16,9 9 15,9 0-15,17 0 16,0 17-16,-8 1 15,-1-1 1,-17 9-16,0-9 16,-17 1-16,0 16 15,-18 10-15,-17-1 16,0 0-16,0 0 16,-9-17-16,18 0 15,-1-8-15,1-10 16,8 1-1,1 0-15,8-1 16,0 1-16,0-9 16,8 0-16,18 9 15,18-1-15,43 10 16,26-10-16,-61-8 16</inkml:trace>
  <inkml:trace contextRef="#ctx0" brushRef="#br1" timeOffset="125065.86">19677 8200 0,'0'0'0,"0"0"0,0 0 16,0 0-16,0 0 15,0 0-15,0 0 16,0 17-16,0 9 16,9 9-16,8 0 15,1 8-15,-9 0 16,-1-17-16,1-9 16,0-8-1,-1 0-15,-8-1 16,0 1-16,0 0 15,0-9-15,9-9 16,8-26-16,9-34 16,18-17-16,-1-1 15,1 18-15,-18 17 16,0 17-16,-9 26 16</inkml:trace>
  <inkml:trace contextRef="#ctx0" brushRef="#br1" timeOffset="125512.09">20077 8226 0,'0'0'0,"-9"0"16,0 0-16,9 0 16,0 0-16,0 0 15,0 0-15,0 0 16,0 9-16,0-1 15,9 1-15,9 0 16,-1-9-16,9 0 16,0-9-16,0 0 15,0 1 1,-9-1-16,1 0 16,-9 1-16,-1-1 15,1 0-15,0 1 16,-1-1-16,-8 0 15,-8 1-15,-1 8 16,0 0-16,1 0 16,-10 0-1,1 17-15,-1 0 16,1 1-16,0 16 16,-1 10-16,18-1 15,0-9-15,9 1 16,8-9-16,27 9 15,25-1-15,-34-25 16</inkml:trace>
  <inkml:trace contextRef="#ctx0" brushRef="#br1" timeOffset="125798.24">20937 8200 0,'-9'0'0,"0"0"0,0 0 16,1 0-16,-1 0 16,0 0-16,1-9 15,-1 9-15,0 0 16,1 0-16,-10 0 16,-8 18-16,0-1 15,0 9-15,9 0 16,-1 9-16,1-10 15,17 1 1,0 0-16,0-8 16,9-10-16,17 18 15,17 0-15,-17-17 16</inkml:trace>
  <inkml:trace contextRef="#ctx0" brushRef="#br1" timeOffset="126028.39">20980 8139 0,'0'0'0,"0"0"0,0 0 16,0 0-1,0 0-15,17 0 0,9 0 16,9-8-1,26-1-15,8 0 16,10-8-16,-19 8 16,-34 18-16</inkml:trace>
  <inkml:trace contextRef="#ctx0" brushRef="#br1" timeOffset="126295.21">21301 7845 0,'0'0'0,"0"0"0,0 0 15,-8 17-15,-1 18 16,-17 17 0,0 17-16,0 9 15,-9 0-15,18 0 16,-1-9-16,1-8 15,17-18-15,0 0 16,0-17-16,26-8 16,9 8-16,-9-18 15,-9 1 1</inkml:trace>
  <inkml:trace contextRef="#ctx0" brushRef="#br1" timeOffset="126632.16">21779 8200 0,'-9'0'0,"1"0"15,-1 0-15,0 0 16,0 0 0,1 0-16,-1 17 15,-8 1-15,-1 16 16,1 10-16,17-10 16,0-8-16,0-9 15,9 1-15,8-1 16,0-8-16,9-1 15,1 1-15,-1 0 16,-9-9-16,-8-9 16,-1 0-1,1-8-15,0 0 16,-18-1-16,0 1 16,1 0-16,-10-1 15,-8 10-15,0 8 16,9 0-16,8 26 15,18 0-15,-1-9 16</inkml:trace>
  <inkml:trace contextRef="#ctx0" brushRef="#br1" timeOffset="126961.91">22343 8261 0,'0'0'0,"-8"0"0,8 0 15,0 0 1,-9 17-16,0 0 16,1 18-16,-1-1 15,9 1-15,0 8 16,-9-17-16,1 0 16,-1 0-16,0-8 15,0-1-15,9-8 16,0-1-1,0 1-15,0 0 16,0-9-16,0 0 16,0 0-16,0-9 15,18-26-15,17-8 16,-1-9-16,18 0 16,18 9-16,-35 25 15</inkml:trace>
  <inkml:trace contextRef="#ctx0" brushRef="#br1" timeOffset="127294.45">22942 8157 0,'0'0'0,"0"0"0,0 0 15,0 0-15,0 0 16,-8 0-16,-1 0 16,-17 0-16,0 0 15,-17 8-15,8 10 16,0-1-16,18 0 16,-1 1-1,1 8-15,17 8 16,0-8-16,9 0 15,-1 0-15,1-9 16,0-8-16,-18 8 16,-8 9-16,-27 18 15,18-10-15</inkml:trace>
  <inkml:trace contextRef="#ctx0" brushRef="#br1" timeOffset="193566.51">2162 10235 0,'0'0'0,"0"0"0,0 0 16,0 0-16,0 0 15,9 9-15,0-1 16,8 1-16,9 0 16,9-1-16,8 1 15,9 0-15,0-18 16,-8 0 0,8-8-16,9-9 15,-18 0-15,-8-8 16,-9 16-16,-17 1 15,-1 0-15,-8-9 16,0 8-16,-8 1 16,-1 0-16,0 8 15,1 9-15,-1 0 16,0 0 0,0 0-16,1 26 15,-10 9-15,10 17 16,8-9-16,0 0 15,8 0-15,10-8 16,-1-9 0,1 0-16,-1 0 15,0-9-15,35-8 16,0 0-16,-25-9 16</inkml:trace>
  <inkml:trace contextRef="#ctx0" brushRef="#br1" timeOffset="193715.87">3005 10408 0,'0'0'0,"0"0"0,0 0 16,0 0-16,0 0 16,0 0-16,0 0 15,0 0-15,0 0 16</inkml:trace>
  <inkml:trace contextRef="#ctx0" brushRef="#br1" timeOffset="194569.32">3621 10036 0,'0'0'0,"0"0"0,9 0 16,-9 0-16,0 0 16,0 0-16,0 0 15,0 0-15,0-9 16,0 1-16,0-1 15,-9 0 1,0 1-16,1-1 16,-10-8-16,1 8 15,-9 0-15,0 9 16,0 0-16,9 9 16,-10 8-16,10 1 15,0-1-15,8 0 16,9 9-1,0-8-15,0-1 16,0-8-16,9-1 16,-9-8-16,8 0 15,1 0-15,0 0 16,-1 0-16,1 0 16,-9 0-16,9 0 15,-9 0 1,9 18-16,8 8 15,9 26-15,0-1 16,0 10-16,0-9 16,0 9-16,0-1 15,-17-8-15,0-8 16,-9-10-16,-9 1 16,0-9-1,0 0-15,-8-9 16,0 0-16,-1-8 15,1 0-15,0-1 16,-1 1-16,1-9 16,0 0-16,8-9 15,0 1-15,1-10 16,8 1 0,8-17-16,1 16 15</inkml:trace>
  <inkml:trace contextRef="#ctx0" brushRef="#br1" timeOffset="194769.39">4142 10426 0,'0'0'0,"0"0"15,0 0-15,9 0 16,0 0-16</inkml:trace>
  <inkml:trace contextRef="#ctx0" brushRef="#br1" timeOffset="198865.72">5662 9967 0,'0'0'0,"0"0"0,0 0 16,0 0-16,0 0 15,0 0-15,0 0 16,-9 0-16,0 8 15,1 18-15,-1 35 16,0 17-16,1 9 16,8-10-1,0 1-15,0 0 16,0-8-16,0-27 16,0 0-16,0-17 15,0 0-15,0-8 16,8-1-16,1-8 15</inkml:trace>
  <inkml:trace contextRef="#ctx0" brushRef="#br1" timeOffset="199770.09">6244 10452 0,'0'0'0,"0"0"0,0 0 0,0 0 15,0 0 1,0 0-16,0-9 16,0 0-16,0 9 15,0-8-15,0-1 16,0 0-16,0 1 16,0-1-16,0 0 15,0 1-15,0-1 16,0 0-16,-9 1 15,0-1 1,1 0-16,-1 1 16,-8-1-16,-1 9 15,1 0-15,-9 0 16,0 0-16,8 0 16,-8 17-16,9-8 15,0 8-15,-1 1 16,9-1-1,9 0-15,0 1 16,0-1-16,9 9 16,9 0-16,-1-9 15,0-8-15,1 0 16,8-1-16,0-16 16,8-1-16,-7-17 15,-1 0 1,0 0-16,-18 9 15,1-1-15,0 10 16,-1 8-16,-8 0 16,0 0-16,0 0 15,0 17-15,9 9 16,8 43-16,-8 9 16,8 0-16,1 0 15,-1-9 1,-8-8-16,0-9 15,-9-17-15,0-9 16,-9-9-16,0-8 16,1-1-16,-10 1 15,-8-9-15,0-9 16,0 1 0,-9-1-16,18 0 15,0 1-15,-1-1 16,9 0-16,9 1 15,9-18-15,17-18 16,35-25-16,26-18 16,-44 44-1</inkml:trace>
  <inkml:trace contextRef="#ctx0" brushRef="#br1" timeOffset="200751.5">6565 10053 0,'0'0'0,"0"0"16,0 0-16,0 0 16,0 0-16,0 0 15,0 0-15,0 0 16,0 0-16,9 9 15,8 8 1,18 9-16,-1 9 16,10-9-16,8 0 15,-9 0-15,1-9 16,-9-8-16,-9-1 16,-9 1-16,-8 0 15,-1-1-15,1-8 16,0 0-16,-1 0 15,-8 0 1,0 0-16,0 0 16,0 0-16,0 0 15,0 0-15,0 0 16,0 0-16,0 0 16,0 0-16,0 0 15,0 0-15,0 0 16,0 0-16,0 0 15,0 0 1,0 0-16,0 0 16,0 0-16,0 0 15,0 0-15,0 0 16,0 0-16,0 0 16,0 0-16,0 0 15,9 0-15,-9 0 16,0 0-1,0 0-15,0 0 16,0 0-16,0 0 16,0 0-16,0 0 15,0 0-15,0 0 16,0 9-16,-9 8 16,1 1-16,-18 16 15,-18 1 1,1 8-16,-9 9 15,0 0-15,34-26 16</inkml:trace>
  <inkml:trace contextRef="#ctx0" brushRef="#br1" timeOffset="202952.69">7555 10391 0,'0'0'0,"0"-9"0,0 9 16,0 0-16,0 0 15,0 0-15,0 0 16,0 0-16,0 0 15,0 0 1,0 0-16,9 0 16,-1 0-16,10 0 15,-1 0-15,9 0 16,9 0 0,17 0-16,0 0 0,17 9 15,-8-9-15,17 0 16,9 0-1,9 9-15,-1-1 16,-8-8-16,9 0 16,17 9-16,-1-9 15,-7 9-15,16-9 16,9 8-16,-17-8 16,0 9-16,9 0 15,-1-1-15,-16 1 16,-10 0-1,-8-1-15,-26-8 16,-1 0-16,-16 9 16,-18-9-16,0 0 15,-9 0-15,-8 0 16,0 0-16,-1 0 16,1 0-1,0 0-15</inkml:trace>
  <inkml:trace contextRef="#ctx0" brushRef="#br1" timeOffset="203314.97">9639 10149 0,'0'0'0,"0"0"15,0 0-15,0 0 16,0 0-16,17 8 16,9 10-16,9-1 15,0 9 1,17 0-16,0 0 16,9 0-16,0-9 15,-9 9-15,-9-9 16,-17-8-16,-8 0 15,-10-1-15,1 1 16,-18 8-16,-25 27 16,-36 25-1,-25 18-15,-18-1 16,-9 9-16,61-43 16</inkml:trace>
  <inkml:trace contextRef="#ctx0" brushRef="#br1" timeOffset="205663.81">11107 9871 0,'0'0'0,"0"-8"0,0 8 0,0 0 16,0 0-16,0-9 15,0 9-15,0 0 16,0 0-16,0 0 16,0 0-16,0 0 15,0 0 1,-9 0-16,0 17 16,0 9-16,-8 26 0,-9 26 15,9 18 1,-1-1-16,1 0 15,8 9-15,1 0 16,8-17-16,0-9 16,8-18-16,10-17 15,-1-8 1,0-9-16,1-17 16,-1-1-16,0 1 15,18-18-15,9-17 16,8-26-16,9-17 15,-9 0-15,-9-9 16,0 0-16,1-9 16,-1 1-16,-8-1 15,-9 18-15,0 17 16,-17 9 0,0 8-1,-1 18-15,-8-1 0,0 10 16,0-1-16,0 0 15,0 1-15,0-1 16,0 9-16,0 0 16,0 0-16,0 0 15,-8 26 1,-1 26-16,0 26 16,-8 17-16,8 0 15,0 9-15,9-8 16,0-10-16,9-25 15,0-9-15,8-9 16,-8 0-16,8-17 16,9-8-16,0-10 15</inkml:trace>
  <inkml:trace contextRef="#ctx0" brushRef="#br1" timeOffset="206084.45">12070 9932 0,'0'0'0,"0"0"15,0 0-15,0 0 16,0 17-16,-8 18 15,-1 43 1,-8 17-16,-1 0 16,1 9-16,0-8 15,8-18-15,0-18 16,9-16-16,0-18 16,0 0-16,0-18 15,9 1-15</inkml:trace>
  <inkml:trace contextRef="#ctx0" brushRef="#br1" timeOffset="206801.38">12513 10391 0,'0'-9'0,"0"1"0,0-1 16,0 0-16,0 9 16,0 0-16,0-8 15,0-1-15,0 0 16,0 1-16,0-1 16,-8 0-16,-1 1 15,0-1 1,1 0-16,-10 1 15,-8 8-15,0 0 16,0 0-16,0 8 16,0 10-16,0-1 15,9 0-15,-1 1 16,1 8-16,17-9 16,0 0-1,8 1-15,10-10 16,-1 1-16,18 0 15,0-18-15,8 0 16,1 1-16,-10-10 16,-8 1-16,-8 8 15,-10 9-15,1 0 16,0 0 0,-1 0-16,1 9 15,0 8-15,-1 9 16,1 35-16,0 8 15,0 1-15,-1-1 16,-8-9-16,-8 1 16,-1-18-16,0 1 15,0-18-15,1 0 16,-1-9 0,0-8-16,1-1 15,-1 1-15,0 0 16,1-9-16,-1 0 15,0-9-15,1 0 16,-1-8-16,9-9 16,0-17-16,17-9 15,35-26 1,-17 34-16</inkml:trace>
  <inkml:trace contextRef="#ctx0" brushRef="#br1" timeOffset="207214.71">12895 10071 0,'0'0'0,"0"0"15,0 0-15,0 0 16,0 0 0,0 0-16,0 17 15,0 0-15,18 18 16,-1 0-16,18-1 16,0 1-16,8-9 15,9 0 1,-8 0-16,-1-9 0,-17-8 15,-9-1-15,-8 1 16,0 0 0,-18 8-16,-8 9 15,-35 26-15,-9 17 16,0-8-16,9 0 16,8-9-16,27-27 15,17-7-15</inkml:trace>
  <inkml:trace contextRef="#ctx0" brushRef="#br1" timeOffset="207613.89">13729 10149 0,'0'0'0,"0"0"16,0 0-16,0 0 15,0 0-15,0 0 16,0 0-16,0 0 16,0 0-16,9 0 15,8 0 1,0 0-16,27 0 16,8 0-16,-9 0 15,1 0-15,8-9 16,-9 9-16,-25 0 15</inkml:trace>
  <inkml:trace contextRef="#ctx0" brushRef="#br1" timeOffset="207821.14">13677 10365 0,'0'0'0,"0"0"0,0 0 15,0 0-15,0 0 16,0 0-16,0 0 16,0 0-16,17 0 15,1 9 1,16-1-16,10 1 16,34-9-16,-26 9 15</inkml:trace>
  <inkml:trace contextRef="#ctx0" brushRef="#br1" timeOffset="208647.64">15058 9750 0,'0'0'0,"0"0"0,0 0 15,0 0-15,0 17 16,-9 35-16,0 52 16,-17 52-1,9-8-15,8 7 0,0-16 16,1-44-1,8-17-15,0-26 16,0-17-16,8-18 16,1-8-16</inkml:trace>
  <inkml:trace contextRef="#ctx0" brushRef="#br1" timeOffset="209300.72">15570 10313 0,'0'0'0,"0"0"0,0 0 16,0 0-16,0 0 15,0 0-15,0-9 16,0 1-16,9-18 15,-9 8-15,0 1 16,-9 0-16,0 0 16,1-1-16,-1 1 15,0 0-15,-8 8 16,0 0 0,-10 9-16,-16 18 15,8-1-15,1 9 16,16 9-16,1-1 15,-1 1-15,18-1 16,0-8-16,18 0 16,-1-8-16,1-10 15,8 1 1,8 0-16,-8-9 16,0 0-16,-8 0 15,-1 0-15,1 0 16,-10 8-16,1 10 15,8 8-15,1 34 16,-1 10 0,-8 8-16,-1-1 15,1-7-15,-9-1 16,0-26-16,0-17 16,0 0-16,0-17 15,0 0-15,-9-1 16,1 1-16,-1-18 15,-8 1-15,-9-1 16,8-8 0,1-9-16,0 0 15,25 0-15,1 17 16</inkml:trace>
  <inkml:trace contextRef="#ctx0" brushRef="#br1" timeOffset="209530.58">16100 9906 0,'0'0'0,"0"0"15,-9 17-15,-8 9 16,-18 26-16,0 35 16,0 8-1,9-51-15</inkml:trace>
  <inkml:trace contextRef="#ctx0" brushRef="#br1" timeOffset="209931.74">16317 10149 0,'0'0'0,"0"0"0,0 0 16,0 0-16,0 0 15,0 0-15,17 8 16,9 10 0,9-1-16,8 0 15,9 1-15,-8-1 16,-1-9-16,-17 1 15,-8 0-15,-10-1 16,1 1-16,0 8 16,-27 18-16,-25 34 15,-35 44-15,-35 8 16,52-60 0</inkml:trace>
  <inkml:trace contextRef="#ctx0" brushRef="#br1" timeOffset="213785.01">5723 11309 0,'0'0'0,"0"0"0,0 0 0,0 0 0,0 9 0,0 17 15,0 34 1,-9 18-16,0 18 15,1-1-15,-1 0 16,0-8-16,9-9 16,0-26-16,0-18 15,0-16 1</inkml:trace>
  <inkml:trace contextRef="#ctx0" brushRef="#br1" timeOffset="214480.08">6634 11361 0,'0'0'0,"0"0"16,0 0-16,0-9 15,0 1-15,0 8 16,0-9-16,0 0 15,-8 1-15,-1-1 16,-8 0-16,-9 9 16,-9 0-1,0 0-15,9 18 16,0-1-16,0 0 16,-9 18-16,18 17 15,0 0-15,17 17 16,0 1-16,8-1 15,10 0-15,-10-8 16,1-9 0,0-9-16,-9-17 15,0 0-15,0-9 16,-9 1-16,0-1 16,-17-8-16,9-1 15,-9 1-15,8 0 16,10-9-16</inkml:trace>
  <inkml:trace contextRef="#ctx0" brushRef="#br1" timeOffset="214629.85">6131 11777 0,'0'0'0,"0"0"0,0 0 0,8 0 15,10 0 1,8 8-16,17 1 15,27-9-15,8 9 16,-43-9-16</inkml:trace>
  <inkml:trace contextRef="#ctx0" brushRef="#br1" timeOffset="-214050">6834 11396 0,'0'0'0,"0"0"0,0 0 15,0 0-15,0 0 16,17 17-16,1 0 16,17 9-1,-1 0-15,10 0 16,8 0-16,9-8 16,-18-1-16,-8-8 15,-9-1-15,-9 1 16,-8 0-16,0-9 15,-1 8-15,-8 10 16,-8-1 0,-27 26-16,-9 9 15,-16 17-15,-1 1 16,9-10-16,17-16 16,26-18-16</inkml:trace>
  <inkml:trace contextRef="#ctx0" brushRef="#br1" timeOffset="-213517.43">7841 11733 0,'-8'-8'0,"-1"-1"0,0 0 16,9 9-16,0 0 16,0 0-16,0 0 15,0 0-15,18 0 16,8 0 0,35 0-16,25 0 0,36 0 15,8 0 1,18 0-16,8 0 15,-8 0-15,-1 0 16,1 0-16,-9-8 16,-26 8-16,8 0 15,-16-9-15,-10 9 16,-17 0-16,-17-8 16,-9-1-16,9 18 15,-18-1-15,-34 1 16</inkml:trace>
  <inkml:trace contextRef="#ctx0" brushRef="#br1" timeOffset="-213200.4">9535 11404 0,'0'0'0,"0"0"0,0 0 15,0 0-15,0 0 16,17 9-16,9 8 16,9 9-16,8 0 15,9 9-15,1-9 16,-1 0 0,-9 0-16,-17 0 15,0-9-15,0 1 16,-17-1-16,0 0 15,-18 9-15,-26 26 16,-17 9-16,-9-1 16,-8 1-1,25-18-15,27-17 16</inkml:trace>
  <inkml:trace contextRef="#ctx0" brushRef="#br1" timeOffset="-212450.59">10837 11396 0,'0'0'0,"0"0"0,0 0 0,0 0 15,0 0-15,0 0 16,0 0 0,0 0-16,0 17 15,0 9-15,-8 9 16,-1 17-16,0 17 16,1 0-16,8 18 15,0-1-15,8-25 16,1-9-16,0-9 15,8-8 1,0-9-16,9 0 16,0-9-16,9-8 15,0 0-15,0-18 16,8-17-16,18-26 16,0-9-16,-9 1 15,9-18-15,-18 0 16,0-9-1,-17 18-15,1 26 16,-19 8-16,1 18 16,0-1-16,-9 10 15,0-1-15,0 9 16,0 0-16,-9 17 16,-8 27-1,-1 16-15,1 10 16,17 16-16,0 9 15,0-8-15,17-26 16,9-1-16,9-16 16,0-18-16,34 0 15,-17-9 1</inkml:trace>
  <inkml:trace contextRef="#ctx0" brushRef="#br1" timeOffset="-212090.14">12001 11344 0,'0'0'0,"0"0"0,0 0 0,0 0 15,0 0-15,0 17 16,0 26 0,0 18-16,-9 26 15,1 25-15,-10 9 16,1-17-16,-1-17 15,10-9-15,8-26 16,0-9-16,8-8 16,1-27-16</inkml:trace>
  <inkml:trace contextRef="#ctx0" brushRef="#br1" timeOffset="-210817.54">12895 11491 0,'0'0'0,"0"0"15,0 0-15,0 0 16,0 0-16,0 9 15,9 8-15,8 0 16,9 9-16,18 9 16,8 0-16,17-9 15,-8 0-15,0-1 16,-18-16 0,1 0-16,-18-1 15,-9 1-15,-8 0 16,0-1-16,-18 10 15,-8 8-15,-18 26 16,-9 8-16,1-8 16,-9 9-1,0-18-15,17 1 16,18-18-16,8-18 16</inkml:trace>
  <inkml:trace contextRef="#ctx0" brushRef="#br1" timeOffset="-210477.74">13851 11751 0,'0'0'0,"0"0"0,0 0 16,0 0-16,0 0 15,0 0-15,0 0 16,0 0-16,17 0 16,0 0-16,27 8 15,8 1-15,17 0 16,1-9-16,-1 0 15,-17 0 1,18 8-16,-9-8 16,-35 0-16</inkml:trace>
  <inkml:trace contextRef="#ctx0" brushRef="#br1" timeOffset="-210278.06">13903 12141 0,'0'0'0,"0"0"16,0 0-16,0 0 16,0 0-16,17 0 15,9 0-15,35 0 16,17 0-16,9-9 16,34 9-1,-8 0-15,-61 0 16</inkml:trace>
  <inkml:trace contextRef="#ctx0" brushRef="#br1" timeOffset="-205727.52">12887 11404 0,'0'0'0,"0"0"16,0 0-16,0 0 15,0 0-15,-9 0 16,0-8-16,1-1 16,-1 0-16,-8 9 15,-1 0 1,1 0-16,8 0 15,-8 18-15,-9 8 16,0 17-16,8 35 16,1 9-16,17 16 15,9 1-15,-9-8 32,0-10-32,0-25 15,8 0-15,-8-10 0,0-7 16,0-1-16,-8-17 15,-1 0-15,0 0 16,-8-9-16,8 1 16,1-10-16</inkml:trace>
  <inkml:trace contextRef="#ctx0" brushRef="#br1" timeOffset="-205549.23">12374 12063 0,'0'0'0,"0"0"16,0 0-16,0 0 16,9 0-16,8 0 15,18 8-15,9 1 16,25-9-16,18 9 16,-52-9-1</inkml:trace>
  <inkml:trace contextRef="#ctx0" brushRef="#br1" timeOffset="-204601.82">12505 11985 0,'0'0'0,"0"0"0,0 0 15,0 0-15,0 0 16,0 0-16,0 0 16,0 8-16,17 1 15,0 8 1,18 1-16,17-10 15,18 1-15,-1 0 16,27-1-16,-27 10 16</inkml:trace>
  <inkml:trace contextRef="#ctx0" brushRef="#br1" timeOffset="-203915.63">15049 11396 0,'0'0'0,"0"0"0,0 0 15,0 0-15,0 0 16,0 8-16,0 18 15,-9 44-15,1 25 16,-1 26 0,-17 18-16,8-35 15,1-9-15,17-17 16,0 0-16,0-18 16,0-8-16,9-17 15,8-18-15</inkml:trace>
  <inkml:trace contextRef="#ctx0" brushRef="#br1" timeOffset="-203305.44">15848 11716 0,'0'-9'0,"0"1"0,0-1 15,-9 1 1,0-1-16,1-17 15,-10 9-15,1-9 16,0 0-16,-1 8 16,1 1-16,0 17 15,-1 0-15,-8 17 16,0 27-16,-9 8 16,18 8-1,0 18-15,8 17 16,9-17-16,9 0 15,-1-17-15,1-9 16,0-9-16,-1-8 16,-8-9-16,0 0 15,-8-9-15,-1 0 16,0-8-16,9-9 16,0 0-1</inkml:trace>
  <inkml:trace contextRef="#ctx0" brushRef="#br1" timeOffset="-203151.35">15405 12054 0,'0'0'0,"0"0"0,17 0 16,1 0 0,16 0-16,19 0 15,51 9-15,252 34 16</inkml:trace>
  <inkml:trace contextRef="#ctx0" brushRef="#br1" timeOffset="-202914.54">16247 11430 0,'0'0'0,"0"0"15,0 0-15,0 0 16,-8 26-16,-18 26 16,0 18-16,8-1 15,9-43-15</inkml:trace>
  <inkml:trace contextRef="#ctx0" brushRef="#br1" timeOffset="-202484.84">16490 11690 0,'0'0'0,"0"0"0,0 0 0,0 0 15,0 0-15,0 9 0,18 8 16,-1 0-1,18 1-15,0-1 16,-1 0-16,10 1 16,-9-10-16,-9 1 15,-9 0-15,-8-1 16,-1 1-16,1 0 16,0-1-1,-9 10-15,-18 8 0,-25 26 16,-27 8-1,-25 27-15,-27 17 16,53-44-16</inkml:trace>
  <inkml:trace contextRef="#ctx0" brushRef="#br0" timeOffset="-184601.19">7034 9257 0,'0'0'0,"0"0"0,0 0 0,0 0 16,0 0-16,0 0 16,17 8-16,27 10 15,16-10-15,10 1 16,8-9-1,-17-9-15,8-8 16,9-9-16,1-9 16,-53 27-16</inkml:trace>
  <inkml:trace contextRef="#ctx0" brushRef="#br0" timeOffset="-184218.39">7425 9118 0,'0'0'0,"-9"0"15,0 0-15,1 0 16,8 0-16,0 0 16,0 0-16,0 0 15,0 0 1,0 0-16,0 0 15,0 0-15,0 0 16,-9 9-16,0 17 16,1 17-16,-19 9 15,1 8-15,0 10 16,0-10-16,9 1 16,0 0-16,17-9 15,0-9 1,0-17-16,8-9 15,10-8-15,-1 0 16,9-1-16,17-16 16,1-10-16,-27 10 15</inkml:trace>
  <inkml:trace contextRef="#ctx0" brushRef="#br0" timeOffset="-183799.97">7572 9516 0,'0'0'0,"0"0"0,0 0 16,0 0 0,0 0-16,0 0 15,0 0-15,0 0 16,0 0-16,0 18 15,0-1-15,0 0 16,9 18-16,-9-9 16,0 0-16,0 0 15,0-9 1,0-8-16,0 0 16,0-1-16,0-8 15,0 0-15,0-8 16,0-1-16,9-17 15,-1 0-15,1 9 16,0-1 0,-1 1-16,1 8 15,17 1-15,9-1 16,0 0-16,-1 1 16,-16 8-16</inkml:trace>
  <inkml:trace contextRef="#ctx0" brushRef="#br0" timeOffset="-183270.78">8067 9516 0,'0'-8'0,"0"8"15,0-9-15,0 9 16,0 0-16,0 0 16,-8 0-16,-1 0 15,0 0-15,-8 9 16,-1 8-16,1 0 15,0 1 1,-1 8-16,10-9 16,8 0-16,0-8 15,0 0-15,0-9 16,0 0-16,8-9 16,1 0-16,0 1 15,-1-1-15,1 0 16,0 1-1,-9 8-15,0 0 16,0 0-16,0 0 16,0 0-16,0 0 15,0 0-15,8 8 16,1-8-16,0 9 16,8-9-16,18-9 15,0 1 1,-18 8-16</inkml:trace>
  <inkml:trace contextRef="#ctx0" brushRef="#br0" timeOffset="-182849.44">8215 9482 0,'0'0'0,"0"0"0,0 0 15,0 0-15,0 0 16,0 8-16,9 1 16,-9 8-16,0 1 15,0-1-15,0 0 16,0 9 0,0-8-16,0-10 15,0 1-15,0 0 16,0-9-16,0-9 15,0 0-15,17-17 16,0 0-16,9 9 16,-8 0-16,-10-1 15,1 10 1,0 8-16,-1 0 16,1 0-16,0 8 15,-1 1-15,1 8 16,0-8-16,0 8 15,-1-8-15,10 8 16,-10-8-16,-8-9 16,0 0-16</inkml:trace>
  <inkml:trace contextRef="#ctx0" brushRef="#br0" timeOffset="-182482.1">8745 9412 0,'0'0'0,"0"0"0,0 0 15,0 0-15,0 0 16,0 0-16,-9 0 16,0 0-16,0 0 15,1 9-15,-10 0 16,10 8-16,-10 0 15,18 1-15,0-1 16,0 0-16,0 1 16,9-1-1,0 0-15,-1 1 16,1-10-16,0 1 16,-9 0-16,0-1 15,-9 10-15,-8-1 16,-18 9-1,0 0-15,1 0 16,8-9-16,8 0 16,18-17-16</inkml:trace>
  <inkml:trace contextRef="#ctx0" brushRef="#br0" timeOffset="-182105.17">9257 9153 0,'-9'0'0,"1"0"0,-1 0 16,0 0-16,0 0 15,1 0-15,-1 0 16,0 0-1,1 0-15,-1 0 16,0 0-16,-17 17 16,0 9-16,9 26 15,0 8-15,-1 10 16,9 8-16,9 8 16,0 1-16,0-26 15,0-9-15,0-9 16,-8-17-1,-1 0-15,0-9 16,1 0-16,-10-8 16,10 0-16</inkml:trace>
  <inkml:trace contextRef="#ctx0" brushRef="#br0" timeOffset="-181937.36">8857 9560 0,'0'0'0,"0"0"0,9 0 16,8 0-16,18 0 16,9-9-16,16 0 15,1 1-15,0 8 16,-35 0-16</inkml:trace>
  <inkml:trace contextRef="#ctx0" brushRef="#br0" timeOffset="-181543.23">9378 9412 0,'0'0'0,"0"0"15,0 0-15,0 0 16,0 18-16,-8-1 15,-1 9-15,0 17 16,-8-8-16,0 17 16,-1 0-16,1-9 15,8 1 1,9-10-16,0-8 16,9 0-16,8-17 15,1-1-15,-1-8 16,9-8-16,9-18 15,-9-9 1,-9-8-16,-8 8 16,0 1-16,-18-1 15,0 0-15,1 9 16,-10 9-16,1 0 16,-1 17-16,10 0 15,8 0-15</inkml:trace>
  <inkml:trace contextRef="#ctx0" brushRef="#br0" timeOffset="-181151.13">9543 9464 0,'0'0'0,"0"0"0,0 0 16,0 0-16,18 18 15,-1-1-15,1 9 16,-1 9-16,-8-1 16,-1 1-16,1-9 15,-9 0-15,0-9 16,0-8-16,0 0 15,0-1 1,0 1-16,0 0 16,0-9-16,0 0 15,0-9-15,0 0 16,9 1-16,8-18 16,0 0-16,9 8 15,-8 1-15,-10 8 16</inkml:trace>
  <inkml:trace contextRef="#ctx0" brushRef="#br0" timeOffset="-180602.92">9952 9516 0,'0'0'0,"0"0"0,0 0 15,0 0-15,0 0 16,0 0-16,-9 9 16,0 8-16,1 1 15,-1-1-15,0 0 16,0 1-16,1-10 16,8 1-16,0 0 15,0-1 1,0-8-16,0 0 15,0-8-15,8-1 16,1-8-16,0-1 16,0 10-16,-1 8 15,1 0-15,0 0 16,-9 0 0,8 8-16,1 1 15,0 0-15,-1-1 16,-8 1-16,0-9 15,0 0-15,0 0 16,18-9-16,-1 1 16,0-10-16,9 1 15,-17 8-15,0 9 16,0 0 0,-1 0-16,1 9 15,8 8-15,-8 9 16,0 0-16,-1 0 15,1-17-15,8 0 16,9-18-16,-17 0 16</inkml:trace>
  <inkml:trace contextRef="#ctx0" brushRef="#br0" timeOffset="-179922.93">10464 9083 0,'0'0'0,"0"0"0,0 0 16,0 0-16,0 0 15,0 0-15,0 0 16,0 9-16,9 8 15,-1 1 1,1 16-16,0 10 16,-1 8-16,1-9 15,0 0-15,-1 0 16,1-17-16,-9 0 16,0 0-16,0-17 15,0 0-15,0-1 16,0 1-1,0 0-15,0-9 16,0 0-16,0 0 16,0 0-16,0 0 15,0-9-15,9 0 16,8 9-16,1 0 16,-1 0-16,0 0 15,1 0 1,-1 0-16,-8 9 15,-1 0-15,1-1 16,-9 10-16,-9-1 16,1 0-16,-1 1 15,0-1-15,9-8 16,0-1-16,0-8 16,0 0-16,0 0 15</inkml:trace>
  <inkml:trace contextRef="#ctx0" brushRef="#br0" timeOffset="-179385.57">10881 9334 0,'0'0'0,"0"0"16,0 0-16,0 9 15,0 8-15,0 1 16,0 8-16,0-9 16,8 0-16,1-8 15,0 0-15,-9-1 16,8-8-16,1 0 16,9 0-1,-1-8-15,-8-1 16,-1 0-16,1 1 15,0 8-15,-1 0 16,1 0-16,0 0 16,-1 0-16,1 0 15,0 8-15,-1 10 16,1-1 0,0 0-16,-1 9 15,1 9-15,0 8 16,-18-8-16,0-9 15,1 0-15,-1-9 16,0-8-16,1 0 16,-1-1-16,0-8 15,-17-8 1,9-1-16,0 0 16,-1 1-16,1-10 15,17 10-15,9-18 16,8 0-1,0 17-15</inkml:trace>
  <inkml:trace contextRef="#ctx0" brushRef="#br0" timeOffset="-178588.28">11636 8979 0,'0'0'0,"0"0"0,0 0 15,0 0-15,0 0 16,0 0-16,0 9 16,0 8-16,-8 1 15,-1 16-15,0 10 16,1 16-1,-1 1-15,9-9 16,0 0-16,0-9 16,0 0-16,9-17 15,-1 0-15,1-17 16,8 0 0,1-9-16,-1-9 0,18 0 15,8-25-15,9-18 16,-8-18-1,-1-7-15,-8-1 16,-9 8-16,-17 10 16,-1 16-16,1 10 15,-9 16-15,0 1 16,0 17-16,0 0 16,0 17-1,0 9-15,17 9 16,1 17-16,-1 17 15,0-8-15,18 0 16,9-18-16,-10-17 16,27 0-16,0-9 15,-35-8-15</inkml:trace>
  <inkml:trace contextRef="#ctx0" brushRef="#br0" timeOffset="-155040.89">9057 12773 0,'0'0'0,"0"0"16,0 0-16,0 0 16,0 0-16,9 0 15</inkml:trace>
  <inkml:trace contextRef="#ctx0" brushRef="#br0" timeOffset="-153787.77">1841 13206 0,'0'0'0,"0"0"0,0 0 0,-9 0 16,1 26-1,-1 34-15,0 10 16,-8-1-16,-1 9 16,10-9-16,-10-43 15,18-26-15</inkml:trace>
  <inkml:trace contextRef="#ctx0" brushRef="#br0" timeOffset="-153626.49">1737 12755 0,'0'0'0,"0"0"0,0 0 15,0 18-15,8 16 16,10 18-16,-1 0 15,-17-26 1</inkml:trace>
  <inkml:trace contextRef="#ctx0" brushRef="#br0" timeOffset="-153204">1954 13353 0,'0'0'0,"0"0"16,0 0-16,0 0 16,0 0-16,0 0 15,0 9-15,-9 8 16,0 18-16,1-1 16,-1-8-16,9 0 15,-17-8 1,8-10-16,0 1 15,9 0-15,0-9 16,0-9-16,18-8 16,16-27-1,10-8-15,8 0 16,-35 18-16,9-1 16,0 18-16,-17 8 15,0 9-15,17 17 16,-17 18-16,-1 17 15,1 9-15,0-9 16,-9-9-16,8-8 16,10-9-16,16-18 15,10-16-15,-18 8 16</inkml:trace>
  <inkml:trace contextRef="#ctx0" brushRef="#br0" timeOffset="-152753.5">2553 13197 0,'-9'0'0,"1"0"16,-1 0-16,0 0 15,1 17-15,-1 18 16,-8 0-16,8 8 15,-8 0-15,8 1 16,0-18-16,9-9 16,0-8-1,0-1-15,0 1 16,0-9-16,0 0 16,0-9-16,18-17 15,16-17-15,1 0 16,0 8-16,-1 0 15,-8 18-15,9 0 16,-9 8-16,0 9 16,-8 0-1,-1 17-15,-8 1 16,-1 16-16,-8 1 16,0 8-16,0-17 15,0 0-15,0-8 16,9-10-16,26 1 15,-18-9-15</inkml:trace>
  <inkml:trace contextRef="#ctx0" brushRef="#br0" timeOffset="-152291.61">2961 13509 0,'-9'-9'0,"-8"1"15,17 8-15,0 0 16,0 0-16,0 0 16,17 0-16,1-9 15,17 0-15,-1 1 16,10-10-1,-1-8-15,-17 0 16,0 0-16,-8 9 16,-10 0-16,1-1 15,0 1-15,-9 8 16,-9 1-16,0-1 16,1 9-16,-1 0 15,-8 0 1,-1 0-16,1 9 15,-1 8-15,10 0 16,-1 1-16,9 8 16,0 8-16,9 1 15,8-9 1,1 0-16,-1-17 0,26-1 16,-17 1-1</inkml:trace>
  <inkml:trace contextRef="#ctx0" brushRef="#br0" timeOffset="-151505.42">3508 13180 0,'0'0'0,"0"0"0,0 0 16,0 0-1,0 0-15,0 0 16,0 0-16,18 17 16,-1 0-16,0 18 15,1 0-15,-10-1 16,1 10-16,-9-1 15,0-17-15,0 0 16,0-17 0,0-1-16,0 1 15,0 0-15,0-9 16,0 0-16,0-9 16,0 0-16,17-17 15,9-8-15,9-1 16,9 0-16,-1 1 15,-17 25 1</inkml:trace>
  <inkml:trace contextRef="#ctx0" brushRef="#br0" timeOffset="-150925.62">4229 13275 0,'0'0'0,"0"0"0,0 0 16,0 17-16,9 1 15,-1 16-15,1 27 16,0 17-16,-1 17 16,-8-17-16,0 0 15,-8-17-15,-1-18 16,9-17-16,0 0 16,0-17-1,0-1-15,0 1 16,-9-9-16,1-9 15,-1-43-15,0-34 16,9-18-16,18 17 16,-1 9-16,9 18 15,-9 16-15,10 10 16,-1 16 0,-9 1-16,0 0 15,18 17-15,0 0 16,-9 17-16,0-8 15,-17-1-15,-1 1 16,1 8-16,-18 1 16,1-1-16,-10 0 15,-8 1-15,9-10 16,-1 1 0,18 0-16,0-9 15</inkml:trace>
  <inkml:trace contextRef="#ctx0" brushRef="#br0" timeOffset="-150639.39">4681 13197 0,'0'0'0,"0"0"0,0 0 16,8 17-16,1 1 16,0-1-16,-1 18 15,1-1-15,-18 1 16,1 0-16,-1-9 15,0 0-15,1-18 16,-1 1-16,9 0 16,0-1-1,0-8-15,0 0 16,0 0-16,0 0 16,0-8-16,17-18 15,1 0-15,16-9 16,1-8-16,-18 25 15</inkml:trace>
  <inkml:trace contextRef="#ctx0" brushRef="#br0" timeOffset="-150256.47">5063 13214 0,'0'0'0,"0"0"0,0 0 0,-9 9 16,0 8-16,-8 9 15,0 9-15,8-9 16,0 0-16,9 0 16,0 9-16,0-9 15,9 0-15,8-18 16,1 1-16,-1 0 15,9-9 1,0-9-16,-9 0 16,9-17-16,-17 0 15,0-8-15,0 8 16,-18 0-16,0 8 16,-8 1-16,-9 0 15,-9 17-15,9 0 16,9 0-1,8 8-15</inkml:trace>
  <inkml:trace contextRef="#ctx0" brushRef="#br0" timeOffset="-149442.36">5688 13197 0,'-9'0'0,"0"0"0,9 0 15,-8 0-15,8 0 16,-9 0-16,0 0 16,1 0-1,-1 0-15,0 0 16,-17 17-16,-17 9 15,8 18-15,0-1 16,18 0-16,0 1 16,17-1-16,0-17 15,8-9-15,10-8 16,-1 0-16,18-9 16,17-18-1,-9-16-15,9-18 16,-8-26-16,-1-18 15,-17-8-15,-8 9 16,-10 9-16,1 25 16,-9 18-16,0 17 15,0 8-15,0 1 16,0 8 0,0 9-16,0 0 15,-9 0-15,9 26 16,0 18-16,0 34 15,0 8-15,0 10 16,0-1-16,0-17 16,0-18-16,0-16 15,9-18 1,-9 0-16,0-18 16,9 1-16,-9-9 15,17-9-15,18-17 16,0-17-16,-1-18 15,-8 1-15,0 8 16,-8 17-16,-9 18 16,-1-1-16,1 10 15,0 8 1,-9 0-16,0 0 16,0 0-16,0 17 15,0 26-15,8 9 16,1 9-16,8-9 15,1-9-15,-1-17 16,0 0-16,1-17 16,-1 0-1,1-18-15,16-8 16,36-44-16,-27 18 16</inkml:trace>
  <inkml:trace contextRef="#ctx0" brushRef="#br0" timeOffset="-148775.64">6435 13154 0,'0'0'0,"-9"0"0,0 0 0,1-9 16,-1 0-16,0 9 16,1-8-16,-1 8 15,0 0 1,1 0-16,-1 0 15,0 0-15,0 17 16,1 9-16,-10 17 16,10 1-16,-1-1 15,9-8-15,0-9 16,0 0 0,0-18-16,0 1 15,35 8-15,-9-8 16</inkml:trace>
  <inkml:trace contextRef="#ctx0" brushRef="#br0" timeOffset="-147941.27">6765 13162 0,'0'0'0,"0"0"0,0 0 15,0 0-15,0 0 16,0 0 0,0 0-16,0 0 0,0 0 15,-9 0 1,0 0-16,1 0 16,-10 0-16,1 9 15,-1 0-15,-8 8 16,0 9-16,9 9 15,0-9-15,-1 8 16,18 1-16,0 0 16,0-9-16,9 0 15,8 0 1,1-18-16,-1 1 16,18 0-16,17-18 15,0-8-15,17-27 16,1-25-16,-9-9 15,-18-9-15,-8 1 16,8-9-16,-17 34 16,-17 18-1,0 8-15,-1 18 16,1-1-16,-9 1 16,0 8-16,0 1 15,0-1-15,0 9 16,0 0-16,0 0 15,0 0-15,0 0 16,0 0 0,0 0-16,0 0 15,0 0-15,0 0 16,0 0-16,0 0 16,0 0-16,0 0 15,0 0-15,0 0 16,0 0-16,0 0 15,0 0-15,0 0 16,0 0 0,0 0-16,0 0 15,0 0-15,-9 17 16,1 9-16,-1 18 16,0 25-16,-8 18 15,8 8-15,1 0 16,8-8-16,0-9 15,8-18 1,1-8-16,8 0 16,1-17-16,-1-18 15,27-17-15,-10-8 16,-16 8-16</inkml:trace>
  <inkml:trace contextRef="#ctx0" brushRef="#br0" timeOffset="-147740.55">6791 13041 0,'0'0'0,"0"0"0,0 0 16,0 0-16,0 0 0,17 9 15,9 0 1,18-1-16,16 1 15,18-9-15,44 0 16,-52 0-16</inkml:trace>
  <inkml:trace contextRef="#ctx0" brushRef="#br0" timeOffset="-147225.84">7963 13214 0,'0'0'0,"0"0"0,0 0 16,0 0 0,0 0-16,0-8 15,0-1-15,0 0 16,0 1-16,0 8 15,-9-9-15,1 9 16,-1 0-16,-17 0 16,9 0-16,-10 17 15,1 1-15,-8 16 16,8 1 0,8-9-16,10 0 15,-1-9-15,9 9 16,0-17-1,0 0-15,9-9 0,-1 0 16,10-9-16,-1 0 16,-8-8-16,-1 8 15,1 1 1,0 8-16,-1 0 16,1 0-16,0 17 15,-1 0-15,10 1 16,-1 16-16,1-8 15,8 0-15,17-8 16,18-10-16,-35 1 16</inkml:trace>
  <inkml:trace contextRef="#ctx0" brushRef="#br0" timeOffset="-146915.6">8423 12747 0,'0'0'0,"0"0"0,0 0 16,0 0-1,0 0-15,0 0 16,0 0-16,0 0 16,-8 8-16,-10 27 15,1 26-15,-1 17 16,1 8-1,0 27-15,-1-9 16,18-9-16,0-17 16,0-17-16,0-18 15,0-17-15,0 0 16,0-17 0,0-1-16,0-8 0,0 0 15,0 0 1</inkml:trace>
  <inkml:trace contextRef="#ctx0" brushRef="#br0" timeOffset="-146776.14">8059 13232 0,'0'0'0,"0"0"0,0 0 15,0 0-15,17 0 16,9 8-16,35-8 16,8-8-16,53-27 15,17 0 1,-78 18-16</inkml:trace>
  <inkml:trace contextRef="#ctx0" brushRef="#br0" timeOffset="-146523.85">8736 13119 0,'-9'0'0,"0"0"15,1 0-15,-1 0 16,0 0-16,9 0 16,0 0-16,0 0 15,0 0-15,0 0 16,18 0-16,8-8 16,9-1-16,8-8 15,26-1 1,-25 18-16</inkml:trace>
  <inkml:trace contextRef="#ctx0" brushRef="#br0" timeOffset="-146258.35">8944 12660 0,'0'0'0,"0"0"0,0 0 16,-8 9-16,-1 17 15,-17 17-15,0 26 16,0 18-16,-9 8 16,0 27-16,9-19 15,9-16-15,8-18 16,9-17 0,0-8-16,9-10 15,8-8-15,-8-17 16,8-9-16,-8 0 15</inkml:trace>
  <inkml:trace contextRef="#ctx0" brushRef="#br0" timeOffset="-145789.45">8927 13379 0,'0'0'0,"0"0"15,0 0-15,0 0 16,0 9-16,0-1 16,9 1-1,8 0-15,0-1 16,9 1-16,9-9 16,9-9-16,-10 9 15,-8-8-15,0-1 16,0 0-16,0-17 15,-8 0-15,-9 9 16,-1 0 0,1-1-16,-9 1 15,0 0-15,0-1 16,-9 10-16,1-1 16,-1 0-16,0 9 15,0 0-15,1 9 16,-1 17-16,-8 9 15,-1 17-15,1 0 16,17-9 0,0 0-16,0-8 15,9-9-15,8 0 16,0-17-16,9-1 16,18-8-16,17-8 15,-27 8-15</inkml:trace>
  <inkml:trace contextRef="#ctx0" brushRef="#br0" timeOffset="-145437.65">9500 13353 0,'0'0'0,"0"0"0,0 0 15,0 0-15,0 9 16,0 8-16,9 0 16,-1 1-16,1 8 15,0 0-15,-1 0 16,-8-9-16,0 0 16,0 1-1,0-10-15,0 1 16,0 0-16,0-1 15,0-8-15,0-8 16,0-1-16,0-26 16,18-25-16,-1-10 15,9 18-15,9 0 16,-18 35-16</inkml:trace>
  <inkml:trace contextRef="#ctx0" brushRef="#br0" timeOffset="-144959.98">10282 13102 0,'0'0'0,"0"0"0,0 0 15,8 0-15,10 9 16,16-1-16,27-8 15,9-8-15,-1-1 16,1-17 0,25 9-16,1-1 15,-53 10-15</inkml:trace>
  <inkml:trace contextRef="#ctx0" brushRef="#br0" timeOffset="-144690.45">10646 12747 0,'0'0'0,"0"0"0,0 0 15,0 0-15,0 8 16,-8 10-16,-1 25 16,-8 18-16,-9 17 15,-9 17 1,9 17-16,-9-8 0,18-26 15,17-8-15,0-18 16,0-9 0,17-8-16,0-9 15,9-18-15,-8-8 16,-1 0-16</inkml:trace>
  <inkml:trace contextRef="#ctx0" brushRef="#br0" timeOffset="-144309.95">10863 13180 0,'0'0'0,"0"0"16,0 8-16,9 10 15,8 8 1,1 8-16,-10-8 15,1 0-15,0-8 16,-9 8-16,-9 0 16,0 0-16,-8 0 15,0-9-15,8-8 16,-8-1-16,8 1 16,0 0-16,1-9 15,-1-9 1,9 0-16,0-17 15,17 0-15,9-17 16,9 8-16,26-8 16,8 0-16,27 8 15,-9 9-15,-18 9 16,-43 8-16</inkml:trace>
  <inkml:trace contextRef="#ctx0" brushRef="#br0" timeOffset="-143886.7">11506 13136 0,'-9'0'0,"9"0"0,0 0 16,0 0-16,-8 0 15,-1 0-15,0 0 16,1 0-16,-1 0 16,0 0-1,-8 9-15,-9 8 16,-18 9-16,10 18 15,-1-1-15,9 0 16,8-17 0,1 0-16,17 0 15,0-8-15,0-10 16,0 1-16,17-9 16,1-9-16,-1 1 15,9-18-15,0 0 16,0 0-16,0 8 15,0 1-15,-8 0 16,-9 8-16,-1 0 16,1 9-16,0 0 15,-1 0 1,1 9-16,0 0 16,-1 8-16,1 0 15,0-8-15,8 0 16,-8 8-16,-1-8 15</inkml:trace>
  <inkml:trace contextRef="#ctx0" brushRef="#br0" timeOffset="-143485.27">11749 13162 0,'0'0'0,"0"0"0,0 0 0,0 0 16,9 18 0,-1-1-16,-8 9 15,-8 9-15,-1-1 16,0 1-16,-8-9 16,8 0-16,1-9 15,-1-8-15,9 0 16,0-1-16,0-8 15,0-8 1,9-10-16,8-16 16,18-10-16,17 1 15,-9 8-15,-8 9 16,-9 9-16,-9 17 16,-8 0-16,0 0 15,0 17-15,-1 9 16,1 9-1,0 0-15,-1 8 16,1-17-16,0-17 16</inkml:trace>
  <inkml:trace contextRef="#ctx0" brushRef="#br0" timeOffset="-142886.6">12531 13128 0,'0'-9'0,"0"1"0,0-1 16,0 0-16,0 1 16,-9-1-16,0 0 15,1 9-15,-18 0 16,0 0-16,-1 0 16,10 18-1,0-1-15,-1 0 16,10 0-16,8 18 15,0 0-15,17-1 16,0-8-16,1 0 16,-1 0-16,-8-8 15,0-10 1,-1 1-16,1 0 16,-18-1-16,1 1 15,-19 8-15,1 1 16,-17-1-16,8 0 15,18-8-15</inkml:trace>
  <inkml:trace contextRef="#ctx0" brushRef="#br0" timeOffset="-142493.27">13147 12721 0,'0'0'0,"0"0"0,0 0 16,0 0-16,0 0 16,0 0-16,0 0 15,0 0-15,-8 0 16,-1 8-16,-17 18 15,0 26-15,-9 18 16,0 16 0,1 18-16,-1 9 15,17-9-15,1-18 16,8-16-16,1-18 16,-1-9-16,0 0 15,9-17-15,-8-17 16,-1-1-16,9 1 15,-9-18-15,9 9 16</inkml:trace>
  <inkml:trace contextRef="#ctx0" brushRef="#br0" timeOffset="-142324.83">12565 13206 0,'0'0'0,"0"0"16,9 0-1,8 8-15,10 10 16,16-10-16,18 1 16,17-18-16,52-8 15,-17-9-15,-70 17 16</inkml:trace>
  <inkml:trace contextRef="#ctx0" brushRef="#br0" timeOffset="-141954.77">13330 13240 0,'0'0'15,"0"0"-15,0 0 0,0 0 16,0 0-16,-9 0 16,0 0-16,1 18 15,-19 16 1,1 1-16,0 0 15,9 8-15,0 0 16,17-8-16,0-9 16,8 0-16,10-9 15,-1-8-15,9 0 16,9-18 0,-9-17-16,0 9 15,-9-9-15,-8-18 16,0 10-16,-1-1 15,-16 0-15,-10 9 16,1 9-16,0 0 16,8-1-16,9 1 15,0 8-15,0 9 16</inkml:trace>
  <inkml:trace contextRef="#ctx0" brushRef="#br0" timeOffset="-141596.4">13486 13249 0,'0'0'0,"0"0"0,0 0 15,9 17-15,-1 1 16,1 8-16,0-9 15,-1 0-15,-8 9 16,0 9-16,-8-9 16,-1 0-16,0-9 15,9-8 1,0 0-16,0-1 16,0 1-16,0-9 15,0 0-15,0-9 16,0-25-16,18-18 15,-1 0-15,18 0 16,-1 8-16,19 10 16,-19 25-1</inkml:trace>
  <inkml:trace contextRef="#ctx0" brushRef="#br0" timeOffset="-140993.52">13963 13197 0,'0'0'0,"0"0"0,0 0 16,0 0-16,0 0 15,-8 17-15,-1 18 16,0 0-16,-8-1 15,0 10 1,-1-18-16,10 0 16,-1-9-16,9-8 15,0-1-15,0 1 16,0-9-16,0-9 16,17-8-16,18-26 15,0-1 1,0 10-16,-9-1 15,0 18-15,0-1 16,-9 18-16,-8 0 16,-1 0-16,1 18 15,-9-1-15,0 18 16,0-9-16,0 0 16,0-9-1,0-8-15,0-1 0,0 1 16,9-9-1,8-9-15,18-8 16,17-18-16,-9 1 16,1 16-16,-18 1 15,0 8-15,-9 9 16,1 0 0,-1 18-16,-8-1 15,-1 0-15,1 9 16,0-8-16,26 8 15,-1-9-15,-16-8 16</inkml:trace>
  <inkml:trace contextRef="#ctx0" brushRef="#br0" timeOffset="-140592.75">14945 13232 0,'0'0'0,"0"0"0,0 0 16,0 0-16,-9-9 15,0 0-15,1 1 16,-18-1-16,0 9 16,-18 0-16,1 26 15,-9 9-15,0 8 16,17-8 0,0 8-16,18-17 15,17 0-15,0-17 16,0-1-16,17 1 15,0 0-15,10-18 16,7 0-16,18-17 16,-8 0-16,-10 0 15,-7 9 1,-19 8-16,1 1 16,0 8-16,-1 0 15,1 8-15,0 10 16,-1-1-16,1 0 15,8 1-15,1 8 16,16-9-16,-7-8 16,-10-1-16</inkml:trace>
  <inkml:trace contextRef="#ctx0" brushRef="#br0" timeOffset="-140387.84">15066 13059 0,'0'0'0,"0"0"0,0 0 15,0 0-15,0 0 16,18 8-16,-1 1 16,18 0-16,8-1 15,18 1-15,8-18 16,-8 9-16,-26 0 15</inkml:trace>
  <inkml:trace contextRef="#ctx0" brushRef="#br0" timeOffset="-140135.02">15431 12729 0,'0'0'0,"0"0"0,0 9 16,0 26-16,-9 17 16,-8 8-16,0 18 15,-9 26-15,-9 17 16,9-17-16,8-8 16,1-27-16,8-8 15,1-18 1,8-26-16,0-8 15</inkml:trace>
  <inkml:trace contextRef="#ctx0" brushRef="#br0" timeOffset="-139962.41">15622 13232 0,'0'0'0,"0"0"0,0 17 16,0 0-1,-9 9-15,9 0 16,-8 0-16,8-8 16,0-10-16,0 1 15</inkml:trace>
  <inkml:trace contextRef="#ctx0" brushRef="#br0" timeOffset="-139826.58">15822 12773 0,'0'0'0,"0"0"16,0 8-16,8 27 15,10 0-15</inkml:trace>
  <inkml:trace contextRef="#ctx0" brushRef="#br0" timeOffset="-139193.83">15952 13214 0,'0'0'0,"0"0"0,0 0 16,-9 0 0,1 18-16,-1 16 15,0 1-15,1 0 16,-1-9-16,9 0 15,0 0-15,0-9 16,9-8-16,-1-1 16,10-8-16,-1 0 15,0-8-15,-8-1 16,0-8 0,-1-9-16,1 8 15,-9 1-15,0 0 16,0 8-16,0 0 15,0 9-15,0 0 16,0 0-16,0 0 16,0 0-16,0 0 15,18 0 1,-1 9-16,9 0 16,9-1-16,-9 1 15,0 0-15,-9-1 16,-8 1-16,0 0 15,-1-1-15,-8 1 16,0-9-16,0 0 16,0 0-1,9 9-15,0-9 16,8-9-16,18 0 16,-1-17-16,10 0 15,-1-8-15,-17 16 16,0 1-16,-8 17 15,-1 0-15,0 17 16,1 1 0,8 16-16,0 1 15,-9 0-15,27-9 16,-10-9-16</inkml:trace>
  <inkml:trace contextRef="#ctx0" brushRef="#br0" timeOffset="-99345.7">18245 12539 0,'0'0'0,"0"0"0,0 0 0,0 0 0,-9 0 16,-8 17-16,-18 18 15,-26 8-15,-8 18 16,-10-1 0,10 1-16,17-18 0,0 1 15,0-10-15,8-8 16,9 0-1,18-8-15,0-10 16,8 10-16,9-1 16,9 0-1,17 18-15,17 17 0,9 8 16,18 1 0,-1-18-16,-8-8 0,-18-9 15,1 0 1,-18-9-16,0-8 15,-9 0-15,-8-1 16,0 1-16,8 0 16,0-1-16,-8 1 15</inkml:trace>
  <inkml:trace contextRef="#ctx0" brushRef="#br0" timeOffset="-98696.54">18800 13093 0,'0'0'0,"0"-8"16,0-10-16,0 1 15,-8 0-15,-1-9 16,0 8-16,1 1 16,-1 0-16,0-9 15,-8 8 1,0 1-16,-1 0 16,-17 17-16,-8 17 15,-9 9-15,8 17 16,1 9-16,8 0 15,18 0-15,0 0 16,17-9-16,0-8 16,17-9-1,0-17-15,9-18 16,9-8-16,17-18 16,0-8-16,-8 8 15,-1 1-15,-17 16 16,9 1-16,-9 17 15,0 17-15,9 18 16,-9 34-16,0 26 16,-17 18-1,-1 8-15,-16-8 16,-1-27-16,-9-8 16,-8-17-16,9-18 15,0-8-15,-9-9 16,0-9-16,0-8 15,-9-9-15,0-9 16,9-17 0,0-17-16,9-18 15,8-8-15,26 0 16,1 34-16</inkml:trace>
  <inkml:trace contextRef="#ctx0" brushRef="#br0" timeOffset="-98477.89">19400 12556 0,'0'0'0,"0"0"0,0 0 0,0 0 0,-9 0 16,-9 26-1,-34 35-15,-26 34 16,26 0 0,17-17-16,27-43 0</inkml:trace>
  <inkml:trace contextRef="#ctx0" brushRef="#br0" timeOffset="-97865.45">19877 12452 0,'0'0'0,"0"0"16,0 0-16,0 0 16,0 9-16,0 26 15,0 43 1,-9 51-16,1 19 16,-1 8-16,0-27 15,1-25-15,8-26 16,0-17-16,0-18 15,0-17-15,0-8 16,8-10-16</inkml:trace>
  <inkml:trace contextRef="#ctx0" brushRef="#br0" timeOffset="-97368.65">20832 12522 0,'0'0'0,"0"0"15,0 0-15,0 0 16,0 0-16,-8 0 16,-1 0-16,-17 0 15,0 17-15,-9 9 16,0 26-16,-8 17 15,8 18 1,18-1-16,0 10 16,17 16-16,0 1 15,17-18-15,0-8 16,-8-27-16,0-8 16,-1-17-16,-8-9 15,-8 0-15,-1 0 16,-17-9-16,9-8 15,17-9 1</inkml:trace>
  <inkml:trace contextRef="#ctx0" brushRef="#br0" timeOffset="-97227.5">20190 13232 0,'0'0'0,"0"0"0,0 0 16,8 0-16,10 0 15,17 0-15,25 0 16,10-9-16,43-17 16,251-43-16</inkml:trace>
  <inkml:trace contextRef="#ctx0" brushRef="#br0" timeOffset="-96699.53">21388 12452 0,'0'0'0,"0"0"0,0 0 16,0 0-16,0 0 15,-9 18-15,-17 25 16,0 18-16,-17 25 16,-1 27-1,10-27-15,16-42 16</inkml:trace>
  <inkml:trace contextRef="#ctx0" brushRef="#br0" timeOffset="-96332.7">21735 12729 0,'0'0'0,"0"0"0,0 0 15,0 0-15,0 0 16,0 9 0,18 8-16,8 18 15,9 0-15,-1-1 16,10-8-16,-1 0 16,-8 0-16,-9 0 15,0-17-15,-17 0 16,-1-1-16,1 10 15,-18-1 1,-17 26-16,-43 44 16,-70 43-16,-26 52 15,-104 181-15</inkml:trace>
  <inkml:trace contextRef="#ctx0" brushRef="#br0" timeOffset="-90264.05">22369 13076 0,'0'-9'0,"9"-8"0,-9 8 15,0 1-15,0 8 16,0 0-1,0 0-15,0-9 16,9 0-16,17 1 16,9-1-16,8 0 15,9 1-15,9-1 16,-18 0 0,1 9-16,-1 0 0,-8-8 15,8 8 1,1 8-16,-10 1 0</inkml:trace>
  <inkml:trace contextRef="#ctx0" brushRef="#br0" timeOffset="-89960.08">22630 13180 0,'-9'0'0,"1"0"16,8 0-16,0 0 16,0 0-16,0 0 15,0 0 1,0 0-16,0 0 15,8 0-15,10 0 16,8 0-16,8 0 16,1 0-16,35-9 15,-18 9-15</inkml:trace>
  <inkml:trace contextRef="#ctx0" brushRef="#br0" timeOffset="-81831.01">10629 11274 0,'0'0'0,"0"0"0,0 0 0,0 0 0,-9 0 15,1 18 1,-1 8-16,-17 34 16,0 36-16,8-1 15,1 18-15,0-1 16,-1-17-16,1-17 16,0-8-16,17-10 15,0-16 1,0-1-16,0 0 15,0 0-15,0-17 16,0 0-16,0 0 16,8-8-16,1-10 15,0 1-15,8 0 16,0-1 0,1 1-16,16 0 15,1-1-15,17 1 16,18 0-16,8-1 15,9-8-15,-9 0 16,9 0-16,26 0 16,-9 0-16,0 18 15,0-1-15,0-8 16,18-1-16,8 1 16,1 0-1,7-9-15,-7 0 16,8 8-16,-9-8 15,9 9-15,0 0 16,0-1-16,0 10 16,8-10-16,-8 1 15,9 0-15,0-1 16,-10 1 0,10-9-16,8 0 15,-17-9-15,9 9 16,0 0-16,-18-8 15,9 8-15,0 0 16,8-9-16,-8 9 16,0 0-16,0 0 15,0 0-15,0-9 16,-9 9 0,-17 0-16,9-8 15,-1-1-15,-8 9 16,-9-9-16,-8 1 15,-1-1-15,-8 0 16,-9 9-16,-8-8 16,8-1-1,-8 0-15,-18 1 16,-9-10-16,0-8 16,1 0-16,-9-8 15,-1-10-15,-8-16 16,9-27-16,-9-25 15,0 8-15,-17 0 16,0 26-16,-9 0 16,0 9-1,-9 17-15,0 17 16,1 18-16,-1-9 16,0 8-16,-17 1 15,0 0-15,0-1 16,-9 10-16,-8-1 15,-1 9-15,-8 0 16,-8-9 0,-10 9-16,-17 0 15,0 0-15,1 0 16,-10 9-16,9-9 16,-17 0-16,-9 0 15,9 0-15,0-9 16,-18 9-16,-8-8 15,17-1 1,-9 0-16,-8 1 16,-9-1-16,9 9 15,0 0-15,-18 0 16,-8 0-16,0 0 16,8 0-16,-8 0 15,-1 0 1,-8 0-16,9 0 15,-9-9-15,9 1 16,-9-1-16,0 0 16,8 1-16,-8-1 15,0 9-15,-8 0 16,-10 0 0,1 9-16,0-1 15,-1 1-15,10 0 16,-10-1-16,1 1 15,8-9-15,18 0 16,8 0-16,1 0 16,8 9-16,35-1 15,69 1-15</inkml:trace>
  <inkml:trace contextRef="#ctx0" brushRef="#br0" timeOffset="-78819.06">17281 10209 0,'0'0'0,"0"0"0,0 0 0,17 0 16,18 9-16,17 0 15,26-1-15,9-8 16,-9-8-16,-8 8 16,-10 0-16,1 0 15,-18 0-15,18 25 16,-26-7 0</inkml:trace>
  <inkml:trace contextRef="#ctx0" brushRef="#br0" timeOffset="-78548.97">17359 10443 0,'0'0'0,"0"0"15,0 0-15,0 0 16,0 0-16,0 0 15,0 0-15,17 0 16,9 0-16,18 0 16,16 0-1,10 0-15,8-9 16,-8 1-16,8-1 16,9 9-16,-44 0 15</inkml:trace>
  <inkml:trace contextRef="#ctx0" brushRef="#br0" timeOffset="-78185.67">17671 9984 0,'0'0'0,"0"0"0,0 0 15,0 0-15,0 0 16,0 0 0,18 0-16,8 17 15,9 1-15,25-1 16,19 18-16,7-1 16,-7 1-16,-10-9 15,-17 0-15,-8-9 16,-18 1-16,0-10 15,-18 9 1,-8 1-16,-17 25 16,-35 35-16,-35 26 15,-9 9-15,36-27 16,42-60-16</inkml:trace>
  <inkml:trace contextRef="#ctx0" brushRef="#br0" timeOffset="-77483.2">19591 9828 0,'-9'-9'0,"9"9"15,0 0-15,0 0 16,0 0-16,-9 0 16,-8 0-16,-27 18 15,-25 16-15,-18 18 16,0 9 0,-8-9-16,-18 9 15,43-18-15,27-17 16,17-9-16,9-8 15,-1 0-15,9-1 16,9 1-16,0 0 16,9 8-16,17 9 15,18 8 1,25 1-16,9 8 16,-8-8-16,-9-9 15,-9 0-15,-18-17 16,-8-1-16,-8 1 15,-10 0-15,1-1 16,9-8-16,-1 0 16</inkml:trace>
  <inkml:trace contextRef="#ctx0" brushRef="#br0" timeOffset="-76601.62">20155 10062 0,'0'0'0,"0"0"16,0 0-16,0 0 15,0 0-15,0 0 16,-9-9-1,1 1-15,-10-1 16,-8 0-16,-9 9 16,-8 0-16,0 0 15,-1 9-15,9 8 16,1 1 0,-1 16-16,18 1 15,-1-9-15,18 0 16,0 0-16,9-9 15,8 0-15,1-8 16,16 0-16,1-1 16,-9-8-16,0 0 15,0 0-15,0 0 16,-8 0 0,-1 18-16,0-1 0,1 18 15,-1-1 1,1 18-16,-1 18 15,-8-1-15,-1-8 16,-8-1-16,-8-17 16,-1 1-16,0-18 15,1 0-15,-10 0 16,10-9 0,-10-8-16,1-1 15,-1 1-15,-8-18 16,9 1-16,0-18 15,8-9-15,0-26 16,18 1-16,8 8 16,-8 26-16</inkml:trace>
  <inkml:trace contextRef="#ctx0" brushRef="#br0" timeOffset="-76402.72">20659 9837 0,'0'0'0,"0"0"16,-9 0-16,-8 26 16,-27 26-16,-17 60 15,-17 27-15,35-78 16</inkml:trace>
  <inkml:trace contextRef="#ctx0" brushRef="#br0" timeOffset="-75635.2">21041 9819 0,'0'0'0,"0"0"0,0 0 15,0 0 1,0 0-16,0 0 15,0 0-15,0 9 16,0 17-16,-9 26 16,9 26-16,-9 26 15,9-9 1,-8 0-16,8 1 0,0-10 16,0-25-1,0 0-15,0-18 16,0 0-16,0-25 15</inkml:trace>
  <inkml:trace contextRef="#ctx0" brushRef="#br0" timeOffset="-75014.13">21536 10218 0,'0'0'0,"0"0"0,0 0 15,0 0-15,0 0 16,0 0 0,17 0-16,0 0 15,18-9-15,0 1 16,17-1-16,0 0 16,0 1-16,0-1 15,9 0-15,-9 9 16,-8 0-16,-18 0 15</inkml:trace>
  <inkml:trace contextRef="#ctx0" brushRef="#br0" timeOffset="-74786.08">21631 10365 0,'0'0'0,"0"0"16,0 0-16,0 0 16,0 0-16,0 0 15,18 0-15,8 9 16,17-9-16,18 0 16,17 0-16,-26 8 15</inkml:trace>
  <inkml:trace contextRef="#ctx0" brushRef="#br0" timeOffset="-68220.2">23507 9681 0,'0'0'0,"0"0"0,0 0 0,0 0 16,0 0-16,0 0 15,0 0-15,0 0 16,-9 0-16,-8 17 16,-9 18-16,-18 17 15,-25 8-15,-9 1 16,17-18 0,-8 9-16,-1-8 15,18-1-15,17-17 16,9 0-16,9-9 15,-1-8-15,10 0 16,-1-1-16,9 1 16,0-9-1,9 17-15,25 9 16,27 9-16,9-1 16,-9-8-16,-1 0 15,-16 0-15,-1 0 16,-8-8-16,-9-10 15,-9 1-15,-8 0 16,0-1-16,-1 1 16,-8-9-16</inkml:trace>
  <inkml:trace contextRef="#ctx0" brushRef="#br0" timeOffset="-63820.98">24123 10045 0,'0'0'0,"0"0"0,0 0 0,0 0 16,0 0-16,0-9 16,0 0-16,-8 1 15,-1-1 1,0 0-16,1-8 16,-10 0-16,1-1 15,-9 1-15,0 0 16,0 8-16,0 0 15,0 9-15,8 0 16,1 0 0,0 18-16,-1-1 15,10 9-15,8 9 16,17 8-16,0-17 16,1 0-16,-1-17 15,9-1 1,0 1-16,-8-9 15,-1 0-15,0-9 16,-8 9-16,0-8 16,-1 8-16,1 0 15,0 0-15,-1 0 16,1 0-16,0 17 16,8 18-16,0 17 15,1 17-15,-9 0 16,-1 0-16,1 9 15,0 0 1,-9-17-16,-9-9 16,0-9-16,1-8 15,-1-9-15,0-9 16,0 0-16,-17-8 16,0 0-16,-8-9 15,-10-9-15,9-8 16,-8-9-1,8-9-15,1 1 16,16-1-16,1 9 16,17 0-16,9-9 15,17-8-15,26 0 16,-18 25-16</inkml:trace>
  <inkml:trace contextRef="#ctx0" brushRef="#br0" timeOffset="-63124.94">24540 9534 0,'0'0'0,"0"0"16,0 0-16,0 0 15,0 0-15,0 0 16,0 0 0,0 0-16,0 0 15,0 0-15,0 0 16,0 0-16,0 26 15,0 43-15,0 44 16,0 25 0,0 1-16,-8-18 0,8-17 15,-9-9 1,9-17-16,0-9 16,0-17-16,0-17 15,0-9-15,0-9 16,0 1-16,0-10 15,0 1-15,0 0 16,0-1 0,0 1-16,0-9 15,0 9-15,0-9 16,0 0-16,0 0 16,0 0-16,0 0 15,0 0-15,0 0 16,0 0-16,0 0 15,0 0 1,0 8-16</inkml:trace>
  <inkml:trace contextRef="#ctx0" brushRef="#br0" timeOffset="-61121.17">24888 9716 0,'0'0'0,"0"0"0,0 0 0,0 0 15,0 0 1,0 0-16,0 17 15,-9 9-15,9 26 16,0 26-16,9 17 16,-9 0-16,8 1 15,1-19-15,8-16 16,1-18-16,-1-8 16,0-9-1,1 0-15,-1-17 16,1-1-16,16-16 15,1-18-15,17-26 16,0-26-16,-8 0 16,-1-9-16,-17 18 15,0 17-15,-17 0 16,0 9 0,-1 8-16,1 18 15,-9-1-15,0 1 16,0 8-16,0 1 15,0 8-15,0 0 16,0 8-16,9 44 16,-1 44-1,1 34-15,0-18 16,8-17-16,0 1 16,9-10-16,1-25 15,-10-18-15,9-17 16,9-8-16,17-18 15,17-26-15,-34 17 16</inkml:trace>
  <inkml:trace contextRef="#ctx0" brushRef="#br0" timeOffset="-60868.57">25652 9690 0,'0'0'0,"0"0"0,0 0 15,0 0-15,0 0 16,17 0-16,9-9 16,18 0-16,8 1 15,9-1-15,-1-8 16,18-9-1,1 8-15,-27 10 16,-35 8-16</inkml:trace>
  <inkml:trace contextRef="#ctx0" brushRef="#br0" timeOffset="-60686.74">25921 9473 0,'0'0'0,"0"0"0,0 0 16,0 0-16,0 0 16,0 26-16,0 35 15,0 43-15,-9 17 16,9 35-16,9 225 16</inkml:trace>
  <inkml:trace contextRef="#ctx0" brushRef="#br0" timeOffset="-51005.88">24497 12626 0,'0'0'0,"0"0"0,0 0 0,0 0 0,-9 0 0,-8 17 16,-27 17-16,-34 27 16,-17 0-16,-1-1 15,1-8-15,-1-8 16,27-10-16,-1-8 16,27 0-16,8-8 15,18-10-15,-1 1 16,10 0-1,8 8-15,8 0 16,36 26-16,34 27 16,9-10-16,0 1 15,-9-18-15,-17 1 16,-1-10-16,-16-8 16,-18 0-16,0-17 15,-9 0 1,-8-1-16,8 1 15,-8-9-15,0 0 16</inkml:trace>
  <inkml:trace contextRef="#ctx0" brushRef="#br0" timeOffset="-50337.58">25009 13128 0,'0'0'0,"0"0"16,0 0-16,0 0 15,0-9-15,0 1 16,-8-1-16,-1 0 15,0-8-15,0 0 16,1-1-16,-10 1 16,-8 0-16,-17-1 15,0 18 1,-1 0-16,1 18 16,-1 16-16,10 1 15,-1 8-15,17 0 16,1 1-16,17-1 15,0-17 1,9-17-16,8-1 16,1 1-16,16-18 15,1 1-15,0-1 16,-1-8-16,-7 8 16,-1 9-16,8 9 15,1 17-15,0 17 16,-9 26-16,0 18 15,-9 17-15,-8-9 16,-9-8 0,-9-27-16,1-8 15,-1-17-15,-9-9 16,-8 0-16,0-17 16,-8-1-16,-1-8 15,0-8-15,0-1 16,1 0-1,16-8-15,1-9 16,17-9-16,9-34 16,43-9-16,9 9 15,-27 34-15</inkml:trace>
  <inkml:trace contextRef="#ctx0" brushRef="#br0" timeOffset="-50054.78">25357 12539 0,'0'0'0,"0"0"16,0 0-16,0 9 15,0 34-15,-9 43 16,0 62-1,-8 34-15,-1-9 16,1-26-16,8-17 16,1-17-16,8-27 15,0-25-15,0-27 16,0-16-16,8-1 16,10-8-16</inkml:trace>
  <inkml:trace contextRef="#ctx0" brushRef="#br0" timeOffset="-49472.51">25773 12764 0,'0'0'0,"0"0"0,0 0 16,0 0-16,0 9 0,-8 8 15,-1 26-15,-8 9 16,8 18 0,-8 8-16,8 25 15,0 1-15,9-17 16,18-18-16,-1-17 15,0-8-15,1-18 16,-1 0-16,9-18 16,9-8-16,0-8 15,8-27 1,18-34-16,0-35 16,-9-9-16,0-8 15,-9 17-15,-17 35 16,-17 25-16,0 18 15,-1 9 1,1 0-16,-9 8 0,0 9 16,0 0-1,0 9-15,-9 17 16,1 43-16,-1 52 16,0 26-16,1-25 15,8-27-15,8-17 16,1-9-16,0-17 15,-1-17-15,1-27 16,8 1-16,1-18 16,-10 9-1</inkml:trace>
  <inkml:trace contextRef="#ctx0" brushRef="#br0" timeOffset="-49222.31">26364 12738 0,'0'0'0,"0"0"16,0 0-16,0 0 16,0 0-16,17 0 15,9 0-15,9 0 16,17-9-16,9 1 15,8-1 1,1 9-16,-18 0 16,-35 0-16</inkml:trace>
  <inkml:trace contextRef="#ctx0" brushRef="#br0" timeOffset="-49003.15">26703 12487 0,'0'0'0,"0"0"0,0 0 15,0 0-15,0 9 16,0 17-16,0 17 16,-9 26-16,0 26 15,1 9 1,-10-17-16,27-18 15,0-43-15</inkml:trace>
  <inkml:trace contextRef="#ctx0" brushRef="#br0" timeOffset="-48072.47">27432 12643 0,'0'0'0,"0"0"0,0 0 16,0 0-16,0 0 16,0 9-16,-9 8 15,1 35-15,-10 17 16,10 18-16,-10 25 15,1 1-15,17-9 16,0-9 0,9-26-16,8-8 15,0-18-15,9-17 16,0-8-16,9-10 16,17-16-16,0-18 15,9-26-15,9-35 16,8-17-16,-17 0 15,-9 9 1,-26 17-16,-18 35 16,1 8-16,0 18 15,-1-1-15,-8 1 16,0 8-16,0 1 16,0 8-16,0 0 15,0 26-15,0 26 16,0 34-16,9 27 15,0-9 1,8-18-16,0-8 16,10-8-16,7-27 15,1-26-15,-18-8 16</inkml:trace>
  <inkml:trace contextRef="#ctx0" brushRef="#br0" timeOffset="-47764.15">28648 12565 0,'0'0'0,"0"0"15,0 0-15,0 0 16,0 26-16,0 35 16,0 51-16,-9 18 15,9 17-15,0 0 16,9-34-16,-1-26 16,1-18-1,-9-17-15,0-17 16,0-18-16,0-17 15,0 0-15</inkml:trace>
  <inkml:trace contextRef="#ctx0" brushRef="#br0" timeOffset="-47105.83">29464 12660 0,'0'0'0,"0"0"0,-9 0 16,1-8-16,-1-1 16,0 9-16,1-9 15,-1 9-15,-17 0 16,0 18-16,0 7 15,-9 19-15,0 25 16,18 18 0,0-1-16,17 10 15,0-1-15,8-17 16,1-9-16,0-17 16,-1-9-16,1-17 15,-9 0-15,0-17 16,-9 0-16,1-1 15,-10-8 1,1-8-16,8 8 16</inkml:trace>
  <inkml:trace contextRef="#ctx0" brushRef="#br0" timeOffset="-46972.71">28856 13145 0,'0'0'0,"0"0"0,0 0 15,0 0-15,18 0 16,8 0-1,34 9-15,18-9 16,44-9-16,-9-8 16,-61 8-16</inkml:trace>
  <inkml:trace contextRef="#ctx0" brushRef="#br0" timeOffset="-46406.45">29968 12807 0,'0'0'0,"0"0"0,0 0 16,0 0-16,17 18 15,26 8-15,10 0 16,16 0-16,9 0 15,-8 0-15,-27-9 16,-8 0-16,-9 1 16,-9-1-16,-17 9 15,-17 35 1,-44 34-16,-43 17 16,-18-8-16,-34-8 15,-183 111-15</inkml:trace>
  <inkml:trace contextRef="#ctx0" brushRef="#br2" timeOffset="-25258.43">7564 14617 0,'0'0'0,"0"0"0,0 0 15,0 9-15,0 17 16,0 17 0,-9 27-16,0 8 15,9 8-15,0-25 16,0-18-16,0-17 15</inkml:trace>
  <inkml:trace contextRef="#ctx0" brushRef="#br2" timeOffset="-25119.41">7763 14141 0,'0'0'0,"0"0"16,0 0-16,0 17 15,9 1-15,8 25 16,1-17 0</inkml:trace>
  <inkml:trace contextRef="#ctx0" brushRef="#br2" timeOffset="-24622.5">8493 14167 0,'0'0'0,"0"0"0,0 0 0,0 0 15,0-9 1,-9 9-16,0-8 16,1 8-16,-18 0 15,0 0-15,0 17 16,-9 9-16,-9 17 15,10 9-15,16 26 16,18 26 0,0 9-16,18-9 15,-1-26-15,9 0 16,-9-9-16,-8-8 16,0-18-16,-9-17 15,-9 0-15,-17 0 16,-9 0-1,-17 0-15,-9-35 0,35-8 16</inkml:trace>
  <inkml:trace contextRef="#ctx0" brushRef="#br2" timeOffset="-24475.47">7833 14851 0,'0'0'0,"0"0"0,0 0 15,8 0-15,18 0 16,18-8-16,34-1 15,35 0 1,-9-17-16,52 9 16,261-18-16</inkml:trace>
  <inkml:trace contextRef="#ctx0" brushRef="#br2" timeOffset="-23706.02">9839 14271 0,'0'0'0,"0"0"0,0 0 16,0 0-16,0 0 16,0 0-16,0 0 15,0 17-15,0 9 16,-9 35 0,0 26-16,9 25 15,0-8-15,0 0 16,9-9-16,8-8 15,9-26-15,0-18 16,1-17-16,7 0 16,1-18-16,0 1 15,-1-26-15,19-18 16,-1-8 0,-9-18-16,9-25 15,0-18-15,-26 8 16,0 27-16,-8 9 15,-10 16-15,1 10 16,0 16-16,0 1 16,-9 8-16,0 1 15,0 8 1,0 0-16,-9 8 16,-9 36-16,1 25 15,0 17-15,8 1 16,9 8-16,0 1 15,17-10-15,1-25 16,-1-1-16,18-16 16,0-18-1,-18-9-15</inkml:trace>
  <inkml:trace contextRef="#ctx0" brushRef="#br2" timeOffset="-23473.47">11150 14773 0,'0'0'0,"0"0"16,0 0-16,0 18 15,0 16-15,0 1 16,0 8-16,0-17 15,0-8 1,0-10-16,0-8 16,0 0-16</inkml:trace>
  <inkml:trace contextRef="#ctx0" brushRef="#br2" timeOffset="-23342.51">11315 14366 0,'0'0'0,"0"0"0,0 0 16,0 0-16,9 18 16,8-10-16,0 1 15</inkml:trace>
  <inkml:trace contextRef="#ctx0" brushRef="#br2" timeOffset="-23009.25">11793 14436 0,'0'0'0,"0"0"0,0 0 15,-9 0-15,0 17 16,-17 0-16,0 18 16,9 0-16,-1 8 15,18 0 1,0 0-16,18 9 15,-1-8-15,0-1 16,18 0-16,-9-8 16,0-9-16,-17 0 15,0-9-15,-1 1 16,-16 16 0,-10 10-16,-16-10 15,-19 1-15,1-1 16,0 1-16,35-18 15</inkml:trace>
  <inkml:trace contextRef="#ctx0" brushRef="#br2" timeOffset="-18291.44">12861 14531 0,'0'0'0,"0"0"16,0 0-16,0 0 15,0 0-15,0 0 16,0 9-16,-9 17 16,0 34-1,1 9-15,8 9 16,0 9-16,0 0 15,17-35-15,-8-9 16,8-17-16,-8-9 16,8-8-16,0-18 15,18-17 1,9-17-16,-1 0 16,-17-1-16,0 10 15,-9 16-15,-8 1 16,0 8-16,0 1 15,-9 8-15,0 0 16,0 0-16,0 17 16,17 18-16,0-1 15,9 18 1,9 0-16,0-9 16,8-17-16,27 0 15,-10-8-15</inkml:trace>
  <inkml:trace contextRef="#ctx0" brushRef="#br2" timeOffset="-17809.68">13495 14799 0,'0'0'0,"0"0"0,0 0 16,0 18 0,0 16-16,-9 18 15,0 9-15,1-18 16,-1 1-16,0-19 16,9-7-16,0-10 15,0 1-15,0 0 16,0-18-16,9-8 15,8-26 1,9-18-16,9 9 16,0 0-16,8 9 15,-17 8-15,0 18 16,0-1-16,-8 18 16,-1 0-16,-8 9 15,-1 8-15,1 18 16,0 0-1,-1 17 1,-8 8-16,0-16 0,9-10 16,-9-8-16,9-9 15,-1-8-15,1 0 16,0-1-16</inkml:trace>
  <inkml:trace contextRef="#ctx0" brushRef="#br2" timeOffset="-17634.18">14085 14799 0,'0'0'0,"0"0"0,0 0 16,0 18-16,0 16 16,0 1-1,0 17-15,0 0 16,9 0-16,17 0 15,-18-35-15</inkml:trace>
  <inkml:trace contextRef="#ctx0" brushRef="#br2" timeOffset="-17480.95">14059 14410 0,'0'0'0,"0"0"16,0 0-16,0 0 15,0 0-15,0 0 16,17 8-16,1 1 16</inkml:trace>
  <inkml:trace contextRef="#ctx0" brushRef="#br2" timeOffset="-17240.55">14293 14600 0,'0'0'0,"0"0"0,0 0 16,0 0-16,0 0 16,9 0-16,17 9 15,18-1-15,8-16 16,9-1-16,8-8 15,0 0-15,-16 8 16,-36 0-16</inkml:trace>
  <inkml:trace contextRef="#ctx0" brushRef="#br2" timeOffset="-17010.42">14606 14288 0,'0'0'0,"0"0"0,0 0 0,-9 18 16,1 8-16,-10 52 16,-8 26-16,-8 8 15,-1-8 1,0-9-16,18-8 16,17-9-16,0-26 15,17-18-15,18 1 16,8-9-16,1-43 15,-18-1-15</inkml:trace>
  <inkml:trace contextRef="#ctx0" brushRef="#br2" timeOffset="-16610.71">15092 14704 0,'0'0'0,"0"0"15,0 0-15,0 0 16,-8 0-16,-1 9 15,-17 8 1,0 0-16,-9 9 16,0 9-16,1 0 15,8-1-15,8 10 16,1-1-16,17-8 16,0-9-16,9-18 15,-1 1 1,10 0-16,-1-18 15,0 0-15,1-17 16,8-8-16,0-1 16,-17 18-16,-1-1 15,1 10-15,0 8 16,-9 0-16,0 0 16,0 17-16,17 0 15,0 18-15,9-9 16,0 0-1,9 0-15,17-35 16,-17 1-16</inkml:trace>
  <inkml:trace contextRef="#ctx0" brushRef="#br2" timeOffset="-16310.13">15370 14773 0,'0'0'0,"0"0"0,0 18 16,18-1-16,-1 18 15,0 8-15,-8 18 16,0-1-16,-18-8 16,0-9-1,1-17-15,-1 0 16,9-17-16,-9 0 15,9-1-15,-8-8 16,8 0-16,0-8 16,0-27-16,17-17 15,26-17-15,-8 8 16,-17 44 0</inkml:trace>
  <inkml:trace contextRef="#ctx0" brushRef="#br2" timeOffset="-15793.17">15848 14782 0,'0'0'0,"0"0"0,0 0 16,0 0-16,0 0 15,-9 0-15,9 17 16,0 1-16,0 8 16,0 0-16,0-9 15,0 0 1,0-8-16,0 0 16,9-9-16,8-9 15,1-8-15,8-9 16,0 0-16,0 0 15,-9 8-15,-8 1 16,-1 8-16,1 9 16,0 0-1,-9 9-15,9 17 16,8 26-16,0 35 16,1 8-16,-10 0 15,1 0-15,0-17 16,-9-17-1,-9-9-15,0-17 0,1-9 16,-1-9 0,-8-8-16,-1-1 15,-8-8-15,0-8 16,-9-10-16,1 1 16,-1 0-16,18 8 15</inkml:trace>
  <inkml:trace contextRef="#ctx0" brushRef="#br2" timeOffset="-15623.67">16768 15154 0,'0'0'0,"-8"18"16,-1 16-16,-34 44 15,-27 52-15,-104 199 16</inkml:trace>
  <inkml:trace contextRef="#ctx0" brushRef="#br2" timeOffset="-14025.09">18245 14444 0,'-9'0'0,"0"0"0,9 0 16,0 0-16,-8 0 15,-1 0 1,0 26-16,-26 44 15,-8 42-15,8 1 16,1 25 0,16 1-16,9-35 0,9-26 15,9-26 1,9-9-16,-10-17 0,10-9 16,-1-8-1,0-18-15,27-25 16,17-36-16,8-34 15,9-25-15,0-1 16,-26 8-16,-8 18 16,-1 26-16,-17 18 15,-8 17-15,-10 25 16,1 1 0,0 8-16,-9 1 15,0 8-15,0 0 16,-9 8-16,0 53 15,1 34-15,8 18 16,0 17-16,8 0 16,10-1-16,-1-25 15,9-8-15,9-1 16,0-26 0,-1-17-16,1-26 15,43-34-15,-26-10 16</inkml:trace>
  <inkml:trace contextRef="#ctx0" brushRef="#br2" timeOffset="-13752.23">19000 14574 0,'0'0'0,"0"0"0,0 0 15,0 0-15,0 0 16,17 0-16,18 0 16,26-8-16,8-1 15,18 0-15,0-17 16,-17 9-16,-18 0 15,-26 8-15</inkml:trace>
  <inkml:trace contextRef="#ctx0" brushRef="#br2" timeOffset="-13543.49">19226 14358 0,'0'0'0,"0"0"0,0 0 15,-9 17 1,0 18-16,1 34 16,-1 18-16,-8 8 15,-1-9-15,18-16 16,0-27-16,0-17 16,9-17-16</inkml:trace>
  <inkml:trace contextRef="#ctx0" brushRef="#br2" timeOffset="-12973.77">19764 14514 0,'0'0'0,"0"0"0,0 0 0,0 0 16,0 0-16,0 0 15,0 0-15,0 0 16,0 0-16,-8 17 16,-1 9-16,9 26 15,0 8-15,0 10 16,-9 8-1,9 17-15,9-8 16,8-10-16,1-16 16,-10-18-16,10-17 15,-1-17-15,0 0 16,18-27-16,17-25 16,18-26-1,-1-18-15,9-25 0,-8-1 16,-27 26-1,-8 27-15,-9 16 16,-17 10-16,-1 17 16,1-1-16,-9 18 15,0 0-15,0 18 16,-9 33 0,9 36-16,0 34 15,0 9-15,0-17 16,18-27-16,-1-25 15,0-9-15,1-26 16,8-9-16,0-8 16,-17-9-16</inkml:trace>
  <inkml:trace contextRef="#ctx0" brushRef="#br2" timeOffset="-12757.54">20858 14669 0,'0'0'0,"0"0"15,0 0-15,0 0 16,0 0-16,18 0 16,-1 9-16,18-9 15,17-9-15,9-8 16,8 0-16,1-1 15,-44 10-15</inkml:trace>
  <inkml:trace contextRef="#ctx0" brushRef="#br2" timeOffset="-12572.75">20928 14860 0,'0'0'0,"0"0"16,0 0-16,0 0 15,0 0-15,17 9 16,1-1 0,16 1-16,27 0 15,17-18-15,-26 9 16</inkml:trace>
  <inkml:trace contextRef="#ctx0" brushRef="#br2" timeOffset="-6427.99">21701 14410 0,'0'0'0,"0"0"0,0 0 16,0 0-16,8 0 0,18 0 15,35 0 1,26-9-16,9 0 16,-1 1-16,-8-1 15,-26 0-15,-18 9 16,-17 0-16,-17 9 16</inkml:trace>
  <inkml:trace contextRef="#ctx0" brushRef="#br2" timeOffset="-6228.52">22161 14531 0,'0'0'0,"0"0"0,0 0 16,0 26-16,-9 26 16,1 8-16,-1 27 15,-8 0 1,-1-1-16,9-16 15,1-10-15,-1-17 16,-8 1-16,17-27 16</inkml:trace>
  <inkml:trace contextRef="#ctx0" brushRef="#br2" timeOffset="-6061.47">21692 15345 0,'0'0'0,"0"0"0,9 0 16,17 0-16,43 9 16,44-1-16,26-16 15,-9-1-15,35-8 16,226 8-16</inkml:trace>
  <inkml:trace contextRef="#ctx0" brushRef="#br0" timeOffset="2055.48">23898 14314 0,'0'0'0,"0"0"0,0 0 0,0 0 0,0 0 16,0 0 0,0 0-16,0 0 15,0 0-15,0 0 16,17 0-16,0 0 15,9 0-15,1 0 16,-1 9 0,0-9-16,8 0 15,-16 0-15,-1 17 16,-8-8-16</inkml:trace>
  <inkml:trace contextRef="#ctx0" brushRef="#br0" timeOffset="2260.75">23846 14609 0,'0'0'0,"0"0"0,0 0 16,0 0-16,0 0 15,17 0-15,26-9 16,18 9-16,26-9 15,26 1 1,-9-1-16,-43 1 16</inkml:trace>
  <inkml:trace contextRef="#ctx0" brushRef="#br0" timeOffset="2987.96">25530 14219 0,'0'0'0,"0"0"0,0 0 16,-17 17-16,-27 27 16,-25 8-16,-9 0 15,-18 0 1,9-9-16,9-8 0,-9-1 16,9 1-1,35-9-15,17-18 16,9 10-16,-1-1 15,18-8-15,0 8 16,26 9-16,18 17 16,25 9-16,18-8 15,0 8-15,0-9 16,-18-17-16,-8 0 16,-18-17-1,-17-1-15,0-8 16,-8-8-16,-10 8 15</inkml:trace>
  <inkml:trace contextRef="#ctx0" brushRef="#br0" timeOffset="3604.14">26112 14566 0,'0'0'0,"0"0"16,0 0-16,0 0 16,0 0-16,0-9 15,0 0 1,0 1-16,-9-10 16,1-8-16,-18 0 15,0 9-15,-18 0 16,-8 17-16,0 0 15,0 17 1,0 0-16,8 18 16,10 0-16,8 8 15,8-17-15,18 0 16,9-9-16,8 0 16,18-8-16,0 0 15,8-18-15,1 0 16,-10 1-16,1-1 15,-9 9-15,0 17 16,0 1 0,0 25-16,-17 9 15,0 26-15,-1 17 16,1-17-16,-18-9 16,1-8-16,-1-18 15,0-8-15,-8-9 16,-9 0-1,0-9-15,0-8 16,-9 0-16,0-18 16,18 0-16,0 1 15,-1-1-15,1 0 16,17-25-16,8-10 16,27-25-16,26 0 15,17 17-15,-26 26 16</inkml:trace>
  <inkml:trace contextRef="#ctx0" brushRef="#br0" timeOffset="3887.05">26616 14176 0,'0'0'0,"0"0"0,0 0 0,0 0 16,0 8-16,0 10 16,0 25-16,0 26 15,8 44-15,-16 26 16,-18-1-16,0 9 16,0-8-16,8-44 15,10-26 1,-1-17-16,9-26 15,0 0-15,0-17 16,0 0-16,0-9 16</inkml:trace>
  <inkml:trace contextRef="#ctx0" brushRef="#br0" timeOffset="4308.38">26868 14505 0,'0'0'0,"0"0"0,0 0 16,0 0-16,0 0 15,0 0-15,8 0 16,10 0-16,16 0 15,18 0-15,18 0 16,-1-9-16,1 1 16,-9-1-1,-9 0-15,17 1 16,-17 8-16,-34 0 16</inkml:trace>
  <inkml:trace contextRef="#ctx0" brushRef="#br0" timeOffset="4538.49">27310 14514 0,'0'0'0,"0"0"16,0 0-16,0 0 16,0 0-16,0 17 15,0 18-15,0-1 16,-8 9-16,-1 9 15,0 0 1,1 9-16,-1-9 16,0 17-16,9 9 15,0-43-15</inkml:trace>
  <inkml:trace contextRef="#ctx0" brushRef="#br0" timeOffset="4738.02">26928 15120 0,'0'0'0,"0"0"0,0 0 16,0 0-16,26 0 15,9 8-15,26 1 16,8 0-16,10-9 16,16-9-1,1 0-15,-10 1 0,-25-10 16,-17-8-1,-27 18-15</inkml:trace>
  <inkml:trace contextRef="#ctx0" brushRef="#br0" timeOffset="5037.99">27866 14410 0,'0'0'0,"0"0"16,0 0-16,0 0 15,0 0-15,0 0 16,0 17-16,0 18 16,0 25-1,-8 27-15,-1 17 16,-17 8-16,8 1 15,1-18-15,0-8 16,8-27-16,9-16 16,0-18-16,0-9 15,0-8-15</inkml:trace>
  <inkml:trace contextRef="#ctx0" brushRef="#br0" timeOffset="5873.21">28709 14669 0,'0'0'0,"0"0"16,0 0-16,0 0 15,0 0-15,0 0 16,0-8-16,0-1 16,-9 0-16,0 1 15,-8 8-15,-1 0 16,-8 8-16,-8 18 15,-1 18 1,9 8-16,8 26 16,18 8-16,0-8 15,9 0-15,0-17 16,0-9-16,-1-9 16,1-17-16,0-9 15,-18-8-15,0 0 16,-17-1-1,-26 1-15,17-9 16</inkml:trace>
  <inkml:trace contextRef="#ctx0" brushRef="#br0" timeOffset="6022.46">28231 14999 0,'0'0'0,"0"0"16,0 0-16,0 0 15,26 0 1,26 0-16,26 8 15,26-16-15,35-10 16,-17 1-16,-79 8 16</inkml:trace>
  <inkml:trace contextRef="#ctx0" brushRef="#br0" timeOffset="6340.89">29143 14462 0,'0'0'0,"0"0"0,0 0 16,8 0-1,18 17-15,18 18 16,8 17-16,17-9 15,1 0 1,-1 0-16,-8 1 0,-9-18 16,-8 0-16,-18-18 15,-18 10-15,1-1 16,-26 26 0,-53 53-16,-86 51 15,-113 52-15,-148 104 16</inkml:trace>
  <inkml:trace contextRef="#ctx0" brushRef="#br0" timeOffset="10988.55">24002 15804 0,'0'0'0,"0"0"0,0 0 0,17 0 16,18 0-16,17 0 16,18 9-16,-1-1 15,1-8 1,-10 9-16,-16-9 15,-27 0-15</inkml:trace>
  <inkml:trace contextRef="#ctx0" brushRef="#br0" timeOffset="11152.85">23967 16142 0,'0'0'0,"0"0"16,0 0-16,9 0 15,17 8-15,17 10 16,35-10-16,35 10 16,-43-10-16</inkml:trace>
  <inkml:trace contextRef="#ctx0" brushRef="#br0" timeOffset="11702.49">25756 15657 0,'0'0'0,"0"0"0,0 0 15,0 0-15,-9 0 16,-25 26-16,-27 26 15,-43 26-15,-18 8 16,9-8 0,44-35-16,-1-8 15,18-9-15,17 0 16,9-9-16,9-8 16,8 0-16,9 8 15,18 9-15,8 17 16,34 9-16,19 9 15,-1 0-15,-17-18 16,-9 0 0,-9-17-16,-17 0 15,-8-17-15,-10-1 16,1 1-16,-9 0 16,0-9-16</inkml:trace>
  <inkml:trace contextRef="#ctx0" brushRef="#br0" timeOffset="12275.47">26338 16194 0,'0'-9'0,"0"0"15,0 1-15,0-1 16,0 0-16,0 1 15,0-1 1,0 0-16,-9 1 16,0-18-16,-8 8 15,-9 1-15,0-9 16,-9 9-16,1 17 16,-1 0-16,0 17 15,0 0 1,1 18-16,16 0 15,1-1-15,17 1 16,0-9-16,0 0 16,9-17-16,8-1 15,0 1 1,9-9-16,9 0 0,0 0 16,0 9-16,-1-1 15,-8 10 1,0 8-16,0 26 15,-8 8-15,-10 9 16,-16 1-16,-1-1 16,-8-8-16,-9-1 15,0-16-15,-9-1 16,0-17-16,0 0 16,9-17-1,0-1-15,9-8 16,0-8-16,-1-10 15,1-8-15,17-26 16,0 0-16,26 9 16,0 26-16</inkml:trace>
  <inkml:trace contextRef="#ctx0" brushRef="#br0" timeOffset="12572.26">26815 15743 0,'0'0'0,"0"0"0,0 0 0,0 0 15,0 0-15,0 18 16,0 34-16,-8 34 15,-1 27-15,0 25 16,-8 1 0,0-26-16,8-10 15,0-33-15,9-18 16,0-18-16,0-16 16,9-10-16,-9-8 15</inkml:trace>
  <inkml:trace contextRef="#ctx0" brushRef="#br0" timeOffset="13622.01">27910 15969 0,'0'0'0,"0"0"16,0 0-16,0 0 15,0 0-15,8 8 16,10 10-16,16-1 15,10 9-15,8 8 16,17 1-16,1-9 16,-9 0-1,-1 0-15,-16-9 16,-18-8-16,-9 0 16,-8-1-16,0 10 15,-35 25-15,-53 52 16,-86 52-16,-26 35 15,-95 147-15</inkml:trace>
  <inkml:trace contextRef="#ctx0" brushRef="#br0" timeOffset="19051.94">27666 15804 0,'-8'0'0,"-1"0"0,0 0 15,1 0-15,-1-9 16,0 1-16,1-1 15,-1 9-15,0 0 16,1 0-16,-1 0 16,0 0-16,1 0 15,-18 17-15,-1 27 16,10 25 0,0 18-16,-1 25 15,1 9-15,17-17 16,0-8-16,9-19 15,-9-16-15,0-18 16,-9-17-16,0 0 16,1 0-1,-1-17-15,9 0 16</inkml:trace>
  <inkml:trace contextRef="#ctx0" brushRef="#br0" timeOffset="19236.57">27145 16358 0,'0'0'0,"0"0"0,0 0 15,0 0 1,18 0-16,8 9 16,9 0-16,34-9 15,44 0-15,0-18 16,-61 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4:11:08.2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1650 5377 0,'0'0'0,"0"0"15,-17 0-15,8 0 16,-17 0-16,8 8 16,-16 10-16,8-1 15,8 0-15,10 0 16,-18 18-16,8 8 15,18 9 1,0-8-16,18-10 16,8-8-16,0 0 15,8-17-15,1 0 16,9-27-16,-1-8 16,0-8-1,1-10-15,-18 1 0,0-9 16,-9-9-1,-25 1-15,-1 8 16,0 17-16,-26 18 16,9 8-16,-8 18 15,-10 8-15,10 9 16,16 9-16,18-18 16</inkml:trace>
  <inkml:trace contextRef="#ctx0" brushRef="#br0" timeOffset="372.75">2405 5013 0,'-8'-9'0,"-1"0"0,0 1 15,1 8-15,-1 0 16,0 17-16,-17 35 15,-8 35-15,-1 17 16,0 17-16,18-9 16,-1-8-16,10-26 15,8-17-15,0 0 16,8-27 0,-8-16-16</inkml:trace>
  <inkml:trace contextRef="#ctx0" brushRef="#br0" timeOffset="899.77">2822 5541 0,'0'0'0,"-8"-9"0,-1 1 16,0-1-16,0 0 15,1 1-15,-1-1 16,-8 9-16,-1 0 16,-8 0-1,0 0-15,-8 17 16,-1 1-16,0 16 16,0 10-16,18-1 15,0-8-15,17-9 16,0 0-16,0-18 15,8 1-15,10 0 16,-1-18 0,18-8-16,8-18 15,-8-17-15,17-17 16,0-27-16,-8-16 16,-18 17-16,0 17 15,-18 26-15,1 17 16,-9 18-16,0-1 15,0 18-15,0 0 16,-9 18 0,-8 42-16,-9 53 15,9 17-15,8 0 16,9-18-16,0-25 16,17-26-16,18-1 15,0-16-15,-18-27 16</inkml:trace>
  <inkml:trace contextRef="#ctx0" brushRef="#br0" timeOffset="1532.53">3847 5013 0,'-9'-9'0,"1"0"16,-1 1-16,0 8 16,0 0-16,1 17 15,-1 18-15,0 34 16,-8 44-16,8 8 16,9-17-16,0-18 15,0-16 1,0-18-16,0-18 15,0-8-15,0-17 16,0 0-16,0-1 16,-8-16-16,-1-18 15,0-18-15,9-8 16,18 18 0,-1-1-16,18 0 15,0 18-15,17 17 16,0 0-16,0 17 15,-9-8-15,-17 8 16,0 1-16,0 16 16,-17 1-16,-18 8 15,-17-8-15,-8 8 16,-10-17 0,-8 0-16,0-17 15,9 0-15,25-1 16,18 1-16</inkml:trace>
  <inkml:trace contextRef="#ctx0" brushRef="#br0" timeOffset="1982.69">4507 5532 0,'0'0'0,"0"-8"0,0-1 0,0 0 16,0 1-16,0-1 16,-9 0-1,1 9-15,-1 0 16,-9 0-16,-8 0 16,0 18-16,0-1 15,-8 18-15,16 8 16,1-8-16,8-9 15,9-9-15,0-8 16,0-1-16,0-8 16,18-8-1,-1-10-15,9-8 16,0 0-16,0 9 16,-17 0-16,-1 8 15,1 9-15,-9 0 16,0 0-16,9 26 15,8 17 1,1 1-16,8-18 16,-9 0-16,18 0 15,8-9-15,0 0 16,-25-8-16</inkml:trace>
  <inkml:trace contextRef="#ctx0" brushRef="#br0" timeOffset="2366.52">4967 5498 0,'0'0'0,"0"-9"0,0 0 15,-9 1 1,1-10-16,-1 1 15,0 9-15,1 8 16,-10 0-16,-8 0 16,0 17-16,9 0 15,-1 0-15,10 1 16,8-1-16,0 0 16,8 1-16,1-1 15,0 0 1,0 1-16,-1-1 15,1 0-15,-9 1 16,0-1-16,-9 0 16,1 1-16,-1-10 15,0 10 1,9-10-16,0-8 16</inkml:trace>
  <inkml:trace contextRef="#ctx0" brushRef="#br0" timeOffset="2541.87">5236 5567 0,'0'0'0,"0"0"0,0 17 15,0 1-15,0 8 16,0-9 0,0 0-16,0-8 15,0 0-15,0-1 16,0 1-16,0-18 15,0 9-15</inkml:trace>
  <inkml:trace contextRef="#ctx0" brushRef="#br0" timeOffset="2656.3">5236 5134 0,'0'0'0,"0"0"0,0 0 0,0 0 16,0 0-16,0 0 15,0 0-15,0 17 16,9-8-16,0 0 15</inkml:trace>
  <inkml:trace contextRef="#ctx0" brushRef="#br0" timeOffset="3039.29">5870 5377 0,'0'0'0,"0"0"16,0 0-16,-8-9 16,-1 9-1,0 0-15,-17 0 16,0 0-16,-9 17 16,-8 1-16,8 8 15,9 8-15,9 1 16,-1 8-16,18 0 15,18 1-15,-1-1 16,9 0-16,0-17 16,0 0-1,0 0-15,-8-17 16,-10 0-16,1-1 16,-9 1-16,-9 0 15,-8-1-15,0 1 16,-9 8-16,8-8 15</inkml:trace>
  <inkml:trace contextRef="#ctx0" brushRef="#br0" timeOffset="4548.39">6556 5255 0,'0'0'0,"0"0"0,0 0 16,0 0-16,0 9 15,0 8-15,9 1 16</inkml:trace>
  <inkml:trace contextRef="#ctx0" brushRef="#br0" timeOffset="4682.68">6626 5610 0,'0'0'0,"0"0"0,0 0 0,0 0 15,0 0-15,0 9 16,0-9-16</inkml:trace>
  <inkml:trace contextRef="#ctx0" brushRef="#br0" timeOffset="5749.15">7937 4649 0,'0'0'0,"-9"0"0,1-9 16,-1 1-16,0-1 15,-8 0-15,-1 1 16,1 8-16,0 0 16,-1 0-16,1 0 15,0 8-15,-9 10 16,8 16-1,1 18-15,8-8 16,9-1-16,0 0 16,0-8-16,0 0 15,-9-9-15,1-1 16,-1 1-16,-17 0 16,0 0-16,0-8 15,-9-10-15,1 1 16,16 0-1,1-1-15,-1-8 16,10 0-16,8 0 16,0 0-16,17 9 15,0 8-15,27 9 16,8 26 0,0 0-16,0 9 15,-8 8-15,-18 9 16,0 17-16,-18 9 15,-16-8-15,-1 16 16,-8-8-16,-1-17 16,1-9-16,0-18 15,17-16-15,0-1 16,8-17-16,18 0 16,-8-17-16</inkml:trace>
  <inkml:trace contextRef="#ctx0" brushRef="#br0" timeOffset="6288.58">8415 5047 0,'0'0'0,"0"0"0,0 0 16,0 0-16,0 0 16,0 18-1,0 16-15,-9 44 16,0 9-16,9 8 16,0 0-16,0-8 15,0-35-15,0 0 16,0-9-16,9-25 15</inkml:trace>
  <inkml:trace contextRef="#ctx0" brushRef="#br0" timeOffset="6745.22">8883 5151 0,'0'0'0,"0"0"0,-8 0 16,-1 0-16,0 0 15,1 0 1,-1 9-16,-8 8 15,-9 18-15,0 0 16,0 17-16,8-9 16,18 0-16,0 1 15,9-1-15,8-17 16,1 0-16,8-9 16,0-8-1,8-1-15,-8-16 16,1-1-16,-1-17 15,8-17-15,-16-18 16,-27-8-16,0 8 16,1 27-16,-10 16 15,1 1-15,0 17 16,17 0-16,0 0 16,0 0-16</inkml:trace>
  <inkml:trace contextRef="#ctx0" brushRef="#br0" timeOffset="7015.71">8979 5108 0,'0'0'0,"0"0"15,0 0-15,0 0 16,0 0-16,17 0 16,1 17-1,25 1-15,9 8 16,9 0-16,17 0 15,0 0-15,-26 0 16,-8-9-16,-18-8 16,-17 8-16,-1 0 15,-16 9-15,-1 9 16,-17 8 0,-18 9-16,-8 9 15,26 8-15,18-34 16</inkml:trace>
  <inkml:trace contextRef="#ctx0" brushRef="#br0" timeOffset="7264.04">9839 5558 0,'0'0'0,"0"0"0,0 0 0,-9 18 15,0 8 1,1 8-16,-18 10 16,-9 8-16,9-9 15,26-26-15</inkml:trace>
  <inkml:trace contextRef="#ctx0" brushRef="#br0" timeOffset="7635.83">10447 5082 0,'0'0'0,"0"0"0,0 0 0,0 0 16,0 0-16,0 9 0,0 17 15,0 34 1,-9 18-16,0 9 16,1 0-16,-10 8 15,9-26-15,1-17 16,8-9 0,0-17-16,8 0 15,10-8-15</inkml:trace>
  <inkml:trace contextRef="#ctx0" brushRef="#br0" timeOffset="7890.63">10742 5186 0,'0'0'0,"0"0"15,0 0-15,0 9 16,0 8-16,0 18 16,0 8-16,0 9 15,-9-9-15,0 1 16,9-1 0,0 0-16,0 0 15,0-17-15,0-8 16</inkml:trace>
  <inkml:trace contextRef="#ctx0" brushRef="#br0" timeOffset="8168">11072 5134 0,'0'0'0,"0"0"0,0 0 15,0 0-15,0 0 16,0 17-16,0 1 15,17-1-15,1 9 16,16 9-16,10-9 16,-10 0-16,-8 0 15,1 0 1,-19-9-16,1 9 16,-18 9-16,-8 8 15,-9 26-15,-9-8 16,0-1-16,18 1 15,8-35-15</inkml:trace>
  <inkml:trace contextRef="#ctx0" brushRef="#br0" timeOffset="8403.37">11628 5732 0,'0'0'0,"0"0"0,0 0 16,0 17-1,0 0-15,0 9 16,-9 9-16,0 8 16,-17 9-16,0 17 15,-9 1 1,9-1-16,18-34 0</inkml:trace>
  <inkml:trace contextRef="#ctx0" brushRef="#br0" timeOffset="8641.65">12105 5524 0,'0'0'0,"0"0"0,0 0 0,0 0 16,0 0-16,0 0 16,0 0-16,9 0 15,0 0-15</inkml:trace>
  <inkml:trace contextRef="#ctx0" brushRef="#br0" timeOffset="8787.79">12574 5472 0,'0'0'0,"0"0"0,0 0 16,0 0-16,0 0 15,0 0-15,0 0 16,0 0-1,0 0-15</inkml:trace>
  <inkml:trace contextRef="#ctx0" brushRef="#br0" timeOffset="8919.43">12678 5515 0,'0'0'0,"0"0"0,0 0 16,0 0-16,0 0 15,0 0 1,9 9-16,8-1 15,1-8-15</inkml:trace>
  <inkml:trace contextRef="#ctx0" brushRef="#br0" timeOffset="9133.52">13390 5714 0,'0'0'0,"0"0"16,0 9-16,0 8 16,0 1-16,0-1 15,-8 18-15,-18-1 16,0 18 0,-9 35-16,26-35 15</inkml:trace>
  <inkml:trace contextRef="#ctx0" brushRef="#br0" timeOffset="9515.17">14059 5125 0,'0'0'0,"0"0"0,0 0 15,0 18-15,9 25 16,-18 18-16,0 8 16,1 0-1,-1 9-15,-8 0 16,-1-17-16,10-1 16,-1-8-16,9-8 15,0-27-15</inkml:trace>
  <inkml:trace contextRef="#ctx0" brushRef="#br0" timeOffset="9932.01">14267 5463 0,'0'0'0,"0"0"0,0 0 15,0 0-15,0 9 16,0 8 0,-8 0-16,-1 18 15,0-9-15,1 0 16,8-9-16,0-8 16,0 0-16,0-1 15,0-8-15,0 0 16,0-8-1,8-1-15,10-17 16,-1 0-16,9 9 16,0-1-16,-17 18 15,8 0-15,1 0 16,-1 0-16,0 18 16,1-1-16,-10 18 15,1-9 1,0 0-16,-1 0 15,1 8-15,9-8 16</inkml:trace>
  <inkml:trace contextRef="#ctx0" brushRef="#br0" timeOffset="10137.03">14684 5576 0,'0'0'0,"0"0"0,0 0 16,0 0-16,0 0 16,0 0-16,9 0 15,0 0-15,8 0 16,18 0-16,8 0 16,18 8-1,-26-8-15</inkml:trace>
  <inkml:trace contextRef="#ctx0" brushRef="#br0" timeOffset="10582.21">15179 5454 0,'0'0'0,"0"-8"16,0-9-16,0 8 15,0 9 1,0 0-16,0 0 16,0 9-16,0 8 15,0 9-15,0 8 16,0 18-16,0 0 15,0-8-15,0-1 16,9-8 0,-9 8-16,0-26 15</inkml:trace>
  <inkml:trace contextRef="#ctx0" brushRef="#br0" timeOffset="11020.66">15275 5177 0,'0'0'0,"0"0"0,0 0 0,0 0 16,0 0-16,0 0 15,0 9-15,17 8 16,0 9-16,10 0 16,7 0-16,18 9 15,18 0 1,-9-9-16,-1 0 15,1-9-15,-9 0 16,-8-8-16,-18-1 16,-18 1-16,1 0 15,-18 8-15,-17 18 16,-17 25-16,-18 1 16,0 8-16,18-8 15,17-26-15</inkml:trace>
  <inkml:trace contextRef="#ctx0" brushRef="#br0" timeOffset="21280.51">16074 4753 0,'0'0'0,"0"0"16,0 0-16,0 0 15,0 0-15,0 0 16,0 0-16,0 0 16,0 0-16,0 0 15,0 0-15,0 0 16,0 0-16,0 0 16,0 0-1,8 17-15,10 1 16,8 8-16,0 0 15,0 0-15,-9-9 16,-8 9-16,0 0 16,-1 0-16,1 0 15,0 0-15,-1 0 16,1 8 0,0 1-16,-1 8 15,1-17-15,8 0 16,1 0-16,-1-17 15,1 0-15,-1-1 16,-8 1-16,-1-9 16,1 0-16,0 0 15,-9 0 1,0 0-16,0 0 16,0 0-16,0 0 15,0 0-15,-9 9 16,0-1-16,1 10 15,-1-1-15,0 0 16,1 1-16,-1 16 16,9 1-16,0-1 15,0 10 1,0 8-16,0 0 16,0 0-16,0-9 15,0 0-15,9-8 16,-1 17-1,1-9-15,0 9 0,-1 17 16,1 1-16,-9-10 16,-9-8-1,1-8-15,-10-1 16,-8 0-16,0-8 16,-17-9-16,-1 0 15,1-9-15,34-8 16</inkml:trace>
  <inkml:trace contextRef="#ctx0" brushRef="#br0" timeOffset="42546.38">17394 5489 0,'0'-9'0,"0"1"0,0 8 0,0 0 15,0 0-15,0 0 16,0-9-16,0 9 16,0 0-16,0 0 15,8-9 1,10 1-16,16-1 16,1 1-16,17-1 15,0 0-15,-8 9 16,-1 9-1,-17 0-15,-17-1 0</inkml:trace>
  <inkml:trace contextRef="#ctx0" brushRef="#br0" timeOffset="42777.8">17324 5714 0,'0'0'0,"0"0"0,0 0 16,0 0 0,0 0-16,17 0 15,10 9-15,16 0 16,18-1-16,-9 1 16,9 0-16,-1-1 15,-7 10-15,-27-10 16</inkml:trace>
  <inkml:trace contextRef="#ctx0" brushRef="#br0" timeOffset="44044.16">18774 4770 0,'0'0'0,"0"0"0,0 0 15,0 0 1,0 0-16,0 0 16,0-8-16,0-1 15,0 0-15,-8 1 16,-1-1-16,0 0 15,1 1-15,-1-1 16,0 0-16,1 9 16,-1 0-1,0 0-15,0 0 16,1 0-16,-1 0 16,0 9-16,1 8 15,8 18-15,0 17 16,8 0-16,10 0 15,-1 8-15,-8-8 16,8-8 0,-8 8-16,0-9 15,-1 0-15,-8 1 16,-8-10-16,-1 1 16,-17 0-16,0-9 15,-9 0-15,0 0 16,-8-18-16,8 1 15,0-1 1,18 1-16,0 0 16,-1-9-16,10 0 15,8 0-15,0 0 16,0 0-16,0 0 16,0 0-16,17 8 15,0 10-15,9-1 16,0 0-16,1 9 15,-1 9 1,-9 17-16,-8 9 16,-9 8-16,-9 35 15,0 8-15,-8-8 16,0-17-16,8-9 16,9-17-16,0-9 15,17-1-15,1-7 16,25-10-16,-8-16 15</inkml:trace>
  <inkml:trace contextRef="#ctx0" brushRef="#br0" timeOffset="44534.55">21006 4995 0</inkml:trace>
  <inkml:trace contextRef="#ctx0" brushRef="#br0" timeOffset="45093.57">20876 4935 0,'-9'-9'0,"0"1"16,1-1-16,-10-8 15,18-1-15,0 10 16,0-1-16,0 0 15,9 1-15,8-1 16,1 9-16,-1 0 16,9 9-1,0-1-15,-8 10 16,-1-1-16,0 18 16,1-1-16,-10 27 15,1 17-15,0 0 16,-1-9-16,10 0 15,-1-8-15,1-18 16,8 0-16,8 1 16,-8-18-1,0 0-15,0-18 16,1 1-16,-19 0 16,1-9-16,0 0 15,-1 0-15,-8 0 16,0 0-16,0 0 15,0 0-15,0 0 16,-8 17 0,-1 18-16,0 17 15,-8 17-15,17 0 16,9 1-16,8 7 16,0 1-16,1-8 15,-1-1-15,-8-8 16,-1-9-16,1-9 15,-18 9 1,1-9-16,-10 9 16,-16 0-16,-10 0 15,27-17-15</inkml:trace>
  <inkml:trace contextRef="#ctx0" brushRef="#br0" timeOffset="46198.6">19269 5420 0,'0'-9'0,"0"1"0,0-1 16,0 0-16,0 9 15,0 0 1,0 0-16,0 0 16,0 0-16,0 9 15,9 17-15,-9 43 16,9 35-16,-1 9 16,-16 8-16,8-9 15,0-25-15,0-9 16,-9-26-16,9-9 15,0-17 1,0-8-16,0-1 16,0-8-16</inkml:trace>
  <inkml:trace contextRef="#ctx0" brushRef="#br0" timeOffset="47560">19643 6043 0,'0'0'0,"-9"0"0,0 0 16,9 0-1,0 0-15,0 0 16,0 0-16,0 0 16,0 0-16,0 0 15,0-8-15,9-1 16,8-17-16,1 0 16,-10 0-16,1 0 15,0 9-15,-9 0 16,0-1-1,0 10-15,0-1 16,0 0-16,0 9 16,0 0-16,8 0 15,1 9-15,0 8 16,8 9-16,1 9 16,8 8-16,0 0 15,-9-17 1,-8 0-16,8-17 15,9-9-15,0-9 16,-8 9-16</inkml:trace>
  <inkml:trace contextRef="#ctx0" brushRef="#br0" timeOffset="47712.68">19747 5489 0,'0'0'0,"0"0"0,0 0 15,0 0-15,0 0 16,0 0-16,0 0 16,26 9-16,0-1 15</inkml:trace>
  <inkml:trace contextRef="#ctx0" brushRef="#br0" timeOffset="48195.7">20172 5654 0,'0'0'0,"0"0"0,0 0 16,0 0-16,0 0 15,0 0-15,0 0 16,0 8-16,26 10 16,9 8-1,0 0-15,8 0 16,1 0-16,-1 0 16,-17-9-16,0-8 15,-17-1-15,0 10 16,-9-1-16,-9 9 15,-34 43-15,-36 26 16,10 1 0,43-44-16</inkml:trace>
  <inkml:trace contextRef="#ctx0" brushRef="#br0" timeOffset="52210.8">22005 5688 0,'0'0'0,"0"0"0,0 0 0,0 0 15,0 0-15,0 0 16,0 0-16,0 0 16,8 9-1,10 0-15,16-1 16,10 1-16,8-18 16,0 1-16,0-18 15,-8 0-15,-1 0 16,-17 0-16,0 0 15,-17 0-15,-1 0 16,-16 0 0,-1 8-16,0 1 15,-17 0-15,0 17 16,-8 0-16,-1 17 16,9 9-16,0 17 15,8 27-15,1-1 16,8-8-16,9-9 15,18-9-15,-1-8 16,0-9 0,9-9-16,-17-8 15</inkml:trace>
  <inkml:trace contextRef="#ctx0" brushRef="#br0" timeOffset="52375.34">22508 5818 0,'0'0'0,"0"0"0,0 0 16,0 0-16,0 0 15,0 0-15,0 0 16,18 9-16,16 0 16,-8-1-16</inkml:trace>
  <inkml:trace contextRef="#ctx0" brushRef="#br0" timeOffset="52966.08">23177 5541 0,'0'0'0,"-9"0"16,1 0-16,-1 0 15,0-9-15,1 1 16,-1-1-16,0 0 16,-17-17-1,-9 9-15,1 0 16,-10 0-16,-8 8 15,9 9 1,-1 9-16,10 8 0,-1 0 16,17 0-16,1 1 15,17-10 1,0 1-16,0 0 16,9-1-16,-1-8 15,10 0-15,-1 0 16,1 0-16,-1 9 15,0 8-15,1 9 16,8 26-16,0 9 16,0 17-1,0 17-15,0 18 0,-17-27 16,-18-16 0,0-10-16,1-16 15,-10-10-15,1-8 16,-9 0-16,0-8 15,0-10-15,0 1 16,0-18-16,0 1 16,17-1-1,9-8-15,9 8 16</inkml:trace>
  <inkml:trace contextRef="#ctx0" brushRef="#br0" timeOffset="53094.58">23272 6000 0,'0'0'0,"0"0"0,0 0 0,0 0 16,0 0-1,27 9-15,-1-9 16</inkml:trace>
  <inkml:trace contextRef="#ctx0" brushRef="#br0" timeOffset="54109.64">23932 5047 0,'0'0'0,"0"0"15,0 0-15,0 9 16,0 34-16,-8 35 15,8 18-15,0 16 16,-9 18-16,9-35 16,0-17-1,0-8-15,0-18 16,9-18-16,8-16 16</inkml:trace>
  <inkml:trace contextRef="#ctx0" brushRef="#br0" timeOffset="54494.06">24288 5411 0,'0'0'0,"0"0"16,0 0-16,-8 0 15,-1 0-15,0 0 16,1 18-16,-10-1 15,1 17-15,0 10 16,8 16 0,9-8-16,0-8 15,17-1-15,1-17 16,-1 0 0,0-17-16,1-1 0,8-8 15,0-8-15,0-18 16,0-9-1,-17-8-15,-9-1 16,-9 1-16,-17 8 16,0 1-16,0 16 15,0 1-15,8 17 16,10 0-16,8 0 16</inkml:trace>
  <inkml:trace contextRef="#ctx0" brushRef="#br0" timeOffset="54792.07">24401 5203 0,'0'0'0,"0"0"0,0 0 16,0 0-16,0 0 15,0 0-15,18 18 16,8-1-16,17 18 15,18-1-15,0 1 16,-9-9-16,0 0 16,-9 0-16,-17-17 15,-8 8 1,-9-9-16,-18 10 0,-9 25 16,-25 18-1,-18 8-15,-17 18 16,17-27-16,44-34 15</inkml:trace>
  <inkml:trace contextRef="#ctx0" brushRef="#br0" timeOffset="55030.58">25061 5914 0,'0'0'0,"0"0"0,0 0 16,-8 17-16,-1 9 16,-17 26-16,0 8 15,0 1-15,17-26 16</inkml:trace>
  <inkml:trace contextRef="#ctx0" brushRef="#br0" timeOffset="55563.87">25643 5169 0,'0'0'0,"0"0"0,0 0 15,0 8-15,0 18 16,9 18-16,0 25 16,-9 18-16,0 25 15,0-8-15,0-17 16,-9-9-1,0-26-15,9-9 16,9-8-16,0-18 16</inkml:trace>
  <inkml:trace contextRef="#ctx0" brushRef="#br0" timeOffset="55792.92">26086 5446 0,'0'0'0,"0"0"0,0 0 16,0 0-16,0 8 15,-9 10-15,1 8 16,-1 26-16,9 0 16,0-9-1,0 0-15,-9-8 16,9 8-16,0-25 15</inkml:trace>
  <inkml:trace contextRef="#ctx0" brushRef="#br0" timeOffset="56045.34">26286 5351 0,'0'0'0,"0"0"16,0 0-16,17 8 15,9 10-15,9-1 16,8 9-16,1 0 16,-1 0-16,1-9 15,-10 0-15,-8-8 16,-17 8 0,0 9-16,-27 18 15,-25 34-15,-27 8 16,-25 18-16,-27 17 15,-138 183-15</inkml:trace>
  <inkml:trace contextRef="#ctx0" brushRef="#br0" timeOffset="56992.04">23733 4987 0,'0'0'0,"0"0"0,0-9 16,0-8-16,-9 0 16,9-1-16,-9 1 15,1 0-15,-1-1 16,0 1-16,1 8 16,-1 1-16,0-1 15,1 9-15,-1 0 16,0 17-1,-17 9-15,0 9 16,9 8-16,8 18 16,0 8-16,9-8 15,-8-1 1,8-16-16,-9-1 0,9-8 16,-9-9-16,1 0 15,-1-9 1,0-8-16,1-1 15,-10 1 1,1 0-16,8-1 0,0 1 16,1-9-16,8 0 15,0 0-15,0 0 16,17 17-16,18 0 16,17 9-1,-9 0-15,1 9 16,-1 8-16,1 9 15,-18 0-15,-18 0 16,1 26-16,-9 9 16,0-1-16,-9-8 15,9 0-15,0-8 16,9-18 0,0-35-16</inkml:trace>
  <inkml:trace contextRef="#ctx0" brushRef="#br0" timeOffset="57914.05">26433 4952 0,'0'-8'0,"0"-1"0,0 0 16,0 1-16,9-1 15,8 9-15,18 0 16,0 0-16,0 17 15,17 1-15,0 7 16,-9 10 0,1 0-16,-18-1 15,0 18-15,0-8 16,-9-1-16,-8-8 16,0-9-16,-1 0 15,1-9-15,0 0 16,-1-8-16,1 0 15,-9-9 1,0 0-16,0 0 16,0 0-16,0 0 15,0 0-15,0 0 16,0 0-16,-9 17 16,1 9-16,-1 9 15,9 25-15,0 9 16,0 9-1,9-8-15,8-1 16,0-8-16,1-9 16,-1-1-16,9 1 15,-17-17-15,-1-9 16,1 0 0,-9-9-16,-9 1 15,1-1-15,-27 9 16,-26 9-16,-34 25 15,34-16-15</inkml:trace>
  <inkml:trace contextRef="#ctx0" brushRef="#br0" timeOffset="66324.66">1042 7135 0,'0'0'0,"0"0"0,0 0 0,17 8 15,18 10-15,0 8 16,8 8-16,-17 10 16,0 16-16,0 9 15,-8 9 1,-18 0-16,-18-17 15,10 0-15,-18-9 16,8-9-16,-8-17 16,9-9-16,0-8 15,8-9-15,9-9 16,0-8 0,0-18-16,26-17 15,17-26-15,1 9 16,8 8-16,-9 9 15,1 18-15,-1 16 16,1 1-16,-18 8 16</inkml:trace>
  <inkml:trace contextRef="#ctx0" brushRef="#br0" timeOffset="66841.38">1633 7585 0,'-9'0'0,"0"0"0,-8 0 0,8 0 16,0 0-16,-8 0 16,17 9-1,0-1-15,0 1 16,17 0-16,9-1 16,18 1-16,-1-18 15,9 1-15,9-18 16,-17 0-16,-1-9 15,-17 0 1,-9 1-16,-8-1 0,-18 0 16,1 9-1,-18 9-15,0 9 16,-18 8-16,-8 25 16,0 19-16,0 25 15,26 0-15,-9 1 16,26-1-16,18 9 15,9-17-15,16-18 16,10 0-16,8-26 16,26-17-1,-26-8-15</inkml:trace>
  <inkml:trace contextRef="#ctx0" brushRef="#br0" timeOffset="80089.63">2206 7273 0,'0'0'0,"0"0"0,0 0 0,0 0 15,0 0-15,0 9 16,0 52-16,8 51 16,1 61-16,-9 35 15,-9-26-15,1-17 16,-1-35-16,0-27 15,1-16-15,-1-35 16,0-9 0,1-17-16,8-17 15,0-9-15,0-26 16,-9-52-16,9-52 16,0-60-16,0 8 15,0 60-15,0 1 16,17 9-16,1 34 15,-1 34 1,0 10-16,9 8 16,-8 8-16,-1 1 15,18 17-15,0 9 16,-1 8-16,1 18 16,-9-1-16,0 1 15,-17 8 1,-18 1-16,-8 16 15,-18 10-15,-17-19 16,0-7-16,17-27 16,18-8-16,8-18 15,0 0-15</inkml:trace>
  <inkml:trace contextRef="#ctx0" brushRef="#br0" timeOffset="80422.28">2683 7317 0,'0'0'0,"0"0"16,0 0-16,0 0 15,9 17-15,8 9 16,1 17-16,8 9 16,0 9-16,-9-1 15,-8-8 1,0 0-16,-1 9 15,-8-9-15,-8-17 16,-1-10-16,0-16 16,0 0-16,1-18 15,-10-8-15,10-26 16,8-44-16,17-26 16,9 27-16,9 16 15,17 10 1,-9 25-16,1 18 15,-18 17-15</inkml:trace>
  <inkml:trace contextRef="#ctx0" brushRef="#br0" timeOffset="80845.22">3013 7672 0,'0'0'0,"0"0"15,0 0-15,0 0 0,0 0 16,0 8 0,9 1-16,8 0 15,18-1-15,0 1 16,17-18-16,0 1 15,-9-18-15,1 0 16,-18 0-16,0-9 16,-17 0-16,-1 1 15,-16 8-15,-1 8 16,-17 1 0,0 17-16,-9 9 15,0 17-15,1 8 16,-1 18-16,18 0 15,8 9-15,18 17 16,17-17-16,17-18 16,9-17-1,9-18-15,-35-16 16</inkml:trace>
  <inkml:trace contextRef="#ctx0" brushRef="#br0" timeOffset="81205.5">3899 7368 0,'-9'0'0,"9"0"15,-8 0-15,-1 0 16,0 0-16,1-8 16,-1 8-16,0 0 15,-8 0-15,-9 8 16,0 18-1,-9 9-15,18 17 16,-1 0-16,18-9 16,0 1-16,0-10 15,9-8-15,0 0 16,-1-8-16,-8-10 16,0 1-16,0 0 15,-8-1-15,-10 10 16,-8-10-1,-9 1-15,1 0 16,8-1-16,8 1 16,18-9-16,0 0 15</inkml:trace>
  <inkml:trace contextRef="#ctx0" brushRef="#br0" timeOffset="81585.35">3916 7715 0,'0'0'0,"0"0"16,0 0-16,0 0 16,9 0-16,0 9 15,8-9-15,0 0 16,1 0-16,8-9 16,9 0-16,-9-8 15,0-9-15,0 0 16,-18 0-1,1-9-15,0 1 16,-18 8-16,0 8 16,-8 1-16,-9 17 15,0 9-15,-9 8 16,1 18-16,-1 17 16,17 0-1,1 0-15,17 17 16,0-17-16,9-9 15,8-17-15,0 0 16,36-17-16,7-18 16,-8-8-16,-25 8 15</inkml:trace>
  <inkml:trace contextRef="#ctx0" brushRef="#br0" timeOffset="82185.23">4368 7481 0,'0'0'0,"0"9"0,-9 8 15,1 0-15,-1 9 16,0 9-16,1 17 16,-1 0-16,0 0 15,0-9 1,9-8-16,0-9 0,0-9 16,0-8-1,0-1-15,0-8 16,0-8-16,0-10 15,9-7-15,9-10 16,-1 0-16,0 1 16,-8 16-16,0 1 15,-1 17 1,1 0-16,8 0 16,1 17-16,-1 1 15,0-1-15,10 9 16,-1-9-16,-9-8 15,0 0-15,1-1 16,-1-16 0,18-1-16,-1-17 15,1-35-15,9-25 16,-1-10-16,-17 10 16,-9 8-16,-8 17 15,0 27-15,0 16 16,-9 1-1,0 17-15,0 0 16,0 0-16,0 35 16,0 34-16,8 43 15,1 18-15,-9 0 16,17-26-16,1-17 16,-1-35-16,0-9 15,-8-17-15,26-9 16,8 9-1,-25-17-15</inkml:trace>
  <inkml:trace contextRef="#ctx0" brushRef="#br0" timeOffset="82357.22">4620 7368 0,'0'0'0,"0"0"15,0 0-15,0 0 16,0 0-1,0 0-15,17 0 16,9 9-16,9 0 16,26-1-16,26 1 15,8-18-15,-34 9 32</inkml:trace>
  <inkml:trace contextRef="#ctx0" brushRef="#br0" timeOffset="82655.39">5792 7724 0,'0'-9'0,"0"9"0,0 0 16,0 0-16,0 0 15,0 17-15,0 1 16,0 16-16,-9 1 16,9-1-1,0-8-15,0-8 16,0-10-16</inkml:trace>
  <inkml:trace contextRef="#ctx0" brushRef="#br0" timeOffset="82805.89">5879 7299 0,'0'0'0,"0"0"0,0 0 16,26 26-16,9 35 15,8 8-15,-26-34 16</inkml:trace>
  <inkml:trace contextRef="#ctx0" brushRef="#br0" timeOffset="83192.52">6105 7776 0,'0'0'0,"-9"0"0,0 0 15,1 0-15,-1 0 16,0 0-16,1 0 15,-1 0-15,0 0 16,9 0-16,-8 0 16,-1 17-16,0 0 15,0 9 1,9-17-16,0-1 16,0 1-16,0 0 15,0-1-15,0-8 16,0 0-16,0-8 15,-8-1-15,8-25 16,0-10-16,17 10 16,1-1-16,-1 9 15,0 9 1,1-1-16,-1 10 16,9 8-16,0 0 15,0 17-15,0 0 16,0 9-16,0 0 15,0 9-15,-8 0 16,16 25-16,1-17 16</inkml:trace>
  <inkml:trace contextRef="#ctx0" brushRef="#br0" timeOffset="83854.75">7016 7680 0,'-8'-8'0,"8"8"0,0 0 16,0 0-16,0 8 15,0 10-15,-9 16 16,0 18-16,1 9 16,-1-18-16,0-8 15,1-9 1,8 0-16,0-18 15,0 1-15,0-18 16,0 1-16,17-27 16,18-17-16,0 0 15,-1 9-15,1 8 16,-9 9-16,0 9 16,-9 17-16,1 0 15,-1 9 1,1 17-16,8 17 15,0 9-15,-9-9 16,0 0-16,1 1 16,-1-18-16,18-9 15,-9 0-15,-9-8 16</inkml:trace>
  <inkml:trace contextRef="#ctx0" brushRef="#br0" timeOffset="84242.97">7590 7776 0,'0'0'0,"0"0"16,0 0-16,0 0 16,0 0-16,0 0 15,0 0-15,8 0 16,10 0-16,8 0 15,8-9-15,1 0 16,9 1-16,-1-1 16,-17-8-16,0-1 15,-17-8 1,-1-8-16,1-10 16,-18 10-16,1 8 15,-18 8-15,-9 18 16,-8 18-1,-1 25-15,1 9 16,8 17-16,18 9 0,17-9 16,8-17-1,10-8-15,16-10 16,19-8-16,33-8 16,-34-10-16</inkml:trace>
  <inkml:trace contextRef="#ctx0" brushRef="#br0" timeOffset="84788.71">8215 7724 0,'0'0'0,"-9"-9"15,9 0-15,0 9 16,0 0-16,0 0 16,-9 0-16,1 0 15,-1 18-15,-17 8 16,0 8-16,9 10 15,-1-10 1,10-8-16,8-9 16,0-8-16,0 0 15,0-9-15,8 8 16,10-8-16,-1 0 16,18 0-16,-9 0 15,9 0-15,-1 9 16,1 0-1,-9-1-15,-9 1 16,1-9-16,-10 0 16,1 0-16,0 0 15,0 0-15,-9-9 16,8 1-16,-8-18 16,-8 0-16,-1-9 15,0 1 1,9 16-16,0 10 15,0 8-15</inkml:trace>
  <inkml:trace contextRef="#ctx0" brushRef="#br0" timeOffset="85422.09">8927 7308 0,'0'0'0,"0"0"0,0 0 15,0 0-15,0 26 16,9 34 0,8 10-16,-8 8 15,-1 8-15,1 10 16,-9-10-16,0-34 15,0-9-15,0-17 16,0 0 0,0-17-16,0 0 15,0-1-15,0-16 16,0-10-16,17-16 16,1-10-16,8 10 15,0-1-15,9 18 16,-1 0-1,1 17-15,0 8 16,-9 1-16,0 8 16,-9 1-16,-8-1 15,0 9-15,-18 0 16,0 8-16,-17-8 16,0 0-16,0 0 15,9-17-15,8 0 16,9-1-16,9 1 15</inkml:trace>
  <inkml:trace contextRef="#ctx0" brushRef="#br0" timeOffset="85809.28">9778 7767 0,'0'0'0,"0"0"15,0 0-15,0 0 16,0-9-16,0 9 15,-9-8 1,1-1-16,-1 9 16,-17 0-16,0 0 15,0 17-15,0 1 16,-9 8-16,0 0 16,18 8-16,-1-8 15,18 0 1,0-17-16,0-1 15,0 1 1,18-18-16,-1 1 0,1-1 16,-1-8-1,0-1-15,-8 10 0,0-1 16,-1 9-16,1 0 16,-9 0-1,9 0-15,8 17 0,0 1 16,-8-10-1,8 10-15,18-1 16,-17 0-16</inkml:trace>
  <inkml:trace contextRef="#ctx0" brushRef="#br0" timeOffset="86157.64">10256 7758 0,'0'0'0,"0"-8"0,0-1 15,0 0-15,-9 1 16,0-1-16,0 0 16,1 1-16,-1 8 15,0 0-15,-8 0 16,0 8-16,-1 10 16,10-1-1,-1 0-15,9 1 16,0-1-16,0 9 15,0 0-15,0-9 16,0 0-16,0 1 16,-9 8-16,1 0 15,-1 0-15,-8 0 16,-1 0 0,1-9-16,8-8 15,9-1-15,9 1 16,-1-9-16</inkml:trace>
  <inkml:trace contextRef="#ctx0" brushRef="#br0" timeOffset="86296.16">10273 7845 0,'0'0'0,"0"0"0,0 17 0,0 0 16,0 9 0,0 0-16,0-8 15,0-1-15,0 0 16,0 1-16,0-10 15,0 1-15</inkml:trace>
  <inkml:trace contextRef="#ctx0" brushRef="#br0" timeOffset="86438.43">10316 7455 0,'0'0'0,"0"0"0,0 0 16,0 0-16,0 0 15,9 0-15,17 17 16,-9 1 0</inkml:trace>
  <inkml:trace contextRef="#ctx0" brushRef="#br0" timeOffset="86757">10794 7732 0,'0'0'0,"0"0"0,0 0 0,0 0 16,0 0 0,-9-8-16,1-1 15,-19 9-15,1 0 16,-8 0-16,-1 17 16,0 1-16,9 16 15,9 10-15,-1-1 16,18-9-1,0 1-15,18-9 16,-1 0-16,1 0 16,-10 0-16,1-17 15,0-1-15,-18 10 16,0-1-16,-17 9 16,-17 0-16,8-9 15</inkml:trace>
  <inkml:trace contextRef="#ctx0" brushRef="#br0" timeOffset="87629.71">11775 7533 0,'0'0'0,"0"0"0,0 0 15,0 0-15,0 0 16,0 0-16,0 0 16,18 9-16,-1-1 15</inkml:trace>
  <inkml:trace contextRef="#ctx0" brushRef="#br0" timeOffset="87771.57">11827 7845 0,'0'0'0,"0"0"16,0 0-16,0 0 16,9 0-16,17 8 15,-9-8-15</inkml:trace>
  <inkml:trace contextRef="#ctx0" brushRef="#br0" timeOffset="88556.86">13043 6953 0,'0'0'0,"0"0"0,0 0 16,0-9-1,0 9-15,-9 0 16,1 0-16,-1 0 15,0 0-15,1 0 16,-1 17-16,0 27 16,1 16-16,8 10 15,0 16-15,0 10 16,0-19-16,0-16 16,0-9-1,-9-9-15,0 1 16,0-10-16,-17-8 15,0 0-15,-8 0 16,-1-8-16,-9-10 16,10 1-16,8 0 15,8-1-15,1-8 16,17 0 0,0 0-16,0 0 15,0 9-15,17 8 16,9 9-16,9 9 15,0 8-15,-9 9 16,0 0-16,0 9 16,-17 17-1,-1 17-15,1 0 16,-18 0-16,9-8 16,-8 0-16,8-1 15,0-34-15,0-8 16,8-10-16,10-8 15,8-9-15,0 1 16</inkml:trace>
  <inkml:trace contextRef="#ctx0" brushRef="#br0" timeOffset="89171.52">13764 7368 0,'-9'0'0,"0"0"0,1 0 15,-1 0-15,9 0 16,-9 0-16,1 26 16,-1 35-16,0 17 15,1 43-15,-1 18 16,0-27-16,9-25 16,0-9-16,0-9 15,0-8 1,9 0-16,8-27 15,-8-25-15</inkml:trace>
  <inkml:trace contextRef="#ctx0" brushRef="#br0" timeOffset="89782.91">14250 7732 0,'0'0'0,"0"0"0,-9-8 16,-8-10-16,8 10 15,-8-1-15,0 0 16,-1 9-16,1 0 16,-9 9-16,0 8 15,0 18 1,-9 17-16,18 8 16,-1-16-16,18-1 15,0-8-15,9-9 16,8 0-16,18-18 15,0 1 1,8-18-16,1-8 0,-10-9 16,-8-17-1,0-1-15,-17 1 16,-9 0-16,-9 8 16,-17 1-16,0 16 15,0 1-15,9 17 16,17 0-1,0 0-15</inkml:trace>
  <inkml:trace contextRef="#ctx0" brushRef="#br0" timeOffset="90005.25">14658 7299 0,'-8'0'0,"-1"0"16,0 0-16,0 0 15,1 9-15,-10 17 16,-25 34-16,8 10 16,1 8-16,16-44 15</inkml:trace>
  <inkml:trace contextRef="#ctx0" brushRef="#br0" timeOffset="90560.93">14754 7568 0,'0'0'0,"0"0"15,0 0-15,0 0 16,0 0-16,0 0 15,0 17-15,17 0 16,9 1-16,18 8 16,8 8-16,8-8 15,-7 0 1,-10-17-16,-17 0 16,-9-1-16,-8 1 15,-9 17-15,-17 17 16,-35 26-16,-18 9 15,-17 9-15,18 8 16,43-43-16</inkml:trace>
  <inkml:trace contextRef="#ctx0" brushRef="#br0" timeOffset="91495.12">15431 8122 0,'0'0'0,"0"0"16,0 0-16,0 0 16,0 9-16,0 8 15,-9 9-15,-8 17 16,-18 44-16,9-35 16</inkml:trace>
  <inkml:trace contextRef="#ctx0" brushRef="#br0" timeOffset="91954.27">16074 7420 0,'0'0'0,"0"0"0,0 0 15,0 0 1,0 9-16,-9 34 16,9 18-16,-9 26 15,1 25 1,-1 9-16,0-17 0,9-17 15,-8-9-15,8-9 16,0 1 0,8-18-16,1-35 15</inkml:trace>
  <inkml:trace contextRef="#ctx0" brushRef="#br0" timeOffset="92224.22">16456 7741 0,'0'0'0,"0"0"16,0 0-16,0 0 15,-9 0-15,0 17 16,1 18-16,-1 8 15,0 9 1,1-9-16,-1 1 16,9-1-16,9-17 15,-1-17-15</inkml:trace>
  <inkml:trace contextRef="#ctx0" brushRef="#br0" timeOffset="92444.69">16716 7343 0,'0'0'0,"0"0"0,0 0 0,0 0 15,-8 0 1,-1 8-16,-17 9 15,0 18-15,-9 17 16,9 9-16,17-27 16</inkml:trace>
  <inkml:trace contextRef="#ctx0" brushRef="#br0" timeOffset="92843.79">16925 7715 0,'0'0'0,"0"0"0,-61-26 15,61 26-15,0 0 16,0 0-16,0 0 16,17 9-16,1 8 15,16 0-15,1-8 16,0 0 0,-9-1-16,0 1 15,-9 0-15,-8-1 16,0 1-16,-18 8 15,0 18-15,-17 8 16,0 9-16,-9 0 16,9-17-1,18-9-15,8-9 16</inkml:trace>
  <inkml:trace contextRef="#ctx0" brushRef="#br0" timeOffset="93106.44">17341 8165 0,'0'0'0,"0"0"15,0 0-15,0 9 0,0 8 16,-8 1-16,-1 16 16,0 18-1,-8-9-15,0 9 16,17-26-16</inkml:trace>
  <inkml:trace contextRef="#ctx0" brushRef="#br0" timeOffset="93422.87">17732 7966 0,'0'0'0,"0"0"0,0 0 0,0 0 15,0 0-15,0 0 16,0 0-1,0 0-15,9 9 16</inkml:trace>
  <inkml:trace contextRef="#ctx0" brushRef="#br0" timeOffset="93570.68">18045 8139 0,'0'0'0,"0"0"15,0 0-15,0 0 16,0 0-16,9 0 16</inkml:trace>
  <inkml:trace contextRef="#ctx0" brushRef="#br0" timeOffset="93694.56">18262 8079 0,'0'0'0,"0"0"15,0 0-15,0 0 16,0 0-16,9 8 16</inkml:trace>
  <inkml:trace contextRef="#ctx0" brushRef="#br0" timeOffset="93933">18687 8278 0,'0'0'0,"0"0"16,0 0-16,0 0 15,0 0-15,0 0 16,-8 17-16,-1 1 15,-17 16-15,9 1 16,17-9 0</inkml:trace>
  <inkml:trace contextRef="#ctx0" brushRef="#br0" timeOffset="94374.98">19208 7585 0,'0'-9'0,"0"9"15,0 0-15,0 0 16,0 0-16,0 18 15,0 25-15,0 26 16,-8 18 0,-1 8-16,0-17 15,1 0-15,-1-17 16,9-1-16,0 1 16,9-35-16</inkml:trace>
  <inkml:trace contextRef="#ctx0" brushRef="#br0" timeOffset="94823.76">19582 7767 0,'-9'0'0,"1"0"0,-1 0 0,0 0 15,0 17 1,1 18-16,-10 17 16,1-9-16,0 0 15,-1 1-15,10-1 16,-1-17-16,9-9 16,0 1-16,0-10 15,0 1 1,0 0-16,0-9 15,0-9-15,0-8 16,17-9-16,1-9 16,-1 0-16,0 1 15,1 16-15,-1 1 16,1 8-16,-1 9 16,-8 0-1,8 9-15,0 8 16,1 1-16,-1 8 15,-8 0-15,-1 0 16,1 0-16,0-9 16,-1-8-16</inkml:trace>
  <inkml:trace contextRef="#ctx0" brushRef="#br0" timeOffset="95050.14">20007 8131 0,'-8'-9'0,"-1"0"0,0 9 16,9 0-16,0 0 16,0 0-16,0 0 15,0 0-15,18-8 16,8-1-16,26 9 15,-17 9-15</inkml:trace>
  <inkml:trace contextRef="#ctx0" brushRef="#br0" timeOffset="95273.49">20537 7836 0,'0'0'0,"0"0"0,0 0 0,0 0 0,0 0 16,-9 17-1,1 1-15,-1 16 16,0 1-16,1 8 16,8 1-16,0-1 15,0-8-15,8-18 16</inkml:trace>
  <inkml:trace contextRef="#ctx0" brushRef="#br0" timeOffset="95635.18">20910 7394 0,'-8'0'0,"-1"0"16,0 0-16,1 0 15,-1 9-15,0 8 16,-8 18-16,-9 0 16,0 17-16,17-26 15</inkml:trace>
  <inkml:trace contextRef="#ctx0" brushRef="#br0" timeOffset="96307.24">21049 7758 0,'0'0'0,"0"0"0,0 0 16,0 0 0,0 0-16,0 0 15,0 0-15,0 0 16,0 0-16,0 0 15,0 0-15,18 9 16,-1 0-16,1-1 16,8 1-16,-9 0 15,0-1 1,1 1-16,-1 8 16,-8 9-16,-9 9 15,-9 8-15,-17 9 16,-17 17-1,-18 9-15,17 9 0,27-26 16</inkml:trace>
  <inkml:trace contextRef="#ctx0" brushRef="#br0" timeOffset="97087.25">21379 7195 0,'-8'-8'0,"-1"-1"16,0 0-1,1 1-15,8-1 0,0 9 16,0 0-16,0 0 15,0 0 1,8 0-16,10 9 16,-1 8-16,9 0 15,0 1-15,0 8 16,-17 0-16,0 8 16,-1 1-16,1-1 15,0 10-15,-1-18 16,1 0-1,0 0-15,8 0 16,-8 0-16,8-18 16,1 1-16,-1 0 15,-8-1-15,-1 1 16,1-9-16,0 0 16,-1 0-16,1 0 15,-9 0 1,0 0-16,0 0 15,0 9-15,0 8 16,0 0-16,9 18 16,8 26-16,-8 8 15,8 17-15,0-8 16,1 9-16,-1 8 16,-8 1-1,0-10-15,-1-8 16,-8-17-16,0-9 15,-8-9-15,-1 0 16,-8 9-16,-27 9 16,1-26-16,25-18 15</inkml:trace>
  <inkml:trace contextRef="#ctx0" brushRef="#br0" timeOffset="98319">22343 7819 0,'0'0'0,"0"0"16,0 0-16,0 0 15,0 0-15,0 0 16,0 0 0,0 0-16,0 0 15,0 0-15,18 0 16,8 9-16,17-1 15,1 1-15,8 8 16,0 0-16,-26-8 16</inkml:trace>
  <inkml:trace contextRef="#ctx0" brushRef="#br0" timeOffset="98486.22">22343 8261 0,'0'0'0,"0"0"0,0 0 16,0 0-16,0 0 16,26 0-1,9 0-15,35-9 16,8 9-16,-44 0 16</inkml:trace>
  <inkml:trace contextRef="#ctx0" brushRef="#br0" timeOffset="99875.13">23594 7265 0,'-9'-9'0,"0"0"0,1 1 16,-1-1-16,0 0 16,1 1-16,-1-1 15,0 0 1,1 1-16,-10-1 16,1 9-16,0 0 15,-10 17-15,1 9 16,-8 9-16,8 17 15,8 8 1,1-8-16,0-8 16,17-1-16,0-8 15,0-9-15,0-9 16,0 0-16,0-8 16,-9 0-16,0-1 15,0 1-15,1 0 16,-18 8-16,0 0 15,0 1-15,8-10 16,1 1 0,17 0-16,0-1 15,0 1-15,9 0 16,8-1-16,0 10 16,9-1-16,0 18 15,0-1-15,1 18 16,-19 17-16,-8 9 15,-8 26-15,-1 9 16,-17-1 0,8-8-16,1-17 15,0 0-15,17-35 16,0-9-16,0-17 16,8-9-16,1-8 15</inkml:trace>
  <inkml:trace contextRef="#ctx0" brushRef="#br0" timeOffset="100889.27">24028 7611 0,'0'0'0,"0"0"15,0 0-15,0 0 16,0 0-16,0 9 15,-9 17-15,1 52 16,-10 43 0,1 0-16,8-8 15,0-1-15,-8-25 16,0-18-16,8-17 16,0-9-16,9-25 15</inkml:trace>
  <inkml:trace contextRef="#ctx0" brushRef="#br0" timeOffset="101639.44">24193 8347 0,'0'0'0,"0"0"16,0 0-16,0 0 16,0 0-1,0 0-15,0 0 16,0 0-16,9-9 15,8 1-15,9-9 16,-9-9-16,9-9 16,1 0-16,-1 1 15,-9 8-15,-8 8 16,-1 1 0,1 0-16,0 17 15,-9 0-15,0 0 16,0 0-16,0 0 15,0 17-15,8 9 16,10 17-16,-1 9 16,0-8-1,10-1-15,-10-17 16,0 0-16,1-18 16,-10-8-16,1-8 15,0-1-15</inkml:trace>
  <inkml:trace contextRef="#ctx0" brushRef="#br0" timeOffset="101774.36">24358 7767 0,'0'0'0,"0"0"16,0 0-16,0 0 16,0 0-16,0 0 15,26 9-15,-9-1 16</inkml:trace>
  <inkml:trace contextRef="#ctx0" brushRef="#br0" timeOffset="102019.5">24844 7741 0,'0'0'0,"0"0"0,0 0 16,0 0-16,0 0 16,-8 26-16,-18 17 15,-9 26-15,17-25 16</inkml:trace>
  <inkml:trace contextRef="#ctx0" brushRef="#br0" timeOffset="102487.21">25009 7966 0,'0'0'0,"0"0"16,0 0-16,0 0 16,0 9-16,18 8 15,-1 0-15,18 1 16,8-1-16,9 0 16,9-8-16,-18 0 15,-8-1 1,-9 1-16,-8 0 15,-10-1-15,-8 1 16,-8 8-16,-18 27 16,-18 16-16,-8 1 15,9-9-15,8-9 16,17-8-16,10-18 16</inkml:trace>
  <inkml:trace contextRef="#ctx0" brushRef="#br0" timeOffset="103292.88">25426 7343 0,'0'0'0,"0"0"0,-9 0 0,1 0 16,-1 0-16,9 0 16,0 0-1,0 0-15,0 8 16,0 1-16,17 8 16,1 9-16,16 9 15,10-1-15,-1-8 16,1 0-16,-18 0 15,0-8-15,-9-10 16,1 1 0,-10 0-16,1-1 15,0 1-15,-9-9 16,0 0-16,0 0 16,0 0-16,0 0 15,0 0-15,0 0 16,0 0-16,0 0 15,0 0-15,0 0 16,0 9 0,0-9-16,0 0 15,0 0-15,0 0 16,0 0-16,0 0 16,0 0-16,0 0 15,0 0-15,8 8 16,1 1-16,0 0 15</inkml:trace>
  <inkml:trace contextRef="#ctx0" brushRef="#br0" timeOffset="103853.42">25530 7412 0,'0'0'0,"0"0"16,0 0-16,0 8 16,0 10-16,9-1 15,8 0-15,1 9 16,-1-8-16,0 8 16,-8 0-16,0 0 15,8 8 1,-8 1-16,0 0 15,-1-9-15,1 8 16,-9-8-16,0 0 16,9 0-16,-1-17 15,1-1-15,0 1 16,-1-9-16,1 0 16,0-9-1,-1 1-15,1-1 16,0 1-16,-9 8 15,0 0-15,0 0 16,-9 0-16,0 0 16,-8 25-16,-9 10 15,9 17-15,-1 0 16,1 17 0,-1 9-16,10 18 15,8-18-15,8-1 16,1-7-16,0-18 15,0-9-15,-1-17 16,-8 0 0,-8-9-16,-1 1 0,-17-1 15,0 0 1,17-8-16</inkml:trace>
  <inkml:trace contextRef="#ctx0" brushRef="#br0" timeOffset="106752.83">26277 8209 0,'-9'0'0,"9"0"0,0 0 16,0 17-16,18 0 15,-1 9-15,18 0 16,8 0-16,27-17 15,-1-18-15,-8 1 16,0-18-16,-18 0 16,1 0-1,-18 0-15,-18 0 16,1 0-16,-9 8 16,-9 1-16,1 0 15,-1 8-15,-17 9 16,0 0-16,-9 17 15,0 18-15,1 17 16,16 17-16,10-8 16,8-9-1,8-9-15,10 0 16,8-17-16,8 0 16,-16-8-16</inkml:trace>
  <inkml:trace contextRef="#ctx0" brushRef="#br0" timeOffset="106888.35">26781 8555 0,'0'0'0,"0"0"16,0 0-16,0 0 16,0 0-16,0 0 15,8 9-15</inkml:trace>
  <inkml:trace contextRef="#ctx0" brushRef="#br0" timeOffset="107435.3">27336 8364 0,'0'0'0,"0"0"0,0 0 0,0 0 15,0 0 1,0 0-16,0-8 16,0-1-16,0 0 15,0 1-15,0-1 16,-8 1-16,-1-10 16,0 10-16,-17-1 15,0 9-15,9 0 16,-9 17-1,0 18-15,8-1 16,1-8-16,8 0 16,9 0-16,0-8 15,9-10-15,8 1 16,1 0-16,-1-1 16,1 1-16,-1 0 15,0 8 1,1 18-16,-1 17 15,-8 34-15,-1 10 16,-16-19-16,-1 1 16,0-17-16,1-9 15,-10-9-15,1-8 16,0-9-16,-9 0 16,-18-17-1,-8-1-15,9-16 16,-18-1-16,17-17 15,18 9-15,9-1 16,17 18-16</inkml:trace>
  <inkml:trace contextRef="#ctx0" brushRef="#br0" timeOffset="107572.98">27484 8754 0,'0'0'0,"0"0"15,0 0-15,0 0 16,9 9-16,8 0 16</inkml:trace>
  <inkml:trace contextRef="#ctx0" brushRef="#br0" timeOffset="108186.46">28500 8035 0,'0'0'0,"0"0"0,0 0 15,0 18-15,0 34 16,-9 34-16,1 36 31,-10 16-15,10 1-16,-1-27 0,-8-25 0,8-9 0,9-26 15,0-18 1,9-16-16,-1-10 16</inkml:trace>
  <inkml:trace contextRef="#ctx0" brushRef="#br0" timeOffset="108406.39">28578 8564 0,'0'0'0,"0"0"15,0 0-15,18 0 16,-1 0-16,18 8 16,26-8-16,8-8 15,18-1 1,-26 9-16,-35 9 15</inkml:trace>
  <inkml:trace contextRef="#ctx0" brushRef="#br0" timeOffset="108641.1">28943 8295 0,'0'0'0,"0"0"0,0 0 0,-9 18 16,1 25-16,-10 17 16,-8 27-16,-9 8 15,9 9 1,9-17-16,17-18 16,0-8-16,0-27 15,17-16-15,-8-10 16</inkml:trace>
  <inkml:trace contextRef="#ctx0" brushRef="#br0" timeOffset="109069.88">29247 8261 0,'0'0'0,"0"0"15,0 0-15,0 0 16,0 0-16,9 17 16,8 0-16,0 9 15,18 9-15,0-1 16,8-8-16,1 0 15,-1 0 1,0 0-16,-16-8 0,-1-10 16,-9 1-1,-8 0-15,-1-1 16,1 1-16,0-9 16,-9 0-16,-9 17 15,-8 9-15,-18 18 16,-9 16-16,-8 10 15,-8-10-15,7 1 16,1-9 0,35-26-16</inkml:trace>
  <inkml:trace contextRef="#ctx0" brushRef="#br0" timeOffset="109355.64">29794 9109 0,'0'0'0,"0"0"16,0 0-16,0 0 16,-9 18-16,1 25 15,-18 9-15,-9 9 16,17-27-16</inkml:trace>
  <inkml:trace contextRef="#ctx0" brushRef="#br0" timeOffset="109818.8">30419 8356 0,'0'0'0,"0"0"0,0 0 15,0 8-15,0 18 16,0 18 0,-8 34-16,-1 17 15,0 9-15,-8-9 16,-1-17-16,1-17 15,8-18-15,9-17 16,0-17 0,9-1-16</inkml:trace>
  <inkml:trace contextRef="#ctx0" brushRef="#br0" timeOffset="110017.31">30506 8789 0,'0'0'0,"0"0"0,0 0 16,0 0-1,0 0-15,17 0 16,1 0-16,34-9 16,9-8-16,-18 8 15,-17 9-15</inkml:trace>
  <inkml:trace contextRef="#ctx0" brushRef="#br0" timeOffset="110418.91">31001 8538 0,'0'0'0,"0"0"0,0 0 15,0 0-15,0 0 16,0 0 0,0 0-16,9 0 15,8 8-15,0 1 16,1 0-16,17-1 16,-1 1-16,1 0 15,0-1-15,-9 1 16,0 0-16,-9-1 15,1 1 1,-1 0-16,-8-1 16,-1 1-16,1 0 15,0-1-15,-1 18 16,-8 9-16,-8 0 16,-1 8-16,-17 9 15,-9 17-15,-26 9 16,-8 9-1,34-44-15</inkml:trace>
  <inkml:trace contextRef="#ctx0" brushRef="#br0" timeOffset="111370.06">28318 7724 0,'0'0'0,"0"0"16,0 0-16,0 0 16,0 0-16,0 0 15,0 0-15,-9 0 16,0 17-16,1 18 15,-10 34-15,1 17 16,0 1 0,-1-9-16,1-9 15,-1 1-15,10-10 16,-1-17-16,0 1 16,-8-18-16,0 0 15,-1 0-15,-8-9 16,9-8-16,0-1 15,-1 1-15,9-9 16,1 0-16,8 0 16,0 0-1,0 0-15,0 0 16,17 17-16,18 9 16,0 9-16,-9 17 15,0 17-15,0 1 16,-18-1-16,-8 17 15,-8 18-15,-18 0 16,0-26 0,0-8-16,8-19 15,1-7-15,8-18 16,9-18-16,18 1 16,-10 0-16</inkml:trace>
  <inkml:trace contextRef="#ctx0" brushRef="#br0" timeOffset="112120.53">31314 8235 0,'0'0'0,"0"0"0,0 0 0,0 0 16,8 0 0,10 17-16,8 0 15,26 18-15,-9 8 16,-17-8-16,9-1 15,-9 10-15,0-1 16,0 0 0,-8 1-16,8-10 0,0 10 15,0-10 1,0-8-16,0-17 16,-9 0-16,1-1 15,8-8-15,-9 0 16,-8-8-16,-1-1 15,1 0-15,-9 9 16,0 0 0,0 0-16,-9 0 0,1 0 15,-1 0 1,-17 18-16,0 25 16,0 17-16,8 27 15,1 17-15,0 9 16,8-1-16,9-17 15,0 1-15,0-10 16,9-8-16,-9-17 16,0-18-1,-9-8-15,0-9 16,-17 0-16,-26 0 16,26-9-16</inkml:trace>
  <inkml:trace contextRef="#ctx0" brushRef="#br0" timeOffset="167169.15">2614 9958 0,'0'0'0,"0"0"0,0 0 0,0-9 0,0 1 16,0-1-1,0 9-15,0 0 0,0 0 16,0 0 0,-9 17-16,0 9 15,1 35-15,-10 8 16,1 18-16,0-9 16,8 8-1,9 1-15,0-26 0,9-18 16,-1-8-16,1-9 15,0-18 1,8 1-16,26-26 16,10-18-16,-1-17 15,8-26-15,1-17 16,0-9-16,-18 26 16,-16 17-16,-10 18 15,-8 8-15,-1 18 16,1 0-1,-9 17-15,0 0 16,-9 8-16,1 27 16,-10 43-16,1 17 15,17 0-15,0 1 16,9-1-16,8-26 16,0-17-16,9-17 15,44 8 1,17-17-16,-53-26 15</inkml:trace>
  <inkml:trace contextRef="#ctx0" brushRef="#br0" timeOffset="167579.17">3665 10010 0,'0'0'0,"0"0"16,0 0-1,0 0-15,0 0 0,0 0 16,-9 0 0,0 0-16,-8 9 15,-1 8-15,-8 9 16,9 9-16,0 8 15,-1 0-15,18 1 16,0-1 0,9 0-16,0-17 15,-1 0-15,1 0 0,0 0 16,-1-9 0,-16 9-16,-1 9 15,-17 0-15,0-1 16,-17 1-16,8-9 15,-9 0-15,10-17 16,-1-1-16,26-8 16,9 0-1</inkml:trace>
  <inkml:trace contextRef="#ctx0" brushRef="#br0" timeOffset="167996.96">3665 10348 0,'0'0'0,"0"0"0,0 0 0,0 0 15,0 8 1,0 1-16,17 0 16,0-1-16,18 1 15,0 0-15,17-18 16,0 0-16,9-17 15,-9 0 1,-9 0-16,-8 0 16,-9 0-16,-17 9 0,-18 0 15,0 0 1,-8-1-16,-9 18 16,-17 18-16,-10 16 15,1 1-15,0 8 16,17 0-16,18 1 15,0 8 1,17 8-16,8-8 16,18-8-16,18-1 15,17-8-15,43-18 16,17-17-16,-60 0 16</inkml:trace>
  <inkml:trace contextRef="#ctx0" brushRef="#br0" timeOffset="168845.54">6079 9958 0,'0'0'0,"0"0"0,0 0 15,0 0 1,0 17-16,0 9 15,0 26-15,-9 18 16,0-1-16,-8 0 16,0-8-1,-10-9-15,1 0 0,9-9 16,0-17 0,8 0-16,9-17 15,0-9-15,0-9 16,9-26-16,17-25 15,17-27-15,18-8 16,0 34-16,-9 18 16,-9 17-16,-8 9 15,0 17-15,-9 26 16,0 17 0,0 26-16,-17-8 15,-1-1-15,1 1 16,-9-9-16,0-26 15,0 0-15,0-17 16,0-1-16,0-16 16,9-18-1,25-44-15,27-25 16,0 0-16,0 26 16,-9 25-16,-9 10 15,-17 16-15,0 10 16,-8 8-16,-1 17 15,-8 18-15,-1 25 16,-16 9-16,-1 1 16,9-1-16,26 35 15,0-43 1</inkml:trace>
  <inkml:trace contextRef="#ctx0" brushRef="#br0" timeOffset="169311.01">7346 10079 0,'0'0'0,"0"0"0,0 0 15,-8 0-15,-1 0 16,-17 0-16,0 0 15,-17 0 1,-1 18-16,-8 16 16,-9 10-16,9 8 15,9-1-15,8-7 16,18-10-16,-1-8 16,18 0-16,0 0 15,0-17-15,18 0 16,-1-1-16,18-16 15,-1-18 1,19 0-16,-10-9 16,0 0-16,-17 18 15,-8 0-15,-9 17 16,-1 0-16,-8 0 16,0 17-16,0 9 15,9 9-15,8-1 16,1 10-1,-1-10-15,35 1 16,-8-18-16</inkml:trace>
  <inkml:trace contextRef="#ctx0" brushRef="#br0" timeOffset="170077.08">7451 10201 0,'0'0'0,"0"0"0,0 0 16,0 0-16,17 8 15,18 1-15,17 0 16,17-18-16,1-17 15,8 0 1,9 9-16,0-18 0,-44 18 16</inkml:trace>
  <inkml:trace contextRef="#ctx0" brushRef="#br0" timeOffset="170311.28">7946 9819 0,'0'0'0,"-9"0"0,0 0 16,1 0 0,-18 18-16,-1 8 15,1 17-15,-17 26 16,8 27-16,1 8 16,-1-9-16,9 9 15,8-18-15,18-8 16,0-26-16,9-8 15,26-10 1,8-8-16,-17-17 16</inkml:trace>
  <inkml:trace contextRef="#ctx0" brushRef="#br0" timeOffset="170646.01">8041 10149 0,'0'0'0,"0"0"16,18 17-16,8 9 16,8 9-16,1 8 15,0 0-15,-9 0 16,0 1 0,0-10-16,-17 10 0,-1 8 15,-16-18 1,-1-8-16,0 0 15,-8 0-15,8-17 16,-8 0-16,-1-1 16,1-8-16,8-8 15,1-18 1,8-9-16,17-17 16,18-9-16,17-8 15,17 8-15,-34 35 16</inkml:trace>
  <inkml:trace contextRef="#ctx0" brushRef="#br0" timeOffset="170869.31">8753 10382 0,'0'0'0,"0"0"0,0 0 16,0 0-16,0 18 16,0-1-16,0 0 15,0 1-15,0 16 16,9-8 0,-9-26-16</inkml:trace>
  <inkml:trace contextRef="#ctx0" brushRef="#br0" timeOffset="171017.59">8727 9889 0,'0'0'0,"0"0"0,0 0 16,0 0-16,18 17 15,-10 0-15,1-8 16</inkml:trace>
  <inkml:trace contextRef="#ctx0" brushRef="#br0" timeOffset="171977.68">9552 10114 0,'0'0'0,"0"0"0,0 0 0,0 0 16,0 0-1,-9 9-15,-17 34 16,-17 26-16,-18 18 15,0 17-15,1-9 16,8-26-16,8-17 16,9-17-1,18-9-15,0-9 16,17-8-16</inkml:trace>
  <inkml:trace contextRef="#ctx0" brushRef="#br0" timeOffset="172177.02">9118 10123 0,'0'0'0,"0"0"16,0 17-16,17 0 16,1 18-16,16 17 15,1 0-15,0-9 16,0 0-16,51 1 15,-25-18-15</inkml:trace>
  <inkml:trace contextRef="#ctx0" brushRef="#br0" timeOffset="173409.63">9422 10460 0,'0'0'0,"0"0"0,0 0 16,0 0-1,0 0-15,-9-8 16,1-1-16,-1 0 16,0 1-16,9-10 15,0 10-15,0-1 16,0 0-16,0 9 15,0 0-15,0 0 16,0 0-16,18 0 16,-1 18-1,18-1-15,-1 9 16,1 9-16,0-1 16,-9-8-16,0 0 15,0 0-15,0-8 31,-9-1-31</inkml:trace>
  <inkml:trace contextRef="#ctx0" brushRef="#br0" timeOffset="173944.45">10351 10252 0,'0'0'0,"0"0"15,0 0-15,17 0 16,27 0-16,17 0 16,25 9-16,27-18 15,0-8 1,-17-9-16,-18 0 15,0 0-15,18-17 16,-18 17-16,-52 17 16</inkml:trace>
  <inkml:trace contextRef="#ctx0" brushRef="#br0" timeOffset="174193.09">10907 9854 0,'0'0'0,"0"0"16,0 0-16,-9 0 16,0 17-16,1 27 15,-18 25-15,0 35 16,0 9 0,-9 8-16,9-9 15,8-25-15,18-18 16,0-17-16,0-8 15,26-18-15,18-1 16,-9-7-16</inkml:trace>
  <inkml:trace contextRef="#ctx0" brushRef="#br0" timeOffset="174494.67">11428 10391 0,'-9'0'0,"0"0"0,-17 17 16,0 1-16,0 16 16,9 18-16,0-8 15,17-10 1,8-8-16,10 0 16,-1-8-16,18-10 15,-1 1-15,1-18 16,0-17-16,-9 0 15,0-8-15,-17-1 16,-9 0 0,-18 1-16,-16 8 15,-18 8-15,-9 18 16,17 9-16,10 0 16,25-1-16</inkml:trace>
  <inkml:trace contextRef="#ctx0" brushRef="#br0" timeOffset="175562.33">12574 10036 0,'0'0'0,"0"0"0,0 0 16,0 0-16,0 0 15,9 0-15,8 9 16,9 17-16,9 8 16,-9 18-1,0 18-15,0 7 16,-17-7-16,-1-1 16,1-8-16,-9-18 15,0-17-15,0 0 16,0-9-16,-9-8 15,9 0-15,0-18 16,-8 0-16,-1-25 16,9-10-1,9-8-15,17-8 16,9-1-16,17-8 16,8 17-16,1 9 15,0 8-15,-18 18 16,1 8-16,-9 9 15,-9 0-15,0 0 16,-18 9 0</inkml:trace>
  <inkml:trace contextRef="#ctx0" brushRef="#br0" timeOffset="175967.28">13330 10330 0,'0'0'0,"0"0"0,0 0 16,0 0-16,0 0 16,0 0-16,8 0 15,10 0-15,-1 0 16,18-8-16,-1-1 15,10-17 1,-18 0-16,0 0 16,-17 0-16,-1 0 15,-8 9-15,-8 0 16,-1-1-16,-17 10 16,0 8-16,-18 17 15,1 9-15,8 9 16,1 8-1,16 9-15,10-9 16,8 0-16,17 1 16,0-18-16,35-18 15,-8 1-15</inkml:trace>
  <inkml:trace contextRef="#ctx0" brushRef="#br0" timeOffset="176429.11">13833 10209 0,'0'0'0,"0"9"15,0 17-15,9 43 16,8 52-16,1 9 16,-10-8-16,-8 16 15,-8-8 1,-1-26-16,0-35 15,1-17-15,-1-17 16,0-9-16,1-18 16,-1 1-16,0-18 15,0-17 1,-8-60-16,8-70 16,18-35-16,8 53 15,1 51-15,-1 27 16,1 8-16,16 8 15,-8 10-15,9 16 16,0 1-16,-9 17 16,0 0-16,0 0 15,0 17 1,-17 1-16,-1-1 16,-8 9-16,-8 17 15,-18 9-15,-9-17 16,9-18-16,9-8 15,8 0-15</inkml:trace>
  <inkml:trace contextRef="#ctx0" brushRef="#br0" timeOffset="176793.09">14363 10123 0,'0'0'0,"9"0"0,8 17 0,9 0 15,0 18-15,0 0 16,-8-1-16,-10 9 16,1 1-1,0-1-15,-18 9 16,0-9-16,1-17 16,-1 0-16,0-17 15,0 0-15,1-1 16,-1-16-16,0-1 15,9-26-15,9-8 16,8 0 0,18-9-16,0 0 15,8 0-15,1 17 16,-1 18-16,18 0 16,0-1-16,-9 10 15,-9-1-15,1 0 16,-1 1-16,-26-1 15</inkml:trace>
  <inkml:trace contextRef="#ctx0" brushRef="#br0" timeOffset="177311.52">14823 10278 0,'0'0'0,"0"0"16,0 0-16,0 0 15,9 0-15,8 0 16,18 0-16,0-8 16,17-1-16,-9-8 15,1-9-15,8 0 16,-9 0-16,-8 0 16,-9 0-1,-17 0-15,-1 0 16,-8 9-16,-8-1 15,-18 1-15,0 8 16,-18 9-16,1 18 16,-9 16-16,-9 18 15,17 0 1,10 9-16,16-1 16,18-8-16,18-8 15,-1-18-15,18 0 16,8 0-16,18-18 15,17-8-15,9-8 16,-44 8-16</inkml:trace>
  <inkml:trace contextRef="#ctx0" brushRef="#br0" timeOffset="183308.9">16013 9941 0,'0'-9'0,"-9"0"0,0 1 15,1-1 1,-1 9-16,-17 0 16,-17 0-16,-1 17 15,1 9-15,-9 9 16,8 17-1,10 9-15,8 8 0,8 0 16,18-8 0,9-9-16,8 0 15,18 8-15,-9 1 16,0-18-16,-17-17 16,-1-8-16,1-10 15,-18 1-15,1 0 16,-18-1-16,-9 10 15,0 8-15,27-18 16</inkml:trace>
  <inkml:trace contextRef="#ctx0" brushRef="#br0" timeOffset="183693.65">15857 10452 0,'0'0'0,"8"0"0,18 0 16,9 8-16,0-8 16,8 0-16,1 0 15,-1-8-15,-8-1 16,-9 0 0,0-8-16,0 0 0,0-9 15,0 0-15,-17-9 16,-1 0-1,1 1-15,-18 17 16,1-1-16,-10 10 16,1 8-16,0 0 15,-1 17-15,1 0 16,-1 18-16,1 8 16,8 9-16,9 9 15,9-1 1,8-8-16,10-17 15,7-9-15,1-17 16,8-9-16,-17-9 16</inkml:trace>
  <inkml:trace contextRef="#ctx0" brushRef="#br0" timeOffset="184428.16">16586 10304 0,'0'0'0,"0"0"0,0 9 16,0 8-16,0 9 15,-9 9-15,1 8 16,-1-8-16,0 8 16,9-17-1,0-8-15,0-10 16,0 1-16,0-9 15,0-9-15,0 1 16,18-18-16,-1 0 16,9 0-16,-9 8 15,-8 1 1,0 8-16,-1 1 16,1-1-16,0 9 15,0 0-15,-1 0 16,1 0-16,0 9 15,-1 8-15,1 18 16,0 8-16,-1 0 16,10-17-16,-10 0 15,10-17 1,-1 0-16,0-1 16,1-16-16,17-10 15,8-16-15,9-27 16,9-8-16,-9-27 15,-17 18-15,-9 9 16,-9 9-16,-8 25 16,-1 0-1,1 1-15,-9 16 16,0 1-16,0 0 16,0 8-16,0 0 15,0 9-15,0 0 16,0 0-16,0 0 15,0 0-15,0 26 16,0 26-16,-9 26 16,9 9-1,9 25-15,0 10 16,-9-18-16,17-18 16,1-25-16,-1-18 15,0-8-15,1-18 16,-1-8-16,-8-1 15,-1-8-15,1 0 16</inkml:trace>
  <inkml:trace contextRef="#ctx0" brushRef="#br0" timeOffset="184709.19">16925 10252 0,'0'0'0,"0"0"16,0 0-16,0 0 16,0 0-16,0 0 15,0 0 1,8 0-16,18 0 0,26 0 15,18-8 1,17-1-16,17-8 16,26 8-16,235 27 15</inkml:trace>
  <inkml:trace contextRef="#ctx0" brushRef="#br0" timeOffset="185825.65">18722 10452 0,'0'0'0,"0"-9"0,0 0 16,-8 1-16,-1-1 15,0 0-15,-17-8 16,-9 0 0,-8 17-16,-18 8 15,-17 10-15,9 16 16,8 18-16,9 9 16,8-18-16,18 1 15,9-18 1,17-9-16,0-8 15,17-1-15,18 1 16,8-18-16,18 1 16,-17-10-16,-1 1 15,-17 0-15,0 8 16,-9 0-16,-8 9 16,0 0-1,-1 9-15,1 8 0,-9 1 16,9 8-1,8 0-15,1-1 16,8-7-16,8-1 16,-16-8-16</inkml:trace>
  <inkml:trace contextRef="#ctx0" brushRef="#br0" timeOffset="186141.28">19035 10330 0,'0'0'0,"0"0"0,0 9 0,17 8 16,1 18-16,8 17 16,8 17-16,-8 1 15,0-10 1,0-16-16,-17-1 15,0-17-15,0-9 16,-1-8-16,1-1 16,-9 1-16,0-9 15,9-17-15,34-52 16,0-27 0,-8-8-16,9 18 15,-1 16-15,-17 36 16</inkml:trace>
  <inkml:trace contextRef="#ctx0" brushRef="#br0" timeOffset="186593.01">19643 10590 0,'0'0'0,"0"0"0,0 0 16,0 9-16,0 0 15,0-9-15,17 8 16,26-16-16,1-1 15,-1-8-15,1-1 16,-10 1-16,-8 0 16,1-1-1,-19 1-15,1 0 16,-9 8-16,-9 0 16,1 9-16,-19 0 15,1 18-15,-8-1 16,-1 18-16,0 17 15,18 0-15,17-9 16,9 0-16,8-8 16,18-9-1,17 0-15,-18-18 16</inkml:trace>
  <inkml:trace contextRef="#ctx0" brushRef="#br0" timeOffset="186910.44">20528 10426 0,'0'0'0,"0"0"15,0 0-15,0 0 16,-8 0-1,-1 0-15,-8 0 16,-9 17-16,-9 0 16,0 27-16,0-1 15,18 9-15,0-9 16,8 1-16,9-18 16,0-1-1,17 1-15,1-8 0,16-1 16,-16-8-1</inkml:trace>
  <inkml:trace contextRef="#ctx0" brushRef="#br0" timeOffset="187143.94">20667 10443 0,'0'0'0,"0"0"0,0 0 16,0 0-16,0 0 16,18 0-16,8 0 15,26 0-15,17-9 16,18-8 0,0 0-16,0-1 15,-9 10-15,-52 8 16</inkml:trace>
  <inkml:trace contextRef="#ctx0" brushRef="#br0" timeOffset="187396.47">21049 10045 0,'0'0'0,"0"0"0,0 0 16,-8 26-16,-1 17 15,-8 18-15,-9 8 16,0 17-16,-9 18 16,0-17-16,18-18 15,-1-8-15,10-18 16,8-17 0,0 0-16,8-9 15,10-8-15,-10 0 16</inkml:trace>
  <inkml:trace contextRef="#ctx0" brushRef="#br0" timeOffset="187727.67">21353 10538 0,'0'0'0,"0"0"0,0 0 15,-8 9-15,-1 8 16,0 9-16,-8 9 15,0 0-15,-1-1 16,18-8 0,0 0-16,18 0 15,8 0-15,8-17 16,1-1 0,0-8-16,8-8 0,1-1 15,-18 0-15,8-17 16,-7-8-16,-10-1 15,-17 1-15,-9 8 16,-8 0 0,-9 8-16,0 1 15,0 8-15,8 1 16,10 8-16</inkml:trace>
  <inkml:trace contextRef="#ctx0" brushRef="#br0" timeOffset="188145.54">21866 10538 0,'0'0'0,"0"0"0,0 0 16,0 0-16,0 9 16,17 17-16,0 9 15,1 8-15,-1 0 16,-8 0-16,0 1 16,-9-18-1,-9 0-15,0 0 16,9-9-16,0-8 15,0-1-15,0 1 16,0-9-16,0-9 16,0 1-16,26-36 15,18-34-15,25-8 16,1-1-16,-10 27 16,-16 25-1,-9 18-15,-9 8 16</inkml:trace>
  <inkml:trace contextRef="#ctx0" brushRef="#br0" timeOffset="188504.18">23116 10426 0,'0'0'0,"0"0"0,0 17 16,-9 35-16,1 17 16,-10 1-16,1-10 15,8-17 1,9-17-16,0 0 16,0-17-16,0-9 15,0 0-15</inkml:trace>
  <inkml:trace contextRef="#ctx0" brushRef="#br0" timeOffset="188665.9">23316 10123 0,'0'0'0,"0"17"0,9 18 16,-1 17-16,1-18 15</inkml:trace>
  <inkml:trace contextRef="#ctx0" brushRef="#br0" timeOffset="189007.97">23472 10772 0,'0'0'0,"0"0"0,0 0 16,0 9-16,0-1 15,0-8-15,0 0 16,0 0 0,0 0-16,0 0 15,0-8-15,0-1 16,18-17-16,-1-8 16,9 8-16,9 8 15,-9 1-15,0 8 16,9 9-16,-1 0 15,1 18 1,-9-1-16,0 9 16,-8 0-16,-1 8 15,9-8-15,-9 0 16,1 0-16,16-8 16,1-10-16,-18-8 15</inkml:trace>
  <inkml:trace contextRef="#ctx0" brushRef="#br0" timeOffset="189708.2">24896 10469 0,'0'0'0,"0"0"16,0 0-16,0 26 15,-8 26-15,-1 9 16,-8-1-16,-1-8 16,1-17-1,8-9-15,1-18 0,-1 1 16,9 0 0,0-9-16,0-9 15,9-8-15,8-18 16,18-8-16,17-9 15,8 0-15,-16 17 16,-1 18-16,1 0 16,-10 8-16,-7 9 15,-1 0 1,-9 17-16,-8 9 16,-1 9-16,1 17 15,-9 9-15,0-18 16,0 0-16,9 0 15,8-8-15,0-9 16,9-9-16,9-8 16,-17-9-1</inkml:trace>
  <inkml:trace contextRef="#ctx0" brushRef="#br0" timeOffset="190157.89">25608 10720 0,'0'0'0,"0"0"16,0 0-16,0 0 15,0 9-15,9-1 16,8 1-1,10 0-15,7-1 0,18 1 16,-8-9 0,-1-9-16,1 1 15,-18-1 1,0-8-16,-9-9 0,-8 9 16,-1-1-16,-16 1 15,-1 0-15,-8-1 16,-9 18-16,-9 0 15,-8 18 1,-1-1-16,9 9 16,9 9-16,9-1 15,0 1-15,17-1 16,17 1-16,9-9 16,9 0-1,8-9-15,27-17 0,-18 9 16</inkml:trace>
  <inkml:trace contextRef="#ctx0" brushRef="#br0" timeOffset="190607.93">26503 10504 0,'0'0'0,"0"0"0,0 0 16,-9 8-16,0 27 16,-8 17-16,-9 9 15,0-1-15,0 1 16,9-18-16,-1-8 16,10-9-1,8-18-15,0 1 16,0 0-16,17-9 15,9-9-15,26 0 16,0-8-16,9 0 16,-18 8-16,1 9 15,-9 0-15,-9 9 16,0-1-16,0 1 16,-9 0-1,0-1-15,1 1 16,-1-9-16,1 0 15,-1-9-15,0 1 16,-8-18-16,0-26 16,-1-18-16,-16 1 15,-10 17-15,1 18 16,8 25 0</inkml:trace>
  <inkml:trace contextRef="#ctx0" brushRef="#br0" timeOffset="191180.63">27858 10097 0,'0'0'0,"0"8"16,0 18-16,-9 26 15,0 26-15,-8 35 16,-1-9-16,1-18 15,0-16-15,8-27 16,0-8 0,9-10-16,0-16 15,0 0-15,0-1 16,0-8-16,0-8 16,26-27-16,9-8 15,17-9-15,0 9 16,-8 8-16,-1 18 15,1 8 1,-10 9-16,-8 9 16,0 17-16,0 8 15,0 1-15,-17-9 16,-9 0-16,-9 0 16,-17 0-1,0 0-15,-17-9 0,0-8 16,8-1-16,-9-8 15,1 9 1,26-9-16</inkml:trace>
  <inkml:trace contextRef="#ctx0" brushRef="#br0" timeOffset="191674.72">28891 10538 0,'0'0'0,"0"0"16,0 0-16,-9 0 16,1 0-16,-19 0 15,1 0 1,-17 0-16,0 18 15,-10-1-15,1 9 16,0 9-16,9-1 16,8-8-16,18 0 15,-1-9-15,18-8 16,0 0-16,18-1 16,8 1-1,9-9-15,8-9 16,9 1-16,-9-10 15,-8 10-15,-9-1 16,-8 9-16,-10 0 16,1 0-16,0 0 15,-9 0-15,0 0 16,8 17-16,1 1 16,8-1-1,1 9-15,-1-9 16,18-8-16,0 0 15,-9-1-15,-9 1 16</inkml:trace>
  <inkml:trace contextRef="#ctx0" brushRef="#br0" timeOffset="191846.03">29247 10651 0,'0'0'0,"0"0"0,0 17 15,0 1-15,0 8 16,-9-1-16,9 1 16,-8-17-16,8 0 15,0-1-15</inkml:trace>
  <inkml:trace contextRef="#ctx0" brushRef="#br0" timeOffset="192008.37">29481 10123 0,'0'0'0,"0"0"16,0 0-16,0 0 15</inkml:trace>
  <inkml:trace contextRef="#ctx0" brushRef="#br0" timeOffset="192607.5">30089 10512 0,'0'0'0,"0"0"0,0 0 16,-8 0-16,-10 0 15,-17 0-15,1 0 16,-10 9-1,1 8-15,-9 1 16,17 8-16,0 0 16,9 0-16,9 0 15,8 0-15,9 0 16,0-1-16,9 1 16,8 0-1,1 0-15,8 0 16,-18-17-16,1 0 15,0-1-15,-9 1 16,-9 0-16,-8-1 16,-18 1-16,-8 0 15,8-18-15,0 9 16,26 0-16</inkml:trace>
  <inkml:trace contextRef="#ctx0" brushRef="#br0" timeOffset="193474.21">29143 10434 0,'0'0'0,"0"0"0,0 0 0,0 0 15,0 0 1,0 0-16,0 0 16,-9 0-16,0 0 15,1 9-15,-10 8 16,1 1-16,0-1 16,-1 18-16,18-1 15,0 1 1,9 0-16,8-9 15,1 0-15,-10 0 16,1-9-16,0 0 16,-18-8-16,0 8 15,-52 9-15,18-9 16</inkml:trace>
  <inkml:trace contextRef="#ctx0" brushRef="#br0" timeOffset="195808.34">7763 11474 0,'0'0'0,"0"0"16,0 0-16,0 0 16,0 0-1,0 0-15,-8 8 16,-1 10-16,0 8 16,-8 0-16,-1 8 15,-8 18-15,0 9 16,0 25-1,9 18-15,0-8 0,-1-1 16,1 17 0,8 1-16,9-18 15,0-17-15,9-17 16,0-9 0,-1-17-16,10-9 0,8-1 15,0-16-15,8 0 16,19-1-16,-1-16 15,8-10 1,10-16-16,17-18 16,8-17-16,-17-9 15,1-9-15,-19 0 16,1-8-16,-9-17 16,0 8-16,-8 8 15,-1 18 1,-17 18-16,0 17 0,-17 8 15,0 18 1,-1-1-16,1 10 16,-9-1-16,0 9 15,0 0-15,0 0 16,-9 17-16,-8 27 16,-9 16-1,-9 44-15,18 0 0,-1 0 16,1 0-1,0 17-15,8-8 16,9-18-16,0-17 16,0 9-16,17 8 15,1-26-15,8-8 16,9-18-16,8 0 16,0-17-1,1 0-15,-1-17 16,-8 0-16,-9-18 15,-9 9-15,-8 0 16</inkml:trace>
  <inkml:trace contextRef="#ctx0" brushRef="#br0" timeOffset="196357.13">9213 12089 0,'0'0'0,"0"0"0,0 0 15,0 0 1,0 0-16,0 0 16,0 0-16,18 8 15,-1 1-15,18 0 16,8-1-16,9 1 15,18 0-15,-1-9 16,-8 0-16,-9-9 16,-8 0-1,-1 9-15,-17 0 16,-17 9-16</inkml:trace>
  <inkml:trace contextRef="#ctx0" brushRef="#br0" timeOffset="196583.37">9422 12314 0,'0'0'0,"0"0"0,0 0 16,0 0-16,0 0 16,17 0-16,9 0 15,9 0-15,17 8 16,18-8-16,8 9 15,0 0 1,0-1-16,9-8 16,-18-8-16,-34 8 15</inkml:trace>
  <inkml:trace contextRef="#ctx0" brushRef="#br0" timeOffset="197259.19">11133 11326 0,'0'0'0,"0"0"0,0 0 16,-9 0-16,0 0 15,1 0-15,-1 9 16,0 0-16,-8-1 16,-9 10-16,0 8 15,-18 17-15,1 9 16,-1 9 0,1 8-16,0 35 15,-1 8-15,9 18 16,1 18-16,16-1 15,18-17 1,0 0-16,9 0 0,8-18 16,9-25-16,9-9 15,0-18 1,0-8-16,17-17 16,9-9-16,17-17 15,-26-9-15</inkml:trace>
  <inkml:trace contextRef="#ctx0" brushRef="#br0" timeOffset="198261.88">12574 11976 0,'0'0'0,"0"0"16,0 0-16,0 0 16,0 0-16,0 0 15,0 0-15,0 0 16,-9 9-16,-17 8 16,-34 18-16,-19-1 15,1-8 1,0 9-16,9-9 15,-1 0-15,9 0 16,18-9-16,8-8 16,18-1-16,-1 1 15,1 0-15,8-1 16,9 1-16,0 8 16,18 18-1,17 8-15,25 9 16,27 9-16,9-18 15,-9 1-15,-18-18 16,-17 0-16,-8 0 16,-18-9-16,0-9 15,-9 1-15,-8 0 16,-1-9-16,1 0 16,-9 0-1,0 0-15,0 0 16</inkml:trace>
  <inkml:trace contextRef="#ctx0" brushRef="#br0" timeOffset="198940.4">12826 12669 0,'0'0'16,"-9"0"-16,1 0 0,-1 8 15,0 1 1,0 0-16,1-1 16,8 1-16,0 0 15,0-1-15,0 1 16,0 0-16,0-1 15,0-8-15,0 0 16,0 0 0,8-8-16,10-18 15,17-18-15,-1-7 16,10-27-16,-1 8 16,-17 18-1,0 18-15,-17 16 0,0 1 16,-1 8-1,1 1-15,-9 8 16,0 0-16,0 17 16,0 26-16,0 18 15,17 17-15,1-9 16,8 18-16,0-18 16,0-17-16,0-9 15,0-17 1,0-17-16,0-9 15,0-17-15,0-9 16,-8 8-16</inkml:trace>
  <inkml:trace contextRef="#ctx0" brushRef="#br0" timeOffset="199080.09">13251 12028 0,'0'0'0,"0"0"0,0 0 16,0 0-16,0 17 16,18 1-16,-10-10 15</inkml:trace>
  <inkml:trace contextRef="#ctx0" brushRef="#br0" timeOffset="204839.42">14337 11889 0,'0'0'0,"0"0"0,0 0 16,0 0-16,0 0 16,0 9-16,0 17 15,0 17-15,0 18 16,-9 34-16,1 26 16,-1 9-1,0-8-15,0-1 16,-8-17-16,17-26 15,0-18-15,0-16 16,0-18-16,0 0 16,0-18-16,0 1 15</inkml:trace>
  <inkml:trace contextRef="#ctx0" brushRef="#br0" timeOffset="205322.71">14936 12548 0,'0'0'0,"0"0"0,0 0 15,0 0-15,0 0 16,0 0-16,9 17 15,8 9-15,0 17 16,1 26-16,-9 1 16,-1-10-1,1 1-15,-9-18 16,0 1-16,-9-10 16,1-8-16,-1 0 15,0-8-15,-17-1 16,-9-8-16,-8-1 15,0-16-15,8-1 16,0-52 0,9 9-16</inkml:trace>
  <inkml:trace contextRef="#ctx0" brushRef="#br0" timeOffset="205455.57">14849 12244 0,'0'0'0,"0"0"16,0 0-16,0 0 15,18 0-15,-1 9 16,9 8 0,9-8-16,-18 0 15</inkml:trace>
  <inkml:trace contextRef="#ctx0" brushRef="#br0" timeOffset="206089.21">15353 12149 0,'0'0'0,"0"0"16,0 0-16,0 0 16,0 0-1,0 0-15,0 18 16,17-1-16,18 17 15,0 1-15,17 8 16,9 9-16,8-8 16,-8-18-16,0 0 15,-18 0-15,-8-18 16,-9 1-16,-9 0 16,-8-1-1,0 1-15,-18 8 16,0 18-16,-26 8 15,-8 18-15,-18 8 16,1-8-16,16-18 16,27-8-16,17-18 15</inkml:trace>
  <inkml:trace contextRef="#ctx0" brushRef="#br0" timeOffset="206605.87">15995 11439 0,'-8'0'0,"8"0"16,0 0-16,0 0 15,0 9-15,0 8 16,8 0 0,10 1-16,8 16 15,9 10-15,8 16 16,9-8 0,18 26-16,-1 9 0,1-1 15,-10 1 1,1 17-16,-9 17 15,-17 9-15,-18-9 16,-34 18-16,-18-1 16,-34 1-16,-53 26 15,1-10-15,77-85 16</inkml:trace>
  <inkml:trace contextRef="#ctx0" brushRef="#br0" timeOffset="-211520.14">13877 11785 0,'0'0'0,"0"0"16,0 0-16,0 0 15,0 0-15,0 0 16,0 0 0,-9 35-16,0 26 15,-25 25-15,-1-8 16,26-52-16</inkml:trace>
  <inkml:trace contextRef="#ctx0" brushRef="#br1" timeOffset="-188028.94">17480 11785 0,'0'0'0,"0"0"16,0 0 0,0 0-16,0 0 0,9 0 15,0 0 1,-1 0-16,10 0 15,-1 9-15,1 8 16,8 18-16,0 17 16,-18 9-16,1-1 15,-9 1-15,0-18 16,0-17-16,0 0 16,0-17-1,0-1-15,0 1 16,0-9-16,0-9 15,17-25-15,18-35 16,17-9-16,0 0 16,0 8-16,9 10 15,-9 16 1,-8 10-16,-10 16 16,-7 18-16,-10 0 15,0 18-15,1 8 16,-10 26-16,1 17 15,0-8-15,-9-1 16,0-16-16,8-1 16,10-17-16,-1-9 15,-8-8 1</inkml:trace>
  <inkml:trace contextRef="#ctx0" brushRef="#br1" timeOffset="-187695.42">18939 11777 0,'0'0'0,"0"0"16,0 0-16,0 0 16,0 0-1,-8 0-15,-10 26 16,-8 17-16,-17 18 16,-1 8-16,-8 0 15,18-8-15,7-26 16,19-18-16,-1-8 15,9-1-15</inkml:trace>
  <inkml:trace contextRef="#ctx0" brushRef="#br1" timeOffset="-187526.44">18609 11803 0,'0'0'0,"0"0"0,0 0 0,0 8 15,18 18 1,8 26-16,8 0 16,1 9-16,26 0 15,-26-35-15</inkml:trace>
  <inkml:trace contextRef="#ctx0" brushRef="#br1" timeOffset="-187045.43">19330 11941 0,'0'0'0,"0"0"16,0 0-16,0 0 15,0 9-15,9 8 16,-1 1-16,-8-1 16,0 9-1,0 0-15,0-17 16,0-1-16,0 1 15,0 0-15,0-1 16,0-8-16,9-17 16,8-18-16,18-8 15,0 0-15,0 8 16,-9 0 0,0 18-16,-9 0 15,1 17-15,-10 0 16,10 8-16,-1 18 15,0 26-15,9 0 16,0 9-16,18-9 16,-9-26-1</inkml:trace>
  <inkml:trace contextRef="#ctx0" brushRef="#br1" timeOffset="-186216.22">20789 11682 0,'0'0'0,"0"0"15,0 0-15,0 17 16,-9 9-16,1 26 16,-10 17-16,1-8 15,-1-18 1,1-8-16,0-9 0,8-9 15,0-8 1,9-1-16,0-16 16,0-1-16,0-26 15,18-8-15,-1-9 16,9 0-16,9 17 16,0 1-16,-1 16 15,-8 18-15,0 0 16,-8 18-16,-1 8 15,-8 8 1,0 10-16,-9-1 16,0-17-16,0 0 15,0-9 1,0-8-16,0 0 0,8-18 16,10-26-16,16-8 15,1 0 1,0-1-16,-9 10 15,0 16-15,-17 10 16,-1 8-16,1 0 16,8 17-16,1 0 15,-1 18 1,0 8-16,1 1 16,8-10-16,0-8 0,-9-8 15</inkml:trace>
  <inkml:trace contextRef="#ctx0" brushRef="#br1" timeOffset="-185827.32">21657 11699 0,'0'0'0,"0"0"0,0 0 16,-8 0-16,-1 0 15,0 0-15,-17 17 16,0 0-16,-9 1 16,1 16-16,-1 1 15,0 8 1,18 1-16,-1-18 16,10 0-16,8-18 15,0 1-15,0-9 16,17-9-16,18-17 15,0-8-15,-9-1 16,0 18-16,-18-1 16,1 1-16,0 17 15,-1 0-15,-8 0 16,0 17 0,9 18-16,9 0 15,-1 8-15,0-17 16,9 0-16,18-9 15,-18 1-15</inkml:trace>
  <inkml:trace contextRef="#ctx0" brushRef="#br1" timeOffset="-185529.72">21857 11768 0,'0'0'0,"0"0"15,0 0-15,0 0 16,0 0-16,17 0 15,9-9-15,27 1 16,33-1-16,1 0 16,-17 9-1,-36 0-15</inkml:trace>
  <inkml:trace contextRef="#ctx0" brushRef="#br1" timeOffset="-185262.39">22100 11387 0,'0'0'0,"0"0"16,0 0-16,-9 0 16,1 26-16,-1 9 15,0 8-15,1 26 16,-10 9-16,1 9 15,0 8 1,17-8-16,0-18 16,0-8-16,8-18 15,10-8-15,8-18 16,-9-8 0</inkml:trace>
  <inkml:trace contextRef="#ctx0" brushRef="#br1" timeOffset="-184929.89">22387 11794 0,'0'0'0,"0"0"0,0 0 16,8 17-16,10 1 15,-1 16 1,1 1-16,-1 8 15,-8-8-15,-9 0 16,0-9-16,-9 0 16,0-9-16,9-8 15,0-1-15,0 1 16,0 0-16,0-18 16,0-17-1,9-26-15,8-9 16,18-8-16,0 0 15,8 8-15,1 18 16,-18 25-16,-9 10 16</inkml:trace>
  <inkml:trace contextRef="#ctx0" brushRef="#br1" timeOffset="-184709.62">22934 11794 0,'0'0'0,"0"0"0,0 9 15,0 25-15,8 18 16,1 9 0,0 8-16,0-17 15,-9-8-15,0-18 16,0-9-16,0-8 15</inkml:trace>
  <inkml:trace contextRef="#ctx0" brushRef="#br1" timeOffset="-184563.59">22908 11517 0,'0'0'0,"0"0"0,17 17 15,0 1-15,-8-10 16</inkml:trace>
  <inkml:trace contextRef="#ctx0" brushRef="#br1" timeOffset="-184112.29">23846 11552 0,'0'0'0,"0"0"0,0 0 0,0 0 15,-9 26 1,-26 26-16,-17 51 16,-26 27-1,0-26-15,17-17 0,9-18 16,8-17-16,10-17 16,16-18-16,10-8 15</inkml:trace>
  <inkml:trace contextRef="#ctx0" brushRef="#br1" timeOffset="-183960.26">23420 11820 0,'0'0'0,"9"9"0,17 25 16,26 18-1,9 26-15,8 9 16,-34-35-16</inkml:trace>
  <inkml:trace contextRef="#ctx0" brushRef="#br1" timeOffset="-180643.97">16013 12842 0,'0'0'0,"-9"0"0,9 0 0,0 0 0,0 0 16,0 0-16,0 0 15,0 0-15,0 0 16,0 9-16,0 8 15,18 0-15,-1 9 16,18 9-16,8 0 16,18 8-1,17 0-15,0-8 16,9-9-16,0 0 16,0 0-16,0-9 15,-9 0-15,-18-8 16,10 0-16,-1-1 15,-17 1-15,-8 0 16,-18-9-16,-9 0 16,1 0-1,8-9-15,0 0 16,-18 9-16</inkml:trace>
  <inkml:trace contextRef="#ctx0" brushRef="#br1" timeOffset="-180377.41">17081 13024 0,'0'0'0,"0"0"0,0 0 16,9 17-16,17 1 16,8-1-16,19 18 15,-10-1-15,0-8 16,-17 0-1,0 0-15,-8-9 16,-9 1-16,-1-1 16,-16 0-16,-10 18 15,-25 26-15,-9 17 16,0-26-16,25-35 16</inkml:trace>
  <inkml:trace contextRef="#ctx0" brushRef="#br1" timeOffset="-179963.18">18158 13162 0,'-9'0'0,"0"0"0,9 0 16,0 0-16,0 0 15,0 0-15,0 0 16,0 18 0,9 16-16,8 10 15,1 8-15,-1 0 16,1-9-16,-1 0 15,-8-17-15,-1-8 16,1-10-16,0 1 16,-1 0-16,-8-1 15,0-16-15,9-10 16,8-42-16,9-27 16,0 9-1,1 9-15,-1 25 16,0 27-16,-18 17 15</inkml:trace>
  <inkml:trace contextRef="#ctx0" brushRef="#br1" timeOffset="-179396.76">18887 13223 0,'0'0'0,"0"0"16,0 0-16,0 0 15,0 0-15,0-9 16,0 1-16,0-1 15,0 9-15,-9-9 16,1 9-16,-1 0 16,0 0-16,-17 0 15,0 18 1,-8 16-16,-1 10 16,18-1-16,-1 0 15,1-17-15,17 0 16,0 0-16,0-17 15,0 0-15,8-9 16,10 0-16,-1-9 16,1 0-1,-1-8-15,9-9 16,-9 9-16,-8-1 16,0 1-16,-1 8 15,1 9-15,-9 0 16,9 9-16,8 8 15,0 1-15,1-1 16,-1 0 0,1-8-16,8 8 15,17-8-15,-17-9 16</inkml:trace>
  <inkml:trace contextRef="#ctx0" brushRef="#br1" timeOffset="-179093.03">19243 12799 0,'0'0'0,"0"0"0,0 0 16,0 0-16,0 17 15,0 0-15,0 18 16,-8 26-1,-1 8-15,0 9 16,9 8-16,-9-8 16,9-17-16,0-18 15,0-17 1,0 0-16,0-8 0,0-10 16,0 1-1,0 0-15,0-9 16,0 0-16,0 0 15</inkml:trace>
  <inkml:trace contextRef="#ctx0" brushRef="#br1" timeOffset="-178546.7">19504 13162 0,'0'0'0,"-9"0"0,9 0 15,-9 0-15,9 0 16,0 0-16,0 0 15,0 9-15,0 8 16,0 18-16,0 8 16,0-8-16,0 0 15,0-9-15,0 0 16,9 0 0,0-18-16,-9 1 15,8 0 1,1-9-16,0-9 0,8-8 15,1-18-15,8 0 16,-18 1-16,1 8 16,0 8-16,-1 1 15,-8 8 1,0 9-16,0 0 16,0 0-16,0 9 15,9 8-15,0 18 16,-1 0-16,1 8 15,8 0-15,1 1 16,25-18-16,-17-9 16</inkml:trace>
  <inkml:trace contextRef="#ctx0" brushRef="#br1" timeOffset="-178043.48">20033 13457 0,'0'0'16,"-8"-9"-16,-1 9 0,0 0 15,1 0-15,8 0 16,0 0 0,0 0-16,0 0 15,0 0-15,17 0 16,0-8-16,1-1 16,17-8-16,8-9 15,-8 0-15,-9 0 16,-18 0-16,1 8 15,0 1 1,-9 0-16,-9-1 16,0 10-16,1-1 15,-1 9-15,-17 0 16,0 9-16,0 17 16,-9 8-16,18 10 15,-1-1 1,18 0-16,0 1 15,18-10-15,-1-8 16,1 0-16,51-17 16,18 0-16,-52-9 15</inkml:trace>
  <inkml:trace contextRef="#ctx0" brushRef="#br1" timeOffset="-176880.54">21258 13214 0,'0'0'0,"0"0"16,0 0-16,0 0 15,0 0-15,0 0 16,0 0-16,-9 0 15,0 18-15,-8 16 16,0 1-16,-1 8 16,10 1-16,8-18 15,0 0 1,0 0-16,8-18 16,1 1-16,8-9 15,1-9-15,8-17 16,0-17-16,-9-9 15,-8-9-15,-18 9 16,1 0-16,-1 18 16,0-1-1,1 18-15,-1 0 16,0 8-16,9 0 16,0 1-16,0-1 15,18-17-15,16 0 16,10-9-16,8 1 15,0-1 1,-9 18-16,-8 8 16,-9 9-16,-9 17 15,-8 18-15,-18 60 16,-17 52-16,-8 35 16,-10 26-16,10-17 15,7-27-15,10-25 16,17-27-16,0-25 15,9-35 1,-1-17-16,1-9 16,0-18-16,0 1 15,-1-18-15,10-25 16,16-53-16,-8-26 16,-17-8-16,0 0 15,-9 43 1,-9 17-16,0 27 15,1 8-15,8 8 16,0 1-16,0 8 16,0 1-16,0-1 15,0 0-15,34 1 16,1-1 0</inkml:trace>
  <inkml:trace contextRef="#ctx0" brushRef="#br1" timeOffset="-176344.19">22508 13266 0,'0'0'0,"0"9"0,0 8 15,0 35 1,-8 35-16,-1 26 16,0-1-16,9-25 15,-8-27-15,-1-25 16,9-26-16</inkml:trace>
  <inkml:trace contextRef="#ctx0" brushRef="#br1" timeOffset="-176180.07">22439 12868 0,'0'0'0,"0"0"16,0 0-16,0 0 15,0 0-15,35 26 16,-9 0 0</inkml:trace>
  <inkml:trace contextRef="#ctx0" brushRef="#br1" timeOffset="-175863.72">22691 13379 0,'0'0'0,"0"0"0,0 0 0,0 0 16,0 0-16,0 0 15,0 0 1,17 0-16,0 0 16,27-9-16,25 1 15,9-18-15,-17 0 32,0 0-32,-18 0 0,-17 17 15</inkml:trace>
  <inkml:trace contextRef="#ctx0" brushRef="#br1" timeOffset="-175630.3">23029 13059 0,'0'0'0,"0"0"0,0 0 16,0 17-16,-8 18 15,-10 34 1,-8 9-16,9 0 15,-1-9-15,1 0 16,0 1-16,17-10 16,0-8-16,17-17 15,9-9-15,26-26 16,-17 0 0</inkml:trace>
  <inkml:trace contextRef="#ctx0" brushRef="#br1" timeOffset="-175196.85">23481 12937 0,'0'0'0,"0"0"15,0 0-15,0 0 16,0 0-16,0 0 15,0 0-15,9 18 16,-1 8-16,-8 17 16,9 35-16,-18 17 15,1 0 1,-1-8-16,0-26 16,9-18-16,0-17 15,0 0-15,0-17 16,0-1-16,0 1 15,0-18-15,18-8 16,-1-18-16,9 1 16,0-1-1,0 18-15,-17-1 16,-1 18-16,1 0 16,9 18-16,-1 8 15,-8 8-15,8 10 16,-8-1-16,-1 0 15,1-17-15</inkml:trace>
  <inkml:trace contextRef="#ctx0" brushRef="#br1" timeOffset="-174926.5">22595 13604 0,'0'0'0,"0"0"0,0 0 16,0 0-1,18 0-15,34 0 16,34-8-16,-25 8 16</inkml:trace>
  <inkml:trace contextRef="#ctx0" brushRef="#br1" timeOffset="-173997.33">24115 13284 0,'0'0'0,"0"0"15,0 0-15,0 0 16,0 0-16,0 17 15,8 0-15,10 18 16,-1 0-16,1 8 16,-10 0-1,1 1-15,0-18 16,-9 0-16,0 0 16,0-9-16,0-9 15,0 1-15,0 0 16,0-9-16,0 0 15,0-9-15,0 0 16,17-16-16,9-19 16,17 1-1,-8 8-15,-9 1 16,9 16-16,-9 10 16,-9 8-16</inkml:trace>
  <inkml:trace contextRef="#ctx0" brushRef="#br1" timeOffset="-173593.97">24618 13370 0,'0'0'0,"0"0"0,-8 0 0,-1 18 15,0-1 1,-8 18-16,0-1 16,8 10-16,9-1 15,0 0-15,9-8 16,-1-9-16,10-18 16,-1 1-16,18-9 15,8-9-15,1-17 16,-1 0-1,1-17-15,-18 0 16,-9 0-16,-8-9 16,-9 17-16,-9 0 15,0 9-15,-8 9 16,0 17-16,-1 0 16,1 0-1,8 17-15,-8 9 16,17-8-16</inkml:trace>
  <inkml:trace contextRef="#ctx0" brushRef="#br1" timeOffset="-173081.4">25070 13388 0,'0'0'0,"0"0"0,0 0 16,0 0-16,0 0 15,0 0-15,0 0 16,0 0-16,-9 17 16,1 0-16,-1 18 15,0 0 1,1-9-16,-1 0 15,9 0-15,0-9 16,0-8-16,0-1 16,17-8-16,9-8 15,9-10-15,0 1 16,0 0-16,-9 8 16,0 9-1,-9 0-15,0 9 16,1 8-16,8 0 15,0 1-15,0-1 16,0-9 0,-9 1-16,1 0 0,-1-9 15,0-9 1,1-8-16,-1-18 16,1-34-16,-10 0 15,-16 8-15,-1 18 16,0 17-16,9 17 15</inkml:trace>
  <inkml:trace contextRef="#ctx0" brushRef="#br1" timeOffset="-172247.43">26442 13422 0,'0'0'0,"0"0"0,0 0 16,0 0-16,0 0 15,0 18-15,9 8 16,-1 34-16,10 18 16,-1 9-1,1-9-15,-10 0 16,1-18-16,-18-16 15,1-18-15,-1 0 16,0 0-16,0-18 16,1 1-16,-18 0 15,-26-27-15,17 1 16,0-61-16,9 9 16</inkml:trace>
  <inkml:trace contextRef="#ctx0" brushRef="#br1" timeOffset="-172127.2">26399 13024 0,'0'0'0,"0"0"0,0 0 16,0 0-16,0 0 15,0 0-15,17 17 16,-8-8-16,-1 0 16</inkml:trace>
  <inkml:trace contextRef="#ctx0" brushRef="#br1" timeOffset="-171649.84">26746 13561 0,'0'0'0,"0"0"0,0 0 16,0 0-16,0 0 15,0 0-15,17 0 16,1 0 0,16 0-16,19 0 15,-19 0-15</inkml:trace>
  <inkml:trace contextRef="#ctx0" brushRef="#br1" timeOffset="-171381.37">27163 13370 0,'0'0'0,"0"0"16,0 0-16,0 0 15,0 0-15,0 0 16,0 0-1,17 0-15,9 9 16,18-9-16,16 0 16,10-9-16,-1-8 15,1-9-15,-27 0 16,-25 17-16</inkml:trace>
  <inkml:trace contextRef="#ctx0" brushRef="#br1" timeOffset="-171157.23">27597 13136 0,'-9'0'0,"1"-8"0,-1 8 16,0 0-16,1 0 15,-18 17-15,-1 26 16,1 27-16,-8 16 16,-1 1-1,0 0-15,18-1 16,-1-25-16,18-9 15,0-18-15,0-8 16,9-17-16,26 0 16,34-35-16,-8-18 15,-35 27-15</inkml:trace>
  <inkml:trace contextRef="#ctx0" brushRef="#br1" timeOffset="-170797.67">27831 12989 0,'0'0'0,"0"0"0,0 0 16,0 0-16,0 18 16,-8 34-16,-1 25 15,-8 27-15,-9 9 16,-9-18 0,0-17-16,9-8 15,9-19-15,-1-25 16,10-8-16,8-10 15,0 1-15,0 0 16,0-18-16,17 0 16,9-8-16,0 0 15,0-1 1,-8 1-16,-10 8 16,1 9-16,0 0 15,-1 0-15,10 9 16,-1 17-16,0 9 15,10 8-15,-1-17 16,26 9-16,-9-18 16</inkml:trace>
  <inkml:trace contextRef="#ctx0" brushRef="#br1" timeOffset="-170314.3">28952 13258 0,'0'0'0,"0"0"0,0 0 16,-9 0-16,0 0 15,-17 0 1,-8 17-16,-10 0 16,9 9-16,1 9 15,-1 0-15,0 8 32,18 0-32,8 1 0,9-10 15,0 10-15,17-10 16,18-8-16,26-17 15,8-9-15,1-9 16,-44 0-16</inkml:trace>
  <inkml:trace contextRef="#ctx0" brushRef="#br1" timeOffset="-170029.26">29212 13474 0,'0'0'0,"0"0"0,0 0 15,0 0 1,-9 18-16,1-1 15,-1 9-15,9 9 16,0-1-16,0-8 16,9 0-16,8-9 15,1-8-15,-1 0 16,-8-9-16,-1-9 16,1 0-16,0 1 15,-9-18 1,-9 0-16,0 0 15,1 0-15,-18 0 16,-1 9-16,10 17 16,0 0-16,17 0 15</inkml:trace>
  <inkml:trace contextRef="#ctx0" brushRef="#br1" timeOffset="-169763.62">29568 12911 0,'0'0'0,"0"0"0,0 0 16,0 0-16,0 9 15,0 17-15,9 26 16,-18 35-16,1 25 15,-10 1-15,1-18 16,-1-17-16,18 0 16,0-26-16,0-9 15,0-26 1,9-8-16,-9-9 16</inkml:trace>
  <inkml:trace contextRef="#ctx0" brushRef="#br1" timeOffset="-169347.67">29742 13275 0,'0'0'0,"0"0"0,0 0 16,0 0-16,0 0 16,0 17-16,0 1 15,-9 16-15,9 1 16,0 8-16,0-8 15,0-9-15,0 0 16,0-9 0,9-8-16,-9 0 15,0-1-15,0-8 16,9 0-16,8-8 16,0-10-16,9-8 15,0 9-15,-17 0 16,0 8-16,-1 0 15,1 1 1,0 8-16,0 0 16,-1 0-16,1 8 15,8 10-15,1-1 16,-1 0-16,0 1 16,27-10-16,17 1 15,-35 0 1</inkml:trace>
  <inkml:trace contextRef="#ctx0" brushRef="#br1" timeOffset="-168798.11">30298 13362 0,'0'0'0,"0"0"16,0 0-16,0 0 15,0 17 1,-9 0-16,0 18 15,1-9-15,-1 0 16,0 0-16,1-9 16,-10-8-16,9 0 15,1-1-15,8 1 16,0 0-16,0-9 16,0-9-16,0 0 15,17-8 1,9 0-16,0-1 15,0 1-15,-17 8 16,0 9-16,-1 0 16,1 0-16,-9 0 15,0 9-15,0 8 16,0 1-16,0-1 16,0-8-16,0-1 15,0 1 1,0 0-16,0-9 15,17-9-15,1 0 16,17-17-16,-1 0 16,-8 9-16,0 0 15,-17-1-15,0 18 16,-1 0 0,1 0-16,0 9 15,-1 8-15,10 9 16,-1 0-16,1 0 15,-1 0-15,0-17 16,9 0-16,-8-9 16</inkml:trace>
  <inkml:trace contextRef="#ctx0" brushRef="#br1" timeOffset="-168328.35">30836 13362 0,'0'0'15,"0"0"-15,0 0 0,0 17 16,0 0-16,0 1 16,0 16-16,-9-8 15,1 0-15,8 0 16,0-17-16,0 0 15,0-1-15,0 1 16,0 0-16,0-9 16,0 0-1,0 0-15,0-9 16,17-8-16,0-9 16,1 8-16,-1 1 15,1 0-15,-1-1 16,0 1-16,1 8 15,-1 9-15,9 0 16,-9 0 0,-8 0-16,0 0 15,-1 9-15,1 8 16,0 1-16,-1 8 16,1 0-1,0 8-15,0 1 16,-1 8-16,1-17 0,8 9 15,1-9 1</inkml:trace>
  <inkml:trace contextRef="#ctx0" brushRef="#br1" timeOffset="-167731.1">31479 13466 0,'0'0'0,"0"0"0,0 0 16,0 0-1,8 8-15,10 1 16,16 0-16,1-1 15,17-16-15,0-1 16,0 0-16,1-8 16,-10-9-16,0 0 15,-8-9-15,-17 18 16,-10 0-16,1-1 16,-9 1-1,0 8-15,-9 9 16,1 0-16,-1 18 15,-17 16-15,8 1 16,1 17-16,0-9 16,17 1-16,0-1 15,0-17-15,26 0 16,8-18 0,10-8-16,-1-8 15,-8-1-15,-9 1 16</inkml:trace>
  <inkml:trace contextRef="#ctx0" brushRef="#br1" timeOffset="-167548.58">32278 12842 0,'0'0'0,"0"0"16,0 17-16,-9 18 15,0 34-15,-17 35 16,-17 26-16,-1-17 15,18-18 1,0-8-16,9 17 0,17-44 16</inkml:trace>
  <inkml:trace contextRef="#ctx0" brushRef="#br1" timeOffset="-167145.86">32147 13500 0,'0'0'0,"0"0"0,0 0 16,0 0-16,0 9 16,0 0-16,9-1 15,8 1-15,1 0 16,-1-1-16,9-8 15,0-8-15,0-1 16,-8 0 0,8 1-16,0-10 15,0 1-15,-18 0 16,1-1-16,-9 10 16,0-1-16,0 9 15,-9 0-15,1 0 16,-1 17-16,0 1 15,1 8 1,8 17-16,0-8 16,8-9-16,27 25 15,0-16-15</inkml:trace>
  <inkml:trace contextRef="#ctx0" brushRef="#br1" timeOffset="-166524.84">32555 13483 0,'0'0'0,"0"0"16,-8 17-16,-1 1 15,0-1-15,9 18 16,-8-9-16,-1-1 16,9-7-16,0-10 15,0 1 1,0 0-16,0-9 15,0-9-15,0 0 16,17-17-16,9 1 16,0-10-16,1 18 15,-10-1-15,0 1 16,-8 8-16,0 9 16,-1 0-1,1 0-15,0 18 16,-9-1-16,0 9 15,0-9-15,0 1 16,0-10-16,0 1 16,0-1-16,0 1 15,0-9-15,0 0 16,17-9 0,0 1-16,9-9 15,-8-1-15,-1 1 16,-8 17-16,0 0 15,-1 0-15,1 9 16,0 8-16,8 9 16,-8 0-16,17 8 15,-9 1-15</inkml:trace>
  <inkml:trace contextRef="#ctx0" brushRef="#br1" timeOffset="-166077">32946 13561 0,'0'0'15,"0"0"-15,0 0 0,0 0 16,0 0 0,0 0-16,0 0 15,0 0-15,0 0 16,18 9-16,-1-9 16,0 0-16,1-9 15,-1 0-15,0 1 16,-8-1-16,0 0 15,-1-8-15,-8 8 16,0 1 0,0-1-16,-8 9 15,-1 0-15,-8 0 16,-1 17-16,1 1 16,0 8-16,8 8 15,9 1-15,0-1 16,9 1-1,-1 0-15,1-18 16</inkml:trace>
  <inkml:trace contextRef="#ctx0" brushRef="#br1" timeOffset="-165481.28">33146 13734 0,'0'0'0,"0"0"15,0 0-15,0 0 16,0 9-16,0-9 16,0 0-16,0 0 15,0 0-15,0 0 16,0-9-1,17-8-15,1-9 16,-10 8-16,1 1 16,0 0-16,-1 8 15,1 9-15,0 0 16,-1 0-16,-8 0 16,0 0-16,0 0 15,9 17 1,0-8-16,-1 0 15,1-1-15,9 1 16,-1 0-16,9-9 16,9-9-16,-18-8 15,9-27 1,18-16-16,-1-27 0,0-17 16,-25 0-1,-1 18-15,9 25 16,-17 18-16,0 17 15,-9 17-15,0 9 16,0 0-16,0 18 16,-9 51-16,0 43 15,-17 27-15,0-9 16,-17 0 0,8 0-16,26-44 15,9-51-15,9-26 16</inkml:trace>
  <inkml:trace contextRef="#ctx0" brushRef="#br1" timeOffset="-165300.7">33372 13318 0,'17'0'0,"9"9"0,-9 0 0</inkml:trace>
  <inkml:trace contextRef="#ctx0" brushRef="#br2" timeOffset="-138583.55">2935 14462 0,'0'0'0,"0"0"0,0 0 0,0 0 15,0 8-15,0 27 16,0 34 0,9 35-16,-1 61 15,-8 17-15,0-9 16,0-17-16,-8-35 16,-1-35-16,9-16 15,0-27-15,0-17 16,0-17-16,0-1 15</inkml:trace>
  <inkml:trace contextRef="#ctx0" brushRef="#br2" timeOffset="-137886.3">3074 15102 0,'0'0'0,"0"-8"0,0-1 16,0 0-1,0 1-15,0-1 16,0-8-16,17-9 15,1 0-15,8-9 16,9 9-16,-1 0 16,10 0-16,-10 9 15,1 0-15,0 8 16,0 0-16,-1 9 16,-8 0-1,1 0-15,-1 0 16,-9 0-16,0 9 15,-8 8-15,0 1 16,-9-1-16,0 18 16,0 17-1,0-9-15,0 0 16,0-8-16,0-1 16,0 1-16,8-9 15,10 0-15,-1 0 16,0 0-16,1-9 15,-1-8-15,18 0 16,0-1-16,-1-8 16,1-8-16,0-1 15,0-17 1,-1-35-16,-16 27 16</inkml:trace>
  <inkml:trace contextRef="#ctx0" brushRef="#br2" timeOffset="-137635.2">3769 14791 0,'0'0'0,"0"0"0,0 0 16,0 8-16,0 18 15,0 26-15,-18 44 16,-8 25-16,-8 35 15,-1 0-15,17-35 16,1-17 0,0 0-16,17-18 15,0-34-15,26-8 16,0-18-16</inkml:trace>
  <inkml:trace contextRef="#ctx0" brushRef="#br2" timeOffset="-137233.11">3977 14825 0,'0'0'0,"0"0"0,0 0 15,0 0 1,0 0-16,18 18 16,16 8-16,18 8 15,18 1-15,-1 8 16,9 1-16,1-18 16,-10-1-16,-17 1 15,-8-17-15,-18 0 16,0-1-1,-18 1-15,1 8 16,-18 9-16,-17 35 16,-34 26-16,-19 17 15,-7-9-15,16-26 16,18-8-16,9-18 16,8-17-16,17-9 15,10-8 1</inkml:trace>
  <inkml:trace contextRef="#ctx0" brushRef="#br2" timeOffset="-136604.6">5028 15388 0,'0'0'0,"0"0"0,0 0 15,0 0-15,0 0 16,0 0 0,0 0-16,0 0 15,17 0-15,9 0 16,18 9-16,8-9 15,17 9-15,18-1 16,17-8-16,18 0 16,17 0-1,0 0-15,0 0 16,-9 0-16,0 0 16,-8-8-16,-1 8 15,-8 0-15,-17 0 16,-9 0-16,-9 0 15,-17 0-15,-9 0 16,-9 0-16,-17 8 16,0-8-1,-8 0-15,-10 0 16,1 0-16,0 0 16,-1 0-16,-8 0 15,0-8-15,0 8 16</inkml:trace>
  <inkml:trace contextRef="#ctx0" brushRef="#br2" timeOffset="-136235.16">6461 15051 0,'0'0'0,"0"0"15,0 0 1,0 0-16,0 0 16,17 0-16,0 8 15,18 9-15,9 1 16,25 8-16,1 0 16,8 0-16,-9 0 15,-8 0-15,0 0 16,-18 0-16,1-9 15,-18 0 1,0-8-16,-18 0 16,1 8-16,-9 9 15,-17 17-15,-9 27 16,-26-1-16,-9 9 16,0 0-16,0-26 15,35-26-15</inkml:trace>
  <inkml:trace contextRef="#ctx0" brushRef="#br2" timeOffset="-132051.83">7998 14791 0,'0'0'0,"0"0"0,0-9 0,0 0 0,0 9 16,0 0 0,0 0-16,0 0 15,0 0-15,0 0 16,0 0-16,0 0 16,0 0-16,0 0 15,0 0-15,-9 0 16,0 26-16,1 18 15,-1 25 1,-8 35-16,8 8 16,9 10-16,0-10 15,17-8-15,1-17 16,-1-9-16,0-18 16,1-16-16,17-1 15,8-8-15,-8-9 16,-1-18-1,1-8-15,17-17 16,0-18-16,9-43 16,9-34-16,-1-1 15,-8-17-15,-9 18 16,-26 16-16,0 18 16,0 9-16,-9 26 15,-8 8 1,0 18-16,0 0 15,-9 8-15,0 0 16,0 9-16,0 0 16,0 9-16,-9 34 15,0 44 1,0 17-16,9 17 0,0-8 16,18-9-1,-1-9-15,1-26 16,16-8-16,-8-18 15,18-17-15,25-9 16,9-8-16,-43-9 16</inkml:trace>
  <inkml:trace contextRef="#ctx0" brushRef="#br2" timeOffset="-131703.99">9292 14695 0,'0'0'0,"0"0"0,0 9 16,0 26-16,-9 51 16,0 53-16,-8 8 15,0 18 1,8-18-16,0-43 16,9-18-16,0-16 15,0-27-15,0-26 16,9-8-16,-9-9 15</inkml:trace>
  <inkml:trace contextRef="#ctx0" brushRef="#br2" timeOffset="-131136.24">9561 14981 0,'0'0'0,"0"0"16,0 0-16,0 0 15,0 0-15,0 0 16,0 0-16,9 0 15,-1 0 1,1 0-16,8 0 16,1 0-16,-1 0 15,9 0-15,-9 0 16,9 0-16,-8 0 16,-1 9-16,-8 0 15,8 8-15,-8 9 16,0 8-16,-1 1 15,-8 0 1,0-1-16,0 1 16,0-9-16,0 0 15,0 0-15,0 9 16,9-1-16,0 1 16,8-9-16,0 0 15,1-9-15,-1-8 16,0 0-1,10-9-15,7-9 16,1-8-16,8-9 16,1-18-16,-1-16 15,1-1-15,-18-8 16,-18 25-16</inkml:trace>
  <inkml:trace contextRef="#ctx0" brushRef="#br2" timeOffset="-130903.78">10134 14903 0,'0'0'0,"0"0"0,0 0 0,0 0 16,0 0-16,0 35 16,-9 34-1,1 26-15,-18 53 16,-1 16-16,1-25 15,9-1-15,0-16 16,8-44-16,9-35 16,0-17-16,26-17 15,-9-9 1</inkml:trace>
  <inkml:trace contextRef="#ctx0" brushRef="#br2" timeOffset="-130553.5">10473 14990 0,'0'0'0,"0"0"16,0 0-16,0 17 15,17 1-15,0 16 16,9 1-16,9-1 16,17 1-16,0 0 15,9-9 1,0 0-16,0 0 16,-18 0-16,-17-18 15,0 1-15,-17 0 16,0 8-16,-35 44 15,-79 69-15,-103 95 16,-139 130-16</inkml:trace>
  <inkml:trace contextRef="#ctx0" brushRef="#br2" timeOffset="-128653.52">2110 16367 0,'0'0'0,"-9"0"15,1 0-15,-1 0 16,0 0-16,1 0 16,-1 0-16,0 0 15,1 0-15,-1 9 16,-17 17 0,-17 17-16,8 9 0,0 17 15,0 0 1,18 9-16,17-8 15,17-10-15,9-16 16,18-18-16,8-9 16,17-17-16,27-26 15,-35-17 1,-9-1-16,-17 1 16,-9 0-16,-18-1 15,-25 1-15,-9-9 16,-9 9-16,-8 8 15,-1 18-15,1 17 16,8 0-16,0 17 16,18 0-16,17-8 15,0-9-15</inkml:trace>
  <inkml:trace contextRef="#ctx0" brushRef="#br2" timeOffset="-128403.64">2423 16202 0,'0'0'0,"0"0"16,0 0-16,0 0 16,-9 35-16,0 43 15,-17 43-15,9 9 16,0 9-16,-1-9 15,1-35-15,8-26 16,9-17-16,0-26 16,9-17-1,0-1-15</inkml:trace>
  <inkml:trace contextRef="#ctx0" brushRef="#br2" timeOffset="-127803.86">3126 16705 0,'0'0'0,"0"0"0,0 0 0,0-9 15,0 0-15,-9 1 16,1-1 0,-1 0-16,-8 1 15,-9 8-15,-18 0 16,10 17-16,-1 0 16,-9 27-16,10 8 15,8 8 1,8-8-16,10-8 15,8-1-15,17-17 16,0-18-16,1 1 16,16-18-16,1-8 15,26-35-15,0-8 16,-9-18 0,0-35-16,-9-8 0,-17 26 15,-17 17 1,0 26-16,-1 17 15,-8 9-15,0 9 16,0-1-16,0 10 16,0 8-16,0 0 15,0 0-15,-8 26 16,-1 52-16,0 43 16,9 35-1,9-9-15,8-26 16,18-17-16,17-17 15,18-27-15,43-34 16,208-26-16</inkml:trace>
  <inkml:trace contextRef="#ctx0" brushRef="#br2" timeOffset="-127051.06">7772 16393 0,'0'0'0,"0"0"16,0 9-16,9 8 15,-1 18-15,1-1 16,0 9-16,-9 1 15,-9-1-15,0 18 16,-8-1-16,0-16 16,-1-18-1,1-18-15,8 1 16,-8 0-16,8-9 16,9-9-16,0-8 15,0-18-15,17-8 16,18-1-16,9 1 15,-10 8-15,-8 9 16,0 9-16,1 8 16,-10 9-1,0 0-15,-8 18 16,0-1-16,-1 18 16,1 25-16,-9 1 15,0 0-15,0-9 16,9-9-16,-1-17 15,10 0-15,-1 0 16,44 0 0,-9-9-16</inkml:trace>
  <inkml:trace contextRef="#ctx0" brushRef="#br2" timeOffset="-126587.29">8145 16791 0,'0'0'0,"0"0"15,0 0-15,0 0 16,0 0-16,18 9 16,-1 8-16,18 1 15,0-10-15,-1 1 16,-8-9-1,9-9-15,0 1 16,-9-10-16,0 1 16,0 0-16,-17-9 15,-1 0-15,-8-9 16,0 9-16,-8 9 16,-1-1-16,0 1 15,-8 8 1,0 9-16,-9 0 15,-1 18-15,10 16 16,-9 18-16,9 18 16,-1-1-16,18-8 15,9-9-15,8-9 16,9-17 0,9-9-16,0-8 15,43-9-15,18-18 16,-53 1-16</inkml:trace>
  <inkml:trace contextRef="#ctx0" brushRef="#br2" timeOffset="-126100.64">8996 16592 0,'0'0'0,"0"0"16,0 0-16,0 0 15,0 0-15,0 0 16,0 0-16,0 0 16,0 0-16,0 0 15,-8 17-15,-1 1 16,0 16 0,1 10-16,-10 8 15,1-9-15,8 0 16,1-17-16,8 0 15,0-17-15,0 0 16,0-1-16,0-8 16,26-8-1,8-1-15,1-17 16,8 9-16,1-1 16,-1 1-16,-17 17 15,0 0-15,0 0 16,-8 9-16,-1-1 15,1 1-15,-1 0 16,18-1-16,-1 1 16,1-9-16,-9 0 15,0 0 1,-8-9-16,-10 1 16,1-18-16,-9-18 15,-17-8-15,-1 35 16</inkml:trace>
  <inkml:trace contextRef="#ctx0" brushRef="#br2" timeOffset="-124387.55">12704 16116 0,'0'0'0,"0"0"0,0 8 0,-8 27 15,-27 52-15,-8 34 16,16-60 0</inkml:trace>
  <inkml:trace contextRef="#ctx0" brushRef="#br2" timeOffset="-123352.09">15553 14990 0,'0'0'0,"0"0"16,0 0-16,0 0 16,0 0-1,0 0-15,-9 9 0,0 25 16,-17 44-1,9 35-15,-9 34 16,0 9-16,8 8 16,1-25-16,0-35 15,-1-26-15,10-26 16,-1-26-16,9 0 16,0-18-1,17 1-15,-8-9 16</inkml:trace>
  <inkml:trace contextRef="#ctx0" brushRef="#br2" timeOffset="-122735.73">15570 15016 0,'0'0'0,"0"0"0,0 0 16,0 0-16,0 0 15,0 17-15,17 18 16,1 17-16,-1 0 16,9 0-16,0 8 15,0 1-15,9 0 16,-9-18-16,-9-8 16,-8-9-1,0-9-15,-1-8 16,1-1-16,0 1 15,-9-1-15,0-16 16,17-9-16,1-18 16,16-17-1,1-26-15,17-17 16,-8 8-16,-1 18 16,0 0-16,-17 17 15,0 17-15,-8 18 16,-9-1-16,-1 1 15,1 8-15,0 1 16,-1 8-16,-8 0 16,0 0-1,9 8-15,8 36 16,-8 34-16,0 25 16,8 45-16,-8 8 15,-1-27-15,10 1 16,-10-17-16,1-18 15,0-17-15,0-26 16,-1-17-16,1-9 16,-9-9-1,0-8-15,0-1 16,0 1-16,0 0 16,0-1-16,0-8 15,9 9-15</inkml:trace>
  <inkml:trace contextRef="#ctx0" brushRef="#br2" timeOffset="-121667.41">17020 15726 0,'0'0'0,"0"-9"0,0 9 16,0 0-16,0-8 15,0 8 1,0 0-16,0 0 16,0 0-16,0 0 15,0 0-15,0 0 16,9-9-16,17 0 15,26 1-15,26-1 16,52 9 0,35-9-16,26 9 15,0 0-15,-17 0 16,-18 0-16,-8 0 16,-9 0-16,-35 0 15,0 0-15,-17 0 16,-26 0-16,-18-8 15,-16 8-15,-1-9 16,-9 9 0,0 0-16,-8 0 15</inkml:trace>
  <inkml:trace contextRef="#ctx0" brushRef="#br2" timeOffset="-121351.84">18357 15258 0,'0'0'0,"0"0"0,0 0 15,0 0-15,0 0 16,18 9-16,8 8 16,35 9-16,17 9 15,0 0 1,26 8-16,-8 9 0,-36-9 15,-16-17 1,-18 0-16,0-9 16,-17 18-16,-27 17 15,-16 26-15,-36 17 16,-25 9-16,-1-26 16,27-17-16,8-27 15,35-16-15</inkml:trace>
  <inkml:trace contextRef="#ctx0" brushRef="#br2" timeOffset="-120518.67">19547 15111 0,'0'0'0,"0"0"15,0 0-15,0 0 16,0 0-16,0 0 16,0 0-16,0 17 15,-9 9-15,9 18 16,-8 34 0,-1 26-16,0 8 15,9-17-15,0 1 16,9-18-16,8-9 15,1-8-15,-1-18 16,1-17-16,-1 0 16,18-17-16,8-9 15,27-18 1,-1-25-16,9-9 16,0-9-16,-8-25 15,8-10-15,-17 10 16,-9-1-16,-9 18 15,-8 17-15,-9 9 16,-17 8-16,-1 18 16,1-1-1,0 10-15,-9 8 16,0 0-16,-9 8 16,0 18-16,1 26 15,-10 35-15,1 26 16,8 8-16,9-9 15,9-8-15,8-26 16,18 0-16,0-17 16,0-18-1,17-17-15,52-9 16,252 35-16</inkml:trace>
  <inkml:trace contextRef="#ctx0" brushRef="#br2" timeOffset="-119918.5">21362 15120 0,'0'0'0,"0"0"0,0 0 16,0 0-16,0 0 16,0 0-16,-9 26 15,1 26-15,-18 52 16,-18 43 0,1 0-16,-9-8 15,17-18-15,18-26 16,-1-26-16,10-17 15,-1-17-15,9-9 16,0-17-16,0-1 16,0-8-16,0 0 15</inkml:trace>
  <inkml:trace contextRef="#ctx0" brushRef="#br2" timeOffset="-118952.59">21275 15085 0,'0'0'0,"0"0"0,0 0 16,0 0-16,0 0 15,0 0 1,0 0-16,0 0 16,9 17-16,8 1 15,1 16-15,8 1 16,0 8-16,0 9 15,0 0-15,0 9 16,0 0-16,0-18 16,0 0-16,0-17 15,-9 0-15,-8-17 16,0-1 0,0 1-16,-1 0 15,10-18-15,-1-8 16,18-18-16,-1-25 15,10-1-15,-1 9 16,-17 0-16,0 9 16,0 8-1,-8 0-15,-10 18 16,1 0-16,0-1 16,-1 10-16,-8-1 15,0 0-15,0 1 16,0-1-16,0 9 15,0 0-15,0 0 16,0 0 0,0 0-16,0 0 15,0 0-15,0 0 16,0 0-16,0 0 16,0 0-16,0 0 15,0 0-15,0 0 16,0 0-16,0 0 15,0 0-15,0 0 16,0 0 0,0 0-16,0 0 15,0 0-15,0 0 16,0 0-16,0 0 16,0 0-16,0 0 15,0 0-15,0 0 16,0 0-1,0 0-15,0 0 16,0 0-16,0 0 16,0 0-16,0 0 15,0 0-15,0 0 16,0 0-16,0 0 16,0 0-16,0 0 15,9 17-15,0 27 16,0 34-1,-9 60-15,0 9 16,0 18-16,0-9 16,0-35-16,-9-17 15,9-26-15,0-17 16,0-18 0,0-8-16,0-18 0,0-8 15,0-1 1,0 1-16,0-18 15,0 9-15</inkml:trace>
  <inkml:trace contextRef="#ctx0" brushRef="#br2" timeOffset="-118322.21">22552 15423 0,'0'0'0,"0"0"0,0 0 16,0 0-16,0 0 15,0 0-15,0 0 16,0 9-16,-9 34 16,0 26-16,1 18 15,-1 25 1,9 1-16,0-18 16,9-8-16,-1-35 15,10-9-15,-1-8 16,0-9-16,1-18 15,-1 1-15,18-9 16,0-17-16,25-35 16,1-35-16,9-17 15,-1-26 1,-8 9-16,-18 34 16,-17 18-16,0 26 15,-17 8-15,0 18 16,0 0-16,-1 8 15,-8 0-15,0 9 16,0 0-16,0 35 16,0 34-1,0 18-15,0 34 16,9 9-16,8-35 16,9-8-16,-8-18 15,-1-8-15,0-27 16,9-8-16,27-17 15,16-18-15,-34 9 16</inkml:trace>
  <inkml:trace contextRef="#ctx0" brushRef="#br2" timeOffset="-118071.7">23507 15206 0,'0'0'0,"0"0"0,0 0 16,0 0-16,0 0 15,0 0-15,9 0 16,8 0-16,18 9 16,26 0-16,8-9 15,0 0-15,-8 0 16,0 0-16,-18 8 15,-25-8 1</inkml:trace>
  <inkml:trace contextRef="#ctx0" brushRef="#br2" timeOffset="-117882.95">23767 14947 0,'0'0'0,"0"0"15,0 0-15,0 8 16,0 27-16,-8 34 16,-1 26-16,0 35 15,-8 9-15,0-26 16,17-70-16</inkml:trace>
  <inkml:trace contextRef="#ctx0" brushRef="#br2" timeOffset="-114505.29">15527 17086 0,'0'0'0,"-18"-9"0,-8 0 16,-9 1-16,1-1 15,8 0-15,8 9 16,-8 0-16,0 0 15,0 18-15,0 16 16,0 10 0,9 16-16,17-16 0,0-1 15,17-8 1,0-9-16,18-9 16,0-8-16,0-18 15,8-17-15,0-17 16,-17 8-16,-8-8 15,-9-1-15,-18 10 16,0-1-16,-8 9 16,-9 9-1,8-1-15,-8 18 16,9 9-16,17-9 16</inkml:trace>
  <inkml:trace contextRef="#ctx0" brushRef="#br2" timeOffset="-114255.21">15961 16523 0,'0'0'0,"0"0"16,0 0-16,0 0 15,-9 26-15,0 26 16,-8 43-16,-9 44 15,9-9 1,17-9-16,-9-9 16,-8-25-16,8-35 15,18-9-15,8-17 16,9-8-16,-17-10 16</inkml:trace>
  <inkml:trace contextRef="#ctx0" brushRef="#br2" timeOffset="-113753.47">16482 17068 0,'0'0'0,"0"0"16,0 0-16,-9 0 16,0 0-16,1-8 15,-1 8 1,-17 0-16,-9 0 15,1 17-15,-10 0 16,1 27-16,-1 8 16,10-9-16,16 0 15,1 1 1,17-1-16,0-17 16,0-17-16,17-1 15,1 1-15,16-18 16,1-8-16,8-26 15,10-18-15,-1-17 16,0-35-16,-9-16 16,-8-1-16,-18 43 15,-8 18-15,0 8 16,-9 26 0,0 18-16,0 8 15,0 9-15,-9 9 16,-8 17-16,-9 43 15,-1 44-15,10 8 16,17 9-16,0-26 16,17-17-16,1-18 15,17-17-15,8-17 16,26-18 0,-16-8-16</inkml:trace>
  <inkml:trace contextRef="#ctx0" brushRef="#br2" timeOffset="-112888.48">20511 16956 0,'0'0'0,"0"0"0,0 0 15,-9 26 1,1 17-16,-18 26 16,0 9-16,0-8 15,-1-18-15,10-9 16,0-17 0,-1 0-16,1-17 0,8-1 15,1-16-15,8-10 16,0-16-1,17-18-15,18-9 16,17-8-16,-9 17 16,1 0-16,-10 17 15,10 0-15,-1 18 16,1 0-16,-18 17 16,0 0-1,-18 17-15,1 9 16,0 9-16,8 17 15,1 0-15,-10 8 16,1 1-16,-9-26 16,9-9-16,8-18 15,9 1-15,-9-9 16</inkml:trace>
  <inkml:trace contextRef="#ctx0" brushRef="#br2" timeOffset="-112487.16">21058 17155 0,'0'0'0,"0"0"0,0 0 16,0 0-1,0 0-15,17 9 16,1-1-16,-1 1 15,18-18-15,0 1 16,8-1-16,-17-8 16,0-1-16,0 1 15,-8-9-15,-10 0 16,1-17 0,-18 8-16,1 1 15,-18 16-15,-9 10 16,0 16-16,-8 18 15,-1 17-15,10 9 16,-1 18-16,17-1 16,18-8-16,0-9 15,18-9 1,-1-17-16,27-17 16,25-1-16,-8-16 15,-26-1-15</inkml:trace>
  <inkml:trace contextRef="#ctx0" brushRef="#br2" timeOffset="-112006.21">21822 17060 0,'-8'-9'0,"-1"9"0,0 0 15,1 0-15,-1 0 16,0 0-16,1 0 16,-1 0-1,0 0-15,-17 17 16,0 18-16,-9 0 16,1 8-16,16-8 15,1-9 1,-1-9-16,10-8 0,8-1 15,0-8-15,8 0 16,10-8 0,8-1-16,9-17 15,17 9-15,-9-1 16,1 1-16,-1 17 16,-8 0-16,-1 9 15,10-1-15,-9 1 16,-1 0-16,-8-1 15,0 1 1,0-9-16,1-9 16,-10-8-16,9-35 15,-9-26-15,1-17 16,-10 43-16</inkml:trace>
  <inkml:trace contextRef="#ctx0" brushRef="#br2" timeOffset="-108732.98">27224 15657 0,'0'0'0,"0"0"0,0 0 16,0 0-16,0 0 16,0 0-16,0 0 15</inkml:trace>
  <inkml:trace contextRef="#ctx0" brushRef="#br1" timeOffset="-88058.81">1181 13647 0,'0'0'0,"-9"0"0,1 0 15,8 0-15,0 0 16,0 0-16,0 0 16,0-8-1,17-1-15,9 9 16,9 0-16,0 0 15,-1 0-15,-8 0 16,-8 17-16,-10 1 16,-8-1-16,-8 18 15,-10-1 1,-8-8-16,9 0 16,0 0-16,8-8 15,9-1-15,0 0 16,17 1-1,9-1-15,0 0 16,18 1-16,-1-1 16,1-8-16,-18-1 15,-26 1-15,8 0 16,-8 8-16,-8 18 16,-36-1-16,1 9 15,-1 1-15,1-18 16,8 0-16,0-18 15,27 1-15,8-9 16</inkml:trace>
  <inkml:trace contextRef="#ctx0" brushRef="#br1" timeOffset="-87610.24">1693 13890 0,'0'0'0,"-17"0"0,8 0 0,1 0 16,8 0-16,0 0 15,0 0 1,0 0-16,0 0 16,0 0-16,0 0 15,8 0-15,1 0 16,8 0-16,1 0 16,-10 0-16,1 0 15,0 9-15,-1 8 16,10 0-1,-36 18-15,10 0 16,-10-1-16,1-8 16,8 0-16,-8 0 15,17-17-15,0-1 16,0-16-16,0-1 16,17 0-16,-17 1 15</inkml:trace>
  <inkml:trace contextRef="#ctx0" brushRef="#br1" timeOffset="-87409.58">2058 13596 0,'-9'0'0,"1"8"16,-1-8-16,9 9 15,-35 8-15,9 18 16,-9 17-16,1 0 16,16 0-1,10 0-15,-10 0 16,18-9-16,18-8 15,-10-9-15,10 0 16,8 0-16,26-18 16,0-16-16,-43-1 15</inkml:trace>
  <inkml:trace contextRef="#ctx0" brushRef="#br1" timeOffset="-87035.74">1745 13258 0,'0'0'0,"0"0"16,0 0-16,0 0 15,0 0-15,0 0 16,-8 17-16,-1 18 15,-8-1-15,-1 10 16,18-18-16,-17 0 16,8-18-16,1 1 15,8 0 1,0-9-16,0-9 16,0-8-16,8-1 15,-8 1-15,0 0 16,0 8-16,0 9 15,9 0 1,8 0-16,1 17 0,8 1 16,26 16-1,-9-16-15</inkml:trace>
  <inkml:trace contextRef="#ctx0" brushRef="#br1" timeOffset="-86527.63">2362 13734 0,'0'0'0,"0"0"16,0 0-16,0 0 15,0 0 1,0 0-16,9 0 15,8 0-15,0 0 16,18 0-16,0-9 16,0 9-16,-1-8 15,-16-1-15</inkml:trace>
  <inkml:trace contextRef="#ctx0" brushRef="#br1" timeOffset="-86342.62">2405 13500 0,'0'0'0,"0"0"0,0 0 15,0 18-15,0 8 16,-8 26-16,-1 25 16,9-7-1,0 8-15,9-9 16,17-17-16,-9-26 15</inkml:trace>
  <inkml:trace contextRef="#ctx0" brushRef="#br1" timeOffset="-85625.72">2805 13414 0,'0'0'0,"0"0"0,0 0 16,0 0-16,0 0 15,17 0-15,1 17 16,8 0-16,-9 1 15,-8-1 1,-1 0-16,1 18 16,-18 8-16,-17 9 15,0 9-15,0-18 16,-9 0-16,9-8 16,9-9-16,0 0 15,8-9-15,0-8 16,9 0-16,0-1 15,0 1 1,0 0-16,18-1 16,8 1-16,8-18 15,19 1-15,-10-10 16,-8 10-16,-18 8 16</inkml:trace>
  <inkml:trace contextRef="#ctx0" brushRef="#br1" timeOffset="-85192.42">3100 13587 0,'0'0'0,"0"0"0,0 0 16,0 0-16,0 0 15,0 0-15,0 9 16,0 8-16,0 9 16,0 0-16,9 0 15,-1 0-15,1-9 16,0-8-1,0-1-15,-1 1 16,1-9-16,8-9 16,1 1-16,-1-10 15,-8 1-15,-1 0 16,1 8-16,0 9 16,-9 0-16,17 26 15,-8 9 1,8 17-16,-8 17 15,0 0-15,-1 1 16,1-10-16,-18-8 16,1-9-16,-1-17 15,0 0-15,0-8 16,-8-10-16,-9 1 16,0-9-1,0-9-15,0-8 16,9-9-16,8-9 15,9 1-15,9 25 16</inkml:trace>
  <inkml:trace contextRef="#ctx0" brushRef="#br1" timeOffset="-84707.06">3265 13206 0,'0'0'16,"0"0"-16,0 0 15,0 0-15,0 8 16,-9 18-16,-17 26 16,0 0-16,9-8 15,0-10-15,8-8 16,0-17-16,9 0 15,9-9-15,26-9 16,8-43-16,9-9 16,-34 27-1,-18 16 1,0 10-16,0 8 0,0 0 16,0 0-16,17 8 15,0 10-15,18 25 16,0 0-16,-18-25 15</inkml:trace>
  <inkml:trace contextRef="#ctx0" brushRef="#br1" timeOffset="-84210.13">3682 13777 0,'0'0'0,"0"0"15,0 0-15,0 0 16,0 0-16,0 0 16,0 0-1,17 0-15,9-8 16,26-1-16,53-26 15,-36 18 1</inkml:trace>
  <inkml:trace contextRef="#ctx0" brushRef="#br1" timeOffset="-81985.28">4368 13379 0,'0'0'0,"0"0"0,0 0 16,0 0-16,0 0 15,0 0-15,0 0 16,0 0-16,0 0 16,0 0-16,0 0 15,0-9-15,0 9 16,0 0-1,0-8-15,0-1 16,0 0-16,0 9 16,0-8-16,-9 8 15,1 0-15,-1 0 16,9 0-16,0 0 16,0 0-16,0 0 15,0 0 1,0 0-16,-9 0 15,1 0-15,-1 17 16,0 18-16,-8 25 16,-1 27-16,1 8 15,0-17-15,8-9 16,9-17-16,0-8 16,9-18-1,-1-18-15</inkml:trace>
  <inkml:trace contextRef="#ctx0" brushRef="#br1" timeOffset="-81110.22">4646 13561 0,'-9'0'0,"0"0"16,1 0-16,8 0 15,0 0-15,0 0 16,0 0 0,0 0-16,0 0 15,17 0-15,9-9 16,9 1-16,0-1 16,-1 9-16,-8 0 15,0 0-15,-17 0 16,0 0-16,0 0 15,-1 0 1,-8 0-16,-8 17 16,-1 1-16,-17 16 15,0 1-15,-9 8 16,-8 0-16,8-17 16,0 0-16,18-8 15,-1-10-15,10 1 16,8 0-1,0-1 1,0 1-16,17 8 16,0 1-16,18-1 0,0-8 15,8-1-15,1 1 16,-10 0-16,-7-9 16,25 0-16,-18 8 15</inkml:trace>
  <inkml:trace contextRef="#ctx0" brushRef="#br1" timeOffset="-80856.35">4854 12903 0,'0'0'0,"0"0"0,0 0 16,0 0-16,-8 17 16,-19 18-16,1 8 15,-8 18-15,8-1 16,8 1 0,10-1-16,16-25 15,1-18-15,-9-17 16</inkml:trace>
  <inkml:trace contextRef="#ctx0" brushRef="#br1" timeOffset="-80713.45">4846 13041 0,'0'0'0,"0"0"15,0 0-15,0 0 16,0 0 0,0 18-16,17 8 15,9 17-15,52 26 16,-26-26-16</inkml:trace>
  <inkml:trace contextRef="#ctx0" brushRef="#br1" timeOffset="-76077.26">6947 13613 0,'-9'0'0,"1"0"0,-1 0 0,0 0 16,1 0-16,-1 0 15,0 0 1,-8 0-16,-9 26 16,-9 8-16,0 27 15,9 8-15,0 18 16,9 8-16,17 1 16,0-19-16,17-16 15,1-18-15,-1-8 16,9-9-16,9-17 15,-1-1 1,1-16-16,-9-10 16,0-8-16,-17-8 15,-9-1-15,-9 0 16,-17 1-16,-8 16 16,-10 10-16,1 16 15,-9 18 1,8 18-16,18-1 15,17-26-15</inkml:trace>
  <inkml:trace contextRef="#ctx0" brushRef="#br1" timeOffset="-75309.57">7138 14003 0,'0'0'0,"0"0"0,0 0 0,0 0 16,0 0-16,0-9 15,9 0-15,8 1 16,0 8-16,18 0 16,0 0-1,0 0-15,-9 8 16,0 1-16,0 8 16,-17 1-16,-1-1 15,1 9-15,-9 8 16,-9 10-16,1-1 15,-10-8 1,1-9-16,-1 0 0,18-9 16,9-8-1,8-1-15,1-25 16,17-9-16,-1-17 16,1-1-16,17 1 15,0 8-15,-8 1 16,-36-1-16,1 9 15,0 9-15,-9 0 16,0 8 0,-9 9-16,0 0 15,1 0-15,-1 0 16,-8 17-16,-1 9 16,10 9-16,8 17 15,0-9-15,8 0 16,10-8-16,-1-9 15,0-17-15,35 8 16,-17-8 0</inkml:trace>
  <inkml:trace contextRef="#ctx0" brushRef="#br1" timeOffset="-74906.4">7346 13405 0,'0'0'0,"0"0"0,0 0 16,0 0-1,-8 0-15,-1 26 16,-17 17-16,-9 27 16,-8 33-16,17-16 15,17-52-15</inkml:trace>
  <inkml:trace contextRef="#ctx0" brushRef="#br1" timeOffset="-74548.1">7312 13440 0,'0'0'0,"0"0"0,0 0 16,0 0-16,0 0 15,0 0-15,0 0 16,8 17-16,10 9 15,8 9-15,9-1 16,-1 1-16,-16-26 16</inkml:trace>
  <inkml:trace contextRef="#ctx0" brushRef="#br1" timeOffset="-74311.58">7972 13526 0,'0'-8'0,"0"-1"16,0 9-16,0 0 15,0 0-15,0 0 16,0 0-16,-9 0 15,0 26-15,-8 60 16,17-16 0</inkml:trace>
  <inkml:trace contextRef="#ctx0" brushRef="#br1" timeOffset="-73127.6">8015 14150 0,'0'0'0,"0"0"0,0 0 15,0 0-15,0 0 16,0 0-16,9 0 15,17 0-15,9 0 16,17 0 0,8 0-16,-7-9 15,-10 0-15,-8 9 16,-9-8-16,-18-1 16,1 9-1</inkml:trace>
  <inkml:trace contextRef="#ctx0" brushRef="#br1" timeOffset="-72927.26">8371 13951 0,'0'0'0,"0"0"15,0 0-15,0 0 16,0 0-16,0 0 16,-9 8-16,1 18 15,-1 35-15,-8 8 16,8 0-16,0 1 15,9-1 1,9-17-16,0-35 16</inkml:trace>
  <inkml:trace contextRef="#ctx0" brushRef="#br1" timeOffset="-71508.7">8823 13596 0,'0'0'0,"0"0"16,0 0-16,0 0 16,0 0-16,-9 0 15,0 17-15,1 9 16,-10 26-16,1-9 16,8 0-16,9 1 15,0-1 1,0-17-16,0 0 15,18 0-15,-1 0 16,0-9-16,9-8 16,9 0-16,-9-1 15,26-8-15,-8 0 16,-27 0 0</inkml:trace>
  <inkml:trace contextRef="#ctx0" brushRef="#br1" timeOffset="-71294.46">8944 13682 0,'0'0'0,"0"0"0,0 0 15,0 0 1,0 9-16,0 8 16,-8 26-16,-1 18 15,0 8-15,1 1 16,8-1-16,0-8 15,0-10-15,0-7 16,8-10-16,-8-8 16</inkml:trace>
  <inkml:trace contextRef="#ctx0" brushRef="#br1" timeOffset="-70742.33">9222 13795 0,'0'0'0,"0"0"0,0 0 0,0 17 15,0 9-15,0 9 16,9-1-16,0 10 15,8-10-15,-8-8 16,-1-8-16,1-10 16,0 1-1,8-9-15,0-9 16,1 1-16,-1-18 16,-8 8-16,-1 1 15,1 0-15,0 8 16,-9 0-16,0 9 15,0 0-15,0 0 16,0 0 0,9 18-16,-1 8 15,10 26-15,-10 17 16,1 0-16,0 0 16,-9-8-16,-9-9 15,0-9-15,-8-8 16,0-9-16,-1 0 15,1-17 1,-1-1-16,-8-8 16,0-8-16,-8-1 15,16-17-15,1 0 16,17 0-16,0 0 16,17-9-16,1 18 15</inkml:trace>
  <inkml:trace contextRef="#ctx0" brushRef="#br1" timeOffset="-69961.14">9257 13379 0,'0'0'0,"0"0"16,0 0-16,-9 0 16,1 17-16,-19 18 15,10 0 1,-9 17-16,0 0 16,9 17-16,17-17 15,8-35-15,1-17 16,0-9-16,-1 1 15,10-10-15,-1-8 16,-8 0-16,-1 1 16,1-1-1,0 8-15,-9 1 16,0 8-16,0 9 16,9 0-16,-1 0 15,10 18-15,-1 8 16,18 25-16,-18-16 15</inkml:trace>
  <inkml:trace contextRef="#ctx0" brushRef="#br1" timeOffset="-69686.68">9743 13518 0,'0'0'0,"0"0"0,0 0 16,0 0-16,0 0 15,0 0-15,-9 0 16,1 17-16,-10 52 15,-8 35 1,18-61-16</inkml:trace>
  <inkml:trace contextRef="#ctx0" brushRef="#br1" timeOffset="-69027.3">9761 14063 0,'0'0'0,"0"0"0,0 0 15,0 0-15,0 0 16,0 0-16,0 0 15,0 0-15,0 0 16,17 0-16,18-8 16,8-1-16,27 0 15,-36 9 1</inkml:trace>
  <inkml:trace contextRef="#ctx0" brushRef="#br1" timeOffset="-68328.24">10160 13864 0,'0'-9'0,"0"9"15,0 0-15,0 0 16,0 0-16,0 0 15,0 0 1,0 0-16,17 0 16,1 0-16,16 9 15,-7 8-15,-1 1 16,0-1-16,-9 0 16,-8 9-16,-9 0 15,-9 18-15,0-1 16,-8 0-1,0-17-15,-1 0 16,1 0-16,-1-17 16,10-1-16,-1 1 15,9 0-15,0-1 16,0 1-16,17 0 16,10-1-16,7 1 15,18 0 1,9-9-16,-9 0 15,-26 0-15</inkml:trace>
  <inkml:trace contextRef="#ctx0" brushRef="#br1" timeOffset="-67828.12">10681 13942 0,'0'-9'0,"0"1"0,0-1 16,0 0-16,0 9 15,0 0-15,9 0 16,-1 0 0,10 0-16,-1 0 15,0 0-15,18 0 16,-9 0-16,0 0 15,-8 0-15,-1 0 16,-8 0-16,-1 0 16,-8 0-16,0 18 15,-8-1-15,-18 18 16,-18 8 0,1 0-16,-1 0 15,10 1-15,-1-18 16,9 0-16,9 0 15,-1-18-15,10 1 16,8 0-16,0-1 16,0 10-1,17-1-15,9 0 16,9-8-16,8 0 16,9-1-16,-8 1 15,-1-9-15,0 0 16,-8 9-16,-17-9 15</inkml:trace>
  <inkml:trace contextRef="#ctx0" brushRef="#br1" timeOffset="-67192.37">10698 13431 0,'0'0'0,"0"0"0,0 0 16,-8 9-1,-1 8-15,0 18 16,-8 8-16,8 0 15,1 18-15,8-9 16,0-35-16</inkml:trace>
  <inkml:trace contextRef="#ctx0" brushRef="#br1" timeOffset="-67011.34">10698 13544 0,'0'0'0,"0"0"0,0 0 16,0 0-16,0 0 15,0 0-15,18 17 16,8 0-16,9 18 16,-1 8-16,18 18 15,9-9 1,-35-26-16</inkml:trace>
  <inkml:trace contextRef="#ctx0" brushRef="#br1" timeOffset="-66775.98">11350 13500 0,'0'0'0,"0"0"15,0 0-15,0 0 16,0 9-16,-9 34 16,-8 44-16,-18 34 15,9-52 1</inkml:trace>
  <inkml:trace contextRef="#ctx0" brushRef="#br1" timeOffset="-64947.62">12192 15128 0,'0'0'0,"0"0"16,0 0-16,0 0 15,26 9-15,0 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4:17:57.06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9952 986 0,'0'0'0,"0"0"0,0 0 16,-9 0-16,0 0 16,1-9-16,-1 9 15,0 0 1,-8 0-16,-9 0 16,0 0-16,-9 17 15,0 9-15,0 18 16,1 7-16,16 10 15,10-9-15,8-9 16,17 1 0,18-18-16,0 0 15,25-18-15,10-8 16,-1-17-16,1-18 16,-9-8-16,-27-9 15,-16 9-15,-10-18 16,-16 9-16,-18 18 15,-9 8-15,-9 8 16,-8 18 0,18 9-16,16 0 15,10-1-15</inkml:trace>
  <inkml:trace contextRef="#ctx0" brushRef="#br0" timeOffset="334.77">10620 561 0,'0'0'0,"0"0"0,0 0 16,0 0-16,0 0 15,-8 18-15,-10 33 16,-8 45-16,0 25 16,0 18-16,9-18 15,-1-26 1,1-26-16,26-17 15,8-26-15,-8-8 16</inkml:trace>
  <inkml:trace contextRef="#ctx0" brushRef="#br0" timeOffset="851.69">11054 1046 0,'0'0'0,"0"0"0,-8-8 0,-1-1 15,0 0-15,1 1 16,-1-1 0,0 0-16,-8 1 15,0-1-15,-9 9 16,-1 0-16,-16 17 15,0 18-15,-1 8 16,9 9 0,18-9-16,8 1 0,9-18 15,0 0-15,18-18 16,-1 1 0,18-9-16,0-17 15,17-18-15,0-26 16,9-25-16,-9-35 15,0-1-15,-17 18 16,-18 18-16,-8 34 16,-1 17-16,-8 18 15,0 17 1,0 0-16,-8 9 16,-18 51-16,-9 35 15,17 18-15,1 0 16,17-9-16,17-18 15,18-17-15,0-8 16,34-9 0,-16-17-16</inkml:trace>
  <inkml:trace contextRef="#ctx0" brushRef="#br0" timeOffset="2215.32">12018 994 0,'0'0'0,"0"0"0,0 0 15,0 0-15,0 0 16,0 0-16,18 0 16,-1-8-16,18-1 15,17 0-15,17 1 16,-8-1-16,0 0 15,-18 9-15,-8 9 16,-18 0-16</inkml:trace>
  <inkml:trace contextRef="#ctx0" brushRef="#br0" timeOffset="2415.84">12070 1133 0,'0'0'0,"0"0"0,0 0 16,0 0-16,18 8 15,-1 1-15,18 0 16,17-1-16,9-16 16,0-1-16,-35 9 15</inkml:trace>
  <inkml:trace contextRef="#ctx0" brushRef="#br0" timeOffset="3587.16">13694 570 0,'0'0'0,"-8"-9"16,-1 1-16,-8-10 15,-9 1-15,-1 8 16,1-8-16,0 17 15,0 0-15,-8 0 16,-1 17 0,0 1-16,0 16 15,18 10-15,0 7 16,17 1-16,0 9 16,8-18-16,10 1 15,-10-1-15,1-17 16,0 0-16,-1-9 15,-8 1 1,-8-1-16,-1-8 16,-17-1-16,-17 1 15,8 0-15,0-1 16,18 1-16,-1 0 16,1-9-16,17 0 15,0 0-15,0 0 16,9 0-16,8 17 15,0 0 1,9 18-16,9 8 16,-9 9-16,0 17 15,-8 9-15,-1 18 16,-8 8-16,-1-9 16,-8-9-16,0-16 15,0-10-15,0-16 16,9-1-1,8-17-15,27-9 16,-9-8-16</inkml:trace>
  <inkml:trace contextRef="#ctx0" brushRef="#br0" timeOffset="4751.91">14267 873 0,'0'0'0,"0"0"0,0 0 16,0 0-16,0 0 16,-8 26-16,-1 17 15,0 44-15,-8 17 16,0 0-1,8-9-15,0-17 16,1 0-16,8-26 16,0 0-16,8-18 15,1-25-15</inkml:trace>
  <inkml:trace contextRef="#ctx0" brushRef="#br0" timeOffset="5120.33">14658 1090 0,'0'0'0,"-8"0"0,-10 0 0,1 8 16,-1 9-1,-8 18-15,9 8 16,0 1-16,-1-1 15,18 0-15,0 1 16,18-18-16,-1 0 16,9 0-16,9-18 15,0 1 1,-1-18-16,-8 1 16,0-27-16,0-26 15,-17-8-15,-18 8 16,-17 9-16,-8 18 15,-10 16-15,9 10 16,9 8 0,18 0-16,8 0 15,0 0-15</inkml:trace>
  <inkml:trace contextRef="#ctx0" brushRef="#br0" timeOffset="5401.86">14814 899 0,'0'0'0,"0"0"0,0 0 16,0 0-16,0 0 15,0 9 1,27 8-16,25 18 16,26-1-16,9 1 15,-1-9-15,-7 0 16,-19 0-16,-16 0 15,-18-9 1,-9 0-16,-8 18 16,-18 0-16,-8-1 15,-27 18-15,-8-8 16,0-1-16,26-26 16,26-8-16</inkml:trace>
  <inkml:trace contextRef="#ctx0" brushRef="#br0" timeOffset="5684.65">15639 1098 0,'0'0'0,"0"0"0,0 0 15,0 0 1,0 0-16,0 0 16,0 0-16,18 0 15,17 0-15,8 0 16,9 0-16,0 0 16,0 0-16,-17 0 15,-9 0-15,-17 0 16,-1 0-1</inkml:trace>
  <inkml:trace contextRef="#ctx0" brushRef="#br0" timeOffset="5833.38">15622 1358 0,'0'0'0,"0"0"0,0 0 16,0 0-16,0 0 16,0 0-16,17 0 15,1 0 1,25 0-16,18 0 15,17-9-15,-8 9 16,-44 9-16</inkml:trace>
  <inkml:trace contextRef="#ctx0" brushRef="#br0" timeOffset="6185.42">16464 752 0,'0'0'0,"0"0"0,0 0 16,0 17-16,-8 26 16,-1 35-1,0 35-15,-8 17 16,0-9-16,8-8 16,-8-9-16,8-18 15,0-25-15,9-9 16,18-18-16,-10-16 15</inkml:trace>
  <inkml:trace contextRef="#ctx0" brushRef="#br0" timeOffset="6551.36">16890 1064 0,'-9'0'0,"1"0"16,-1 8-16,0 1 16,0 8-1,-8 18-15,0 8 16,-1 9-16,1 0 16,17-9-16,0 1 15,17-10-15,1-8 16,8 0-16,9-17 15,-1 0-15,-8-18 16,0 0 0,-17 1-16,0-27 15,-9-17-15,-9 0 16,-17 0 0,0 17-16,-9 1 0,9 16 15,26 1-15,0 17 16</inkml:trace>
  <inkml:trace contextRef="#ctx0" brushRef="#br0" timeOffset="6818.89">17090 899 0,'0'0'0,"0"0"0,0 0 15,0 0-15,0 0 16,17 17-16,9 1 15,17 16 1,10 1-16,7-9 16,-16 0-16,-1 0 15,1 0-15,-10 0 16,-16 0-16,-10 0 16,-16 8-16,-10 10 15,-25 8-15,-18 0 16,18 0-1,34-35-15</inkml:trace>
  <inkml:trace contextRef="#ctx0" brushRef="#br0" timeOffset="7157.19">17889 1549 0,'0'0'0,"0"0"16,0 0-16,0 8 16,0 10-16,-9 16 15,0 1-15,-17 17 16,-17 8 0,17-8-16,26-34 15</inkml:trace>
  <inkml:trace contextRef="#ctx0" brushRef="#br0" timeOffset="13130.94">18757 786 0,'0'0'0,"0"0"0,0 0 16,-9 26-16,1 26 15,-10 52-15,-8 43 16,-9 1-16,9 8 15,0-18 1,9-43-16,0-17 16,8-17-16,9-26 15,9-18-15,-1-8 16</inkml:trace>
  <inkml:trace contextRef="#ctx0" brushRef="#br0" timeOffset="19415.66">19208 1098 0,'0'0'0,"0"0"16,0 0-16,0 0 15,0 0-15,0 0 16,0 17-16,-8 18 16,-1 26-16,0 17 15,-8 17 1,0-8-16,-1-9 16,18-9-16,0-17 15,9-26-15</inkml:trace>
  <inkml:trace contextRef="#ctx0" brushRef="#br0" timeOffset="19896.46">19669 1055 0,'0'0'0,"0"0"15,0 0-15,-9 0 16,0 0-16,1 0 15,-1 0-15,9 0 16,0 0-16,0 0 16,0 17-1,17 1-15,1 7 16,25 10-16,9 0 16,18-9-16,-10 0 15,-7 0-15,-10-9 16,-17-8-16,0 8 15,-17 0 1,-18 9-16,-8 26 16,-44 35-16,-26 8 15,9-8-15,-9-9 16,44-18-16,34-42 16</inkml:trace>
  <inkml:trace contextRef="#ctx0" brushRef="#br0" timeOffset="20553.52">20494 1419 0,'-9'-9'0,"-8"0"0,8 1 15,0 8-15,9 0 16,0 0-16,0 0 16,0 0-16,18 0 15,-1-9-15,18 9 16,-1 0 0,19 0-16,-1 0 15,0 9-15,0-1 16,-26 1-16</inkml:trace>
  <inkml:trace contextRef="#ctx0" brushRef="#br0" timeOffset="20723.27">20520 1549 0,'-9'0'0,"0"0"16,9 0-16,0 0 15,0 0-15,0 0 16,9 0-16,8 0 15,18 0-15,43-9 16,18 0-16,-44 9 16</inkml:trace>
  <inkml:trace contextRef="#ctx0" brushRef="#br0" timeOffset="21012.61">21388 1064 0,'-9'0'0,"1"0"0,8 0 16,0 0-16,0 0 15,-9 8-15,0 27 16,1 34-16,-10 26 15,1 18 1,-9 8-16,0-17 16,8-9-16,10-17 15,8-26-15,0-17 16,8-18-16,1-8 16</inkml:trace>
  <inkml:trace contextRef="#ctx0" brushRef="#br0" timeOffset="21250.17">21666 1349 0,'0'0'0,"0"0"0,0 0 0,0 0 16,-9 18-1,1 16-15,-1 1 16,0 8-16,1 9 16,-1 0-16,9 0 15,9 0-15,-1-26 16</inkml:trace>
  <inkml:trace contextRef="#ctx0" brushRef="#br0" timeOffset="21596.02">21944 1176 0,'0'0'0,"0"0"16,0 0 0,0 0-16,0 0 15,0 17-15,0 1 16,17-1-16,1 18 15,16-1-15,10 1 16,17 0-16,-1-9 16,1 0-16,-17-9 15,-10 0-15,-8 1 16,-17-1 0,0 0-16,-18 9 15,-26 26-15,-8 0 16,-9 0-16,0-9 15,8 1-15,9-18 16,27-9-16</inkml:trace>
  <inkml:trace contextRef="#ctx0" brushRef="#br0" timeOffset="22312.39">22430 665 0,'0'0'0,"0"0"0,0 0 16,0 0-16,0 0 15,18 0-15,-1 0 16,9 0-16,9 0 15,17 0-15,-9 9 16,1 8 0,-1 0-16,0 9 15,-16 0-15,-1 0 16,-18 9-16,1 0 16,0-1-16,-1 10 15,-8-1-15,0-8 16,0 8-16,9 0 15,8 0 1,1-8-16,16-9 16,-8 0-16,1-17 15,-1-1-15,0 1 16,-9-9-16,-8 0 16,-1 0-16,-8 0 15,0 0-15,0 9 16,-8 8-16,-1 9 15,-8 26 1,-9 17-16,8 27 16,18-10-16,9-8 15,8 0-15,1-17 16,-1 8-16,-8 9 16,-1-17-1,-16-1-15,-10 9 16,-25 1-16,17-44 15</inkml:trace>
  <inkml:trace contextRef="#ctx0" brushRef="#br0" timeOffset="23427.89">9795 2830 0,'0'0'0,"0"0"0,0 0 16,0 0-16,0 0 15,0 0-15,9 0 16,0 0-16,-1 18 16,1 8-16,0 26 15,-1 8-15,1 1 16,-9-1-1,-9-16-15,1-10 16,8-8-16,-9-8 16,9-10-16,0 1 15,0-9-15,0-9 16,0-17-16,26-34 16,9-10-1,0 10-15,8 8 0,0 17 16,-17 18-1,0 0-15,-8 17 16,-1 8-16,1 18 16,-10 18-16,1 16 15,-9 9-15,0-8 16,0-18-16,0 1 16,9-18-16,-1-9 15,10-8 1,-10-1-16</inkml:trace>
  <inkml:trace contextRef="#ctx0" brushRef="#br0" timeOffset="23862.65">10282 3133 0,'0'-8'0,"0"-1"16,0 9-16,0 0 16,0 0-16,17 0 15,0 9-15,9-1 16,18 1 0,8 0-16,0-9 15,-9-9-15,1 0 16,-1-17-16,-17 0 15,0 0-15,-17 1 16,0-1-16,-18 0 16,0 8-16,-8 1 15,-9 8-15,0 9 16,-18 18 0,1 25-16,8 0 15,18 9-15,8 9 16,9-9-16,18-9 15,16 0-15,1-17 16,0-8-16,34-18 16,-17 0-1</inkml:trace>
  <inkml:trace contextRef="#ctx0" brushRef="#br0" timeOffset="24379.11">10942 2917 0,'-9'0'0,"9"0"0,0 0 15,0 0-15,0 0 16,-9 0-16,0 17 15,1 18-15,-10 0 16,1 8-16,0 17 16,-1-8-1,1 0-15,0-17 16,8-9-16,9-17 16,0-1-16,0-8 15,0 0-15,17-8 16,1-1-1,16-8-15,1-1 0,0 1 16,0 17 0,-1 0-16,1 17 15,0 1-15,17-1 16,-9 0-16,1 1 16,-1-10-16,1 1 15,-18-9-15,0-9 16,-9 1-1,-8-1-15,-1-17 16,-16-26-16,-10-26 16,-8 9-16,9 34 15,8 18-15,1 8 16</inkml:trace>
  <inkml:trace contextRef="#ctx0" brushRef="#br0" timeOffset="24906.73">12149 2934 0,'0'0'0,"0"0"0,0 0 16,17 0-16,0 0 15,9 9-15,18 0 16,8-9-16,9 0 16,8 0-1,1 0-15,-1-9 16,1 9-16,-44 0 16</inkml:trace>
  <inkml:trace contextRef="#ctx0" brushRef="#br0" timeOffset="25046.41">12218 3255 0,'0'0'0,"0"0"0,0 0 16,0 0-16,0 0 16,17 0-16,27 0 15,8 0-15,-17 0 16</inkml:trace>
  <inkml:trace contextRef="#ctx0" brushRef="#br0" timeOffset="25813.81">13833 2415 0,'0'0'0,"0"0"0,0 0 16,0 0-16,-8-9 15,-1 0-15,0 1 16,0-1-1,1 9-15,-10 0 16,1 0-16,0 9 16,-1 8-16,-8 26 15,9 18-15,0-9 16,-1 8 0,18-8-16,0-8 0,0-10 15,0-8 1,-8 0-16,-1 0 15,-17 0-15,-9 0 16,9-17-16,-9 0 16,9-1-16,9 1 15,-1-9 1,18 0-16,0 0 16,0 9-16,27 17 15,16 8-15,9 10 16,9 7-16,0 19 15,-18 16-15,0 18 16,-8 9-16,-17-1 16,-10 10-16,-16-1 15,-1-8-15,0-27 16,-8 1-16,-1-1 16,10-8-1,8-17-15,8-18 16,10 1-16,-10-27 15</inkml:trace>
  <inkml:trace contextRef="#ctx0" brushRef="#br0" timeOffset="26345.14">14511 2874 0,'0'0'0,"0"0"16,0 0-16,0 0 16,0 8-1,8 27-15,-8 34 16,9 35-16,0 35 16,-18-1-16,9-25 15,0-18-15,0-17 16,0-9-16,0-17 15,9 0-15,17-26 16,-18-26 0</inkml:trace>
  <inkml:trace contextRef="#ctx0" brushRef="#br0" timeOffset="26777.73">15066 3281 0,'0'0'0,"0"0"16,-8-9-16,-1 0 16,0 1-16,1 8 15,-1 0-15,0 0 16,1 0-16,-1 17 15,-17 9 1,0 26-16,8 9 16,1 8-16,17-17 15,0-9-15,17-8 16,1-9-16,8 0 16,9-18-1,-1 1-15,-8-18 16,0 1-16,0-18 15,-8-18-15,-10-16 16,-16-1-16,-10 9 16,-8 9-16,-8 17 15,-1 9-15,18-1 16,-1 18-16,18 9 16,0-9-1</inkml:trace>
  <inkml:trace contextRef="#ctx0" brushRef="#br0" timeOffset="26994.79">15448 2934 0,'0'0'0,"0"0"0,0 0 16,0 0-16,0 0 15,0 0-15,-8 26 16,-18 9-16,0 25 16,-18 18-16,9 26 15,18-43-15</inkml:trace>
  <inkml:trace contextRef="#ctx0" brushRef="#br0" timeOffset="27478.95">15692 3246 0,'0'0'0,"0"0"0,0 0 15,0 0-15,0 0 16,0 0-16,0 0 16,17 17-1,0 1-15,27-1 16,8 18-16,9-9 16,-18 0-16,0 0 15,-17-9-15,1 0 16,-19 1-16,-8 8 15,-26 25-15,-61 53 16,-26 44 0,-112 189-16</inkml:trace>
  <inkml:trace contextRef="#ctx0" brushRef="#br0" timeOffset="29316.75">16438 3272 0,'-8'0'0,"-1"0"16,9 0-16,0 0 16,0 0-16,0 0 15,9 0-15,8 0 16,18 0 0,0 0-16,-1 0 15,1 0-15,17 0 16,0 0-16,-34 0 15</inkml:trace>
  <inkml:trace contextRef="#ctx0" brushRef="#br0" timeOffset="29507.18">16352 3489 0,'0'0'0,"0"0"15,0 0-15,0 0 16,0 0-16,0 0 15,17 8-15,9 1 16,17-1-16,27-8 16,34-8-16,-43 8 15</inkml:trace>
  <inkml:trace contextRef="#ctx0" brushRef="#br0" timeOffset="29811.18">17142 2839 0,'0'0'0,"0"0"15,0 0-15,0 0 0,0 26 16,8 26 0,1 43-16,-9 61 15,-9 9-15,-8-27 16,-9-8-16,9-9 16,8-34-16,9-18 15,-9-25-15,9-10 16,9-16-16</inkml:trace>
  <inkml:trace contextRef="#ctx0" brushRef="#br0" timeOffset="30078.21">17341 3532 0,'0'0'0,"0"0"16,0 0-16,0 0 16,0 0-16,0 0 15,9 0-15,9-9 16,34 0-16,8 1 16,1-1-1,0 1-15,0-10 16,-9 18-16,-17-8 15,-18-1-15,-8 9 16</inkml:trace>
  <inkml:trace contextRef="#ctx0" brushRef="#br0" timeOffset="30294.73">17732 3263 0,'0'0'0,"-8"-8"0,-1 8 16,0 0-16,1 0 15,-1 17-15,-17 18 16,0 34-16,8 18 16,1-10-1,0 1-15,-1-8 0,1-10 16,17-16-16,0-18 16,9-18-1,-1 1-15</inkml:trace>
  <inkml:trace contextRef="#ctx0" brushRef="#br0" timeOffset="30598.02">17854 3211 0,'0'0'0,"0"0"0,0 0 15,0 0-15,0 0 16,0 0-16,0 0 15,0 0-15,8 9 16,10 8-16,8 1 16,17 16-16,9-8 15,9 0 1,-9 0 0,-8 0-16,-18-17 0,0 0 15,-17 8-15,-1 0 16,-25 18-16,-18 25 15,-17 27-15,-17 8 16,16 1-16,36-53 16</inkml:trace>
  <inkml:trace contextRef="#ctx0" brushRef="#br0" timeOffset="31044.21">18757 3922 0,'0'0'0,"0"0"16,0 0-16,0 8 16,0 10-16,-9 8 15,-8 17-15,-9 9 16,-35 34-16,-17 27 16,8-26-16,44-53 15</inkml:trace>
  <inkml:trace contextRef="#ctx0" brushRef="#br0" timeOffset="31701.97">19921 3255 0,'0'0'0,"0"-9"15,0 9-15,0 0 16,0 0-16,0 0 16,0 9-16,0 34 15,-9 26 1,0 18-16,9 8 16,-9 9-16,1 0 15,-1-26-15,0-17 16,18-9-16,8-18 15,-8-17-15</inkml:trace>
  <inkml:trace contextRef="#ctx0" brushRef="#br0" timeOffset="32079.65">20346 3376 0,'0'0'0,"0"0"0,0 0 0,0 0 16,0 26-16,-9 9 16,1 17-16,8 8 15,0 9-15,0 9 16,26 18-1,0-10-15,-9-51 16</inkml:trace>
  <inkml:trace contextRef="#ctx0" brushRef="#br0" timeOffset="32543.89">20867 3090 0,'0'0'0,"0"0"0,0 0 0,0 0 15,-9 0-15,-8 26 16,-18 17 0,-25 18-16,7 8 15,10 18-15,26-44 16</inkml:trace>
  <inkml:trace contextRef="#ctx0" brushRef="#br0" timeOffset="32960.81">20980 3333 0,'0'0'0,"0"0"16,0 0-16,0 0 16,0 0-16,0 0 15,0 17-15,17 0 16,9 9-16,9 9 15,9-9-15,8 0 16,-9-9 0,0-8-16,-16-1 15,-10 1-15,-8 8 16,-1 1-16,-16 8 16,-18 17-16,-18 18 15,-17 17-15,-8 0 16,8-18-16,26-8 15,18-26-15,17-9 16</inkml:trace>
  <inkml:trace contextRef="#ctx0" brushRef="#br0" timeOffset="33363.46">21675 3558 0,'0'0'0,"0"0"0,0 0 16,0 0-16,0 0 15,0 0-15,17 0 16,9-9-1,9 0-15,17 1 16,17 8-16,18 8 16,9 18-16,-62-17 15</inkml:trace>
  <inkml:trace contextRef="#ctx0" brushRef="#br0" timeOffset="33523.36">21640 3748 0,'0'0'0,"0"0"16,0 0-16,0 0 16,0 0-16,17 0 15,9 0-15,26 0 16,27-8 0,-27 8-16</inkml:trace>
  <inkml:trace contextRef="#ctx0" brushRef="#br0" timeOffset="33793.92">22413 3220 0,'0'0'0,"0"0"16,0 9-16,-9 17 15,0 26-15,1 26 16,-1 26-16,0-1 16,-8 1-16,0-8 15,8-18 1,9-18-16,0-16 16,0-19-16,9-7 15,-1-10-15</inkml:trace>
  <inkml:trace contextRef="#ctx0" brushRef="#br0" timeOffset="33982.85">22526 3766 0,'0'0'0,"0"0"0,0 0 15,0 0-15,0 0 16,0 0-16,0 0 15,17-9-15,9 0 16,26 1 0,-8 8-16,-27 0 15</inkml:trace>
  <inkml:trace contextRef="#ctx0" brushRef="#br0" timeOffset="34327.19">22830 3419 0,'0'0'0,"0"0"0,0 0 0,0 0 16,0 0-16,0 0 16,0 0-16,8 18 15,10-1-15,16 9 16,1 0-16,17 0 15,0 0 1,-8 0-16,-1-9 16,-8 0-16,-9-8 15,0 0-15,-17 8 16,-1 0-16,-16 18 16,-10 26-1,-25 8-15,-1-8 0,-8-1 16,18-17-1,16-17-15</inkml:trace>
  <inkml:trace contextRef="#ctx0" brushRef="#br0" timeOffset="40660.3">23455 3246 0,'-9'0'0,"0"-9"0,1-8 0,8 8 15,0 1-15,0-1 16,0 0-16,0 9 16,0 0-16,0 0 15,0 0-15,0 0 16,0 0 0,17 0-16,1 0 15,-1 18-15,0-1 16,1 0-16,8 18 15,-9 17-15,-8 0 16,-1 0-16,1 9 16,0-1-1,8-8-15,1-9 16,-1-8-16,0-9 16,-8 0-16,0-17 15,-1-1-15,1 1 16,0 0-16,-1-9 15,-8 0-15,0 0 16,0 0-16,0 0 16,0 0-1,0 17-15,0 0 16,0 1 0,0 16-16,0 18 0,0 0 15,0 9-15,9 8 16,8 0-16,1 9 15,-1-17-15,1 0 16,-10-18 0,1-8-16,0-1 15,-18-8-15,0 9 16,-17-1-16,-17 10 16,-18 16-16,35-25 15</inkml:trace>
  <inkml:trace contextRef="#ctx0" brushRef="#br0" timeOffset="63108.36">2892 6026 0,'0'0'0,"-9"0"0,0 0 16,1 0-16,-1 0 15,9 0-15,0 0 16,0 0-16,0 0 15,-9 0-15,1 17 16,-1 9-16,-8 9 16,-1 17-1,1 9-15,-1 8 16,1 9-16,0 17 16,17-17-16,0 0 15,0-9-15,17-8 16,0 0-16,1-9 15,-1-9-15,1-9 16,-1-8 0,9 0-16,0-17 15,0-9-15,9-17 16,17-18-16,17-26 16,10-34-16,-1-17 15,-9-18-15,-8 0 16,-18 17-16,-17 35 15,-8 26-15,-10 18 16,1 16 0,0 1-16,-9 8 15,0 9-15,-9 0 16,0 26-16,-17 26 16,0 44-16,0 33 15,9 10-15,17-35 16,0-9-16,17 1 15,1-19 1,16-16-16,1-9 16,26-9-16,-9-8 15</inkml:trace>
  <inkml:trace contextRef="#ctx0" brushRef="#br0" timeOffset="63679.76">3856 6442 0,'-9'0'0,"0"0"0,1 0 15,-1 0-15,9 0 16,0 0-16,0 0 15,0 0-15,17 0 16,1 0-16,16 0 16,10 0-1,8 0-15,-9 0 16,1 0-16,-10 0 16,-8 0-16,-8 0 15,8 0-15,0 0 16,-17 0-16</inkml:trace>
  <inkml:trace contextRef="#ctx0" brushRef="#br0" timeOffset="63874.87">3830 6849 0,'-9'-9'0,"0"1"0,0 8 15,9 0-15,0 0 16,0 0-16,0 0 15,9 0-15,9-9 16,16 0-16,1 9 16,26 0-1,26 0-15,-27 0 16</inkml:trace>
  <inkml:trace contextRef="#ctx0" brushRef="#br0" timeOffset="64708.41">4819 5706 0,'0'0'0,"0"0"16,0 0-16,0 0 15,0 0-15,-8 8 16,-1 10-16,-17 25 16,0 18-16,-17 51 15,-1 18 1,9 43-16,9 35 0,18-35 16,25 1-1,0-1-15,18-43 16,9-26-16,8 0 15,26-18-15,35-8 16,-44-43-16</inkml:trace>
  <inkml:trace contextRef="#ctx0" brushRef="#br0" timeOffset="65256.58">7946 5827 0,'0'-9'0,"0"9"0,0 0 16,17 0-16,9 18 16,17 25-16,18 35 15,17 34-15,-17 10 16,0 34-16,-9 8 15,-26-17 1,-26 9-16,-17 0 16,-18 0-16,-26 9 15,-26-18-15,44-78 16</inkml:trace>
  <inkml:trace contextRef="#ctx0" brushRef="#br0" timeOffset="66004.94">5297 6182 0,'0'0'0,"0"0"0,0 0 0,0 0 16,0 0 0,0 0-16,0 0 15,-9 0-15,-8 17 16,-18 18-16,-8 8 15,-9 1-15,0-1 16,0-9-16,17-8 16,0 0-16,18 0 15,-1 0-15,1 0 16,8-8 0,9-1-16,0 9 15,18 9-15,-1-1 16,18 1-16,0 0 15,8-9-15,-8 0 16,-9 0 0,0-18-16,-9 1 15,9 8-15,0 1 16,-17-18-16</inkml:trace>
  <inkml:trace contextRef="#ctx0" brushRef="#br0" timeOffset="66655.08">5410 6892 0,'0'0'0,"0"0"0,0 0 16,0 0-16,0 0 15,0 0-15,0 0 16,9 0-16,-1 0 16,1 0-16,8 0 15,1-9-15,-1 1 16,18-18-16,-9 0 15,9-17 1,-9-9-16,0 0 16,-9 8-16,-8 10 15,-1 16-15,1 1 16,0 0-16,-9 17 16,0 0-16,0 0 15,0 8 1,9 18-16,-1 9 15,1 17-15,8 0 16,-8 0-16,0-9 16,-1-8-16,1-9 15,0-18-15,8 1 16,0 0-16,1-9 16,-10 0-1</inkml:trace>
  <inkml:trace contextRef="#ctx0" brushRef="#br0" timeOffset="66817.96">5627 6173 0,'0'0'0,"0"0"0,0 0 16,0 0-1,0 0-15,0 0 16,17-8-16,1-1 15</inkml:trace>
  <inkml:trace contextRef="#ctx0" brushRef="#br0" timeOffset="67178.81">6252 6156 0,'0'0'0,"0"0"0,0 0 16,0 0-16,-8 0 16,-1 17-16,-26 9 15,-8 26-15,8 0 16,26-26-16</inkml:trace>
  <inkml:trace contextRef="#ctx0" brushRef="#br0" timeOffset="67887.82">6626 6043 0,'0'0'0,"0"0"0,0 0 0,0 0 16,0 0-16,0 0 16,0 0-16,-9 18 15,0 25 1,1 26-16,-1 53 15,0 7-15,1 1 16,-1-26-16,0-8 16,9-10-16,0-8 15,0-9-15,9-17 16,0-34-16</inkml:trace>
  <inkml:trace contextRef="#ctx0" brushRef="#br0" timeOffset="68304.85">7069 6710 0,'0'0'0,"0"0"0,0 0 16,0 0-16,0 0 15,0 18-15,8-1 16,1 18-16,0 17 15,-1 8-15,1 1 16,0-9 0,-9-9-16,-9 0 15,0-8-15,1-9 16,-10 0-16,-8-9 16,0-8-16,0-18 15,0-25-15,17 8 16</inkml:trace>
  <inkml:trace contextRef="#ctx0" brushRef="#br0" timeOffset="68429.09">7025 6373 0,'0'0'0,"0"0"0,0 0 16,0 0-16,0 0 15,18 0-15,-10 8 16,1-8-16</inkml:trace>
  <inkml:trace contextRef="#ctx0" brushRef="#br0" timeOffset="68872.67">7659 6433 0,'0'0'0,"0"0"0,0 0 15,-9 0-15,9 0 16,-8 0-16,-1 0 15,0 0 1,9 0-16,0 0 16,0 0-16,0 0 15,0 0-15,0 17 16,18 1-16,16 8 16,1 8-16,9-8 15,-10 0 1,-8 0-16,0-17 15,-17 0-15,0 8 16,-9 0-16,-18 18 16,-34 34-16,-35 35 15,-8 17-15,52-51 16</inkml:trace>
  <inkml:trace contextRef="#ctx0" brushRef="#br0" timeOffset="77252.7">8901 6147 0,'0'0'0,"0"0"0,0 0 0,0 0 15,9 0-15,25 0 16,18 0-16,9-8 16,9 8-16,-1 0 15,-17 0-15,-34-9 16</inkml:trace>
  <inkml:trace contextRef="#ctx0" brushRef="#br0" timeOffset="77438.95">8953 6407 0,'0'0'0,"0"0"0,0 0 16,0 0 0,0 0-16,17 0 15,27 0-15,17 0 16,8 0-16,-26 0 15</inkml:trace>
  <inkml:trace contextRef="#ctx0" brushRef="#br0" timeOffset="78419.17">10247 4727 0,'0'0'0,"0"0"0,0 0 16,0 0-1,0 0-15,0 0 16,0 0-16,0 9 16,-9 8-16,0 0 15,1 18-15,-1 0 16,-17 17 0,0 8-16,0 1 15,0 17-15,0 0 16,0 8-16,8 1 15,18 0-15,-8 8 16,-1 0-16,9-8 16,0-9-16,0 8 15,-9 18-15,9 0 16,0-9 0,0 27-16,9 7 0,-9 1 15,0-17 1,9 8-16,-1 0 15,1-17-15,8-8 16,1 25-16,-1 0 16,1-17-16,16-9 15,1 9-15,17 18 16,0-19 0,0-16-16,27-18 15,-27-34-15</inkml:trace>
  <inkml:trace contextRef="#ctx0" brushRef="#br0" timeOffset="79191.13">16030 5056 0,'0'0'0,"0"0"0,0 0 16,-8 0-16,8 0 16,0 0-16,0 0 15,0 0-15,0 0 16,0 0-16,17 17 16,9 35-16,26 18 15,9 25 1,26 35-16,-9 26 15,0-9-15,-17 9 16,0 26-16,-1 0 16,-8 8-16,-17-8 15,-9 0-15,-17 0 16,0-9-16,-9 0 16,-26-26-16,-9 1 15,-9-1-15,-16-9 16,8 10-1,34-79-15</inkml:trace>
  <inkml:trace contextRef="#ctx0" brushRef="#br0" timeOffset="79985.35">11098 5108 0,'0'0'0,"0"0"15,0 0-15,0 0 16,0 0-16,0 0 16,0 0-16,-9 0 15,0 9-15,-25 17 16,-27 17-16,-17 18 15,-9-1 1,0-16-16,18-1 0,8-8 16,26-10-1,0 1-15,18-17 16,8 0-16,9-1 16,0 10-16,26 16 15,18 18-15,17 0 16,8-8-16,-8-10 15,0-8-15,-1 0 16,-16 0 0,-9-8-16,-9-10 15</inkml:trace>
  <inkml:trace contextRef="#ctx0" brushRef="#br0" timeOffset="80402.95">11480 5385 0,'-9'-8'0,"-17"-1"0,0 0 15,0 9-15,0 0 16,9 9-1,-1 8-15,1 1 16,0-1-16,8 17 16,9 10-16,9 8 15,8-9-15,0 0 16,9-17-16,0-17 16,0 0-16,1-18 15,-1 0-15,0-17 16,0 0-1,-9-8-15,-8-10 16,-18-8-16,-8-17 16,-9 17-16,0 18 15,0 16-15,-9 1 16,0 26-16,18 8 16</inkml:trace>
  <inkml:trace contextRef="#ctx0" brushRef="#br0" timeOffset="80709.6">11931 4995 0,'-8'-8'0,"-1"8"0,0 0 15,1 0-15,-1 0 16,0 0-16,-17 17 15,-8 9-15,-19 35 16,27-9-16</inkml:trace>
  <inkml:trace contextRef="#ctx0" brushRef="#br0" timeOffset="81269.1">12149 5099 0,'0'0'0,"0"0"16,0 0-16,0 0 15,0 0-15,0 0 16,0 18-16,0 25 15,0 26 1,-9 27-16,-8 25 16,-1 9-16,9-26 15,1-18-15,8-16 16,-9 8-16,9-35 16</inkml:trace>
  <inkml:trace contextRef="#ctx0" brushRef="#br0" timeOffset="82658.89">12522 5489 0,'0'0'0,"0"-9"0,0 1 16,0-1-16,0 0 15,0 1-15,0 8 16,0 0-1,0 0-15,0 0 16,-9 0-16,1 17 16,-1 0-16,0 27 15,9-1-15,0 0 16,9 1-16,0-18 16,8-9-1,0-8-15,9-1 16,-8-16-16,-1-1 15,-8-8-15,0-1 16,-9-8-16,-9-8 16,-9-1-16,-8 18 15,0-1-15,0 10 16,9 8-16,8 0 16,9 0-16,0 0 15</inkml:trace>
  <inkml:trace contextRef="#ctx0" brushRef="#br0" timeOffset="82969.13">12739 5186 0,'0'0'0,"0"0"15,0 0-15,0 0 16,0 0-16,0 0 15,0 17-15,0 1 16,17 8-16,9 8 16,9 1-16,17 8 15,0 1 1,1-1-16,-1-17 16,-9-9-16,-17-8 15,0-1-15,-17 10 16,0 8-16,-18 17 15,-26 35-15,-34 9 16,-18 8-16,43-43 16</inkml:trace>
  <inkml:trace contextRef="#ctx0" brushRef="#br0" timeOffset="83951.05">14337 5264 0,'0'0'0,"0"0"0,0 0 16,0 0-16,0 0 15,0 0-15,-9 9 16,1 8 0,-19 18-16,-25 8 15,0 0-15,0-8 16,0 8-16,0-8 15,17-9-15,18-9 16,-1 0-16,1 1 16,8-1-16,9 0 15,0 1-15,18 8 16,17 8-16,8 1 16,9-9-1,-9 0-15,1 0 16,-1 0-16,9-9 15,-26-8-15</inkml:trace>
  <inkml:trace contextRef="#ctx0" brushRef="#br0" timeOffset="84275.64">14606 5524 0,'-9'0'0,"1"0"16,-1 0-16,0 0 15,1 0-15,-1 0 16,-8 17-16,-1 18 16,1-1-16,17 10 15,0-10 1,0 1-16,17-9 16,1 0-16,-1-9 15,0-8-15,1 0 16,-1-9-16,0-9 15,1 0-15,-9-17 16,-1 0-16,-16 0 16,-1-8-1,-17 8-15,8 8 16,-8 1-16,9 8 16,17 9-16,0 0 15</inkml:trace>
  <inkml:trace contextRef="#ctx0" brushRef="#br0" timeOffset="84504.72">15101 5099 0,'0'0'0,"0"0"16,-9 0-16,1 0 15,-1 0 1,-17 26-16,-26 18 16,-18 25-16,10 26 15,16-17-15,27-52 16</inkml:trace>
  <inkml:trace contextRef="#ctx0" brushRef="#br0" timeOffset="85018.84">15266 5160 0,'0'0'0,"0"0"0,0 0 16,0 0-1,0 9-15,0 25 16,-9 27-16,1 34 15,-10 26-15,1 1 16,0-18-16,8-18 16,0-16-16,1-18 15,8-9 1,0-9-16,0-8 16</inkml:trace>
  <inkml:trace contextRef="#ctx0" brushRef="#br0" timeOffset="85302.43">15605 5515 0,'0'0'0,"0"0"0,0 0 15,0 0-15,0 0 16,0 0-16,0 0 16,0 17-16,-9 9 15,0 9 1,9 8-16,0 9 16,0-8-16,0-18 15,0 0-15,0-18 16</inkml:trace>
  <inkml:trace contextRef="#ctx0" brushRef="#br0" timeOffset="85567.99">15718 5368 0,'0'0'0,"0"0"15,0 0-15,0 0 16,0 0-16,17 17 15,0 1-15,18-1 16,0 9 0,8-9-16,-17 0 15,0-8-15,-8 0 16,-10 8-16,-8 9 16,-8 26-16,-36 26 15,-25 17-15,-27 9 16,27 26-16,-27 225 15</inkml:trace>
  <inkml:trace contextRef="#ctx0" brushRef="#br0" timeOffset="102682.35">11080 6927 0,'0'0'0,"-8"0"0,-1 0 0,9 0 16,0 0-16,0 0 16,0 0-16,-9 0 15,1 0-15,-1 0 16,-17 17-16,-26 26 15,-18 1-15,10-1 16,-10 9 0,1-9-16,-1 1 15,18-18-15,9 0 16,8 0-16,0 0 16,18-18-16,0 1 15,17 8-15,0 0 16,26 18-16,17 0 15,18 17-15,17-9 16,0 0 0,0-8-16,-17-9 15,-9 0-15,-26-17 16,0-1-16,-17 1 16,0 0-16,-1-9 15,1 0 1,8 8-16,-8-8 15</inkml:trace>
  <inkml:trace contextRef="#ctx0" brushRef="#br0" timeOffset="104216.52">11254 7100 0,'0'0'0,"0"0"16,0 0-16,0 0 15,0 0-15,0 0 16,0 17-16,0 18 16,-9 34-1,9 27-15,0-1 16,0-9-16,0-8 15,0-17-15,0-18 16,0-17-16,0-17 16</inkml:trace>
  <inkml:trace contextRef="#ctx0" brushRef="#br0" timeOffset="104482.51">11654 6892 0,'0'0'0,"0"0"15,0 0-15,0 0 16,0 0-16,0 0 15,-9 9-15,-17 34 16,-18 26-16,-16 18 16,25 26-1,26-44-15</inkml:trace>
  <inkml:trace contextRef="#ctx0" brushRef="#br0" timeOffset="105714.56">11958 6892 0,'-9'0'0,"0"0"0,0 0 16,1 0-16,-1 0 16,0 9-16,1 17 15,-1 34 1,-8 18-16,-1 52 16,10 9-16,-10-18 15,10-17-15,-1 9 16,0-9-16,-8-18 15,17-25-15,0-9 16,9-26-16</inkml:trace>
  <inkml:trace contextRef="#ctx0" brushRef="#br0" timeOffset="106504.66">12496 7308 0,'0'0'0,"0"0"16,-9-9-16,1 1 15,-1-1-15,0 9 16,1 0-16,-19 0 16,1 0-16,0 9 15,0 8 1,0 9-16,-8 26 15,7 8-15,10-8 16,8-8-16,9-1 16,9-17-16,8 0 15,1-9-15,8-8 16,9-9-16,-9-9 16,0-17-1,0-17-15,0 0 16,-17-9-16,-18 8 15,0-8-15,-17 9 16,0 9-16,0 16 16,9 1-16,8 17 15,9 0-15,0 0 16,0 0 0</inkml:trace>
  <inkml:trace contextRef="#ctx0" brushRef="#br0" timeOffset="106765.29">12539 7091 0,'0'0'0,"0"0"0,0 0 0,0 0 15,0 0 1,18 9-16,8 8 16,9 9-16,17 0 15,0 0-15,-9-8 16,-17-1-16,0-8 15,-8 8-15,-10 0 16,1 9-16,-18 26 16,-17 17-1,-17 1-15,-9-1 16,0-8-16,34-35 16</inkml:trace>
  <inkml:trace contextRef="#ctx0" brushRef="#br0" timeOffset="108681.48">14102 6961 0,'0'0'0,"0"0"16,0 0-16,0 0 15,0 0-15,0 0 16,0 0-16,-8 0 16,-10 26-16,-16 9 15,-10 17-15,-17 0 16,1 9 0,-1-9-16,9-9 0,8-8 15,10 8 1,-1-9-16,18-8 15,-1 0-15,18-8 16,0 8-16,0-9 16,18 18-16,16-1 15,18 1-15,0-9 16,1 9 0,-10-9-16,-17-9 15,0-8-15,26-1 16,0-8-16,-34 0 15</inkml:trace>
  <inkml:trace contextRef="#ctx0" brushRef="#br0" timeOffset="109047.74">14398 7178 0,'0'0'0,"0"0"0,0 0 15,0 0-15,0 17 16,-9 9-16,0 18 16,9 25-1,0 9-15,0 0 16,0-18-16,0 1 16,0-9-16,0-17 15,0-18-15,0-8 16</inkml:trace>
  <inkml:trace contextRef="#ctx0" brushRef="#br0" timeOffset="109237.7">14762 6953 0,'0'0'0,"0"0"16,0 0-16,0 0 15,-8 8 1,-1 10-16,0 16 16,-8 18-16,17 0 15,0-26-15</inkml:trace>
  <inkml:trace contextRef="#ctx0" brushRef="#br0" timeOffset="109736.86">15197 7048 0,'0'0'0,"0"0"16,0 0-16,0 0 0,0 0 16,0 0-1,0 26-15,0 17 16,-9 35-16,0 35 15,1-1-15,-1 1 16,-9-9-16,18 17 16,0-17-16,9-69 15</inkml:trace>
  <inkml:trace contextRef="#ctx0" brushRef="#br0" timeOffset="110464.8">15648 7299 0,'0'0'0,"0"0"15,0 0-15,0 0 16,0 0-16,0 0 16,0 0-16,-9 18 15,1 25-15,-1 17 16,0 10-1,1-1-15,8 0 16,0-8-16,8-26 16</inkml:trace>
  <inkml:trace contextRef="#ctx0" brushRef="#br0" timeOffset="111982.48">15891 7057 0,'0'0'0,"0"0"0,0 0 15,0 0 1,0 0-16,0 8 15,18 10-15,16 8 16,10 8-16,-1-8 16,9 0-16,9 0 15,-9 0-15,-8-17 16,-18 0-16,-9-1 16,-8 1-1,-1 0-15,-8 17 16,-26 25-16,-17 27 15,-27 9-15,-8 8 16,9 1-16,8-1 16,18 0-16,34-52 15</inkml:trace>
  <inkml:trace contextRef="#ctx0" brushRef="#br0" timeOffset="156241.85">17185 6173 0,'0'0'0,"0"0"0,0 0 15,0 0-15,0 0 16,0 0-16,18 0 15,8 0-15,8 0 16,18 0-16,9 0 16,35 18-1,-1 8-15,-60-9 0</inkml:trace>
  <inkml:trace contextRef="#ctx0" brushRef="#br0" timeOffset="156443.78">17150 6424 0,'0'0'0,"0"0"0,0 0 15,0 0-15,0 0 16,9 0 0,8 9-16,18 0 15,17-1-15,26 1 16,27 0-16,8-9 15,-61 8-15</inkml:trace>
  <inkml:trace contextRef="#ctx0" brushRef="#br0" timeOffset="157289.78">18531 5091 0,'0'0'0,"0"0"16,0 0-16,-9 0 16,1 0-16,-1 0 15,-17 17-15,0 18 16,0 8-16,-9 18 16,-8 8-1,-1 26-15,-8 35 16,18 35-16,-1 43 15,17 17-15,18 0 16,9-9-16,17-8 16,9-9-16,8-17 15,18-26-15,9-26 16,8-17-16,0-27 16,-9-25-1,36-9-15,-36-35 16</inkml:trace>
  <inkml:trace contextRef="#ctx0" brushRef="#br0" timeOffset="158322.56">19573 5117 0,'-8'0'15,"8"8"-15,0-8 0,0 0 0,-9 0 16,0 9-1,0 8-15,1 9 16,-18 9-16,-18 17 16,-16 0-16,-1 0 15,0-9 1,9-8-16,8-9 0,10 0 16,-1 0-1,0-9-15,18-8 16,-1-1-16,1 1 15,17 8-15,0 1 16,0 16-16,26 1 16,18 17-16,16 0 15,10 0-15,-9-9 16,-1-17-16,-16 0 16,-18 0-1,0-17-15,-9-1 16,-8 1-16,0 0 15,8-1-15,-8 1 16</inkml:trace>
  <inkml:trace contextRef="#ctx0" brushRef="#br0" timeOffset="160642.42">19660 5593 0,'0'0'0,"0"0"0,0 0 15,0 0-15,0 0 16,0 0-16,0 0 15,17 0-15,9 0 16,9 0-16,0-9 16,8 9-16,1 0 15,8 0-15,-9-8 16,-17-1 0,-8 9-16</inkml:trace>
  <inkml:trace contextRef="#ctx0" brushRef="#br0" timeOffset="160843.59">19834 5342 0,'0'0'0,"0"0"0,0 0 16,0 9-16,0 17 15,8 8-15,10 35 16,-10 9-16,-8 9 15,0 0-15,0-27 16,18-8-16,-1-34 16</inkml:trace>
  <inkml:trace contextRef="#ctx0" brushRef="#br0" timeOffset="161405.44">20494 5073 0,'-9'0'0,"0"0"16,1 0-16,8 0 15,-9 0-15,9 0 16,-9 9-16,1 34 15,-18 44 1,8 69-16,1 17 16,-1-17-16,10-35 15,8-8-15,0-18 16,-9-17 0,9-26-16,9 0 15,-1-26-15</inkml:trace>
  <inkml:trace contextRef="#ctx0" brushRef="#br0" timeOffset="172553.43">20989 5472 0,'0'0'0,"-9"0"0,0-9 15,1 9-15,-1 0 16,0 0-16,1 0 16,-10 0-16,1 17 15,-9 1-15,8 16 16,1 18-16,0-8 16,17-1-16,0 0 15,17-17-15,0 0 16,1-17-1,16 0-15,1-18 16,0-8-16,8-27 16,1 1-16,-18-9 15,-17 9-15,-18 8 16,0 0-16,-8 18 16,-9 0-16,0 8 15,8 9 1,18 0-16,0 0 15</inkml:trace>
  <inkml:trace contextRef="#ctx0" brushRef="#br0" timeOffset="172907.74">21154 5169 0,'0'0'0,"0"0"15,0 0-15,0 0 16,17 17 0,0 18-16,18-1 15,17 10-15,18-1 16,-1 0-16,-8 1 15,-18-19-15,1 1 16,-18-17-16,-9 8 16,-8 9-16,-26 35 15,-36 17-15,-42 9 16,-18 8 0,0 0-16,35 0 15,43-43-15</inkml:trace>
  <inkml:trace contextRef="#ctx0" brushRef="#br0" timeOffset="174439.04">23299 5333 0,'0'0'0,"0"0"16,0 0-16,0 0 15,0 0-15,-9 0 16,-9 18-16,-16 16 16,-10 1-1,-8-1-15,-17 10 16,8-10-16,9 1 16,8-9-16,10 0 15,16 0-15,1-9 16,0 1-16,8-1 15,9 0 1,0 18-16,17 0 16,9 17-16,18 0 15,-1-1-15,1 1 16,-1-8-16,-8-18 16,-9 0-16,0-9 15,-9-8 1,1-9-16,-10 0 15</inkml:trace>
  <inkml:trace contextRef="#ctx0" brushRef="#br0" timeOffset="174675.97">23246 5619 0,'0'0'0,"0"0"0,0 0 16,0 0-16,26 0 15,18 0-15,8 0 16,17 0-16,1 0 16,-1 0-1,1 0-15,17-9 0,-9-8 16,-52 17-1</inkml:trace>
  <inkml:trace contextRef="#ctx0" brushRef="#br0" timeOffset="174906.59">23663 5403 0,'0'0'0,"0"0"0,0 0 15,0 0-15,-8 17 16,-1 26-16,0 35 16,-8 9-16,-1 8 15,1-17-15,17-9 16,9 0-16,-1-8 16,1-44-1,0-8-15</inkml:trace>
  <inkml:trace contextRef="#ctx0" brushRef="#br0" timeOffset="175122.95">23985 5333 0,'0'0'0,"0"0"15,0 0-15,0 0 16,-9 18-16,0 8 15,9 34-15,-9 44 16,-8 0-16,0 0 16,-1-17-16,-8-9 15,9 25-15,17-51 16</inkml:trace>
  <inkml:trace contextRef="#ctx0" brushRef="#br0" timeOffset="175569.53">24202 5480 0,'0'0'0,"0"0"0,0 0 16,0 0-1,0 9-15,0 17 16,0 26-16,8 17 16,-8-8-16,0 0 15,0-1-15,9-8 16,0-17-16,-9-26 15</inkml:trace>
  <inkml:trace contextRef="#ctx0" brushRef="#br0" timeOffset="175937.14">24523 5454 0,'-9'0'0,"9"0"16,0 0-16,0 0 16,0 0-16,0 0 15,0 9-15,18 8 16,-1 1-1,18 8-15,-1 0 16,10 0-16,-1 0 16,-8-9-16,-9-8 15,-17-1-15,-1 10 16,-8 8-16,-17 8 16,-18 18-1,-17 9-15,0 0 16,0-10-16,26 1 15,17-17-15</inkml:trace>
  <inkml:trace contextRef="#ctx0" brushRef="#br0" timeOffset="176386.89">25061 5325 0,'0'0'0,"0"0"0,0 0 15,0 0-15,0 0 16,0 0 0,0 0-16,0 0 15,0 0-15,0 0 16,0 0-16,0 0 15,0 0-15,0 0 16,0 0-16,0 0 16,0 0-1,0 0-15,0 0 16,0 0-16,0 0 16</inkml:trace>
  <inkml:trace contextRef="#ctx0" brushRef="#br0" timeOffset="176787.18">25087 5177 0,'0'0'0,"0"0"16,0 0-16,0 0 15,0 0-15,0 0 16,0 0 0,0 0-16,0 0 15,9 9-15,17 26 16,18 25-16,16 18 16,18 35-16,9 25 15,18 1-15,-10 8 16,-8 18-1,-18-9-15,-8 8 16,-9 18-16,-26 0 16,-17 0-16,-18-9 15,-17 9-15,0-9 16,-26-8-16,-9-1 16,-17-17-16,17-25 15,44-70-15</inkml:trace>
  <inkml:trace contextRef="#ctx0" brushRef="#br0" timeOffset="177952.95">19625 6849 0,'0'0'0,"0"0"0,0 0 15,0 0-15,0 0 16,0 0-16,0 0 15,-8 0 1,-1 0-16,-17 17 16,-26 26-16,-18 1 15,10-1-15,-1 0 16,0-8-16,9-9 16,17 0-16,9-17 15,9-1-15,-1 1 16,10 0-1,8-1-15,0 10 16,17-1-16,9 18 16,26 25-16,26 1 15,-17-1-15,-9-16 16,-8-18-16,-18 0 16,0 0-16,-18-18 15,1 1-15,0 0 16,8-1-16,1 1 15,-10 0 1</inkml:trace>
  <inkml:trace contextRef="#ctx0" brushRef="#br0" timeOffset="178871.56">19669 7213 0,'0'0'0,"0"0"16,0 0-16,0 0 15,0 0-15,0 0 16,0 0-16,8 0 15,10 0-15,25 8 16,27 1 0,16 0-16,19-1 15,16 1-15,-60 0 16</inkml:trace>
  <inkml:trace contextRef="#ctx0" brushRef="#br0" timeOffset="179187.12">20554 6858 0,'0'0'0,"0"0"0,0 0 0,0 0 15,0 0 1,0 0-16,0 8 16,0 27-16,0 34 15,-8 35-15,-1 26 16,0 9-16,1-18 16,-1-26-16,0-17 15,1 0 1,8-17-16,8-9 15,1-27-15</inkml:trace>
  <inkml:trace contextRef="#ctx0" brushRef="#br0" timeOffset="179704.48">21006 7265 0,'0'0'0,"-9"0"0,1 0 15,-1 0-15,0 0 16,1 8 0,-10 10-16,1 8 15,8 17-15,9 0 16,0 0-16,18-8 15,-1-9-15,0 0 16,1-17 0,-1-1-16,0 1 0,1-18 15,-1 1 1,-8-18-16,-1-9 16,-8-8-16,-8-18 15,-18 9-15,0 9 16,0 17-16,8 9 15,10 17-15,8 0 16,0 0-16</inkml:trace>
  <inkml:trace contextRef="#ctx0" brushRef="#br0" timeOffset="179985.84">21058 7048 0,'0'0'0,"0"0"15,0 0-15,17 17 16,1 1 0,25 16-16,18 1 15,9 8-15,-10 1 16,10-10-16,-9-8 16,-18 0-16,-8-8 15,-9-10 1,-18 9-16,-16 9 15,-1 18-15,-26 8 16,-17 17-16,-17 9 16,8-26-16,35-26 15</inkml:trace>
  <inkml:trace contextRef="#ctx0" brushRef="#br0" timeOffset="180688.63">23316 6875 0,'0'0'0,"0"0"16,0 0-16,0 0 15,0 0-15,0 0 16,0 0-16,-9 17 16,-8 9-16,-18 26 15,-8 0 1,-18 9-16,-9-1 16,18-8-16,0-8 15,9-10-15,8-8 16,18 0-16,-1-8 15,1-10-15,8 9 16,9 1-16,0 16 16,18 1-16,16 8 15,10 9-15,17-8 16,-9-1 0,-9-8-16,-17-9 15,0 0-15,-8-18 16,-1 1-16,-8 0 15,-1-9-15</inkml:trace>
  <inkml:trace contextRef="#ctx0" brushRef="#br0" timeOffset="180903.67">23134 7386 0,'0'0'0,"0"0"0,0 0 16,0 0-16,17 0 16,0 0-1,18 0-15,8 0 16,27 0-16,8-9 16,-26 9-16</inkml:trace>
  <inkml:trace contextRef="#ctx0" brushRef="#br0" timeOffset="181235.67">24002 6892 0,'-9'0'0,"1"0"16,-1 0-16,0 0 15,0 0-15,1 26 16,-1 17-16,0 18 16,1 17-16,-1 35 15,0 8-15,1-9 16,-1-16-1,0-18-15,1-9 16,-1 0-16,9-8 16,9-1-16,8-25 15</inkml:trace>
  <inkml:trace contextRef="#ctx0" brushRef="#br0" timeOffset="181535.38">24419 7291 0,'-9'0'0,"9"0"0,0 0 16,0 0-16,-9 8 16,1 18-16,-10 17 15,1 18-15,8 0 16,1 8 0,-1-8-16,0-27 15,9-25-15</inkml:trace>
  <inkml:trace contextRef="#ctx0" brushRef="#br0" timeOffset="182139.26">24618 7152 0,'0'-9'0,"0"9"0,0-8 16,0-1-16,0 9 15,0 0-15,0-9 16,0 9-16,0 0 15,0 0-15,18 18 16,-1-1 0,18 18-16,17-1 15,18 1-15,-1 8 16,-8-17-16,-9 0 16,9-9-16,-18 1 15,-17-10-15,0 1 16,-17 0-16,0 8 15,-9 0 1,-9 18-16,-17 0 16,-9 17-16,-8 8 15,-9 1-15,8 8 16,-17 18-16,35-35 16</inkml:trace>
  <inkml:trace contextRef="#ctx0" brushRef="#br0" timeOffset="200334.65">8371 8720 0,'-9'0'0,"1"0"0,-1 0 0,9 0 16,0 0-16,0 0 15,0 8 1,17 1-16,10 8 16,25 1-16,17 8 15,1-18-15,-10 1 16,1-18-16,-17 9 15,-10 0-15,-16 9 16,-10-1 0</inkml:trace>
  <inkml:trace contextRef="#ctx0" brushRef="#br0" timeOffset="200548.73">8362 9101 0,'-8'0'0,"-1"0"0,0 0 0,1 0 16,8 0 0,0 0-16,0 0 15,8 0-15,10 17 16,25 0-16,18 1 16,8-1-16,18 0 15,-9-8 1,-43 0-16</inkml:trace>
  <inkml:trace contextRef="#ctx0" brushRef="#br0" timeOffset="-200353.09">10577 8252 0,'-9'0'0,"0"0"0,1 0 0,-1 0 16,0 0-16,-8 17 15,-18 18-15,1 25 16,-10 27-16,-17 60 16,1 44-1,7 8-15,19 0 16,-1-8-16,26 8 15,9-9-15,18-8 16,-1-17-16,18-44 16,0-8-16,17-9 15,8-26-15,-7-26 16,-1-18-16,-18-16 16</inkml:trace>
  <inkml:trace contextRef="#ctx0" brushRef="#br0" timeOffset="-200052.11">11150 8148 0,'0'0'0,"0"0"0,0 0 0,0 0 16,0 17 0,0 18-16,-9 34 15,1 0-15,-1 9 16,9-8-16,0-18 15,0-35-15</inkml:trace>
  <inkml:trace contextRef="#ctx0" brushRef="#br0" timeOffset="-199786.69">10698 8832 0,'0'0'0,"0"0"0,0 0 16,9 0-1,17-9-15,26 1 16,9-1-16,17-8 16,0 0-1,0 8-15,9-8 0,-26 17 16,0 0-1,-9 8-15,0 1 16,-35-9-16</inkml:trace>
  <inkml:trace contextRef="#ctx0" brushRef="#br0" timeOffset="-199518.4">10855 9040 0,'0'0'0,"0"0"15,0 0-15,0 0 16,17 0-16,18 0 16,17-9-16,17 1 15,1-1-15,-1 0 16,9 1-1,1-1-15,-19 0 16,-16 1-16,-9 8 16,-18 8-16,-8 1 15</inkml:trace>
  <inkml:trace contextRef="#ctx0" brushRef="#br0" timeOffset="-199065.38">11028 8979 0,'0'0'0,"0"0"0,0 0 0,0 0 16,0 0-16,0 0 15,0 18 1,9 16-16,-9 10 15,0 16-15,0 1 16,0-9-16,0-9 16,9-17-16,-9 0 15,0-9-15,0-8 16,0 0 0,0-1-16,0-8 15,0 0-15,-9-8 16,0-1-16,1-8 15,-1-1-15,0 10 16,1 8-16,-10 8 16,-8 18-16,-9 9 15,1 0-15,-1 8 16,9-17 0,9 0-16,-1-9 15,10-8-15,8 0 16,0-1-16,0-8 15</inkml:trace>
  <inkml:trace contextRef="#ctx0" brushRef="#br0" timeOffset="-198613.72">11315 9187 0,'0'0'0,"0"0"0,0 0 15,0 0 1,0 0-16,9 0 16,-1 9-16,10 8 15,-1 1-15,0-1 16,-8 0-16,0 1 15,-1-1-15,1-9 16,0 10 0,-9-1-16,-9 0 15,0 1-15,-8 8 16,0-9-16,-1 0 16,1 1-16,0-10 15,8 1-15,0 0 16,9-1-1,0 1-15,0 0 16,0-1-16,18 1 16,16 0-16,18-9 15,18-9-15,25 9 16,18-9-16,-61 9 16</inkml:trace>
  <inkml:trace contextRef="#ctx0" brushRef="#br0" timeOffset="-198193.95">12861 8105 0,'0'0'0,"0"0"0,0 0 15,0 0-15,0 0 16,0 17-16,0 0 16,-9 18-16,9 17 15,0 9 1,0-10-16,9-25 15</inkml:trace>
  <inkml:trace contextRef="#ctx0" brushRef="#br0" timeOffset="-197936.14">12296 8642 0,'0'0'0,"0"0"15,0 0-15,18 0 16,-1 0-16,18 0 16,25 0-16,19 0 15,25-9 1,-9 0-16,1 1 16,-18 8-16,-9 0 15,-8 0-15,-9 0 16,0 0-16,-25 8 15,-19 1-15</inkml:trace>
  <inkml:trace contextRef="#ctx0" brushRef="#br0" timeOffset="-197681.92">12618 8953 0,'0'0'0,"8"0"0,18 0 16,9 0-1,17 0-15,0 0 16,0 0-16,0 0 16,-8 0-16,-9 0 15,-9 0-15,0 9 16,-9 0-16,-8-1 15,-9 1-15</inkml:trace>
  <inkml:trace contextRef="#ctx0" brushRef="#br0" timeOffset="-197256.31">12661 8979 0,'0'0'0,"0"0"16,0 0-16,0 0 15,0 0-15,0 9 16,0 8 0,0 9-16,-9 26 15,1 18-15,-1-1 16,0-8 0,9-10-16,0-7 0,0-10 15,0-8 1,0-8-16,0-10 15,0 1-15,0 0 16,0-1-16,0-8 16,-8 0-16,-1-8 15,0-1-15,0-8 16,1-1-16,-1 10 16,0 8-16,1 0 15,-1 0-15,-17 17 16,0 0-1,0 9-15,9 0 16,-1-8-16,1-10 16,17 1-16,0 0 15,0-9-15,0 0 16</inkml:trace>
  <inkml:trace contextRef="#ctx0" brushRef="#br0" timeOffset="-196885.09">12895 9161 0,'0'0'0,"0"0"0,0 0 0,0 0 16,9 18-1,0-1-15,8 0 16,0 9-16,10 0 15,-1 0-15,-18-17 16,1-1-16,0 1 16,-1 8-16,-16 1 15,-1-1-15,0 0 16,-17 9 0,9 0-16,-1 0 15,1-17-15,8 0 16,9-1-16,0 1 15,0 0-15,0-1 16,18 1-16,-1 0 16,35-9-16,0 0 15,-26 0-15</inkml:trace>
  <inkml:trace contextRef="#ctx0" brushRef="#br0" timeOffset="-196486.5">11402 9646 0,'0'0'0,"0"0"15,0 0-15,0 0 16,0 0-1,0 18-15,0 16 0,0 10 16,0-1-16,0 0 16,0 0-1,0-17-15,0 0 16,8-17-16,1 0 16</inkml:trace>
  <inkml:trace contextRef="#ctx0" brushRef="#br0" timeOffset="-196220.22">10924 10192 0,'0'0'0,"0"0"0,0 0 15,18 0 1,16 9-16,27-18 0,43 0 15,18 1 1,-9-18-16,-18 8 16,-8 1-16,-17 0 15,-10 8-15,-16 0 16,-18 9 0,0-8-16,-9 8 15</inkml:trace>
  <inkml:trace contextRef="#ctx0" brushRef="#br0" timeOffset="-195962.08">11133 10374 0,'0'0'0,"0"0"16,17 0-16,9 0 15,9 8-15,17 1 16,9-9-16,-1 0 16,-16 0-16,-1 0 15,-17 0-15,0 0 16,-8 0 0,-10 0-16,-8 0 0,0 0 15,0 0 1</inkml:trace>
  <inkml:trace contextRef="#ctx0" brushRef="#br0" timeOffset="-195515.4">11063 10434 0,'0'0'0,"0"0"0,0 0 15,0 0-15,0 0 16,0 0-16,0 18 15,9 25-15,-1 9 16,1 17-16,0 1 16,-9-10-1,0 1-15,0-9 0,9 0 16,-9-18 0,0-8-16,0-8 15,0-10-15,0 1 16,0-18-16,-9 1 15,0-18-15,0 0 16,1-9-16,-10 18 16,10-1-1,-1 1-15,0 8 16,1 9-16,-1 0 16,-17 18-16,0-1 15,0 0-15,0 18 16,0 0-16,0-9 15,8 0-15,1-18 16,17 1 0,-9-9-16,1-9 15,8 9-15</inkml:trace>
  <inkml:trace contextRef="#ctx0" brushRef="#br0" timeOffset="-195120.07">11263 10668 0,'0'0'0,"0"0"16,0 0-16,0 0 15,9 9-15,-1 0 16,10 8-16,-1 0 15,18 0 1,-1 9-16,-8-8 16,1-1-16,-10-8 15,-8 8-15,-1 0 16,-8 1-16,-8-1 16,-1 0-16,0 1 15,1-1 1,-1 9-16,0-9 15,0 1-15,9-1 16,0-8-16,0-1 16,18 1-16,25 0 15,61-35-15,218-52 16</inkml:trace>
  <inkml:trace contextRef="#ctx0" brushRef="#br0" timeOffset="-194784.57">12140 10417 0,'0'0'0,"0"0"0,0 0 16,0 0-16,17 0 15,9 9-15,35-9 16,0 0-16,-26 0 16</inkml:trace>
  <inkml:trace contextRef="#ctx0" brushRef="#br0" timeOffset="-194515.42">13304 9802 0,'0'0'0,"0"0"0,0 0 15,0 0-15,0 9 16,0 17-16,0 8 15,-9 27-15,0 8 16,9 18 0,9-9-16,-9-26 0,0-35 15</inkml:trace>
  <inkml:trace contextRef="#ctx0" brushRef="#br0" timeOffset="-194283.85">12921 10348 0,'0'0'0,"0"0"16,0 0-16,0 0 15,0 0-15,0 0 16,0 0-16,9 0 16,8 0-16,18 0 15,26-9-15,8 0 16,10 1-16,-19-1 15,10 9-15,8 9 16,-8 8 0,-44-8-16</inkml:trace>
  <inkml:trace contextRef="#ctx0" brushRef="#br0" timeOffset="-193998.74">12965 10625 0,'0'0'0,"0"0"0,17 0 15,18 0-15,0 0 16,17 0-1,9 0-15,-1 0 16,-8 0-16,-8-9 16,-1 9-16,-17-8 15,0 8-15,-17 0 16,-9 0-16</inkml:trace>
  <inkml:trace contextRef="#ctx0" brushRef="#br0" timeOffset="-193586.92">12965 10634 0,'0'0'0,"0"0"0,0 0 0,0 8 16,0 10-1,0-1-15,9 18 16,-1 8-16,-8 0 15,0 18-15,0-1 16,0-16-16,0-18 16,0 0-16,0-18 15,0 1-15,0 0 16,0-9-16,0-9 16,-8-8-1,-1-9-15,0-9 16,-8 18-16,8-1 15,-8 1-15,-1 17 16,-8 0-16,0 17 16,0 18-16,0 8 15,0 1-15,9-18 16,-1 0 0,18-18-16,0 10 15,9-10-15</inkml:trace>
  <inkml:trace contextRef="#ctx0" brushRef="#br0" timeOffset="-193204.14">13243 10789 0,'0'0'0,"0"0"0,0 0 0,0 0 15,8 0-15,10 0 16,-1 9-16,1 0 16,16-1-16,1 10 15,-9-10 1,0 1-16,0 0 16,-17-1-16,0 1 15,-9 0-15,-9 8 16,0 18-16,-17-1 15,0-8-15,9 0 16,-1 0 0,1-8-16,8-1 15,9-8-15,0-1 16,9 10-16,17-1 16,43-8-16,44-9 15,252-26 1</inkml:trace>
  <inkml:trace contextRef="#ctx0" brushRef="#br0" timeOffset="-192586.96">13729 8503 0,'0'0'0,"0"0"0,17 17 15,35 9 1,27 35-16,25 34 15,0 26-15,-17 27 16,-9 16-16,-17-8 16,-18 17-16,-25 27 15,-27 16 1,-17 9-16,-26 0 0,-18 18 16,-17 8-1,-8-26-15,-87 139 16</inkml:trace>
  <inkml:trace contextRef="#ctx0" brushRef="#br0" timeOffset="-167858.05">15171 9767 0,'0'0'0,"0"0"0,0 0 15,0 0-15,0 0 16,26 0-16,17 0 16,9 0-16,18 0 15,-10 0-15,-16 0 16,-18 9-16,-17 0 16</inkml:trace>
  <inkml:trace contextRef="#ctx0" brushRef="#br0" timeOffset="-167671.04">15179 10114 0,'0'0'0,"0"0"0,0 0 0,0 0 16,0 0-1,0 0-15,18 0 16,16 0-16,27 0 15,17 0-15,0-9 16,-52 9 0</inkml:trace>
  <inkml:trace contextRef="#ctx0" brushRef="#br0" timeOffset="-167355.83">17020 8590 0,'0'0'0,"0"0"0,0 0 16,0 0-16,0 17 16,-9 35-1,1 35-15,-10 16 16,1 10-16,0-18 16,17-51-16</inkml:trace>
  <inkml:trace contextRef="#ctx0" brushRef="#br0" timeOffset="-167107.97">16464 9395 0,'0'0'0,"0"0"0,0 0 15,0 0-15,0 0 16,18 0-16,8 0 15,35 0-15,17-9 16,17 1 0,27-1-16,-9 0 15,-18-8-15,-17 17 16,-25 9-16,-27-1 16</inkml:trace>
  <inkml:trace contextRef="#ctx0" brushRef="#br0" timeOffset="-166888.43">16786 9716 0,'0'0'0,"0"0"0,17 0 15,18 0-15,43 0 16,17 0-1,-8-9-15,-9 0 16,1 9-16,-36-8 16,-17-1-16,-17 9 15</inkml:trace>
  <inkml:trace contextRef="#ctx0" brushRef="#br0" timeOffset="-166465.1">16838 9698 0,'0'0'0,"0"0"0,0 0 0,0 0 16,0 18-1,0-1-15,0 17 16,-9 18-16,9 18 15,-9 8-15,1 8 16,-1-25 0,0-18-16,1-17 0,8 0 15,0-8-15,0-10 16,0 1 0,0-1-16,-9-8 15,0-8-15,1-1 16,-18-8-16,0 8 15,8 1-15,-8 8 16,0 0-16,-17 17 16,-1 17-16,10 1 15,-1-9-15,17 0 16,1-9 0,17-8-16,0-9 15,0 0-15</inkml:trace>
  <inkml:trace contextRef="#ctx0" brushRef="#br0" timeOffset="-166125.06">17072 9958 0,'0'0'0,"0"0"0,0 0 0,0 0 15,0 0-15,0 0 16,0 9-16,9-1 15,8 1-15,1 8 16,8-8-16,-9 8 16,-8-8-1,-1 0-15,1 8 16,0 0-16,-18 9 16,-17 9-16,0-9 15,0 0-15,9 0 16,-1-9-1,10 0-15,-1-8 0,9 0 16,0-1 0,17 1-16,18 0 15,52-1-15,-26-8 16</inkml:trace>
  <inkml:trace contextRef="#ctx0" brushRef="#br0" timeOffset="-165695.81">18227 8235 0,'0'0'0,"0"0"16,0 0-16,-8 17 16,-10 35-16,-8 34 15,-35 70 1,-8 44-16,8 7 15,0 19-15,9 16 16,9 1-16,8-1 16,26-8-16,18-26 15,8-35-15,9-26 16,9-26-16,9-17 16,16-26-16,1-43 15,0-26 1,-26-9-16</inkml:trace>
  <inkml:trace contextRef="#ctx0" brushRef="#br0" timeOffset="-165437.68">18740 8598 0,'0'0'0,"0"0"0,0 9 16,0 34-16,0 35 15,-9 26-15,0-9 16,9 27-16,0-10 15,0-77-15</inkml:trace>
  <inkml:trace contextRef="#ctx0" brushRef="#br0" timeOffset="-165208.66">19834 8720 0,'0'0'0,"0"8"0,8 36 16,-16 25-16,-1 26 16,-8 9-16,-9 26 15,17-61-15</inkml:trace>
  <inkml:trace contextRef="#ctx0" brushRef="#br0" timeOffset="-164808.33">18722 9958 0,'0'0'0,"0"0"0,0 9 16,0 25-16,0 27 15,-8 26-15,-1 8 16,-9 0-16,10 18 15,16-44 1</inkml:trace>
  <inkml:trace contextRef="#ctx0" brushRef="#br0" timeOffset="-164571.7">19304 10270 0,'0'0'0,"0"0"0,0 0 16,17 0-16,9 8 15,27 1 1,16 0-16,-26-1 15</inkml:trace>
  <inkml:trace contextRef="#ctx0" brushRef="#br0" timeOffset="-164358.62">20077 10045 0,'0'0'0,"0"0"0,0 0 0,0 0 15,0 17-15,0 26 16,0 27-16,-9 16 16,0 9-1,1 1-15,8-10 16,8-25-16,1-44 16</inkml:trace>
  <inkml:trace contextRef="#ctx0" brushRef="#br0" timeOffset="-164055.04">20546 8399 0,'0'0'0,"0"0"0,17 17 0,18 27 15,26 34 1,17 43-16,0 43 16,0 36-16,-26 8 15,-34 17-15,-27 43 16,-61 35-16,-60 35 15,-61 121-15</inkml:trace>
  <inkml:trace contextRef="#ctx0" brushRef="#br0" timeOffset="-149824.47">29976 6823 0,'0'0'0,"0"-9"0,0 1 16,0-1-1,0 0-15,-8 1 0,-1-1 16,0-8 0,1-9-16,-10 8 15,1 1-15,0-9 16,-18 9-16,0 17 16,0 17-16,1 0 15,-1 18 1,0 0-16,9 34 15,9 17-15,8 18 16,9 0-16,9 9 16,8-9-16,0-18 15,1-25-15,-10 0 16,-8-18-16,-8-8 16,-1-9-16,-17 0 15,9-9-15,-18-8 16,18-1-1</inkml:trace>
  <inkml:trace contextRef="#ctx0" brushRef="#br0" timeOffset="-149659.61">29099 7360 0,'0'0'0,"0"0"0,0 0 16,26 0-16,26 0 15,44 8-15,34-16 16,35-1-16,209-25 16</inkml:trace>
  <inkml:trace contextRef="#ctx0" brushRef="#br0" timeOffset="-149174.47">30497 7377 0,'0'0'0,"0"0"16,0 0-16,0 0 15,0 0-15,0-9 16,-8 1-16,-1-1 15,0 1-15,-8-1 16,-9 0-16,-18 1 16,1 8-1,0 17-15,-9 9 0,-1 8 16,19 1 0,-1 0-16,18-9 15,8 0-15,9 0 16,0-18-16,9 1 15,8 0-15,18-18 16,-1 0-16,-8-8 16,1 0-16,-1-1 15,-18 1 1,1 8-16,0 9 16,-9 0-16,0 9 15,0 8-15,17 18 16,0 8-16,9-8 15,0 0-15,-8-18 16</inkml:trace>
  <inkml:trace contextRef="#ctx0" brushRef="#br0" timeOffset="-148909.73">30853 6935 0,'0'0'0,"0"0"0,0 9 15,-8 17-15,-1 35 16,0 17-16,1 26 16,-10 0-16,1-9 15,0-17-15,8-18 16,0-8-1,9-26-15,9-17 16,0 0-16,-1-1 16,1-8-16</inkml:trace>
  <inkml:trace contextRef="#ctx0" brushRef="#br0" timeOffset="-148478.11">31305 7256 0,'0'0'0,"0"0"0,0 0 16,0 0-16,0 0 16,-9 0-16,1 0 15,-18 9-15,-9-1 16,-9 10-16,-8-10 16,18 1-16,-1 0 15,17-1 1,1 1-16,0 0 15,8-1-15,0 1 16,9 8-16,0 0 16,18 9-16,-1 0 15,9 0-15,9 0 16,8 9-16,1-9 16,-27-9-16</inkml:trace>
  <inkml:trace contextRef="#ctx0" brushRef="#br0" timeOffset="-148127.24">31453 7412 0,'0'0'0,"0"0"16,0 0-16,0 0 15,8 0-15,10 8 16,-1 1-16,9-9 15,9 0-15,0-9 16,-9 1-16,0-10 16,0 1-16,-18 8 15,1 1-15,0-1 16,-18-8 0,0 8-16,-17 9 15,-17 0-15,-1 18 16,-8 7-16,0 10 15,18 8-15,7 9 16,10 0-16,17-8 16,17-1-16,27 9 15,17-17 1,-18-18-16</inkml:trace>
  <inkml:trace contextRef="#ctx0" brushRef="#br0" timeOffset="-147327.75">30367 8183 0,'0'0'0,"0"0"0,0 0 0,-9 0 16,1-9 0,-1 0-16,-8 1 15,-9-1-15,-9 9 16,-17 0-16,0 9 16,0 8-16,-1 0 15,19 9-15,8-8 16,8-10-1,10 1-15,8 0 16,0-1-16,0-8 16,8 0-16,10 0 15,-1 0-15,0 0 16,-8 0 0,0 0-16,-9 0 15,0 18-15,-9 33 16,-17 36-16,-17 52 15,-9 8-15,-1-17 16,27-26-16,9-9 16,17-17-16,0-26 15,9-17-15,-1-9 16,1-18-16,0 1 16,-1 0-1,1-18-15,0-8 16,0-18-16,-1-8 15,1-18-15,-18 0 16,1 9-16,-1 9 16,0 8-16,0 9 15,1 9-15,8 0 16,0 8-16,0-8 16,17-9-1,1 0-15,-1 9 16,0 8-16</inkml:trace>
  <inkml:trace contextRef="#ctx0" brushRef="#br0" timeOffset="-146723.43">30419 8278 0,'0'0'0,"0"0"16,0 0-16,0 0 16,0 17-16,-8 9 15,8 26-15,-9 0 16,9 0-16,0-9 15,0 1-15,0-18 16,9-9-16,-1-8 16,1-1-1,8-8-15,1-8 16,8-18-16,8-9 16,10-26-16,-18 18 15,-9 8-15,-8 18 16,0 0-16,-1 8 15,-8 9-15,0 0 16,0 17 0,0 9-16,0 18 15,0-1-15,18 0 16,8-8-16,8-26 16,-7-1-16,-10 1 15</inkml:trace>
  <inkml:trace contextRef="#ctx0" brushRef="#br0" timeOffset="-146311.28">30879 8053 0,'0'0'0,"0"0"0,0 0 16,0 17-16,0 9 15,9 26-15,-9 17 16,0-8-1,0-1-15,0-16 16,0-10-16,0-8 16,0-17-16,0 0 15,0-1-15,0 1 16,0-9-16,0 0 16,18-9-16,-1-8 15,18 0-15,-1-1 16,-8 10-1,0 8-15,0 0 16,-17 8-16,0 1 16,0 0-16,-9 8 15,0-8-15,-9 8 16,0 0-16,0-8 16,-8 8-1,0-8-15,8-9 16,9 9-16,0-1 15,0-8-15</inkml:trace>
  <inkml:trace contextRef="#ctx0" brushRef="#br0" timeOffset="-146158.54">31444 8313 0,'0'0'0,"0"0"0,0 8 15,0 9 1,0 1-16,0 16 15,0 1-15,0 0 16,0-9-16,0-18 16</inkml:trace>
  <inkml:trace contextRef="#ctx0" brushRef="#br0" timeOffset="-146011.22">31557 7992 0,'0'0'0,"0"0"0,0 0 16,0 0-16,8 9 16,10 8-16,-9 0 15</inkml:trace>
  <inkml:trace contextRef="#ctx0" brushRef="#br0" timeOffset="-145775.79">31757 8304 0,'0'0'0,"0"0"16,0 0-16,0 0 15,0 0-15,0 0 16,8 0-16,10 0 15,8-9-15,26 1 16,26-1-16,9-8 16,-53 17-1</inkml:trace>
  <inkml:trace contextRef="#ctx0" brushRef="#br0" timeOffset="-145528.65">32165 8053 0,'0'0'15,"0"0"-15,0 0 0,0 0 16,-9 17-16,0 9 16,-8 17-16,-9 27 15,8 8-15,-8-1 16,9 1-1,17-17-15,17 0 16,9-9-16,1-9 16,-10-34-16</inkml:trace>
  <inkml:trace contextRef="#ctx0" brushRef="#br0" timeOffset="-144190.16">28049 942 0,'0'0'0,"0"0"16,0 0-16,0 9 16,0 34-16,17 61 15,0 87 1,-25 69-16,-1 69 0,-8 26 15,8-9-15,18 1 16,-18 34 0,-9-9-16,1-17 15,8 0-15,18-17 16,-26 0-16,-9 17 16,0-9-16,0 18 15,0-26-15,8 0 16,-8-9-16,9-44 15,-1-25 1,10-9-16,-10-34 16,18-18-16,0-43 15,0-26-15,9-9 16,8-34-16,1-9 16,8-9-1,9-8-15,25 8 16,18 0-16,27-8 15,60 8-15,34-8 16,62-1-16,60-16 16,61-1-16,35 0 15,26-8-15,9-18 16,-18-8-16,-35 0 16,-8-9-16,-35 0 15,-26 0 1,35-9-16,451-78 15</inkml:trace>
  <inkml:trace contextRef="#ctx0" brushRef="#br1" timeOffset="-137163.71">2553 12998 0,'0'0'0,"0"0"15,0 9-15,9 17 16,-1 60-16,1 61 16,-9 61-16,-9 0 15,1-43-15,8-27 16,0-25-16,0-27 15,0-16 1,0-27-16,0-26 16</inkml:trace>
  <inkml:trace contextRef="#ctx0" brushRef="#br1" timeOffset="-136596.4">2657 13544 0,'0'0'0,"0"0"15,0-9-15,18 0 16,-1 1-16,18-1 16,-1-8-1,10-1-15,-1 1 16,1 0-16,-1 17 15,-8 0-15,0 0 16,-1 0-16,-8 8 16,-8 10-16,-1-1 15,9 9-15,-17 17 16,0 26-16,-1-8 16,-8 0-1,0-18-15,9 0 16,0-8-16,-1-9 15,10-9-15,-1 1 16,18-1-16,-1-8 16,19-1-16,-10-16 15,9-1-15,9-26 16,26-34 0,-9 8-16,-52 44 15</inkml:trace>
  <inkml:trace contextRef="#ctx0" brushRef="#br1" timeOffset="-136374.16">3491 13457 0,'0'0'0,"0"0"0,0 0 16,0 17-16,-9 9 15,1 26-15,-1 43 16,-9 18-16,1 17 15,0 17-15,-1-26 16,18-17-16,0-17 16,0-26-1,9-27-15,0-25 16,-9-9-16</inkml:trace>
  <inkml:trace contextRef="#ctx0" brushRef="#br1" timeOffset="-135826.47">3821 13422 0,'0'0'0,"0"0"0,0 0 15,17 18-15,1-1 16,16 18-16,18 8 16,18 9-16,17 0 15,-9 0-15,9-9 16,-9 0-16,0-17 16,-17 0-16,-18-17 15,-8 0-15,-9-1 16,-17 1-1,-1 0-15,-8 8 16,-17 18-16,-18 25 16,-8 10-16,-9 7 15,-9 1-15,9-17 16,8-9-16,10-9 16,16-17-16,1-17 15,17 0-15,0-9 16,0 0-1</inkml:trace>
  <inkml:trace contextRef="#ctx0" brushRef="#br1" timeOffset="-135546.46">4898 13630 0,'0'0'0,"0"0"15,0 0-15,17 0 16,0 0 0,9 0-16,9 9 15,0-1-15,8-8 16,1 0-16,-10 18 15,-16-10-15,-9-8 16</inkml:trace>
  <inkml:trace contextRef="#ctx0" brushRef="#br1" timeOffset="-135396.87">4950 13951 0,'0'0'0,"0"0"0,0 0 0,0 0 15,17 0-15,9 8 16,26 1-16,18-18 16,17 9-16,-27 9 15</inkml:trace>
  <inkml:trace contextRef="#ctx0" brushRef="#br1" timeOffset="-134897.17">6131 12669 0,'0'0'0,"0"0"0,0 0 0,0 0 16,0 0-16,-9 17 15,-8 26 1,-9 35-16,0 35 16,0 43-16,-9 34 15,0 10-15,18-1 16,8-9-16,9-8 16,17-17-16,18-18 15,0-26-15,17-25 16,0-27-1,0-17-15,0-18 16,26-16-16,9-53 16,-43 0-16</inkml:trace>
  <inkml:trace contextRef="#ctx0" brushRef="#br1" timeOffset="-134426.33">7043 12565 0,'0'0'16,"0"0"-16,0 0 0,0 0 15,8 17-15,1 27 16,0 25-1,-9 26-15,-18 0 32,-8-17-32,-17 9 0,-1-1 0,-8-25 15,0-26-15,17-9 16,1-18-16,8 1 16,0-18-1,-9 1-15,9-18 16,8 0-16,1 0 15,17 8-15,0 1 16,17 0-16,1 0 16,8 8-16,17 9 15,9 17-15,9 0 16,-9 1-16,0 16 16,-8 10-1,-10-1-15,-7-17 16,-1 0-16,-9-9 15,35 18-15,-9-9 16</inkml:trace>
  <inkml:trace contextRef="#ctx0" brushRef="#br1" timeOffset="-133530.58">6574 15189 0,'0'0'0,"0"0"0,0 0 16,0 0-16,0 0 15,0-9-15,0-17 16,0-34 0,17-35-16,9-53 15,9-25-15,17 17 16,9 26-16,-9 18 16,0 25-16,0 18 15,-9 26 1,-17 8-16,0 18 15,-8-1-15,-9 10 16,-1 8-16,1 0 16,-9 0-16,-9 0 15,1 17-15,-19 0 16,1 18-16,0-1 16,-8 1-1,8-9-15,8 0 0,1 0 16,17-9-1,0 1-15,17-1 16,18 9-16,0 0 16,8 0-16,1 0 15,-1 0-15,-17-17 16,0-1-16,-17 1 16,-1 0-16,-16-1 15,-1 10 1,-17-1-16,-9 0 15,-8-8-15,-18 0 16,0-9-16,35 0 16</inkml:trace>
  <inkml:trace contextRef="#ctx0" brushRef="#br1" timeOffset="-132996.14">7381 12686 0,'0'0'0,"0"0"0,0 0 16,0 0-16,18 17 15,16 27 1,10 16-16,25 27 16,1 26-16,8 25 15,-17 18-15,-18 35 16,-8 34-16,-27 9 15,-16-18-15,-18 1 16,-9-10-16,-17-33 16,0-18-1,-9-26-15,18-53 16,34-51-16</inkml:trace>
  <inkml:trace contextRef="#ctx0" brushRef="#br1" timeOffset="-130657.5">7572 13275 0,'0'0'0,"0"0"0,0 0 0,0 0 15,0 0 1,18 0-16,16 0 16,18-9-16,18 1 15,25-1-15,10 0 16,-10 1-16,-8 8 15,-9 0 1,-17-9-16,-44 9 16</inkml:trace>
  <inkml:trace contextRef="#ctx0" brushRef="#br1" timeOffset="-130379.03">8145 13041 0,'0'0'0,"0"0"0,9 0 15,17 18-15,18-1 16,8 9-16,-9 0 16,9-9-16,0 0 15,-8 9-15,-10-8 16,-8 8-1,-17 8-15,-26 18 16,-18 18-16,-26 8 16,9-9-16,17-8 15,9-1-15,26-34 16</inkml:trace>
  <inkml:trace contextRef="#ctx0" brushRef="#br1" timeOffset="-130132.43">8814 12773 0,'0'0'0,"0"0"0,0 0 16,0 0-16,0 8 15,0 18 1,0 35-16,0 26 15,-9 25-15,1 1 16,8-18-16,0-17 16,0-17-16,8-9 15,1-18-15,0-25 16</inkml:trace>
  <inkml:trace contextRef="#ctx0" brushRef="#br1" timeOffset="-129764.3">9231 13128 0,'-9'0'0,"0"0"15,1 0-15,-1 0 16,0 8-16,1 10 15,-1 25-15,-8 18 16,-1-9-16,18-9 16,0-8-1,9-9-15,0 0 0,-1-18 16,10 1 0,-1-9-16,0-9 15,-8 1-15,0-10 16,0-8-16,-1-17 15,-16 8-15,-10 1 16,-8 8-16,9 8 16,-1 18-16,-8-8 15,9 8-15</inkml:trace>
  <inkml:trace contextRef="#ctx0" brushRef="#br1" timeOffset="-129496.53">9326 13085 0,'0'-9'0,"0"9"16,0 0-16,0 0 15,9 0-15,8 0 16,1 9-16,8-1 16,9 10-16,17-1 15,0 9-15,-9-9 16,-8-8-1,-9-1-15,-9 10 16,-8-1-16,0 0 16,-18 27-16,-34 25 15,-36 26-15,-16 44 16,-105 216-16</inkml:trace>
  <inkml:trace contextRef="#ctx0" brushRef="#br1" timeOffset="-128864.22">7520 14687 0,'0'0'0,"0"0"16,0 0-16,0 0 16,18 0-1,8 8-15,26 1 16,26 0-16,17-1 15,27 1-15,8-9 16,-17 0-16,-26 0 16,-18 0-16,1 0 15,-9 0-15,-1 9 16,-16-1-16</inkml:trace>
  <inkml:trace contextRef="#ctx0" brushRef="#br1" timeOffset="-128314.77">8441 14505 0,'0'0'0,"0"0"0,0 0 16,0 0 0,0 0-16,0 0 15,0 0-15,0 0 16,8 9-16,-8-9 16,0 0-16,9 8 15,8 10-15,9-1 16,9 0-16,0 9 15,0 0-15,8 0 16,-17 0 0,0-9-16,0-8 15,-17 0-15,0-1 16,-1 10-16,-16 8 16,-19 17-16,-16 9 15,-18 17-15,9 1 16,26-27-1</inkml:trace>
  <inkml:trace contextRef="#ctx0" brushRef="#br1" timeOffset="-127493.37">9326 14470 0,'0'0'0,"0"0"0,0 0 16,0 0 0,0 0-16,0 0 15,0 18-15,-8 16 16,-1 35-16,0 18 15,1 26 1,-1-9-16,0-9 0,9-9 16,0-25-16,0-26 15,0-9 1,9-18-16,-9 1 16</inkml:trace>
  <inkml:trace contextRef="#ctx0" brushRef="#br1" timeOffset="-127229.91">9639 14643 0,'0'0'0,"0"0"16,0 0-1,0 18-15,0-1 16,0 18-16,0 8 16,0 0-16,0 1 15,0-10-15,0-16 16,9-1-16,-1-8 16,-8-9-16</inkml:trace>
  <inkml:trace contextRef="#ctx0" brushRef="#br1" timeOffset="-126981.65">9882 14626 0,'0'0'0,"0"0"16,0 0-16,17 17 16,1 1-16,8-1 15,9 9-15,8 0 16,0 0-16,-8 0 15,-9-9 1,0-8-16,-17 0 16,0-1-16,-1 1 15,1 8-15,-26 18 16,-61 60-16,-61 44 16,-122 103-16</inkml:trace>
  <inkml:trace contextRef="#ctx0" brushRef="#br1" timeOffset="-116813.05">4846 16289 0,'0'0'0,"0"0"0,-9 0 16,0-9-16,0 1 0,-8-1 15,-9 0-15,0-8 16,0 0-16,-17 17 16,-1 0-16,1 26 15,-9 17 1,8 18-16,18-1 16,17 1-16,9-18 15,18 0-15,17-8 16,17-9-16,17-17 15,1-27-15,8-16 16,-9-27-16,-17 9 16,-17 0-1,-26 9-15,-1 8 16,-16 9-16,-10 0 16,-8 9-16,-17 17 15,8 9-15,9-1 16,26 1-16,0-9 15</inkml:trace>
  <inkml:trace contextRef="#ctx0" brushRef="#br1" timeOffset="-116532.64">5410 15553 0,'0'0'0,"0"0"16,-9 17-16,1 9 15,-1 35-15,-8 43 16,-1 34-16,10 1 16,-10-1-16,9-8 15,1-34-15,-1-18 16,9-27-16,0-7 15,9-27-15,-9-8 16,0-1 0</inkml:trace>
  <inkml:trace contextRef="#ctx0" brushRef="#br1" timeOffset="-115996.56">5983 16324 0,'0'0'0,"0"0"15,0 0-15,0 0 16,0 0-16,0 0 16,-9-9-16,1-8 15,-1-1-15,0 10 16,-17 8-1,0 0-15,-8 17 16,-10 18-16,9 34 16,1 0-16,16 0 15,18-8-15,0-18 16,9-8-16,8-18 16,18-8-16,0-9 15,17-17 1,17-35-16,10-26 15,-19-17-15,-8-9 16,-17 0-16,-9-9 16,-8 35-16,-10 18 15,1 25-15,-9 9 16,0 9-16,0-1 16,0 18-16,0 0 15,-9 9 1,1 34-16,-10 44 15,1 77-15,17 36 16,17-19-16,18-25 16,0-52-16,17-34 15,9-27-15,-18-26 16,-17-17-16</inkml:trace>
  <inkml:trace contextRef="#ctx0" brushRef="#br1" timeOffset="-115495.52">7016 15899 0,'0'0'0,"0"0"16,0 0-16,0 0 15,0 9 1,0 17-16,0 26 0,0 43 16,-8 26-1,-1 9-15,0-26 16,1-35-16,-1-17 16,9-26-16,0 0 15,0-17-15,0 0 16,0-9-16,0-9 15,0-34 1,17-18-16,18-8 16,0 17-16,0 17 15,-1 18-15,10 0 16,-1 17 0,1 17-16,-10 9 0,-8 9 15,-8-1-15,-18 1 16,-9 8-16,-17 0 15,0-17 1,-17 0-16,-1 0 16,-8-17-16,26 0 15,9-9-15,17 0 16,0 0-16</inkml:trace>
  <inkml:trace contextRef="#ctx0" brushRef="#br1" timeOffset="-115030.04">7746 16376 0,'0'0'0,"0"0"0,0 0 16,0 0-16,0 0 15,0 0-15,-9 0 16,1 0-1,-10 0-15,-8 17 16,0 0-16,-9 1 16,1 16-16,-1 1 15,9-1-15,8 1 16,10 0-16,8-9 16,0 0-16,8-18 15,1 1 1,9 0-16,16-18 15,1-17-15,8 0 16,-8 0-16,-9 9 16,-8-1-16,-10 10 15,1 8-15,0 0 16,-9 0-16,8 17 16,1 9-1,8 9-15,1-1 16,-1 10-16,0-18 15,9-18-15,1 1 16,-1-18-16,-9 9 16</inkml:trace>
  <inkml:trace contextRef="#ctx0" brushRef="#br1" timeOffset="-114870.09">8119 16358 0,'0'0'0,"0"0"16,0 26-16,0 9 16,0 17-16,0 0 15,9-9-15,8-17 16,-8-17 0</inkml:trace>
  <inkml:trace contextRef="#ctx0" brushRef="#br1" timeOffset="-114728.61">8206 16029 0,'0'0'0,"0"0"0,0 9 16,9 8-16,8 0 15</inkml:trace>
  <inkml:trace contextRef="#ctx0" brushRef="#br1" timeOffset="-114361.86">8632 16280 0,'0'0'0,"0"0"16,0 0-16,0 0 15,0 0-15,-9 0 16,0 9 0,1 8-16,-10 18 15,1 8-15,17-8 16,0 8-16,9-8 16,-1-1-16,1 1 15,0-9-15,-1 0 16,1-9-16,0-8 15,-9 0-15,-9 8 16,0 0 0,-17 1-16,0 8 15,0-9-15,0 0 16,9-8-16,17-9 16,0 0-16</inkml:trace>
  <inkml:trace contextRef="#ctx0" brushRef="#br1" timeOffset="-113550.45">8006 16358 0,'0'0'0,"0"0"0,0 0 0,0 0 15,0 0-15,0 0 16,0 0 0,0 0-16,0 0 15,-8 0-15,-1 0 16,0 0-16,1 0 15,-1 18 1,9-1-16,0 9 0,0 0 16,9 0-16,-1 0 15,1 0 1,0-9-16,-9 0 16,0 1-16,-9-1 15,0 0-15,1 1 16,-10 8-16,1 0 15,8-18-15,9 1 16</inkml:trace>
  <inkml:trace contextRef="#ctx0" brushRef="#br1" timeOffset="-112514.35">11054 14063 0,'-8'0'0,"-1"9"15,0-9-15,1 0 16,8 0-16,0 0 15,0 0-15,0 0 16,17 0-16,18 17 16,34 0-16,44 1 15,35-1 1,34 0-16,9-8 0,35-9 16,43 9-1,-8-9-15,-1-9 16,27 0-16,-1 1 15,10-1-15,-36 9 16,18 0-16,9 0 16,-36 0-16,1-9 15,-17 9-15,-10-8 16,-25 8 0,-44 0-16,1 0 15,-1 0-15,-34 0 16,-18 0-16,-17 0 15,0-9 1,-27 9-16,-16-9 16,-18 1-16,-9-1 15,1 1-15,-18 8 16</inkml:trace>
  <inkml:trace contextRef="#ctx0" brushRef="#br1" timeOffset="-112276.17">16065 13630 0,'0'0'0,"0"0"0,0 0 15,35 9-15,25 8 16,19 18-16,16 17 16,9 0-16,-17 0 15,-26-9-15,-18 0 16,-17-8-16,-17 26 15,-44 25-15,-60 44 16,-96 43 0,-78 18-16,-148 60 15</inkml:trace>
  <inkml:trace contextRef="#ctx0" brushRef="#br1" timeOffset="-104367.05">17724 13180 0,'-9'0'0,"0"0"0,9 0 0,0 0 0,0 0 16,0 0-16,0 0 15,0 0-15,0 0 16,0 0-16,-8 8 15,-1 27-15,-9 17 16,-8 9-16,0 17 16,-8 17-1,16 26-15,1-8 16,17-9-16,0 0 16,17 8-16,1-25 15,-1-27-15,0 1 16,9-18-16,0-17 15,9 0-15,0-17 16,8-18-16,9-8 16,27-35-1,-10-17-15,1-18 16,-1-8-16,0-26 16,-8-9-16,0 8 15,-18 10-15,10-1 16,-19 9-16,-8 35 15,-17 8-15,0 27 16,-1 16 0,1 1-16,-9 8 15,0 1-15,0 8 16,0 0-16,0 0 16,-9 34-16,1 27 15,-1 34-15,0 9 16,1 18-16,8-1 15,17-9-15,0-16 16,9-10 0,9 10-16,0-27 15,0-9-15,8-16 16,9-10-16,-17-16 16</inkml:trace>
  <inkml:trace contextRef="#ctx0" brushRef="#br1" timeOffset="-103898.93">19226 12851 0,'0'0'0,"0"0"16,0 0-16,0 0 16,0 17-16,0 35 15,-9 78-15,0 60 16,-8 18-16,0 0 16,-1-61-16,1-8 15,8-26 1,9-36-16,0-25 15,0-17-15,0-18 16,0-8-16,0-9 16,9-9-16</inkml:trace>
  <inkml:trace contextRef="#ctx0" brushRef="#br1" timeOffset="-103484.75">19365 13258 0,'0'0'0,"0"0"0,0 0 0,0 0 16,8 0 0,10 0-16,-1 0 15,18 0-15,0 0 16,-1 0-16,-8 0 15,1 0-15,-1 0 16,-9 8-16,0 10 16,-8-1-1,0 18-15,-1 8 16,-8 9-16,0 0 16,0 9-16,0-1 15,0 1-15,9-18 16,8 0-16,1-17 15,-1 0-15,9 0 16,9-17-16,0 0 16,17-18-1,9-17-15,8-26 16,-17 0-16,-26 35 16</inkml:trace>
  <inkml:trace contextRef="#ctx0" brushRef="#br1" timeOffset="-103247.23">19964 13318 0,'0'0'0,"0"0"16,0 0-16,0 9 16,-9 17-16,1 17 15,-1 44-15,-17 34 16,0 18-16,0 8 15,8 0-15,1-52 16,17-34 0,0-26-16,17-1 15,18-8-15,-18-8 16</inkml:trace>
  <inkml:trace contextRef="#ctx0" brushRef="#br1" timeOffset="-102932.28">20233 13188 0,'0'0'0,"0"0"16,0 9-16,18 17 16,-1 17-16,0 9 15,18 0-15,17 0 16,18-8-1,-1-1-15,9 0 16,-8-17-16,-18 0 16,-9-17-16,-17-1 15,-8 1-15,-10 8 16,-8 18-16,-34 34 16,-36 18-16,-43 34 15,-17 9 1,17-35-16,26-17 15,35-26-15,43-34 16</inkml:trace>
  <inkml:trace contextRef="#ctx0" brushRef="#br1" timeOffset="-101797.85">17993 15674 0,'0'0'0,"0"0"0,0 0 16,0 0-16,0 0 15,8 17-15,10 18 16,-1 26-16,1 17 16,-10-18-16,-16 1 15,-1-18-15,0-17 16,9 0-1,0-9-15,0-8 16,0 0-16,0-1 16,0-16-16,18-10 15,-1-25-15,18-9 16,17-8-16,0 8 16,-9 8-16,1 10 15,-1 16-15,-17 1 16,0 8-1,0 9-15,-8 0 16,-1 9-16,0 8 16,-8 1-16,8 8 15,-8 8-15,0 10 16,-1-10-16,-8 10 16,9-19-16,-9 1 15,9 0 1,0-8-16,8-1 15,0-8-15,9-1 16,-8 1-16</inkml:trace>
  <inkml:trace contextRef="#ctx0" brushRef="#br1" timeOffset="-101385.14">18800 15908 0,'0'0'0,"0"0"15,0 0-15,0 9 0,18 8 16,16-8 0,19-1-16,7-16 15,10-18-15,-9 0 16,-1 0-16,-8-9 15,-8 0-15,-18 1 16,-17 16-16,-1 1 16,-16-9-1,-1 9-15,0 8 16,-17 9-16,-17 0 16,-1 17-16,1 18 15,8 0-15,0 8 16,18 18-16,8-1 15,9 1-15,18-18 16,17 0 0,17-17-16,26 0 15,26-8-15,-43-10 16</inkml:trace>
  <inkml:trace contextRef="#ctx0" brushRef="#br1" timeOffset="-100948.86">19582 15761 0,'0'0'0,"0"0"0,0 0 16,0 0-16,0 0 16,0 8-16,-9 10 15,1 8-15,-1 17 16,0 0-16,0 1 15,1-18 1,8 0-16,0-9 16,0-9-16,0 1 15,8-9-15,10-9 16,17-16-16,8-1 16,18 8-16,-9 1 15,-9 0-15,1 17 16,-1 0-16,1 8 15,-10 10-15,1-1 16,-9-8 0,0-1-16,-17 1 15,-1 0-15,1-1 16,0-8-16,0 9 16,-9-18-16,-9-34 15,-9-26-15,10-27 16,8 53-1</inkml:trace>
  <inkml:trace contextRef="#ctx0" brushRef="#br1" timeOffset="-100251.7">20659 15371 0,'0'0'0,"0"0"0,0 0 16,0 0-16,0 0 15,0 26-15,8 35 16,1 17-16,0 17 16,-1 9-1,-8-9-15,0-17 16,0-17-16,0-18 16,0-17-16,0-9 15,0-8-15,0-1 16,0 1-16,0-9 15,0-9-15,0 1 16,9-18 0,8 8-16,1-7 0,8 7 15,0 1 1,0 8-16,-9 9 16,1 0-16,-10 0 15,1 9-15,0 0 16,-1 8-16,-16 0 15,-1 0-15,0-8 16,1 8 0,-10 1-16,1-1 0,8-8 15,18-1 1</inkml:trace>
  <inkml:trace contextRef="#ctx0" brushRef="#br1" timeOffset="-99849.97">21310 15873 0,'0'0'0,"0"0"0,0 0 0,0 0 16,0 0-1,0 0-15,-9 0 16,-8 0-16,-9 0 16,-9 18-16,0-1 15,1 9-15,-1 0 16,9 0-16,8 8 15,1-8 1,17 0-16,0 0 16,9-8-16,-1-10 15,10 1-15,-1-9 16,18-9-16,-9 1 16,0-10-16,0 1 15,-9 8-15,-8 1 16,0 8-16,0 0 15,-1 0 1,1 0-16,0 0 16,8 17-16,0 0 15,1 1-15,8 8 16,0-18-16,-9 1 16,9 0-16,-17-9 15</inkml:trace>
  <inkml:trace contextRef="#ctx0" brushRef="#br1" timeOffset="-93300.62">21900 15873 0,'0'0'0,"0"0"0,0 0 15,0 0-15,0 0 16,0 0-16,0 0 16,0 0-1,-8 0-15,-1 0 16,0 0-16,-8 0 16,-9 0-16,9 0 15,-1 9-15,-8 8 16,9 9-16,-1 0 15,10 0-15,8 0 16,0-9 0,0 9-16,8 0 15,1-8-15,-9-1 16,0-8-16,0-1 16,0 10-16,-9-1 15,1 0-15,-1-8 16,0 8-16,1-8 15,8 0-15,0-9 16</inkml:trace>
  <inkml:trace contextRef="#ctx0" brushRef="#br1" timeOffset="-93110.66">22170 16055 0,'0'0'0,"0"0"0,0 0 0,-9 17 16,0 18-16,1 8 16,8-8-16,0-9 15,0 0-15,0-17 16,8-9-16,-8 0 16</inkml:trace>
  <inkml:trace contextRef="#ctx0" brushRef="#br1" timeOffset="-92981.1">22178 15587 0,'0'0'0,"0"0"0,0 0 15,0 0-15,0 18 16,18-1 0,-1 9-16,0-9 15</inkml:trace>
  <inkml:trace contextRef="#ctx0" brushRef="#br1" timeOffset="-92617.25">22804 15839 0,'0'0'0,"0"0"0,0 0 15,0 0-15,0 0 16,0 0-16,-9 0 16,0 0-16,1 0 15,-10 8-15,1 10 16,-1 16 0,1 10-16,0-1 15,17 0-15,0 0 16,8 1-16,10-1 15,-1-17-15,-8 0 16,-1-17-16,1-1 16,-9 1-16,-9 8 15,-25 1 1,-27 8-16,18-18 16</inkml:trace>
  <inkml:trace contextRef="#ctx0" brushRef="#br1" timeOffset="-92048.62">21379 13526 0,'-8'-8'0,"-1"-1"0,0 0 16,1 9-16,8 0 16,0 0-16,0 0 15,0 0-15,0 0 16,8 0-16,10-8 16,8 8-16,9 0 15,8 0-15,0 0 16,1 0-1,8 0-15,0 8 16,-26-8-16</inkml:trace>
  <inkml:trace contextRef="#ctx0" brushRef="#br1" timeOffset="-91863.4">21362 13699 0,'0'0'0,"0"0"0,0 0 16,0 0-16,0 0 16,17 0-16,1 9 15,34 0-15,17-9 16,18-9-16,-35 0 16</inkml:trace>
  <inkml:trace contextRef="#ctx0" brushRef="#br1" timeOffset="-91063.18">22699 12236 0,'0'0'0,"0"0"16,0 26-16,0 34 16,0 36-16,-8 16 15,8 10-15,0-10 16,8-17-16,-8-60 15</inkml:trace>
  <inkml:trace contextRef="#ctx0" brushRef="#br1" timeOffset="-90836.08">22256 13223 0,'0'0'0,"0"0"0,0 0 0,0 0 16,18 0-16,-1 0 16,35 9-16,35-1 15,0-8-15,9-8 16,-10-1-16,-7 9 16,-1-9-1,-35 1-15</inkml:trace>
  <inkml:trace contextRef="#ctx0" brushRef="#br1" timeOffset="-90603.17">22456 13596 0,'0'0'0,"0"0"16,0 0-16,18 0 15,25 8-15,18 1 16,8-1-16,18-8 16,9-8-16,-1-1 15,-8 1-15,-26-1 16,-27 9-16,-7 0 16,-19 0-1</inkml:trace>
  <inkml:trace contextRef="#ctx0" brushRef="#br1" timeOffset="-90170.84">22586 13673 0,'0'0'0,"0"0"0,0 0 15,0 0-15,0 0 16,0 18-16,0 16 15,0 10-15,0 16 16,0 10-16,9 16 16,-9-8-16,-9-17 15,1-1 1,8-25-16,0-9 16,0-9-16,0-8 15,0 0-15,0-1 16,0-8-16,0 0 15,-9-8-15,-8-1 16,-1-8-16,10 8 16,-1 0-1,0 9-15,1 0 16,-1 0-16,-17 18 16,9-10-16,-1 10 15,1-10-15,-1 1 16,10 0-16,8-1 15,0-8-15,0 0 16,0 0 0</inkml:trace>
  <inkml:trace contextRef="#ctx0" brushRef="#br1" timeOffset="-89865.94">22734 13985 0,'0'0'0,"0"0"0,0 0 16,0 0-16,9 0 15,8 9 1,1 0-16,8-1 16,0 1-16,0 0 15,-9-1-15,-8 1 16,-1 8-16,-8 1 16,-8 7-16,-1 10 15,0-9-15,1 0 16,-10 0-16,10-9 15,-1 1 1,9-1-16,0 0 16,9 1-16,8-1 15,18-8-15,17 8 16,26-8-16,-43-1 16</inkml:trace>
  <inkml:trace contextRef="#ctx0" brushRef="#br1" timeOffset="-89430.7">23698 12522 0,'0'-9'0,"0"0"0,0-8 15,0 0-15,0 8 16,0 0-16,0 1 16,0 8-16,0 0 15,0 8 1,-9 27-16,-17 60 15,-17 52-15,-1 18 16,10 17-16,-1 17 16,18-8-16,-1-1 15,27-34-15,8-17 16,18-18 0,17-26-16,0-17 15,0-26-15,18-17 16,17-18-16,-44-8 15</inkml:trace>
  <inkml:trace contextRef="#ctx0" brushRef="#br1" timeOffset="-89153.56">24341 12548 0,'0'0'0,"0"0"0,0 0 16,0 8-16,0 18 15,8 26-15,1 35 16,-9-1-16,0-16 15,0-10-15,9-16 16,17-18-16,-9-9 16</inkml:trace>
  <inkml:trace contextRef="#ctx0" brushRef="#br1" timeOffset="-88953.32">25122 12695 0,'0'0'0,"0"0"15,0 8-15,0 44 16,-9 26-16,1 9 16,-10 26-16,1 8 15,0-9-15,8-68 16</inkml:trace>
  <inkml:trace contextRef="#ctx0" brushRef="#br1" timeOffset="-88714.11">24176 13734 0,'0'0'0,"0"0"16,0 0-16,0 0 16,0 17-16,8 9 15,1 18-15,0-1 16,-9 0-16,-9 9 16,9-8-16,-9-1 15,9-26 1</inkml:trace>
  <inkml:trace contextRef="#ctx0" brushRef="#br1" timeOffset="-88512.12">24671 13907 0,'0'0'0,"0"0"15,0 0-15,0 0 16,0 0-16,17 0 16,9 0-16,35 0 15,-26 0-15</inkml:trace>
  <inkml:trace contextRef="#ctx0" brushRef="#br1" timeOffset="-88319.8">25339 13691 0,'0'0'0,"0"0"0,0 0 15,0 17-15,-8 18 16,-1 25 0,9 10-16,-9 8 15,18 26-15,0-1 16,-9-59-16</inkml:trace>
  <inkml:trace contextRef="#ctx0" brushRef="#br1" timeOffset="-87967.32">25409 12478 0,'0'0'0,"0"0"0,0 0 16,0 0-16,17 18 16,9 16-16,9 18 15,26 35-15,8 17 16,1 26-16,-1 26 15,-17 34-15,-17 18 16,-18 17-16,-25 9 16,-18-18-1,-9-42-15,-9-18 16,1-35-16,8-35 16,0-16-16,9-36 15,18-25-15</inkml:trace>
  <inkml:trace contextRef="#ctx0" brushRef="#br1" timeOffset="-87220.74">26433 12409 0,'0'0'0,"0"0"16,-8 26-16,-10 35 16,-16 60-1,-10 61-15,1 34 16,8 9-16,9 1 15,9-10-15,17-8 16,8-9-16,18-43 16,9-26-16,8-17 15,1-27-15,8-34 16,0-17 0,18-18-16,-18-17 15</inkml:trace>
  <inkml:trace contextRef="#ctx0" brushRef="#br1" timeOffset="-86782.78">27232 12548 0,'0'0'0,"0"0"15,0 0-15,18 17 16,-1 18-16,0 34 16,-8 17-16,-18 10 15,-8-10 1,-9-16-16,0-10 16,-18 1-16,-8-9 15,0-18-15,18-25 16,-1 0-16,17-9 15,1-9-15,0 0 16,-1 1-16,10-10 16,8 1-1,0 0-15,0-1 16,17 1-16,0 0 16,1 8-16,-1 9 15,9 0-15,9 18 16,0-1-16,-9 17 15,8 1-15,-8 8 16,1 9 0,-10-17-16</inkml:trace>
  <inkml:trace contextRef="#ctx0" brushRef="#br1" timeOffset="-86187.62">26850 14730 0,'0'0'0,"0"0"16,0 0-16,0 9 15,0-1-15,0-8 16,0 0-16,0 0 15,0 0 1,0 0-16,0-8 16,9-27-16,8-43 15,27-52-15,16-17 16,-16 34 0,-1 35-16,1 18 15,-10 8-15,1 17 16,-9 9-16,0 9 15,0 0-15,0 8 16,-8 9-16,-10 0 16,1 0-16,0 0 15,-9 17-15,-9 1 16,0-1-16,1 0 16,-1 1-1,0-1-15,9 0 16,0 9-16,0 0 15,9 0-15,8 0 16,1 9-16,-10-9 16,1 0-16,0-9 15,0 0-15,-18 1 16,0-1 0,-26 0-16,-8-8 15,-18 0-15,-17-9 16,9-26-16,43 0 15</inkml:trace>
  <inkml:trace contextRef="#ctx0" brushRef="#br1" timeOffset="-85820.33">27571 12634 0,'0'0'0,"0"0"15,0 0-15,17 18 16,18 42 0,17 44-16,-8 43 15,8 35-15,-18 43 16,-25 9-16,-26 0 16,-35-9-16,-18-26 15,-17-25-15,-8-36 16,60-86-16</inkml:trace>
  <inkml:trace contextRef="#ctx0" brushRef="#br1" timeOffset="-85404.36">28405 13457 0,'0'0'0,"0"0"0,-9 0 16,-8 9-16,-1-1 16,9 1-16</inkml:trace>
  <inkml:trace contextRef="#ctx0" brushRef="#br1" timeOffset="-85196.55">28318 13422 0,'0'0'0,"0"-8"0,0-1 0,0 0 16,0 1-1,0-1-15,0 0 16,0 9-16,0 0 16,8-8-16,10-1 15,25 0-15,18-8 16,17 0 0,9-9-16,9 8 15,-10 1-15,-7 8 16,-27 1-16,-35 8 15</inkml:trace>
  <inkml:trace contextRef="#ctx0" brushRef="#br1" timeOffset="-84992.22">28448 13647 0,'0'0'0,"0"0"15,0 0-15,0 0 16,0 0-16,17 0 16,18 9-16,26-9 15,26-9-15,17 1 16,-43-1 0</inkml:trace>
  <inkml:trace contextRef="#ctx0" brushRef="#br1" timeOffset="-84252.97">29568 12643 0,'0'0'0,"0"0"15,0 17-15,0 18 16,0 34-16,9 18 16,-9-9-16,0-18 15,0-25-15,0-18 16</inkml:trace>
  <inkml:trace contextRef="#ctx0" brushRef="#br1" timeOffset="-84035.52">29264 13474 0,'0'0'0,"0"0"0,0 0 16,0 0-16,9 0 16,17 0-16,35 0 15,17-8 1,26-1-16,0 0 15,-8 1-15,-35 8 16,-27 8-16,-16 1 16</inkml:trace>
  <inkml:trace contextRef="#ctx0" brushRef="#br1" timeOffset="-83837.74">29299 13881 0,'0'0'0,"0"0"16,9 0-16,17 0 15,26 9-15,26 0 16,35-9 0,8-9-16,-16 0 15,-1 9-15,-43 9 16</inkml:trace>
  <inkml:trace contextRef="#ctx0" brushRef="#br1" timeOffset="-83369.13">29447 13977 0,'0'0'0,"0"0"15,0 0-15,0 0 16,0 17-16,0 0 16,8 27-1,-8 25-15,-8 17 16,-1 10-16,0-10 16,1 10-16,-1-27 15,0-17-15,9-18 16,0-8-16,0 0 15,0-17-15,0 0 16,0-9 0,0-9-16,-8-8 15,-1-9-15,0 0 16,0 8-16,1 1 16,8 0-16,-9 8 15,0 9-15,1 0 16,-10 0-16,1 0 15,-9 17-15,9 1 16,-1-1 0,1-8-16,-1-1 15,10 1-15,-1-18 16,9 9-16</inkml:trace>
  <inkml:trace contextRef="#ctx0" brushRef="#br1" timeOffset="-83037.34">29586 14254 0,'0'0'0,"0"0"0,0 0 16,17 8-16,9 10 16,9-1-1,-1 0-15,10 1 16,-18-1-16,0-8 15,-17 8-15,-1 0 16,-8 1-16,-8-1 16,-1 0-16,0-8 15,1 0-15,-1-1 16,0 1-16,9 0 16,0-1-16,0 1 15,0 0-15,18 8 16,25-8-1,18-1-15,60-25 16,1 0-16,-87 8 16</inkml:trace>
  <inkml:trace contextRef="#ctx0" brushRef="#br1" timeOffset="-82667.05">30576 12764 0,'0'0'0,"0"0"0,0 0 15,0 0-15,-9 9 16,0 34-16,-8 35 16,-9 61-1,-18 42-15,1 27 0,8 17 16,9 9 0,17-17-16,9-35 15,18-18-15,17-25 16,-1-27-16,27-16 15,0-27-15,8-43 16,-34-17-16</inkml:trace>
  <inkml:trace contextRef="#ctx0" brushRef="#br1" timeOffset="-82087.42">31314 13067 0,'0'0'0,"0"0"0,0 0 16,8 18-1,1 25-15,0 17 16,-1 1-16,-16 0 16,-1-9-1,-17-9-15,0 0 0,0-8 16,0-9-16,0-9 15,8-8 1,1 0-16,0-18 16,-1 0-16,-8-17 15,9-17-15,8-9 16,9 17-16,0 1 16,0 16-16,0 1 15,9 8 1,0 1-16,8 8 15,9 0-15,9 17 16,-1 9-16,10 9 16,-1-1-16,-8 1 15,0 0-15,-9-9 16,0 0-16,0-18 16,0 1-16,-17 0 15</inkml:trace>
  <inkml:trace contextRef="#ctx0" brushRef="#br1" timeOffset="-81918.27">31470 13405 0,'0'0'0,"0"0"0,0 0 15,0 0-15,17 0 16,9 0-16,18 0 15,8-9-15,-9 9 16,-25 9-16</inkml:trace>
  <inkml:trace contextRef="#ctx0" brushRef="#br1" timeOffset="-81721.17">31670 13188 0,'0'0'0,"0"0"16,0 0 0,0 9-16,0 17 0,0 26 15,0 9-15,0 8 16,0-8 0,17 17-16,0-26 15</inkml:trace>
  <inkml:trace contextRef="#ctx0" brushRef="#br1" timeOffset="-81168.2">31757 13942 0,'0'0'0,"0"0"15,0 0-15,0 0 16,0 0-16,0 0 15,0 0-15,0 0 16,0-9-16,0 1 16,8-27-16,10-17 15,8-17 1,8-27-16,27-16 16,0-1-16,0 18 15,-1 17-15,1 17 16,0 9-16,-9 18 15,-8-1-15,-10 18 16,-16 0-16,-10 17 16,1 0-1,-9 0-15,-9 8 16,1 10-16,-18 8 16,0 8-16,0 1 15,8-1-15,1 1 16,8-9-16,9 0 15,0 9-15,17-9 16,1 0 0,-1 0-16,-8-9 15,0 0-15,-1-8 16,-8 0-16,-8-1 16,-1 1-16,-17 0 15,-9 8-15,0-8 16,1-1-16,16-8 15,10 0-15,8 0 16,0 0 0</inkml:trace>
  <inkml:trace contextRef="#ctx0" brushRef="#br1" timeOffset="-79654.24">31079 14150 0,'0'0'0,"0"0"0,9 17 15,0 0 1,-1 18-16,1 17 16,0-9-16,-9 1 15,-9 8-15,-17 0 16,-9 0-16,9-9 16,-9-17-16,9 0 15,0-18 1,9 1-16,0 0 15,-1-9-15,9-9 16,9-8-16,0-9 16,9 0-16,9 0 15,-10 9-15,1-1 16,0 10-16,8 8 16,0 0-16,1 0 15,-10 8 1,10 18-16,-1 9 15,-8 8-15,-1-17 16,27 9-16,0-9 16</inkml:trace>
  <inkml:trace contextRef="#ctx0" brushRef="#br1" timeOffset="-79487.35">31235 14548 0,'0'0'0,"0"0"16,0 0-16,9 0 16,9 0-16,25 9 15,18-9-15,17-9 16,9-8 0,-53 17-16</inkml:trace>
  <inkml:trace contextRef="#ctx0" brushRef="#br1" timeOffset="-78935">31600 15198 0,'0'0'0,"0"0"0,0 0 16,0 0-16,0 0 15,0 0-15,0 0 16,0-9-16,0-8 16,18-18-1,-1-34-15,18-26 16,17-27 0,9-8-16,-1 18 0,1 34 15,-9 17-15,-8 9 16,-1 18-16,0 16 15,-8 1 1,-9 8-16,0 9 0,-17 0 16,0 9-1,-1 8-15,-16 1 16,-1 8-16,-8 0 16,-1 0-16,1 0 15,8 0-15,1-9 16,8 9-1,0-9-15,17 0 0,0 9 16,1-8 0,-10-1-16,1-8 15,0-1-15,-1 1 16,-16 0-16,-1-1 16,-17 1-16,0 0 15,-18-1-15,1 1 16,8-9-16,18-9 15</inkml:trace>
  <inkml:trace contextRef="#ctx0" brushRef="#br1" timeOffset="-71705.1">32234 12703 0,'0'0'0,"0"0"0,0 0 0,0 0 15,0 0 1,0 0-16,9 0 15,-1 9-15,10 0 16,-1 8-16,18 0 16,8 1-16,-8 8 15,0 8-15,0 10 16,8-1-16,-8 0 16,8 9-1,-8 9-15,0 8 16,-1 18-16,10 17 15,-18-9-15,-9 18 16,1 16-16,-18 1 16,0 26-16,-9 17 15,-8-17-15,-10 0 16,-16-9 0,-9-8-16,-26 8 15,-35 9-15,26-52 16,52-69-16</inkml:trace>
  <inkml:trace contextRef="#ctx0" brushRef="#br2" timeOffset="-67170.16">30888 13526 0,'0'0'0,"0"-8"0,0-1 15,0 0-15,0 1 16,0 8-16,0 0 16,0 0-1,0 0-15,-9 0 16,1 0-16,-1 0 15,0 0-15,-17 0 16,0 17-16,0 0 16,0 1-16,-17 16 15,-1 9-15,1 9 16,0 18 0,-10-1-16,1 9 15,0 9-15,0 8 16,17-17-16,-8-9 15,0 18-15,-10 8 16,1 0-16,9 9 16,-1-9-16,1 1 15,0 8-15,-1-9 16,1 0 0,-1-8-16,18-18 15,-8-8-15,-1-18 16,18-17-16,-1 0 15,9-17-15,9-1 16,0-8-16</inkml:trace>
  <inkml:trace contextRef="#ctx0" brushRef="#br2" timeOffset="-66839.44">29525 15310 0,'0'0'0,"0"0"0,0 0 16,0 0-16,0 0 15,0 0-15,0 0 16,0 18-16,8 8 15,10 8-15,-1 10 16,1-1 0,-1 0-16,9-17 15,0 0-15,0-17 16,0-1-16,26-25 16,44-26-16,-35 17 15</inkml:trace>
  <inkml:trace contextRef="#ctx0" brushRef="#br2" timeOffset="-65689.4">28882 15674 0,'0'0'15,"0"0"-15,0 0 0,0 17 16,-8 27 0,-1 25-16,-9 18 15,10-18-15,-1 9 16,0-9-16,9-26 16,0-17-16,0 0 15,0-17-15,9 0 16,8-9-1,-8 0-15</inkml:trace>
  <inkml:trace contextRef="#ctx0" brushRef="#br2" timeOffset="-65488.98">29030 15969 0,'0'0'0,"0"0"0,0 0 16,0 0-1,17 0-15,9 0 16,18 0-16,25-9 16,1 0-16,-10 1 15,1 8-15,-17-9 16,-18-8-16,-18 17 16</inkml:trace>
  <inkml:trace contextRef="#ctx0" brushRef="#br2" timeOffset="-65257.16">29334 15709 0,'0'0'0,"0"0"0,0 0 0,0 8 16,0 10-16,0 34 15,0 17 1,-9 18-16,9-10 15,-9-16-15,9-9 16,0-17-16,0-9 16,0-18-16,18 1 15,-10-9 1</inkml:trace>
  <inkml:trace contextRef="#ctx0" brushRef="#br2" timeOffset="-64966.99">29620 15830 0,'0'0'0,"0"0"15,0 0-15,0 0 16,18 17-16,16 1 16,1 8-1,17 8-15,-8-8 16,-1 0-16,-17-8 15,0-10-15,-17 1 16,0-1-16,-1 10 16,-16 8-16,-10 8 15,-25 18 1,-9 0-16,-9 0 16,26-34-16,18-10 15,17-8-15</inkml:trace>
  <inkml:trace contextRef="#ctx0" brushRef="#br2" timeOffset="-64156.44">32060 14825 0,'0'0'0,"0"0"0,0 0 16,0 0-16,18 0 15,-1 18 1,18-1-16,0 9 15,8 17-15,27 18 16,-1 0-16,0 8 16,-8-9-16,0 1 15,-18-9-15,-8 17 16,-9 1-16,-8-1 16,-10 0-16,1 0 15,-9-8 1,-9 8-16,1-8 15,-1-9-15,9-17 16,0-1-16,0-16 16</inkml:trace>
  <inkml:trace contextRef="#ctx0" brushRef="#br2" timeOffset="-63887.71">32373 15769 0,'0'0'15,"0"0"-15,0 0 16,17 18-16,9 8 16,9 8-16,9 10 15,-1-1-15,0-8 16,-8-9-16,-9-1 15,0-7-15,-8-10 16,-1 1-16,0 0 16,27-35-16,25-35 15,-17 18-15</inkml:trace>
  <inkml:trace contextRef="#ctx0" brushRef="#br2" timeOffset="-63418.65">32034 16159 0,'0'0'0,"0"0"16,0 0-16,0 17 15,0 9-15,9 26 16,0 26 0,-9-8-16,0-1 15,0 0-15,0-26 0,0-8 16,0-9-1,0-17-15,8-1 16,1-8-16,0 0 16</inkml:trace>
  <inkml:trace contextRef="#ctx0" brushRef="#br2" timeOffset="-63258.51">32286 16514 0,'0'0'0,"0"0"0,0 0 16,0 0-16,9 0 16,17 0-16,43-17 15,-25 0-15</inkml:trace>
  <inkml:trace contextRef="#ctx0" brushRef="#br2" timeOffset="-62938.12">32616 16315 0,'0'0'0,"0"0"0,0 0 16,0 0-1,0 0-15,0 0 16,18 17-16,-1 1 15,26 16-15,18 1 16,9 0-16,8-1 16,-17 1-16,-9-9 15,-9 0-15,-17-9 16,-17 0 0,-1 1-16,-25 25 0,-44 44 15,-52 17 1,-17-18-16,-26-25 15,-226 51-15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6, 2025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0F31-01ED-4810-AC78-3ED4F7C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C7F6-C7BF-407D-8F80-041D9530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6BB8-04DC-4A67-8BFC-B4E39D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11170-AEBB-4284-AB8E-6884A0FE4E16}"/>
              </a:ext>
            </a:extLst>
          </p:cNvPr>
          <p:cNvSpPr txBox="1"/>
          <p:nvPr/>
        </p:nvSpPr>
        <p:spPr>
          <a:xfrm>
            <a:off x="1097280" y="1737360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Adjoint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32223A-8CC6-4825-87EE-AAA9ED9193B6}"/>
                  </a:ext>
                </a:extLst>
              </p:cNvPr>
              <p:cNvSpPr txBox="1"/>
              <p:nvPr/>
            </p:nvSpPr>
            <p:spPr>
              <a:xfrm>
                <a:off x="1371599" y="2057400"/>
                <a:ext cx="1533136" cy="5611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32223A-8CC6-4825-87EE-AAA9ED919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057400"/>
                <a:ext cx="1533136" cy="561116"/>
              </a:xfrm>
              <a:prstGeom prst="rect">
                <a:avLst/>
              </a:prstGeom>
              <a:blipFill>
                <a:blip r:embed="rId2"/>
                <a:stretch>
                  <a:fillRect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4A899D-9B45-4C33-AA1D-4713CA7E47AC}"/>
                  </a:ext>
                </a:extLst>
              </p:cNvPr>
              <p:cNvSpPr/>
              <p:nvPr/>
            </p:nvSpPr>
            <p:spPr>
              <a:xfrm>
                <a:off x="1512827" y="2797913"/>
                <a:ext cx="942501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4A899D-9B45-4C33-AA1D-4713CA7E4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27" y="2797913"/>
                <a:ext cx="942501" cy="376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FFC6265-5661-4A2F-8A98-EC82D74B7A75}"/>
              </a:ext>
            </a:extLst>
          </p:cNvPr>
          <p:cNvSpPr/>
          <p:nvPr/>
        </p:nvSpPr>
        <p:spPr>
          <a:xfrm>
            <a:off x="1097280" y="2382319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Self-</a:t>
            </a:r>
            <a:r>
              <a:rPr lang="en-US" b="1" dirty="0" err="1"/>
              <a:t>Adjoint</a:t>
            </a:r>
            <a:r>
              <a:rPr lang="en-US" b="1" dirty="0"/>
              <a:t> (Hermitian) Matrices, real eigenvalues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EA9C2-C82E-4280-84D1-A8A1D9B93883}"/>
              </a:ext>
            </a:extLst>
          </p:cNvPr>
          <p:cNvSpPr txBox="1"/>
          <p:nvPr/>
        </p:nvSpPr>
        <p:spPr>
          <a:xfrm>
            <a:off x="1041341" y="3162878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Unitary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FB6E18-89D8-4267-A90D-AE975E80E932}"/>
                  </a:ext>
                </a:extLst>
              </p:cNvPr>
              <p:cNvSpPr txBox="1"/>
              <p:nvPr/>
            </p:nvSpPr>
            <p:spPr>
              <a:xfrm>
                <a:off x="714489" y="3792998"/>
                <a:ext cx="3048000" cy="577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/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FB6E18-89D8-4267-A90D-AE975E80E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89" y="3792998"/>
                <a:ext cx="3048000" cy="5776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7E655E-7D09-41F2-B103-9726EA389007}"/>
                  </a:ext>
                </a:extLst>
              </p:cNvPr>
              <p:cNvSpPr/>
              <p:nvPr/>
            </p:nvSpPr>
            <p:spPr>
              <a:xfrm>
                <a:off x="1512827" y="4872955"/>
                <a:ext cx="3558025" cy="1010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𝑛𝑒𝑤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7E655E-7D09-41F2-B103-9726EA389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827" y="4872955"/>
                <a:ext cx="3558025" cy="1010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D031E3AA-4D19-4431-96D3-EE51D03BBB90}"/>
              </a:ext>
            </a:extLst>
          </p:cNvPr>
          <p:cNvSpPr/>
          <p:nvPr/>
        </p:nvSpPr>
        <p:spPr>
          <a:xfrm>
            <a:off x="1173481" y="4495800"/>
            <a:ext cx="462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Construction of Unitary Transformation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16BBB2-03FE-4A62-8421-734CA9CDE847}"/>
                  </a:ext>
                </a:extLst>
              </p:cNvPr>
              <p:cNvSpPr txBox="1"/>
              <p:nvPr/>
            </p:nvSpPr>
            <p:spPr>
              <a:xfrm>
                <a:off x="4544270" y="3759995"/>
                <a:ext cx="1467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16BBB2-03FE-4A62-8421-734CA9CDE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70" y="3759995"/>
                <a:ext cx="1467581" cy="276999"/>
              </a:xfrm>
              <a:prstGeom prst="rect">
                <a:avLst/>
              </a:prstGeom>
              <a:blipFill>
                <a:blip r:embed="rId6"/>
                <a:stretch>
                  <a:fillRect l="-2075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2161DA5-2FC2-4128-8CB6-E23951DD56B8}"/>
              </a:ext>
            </a:extLst>
          </p:cNvPr>
          <p:cNvSpPr txBox="1"/>
          <p:nvPr/>
        </p:nvSpPr>
        <p:spPr>
          <a:xfrm>
            <a:off x="7153609" y="3745057"/>
            <a:ext cx="26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conserved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22688-B1BF-4E34-B7CE-F719E9AF8E2B}"/>
                  </a:ext>
                </a:extLst>
              </p:cNvPr>
              <p:cNvSpPr/>
              <p:nvPr/>
            </p:nvSpPr>
            <p:spPr>
              <a:xfrm>
                <a:off x="8001668" y="5168613"/>
                <a:ext cx="65242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522688-B1BF-4E34-B7CE-F719E9AF8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668" y="5168613"/>
                <a:ext cx="652423" cy="391582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3E2B3A-6887-4259-9629-FAD8BB460C81}"/>
                  </a:ext>
                </a:extLst>
              </p:cNvPr>
              <p:cNvSpPr/>
              <p:nvPr/>
            </p:nvSpPr>
            <p:spPr>
              <a:xfrm>
                <a:off x="6013427" y="5210148"/>
                <a:ext cx="723531" cy="376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3E2B3A-6887-4259-9629-FAD8BB460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427" y="5210148"/>
                <a:ext cx="723531" cy="376450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9EE0F20-3436-4DD2-BA18-BA1BD1236DE7}"/>
              </a:ext>
            </a:extLst>
          </p:cNvPr>
          <p:cNvSpPr txBox="1"/>
          <p:nvPr/>
        </p:nvSpPr>
        <p:spPr>
          <a:xfrm>
            <a:off x="8522970" y="5193588"/>
            <a:ext cx="26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Old basis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3CD27-3A14-4CA5-A50F-DDCFD57D5A4D}"/>
              </a:ext>
            </a:extLst>
          </p:cNvPr>
          <p:cNvSpPr txBox="1"/>
          <p:nvPr/>
        </p:nvSpPr>
        <p:spPr>
          <a:xfrm>
            <a:off x="6590931" y="5213707"/>
            <a:ext cx="26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New basis</a:t>
            </a:r>
          </a:p>
        </p:txBody>
      </p:sp>
    </p:spTree>
    <p:extLst>
      <p:ext uri="{BB962C8B-B14F-4D97-AF65-F5344CB8AC3E}">
        <p14:creationId xmlns:p14="http://schemas.microsoft.com/office/powerpoint/2010/main" val="177220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CE02-96B6-4478-8B5A-AD1B9EC0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7ECFD-FA80-4078-B8E9-F278F374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58B63-4618-43D8-8788-40725D9D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BD4C4-DFBD-47A2-8E3B-E49C01E7758C}"/>
              </a:ext>
            </a:extLst>
          </p:cNvPr>
          <p:cNvSpPr txBox="1"/>
          <p:nvPr/>
        </p:nvSpPr>
        <p:spPr>
          <a:xfrm>
            <a:off x="1125855" y="1762273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Projection Operator/ Projector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C3831E-DA6E-4EC0-93EF-D5FB6B2C7A9D}"/>
                  </a:ext>
                </a:extLst>
              </p:cNvPr>
              <p:cNvSpPr/>
              <p:nvPr/>
            </p:nvSpPr>
            <p:spPr>
              <a:xfrm>
                <a:off x="1496042" y="2363513"/>
                <a:ext cx="1439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C3831E-DA6E-4EC0-93EF-D5FB6B2C7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2" y="2363513"/>
                <a:ext cx="1439689" cy="369332"/>
              </a:xfrm>
              <a:prstGeom prst="rect">
                <a:avLst/>
              </a:prstGeom>
              <a:blipFill>
                <a:blip r:embed="rId2"/>
                <a:stretch>
                  <a:fillRect t="-121667" r="-13924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3450AF-E353-416E-8BCF-F3A2F0B19E7C}"/>
                  </a:ext>
                </a:extLst>
              </p:cNvPr>
              <p:cNvSpPr txBox="1"/>
              <p:nvPr/>
            </p:nvSpPr>
            <p:spPr>
              <a:xfrm>
                <a:off x="3379140" y="2282967"/>
                <a:ext cx="3250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Project any vector to vector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3450AF-E353-416E-8BCF-F3A2F0B1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40" y="2282967"/>
                <a:ext cx="3250259" cy="369332"/>
              </a:xfrm>
              <a:prstGeom prst="rect">
                <a:avLst/>
              </a:prstGeom>
              <a:blipFill>
                <a:blip r:embed="rId3"/>
                <a:stretch>
                  <a:fillRect l="-1501" t="-121667" r="-12570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0231B-00A2-45C9-BF82-A5A76FA9579F}"/>
                  </a:ext>
                </a:extLst>
              </p:cNvPr>
              <p:cNvSpPr txBox="1"/>
              <p:nvPr/>
            </p:nvSpPr>
            <p:spPr>
              <a:xfrm>
                <a:off x="6934200" y="1990964"/>
                <a:ext cx="2632710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0231B-00A2-45C9-BF82-A5A76FA95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990964"/>
                <a:ext cx="2632710" cy="661335"/>
              </a:xfrm>
              <a:prstGeom prst="rect">
                <a:avLst/>
              </a:prstGeom>
              <a:blipFill>
                <a:blip r:embed="rId4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2505630-9CE6-4353-8163-8058209E4EDB}"/>
              </a:ext>
            </a:extLst>
          </p:cNvPr>
          <p:cNvSpPr txBox="1"/>
          <p:nvPr/>
        </p:nvSpPr>
        <p:spPr>
          <a:xfrm>
            <a:off x="1102802" y="3493911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353EF8-27AE-45BD-BF46-1095DF981A33}"/>
                  </a:ext>
                </a:extLst>
              </p:cNvPr>
              <p:cNvSpPr/>
              <p:nvPr/>
            </p:nvSpPr>
            <p:spPr>
              <a:xfrm>
                <a:off x="6406794" y="3352800"/>
                <a:ext cx="4774286" cy="1931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16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353EF8-27AE-45BD-BF46-1095DF981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794" y="3352800"/>
                <a:ext cx="4774286" cy="19318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D3BE8-773F-4506-9372-BA675D9685E4}"/>
                  </a:ext>
                </a:extLst>
              </p:cNvPr>
              <p:cNvSpPr txBox="1"/>
              <p:nvPr/>
            </p:nvSpPr>
            <p:spPr>
              <a:xfrm>
                <a:off x="303696" y="4082825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D3BE8-773F-4506-9372-BA675D968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96" y="4082825"/>
                <a:ext cx="4800600" cy="276999"/>
              </a:xfrm>
              <a:prstGeom prst="rect">
                <a:avLst/>
              </a:prstGeom>
              <a:blipFill>
                <a:blip r:embed="rId6"/>
                <a:stretch>
                  <a:fillRect t="-177778" b="-26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CD0185A-5CEC-44A5-AF95-EC7FA93DC168}"/>
              </a:ext>
            </a:extLst>
          </p:cNvPr>
          <p:cNvSpPr txBox="1"/>
          <p:nvPr/>
        </p:nvSpPr>
        <p:spPr>
          <a:xfrm>
            <a:off x="5070429" y="3401317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Bell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AF44-4DBD-4350-BA11-7DFC2C66858B}"/>
              </a:ext>
            </a:extLst>
          </p:cNvPr>
          <p:cNvSpPr txBox="1"/>
          <p:nvPr/>
        </p:nvSpPr>
        <p:spPr>
          <a:xfrm>
            <a:off x="1125855" y="4957673"/>
            <a:ext cx="855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Trace of Matrix (next topic)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78ACE-AE81-441E-B4A2-1993B4E616EB}"/>
                  </a:ext>
                </a:extLst>
              </p:cNvPr>
              <p:cNvSpPr txBox="1"/>
              <p:nvPr/>
            </p:nvSpPr>
            <p:spPr>
              <a:xfrm>
                <a:off x="2678596" y="5243443"/>
                <a:ext cx="157017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378ACE-AE81-441E-B4A2-1993B4E6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96" y="5243443"/>
                <a:ext cx="1570173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70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Pauli Matrices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5 of  “Quantum Computing Architecture and Hardware for Engineers: Step by Step”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38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CA77-7466-4C09-9DC5-8F29D9EE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Pauli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B66E-2921-4E3D-8BD5-7E212011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940AF-24DB-491E-ACAD-CB60AAD0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5B5F1-4444-4D0A-AC10-A08AFF35A71A}"/>
              </a:ext>
            </a:extLst>
          </p:cNvPr>
          <p:cNvSpPr txBox="1"/>
          <p:nvPr/>
        </p:nvSpPr>
        <p:spPr>
          <a:xfrm>
            <a:off x="8839200" y="21336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Memorize the matrices and understand that with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the identity matrix, they form the basis of any 2X2 matrices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F8F6E3-F4DB-4283-BFCF-142BEED902E5}"/>
                  </a:ext>
                </a:extLst>
              </p14:cNvPr>
              <p14:cNvContentPartPr/>
              <p14:nvPr/>
            </p14:nvContentPartPr>
            <p14:xfrm>
              <a:off x="415800" y="1168560"/>
              <a:ext cx="10913760" cy="528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F8F6E3-F4DB-4283-BFCF-142BEED90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440" y="1159200"/>
                <a:ext cx="10932480" cy="53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32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93509"/>
            <a:ext cx="10058400" cy="7023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-75823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Wiki: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07920" y="979309"/>
            <a:ext cx="777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693E36-5BB4-4E96-9EC4-F8CED72DBB10}"/>
                  </a:ext>
                </a:extLst>
              </p14:cNvPr>
              <p14:cNvContentPartPr/>
              <p14:nvPr/>
            </p14:nvContentPartPr>
            <p14:xfrm>
              <a:off x="490680" y="1171800"/>
              <a:ext cx="11514240" cy="569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693E36-5BB4-4E96-9EC4-F8CED72DBB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20" y="1162440"/>
                <a:ext cx="11532960" cy="57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27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  <a:p>
            <a:r>
              <a:rPr lang="en-US" dirty="0"/>
              <a:t>Pauli Matrices</a:t>
            </a:r>
          </a:p>
          <a:p>
            <a:r>
              <a:rPr lang="en-US" dirty="0"/>
              <a:t>Density Matrix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1AD6-0BF4-4D8C-A8DA-3BE64F53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534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Hermitian Matrix, Measurement, and Projection Operator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EBD9D-C3FC-4308-80B1-0772152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5835B-3C76-4E74-9F1B-53C0C4E6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ADE2D-89D9-44C9-B97A-CC46F25C1587}"/>
              </a:ext>
            </a:extLst>
          </p:cNvPr>
          <p:cNvSpPr txBox="1"/>
          <p:nvPr/>
        </p:nvSpPr>
        <p:spPr>
          <a:xfrm>
            <a:off x="9067800" y="388508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All observables are associated with a Hermitian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C0F2D-02DB-4EAF-AC7B-14467BCDBCC2}"/>
                  </a:ext>
                </a:extLst>
              </p:cNvPr>
              <p:cNvSpPr txBox="1"/>
              <p:nvPr/>
            </p:nvSpPr>
            <p:spPr>
              <a:xfrm>
                <a:off x="838200" y="1917805"/>
                <a:ext cx="103632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an observable corresponding to a Hermitian A with discrete spectrum is measured in a system with normalized wave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 will be one of the eigenvalues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 </a:t>
                </a:r>
                <a:r>
                  <a:rPr lang="en-US" dirty="0"/>
                  <a:t>of 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is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:r>
                  <a:rPr lang="en-US" b="1" dirty="0"/>
                  <a:t>P</a:t>
                </a:r>
                <a:r>
                  <a:rPr lang="en-US" b="1" baseline="-25000" dirty="0"/>
                  <a:t>i</a:t>
                </a:r>
                <a:r>
                  <a:rPr lang="en-US" dirty="0"/>
                  <a:t> is the projection operator projecting to </a:t>
                </a:r>
                <a:r>
                  <a:rPr lang="en-US" dirty="0" err="1"/>
                  <a:t>eigenspace</a:t>
                </a:r>
                <a:r>
                  <a:rPr lang="en-US" dirty="0"/>
                  <a:t> corresponding to </a:t>
                </a:r>
                <a:r>
                  <a:rPr lang="en-US" dirty="0">
                    <a:latin typeface="Symbol" panose="05050102010706020507" pitchFamily="18" charset="2"/>
                  </a:rPr>
                  <a:t>l</a:t>
                </a:r>
                <a:r>
                  <a:rPr lang="en-US" baseline="-25000" dirty="0"/>
                  <a:t>i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7C0F2D-02DB-4EAF-AC7B-14467BCD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7805"/>
                <a:ext cx="10363200" cy="1477328"/>
              </a:xfrm>
              <a:prstGeom prst="rect">
                <a:avLst/>
              </a:prstGeom>
              <a:blipFill>
                <a:blip r:embed="rId2"/>
                <a:stretch>
                  <a:fillRect l="-529" t="-1157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59D531-8C77-413B-B46D-534715119537}"/>
                  </a:ext>
                </a:extLst>
              </p14:cNvPr>
              <p14:cNvContentPartPr/>
              <p14:nvPr/>
            </p14:nvContentPartPr>
            <p14:xfrm>
              <a:off x="2035080" y="1006560"/>
              <a:ext cx="8350200" cy="442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59D531-8C77-413B-B46D-534715119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5720" y="997200"/>
                <a:ext cx="8368920" cy="4443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943519-BAEA-4826-9501-C4C1B18D5D02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E9D541-B328-44F3-90DB-F28B86A5605A}"/>
                  </a:ext>
                </a:extLst>
              </p14:cNvPr>
              <p14:cNvContentPartPr/>
              <p14:nvPr/>
            </p14:nvContentPartPr>
            <p14:xfrm>
              <a:off x="3820320" y="70920"/>
              <a:ext cx="2104200" cy="514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E9D541-B328-44F3-90DB-F28B86A560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0960" y="61560"/>
                <a:ext cx="2122920" cy="5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20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7BC9-D9DA-4C8A-916C-256D4EF5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Projection Operator and Measurement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6337-081E-4275-B15E-47DDDF2CB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7905-C45E-40EE-9C98-7AD7B5F7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673D-9425-4C54-A85A-0EB4FAA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64DADF-BBF8-4440-95D4-2E26EB96ED8C}"/>
                  </a:ext>
                </a:extLst>
              </p14:cNvPr>
              <p14:cNvContentPartPr/>
              <p14:nvPr/>
            </p14:nvContentPartPr>
            <p14:xfrm>
              <a:off x="1022400" y="916200"/>
              <a:ext cx="10785600" cy="223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64DADF-BBF8-4440-95D4-2E26EB96ED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040" y="906840"/>
                <a:ext cx="10804320" cy="22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A2BC58-E092-443A-ABEE-04D734B646D7}"/>
                  </a:ext>
                </a:extLst>
              </p14:cNvPr>
              <p14:cNvContentPartPr/>
              <p14:nvPr/>
            </p14:nvContentPartPr>
            <p14:xfrm>
              <a:off x="553320" y="120960"/>
              <a:ext cx="11517120" cy="6323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A2BC58-E092-443A-ABEE-04D734B64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960" y="111600"/>
                <a:ext cx="11535840" cy="63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83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7BC9-D9DA-4C8A-916C-256D4EF5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Expectation Value of Measurement using Projection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7905-C45E-40EE-9C98-7AD7B5F7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673D-9425-4C54-A85A-0EB4FAA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2B6C0-8B86-4660-92D8-2B98B0BD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81200"/>
            <a:ext cx="7924800" cy="38328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3A98C7-82CD-4E35-A209-A97EAF915172}"/>
                  </a:ext>
                </a:extLst>
              </p14:cNvPr>
              <p14:cNvContentPartPr/>
              <p14:nvPr/>
            </p14:nvContentPartPr>
            <p14:xfrm>
              <a:off x="2416680" y="1162440"/>
              <a:ext cx="9334800" cy="499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3A98C7-82CD-4E35-A209-A97EAF915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7320" y="1153080"/>
                <a:ext cx="9353520" cy="50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11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0BC6-4048-4449-AFFB-74D9C85D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Dual Correspondence with Matrices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65B21-81AB-42B2-AF48-2AE9EE2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287DA-99AB-439F-A3C8-0499FA1F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FFE76C-0320-4F3F-A3E5-6F145152A730}"/>
                  </a:ext>
                </a:extLst>
              </p14:cNvPr>
              <p14:cNvContentPartPr/>
              <p14:nvPr/>
            </p14:nvContentPartPr>
            <p14:xfrm>
              <a:off x="1019160" y="1757880"/>
              <a:ext cx="10766880" cy="433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FFE76C-0320-4F3F-A3E5-6F145152A7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800" y="1748520"/>
                <a:ext cx="10785600" cy="43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54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62F-3663-4DEB-B982-F9AC5EFB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Unitary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69F05-6BD2-4152-809A-B52C1A0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9AF7-D324-4332-B1A0-33200530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08F1CE-AAD3-47AF-8F0B-9FF6C0641C58}"/>
                  </a:ext>
                </a:extLst>
              </p14:cNvPr>
              <p14:cNvContentPartPr/>
              <p14:nvPr/>
            </p14:nvContentPartPr>
            <p14:xfrm>
              <a:off x="625320" y="379800"/>
              <a:ext cx="10325880" cy="575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08F1CE-AAD3-47AF-8F0B-9FF6C0641C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60" y="370440"/>
                <a:ext cx="10344600" cy="57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84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62F-3663-4DEB-B982-F9AC5EFB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Transformation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69F05-6BD2-4152-809A-B52C1A03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9AF7-D324-4332-B1A0-33200530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7FE7F6-9F18-4321-91D0-B772EFBA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411957"/>
            <a:ext cx="2192834" cy="25574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2790CD-AD25-4A25-8223-D30FDE5677CD}"/>
                  </a:ext>
                </a:extLst>
              </p14:cNvPr>
              <p14:cNvContentPartPr/>
              <p14:nvPr/>
            </p14:nvContentPartPr>
            <p14:xfrm>
              <a:off x="375120" y="1658160"/>
              <a:ext cx="11729880" cy="461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2790CD-AD25-4A25-8223-D30FDE5677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648800"/>
                <a:ext cx="11748600" cy="46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10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D75A-52A1-443A-B795-E0422964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46BD-4465-456F-81B9-F12E91D5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E070D-65DA-4E0E-93DB-CD56A204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0436A-E723-40B0-8D5F-F404FB1E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F51CD-8F14-48ED-A2C3-1B73C419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766" y="26530"/>
            <a:ext cx="2192834" cy="25574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8E9B14-AB10-402A-9AF7-5C2BDEC0C203}"/>
                  </a:ext>
                </a:extLst>
              </p14:cNvPr>
              <p14:cNvContentPartPr/>
              <p14:nvPr/>
            </p14:nvContentPartPr>
            <p14:xfrm>
              <a:off x="919080" y="177120"/>
              <a:ext cx="11270160" cy="598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8E9B14-AB10-402A-9AF7-5C2BDEC0C2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720" y="167760"/>
                <a:ext cx="11288880" cy="60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297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5962</TotalTime>
  <Words>377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Candara</vt:lpstr>
      <vt:lpstr>Symbol</vt:lpstr>
      <vt:lpstr>Retrospect</vt:lpstr>
      <vt:lpstr>Tema di Office</vt:lpstr>
      <vt:lpstr>Quantum Computing Architectures (EE274)  Lecture 5</vt:lpstr>
      <vt:lpstr>Outline</vt:lpstr>
      <vt:lpstr>Hermitian Matrix, Measurement, and Projection Operator</vt:lpstr>
      <vt:lpstr>Projection Operator and Measurement Probability</vt:lpstr>
      <vt:lpstr>Expectation Value of Measurement using Projection Operator</vt:lpstr>
      <vt:lpstr>Dual Correspondence with Matrices</vt:lpstr>
      <vt:lpstr>Unitary Matrix</vt:lpstr>
      <vt:lpstr>Transformation Matrix</vt:lpstr>
      <vt:lpstr>Example</vt:lpstr>
      <vt:lpstr>Summary</vt:lpstr>
      <vt:lpstr>Summary</vt:lpstr>
      <vt:lpstr>Pauli Matrices</vt:lpstr>
      <vt:lpstr>Pauli Matrices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1229</cp:revision>
  <cp:lastPrinted>2021-08-20T22:52:12Z</cp:lastPrinted>
  <dcterms:created xsi:type="dcterms:W3CDTF">2018-08-11T18:04:59Z</dcterms:created>
  <dcterms:modified xsi:type="dcterms:W3CDTF">2025-02-07T06:07:12Z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