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.xml" ContentType="application/vnd.openxmlformats-officedocument.presentationml.notesSlide+xml"/>
  <Override PartName="/ppt/ink/ink12.xml" ContentType="application/inkml+xml"/>
  <Override PartName="/ppt/notesSlides/notesSlide2.xml" ContentType="application/vnd.openxmlformats-officedocument.presentationml.notesSlide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  <p:sldMasterId id="2147483756" r:id="rId5"/>
  </p:sldMasterIdLst>
  <p:notesMasterIdLst>
    <p:notesMasterId r:id="rId22"/>
  </p:notesMasterIdLst>
  <p:handoutMasterIdLst>
    <p:handoutMasterId r:id="rId23"/>
  </p:handoutMasterIdLst>
  <p:sldIdLst>
    <p:sldId id="256" r:id="rId6"/>
    <p:sldId id="257" r:id="rId7"/>
    <p:sldId id="1485" r:id="rId8"/>
    <p:sldId id="1457" r:id="rId9"/>
    <p:sldId id="995" r:id="rId10"/>
    <p:sldId id="1458" r:id="rId11"/>
    <p:sldId id="1483" r:id="rId12"/>
    <p:sldId id="1459" r:id="rId13"/>
    <p:sldId id="1484" r:id="rId14"/>
    <p:sldId id="1460" r:id="rId15"/>
    <p:sldId id="1455" r:id="rId16"/>
    <p:sldId id="1473" r:id="rId17"/>
    <p:sldId id="1462" r:id="rId18"/>
    <p:sldId id="1478" r:id="rId19"/>
    <p:sldId id="1479" r:id="rId20"/>
    <p:sldId id="148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256"/>
            <p14:sldId id="257"/>
            <p14:sldId id="1485"/>
          </p14:sldIdLst>
        </p14:section>
        <p14:section name="Introduction" id="{8DFF88B6-AEAA-4EED-AE6C-F4E0BA4C6A01}">
          <p14:sldIdLst/>
        </p14:section>
        <p14:section name="Logistic" id="{31870AB8-3EA2-40F5-BE0C-1EC5F095511F}">
          <p14:sldIdLst>
            <p14:sldId id="1457"/>
            <p14:sldId id="995"/>
            <p14:sldId id="1458"/>
            <p14:sldId id="1483"/>
            <p14:sldId id="1459"/>
            <p14:sldId id="1484"/>
            <p14:sldId id="1460"/>
            <p14:sldId id="1455"/>
            <p14:sldId id="1473"/>
            <p14:sldId id="1462"/>
            <p14:sldId id="1478"/>
            <p14:sldId id="1479"/>
            <p14:sldId id="1480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5852" autoAdjust="0"/>
  </p:normalViewPr>
  <p:slideViewPr>
    <p:cSldViewPr>
      <p:cViewPr varScale="1">
        <p:scale>
          <a:sx n="95" d="100"/>
          <a:sy n="95" d="100"/>
        </p:scale>
        <p:origin x="58" y="125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2/11/2025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2T04:30:53.4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3873 7282 0,'0'0'0,"0"0"0,0 0 0,0 0 0,0 17 15,-9 9-15,1 35 16,-1 17-16,-8 17 16,-1 9-16,1 0 15,8-18-15,0-16 16,1-18-1,8-18-15,0-8 16,8-8-16,1-10 16</inkml:trace>
  <inkml:trace contextRef="#ctx0" brushRef="#br0" timeOffset="460.37">4142 7732 0,'0'0'0,"-9"-8"0,1-1 16,-1 0-1,0 1-15,1 8 16,-1 0-16,0 0 15,1 0-15,-1 0 16,0 8-16,1 10 16,-1 16-16,9 18 15,9 0 1,8-9-16,9-17 16,-9 0-16,9-8 15,1-10-15,-1 1 16,0-18-16,0-17 15,0 0-15,-9-17 16,-8-9-16,-18-8 16,0 8-16,-17 8 15,0 27 1,-8 0-16,-1 17 16,17 0-16,10 8 15,-10 1-15,18 0 16</inkml:trace>
  <inkml:trace contextRef="#ctx0" brushRef="#br0" timeOffset="813.33">4377 7464 0,'0'0'0,"0"0"0,0 0 0,0 0 16,0 0-16,0 8 16,0 10-16,0-1 15,17 0 1,0 1-16,18 8 16,9 0-16,8-9 15,-9-8-15,0-1 16,-17 1-16,-8 0 15,-9-1-15,-1 10 16,-16-1-16,-10 26 16,-34 35-16,-26 17 15,8-17 1,1-17-16,8 0 16,44-35-16,17-18 15</inkml:trace>
  <inkml:trace contextRef="#ctx0" brushRef="#br0" timeOffset="1161.46">4958 8053 0,'0'0'0,"0"0"15,0 0-15,0 0 16,0 0-16,-8 17 16,-1 9-16,-8 9 15,-9 25-15,17-25 16</inkml:trace>
  <inkml:trace contextRef="#ctx0" brushRef="#br0" timeOffset="3083.25">5662 7308 0,'-9'0'0,"0"0"0,1 0 16,-1 17-16,0 9 15,-8 26-15,0 26 16,-1 17 0,10 18-16,-1-9 0,9-18 15,0-25 1,0-9-16,0-9 16,0-17-16,0 0 15,9-17-15,-1 0 16</inkml:trace>
  <inkml:trace contextRef="#ctx0" brushRef="#br0" timeOffset="3320.81">5801 7698 0,'0'-9'0,"0"0"0,0 9 0,0 0 15,0 0-15,0 0 16,0 18 0,0-1-16,0 18 15,0 8-15,0 0 16,0-8-16,0-1 16,0 1-16,8-18 15</inkml:trace>
  <inkml:trace contextRef="#ctx0" brushRef="#br0" timeOffset="3614.43">6087 7654 0,'-8'-8'0,"-1"8"0,9 0 0,0 0 16,0 0-1,0 0-15,17 0 16,1 0-16,16 8 16,10 1-16,-18 0 15,0-1-15,0 1 16,-9 0-16,-8-1 16,0 10-16,-18 16 15,-17 27 1,-17 8-16,-18 9 15,9 0-15,17-35 16,26-25-16</inkml:trace>
  <inkml:trace contextRef="#ctx0" brushRef="#br0" timeOffset="3986.24">6643 8174 0,'0'0'16,"0"0"-16,0 0 16,0 0-16,0 0 15,0 9-15,0 8 16,-9 9-16,1 26 15,-10 8-15,10-25 16</inkml:trace>
  <inkml:trace contextRef="#ctx0" brushRef="#br0" timeOffset="5029.6">7763 7498 0,'0'0'0,"0"0"0,0 18 16,-8-1-16,-1 9 16,9 9-16,-9 17 15,-17 8-15,0 10 16,0-1-16,-9-26 16,-8 0-1,0-17-15,-1 0 16,1-17-16,-1-18 15,-8-17-15,17-17 16,9 0-16,9 0 16,8 8-16,9 0 15,9 9-15,8 9 16,9 0-16,9 17 16,0 8-1,0 10-15,-1 34 16,10 17-16,-1-9 15,-8 1-15,-9-9 16,0-9-16,-9-8 16,1-9-16,8 0 15,0-17 1</inkml:trace>
  <inkml:trace contextRef="#ctx0" brushRef="#br0" timeOffset="5315.81">8067 7446 0,'0'0'0,"0"0"0,0 0 15,0 18-15,0 8 16,0 17-16,0 18 16,-8 34-1,8 18-15,0-18 0,0-17 16,0-9 0,8-17-16,-8-35 15</inkml:trace>
  <inkml:trace contextRef="#ctx0" brushRef="#br0" timeOffset="5665.85">8423 7758 0,'0'0'0,"0"0"0,0 0 15,-8 0-15,-1 0 16,0 0-16,1 9 15,-1 8-15,0 9 16,9 9-16,0-1 16,9 1-1,8-9-15,1 0 16,-1-17-16,0-1 16,9-16-16,9-1 15,-9-17-15,-17 0 16,0-9-16,-9-16 15,-18-27-15,-8 17 16,0 18 0,0 8-16,9 18 15,8 17-15,9 0 16,0 0-16</inkml:trace>
  <inkml:trace contextRef="#ctx0" brushRef="#br0" timeOffset="5945.97">8649 7594 0,'0'0'0,"0"0"16,0 0-16,17 8 16,9 10-16,27-1 15,-1 0-15,8 1 16,-16-10-16,-9 1 15,-9 0 1,-18-1-16,1 10 16,-9-1-16,-17 26 15,-18 26-15,-17 1 16,-9 8-16,18-26 16,17-18-16,8-8 15</inkml:trace>
  <inkml:trace contextRef="#ctx0" brushRef="#br0" timeOffset="6296.15">9292 7845 0,'0'0'0,"0"0"0,0 0 15,0 0-15,0 0 16,0 0-16,17 0 15,18 0-15,17 0 16,0 0-16,9 0 16,-9 0-16,9 0 15,-18 0 1,-26 0-16</inkml:trace>
  <inkml:trace contextRef="#ctx0" brushRef="#br0" timeOffset="6464.22">9552 7637 0,'0'0'0,"0"0"15,0 17-15,0 1 16,0 25-16,0 26 16,-9 0-16,1 9 15,-10 0-15,18-26 16,0-26-16</inkml:trace>
  <inkml:trace contextRef="#ctx0" brushRef="#br0" timeOffset="7114.97">9830 8676 0,'0'0'0,"0"0"16,0 0-16,0 0 15,0 0-15,0 0 16,0 0-16,0-8 15,-9-10-15,1-25 16,8-44 0,0-25-16,0-27 15,17 1-15,0 25 16,9 35-16,9 9 16,0 17-16,0 0 15,8 17-15,0 9 16,-8 9-16,-9 8 15,0 9 1,-8 0-16,-10 0 16,1 0-16,-9 18 15,-9-1-15,1 18 16,-18-1-16,0 1 16,-9 8-16,9-17 15,8 0-15,18 0 16,0-9-1,0 1-15,0-1 16,9 0-16,0-8 16,-1 0-16,1-1 15,0 1 1,-9 8-16,-9 1 0,-8-1 16,-9 9-16,-18 0 15,1-9 1,8 1-16,9-10 15,9-8-15,17 0 16</inkml:trace>
  <inkml:trace contextRef="#ctx0" brushRef="#br0" timeOffset="7380.8">10603 7646 0,'0'-9'0,"0"9"0,0 0 16,-9 0-16,1 0 15,-1 17-15,-9 18 16,10 26-16,-10 25 16,1 1-1,0-9-15,8-18 16,9-16-16,0-1 15,0 0-15,0-25 16,9-10-16,-1 1 16</inkml:trace>
  <inkml:trace contextRef="#ctx0" brushRef="#br0" timeOffset="7581.69">10785 7776 0,'0'0'0,"0"0"0,0 0 0,0 8 16,0 36-16,0 7 15,0 10 1,0-9-16,0-9 16,0-8-16,0 0 15,0-18-15,0-8 16</inkml:trace>
  <inkml:trace contextRef="#ctx0" brushRef="#br0" timeOffset="7847.49">11046 7620 0,'0'0'0,"0"0"0,0 0 16,8 17-16,10 0 15,-1 1-15,18 8 16,17 0-16,0 0 16,-8 0-1,-1-9-15,-17 18 16,-9-1-16,-17 18 16,-17 9-16,-26 25 15,-36 44-15,-16 9 16,51-70-16</inkml:trace>
  <inkml:trace contextRef="#ctx0" brushRef="#br0" timeOffset="10612.71">7555 8945 0,'0'-9'0,"0"0"0,0 1 16,-9-1-16,1 0 16,-1-8-16,0 8 15,-8 9-15,-9 0 16,-9 18-16,0-1 16,1 0-16,16 18 15,1 0 1,17-1-16,0 1 15,17 17-15,9-9 16,0 1-16,0-18 16,-8 0-16,-10-9 15,1 0-15,0 0 16,-9 1-16,-9-1 16,-17 0-16,0 1 15,-9 8 1,0-9-16,9 0 15,0-8-15,18 0 16</inkml:trace>
  <inkml:trace contextRef="#ctx0" brushRef="#br0" timeOffset="10978.6">7642 9092 0,'0'0'0,"0"0"0,0 0 15,0 0-15,0 17 16,0 9-16,8 26 16,1 9-16,0-1 15,-1-16-15,1-1 16,0-17 0,-1-17-16,10-1 15,-1 1-15,1-18 16,16-25-16,1-18 15,8-9-15,-8-8 16,-9 26-16,-8 8 16,-10 18-16,1 8 15,-9 9 1,0 0-16,9 17 16,8 18-16,0 17 15,1-9-15,-1-8 16,9-1-16,9 1 15,-18-18-15</inkml:trace>
  <inkml:trace contextRef="#ctx0" brushRef="#br0" timeOffset="11436.28">8267 9040 0,'-9'0'0,"9"0"0,0 0 15,0 0-15,0 0 16,0 17-16,18 27 16,-1 25-1,0 18-15,1 8 16,-10 17-16,1-8 16,-9-26-16,-9-26 15,9-8-15,-8-19 16,-1-16-16,0 0 15,1-1-15,-1-25 16,-17-26-16,0-44 16,17-25-1,9-1-15,9 35 16,8 9-16,18 17 16,0 0-16,-1 17 15,10 1-15,-1 16 16,-17 10-16,0 8 15,-8 0-15,-10 8 16,1 18 0,-18 18-16,-8 8 15,-9 0-15,-9-9 16,1-17-16,16-9 16,18-8-16,0-9 15</inkml:trace>
  <inkml:trace contextRef="#ctx0" brushRef="#br0" timeOffset="11852.41">8710 9127 0,'0'0'0,"-9"0"0,9 0 16,0 0-1,0 0-15,0 0 16,17 8-16,1 1 16,-1-9-16,18 0 15,0-9-15,-1 1 16,-8-1-16,1-8 16,-10 8-16,-8-8 15,-1 8 1,-16-17-16,-1 9 15,0-1-15,-8 1 16,-9 17-16,-9 0 16,0 17-16,1 1 15,16 16-15,1 10 16,8 8-16,9 0 16,9-9-16,8-8 15,1-10 1,8 1-16,-9-8 15,-8-10-15</inkml:trace>
  <inkml:trace contextRef="#ctx0" brushRef="#br0" timeOffset="12213.55">9109 9101 0,'0'0'0,"0"0"16,0 0-16,0 0 16,0 0-16,0 0 15,0 0 1,0 0-16,9 0 16,8 8-16,1 10 15,-1-1-15,-8 18 16,-1-9-16,1 0 15,-9 0-15,0-9 16,0-8-16,0-1 16,0 1-16,0-1 15,0-8 1,0-8-16,0-1 16,0-17-16,17-17 15,10 0-15,-1 8 16,-9 26-16</inkml:trace>
  <inkml:trace contextRef="#ctx0" brushRef="#br0" timeOffset="13039.6">9674 9057 0,'0'0'0,"-9"0"15,9 0-15,0 18 16,0 34-1,0 34-15,0 18 16,0 9-16,0-1 16,0-25-16,-9-9 15,1-26-15,8-18 16,0-8-16,0-17 16,0 0-16,0-18 15,-9-17 1,-8-43-16,-1-52 15,18-18-15,0 9 16,18 35-16,-1 17 16,18 26-16,-9 17 15,0 1-15,9 16 16,8 1 0,-8 17-16,-9 0 15,0 9-15,-9 8 16,-8 0-16,-9 18 15,-9 17-15,-17 0 16,0-9-16,-17 1 16,8-19-16,9 1 31,17 0-31,9-17 0,0-9 0</inkml:trace>
  <inkml:trace contextRef="#ctx0" brushRef="#br0" timeOffset="13459.54">10212 9083 0,'0'0'0,"0"0"16,0 0-16,0 0 16,0 0-16,-9 0 15,1 0-15,8 0 16,-9 0-16,0 0 15,1 0-15,-1 9 16,0 0-16,1 8 16,8 0-16,0 18 15,0 0 1,0 8-16,8 0 16,1 0-16,8-17 15,1 0-15,-1 0 16,0-17-16,1 0 15,-1-9-15,1-9 16,-10-8 0,1-9-16,0-18 0,-1 1 15,-16-17 1,-1 8-16,-8 8 16,-1 18-16,1 9 15,8 17-15,9 0 16,0 0-16</inkml:trace>
  <inkml:trace contextRef="#ctx0" brushRef="#br0" timeOffset="13831.38">10707 9057 0,'0'-8'0,"0"8"0,0-9 16,0 0-16,0 9 15,-9-8-15,1-1 16,-1 9 0,-17 0-16,0 0 15,-9 17-15,9 1 16,9-1-16,-1 0 16,10 9-16,8 9 15,0-9-15,8 0 16,1 0-16,0-9 15,-1 1 1,1-1-16,0 0 16,-9 0-16,-9 1 15,0-1-15,1 0 16,-10 1-16,1-10 16,17 1-16,0 0 15,9-1-15</inkml:trace>
  <inkml:trace contextRef="#ctx0" brushRef="#br0" timeOffset="14001.7">10829 9127 0,'0'0'16,"0"0"-16,0 0 0,0 17 16,0 18-16,0 8 15,-9 0-15,9-17 16,0 0-1,0-17-15,0-1 16,9 10-16,-1-1 16</inkml:trace>
  <inkml:trace contextRef="#ctx0" brushRef="#br0" timeOffset="14149.52">10759 8901 0,'0'0'0,"0"0"16,0 0-16,0 0 15,0 0-15,0 0 16,18 0-16,16 9 16,18-9-16,-26 0 15</inkml:trace>
  <inkml:trace contextRef="#ctx0" brushRef="#br0" timeOffset="14347.76">11028 9057 0,'-8'0'0,"-1"0"0,0 0 0,9 0 15,0 0-15,0 0 16,0 0 0,18-8-16,-1-1 15,0 0-15,18-8 16,26 17-16,-26 0 15</inkml:trace>
  <inkml:trace contextRef="#ctx0" brushRef="#br0" timeOffset="14562.47">11133 8668 0,'0'0'0,"0"0"15,0 0-15,0 0 16,-9 0-16,0 26 15,1 17-15,-1 26 16,0 9-16,9 9 16,0 8-16,0 0 15,0-17 1,9-26-16,0-9 16,-1-17-16,1-8 15</inkml:trace>
  <inkml:trace contextRef="#ctx0" brushRef="#br0" timeOffset="14764.85">11463 9066 0,'0'0'0,"0"0"16,-9 9-16,0 8 16,1 18-16,-1-1 15,0 10-15,0-10 16,1-8-16,8 0 15,0-17 1,8 8-16,1-8 16,0-9-16</inkml:trace>
  <inkml:trace contextRef="#ctx0" brushRef="#br0" timeOffset="14882.18">11332 8685 0,'0'0'0,"0"0"16,0 0-16,0 0 15,0 0-15,18 17 16,16 18 0,-16-18-16</inkml:trace>
  <inkml:trace contextRef="#ctx0" brushRef="#br0" timeOffset="15478.67">11819 9075 0,'0'0'0,"0"0"16,-9 0-16,0 0 16,1 17-16,-10 0 15,1 18-15,8 0 16,9-1-16,0-8 16,0-8-16,9-1 15,-1-8-15,1-1 16,0-8-1,0-8-15,-1-1 16,-8-17-16,0 0 16,-8-17-16,-1 8 15,0 0-15,-8 18 16,-1 0 0,10 8-16,8 9 15,0 0-15,0 0 16,0 0-16,0 0 15,0 0-15,17 0 16,0 0-16,18 9 16,9 8-16,-18 0 15,0 1-15,0-1 16,-9 18 0,-8-9-16,0 0 15,-1 0-15,-8-9 16,0-8-16,0-1 15,0 1-15,0-9 16,0-9-16,18-17 16,8-8-16,0-1 15,-9 18-15,-8-1 16,-1 10 0,1 8-16,0 0 15,-9 0-15,8 17 16,1 0-16,35 44 15,-10-18-15</inkml:trace>
  <inkml:trace contextRef="#ctx0" brushRef="#br0" timeOffset="16345.74">12626 9239 0,'0'0'0,"0"0"0,0 18 15,9-1-15,0 0 16,-9 18-16,0-9 16,0 8-16,-9 1 15,0 8 1,-8 1-16,8-10 15</inkml:trace>
  <inkml:trace contextRef="#ctx0" brushRef="#br0" timeOffset="16844.79">13347 9014 0,'0'-9'0,"0"1"0,0-1 15,-9 0-15,1-8 16,-1 8-16,-8 9 16,-1 0-16,-8 0 15,0 0-15,9 18 16,-1-1 0,1 9-16,17-9 15,0 18-15,9 0 16,8-1-16,9 1 15,0-9-15,0 0 16,-17 0-16,0-9 16,-1 1-16,-8-1 15,-8 0 1,-19 0-16,1 9 16,0 0-16,-8-8 15,8-1-15,17-8 16,9-1-16</inkml:trace>
  <inkml:trace contextRef="#ctx0" brushRef="#br0" timeOffset="17044.81">13373 9118 0,'0'0'0,"0"0"0,0 0 16,0 0-16,9 0 15,8 9-15,9-1 16,9-8-16,0 9 15,17-18-15,0 1 16,-9-1-16,1 0 16,-10 1-1,-25 8 1,8-9-16,-8 9 0</inkml:trace>
  <inkml:trace contextRef="#ctx0" brushRef="#br0" timeOffset="17211.71">13798 8702 0,'0'0'0,"-8"0"0,-1 0 15,0 0-15,1 18 16,-10 25 0,1 17-16,0 10 15,-1 25-15,10 9 16,-10-9-16,10-8 16,8-27-16,8-25 15,10-9-15,-10-9 16</inkml:trace>
  <inkml:trace contextRef="#ctx0" brushRef="#br0" timeOffset="17428.18">14233 9161 0,'0'0'0,"-9"0"0,0 0 0,1 0 16,-1 18-1,0 8-15,-8 8 16,0 10-16,8-10 16,0-8-16,0 0 15,9-9-15,0-8 16,9 0-16,0-9 16</inkml:trace>
  <inkml:trace contextRef="#ctx0" brushRef="#br0" timeOffset="17551.02">14120 8806 0,'0'0'0,"0"0"0,0 0 15,0 9-15,8 8 16,10 9-16,-9-9 16</inkml:trace>
  <inkml:trace contextRef="#ctx0" brushRef="#br0" timeOffset="18179.32">14320 9551 0,'0'0'0,"0"0"0,0 0 16,0 0-16,0 0 15,0 0-15,0-9 16,17 1-16,0-10 16,9-8-16,9-26 15,0-8-15,0-10 16,-1-16 0,-8-9-16,0-1 15,-17 27-15,0 26 16,-1 8-16,-8 18 15,0-1-15,0 18 16,0 0-16,-8 0 16,-1 26-16,0 18 15,-8 8 1,8 26-16,9 17 16,0-17-16,0-9 15,18-8-15,-1-18 16,0-17-16,1 0 15,8-17-15,-9-1 16,9-16-16,0-1 16,18-34-16,-1-18 31,-17-17-31,9-17 0,-9-9 16,-17 26-16,-1 17 15,-8 27-15,0 16 16,0 18-16,-8 0 15,-1 18-15,0 25 16,-8 35-16,0 17 16,17 18-1,0-27-15,17-16 16,18-18-16,17-9 16,-18-26-16</inkml:trace>
  <inkml:trace contextRef="#ctx0" brushRef="#br0" timeOffset="18879.16">15483 9101 0,'0'0'0,"0"0"0,0 0 15,0 0-15,0 8 16,9 18-16,0 35 16,-1 17-16,1 8 15,0 27 1,-18 8-16,0-25 15,1-19-15,-1-25 16,0-8-16,0-18 16,1-18-16,8 1 15,0-9-15,0-17 16,0-35 0,0-43-16,17-44 15,1 9-15,-1 43 16,0 27-16,1 17 15,-1 8-15,0 9 16,1 9-16,-1-1 16,0 18-1,10 0-15,-1 18 0,0-1 16,0 9-16,-18 9 16,1-1-1,-18 18-15,-17 0 16,0-9-16,-8 1 15,-1-10-15,26-16 16,9-18-16,0 0 16</inkml:trace>
  <inkml:trace contextRef="#ctx0" brushRef="#br0" timeOffset="19327.82">16022 9179 0,'0'0'0,"-9"0"0,0 0 16,0 0-16,1 8 15,-1 10-15,0 16 16,1 1-16,-1-1 15,9 10-15,0-1 16,0 0-16,0-17 16,9 0-1,-1-8-15,1-10 16,0 1-16,-1-9 16,1-9-16,9 1 15,-1-18-15,0-9 16,-8-8-16,0 17 15,-1 8-15,1 1 16,-9 17-16,0 0 16,9 17-1,-1 1-15,10 16 16,-1-8-16,0 0 16,27 0-16,8-8 15,-26-10-15</inkml:trace>
  <inkml:trace contextRef="#ctx0" brushRef="#br0" timeOffset="19696.5">16482 9265 0,'-9'0'0,"9"9"0,0 0 0,0 8 16,0 0 0,0 0-16,0 9 15,0 9-15,0 0 16,0-1-16,0-8 16,0 0-16,0 0 15,0-8-15,0-10 16,0 1-16,0 0 15,0-9 1,0 0-16,-9-9 16,9-17-16,0 0 15,0-17-15,9-1 16,0 10-16,8-10 16,9 10-16,-8 16 15</inkml:trace>
  <inkml:trace contextRef="#ctx0" brushRef="#br0" timeOffset="20182.72">16603 9369 0,'0'0'0,"0"0"0,0 0 15,0 0-15,0 0 16,0 0-16,9 9 15,8-1-15,1 1 16,17 0-16,-1-18 16,1 0-16,0 1 15,-9-1 1,-9 0-16,-8-8 16,-1 0-16,1-1 15,-9 1-15,0 0 16,-9 8-16,1 9 15,-1 0-15,-17 18 16,0 16-16,9 1 16,-1-1-16,1 10 15,17-10 1,9 1-16,8 0 16,18-9-16,-9-18 15</inkml:trace>
  <inkml:trace contextRef="#ctx0" brushRef="#br0" timeOffset="20781.73">17498 9118 0,'0'0'15,"0"0"-15,0 0 0,0 0 0,0 0 16,0 0-16,0 0 15,0 0-15,0 0 16,0 0 0,-9 0-16,0 17 15,1 9-15,8 9 16,0 8-16,0 1 16,8-1-16,1 0 15,-9-17 1,0 0-16,0 0 0,-9 0 15,1-9 1,-1 1-16,-8-10 16,-1 1-16,10 0 15,8-9 1,0 0-16</inkml:trace>
  <inkml:trace contextRef="#ctx0" brushRef="#br0" timeOffset="20994.47">17533 9291 0,'0'0'0,"0"0"0,17 0 16,0 9-16,18-1 16,8-8-1,1-8-15,8-1 16,0-8-16,26-9 15,-8-9-15,-36 27 16</inkml:trace>
  <inkml:trace contextRef="#ctx0" brushRef="#br0" timeOffset="21177.95">17845 8979 0,'0'0'0,"0"0"0,0 0 16,0 0-16,-9 18 15,1 25-15,-10 35 16,1 9-16,0-1 16,17-8-16,0-17 15,8-1 1,1-16-16,8-36 16,-8 1-16</inkml:trace>
  <inkml:trace contextRef="#ctx0" brushRef="#br0" timeOffset="21547.48">18279 9386 0,'0'0'0,"0"0"15,0 0-15,-8 0 16,-1-8-16,0 8 16,1 0-1,-18 0-15,-1 17 16,-7 0-16,-1 18 15,0 0-15,1 8 16,7 0-16,10-8 16,17-9-16,0-17 15,9-1-15,8 1 16,1-18 0,-1 1-16,18-18 15,-9 0-15,0 8 16,-18 1-16,1 8 15,0 9-15,-1 0 16,1 0-16,0 9 16,8 8-16,1 9 15,-1 0 1,0 9-16,-8-9 16</inkml:trace>
  <inkml:trace contextRef="#ctx0" brushRef="#br0" timeOffset="21780.52">18219 9196 0,'0'0'0,"0"0"15,0 0 1,0 0-16,0 0 0,17 0 15,9 0-15,26 9 16,9-9 0,8 0-16,1-9 15,-9-8-15,-35 17 16</inkml:trace>
  <inkml:trace contextRef="#ctx0" brushRef="#br0" timeOffset="22014.48">18618 9066 0,'-9'0'0,"1"0"15,-1 0-15,0 26 16,1 35-16,-18 17 16,-1 8-16,1 18 15,0-9-15,9-8 16,8-26-16,9-9 15,0-9 1,9-17-16,0-9 16</inkml:trace>
  <inkml:trace contextRef="#ctx0" brushRef="#br0" timeOffset="22352.28">18687 9499 0,'0'0'0,"0"0"16,0 0-16,0 0 16,0 9-16,0-1 15,0 1-15,9 0 16,0-1-16,8-8 16,1 0-16,-1 0 15,-8-8 1,-1-1-16,1 0 15,0 1-15,-1-10 16,-8 1-16,0 8 16,-8 9-16,-1 0 15,0 0-15,-17 18 16,0 16-16,9 10 16,-1-1-1,18 0-15,0-8 16,18-9-16,-1 0 15,-8-9-15</inkml:trace>
  <inkml:trace contextRef="#ctx0" brushRef="#br0" timeOffset="22627.45">19235 9395 0,'0'0'0,"0"0"16,0 0-16,0 0 15,-9 0-15,0 9 16,0 8-16,1 0 16,-1 1-16,9 16 15,0 1-15,0 0 16,9-1 0,-1 1-16,10 0 15,-9-9-15,-1-9 16,1 9-16,-9 0 15,-17 8-15,-18 1 16,-35 8-16,36-17 16</inkml:trace>
  <inkml:trace contextRef="#ctx0" brushRef="#br1" timeOffset="36592.11">13382 7386 0,'0'0'0,"0"0"0,-9 0 16,9 0-16,0 0 15,0 0-15,0 8 16,0 1-16,0 8 15,17 1-15,1-1 16,16-8 0,1-1-16,-9-8 15,0-8-15,0-1 16,0-8-16,-8-9 16,-10 0-16,1 0 15,-18 0-15,1 0 16,-10 9-1,1 8-15,0 9 0,-1 0 16,1 17 0,0 27-16,-1 7 15,18 10-15,0-9 16,9-9-16,8 1 16,1-18-1,25 0-15,0-18 0,-16 1 16</inkml:trace>
  <inkml:trace contextRef="#ctx0" brushRef="#br1" timeOffset="36732.76">13781 7559 0,'0'0'0,"0"0"0,0 0 0,0 0 15,0 0 1,0 0-16,0 0 15,9 0-15,-1 9 16</inkml:trace>
  <inkml:trace contextRef="#ctx0" brushRef="#br1" timeOffset="37375.69">14276 7360 0,'0'0'0,"0"0"15,0 0-15,0 0 16,0 0-16,0 0 15,0 0-15,0 0 16,-9-9-16,1 1 16,-1-1-16,-17 0 15,0 9 1,-9 0-16,9 9 16,-9 8-16,9 0 15,9 9-15,8 0 16,9 0-16,0 0 15,9-17-15,8 0 16,1-1-16,-1-16 16,9-1-16,-8 0 15,-1 1 1,0 8-16,1 0 16,-1 17-16,9 9 15,0 9-15,0 17 16,-17 8-16,0 10 15,-1 8-15,1-18 16,-18-17-16,1 1 16,-10-10-16,-8-8 15,0 0 1,0-17-16,-9 0 16,18-1-16,0-16 15,-10-1-15,10-17 16,0 0-16,17-9 15,26 9-15,9-8 16,-18 16 0</inkml:trace>
  <inkml:trace contextRef="#ctx0" brushRef="#br1" timeOffset="37514.6">14797 7732 0,'0'0'0,"0"0"0,0 0 16,0 0 0,0 0-16,9 0 15</inkml:trace>
  <inkml:trace contextRef="#ctx0" brushRef="#br1" timeOffset="38361.47">15579 6909 0,'0'0'0,"0"0"15,0 0-15,0 0 16,0 0 0,-9 9-16,0 17 15,1 17-15,-1 18 16,-8 8-16,17-8 15,17 0-15,-8-35 16</inkml:trace>
  <inkml:trace contextRef="#ctx0" brushRef="#br1" timeOffset="38675.62">15153 7386 0,'0'0'0,"0"0"0,0 0 16,0 0-16,0 0 15,26 0-15,26 0 16,26 0-16,27 0 15,-1-9 1,17 9-16,-8 0 16,-17 0-16,-9 0 15,-27 0-15,10-9 16,-9 9-16,-44 0 16</inkml:trace>
  <inkml:trace contextRef="#ctx0" brushRef="#br1" timeOffset="38942.17">15535 7646 0,'-8'-9'0,"8"0"15,0 9-15,0 0 16,0 0-1,17-8-15,9-1 16,17 0-16,18 1 16,9-1-16,-10 0 15,1 9-15,-17-8 16,-10 8-16,-8 8 16,-8-8-16</inkml:trace>
  <inkml:trace contextRef="#ctx0" brushRef="#br1" timeOffset="39375.24">15579 7559 0,'0'0'0,"0"0"0,0 0 15,0 0 1,0 0-16,0 0 15,0 0-15,0 0 16,0 17-16,8 18 16,1 17-16,0 17 15,-9 9-15,0-9 16,0-17-16,0-8 16,0-18-1,0 0-15,0-9 16,0-8-16,0-1 15,0-8-15,0-8 16,-9-1-16,0-8 16,1-1-16,-1 1 15,-8 0-15,8 17 16,-17 8 0,-9 10-16,-8 8 15,8 0-15,0 0 16,18-9-16,0-8 15,8-1-15,9 1 16,0-9-16</inkml:trace>
  <inkml:trace contextRef="#ctx0" brushRef="#br1" timeOffset="39711.61">15883 7776 0,'-9'0'0,"0"0"0,1 0 16,-1 0-16,0 0 15,0 0-15,1 0 16,-1 0 0,0 17-16,-8 18 15,0-1-15,-1 1 16,10-9-16,8 0 15,0 0-15,0 0 16,0-9 0,8 0-16,10 1 15,-1-10-15,18 1 16,0 0-16,8-1 16,0-8-16,-8 0 15,-18 0-15,1 0 16</inkml:trace>
  <inkml:trace contextRef="#ctx0" brushRef="#br1" timeOffset="39909.01">16048 7784 0,'0'0'0,"-9"0"0,0 0 16,1 0-16,8 0 15,-9 9-15,0 17 16,-8 26-16,-9 8 15,8 10 1,1-10-16,8 10 16,9-10-16,9 10 15,8-27-15,-8-26 16</inkml:trace>
  <inkml:trace contextRef="#ctx0" brushRef="#br1" timeOffset="40175.16">16421 7291 0,'-9'0'0,"1"0"0,-1 0 15,0 0-15,9 0 16,-8 0-16,-1 17 15,0 18 1,1 42-16,-10 10 16,1 0-16,8-1 15,18 10-15,8-1 16,-8-61-16</inkml:trace>
  <inkml:trace contextRef="#ctx0" brushRef="#br1" timeOffset="40541.83">16612 7472 0,'0'0'0,"0"0"0,0 0 16,0 0-16,-9 18 15,9 8-15,0 8 16,0 10-16,0-1 16,0-8-16,0-9 15,18 0-15,-1-9 16,0-8 0,1-1-16,-1 1 15,1-9-15,8-9 16,-9 1-16,0-18 15,-8-18-15,0-8 16,-18 0-16,0 18 16,1 8-16,-10 8 15,10 10-15,-1-1 16</inkml:trace>
  <inkml:trace contextRef="#ctx0" brushRef="#br1" timeOffset="40774.93">16838 7377 0,'0'0'0,"0"0"0,0 0 16,0 0-16,17 9 16,1 8-16,16 0 15,1 9-15,8 0 16,-8 0-16,-9-8 15,-8-1 1,-10 0-16,1 1 0,-18 16 16,-17 10-1,9-1-15,8-26 16</inkml:trace>
  <inkml:trace contextRef="#ctx0" brushRef="#br1" timeOffset="41275.93">17333 7732 0,'-9'0'0,"0"0"0,9 0 16,0 0-16,0 0 16,0 0-16,0 0 15,18-8-15,17-1 16,8 9-1,18-9-15,17 1 16,0-1-16,-26 9 16,-8 0-16,-1 0 15,-26 0-15</inkml:trace>
  <inkml:trace contextRef="#ctx0" brushRef="#br1" timeOffset="41491.65">17724 7325 0,'-9'0'0,"0"0"15,1 0-15,-1 26 16,0 17-16,-8 18 16,-1 8-16,10 18 15,-1 17 1,9-17-16,9-10 15,8-7-15,-8-44 16</inkml:trace>
  <inkml:trace contextRef="#ctx0" brushRef="#br1" timeOffset="42008.3">18271 7100 0,'0'0'0,"0"0"0,0 0 16,0 0-16,17 0 15,18 0 1,26 0-16,17-9 16,17 9-16,9-8 15,1-1-15,-19 0 16,-7 1-16,-19 8 15,-8 0-15,-25 8 16,-10 1-16</inkml:trace>
  <inkml:trace contextRef="#ctx0" brushRef="#br1" timeOffset="42475.17">18470 7048 0,'0'0'0,"0"0"15,0 0-15,0 0 16,0 0-16,0 9 16,0 8-16,0 0 15,0 18-15,0 17 16,0 17-16,0 27 15,-8-1 1,-1 9-16,0 8 16,1 1-16,8-27 15,0-8-15,-9-26 16,0-8-16,9-18 16,0 0-16,0-9 15,0-8-15,0-1 16,0 1-1,-8-18-15,-1 1 16,0-18-16,-8-9 16,-1 0-16,10 18 15,-1 0-15,-8 17 16,-9 0-16,0 17 16,-18 18-16,9-9 15,9 0 1,9 0-16,17-18 15,0 1-15</inkml:trace>
  <inkml:trace contextRef="#ctx0" brushRef="#br1" timeOffset="49390.41">18705 7317 0,'0'0'0,"0"0"0,0 0 16,-9 0-16,0 0 16,9 0-16,0 0 15,0 0-15,0 0 16,0 0-16,0 0 15,18 0 1,-1 0-16,1 0 0,-1 8 16,0 1-1,-8 0-15,0-1 16,-1 1-16,-8 8 16,0 0-16,-8 1 15,-1-10-15,0 1 16,1 0-16,8-1 15,0 1 1,0 0-16,0-1 16,0 1-16,8 0 15,10 8-15,-1 0 16,-8 1-16,-1-10 16,1 10-1,0-10-15,-9 10 0,0-10 16,-9 10-1,0-10-15,1 1 16,-1 0-16,9-1 16,0 1-16</inkml:trace>
  <inkml:trace contextRef="#ctx0" brushRef="#br1" timeOffset="49774.07">18592 7862 0,'0'0'16,"0"0"-16,0 0 0,0 0 16,9 0-1,8 0-15,18-9 16,8 1-16,9-1 15,18 1-15,-1-1 16,1 9-16,-18-9 16,-9 1-16,-17 8 15,-8 0-15</inkml:trace>
  <inkml:trace contextRef="#ctx0" brushRef="#br1" timeOffset="50126.94">18826 7836 0,'0'0'0,"0"0"0,0 0 16,0 0 0,0 0-16,0 0 15,0 9-15,0-1 16,0 10-16,0-1 15,0 9-15,0 0 16,0 0-16,0 0 16,0 0-1,9 0-15,0-9 16,-1 1-16,1-10 16,8 1-16,18 0 15,9-1-15,-10 1 16,1 0-16,-9-9 15,0 0-15,-8 0 16</inkml:trace>
  <inkml:trace contextRef="#ctx0" brushRef="#br1" timeOffset="50306.86">19191 7836 0,'0'0'0,"-9"0"0,1 0 15,-1 0-15,0 0 16,1 0-16,-18 26 15,0 17-15,-9 27 16,9 8 0,-9 17-16,0 0 15,18-25-15,8-10 16,1-8-16,16-26 16,1-9-16</inkml:trace>
  <inkml:trace contextRef="#ctx0" brushRef="#br1" timeOffset="50557.12">19556 7403 0,'0'0'0,"0"0"0,0 0 16,0 0-16,-9 17 15,0 27 1,1 34-16,-10 17 16,1 26-16,0-17 15,-1-17-15,10-35 16,25-18-16,-8-8 16,-1-17-16</inkml:trace>
  <inkml:trace contextRef="#ctx0" brushRef="#br1" timeOffset="50759.61">19834 7602 0,'0'0'0,"0"0"0,0 0 15,0 18 1,-9 16-16,0 10 15,-8 25-15,0-17 16,8 8-16,0 1 16,9-35-16</inkml:trace>
  <inkml:trace contextRef="#ctx0" brushRef="#br1" timeOffset="51074.25">20051 7438 0,'0'0'0,"0"0"0,0 0 16,0 0-16,8 17 16,10 0-1,-1 9-15,9 9 16,0 0-16,9-1 15,8-8-15,1 0 16,-9 0-16,-9-8 16,-9-1-16,-8 0 15,-1 9 1,-34 26-16,-26 17 16,-9 18-16,1-18 15,34-43-15</inkml:trace>
  <inkml:trace contextRef="#ctx0" brushRef="#br1" timeOffset="52395.31">22065 6909 0,'0'0'0,"0"0"16,0 0-16,0 0 15,0 9-15,18 26 16,-10 34-16,1 44 15,0 34 1,-18 0-16,0-8 16,1-35-16,-1-61 15</inkml:trace>
  <inkml:trace contextRef="#ctx0" brushRef="#br1" timeOffset="52729.29">21970 6858 0,'0'0'0,"0"0"0,0-9 16,17 0-16,1 1 15,16-1-15,10 0 16,8 9-16,17 0 15,-8 18 1,0-1-16,0 17 16,-9 1-16,-26 8 15,-9 1-15,-8-10 16,-18 10-16,-17-1 16,-17 0-16,-1-8 15,-8-9-15,18-9 16,-1-8-16,26 0 15,9-9 1</inkml:trace>
  <inkml:trace contextRef="#ctx0" brushRef="#br1" timeOffset="58072.31">22578 7360 0,'0'0'0,"0"0"0,0 0 0,0 0 15,0 0-15,0 0 16,0 0-16,8 17 16,10 9-16,-9 9 15,-1-1-15,1 1 16,-9 0 0,-9-9-16,1 0 15,-1 0-15,0-9 16,9-8-16,0-1 15,0 1-15,0-9 16,0 0 0,0-9-16,18-25 15,16-18-15,18-9 16,0 9-16,-8 17 16,17 9-16,-27 18 15</inkml:trace>
  <inkml:trace contextRef="#ctx0" brushRef="#br1" timeOffset="58506.71">22942 7507 0,'0'0'0,"0"0"0,0 0 15,0 0-15,0 0 16,0 17-16,0 1 15,0-1-15,0 18 16,9-9 0,9 0-16,-1 0 15,0-9-15,9-8 16,-8-1-16,8-16 16,0-1-16,0-17 15,-9 0-15,-8-9 16,-9 1-16,-9-1 15,-8 9 1,-1 9-16,10 8 16,8 9-16</inkml:trace>
  <inkml:trace contextRef="#ctx0" brushRef="#br1" timeOffset="58989.72">23342 6961 0,'0'0'0,"0"0"15,0 0-15,0 0 16,0 9-16,9 17 16,8 17-16,-8 18 15,-1 17 1,-16 26-16,-1 0 15,0-18-15,1-25 16,-1-9-16,9-17 16,0-9-16,0-18 15,0 1-15,0-9 16,0 0-16,0-9 16,0-25-16,17-10 15,1 10 1,-1-1-16,0 9 15,9 9-15,9-1 16,-9 18-16,0 0 16,0 9-16,-17 0 15,0 8-15,-1 0 16,-16 9-16,-18 9 16,0 0-1,-18-9-15,9 0 16,1-18-16,8 1 15,8 0-15,18-9 16</inkml:trace>
  <inkml:trace contextRef="#ctx0" brushRef="#br1" timeOffset="59338.95">24150 6858 0,'0'0'0,"0"0"15,0 0-15,0 0 16,0 0-16,0 0 15,-9 0 1,0 0-16,-8 25 0,-9 27 16,-18 44-1,10 42-15,-1 18 16,17-17-16,10-35 16,16-9-16,10-17 15,17 9-15,8-10 16,-26-51-16</inkml:trace>
  <inkml:trace contextRef="#ctx0" brushRef="#br1" timeOffset="59878.11">24506 7273 0,'0'0'0,"0"0"0,0-8 16,0-1-16,0 0 15,0 1-15,0-1 16,-9 9-16,0 0 16,1 0-16,-10 17 15,9 1-15,1 25 16,-10 9-1,10 0-15,8-9 16,0-17-16,8 0 16,10-17-16,-1-1 15,9-8-15,9-8 16,0-18-16,-1-9 16,-8-8-16,-8-1 15,-9 10 1,-18-1-16,0 1 15,-17 8-15,0 8 16,0 18-16,26 0 16</inkml:trace>
  <inkml:trace contextRef="#ctx0" brushRef="#br1" timeOffset="60189.43">24749 6901 0,'0'0'0,"0"0"0,0 0 16,0 0-1,8 0-15,1 0 16,8 0-16,1 17 15,17 26-15,17 18 16,0 17-16,-9 0 16,1-9-16,-18 18 15,-9-1 1,-17 1-16,-35 17 16,-52 52-16,-121 208 15</inkml:trace>
  <inkml:trace contextRef="#ctx0" brushRef="#br1" timeOffset="60806.34">25496 7187 0,'0'0'0,"0"0"0,0 0 16,0 0-16,0 0 15,17 0 1,9 0-16,9 0 16,8 0-16,27 0 15,-10 0-15,-8 17 16,-8 0-16,-18-8 16</inkml:trace>
  <inkml:trace contextRef="#ctx0" brushRef="#br1" timeOffset="61006.66">25661 7403 0,'0'0'0,"0"0"0,0 0 15,8 0-15,10 0 16,8 0-1,26 9-15,35-1 16,43-16-16,226-44 16</inkml:trace>
  <inkml:trace contextRef="#ctx0" brushRef="#br1" timeOffset="68239.17">27250 6407 0,'0'0'0,"0"0"0,0 0 15,0 0-15,0 0 16,0 0-16,-9 9 16,0 17-16,-17 26 15,0 17-15,9 9 16,8-17-1,18-18-15,-9-17 16</inkml:trace>
  <inkml:trace contextRef="#ctx0" brushRef="#br1" timeOffset="68488">26772 7057 0,'0'0'0,"0"0"16,0 0-16,0 0 15,0 0-15,0 0 16,17 0 0,36 0-16,25-9 0,8 0 15,10-8 1,8 0-16,9-9 15,-9 8-15,-60 18 16</inkml:trace>
  <inkml:trace contextRef="#ctx0" brushRef="#br1" timeOffset="68888">27128 7195 0,'0'0'0,"0"0"15,0 0-15,0 0 16,0 0-16,0 0 15,0 18-15,0-1 16,0 0-16,0 1 16,0 16-1,0-8-15,0 0 16,0 0-16,0-9 16,0 1-16,0-1 15,17 0-15,1-8 16,-1 0-16,18-1 15,26 1-15,8-9 16,1-9-16,-1-8 16,-34 8-16</inkml:trace>
  <inkml:trace contextRef="#ctx0" brushRef="#br1" timeOffset="69104.99">27363 7204 0,'0'0'0,"0"0"0,0 0 16,0 0-16,-9 17 16,0 9-16,0 44 15,-8 33-15,0 19 16,8 51-16,26 217 15</inkml:trace>
  <inkml:trace contextRef="#ctx0" brushRef="#br1" timeOffset="77774.94">22343 8122 0,'0'-9'0,"0"9"0,0 0 16,0 9-16,0 34 15,-8 70-15,-1 69 16,-8 17-16,-1-17 15,1-35-15,8-8 16,18-35 0,-9-52-16,0-18 15,0-25-15</inkml:trace>
  <inkml:trace contextRef="#ctx0" brushRef="#br1" timeOffset="78090.5">22508 8165 0,'0'0'0,"0"0"0,0 0 16,0 0-16,0 0 15,18 9-15,8 8 16,8 1-16,1 16 15,0 10 1,-9-1-16,-9-9 16,-8 10-16,-18-10 15,-17 10-15,-17-1 16,-18 0-16,-8 1 16,-1-18-16,18 0 15,17-18-15,27-8 16,8 0-16</inkml:trace>
  <inkml:trace contextRef="#ctx0" brushRef="#br1" timeOffset="78435.78">22847 8711 0,'0'0'0,"0"0"16,0 0-16,0 9 16,17 8-16,1 18 15,8-1-15,-18 1 16,1-1-16,0 1 16,-18-9-16,0 0 15,1-9 1,-1 1-16,0-10 15,1 1-15,8 0 16,0-9-16,0-9 16,0-8-16,8-18 15,10-26-15,16 1 16,27 8-16,-26 26 16</inkml:trace>
  <inkml:trace contextRef="#ctx0" brushRef="#br1" timeOffset="78756.23">23281 8815 0,'0'0'0,"0"0"15,0 0-15,0 17 16,0 0-16,0 18 15,9 8-15,0 1 16,8-10-16,9-8 16,0-8-16,9-10 15,-9 1 1,9 0-16,-1-18 16,-8-8-16,0-18 15,-8-17-15,-18-9 16,-18 9-16,-8 9 15,-17 9-15,-9 16 16,17 1-16,26 17 16</inkml:trace>
  <inkml:trace contextRef="#ctx0" brushRef="#br1" timeOffset="79241.69">23724 8261 0,'0'0'0,"0"0"0,0 0 15,0 26-15,0 34 16,0 18-16,0 35 15,0 8-15,0-17 16,0-18 0,0-16-16,-9-18 15,9-26-15,0 0 16,0-9-16,0-8 16,0-1-16,0-8 15,0-8-15,0-1 16,0-8-16,9-1 15,8 1-15,1 0 16,-1 17 0,9 0-16,9 0 15,0 17-15,-9-8 16,-9 8-16,-8 0 16,-1 1-16,-8-1 15,-8 0-15,-18 1 16,-18 8-16,-16 0 15,25-18 1,26-8-16</inkml:trace>
  <inkml:trace contextRef="#ctx0" brushRef="#br1" timeOffset="79820.41">24401 8295 0,'0'0'0,"0"0"0,0 0 15,0 0-15,-8 9 16,-1 17-16,-17 34 15,-9 44-15,0 26 16,18 9-16,0-18 16,17-17-16,8 0 15,18-26 1,9-17-16,9-18 16,16-9-16,-34-16 15</inkml:trace>
  <inkml:trace contextRef="#ctx0" brushRef="#br1" timeOffset="80022.84">24870 8546 0,'0'0'0,"0"0"0,0 18 16,0 25-16,-8 44 15,-10 17-15,1-9 16,17-17-16,9-35 16,8-17-1,-8-9-15</inkml:trace>
  <inkml:trace contextRef="#ctx0" brushRef="#br1" timeOffset="80269.53">25209 8468 0,'0'0'0,"0"0"16,0 0-16,17 18 16,1 16-16,16 10 15,10 16-15,-1 18 16,-17 0-16,-17 9 15,-26 25 1,-27 27-16,-17-18 16,1-26-16,34-60 15</inkml:trace>
  <inkml:trace contextRef="#ctx0" brushRef="#br1" timeOffset="80672.33">25982 8789 0,'0'0'0,"0"0"15,0 0-15,0 0 16,26 0-16,9 0 16,17-9-16,17 9 15,9 0-15,-17-8 16,-26 8-16</inkml:trace>
  <inkml:trace contextRef="#ctx0" brushRef="#br1" timeOffset="80871.09">25956 9092 0,'0'0'0,"0"0"15,0 0-15,8 0 16,18 9-16,27-1 15,16 1-15,27-9 16,-53 0-16</inkml:trace>
  <inkml:trace contextRef="#ctx0" brushRef="#br1" timeOffset="86438.69">26972 8356 0,'0'0'16,"0"0"-16,0 0 0,0 0 0,0 0 16,0 0-16,0 0 15,8 0 1,10 0-16,-1 0 16,1 8-16,8 10 15,0-1-15,-18-8 16,1 8-16,0 0 15,-18 1-15,0-1 16,1 0-16,-10 1 16,1-1-1,0-8-15,8-1 16,0 1-16,9 0 16,0 8-16,0 0 15,9 1-15,8-1 16,1 9-16,-10-9 15,1 1 1,0 8-16,-18 0 16,-8 0-16,-9 0 15,-1-1-15,-7-7 16,-1-1-16,0-8 16,9 8-16,18 0 15</inkml:trace>
  <inkml:trace contextRef="#ctx0" brushRef="#br1" timeOffset="86718.08">26624 9161 0,'0'0'0,"0"0"16,0 0-16,0 0 16,0 0-16,9 0 15,17-8-15,18-1 16,25-8-16,1-1 16,16 10-1,1-10-15,-26 18 16,-9 0-16,-26 9 0</inkml:trace>
  <inkml:trace contextRef="#ctx0" brushRef="#br1" timeOffset="87039.23">26998 9101 0,'0'0'0,"0"0"15,0 0-15,0 0 16,-9 17-16,0 0 16,1 18-16,-10 0 15,10-9-15,-1 0 16,9 0-16,0-1 16,0-7-1,9-1-15,-1 0 16,10 1-16,-1-1 15,9-8-15,0-1 16,9 1-16,-9-9 16,0 9-16,-9-1 15,1-8 1,-10 0-16</inkml:trace>
  <inkml:trace contextRef="#ctx0" brushRef="#br1" timeOffset="87171.62">27241 9135 0,'0'0'0,"-9"0"0,1 0 16,-1 0-16,0 26 16,1 9-16,-19 26 15,1 16-15,9 19 16,17-44 0</inkml:trace>
  <inkml:trace contextRef="#ctx0" brushRef="#br1" timeOffset="107601.76">6669 12695 0,'0'0'0,"0"0"0,0 0 0,0 0 16,0 0-16,0 0 16,0 8-16,0 1 15,0 8-15,17 1 16,10-10-16,-1 1 16,-9 0-16,0-9 15,9-9-15,0 0 16,0 1-1,-8 8-15,-1 0 16,1 0-16,-1 0 16,0 17-16,1 9 15,-1 0-15,9 0 16,0 0-16,0-17 16,18-1-16,8-16 15,0-10 1,-9-8-16,1 9 15,-1 0-15,-17-1 16,0 1-16,0 8 16,-8 9-16,-1 0 15,0 0-15,1 0 16,8 9-16,9-9 16,8 0-16,0 0 15,1-9 1,-1 9-16,1 0 15,-1 0-15,-8 0 16,-9 0-16,0 9 16,9-9-16,17 9 15,8-1-15,1-8 16,9-8-16,-1-10 16,-8 1-1,-18 8-15,1 9 16,-9 0-16,-1 0 15,10 9-15,-10 0 16,1 8-16,0 0 16,8-8-16,1 0 15,-1-1-15,9-16 16,0-1 0,0-8-16,-8 8 15,-1 0-15,-8 1 16,0-1-16,0 9 15,-9 0-15,8 0 16,1 9 0,0-1-16,0 1 0,17-9 15,0-9 1,0 1-16,9-1 16,-9 0-16,-9 1 15,1 8-15,-10 0 16,-8 0-16,0 0 15,0 0-15,9 8 16,0-8 0,8 0-16,9-8 15,9-1-15,0-8 16,-9-1-16,-8 1 16,-10 17-16,-8 0 15,0 0-15,9 9 16,0 8-16,0-8 15,-1 8 1,10-8-16,-1-1 16,9-8-16,-8-8 15,-1-1-15,1 0 16,-10 1-16,-8-1 16,0 9-16,0 0 15,0 0-15,0 0 16,9 9-16,0-1 15,0 1 1,8 0-16,1-1 16,-1-16-16,0-1 15,1 0-15,-1 1 16,-8 8-16,0 0 16,8 0-16,1 0 15,-10 8-15,10 1 16,-1 0-16,1-1 15,8 1 1,8-9-16,-7 0 16,-1-9-16,0 1 15,-9 8-15,1 0 16,-1 0-16,0 8 16,1 1-16,-1 8 15,18 1-15,8 8 16,1-18-1,-1 1-15,1-18 16,-1 1-16,10-10 16,-1 10-16,9-10 15,-1 10-15,1 8 16,17 8-16,-8 10 16,-1-1-16,-8 9 15,-9 0 1,-8 0-16,-35-9 15</inkml:trace>
  <inkml:trace contextRef="#ctx0" brushRef="#br1" timeOffset="125429.46">1606 13119 0,'0'0'0,"-8"0"0,-1 0 16,0 0-1,9 0-15,-17 17 16,-9 18-16,-17 26 16,-1 8-16,18 9 15,-9 9-15,9 17 16,18-35-16,8-43 16</inkml:trace>
  <inkml:trace contextRef="#ctx0" brushRef="#br1" timeOffset="125763.11">2058 13188 0,'-9'0'0,"1"9"0,-1 8 16,-26 18-1,9 0-15,0 8 16,9 9-16,17-9 15,0 1-15,0-18 16,8 0-16,10 0 16,-1-18-16,1 1 15,-1-9-15,9-9 16,-17 1-16,8-18 16,-8-9-1,-9-17-15,-9 9 16,-8 8-16,-9 0 15,0 18-15,-9 8 16,9 9-16,0 18 16,17-1-1</inkml:trace>
  <inkml:trace contextRef="#ctx0" brushRef="#br1" timeOffset="126113.39">2484 13197 0,'-9'0'0,"0"9"0,-17 8 15,0 0 1,-9 18-16,1 0 16,16 8-16,1 0 15,0 1-15,17-1 16,0-8-16,17-9 15,0 0-15,1-9 16,8-8-16,0-1 16,0-16-1,0-1-15,-9 0 16,-8-8-16,0 0 16,-9-18-16,-9-8 15,-17-9-15,-18 17 16,10 18-16,-1 17 15,9 8-15,17 1 16</inkml:trace>
  <inkml:trace contextRef="#ctx0" brushRef="#br1" timeOffset="126736.39">3048 13535 0,'0'0'0,"0"0"0,0 0 16,0 0-16,0 0 15,0 0-15,0 0 16,17 0-1,1 0-15,-1-9 16,18 1-16,-9-1 16,0-8-16,0-9 15,0 0-15,-9 0 16,-8 0-16,0-9 16,-9 18-16,-9-1 15,-8 10 1,-9 8-16,-9 8 15,-8 10-15,-1 16 16,-8 18-16,17-8 16,18 8-16,0 17 15,17-9-15,8-16 16,10-1-16,-1-17 16,18 0-16,17-17 15,17-18 1,1-17-16,-18-9 15,-26 18-15</inkml:trace>
  <inkml:trace contextRef="#ctx0" brushRef="#br1" timeOffset="126919.46">3413 13214 0,'0'0'0,"0"0"0,0 0 16,0 0-16,0 0 16,8 0-16,10 0 15,25-8 1,35-10-16,-17 10 16</inkml:trace>
  <inkml:trace contextRef="#ctx0" brushRef="#br1" timeOffset="127245.1">4107 13812 0,'0'0'0,"0"0"0,0 17 16,-8 1-16,-1 16 15,-8 10-15,-9-10 16,17-16-16</inkml:trace>
  <inkml:trace contextRef="#ctx0" brushRef="#br1" timeOffset="127897.61">4681 13093 0,'0'0'0,"0"0"16,0 0-1,0 0-15,0 0 16,17 0-16,0 0 16,18 9-16,0 0 15,-1 8-15,1 0 16,0 0-16,-9-8 16,-9 8-16,-8 1 15,-18 16-15,1 10 16,-18-1-1,-9 0-15,-9-8 16,10-9-16,-1 0 16,9 0-16,9-17 15,-1-1-15,18 1 16,0 0-16,0-1 16,0-8-16,18 9 15,-1 0 1,26-1-16,9-8 15,9-8-15,0-1 16,0 0-16,8-8 16,-8 0-16,-44 17 15</inkml:trace>
  <inkml:trace contextRef="#ctx0" brushRef="#br1" timeOffset="128229.63">5314 13059 0,'0'0'0,"0"0"15,0 0-15,0 0 0,0 0 16,0 0 0,0 0-16,0 0 15,0 17-15,9 0 16,0 18-16,8 17 15,9 8-15,0-8 16,-8-8 0,-1-18-16,-8 0 15,-1 0-15,1 0 16,-9 0-16,-9 0 16,1-9-16,-18 0 15,-9 9-15,18-17 16,-1-9-16,18 0 15</inkml:trace>
  <inkml:trace contextRef="#ctx0" brushRef="#br1" timeOffset="128364.72">5592 13188 0,'0'0'0,"0"0"0,18 0 16,-1 0-16,0 9 15,18-9-15,-9 0 16</inkml:trace>
  <inkml:trace contextRef="#ctx0" brushRef="#br1" timeOffset="129112.04">6357 13076 0,'0'0'0,"0"0"15,0 0-15,0 0 16,0 0-16,0 17 16,0 26-1,0 18-15,-9 8 16,9 1-16,0-10 15,0-25-15,9-18 16</inkml:trace>
  <inkml:trace contextRef="#ctx0" brushRef="#br1" timeOffset="129495.85">6704 13240 0,'0'0'16,"0"0"-16,0 0 0,0 0 15,0 18 1,0-1-16,0 9 16,0 9-16,0-1 15,0 1-15,0-9 16,9 0-16,-1-9 15,1-8-15,8 0 16,-8-1-16,8 1 16,1-9-1,-10-9-15,1 1 16,0-10-16,-1-25 16,-16 0-16,-1 8 15,-17 9-15,0 9 16,0-1-16,9 18 15,8 0-15,9 0 16</inkml:trace>
  <inkml:trace contextRef="#ctx0" brushRef="#br1" timeOffset="129747.43">6869 13180 0,'0'0'15,"0"0"-15,0 0 0,0 0 16,17 0 0,1 17-16,16 0 15,1 9-15,0 0 16,-9 0-16,0-17 16,-9 0-16,-8-1 15,0 1-15,-1 8 16,-25 9-16,-26 35 15,-70 43 1,-18 34-16,71-68 16</inkml:trace>
  <inkml:trace contextRef="#ctx0" brushRef="#br1" timeOffset="132019.17">4733 14003 0,'-9'0'0,"9"0"16,0 0-16,0 0 16,0 0-16,0 0 15,17 0-15,18 0 16,17 8-16,9-8 15,0 0-15,0 0 16,-18 0 0,-17 0-16,0 0 15,-9 0-15,-8 18 16,0 8-16,-18 34 16,0 9-16,-8 9 15,0 0-15,-9 0 16,8-8-16,1-18 15,8-26-15,9-9 16,18-17 0,-1 0-16</inkml:trace>
  <inkml:trace contextRef="#ctx0" brushRef="#br1" timeOffset="132300.71">5610 13994 0,'0'0'0,"0"0"16,0 0-16,0 0 15,0 0-15,0 0 16,0 9-16,0 8 16,8 18-16,10 16 15,-1 1-15,0 9 16,1 0-1,-1-18-15,1 0 16,-10 1-16,1-18 16,0 0-16,-9-9 15,0 0-15,-9-8 16,0 0-16,9-9 16</inkml:trace>
  <inkml:trace contextRef="#ctx0" brushRef="#br1" timeOffset="132462.17">5757 14219 0,'0'0'0,"9"0"0,17 0 16,26 9-1,0-9-15,18 0 16,-36 0-16</inkml:trace>
  <inkml:trace contextRef="#ctx0" brushRef="#br1" timeOffset="132950.53">6686 14020 0,'0'0'0,"0"0"15,0 0-15,0 0 16,0 0-16,0 0 15,0 9-15,-8 25 16,-1 27-16,0 17 16,1 17-1,-1 9-15,9-17 16,0-18-16,0-26 16,9 0-16,-9-17 15,0-17-15</inkml:trace>
  <inkml:trace contextRef="#ctx0" brushRef="#br1" timeOffset="133348.89">7077 14150 0,'0'0'0,"0"0"16,0 0-16,0 0 15,0 17-15,0 9 16,0 9-16,0 17 16,0 0-16,0-9 15,0 0-15,9-17 16,-9-17-1,0-9-15</inkml:trace>
  <inkml:trace contextRef="#ctx0" brushRef="#br1" timeOffset="133631.85">7468 13977 0,'0'0'0,"0"0"0,0 0 16,0 0-16,9 8 16,8 10-16,0-1 15,1 0-15,-1 1 16,1-1-16,-1-8 16,-8-1-1,-1 9-15,1 1 16,-18 25-16,-25 44 15,-36 25-15,-43 36 16,-26 7-16,87-85 16</inkml:trace>
  <inkml:trace contextRef="#ctx0" brushRef="#br1" timeOffset="136977.29">7859 13111 0,'-9'0'0,"0"0"0,1 0 15,-1 0-15,9 0 16,0 0-16,0 0 15,0 0-15,9 0 16,17 8-16,17 9 16,35 1-16,27-1 15,7-8 1,-7-9-16,-1 0 16,-9 0-16,-16 0 15,-10 0-15,-8 0 16,-9 8-16,-17 1 15,-27-9-15</inkml:trace>
  <inkml:trace contextRef="#ctx0" brushRef="#br1" timeOffset="137278.03">8527 13111 0,'0'0'0,"0"0"0,0 0 15,0 0-15,0 0 16,0 0 0,18 0-16,17 0 15,17 8-15,8 1 16,1 8-16,-9-8 16,-8 8-16,-1-8 15,-17-1-15,-17 1 16,0 8-16,-18 9 15,-8 9 1,-18 0-16,-17 8 16,17-8-16,18-9 15,17-18-15</inkml:trace>
  <inkml:trace contextRef="#ctx0" brushRef="#br1" timeOffset="137827.39">9387 13154 0,'0'0'0,"0"0"15,0 0-15,0 0 16,0 0-16,0 8 16,0 18-16,9 26 15,8 9-15,-8 17 16,0 9 0,-9 8-16,0-9 0,0-34 15,0-17 1,-9-9-16,0-9 15,1-8-15,-1 0 16,0-18-16,0-34 16,1-44-16,8-17 15,17 0 1,1 18-16,-1 16 16,9 27-16,-9 8 15,1 1-15,-1 16 16,9 1-16,-9 17 15,10 0-15,-10 0 16,-8 9-16,-1 8 16,1 0-16,-18 18 15,-8 0-15,-9-1 16,-9 1 0,9 0-16,0-9 15,17-18-15</inkml:trace>
  <inkml:trace contextRef="#ctx0" brushRef="#br1" timeOffset="138243.92">9856 13188 0,'0'0'0,"0"0"16,0 0-16,0 0 16,0 0-1,0 18-15,0-1 16,0 0-16,0 9 16,0 0-16,0-8 15,9-10-15,-1 1 16,1 0-16,0-1 15,8-16-15,1-1 16,-1-17 0,0 9-16,-8-1 15,0 1-15,-1 8 16,1 1-16,0 8 16,-9 0-16,8 0 15,10 17-15,-1 9 16,0 0-16,27 0 15,-9 0-15,-18-17 16</inkml:trace>
  <inkml:trace contextRef="#ctx0" brushRef="#br1" timeOffset="138585.41">10351 13154 0,'0'0'0,"0"0"0,0 0 15,0 0-15,0 0 16,0 17-16,0 9 16,9 9-16,-1-1 15,1-8-15,0 0 16,-9-8-1,0-10-15,-9 1 16,0 0-16,1-1 16,8 1-16,-9-9 15,0-9-15,9-17 16,9 0-16,8-17 16,9-9-16,18 9 15,-1 8 1,-25 26-16</inkml:trace>
  <inkml:trace contextRef="#ctx0" brushRef="#br1" timeOffset="139010.82">10672 13180 0,'0'0'0,"0"0"0,0 0 16,0 0-16,0 0 16,0 0-16,0 0 15,0 0-15,18 0 16,16 0-16,1-9 16,9 0-1,-1 1-15,0-1 16,-17 0-16,1 1 15,-19-1-15,1 1 16,0-1-16,-18 0 16,0 1-16,-8 8 15,-9 0 1,0 0-16,-9 17 16,18 0-16,-1 0 15,1 18-15,17 8 16,17 1-16,9-1 15,18-8-15,25-9 16,70 0-16,261 34 16</inkml:trace>
  <inkml:trace contextRef="#ctx0" brushRef="#br1" timeOffset="139600.04">8371 14384 0,'-9'-9'16,"1"9"-16,8 0 15,0 0-15,0 0 0,17 0 16,9 0 0,44 0-16,25 0 15,27-9-15,-9 1 16,-9-1-16,-17 0 16,-9 1-16,-17-1 15,-18 0-15,-8 1 16,-18-10-16,1 1 15</inkml:trace>
  <inkml:trace contextRef="#ctx0" brushRef="#br1" timeOffset="139830.79">8883 14106 0,'0'0'0,"0"0"0,0 0 15,0 9 1,27 8-16,25 18 15,0 0-15,9-9 16,-1 0-16,-25 0 16,-9-9-16,0 0 15,-17 1-15,-9 8 16,-18 8-16,-16 27 16,-27 8-16,9 9 15,17-35 1,26-25-16</inkml:trace>
  <inkml:trace contextRef="#ctx0" brushRef="#br1" timeOffset="140310.82">9839 14228 0,'0'0'0,"0"0"15,0 0-15,0 0 16,0 0-16,0 8 16,0 10-16,0 16 15,0 27-15,-9 26 16,0 8 0,1-17-16,-1-18 15,0-16-15,1-1 16,-1-17-16,0-9 15,1-8-15,-1 0 16,0-9-16,0-9 16,1-26-16,8-34 15,0-9 1,17 9-16,1 0 16,25-1-16,9 10 15,0 8-15,-8 17 16,-1 18-16,0 8 15,-17 9-15,1 9 16,-19-1-16,1 10 16,-9 8-16,-9 8 15,-17 10 1,0-10-16,-9-8 16,9-8-16,18-10 15</inkml:trace>
  <inkml:trace contextRef="#ctx0" brushRef="#br1" timeOffset="140744.03">10316 14236 0,'0'0'0,"0"0"0,0 0 0,0 9 16,0 8 0,0 1-16,0 16 15,0 1-15,0-9 16,0 0-16,0 0 16,0-17-16,9-1 15,0 1-15,-1-9 16,10-9-16,-1 1 15,9-18 1,0 0-16,-8 8 16,-10 1-16,1 8 15,0 1-15,-1 8 16,-8 0-16,0 0 16,0 8-16,9 10 15,8 8-15,1 0 16,-1 0-1,9-9-15,-8-17 16,-10 0-16</inkml:trace>
  <inkml:trace contextRef="#ctx0" brushRef="#br1" timeOffset="141046.94">10759 14219 0,'0'0'0,"0"0"0,0 9 16,9 8-16,8 9 16,-8 9-16,0 8 15,-1-8-15,1-1 16,-9-8 0,-9 0-16,1-8 0,-1-1 15,0-8-15,1-1 16,8 1-1,0-9-15,0-9 16,0-8-16,8-18 16,27-17-16,26-26 15,0 9 1,-35 43-16</inkml:trace>
  <inkml:trace contextRef="#ctx0" brushRef="#br1" timeOffset="141461.64">11098 14410 0,'0'0'0,"-9"0"0,0 0 15,1 0-15,8 0 16,0 0-16,0 0 15,0 0-15,0 0 16,17 0-16,1 0 16,16-9-16,1 0 15,0 1-15,-9-10 16,0 10 0,-9-1-16,1-17 15,-10 9-15,-16-1 16,-1 1-16,-8 0 15,-1 17-15,1 0 16,-1 0-16,1 8 16,0 10-16,8-1 15,0 18 1,9 17-16,9 8 16,26 18-16,17 0 15,26-26-15,52-26 16,192 0-16</inkml:trace>
  <inkml:trace contextRef="#ctx0" brushRef="#br1" timeOffset="155158.59">16056 12721 0,'0'0'0,"0"0"0,0 0 16,0 0-16,0 8 16,9 18-16,0 18 15,-1 16-15,1 27 16,0 43-1,-1-9-15,1-17 16,-9-17-16,-9-27 16,1-8-16,8-26 15,0-8-15,0-18 16</inkml:trace>
  <inkml:trace contextRef="#ctx0" brushRef="#br1" timeOffset="155475.54">16187 12695 0,'0'0'0,"0"0"15,0 0-15,0 0 16,0 0-16,0 0 16,8 0-16,10 0 15,16 0-15,1 0 16,17 8-1,-8 1-15,-1 0 16,-8-1-16,-1 10 16,-7 8-16,-19 8 15,1 1-15,-18 8 16,-8-8-16,-35 17 16,0-9-16,0-8 15,17-9 1,9-17-16,0-1 15,17 1-15</inkml:trace>
  <inkml:trace contextRef="#ctx0" brushRef="#br1" timeOffset="155839.88">16708 12963 0,'0'0'0,"0"0"16,0 0-16,0 0 16,0 0-16,8 9 15,1 8-15,0 1 16,-1-1 0,1 0-16,0 9 15,-9 0-15,0-8 16,-9-1-16,0 0 15,1-8-15,-1-1 16,0 1-16,1-9 16,8 0-1,0 0-15,0-9 16,0-17-16,17 1 16,18-19-16,17-8 15,-9 9-15,-8 8 16,-18 27-16</inkml:trace>
  <inkml:trace contextRef="#ctx0" brushRef="#br1" timeOffset="156211.79">17046 12998 0,'0'0'0,"0"0"15,0 0 1,0 0-16,0 0 0,0 0 16,0 17-1,0 1-15,0 8 16,9 8-16,8-8 16,1 9-16,8-9 15,0 0-15,-9-18 16,0 1-16,1-18 15,-1 1-15,9-18 16,-17 0-16,-9 0 16,-9-9-1,-8 1-15,-9 16 16,-9 1-16,9 17 16,9 0-16,-1 9 15,10-1-15,8 1 16</inkml:trace>
  <inkml:trace contextRef="#ctx0" brushRef="#br1" timeOffset="156724.89">17394 12677 0,'0'0'0,"0"0"0,0 0 15,0 0-15,0 0 16,0 0-16,0 0 16,0 18-1,8 25-15,10 26 0,-10 1 16,1-1-1,0-8-15,-9-9 16,0-9-16,0-17 16,0 0-16,0-18 15,0 1-15,0-9 16,0 0-16,0-9 16,0 1-16,8-10 15,1 1-15,8 0 16,1 0-1,-1 8-15,9 9 16,0 0-16,0 9 16,0 8-16,-8-8 15,-10-1-15,1 9 16,-18 1-16,-25 16 16,-10 1-1,-17 8-15,1-17 16,8 0-16,26-8 15,26-10-15</inkml:trace>
  <inkml:trace contextRef="#ctx0" brushRef="#br1" timeOffset="158972.14">17958 12270 0,'0'0'0,"0"0"0,0 0 16,0 0-16,0 0 15</inkml:trace>
  <inkml:trace contextRef="#ctx0" brushRef="#br1" timeOffset="163507.22">18349 12530 0,'0'0'0,"0"0"16,-9 0-16,0 0 15,1 18-15,-18 8 16,0 17-16,-9 43 16,-17 36-1,17-1-15,18 9 16,-1-18-16,10-16 15,25-27-15,9-17 16,9-26-16,-18-9 16</inkml:trace>
  <inkml:trace contextRef="#ctx0" brushRef="#br1" timeOffset="163857.07">18740 12781 0,'0'0'0,"0"0"16,0 0-16,-9 0 15,0 18-15,-17 16 16,0 10-16,-9 8 16,18 0-1,0 0-15,17 0 16,0-9-16,8 0 15,10-8-15,-1-9 16,9-9-16,-9-8 16,18-18-16,0-8 15,-9-9-15,0-9 16,-9-8 0,-8-9-16,-9-9 15,-9 18-15,1 8 16,-10 18-16,1 8 15,17 9-15</inkml:trace>
  <inkml:trace contextRef="#ctx0" brushRef="#br1" timeOffset="164219.98">19052 12643 0,'0'0'0,"0"0"16,0 0-16,0 0 15,0 0-15,18 17 16,16 26-16,10 18 16,-1 17-1,-17 9-15,0 17 16,-17 17-16,-9-17 16,-17-26-16,-1 0 15,9-44-15</inkml:trace>
  <inkml:trace contextRef="#ctx0" brushRef="#br1" timeOffset="164758.18">19669 12963 0,'0'-8'0,"0"-1"16,0 0-16,0 9 15,0 0-15,0 0 16,0 0-16,8 0 16,10 0-16,17 0 15,-1 0 1,18 0-16,0-8 15,-8-1-15,-1 0 16,-8 9-16,-18 0 16,-8 0-16</inkml:trace>
  <inkml:trace contextRef="#ctx0" brushRef="#br1" timeOffset="164973.82">19773 13067 0,'0'0'0,"0"0"16,0 0-16,0 0 15,0 0-15,0 0 16,17 9 0,9 0-16,26-1 15,9-8-15,0-8 16,8 8-16,-25 0 15</inkml:trace>
  <inkml:trace contextRef="#ctx0" brushRef="#br1" timeOffset="180171.13">20563 12357 0,'0'0'0,"0"0"0,0 0 0,0 0 16,0 0-16,18 0 16,8 0-16,26 17 15,0 1-15,0-1 16,-9 0-1,1 1-15,-18 8 16,0-9-16,-18 0 16,-16 1-16,-1 16 15,-8-8-15,-9 9 16,-9-9 0,0 0-16,18 0 0,0-18 15,-1 1-15,9 0 16,9-1-1,0 1-15,18 0 16,8-1-16,26 1 16,9-9-16,0 0 15,-9 0-15,8-9 16,-16 1-16</inkml:trace>
  <inkml:trace contextRef="#ctx0" brushRef="#br1" timeOffset="180521.13">21258 12305 0,'0'0'0,"0"0"0,0 0 15,0 0-15,0 0 16,0 0-16,0 9 15,0 17-15,0 8 16,0 1-16,17 8 16,1 1-16,-1-1 15,0 0 1,1-8-16,-10-9 16,1-9-16,0 0 15,-9 1-15,-9-10 16,-8 10-16,-27-1 15,10-8-15,-10-9 16,9-9-16,18 0 16,0 1-1,17 8-15</inkml:trace>
  <inkml:trace contextRef="#ctx0" brushRef="#br1" timeOffset="180670.41">21327 12366 0,'0'0'0,"0"0"0,0 0 16,0 0-16,18 0 15,-1 0-15,18-9 16,8 0 0,18 1-16,0-1 15,0 0-15,-9 1 16,-26 8-16</inkml:trace>
  <inkml:trace contextRef="#ctx0" brushRef="#br1" timeOffset="181037.91">20554 13067 0,'0'-8'0,"0"8"0,0 0 16,0 0-16,0-9 16,27 0-16,16 1 15,44-10-15,26 1 16,26-9-16,17 0 15,-17 0 1,-9 9-16,-17-1 16,-26 10-16,-26 8 15,-9 0-15,-18 0 16,-16 8-16</inkml:trace>
  <inkml:trace contextRef="#ctx0" brushRef="#br1" timeOffset="181304.11">20858 13136 0,'0'0'0,"0"0"16,0 0-16,0 0 15,0 0-15,-8 18 16,-1 16-1,0 10-15,1 8 16,-10-9-16,10 0 16,8-17-16,0 0 15,17-8-15,-8-10 16,8 1-16,-8-9 16</inkml:trace>
  <inkml:trace contextRef="#ctx0" brushRef="#br1" timeOffset="181602.12">21075 13188 0,'0'0'0,"0"0"0,0 0 16,0 0-16,0 0 15,0 0-15,0 18 16,0 8-16,0 8 16,0 1-1,9-9-15,0 0 16,8-9-16,1-8 15,-1 0-15,0-1 16,9-16-16,-8-1 16,8-17-16,-18 0 15,1-9-15,-18 1 16,1-1 0,-1 18-16,0-1 15,1 10-15,-1 8 16,0 0-16,1 8 15,8-8-15</inkml:trace>
  <inkml:trace contextRef="#ctx0" brushRef="#br1" timeOffset="181939.46">21623 13188 0,'0'0'0,"0"0"15,0 0 1,0 0-16,-9 9 0,9 17 16,0 9-1,9 8-15,8-17 16,0 0-16,9 0 16,9-9-16,0-8 15,-9 0-15,0-18 16,0-8-16,0-9 15,-9-18-15,-8 1 16,-18 8-16,-17 1 16,0-1-1,-8 18-15,-10 17 16,1 0-16,8 17 16,18-8-16,8-9 15</inkml:trace>
  <inkml:trace contextRef="#ctx0" brushRef="#br1" timeOffset="182156.51">22170 12877 0,'0'0'0,"0"0"0,0 0 16,0 0-1,0 0-15,17 0 16,9 0-16,17 0 16,27-9-16,34-8 15,-26-1-15,-43 10 16</inkml:trace>
  <inkml:trace contextRef="#ctx0" brushRef="#br1" timeOffset="182321">22222 13067 0,'0'0'0,"0"0"15,0 0-15,0 0 16,17 0-16,27 0 16,16 0-16,45 0 15,-36 9 1</inkml:trace>
  <inkml:trace contextRef="#ctx0" brushRef="#br1" timeOffset="182987.53">23550 12097 0,'0'0'0,"0"0"0,0 0 16,0 0-16,0 9 16,0 17-16,0 26 15,0 17-15,0 9 16,0-9-16,9-8 15,0-35 1</inkml:trace>
  <inkml:trace contextRef="#ctx0" brushRef="#br1" timeOffset="183203.68">23203 12851 0,'0'0'0,"0"0"16,0 0-16,35 0 16,43-9-1,26 0-15,9-8 16,0 0-16,-18-1 16,1-8-16,-18 9 15,-52 17-15</inkml:trace>
  <inkml:trace contextRef="#ctx0" brushRef="#br1" timeOffset="183521.31">23576 13024 0,'0'0'0,"0"0"0,0 0 16,0 17-16,-8 1 16,-1-1-16,0 0 15,1 18-15,-1-1 16,0 10-16,1-18 16,-1 0-16,9 0 15,0-9 1,0 0-16,0 1 15,17-10-15,9 1 16,9 0-16,0-1 16,43 10-16,9-10 15,-44-8-15</inkml:trace>
  <inkml:trace contextRef="#ctx0" brushRef="#br1" timeOffset="183726.64">23655 13093 0,'0'0'0,"0"0"0,0 0 16,0 18-1,0 25-15,-9 26 16,0 9-16,1 9 15,8-53-15</inkml:trace>
  <inkml:trace contextRef="#ctx0" brushRef="#br1" timeOffset="184353.89">16360 13725 0,'0'0'16,"0"0"-16,0 0 16,0 0-16,0 9 15,9 34-15,8 53 16,-8 51-16,0 17 16,-9-8-16,-9-26 15,0-43-15,9-18 16,9-17-16,0-35 15,-9-8-15</inkml:trace>
  <inkml:trace contextRef="#ctx0" brushRef="#br1" timeOffset="184642.06">16378 13673 0,'0'0'0,"0"0"0,0 0 16,0 0-16,0 0 15,17 0 1,0 0-16,18 0 16,17 18-16,9 8 15,-9 0-15,-17-9 16,-9 0-16,-17 1 16,-1-1-16,-16 18 15,-19 17-15,-16 8 16,-18 1-1,-8-9-15,-1-9 16,1-17-16,25-9 16,27-17-16,8 0 15</inkml:trace>
  <inkml:trace contextRef="#ctx0" brushRef="#br1" timeOffset="184972.48">16786 14193 0,'0'0'0,"0"0"0,0 0 15,0 17-15,8 1 16,10-1 0,-10 9-16,1 9 0,0-1 15,-18 1 1,0 0-16,1-1 15,-1-8-15,-8 0 16,-1-8-16,1-10 16,8 1-16,1-9 15,8-9-15,0 1 16,8-27-16,27-17 16,17-17-1,9 8-15,34 0 16,1 1-16,-53 42 15</inkml:trace>
  <inkml:trace contextRef="#ctx0" brushRef="#br1" timeOffset="185274.82">17376 14314 0,'-8'0'0,"-1"0"0,0 0 15,-8 0-15,-9 18 16,0-1-16,8 0 15,10 9-15,8 0 16,0 9-16,0-9 16,8 0-16,10-17 15,-1-1 1,0 1-16,18-18 16,-9 1-16,0-18 15,0 0-15,-17 0 16,-9-26-16,-9 0 15,-17 0-15,0 17 16,0 0-16,9 18 16,8 0-1,9 8-15</inkml:trace>
  <inkml:trace contextRef="#ctx0" brushRef="#br1" timeOffset="185703.89">17724 13734 0,'0'0'0,"0"0"15,0 9-15,0 17 16,8 17-16,1 26 16,0 9-16,-1 18 15,-8-19-15,-8-16 16,-1-9-16,0-9 15,1-17 1,8 0-16,0-8 16,0-10-16,0 1 15,0-9-15,0 0 16,8-9-16,10 1 16,8-1-16,17-8 15,9 8-15,-8 9 16,-1 0-1,-17 0-15,-9 9 16,-8-1-16,0 10 16,-18-1-16,-17 18 15,-17-9-15,-1 0 16,-17-9-16,9-8 16,9-1-16,26-8 15,17 0 1</inkml:trace>
  <inkml:trace contextRef="#ctx0" brushRef="#br1" timeOffset="186003.99">18644 13821 0,'0'0'0,"0"0"0,0 0 15,0 0-15,0 0 16,0 0-16,-9 0 16,1 0-16,-10 8 15,-8 10-15,0 16 16,0 10-16,-9 34 16,9 0-1,9 8-15,17 1 16,9-9-16,8 0 15,9-9-15,18-26 16,-1-17-16,-26-17 16</inkml:trace>
  <inkml:trace contextRef="#ctx0" brushRef="#br1" timeOffset="186253.58">18870 13951 0,'0'0'0,"0"0"0,0 0 0,0 17 16,-9 26 0,9 18-16,0 8 15,0-8-15,0-18 16,0 0-16,0-8 15,0-18-15,0-8 16,0 0 0</inkml:trace>
  <inkml:trace contextRef="#ctx0" brushRef="#br1" timeOffset="186505.06">19061 13829 0,'0'0'0,"0"0"0,0 0 16,0 0-1,17 18-15,1-1 16,8 18-16,0-1 16,0 18-16,0 9 15,0 8 1,-17 0-16,-1-8 0,-16 0 15,-10-1 1,-8-8-16,17-26 0,9-17 16</inkml:trace>
  <inkml:trace contextRef="#ctx0" brushRef="#br1" timeOffset="186803.7">20016 14063 0,'0'0'0,"0"0"0,0 0 15,0 0-15,0 0 16,0 0-16,0 0 15,17 0-15,9 0 16,9 0 0,17 0-16,0 0 15,1 0-15,-10 0 16,0 0-16,-25 0 16</inkml:trace>
  <inkml:trace contextRef="#ctx0" brushRef="#br1" timeOffset="186937.46">19947 14280 0,'0'0'0,"0"0"0,0 0 15,0 0-15,8 0 16,18 8-16,26 1 16,61 0-16,261 17 15</inkml:trace>
  <inkml:trace contextRef="#ctx0" brushRef="#br1" timeOffset="187558.1">21075 13630 0,'0'0'0,"0"0"15,0 0-15,0 0 16,9 0-16,9 0 16,-1 9-16,18-1 15,-1 1-15,-8 0 16,0-1 0,-8 1-16,-1 0 15,-8-1-15,0 10 16,-1-1-16,-8 0 15,-8 18-15,-1 0 16,0-1 0,1-8-16,8 0 15,0 0-15,0-8 16,0-1-16,17-8 16,0-1-16,-8-8 15</inkml:trace>
  <inkml:trace contextRef="#ctx0" brushRef="#br1" timeOffset="187970.17">21614 13647 0,'0'0'0,"0"0"0,0 0 16,0 0-16,0 0 16,0 0-16,0 18 15,17 8-15,-8 0 16,0 8-16,-1 1 15,1 8-15,0 1 16,-1-18 0,1 0-16,0-9 15,-9 0-15,-9 1 16,0-1-16,-8-8 16,-9-1-16,9-8 15,-1 0-15,1-8 16,8-1-16,0 0 15,9 1 1,0-1-16,0-8 16,0-1-16,18 1 15,-1 0 1,1-1-16,8 1 0,8 8 16,10 1-16,8-18 15,17 8-15,36 1 16,-45 8-1</inkml:trace>
  <inkml:trace contextRef="#ctx0" brushRef="#br1" timeOffset="188382.13">20989 14297 0,'0'0'0,"0"0"15,0 0-15,0 0 16,0 0-16,17-9 16,18 1-16,26-10 15,34-8-15,53 0 16,8-8-16,-8 8 16,-18 8-1,-9 1-15,-25 17 16,-9 0-16,-26 0 15,-18 9-15,-26-9 16</inkml:trace>
  <inkml:trace contextRef="#ctx0" brushRef="#br1" timeOffset="189103.15">21275 14436 0,'0'0'0,"0"0"0,0 0 16,0 0-16,0 0 15,0 26-15,-8 17 16,-1 9-16,0-9 16,0 0-1,9-17-15,9 0 16,9 0-16,-1-8 16,0-10-16,1-8 15,-1-8-15,9-1 16,0 0-16,0-8 15,-8 0-15,-10-1 16,1 1 0,0 8-16,-1 9 15,-8 0-15,0 0 16,0 0-16,9 9 16,8 8-16,1 1 15,8-10-15,-9 1 16,0 0-16,10-1 15,7-8 1,-8-8-16,0-1 16,0-17-16,-17 0 15,0 0-15,-18 0 16,0 9-16,1 0 16,-10-1-16,1 18 15,0 0-15,-1 0 16,10 9-16,8 0 15,0-9 1</inkml:trace>
  <inkml:trace contextRef="#ctx0" brushRef="#br1" timeOffset="189406.3">21970 14488 0,'0'0'0,"0"0"16,0 0-16,0 0 15,0 0-15,0 17 16,0 0-16,0 18 16,17-1-16,1 1 15,8-9-15,-9-9 16,9 1-16,0-10 16,-8 1-16,8-9 15,-9-9 1,-8 1-16,-1-18 15,-16-9-15,-1 0 16,-8 1-16,-9-1 16,8 18-16,1 8 15,-1 9-15,10 0 16</inkml:trace>
  <inkml:trace contextRef="#ctx0" brushRef="#br1" timeOffset="189688.96">22821 14132 0,'0'0'0,"0"0"0,0 0 15,0 0-15,0 0 16,9 0-16,17 0 16,17 0-1,9 0-15,9 0 0,0 9 16,-18 0 0,-34-9-16</inkml:trace>
  <inkml:trace contextRef="#ctx0" brushRef="#br1" timeOffset="189821.03">22882 14366 0,'0'0'0,"0"0"0,0 0 16,0 0-16,17 0 16,9 0-16,35 0 15,-26 0-15</inkml:trace>
  <inkml:trace contextRef="#ctx0" brushRef="#br1" timeOffset="190387.03">23672 13821 0,'0'0'0,"0"0"16,0 0-1,0 0-15,0 0 16,0 0-16,9 0 16,8 0-16,9 0 15,9 8-15,-9 1 16,0 0-16,-9-1 16,-8 1-16,0 0 15,-9-1-15,-9 10 16,0-1-16,-17 0 15,9 9 1,-1 0-16,1-8 16,8-1-16,9 0 15,0 9-15,0 9 16,18-9-16,-1 0 16,-8 0-16,0-9 15,-1-8-15,1-1 16,-9 1-1,-9 8-15,-8 1 16,-18-1-16,0 9 16,9 0-16,9-9 15</inkml:trace>
  <inkml:trace contextRef="#ctx0" brushRef="#br1" timeOffset="190622.94">23351 14496 0,'0'0'0,"0"0"0,0 0 15,0 0-15,8 0 16,10 0-16,25 0 16,18 0-1,26-8-15,0-1 16,-1 0-16,10 1 15,-1-1-15,-25 9 16,-27 0-16,-25 0 16</inkml:trace>
  <inkml:trace contextRef="#ctx0" brushRef="#br1" timeOffset="190938.3">23854 14470 0,'0'0'0,"0"0"0,0 0 15,0 0 1,0 0-16,-8 9 16,-1 0-16,0 8 15,1 0-15,-1 1 16,0 8-16,1-1 15,8 1-15,0-8 16,0-1-16,0 0 16,17 1-16,9-1 15,26-8 1,0-1-16,9 1 16,-9-9-16,-17 0 15</inkml:trace>
  <inkml:trace contextRef="#ctx0" brushRef="#br1" timeOffset="191152.36">23958 14479 0,'0'0'0,"0"0"15,0 0-15,0 0 16,0 26-16,0 17 15,0 18-15,0 17 16,0 0 0,9 8-16,17 10 15,-8-53-15</inkml:trace>
  <inkml:trace contextRef="#ctx0" brushRef="#br0" timeOffset="-170038.52">1650 16583 0,'0'0'0,"0"0"16,0 0-16,0 0 15,0 0-15,0 0 16,0 0-16,-17 18 16,8 8-16,0 34 15,0 44-15,1 18 47,-10 16-47,-8-8 0,9-9 0,-9-25 0,9-27 16,17-9-16,-26-25 15,8-9-15,1-17 16,8-18-16,9-17 16,-35-61-16,9-16 15,26-53-15,18-9 16,25 61 0,-17 44-16,-8 8 15,-18 17-15,0 18 16,0-1-16,0 10 15,8-1-15,10 0 16,-18 9-16,8 0 16,1-8-16,17-1 15,-17 0-15,25 1 16,1-1 0,9 9-16,-1 0 15,0 0-15,1 0 16,-9 9-16,-9 8 15,-18 0-15,-8 27 16,-17 8-16,-18 17 16,-8 0-1,-27-8-15,27-9 16,-18-26-16,9 0 16,17-9-16,27-8 15,-10-9-15,18 0 16</inkml:trace>
  <inkml:trace contextRef="#ctx0" brushRef="#br0" timeOffset="-169389.03">2128 16644 0,'0'0'0,"0"0"15,0 0-15,0 0 16,0 0-16,0 0 16,0 17-16,0 1 15,0 25-15,0 18 16,0-1-16,17-8 15,-17-8 1,0-18-16,0-1 16,0-16-16,0 0 15,9-9 1,-1-9-16,18-8 0,0-26 16,0-1-16,0 1 15,1-9-15,-19 17 16,1 9-1,0 9-15,-1 0 16,-8 8-16,0 9 16,0 0-16,0 0 15,0 26-15,9 17 16,0 18 0,-1-9-16,10-9 15,-1 1-15,9-19 16,0 1-16,0-17 15,-17 0-15</inkml:trace>
  <inkml:trace contextRef="#ctx0" brushRef="#br0" timeOffset="-169038.26">2570 16757 0,'0'0'0,"0"0"0,0 0 15,0 0-15,0 17 16,0 0-16,0 18 16,9 0-1,0 8-15,-1 0 0,1 0 16,0 1 0,-1-18-16,-8 0 15,0 0-15,-8-9 16,-1-8-16,0-1 15,1 1-15,-1-18 16,0-8-16,1-9 16,8-17-16,0-9 15,8 9 1,10 8-16,-1 0 16,18 1-16,17-1 15,17 0-15,-43 27 16</inkml:trace>
  <inkml:trace contextRef="#ctx0" brushRef="#br0" timeOffset="-168638">2753 16973 0,'0'0'0,"0"0"0,0 0 0,17 0 16,0 0-1,18 0-15,9-8 16,-10-10-16,10-8 16,-1-8-16,1-1 15,-18 0-15,-18 9 16,1-8-16,-9 16 15,-9 1 1,1 0-16,-18 17 16,0 8-16,-18 18 15,1 26-15,8 18 16,0 16-16,18-8 16,17-9-16,17-8 15,18 0-15,8-27 16,62-34-16,16-26 15,-69 9-15</inkml:trace>
  <inkml:trace contextRef="#ctx0" brushRef="#br0" timeOffset="-168204.55">3977 16635 0,'0'0'0,"0"0"16,0-8-16,0-1 16,0 0-16,0 1 15,-9 8-15,1 0 16,-1 0-1,0 0-15,1 0 16,-10 8-16,10 10 16,-1-1-16,9 0 15,0 18-15,9 8 16,8 1-16,0-10 16,1 1-16,8-9 15,0 0 1,-17 0-16,-1-9 15,-16 9-15,-1 0 16,-17 9-16,-18-1 16,-8 1-16,9-9 15,-18-9-15,9-8 16,26-9 0</inkml:trace>
  <inkml:trace contextRef="#ctx0" brushRef="#br0" timeOffset="-167969.41">4203 16618 0,'0'0'0,"0"0"0,0 0 16,0 0-1,9 9-15,8-1 16,0 1-16,18 0 15,0-9-15,17-9 16,0 0-16,18-17 16,-10 0-16,1-8 15,-35 16-15</inkml:trace>
  <inkml:trace contextRef="#ctx0" brushRef="#br0" timeOffset="-167369.1">4377 16419 0,'0'0'0,"0"0"0,0 0 0,0 9 0,-9 8 16,0 9-16,1 8 16,8 18-16,0 18 15,0-1-15,8 9 16,1-9-16,0-8 15,8-18 1,0 0-16,1-17 0,8-8 16,17-10-1,9 1-15,-8-18 16,-10-8-16,1-9 16,-9-17-16,0 8 15,-8 9-15,-10 9 16,-8 8-16,0 1 15,0-1-15,-8 0 16,-1 1 0,0 8-16,-17 0 15,-9 0-15,1 17 16,-1 18-16,9-1 16,9 18-16,-1-9 15,10 1-15,8-18 16,0 0-16,8-18 15,10 1-15,-1-18 16,18-8 0,8-9-16,1-9 15,-18 1-15,0 16 16,-18 1-16,1 17 16,0 0-16,-9 0 15,8 17-15,1 18 16,0 0-1,-1 8-15,10-17 16,-1-9-16,35-8 16,-17-9-16</inkml:trace>
  <inkml:trace contextRef="#ctx0" brushRef="#br0" timeOffset="-167121.09">4863 16757 0,'0'0'0,"0"0"0,0 0 0,0 0 0,17 0 15,18 8 1,17-8-16,18-8 15,-1-1-15,9-17 16,0 0-16,-26 17 16</inkml:trace>
  <inkml:trace contextRef="#ctx0" brushRef="#br0" timeOffset="-166853.15">5115 16419 0,'0'0'0,"0"0"0,-9 17 15,0 1-15,1 25 16,8 26 0,0 26-16,-9 9 15,9-8-15,0-10 16,0-25-16,9-9 15,8-18-15,0-25 16,1 0-16,-1-18 16,-8 9-16</inkml:trace>
  <inkml:trace contextRef="#ctx0" brushRef="#br0" timeOffset="-166506.52">5332 16956 0,'0'0'0,"0"0"0,0 0 16,0 9-16,0-1 16,9 1-16,8-1 15,0 1 1,9 0-16,9-18 16,8 0-16,1-16 15,-9 7-15,-9 1 16,0 0-16,-18-1 15,1 1-15,-18 0 16,1-1-16,-1 10 16,-26 8-1,1 8-15,-1 10 16,0 16-16,0 18 16,18 9-16,0 17 15,17 8-15,26-25 16,34-9-16,27-26 15,87-52-15,173-87 16</inkml:trace>
  <inkml:trace contextRef="#ctx0" brushRef="#br0" timeOffset="-165067.23">7485 16350 0,'0'0'0,"0"0"0,0 0 15,0 0 1,-8 17-16,-1 26 16,0 18-16,-8 8 15,8 0-15,9 1 16,0 16-16,9-16 16,0-44-16</inkml:trace>
  <inkml:trace contextRef="#ctx0" brushRef="#br0" timeOffset="-164754.68">7034 17042 0,'0'0'0,"0"0"16,0 0-16,0 0 16,0 0-16,0 0 15,17-8-15,9-1 16,18 0 0,25 1-16,18-1 15,0 9-15,-9 0 16,9 0-16,-18 0 15,1-9-15,-9 9 16,-35 9-16</inkml:trace>
  <inkml:trace contextRef="#ctx0" brushRef="#br0" timeOffset="-163639.14">7399 17207 0,'0'0'0,"-9"0"0,0 0 15,1 0-15,8 0 16,0 0-16,0 0 16,0 0-16,0 0 15,17 0-15,18 0 16,17 0 0,0 0-16,9 0 0,-1 9 15,1-1 1,0-8-16,-26 0 15,-9 0-15,-9 0 16</inkml:trace>
  <inkml:trace contextRef="#ctx0" brushRef="#br0" timeOffset="-163172.67">7485 17190 0,'0'0'0,"0"0"16,0 0-16,0 0 15,0 0-15,0 0 16,0 8 0,0 10-16,-8-1 15,-1 18-15,0 8 16,1 9-16,-1 9 15,0-1-15,1-8 16,-1-9-16,9-8 16,0-9-16,0-17 15,0-1 1,-9-8-16,1 0 16,-1-8-16,-17-10 15,0-8-15,0-8 16,0-1-16,8 18 15,1 8-15,8 9 16,1 9-16,-18 17 16,-1 17-1,1 18-15,9-9 16,0-9-16,-1-17 16,18-9-16,0-8 15,0-9-15</inkml:trace>
  <inkml:trace contextRef="#ctx0" brushRef="#br0" timeOffset="-162789.4">7590 17398 0,'0'0'0,"0"0"15,0 0-15,0 0 16,0 0-16,0 0 16,0 0-16,0 0 15,0 8-15,0 1 16,0 8-1,0 1-15,0-1 0,0 0 16,0 0 0,8 1-16,10-10 15,-1 1-15,18 0 16,17-1-16,0 1 16,0-18-1,-9 9-15,-8 0 0,-17 0 16</inkml:trace>
  <inkml:trace contextRef="#ctx0" brushRef="#br0" timeOffset="-162506.9">7833 17363 0,'0'0'0,"0"0"16,0 0-16,0 0 16,0 0-16,0 0 15,0 0-15,-9 0 16,0 17 0,-8 27-16,0 16 15,-9 27-15,8 8 16,1-8-16,17-9 15,9-35-15,-1-26 16</inkml:trace>
  <inkml:trace contextRef="#ctx0" brushRef="#br0" timeOffset="-162037.67">8423 16748 0,'0'0'0,"0"0"16,-8 9-16,-1 25 16,0 44-16,-8 18 15,-1-1 1,1 0-16,0-8 16,17-27-16,8-8 15,1-26-15,0-17 16</inkml:trace>
  <inkml:trace contextRef="#ctx0" brushRef="#br0" timeOffset="-161639.27">8727 16965 0,'0'0'0,"0"0"0,0 0 16,-9 0-16,1 17 16,-10 9-16,1 8 15,0 1-15,-1 0 16,1 17-16,17-9 16,0 0-1,9-17-15,8 0 0,0-17 16,9 0-1,9-18-15,17-17 16,-8-17-16,-10-1 16,-8 1-16,-17-18 15,-9 9-15,-9 18 16,-17-1-16,0 18 16,0 17-16,-17 0 15,8 9-15,0 8 16,18-9-1,17 1-15,9 0 16</inkml:trace>
  <inkml:trace contextRef="#ctx0" brushRef="#br0" timeOffset="-161356.52">8944 16765 0,'0'0'0,"0"0"0,0 0 16,0 0-1,0 0-15,0 0 16,0 18-16,18-1 16,8 18-16,8-1 15,10 1-15,-1-9 16,-17 0-16,0-9 16,-8-8-1,-10 8-15,1 0 16,-18 18-16,-34 34 15,-26 18-15,8-18 16,9-8-16,26-18 16,17-34-1</inkml:trace>
  <inkml:trace contextRef="#ctx0" brushRef="#br0" timeOffset="-160073.43">9752 16661 0,'0'0'0,"0"0"0,0 0 15,0 0-15,0 0 16,0 0-16,-9 26 15,0 26-15,1 35 16,8 8-16,0 9 16,0-9-16,0-17 15,0-8-15,0-18 16,8-26 0</inkml:trace>
  <inkml:trace contextRef="#ctx0" brushRef="#br0" timeOffset="-157522.53">10177 16783 0,'0'0'0,"0"0"16,0 0-16,0 0 16,-8 0-16,-1 8 15,0 10-15,1 16 16,-1 1 0,9 8-16,0 9 15,17-9-15,1 1 16,8-10-16,0-8 15,-9-17-15,9 0 16,-8-9-16,8-9 16,-9 0-16,0-8 15,1-18-15,-10-17 16,-16 1 0,-1-1-16,0 17 15,1 0-15,-1 18 16,0 8-16,9 1 15,0 8-15</inkml:trace>
  <inkml:trace contextRef="#ctx0" brushRef="#br0" timeOffset="-157204.66">10412 16627 0,'0'0'0,"0"0"15,0 0-15,0 0 16,0 0 0,0 8-16,17 10 15,18-1-15,0 9 16,8 0-16,1 0 16,16 0-1,-8 0-15,-8 0 0,-18 0 16,0-9-16,-17 1 15,-18 8-15,-17 34 16,-26 18 0,-18 17-16,-8 1 15,9-27-15,17-8 16,8-27-16,27-16 16</inkml:trace>
  <inkml:trace contextRef="#ctx0" brushRef="#br0" timeOffset="-156319.7">10664 17484 0,'0'-9'0,"0"9"15,0 0-15,0 0 16,0-8-16,8 8 15,10-9-15,8 1 16,8-1-16,19 0 16,-1 1-16,-9-10 15,1 1 1,-18 17-16,0 0 16,-18 0-16</inkml:trace>
  <inkml:trace contextRef="#ctx0" brushRef="#br0" timeOffset="-155990.47">10811 17389 0,'0'0'0,"0"0"0,0 0 16,0 0-16,0 0 15,0 9-15,0 8 16,0 0-16,-8 1 15,-1 7-15,0 10 16,1 0 0,-10 8-16,9-17 15,1 0-15,-1-9 16,9 1-16,0-10 16,0 1-16,0 0 15,17-9-15,10 8 16,7-8-16,1 0 15,8 0 1,1-8-16,-18-1 16,-17 9-16</inkml:trace>
  <inkml:trace contextRef="#ctx0" brushRef="#br0" timeOffset="-155825.08">10811 17519 0,'0'0'0,"0"0"0,0 0 16,0 0-16,0 8 15,18 1-15,16 0 16,18-9-16,-25 0 16</inkml:trace>
  <inkml:trace contextRef="#ctx0" brushRef="#br0" timeOffset="-155257.53">11245 17424 0,'0'0'0,"0"0"0,0 0 15,0 0 1,0 0-16,0 0 15,0 8-15,-8 10 16,-1-1-16,0 9 16,-8 0-16,0 0 15,8 0-15,0-18 16,1 1-16,-1 0 16,9-1-1,0-8-15,0 0 16,0 0-16,0 0 15,0-8-15,9-1 16,-9 0-16,0 1 16,0-1-16,0 0 15,0 9-15,0 0 16,0 0 0,0 0-16,0 0 15,8 0-15,1 0 16,0 0-16,-1 0 15,10 9-15,-1 0 16,0-1-16,-8 1 16,0 0-16,0-1 15,-1-8 1,1 0-16,0 0 16,-9 0-16,0 0 15,0 0-15,0-8 16,17-18-16,0-9 15,18-26-15,-9 27 16</inkml:trace>
  <inkml:trace contextRef="#ctx0" brushRef="#br0" timeOffset="-154605.81">11584 17363 0,'0'0'0,"0"0"15,0 0-15,0 0 16,0 17-16,0 1 16,9 8-16,0 8 15,-1 9-15,1 1 16,0-1-16,-9 0 16,0-17-1,0-8-15,0-10 16,0 1-16,0-9 15,0-9-15,17-17 16,26-52-16,18-34 16,-17 51-16</inkml:trace>
  <inkml:trace contextRef="#ctx0" brushRef="#br0" timeOffset="-151673.96">11836 16990 0,'0'0'0,"0"0"0,0 0 0,0 0 16,17 0-16,9 0 15,18 9-15,17 0 16,17-1-16,9-16 16,8-1-16,-34 9 15,-35 0 1</inkml:trace>
  <inkml:trace contextRef="#ctx0" brushRef="#br0" timeOffset="-151424.77">12227 16722 0,'0'0'0,"0"0"0,0 0 0,0 0 16,-9 35-16,0 25 15,1 18-15,-10 17 16,1 9 0,0 0-16,8-8 15,0-36-15,9-34 16</inkml:trace>
  <inkml:trace contextRef="#ctx0" brushRef="#br0" timeOffset="-150573.72">13130 16350 0,'0'0'0,"0"0"16,0 0-16,0 0 15,0 0-15,17 0 16,1 0-16,16 8 16,1 1-16,0 8 15,-9 1 1,0-10-16,-9 1 15,-8 0-15,0-1 16,-18 10-16,0-1 16,-17 0-16,0 9 15,0 0-15,9-9 16,-1 1-16,1-1 16,17 0-1,0 1-15,0-1 0,17 0 16,1 9-1,-1 0-15,0-8 16,-8-10-16,0 10 16,-9-1-16,-9 9 15,-8-9-15,-9 9 16,-18 9-16,18-18 16</inkml:trace>
  <inkml:trace contextRef="#ctx0" brushRef="#br0" timeOffset="-150140">12904 17129 0,'0'0'0,"0"0"0,0 0 16,0 0-16,0 0 16,0 0-16,0 0 15,17 0 1,9 0-16,27 0 16,16 0-16,9-9 15,0 1-15,1-1 16,-19-8-16,10 17 15,8 0-15,-52 0 16</inkml:trace>
  <inkml:trace contextRef="#ctx0" brushRef="#br0" timeOffset="-149853.91">13191 17216 0,'0'0'0,"0"0"15,0 0-15,0 0 16,0 0-16,0 0 16,0 17-16,0 0 15,0 1 1,-9 8-16,0 0 16,1 0-16,8-9 15,0 9-15,0 0 16,0-9-16,17 1 15,0-1-15,18-9 16,0 1 0,17-18-16,17 9 15,-17 9-15</inkml:trace>
  <inkml:trace contextRef="#ctx0" brushRef="#br0" timeOffset="-149673.7">13442 17233 0,'0'0'0,"-8"0"16,-1 17-16,-8 18 15,-9 8-15,8 18 16,1 17-16,17 17 16,0-8-16,0-35 15,9-26-15</inkml:trace>
  <inkml:trace contextRef="#ctx0" brushRef="#br0" timeOffset="-149257.24">12930 16324 0,'0'0'0,"0"0"16,0 0-16,0 0 15,17 0-15,27 0 16,34 0 0,26-9-16,-8 0 15,-9-8-15,8 8 16,-8-8-16,-9 17 15,-26 0-15,-26 0 16,-17 0-16</inkml:trace>
  <inkml:trace contextRef="#ctx0" brushRef="#br0" timeOffset="-148738.49">13034 16350 0,'0'0'0,"0"0"0,0 0 15,0 0-15,0 17 16,0 0-16,-8 18 15,-1 17-15,0 17 16,1 9-16,-10 26 16,10 17-16,-1 9 15,0 0 1,0-9-16,1-17 16,-1-17-16,0-35 15,9-9-15,-8-17 16,8-9-16,-9-8 15,9 0-15,-9-18 16,1-8-16,-1-18 16,-8-17-1,8 18-15,0 8 16,9 8-16,0 1 16,0 17-16,-8 0 15,-10 26-15,-8 17 16,0 18-16,-9 34 15,1-17-15,8-35 16,8-8-16,10-18 16</inkml:trace>
  <inkml:trace contextRef="#ctx0" brushRef="#br0" timeOffset="-148058.56">14059 16601 0,'0'0'0,"0"0"0,0 0 0,0 0 16,0 0-16,0 0 16,0 0-1,0 0-15,0 17 16,0 26-16,-9 44 15,1 34-15,8 26 16,-9 1-16,0-27 16,9-17-16,0-35 15,9-17-15,0-17 16,-1-27 0,10 1-16,-10-9 15</inkml:trace>
  <inkml:trace contextRef="#ctx0" brushRef="#br0" timeOffset="-147833.64">14380 16817 0,'0'0'0,"0"0"15,-8 9-15,8 26 16,-9 25-16,0 9 15,1 9-15,-1 0 16,0-17-16,9-18 16,0-8-16,0-18 15,0-8 1,0-18-16,0 9 16</inkml:trace>
  <inkml:trace contextRef="#ctx0" brushRef="#br0" timeOffset="-147539.7">14597 16765 0,'0'0'0,"0"0"16,0 0-16,0 0 16,0 0-16,18 18 15,-1-1-15,1 0 16,16 18-16,1-9 15,8 0-15,1 0 16,-18-17 0,0-1-16,-17 1 15,-1 0-15,1 8 16,-18 0-16,1 18 16,-18 17-16,-18 8 15,-8 1-15,26-9 16,17-26-16</inkml:trace>
  <inkml:trace contextRef="#ctx0" brushRef="#br0" timeOffset="-146542.4">15422 16653 0,'0'0'0,"-8"0"0,-1-9 16,0 0-16,1 1 16,-1-1-16,9 9 15,-9 0-15,9 0 16,0 0-16,0 0 15,-8 9-15,-10 34 16,1 44-16,-1 43 16,-8 8-1,9-8-15,8-43 16,9-18-16,0-17 16,0-26-16,0-17 15,0-1-15,0 1 16</inkml:trace>
  <inkml:trace contextRef="#ctx0" brushRef="#br0" timeOffset="-146308.2">15622 16687 0,'0'0'0,"0"0"0,0 0 15,-9 26-15,9 26 16,0 18 0,0-1-16,0-8 15,0-10-15,9-7 16,0-27-16,-9-8 16,0-9-16</inkml:trace>
  <inkml:trace contextRef="#ctx0" brushRef="#br0" timeOffset="-145991.65">15874 16557 0,'0'0'0,"0"0"16,0 0-16,0 0 15,0 0-15,0 0 16,0 18-1,17-1-15,18 9 16,0 0-16,-1 0 16,10 0-16,-9-9 15,-1-8-15,-8 8 16,0-8-16,-8 8 16,-9 18-1,-18 26-15,-26 8 16,-8 17-16,-9-8 15,-1-8-15,10-10 16,17 1-16,17-26 16</inkml:trace>
  <inkml:trace contextRef="#ctx0" brushRef="#br0" timeOffset="-145557.77">16273 17181 0,'0'0'0,"0"0"0,0 0 15,0 0-15,0 0 16,18 0-16,8 0 16,26 0-16,0-9 15,9 1 1,-9-1-16,9 0 16,8 9-16,-25 0 15,-27 0-15</inkml:trace>
  <inkml:trace contextRef="#ctx0" brushRef="#br0" timeOffset="-145190.09">16404 17190 0,'0'0'0,"0"0"0,0 0 15,0 0-15,0 0 16,0 0-16,0 0 15,0 0-15,0 17 16,0 9 0,-9 9-16,0 8 15,-8 0-15,0 1 16,-1-1-16,9-9 16,1-8-16,8 0 15,0-8-15,0-1 16,0-8-16,0-1 15,0 1-15,8 0 16,10 8 0,-1 0-16,18 1 15,-9-10-15,0 1 16,0-9 0,-9-9-16,-8 1 0,0 8 15</inkml:trace>
  <inkml:trace contextRef="#ctx0" brushRef="#br0" timeOffset="-145015.49">16404 17406 0,'0'0'0,"0"0"0,0 0 16,0 0-16,0 0 16,0 0-16,0 0 15,17 9 1,9 0-16,35-1 15,43 1-15,-52-18 16</inkml:trace>
  <inkml:trace contextRef="#ctx0" brushRef="#br0" timeOffset="-144355.91">16951 17320 0,'0'0'0,"0"0"0,0 0 15,-9 0 1,9 0-16,0 0 15,0 0-15,0 0 16,-9 0-16,1 0 16,-1 0-16,0 0 15,1 8-15,-1 10 16,-8-1-16,-10 18 16,1-1-16,9 1 15,0-9 1,-1 0-16,1 0 15,8-18-15,1 1 16,8 0-16,0-9 16,0 0-16,0-9 15,0 0-15,0 1 16,8-10 0,1 1-16,0 8 15,-1 1-15,1-1 16,0 0-16,-1 9 15,1 0-15,8 0 16,1 0-16,-1 9 16,1 8-16,8 1 15,0-1 1,-9 0-16,-8 1 16,-1-10-16,1 1 15,0 0-15,-1-9 16,1 8-16,-9-8 15,0 0-15,0-17 16,26-35-16,9-34 16,17-10-1,-9 53-15</inkml:trace>
  <inkml:trace contextRef="#ctx0" brushRef="#br0" timeOffset="-143992.41">17220 17233 0,'0'0'0,"0"0"15,0 0-15,0 0 16,0 0-16,0 0 15,0 9 1,9 8-16,-1 18 16,1-1-16,0 1 15,-1 0-15,1-1 16,0-8-16,-1-9 16,1-8-16,-9 0 15,0-1 1,0 1-16,0 0 15,0-1-15,9-16 16,25-61-16,62-87 16,138-199-16</inkml:trace>
  <inkml:trace contextRef="#ctx0" brushRef="#br0" timeOffset="-124978.55">19947 16124 0,'0'0'0,"0"0"0,0 0 0,0 18 0,0 34 16,8 52-16,-16 34 15,8 1-15,-9-18 16,0-17 0,9-26-16,0-43 15</inkml:trace>
  <inkml:trace contextRef="#ctx0" brushRef="#br0" timeOffset="-124695.22">19903 16090 0,'0'0'0,"0"0"0,0 0 15,0 0-15,18 0 16,16 0-16,1 0 16,17 0-16,9 8 15,-18 1-15,-17 0 16,0 8-1,-8 0-15,-10 1 16,-16 16-16,-10 10 16,-8 8-16,0-9 15,-8 0-15,-1-17 16,9 0-16,26-17 16</inkml:trace>
  <inkml:trace contextRef="#ctx0" brushRef="#br0" timeOffset="-124345.87">20320 16445 0,'0'0'0,"0"0"15,0 0-15,0 0 16,9 9-16,-1-1 15,1 10-15,8-1 16,-8 17-16,0 1 16,-1 8-16,-8-8 15,0-9-15,0 0 16,0-9 0,0-8-16,0 0 0,0-9 15,-8 0 1,-1-9-16,9-17 15,9-17-15,8-18 16,9 9-16,9 0 16,0 18-16,-1 8 15,-16 17-15</inkml:trace>
  <inkml:trace contextRef="#ctx0" brushRef="#br0" timeOffset="-124027.22">20641 16471 0,'0'0'0,"0"0"15,0 0-15,0 9 16,0 8 0,0 0-16,0 18 15,0-1-15,0 1 16,18-9-16,-1 0 15,9 0-15,-9-17 16,1-1-16,-1-16 16,1-1-16,8-17 15,0 0 1,-18-17-16,-8-9 16,-17 17-16,-9 1 15,0 16-15,-9 18 16,0 18-16,27-10 15</inkml:trace>
  <inkml:trace contextRef="#ctx0" brushRef="#br0" timeOffset="-123429.55">21015 15977 0,'0'0'0,"0"0"15,0 0 1,0 0-16,0 0 16,8 18-16,1 7 15,0 27-15,-1 26 16,1 26-16,0-8 16,-9-10-16,0-25 15,0-9-15,0-18 16,0-8-16,0-8 15,0-10 1,0 1-16,0-9 16,0-9-16,0-8 15,0-9-15,0 0 16,8 9-16,1-1 16,9 1-16,-1 17 15,0 0-15,1 0 16,-1 9-1,0-1-15,-8 1 16,0 0-16,-1-1 16,-8 1-16,-8 0 15,-10 8-15,-16 0 16,-10 1-16,1-10 16,17 1-16,26-9 15,0 0-15</inkml:trace>
  <inkml:trace contextRef="#ctx0" brushRef="#br0" timeOffset="-122995.62">21779 15873 0,'0'0'0,"0"0"0,0 0 15,0 0-15,0 0 16,0 0-16,-9 0 16,1 26-16,-10 9 15,-8 26-15,0 25 16,-9 18 0,18 9-16,0-18 15,17-8-15,17-10 16,0-16-16,1-18 15,16-8-15,1-18 16,-9-17-16,-8 0 16</inkml:trace>
  <inkml:trace contextRef="#ctx0" brushRef="#br0" timeOffset="-122642.58">22265 16176 0,'-9'0'0,"1"-8"16,-1-1-16,0 9 16,1 0-16,-1 0 15,0 0 1,1 17-16,-10 1 16,1 8-16,0 17 15,17 9-15,0-9 16,0 1-16,8-18 15,10 0 1,-1 0-16,0-18 16,1 1-16,-1-9 15,0-9-15,1-17 16,-9-17-16,-9-18 16,-9 9-16,-9 9 15,1 8-15,-9 18 16,-9 0-16,9 17 15,18 0-15</inkml:trace>
  <inkml:trace contextRef="#ctx0" brushRef="#br0" timeOffset="-122412.18">22595 15986 0,'0'0'0,"0"0"0,0 9 16,9 8-16,8 9 15,9 8-15,0 18 16,0 9-16,-17 17 16,-18 9-16,-25 17 15,-36-1-15,35-59 16</inkml:trace>
  <inkml:trace contextRef="#ctx0" brushRef="#br1" timeOffset="-118845.39">16404 15761 0,'-9'-9'0,"-8"0"16,8 9-16,0 0 16,1 0-16,8 0 15,-9 0-15,9 18 16,-9 8-16,0 26 15,1 0-15,-1-9 16,0-17-16,1-9 16,-1-8-1,9 0-15,0-1 16,0-8-16,0-8 16,0-1-16,9-17 15,8-9-15,9-8 16,0 8-16,0 9 15,0 9-15,0 0 16,-8 17 0,8 0-16,-9 0 15,-8 8-15,0 10 16,-1-1-16,1 0 16,-9 9-16,0 0 15,0 0-15,0-8 16,0-10-16,0 1 15,0 0 1,0-9-16,9-18 16,17-16-16,8-10 15,1 1-15,9 8 16,-18 18-16,0 0 16,0-1-16,-18 18 15,1 0-15,0 18 16,-1 8-16,1 8 15,8 10 1,-8-1-16,0-17 16,-1 0-16,10-9 15,-9 1-15,-1-10 16</inkml:trace>
  <inkml:trace contextRef="#ctx0" brushRef="#br1" timeOffset="-118443.15">17011 15847 0,'0'0'0,"0"0"0,0 0 16,0 0-16,0 9 16,0-9-16,9 0 15,9 9-15,-1-1 16,18-8-1,-1 0-15,1-8 16,0-1-16,8-8 16,-17-1-16,0 1 15,-17 0-15,0-1 16,-9 1-16,-9 0 16,0 8-1,-8 0-15,-9 9 16,0 0-16,0 9 15,0 8-15,8 1 16,1 25-16,8 18 16,9-9-16,18-9 15,-1-8-15,18-10 16,8 1-16,1-8 16,-27-18-1</inkml:trace>
  <inkml:trace contextRef="#ctx0" brushRef="#br1" timeOffset="-118013.08">17758 15787 0,'0'0'0,"-8"-9"0,-1 0 16,9 9-16,-9-8 15,1-1-15,-1 0 16,0 9-16,1 0 15,-10 0-15,-8 0 16,0 18-16,0-1 16,0 0-1,0 18-15,9 0 16,-1-1-16,18-8 16,0-8-16,0-10 15,0-8-15,18-8 16,-1-1-16,18-17 15,-9 0-15,0 9 16,0-1 0,-18 1-16,1 8 15,0 9-15,0 0 16,-1 0-16,1 0 16,8 18-16,1 8 15,8 0-15,0 0 16,-9-9-16,26-17 15,-16 0-15</inkml:trace>
  <inkml:trace contextRef="#ctx0" brushRef="#br1" timeOffset="-117493.43">18279 15700 0,'0'0'0,"0"0"16,0-9-16,0 1 16,0 8-16,0-9 15,-8 0-15,-1 1 16,0-1-16,1 0 16,-1 1-16,0 8 15,1 0-15,-19 0 16,1 17-1,0 0-15,9 9 16,0 0-16,-1 0 16,18 9-16,0 0 15,9-9-15,0 0 16,-9-9-16,0-8 16,0-1-16,-9 1 15,0 8 1,1 1-16,-10-1 15,1-8-15,-1 17 16,1-1-16,8-16 16</inkml:trace>
  <inkml:trace contextRef="#ctx0" brushRef="#br1" timeOffset="-117080.77">18427 15674 0,'0'0'0,"0"0"0,0 0 16,0 0-16,0 0 15,0 0-15,0 0 16,-9 17 0,1 9-16,-1 9 15,0 0-15,9 8 16,0 0-16,0-17 15,0 0-15,0-17 16,9 0-16,0-1 16,8-16-16,-8-1 15,8-8-15,0-9 16,1 0 0,-10 8-16,1 1 15,0 8-15,-1 1 16,-8 8-16,0 0 15,0 0-15,18 17 16,-1 18-16,9-1 16,0-8-16,0 0 15,9-17 1,-9-9-16,-17 0 16</inkml:trace>
  <inkml:trace contextRef="#ctx0" brushRef="#br1" timeOffset="-116722.15">18835 15761 0,'0'-9'0,"0"9"16,0 0-16,0 0 16,0 0-16,0 0 15,0 0-15,9 0 16,8 17-16,0 1 15,-8-1-15,9 9 16,-10 0-16,1 0 16,-9 0-1,-9-9-15,1-8 16,-1 0-16,0-1 16,9-8-16,0-8 15,0-1-15,0-17 16,0 0-16,18-9 15,-1 1-15,18-1 16,-1 0 0,1 9-16,0 18 15,-9 8-15,-17 0 16</inkml:trace>
  <inkml:trace contextRef="#ctx0" brushRef="#br1" timeOffset="-116378.92">19191 15769 0,'0'0'0,"0"0"0,0 0 15,0 0-15,0 0 16,9 0-16,8 0 16,1-8-16,-1-1 15,9 0-15,0 1 16,0-10-16,0 1 15,0 0 1,-8-9-16,-10 8 16,1 1-16,-18 0 15,1 8-15,-10 9 16,-8 0-16,0 17 16,-9 1-16,1 16 15,16 1-15,1 0 16,17 25-1,9 1-15,17-18 16,34 18-16,-8-26 16</inkml:trace>
  <inkml:trace contextRef="#ctx0" brushRef="#br1" timeOffset="-115579.9">18253 16609 0,'-8'-8'0,"8"8"16,0 0-16,0 0 16,0 0-16,0 0 15,0 0 1,17-9-16,0 0 16,9 1-16,9-18 15,17 0-15,-8-9 16,-18 1-16,-18 8 15,1 0 1,0 0-16,-9 8 0,0 1 16,-9 0-1,0 17-15,-17 0 16,0 0-16,0 17 16,-9 9-16,1 9 15,16-1-15,1 10 16,17 7-16,0-7 15,17-1-15,1-8 16,-1-9 0,18 0-16,17-18 15,17-16-15,1-1 16,-44 9-16</inkml:trace>
  <inkml:trace contextRef="#ctx0" brushRef="#br1" timeOffset="-115411.6">18757 16185 0,'0'0'0,"0"0"0,0 0 16,0 0-16,17 0 16,9 9-16,26-1 15,27-8-15,-36 0 16</inkml:trace>
  <inkml:trace contextRef="#ctx0" brushRef="#br1" timeOffset="-114063.83">9153 17553 0,'0'0'0,"-9"-8"15,-8-1-15,8 9 16,9 0-16,0 0 16,0 0-16,0 0 15,0 0-15,17 0 16,1 0-16,-1-9 15,9 1 1,-9-1-16,1 0 16,-1-8-16,-8 0 15,0 0-15,-1-1 16,-8 1-16,-8 0 16,-1-1-16,0 1 15,1 17-15,-1 0 16,-17 17-1,0 9-15,-9 18 16,9 7-16,9 19 16,17 8-16,0-26 15,17-9-15,0-8 16,27-9-16,25-26 16,70-44-1,226-86-15</inkml:trace>
  <inkml:trace contextRef="#ctx0" brushRef="#br1" timeOffset="-112790.55">14736 17571 0,'0'0'0,"0"0"0,0 0 16,0 0-16,0 0 15,0 0 1,0 0-16,0 0 16,0 0-16,9 0 15,8 0-15,1 0 16,-1-9-16,0 0 16,10 1-16,-1-10 15,-9 1 1,-8 0-16,-1-1 15,1 1-15,-18 0 16,1 8-16,-1 9 16,0 0-16,-17 18 15,0 7-15,0 10 16,9 17-16,8 0 16,9 0-16,26 0 15,52-26 1,-17-17-16</inkml:trace>
  <inkml:trace contextRef="#ctx0" brushRef="#br0" timeOffset="-102948.89">23203 16150 0,'0'0'0,"0"0"0,0 0 15,0 0-15,0 0 16,9 0-16,17-8 16,35 8-16,17-9 15,17 9 1,-17 9-16,-34-1 16,-18 1-16</inkml:trace>
  <inkml:trace contextRef="#ctx0" brushRef="#br0" timeOffset="-102750.65">23429 16324 0,'0'0'0,"0"0"0,0 0 16,0 0-16,0 0 15,0 0-15,17 0 16,9 0-16,9 8 15,17 10-15,0-18 16,-34 0 0</inkml:trace>
  <inkml:trace contextRef="#ctx0" brushRef="#br0" timeOffset="-102414.42">24410 15639 0,'0'0'0,"0"0"16,0 0-16,0 0 15,0 0-15,0 26 16,0 9-16,0 8 16,0 27-16,0 8 15,9 0 1,-9-52-16</inkml:trace>
  <inkml:trace contextRef="#ctx0" brushRef="#br0" timeOffset="-102198.2">24063 16124 0,'0'0'0,"0"0"16,0 0-16,0 0 15,0 0-15,17 0 16,26-8-16,18-1 16,26 0-16,9-17 15,8 0 1,26-8-16,-17-1 16,-70 27-16</inkml:trace>
  <inkml:trace contextRef="#ctx0" brushRef="#br0" timeOffset="-101848.3">24523 16194 0,'-9'-9'0,"1"9"0,-1 0 15,9 0-15,0 0 16,0 0-16,0 0 15,0 0-15,-9 0 16,1 9-16,-1-1 16,0 10-16,0-1 15,1 9-15,-1 0 16,0 9 0,1-9-16,8 0 15,0-9-15,0 0 16,0-8-16,17 0 15,9-1-15,9 1 16,8-18-16,18 1 16,9-10-16,-1-8 15,-43 18 1</inkml:trace>
  <inkml:trace contextRef="#ctx0" brushRef="#br0" timeOffset="-101682.42">24636 16098 0,'0'0'0,"0"0"0,0 0 15,-9 26-15,0 44 16,-8 51-16,-9 44 16,17 34-16,18 216 15</inkml:trace>
  <inkml:trace contextRef="#ctx0" brushRef="#br0" timeOffset="-94999.59">20381 17172 0,'0'0'0,"0"0"16,0 0-16,0 0 15,0 35-15,-9 43 16,9 43-16,-9 26 16,1 1-1,-10-36-15,18-25 16,-8-27-16,8-25 15,0-18-15,-9-17 16,9 0-16</inkml:trace>
  <inkml:trace contextRef="#ctx0" brushRef="#br0" timeOffset="-94733.35">20546 17068 0,'0'0'0,"0"0"15,0 0-15,0 0 16,17 18-16,1-1 16,16 18-16,10-1 15,-1 1-15,-8 8 16,-9-17 0,0 0-16,-17 0 15,-18 9-15,-8 0 16,-36 17-16,-7-1 15,-10-7-15,1-10 16,-1-8-16,18-17 16,35 0-16</inkml:trace>
  <inkml:trace contextRef="#ctx0" brushRef="#br0" timeOffset="-94391.27">20850 17631 0,'0'0'0,"0"0"0,0 0 16,0 0-16,8 18 16,1-1-16,0 0 15,-1 18-15,1 0 16,-18-1-16,1 10 15,-1-1-15,0-17 16,-8 0 0,8-17-16,1-1 15,8 1-15,0-9 16,0-9-16,8-8 16,10-18-16,16-17 15,19 0-15,-10 0 16,9 18-16,-9 8 15,-16 17 1</inkml:trace>
  <inkml:trace contextRef="#ctx0" brushRef="#br0" timeOffset="-94083.72">21180 17666 0,'0'0'0,"0"0"0,0 0 16,0 0-1,-9 17-15,9 18 16,0 0-16,9 8 16,-1 0-16,10 1 15,-1-18-15,0 0 16,10-18-16,-1 1 16,0-18-1,0 1-15,0-18 16,0-9-16,0 0 15,-17 1-15,-18-1 16,0 9-16,-8 9 16,-1-1-16,1 10 15,8-1-15,9 0 16,0 9-16</inkml:trace>
  <inkml:trace contextRef="#ctx0" brushRef="#br0" timeOffset="-93633.98">21570 17146 0,'0'0'0,"0"0"0,0 0 15,0 0-15,0 0 16,0 0-16,0 18 15,0 8-15,9 26 16,9 17-16,-1 18 16,-8 8-1,-1 0-15,1-8 0,-9-27 16,0-25 0,0-9-16,0 0 15,0-17-15,0-9 16,0-9-16,0 0 15,17-17-15,1 0 16,8 0-16,8 9 16,1 0-16,0 17 15,-9 0 1,-9 17-16,1 0 16,-10 1-16,-8 8 15,-8 8-15,-18 1 16,-18-9-16,1 0 15,-1 0-15,1-17 16,34-1-16</inkml:trace>
  <inkml:trace contextRef="#ctx0" brushRef="#br0" timeOffset="-93349.28">22543 17138 0,'0'0'0,"0"0"0,-9 0 0,1 0 15,-18 17 1,-9 0-16,-9 18 16,-8 17-16,0 17 15,9 9-15,17 9 16,8-1-16,10 10 15,16-10-15,10-16 16,8-18 0,9-9-16,8-17 15,9-18-15,-26 1 16</inkml:trace>
  <inkml:trace contextRef="#ctx0" brushRef="#br0" timeOffset="-93131.42">22578 17475 0,'0'0'0,"0"0"16,0 18-16,0 8 16,0 26-16,0 17 15,0-8-15,0-9 16,0-9-16,8-8 15,1-9-15,0-18 16</inkml:trace>
  <inkml:trace contextRef="#ctx0" brushRef="#br0" timeOffset="-92833.43">22873 17164 0,'0'0'0,"0"0"0,0 0 16,0 0-16,0 0 15,17 26-15,18 17 16,0 9-16,0 0 16,-1 17-1,-8 0-15,0 18 16,-17 0-16,-18-9 15,1 0-15,-18 0 16,-9-26-16,0-9 16,9-17-16,9-9 15,-1-8-15,18-9 16</inkml:trace>
  <inkml:trace contextRef="#ctx0" brushRef="#br0" timeOffset="-92617.3">23602 17545 0,'0'0'0,"0"0"0,0 0 15,0 0-15,18 0 16,8 0-16,9 0 15,8-9-15,27 9 16,8 0-16,-26 0 16,-35 0-16</inkml:trace>
  <inkml:trace contextRef="#ctx0" brushRef="#br0" timeOffset="-92449.01">23620 17787 0,'0'0'0,"0"0"0,0 0 16,9 0-16,8 9 15,35 0 1,26-9-16,9-9 16,-35 0-16</inkml:trace>
  <inkml:trace contextRef="#ctx0" brushRef="#br0" timeOffset="-91801.42">24983 17138 0,'-9'0'0,"9"0"15,0 0-15,0 0 16,0 0-16,0 0 16,0 0-16,9 0 15,9 0 1,8 0-16,8 8 0,1 1 15,-9 0 1,0-1-16,-17 1 16,-18 8-16,0 1 15,-8 8-15,-9 0 16,0 0-16,9 0 16,-1-9-16,10 0 15,8 1-15,0-1 16,8 0-1,10 1-15,-1 8 16,0-9-16,1 0 16,-10 0-16,1-8 15,-9 8-15,-9 1 16,1-1-16,-1 0 16,-8 1-16,8-10 15,9-8 1</inkml:trace>
  <inkml:trace contextRef="#ctx0" brushRef="#br0" timeOffset="-91550.22">24610 17917 0,'0'0'0,"0"0"15,0 0-15,8 0 16,10 0-16,25-8 16,27-1-16,17 0 15,17 1-15,-9-1 16,-8-8-16,-9-1 16,-8 1-1,-36 8-15</inkml:trace>
  <inkml:trace contextRef="#ctx0" brushRef="#br0" timeOffset="-91234.01">25148 17848 0,'0'0'0,"0"0"0,0 0 16,0 0-16,0 0 15,0 17-15,0 1 16,0 16-16,-9 1 16,1-1-16,-1 1 15,9 0-15,0-9 16,0 8 0,0 1-16,17-9 15,1 0-15,-1 0 16,18-9-16,0-8 15,8 0-15,1-18 16,-1-17-16,-17-9 16,-17 27-16</inkml:trace>
  <inkml:trace contextRef="#ctx0" brushRef="#br0" timeOffset="-91064.39">25296 17943 0,'0'0'0,"0"0"0,0 17 16,-9 44-1,0 52-15,-8 8 16,8 9-16,9-9 16,9-17-16,8-61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2T04:37:36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16916 11274 0,'-9'-8'0,"1"-1"0,-1 0 16,0 1-16,9-1 15,0 9-15,0 0 16,0 0-16,-8 0 16,-1 26-1,0 43-15,-17 61 16,17 18-16,1-10 15,-1-25-15,-8-18 16,-1-8-16,27-44 16,0-17-16,-9-17 15</inkml:trace>
  <inkml:trace contextRef="#ctx0" brushRef="#br0" timeOffset="519.69">16968 11560 0,'0'0'0,"0"0"0,0 0 0,0-8 16,0-1-1,0 0-15,0 1 16,17-1-16,18-8 16,0-1-16,8 1 15,1 8-15,-1 9 16,-17 0-1,0 0-15,0 9 16,-8 8-16,-10 1 16,1-1-16,-18 18 15,1-1-15,-1 10 16,-8 8-16,-1-9 16,1 0-16,8 0 15,9-17-15,0 0 16,0 0-16,9 0 15,8-8 1,1-1-16,8-8 16,8-18-16,10 0 15,8-8-15,-9 0 16,1-9-16,-9 17 16</inkml:trace>
  <inkml:trace contextRef="#ctx0" brushRef="#br0" timeOffset="746.49">17359 11491 0,'0'0'0,"0"0"0,0 0 16,0 0-16,0 17 16,-9 9-16,0 18 15,1 34 1,-10 25-16,-8 10 15,9-9-15,0-17 16,8-18-16,9 0 16,9 9-16,8-17 15,-8-53-15</inkml:trace>
  <inkml:trace contextRef="#ctx0" brushRef="#br0" timeOffset="1263.79">17828 12089 0,'-9'-9'0,"0"9"0,1 0 16,-1 0-16,0 0 15,1 0-15,-10 9 16,1 8-16,0 0 16,17 1-16,0-1 15,0-8 1,8-1-16,10 1 16,-1-1-16,0 1 15,1-18-15,-10 1 16,1-1-16,0-8 15,-1-18-15,-16 1 16,-1-1-16,-8 0 16,-1 18-1,1 17-15,0 9 16,17-1-16</inkml:trace>
  <inkml:trace contextRef="#ctx0" brushRef="#br0" timeOffset="1596.81">17915 11569 0,'0'0'0,"0"0"16,0 0-16,0 0 15,0 0-15,17 9 16,0 8-16,9 0 15,18 1-15,8 8 16,9 0 0,-1-9-16,-16 0 15,-18-8-15,-9-1 16,-8 1-16,0 0 16,-18 17-16,-17 26 15,-26 17-15,-18 9 16,1-17-1,-1-1-15,27-16 16,17-18-16,26-18 16</inkml:trace>
  <inkml:trace contextRef="#ctx0" brushRef="#br0" timeOffset="1964.46">18870 12141 0,'0'0'0,"0"0"0,0 0 0,0 0 15,8 17-15,-16 9 16,-10 17-16,-8 26 15,0 9-15,18-43 16</inkml:trace>
  <inkml:trace contextRef="#ctx0" brushRef="#br0" timeOffset="2319.98">19278 11500 0,'0'0'0,"0"0"0,0 0 16,0 0-16,0 0 15,0 0-15,0 0 16,0 17-16,9 26 16,-1 18-16,-8 34 15,0 18 1,0-18-16,0-17 16,0-9-16,0-17 15,0-17-15,0-9 16,0-18-16,0-8 15,0 0-15</inkml:trace>
  <inkml:trace contextRef="#ctx0" brushRef="#br0" timeOffset="2730.69">19460 11621 0,'0'0'0,"0"0"15,0 0 1,0 0-16,18 0 0,-1 0 16,0-9-1,9 1-15,1 8 16,-1 0-16,8 0 16,-8 0-16,0 8 15,-8 10-15,-1-1 16,-8 0-16,0 1 15,-1 16 1,-8-8-16,0 9 16,0-1-16,0-8 15,0 0-15,0-8 16,9-1-16,8 0 16,9-8-16,0 0 15,9-1 1,0-16-16,8-1 15,-8 0-15,0-17 16,-9 9-16,-9 0 16,-8 8-16</inkml:trace>
  <inkml:trace contextRef="#ctx0" brushRef="#br0" timeOffset="2930.34">19921 11500 0,'0'0'0,"0"0"0,0 0 15,0 17-15,-9 0 16,0 35-16,9 9 16,0 34-16,-9 18 15,1-1-15,-1-25 16,9-26-16,0-18 16,0-9-1,9-16-15,8-10 16,-8 1-16</inkml:trace>
  <inkml:trace contextRef="#ctx0" brushRef="#br0" timeOffset="3097.02">20216 12019 0,'0'0'0,"0"0"0,0 9 16,0 8-16,0 18 15,0 0-15,0-1 16,-9-8-16,9-17 16</inkml:trace>
  <inkml:trace contextRef="#ctx0" brushRef="#br0" timeOffset="3432.26">20502 11543 0,'0'0'0,"0"0"0,0 0 16,0 0 0,18 17-16,-1 1 15,18 8-15,0 0 16,17 0-16,-9 0 15,1-9-15,-10 0 16,-8 0-16,-8 1 16,-10-1-16,-16 26 15,-18 27-15,-18 8 16,-17 0 0,-8-9-16,17-8 15,17-18-15,18-9 16,17-25-16</inkml:trace>
  <inkml:trace contextRef="#ctx0" brushRef="#br0" timeOffset="3713.45">21197 12296 0,'0'0'0,"0"0"16,0 0-16,0 18 16,-9 8-16,1 17 15,-1 9-15,-17 17 16,0 9-1,-9-17-15,18 8 0,8-34 16</inkml:trace>
  <inkml:trace contextRef="#ctx0" brushRef="#br0" timeOffset="14548.99">12565 11534 0,'0'0'0,"0"0"0,0 0 0,0 0 0,0 0 15,0 18 1,18 16-16,-1 36 15,9 42-15,-8 35 16,-18-17-16,8 0 16,1-9-16,-18-34 15,1-26-15,-1-27 16,0-8 0,1 0-16,-1-17 15,0 0-15,0-27 16,-8-25-16,8-52 15,9-70-15,18-25 16,8 60-16,0 52 16,-9 26-16,9 8 15,-8 10-15,8 8 16,0 9 0,0-1-16,9 18 15,-1 0-15,10 9 16,-1 8-16,-8 1 15,-9-1-15,0 9 16,-17 0-16,-18 17 16,-17 9-16,-18 9 15,-16-9 1,-1 0-16,0-9 16,18-17-16,8-9 15,9 1-15,17-10 16</inkml:trace>
  <inkml:trace contextRef="#ctx0" brushRef="#br0" timeOffset="14995.74">13304 11759 0,'0'0'16,"-9"0"-16,0 0 16,9 0-16,-9 0 15,1 18-15,-1 8 16,0 26-16,9 0 16,0-9-16,9 0 15,0-17-15,-1-8 16,1-10-1,0 1-15,8-18 0,1-8 16,16-9 0,1-17-16,-9-1 15,0 1-15,-8 8 16,-10 18-16,1 0 16,-9 17-16,0 0 15,0 0-15,9 26 16,8 8-1,0 10-15,1-10 16,-1-8-16,18 0 16,0-8-16,-18-10 15</inkml:trace>
  <inkml:trace contextRef="#ctx0" brushRef="#br0" timeOffset="15312.26">13798 11777 0,'0'0'0,"0"0"16,0 0-16,0 0 15,0 0-15,9 17 16,9 18-16,-1 8 16,0 0-16,-8 1 15,0-10 1,-9-8-16,0 0 15,-9-8-15,0-10 16,1 1-16,-1 0 16,0-9-16,9 0 15,0 0-15,0-9 16,0-26-16,18-8 16,8-9-16,34 0 15,19 0 1,-45 35-16</inkml:trace>
  <inkml:trace contextRef="#ctx0" brushRef="#br0" timeOffset="15712.21">14068 11915 0,'0'0'0,"0"0"15,0 0-15,0 9 16,0 0-16,8-1 16,10 1-16,8 0 15,9-1-15,8-8 16,18-17 0,0-9-16,-18 0 15,-17 9-15,0-1 16,-9-8-16,-8 0 15,0 0-15,-18 9 16,0 0-16,-17 8 16,-17 9-16,0 17 15,-10 18 1,1 26-16,18-1 16,8 1-16,8 0 15,18-18-15,18 0 16,16-17-16,36-8 15,43-18-15,-44-9 16</inkml:trace>
  <inkml:trace contextRef="#ctx0" brushRef="#br0" timeOffset="16314.93">13868 12522 0,'0'0'0,"0"0"0,0 0 16,-9 0-16,1 0 15,-1 0-15,0 0 16,1 0-16,-10 17 16,1 0-16,-1 9 15,1 0-15,8 9 16,9-1-1,0 10-15,9-1 16,-9-17-16,9 0 16,-9-9-16,0 1 15,0-10-15,0 1 16,-9 8-16,0 1 16,-17-1-16,9 0 15,17-8 1,0 0-16,0-1 15</inkml:trace>
  <inkml:trace contextRef="#ctx0" brushRef="#br0" timeOffset="16495.75">13851 12695 0,'0'0'0,"0"0"16,0 0-16,0 0 16,8 0-16,18 0 15,9 8 1,0 1-16,17 0 15,9-1-15,-1-16 16,1-1-16,-9 0 16,-17 1-16,-26 8 15</inkml:trace>
  <inkml:trace contextRef="#ctx0" brushRef="#br0" timeOffset="16679.11">14259 12452 0,'0'0'0,"-9"0"16,0 18-16,1-1 16,-10 18-16,1 17 15,0 17-15,-1 9 16,18 0 0,0-18-16,18-8 15,-10-17-15,10-9 16,-10-17-16</inkml:trace>
  <inkml:trace contextRef="#ctx0" brushRef="#br0" timeOffset="17078.72">14728 12712 0,'0'0'0,"-9"0"16,0 0-16,1 0 15,-1 0-15,0 0 16,1 0-16,-18 0 15,-1 9-15,-7 17 16,-18 8-16,8 10 16,9-1-1,18 0-15,0-17 16,8 0-16,9 0 16,0-17-16,9 0 15,8-1-15,18-16 16,0-1-16,17-26 15,-9 1 1,-17-1-16,0 18 16,-17-1-16,0 18 15,-1 0-15,1 0 16,0 18-16,8-1 16,-8 9-16,-1 0 15,10-17-15,-1-1 16,35 10-16,18-18 15,-44 0-15</inkml:trace>
  <inkml:trace contextRef="#ctx0" brushRef="#br0" timeOffset="17278.55">14736 12721 0,'0'0'0,"0"0"0,0 0 0,0 0 0,0 0 16,0 0-16,18 0 16,8 0-16,17 0 15,18-9-15,0-8 16,-9-1-16,-26 10 16</inkml:trace>
  <inkml:trace contextRef="#ctx0" brushRef="#br0" timeOffset="17497.53">15171 12288 0,'0'0'0,"0"0"0,-9 0 16,0 17-16,0 18 16,-8 25-16,0 10 15,-1 16 1,1 10-16,8-1 15,9-9-15,0-34 16,9-8-16,0-18 16,-1-18-16,1 1 15,0-9-15</inkml:trace>
  <inkml:trace contextRef="#ctx0" brushRef="#br0" timeOffset="17844.48">15249 12807 0,'0'0'0,"0"0"0,0 0 16,0 9-16,0 0 15,17 8-15,0-8 16,1-1-16,-1 1 16,9-18-1,0 1-15,0-1 16,0-8-16,-17 8 15,0-8-15,-1-1 16,-8 10-16,0-1 16,-8 0-16,-1 9 15,0 0-15,-8 0 16,-9 18 0,9 8-16,-1 8 15,10 1-15,8 0 16,8 8-16,10 0 15,16-17-15,10-8 16,-18-10-16</inkml:trace>
  <inkml:trace contextRef="#ctx0" brushRef="#br0" timeOffset="18039.79">15969 12418 0,'0'0'0,"0"0"0,0 0 16,0 8-16,0 10 16,9 8-16,0-18 15</inkml:trace>
  <inkml:trace contextRef="#ctx0" brushRef="#br0" timeOffset="18157.96">16134 12660 0,'0'0'0,"0"0"0,0 0 0,0 0 0,0 0 16,0 0-16,9 9 15</inkml:trace>
  <inkml:trace contextRef="#ctx0" brushRef="#br0" timeOffset="19197.18">22083 11621 0,'0'0'16,"0"0"-16,0 9 15,-9 34-15,-8 52 16,-1 44-16,1 8 16,0-9-16,8-25 15,9-26-15,-9-27 16,1-25-1,8-18-15</inkml:trace>
  <inkml:trace contextRef="#ctx0" brushRef="#br0" timeOffset="19544.58">22274 11846 0,'0'0'0,"0"0"0,0 0 0,0 0 15,0 0-15,17 0 16,9 0 0,18 0-16,8 0 15,-9 9-15,1-1 16,-18 1-16,0 8 16,0 1-16,-18 16 15,1 1-15,0 0 16,-9 8-1,0 0-15,0-8 16,0-9-16,9 0 16,-1 0-16,10 0 15,16-9-15,1-8 16,17-9-16,26-18 16,26-8-16,-34 0 15,-35 18-15</inkml:trace>
  <inkml:trace contextRef="#ctx0" brushRef="#br0" timeOffset="19711.9">23142 11785 0,'-8'0'0,"-10"0"15,1 0-15,-9 9 16,-18 26-16,1 25 16,-1 36-1,1 25-15,8 9 0,18-18 16,8-25-1,9-35-15,0-26 16</inkml:trace>
  <inkml:trace contextRef="#ctx0" brushRef="#br0" timeOffset="20047.36">23099 12305 0,'0'0'0,"0"0"0,0 0 16,0 0-16,17 0 15,1 9-15,-10-1 16,10 10-16,-10-1 16,1 0-1,0 1-15,-9-1 16,-9 0-16,0 1 15,1-1-15,-10 0 16,10-8-16,-1 8 16,0 1-16,9-10 15,0 1-15,9 0 16,8-1 0,18 1-16,43 8 15,26-17-15,-52-8 16</inkml:trace>
  <inkml:trace contextRef="#ctx0" brushRef="#br0" timeOffset="20345.09">23550 12089 0,'0'0'0,"0"0"15,0 0-15,0 0 16,18 8-16,-1 10 15,18 8-15,8 0 16,9-1-16,9 1 16,-17 0-1,-18-8-15,0-10 16,-9 1-16,-8 8 16,-9 9-16,-18 18 15,-34 25-15,-17 0 16,-1 1-16,10-10 15,25-17-15,26-34 16,9 0 0</inkml:trace>
  <inkml:trace contextRef="#ctx0" brushRef="#br0" timeOffset="20575.46">24375 12764 0,'0'0'0,"0"0"16,0 0-16,0 0 15,0 0-15,0 0 16,-8 9-16,-1 25 15,0-8-15</inkml:trace>
  <inkml:trace contextRef="#ctx0" brushRef="#br0" timeOffset="20841.34">25061 12418 0,'0'0'0,"0"0"0,0 0 16,0 0-1,0 0-15,0 0 16,9 8-16</inkml:trace>
  <inkml:trace contextRef="#ctx0" brushRef="#br0" timeOffset="20994.49">25409 12470 0,'0'0'0,"0"0"16,0 0-16,0 0 16,0 0-16,0 0 15,8 0-15</inkml:trace>
  <inkml:trace contextRef="#ctx0" brushRef="#br0" timeOffset="21141.83">25895 12400 0,'0'0'0,"0"0"0,0 0 15,0 0-15,0 9 16,9 0-16</inkml:trace>
  <inkml:trace contextRef="#ctx0" brushRef="#br0" timeOffset="21280.01">26737 12366 0,'0'0'0,"0"0"16,0 0-16,0 8 15</inkml:trace>
  <inkml:trace contextRef="#ctx0" brushRef="#br0" timeOffset="22844.12">17836 12781 0,'0'0'0,"-8"0"0,-1 18 16,0 16-1,1 27-15,-10 8 16,10 18-16,-10 17 16,1 0-16,0-9 15,8 0-15,0 1 16,9-19-16,9-7 15,8-10 1,-8-34-16</inkml:trace>
  <inkml:trace contextRef="#ctx0" brushRef="#br0" timeOffset="23130.78">17567 13483 0,'0'0'0,"0"0"0,0 0 15,0 0-15,0 9 16,9 8-16,8 9 16,1 26-16,-1 0 15,0 0-15,-8-9 16,0-8-1,-1-9-15,1-9 16,0-8-16,0-1 16,8 1-16,18-35 15,25-35-15,-25 27 16</inkml:trace>
  <inkml:trace contextRef="#ctx0" brushRef="#br0" timeOffset="23615.06">17220 14202 0,'0'0'0,"0"0"0,0 0 15,0 17-15,9 26 16,-1 35-16,1 44 16,-9 16-1,-9-17-15,9-17 16,0-26-16,0-8 15,0-27-15,0-17 16,0-26 0,9-9-16,0-8 0,-1 8 15</inkml:trace>
  <inkml:trace contextRef="#ctx0" brushRef="#br0" timeOffset="23960.65">17350 14306 0,'0'0'0,"0"0"0,0 0 15,0-9 1,0 9-16,0-9 16,18 1-16,-1 8 15,18 0-15,-1 0 16,-8 8-16,0 1 15,-8 0-15,-9 8 16,-1 0 0,-8 1-16,-8 16 15,-19 1-15,-16 17 16,-9 0-16,-9-9 16,9 0-1,9-17-15,8-8 0,18-10 16,8 1-16,9-9 15,9-9 1,8 9-16</inkml:trace>
  <inkml:trace contextRef="#ctx0" brushRef="#br0" timeOffset="24379.39">17836 14834 0,'0'0'0,"0"0"16,-8-9-16,-1 9 15,0 0-15,1 0 16,-1 0-16,0 0 15,-8 0 1,0 9-16,8 8 16,9 1-16,0-1 15,0 9-15,0 0 16,9-17-16,8-1 16,0 1-16,1-9 15,-1-9-15,0 1 16,1-1-1,-10-8-15,1-1 16,-18 1-16,1 0 16,-1-1-16,0 10 15,9 8-15</inkml:trace>
  <inkml:trace contextRef="#ctx0" brushRef="#br0" timeOffset="24946.78">20277 12946 0,'0'0'0,"0"0"0,0 0 15,0 0-15,0 9 16,-9 25-16,0 53 16,-8 43-16,8 0 15,-8 8 1,8-16-16,9-36 16,0-8-16,0-26 15,0-26-15,-9 0 16,9-17-16,0-1 15</inkml:trace>
  <inkml:trace contextRef="#ctx0" brushRef="#br0" timeOffset="25210.27">20059 13613 0,'0'0'0,"0"0"16,0 0-16,0 0 15,0 8-15,18 10 16,-1 16-16,9 10 16,0-1-1,-8 0-15,-1-17 16,-8 0 0,-1-8-16,1-10 0,0 1 15,-1 0-15,10-9 16,8-18-1,35-42-15,8-18 16,-34 43-16</inkml:trace>
  <inkml:trace contextRef="#ctx0" brushRef="#br0" timeOffset="25882.56">20138 14410 0,'0'0'0,"0"0"16,0 0-16,0 17 0,0 35 15,8 26 1,1 8-16,0 10 15,-18 8-15,0-9 16,1-34-16,-1-9 16,9-27-16,-9 1 15,9-17-15,0 0 16,0-9-16,-8-9 16,8-34-16,0-26 15,17-44 1,0-8-16,9 8 15,9 18-15,0 26 16,8 8-16,1 9 16,-1 17-16,1 9 15,-10 9-15,1 17 16,8 0-16,-17 9 16,1-1-1,-10 10-15,-8-1 16,-9 9-16,-18 9 15,-17 17-15,-34 17 16,-9-9-16,8-16 16,18-18-16,18 0 15,7 0-15,19-18 16</inkml:trace>
  <inkml:trace contextRef="#ctx0" brushRef="#br0" timeOffset="30460.76">20824 14938 0,'0'0'0,"0"0"16,0 9-16,0 25 16,-9 18-1,0 9-15,1-1 16,8-8-16,8-17 15,10-18-15,-10-8 16</inkml:trace>
  <inkml:trace contextRef="#ctx0" brushRef="#br0" timeOffset="30959.65">23099 13154 0,'0'0'0,"-9"0"16,9 0-16,-9 0 15,9 0-15,0 0 16,0 0-16,0 0 16,0 8-1,-8 36-15,-10 42 16,-8 27-16,9 26 16,0-1-16,-1-25 15,1-18-15,-1 0 16,1 9-16,0-26 15,8-43-15</inkml:trace>
  <inkml:trace contextRef="#ctx0" brushRef="#br0" timeOffset="31213.48">22760 13916 0,'0'0'0,"0"0"0,0 0 15,0 0-15,18 17 16,-1 18 0,9 26-16,9 8 15,8-9-15,-17-16 16,0-1-16,-8-17 16,-1 0-16,0-17 15,1-1-15,8-16 16,17-27-16,18-43 15,0 9 1,-44 43-16</inkml:trace>
  <inkml:trace contextRef="#ctx0" brushRef="#br0" timeOffset="31567.96">22821 14773 0,'0'0'0,"0"0"0,0 0 15,0 0-15,0 0 16,0 18-16,0 8 16,9 43-16,-1 35 15,1 0 1,-9 0-16,0-26 0,0-9 16,0-17-16,0-26 15,0-17 1,0-1-16,0-16 15,0 8-15</inkml:trace>
  <inkml:trace contextRef="#ctx0" brushRef="#br0" timeOffset="31876.17">22908 14678 0,'0'0'0,"0"0"0,0 0 0,0 0 16,0 0-16,17 0 15,0 0-15,1 0 16,17 9-16,-1-1 16,10 1-1,-10 8-15,1 1 0,-9-1 16,0 0 0,-17 1-16,0-1 15,-9 9-15,-9 9 16,-26 8-16,-34 18 15,-1-9-15,18-26 16,0-1-16,17-16 16,18 8-16,0-8 15,17-9 1</inkml:trace>
  <inkml:trace contextRef="#ctx0" brushRef="#br0" timeOffset="32326.71">23281 15120 0,'0'0'0,"0"0"0,0 0 15,0 0-15,0 0 16,9 8-16,8 1 16,1 8-1,8-8-15,-9 8 16,0 1-16,1-10 16,-10 10-16,1-1 15,0 0-15,-9 1 16,-9-1-16,0 0 15,1 1-15,-1-1 16,0-8 0,1-1-16,-1 1 15,9 0-15,0-1 16,0 1-16,0 0 16,9-1-16,8 10 15,26-1-15,18-8 16,43-18-16,252-43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2T04:38:50.6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4238 4233 0,'-9'0'0,"0"0"0,-8 9 0,0 0 15,17-1-15,0 1 16,0 0 0,17-1-16,18-16 15,17-1-15,9-17 16,8-9-16,1-17 15,-10-8 1,-16-10-16,-10 10 0,-16 8 16,-10 0-16,-16 17 15,-1 18 1,0 0-16,1 17 16,-1 0-16,0 8 15,-8 27-15,0 34 16,8 26-16,0 44 15,9 17-15,-8-26 16,-1 8-16,0-8 16,1-43-1,-1-26-15,0-18 16,9-17-16,0-9 16,0-8-16,-8-9 15,-1-17-15,-9-35 16,1-35-16,17-8 15,9 17-15,17 8 16,9 10 0,-1 17-16,1 8 15,0 9-15,8 9 16,1-1-16,-18 10 16,0 8-16,-18 0 15,1 0-15,0 8 16,-1 10-1,-16-1-15,-10 18 0,-25-1 16,-9 9 0,8 1-16,10-10 15,-1-8-15,18-8 16,-1-1-16,18-8 16,9 8-16,8 0 15,18 9-15,0 9 16,8-9-16,1 0 15,8-9 1,-26-8-16</inkml:trace>
  <inkml:trace contextRef="#ctx0" brushRef="#br0" timeOffset="366.12">5149 4346 0,'0'0'0,"0"0"16,0 0-16,0 0 15,0 0-15,18 0 16,-1 0-16,9-9 16,35 1-16,0-10 15,0 1 1,-1 8-16,1 9 15,-17-8-15,-10 8 16,-16 0-16</inkml:trace>
  <inkml:trace contextRef="#ctx0" brushRef="#br0" timeOffset="549.83">5219 4606 0,'-9'0'0,"9"0"0,0 0 15,0 0-15,0 0 16,18 0-16,16 0 16,18 0-16,18-9 15,17 0-15,8 1 16,18-1 0,-52 9-16</inkml:trace>
  <inkml:trace contextRef="#ctx0" brushRef="#br0" timeOffset="787.19">6139 4129 0,'0'0'0,"0"0"16,0 0-16,0 0 15,-8 9-15,-1 26 16,0 34-16,9 18 16,0 8-1,0 9-15,18 17 16,-10-60-16</inkml:trace>
  <inkml:trace contextRef="#ctx0" brushRef="#br0" timeOffset="4633.42">1963 6858 0,'0'0'0,"-9"0"0,0 0 16,0 0-16,1 0 16,-1 0-16,9 0 15,-17-9-15,8 0 16,0 1-1,1-18-15,-10-26 16,1-9-16,17-8 16,0-27-16,0 1 15,17 0-15,1 8 16,-1 9-16,18 0 16,0 9-16,8 8 15,9 10 1,18-1-16,8 8 15,-9 18-15,-8 18 16,0 8-16,-18 8 16,1 10-1,-18-1-15,0 9 0,-18 0 16,1 9-16,-26 16 16,-18 19-1,-26-1-15,-26-8 16,-8-9-16,-9-9 15,8-17-15,27-9 16,25-8-16,18-9 16,0 9-16</inkml:trace>
  <inkml:trace contextRef="#ctx0" brushRef="#br0" timeOffset="5299.13">2987 6398 0,'0'0'0,"-8"0"0,-1 0 15,9 0-15,0 0 16,0 0-16,0 0 16,0 0-16,17 0 15,9 0-15,9 9 16,17-9-16,18 0 15,-10 0 1,1-9-16,-17 1 16,-1 8-16,-8 0 15,-9 0-15,-9 0 16,1 0-16,-1 0 16</inkml:trace>
  <inkml:trace contextRef="#ctx0" brushRef="#br0" timeOffset="5516.41">3048 6754 0,'0'-9'0,"0"9"16,0-9-16,0 9 15,0 0-15,17-8 16,18 8-1,9-9-15,8 0 16,17 1-16,-8-1 16,52 0-16,251 35 15</inkml:trace>
  <inkml:trace contextRef="#ctx0" brushRef="#br0" timeOffset="7099.34">4872 5948 0,'0'0'0,"0"0"0,0 0 16,0 0-16,0-9 15,17 1-15,26-1 16,27 1-16,25-1 16,10 9-1,16 0-15,-8 0 0,-9 0 16,-8-9 0,-27 9-16,-17 0 15,-8 0-15,-10 0 16,10 9-16,-27 0 15,-8-1-15</inkml:trace>
  <inkml:trace contextRef="#ctx0" brushRef="#br0" timeOffset="7651.53">5158 6000 0,'0'0'0,"-9"0"0,-8 0 15,0 0-15,-1 0 16,1 0-16,0 0 16,8 0-16,0 0 15,1 0 1,8 0-16,0 0 16,17 17-16,9 1 15,9 8-15,17 8 16,26 1-16,-9 0 15,-8-9 1,-17-9-16,-1-8 16,-17-1-16,0 1 15,-17 0-15,0-1 16,-1 1-16,-16 8 16,-10 1-16,-17 8 15,-17 8-15,-26 9 16,-17-8-16,8 8 15,9-17 1,17 0-16,17 0 16,10-17-16,16 0 15,1-1-15,17-8 16,0 0-16,35 9 16,34 0-16,27-9 15,25 0-15,18 0 16,-17 0-1,-35-9-15,-9 9 16,0-9-16,-17 9 16,-18 0-16,9-8 15,-17 8-15</inkml:trace>
  <inkml:trace contextRef="#ctx0" brushRef="#br0" timeOffset="15731.33">4854 7325 0,'0'0'0,"0"0"0,0 0 15,0 0-15,0 0 16,0 0-16,0 0 16,0 0-16,0 0 15,0 0-15,0 0 16,0 0-16,0-8 16,9-1-16,8-17 15,1 0 1,-1-17-16,9-1 15,-17 18-15,-1 9 16,1 8-16,-9 9 16,0 0-16,0 9 15,0 26-15,17 17 16,1 8-16,-1 1 16,9-1-1,0-25-15,-8-9 16,-1-17-16,0-9 15,9-26-15,-8 17 16</inkml:trace>
  <inkml:trace contextRef="#ctx0" brushRef="#br0" timeOffset="15884.97">5002 6849 0,'0'0'0,"0"0"16,0 0-16,0 0 15,0 0-15,26 0 16,9 0-16,-18 0 16</inkml:trace>
  <inkml:trace contextRef="#ctx0" brushRef="#br0" timeOffset="16168.66">5297 7031 0,'0'0'0,"0"0"16,0 0-16,0 0 15,17 0-15,10 0 16,7 0 0,10 0-16,8 0 15,9-9-15,-18-8 16,-26 8-16</inkml:trace>
  <inkml:trace contextRef="#ctx0" brushRef="#br0" timeOffset="16354.74">5349 7135 0,'0'0'0,"0"0"15,0 0-15,0 0 16,0 0-16,18 0 16,-1 8-16,9 1 15,9-9-15,17 9 16,0-1-16,-26 1 15</inkml:trace>
  <inkml:trace contextRef="#ctx0" brushRef="#br0" timeOffset="16733.09">6096 7091 0,'-9'-8'0,"-8"8"0,8 0 0,-8 8 16,8 1-16,1 8 16,-1 1-16,9-1 15,0 0-15,9 1 16,8-1-1,0 0-15,1-8 16,8 0-16,8-1 16,1-16-16,0-10 15,0-16-15,-1-18 16,-16 0-16,-10 8 16,-16 10-16,-10-1 15,-8 18 1,0-1-16,0 18 15,26 0-15</inkml:trace>
  <inkml:trace contextRef="#ctx0" brushRef="#br0" timeOffset="18252.36">5011 5117 0,'0'0'0,"0"0"16,0 0-16,0 0 16,0 0-16,0 17 15,0 18-15,-9 17 16,0 8-16,0 10 15,9-10 1,18 18-16,17 9 0,-18-53 16</inkml:trace>
  <inkml:trace contextRef="#ctx0" brushRef="#br0" timeOffset="18564.5">5228 5463 0,'0'0'0,"0"0"15,0 0-15,0 0 16,0 0-16,0 0 16,17 0-1,9 0-15,0 0 16,35 0-16,17 9 16,-8-9-16,-36 0 15</inkml:trace>
  <inkml:trace contextRef="#ctx0" brushRef="#br0" timeOffset="18764.9">5749 5247 0,'0'0'0,"0"0"0,0 0 15,0 0-15,0 0 16,-9 0-16,0 26 15,1 17 1,-1 18-16,-8 51 16,17 9-16,8-77 15</inkml:trace>
  <inkml:trace contextRef="#ctx0" brushRef="#br0" timeOffset="22079.9">7051 5862 0,'0'-9'0,"0"9"0,0 0 0,-8 0 16,8 0-16,-9 9 15,0 17-15,0 43 16,1 35-16,-1 8 16,9 1-16,0-18 15,0-8-15,0-18 16,0-17 0,0-17-16,0-9 15,0-18-15,0-8 16</inkml:trace>
  <inkml:trace contextRef="#ctx0" brushRef="#br0" timeOffset="22380.56">6999 5732 0,'0'0'0,"0"0"0,0 0 16,17 0-16,10 0 15,33 0-15,10 0 16,-9 8-16,-1 10 16,-16-1-16,-18 0 15,0 1 1,-17 8-16,-9 8 16,-18 10-16,-25 16 15,-27 9-15,10-8 16,-10-18-16,18-17 15,9-17 1,16 0-16,19-1 16,8-8-16</inkml:trace>
  <inkml:trace contextRef="#ctx0" brushRef="#br0" timeOffset="22896.36">7442 6780 0,'-9'-9'0,"1"0"0,-1 1 0,9 8 16,0-9-16,0 0 15,0-8-15,9-9 16,8-17-16,0-1 15,1 1 1,-10 8-16,1 1 16,0-1-16,-1 18 15,1-1-15,-9 10 16,0 8-16,0 0 16,0 0-16,0 8 15,0 18-15,18 18 16,-1-1-16,0 0 15,1-17 1,-1 0-16,-8-17 16,25 17-16,1-9 15</inkml:trace>
  <inkml:trace contextRef="#ctx0" brushRef="#br0" timeOffset="23046.29">7555 6061 0,'0'0'0,"0"0"0,0 0 16,0 0-16,0 0 15,0 0-15,17 0 16,9 0-16</inkml:trace>
  <inkml:trace contextRef="#ctx0" brushRef="#br0" timeOffset="24083.8">7954 6000 0,'0'0'0,"0"9"16,0 17-16,0 34 16,0 27-16,0 34 15,9 0-15,-9-17 16,9-17-16,-1-9 16,1-9-16,0-25 15,-9-27-15,0-8 16</inkml:trace>
  <inkml:trace contextRef="#ctx0" brushRef="#br0" timeOffset="24546.21">8024 6312 0,'0'-9'0,"0"1"16,0-1-16,0 0 16,0 1-16,17-1 15,18-8-15,0-1 16,-1 1-16,1 8 16,0 9-1,-9 0-15,0 0 16,-9 0-16,-8 9 15,0 0-15,-1 8 16,-8 0-16,-8 18 16,-1 0-16,0-1 15,1 1 1,8 8-16,0-8 16,0-9-16,0 0 15,8 0-15,10-9 16,-1 0-16,9-8 15,18 0-15,8-18 16,8-8-16,-16-1 16,-1-8-1,-8 0-15,0 0 16,8 0-16,-26 18 16</inkml:trace>
  <inkml:trace contextRef="#ctx0" brushRef="#br0" timeOffset="24730.21">8640 6017 0,'-8'0'0,"-1"9"15,-8 8-15,-1 27 16,1 16-16,0 18 16,-10 35-16,10 8 15,0-17-15,17-17 16,0-9-16,0-26 15,0-26-15</inkml:trace>
  <inkml:trace contextRef="#ctx0" brushRef="#br0" timeOffset="25198.84">8814 6901 0,'0'0'0,"0"0"15,-9 0-15,1 0 0,-1 0 16,0 0 0,9 0-16,0 0 15,0 0-15,0 0 16,0-9-16,18 0 16,-1-16-16,-8 7 15,-1 1-15,1 0 16,0 8-16,-1 9 15,-8 0 1,0 0-16,0 0 16,9 9-16,0 8 15,-1 0-15,1 9 16,0 0-16,8-9 16,9-8-16,9-9 15,-18 0-15</inkml:trace>
  <inkml:trace contextRef="#ctx0" brushRef="#br0" timeOffset="25356.41">8918 6433 0,'0'0'0,"0"0"16,0 0-16,0 0 16,0 0-16,0 0 15,0 0 1,0 0-16,26 0 15,-8 0-15</inkml:trace>
  <inkml:trace contextRef="#ctx0" brushRef="#br0" timeOffset="25746.47">9248 6199 0,'-8'-8'0,"-10"-1"16,9 9-16,1 0 16,-1 0-16,0 0 15,9 0-15,0 0 16,0 0 0,0 0-16,0 0 15,18 17-15,-1 1 16,18 16-16,17 1 15,0 8-15,0-17 16,0 0-16,-8 0 16,-18-9-1,0-8-15,-17 0 16,-1 8-16,1 0 16,-18 18-16,-8 0 15,-27-1-15,-8 10 16,9-1-16,17-8 15,8-18-15,18-8 16</inkml:trace>
  <inkml:trace contextRef="#ctx0" brushRef="#br0" timeOffset="26129.22">10221 6017 0,'0'0'0,"0"0"0,0 0 0,0 0 15,0 0 1,0 0-16,-9 0 16,0 9-16,-8 8 15,-9 18-15,-17 0 16,-18 17-16,0-9 15,0 0-15,9 1 16,0-10-16,17-8 16,1 0-1,16 0-15,1-9 16,17 1-16,0-1 16,8 18-16,10-9 15,8 8-15,9 1 16,17 0-16,-9-1 15,9 1-15,0 0 16,-8-9 0,-27-18-16</inkml:trace>
  <inkml:trace contextRef="#ctx0" brushRef="#br0" timeOffset="26995.69">10256 6321 0,'0'0'0,"0"0"0,0-9 16,0-8-1,0-1-15,0 10 16,0-1-16,17-8 15,9-1-15,0 1 16,9 0-16,-1 17 16,1 0-16,9 0 15,-18 8 1,0 1-16,0 8 16,-18 1-16,1-1 15,0 18-15,-9-1 16,-9 1-16,0-1 15,1 10-15,-1-1 16,9 0-16,0-17 16,0 0-1,9-8-15,-1-1 16,10 0-16,-1-8 16,18 0-16,0-9 15,8-9-15,0-17 16,-8 0-16,0 0 15,0 0-15,8-9 16,-26 18-16</inkml:trace>
  <inkml:trace contextRef="#ctx0" brushRef="#br0" timeOffset="27147.49">10768 6130 0,'0'0'0,"0"0"15,0 17-15,0 9 16,0 26-16,-9 9 15,0 17-15,9 0 16,0 0 0,-8 0-16,8-18 15,8-34-15</inkml:trace>
  <inkml:trace contextRef="#ctx0" brushRef="#br0" timeOffset="27583.64">10968 6961 0,'0'0'0,"-9"0"0,0 0 16,9 0-16,0 0 15,0 0 1,0 0-16,0-8 16,0-1-16,0 0 15,9-17-15,8 0 16,1-8-16,-1-9 16,0-1-16,-8 10 15,0 8-15,-1 8 16,1 1-16,-9 17 15,0 0 1,0 0-16,0 9 16,9 8-16,-1 0 15,1 9-15,0-8 16,0 8-16,-1-9 16,10 0-16,-10-8 15,1-9-15,0 0 16</inkml:trace>
  <inkml:trace contextRef="#ctx0" brushRef="#br0" timeOffset="27716.81">11133 6433 0,'0'0'0,"0"0"0,0 0 16,0 0-16,0 0 16,0 0-16,0 0 15,8 0 1,1 9-16,0-9 15</inkml:trace>
  <inkml:trace contextRef="#ctx0" brushRef="#br0" timeOffset="28928.4">11602 5983 0,'0'0'0,"0"0"0,0 0 15,0 0 1,0 8-16,0 18 15,8 35-15,1 26 16,0 17-16,-9 8 16,8-8-16,1-17 15,-9-9 1,0-9-16,-9 9 16,9-26-16</inkml:trace>
  <inkml:trace contextRef="#ctx0" brushRef="#br0" timeOffset="33818.83">7103 4614 0,'0'0'0,"0"0"0,0 0 16,0 0-16,0 0 15,0 9 1,0 17-16,0 17 16,-8 18-16,-10 8 15,18-34-15</inkml:trace>
  <inkml:trace contextRef="#ctx0" brushRef="#br0" timeOffset="35568.29">7928 3904 0,'0'0'0,"0"0"0,0 0 15,0 0-15,0 0 16,0 18-16,0 34 15,9 34 1,0 44-16,-9 26 16,0-9-16,0-26 15,8-25-15,1-18 16,8-18-16,-8-25 16,0-9-16,-1-17 15</inkml:trace>
  <inkml:trace contextRef="#ctx0" brushRef="#br0" timeOffset="37579.14">9083 4606 0,'0'0'0,"0"0"0,-8 0 15,-1 0-15,0 0 16,0 0-16,1 0 16,-1 17-1,-8 9-15,-1 17 16,18 1-16,0-1 16,9-8-16,8-9 15,1 0-15,17-18 16,-1 1-16,1-18 15,0-17-15,8 0 16,-17-17-16,0 0 16,-17-1-1,-9 1-15,-9 8 16,-8 9-16,-9 9 16,8 0-16,10 17 15,8 0-15,0 0 16</inkml:trace>
  <inkml:trace contextRef="#ctx0" brushRef="#br0" timeOffset="37927.01">9396 4155 0,'0'-8'0,"0"8"0,0 0 16,0 0 0,0 0-16,0 0 15,0 0-15,17 17 16,9 9-16,26 9 16,9 17-16,9-9 15,-10 0-15,1-17 16,-17 0-16,-10 0 15,-8-8 1,-17-1-16,0 0 16,-9 26-16,-35 27 15,-26 25-15,-17 18 16,-17-1-16,51-51 16</inkml:trace>
  <inkml:trace contextRef="#ctx0" brushRef="#br0" timeOffset="42544.46">8310 4069 0,'-8'-9'0,"8"0"0,0 1 0,0-1 16,0 9 0,0 0-16,8 0 15,10 0-15,-1 0 16,0 0-16,1 0 16,-9 9-16,-1 8 15,1 0-15,0 1 16,-9 16-1,0 1-15,-9 8 16,0 1-16,9-10 16,0-8-16,0 0 15,0-8-15,9-1 16,0-8-16,8-1 16,9 1-1,9 0-15,8-18 0,9-8 16,-8-9-16,-1 8 15,0-8 1,-16 9-16,-1 0 16,-9-1-16,0 1 15,-8 8-15,0 9 16,-9 0-16</inkml:trace>
  <inkml:trace contextRef="#ctx0" brushRef="#br0" timeOffset="42778.35">8788 4034 0,'-9'-9'0,"-8"-8"0,8 8 0,9 9 15,-8 0 1,-1 9-16,-9 17 15,-8 52-15,0 52 16,-8 26-16,-1 17 16,9-8-1,9-53-15,17-68 0</inkml:trace>
  <inkml:trace contextRef="#ctx0" brushRef="#br0" timeOffset="43543.11">10247 4588 0,'0'0'0,"0"0"16,0 0-16,0 0 15,0 0-15,0 0 16,17-8-16,1-1 15,16 9 1,18 0-16,9 0 16,0-9-16,-9 9 15,-26 9-15,9 0 16,-18-1-16</inkml:trace>
  <inkml:trace contextRef="#ctx0" brushRef="#br0" timeOffset="43730.97">10325 4701 0,'0'0'0,"0"0"0,0 0 16,0 0-16,0 0 16,17 9-1,1-1-15,16 1 16,10 0-16,8-9 15,17-9-15,-34 9 16</inkml:trace>
  <inkml:trace contextRef="#ctx0" brushRef="#br0" timeOffset="44593.43">11506 3722 0,'-9'0'0,"1"0"0,8 0 16,0 0-1,-9 0-15,0 0 16,1 26-16,-1 18 16,-8 8-16,-1 8 15,18 1-15,9-18 16,0-17-16</inkml:trace>
  <inkml:trace contextRef="#ctx0" brushRef="#br0" timeOffset="44859.57">11107 4216 0,'0'0'0,"0"0"16,0 0-16,0 0 15,0 0-15,17 0 16,9 0-16,35 0 16,34 9-16,18-9 15,-9-9-15,-8 0 16,-1 9-1,-16 0-15,-45 0 16</inkml:trace>
  <inkml:trace contextRef="#ctx0" brushRef="#br0" timeOffset="45142.9">11219 4562 0,'0'-8'0,"0"-1"0,9 0 0,8 1 16,10-1-16,33-8 16,10-1-16,17 10 15,8-1 1,1-8-16,-18 8 15,-17 1-15,-9-10 16,-9 18-16,-17 0 16,-8 9-16,-10 0 15</inkml:trace>
  <inkml:trace contextRef="#ctx0" brushRef="#br0" timeOffset="45567.23">11419 4450 0,'0'0'0,"0"0"0,0 0 15,0 0-15,0 0 16,0 0 0,0 0-16,0 17 15,0 18-15,0 25 16,9 10-16,-9 8 15,0 0-15,0-18 16,0 1-16,-9-18 16,9-17-16,0 0 15,0-9 1,0-8-16,0 0 16,-9-9-16,1-9 15,-1 0-15,0 1 16,-8-10-16,-9 1 15,9 0-15,-1 17 16,1 0-16,-9 17 16,0 0-1,0 9-15,8 0 16,1-8-16,17-10 16,0 1-16,0-9 15,0 0-15</inkml:trace>
  <inkml:trace contextRef="#ctx0" brushRef="#br0" timeOffset="45892.9">11801 4597 0,'-8'-9'0,"-1"1"0,9 8 15,-9 0 1,0 0-16,1 0 0,-1 0 15,0 17 1,-8 9-16,0 0 16,-1 9-16,1-9 15,8 0-15,1 0 16,8-9 0,0 0-16,0 1 0,17-1 15,0 0 1,9-8-16,9 0 15,0-1-15,0-8 16,-1 0-16,1-8 16,-9 8-16,-17 0 15</inkml:trace>
  <inkml:trace contextRef="#ctx0" brushRef="#br0" timeOffset="46110.26">11958 4623 0,'0'0'0,"-9"0"0,0 0 16,0 0-16,1 0 15,-1 17-15,0 27 16,-17 16-16,0 1 16,9 8-1,0-8-15,-1-9 16,18 0-16,18 0 15,-1-18-15</inkml:trace>
  <inkml:trace contextRef="#ctx0" brushRef="#br0" timeOffset="46427.05">12444 4121 0,'-9'-9'0,"9"9"0,0 0 15,0 0-15,0 0 16,0 0-16,-9 26 15,1 26-15,-1 35 16,-8 8-16,-1 9 16,1-9-16,8-8 15,9-18 1,0-17-16,18-17 16,-10-18-16</inkml:trace>
  <inkml:trace contextRef="#ctx0" brushRef="#br0" timeOffset="46770.6">12696 4277 0,'0'0'0,"0"0"0,-9 0 15,0 0-15,-8 17 16,0 18-16,-1-1 15,1 18-15,17-8 16,0-1-16,0-9 16,9-8-16,-1 0 15,1-17 1,8 0-16,1-1 16,-1-8-16,9-8 15,-9-1-15,9-17 16,-17 0-16,0-9 15,-18-8 1,0-9-16,1 18 0,-1 8 16,0 8-1,9 10 1</inkml:trace>
  <inkml:trace contextRef="#ctx0" brushRef="#br0" timeOffset="47028.49">12782 4190 0,'0'0'0,"0"0"0,0 0 0,0 0 16,9 0-16,9 17 15,25 9-15,18 9 16,8 0-16,-8-9 16,-18 0-16,-17-9 15,1 0-15,-19 1 16,-8-1-16,-8 18 15,-19 16 1,-16 10-16,-18 8 16,0 1-16,35-18 15,26-26-15</inkml:trace>
  <inkml:trace contextRef="#ctx0" brushRef="#br0" timeOffset="47393.31">13451 4545 0,'0'0'0,"0"0"0,0 0 15,0 0-15,0 0 16,0 0-16,18 0 16,8 0-1,26 0-15,0 0 16,9 0-16,-1 0 15,-8-9-15,9 9 16,17 9-16,-34 0 16,-27-1-16</inkml:trace>
  <inkml:trace contextRef="#ctx0" brushRef="#br0" timeOffset="47609.2">13842 4242 0,'0'0'0,"0"0"0,0 0 0,-9 9 15,1 17-15,-10 17 16,-8 9 0,9 17-16,-1 0 15,1 9-15,0 0 16,25-8-16,1-1 15,-9-34-15</inkml:trace>
  <inkml:trace contextRef="#ctx0" brushRef="#br0" timeOffset="48493.16">14346 3774 0,'0'0'0,"0"0"0,0 0 0,0 0 15,8 0-15,18 0 16,26 0-16,27 9 16,16-18-16,18 1 15,17-1 1,-8 0-16,-18 9 15,-17 0-15,-44 0 16</inkml:trace>
  <inkml:trace contextRef="#ctx0" brushRef="#br0" timeOffset="48942.06">14511 3974 0,'0'0'0,"0"0"0,0 0 15,0 0-15,0 0 16,0 0 0,0 17-16,0 0 15,0 18-15,8 34 16,-8 35-16,0 17 15,0 9-15,-8 9 16,-1-18-16,-8-34 16,17-9-16,0-26 15,0-9 1,0-17-16,0-9 16,0-8-16,0-1 15,0-8-15,-9 0 16,0-8-16,0-1 15,-8 0-15,0 1 16,-9 8-16,0 0 16,-9 17-16,0 0 15,0 9 1,18 0-16,8-8 16,9-10-16,0-8 15</inkml:trace>
  <inkml:trace contextRef="#ctx0" brushRef="#br0" timeOffset="49461.81">14736 3939 0,'0'0'0,"0"0"0,0 0 16,0 0-16,0 0 15,0 0-15,18 0 16,-1 0-16,18 9 15,0-1 1,-9 1-16,0 0 16,-18-1-16,1 1 15,0-1-15,-9 1 16,0 0-16,-9-1 16,0 1-1,9 0-15,0-1 0,0 10 16,0-10-1,0 1-15,0 8 16,9-8-16,0 0 16,-1-1-16,1 1 15,0 0-15,-9-1 16,0 1 0,-9 0-16,0-1 15,1 10-15,-10-10 16,18 1-16</inkml:trace>
  <inkml:trace contextRef="#ctx0" brushRef="#br0" timeOffset="49692.16">14693 4545 0,'0'0'0,"0"0"16,0-9-16,0 9 15,0-8-15,17-1 16,9 0-16,9 1 16,17-1-16,0-8 15,9 8-15,0 1 16,-9 8-16,-17 8 16,-9 1-1</inkml:trace>
  <inkml:trace contextRef="#ctx0" brushRef="#br0" timeOffset="49990.97">14988 4606 0,'0'0'0,"-9"-9"15,1 9-15,-1 0 16,0 0-16,1 0 15,-1 9-15,-8 8 16,-1 0-16,1 1 16,8 8-16,9-9 15,0 0-15,9 1 16,8 8 0,1-9-16,8-8 15,8-1-15,1 1 16,0-9-16,0 0 15,-9-9-15,-9 9 16</inkml:trace>
  <inkml:trace contextRef="#ctx0" brushRef="#br0" timeOffset="50192.47">15144 4588 0,'0'0'0,"0"0"0,-8 0 0,-1 9 16,-17 17-16,0 35 16,0 8-16,-9 18 15,18-18 1,8-9-16,9 1 16,9 8-16,17-17 15,-17-43-15</inkml:trace>
  <inkml:trace contextRef="#ctx0" brushRef="#br0" timeOffset="50463.43">15909 4173 0,'-9'-9'16,"0"0"-16,9 9 15,-8 0-15,-1 0 0,0 0 16,-8 26 0,-9 35-16,0 26 15,-9 8-15,9 0 16,9 0-16,-1-25 16,10-18-16,-1-9 15,0-8-15,9-9 16,0-18-16</inkml:trace>
  <inkml:trace contextRef="#ctx0" brushRef="#br0" timeOffset="50658.98">16100 4320 0,'0'0'0,"0"0"0,0 17 15,0 1-15,0 16 16,-9 1-16,0 0 16,1-1-16,8 1 15,0-1-15,0-25 16</inkml:trace>
  <inkml:trace contextRef="#ctx0" brushRef="#br0" timeOffset="50942.95">16447 4190 0,'0'0'0,"0"0"0,0 0 0,0 0 16,0 9-1,17 8-15,27 18 16,8 8-16,0-8 15,0-9-15,-8 0 16,-18-9-16,-9 0 16,-8 1-16,-18 16 15,-26 18-15,-26 35 16,-17 8-16,-17 0 16,51-43-1</inkml:trace>
  <inkml:trace contextRef="#ctx0" brushRef="#br0" timeOffset="55576.84">17402 4580 0,'0'0'0,"0"0"0,0-9 16,0 9-16,0 0 15,0 0 1,0 0-16,0 0 16,0 0-16,9 0 15,0 17-15,-1 1 16,1 25-16,-18 26 16,-25 9-16,8-8 15,-1-18-15,19-26 16</inkml:trace>
  <inkml:trace contextRef="#ctx0" brushRef="#br0" timeOffset="56041.35">18670 4129 0,'0'0'0,"0"0"16,0 0-16,0 0 16,-9 18-16,1 25 15,-1 52 1,-8 18-16,-9 43 15,0 0-15,8-44 16,18-25-16,0-27 16,0-16-16,9-18 15,8-18-15,-8 1 16,0-9-16</inkml:trace>
  <inkml:trace contextRef="#ctx0" brushRef="#br0" timeOffset="56381.93">18635 4155 0,'-8'-8'0,"-1"-1"0,9 0 15,0 1-15,0-1 16,0 0-16,17 1 16,9-1-1,27 0-15,25 1 16,17 8-16,1 8 15,-1 10-15,-17-1 16,-8 9-16,-27 9 16,-8-1-16,-18 10 15,-17 8-15,-17 0 16,-18 8 0,-26 1-16,-17-9 15,0-9-15,9-8 16,-1-9-16,18-18 15,17 1-15,18 0 16,17-9 0,0 0-16,0 0 0</inkml:trace>
  <inkml:trace contextRef="#ctx0" brushRef="#br0" timeOffset="56744.68">19235 4857 0,'0'0'0,"0"0"16,0 0-16,0 0 15,0 0-15,0 9 16,0 8-16,0 0 15,0 18-15,8-9 16,10 0 0,-1 0-16,9 0 15,9-18-15,-1-8 16,10-8-16,-1-1 16,-17-17-16,0 0 15,-17-17-15,-9 8 16,-9 1-1,1 8-15,-18 8 0,0 27 16,8 0 0</inkml:trace>
  <inkml:trace contextRef="#ctx0" brushRef="#br0" timeOffset="67573.48">20025 4467 0,'0'0'0,"0"0"0,0 0 0,0 0 16,17 0-16,0 0 16,18 0-1,9 9-15,16-1 16,10 1-16,-18 0 16,-9-1-16,-17 1 15</inkml:trace>
  <inkml:trace contextRef="#ctx0" brushRef="#br0" timeOffset="67776.08">19999 4796 0,'0'0'0,"0"0"16,0 0-16,17 0 15,9 9-15,26-18 16,9 1 0,17-1-16,0-8 15,-43 17-15</inkml:trace>
  <inkml:trace contextRef="#ctx0" brushRef="#br0" timeOffset="68956.61">21084 4233 0,'0'0'0,"0"0"16,0 0-16,0 0 15,0 18-15,0 34 16,0 34-16,0 44 16,0 35-16,0-1 15,0 1-15,-9 216 16</inkml:trace>
  <inkml:trace contextRef="#ctx0" brushRef="#br0" timeOffset="73528.03">12392 6459 0,'-9'0'0,"0"0"0,9 0 0,0 0 0,0 0 15,0 0 1,0 0-16,18 0 15,-1 0-15,9 9 16,18-1-16,8 10 16,8-1-16,1-8 15,-35-1 1</inkml:trace>
  <inkml:trace contextRef="#ctx0" brushRef="#br0" timeOffset="73722.25">12435 6823 0,'-9'0'0,"1"0"16,-1 0-16,9 0 15,0 0-15,0 0 16,0 0 0,17 0-16,10 0 15,7 0-15,36 0 16,25 9-16,-51-1 15</inkml:trace>
  <inkml:trace contextRef="#ctx0" brushRef="#br0" timeOffset="74460.71">13607 6338 0,'0'0'0,"0"0"0,0 0 16,0 0-16,0 17 16,0 26-16,-8 35 15,-1 9-15,-8 8 16,8 9-16,0 9 16,9-27-16,9-16 15,17-10 1,-17-34-16</inkml:trace>
  <inkml:trace contextRef="#ctx0" brushRef="#br0" timeOffset="74923.84">14285 6632 0,'0'0'0,"0"0"16,0 0-16,0 0 15,0 0-15,-9 0 16,0 0-16,-8 18 15,-9 16-15,-9 1 16,1 17-16,-10 0 16,-8 34-1,0-16-15,26-36 16,17-16-16</inkml:trace>
  <inkml:trace contextRef="#ctx0" brushRef="#br0" timeOffset="75106.78">13885 6736 0,'0'0'0,"0"0"0,0 0 16,0 0-16,18 18 16,-1-1-16,18 9 15,8 9-15,9-1 16,9 9-1,0 18-15,-26-26 16</inkml:trace>
  <inkml:trace contextRef="#ctx0" brushRef="#br0" timeOffset="76539.08">15049 6381 0,'-9'-8'0,"1"8"0,-1 0 16,0 0-16,9 0 16,0 0-16,0 0 15,-8 34-15,-1 44 16,0 35-16,9 43 15,-9-9 1,1-35-16,8-16 16,0-27-16,17-17 15,1-26-15,8-9 16,-18-8-16</inkml:trace>
  <inkml:trace contextRef="#ctx0" brushRef="#br0" timeOffset="77038.09">15214 6520 0,'0'0'0,"0"0"0,0 0 15,0 0-15,0 0 16,0 0-16,0 0 16,17-9-16,1 9 15,16 0-15,1 0 16,9 0-16,-10 9 16,1 8-16,-9 0 15,0 1 1,-8-1-16,-10 0 15,1 1-15,-9 16 16,-9 1-16,1 0 16,-1-9-16,0 0 15,9 0-15,0 0 16,0 0-16,0-1 16,18 1-16,-1 0 15,0-8 1,1-10-16,16 1 15,1-18-15,9 1 16,-1-1-16,0 0 16,9-8-16,-8 8 15,-9 1-15,-18-1 16</inkml:trace>
  <inkml:trace contextRef="#ctx0" brushRef="#br0" timeOffset="77238.97">15917 6450 0,'-8'0'0,"-1"0"0,0 0 16,1 0-16,-1 0 16,-17 26-1,0 18-15,0 34 0,0 17 16,-9 18 0,9 8-16,9-17 15,-1-18-15,18-8 16,0-34-16,0-18 15,0-18-15,0 1 16</inkml:trace>
  <inkml:trace contextRef="#ctx0" brushRef="#br0" timeOffset="77521.86">16039 7100 0,'-9'0'0,"1"0"0,-1 0 0,0 0 0,0 9 15,9 8-15,0 0 16,0 1-16,0-1 16,18 0-1,-1 9-15,1-17 16,8 0-16,0-1 16,0-16-16,-9-1 15,0 0-15,-8 1 16,0-18-16,-18 0 15,0 0-15,-8 8 16,0 1-16,8 8 16,9 1-1,0 8-15</inkml:trace>
  <inkml:trace contextRef="#ctx0" brushRef="#br0" timeOffset="77838.21">16395 6589 0,'0'0'0,"0"0"15,0 0-15,0 0 16,0 9-16,17 8 16,1 9-16,16 9 15,10-1-15,8 1 16,17 0-1,-8-9-15,-17 0 16,-18-9-16,0 0 16,-18 0-16,1 18 15,-18 8-15,-17 9 16,-17 9-16,0-9 16,8-9-16,9-8 15,8-26-15,18-1 16</inkml:trace>
  <inkml:trace contextRef="#ctx0" brushRef="#br0" timeOffset="78194.42">17506 6468 0,'0'0'0,"0"0"15,0 0-15,0 0 16,0 0-16,-8 0 16,-1 17-16,0 0 15,-17 18-15,-8 17 16,-18 0-16,-9 0 16,0-9-16,9 1 15,0-1 1,17-17-16,0 8 15,18 10-15,0-18 16,17 0-16,0 0 16,17 8-16,9-8 15,9 9-15,17-9 16,9 0 0,-9 0-16,17 0 15,-25-9-15</inkml:trace>
  <inkml:trace contextRef="#ctx0" brushRef="#br0" timeOffset="78655.48">17602 6520 0,'0'0'16,"0"0"-16,0 0 15,0 0-15,17 0 16,1 0-16,-1 0 0,18 0 16,0 0-1,-9 8-15,0 10 16,0-1-16,0 0 15,-9 1-15,-8 8 16,-1-9 0,1 18-16,-9-1 0,0 1 15,0-9 1,0 0-16,0 0 16,9-9-16,0 1 15,8-1-15,0 0 16,18-8-16,0-1 15,-1-8-15,1 0 16,0-8-16,8 8 16,-17-9-1,-8 9-15</inkml:trace>
  <inkml:trace contextRef="#ctx0" brushRef="#br0" timeOffset="78871.85">18262 6442 0,'-9'0'0,"1"0"0,-1 0 16,0 0-16,1 17 15,-1 9-15,-17 26 16,0 17-16,0 27 16,-18 16-16,10 9 15,-1-17-15,17-17 16,1-9-16,8-9 15,1-17 1,8-34-16</inkml:trace>
  <inkml:trace contextRef="#ctx0" brushRef="#br0" timeOffset="79226.63">18384 7117 0,'0'0'0,"0"0"16,0 0-16,0 0 16,0 0-16,0 0 15,0 0-15,-9 0 16,0 9-16,0 8 16,1 1-16,8-1 15,0 0 1,0 1-16,0-1 15,8 0-15,1-8 16,9 0-16,-1-1 16,0-8-16,1 0 15,-10-8-15,1-1 16,0 0-16,-1 1 16,1-10-1,-18 1-15,1-9 16,-1 9-16,9 17 15,0 0-15</inkml:trace>
  <inkml:trace contextRef="#ctx0" brushRef="#br0" timeOffset="79505.14">18835 6416 0,'0'0'0,"0"0"16,0 0-16,0 0 15,0 0-15,0 8 16,0 27 0,9 26-16,-1 17 15,1 34-15,-9 10 16,9-10-16,-18 1 15,0 8-15,1 0 16,8-52 0</inkml:trace>
  <inkml:trace contextRef="#ctx0" brushRef="#br0" timeOffset="84773.9">2857 8590 0,'-9'-9'0,"9"9"0,0 0 0,0 0 15,0 0-15,0 0 16,9-9 0,8 1-16,18-1 15,8 0-15,10 9 16,-10 0-16,-8 0 15,8 0 1,9 9-16,-26 0 16,-8-1-16,-10 1 15</inkml:trace>
  <inkml:trace contextRef="#ctx0" brushRef="#br0" timeOffset="84989.15">2761 8806 0,'0'0'0,"0"0"0,0 0 15,0 0 1,0 0-16,18 0 16,-1 0-16,9 0 15,9 0-15,8 0 16,18 0-16,35 9 15,8-9 1,-52-9-16</inkml:trace>
  <inkml:trace contextRef="#ctx0" brushRef="#br0" timeOffset="91186.75">5288 7819 0,'0'0'0,"0"0"0,0 0 0,0 0 15,0 0-15,0 0 16,0 0-16,0 9 15,-8 16-15,-1 19 16,0 25-16,1 0 16,8 9-1,0 18-15,0-18 16,8-27-16,1-25 16,-9-17-16</inkml:trace>
  <inkml:trace contextRef="#ctx0" brushRef="#br0" timeOffset="91472.8">4819 8520 0,'0'-8'0,"0"8"0,0 0 15,0 0-15,0 0 16,0 0-16,18-9 16,25 0-1,27 1-15,17-1 16,17 0-16,-9 1 16,-8 8-16,-9 0 15,-17 0-15,0 8 16,-18 1-16,-25-9 15</inkml:trace>
  <inkml:trace contextRef="#ctx0" brushRef="#br0" timeOffset="91905.67">4872 8746 0,'0'0'0,"0"0"0,0 0 15,0 0-15,0 0 16,0 0-16,26 0 16,17 0-16,18 0 15,17 0 1,9-9-16,0 0 15,-9 9-15,-17 0 16,-9 0-16,-9 0 16,-17 0-16,0 0 15,-8 0 1,-10 0-16</inkml:trace>
  <inkml:trace contextRef="#ctx0" brushRef="#br0" timeOffset="92370.04">5141 8720 0,'-9'0'0,"0"0"0,1 0 16,-1 0 0,9 0-16,0 0 15,0 0-15,-9 0 16,1 8-16,-1 10 15,0 16-15,1 18 16,-1 9-16,9 8 16,0 18-1,9 8-15,-9-8 0,0-27 16,0-17 0,0-8-16,0-9 15,0-17-15,-9-1 16,9 1-16,-9-9 15,1-9-15,-18-8 16,-1-26 0,1 8-16,0 1 0,0 16 15,0 18 1,0 0-16,0 18 16,-9 7-16,1 1 15,8 0-15,8 0 16,10-17-16,8 0 15,17-1-15,-8-8 16</inkml:trace>
  <inkml:trace contextRef="#ctx0" brushRef="#br0" timeOffset="92721.54">5280 8936 0,'0'0'0,"0"0"0,0 0 15,0 0-15,-9 0 16,0 0-16,1 0 16,-10 9-16,1 8 15,0 9-15,-1 0 16,10 0-16,-1-9 15,9 9-15,0-8 16,0-1 0,0 0-16,17 1 15,1-1-15,-1-8 16,9-1-16,9 1 16,8 0-16,1-9 15,8-9-15,0-8 16,-9 8-16,-25 9 15</inkml:trace>
  <inkml:trace contextRef="#ctx0" brushRef="#br0" timeOffset="92919.82">5384 8936 0,'0'0'0,"0"0"15,0 0-15,0 0 16,-9 9-1,1 17-15,-1 8 16,0 36-16,-8 25 16,8 0-16,0-17 15,9 9-15,9-9 16,-9-35-16,0-34 16</inkml:trace>
  <inkml:trace contextRef="#ctx0" brushRef="#br0" timeOffset="93586.1">5809 8252 0,'0'0'0,"0"0"16,0 9-16,0 17 16,0 34-1,0 18-15,-8 35 16,8-1-16,0-8 16,0-17-16,8-27 15,1-25-15,-9-9 16,9-17-16</inkml:trace>
  <inkml:trace contextRef="#ctx0" brushRef="#br0" timeOffset="93952.01">6157 8624 0,'0'0'0,"0"0"0,0 0 15,-9 0-15,0 0 16,1 18 0,-1-1-16,0 18 15,9-1-15,0 1 16,9-9-16,0 0 16,-1 0-16,10-9 15,-10-8-15,10-1 16,-1-16-16,1-1 15,8-17 1,-18 0-16,1 0 16,0 0-16,-18-17 15,0 8-15,-17 1 16,0 16-16,18 10 16,8 8-16,0 0 15,0 0-15</inkml:trace>
  <inkml:trace contextRef="#ctx0" brushRef="#br0" timeOffset="94219.48">6304 8390 0,'0'0'0,"0"0"16,0 0-16,9 18 16,8-1-16,1 9 15,17 0 1,8 0-16,0 0 15,1 0-15,-9-9 16,-9-8-16,-9 0 16,-8-1-16,-1 10 15,1-1-15,-18 26 16,-17 9 0,-8 0-16,-10 9 15,18-9-15,0-9 16,9-26-16</inkml:trace>
  <inkml:trace contextRef="#ctx0" brushRef="#br0" timeOffset="94569.5">6938 8702 0,'-8'0'0,"-1"0"15,9 0-15,0 0 16,0 0-16,0 0 15,0 0-15,17 9 16,1 0-16,16-1 16,27 1-1,0-9-15,-9 0 16,0-9-16,9-8 16,-18 17-16,-25 0 15</inkml:trace>
  <inkml:trace contextRef="#ctx0" brushRef="#br0" timeOffset="94773.05">7121 8555 0,'0'-9'0,"0"9"16,0 0-16,0 0 15,0 0-15,0 18 16,0 25-16,0 35 15,-9 17-15,9-8 16,0-9-16,0-9 16,0-8-1,0-35-15</inkml:trace>
  <inkml:trace contextRef="#ctx0" brushRef="#br0" timeOffset="95235.99">7729 8174 0,'0'0'0,"0"-9"0,0 9 16,0 0-16,0 0 16,0-8-16,26-1 15,17 0-15,35-8 16,26 8-16,18 1 16,0-1-16,-18 0 15,0 1-15,-17-10 16,-9 1-1,-17 8-15,-27 18 16,-16 0-16</inkml:trace>
  <inkml:trace contextRef="#ctx0" brushRef="#br0" timeOffset="95702.68">7989 8174 0,'0'0'0,"0"0"0,0 0 16,0 0-16,0 0 15,0 0-15,0 0 16,0 0-16,0 0 16,0 35-1,-9 25-15,1 44 16,-1 43-16,0 1 15,1-10-15,-1-8 16,0-9-16,1-17 16,-1-17-16,0-35 15,9-9 1,0-17-16,0-9 16,0-8-16,0 0 15,0-9-15,-8-18 16,-1-25-16,-17-17 15,0-10-15,8 27 16,1 8-16,0 18 16,-1 17-16,-8 0 15,0 17-15,-17 18 16,8 8 0,9-8-16,9 0 15,17-18-15,0-9 16</inkml:trace>
  <inkml:trace contextRef="#ctx0" brushRef="#br0" timeOffset="96253.04">8328 8226 0,'0'0'0,"-9"0"0,-8 0 15,8 0-15,0 0 16,1 0-16,8 0 15,0 0-15,0 0 16,0 0-16,17 0 16,0 9-1,1 8-15,-1-8 16,-8-1-16,-1 1 16,1 8-16,0 1 15,-9-1-15,-9 0 16,0 0-16,9 1 15,0-1-15,0 0 16,0 1 0,0-1-16,9 0 15,0-8-15,0 0 16,-1-1-16,1 1 16,0 0-16,-9-1 15,-9 1-15,0 8 16,-8 1-16,-9-1 15,0 0 1,17-8-16,9-9 16</inkml:trace>
  <inkml:trace contextRef="#ctx0" brushRef="#br0" timeOffset="96538.01">8024 8953 0,'0'0'0,"0"-8"0,0 8 16,0 0-16,0-9 16,8 0-16,10 1 15,17-1 1,17 0-16,8 1 15,10-10-15,25-8 16,1 0-16,-9 9 16,-9-9-16,-17 9 15,-27 0 1,-16 17-16</inkml:trace>
  <inkml:trace contextRef="#ctx0" brushRef="#br0" timeOffset="96854.4">8441 8789 0,'0'0'0,"0"0"0,0 0 16,0 0 0,0 17-16,-9 0 15,0 1-15,1 16 16,-10 1-16,1 8 15,-1 1-15,10-10 16,8-8-16,0 0 16,0 0-1,17-8-15,1 8 0,8-18 16,8 1 0,18 0-16,1-9 15,7-9-15,1 0 16,-18 1-16,-25 8 15</inkml:trace>
  <inkml:trace contextRef="#ctx0" brushRef="#br0" timeOffset="97052.21">8666 8841 0,'0'0'0,"0"0"0,0 17 15,-8 9-15,-1 17 16,-17 9-16,0 35 16,-9 8-1,18 1-15,-1-19 16,18-7-16,-8-18 16,8-35-16</inkml:trace>
  <inkml:trace contextRef="#ctx0" brushRef="#br0" timeOffset="97405.66">9222 8200 0,'-9'0'0,"1"0"0,8 0 16,-9 9-16,0 34 15,-8 26-15,0 18 16,-1 51-1,10 1-15,-10-35 16,10-18-16,8-25 16,0 0-16,8-18 15,18-17-15,-17-17 16</inkml:trace>
  <inkml:trace contextRef="#ctx0" brushRef="#br0" timeOffset="97654.6">9474 8486 0,'0'0'0,"0"0"16,0 0-16,0 0 15,0 8-15,0 10 16,-9 16-1,1 1-15,-1 26 16,0-1-16,9-8 16,-8 0-16,8-17 15,0-18-15</inkml:trace>
  <inkml:trace contextRef="#ctx0" brushRef="#br0" timeOffset="97936.07">9734 8356 0,'-8'0'0,"8"0"15,0 8-15,0 10 16,0-1 0,0 0-16,17 1 15,18 16-15,0-8 16,8 0-16,0 0 15,1 0-15,-9-8 16,-9-1-16,-9 0 16,-8 1-16,-9 25 15,-18 9-15,-8 0 16,-8 0 0,-1 8-16,17-34 15</inkml:trace>
  <inkml:trace contextRef="#ctx0" brushRef="#br0" timeOffset="98838.69">4698 7776 0,'0'0'0,"-9"0"0,-8 0 16,8 0-16,0 0 15,1 0 1,-1 0-16,-17 0 15,-17 17-15,-1 35 16,-17 34-16,1 44 16,-10 35-16,27 17 15,17 17-15,17 0 16,9-8-16,17-27 16,18-25-1,0-18-15,69 26 16,18-25-16,-79-96 15</inkml:trace>
  <inkml:trace contextRef="#ctx0" brushRef="#br0" timeOffset="99452.18">10012 7905 0,'0'0'0,"0"0"0,0 0 16,0 0-16,0 0 15,18 18-15,25 16 16,9 18-16,9 44 15,9 51-15,-18 0 16,-18 9-16,-16 0 16,-18-9-1,-18 9-15,1-17 16,0-35-16,-9-9 16,8-35-16,18-25 15,0-26-15</inkml:trace>
  <inkml:trace contextRef="#ctx0" brushRef="#br0" timeOffset="100152.51">11133 7793 0,'0'0'0,"0"0"0,0 0 16,0 0-16,0 0 16,0 0-16,0 0 15,0 0-15,-9 0 16,0 9-16,-17 25 16,0 35-1,-9 61-15,-8 44 16,17-1-16,26 9 15,9-18-15,17-25 16,17-9-16,18-18 16,52 1-16,-44-52 15</inkml:trace>
  <inkml:trace contextRef="#ctx0" brushRef="#br0" timeOffset="104203.09">11853 7732 0,'-8'0'0,"-1"0"0,0 0 0,9 0 15,0 0-15,-8 18 16,8 25 0,-9 9-16,18 17 15,8-8-15,-8-27 16</inkml:trace>
  <inkml:trace contextRef="#ctx0" brushRef="#br0" timeOffset="104501.36">11497 8269 0,'-8'0'0,"-1"0"0,0 0 16,9 0-1,0 0-15,0 0 16,9 0-16,26 9 16,34 0-16,27-1 15,17 1-15,-9-18 16,-9 1-16,-8 8 15,-9 0-15,-8-9 16,-18 9-16,-26 0 16</inkml:trace>
  <inkml:trace contextRef="#ctx0" brushRef="#br0" timeOffset="104801.71">11610 8616 0,'0'0'0,"0"0"0,0 0 0,9-9 16,8 0-16,27 1 15,16-10-15,10 1 16,17 8-1,0-8-15,-9 8 16,-9 1-16,-8-1 16,-18 0-16,-8 9 15,-9 0-15,-8 9 16,-1 0-16,-8-9 16</inkml:trace>
  <inkml:trace contextRef="#ctx0" brushRef="#br0" timeOffset="105205.41">11905 8616 0,'0'0'0,"-8"-9"0,-1 0 0,0 1 16,9 8-16,0 0 15,-8 0-15,-1 0 16,0 0-1,9 8-15,0 10 16,-8 25-16,-1 18 16,0 8-16,1 0 15,8-8 1,0-18-16,0-17 16,0 0-16,0-9 15,0-8-15,0 0 16,0-1-16,0-8 15,-9 0-15,0-8 16,1-1-16,-10 0 16,1 9-16,-9 0 15,0 0-15,0 18 16,8-1-16,1 0 16,17-8-1,0 0-15,0-9 16,0 0-16</inkml:trace>
  <inkml:trace contextRef="#ctx0" brushRef="#br0" timeOffset="105567.9">12079 8633 0,'0'0'0,"0"0"0,0 0 15,0 0-15,0 0 16,0 0-16,0 0 16,-9 17-16,1 18 15,-1 0-15,0 8 16,1 0 0,8-17-16,0 0 15,0 0-15,8 0 16,1-9-16,8-8 15,1 0-15,17-1 16,-1 1-16,10 0 16,-1-9-16,1 0 15,-10 0 1,-8 8-16,0-8 16,-8 0-16,-10 0 15</inkml:trace>
  <inkml:trace contextRef="#ctx0" brushRef="#br0" timeOffset="105761.83">12435 8659 0,'0'0'0,"-17"0"16,-1 0-16,1 0 16,0 0-16,8 0 15,0 26-15,-17 35 16,0 8-16,9 17 15,-1 36 1,10 8-16,16-35 16,10-52-16</inkml:trace>
  <inkml:trace contextRef="#ctx0" brushRef="#br0" timeOffset="112634.94">13277 8200 0,'-8'0'0,"8"0"0,0 0 0,0 0 16,0 0-16,-9 0 15,0 0-15,1 0 16,-1 0-16,-17 0 16,-17 17-16,-18 18 15,-9 8-15,-8 9 16,17-9-1,9-17-15,18 0 16,-1 0-16,17-17 16,1 0-16,8 8 15,9 0-15,0 1 16,18-1-16,8 9 16,9 9-1,-1-1-15,27 10 16,0-1-16,-9-8 15,-9-9-15,-17-9 16,0-9-16,9 10 16,-9-10-16</inkml:trace>
  <inkml:trace contextRef="#ctx0" brushRef="#br0" timeOffset="113000.39">13390 8425 0,'0'-9'0,"0"9"0,0 0 16,0-8-16,0 8 15,0 0-15,0 0 16,-8 0 0,-1 0-16,0 17 15,1 0-15,8 18 16,0 0-16,8-1 15,10-8-15,-1 0 16,0-8-16,18-10 16,0 1-16,8-18 15,1 1-15,-1-10 16,-17-8 0,0 0-16,-8-17 15,-10 0-15,-16-9 16,-18 17-16,0 0 15,-1 18-15,10 17 16,0 9-16,8-9 16</inkml:trace>
  <inkml:trace contextRef="#ctx0" brushRef="#br0" timeOffset="113569.02">13955 8174 0,'0'-9'0,"0"9"0,0 0 15,0 0 1,0 0-16,-9 9 16,0 34-16,1 44 15,-1 17-15,0 17 16,-8 0-16,17-17 16,-9-17-1,9-53-15</inkml:trace>
  <inkml:trace contextRef="#ctx0" brushRef="#br0" timeOffset="114166.78">14250 8572 0,'0'0'0,"0"0"0,0 0 16,0 0 0,17-8-16,1 8 15,25-9-15,18 0 16,8 1-16,10-1 15,-1 9-15,-17 0 16,-1 0 0,-16-9-16,-1 1 0,9 8 15,0 8 1,-26-8-16</inkml:trace>
  <inkml:trace contextRef="#ctx0" brushRef="#br0" timeOffset="114383.35">14684 8209 0,'0'0'0,"0"0"0,0 0 16,0 0-16,0 0 16,0 26-16,-8 17 15,-1 26-15,0 18 16,-8 17-1,-1 0-15,1-18 0,17-8 16,9-26-16,-1-26 16</inkml:trace>
  <inkml:trace contextRef="#ctx0" brushRef="#br0" timeOffset="114867.72">15275 8174 0,'0'-9'0,"0"1"0,0-1 0,8 0 15,10 1 1,17-1-16,25-8 16,18-1-16,18 1 15,8 8-15,9 1 16,-9 8-16,-8 0 16,-9 0-16,-27 0 15,-16 0-15,-18 0 16,9 17-1,-9 0-15,-18-8 16,-8 0-16</inkml:trace>
  <inkml:trace contextRef="#ctx0" brushRef="#br0" timeOffset="115266.67">15666 8009 0,'0'0'0,"0"0"0,0 0 15,0 0-15,0 0 16,0 0-16,0 9 16,0 8-16,0 9 15,-9 35-15,9 26 16,-9 34-16,0 9 16,1 17-1,-1-8-15,0-27 16,1-17-16,8-8 15,0-9-15,0-35 16,0-8-16,0-9 16,0-9-16,0-8 15,0 0-15,0-9 16,-9-9 0,-8-17-16,-9 0 15,0-9-15,0 18 16,-1 17-16,-7 0 15,-10 17-15,10 9 16,-1 0-16,17-8 16,10-1-16,-1 0 15</inkml:trace>
  <inkml:trace contextRef="#ctx0" brushRef="#br0" timeOffset="115855.71">16030 8200 0,'0'0'0,"-8"0"16,-1 0-16,9 0 16,0 0-16,0 0 15,0 0-15,0 0 16,0 0-16,0 0 15,9 0-15,8 0 16,0 0-16,1 0 16,-1 9-1,-8-1-15,-1 1 16,-8 0-16,0 8 16,-8 0-16,-1 9 15,0-8-15,1-1 16,-1-9-1,9 1-15,0 0 0,0 8 16,0-8 0,0-1-16,9 1 15,-9 0-15,0-1 16,0 1 0,0 0-16,-9 8 0,0 0 15,-8 1 1,-9-1-16,8 0 15,10-8-15,8 0 16</inkml:trace>
  <inkml:trace contextRef="#ctx0" brushRef="#br0" timeOffset="116119.85">15639 8823 0,'0'0'0,"0"0"0,0 0 15,18-8-15,8-1 16,9 1-16,17-1 16,17 0-16,1-8 15,-1 0 1,-8-1-16,8 1 15,10 0-15,-27 17 16,-35 0-16</inkml:trace>
  <inkml:trace contextRef="#ctx0" brushRef="#br0" timeOffset="116416.72">16065 8685 0,'0'0'15,"0"0"-15,0 0 0,0 0 16,0 0-16,0 9 16,-9 8-16,1 9 15,-1 9-15,0 8 16,1 0 0,-1-8-16,9-1 15,0-8-15,0 0 16,0-8-16,9-1 15,8-8-15,0-1 16,9 1-16,0 0 16,9-9-16,17 0 15,9 0-15,-18 0 16,-25 0 0</inkml:trace>
  <inkml:trace contextRef="#ctx0" brushRef="#br0" timeOffset="116617.91">16317 8728 0,'0'0'0,"0"0"0,0 0 16,-9 0-16,0 26 16,-8 18-16,0 16 15,-9 9-15,0 9 16,8 9-16,10 0 15,-1-9-15,0-35 16</inkml:trace>
  <inkml:trace contextRef="#ctx0" brushRef="#br0" timeOffset="117384.61">17116 8217 0,'0'0'0,"0"0"16,0 0-16,0 0 15,0 0-15,-9 0 16,-8 18-16,-18 16 16,-17 18-16,-9 0 15,0 0 1,0-9-16,9 1 15,0-10-15,18-8 16,16-8-16,1-1 16,8-8-16,9 8 15,0 0-15,17 1 16,10 16-16,16 1 16,9 0-16,-9-9 15,1-1 1,-1 1-16,1 0 15,-1-8-15,9 8 16,18 0-16,-44-9 16</inkml:trace>
  <inkml:trace contextRef="#ctx0" brushRef="#br0" timeOffset="117615.77">17246 8287 0,'0'0'0,"0"0"0,0 0 16,0 8-16,0 18 16,-9 17-1,1 9-15,8 0 16,0 9-16,0-9 15,17 35-15,9-9 16,-9-52-16</inkml:trace>
  <inkml:trace contextRef="#ctx0" brushRef="#br0" timeOffset="118202.17">17767 8183 0,'0'0'0,"-9"-9"15,1 9 1,-1 0-16,9 0 0,0 0 15,-9 0 1,1 26-16,-1 35 16,-17 34-16,8 26 15,10 9-15,-1-9 16,-8-26-16,-1-8 16,18-18-16,9-8 15,0-35 1</inkml:trace>
  <inkml:trace contextRef="#ctx0" brushRef="#br0" timeOffset="118752.62">17923 7767 0,'0'0'0,"0"0"16,0 0-16,18 17 16,16 27-16,18 16 15,1 18-15,-1 9 16,8 17 0,-16 8-16,-1 1 15,-25 8-15,-10 18 16,-8-1-16,-26 1 15,-26 8-15,0 9 16,0-52-16,26-61 16</inkml:trace>
  <inkml:trace contextRef="#ctx0" brushRef="#br0" timeOffset="131538.64">18696 8261 0,'0'0'0,"-9"0"0,1 0 0,-1 0 16,0 0-16,9 0 15,0 0 1,0 0-16,0 0 15,0 0-15,18 8 16,-1 1-16,18 0 16,8-1-16,1 1 15,8-9-15,9 9 16,-35-1-16</inkml:trace>
  <inkml:trace contextRef="#ctx0" brushRef="#br0" timeOffset="131797.72">18644 8607 0,'0'0'0,"0"0"16,0 0-16,0 0 15,0 0-15,0 0 16,17 0-16,9 0 16,9 9-16,9-1 15,8 1 1,17-9-16,-8 0 16,-26 9-16</inkml:trace>
  <inkml:trace contextRef="#ctx0" brushRef="#br0" timeOffset="134714.35">19599 7741 0,'0'0'0,"0"0"0,0 0 0,0 0 16,0 0 0,0 0-16,0 0 15,-8 17-15,-1 18 16,0 17-16,1 0 16,8 0-16,0-9 15,0 0-15,8-25 16</inkml:trace>
  <inkml:trace contextRef="#ctx0" brushRef="#br0" timeOffset="135046.72">19174 8486 0,'0'0'0,"0"0"0,0 0 16,0 0-16,0 0 15,0 0-15,0 0 16,0 0-1,34-9-15,19-8 16,16-9-16,9 8 16,0 1-16,-17 0 15,26-9-15,-9 8 16,-52 18-16</inkml:trace>
  <inkml:trace contextRef="#ctx0" brushRef="#br0" timeOffset="135413.85">19530 8598 0,'-9'-8'0,"0"8"16,9 0-16,0 0 15,0 0-15,0 0 16,-8 0-16,-1 8 16,9 10-16,-9-1 15,1 9-15,-1 9 16,0 8-16,9-8 16,0-9-1,0-1-15,0-7 16,0-1-16,0 0 15,9-8-15,8 0 16,1-1-16,8 1 16,9 0-16,-1-1 15,27 10-15,17-1 16,-43-8 0</inkml:trace>
  <inkml:trace contextRef="#ctx0" brushRef="#br0" timeOffset="135653.4">19634 8676 0,'0'0'0,"0"0"16,0 0-16,0 0 15,0 0-15,0 0 16,0 0-16,0 26 15,-9 18-15,1 25 16,-1 17 0,0 27-16,1 17 15,8-26-15,0-61 16</inkml:trace>
  <inkml:trace contextRef="#ctx0" brushRef="#br0" timeOffset="136430.23">20086 8165 0,'0'0'0,"0"0"0,0 0 15,0 0 1,0 0-16,-9 26 15,0 26-15,-17 26 16,9 17-16,-1 1 16,10-10-16,-1-16 15,18-1-15,-1-17 16,1-35-16,0-8 16</inkml:trace>
  <inkml:trace contextRef="#ctx0" brushRef="#br0" timeOffset="136820.07">20216 8442 0,'0'0'0,"0"0"0,0 9 15,0 8-15,0 9 16,0 9-16,0 0 16,0-9-16,0-9 15,8 0 1,10-8-16,-1 0 16,1-1-16,-1 1 15,9-18-15,0 1 16,0-1-16,0-8 15,-17-9-15,0 0 16,-1-9-16,-16 0 16,-10 1-16,-8 16 15,-9 10 1,1 16-16,-1 10 16,18-10-16,-1 1 15,18 0-15</inkml:trace>
  <inkml:trace contextRef="#ctx0" brushRef="#br0" timeOffset="137117.81">20494 8269 0,'-9'0'0,"9"0"16,0 0-16,0 0 16,0 0-16,0 18 15,9-1-15,8 0 16,18 0-16,17 18 15,-9-9-15,1-9 16,-10-8 0,-7 0-16,-1-1 15,-18 1-15,1 0 16,-18 8-16,1 9 16,-18 9-16,-18 8 15,1 0-15,8 1 16,0-18-1,18 0-15,17-9 16,0-17-16,0 0 16</inkml:trace>
  <inkml:trace contextRef="#ctx0" brushRef="#br0" timeOffset="137480.53">21432 8209 0,'0'0'0,"0"0"16,0 0-16,0 0 15,-9 0-15,0 8 16,-17 10-16,-17 8 16,-18 17-16,0 0 15,0 0 1,9-8-16,9-9 15,8 0-15,0 0 16,18 0-16,0-9 16,8 1-16,9-1 15,0 0-15,9 1 16,8-1-16,9 9 16,17 0-16,10 0 15,-1 0 1,17 0-16,-8-9 15,-44-17-15</inkml:trace>
  <inkml:trace contextRef="#ctx0" brushRef="#br0" timeOffset="137828.47">21527 8425 0,'0'0'0,"0"0"0,0 0 16,0 0-16,-9 0 16,1 17-16,-1 1 15,0-1-15,9 18 16,0-1 0,0-8-16,0 0 15,9-8-15,8-1 16,9-8-16,-8-1 15,8 1-15,0-18 16,0 1-16,0-18 16,-17 0-16,-1-9 15,-8 0 1,-17 1-16,-9 16 16,-9 1-16,0 26 15,18-1-15,8 1 16</inkml:trace>
  <inkml:trace contextRef="#ctx0" brushRef="#br0" timeOffset="138329.44">21892 8148 0,'0'0'0,"0"0"0,0 0 16,0 0-16,0 0 15,0 0-15,0 0 16,0 0 0,0 17-16,0 35 15,8 35-15,-8 8 16,0 0 0,0-8-16,9 17 0,-9-9 15,9-60-15</inkml:trace>
  <inkml:trace contextRef="#ctx0" brushRef="#br0" timeOffset="148365.7">22326 8494 0,'0'0'0,"0"0"0,0 0 0,0 0 0,0 0 15,17 0-15,18 0 16,17 9-16,0-9 16,9 0-16,0-9 15,-18 1-15,1-1 16,-18 0-1,-9 9-15,0-8 16,-8 8-16</inkml:trace>
  <inkml:trace contextRef="#ctx0" brushRef="#br0" timeOffset="148567.04">22734 8200 0,'0'0'0,"0"0"15,0 0-15,0 0 16,0 0-16,0 0 16,0 26-16,-9 26 15,1 26-15,-1 34 16,0 10 0,18-1-16,0-17 15,-1-70-15</inkml:trace>
  <inkml:trace contextRef="#ctx0" brushRef="#br0" timeOffset="150813.1">22751 8572 0,'0'0'0,"-8"-8"0,-10-10 16,10 1-1,-1 0-15,0 8 16,9 0-16,0 1 15,0 8-15,0 0 16,0 0-16,0 0 16,18-9-16,-1 9 15,0-9-15,27 1 16,25-1 0,9-17-16,-34 9 15</inkml:trace>
  <inkml:trace contextRef="#ctx0" brushRef="#br0" timeOffset="151344.75">23307 7784 0,'0'0'16,"0"0"-16,0 0 0,0 0 15,0 0-15,0 0 16,9 0-16,8 0 16,18 0-1,26-8-15,8-1 16,1 0-16,-9 1 16,-9-1-16,-9 0 15,9 9-15,0 0 16,-17 0-16,-18 0 15</inkml:trace>
  <inkml:trace contextRef="#ctx0" brushRef="#br0" timeOffset="151846.04">23498 7784 0,'0'0'0,"0"0"16,0 0-16,0 0 16,0 0-16,0 0 15,0 0-15,0 0 16,0 0-16,0 9 16,0 8-16,0 1 15,-8 16-15,-1 1 16,0 17-16,1 0 15,-1 8 1,0-8-16,0 9 16,1-18-16,8 1 15,-9-18-15,9 0 16,0-18-16,0 1 16,0-1-16,0-8 15,-9-8-15,1-1 16,-1-8-1,0 0-15,1-1 16,-1 1-16,0 8 16,1 9-16,-10 0 15,1 18-15,0-1 16,-1 0-16,1 9 16,-1 0-16,10-17 15,8-1 1,0 1-16,0-18 15,0 9-15</inkml:trace>
  <inkml:trace contextRef="#ctx0" brushRef="#br0" timeOffset="152411.34">23646 8035 0,'0'-8'0,"0"-1"16,0 0-16,0 9 15,0 0-15,0 0 16,0 0 0,9 0-16,8 0 0,0 0 15,1 9 1,8 0-16,-9-1 16,-8 1-16,-1-9 15,-8 0-15,0 0 16,-8 0-16,-1 9 15,0-1-15,1 10 16,-10-1-16,10 0 16,8 1-16,0-10 15,0 10 1,8-1-16,1-8 16,0-1-16,-1 1 15,1 0-15,0-1 16,-9 10-16,-9-1 15,0 9-15,-17 0 16,0 0 0,0 0-16,9-9 15,8 0-15,9 1 16</inkml:trace>
  <inkml:trace contextRef="#ctx0" brushRef="#br0" timeOffset="152879.51">23246 8685 0,'0'0'0,"0"0"0,0 0 16,0 0-16,0 0 15,0 0-15,0 0 16,18 0-16,-1 0 16,27-9-16,25 1 15,9-10-15,18 1 16,-18 0-16,-17 8 15,17 0 1,0 1-16,-26 8 16,-26 0-16</inkml:trace>
  <inkml:trace contextRef="#ctx0" brushRef="#br0" timeOffset="153277.65">23620 8676 0,'-9'0'0,"0"0"15,1 0-15,-1 0 16,0 9-16,1 8 16,-1 1-1,0 16-15,-8 1 16,0-9-16,-1 0 15,10 0-15,-1 0 16,0 0 0,9-9-16,0 0 0,0 1 15,0-1 1,18 0-16,-1 1 0,18-10 16,-1 1-1,10 0-15,-1-1 16,1-16-16,-1-1 15,1 0-15,-1-8 16,9 0 0,-9 8-16,-17 0 0,1 1 15,-10-1-15</inkml:trace>
  <inkml:trace contextRef="#ctx0" brushRef="#br0" timeOffset="153429.24">23794 8746 0,'0'0'0,"0"0"15,0 0-15,0 0 16,-9 8-16,0 36 16,-17 25-1,0 35-15,0 17 16,9-8-16,17-10 16,0-59-16</inkml:trace>
  <inkml:trace contextRef="#ctx0" brushRef="#br0" timeOffset="164610.64">24480 8001 0,'0'0'0,"0"0"0,0 0 0,0 0 0,0 0 16,0 0-16,0 8 15,0 18 1,0 44-16,8 42 16,-16 18-16,8-17 15,-9-9-15,9-18 16,0-25-16,0-26 15,9-9-15,-1-9 16</inkml:trace>
  <inkml:trace contextRef="#ctx0" brushRef="#br0" timeOffset="165059.35">24974 8261 0,'-8'0'0,"-1"0"15,0 0-15,1 0 16,-1 0-16,0 0 15,-8 17 1,-9 18-16,9-1 16,-1 1-16,1 8 15,8 0-15,9-8 16,9 8-16,8-17 16,1 0-16,8-17 15,8 0-15,1-18 16,0 0-16,-9-17 15,0 0 1,0-17-16,-17-9 16,-9 0-16,-9 17 15,-17 1-15,-9 8 16,0 9-16,9 8 16,18 9-16</inkml:trace>
  <inkml:trace contextRef="#ctx0" brushRef="#br0" timeOffset="165410.85">25079 8044 0,'0'0'0,"0"0"16,0 0-16,0 0 15,8 9-15,10 8 16,-1 0-16,18 1 16,0 8-16,-1 0 15,10 0-15,-18 0 16,0-9-16,0 0 16,-17 1-1,-1 16-15,-8 1 16,-17 17-16,-9 8 15,0 1-15,-9-18 16,0 1-16,1-10 16,16-8-1,1-17-15,17-9 16,0 0-16</inkml:trace>
  <inkml:trace contextRef="#ctx0" brushRef="#br0" timeOffset="165792.65">25860 8001 0,'0'0'0,"0"0"0,0 0 15,0 0-15,0 0 16,-8 17-16,-10 9 15,-8 0-15,0 9 16,-9-1-16,-8 1 16,8 0-1,0-9-15,1 0 16,16 0-16,1 0 16,8-1-16,9 1 15,0 9-15,18 0 16,-1-1-16,9 1 15,9-9-15,-9 0 16,0 0-16,0 0 16,-9-17-1,1-1-15,-1 1 0,-8-9 16</inkml:trace>
  <inkml:trace contextRef="#ctx0" brushRef="#br0" timeOffset="166011.24">25904 8174 0,'0'0'0,"0"0"16,0 0-16,0 0 16,0 17-16,0 1 15,0 16-15,8 10 16,-8-1-16,0 0 15,0 0 1,0-17-16,0 0 16,9-8-16,0-10 15</inkml:trace>
  <inkml:trace contextRef="#ctx0" brushRef="#br0" timeOffset="166343.04">26199 7828 0,'0'0'0,"0"0"16,0 0-16,0 0 15,0 17-15,9 26 16,-1 35-16,1 52 16,0 9-1,-1-27-15,-8 1 16,9-61-16</inkml:trace>
  <inkml:trace contextRef="#ctx0" brushRef="#br0" timeOffset="168825.47">26555 8269 0,'0'0'0,"0"0"0,0 0 15,9 0-15,8 0 16,0 9-16,9 0 16,9-1-16,17 1 15,0 0-15,18-9 16,-9-9 0,-18 0-16,9 1 15,0-10-15,-26 18 16</inkml:trace>
  <inkml:trace contextRef="#ctx0" brushRef="#br0" timeOffset="169041.96">27067 8053 0,'0'0'0,"0"0"16,0 0-16,0 0 15,0 8-15,0 10 16,-8 34-16,-1 26 16,-8 17-16,-1 0 15,1-8-15,-1-9 16,18-44 0</inkml:trace>
  <inkml:trace contextRef="#ctx0" brushRef="#br0" timeOffset="170225.03">27345 7784 0,'0'0'0,"0"0"15,0 0-15,0 0 16,18 0-16,-1 0 16,9 0-16,35 0 15,17 0-15,9 0 16,0 0 0,-9-8-16,9-1 15,-18 0-15,-8 1 16,-26 8-16,-9 0 15,-18 0-15</inkml:trace>
  <inkml:trace contextRef="#ctx0" brushRef="#br0" timeOffset="170708.04">27693 7819 0,'0'0'0,"0"0"0,0 0 16,0 0-16,0 0 16,0 0-16,0 0 15,-9 0-15,0 17 16,0 9-16,1 9 15,-10 17-15,1 0 16,0 8-16,17 10 16,0-1-1,0-8-15,0-18 16,0-9-16,0-8 16,0-8-16,0-10 15,0 1-15,0-9 16,0-9-16,-9 1 15,0-1-15,1 0 16,-1 1 0,-8-1-16,-9 9 15,-1 0-15,1 17 16,0 9-16,9 0 16,0 0-16,-1 0 15,10-8-15,8-10 16</inkml:trace>
  <inkml:trace contextRef="#ctx0" brushRef="#br0" timeOffset="171227.83">27745 8096 0,'0'0'0,"0"-9"0,0 1 16,0-1-16,0 9 16,0 0-16,0 0 15,8 0 1,10 0-16,-1 0 15,9 0-15,-9 0 16,1 0-16,-9 0 16,-1 0-16,1 9 15,-9-9-15,0 8 16,0 1-16,0 0 16,0-1-1,0 1-15,0 8 16,9-8-16,-1 8 15,1-8-15,0 0 16,-1-1-16,1 1 16,-18 8-16,1 1 15,-18 8-15,0 0 16,-1 0-16,-7-1 16,-1-7-1,18-10-15,-1 10 16,10-1-16,8-8 15</inkml:trace>
  <inkml:trace contextRef="#ctx0" brushRef="#br0" timeOffset="171729.66">27397 8711 0,'0'0'0,"0"0"0,0 0 16,0 0-16,18 0 15,16 0-15,27 0 16,9 0-16,16 0 16,-16-9-16,-9 1 15,0-1-15,-9 0 16,0 1-16,-26-1 15,-18 9-15</inkml:trace>
  <inkml:trace contextRef="#ctx0" brushRef="#br0" timeOffset="172059.51">27788 8694 0,'0'0'0,"0"0"0,0 0 15,0 0 1,0 0-16,0 17 16,0 0-16,0 9 15,0 9-15,-9 8 16,1 0-16,-1-8 16,0-9-16,9 0 15,0 0 1,0-9-16,0 1 0,9-1 15,0 0 1,8-8-16,9 0 16,9-1-16,0-8 15,8 0-15,0 0 16,-8 0-16,-9-8 16,-8 8-16</inkml:trace>
  <inkml:trace contextRef="#ctx0" brushRef="#br0" timeOffset="172193.12">28144 8737 0,'-9'0'0,"1"0"16,-1 0-1,0 9-15,-17 17 0,0 34 16,-17 27-16,-1 25 16,10 27-1,16-70-15</inkml:trace>
  <inkml:trace contextRef="#ctx0" brushRef="#br0" timeOffset="173324.57">28622 8087 0,'0'0'0,"0"0"0,0 0 16,0 0-1,0 18-15,0 34 16,0 34-16,0 18 16,-9 9-1,9-9-15,0-9 0,0-26 16,0-17-16,0-9 16,0-17-16,0 0 15,0-17 1</inkml:trace>
  <inkml:trace contextRef="#ctx0" brushRef="#br0" timeOffset="173558.19">28952 8338 0,'0'0'0,"0"9"0,0 17 16,-9 26-16,0 17 16,1 9-16,-1 9 15,-8-18-15,8-17 16,9 0 0,0-35-16</inkml:trace>
  <inkml:trace contextRef="#ctx0" brushRef="#br0" timeOffset="173907.76">29134 8183 0,'0'0'0,"0"0"0,0 17 15,0 0-15,17 18 16,18 17-16,0-9 16,0-17-16,-1 0 15,-8 0 1,0-9-16,0-8 16,-17 0-16,0-1 15,0 10-15,-18-1 16,0 18-16,-8-1 15,-18 10-15,0-1 16,1-17-16,16 0 16,1-9-16,-1-8 15,18 0 1</inkml:trace>
  <inkml:trace contextRef="#ctx0" brushRef="#br0" timeOffset="174275">30081 8165 0,'0'0'0,"0"0"0,0 0 15,-9 18-15,-17 8 16,-18 8-16,-8 10 15,-8-1 1,-1-9-16,17-8 16,10 0-16,-1-8 15,17-1-15,1 0 16,0 1-16,17-1 16,0 18-16,17-1 15,18 1-15,8 0 16,9 8-16,-8-8 15,-1-9 1,-8-18-16,8 1 16,27-9-16,-27 0 15</inkml:trace>
  <inkml:trace contextRef="#ctx0" brushRef="#br0" timeOffset="174613.07">30367 8356 0,'0'0'0,"0"0"0,0 0 15,0 0-15,-9 8 16,1 10-16,-1 16 16,-8 10-16,8-1 15,9-8 1,0-9-16,9 0 15,8-9-15,0 0 16,1-8-16,-1 0 16,9-18-16,0 0 15,0 1-15,-8-18 16,-10-18-16,1-8 16,-18 9-1,1 8-15,-18 1 16,0 16-16,0 1 15,8 8-15,18 9 16,0 0-16</inkml:trace>
  <inkml:trace contextRef="#ctx0" brushRef="#br0" timeOffset="174858.09">30741 8087 0,'0'0'0,"0"0"0,0 0 15,0 0-15,8 18 16,1 34 0,0 26-16,-18 25 15,0 10-15,1 8 16,-10-8-16,1-18 15,-1-17-15,18-43 16</inkml:trace>
  <inkml:trace contextRef="#ctx0" brushRef="#br0" timeOffset="189739.67">30932 8624 0,'0'-8'0,"0"-1"0,0 0 0,0 9 15,0 0-15,17-8 16,0-1-16,18 0 16,17 1-16,9-1 15,0 0-15,-18 1 16,-8 8-1,-18 0-15,-8 0 16</inkml:trace>
  <inkml:trace contextRef="#ctx0" brushRef="#br0" timeOffset="189993.14">31305 8252 0,'0'0'0,"0"0"16,0 0-16,0 0 15,-9 0-15,1 9 16,-1 8-16,0 0 16,-8 18-16,-9-1 15,0 18 1,8 18-16,1 8 15,0 17-15,-1 9 16,10-44-16</inkml:trace>
  <inkml:trace contextRef="#ctx0" brushRef="#br0" timeOffset="191839.26">31565 7862 0,'0'0'0,"0"0"15,0 0-15,0 0 16,0 0-16,0 0 16,0 0-16,9 0 15,9 0 1,-1 0-16,9 9 16,0-1-16,-9 1 15,9 0-15,-8 8 16,-10 0-16,1-8 15,-9 0 1,-9-1-16,1 10 0,-1-10 16,0 1-1,1 0-15,-1 8 16,9 0-16,0 1 16,17-1-16,1 9 15,-1 0-15,9 0 16,0 0-1,-17-17-15,0-1 16,-1 10-16,1-1 16,-9 0-16,-9 1 15,1-1-15,-1 9 16,0-9-16,1-8 16,8-1-16,0 10 15,0-10-15,0 1 16</inkml:trace>
  <inkml:trace contextRef="#ctx0" brushRef="#br0" timeOffset="192572.55">31470 8642 0,'0'0'0,"0"0"0,0 0 15,0 0-15,0 0 16,9 0-16,17 0 16,17 0-16,27 0 15,-1 0-15,-8-9 16,-18 0 0,27 1-16,-1 8 15,-25 0-15,-27 0 16</inkml:trace>
  <inkml:trace contextRef="#ctx0" brushRef="#br0" timeOffset="194191.38">31739 8728 0,'0'0'0,"-9"0"0,9 0 16,0 0-16,0 0 15,0 0-15,-8 0 16,8 0 0,-9 9-16,0 8 15,1 18-15,-18-1 16,0 10-16,8-1 16,1 0-16,8-8 15,9-9-15,0-9 16,0 1-16,0-1 15,9 0 1,8-8-16,1 0 16,16-1-16,1 1 15,0 0-15,0-1 16,25 1-16,1-9 16,-35 0-16</inkml:trace>
  <inkml:trace contextRef="#ctx0" brushRef="#br0" timeOffset="194438.55">31878 8823 0,'0'0'0,"0"0"0,0 0 15,0 0-15,0 0 16,0 18-16,-9 16 16,1 18-16,-1 18 15,-8 8-15,-1 0 16,10 0-16,-1-9 16,9-43-16</inkml:trace>
  <inkml:trace contextRef="#ctx0" brushRef="#br0" timeOffset="195622.02">32225 8287 0,'0'0'0,"0"0"15,0 0-15,0 0 16,0 0-1,0 0-15,0 0 16,0 0-16,0 0 16,0 0-16,0 8 15,0 18-15,0 26 16,-8 26-16,-1 26 16,0 0-1,9-9-15,0-8 0,0-27 16,0-8-1,9-17-15,-9-18 16,9-8-16</inkml:trace>
  <inkml:trace contextRef="#ctx0" brushRef="#br0" timeOffset="195939.32">32521 8642 0,'-9'-9'0,"9"0"0,0 1 16,-9-1-16,9 9 15,0 0-15,0 0 16,0 0-16,0 0 16,0 17-16,0 9 15,0 9-15,-8 8 16,16 9 0,10 0-16,-10-26 15</inkml:trace>
  <inkml:trace contextRef="#ctx0" brushRef="#br0" timeOffset="196254.36">32590 8425 0,'0'0'0,"0"0"0,0 0 16,0 0-16,0 0 15,0 17-15,18 1 16,-1-1-16,9 0 16,0 1-16,-9-1 15,1-8 1,-10 8-16,1 0 16,0 1-16,-9-1 15,-9 9-15,-8 9 16,-9-1-16,0 10 15,0-1 1,8-9-16,18 10 16,0-27-16</inkml:trace>
  <inkml:trace contextRef="#ctx0" brushRef="#br0" timeOffset="196673.75">33050 8425 0,'0'0'0,"0"0"0,0 0 0,0 0 16,-8 9 0,-1 8-16,-17 0 15,9 9-15,-1 0 16,1-8-16,0-1 16,-1 0-16,1-8 15,8 8-15,0 1 16,1-1-16,8 0 15,0 1 1,17 8-16,0 8 16,1 1-16,8 0 15,9-10-15,-9 10 16,0 0-16,-9-18 16</inkml:trace>
  <inkml:trace contextRef="#ctx0" brushRef="#br0" timeOffset="196937.78">33233 8624 0,'0'0'0,"0"0"15,-9 18-15,0 8 16,1 26-16,-10 8 16,18-25-16</inkml:trace>
  <inkml:trace contextRef="#ctx0" brushRef="#br0" timeOffset="197405.08">33354 8243 0,'0'0'0,"0"0"0,0 0 0,0 0 0,0 0 0,0 0 0,0 0 0,0 0 0,0 0 0,0 0 0,0 0 0,0 0 0,0 0 0,0 0 0,0 0 0,0 0 0,0 0 0,0 0 0,0 0 0,0 0 0,0 0 0,0 0 0,0 0 0,0 0 0,0 0 0,0 0 0,0 0 0,0 0 0,26 26 0,-26-26 0,0 0 0,0 0 0,26 52 0,-26-52 0,0 0 0,0 78 0,0-78 0,0 104 15,0 35-15,0-139 0,0 0 0,0 156 0,0-156 0,-8 138 0,8-17 0,26 27 0,43 120 16</inkml:trace>
  <inkml:trace contextRef="#ctx0" brushRef="#br1" timeOffset="-211595.36">2180 10261 0,'0'0'0,"0"0"0,0 0 15,0 17-15,-9 18 16,0 52-16,-8 43 15,0 8-15,-1 9 16,1-8-16,-1-26 16,18-35-16,0-26 15,9-27 1</inkml:trace>
  <inkml:trace contextRef="#ctx0" brushRef="#br1" timeOffset="-211129">2596 10824 0,'0'-9'0,"9"1"15,-9-1-15,0 0 16,0 9-16,0 0 16,0 0-1,0 0-15,0 0 16,-9 18-16,1-1 16,-1 0-16,9 9 15,0 9-15,0 8 16,9-17-16,-1 0 15,10-17-15,17 0 16,-1-18-16,1-8 16,8-9-1,-17 0-15,1-9 16,-19-8-16,1-1 16,-9 1-16,-9 0 15,-17 8-15,0 18 16,0 8-16,9 9 15,-1 18-15,10-1 16</inkml:trace>
  <inkml:trace contextRef="#ctx0" brushRef="#br1" timeOffset="-210824.67">2918 10443 0,'-9'0'0,"9"0"0,0 0 16,0 9-16,0 8 16,17 9-16,1 0 15,17 9-15,8 8 16,18 0-16,-18-17 16,1 0-16,-18-8 15,0-10-15,-9 1 16,-8-1-16,-1 10 15,-16-1 1,-10 9-16,-16 17 16,-18 9-16,-1 9 15,10-18-15,17-17 16,17 0-16,9-17 16</inkml:trace>
  <inkml:trace contextRef="#ctx0" brushRef="#br1" timeOffset="-210424.97">4003 10426 0,'0'0'0,"0"0"0,0 0 16,0 0-16,0 0 15,0 0-15,-8 17 16,-19 0-16,-16 27 16,-18 8-16,-8 8 15,-1-16-15,18-1 16,0 0 0,17-17-16,1 0 15,16-9-15,1 1 16,0-1-16,17 0 15,0 1-15,8 8 16,27 26-16,17 0 16,0-9-1,9-8-15,0-9 16,-9 0-16,-9-9 16,-8-8-16,-9 8 15,-9 0-15</inkml:trace>
  <inkml:trace contextRef="#ctx0" brushRef="#br1" timeOffset="-209809.93">4359 10781 0,'0'0'0,"0"0"0,0-9 15,0 0-15,0 1 16,0-1-16,0 9 16,0 0-16,-8 0 15,-1 0-15,0 0 16,-8 9-16,-9 8 15,0 9-15,0 9 16,8 8 0,1 9-16,8-9 15,9-8-15,0-9 16,9-9-16,8-8 0,1 0 16,8-18-1,8 0-15,1-17 16,9-17-16,-18 0 15,-9-1 1,-8 1-16,-18-9 16,0 9-16,-8 8 15,0 18-15,-1 0 16,1 17-16,0 0 16,17 8-16,0 1 15</inkml:trace>
  <inkml:trace contextRef="#ctx0" brushRef="#br1" timeOffset="-209595.45">4585 10356 0,'0'0'0,"0"0"16,0 0-16,0 0 15,0 9-15,9 17 16,-1 35-1,-8 43-15,-8 60 16,-10 44-16,-16-9 16,-18 44-16,-27 146 15</inkml:trace>
  <inkml:trace contextRef="#ctx0" brushRef="#br1" timeOffset="-200946.66">5228 10582 0,'-9'0'0,"0"0"0,1 0 0,8 0 15,0 0-15,0 0 16,0 0-1,0 0-15,17 0 16,18 17-16,17 0 16,9-8-16,-9 8 15,0 1-15,0-1 16,-26-8 0</inkml:trace>
  <inkml:trace contextRef="#ctx0" brushRef="#br1" timeOffset="-200693.35">5115 10971 0,'0'0'0,"0"0"15,0 0-15,0 0 16,0 0-16,17 0 16,9 0-16,18 9 15,25 0 1,18-9-16,-35 0 16</inkml:trace>
  <inkml:trace contextRef="#ctx0" brushRef="#br1" timeOffset="-199496.29">6660 9975 0,'0'0'0,"0"0"15,0-8-15,-8-1 16,-1 0-16,0 9 15,1 0-15,-1 0 16,-17 18-16,0-1 16,-9 35-16,-26 52 15,-8 52 1,8 17-16,26-8 16,1 8-16,25-9 15,9-42-15,17-18 16,18-9-16,0-17 15,17-26-15,-9-18 16,-17-16-16</inkml:trace>
  <inkml:trace contextRef="#ctx0" brushRef="#br1" timeOffset="-199212.92">6843 10036 0,'0'0'0,"0"0"16,0 0-16,0 0 15,0 9-15,8 34 16,-16 18-16,-1 8 16,0 9-1,9-9-15,9 26 16,8-34-16</inkml:trace>
  <inkml:trace contextRef="#ctx0" brushRef="#br1" timeOffset="-198743.24">6730 11006 0,'0'0'0,"0"0"0,0 0 15,0 0-15,0 0 16,-9 9-16,1 8 16,-1 9-16,0 9 15,9-1-15,0 10 16,0-1-1,0 0-15,18-17 16,-1 0-16,0-9 16,18-8-16,0-18 15,17 1-15,-9-18 16,1-18-16,-10-7 16,-8-1-16,-17 0 15,-9 0 1,-9 17-16,-17 0 15,-17 18-15,0 17 16,-1 0-16,27 0 16</inkml:trace>
  <inkml:trace contextRef="#ctx0" brushRef="#br1" timeOffset="-198178.55">7355 9975 0,'-9'-8'0,"1"8"0,-1 0 16,9 0 0,0 0-16,0 0 15,0 0-15,0 0 16,17 17-16,1 26 15,17 18-15,-1 34 16,-8 18 0,0 8-16,-8 9 0,-18 0 15,-18 17 1,-16 0-16,-10-17 16,-25 26-16,-9-9 15,43-77-15</inkml:trace>
  <inkml:trace contextRef="#ctx0" brushRef="#br1" timeOffset="-197363.3">8032 10426 0,'0'0'0,"0"-9"16,0 9-16,0 0 16,-8 0-16,-1 0 15,0 0-15,-17 17 16,-8 18-16,-10 26 16,-8 25-1,26-8-15,9 9 16,8 8-16,9-17 15,9-17-15,8-18 16,26-17-16,36 9 16,-27-9-16</inkml:trace>
  <inkml:trace contextRef="#ctx0" brushRef="#br1" timeOffset="-197147.05">8380 10564 0,'-9'0'0,"0"0"16,1 26-16,-10 9 16,-8 17-16,9 8 15,0-8-15,8 9 16,18 17-16,8-35 15,-8-34-15</inkml:trace>
  <inkml:trace contextRef="#ctx0" brushRef="#br1" timeOffset="-196780.67">8883 10651 0,'0'0'0,"0"0"0,0 0 0,0 0 16,-8 0-16,-1 9 15,0 8 1,1 9-16,-1 8 16,9 1-16,0 8 15,9 1-15,8-1 16,0-8-16,27-9 15,-1-9-15,1-17 16,-1-9-16,1-8 16,-18-9-1,0-9-15,-18-8 16,-16 0-16,-10-9 16,-25 0-16,-9 17 15,17 18-15,9 8 16,17 9-16</inkml:trace>
  <inkml:trace contextRef="#ctx0" brushRef="#br1" timeOffset="-196563.57">9405 10322 0,'0'0'0,"0"0"15,17 8-15,0 10 16,18 16-16,0 18 16,8 18-16,-17-1 15,-17 9-15,-9 26 16,-52 52-16,-26 0 16,43-87-16</inkml:trace>
  <inkml:trace contextRef="#ctx0" brushRef="#br1" timeOffset="-193145.83">10238 10512 0,'0'0'0,"0"0"0,0 0 16,0 0-16,0 0 16,0 0-16,0 0 15,0 0-15,0 0 16,9 0 0,17 0-16,9 9 15,-1 0-15,10-1 16,-1 1-16,1-9 15,-27 0-15</inkml:trace>
  <inkml:trace contextRef="#ctx0" brushRef="#br1" timeOffset="-192960.85">10082 10885 0,'0'0'0,"0"0"0,0 0 16,17 0-16,9 8 16,18 1-1,16 8-15,19-8 16,-27-9-16</inkml:trace>
  <inkml:trace contextRef="#ctx0" brushRef="#br1" timeOffset="-192593.54">11046 9993 0,'0'0'0,"0"0"0,0 0 0,-9 0 16,9 0 0,-9 0-16,1 0 15,-1 0-15,-17 0 16,-17 34-16,-18 36 16,0 25-16,9 26 15,0 18-15,17-1 16,18-25-16,17-9 15,17-9-15,9-17 16,17-9 0,10-25-16,16-10 15,1-8-15,-36-17 16</inkml:trace>
  <inkml:trace contextRef="#ctx0" brushRef="#br1" timeOffset="-192331.29">11384 9871 0,'0'0'0,"0"0"0,0 0 16,0 18-16,0-1 16,0 18-16,0 17 15,-8 17-15,-10 0 16,10-25-16</inkml:trace>
  <inkml:trace contextRef="#ctx0" brushRef="#br1" timeOffset="-191914.33">11992 9958 0,'0'0'0,"0"0"0,0 0 16,0 0-16,-8 0 16,-1 17-16,0 1 15,1 16-15,-1 10 16,0-1 0,9 0-16,0-8 15,18-9-15,-1 0 16,0-18-16,9 1 15,9-9-15,8-9 16,1-16-16,-18-1 16,-9 0-1,-8 0-15,-9-9 0,-9 18 16,-8-1 0,-9 1-16,-18 17 15,10 0-15,25 0 16</inkml:trace>
  <inkml:trace contextRef="#ctx0" brushRef="#br1" timeOffset="-191484.22">11471 10729 0,'0'0'0,"0"0"0,0 0 16,0 0-16,-8 0 16,-1 17-16,0 0 15,-8 9-15,8 0 16,9 9-16,0-9 15,0 0-15,18 0 16,-1-17 0,0-1-16,18-8 15,8-8-15,1-18 16,-1 0-16,-17 0 16,0 0-16,-26 0 15,-8-9-15,-1 9 16,-17 9-16,0 17 15,-18 0 1,18 17-16,9 0 16,8-8-16,9 0 15</inkml:trace>
  <inkml:trace contextRef="#ctx0" brushRef="#br1" timeOffset="-191144.99">12305 10703 0,'0'0'0,"0"0"15,0 0-15,0 0 16,-9 0-16,1 0 16,-10 17-1,-8 0-15,0 18 0,0 0 16,9-1-1,-1 18-15,10-8 16,8-1-16,17-17 16,0 0-16,1 0 15,-1-17-15,0-1 16,1-16 0,-1-1-16,-8-17 15,0 0-15,-1-9 16,-8 9-16,9 0 15,-9 18-15</inkml:trace>
  <inkml:trace contextRef="#ctx0" brushRef="#br1" timeOffset="-190864.56">12470 9871 0,'0'0'0,"0"0"16,0 0-16,17 18 15,18 8-15,17 17 16,9 18 0,17 17-16,-17 8 15,-9 1-15,-9 25 16,-25 27-16,-27 0 15,-43 42-15,-35 36 16,-17-1-16,-78 192 16</inkml:trace>
  <inkml:trace contextRef="#ctx0" brushRef="#br1" timeOffset="-189430.77">13217 11465 0,'0'0'0,"0"0"0,0 0 15,0 0-15,8 17 16,1 1-16,-9 34 16,-61 86-16,-112 226 15</inkml:trace>
  <inkml:trace contextRef="#ctx0" brushRef="#br1" timeOffset="-180515.58">13972 10183 0,'0'0'0,"0"0"0,0 0 0,0 26 0,-9 35 16,-8 43-16,0 34 15,8-16-15,-8-10 16,-1-17-16,10-8 16,-1-18-1,9-25-15,0-18 16,-9 0-16,9-9 15,0-8-15</inkml:trace>
  <inkml:trace contextRef="#ctx0" brushRef="#br1" timeOffset="-180050.01">14320 10521 0,'0'0'0,"0"9"0,0-9 15,0 0-15,0 8 16,0 10-16,-9-1 16,9 18-1,0-1-15,0 1 16,0 0-16,9-1 16,8-8-16,0 0 15,9 0-15,0-17 16,9-1-16,0-16 15,8-10-15,-17-8 16,0 0-16,-8-8 16,-10-9-1,-16 8-15,-10 0 16,1 9-16,-9 9 16,9 8-16,-9 1 15,17 8-15</inkml:trace>
  <inkml:trace contextRef="#ctx0" brushRef="#br1" timeOffset="-179611.83">14684 10391 0,'0'0'0,"0"0"0,0 0 15,0 0-15,0 0 16,0 0-16,18 17 15,8 1 1,26 16-16,-9 1 16,1-9-16,-18 0 15,0-9-15,-9-8 16,-8 8-16,-1 1 16,-25 16-1,-18 10-15,-17 7 16,-9 10-16,-8-18 15,8 1-15,9-18 16,26-9-16,17-8 16,9-9-16,0 0 15</inkml:trace>
  <inkml:trace contextRef="#ctx0" brushRef="#br1" timeOffset="-179163.32">15492 10287 0,'0'0'0,"0"0"0,0 0 16,0 0-16,0 0 16,0 0-1,0 0-15,0 0 16,0 0-16,-9 9 15,0 8-15,-17 18 16,-8-1-16,-10 1 16,1 8-16,8 1 15,0-1-15,9-17 16,9 0-16,0 0 16,8-9-1,0 1-15,9-1 16,0 0-16,0 1 15,9-1-15,8 0 16,18 9-16,0 9 16,8-9-16,1 0 15,-18 0-15,0-9 16,0-8 0,-18-1-16,1 1 15,0-9-15,-1 0 16,1 0-16</inkml:trace>
  <inkml:trace contextRef="#ctx0" brushRef="#br1" timeOffset="-178947.36">15744 10417 0,'0'0'0,"0"0"16,0 0-16,0 0 15,-9 26-15,0 26 16,9 26-16,-8-9 16,8-8-1,0-18-15,0-8 16,0-1-16,8-8 16,-8-26-16</inkml:trace>
  <inkml:trace contextRef="#ctx0" brushRef="#br1" timeOffset="-178465.89">16126 10123 0,'0'0'0,"0"0"0,0 0 0,0 0 16,0 8-16,0 18 15,8 26-15,1 35 16,-9 43-1,-9 0-15,1-26 16,-1-1-16,9 1 16,0-17-16,-9-18 15,9-34-15</inkml:trace>
  <inkml:trace contextRef="#ctx0" brushRef="#br1" timeOffset="-168119.35">18297 12340 0,'0'0'0,"0"0"0,0 0 0,0 0 16,8 8-16,-8-8 16</inkml:trace>
  <inkml:trace contextRef="#ctx0" brushRef="#br1" timeOffset="-167134.65">16577 10434 0,'0'0'0,"0"0"0,0 0 16,0 0-16,0 0 15,0 0 1,0 0-16,0 0 16,0 0-16,0 0 15,0 0-15,0 0 16,0 0-16,18 0 16,-1-8-16,18-1 15,17 0-15,9 1 16,-9 8-16,-18 0 15,-16 0 1</inkml:trace>
  <inkml:trace contextRef="#ctx0" brushRef="#br1" timeOffset="-166866.95">16569 10642 0,'0'0'0,"0"0"0,0 0 0,0 0 16,0 0-16,0 0 16,0 0-16,0 0 15,17 0 1,9 0-16,9 0 15,0 0-15,8 9 16,0 0-16,-17-1 16</inkml:trace>
  <inkml:trace contextRef="#ctx0" brushRef="#br1" timeOffset="-165496.25">17498 9707 0,'0'0'0,"0"0"0,0 0 15,0 0 1,0 0-16,0 0 15,0 0-15,-9 0 16,0 17-16,-17 26 16,-8 35-16,-10 52 15,-8 44-15,0 25 16,17 0 0,9-26-16,9 9 15,8-35-15,18-25 16,8-10-16,1-17 15,16-25-15,10-18 16,-10-18-16,-16-16 16</inkml:trace>
  <inkml:trace contextRef="#ctx0" brushRef="#br1" timeOffset="-165217.99">17784 10027 0,'0'0'0,"0"0"15,0 0-15,0 0 16,0 9-16,-8 17 15,-1 35-15,-8 25 16,-1 1 0,1 8-16,8-8 15,18-9-15,8-35 16</inkml:trace>
  <inkml:trace contextRef="#ctx0" brushRef="#br1" timeOffset="-164832.33">17732 10919 0,'-8'0'0,"-1"0"15,0 0-15,-8 9 16,-9 8-16,0 1 15,0 8 1,8 8-16,1 1 16,0 0-16,17-1 15,0 1-15,8-9 16,1-9-16,8-8 16,1-1-16,16 1 15,1-18-15,0-16 16,0-10-1,-9-8-15,-9-9 16,-17 0-16,-9 17 16,-17 0-16,0 18 15,0 0-15,-9 8 16,18 9-16</inkml:trace>
  <inkml:trace contextRef="#ctx0" brushRef="#br1" timeOffset="-164501.64">17975 9941 0,'0'0'0,"0"0"16,0 0-16,0 0 15,0 0-15,0 0 16,0 17-16,18 18 16,8 34-16,9 26 15,-1 26-15,1 18 16,-9 0-16,-9-9 16,-8 8-1,-18 1-15,-8-35 16,-9-9-16,-9 0 15,-8-17-15,8-17 16,18-35-16</inkml:trace>
  <inkml:trace contextRef="#ctx0" brushRef="#br1" timeOffset="-161051.96">18583 10166 0,'0'0'0,"0"0"0,0 0 0,0 0 16,-8 17-16,-1 9 15,-17 26-15,0 9 16,-9 17 0,9 8-16,9-8 15,8-17-15,9 0 16,0-18-16,9 0 16,17-8-16,17-18 15,-26-8-15</inkml:trace>
  <inkml:trace contextRef="#ctx0" brushRef="#br1" timeOffset="-160677.27">18852 10356 0,'0'0'0,"0"0"0,0 0 16,-8 0-16,-1 18 15,0-1 1,-8 18-16,0-1 16,-1 10-16,18-10 15,0 1-15,0-9 16,9-9-16,0-8 16,8 0-16,9-1 15,0-8-15,0-8 16,0-1-1,0-17-15,-8 0 16,-10-9-16,1 1 16,-9-1-16,-9 9 15,-8 0-15,0 9 16,-9-1-16,8 10 16,1 8-16,8 0 15,9 0 1</inkml:trace>
  <inkml:trace contextRef="#ctx0" brushRef="#br1" timeOffset="-160434.89">19287 10322 0,'0'0'0,"0"0"0,0 0 15,0 0-15,0 0 16,0 17-16,-9 9 16,0 9-16,1 17 15,8 0-15,0-9 16,0 9 0,0-9-16,8-25 15</inkml:trace>
  <inkml:trace contextRef="#ctx0" brushRef="#br1" timeOffset="-160118.42">19660 10131 0,'0'0'0,"0"0"0,0 0 15,9 18 1,8-1-16,9 18 16,0-1-16,9 9 15,0 9-15,-9 26 16,-9 9-16,-26 17 15,-25 9 1,-18 8-16,26-52 16</inkml:trace>
  <inkml:trace contextRef="#ctx0" brushRef="#br1" timeOffset="-158318.75">20190 10322 0,'0'0'0,"0"0"16,0 0-16,0 0 15,0 0-15,8 0 16,10 0-16,8 0 16,17 0-16,9 0 15,9 0-15,-17 0 16,-10 8 0,-8 1-16</inkml:trace>
  <inkml:trace contextRef="#ctx0" brushRef="#br1" timeOffset="-158152.47">20277 10512 0,'0'0'0,"0"0"0,0 0 0,26 0 16,26 0-1,35-8-15,43-1 16,243-34-16</inkml:trace>
  <inkml:trace contextRef="#ctx0" brushRef="#br1" timeOffset="-156202.48">21501 9577 0,'0'0'0,"0"0"16,0 0-16,0 0 15,-9 0-15,1 17 16,-10 18-16,-8 34 16,-9 26-16,-8 35 15,-9 44-15,17 16 16,9-8-1,17-26-15,18 8 16,9-16-16,16-36 16,10-16-16,8-27 15,26-17-15,17-26 16,-51-18-16</inkml:trace>
  <inkml:trace contextRef="#ctx0" brushRef="#br1" timeOffset="-155752.34">21900 9984 0,'0'0'0,"0"0"0,0 0 16,0 0-16,0 0 15,-8 0-15,-1 0 16,0 0 0,1 17-16,-1 1 15,0 16-15,1 10 16,8-10-16,0 1 15,17-9-15,9 0 16,17-17-16,10-9 16,7-18-16,1-16 15,-9-1 1,-17-8-16,-9 8 16,-17-8-16,-18 8 15,-8-8-15,-18 8 16,-26 9-16,0 17 15,9 27-15,35-1 16</inkml:trace>
  <inkml:trace contextRef="#ctx0" brushRef="#br1" timeOffset="-155384.77">22830 9733 0,'0'0'0,"0"0"0,0 0 15,0 0-15,0 17 16,8 26-16,-8 35 15,-8 52-15,-1 243 16</inkml:trace>
  <inkml:trace contextRef="#ctx0" brushRef="#br1" timeOffset="-154019.41">21744 10841 0,'0'0'0,"0"0"0,0 0 15,-9 0-15,1 9 16,-1 8-16,9 1 16,0 16-16,0 1 15,17 0-15,1-9 16,17 0-16,-1-9 15,18-8-15,27-27 16,-19-8 0,-16 0-16,-10-8 15,-7-1-15,-19 0 16,1 9-16,-18 0 16,-17 9-16,-9 0 15,-8 8-15,0 9 16,17 17-16,17-8 15</inkml:trace>
  <inkml:trace contextRef="#ctx0" brushRef="#br1" timeOffset="-153652.62">22760 10798 0,'0'0'0,"0"0"16,0 0-16,0 0 15,0 0-15,-9 0 16,1 17-16,-1 9 16,9 9-16,0 8 15,0 1 1,9-1-16,8-17 15,1 0-15,-1-17 16,0-1-16,18-8 16,0-8-16,-9-18 15,-9 0 1,0 0-16,-8-9 0,-18 0 16,1 9-1,-1 9-15,-17 0 16,0 17-16,17 0 15</inkml:trace>
  <inkml:trace contextRef="#ctx0" brushRef="#br1" timeOffset="-153348.24">23194 9690 0,'0'0'0,"0"0"16,0 0-16,0 0 15,9 17-15,8 9 16,27 34-16,17 44 15,8 35-15,-26 0 16,-8 16-16,-26 10 16,-35 0-1,-35 34-15,-87 216 16</inkml:trace>
  <inkml:trace contextRef="#ctx0" brushRef="#br1" timeOffset="-146250.5">2822 12080 0,'0'0'0,"0"0"0,0 0 15,0 0-15,0 17 16,0 44-16,-8 51 16,-1 27-1,-9 0-15,10 8 16,-10-17-16,10-35 15,8-17-15,0-17 16,8-27-16,10-25 16</inkml:trace>
  <inkml:trace contextRef="#ctx0" brushRef="#br1" timeOffset="-145954.2">3343 12400 0,'0'0'0,"0"0"0,0 0 16,0 18-16,-8 25 15,-1 18-15,0 34 16,1 0 0,-10-8-16,1-9 0,8-26 15,18-26-15,-9-9 16</inkml:trace>
  <inkml:trace contextRef="#ctx0" brushRef="#br1" timeOffset="-145620.35">3560 12452 0,'0'0'0,"9"0"0,17 9 15,26 0-15,9 8 16,8 0-16,1 1 15,-9-1-15,-9 0 16,-9 1-16,1-1 16,-18 0-1,0-8-15,-18 8 16,1 9-16,-26 26 16,-18 17-16,-8-8 15,-10 0-15,1-18 16,0 0-16,9-17 15,17-8-15,26-10 16,0-8 0</inkml:trace>
  <inkml:trace contextRef="#ctx0" brushRef="#br1" timeOffset="-145253.65">5002 12192 0,'0'0'0,"0"0"0,0 0 15,0 0-15,0 0 16,-9 9-16,-26 17 16,-17 17-16,-17 18 15,-9 8 1,0-8-16,8 0 15,18-18-15,0 0 16,17-17-16,0 0 16,18 0-16,0 9 15,-1-1-15,18 1 16,18 8-16,-1 1 16,26-1-16,10 0 15,-1 1-15,0-18 16,-9 0-1,1-9-15,-10-8 16,-25-9-16</inkml:trace>
  <inkml:trace contextRef="#ctx0" brushRef="#br1" timeOffset="-144903.9">4950 12591 0,'0'0'0,"0"0"16,0 0-16,0 0 16,0 0-16,0 0 15,0 17-15,-9 1 16,0 25 0,9 9-16,0 0 15,18-9-15,-1-8 16,0-9-16,1 0 15,8-18-15,0 1 16,0 0-16,0-18 16,0-17-16,0 0 15,-17-17-15,0-1 16,-18 10 0,0-1-16,-17 0 15,-9 18-15,1 17 16,16 0-16</inkml:trace>
  <inkml:trace contextRef="#ctx0" brushRef="#br1" timeOffset="-144653.91">5532 12141 0,'0'0'0,"0"0"15,0 0-15,8 17 16,1 17-16,0 44 16,-1 18-16,-8 16 31,-8 18-31,-1 0 0,-8-35 16,-1-17-16,18-17 15,0-18-15,0-17 16,9-17-16</inkml:trace>
  <inkml:trace contextRef="#ctx0" brushRef="#br1" timeOffset="-144413.12">6157 12400 0,'0'0'0,"0"0"16,0 0-16,0 0 15,0 0-15,17 9 16,9 0-16,9-1 16,0 1-16,-1 0 15,19-1-15,-1-8 16,-26 9-1</inkml:trace>
  <inkml:trace contextRef="#ctx0" brushRef="#br1" timeOffset="-144188.53">6183 12703 0,'0'0'0,"0"0"16,0 0-16,0 0 16,0 0-16,17 9 15,1 0-15,16-1 16,18 1-16,18 0 16,-35-9-16</inkml:trace>
  <inkml:trace contextRef="#ctx0" brushRef="#br1" timeOffset="-143354.73">7538 11751 0,'0'0'0,"0"0"0,0 0 16,0 0-16,0 0 16,-9 0-16,0 0 15,-8 17 1,-18 35-16,-17 61 16,-18 51-16,10 35 15,8-8-15,17-9 16,17-18-16,18 10 15,9-19-15,17-68 16,26-26-16,9-18 16,-26-26-1</inkml:trace>
  <inkml:trace contextRef="#ctx0" brushRef="#br1" timeOffset="-142926.7">7963 11881 0,'0'0'0,"0"0"0,0 0 15,-9 0 1,1 17-16,-18 18 16,0 17-16,8 0 15,1 8-15,8 1 16,9-9-16,0-9 16,9-8-16,8-9 15,1-18-15,-1 1 16,9-18-1,9 1-15,-1-18 16,-8 0-16,-17 0 16,0 0-16,-18 0 15,0 9-15,1-1 16,-10 1-16,1 0 16,0 17-1,8 0-15,9 0 0</inkml:trace>
  <inkml:trace contextRef="#ctx0" brushRef="#br1" timeOffset="-142669">8059 12712 0,'0'0'0,"0"0"0,0 0 0,0 17 16,0 27-16,0 8 15,0 0-15,-9 8 16,0 1 0,0-9-16,9-9 15,0-17-15,0-17 16</inkml:trace>
  <inkml:trace contextRef="#ctx0" brushRef="#br1" timeOffset="-141971.12">8276 11820 0,'-9'0'0,"0"0"16,9 0-16,0 0 15,0 0 1,0 0-16,0 0 16,0 17-16,0 27 15,18 8-15,-1 26 16,9 8 0,0 18-16,0 0 0,0-9 15,-17 1-15,-9 8 16,-9-1-16,-17-7 15,0-10 1,0-16-16,0-10 16,9-16-16,8-18 15,9-18-15</inkml:trace>
  <inkml:trace contextRef="#ctx0" brushRef="#br1" timeOffset="-141638.02">8953 11941 0,'0'0'0,"0"0"15,0 0-15,0 0 16,-9 0-16,1 18 16,-10 25-16,-8 18 15,0 34-15,-9 17 16,9 1-16,9-9 16,17-9-1,0 0-15,17-25 16,1-18-16,16-18 15,36 10-15,-18-18 16</inkml:trace>
  <inkml:trace contextRef="#ctx0" brushRef="#br1" timeOffset="-141354.45">9196 12288 0,'0'0'0,"0"0"0,0 0 15,0 17-15,0 9 16,-9 9-16,1 17 15,-1-9-15,0 0 16,9-8-16,9-9 16,0-17-16</inkml:trace>
  <inkml:trace contextRef="#ctx0" brushRef="#br1" timeOffset="-141003.97">9717 12305 0,'0'0'0,"0"0"0,-9 0 16,1 17-16,-10 18 16,1 0-16,0 8 15,-1 0-15,18 1 16,0-1-16,9 0 15,8-17-15,1 0 16,-1-17-16,0-1 16,1 1-1,-1-9-15,1-9 16,-10 1-16,1-1 16,0-17-16,-18-17 15,0 0-15,-17 8 16,0 0-16,9 18 15,-1 0 1,18 8-16</inkml:trace>
  <inkml:trace contextRef="#ctx0" brushRef="#br1" timeOffset="-140752">9960 12089 0,'0'0'0,"0"0"16,0 0-16,0 0 16,0 8-16,18 10 15,-1 16-15,18 1 16,-1 17-16,10 8 16,-18-16-1,0 8-15,-17 0 0,-1 0 16,-16 17-1,-18 0-15,-9 18 16,-17-1-16,17-34 16</inkml:trace>
  <inkml:trace contextRef="#ctx0" brushRef="#br1" timeOffset="-140475.21">10594 12340 0,'0'0'0,"0"0"0,0 0 16,0 0-16,18 8 15,-1 1 1,26 0-16,18-1 15,-9-8-15,0 0 16,0-8-16,-26 8 16</inkml:trace>
  <inkml:trace contextRef="#ctx0" brushRef="#br1" timeOffset="-140304.78">10603 12634 0,'0'0'0,"0"0"16,0 0-16,0 0 15,9 0-15,8 9 16,18 0-16,25-1 16,27-8-1,-35 0-15</inkml:trace>
  <inkml:trace contextRef="#ctx0" brushRef="#br1" timeOffset="-139735.04">11567 11803 0,'0'0'0,"0"0"16,0 0-16,0 0 15,0 0-15,0 0 16,-9 0 0,0 0-16,-8 26 15,-18 34-15,-17 36 16,9 34-16,-9 25 16,8-7-16,10 16 15,7-8-15,19-43 16,8-18-16,26 0 15,9 0-15,-1-25 16,18-27 0,-26-17-16</inkml:trace>
  <inkml:trace contextRef="#ctx0" brushRef="#br1" timeOffset="-139204.36">11975 12097 0,'0'0'0,"0"0"0,0 0 0,0 0 0,-9 0 16,1 0-16,-1 9 15,-17 8-15,8 27 16,1 16-16,0 9 16,-1-8-16,18-9 15,9-9 1,8-17-16,1 0 16,16-17-16,19-9 15,7-17-15,1-9 16,-17-18-16,-18 1 15,-9-9-15,-8-9 16,-27-8-16,-8 0 16,-8 17-16,-1 26 15,0 17 1,18 18-16,17 0 16</inkml:trace>
  <inkml:trace contextRef="#ctx0" brushRef="#br1" timeOffset="-138838.45">12678 12141 0,'0'0'0,"0"0"15,0 0-15,0 0 16,0 0-16,0 17 15,0 0-15,0 26 16,9 9-16,0-8 16,8-1-16,0-17 15,1 0 1,8-9-16,0-8 16,0-18-16,0 1 15,0-18-15,0 0 16,-17 0-16,-1 0 15,-16-9-15,-10 0 16,-16 1-16,-10 16 16,-17 10-1,-8 16-15,43 1 16</inkml:trace>
  <inkml:trace contextRef="#ctx0" brushRef="#br1" timeOffset="-138636.54">12088 12851 0,'0'0'0,"0"0"0,0 0 16,0 17-16,0 0 15,0 18-15,-9 17 16,0 0-16,1 9 15,8-27 1,0-25-16</inkml:trace>
  <inkml:trace contextRef="#ctx0" brushRef="#br1" timeOffset="-138288.24">12756 12825 0,'0'0'0,"0"0"16,-8 17-16,-1 0 15,0 18-15,-8 17 16,0-9-16,-1 1 16,18-1-1,9 0-15,0-17 16,-1-17-16,10-1 15,-1 1-15,9 0 16,0-18-16,0 0 16,0-8-16,0-9 15,-17 0-15,-18-8 16,1-10-16,-18 1 16,0 8-1,-9 1-15,-9 8 16,27 8-16</inkml:trace>
  <inkml:trace contextRef="#ctx0" brushRef="#br1" timeOffset="-138021.28">13304 12184 0,'0'0'0,"0"0"0,17 0 16,0 17-16,18 9 16,17 17-16,-8 18 15,-1 0 1,-17 8-16,0 18 16,-17 8-16,-27 17 15,-16-8-15,-10 0 16,1-8-16,25-53 15</inkml:trace>
  <inkml:trace contextRef="#ctx0" brushRef="#br1" timeOffset="-137333.98">14181 12894 0,'0'0'0,"0"0"16,0 0-16,0 17 16,-9 9-16,-8 18 15,-27 34-15,-25 34 16,25-51-16</inkml:trace>
  <inkml:trace contextRef="#ctx0" brushRef="#br1" timeOffset="-132519.46">15292 11742 0,'0'0'0,"0"0"0,0 0 0,0 0 0,0 0 0,-9 26 16,1 35-1,-1 51-15,0 36 16,-8 7-16,8-25 16,1-26-16,-1-17 15,9-26-15,0-18 16,0-26-16,0-8 15</inkml:trace>
  <inkml:trace contextRef="#ctx0" brushRef="#br1" timeOffset="-132305.58">15761 12132 0,'0'0'0,"0"0"0,-9 9 16,1 17-16,-10 34 15,1 9-15,8 1 16,9-1 0,-8-17-16,8-26 0,0-9 15</inkml:trace>
  <inkml:trace contextRef="#ctx0" brushRef="#br1" timeOffset="-131972.58">16056 12028 0,'0'0'0,"0"0"0,9 9 16,8 8-1,9 0-15,18 18 16,25 0-16,-8-9 16,0-1-16,-18-16 15,-17 0-15,0-1 16,-17 1 0,0-9-16,-1 17 15,-16 9-15,-18 18 16,-26 8-16,-1 8 15,1-16-15,0-1 16,18-17-16,7 0 16,10-17-16,17-1 15</inkml:trace>
  <inkml:trace contextRef="#ctx0" brushRef="#br1" timeOffset="-131554.7">17229 11829 0,'0'0'0,"0"0"0,0 0 16,0 0-1,0 0-15,0 0 16,-9 0-16,-17 26 15,-18 17-15,-16 9 16,-1 0-16,-9 0 16,1-9-1,17 1-15,0-10 0,17-8 16,0 0 0,18-9-16,0-8 15,8 0-15,0 8 16,9 0-16,18 9 15,-1 9-15,18 0 16,17-1-16,0 10 16,0-1-16,0-8 15,-9-9 1,-8 0-16,-9 0 16,0-9-16,9-8 15,-9-9-15</inkml:trace>
  <inkml:trace contextRef="#ctx0" brushRef="#br1" timeOffset="-131322.17">17472 12080 0,'0'0'0,"0"0"0,0 0 15,0 0-15,0 0 16,-9 17-16,0 18 16,1 17-1,-10 8-15,1 10 16,8-10 0,9-25-16</inkml:trace>
  <inkml:trace contextRef="#ctx0" brushRef="#br1" timeOffset="-130789.68">17828 11751 0,'0'0'0,"0"0"0,0 0 15,0 0 1,-9 0-16,0 26 15,1 43-15,-18 26 16,0 35-16,0 9 16,0-9-16,8-26 15,9-9-15,9-17 16,0-9-16,0-26 16,9-8-1,17-9-15,-17-26 16</inkml:trace>
  <inkml:trace contextRef="#ctx0" brushRef="#br1" timeOffset="-130522.59">18245 12132 0,'0'0'0,"0"0"0,0 0 16,0 0-16,0 0 15,8 0-15,10 0 16,8 9 0,8-9-16,1 8 15,17-8-15,9 0 16,-9 9-16,-26 0 15</inkml:trace>
  <inkml:trace contextRef="#ctx0" brushRef="#br1" timeOffset="-130333.2">18253 12366 0,'0'0'0,"0"0"0,0 0 15,0 0-15,0 0 16,9 8-16,8 1 16,18 8-1,26-8-15,17 0 16,-26-1-16</inkml:trace>
  <inkml:trace contextRef="#ctx0" brushRef="#br1" timeOffset="-129821.7">19512 11352 0,'-8'0'0,"-1"0"16,0 0-16,1 0 15,-1 0-15,0 0 16,-17 18-16,-8 16 16,-27 44-16,-9 61 15,-8 43-15,17 17 16,1 17-1,16 36-15,9-10 16,27-34-16,16-26 16,10-35-16,16-60 15,19-18-15,33-26 16,62-34 0,173-35-16</inkml:trace>
  <inkml:trace contextRef="#ctx0" brushRef="#br1" timeOffset="-118638.33">20025 11846 0,'0'0'0,"-9"0"0,0 0 15,-8 0-15,8 0 16,-8 0-16,-9 0 16,0 0-16,0 17 15,0 1-15,0 16 16,0 1-16,0 17 16,8 0-1,1-9-15,17 1 16,0-18-16,17-1 15,1-7-15,-1-10 16,18 1-16,-1-18 16,10-17-16,-9 1 15,-1-10 1,-8-8-16,-17-1 0,0 1 16,-18 8-1,0 1-15,-8 16 16,0 10-16,-9 8 15,-9 26-15,17-9 16</inkml:trace>
  <inkml:trace contextRef="#ctx0" brushRef="#br1" timeOffset="-118347.29">19921 12444 0,'0'0'0,"0"0"0,0 0 16,0 0-16,0 17 15,-9 9-15,0 17 16,0 18-16,-8 8 15,0 0 1,8-17-16,9-8 0,0-18 16,9-9-16,8 0 15</inkml:trace>
  <inkml:trace contextRef="#ctx0" brushRef="#br1" timeOffset="-118022.23">20086 11612 0,'0'0'0,"0"0"0,0 0 15,0 0-15,0 0 16,17 18-16,0-1 15,18 18-15,8 25 16,1 18 0,-1 0-16,-17 9 15,0 25-15,-8 9 16,-18 1-16,-9-1 16,-8-8-16,-18-1 15,0-8 1,0-17-16,1-35 15,25-26-15</inkml:trace>
  <inkml:trace contextRef="#ctx0" brushRef="#br1" timeOffset="-117354.53">20937 11855 0,'0'0'0,"-9"0"16,0 0-16,0 0 0,1 0 15,-1 0-15,0 8 16,-8 27 0,-9 17-16,-9 26 15,1 9-15,-1-1 16,17 1-16,18-27 15,0 1-15,9 0 16,9-18-16,25-8 16,0-9-16,-17-18 15</inkml:trace>
  <inkml:trace contextRef="#ctx0" brushRef="#br1" timeOffset="-116890.79">21084 12115 0,'0'0'0,"0"0"0,0 0 15,0 0-15,0 0 16,-9 17-16,1 0 16,-1 1-16,0 16 15,9 9-15,0-17 16,0 0-16,9 0 15,0-8 1,8-10-16,1 1 16,8-9-16,0-9 15,0 1-15,0-18 16,0 0-16,-18 0 16,1 0-16,-9 8 15,-9 1-15,1 0 16,-1 17-16,-8 0 15,17 0 1</inkml:trace>
  <inkml:trace contextRef="#ctx0" brushRef="#br1" timeOffset="-116658.14">21727 11976 0,'0'0'0,"0"0"0,0 0 16,0 0-16,0 0 15,0 9-15,0 8 16,-9 0-16,0 18 16,9 0-16,0-1 15,0 1 1,9 17-16,8-18 15</inkml:trace>
  <inkml:trace contextRef="#ctx0" brushRef="#br1" timeOffset="-116291.28">21979 11803 0,'0'0'0,"0"0"0,0 0 16,0 0-1,0 0-15,0 0 16,17 17-16,0 18 15,9 8-15,0 9 16,0 9-16,1-1 16,-10 10-16,-8 7 15,-9 1-15,-26 0 16,-18 0-16,-8 0 16,0-17-1,17-18-15,26-34 16</inkml:trace>
  <inkml:trace contextRef="#ctx0" brushRef="#br1" timeOffset="-116008.33">22474 12123 0,'0'0'0,"0"0"16,0 0-1,0 0-15,0 0 16,0 0-16,0 0 16,8 0-16,10 0 15,8 0-15,8 0 16,1 0-16,-9 0 15,0 9-15,-8 0 16</inkml:trace>
  <inkml:trace contextRef="#ctx0" brushRef="#br1" timeOffset="-115841.54">22465 12305 0,'0'0'0,"0"0"0,0 0 15,0 0-15,17 0 16,9 9 0,18-1-16,17 1 15,25-9-15,-25 0 16</inkml:trace>
  <inkml:trace contextRef="#ctx0" brushRef="#br1" timeOffset="-115491.7">23464 11673 0,'0'0'0,"0"0"15,0 0-15,0 0 16,0 0-16,0 0 16,-9 17-16,0 18 15,-17 25-15,0 53 16,-17 26 0,8 34-16,18 0 0,-1 0 15,18-26 1,18-25-16,16-18 15,10-18-15,8 1 16,9-27-16,-9-34 16,-26-26-16</inkml:trace>
  <inkml:trace contextRef="#ctx0" brushRef="#br1" timeOffset="-115121.15">24184 11742 0,'0'0'0,"0"0"0,-8 0 15,-1 9-15,-17 17 16,0 17-16,-9 18 15,18-9-15,-1-9 16,18 0-16,0-17 16,18 0-16,-1 0 15,9-17-15,9 0 16,0-9 0,-1-9-16,-8-8 15,0-9-15,-17-18 16,0 1-16,-18-9 15,0 17-15,-8 18 16,0 0-16,8 17 16</inkml:trace>
  <inkml:trace contextRef="#ctx0" brushRef="#br1" timeOffset="-114758.65">24853 11820 0,'0'0'0,"0"0"15,0 0-15,0 0 16,0 0-16,0 0 16,0 17-16,-9 9 15,1 18-15,8-1 16,-9-8-1,9 8-15,0-8 0,9-9 16,-1-9 0,1-8-16,8-1 15,1 1-15,-1-18 16,9 1-16,-9-10 16,1-8-16,-10-8 15,-8-1-15,-8 0 16,-18 18-1,-18 8-15,-16 27 16,25 8-16</inkml:trace>
  <inkml:trace contextRef="#ctx0" brushRef="#br1" timeOffset="-114341.78">24193 12643 0,'0'0'0,"0"0"0,0 0 16,0 0-1,0 0-15,-9 0 0,1 17 16,-1 0-16,9 18 15,0 8 1,0 1-16,9-10 16,8-8-16,0-8 15,18-10-15,0 1 16,0-18-16,8 1 16,-8-18-16,-9 0 15,-9 0-15,-8-9 16,-18 0-1,0 1-15,-17-1 16,0 18-16,-17 0 16,8 17-16,9 8 15,17 1-15</inkml:trace>
  <inkml:trace contextRef="#ctx0" brushRef="#br1" timeOffset="-114120.7">25183 12487 0,'0'0'0,"0"0"16,0 0-16,0 0 16,0 9-1,0 8-15,-9 18 16,1 17-16,-1 8 15,9 1-15,0-18 16,-9 9-16,9-17 16</inkml:trace>
  <inkml:trace contextRef="#ctx0" brushRef="#br1" timeOffset="-113836.96">25400 11534 0,'0'0'0,"0"0"0,0 18 15,17 8-15,18 34 16,9 44-16,16 17 15,-8 1-15,1 16 16,-19 9-16,-8 9 16,-26 9-16,-34 8 15,-27-34 1,35-79-16</inkml:trace>
  <inkml:trace contextRef="#ctx0" brushRef="#br1" timeOffset="-103473.58">7060 14669 0,'0'0'16,"0"0"-16,35-8 0,43-1 15,17 0-15,1-8 16,17 0-16,-9 17 16,-17-9-1,-44 0-15</inkml:trace>
  <inkml:trace contextRef="#ctx0" brushRef="#br1" timeOffset="-103259.6">7199 14973 0,'0'0'0,"0"0"0,0 0 16,17 0-16,27 0 15,16 8-15,10-8 16,8 0-16,26-8 15,-43 8 1</inkml:trace>
  <inkml:trace contextRef="#ctx0" brushRef="#br1" timeOffset="-102376.08">4741 15969 0,'0'0'0,"0"0"16,0 0-16,0 0 15,0 0-15,0 0 16,-8-9-16,-1 0 16,-8-17-1,-1-17-15,1-44 16,-1-43-1,10-25-15,25-10 0,18-8 16,8 17-16,9 9 16,9 8-16,9 35 15,-1 9-15,1 17 16,-1 0 0,18 9-16,0 17 15,0 17-15,-9 18 16,9 8-16,-9 26 15,0 9-15,-26 0 16,-17 0-16,-9 9 16,-18 0-16,-16-1 15,-27 36 1,-34 16-16,-18-8 16,-17-26-16,8-9 15,-8-17-15,26-8 16,0-10-16,8 1 15,9 0-15,9-9 16,35 8 0</inkml:trace>
  <inkml:trace contextRef="#ctx0" brushRef="#br1" timeOffset="-99576.65">9144 13578 0,'0'0'0,"0"0"0,0 0 15,0 0-15,0 0 16,0 0-16,0 0 15,-9 0 1,1 9-16,-18 43 16,-18 34-16,-8 36 15,-9 42-15,9 35 16,0 35-16,9 26 16,17 9-16,17 8 15,9-9-15,17-17 16,18 0-1,0-25-15,26-36 16,8-8-16,9-9 16,9-43-16,-9-26 15,35-35-15,9-43 16,-70-17-16</inkml:trace>
  <inkml:trace contextRef="#ctx0" brushRef="#br1" timeOffset="-99210.24">10316 13500 0,'0'0'0,"0"0"0,0 0 0,0 9 15,-8 26-15,-1 42 16,-8 10-16,-1-9 16,1 0-16,-1-9 15,10-8-15,8-35 16</inkml:trace>
  <inkml:trace contextRef="#ctx0" brushRef="#br1" timeOffset="-98975.75">9734 14349 0,'0'0'0,"0"0"0,0 0 16,18 0-16,25 0 15,35-9-15,27 1 16,25-18-1,0 0-15,-17 0 16,-26 8-16,-9-8 16,0 9-16,-43 17 15</inkml:trace>
  <inkml:trace contextRef="#ctx0" brushRef="#br1" timeOffset="-98627.27">10247 14349 0,'0'0'0,"0"0"16,0 0-16,0 0 15,0 0-15,0 17 16,-9 1-16,0 16 15,1 10-15,-1 8 16,0-9 0,1 0-16,8-8 15,0-9-15,0 0 16,0-9-16,0 0 16,17 1-16,0-10 15,18 1-15,0 0 16,17-18-16,0 0 15,0 1 1,-26 8-16</inkml:trace>
  <inkml:trace contextRef="#ctx0" brushRef="#br1" timeOffset="-98393.87">10455 14436 0,'0'0'0,"0"0"16,0 0-16,0 0 15,0 17-15,0 18 16,9 25-16,-18 18 16,1 9-1,-1 25-15,0 18 0,-8-26 16,8-26-1,9-26-15,9-35 16</inkml:trace>
  <inkml:trace contextRef="#ctx0" brushRef="#br1" timeOffset="-97626.95">12270 13500 0,'0'0'0,"0"0"0,0 0 16,18 0-1,16 9-15,27-9 16,43-9-16,35 1 16,-9-10-16,-8 1 15,-26 0-15,-18-1 16,-26 10-16,-17 8 15,-18 8-15,0 1 16</inkml:trace>
  <inkml:trace contextRef="#ctx0" brushRef="#br1" timeOffset="-97210.39">12539 13518 0,'0'0'0,"0"0"16,0 0-16,0 0 16,0 0-16,0 0 15,0 17-15,0 9 16,-8 17-16,-1 18 16,0 8-16,1 0 15,-1-8-15,0-18 16,9-17-1,0 0-15,0-8 16,0-10-16,0 1 16,0-9-16,-8 0 15,-1-9-15,0 1 16,1-10-16,-1 1 16,0 0-16,0-1 15,1 10-15,-1 8 16,-17 8-1,-9 27-15,-8 8 16,-9 18-16,17-9 16,18-9-16,-1-17 15,18 0-15,0-17 16</inkml:trace>
  <inkml:trace contextRef="#ctx0" brushRef="#br1" timeOffset="-96727.83">12670 13717 0,'0'0'0,"0"0"15,0 0-15,0 0 16,17 0-16,0 0 16,18 8-16,0 1 15,-9 0-15,0-1 16,-9 1 0,-8 0-16,0-1 15,-9 1-15,-9 8 16,0 1-16,1-1 15,-10 0-15,1 1 16,8-1-16,9-8 16,0 8-1,0 0-15,9 1 16,8-1-16,-8-8 16,0-1-16,-1 1 15,1 0-15,-9 8 16,-9 0-16,1 9 15,-10 0-15,1 0 16,-1-9 0,-8 1-16,18-10 15</inkml:trace>
  <inkml:trace contextRef="#ctx0" brushRef="#br1" timeOffset="-96426.99">12027 14522 0,'0'0'0,"0"0"0,0 0 15,0 0-15,0 0 16,17-8-16,1-1 15,25 0 1,18 1-16,26-1 16,17-8-16,9-1 15,17 1-15,-26 0 16,-17-1-16,-9 1 16,9 8-16,-9 18 15,-43 0-15</inkml:trace>
  <inkml:trace contextRef="#ctx0" brushRef="#br1" timeOffset="-96110.89">12609 14418 0,'0'0'0,"0"0"15,0 0-15,0 0 16,0 0-16,0 18 15,-9-1 1,0 9-16,1 9 16,-1 8-16,0 0 15,1-8-15,8-9 16,0 0-16,0 0 16,0-9-16,17 0 15,0 9-15,10-8 16,16-10-1,9 1-15,0-18 16,0 1-16,9 8 16,-26 0-16</inkml:trace>
  <inkml:trace contextRef="#ctx0" brushRef="#br1" timeOffset="-95944.42">12713 14522 0,'0'0'0,"0"9"0,-9 26 16,-17 42-16,-17 36 15,8 26 1,0-9-16,9-44 0,18-51 16</inkml:trace>
  <inkml:trace contextRef="#ctx0" brushRef="#br1" timeOffset="-95476.75">9682 15561 0,'0'0'0,"0"0"0,0 0 15,0 0 1,18 0-16,51 0 16,35-8-16,18-1 15,0 1-15,-10-18 16,-7 8-16,-18 1 15,-27 8-15,-16 1 16,-10 8-16,-16 0 16,-9 0-1,-9 0-15</inkml:trace>
  <inkml:trace contextRef="#ctx0" brushRef="#br1" timeOffset="-95043.81">9943 15613 0,'0'0'0,"0"0"0,0 0 16,0 0-16,0 0 16,0 0-16,0 18 15,0 8-15,0 17 16,0 18-16,0 8 15,0-8 1,0-18-16,0-17 16,0 0-16,0-17 15,0-1-15,0 1 16,0-9-16,-9-9 16,1-8-16,-1-9 15,-9-9-15,1 1 16,0 8-16,-1 8 15,1 1 1,-9 17-16,-17 26 16,-1 26-16,-17 17 15,9 9-15,9-17 16,8-9-16,18-26 16,17-18-16,0-8 15,8 0-15</inkml:trace>
  <inkml:trace contextRef="#ctx0" brushRef="#br1" timeOffset="-94608.52">10134 15795 0,'0'0'0,"0"0"16,0 0-16,0 0 16,17 0-16,1 0 15,-1 0-15,9 0 16,0 0-16,-8 0 16,-10 9-16,1 0 15,0 8 1,-18 0-16,0 1 15,-8 8-15,-1 0 16,1 0-16,8-9 16,9 0-16,0 1 15,0-1-15,18 0 16,8 9 0,0-9-16,-9-8 15,-8 0-15,0-1 16,-1 1-16,-8 8 15,-8 1-15,-18 16 16,0-8-16,-9 0 16,9-8-16,26-18 15</inkml:trace>
  <inkml:trace contextRef="#ctx0" brushRef="#br1" timeOffset="-94325.93">9691 16549 0,'0'0'0,"0"0"0,0 0 16,0 0-16,0 0 15,17 0-15,36-9 16,25 0-16,9-8 15,25-9-15,10 0 16,-9 0-16,-35 9 16,-17 0-16,-18 8 15,-8 0 1,-9-8-16,-17 17 16</inkml:trace>
  <inkml:trace contextRef="#ctx0" brushRef="#br1" timeOffset="-94025.99">10212 16462 0,'0'0'0,"0"0"0,0 0 16,0 0-16,0 9 16,0 8-16,0 0 15,0 1-15,-9-1 16,1 9-16,8 0 15,0 0 1,0 0-16,0-9 16,0 1-16,0-1 15,8 0-15,10 1 16,8 8-16,26-18 16,9 1-16,8-18 15,18-8-15,-9-9 16,0 9-16,-43 8 15</inkml:trace>
  <inkml:trace contextRef="#ctx0" brushRef="#br1" timeOffset="-93828.24">10316 16505 0,'0'0'0,"0"0"0,0 18 16,0 8-16,0 52 16,0 43-16,9 0 15,-9-17-15,9-52 16,-9-35-16</inkml:trace>
  <inkml:trace contextRef="#ctx0" brushRef="#br1" timeOffset="-92658.1">12340 15648 0,'0'0'0,"0"0"0,0 0 16,0 0 0,0 0-16,0 0 15,17 0-15,9 0 16,26 0-16,18 9 16,8 8-16,0 0 15,-17-8-15,-9 0 16,-17-1-16,-9 1 15,-18 8 1,-16 1-16,-1-1 16,-26 18-16,-8-1 15,-9 10-15,17-18 16,9 0-16,9-9 16,-1 0-16,18 1 15,0-1-15,9 0 16,8 0-16,9 1 15,0-1 1,0 0-16,-17-8 16,0 0-16,-1-1 15,-16 10-15,-1-1 16,-8 0-16,-9 1 16,-9 8-16,0-9 15,0 0-15,9-8 16,26-9-1</inkml:trace>
  <inkml:trace contextRef="#ctx0" brushRef="#br1" timeOffset="-92424.55">12096 16635 0,'0'0'0,"0"0"0,0 0 16,0 0-16,18 0 16,17 0-16,43-8 15,17-1-15,9-17 16,9 0-16,-8 0 16,-27-9-1,-18 10-15,-33 16 16</inkml:trace>
  <inkml:trace contextRef="#ctx0" brushRef="#br1" timeOffset="-92111.26">12539 16644 0,'0'0'0,"0"0"0,0 0 0,0 0 0,0 9 15,0 8-15,-8 9 16,-1 9-16,0 8 16,1-8-1,-1-1-15,0-8 16,9 0-16,0 0 16,0 0-16,9 0 15,8 0-15,9 0 16,18-9-16,17-8 15,8-18-15,9 1 16,18-10-16,8-25 16,-52 9-16</inkml:trace>
  <inkml:trace contextRef="#ctx0" brushRef="#br1" timeOffset="-91945.29">12791 16687 0,'0'0'0,"0"0"0,-9 18 0,1 34 16,-1 43-1,9 35-15,-9 8 16,18-25-16,8-26 16,1-44-16</inkml:trace>
  <inkml:trace contextRef="#ctx0" brushRef="#br1" timeOffset="-91576.02">13590 13942 0,'0'0'0,"0"0"0,9 0 16,17 17-16,35 35 16,25 35-16,19 43 15,8 52-15,-9 34 16,-17 44-16,-27 52 15,-34-9 1,-26 0-16,-17 0 16,-18-52-16,-17-8 15,-17-35-15,-9-52 16,-1-35-16,45-61 16</inkml:trace>
  <inkml:trace contextRef="#ctx0" brushRef="#br1" timeOffset="-90042.96">3786 13613 0,'0'0'0,"0"0"15,0 0-15,0 0 0,0 0 16,0 0-16,0 34 15,17 53 1,10 95-16,-1 69 16,-18 35-16,-16 8 15,-1-8-15,-8 0 16,-1-9-16,-8-34 16,9-10-16,8-16 15,0-35-15,9-26 16,0-18-1,0-34-15,9-34 16,0-19-16,8-7 16,0-10-16,1-8 15,-1 0-15,1 0 16,16 9-16,18-9 16,18 0-16,8 0 15,18 0-15,34 0 16,26-17-1,-26-9-15,35 0 16,26-9-16,18-8 16,8 8-16,9-8 15,26-1-15,-1 10 16,1 16-16,17 10 16,35 8-16,-26 17 15,-9 0 1,53-17-16,-18 0 15,0-17-15,17 0 16,9-1-16,17 1 16,9-1-16,-26-8 15,-8 9-15,25 8 16,-8 1 0,-18-1-16,0 9 15,0 0-15,-8 9 16,8-9-16,1 0 15,8-18-15,-18 1 16,-25-9-16,-9 9 16,-26-9-16,-35 0 15,-9 0-15,-26 0 16,-34 0 0,-44 8-16,-34-8 15,-36-8-15,-16-1 16</inkml:trace>
  <inkml:trace contextRef="#ctx0" brushRef="#br1" timeOffset="-88844.97">4915 13561 0,'0'0'0,"26"0"0,44-9 0,42 1 16,36-10-16,17 10 15,17-1-15,18-8 16,-9-1-16,9 10 15,17-1-15,-9 0 16,9 1 0,9-1-16,0 0 15,9 1-15,8-10 16,-9 10-16,1-10 16,-18 1-16,8 0 15,1 17-15,17-9 16,-8 9-16,-1-17 15,1-1 1,-1-8-16,-8 9 16,8 0-16,1-1 15,-9 10-15,-1 8 16,1 0-16,-9-9 16,0 9-16,9-9 15,-9 9-15,0-8 16,-8-10-1,8 10-15,-9 8 16,1-9-16,-1 9 16,-8 0-16,8 9 15,-25-1-15,-1 1 16,-17 0-16,-9 8 16,-25-8-16,-10 8 15,1 0 1,-9 1-16,-27-1 15,-7 0-15,-19 1 16,-16-1-16,-1 0 16,-17 1-16,0-1 15,-8 9-15,-10 9 16,1-1 0,-18 27-16,1 8 15,-10 18-15,-8 8 16,0 9-16,0 26 15,-9 8-15,-8 27 16,0 17-16,8-18 16,0 36-16,0 16 15,1 18-15,-1 8 16,9 1 0,-9-9-16,9 8 15,-9-17-15,9-25 16,9-10-16,0-43 15,8-25-15,-9-27 16,1-34-16,0-1 16,-1-16-16,-8-18 15,9-9-15</inkml:trace>
  <inkml:trace contextRef="#ctx0" brushRef="#br2" timeOffset="-84994.24">7755 3731 0,'0'0'0,"0"0"0,8 35 16,1 43-16,0 26 16,-1 43-1,-16 17-15,8-8 16,-9 0-16,-8-9 16,-1-34-16,1-18 15,-1-8-15,10-27 16,-1-8-16,9-17 15,0-9-15,9 0 16,8-9 0,1 1-16,16-10 15,18 1-15,18 0 16,25-9-16,10 0 16,-1 0-16,26 0 15,9 0-15,-17 8 16,8 1-16,9-9 15,8 9-15,-16-1 16,16 10 0,18-10-16,-17 1 15,8 0-15,18-1 16,0 1-16,-1-9 16,-8 0-16,0 9 15,18-1-15,-10 1 16,-8 8-16,18 1 15,-18 7 1,8-7-16,27-10 16,-18 1-16,9 0 15,-17 8-15,0-8 16,8-1-16,-8 1 16,8 0-16,-8-1 15,8 10-15,-17-10 16,9 1-1,17 0-15,0-1 16,-9-8-16,-17 0 16,0 9-16,9 0 15,-18-9-15,-8 8 16,8 1-16,-26-9 16,9 0-16,9 0 15,-26 0 1,-1 0-16,1 0 15,-9 0-15,-9 0 16,-26-9-16,17 9 16,-8 0-16,-17 0 15,-9 0-15,-1 0 16,1 0-16,-9 0 16,9 0-1,8-8-15,1-10 16,-27 1-16,-17 8 15,0 1-15,1-1 16,-1 0-16,-9-17 16,9-43-16,0-35 15,-17 18-15,-9 16 16,8-86 0,-8-8-16,0 77 15,-8-8-15,-10-35 16,-8 26-16,9 26 15,0 9-15,-1 0 16,10 8-16,-1 0 16,0-8-1,-8 8-15,8 10 16,0 7-16,1 1 16,-1 8-16,0 1 15,-8 8-15,0 8 16,-9 1-16,0 0 15,-9-1-15,-9 1 16,-8 8-16,-9 1 16,-8 8-16,-9 0 15,-26 0 1,8 0-16,1 0 16,-18 0-16,-18 0 15,1 0-15,0-9 16,-18 9-16,1-9 15,-1 1-15,-26 8 16,9 0-16,0 0 16,-8-9-1,-10 0-15,1-8 16,-9 17-16,-9 0 16,1 0-16,-1 0 15,-9 0-15,-8 9 16,0-9-16,9 0 15,-9 0-15,0-9 16,0 0 0,-1 1-16,-7 8 15,-10 0-15,-17 0 16,1 17-16,-1 0 16,-9 1-16,1 8 15,-10 8-15,-7 1 16,-1-9-16,9 0 15,8 0-15,1 9 16,8-18 0,-113-26-16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07T04:27:10.85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1650 3653 0,'0'0'15,"0"0"-15,0 0 0,9 0 0,8 0 0,0 0 16,9 17 0,18 1-16,-1-1 15,-8-8-15,0-1 16,-18 1-16,9 0 15,-26 8-15,9 0 16,-1 1-16,-16 16 16,-18 10-16,-18 8 15,-8 0 1,-26 8 0,9 1-16,-27 17 0,1 8 15,34-25-15,9-9 16,17 0-16,0 8 15,18-16-15,-1-10 16,18 10-16,18-1 16,-1 0-1,27-8-15,16-9 16,19-17-16,-1-18 16,9-17-16,-1 0 15,-25-17-15,0 8 16,-26-8-16,-9-9 15,-9-9 1,-43 9-16,9 0 16,-35 18-16,-9-1 15,-9 18-15,-8 17 16,26 0-16,9 8 16,17 10-16,26 8 15,17 0-15,9-9 16</inkml:trace>
  <inkml:trace contextRef="#ctx0" brushRef="#br0" timeOffset="353.78">2397 4381 0,'0'0'0,"0"0"0,0 0 15,0 0-15,0 0 16,-9 0-1,-8 17-15,-9 18 16,-9 16-16,0 1 16,0 0-16,1 9 15,-1-9-15,18-17 16,8-9-16,-8 0 16,17 0-16,0-18 15</inkml:trace>
  <inkml:trace contextRef="#ctx0" brushRef="#br0" timeOffset="542.27">2110 4545 0,'0'-9'0,"0"9"0,0 0 16,0 0-16,0 0 16,0 0-1,18 0-15,-1 18 16,18 16-16,8 1 15,9 17-15,0-9 16,9 1-16,-9-1 16,-17-8-1</inkml:trace>
  <inkml:trace contextRef="#ctx0" brushRef="#br0" timeOffset="1002.14">2683 4259 0,'0'0'0,"0"0"0,0 0 16,0 0-16,0 0 16,18 0-1,8 0-15,8 0 16,19-8-16,-1-1 16,0 0-16,-9 9 15,1-8-15,-1 8 16,-17 0-16</inkml:trace>
  <inkml:trace contextRef="#ctx0" brushRef="#br0" timeOffset="1167.43">2874 4571 0,'-8'-9'0,"-10"1"16,10-1-16,-1 9 15,9 0-15,0 0 16,0-9-16,17 1 15,9-1 1,9 0-16,52 9 16,-26 9-16</inkml:trace>
  <inkml:trace contextRef="#ctx0" brushRef="#br0" timeOffset="1870.85">3699 3766 0,'0'0'0,"0"0"0,0 0 16,0 0-16,0-9 16,18 0-16,8 9 15,8 0 1,19 0-16,7 9 15,-8 0-15,-8-1 16,-1 1-16,-17 0 16,-8 8-16,-10 0 15,-8 1-15,-8 16 16,-27 10-16,-17 8 16,-26 17-1,-18 0-15,9 0 16,9 1-16,9-10 15,17 1-15,8-18 16,18 1-16,9-10 16,17-8-16,0 0 15,17-9-15,18 9 16,17-8-16,17-10 16,10-16-1,-1-1-15,0-17 16,-9 0-16,-8-9 15,-9-8-15,-34-9 16,-10 9-16,-16 0 16,-18-1-16,-18 10 15,-8 16-15,-9 10 16,9 8-16,0 0 16,17 8-1,18 1-15,17 26 16,17-1-16</inkml:trace>
  <inkml:trace contextRef="#ctx0" brushRef="#br0" timeOffset="2168.54">4316 4424 0,'0'0'0,"0"0"16,0 0-16,0 0 15,0 17-15,0 1 16,-9 16-16,0 1 15,1 17 1,8 8-16,8 10 16,1-36-16</inkml:trace>
  <inkml:trace contextRef="#ctx0" brushRef="#br0" timeOffset="2921.48">4828 4155 0,'0'0'0,"0"0"15,0 0-15,18 0 16,-1 0-16,18 0 15,25 0-15,10-8 16,-1 8-16,-8 0 16,-26 8-16</inkml:trace>
  <inkml:trace contextRef="#ctx0" brushRef="#br0" timeOffset="3118.53">4932 4363 0,'0'0'0,"0"0"0,0 0 0,18 0 16,16-8-16,19-1 16,7 0-16,10-8 15,43 0 1,-44 8-16</inkml:trace>
  <inkml:trace contextRef="#ctx0" brushRef="#br0" timeOffset="3719.24">6174 3662 0,'0'0'0,"0"0"0,0-9 16,0 0-16,0 1 15,-9 8-15,1 0 16,-1 0-16,0 0 16,-17 17-16,0 18 15,-8 43-15,-10 43 16,1 35-1,17 26-15,17-26 16,18 8-16,8-25 16,9-35-16,9-18 15,17-8-15,0-17 16,44-9-16,8-26 16,-61-18-16</inkml:trace>
  <inkml:trace contextRef="#ctx0" brushRef="#br0" timeOffset="4922.84">6617 3757 0,'0'0'0,"0"0"0,0 0 16,0 0-16,-9 0 15,1 0-15,-10 0 16,1 9-16,0 8 16,-1 0-16,1 18 15,-1 0-15,1 8 16,17-17-1,0 0-15,17 0 16,1 0-16,17-18 16,-9 1-16,8-18 15,1 1-15,8-18 16,-16-9-16,-1 1 16,-18-10-16,-16 10 15,-1-1-15,-17 9 16,0 9-1,-18-1-15,-8 18 16,18 0-16,25 9 16,9-9-16,0 0 15</inkml:trace>
  <inkml:trace contextRef="#ctx0" brushRef="#br0" timeOffset="5165.91">7173 3714 0,'0'0'0,"0"0"0,0 0 16,0 0-1,0 0-15,0 0 16,0 17-16,0 26 15,8 9-15,10 18 16,-1-1 0,1-35-16</inkml:trace>
  <inkml:trace contextRef="#ctx0" brushRef="#br0" timeOffset="5765.3">6634 4545 0,'0'-9'0,"0"1"16,0-1-16,0 9 15,0 0-15,-8 0 16,-1 17-16,0 18 16,-8 26-16,0-1 15,8-8-15,9 0 16,9-8-1,-1-27-15</inkml:trace>
  <inkml:trace contextRef="#ctx0" brushRef="#br0" timeOffset="6152.29">7494 4545 0,'0'0'0,"0"0"16,-17 0-16,-18 0 15,0 9-15,1 8 16,-1 0-16,0 9 16,0 9-16,9 0 15,9-1 1,17 1-16,9-9 15,8 0-15,18-9 16,17-8-16,9-18 16,8-8-16,1-9 15,-18-9-15,-18 1 16,-8-10-16,-17 1 16,-26-18-1,-9 9-15,-9 9 16,-8 26-16,-1 17 15,1 0-15,17 17 16,26-8-16</inkml:trace>
  <inkml:trace contextRef="#ctx0" brushRef="#br0" timeOffset="6415.29">7572 3757 0,'0'0'0,"0"0"16,0 0-16,0 0 15,26 26-15,26 26 16,0 17 0,18 26-16,-9 18 15,-9 26-15,-17-1 16,-27 18-16,-16 9 15,-18-27-15,-9 9 16,-9 18-16,-25 155 16</inkml:trace>
  <inkml:trace contextRef="#ctx0" brushRef="#br0" timeOffset="9783.48">8449 4562 0,'0'0'0,"0"0"0,0 0 16,0 0-1,0 0-15,0 0 16,0 0-16,0 0 16</inkml:trace>
  <inkml:trace contextRef="#ctx0" brushRef="#br0" timeOffset="14083.9">8441 4926 0,'0'0'0,"0"0"0,0 0 16,0 0 0,0 0-16,0 18 15,-9 16-15,0 44 16,1 17-16,8-51 16</inkml:trace>
  <inkml:trace contextRef="#ctx0" brushRef="#br0" timeOffset="17498.05">9335 3818 0,'0'0'0,"0"0"0,0 0 15,0 0-15,26 8 16,9 10-16,0-1 15,-1 9-15,-8 0 16,0 0-16,0-9 16,-8 1-1,-9 7-15,-1-7 16,-16 16-16,-1 1 16,-17 8-16,-18 9 15,1 9-15,-18 0 16,0-9-16,1 0 15,7-9-15,19 0 16,-1-8 0,0-1-16,18 1 15,17 0-15,0 8 16,17-8-16,27-1 16,8-16-16,35-18 15,17-9 1,-9-17-16,-16 0 0,-27-9 15,-9 9-15,-17 0 16,-17 0 0,-18 0-16,-17-8 15,-17-1-15,-27 9 16,18 9-16,0 17 16,17 0-16,18 0 15,8 9-15,9-1 16,0 1-16</inkml:trace>
  <inkml:trace contextRef="#ctx0" brushRef="#br0" timeOffset="18200.09">9830 4536 0,'0'-8'0,"0"-1"0,0 9 16,0 0-16,0 0 15,0 0-15,9 17 16,8 1-16,0 8 16,1-9-1,8 0-15,0-8 16,-9 0-16,1-1 15,8-16-15,0-1 16,0 0-16,0-17 16,0-8-1,0-1-15,-9 9 0,-8 9 16,0 0 0,-1 17-16,1 0 15,0 17-15,-1 9 16,1 17-16,8 26 15,-8 27-15,0-10 16,0-8-16,-9-17 16,0-9-16,0-9 15,0-17 1,-9 0-16,0-17 16,0-1-16,-8 1 15,-9-18-15,-9 1 16,-8-10-16,8-8 15,0 9-15,18 0 16,8-9 0,9 0-16,18-17 15,25 8-15,9 0 16,-17 9-16</inkml:trace>
  <inkml:trace contextRef="#ctx0" brushRef="#br0" timeOffset="18601.41">10603 4285 0,'-9'0'0,"1"0"15,-1 0-15,0 0 16,9 0-16,0 0 15,0 0-15,0 0 16,18 0 0,-1 0-16,26 0 15,18 0-15,0 0 16,0 9-16,-9-9 16,-18 0-16,-16 0 15</inkml:trace>
  <inkml:trace contextRef="#ctx0" brushRef="#br0" timeOffset="18746.84">10603 4580 0,'0'0'0,"0"0"15,0 0-15,0 0 16,0 0-16,0 0 16,17-9-16,9 0 15,52 9-15,-17 9 16</inkml:trace>
  <inkml:trace contextRef="#ctx0" brushRef="#br0" timeOffset="19366.29">11358 3896 0,'0'0'0,"0"0"16,0 0-16,0 0 15,9 0 1,8 0-16,9 8 15,9 10-15,0-1 16,0 0-16,-9 1 16,0-1-16,-9 0 15,-8 0-15,0 1 16,-18 16-16,-17 1 16,-18 17-1,-16 17-15,-19 9 16,10-17-16,17 0 15,0-18-15,17 0 16,9 0-16,9-17 16,17 0-16,0-8 15,0-1-15,26 0 16,17-8 0,27 0-16,16-18 15,-7 0-15,-10-8 16,-17-9-16,-8 0 15,-10 0-15,-25-9 16,-18-8-16,-8 0 16,-9 8-16,-18 1 15,-8 16 1,9 18-16,-1 0 16,18 9-16,18 17 15,25 0-15,0-9 16</inkml:trace>
  <inkml:trace contextRef="#ctx0" brushRef="#br0" timeOffset="19885.8">11984 4571 0,'-9'-9'0,"0"1"0,1 8 15,-1 0-15,9 0 16,0 0 0,0 0-16,0 0 15,0 0-15,9 0 16,8 0-16,0 0 16,1 8-16,-1 1 15,-8 0-15,-1-1 16,1 1-16,-9 0 15,0-1 1,-9 10-16,1-1 16,-1 0-16,0-8 15,1 0-15,8-1 16,0 1-16,0 0 16,0-9-16,0 8 15,0-8-15,26 9 16,52 17-1,-26-9-15</inkml:trace>
  <inkml:trace contextRef="#ctx0" brushRef="#br0" timeOffset="20953.93">12409 4199 0,'-9'0'15,"1"0"-15,-1 0 0,0 0 16,9 0-1,0 0-15,0 0 16,9 0-16,8 0 16,18 0-16,0 0 15,17 0 1,9 0-16,-35 0 0</inkml:trace>
  <inkml:trace contextRef="#ctx0" brushRef="#br0" timeOffset="21116.64">12331 4433 0,'0'0'0,"0"0"0,0 0 15,0 0-15,0 0 16,17 0-16,18 0 16,35-9-16,34 0 15,-43 1 1</inkml:trace>
  <inkml:trace contextRef="#ctx0" brushRef="#br0" timeOffset="21483.36">13338 3497 0,'0'0'0,"0"0"0,0 0 0,-8 0 15,-1 0-15,0 0 16,1 0-16,-1 17 16,-17 18-1,8 17-15,-16 52 16,-18 35-16,-1 8 15,10 26-15,26-8 16,-1-1-16,10-8 16,25-26-1,18-26-15,-1-9 16,19 0-16,-1-17 16,17-8-16,44 8 15,234 86-15</inkml:trace>
  <inkml:trace contextRef="#ctx0" brushRef="#br0" timeOffset="22030.64">13738 3748 0,'0'0'0,"-9"0"0,-8 0 15,-1 0-15,1 0 16,0 0-16,-9 18 16,-1 8-16,10 17 15,0 9-15,17-9 16,8 1-1,10-1-15,17-17 16,-1 0-16,1-18 16,8 1-16,9-18 15,1-8-15,-1-35 16,-18 0-16,-16 0 16,-10-8-16,-16 8 15,-10 17-15,-8 0 16,0 18-16,-17 8 15,-1 18-15,27 0 16,17-9 0</inkml:trace>
  <inkml:trace contextRef="#ctx0" brushRef="#br0" timeOffset="22467.99">14693 3844 0,'0'0'0,"0"0"0,0 0 15,0 0-15,0 0 16,0 0-16,0 0 16,0 0-16,17 0 15,9-9-15,18 9 16,17-9-16,8 1 16,-34 8-1</inkml:trace>
  <inkml:trace contextRef="#ctx0" brushRef="#br0" timeOffset="22913.48">15032 4190 0,'0'0'0,"-9"0"15,0 0-15,1 0 16,8 0-16,0 0 16,0 0-16,0 0 15,0 0 1,0-9-16,17 1 16,0-18-16,9-9 15,9-8-15,0-18 16,-9 9-16,0 18 15,-9-1-15,-8 18 16,0-1-16,-1 18 16,-8 0-16,0 0 15,0 18 1,9 8-16,0 17 16,-1 0-16,10 0 15,-1 1-15,-8-18 16,-1-9-16,1-8 15,17-1-15,0-8 16,-8 0-16</inkml:trace>
  <inkml:trace contextRef="#ctx0" brushRef="#br0" timeOffset="23048.12">15414 3428 0,'0'0'0,"0"0"0,0 0 0,0 0 15,0 0-15,0 0 16,0 17 0,8 9-16,10 0 15</inkml:trace>
  <inkml:trace contextRef="#ctx0" brushRef="#br0" timeOffset="23666.18">13712 5099 0,'-9'0'0,"0"0"16,1 0-16,8 0 15,0 0-15,0 0 16,0 0-16,0-8 16,0-1-1,17-17-15,0 0 16,9-17-16,0 0 15,0-9-15,-8 17 16,-9 0-16,-1 18 16,1 0-16,-9 17 15,0 0-15,0 8 16,9 10-16,-1 16 16,1 10-1,0-1-15,8 0 16,0 0-16,9-17 15,-8-8-15,8-10 16,17-8-16,-25 0 16</inkml:trace>
  <inkml:trace contextRef="#ctx0" brushRef="#br0" timeOffset="23795.71">13885 4407 0,'0'0'15,"0"0"-15,0 0 0,0 0 16,0 8-16,9 10 16,0-1-16</inkml:trace>
  <inkml:trace contextRef="#ctx0" brushRef="#br0" timeOffset="24299.85">15214 4831 0,'0'0'0,"0"0"0,0 0 15,0 0-15,0 0 16,-9 0-16,1 0 16,-18 17-16,-1 18 15,1 0-15,9-1 16,0 9-16,8 1 15,9-1 1,17-8-16,1-9 16,8 0-16,35-18 15,-1-8-15,1-8 16,-9-10-16,0-8 16,-17-17-16,-9 0 15,-17-9-15,-18-17 16,-17 8-16,-9 26 15,-8 1 1,-9 16-16,8 1 16,36 17-16</inkml:trace>
  <inkml:trace contextRef="#ctx0" brushRef="#br0" timeOffset="24683.53">15683 3246 0,'0'0'0,"0"0"0,0 0 15,17 0-15,9 26 16,9 35-16,17 43 16,9 34-1,0 27-15,-18-1 16,-8 9-16,-18 18 15,-25 8-15,-27 9 16,-17 9-16,-26 16 16,-44 192-16</inkml:trace>
  <inkml:trace contextRef="#ctx0" brushRef="#br0" timeOffset="31231.64">16386 4814 0,'0'0'0,"0"0"0,0 0 0,0 0 16,0 0-16,9 17 15,0 0 1,-1 18-16,-16 26 16,-1 25-16,-8 35 15,17-51-15</inkml:trace>
  <inkml:trace contextRef="#ctx0" brushRef="#br0" timeOffset="33866.21">17194 3696 0,'0'0'0,"0"0"16,0 0-16,0 0 15,0 0-15,17 0 16,9 18-16,9-1 16,8 0-1,-17 1-15,1-1 16,-1 9-16,-9-9 16,-8 18-16,-1-9 15,-16 9-15,-18 17 16,-18-1-16,-17 19 15,-8-1-15,-1 9 16,18-17 0,9-1-16,8-8 15,18-8-15,-1-1 16,18-9-16,0-8 16,18 0-16,17 0 15,17 0-15,17-17 16,-8 0-16,0-18 15,-18 0 1,-17-8-16,-8 0 16,-10-9-16,-8-9 15,-17-8-15,-9 0 16,0 8-16,-18 0 16,10 18-16,16 0 15,10 8-15,8 9 16</inkml:trace>
  <inkml:trace contextRef="#ctx0" brushRef="#br0" timeOffset="34431.11">17819 4502 0,'0'0'0,"-9"8"0,-8-8 15,0 0 1,-1 0-16,10 0 15,-1 0-15,0 0 16,9 0-16,0 0 16,0 0-16,0 0 15,18 0-15,-1 0 16,0 0-16,9-8 16,0 8-1,-8 0-15,-10 0 16,1 0-16,0 0 15,0 0-15,-9 0 16,0 0-16,-9 8 16,0 1-16,0 8 15,-8 1-15,0-10 16,-1 1 0,1 0-16,8-1 15,1 1-15,8-9 16,0 0-16,0 9 15,0-1-15,17 1 16,0 0-16,18-1 16,35 1-16,-18-9 15</inkml:trace>
  <inkml:trace contextRef="#ctx0" brushRef="#br0" timeOffset="34877.18">18314 4190 0,'0'0'0,"0"0"0,0 0 16,0 0-16,0 0 15,0 0-15,0 0 16,0 0-16,17 0 16,1 0-16,17 0 15,25-9-15,18 9 16,-43 0-16</inkml:trace>
  <inkml:trace contextRef="#ctx0" brushRef="#br0" timeOffset="35044.98">18297 4337 0,'0'0'0,"0"0"0,0 0 15,0 0-15,0 0 16,0 0-1,0 0-15,26 0 16,17 9-16,35 0 16,-26-1-16</inkml:trace>
  <inkml:trace contextRef="#ctx0" brushRef="#br0" timeOffset="35687.04">19087 3748 0,'0'0'0,"-9"0"16,1 0-16,8 0 15,0 0-15,0 0 16,0 0 0,17 0-16,0 9 0,1 8 15,8 18 1,8 0-16,-8-1 15,1-8-15,-1 0 16,-18 0 0,-16 9-16,-1-1 0,-26 18 15,-8 0-15,-27 18 16,-8 8-16,9-18 16,-1 1-1,18 0-15,9-18 16,8 0-16,18-8 15,17-9-15,0 0 16,17 0-16,18-9 16,25-8-16,10-1 15,8-16 1,-17-1-16,-9-8 16,-9-9-16,-17 0 15,-17 0-15,0-18 16,-18-8-16,-17 18 15,0-1-15,0 9 16,0 9-16,-9 17 16,26 0-1,9 9-15,9-9 16</inkml:trace>
  <inkml:trace contextRef="#ctx0" brushRef="#br0" timeOffset="41061.1">19660 4450 0,'0'0'0,"-9"-9"0,1-8 16,-1 8-1,0 1-15,1-1 16,8 9-16,0 0 16,0 0-16,0 0 15,0 0-15,0 0 16,8 0-16,1 0 16,8 0-1,-8 9-15,0-1 16,-1 1-16,-8 0 15,-8 8-15,-1 0 16,0 0-16,1 1 16,-1-1-16,9 0 15,0 1-15,9-1 16,8 0 0,-8 9-16,8-8 15,0-1-15,-8-8 16,0 8-16,-9 0 15,-9 1-15,-8 8 16,-9 0-16,-9 0 16,0 0-16,18-9 15,8-8-15</inkml:trace>
  <inkml:trace contextRef="#ctx0" brushRef="#br0" timeOffset="41365.47">20051 4259 0,'0'0'0,"0"0"16,0 0-16,0 0 16,0 0-1,0 0-15,17 9 16,9 0-16,18-1 16,25 1-16,1-9 15,-18-9-15,-35 9 16</inkml:trace>
  <inkml:trace contextRef="#ctx0" brushRef="#br0" timeOffset="41512.94">20042 4536 0,'0'0'0,"0"0"0,0 0 16,0 0-16,0 0 15,0 0-15,17 0 16,10-8-16,51 16 15,-18 1-15</inkml:trace>
  <inkml:trace contextRef="#ctx0" brushRef="#br0" timeOffset="42211.84">21075 3263 0,'0'0'0,"0"0"0,-8 0 16,-1 0-16,9 0 15,-9 0-15,1 0 16,-1 9-16,-17 17 16,-9 35-1,-17 51-15,17 18 16,-8 35-1,17-18-15,9 17 16,8 10-16,9-36 0,17 1 16,18-9-16,0-26 15,17-9-15,26-26 16,26-8 0,-43-35-16</inkml:trace>
  <inkml:trace contextRef="#ctx0" brushRef="#br0" timeOffset="43277.42">21423 3411 0,'0'0'0,"0"0"0,0 0 16,0 0-16,0 26 16,-9 8-1,0 27-15,1 8 16,-1 0-16,9 9 15,0 0-15,9 0 16,-1-43-16</inkml:trace>
  <inkml:trace contextRef="#ctx0" brushRef="#br0" timeOffset="43777.14">22352 3644 0,'0'0'0,"0"0"0,0-8 0,0-1 16,0 0-16,0 9 16,0 0-1,0 0-15,0 0 16,-9 18-16,1-1 16,8 18-16,0-1 15,0 10-15,8-1 16,1-17-16,8 0 15,1 0-15,-1-17 16,18-1 0,0-16-16,-9-1 15,0-17-15,0 0 16,-9-9-16,-8 1 16,-9-1-16,-9 0 15,-17 9-15,0 9 16,0 0-16,-9 17 15,9 8-15,17 1 16</inkml:trace>
  <inkml:trace contextRef="#ctx0" brushRef="#br0" timeOffset="44296.53">21518 4588 0,'0'0'0,"0"-8"16,0-1-16,0 0 16,-8 1-16,-1-1 15,0 9-15,1 0 16,-1 0-16,0 9 16,-8 8-16,8 9 15,9 9-15,0-1 16,9-8-1,8 0-15,1 0 16,16 0-16,1-17 16,9-18-16,-1 1 15,-8-18-15,-9 0 16,0 0-16,-18-18 16,1 1-16,-18 0 15,1 8 1,-18 9-16,0 9 15,8 8-15,1 9 16,-9 9-16,9 8 16,17-8-16</inkml:trace>
  <inkml:trace contextRef="#ctx0" brushRef="#br0" timeOffset="44563.15">22378 4623 0,'0'0'0,"0"0"0,0 0 15,0 0-15,0 0 16,0 0-16,0 0 15,0 0-15,0 0 16,17 0-16,1 0 16,34 0-16,17 0 15,-34 0 1</inkml:trace>
  <inkml:trace contextRef="#ctx0" brushRef="#br0" timeOffset="44776.91">22804 4389 0,'0'0'0,"0"0"15,0 0-15,0 0 0,0 0 16,0 18-16,0 8 16,0 25-16,0 19 15,0 8-15,-9 8 16,9 1-16,0-35 15,9-9-15,-1-25 16</inkml:trace>
  <inkml:trace contextRef="#ctx0" brushRef="#br0" timeOffset="45080.28">23160 3627 0,'-9'-9'0,"9"9"15,0 0-15,0 0 16,17 18-16,9 34 15,9 43 1,17 26-16,-8 18 16,-18 8-16,-26 26 15,-26 18-15,-9 8 16,-35 191-16</inkml:trace>
  <inkml:trace contextRef="#ctx0" brushRef="#br0" timeOffset="70310.37">1693 5991 0,'0'0'0,"0"0"0,0 0 0,0 0 0,0 9 15,-17 34 1,8 53-16,1 68 16,-1 27-16,-17 8 15,17-34-15,0-36 16,1-33-16,-1-27 15,0-26-15,9-17 16,0-17-16,0-18 16,0-34-1,9 0-15</inkml:trace>
  <inkml:trace contextRef="#ctx0" brushRef="#br0" timeOffset="70590.03">1563 5974 0,'-9'0'0,"9"0"15,0 0-15,0 0 16,0 0 0,26 0-16,0 0 15,27 0-15,16 0 16,18 9-16,-9 8 16,-26 0-16,-8 9 15,-1 9-15,-26 8 16,-8 9-16,-9 0 15,-17 18 1,-27 8-16,-17 8 16,1-17-16,-1-25 15,9-18-15,26 0 16,17-18-16,9-8 16</inkml:trace>
  <inkml:trace contextRef="#ctx0" brushRef="#br0" timeOffset="71243.73">2049 6728 0,'-8'-9'0,"8"9"16,0 0-16,0 0 15,0 0 1,0 0-16,17 9 15,0 8-15,1 0 16,-1 18-16,1 8 16,-1 9-16,-17 9 15,9-18-15,-9 0 16,-9-17-16,9 0 16,-17-8-16,8-10 15,0 1 1,0-18-16,9-8 15,0-35-15,18-9 16,8 1-16,26-18 16,26-17-16,9 17 15,-26 34-15,-18 10 16,-17 16-16,0 1 16,0 8-1,-17 9-15,-9 0 16,0 9-16,0 0 15,-9 8-15,1 0 16,-10 18-16,-8 0 16,9 8-16,0 9 15,17 17-15,0-8 16,8-1 0,10-16-16,-1-10 15,9-8-15,9 0 16,8-17-16,1-9 15,-1-17-15,0-18 16,-17 0-16,-8 1 16,-10-10-16,-16 10 15,-18-9-15,0 8 16,-9 18 0,0-1-16,18 10 15,-1 8-15,18 0 16,0 0-16</inkml:trace>
  <inkml:trace contextRef="#ctx0" brushRef="#br0" timeOffset="71745.42">3039 6641 0,'0'0'0,"0"0"16,0 0-16,0 0 15,0 0-15,0 17 16,0 9-16,9 18 16,8 51-1,-8 26-15,0 0 16,-9 1-16,0-1 16,-9-17-16,0-26 15,1-18-15,-1-16 16,-8-18-16,8 0 15,0-18 1,-8 1-16,8-26 16,-17-27-16,-9-51 15,9-44-15,26 10 16,18 33-16,16 10 16,10 8-16,8 8 15,17 10-15,-8 8 16,-9 17-16,-8 18 15,-18 0-15,-9 17 16,-8 0 0,0 8-16,-18 10 15,0 25-15,-26 18 16,-8-1-16,8-8 16,1-17-16,16-9 15,10-18-15,8-8 16,0 0-16</inkml:trace>
  <inkml:trace contextRef="#ctx0" brushRef="#br0" timeOffset="72112.19">3508 6849 0,'0'0'0,"0"0"16,0 0-16,0 0 15,0 0-15,0 0 16,0 0-1,9 9-15,8-1 16,9 1-16,9-18 16,0 1-16,8-1 15,-8-8-15,-9-1 16,-9-8-16,-8 0 16,0 0-1,-18 0-15,-8 9 16,-9 0-16,-9 17 15,9 17-15,-9 0 16,9 18-16,9 0 16,-1 8-16,18 9 15,9 0-15,17-9 16,9-17-16,17 0 16,9-17-1,-1-27-15,-25 10 16</inkml:trace>
  <inkml:trace contextRef="#ctx0" brushRef="#br0" timeOffset="72606.78">4003 6728 0,'0'-9'0,"0"9"15,9 0-15,8 0 16,1 0-16,-1 17 16,18 9-16,-1 9 15,-7 0 1,-1-1-16,-9 1 16,-8 8-16,-1-17 15,1 0-15,-9-9 16,0-8-16,0 0 15,0-9 1,0-9-16,-9-8 0,1-18 16,8-34-1,17-9-15,9 0 16,9 17-16,17 9 16,9 0-16,-18 35 15</inkml:trace>
  <inkml:trace contextRef="#ctx0" brushRef="#br0" timeOffset="72859.7">4351 6667 0,'0'0'0,"0"0"0,0 0 16,0 0-16,0 0 15,26 0 1,17-9-16,27 1 16,-1-18-16,9 0 15,-8 8-15,-18-8 16,17 0-16,1 9 16,-27 0-16,-26 8 15</inkml:trace>
  <inkml:trace contextRef="#ctx0" brushRef="#br0" timeOffset="73056.27">4811 6078 0,'0'0'0,"0"0"0,-9 9 15,-8-1-15,8 10 16,0 8-16,1 17 16,8 18-16,0 25 15,0 35 1,0-8-16,0-9 15,0 0-15,0-17 16,8-27-16,1-8 16,0-17-16,-1-18 15</inkml:trace>
  <inkml:trace contextRef="#ctx0" brushRef="#br0" timeOffset="73246.12">5071 6658 0,'0'0'0,"-8"18"0,-1-1 16,9 18-16,0-9 15,0 0-15,0 0 16,0-9-16,0-8 16,0-1-1,0 1-15,9-9 16,-9 0-16</inkml:trace>
  <inkml:trace contextRef="#ctx0" brushRef="#br0" timeOffset="73376.09">4967 6165 0,'0'0'0,"0"0"0,0 0 0,0 8 16,9 10-1,26 8-15,8 0 16,-26-18-16</inkml:trace>
  <inkml:trace contextRef="#ctx0" brushRef="#br0" timeOffset="73795.03">5323 6780 0,'0'-9'0,"0"9"0,0 0 0,0 0 16,0 0-16,0 0 15,0 0-15,9 0 16,8 9-16,18-9 16,0 0-16,8-9 15,1 0-15,-10 1 16,-8-1-16,0-17 15,0-9-15,-17 1 16,0-1-16,-9 0 16,-9 18-1,0 0-15,-8-1 16,-9 18-16,-17 18 16,8 16-16,0 10 15,9 8-15,9 0 16,-1 0-16,18 0 15,18-9-15,16-9 16,10-16 0,17-27-16,-35 9 15</inkml:trace>
  <inkml:trace contextRef="#ctx0" brushRef="#br0" timeOffset="74124.36">6218 6433 0,'0'0'0,"0"0"0,0 0 16,0 0-16,0 0 15,0 0-15,-9 0 16,0 0-16,1 9 16,-1 8-16,-9 0 15,1 18-15,8 0 16,9-1-1,0 1-15,9 8 16,0-8-16,8-9 16,1 0-16,-1 0 15,-8 0-15,-1-9 16,1-8-16,-9 0 16,0-1-16,-9 1 15,1 8-15,-10-8 16,18-9-1</inkml:trace>
  <inkml:trace contextRef="#ctx0" brushRef="#br0" timeOffset="75446.55">7511 6364 0,'0'0'0,"0"0"0,0 0 16,-8 9-16,-1 16 15,0 36-15,-17 8 16,9 9-16,0 0 16,8-17-16,18-9 15,-1-17-15,1-27 16</inkml:trace>
  <inkml:trace contextRef="#ctx0" brushRef="#br0" timeOffset="76005.92">7494 5991 0,'0'0'0,"0"0"0,0 0 0,-17 0 16,-18 0-16,0 0 16,9 0-16,-17 18 15,8-1-15,-8 9 16,-1 17 0,1 27-16,-9 16 15,17 27-15,0-1 16,18-8-16,17-8 15,0-1-15,17 0 16,1-17 0,16-9-16,1-25 15,17-1-15,18 0 16,8-17-16,9-17 16,26-18-16,-1-25 15,-7-10-15,-19-8 16,-7-8-16,-10-10 15,-8-16-15,-18-18 16,-17 0-16,-17-17 16,-18-9-1,-17 17-15,0 35 16,-17 18-16,-27 8 16,-8 26-16,-9 17 15,0 18-15,18 25 16,43 1-16</inkml:trace>
  <inkml:trace contextRef="#ctx0" brushRef="#br0" timeOffset="76462.48">6504 6442 0,'-9'0'0,"1"0"0,8 0 16,0 0-16,0 0 15,0 0-15,0 0 16,8 0-16</inkml:trace>
  <inkml:trace contextRef="#ctx0" brushRef="#br0" timeOffset="76589.92">6504 6832 0,'-9'-9'0,"9"9"0,0 0 15,0 0-15,0 0 16,0 0-16,0 0 16,9 0-16</inkml:trace>
  <inkml:trace contextRef="#ctx0" brushRef="#br0" timeOffset="79755.34">9135 6009 0,'-8'0'0,"-10"17"0,-8 35 0,-17 61 0,8 34 15,0 17-15,18-25 16,0-26-16,-1-9 16,1-27-16,17-25 15,0-17-15,0-18 16,0-8-16</inkml:trace>
  <inkml:trace contextRef="#ctx0" brushRef="#br0" timeOffset="79939.08">8910 6702 0,'0'0'0,"0"0"0,0 0 16,26 0-16,8 0 15,18-9-15,18 0 16,8-17 0,52-26-16,9 0 15,-61 18-15,-43 25 16</inkml:trace>
  <inkml:trace contextRef="#ctx0" brushRef="#br0" timeOffset="80172.97">9708 5974 0,'-8'0'0,"-1"0"15,0 0-15,1 17 16,-10 18-16,-8 34 16,0 27-16,0 42 15,-9 18-15,18-35 16,0-8-16,-1-18 15,18-8 1,18-18-16,25-8 16,-25-44-16</inkml:trace>
  <inkml:trace contextRef="#ctx0" brushRef="#br0" timeOffset="80622.34">9804 6719 0,'0'0'0,"0"0"0,0 0 16,0 0-16,0 0 0,0 0 15,0 0 1,17 0-16,1 9 15,-1-9-15,9 0 16,9-9-16,-9 0 16,0 1-16,0-1 15,-9-8-15,-8-9 16,0 0-16,-9 0 16,-9-9-1,-8 0-15,-1 1 16,-8 16-16,0 10 15,0 8-15,-17 17 16,-1 26 0,10 18-16,8 8 0,8 1 15,18-1 1,18 0-16,-1-17 16,0-17-16,44 8 15,26-26-15,-52-25 16</inkml:trace>
  <inkml:trace contextRef="#ctx0" brushRef="#br0" timeOffset="80989.27">10212 6520 0,'0'0'0,"0"0"15,0 0-15,0 0 16,0 8-16,9 10 16,8 8-16,1 8 15,8 10 1,-9-1-16,-8 0 16,-1-8-16,-8 0 15,-8 8-15,-1-17 16,0 0-16,1-9 15,-1 0-15,0-8 16,1-9-16,8 0 16,-9-9-1,9-8-15,0-9 16,17-17-16,9-18 16,26-8-16,9 8 15,-17 27-15</inkml:trace>
  <inkml:trace contextRef="#ctx0" brushRef="#br0" timeOffset="82838.81">10716 6459 0,'0'0'0,"0"0"15,0 0-15,0 0 16,0 17-16,0 9 15,0 18 1,-9 16-16,0 10 16,1-10-16,-1 1 15,0-9-15,1-9 16,-1-17-16,9 0 16,0-17-16,0-1 15,0-8-15,0-8 16,0-10-1,17-25-15,1-26 16,8 0-16,8-1 16,-7 27-16,-1 17 15,0 9-15,0 17 16,-9 0-16,0 17 16,1 18-1,-10 17-15,1 0 16,0 0-16,0-9 15,-9-17-15,0 0 16,0-9-16,0-8 16,0-1-16,0-8 15,0-8-15,17-18 16,0-26-16,18-17 16,0-1-1,-1 18-15,-7 18 16,-10 16-16,-8 10 15,-1 8-15,10 17 16,-1 9-16,-8 17 16,-1 9-1,1 0-15,-9 18 0,26 7 16,0-25 0</inkml:trace>
  <inkml:trace contextRef="#ctx0" brushRef="#br0" timeOffset="84890.82">11584 6442 0,'0'0'0,"0"0"0,-9 8 16,1 18-16,-10 26 15,1 26-15,0 0 16,-1 9 0,1 0-16,17-10 0,0-25 15,0-8 1,9-10-16,-1-16 15,1-10-15</inkml:trace>
  <inkml:trace contextRef="#ctx0" brushRef="#br0" timeOffset="85041.82">11506 6191 0,'0'0'0,"0"0"15,0 0-15,0 0 16,9 8-16,-1 10 16</inkml:trace>
  <inkml:trace contextRef="#ctx0" brushRef="#br0" timeOffset="85388.08">11749 6494 0,'0'0'0,"0"0"0,0 0 15,0 0-15,0 0 16,17 0-16,18 8 16,17 1-16,18-18 15,-1 1-15,18-1 16,9-8-16,-62 17 15</inkml:trace>
  <inkml:trace contextRef="#ctx0" brushRef="#br0" timeOffset="85622.79">12027 6156 0,'0'0'0,"0"0"0,-9 17 0,1 9 16,-1 26-16,-8 26 15,-1 26-15,10 17 16,8-17-16,0-8 16,8-10-16,10-17 15,-1-8-15,0-18 16,-8-17-16</inkml:trace>
  <inkml:trace contextRef="#ctx0" brushRef="#br0" timeOffset="85956.56">12479 6632 0,'0'0'0,"0"0"16,-9 0-16,0 18 15,1 8-15,-10 8 16,1 10-16,-1-1 16,10 0-16,8 0 15,8-8 1,1-18-16,-9-17 0</inkml:trace>
  <inkml:trace contextRef="#ctx0" brushRef="#br0" timeOffset="86093.9">12348 6217 0,'0'0'0,"0"0"0,0 0 15,0 0-15,0 0 16,18 17 0,-1 0-16,0 1 15</inkml:trace>
  <inkml:trace contextRef="#ctx0" brushRef="#br0" timeOffset="86571.68">12947 6684 0,'0'0'0,"0"-8"0,0 8 15,-8-9-15,-1 0 16,0 1-16,1-1 16,-1 9-16,0 0 15,-17 17 1,-8 1-16,-1 8 16,9 8-16,-9 1 15,18 0-15,-1-9 16,18 0-16,0-1 15,0 1-15,0-17 16,9 0-16,0-9 16,8-9-16,0 0 15,1-17 1,-1 1-16,-8 7 16,0 1-16,-1 0 15,1 8-15,0 9 16,-9 0-16,0 0 15,8 0-15,10 9 16,-1 8-16,18 0 16,26-8-1,25 0-15,-51-1 16</inkml:trace>
  <inkml:trace contextRef="#ctx0" brushRef="#br0" timeOffset="87557.03">13330 6728 0,'0'0'0,"0"0"0,0 0 16,0 0-16,0 0 16,0 17-16,0 0 15,0 9 1,0 9-16,-9 0 16,0-1-16,1-8 15,8 0-15,0-9 16,0-8-16,0 0 15,0-9-15,0-9 16,0 0-16,17-25 16,9-27-16,9-8 15,-1 0 1,10 17-16,-18 17 16,0 18-16,-9 17 15,1 0-15,-1 17 16,0 0-16,1 18 15,-1 0-15,1 17 16,16 17-16,-8-9 16,-8-34-1</inkml:trace>
  <inkml:trace contextRef="#ctx0" brushRef="#br0" timeOffset="99055.86">15527 6061 0,'0'0'0,"0"0"0,0 17 15,17 9-15,18 9 16,8-1-16,9 10 16,0-1-16,-8-8 15,-1-9 1,-17 0-16,0 0 0,-17-9 16,0 0-16,-1 0 15,-16 18 1,-10 0-16,-25 8 15,-18 0-15,0 1 16,-8-1-16,8 0 16,9 1-16,0-10 15,17-8-15,0 0 16,9 0 0,9 9-16,17-9 15,0 8-15,9-8 16,8 0-16,9-8 15,9-1-15,8-8 16,27-18-16,8-17 16,0 0-16,-9 0 15,-8 0-15,-17-9 16,-18 9-16,0 1 16,-18 7-1,1-8-15,-18 0 16,1-8-16,-18-1 15,-18 0-15,9 1 16,1 16-16,16 1 16,1 17-16,8 9 15</inkml:trace>
  <inkml:trace contextRef="#ctx0" brushRef="#br0" timeOffset="99757.13">16108 7291 0,'0'0'0,"0"0"16,0 0-16,0 0 15,0 0-15,0 0 16,0 0-16,0 0 15,0 0 1,0-9-16,18 0 16,-1-17-16,18-17 15,-9-9-15,0 0 16,0 17-16,-17 1 16,-1 16-16,1 1 15,0 8 1,-1 1-16,-8 8 0,0 0 15,0 0 1,0 8-16,0 10 16,0 16-16,0 1 15,9 8-15,0-8 16,8-9-16,1 0 16,-1-9-16,0-8 15,1 0-15,-10-9 16</inkml:trace>
  <inkml:trace contextRef="#ctx0" brushRef="#br0" timeOffset="99888.99">16325 6650 0,'0'0'0,"0"0"15,0 0-15,0 0 16,9 17-16,9 0 15,-1-8-15</inkml:trace>
  <inkml:trace contextRef="#ctx0" brushRef="#br0" timeOffset="101439.19">16794 6615 0,'0'0'0,"0"0"15,0 0-15,18 0 16,-1 0-16,9 9 15,9-1-15,8 1 16,18-9-16,-17 0 16,16 9-1,-8 8-15,-26-8 16</inkml:trace>
  <inkml:trace contextRef="#ctx0" brushRef="#br0" timeOffset="101620.38">16881 6840 0,'0'0'0,"0"0"0,0 0 15,0 0-15,0 0 16,0 0-16,9 0 16,8 9-16,18 0 15,34-9-15,-16 0 16</inkml:trace>
  <inkml:trace contextRef="#ctx0" brushRef="#br0" timeOffset="102268.9">17819 6017 0,'0'0'0,"0"0"0,0 0 0,0 0 0,0 0 15,9 0 1,8 9-16,27 17 15,16 9-15,1-1 16,-9 1-16,-8 0 16,-1-1-16,-17-8 15,0 9-15,-17 0 16,-9-1-16,-9 27 16,-26 8-16,-8 9 15,-18-9 1,-8 1-16,-1-10 15,1-16-15,17 8 16,0-1-16,0 1 16,17-8-16,17-18 15,10 0-15,8-9 16,0 0 0,17 1-16,18-1 15,17-8-15,9-9 16,17-18-16,-9-8 15,-8-8-15,-17-1 16,-10 0-16,-8 9 16,-17-8-16,0-10 15,-18 1-15,-8 0 16,-18 8-16,0 9 16,0 9-1,9 17-15,9 0 16,0 17-16,8-8 15,9 0-15</inkml:trace>
  <inkml:trace contextRef="#ctx0" brushRef="#br0" timeOffset="102702.63">18288 7360 0,'0'0'0,"-9"0"0,1 0 16,-1 0-16,9 0 15,0 0-15,0 0 16,0 0-16,0-9 15,17-8-15,1-9 16,-1-9-16,18-17 16,-9 0-1,0 18-15,-17-1 16,-1 18-16,1-1 16,-9 18-16,0 0 15,0 18-15,0 8 16,9 17-16,-1 0 15,10 9-15,-1-8 16,0-10-16,9-8 16,-8-9-1,17-8-15,-9-18 16,-9 9-16</inkml:trace>
  <inkml:trace contextRef="#ctx0" brushRef="#br0" timeOffset="102839.84">18540 6806 0,'0'0'0,"0"0"0,0 0 15,0 0-15,0 0 16,17 0-16,9 8 16,-17-8-16</inkml:trace>
  <inkml:trace contextRef="#ctx0" brushRef="#br0" timeOffset="103185.79">18436 6173 0,'0'0'0,"0"0"15,0 0 1,0 0-16,0 0 0,17 0 16,9 0-16,26 0 15,0 9 1,18-9-16,-1 0 15,9-9-15,-8 1 16,-9-1-16,-1-8 16,-16-1-16,-27 18 15</inkml:trace>
  <inkml:trace contextRef="#ctx0" brushRef="#br0" timeOffset="103402.65">18844 5957 0,'0'0'0,"0"-9"15,0 0 1,0 9-16,0 0 0,0 0 16,0 0-1,0 26-15,0 26 16,-9 26-16,0 26 15,1 0-15,-1 35 16,-17 225-16</inkml:trace>
  <inkml:trace contextRef="#ctx0" brushRef="#br0" timeOffset="105195.42">21049 5645 0,'0'0'16,"0"0"-16,0 0 0,0 0 15,0 0 1,0 0-16,0 0 16,0 0-16,-8 0 15,-10 17-15,-8 27 16,-17 16-16,-1 44 16,1 35-1,0 8-15,17 18 0,8 16 16,10-16-16,8 8 15,0-17 1,26-26-16,8-17 16,18-9-16,1-18 15,51-8-15,226 121 16</inkml:trace>
  <inkml:trace contextRef="#ctx0" brushRef="#br0" timeOffset="106352.56">21319 6754 0,'-9'0'0,"9"0"0,0 0 16,0 0-16,0 0 15,0-9-15,9 0 16,8-17-16,0-8 15,18-10-15,0-8 16,0 0 0,-9 0-16,0 0 15,0 9-15,-18 9 16,1 8-16,0 8 16,-9 1-16,0 8 15,0 9-15,0 0 16,0 0-1,0 18-15,0-1 16,8 18-16,10-1 16,-1 1-16,9-9 15,0 0-15,0-18 16,0-8-16,0-8 16,-8 8-1</inkml:trace>
  <inkml:trace contextRef="#ctx0" brushRef="#br0" timeOffset="106485.6">21640 5870 0,'0'0'0,"0"0"16,0 0-16,0 0 16,9 0-16,8 18 15,0-10 1</inkml:trace>
  <inkml:trace contextRef="#ctx0" brushRef="#br0" timeOffset="106989.24">22126 6295 0,'0'0'0,"0"0"0,0 0 16,0 0-16,18 0 15,8 0 1,8 0-16,10-9 16,-1 9-16,9 17 15,9 9-15,-35-17 16</inkml:trace>
  <inkml:trace contextRef="#ctx0" brushRef="#br0" timeOffset="107175.6">22161 6468 0,'0'0'0,"0"0"15,0 0-15,0 0 16,17 0-16,1 0 15,16 0-15,10 0 16,-1 8-16,27-8 16,-18 0-1</inkml:trace>
  <inkml:trace contextRef="#ctx0" brushRef="#br0" timeOffset="107585.63">22908 5983 0,'0'0'0,"0"0"0,0 0 0,0 0 16,0 0-1,0 0-15,-9 26 16,0 17-16,1 26 16,-1 18-16,-8 8 15,-1-8-15,10-1 16,8-34 0</inkml:trace>
  <inkml:trace contextRef="#ctx0" brushRef="#br0" timeOffset="107847.2">23220 6511 0,'0'0'0,"0"0"0,0 0 0,0 0 15,0 0-15,-8 17 16,-10 27-16,1 16 16,0-25-1</inkml:trace>
  <inkml:trace contextRef="#ctx0" brushRef="#br0" timeOffset="108320.73">23490 6043 0,'0'0'0,"0"0"16,0 0-16,0 0 16,0 0-16,8 0 15,10 0-15,-1 18 16,0-1-16,9 9 15,0 0-15,-8-9 16,-9 1-16,-1-1 16,1 9-1,-18 9-15,1-1 16,-10-8-16,1 0 16,-1 0-16,10-8 15,-1-1-15,0-9 16,1 1-16,8 0 15,0-1-15,0 1 16,0 0 0,17-1-16,9 1 15,0 0-15,-17-9 16</inkml:trace>
  <inkml:trace contextRef="#ctx0" brushRef="#br0" timeOffset="108502.18">24028 6442 0,'0'0'0,"0"0"0,0 0 16,-9 17-16,1 9 16,-18 26-16,-9 17 15,-9-8-15,1-9 16,26-35-16</inkml:trace>
  <inkml:trace contextRef="#ctx0" brushRef="#br0" timeOffset="109004.81">24315 6026 0,'0'0'0,"0"0"0,0 0 16,0 0-1,8 0-15,10 0 16,-1 0-16,0 9 16,9 8-16,0 0 15,-17 1-15,0-1 16,-18 0-16,0 9 16,1 9-1,-1-9-15,0 0 16,1-9-16,8 9 15,0-8-15,8-1 16,10 0-16,-1 9 16,-8-8-16,-1-10 15,1 1 1,0-1-16,-18 10 0,-17 8 16,-26 8-1,-9 1-15,9 17 16,26-17-16</inkml:trace>
  <inkml:trace contextRef="#ctx0" brushRef="#br0" timeOffset="109617.75">22118 7230 0,'0'0'0,"0"0"15,0 0-15,0 0 16,17 0-16,18 9 16,17-9-16,-9 0 15,18 17 1,-26-8-16</inkml:trace>
  <inkml:trace contextRef="#ctx0" brushRef="#br0" timeOffset="109787.81">22204 7464 0,'0'0'0,"0"0"0,0 0 15,18 0-15,-1 8 16,9-8-16,-8 9 16</inkml:trace>
  <inkml:trace contextRef="#ctx0" brushRef="#br0" timeOffset="110342.17">22769 7256 0,'0'0'0,"0"0"0,0 0 16,9 0-16,8 0 15,0 9-15,9-1 16,0 1 0,0 8-16,0 1 15,-8-1-15,-10 0 16,-8 18-16,-8-9 15,-1 0 1,0 0-16,1 0 16,-10 0-16,10-9 0,-1-8 15,0-1 1,1 10-16,8-10 16,0 1-16,0-9 15</inkml:trace>
  <inkml:trace contextRef="#ctx0" brushRef="#br0" timeOffset="110573.06">23264 7282 0,'0'0'0,"0"-9"0,0 9 0,0 0 15,0 0 1,0 0-16,-9 0 16,0 0-16,-17 0 15,0 18-15,0-1 16,-8 9-16,-1 8 15,0 1-15,18 0 16,17-9 0,0 0-16,17 8 15,9 10-15,-9-27 16</inkml:trace>
  <inkml:trace contextRef="#ctx0" brushRef="#br0" timeOffset="110799.93">23472 7620 0,'0'0'0,"0"0"16,0 0-16,0 17 0,9 0 15,0 1 1,-9 8-16,0 8 16,-18 18-16,1-8 15</inkml:trace>
  <inkml:trace contextRef="#ctx0" brushRef="#br0" timeOffset="111321.66">23785 7282 0,'0'0'0,"0"0"0,0 0 15,0 0 1,0 17-16,-9 1 15,9 16-15,0 1 16,0-9-16,0 0 16,9 0-16,0-9 15,-1-8-15,10-1 16,-1-16-16,0-1 16,1 0-1,-1-17-15,0 0 16,-8 9-16,0 0 15,-1-1-15,1 18 16,-9 0-16,9 0 16,-9 9-16,8 17 15,10 17-15,-1 18 16,-8 8-16,0-8 16,-1 0-1,-8-9-15,-8-9 16,-1-8-16,0-10 15,1-16-15,-10 0 16,-8-1-16,0-8 16,0-8-16,-9-1 15,18-8-15,8 17 16</inkml:trace>
  <inkml:trace contextRef="#ctx0" brushRef="#br0" timeOffset="111519.13">24280 7672 0,'0'0'0,"0"0"16,0 17-16,-9 0 15,0 18-15,-17 26 16,-8 16-16,-1 1 15,18-43-15</inkml:trace>
  <inkml:trace contextRef="#ctx0" brushRef="#br0" timeOffset="112070.32">24532 7386 0,'0'0'0,"-9"0"0,9 0 15,0 0 1,0 0-16,0 0 16,0 0-16,0 0 15,0 0-15,17 0 16,1 0-16,8 0 16,8 0-16,10 0 15,-18 0 1,0 0-16,-9 0 15,-8 0-15,0 0 16,-18 8-16,0 27 16,-17 0-16,0-1 15,0 1-15,-9-9 16,1 0-16,16 0 16,1-17-16,8-1 15,1 1-15,8 0 16,0-9-1,0 0-15,17 8 16,18 1-16,26 0 16,17-9-16,0 8 15,-9 1-15,-34 0 16</inkml:trace>
  <inkml:trace contextRef="#ctx0" brushRef="#br0" timeOffset="112455.4">25001 6009 0,'0'0'0,"0"0"0,0 0 15,0 0-15,0 0 16,17 0-16,0 8 16,27 27-1,25 26-15,9 34 16,9 52-16,0 26 15,-18 27-15,-25 7 16,-27 1-16,-17-8 16,-17-45-16,-18-7 15,-26-1-15,-17-17 16,35-70 0</inkml:trace>
  <inkml:trace contextRef="#ctx0" brushRef="#br0" timeOffset="130515.9">7121 8191 0,'0'0'0,"0"-8"0,0 8 15,0 0-15,8-9 16,1 9-16,8 0 15,9 0-15,9 0 16,9 9-16,-1-1 16,0 1-16,-16 8 15,-1 1 1,-18-1-16,1 0 16,-18 18-16,-17 8 15,0-17-15,0 0 16,-9 0-16,18 0 15,0-9-15,-1-8 16,10 0-16,8-1 16,0 10-16,0-1 15,17 0-15,0 1 16,18-1 0,0-8-16,0-1 15,-9 1-15,0 0 16,0-9-16,-18 0 15,1 0-15</inkml:trace>
  <inkml:trace contextRef="#ctx0" brushRef="#br0" timeOffset="131198.76">7485 7819 0,'0'0'0,"-8"0"0,-1 0 15,0 0-15,1 0 16,-1 0 0,-17 0-16,0 0 15,-18 0-15,1 9 16,-18 8-16,0 9 16,-8 26-16,0 0 15,8 8-15,17-8 16,1 35-1,-1 8-15,27-8 16,8 8-16,18 9 16,8 9-16,1-27 15,8-17-15,9-8 16,17 0-16,0-18 16,0 0-16,17-17 15,10-17-15,7-9 16,-7-9-16,-10-17 15,9-8 1,0-18-16,-17 0 16,-9-9-16,-8 1 15,-18-10-15,0 10 16,-18-18-16,-16-9 16,-10 0-16,1 18 15,0 9 1,8 8-16,-17 0 15,0 17-15,0 0 16,0 9-16,0 9 16,0 0-16,-9 17 15,0 8-15,27 1 16</inkml:trace>
  <inkml:trace contextRef="#ctx0" brushRef="#br0" timeOffset="132943.54">9222 7836 0,'0'0'0,"0"0"0,0 0 16,0 0-1,0 0-15,9 0 16,8 9-16,27-1 15,16 10-15,1 8 16,9 8-16,-10-8 16,-7 9-16,-10-9 15,-8 0-15,-9 0 16,-18-9 0,1 1-16,0-1 15,-18 18-15,-8-1 16,-18 18-16,-26 9 15,-17-1-15,0-8 16,-9 0-16,9 0 16,17-8-16,0-1 15,9-17 1,18 0-16,-1 0 16,17 0-16,1 0 15,8 0-15,9 0 16,18 0-16,8 0 15,17 0-15,18-9 16,17-8 0,18-9-16,-9-9 15,-18-17-15,-8 0 16,-18 9-16,-17-9 16,0 0-16,-17 0 15,0 0-15,-18 0 16,0-9-1,-17 9-15,-17 0 16,8 9-16,-8 0 16,8-1-16,0 18 15,18 0-15,8 0 16,9 9-16</inkml:trace>
  <inkml:trace contextRef="#ctx0" brushRef="#br0" timeOffset="133518.71">9813 9170 0,'0'0'0,"0"0"16,0 0-16,0 0 0,0 0 15,0 0 1,0 0-16,0 0 16,0 0-16,0-9 15,17-8-15,0-9 16,18-17-16,0-1 16,-9-8-16,0 18 15,-17-1-15,-1 18 16,1-1-1,0 10-15,-9 8 16,0 0-16,0 0 16,0 17-16,0 9 15,0 9-15,8-1 16,10 10-16,-1-1 16,0-8-16,10-9 15,-10-18 1,0 1-16,1 0 15,-10-18-15,1 9 16</inkml:trace>
  <inkml:trace contextRef="#ctx0" brushRef="#br0" timeOffset="133651.57">10195 8685 0,'0'0'0,"0"0"15,0 0-15,0 0 16,0 0-16,0 0 15,0 0-15,0 0 16</inkml:trace>
  <inkml:trace contextRef="#ctx0" brushRef="#br0" timeOffset="134200.56">10195 7637 0,'0'0'0,"-9"-9"15,0 1-15,9 8 16,-8 0-16,8 0 16,0 0-1,0 0-15,0 0 16,0 0-16,8 0 16,10 0-16,8 8 15,0 1-15,0 0 16,0 8-16,-9-8 15,-8-1-15,0 10 16,-1-1-16,-8 0 16,-8 1-1,-1-1-15,-8 0 16,-1 1-16,1-1 16,8-8-16,1-1 15,-1 1-15,9-1 16,0 1-16,0-9 15,0 0-15,0 9 16,9-1 0,17 1-16,8 0 15,10-1-15,17 1 16,-27 0-16</inkml:trace>
  <inkml:trace contextRef="#ctx0" brushRef="#br0" timeOffset="135204.34">10863 8235 0,'0'0'0,"0"0"16,0 0-16,0 0 15,18 0-15,-1 0 16,18 0-16,8 0 15,9 0-15,0 0 16,-8 0-16,-9 0 16,8 0-1,-17 0-15,18 0 16,-10 0-16,-16 0 16</inkml:trace>
  <inkml:trace contextRef="#ctx0" brushRef="#br0" timeOffset="135387.68">10907 8616 0,'0'0'0,"0"0"16,17 0-16,9 0 15,9 0-15,17 0 16,9-9-1,-26 9-15</inkml:trace>
  <inkml:trace contextRef="#ctx0" brushRef="#br0" timeOffset="138247.79">12270 7828 0,'0'0'0,"0"0"16,0 0-16,18 0 16,-1 0-16,18 0 15,-1 0 1,-8 8-16,0 9 15,1 1-15,-1-1 16,-18 9-16,1-9 16,-9 18-16,-17 8 15,-27 9-15,-8 0 16,-17 0-16,-18 9 16,9 0-16,8-1 15,1-8 1,-1 0-16,9-9 15,18 1-15,8-10 16,9-8-16,9 9 16,17 8-16,8 1 15,19-1-15,16 0 16,9-17-16,26 0 16,9-26-1,-9-9-15,0-17 16,-17 1-16,-9-10 15,-17 9-15,-9 0 16,-17 0-16,-9-17 16,-18-1-16,-8-8 15,-8 9-15,-10 8 16,-8 18-16,17 17 16,9 0-1,0 17-15,18 1 16</inkml:trace>
  <inkml:trace contextRef="#ctx0" brushRef="#br0" timeOffset="138731.43">12618 8997 0,'0'0'0,"0"0"0,0 0 16,0 0-16,0 0 15,0 0-15,0 0 16,0 0 0,17-9-16,0 0 15,1-17-15,8 0 16,0-8-16,0-1 16,0 0-16,-9 10 15,-8 7-15,0 1 16,-1 8-16,-8 9 15,0 0-15,0 0 16,0 18 0,9 8-16,8 8 15,1 1-15,-1-9 16,0 0-16,1-18 16,-1 10-16,0-10 15</inkml:trace>
  <inkml:trace contextRef="#ctx0" brushRef="#br0" timeOffset="138856.6">12869 8434 0,'0'0'0,"0"0"0,0 0 16,0 0-16,0 8 15,9 1-15</inkml:trace>
  <inkml:trace contextRef="#ctx0" brushRef="#br0" timeOffset="139601.84">13686 7940 0,'0'0'0,"0"0"0,0 0 16,0 0-16,17 0 15,0 17-15,18 1 16,0-1-16,8 9 16,1 9-1,-1-9-15,-8 0 16,-9 0-16,0 0 15,-17 8-15,-9 18 16,-18 9-16,-17-1 16,-25 10-16,-18-1 15,-1-8-15,1-9 16,0-9 0,9 9-16,17-9 15,-1 1-15,19-10 16,16 1-16,1-1 15,17-8-15,0 0 16,17 0 0,9 0-16,18 0 15,25 0-15,18-17 16,-9-18-16,0 1 16,-8-10-16,-9 1 15,-18-9-15,0 0 16,-16-17-16,-19-1 15,-16 1-15,-1 9 16,-17-10-16,-18 10 16,1-1-1,-9 0-15,17 18 16,0 0-16,18-1 16,8 18-16,9 0 15,0 0-15</inkml:trace>
  <inkml:trace contextRef="#ctx0" brushRef="#br0" timeOffset="140071.84">14267 9135 0,'0'0'0,"0"0"15,0 0-15,0 0 16,0 0-16,0 0 16,0 0-16,9 0 15,0 0-15,8-8 16,1-1-16,-1-8 15,18-9 1,-1 0-16,1-9 16,-9 0-16,0 18 15,-17 0-15,0-1 16,-1 10-16,1-1 16,0 9-16,-9 0 15,0 0-15,8 17 16,1 18-1,8 0-15,1-1 16,-1-8-16,0 0 16,10-8-16,-10-1 15,-8-17-15</inkml:trace>
  <inkml:trace contextRef="#ctx0" brushRef="#br0" timeOffset="140168.57">14710 8512 0,'0'0'0,"0"0"16,0 0-16,0 0 16,9 8-16</inkml:trace>
  <inkml:trace contextRef="#ctx0" brushRef="#br0" timeOffset="141914.14">15631 8442 0,'0'0'0,"0"0"0,0 0 16,0 0-16,0 0 16,26 0-16,9 0 15,17 0-15,17 0 16,-8-8-16,-18-1 15,1 9-15,-18 0 16,-18 9 0,1-1-16</inkml:trace>
  <inkml:trace contextRef="#ctx0" brushRef="#br0" timeOffset="142089.94">15674 8728 0,'0'0'0,"0"0"0,0 0 16,0 0-16,18 0 15,-1 0-15,18 9 16,8 8-16,9 9 16,-17-8-16</inkml:trace>
  <inkml:trace contextRef="#ctx0" brushRef="#br0" timeOffset="142514.47">16464 8183 0,'0'0'0,"0"0"16,0 0-16,0 0 16,9 0-16,8 0 15,18 0-15,26 0 16,8 0-16,1-9 16,-1 0-1,-8 9-15,-17 0 16,-1 0-16,-8 0 15,-18 9-15</inkml:trace>
  <inkml:trace contextRef="#ctx0" brushRef="#br0" timeOffset="142766.19">16890 8191 0,'0'0'0,"0"0"0,0 0 15,0 0-15,0 0 16,0 0-16,0 18 16,0 8-16,-9 26 15,1 17 1,-10 0-16,1 9 16,8 0-16,-8 0 15,8-9-15,0-17 16,9 0-16,9-9 15,-9-17-15</inkml:trace>
  <inkml:trace contextRef="#ctx0" brushRef="#br0" timeOffset="142952.31">16621 9014 0,'0'0'0,"0"0"0,0 0 16,0 0-16,0 0 15,0 0-15,0 0 16,17 0 0,18 9-16,52-1 15,52-8-15,34 9 16,209 34-16</inkml:trace>
  <inkml:trace contextRef="#ctx0" brushRef="#br0" timeOffset="164048.96">7034 10036 0,'0'0'0,"0"0"0,0 0 15,0 0-15,0 0 16,0 0-16,0 0 16,17 0-16,9 0 15,9 0 1,0 0-16,8 9 16,1 8-16,-10 0 15,-8 1-15,0 8 16,-17-9-16,0 9 15,-18 0-15,0 0 16,1-9-16,-10 9 16,-8-9-1,9-8-15,0 0 16,8-1-16,0 1 16,9 0-16,0-9 15,0 8-15,0 1 16,9 8-1,8 1-15,1-1 0,8 9 16,0-9 0,-9 1-16,-8-1 15,-1 0-15,1 1 16,0 8-16,-9-9 16,-9 9-16,0-9 15,-8 1-15,-26-1 16,-1 0-16,-17-8 15,1 0 1,-1-9-16,0-9 16,9-8-16,35 8 15</inkml:trace>
  <inkml:trace contextRef="#ctx0" brushRef="#br0" timeOffset="164562.01">7051 9655 0,'0'0'0,"0"0"0,-8 0 15,-1 0-15,0 0 16,0 0-16,-8 9 16,-9 8-16,-9 18 15,-8 8-15,-1 9 16,1 17 0,0 35-16,8 17 15,0 9-15,18 9 16,8-1-16,18-16 15,17-27-15,26 0 16,9-17-16,8-9 16,1-25-16,17-27 15,8-17-15,9-26 16,-8-17 0,-9-18-16,-9-17 15,-9-26-15,-34 0 16,-26-34-16,-18 8 15,-26 26-15,-26 0 16,-25 17-16,-36 9 16,-17 35-16,-35 43 15,-208 35-15</inkml:trace>
  <inkml:trace contextRef="#ctx0" brushRef="#br0" timeOffset="172643.37">8484 10408 0,'0'-8'0,"0"8"0,0 0 0,0 0 16,0-9-16,17 9 15,9-9-15,18 1 16,25-1-16,18 0 16,0-8-1,9-9-15,-1 0 16,-8 9-16,-26-1 15,-35 18-15</inkml:trace>
  <inkml:trace contextRef="#ctx0" brushRef="#br0" timeOffset="173043.36">8883 9932 0,'0'-9'0,"9"9"0,-9 0 15,0 0-15,0 0 16,0 0-16,-9 18 16,1 25-16,-10 35 15,-8 26-15,0 17 16,0 18-16,9-1 16,17-34-1,0 0-15,0-9 16,17-8-16,1-26 15,-1-18-15,0-8 16,9-9-16,-17-9 16</inkml:trace>
  <inkml:trace contextRef="#ctx0" brushRef="#br0" timeOffset="173594.91">9292 10504 0,'0'0'0,"0"0"15,0 0-15,0 0 16,0 0-16,0 0 16,0 0-16,17 17 15,0 18-15,9-1 16,9 1-16,-9 8 15,-8 9-15,8-9 16,-18 9-16,-8 0 16,-8 0-1,-10-8-15,10-10 16,-1-8-16,-8-8 16,8-10-16,-9 1 15,1 0-15,8-9 16,1-9-16,8 0 15,0-17-15,17-17 16,9-18 0,26-17-16,0 9 15,9 0-15,0 17 16,-18 17-16,-8 18 16,-26 17-16</inkml:trace>
  <inkml:trace contextRef="#ctx0" brushRef="#br0" timeOffset="174976.67">10351 9854 0,'0'0'0,"0"0"16,-9 0-16,1 17 15,-18 35-15,-18 61 16,-8 34-1,17 26-15,9-8 16,18-26-16,16-1 16,10-17-16,16-25 15,1-27-15,0-17 16,17-9-16,26-25 16,-43-10-16</inkml:trace>
  <inkml:trace contextRef="#ctx0" brushRef="#br0" timeOffset="175576.49">10811 10097 0,'0'0'0,"0"0"0,0 0 16,9 0-16,8 0 15,9 0-15,9 17 16,17 0-16,0 9 16,0 0-1,-8 0-15,-1 0 16,-17 0-16,-8 0 15,-10 9-15,-16-1 16,-10 10-16,-16 16 16,-19 10-16,-7 8 15,-10-18-15,9 1 16,9-18 0,0 0-16,17-8 15,1 0-15,16-1 16,1 10-16,17-10 15,0-8-15,17 0 16,9 0-16,35-8 16,9-10-16,8-16 15,-9-18 1,9-9-16,-17 9 16,-17-9-16,-18 9 15,-9 0-15,-8-8 16,-18-1-16,-17 0 15,0 9-15,-17 9 16,-1 0-16,-8 17 16,0 0-16,17 0 15,0 8 1,18 1-16,17 0 16</inkml:trace>
  <inkml:trace contextRef="#ctx0" brushRef="#br0" timeOffset="176047.8">11437 11240 0,'0'0'0,"0"0"0,0 0 0,0 0 16,0 0-16,0 0 16,0 0-16,0-9 15,8 0-15,10-16 16,8-10-16,0-8 15,0 8 1,0 0-16,-18 9 16,1 9-16,0 0 15,0 8-15,-9 9 16,0 0-16,0 0 16,0 9-16,8 17 15,1 8 1,8 1-16,1-9 15,-10 0-15,1-17 16,0-1-16,17 1 16,0 0-16</inkml:trace>
  <inkml:trace contextRef="#ctx0" brushRef="#br0" timeOffset="176172.11">11619 10660 0,'0'0'0,"0"0"0,0 0 16,0 0-16,0 8 16,9 1-16</inkml:trace>
  <inkml:trace contextRef="#ctx0" brushRef="#br0" timeOffset="176527.89">11853 10079 0,'0'0'0,"0"0"16,0 0-16,18 18 15,16 16-15,10 18 16,8 17-16,9-8 15,8 8-15,-8 18 16,-9-9-16,-17 0 16,-9-9-16,-17 0 15,-9 18-15,-9-9 16,-8-9 0,-10-8-16,1-9 15,0-17-15,9-9 16,0-9-16,-1-8 15,10-1-15,-1 1 16,9-9-16</inkml:trace>
  <inkml:trace contextRef="#ctx0" brushRef="#br0" timeOffset="176746.92">12609 10530 0,'0'0'0,"0"0"0,0 0 16,9 0-1,-1 0-15,10 0 16,8 8-16,8-8 16,1 0-16,8 0 15,-8 0-15,-17 9 16,-10-9-16</inkml:trace>
  <inkml:trace contextRef="#ctx0" brushRef="#br0" timeOffset="176963.77">12609 10807 0,'0'0'0,"0"0"0,0 0 0,0 0 0,0 0 15,0 0-15,17 0 16,18 0 0,8 0-16,9 0 15,9-9-15,26 9 16,0 9-16,-61-1 16</inkml:trace>
  <inkml:trace contextRef="#ctx0" brushRef="#br0" timeOffset="177378.37">13547 10434 0,'0'0'0,"0"0"0,0 0 15,0 0-15,0 0 16,0 0-16,-9 0 16,0 9-16,1 17 15,-10 17-15,1 9 16,8 9-16,9 0 16,0-10-1,9-7-15,8-10 16,9-8-16,9 0 15,0-17-15,0 0 16,-1-18-16,1 0 16,-9-17-16,0-8 15,-9-18-15,-8 0 16,-9 0-16,-9 17 16,-17 1-16,0-1 15,0 18 1,9 8-16,8 9 15</inkml:trace>
  <inkml:trace contextRef="#ctx0" brushRef="#br0" timeOffset="177715.56">14293 11153 0,'0'0'0,"0"0"0,-8 9 16,-10 17 0,10 0-16</inkml:trace>
  <inkml:trace contextRef="#ctx0" brushRef="#br0" timeOffset="178259.76">14771 10634 0,'0'0'0,"0"0"0,0 0 0,0 0 16,0 0-16,26 0 15,18 8-15,16 1 16,27-9-16,17-9 16,1-17-1,-10 0-15,1 9 16,-27 8-16,-43 1 15</inkml:trace>
  <inkml:trace contextRef="#ctx0" brushRef="#br0" timeOffset="178528.63">15283 10304 0,'0'0'0,"0"0"16,0 0-16,-8 18 16,-1 8-16,-17 17 15,0 35-15,-9 9 32,0 8-32,1-9 0,16 1 0,1-9 15,17-17 1,0-9-16,0-9 15,17-17-15,9 0 16,-17-9-16</inkml:trace>
  <inkml:trace contextRef="#ctx0" brushRef="#br0" timeOffset="178896.34">15596 10772 0,'0'0'0,"0"0"0,17 17 15,1 18-15,-1 0 16,1 8 0,8 18-16,-9-9 15,-8-9-15,-1 0 16,-16 1-16,-1-18 15,0-9-15,-8-8 16,8-1-16,-8 1 16,8-9-16,-8-9 15,8 1-15,9-10 16,9-16 0,17-27-16,26-17 15,9 9-15,8-1 16,-8 10-16,-26 25 15,-18 26-15</inkml:trace>
  <inkml:trace contextRef="#ctx0" brushRef="#br0" timeOffset="179392.01">16421 10737 0,'0'0'0,"0"0"0,0 0 16,0 0-16,-9 0 16,1 0-16,-10 0 15,-8 0-15,0 18 16,-17-1-16,-1 18 15,-8-1-15,9 10 16,8-1-16,9 0 16,9 1-1,17-18-15,0 0 16,0-9-16,8-8 16,18-1-1,9-16-15,9-18 16,8-9-16,-9-17 15,0 0-15,-8 0 16,-9 17-16,-17 9 16,0 9-16,-1 0 15,-8 17-15,0 0 16,0 8-16,0 18 16,0 35-16,18 8 15,-1 1-15,26-1 16,10-8-1,-19-35-15</inkml:trace>
  <inkml:trace contextRef="#ctx0" brushRef="#br0" timeOffset="179795.39">16925 10755 0,'0'0'0,"0"0"16,0 0-16,0 0 15,0 0-15,0 0 16,0 0-16,0 0 16,-9 0-16,0 17 15,-8 0-15,0 18 16,-1 0-16,1 17 16,8 0-1,9-9-15,0 0 16,17-17-16,1 0 15,-1 0-15,18 0 16,43 0-16,18 0 16,-62-17-16</inkml:trace>
  <inkml:trace contextRef="#ctx0" brushRef="#br0" timeOffset="180242.22">17098 10928 0,'0'0'0,"0"0"0,0 0 16,0 0-16,9 0 15,8 0-15,18 9 16,0-1-16,8-8 16,1-8-1,-10-1-15,-8 0 16,1-8-16,-10 8 16,-8-8-16,-1 0 15,1-1-15,-18 1 16,1 0-16,-10 8 15,-8 9-15,0 0 16,0 0-16,-9 17 16,1 9-1,8 9-15,8 0 16,18 17-16,0-9 16,18 0-16,16-8 15,10 0-15,-18-18 16</inkml:trace>
  <inkml:trace contextRef="#ctx0" brushRef="#br0" timeOffset="180542.27">17836 10270 0,'0'0'0,"0"0"15,0 26-15,0 26 16,-8 26-16,-1 26 16,0 0-16,-17 17 15,0-9 1,0-16-16,9-27 15,0-8-15,8-27 16,18-8-16,-1-8 16</inkml:trace>
  <inkml:trace contextRef="#ctx0" brushRef="#br0" timeOffset="180925.87">17871 11006 0,'0'0'0,"0"0"15,0 0-15,0 0 16,18 0-16,8 0 16,8 0-16,18-9 15,1 1 1,-1-10-16,-9-8 15,-8 9-15,-9-9 16,-9 9-16,-8-1 16,0 1-16,-18 0 15,0-1-15,1 10 16,-19 8-16,-7 0 16,-10 17-16,1 18 15,-1-1 1,10 10-16,16 8 15,1-9-15,17 0 16,0 1-16,26-10 16,17-8-16,-16-8 15</inkml:trace>
  <inkml:trace contextRef="#ctx0" brushRef="#br0" timeOffset="181309.71">18670 10616 0,'0'0'0,"0"0"16,-9 0-16,1 0 15,-1 0-15,-17 18 16,0-1-16,0 18 15,0-1-15,8 1 16,1 8-16,0-8 16,17-1-16,8 10 15,10-1 1,-10 0-16,1-17 16,0-8-16,0-1 15,-9-8-15,0 8 16,0-8-16,-9-1 15,-9 10-15,-8-1 16,0-8-16,-8 8 16,16-8-1,10-1-15</inkml:trace>
  <inkml:trace contextRef="#ctx0" brushRef="#br0" timeOffset="181676.6">19165 10712 0,'0'0'0,"0"0"0,0 0 16,0 0-16,0 0 16,-9 0-16,1 0 15,-10 8-15,-8 1 16,0 8-16,0 0 15,0 9 1,9 0-16,-1 0 16,18 9-16,0 0 15,9 8-15,0 0 16,8-17-16,-8 0 16,-1 0-16,1-8 15,0-10-15,-9 1 16,0 0-1,-9-1-15,-17 10 16,-43-1-16,-36 0 16,-51 18-16,-235 34 15</inkml:trace>
  <inkml:trace contextRef="#ctx0" brushRef="#br1" timeOffset="191976.54">21979 9153 0,'0'0'0,"0"0"0,0 0 15,0 0-15,0 0 16,0 0-16,0 0 15,0 0 1,0 0-16,0 0 16,-9 0-16,0 17 15,1 0-15,-10 18 16,1 0-16,-9-1 16,0 9-16,8 9 15,1 0 1,0 0-16,-9 18 0,0 8 15,-1-9 1,10 9-16,0-9 16,-9 9-16,8 9 15,1-9-15,0 0 16,-1 8-16,1 1 16,-1 17-16,18 8 15,-8-8-15,8 35 16,8 8-16,10-8 15,17 16 1,-1 19-16,10-27 16,8 17-16,17 10 15,-8-27-15,17-9 16,26-16-16,-8-36 16,-53-51-16</inkml:trace>
  <inkml:trace contextRef="#ctx0" brushRef="#br1" timeOffset="192640.7">26546 9473 0,'0'0'16,"0"0"-16,0 0 15,18 17-15,16 1 16,18 25-16,18 35 16,8 9-16,-8 8 15,8 17-15,-9 18 16,-8 18-16,0 16 15,-18 18-15,-8 8 16,-26 10 0,-1-27-16,-16 9 15,-1 8-15,-17 10 16,-18-1-16,-8 0 16,0-17-16,-9-18 15,1-8-15,-1-17 16,0-27-16,0-34 15,35-52 1</inkml:trace>
  <inkml:trace contextRef="#ctx0" brushRef="#br1" timeOffset="193608.42">22421 9516 0,'0'0'0,"0"0"16,0 0-16,0 0 16,0 0-1,0 9-15,0 8 16,0 18-16,0 8 16,0 18-16,0-9 15,0-35-15</inkml:trace>
  <inkml:trace contextRef="#ctx0" brushRef="#br1" timeOffset="193941.14">22439 9490 0,'0'-8'0,"0"8"0,0 0 15,0-9-15,9 0 16,8 1-16,0-1 15,1 0-15,8 1 16,8-1 0,1-8-16,0-1 15,-9 10-15,0 8 16,-9 0-16,1 0 16,-10 0-16,1 8 15,0 10-15,-1 8 16,1 8-16,0 18 15,-9 0 1,0-8-16,0-1 16,0-8-16,0-1 15,0-8-15,0-17 16</inkml:trace>
  <inkml:trace contextRef="#ctx0" brushRef="#br1" timeOffset="194090.92">22448 9863 0,'0'0'0,"0"0"16,0 0-16,0 0 15,17 0-15,26 0 16,18 0-16,9 8 16,-44 1-16</inkml:trace>
  <inkml:trace contextRef="#ctx0" brushRef="#br1" timeOffset="194442.75">23411 9975 0,'0'0'0,"0"0"15,0 0-15,0 0 0,-8 9 16,-10 17-1,-8 26-15,-8 17 16,-1 1-16,0-10 16,18-25-16,8-9 15,9-18-15,0 1 16</inkml:trace>
  <inkml:trace contextRef="#ctx0" brushRef="#br1" timeOffset="194626.37">23290 10045 0,'0'0'0,"0"0"0,0 0 0,0 0 16,0 0-16,17 0 15,9 17-15,9 18 16,8 8 0,-8-8-16,0 8 15,-9 0-15,0-17 16,0 0-16,-17-17 15</inkml:trace>
  <inkml:trace contextRef="#ctx0" brushRef="#br1" timeOffset="194807.23">23220 10374 0,'0'0'0,"0"0"0,0 0 0,0 0 15,9 0-15,8 0 16,27 8-16,25 1 16,27 8-1,-53-8-15</inkml:trace>
  <inkml:trace contextRef="#ctx0" brushRef="#br1" timeOffset="195206.63">24410 10599 0,'0'0'0,"0"0"16,0 0-16,0 0 15,0 0-15,0 0 16,-9 17-16,1 9 15,-10 9 1,-8 17-16,-8 0 16,-1 0-16,0-9 15,9 9-15,9-9 16,17-25-16</inkml:trace>
  <inkml:trace contextRef="#ctx0" brushRef="#br1" timeOffset="195375.52">24115 10729 0,'0'0'0,"0"0"15,0 0-15,0 0 16,17 17-16,9 18 16,18 8-16,16 26 15,19 18 1,-10-9-16,-43-43 15</inkml:trace>
  <inkml:trace contextRef="#ctx0" brushRef="#br1" timeOffset="195810.12">25218 11430 0,'0'0'0,"0"0"0,0 0 16,0 0-16,0 0 16,17 0-1,0 0-15</inkml:trace>
  <inkml:trace contextRef="#ctx0" brushRef="#br1" timeOffset="195944.81">25496 11647 0,'0'0'0,"0"0"0,0 0 0,0 0 15,0 9 1,8-1-16</inkml:trace>
  <inkml:trace contextRef="#ctx0" brushRef="#br1" timeOffset="196104.06">26034 11907 0,'0'0'0,"0"0"0,0 0 16,0 0-16,0 0 16,0 26-16,9 0 15</inkml:trace>
  <inkml:trace contextRef="#ctx0" brushRef="#br2" timeOffset="200722.54">26737 12262 0,'0'0'0,"0"0"0,0 0 16,0 0-16,0 0 15,0 0-15,0 0 16,0 0-16,0 0 15,0 0 1,0-9-16,-8 0 0,-1 1 16,0-1-16,1-8 15,-1-1 1,0-7-16,-17-1 16,0-18-16,-9 10 15,9-1-15,0-8 16,-8-1-16,-10 1 15,1 0 1,-1-1-16,10 10 16,-19-18-16,-7-9 15,8 9-15,8 0 16,1-8-16,-9-1 16,8 0-16,-8 9 15,9-8-15,-9-9 16,-9-1-16,9 10 15,-9-1-15,0 0 16,0 1-16,9-10 16,-9-8-1,-8 9-15,-1 0 16,10 8-16,-10-8 16,1 8-16,8 1 15,-17-18-15,0 9 16,0 8-16,-1-8 15,1 8 1,9 9-16,-18-17 16,-9 8-16,18 0 15,-9 1-15,1 8 16,7 9-16,-7-9 16,-10 0-16,9 0 15,0 0-15,1 0 16,-10 0-16,9 9 15,0 8 1,0 0-16,9 1 16,9-1-16,-9 9 15,0-9-15,8 9 16,1 9-16,17 0 16,-9-1-16,0 10 15,9-1-15,0 9 16,0 0-16,0 0 15,-1 9 1,1-1-16,18 1 16,-1 8-16,0 1 15,18-1-15,-9 0 16,8 1-16,1-1 16,-9 9-16,9 9 15,-1 8-15,1 0 16,17 1-1,0-1-15,0 0 16,8 0-16,10-8 16,-1 8-16,1 9 15,16 9-15,1 0 16,0-1-16,0 1 16,-1-9-16,1 0 15,8 0 1,10 8-16,-1 1 15,0 0-15,0-9 16,0 0-16,9-9 16,-9 9-16,9-9 15,-1 9-15,10 0 16,-1 0-16,-8 9 16,9-9-1,-10 0-15,1-1 16,0-7-16,8-1 15,1 0-15,-9 9 16,-1 0-16,19 0 16,-1 0-16,-9 0 15,9 0-15,-8 0 16,-1-9 0,9 1-16,1 16 15,-19 1-15,10-9 16,-1 9-16,-8-9 15,0 0 1,8-1-16,1 1 16,-1 0-16,1 0 15,-1 0-15,1 0 16,-9-8-16,-1-10 16,1 10-16,9-1 15,8 0-15,-17 0 16,-1 1-16,18 8 15,1-9-15,-10 0 16,1-8-16,-1 0 16,1-1-1,-10-8-15,1 0 16,-9 0-16,18 0 16,-10-8-16,1-10 15,0 1-15,-18 0 16,1-1-16,-1 1 15,1-1-15,-10-8 16,10 0 0,-9-8-16,8-1 15,0 1-15,-17-1 16,1-8-16,-1 8 16,0-8-16,-9-1 15,-8 1-15,-1 0 16,10-9-16,-10-9 15,1 0 1,-9-8-16,-9-9 16,-17-9-16,0-8 15,-26-26-15,0 17 16,9 9-16,-1-1 16,18 44-16</inkml:trace>
  <inkml:trace contextRef="#ctx0" brushRef="#br2" timeOffset="201244.34">27875 11404 0,'0'0'0,"0"0"0,0 0 15,0 0-15,17 0 16,9 0 0,18 9-16,25-9 15,-17 0-15,18-9 16,-18 9-16</inkml:trace>
  <inkml:trace contextRef="#ctx0" brushRef="#br2" timeOffset="201455.25">28014 11733 0,'0'0'0,"0"0"0,0 0 16,0 0-16,8 0 16,10 0-16,8 0 15,17 0 1,18 0-16,-17 9 16</inkml:trace>
  <inkml:trace contextRef="#ctx0" brushRef="#br2" timeOffset="201839.43">28656 11526 0,'0'0'0,"0"0"15,0 0-15,18 0 16,17 0-16,17 0 16,17-9-16,9 0 15,9 1-15,26-27 16,-9 9-16,-69 17 16</inkml:trace>
  <inkml:trace contextRef="#ctx0" brushRef="#br2" timeOffset="202157.11">29177 11179 0,'0'0'0,"0"0"0,0 0 16,0 0-16,-8 9 16,-1 8-16,-17 18 15,-9 17-15,-8 8 16,-1 18-16,10 0 16,8 0-16,8-17 15,18-18-15,0 0 16,9 1-1,8-10-15,9-16 16,-8-10-16,-1-8 16</inkml:trace>
  <inkml:trace contextRef="#ctx0" brushRef="#br2" timeOffset="202541.18">29368 11526 0,'0'0'0,"0"0"0,0 0 16,9 0-16,9 17 16,8 0-1,0 18-15,0 0 16,-9-1-16,0 1 15,-8 8-15,0-8 16,-9-1-16,0-8 16,0 0-16,0-8 15,0-10 1,0 1-16,0 0 16,0-1-16,0-8 15,0 0-15,0-8 16,17-27-16,18-8 15,26-27-15,-1 1 16,1 9-16,-35 34 16</inkml:trace>
  <inkml:trace contextRef="#ctx0" brushRef="#br2" timeOffset="203763.05">29533 11777 0,'0'0'0,"0"0"0,0 0 16,0 0-16,0 0 15,0 0-15,0 0 16,0 0-16,0 0 16,0 0-16,0 0 15,0 8 1,0 10-16,0-1 16,0 0-16,0 9 15,-8 0-15,8 0 16,0 9-16,0-9 15,0-9-15</inkml:trace>
  <inkml:trace contextRef="#ctx0" brushRef="#br2" timeOffset="205893.33">30341 11309 0,'0'0'0,"0"0"15,0-9-15,0 1 16,0-1-16,0 9 15,0 0-15,0 0 16,-9 0-16,1 0 16,-10 9-16,-16 17 15,-27 43 1,0 44-16,9 17 16,17-1-16,9-7 15,26-18-15,9-18 16,8-8-16,18-9 15,26 1-15,-18-36 16</inkml:trace>
  <inkml:trace contextRef="#ctx0" brushRef="#br2" timeOffset="206743.8">30576 11569 0,'0'0'0,"0"0"16,0 0-16,0 0 15,0 0-15,0 0 16,0 9-16,0 17 16,-9 26-1,-9 17-15,1 0 16,8 9-16,1-9 16,-10-17-16,18-8 15,0-18-15,0-9 16,0-8-16,0-1 15,0-8-15,0-8 16,0-1 0,0-26-16,18-17 15,-1-8-15,0-1 16,1 9-16,-9 17 16,-1 1-16,1 16 15,0 1-15,-1 8 16,-8 1-16,0-1 15,0 1 1,0 8-16,0 0 16,0 0-16,0 0 15,0 0-15,9 17 16,8 0-16,1 18 16,-1-1-16,0 10 15,1-10-15,-10-8 16,1-17-16,0 0 15,8-1 1,1-8-16,-1-8 16,18-18-16,-1-18 15,-8-8-15,1 9 16,-1 8-16,-9 10 16,-8 7-16,-1 1 15,1 17-15,-9 0 16,0 0-1,9 17-15,-1 9 16,-16 43-16,8 18 16,0 8-16,0-17 15,0-8-15,0-18 16,0-18-16,0-8 16,0-9-16,0-8 15,0 0 1,0-9-16</inkml:trace>
  <inkml:trace contextRef="#ctx0" brushRef="#br2" timeOffset="206987.13">31279 11439 0,'0'0'0,"0"0"15,0 0-15,17 26 16,18 17-16,8 18 16,1 17-16,-9 8 15,-18 36-15,-17-1 16,-35 26 0,-43 26-16,-35-25 15,61-79 1</inkml:trace>
  <inkml:trace contextRef="#ctx0" brushRef="#br2" timeOffset="207504.92">27953 13050 0,'0'0'0,"0"0"0,0 0 16,0 0-16,0 0 15,17 0-15,18 0 16,17 0-16,0-9 16,0 9-16,27 0 15,-10 9-15,-34 0 16,-27-1-1</inkml:trace>
  <inkml:trace contextRef="#ctx0" brushRef="#br2" timeOffset="207688.75">27831 13344 0,'0'0'0,"0"0"15,0 0-15,0 0 16,0 0-1,18 0-15,17-8 16,25-1-16,10 0 16,17-8-16,43-9 15,-61 9-15</inkml:trace>
  <inkml:trace contextRef="#ctx0" brushRef="#br2" timeOffset="207990.18">28622 12842 0,'0'0'0,"0"0"0,0 0 16,0 0-16,0 0 16,26 0-16,17-9 15,35 1-15,9-1 16,17 0 0,1-8-16,-10 8 0,-8 1 15,-18-1 1,-43 9-16</inkml:trace>
  <inkml:trace contextRef="#ctx0" brushRef="#br2" timeOffset="208721.6">28769 12911 0,'0'0'0,"0"0"15,0 0-15,0 0 16,0 0 0,0 9-16,0 0 15,9 8-15,0 0 16,8 1-16,18-1 15,8 9-15,9 0 16,-8 0-16,-1-9 16,1 1-1,-1-10-15,-17 1 16,0-1-16,-9 1 16,-8 0-16,0-1 15,-9 1-15,-9 8 16,0 1-16,-8-1 15,-9 18-15,-17-1 16,-1 1 0,-8 0-16,0-9 15,0 0-15,17 0 16,0-9-16,1-8 16,16-1-16,1 1 15,0 0-15,8-1 16,0-8-16,9 0 15,0 0 1,0 0-16,0 0 16,0 0-16,0 0 15,0 0-15,0 0 16,0 0-16,0 0 16,18 0-16,16 9 15,27 0 1,26-1-16,0-8 0,-9 0 15,-9 0 1,-8 9-16,-9-9 16,-8 9-16,-18-9 15,-9 0-15,-8 0 16,8 0-16,-8 0 16,0 0-16</inkml:trace>
  <inkml:trace contextRef="#ctx0" brushRef="#br2" timeOffset="209789.9">30523 13145 0,'0'0'15,"0"0"-15,0 0 0,0 0 16,0-9-16,0 1 16,-8-1-16,-1-8 15,0 8 1,-8-8-16,-9 8 16,0 1-16,-9 8 15,0 0-15,-8 17 16,0 0-16,-1 9 15,-8 17-15,0 1 16,17-1-16,0 9 16,18-9-1,8-8-15,9-9 16,9 0-16,8-17 16,1-1-16,17-8 15,17-8-15,0-18 16,0 0-16,-9-9 15,1 0-15,-18 1 16,-9 16 0,-8 1-16,0 8 15,-1 1-15,1 8 16,-9 0-16,0 0 16,0 8-16,0 27 15,0 17-15,0 9 16,0-1-16,9 1 15,-1 0 1,10-18-16,16 9 16,1-18-16</inkml:trace>
  <inkml:trace contextRef="#ctx0" brushRef="#br2" timeOffset="210421.31">30602 13968 0,'0'0'0,"0"0"16,0 0-16,0 0 15,0 0-15,0 0 16,0-9-16,8 1 16,10-10-1,8-8-15,8-17 16,1 0-16,0-1 15,-9 10-15,0-1 16,-17 18 0,-1-1-16,1 10 15,-9 8-15,0 0 16,0 0-16,0 0 16,0 17-16,0 9 15,0 9-15,9-1 16,8 10-16,0-18 15,1 0-15,-9-18 16,8 10-16,-8-10 16</inkml:trace>
  <inkml:trace contextRef="#ctx0" brushRef="#br2" timeOffset="210562.9">30940 13379 0,'0'0'0,"0"0"15,0 0-15,0 0 16,0 0-16,0 0 16,0 0-16,9 9 15,0 8 1</inkml:trace>
  <inkml:trace contextRef="#ctx0" brushRef="#br2" timeOffset="211038.08">31018 14020 0,'0'0'0,"0"0"0,0 0 15,0 0-15,0 0 16,0 0 0,0 0-16,0 0 15,0 0-15,0 0 16,0-9-16,9 1 16,8-1-16,1-17 15,8 0-15,0-9 16,0 1-16,0-1 15,-17 18 1,-1-1-16,1 1 16,0 8-1,-1 9-15,-8 0 0,0 0 16,0 0-16,0 0 16,0 18-1,9-1-15,0 18 0,8-1 16,1 10-16,-1-18 15,0 0 1,-8-9-16,0-17 16</inkml:trace>
  <inkml:trace contextRef="#ctx0" brushRef="#br2" timeOffset="211186.3">31366 13414 0,'0'0'0,"0"0"0,0 0 16,0 0-16,0 8 15,0 1-15</inkml:trace>
  <inkml:trace contextRef="#ctx0" brushRef="#br2" timeOffset="-213925.86">28622 14158 0,'0'0'0,"0"0"0,0 0 0,0 0 15,0 9-15,0 0 16,0-9-16,0 0 15,17-9-15,18-8 16,8-9-16,1-9 16,-18 9-16,0 9 15,-9 0-15,-8 8 16,-1 9 0,-8 0-16,0 9 15,9 17-15,0 25 16,-9 19-16,0-10 15,0-8-15,9-17 16,-1-9-16,10-17 16,-1-1-16,9-16 15,-9 8 1</inkml:trace>
  <inkml:trace contextRef="#ctx0" brushRef="#br2" timeOffset="-213792.6">29004 13691 0,'0'0'0,"0"0"0,0 0 0,0 0 16,0 17-16,0 0 15,17 9 1,0 0-16,-8-8 16</inkml:trace>
  <inkml:trace contextRef="#ctx0" brushRef="#br2" timeOffset="-213523.08">29030 13968 0,'0'0'0,"0"0"0,0 0 16,0 0-16,0 0 15,17 0-15,9 9 16,9-1 0,17 1-16,9 0 15,0-9-15,-18 0 16,-17 0-16,0 0 16,-17 8-16,0-8 15</inkml:trace>
  <inkml:trace contextRef="#ctx0" brushRef="#br2" timeOffset="-213357.01">29099 14167 0,'0'0'0,"0"0"0,0 0 15,0 0-15,0 0 16,0 0-16,0 0 16,18 0-16,8-9 15,26 1-15,9-1 16,-1-8-1,-25 17-15</inkml:trace>
  <inkml:trace contextRef="#ctx0" brushRef="#br2" timeOffset="-212689.56">29933 14011 0,'0'0'0,"0"0"15,-9 0-15,1 0 16,-1 0-16,-8 9 15,-1 8-15,-8 9 16,0 9 0,0 8-16,9 0 0,8 1 15,9-1 1,17-8-16,1-9 16,16-9-16,1-8 15,0-9-15,8-9 16,-8-8-16,8-27 15,-17 10-15,-17-10 16,-9 1-16,-9 8 16,-17 9-1,18 18-15</inkml:trace>
  <inkml:trace contextRef="#ctx0" brushRef="#br2" timeOffset="-212037.88">28986 12366 0,'0'0'0,"-8"0"0,8 0 16,-9 0-16,0 17 16,1 9-16,-18 9 15,0-1-15,8 10 16,1-18-16,-1 0 15,10-9 1,8-8-16,0-1 16,0-8-16,0 0 15,8-8-15,10-18 16,17-18-16,-1 10 16,1-1-16,-9 18 15,0-1-15,-17 18 16,-1 0-1,1 18-15,0-1 16,0 9-16,-1 9 16,1-9-16,0 0 15,-1-9-15,1-8 16,-9-1-16,0-8 16</inkml:trace>
  <inkml:trace contextRef="#ctx0" brushRef="#br2" timeOffset="-211854.55">29351 12470 0,'0'0'0,"0"0"0,0 0 15,0 0-15,17 0 16,1 8-16,8 10 15,-9-10-15</inkml:trace>
  <inkml:trace contextRef="#ctx0" brushRef="#br2" timeOffset="-211673.02">29733 12288 0,'0'0'0,"0"0"0,0 0 0,0 0 15,0 0-15,-8 26 16,-1 17-16,0 35 16,0 9-16,-17 34 15,-43 234 1</inkml:trace>
  <inkml:trace contextRef="#ctx0" brushRef="#br0" timeOffset="-204921.25">2362 11803 0,'0'0'0,"-9"0"16,9 0-16,0 0 15,0 0-15,0 0 16,0 0-16,0 8 16,9 10-1,8-1-15,1-8 16,16-1-16,1 1 16,0-9-16,0-9 15,-1 1-15,-8-10 16,0 1-16,1-9 15,-1 9-15,-18-1 16,1 1 0,-9 0-16,0-1 15,-9 10-15,1-1 16,-1 1-16,0 8 16,-8 0-16,-1 0 15,1 8-15,0 9 16,-1 1-16,10 16 15,8 18-15,0 0 16,0 9 0,17-18-16,0 1 15,27-1-15,-1-17 16,-17-9-16</inkml:trace>
  <inkml:trace contextRef="#ctx0" brushRef="#br0" timeOffset="-204760.45">3109 11924 0,'0'0'0,"0"0"16,0 0-16,0 9 16,8 8-16,19 26 15,-1-8 1</inkml:trace>
  <inkml:trace contextRef="#ctx0" brushRef="#br0" timeOffset="-204157.54">3890 11803 0,'0'0'0,"0"0"0,0 0 0,0 0 15,0 0-15,0 0 16,0 0 0,0 0-16,-8 0 15,-1-9-15,-8 0 16,-9 1-16,-1-1 15,1-8-15,-8 17 16,-1 0-16,0 0 16,18 8-16,-9 10 15,8-1 1,1 9-16,0 0 16,17 0-16,0 0 15,0-17-15,0-1 16,0-8-16,17 9 15,9-9-15,-9 0 16,1 17-16,17 9 16,-1 26-16,-8 9 15,0 34 1,-17 9-16,-9-17 16,-9-9-16,-8-18 15,0-16-15,-9-1 16,0-17-16,0-9 15,-9-8-15,0 0 16,0-1-16,1-16 16,-1-1-16,18-8 15,8-18 1,18 0-16,8-17 16,-8 18-16</inkml:trace>
  <inkml:trace contextRef="#ctx0" brushRef="#br0" timeOffset="-203854.04">4047 12244 0,'0'0'0,"0"0"0,0 0 16,0 0-16,8 9 15,1 0 1</inkml:trace>
  <inkml:trace contextRef="#ctx0" brushRef="#br0" timeOffset="-203393.79">4785 12063 0,'0'0'0,"0"0"0,0 0 15,8 0 1,18 0-16,35 8 15,17 1-15,9-9 16,0-9-16,-9 1 16,9-10-16,-26-8 15,-9 0-15,0 0 16,-8-8 0,-18 8-16,-9 17 15</inkml:trace>
  <inkml:trace contextRef="#ctx0" brushRef="#br0" timeOffset="-203136.08">5427 11569 0,'0'0'0,"0"0"0,0 0 16,0 0 0,0 0-16,0 9 15,-8 25-15,-18 36 16,-9 42-16,-9 9 15,10 1-15,-1 16 16,9-8-16,9-35 16,17-8-16,0-26 15,17-18-15,0-17 16,1-9 0,34-8-16,17-9 15,-25 0-15</inkml:trace>
  <inkml:trace contextRef="#ctx0" brushRef="#br0" timeOffset="-202794.22">5670 12167 0,'0'0'0,"0"0"16,0 0-16,0 0 15,0 0-15,0 0 16,18 17-16,-1 0 15,18 18-15,0 17 16,-9 8-16,0-16 16,-18-1-1,1 0-15,-9-17 16,-9 0-16,1-8 16,-1-1-16,0 0 15,1-8-15,-1 0 16,0-1-16,1-8 15,-1-8-15,0-1 16,9-26-16,9-17 16,17-8-1,17-18-15,18 17 16,-17 35-16</inkml:trace>
  <inkml:trace contextRef="#ctx0" brushRef="#br0" timeOffset="-201987.26">7008 11785 0,'0'0'0,"0"0"0,0 0 16,0 0-16,0 0 16,0 0-16,0 0 15,0 0 1,8 9-16,-8-9 16,9 9-16,-9-9 15,0 0-15,9 8 16,-9-8-16,0 0 15</inkml:trace>
  <inkml:trace contextRef="#ctx0" brushRef="#br0" timeOffset="-197923.03">6652 11534 0,'0'0'0,"0"0"16,0 0-16,0 0 15,-9 0-15,0 18 16,-17 16-16,0 18 16,-17 26-16,-1 35 15,1 17-15,8 0 16,18-1-1,0 1-15,17-17 16,17-35-16,0 0 16,18-9-16,8-17 15,1-26-15,-27-17 16</inkml:trace>
  <inkml:trace contextRef="#ctx0" brushRef="#br0" timeOffset="-197219.7">7260 11725 0,'0'0'0,"0"0"16,0 0-16,0 0 15,0 0-15,8 8 16,10 1-16,-1 0 15,0-1-15,-8 1 16,0 0-16,-1-1 16,1 1-16,-9 8 15,-9 1-15,-8 16 16,-9 18 0,-17 0-16,-1 0 15,-8 0-15,0-8 16,0-1-16,17-9 15,0 10-15,1-1 16,-1 0-16,18-8 16,-1 0-16,10-9 15,8 0 1,0 0-16,17-9 16,0 0-16,18 1 15,8-10-15,10 1 16,-1-9-16,-9-9 15,0 1-15,-8-1 16,-9 0-16,-8-8 16,-10-9-16,1 0 15,-9 0 1,-9 0-16,-8-9 16,-9 9-16,0 9 15,-18 0-15,10 17 16,8 0-16,17 8 15,9-8-15,0 0 16,0 0 0</inkml:trace>
  <inkml:trace contextRef="#ctx0" brushRef="#br0" timeOffset="-196842.91">7920 12244 0,'0'0'0,"0"0"0,0 0 16,0 0-16,-9 0 15,0 9-15,1 8 16,-19 27-16,1-1 16,0 0-1,0 9-15,0-8 16,9-1-16,0-8 15,8-18-15,0-8 16,9-1-16</inkml:trace>
  <inkml:trace contextRef="#ctx0" brushRef="#br0" timeOffset="-196659.89">7676 12279 0,'0'0'0,"0"0"0,0 0 15,9 9-15,8 25 16,1 18-16,17 0 16,-1 9-16,1-18 15,8 1-15,-8-18 16,-9-18-16,-8 1 16</inkml:trace>
  <inkml:trace contextRef="#ctx0" brushRef="#br0" timeOffset="-196242.27">8041 11656 0,'0'0'0,"0"0"0,0 0 15,0 0-15,0 0 16,0 0-16,18 17 15,-1 0-15,9 9 16,9 9-16,17 25 16,0 10-1,-9-1-15,1 9 16,-10 9-16,-7 8 16,-19 26-16,-25 9 15,-18 26-15,-34 17 16,-18-26-16,52-86 15</inkml:trace>
  <inkml:trace contextRef="#ctx0" brushRef="#br0" timeOffset="-195526.91">8814 12210 0,'0'0'0,"0"0"16,0 0-16,0 0 15,0 0 1,0 0-16,9 0 15,8 0-15,0 0 16,9 0-16,9 0 16,9 0-16,-1 0 15,0 0-15,1 0 16,-9 8 0,-9-8-16,-9 9 0</inkml:trace>
  <inkml:trace contextRef="#ctx0" brushRef="#br0" timeOffset="-195324.8">8849 12530 0,'0'0'0,"0"0"0,0 0 15,0 0-15,0 0 16,17 0-16,9 0 15,18 9-15,16 0 16,10 8-16,-9 0 16,-27-8-16</inkml:trace>
  <inkml:trace contextRef="#ctx0" brushRef="#br0" timeOffset="-192542.16">10169 12028 0,'0'0'0,"0"-9"16,-9 1-16,0-1 16,1 0-1,-1 1-15,0 8 16,-17 0-16,-9 0 16,1 8-16,-1 10 15,9-1-15,0 9 16,0 9-16,-9 17 15,18-1 1,-1 10-16,10 0 0,8-9 16,17-9-1,0-8-15,9-9 16,18 0-16,8-18 16,9 1-16,0-18 15,-1-17-15,1-17 16,0 0-16,-18-1 15,-17 1-15,-17 8 16,-9 1 0,-9-1-16,-25 1 15,-18 16-15,-9 10 16,-17 25-16,34 0 16</inkml:trace>
  <inkml:trace contextRef="#ctx0" brushRef="#br0" timeOffset="-191757.78">10672 12244 0,'0'0'0,"0"0"16,0 0-16,0 0 15,0 0-15,0 0 16,18 0-16,-1 0 16,18 0-16,17 0 15,0 0-15,0 0 16,-8-8 0,-1 8-16,-8 0 15,-18 0-15,-8 0 16</inkml:trace>
  <inkml:trace contextRef="#ctx0" brushRef="#br0" timeOffset="-191543.2">10872 12071 0,'0'0'0,"0"0"15,0 0-15,0 0 16,0 9-16,0 17 15,0 26-15,9 26 16,-18 8-16,9 1 16,0-18-1,9-17-15,17-26 16,-9-8-16</inkml:trace>
  <inkml:trace contextRef="#ctx0" brushRef="#br0" timeOffset="-190246.23">11602 12167 0,'0'0'0,"0"0"0,0-9 15,8 0-15,1 1 16,-9-1-16,9 0 16,-9 1-1,0-1-15,0 0 16,0 1-16,0-1 16,0 9-16,0-9 15,0 9-15,0 0 16,0 0-16,0 0 15,-9 0-15,0 0 16,1 18-16,-1 8 16,0 8-1,0 9-15,9 1 16,0-1-16,18 0 16,-1-8-16,9-9 15,9 0-15,0-9 16,17-8-16,-9-9 15,1-9-15,-1 1 16,0-18 0,-16 0-16,-1-18 15,-18 1-15,-16 8 16,-10 1-16,-8 8 16,-17 9-16,-9 8 15,0 9-15,8 9 16,27-1-1</inkml:trace>
  <inkml:trace contextRef="#ctx0" brushRef="#br0" timeOffset="-189691.55">12418 12175 0,'0'0'0,"0"0"16,0 0-16,0 0 15,0 0-15,8 0 16,10 0-16,8 0 16,9 0-1,-1-8-15,18-1 16,-8 0-16,-1 1 15,1-1-15,-10 9 16,-8 0-16,-17 0 16,0 0-16,0 0 15</inkml:trace>
  <inkml:trace contextRef="#ctx0" brushRef="#br0" timeOffset="-189493.13">12557 12270 0,'0'0'0,"0"0"0,0 0 16,0 0 0,0 0-16,17 0 0,0 0 15,18 9 1,17 0-16,9-1 16,9-8-16,-1 0 15,9-8-15,9-10 16,-52 18-16</inkml:trace>
  <inkml:trace contextRef="#ctx0" brushRef="#br0" timeOffset="-188946.16">13564 11829 0,'0'0'0,"0"0"0,0 0 16,0 0-16,0 0 15,0 0-15,-9 8 16,-8 18-16,0 9 16,-1 17-16,-8 0 15,9 9-15,-1-1 16,1-8-1,17 9-15,0-9 16,17-9-16,18-8 16,0-9-16,17 0 15,9-18-15,0-25 16,8-9-16,1-9 16,-18-8-16,-9-18 15,-8-16-15,-18-1 16,-26 8-16,-8 18 15,-18 9 1,-17 8-16,-17 18 16,-27 52-16,36 8 15</inkml:trace>
  <inkml:trace contextRef="#ctx0" brushRef="#br0" timeOffset="-177297.03">14502 12279 0,'0'0'0,"0"0"0,0 0 15,0 0-15,0 17 16,9 27-16,-1 16 16,-16 18-16,-18 44 15,-35 7-15,35-59 16</inkml:trace>
  <inkml:trace contextRef="#ctx0" brushRef="#br0" timeOffset="-176680.69">14927 12288 0,'0'0'0,"0"0"16,0 0-16,0 0 16,0 0-16,0 0 15,26 0-15,18 0 16,34-9-16,9 0 15,17-8 1,-8 0-16,-10-1 16,-25 1-16,-9 8 15,-17 9-15</inkml:trace>
  <inkml:trace contextRef="#ctx0" brushRef="#br0" timeOffset="-176396.15">15344 11924 0,'0'0'0,"0"0"0,0 0 16,0 0-16,0 9 16,-8 8-16,-1 26 15,-17 18 1,0 8-16,-18 26 15,-8 9-15,17-8 16,1-1-16,16-17 16,1 0-16,17 0 15,17-26-15,1-9 16,-1-17-16,27 9 16,34-35-16,-18-18 15</inkml:trace>
  <inkml:trace contextRef="#ctx0" brushRef="#br0" timeOffset="-176062.94">15501 12452 0,'0'0'0,"0"0"0,0 0 16,8 0-16,10 18 15,16-1-15,1 18 16,-9-1-16,0 10 16,-17-10-16,0 1 15,-1 8-15,-8 0 16,-8-17 0,-1-8-16,9-10 15,0 1-15,0 0 16,0-1-16,0-8 15,0-8-15,17-18 16,9-18 0,26-8-16,26-17 0,-34 17 15</inkml:trace>
  <inkml:trace contextRef="#ctx0" brushRef="#br0" timeOffset="-175447.59">16490 11829 0,'0'0'0,"-8"0"16,-10 0-16,1 0 15,-9 17-15,-9 26 16,-17 18-16,9 17 16,-9 35-16,8 16 15,9 1-15,18-8 16,17-10-1,9-17-15,8-34 16,18-9-16,17-9 16,9-8-16,-35-26 15</inkml:trace>
  <inkml:trace contextRef="#ctx0" brushRef="#br0" timeOffset="-174778.53">16595 12192 0,'0'0'0,"0"0"15,0-8-15,0 8 16,0-9-16,8 9 16,10 0-16,8-8 15,9 8-15,-1 0 16,10 0-16,-18 0 16,0 8-1,0 1-15,-9-1 16,-8 10-16,0-1 15,-1 0-15,-16 18 16,-19 17-16,1-9 16,-17 9-16,8-8 15,-8-1-15,8 0 16,0-8 0,1-9-16,8 0 15,8 0-15,1 0 16,0-9-16,8 0 15,9 1-15,0-1 16,9 0-16,8 1 16,9-1-16,9-8 15,-1-1-15,10-16 16,-1-1 0,1 0-16,-10 1 15,-8-10-15,0-8 16,-17 0-16,0 0 15,-18 0-15,0 9 16,-17 0 0,0 0-16,-8-1 15,-1 1-15,0 17 16,9 0-16,9 9 16,17-9-16,0 0 15</inkml:trace>
  <inkml:trace contextRef="#ctx0" brushRef="#br0" timeOffset="-174178.46">17116 12600 0,'0'0'0,"0"0"0,0 0 16,0 0-16,0 0 16,0 0-16,0 0 15,0 0-15,0 0 16,17 0-16,0 0 15,18 0 1,0 0-16,0 0 16,-1 0-16,-8 0 15,0 0-15,1 0 16,-19 0-16,1 0 16,0 0-1,-9 0-15,0 0 0,-9 0 16,0 8-1,-17 10-15,0-1 16,0 0-16,-17 9 16,8 0-16,0 0 15,18-9-15,-1 1 16,1-10-16,8 1 16,1 0-16,8-1 15,0 1-15,17 0 16,0-1-1,9 10-15,9-10 16,9 1-16,-1 0 16,-17-9-16,0 8 15,0-8-15,-17 0 16</inkml:trace>
  <inkml:trace contextRef="#ctx0" brushRef="#br0" timeOffset="-173547.75">17454 11846 0,'0'0'0,"0"0"0,0 0 15,0 0-15,0 0 16,0 0-16,0 0 15,0 0-15,0 0 16,0 0-16,0 0 16,0 0-1,0 0-15,0 0 16,0 9-16,18 17 16,16 26-16,10 17 15,8 18-15,-9 25 16,1 1-1,-18-1-15,-9-8 0,-17 18 16,-26-10 0,-17-8-16,-9-9 15,0-17-15,34-52 16</inkml:trace>
  <inkml:trace contextRef="#ctx0" brushRef="#br0" timeOffset="-173014.14">18271 12582 0,'0'0'0,"-9"0"15,-8 0-15,8 0 16,0 0-16,9 0 16,0 0-16,0 0 15,0 0 1,0 0-16,18 0 15,8 0-15,8 0 16,10-8-16,-9 8 16,8 0-16,-17 0 15,0 0-15,-9 0 16,1 0-16,8 8 16,0 1-1,-17-9-15</inkml:trace>
  <inkml:trace contextRef="#ctx0" brushRef="#br0" timeOffset="-172814.44">18227 12807 0,'0'0'0,"0"0"0,0 0 15,0 0-15,0 0 16,0 0-16,18 0 15,-1 9-15,35 8 16,9-8-16,8 0 16,9-1-1,-25-8-15</inkml:trace>
  <inkml:trace contextRef="#ctx0" brushRef="#br0" timeOffset="-168682.13">19113 12106 0,'0'0'0,"0"0"0,0 0 0,0 0 0,0 0 16,0 0-16,0 17 15,-9 35-15,1 43 16,-10 35-16,1 18 15,-1-1 1,10-43-16,8-26 0,0-26 16,17-9-1,-8-26-15</inkml:trace>
  <inkml:trace contextRef="#ctx0" brushRef="#br0" timeOffset="-168161.7">19469 12677 0,'0'0'0,"0"0"0,0 0 16,0 0-16,0 0 15,17 0-15,18 0 16,17 0-16,18-8 15,8-1 1,17 1-16,-17-1 16,-17 0-16,-9 1 15,-8-1-15,-18 9 16,-17 0-16,-1 0 16</inkml:trace>
  <inkml:trace contextRef="#ctx0" brushRef="#br0" timeOffset="-167948.26">19842 12314 0,'0'0'0,"0"0"0,0 0 16,-8 0-16,-1 26 15,9 8 1,0 27-16,0 8 15,0 18-15,0 17 16,0-9-16,0-17 16,9-43-16</inkml:trace>
  <inkml:trace contextRef="#ctx0" brushRef="#br0" timeOffset="-166765.45">20746 12141 0,'0'0'0,"0"0"16,0 0-16,0 0 16,0 0-16,0 0 15,-9 0-15,0 0 16,0 17-16,-17 0 16,-8 26-16,-10 27 15,10 16 1,-1 1-16,17-9 15,10 9-15,8-1 16,17-8-16,0-17 16,1-18-16,8 0 15,0-17-15,0-17 16,17 8 0,18-8-16,-9-35 15,-26 9-15</inkml:trace>
  <inkml:trace contextRef="#ctx0" brushRef="#br0" timeOffset="-166565.75">20693 12712 0,'0'0'0,"0"0"0,0 0 15,0 0-15,0 0 16,18 0-16,17 0 15,25-9-15,10 1 16,-1-1-16,1 9 16,-36 0-16</inkml:trace>
  <inkml:trace contextRef="#ctx0" brushRef="#br0" timeOffset="-166327.8">21310 12461 0,'0'0'0,"0"0"0,0 0 16,0 0-16,0 0 16,0 17-16,0 1 15,-9 16-15,9 18 16,-8 9-16,-1 8 15,0 0 1,9-8-16,9-9 16,0-35-16</inkml:trace>
  <inkml:trace contextRef="#ctx0" brushRef="#br0" timeOffset="-166049.16">21440 12227 0,'0'0'0,"0"0"16,0 0-16,0 17 16,18 9-16,-1 26 15,9 0-15,9 18 16,-9-10-1,0 1-15,-9 8 0,-17 18 16,-17 17 0,-35 17-16,-44 35 15,-17 0-15,61-87 16</inkml:trace>
  <inkml:trace contextRef="#ctx0" brushRef="#br0" timeOffset="-165182.28">21866 12929 0,'0'0'0,"0"0"15,0 0-15,0 0 16,17 0-16,9 0 15,26 0-15,0-9 16,9 9-16,0-9 16,-18 1-1,-8 8-15,-26 0 16</inkml:trace>
  <inkml:trace contextRef="#ctx0" brushRef="#br0" timeOffset="-164949.83">21744 13232 0,'0'0'0,"0"0"16,0 0-16,0 0 16,18 0-16,16 0 15,27-9-15,26 0 16,8 1-1,10-10-15,-10 1 0,9 0 16,-8-1 0,-53 18-16</inkml:trace>
  <inkml:trace contextRef="#ctx0" brushRef="#br0" timeOffset="-164549.41">22830 12773 0,'0'0'0,"0"0"15,0 0-15,0 0 16,-9 0-16,0 17 16,1 0-16,-18 18 15,-1 17-15,1 0 16,9 9-1,0-1-15,-1 9 16,18-8-16,0-9 16,18-9-16,8 1 15,8-18-15,1 0 16,17-18-16,9-8 16,9-17-16,-10-26 15,1-18 1,-17-17-16,-18 0 15,-9 0-15,-17 9 16,-9 8-16,-17 9 16,-9 18-16,-17 8 15,-43 17-15,43 9 16</inkml:trace>
  <inkml:trace contextRef="#ctx0" brushRef="#br1" timeOffset="-139301.6">1172 14037 0,'-8'0'0,"-1"0"0,9 0 16,0 0-16,0 0 16,0 0-16,0 0 15,26 9-15,17 0 16,44-9-1,-9 8-15,9-16 16,-17-1-16,-10 0 16,-7 1-16,-1-1 15,0 0-15,-52 9 16</inkml:trace>
  <inkml:trace contextRef="#ctx0" brushRef="#br1" timeOffset="-139046.22">1650 13621 0,'0'0'0,"0"0"0,0 0 15,0 0-15,0 0 16,0 26-16,-35 18 16,9 34-1,-9 26-15,1 8 16,8 18-16,-18-17 15,27-18-15,8 0 16,9-8-16,9-26 16,8-10-16,9-7 15,18-18-15,-10 0 16,-8-18 0</inkml:trace>
  <inkml:trace contextRef="#ctx0" brushRef="#br1" timeOffset="-138732.65">2067 14210 0,'0'0'0,"0"0"15,0 0-15,-9 18 0,0-1 16,1 18 0,8-1-16,0 10 15,0-1-15,8-17 16,10 0-16,-1-9 15,0-8-15,1 0 16,8-9-16,-17-9 16,8 0-16,-8-8 15,-1-18 1,-16-25-16,-1-1 16,-8 26-16,-9 18 15,-1 0-15,1 17 16,9 17-16,17 9 15,0-9 1</inkml:trace>
  <inkml:trace contextRef="#ctx0" brushRef="#br1" timeOffset="-138067.54">2796 14202 0,'0'0'0,"0"0"0,0 0 16,0 0-1,0 0-15,-9-9 0,1 0 16,-1 1 0,-8-1-16,-9 0 15,0 9-15,0 0 16,-9 18-16,0-1 16,0 18-16,1-1 15,16 1 1,18-9-16,0 0 15,0-9-15,0-8 0,9 0 16,0-1 0,8-8-16,0-8 15,1-1-15,-1 0 16,0 1-16,1 8 16,-1 0-16,-8 0 15,8 17-15,1 26 16,8 35-16,-18 9 15,-8-18 1,-8 9-16,-1-17 16,-17-9-16,0 8 15,0-16-15,0-1 16,0-17-16,-9 0 16,0-17-16,-8-1 15,-9-16 1,8-10-16,18-8 15,9 0-15,0-8 16,25-10-16,36-25 16,16-18-16,-33 44 15</inkml:trace>
  <inkml:trace contextRef="#ctx0" brushRef="#br1" timeOffset="-137613.05">2979 14332 0,'0'0'0,"-9"0"0,-9 0 16,10 0-16,-1 0 16,0 0-1,1 0-15,8 0 16,0 0-16,0 8 15,0 1-15,17 0 16,0-1 0,1 1-16,-1-9 0,9-9 15,-8 1-15,-1-1 16,0-17 0,-8 0-16,0-9 15,-1 9-15,-8 0 16,0 9-16,-8 0 15,-1 8-15,0 9 16,-17 9-16,0 17 16,-8 8-16,7 1 15,10 8 1,8 1-16,9-1 16,18 0-16,-1-8 15,9-9-15,26-9 16,35-17-16,0-17 15,-52 8-15</inkml:trace>
  <inkml:trace contextRef="#ctx0" brushRef="#br1" timeOffset="-137333.89">3256 14210 0,'0'0'0,"0"0"0,0 0 16,0 0-16,18 0 16,-1 9-16,18 0 15,0-1-15,8-16 16,9-1-16,0-17 15,26-9 1,-17 1-16,-35 25 16</inkml:trace>
  <inkml:trace contextRef="#ctx0" brushRef="#br1" timeOffset="-137096.6">3439 13907 0,'0'0'0,"0"0"16,0 0-16,0 9 15,-9 17-15,0 26 16,1 35-16,-10 8 16,1-17-16,8 0 15,9-9 1,0-8-16,9-18 15,8-8-15,-8-27 16,0-8-16</inkml:trace>
  <inkml:trace contextRef="#ctx0" brushRef="#br1" timeOffset="-136636.48">3769 13682 0,'0'0'0,"0"0"0,0 0 16,0 26-16,0 26 15,0 17-15,-9 35 16,-8 18 0,-1-10-16,-8-8 15,0-26-15,0 0 16,0-9-16,9-34 15,8-9-15,9-17 16,0-1-16,0-8 16,0-8-16,9-10 15,8-25 1,18-9-16,0 0 16,-1 17-16,-8 9 15,-8 9-15,-1 0 16,-8 17-16,-1 0 15,-8 0-15,9 17 16,0 18-16,-9-1 16,0 18-16,9 0 15,-1-8-15,10-18 16,-1-9 0,0-9-16,18-8 15,-18-8-15</inkml:trace>
  <inkml:trace contextRef="#ctx0" brushRef="#br1" timeOffset="-136202.16">4021 14427 0,'0'0'0,"0"0"15,0 0-15,0 0 16,0 0-16,17 9 16,0-1-16,1 1 15,-1-9 1,9 0-16,0-9 16,0 1-16,-8-1 15,-1 0-15,-8 1 16,-1-1-16,1-17 15,-9 9-15,0-1 16,-9 1-16,1 0 16,-1-1-1,-17 18-15,9 0 16,-10 18-16,1-1 16,9 9-16,0 9 15,-1-1-15,10 18 16,8 0-16,17-8 15,9-19-15,17 1 16,1-26 0,-27-8-16</inkml:trace>
  <inkml:trace contextRef="#ctx0" brushRef="#br1" timeOffset="-135886.25">4437 14271 0,'0'0'0,"0"0"0,0 0 16,9 17-16,8 1 15,1 16-15,8 1 16,0-9-16,-9 9 16,1-1-16,-10-8 15,1 0 1,-9 0-16,0-17 15,0 0-15,0-1 16,-9 1-16,9-9 16,-8 0-16,8-9 15,0-8-15,8-26 16,27-27-16,35-8 16,-10 9-16,-34 34 15</inkml:trace>
  <inkml:trace contextRef="#ctx0" brushRef="#br1" timeOffset="-135202.89">5410 14228 0,'0'0'0,"0"0"0,0 0 16,0 0 0,0 0-16,0 0 15,-9 8-15,1 10 16,-1 16-16,-8 10 15,-1-1-15,1 0 16,8-17-16,9 0 16,0 0-1,0-8-15,0-10 16,0-8-16,18 0 16,-1-8-16,-8-1 15,-1 0-15,1 9 16,0 0-16,-1 0 15,1 0-15,0 0 16,8 0-16,0 9 16,1 0-16,8-9 15,0 0 1,0 0-16,-17 0 16,-1 0-16,1-9 15,0 0-15,-1-17 16,-8 0-16,0 0 15,-8 9-15,-1 0 16,9 17-16,0 0 16,0 0-1</inkml:trace>
  <inkml:trace contextRef="#ctx0" brushRef="#br1" timeOffset="-135002.48">5801 14280 0,'0'0'0,"0"0"0,0 26 15,8 17-15,-8 9 16,0 0-16,0 0 16,0-17-16,0-27 15,9 1 1,-9-9-16</inkml:trace>
  <inkml:trace contextRef="#ctx0" brushRef="#br1" timeOffset="-134877.06">5940 13907 0,'0'0'0,"0"0"0,0 0 15,17 0-15,-8 9 16</inkml:trace>
  <inkml:trace contextRef="#ctx0" brushRef="#br1" timeOffset="-134552.29">6174 14271 0,'0'0'0,"0"0"0,0 0 0,0 0 0,0 0 16,0 0-16,0 0 15,0 0 1,0 0-16,9 9 15,8-9-15,1 8 16,8-16-16,17-10 16,18-16-16,0-1 15,-18 0 1,-26 27-16</inkml:trace>
  <inkml:trace contextRef="#ctx0" brushRef="#br1" timeOffset="-134266.87">6339 13881 0,'0'0'0,"0"0"0,0 0 16,0 0-16,0 9 15,0 8-15,-9 18 16,1 8-16,-1 27 15,0-1-15,1 9 16,-10 0-16,1 0 16,8-26-16,9-9 15,0 0-15,0-17 16,9-17 0,26-9-16,17-9 15,-26 9-15</inkml:trace>
  <inkml:trace contextRef="#ctx0" brushRef="#br1" timeOffset="-133850.62">6695 13803 0,'0'0'0,"0"0"0,0 0 0,0 18 15,9 25-15,0 9 16,-18 35-16,0 8 16,-8 0-1,-1-8-15,-8-18 16,9-8-16,0-18 16,-1-17-16,10 0 15,8-17-15,0-1 16,0-8-16,0-8 15,17-1-15,0-8 16,9-9 0,9 0-16,-9 8 15,0 1-15,-17 17 16,0 0-16,-1 0 16,1 0-16,8 17 15,1 27-15,-1 8 16,0 8-16,18-8 15,0-26 1,-18-17-16</inkml:trace>
  <inkml:trace contextRef="#ctx0" brushRef="#br1" timeOffset="-133436.18">7546 14011 0,'0'0'0,"0"0"16,0 0-16,0 0 15,0 0-15,0 0 16,18 0-16,16 0 16,10 0-16,16 0 15,1 0 1,0 0-16,-18 0 15,1 0-15,-18 0 16,0 0-16,-9 0 16,-8 0-16,0 0 15</inkml:trace>
  <inkml:trace contextRef="#ctx0" brushRef="#br1" timeOffset="-133196.95">7963 13985 0,'0'0'0,"0"0"16,0 0-16,0 0 16,0 0-16,0 18 15,-9-1-15,-8 26 16,-9 18-16,0 8 16,8 9-1,1-17-15,0-18 16,8 0-16,9 1 15,0-18-15,0-9 16,0-8-16,0-1 16,9-8-16,-9 0 15</inkml:trace>
  <inkml:trace contextRef="#ctx0" brushRef="#br1" timeOffset="-132982.02">7511 14704 0,'0'0'0,"0"0"0,0 0 16,0 0-16,0 0 15,18 0 1,8 0-16,17 9 16,35-1-16,9-8 15,0 0-15,9 0 16,-1 0-16,-8 0 15,-44 0-15</inkml:trace>
  <inkml:trace contextRef="#ctx0" brushRef="#br1" timeOffset="-129554.08">8892 14635 0,'0'0'0,"0"0"0,0 0 0,0 17 16,-9 35-16,-25 35 16,-18 51-16,-35 1 15,35-87-15</inkml:trace>
  <inkml:trace contextRef="#ctx0" brushRef="#br1" timeOffset="-129201.24">9761 14124 0,'0'0'0,"0"0"0,0 0 16,0 0-16,0 0 16,0 0-16</inkml:trace>
  <inkml:trace contextRef="#ctx0" brushRef="#br1" timeOffset="-128690.89">9778 14063 0,'0'0'0,"0"0"0,0 0 15,0-8-15,0-1 16,0 0-16,0 9 15,0 0-15,0 0 16,0 0-16,0 0 16,0 0-1,0-8-15,9 8 16,8 0-16,0 0 16,18 0-16,8 0 15,1 8-15,-9 1 16,-9 8-16,-9 1 15,-8-1-15,-9 17 16,-9 10-16,-17 8 16,-17 0-1,-10 8-15,1-16 16,0-1-16,18-8 16,-1-9-16,17 0 15,1 8-15,17-8 16,0 0-16,17 9 15,18-9-15,9 0 16,16-9 0,10-8-16,-9-18 15,-18 0-15,-8-8 16,-9 0-16,-17-1 16,-1-8-16,-16 0 15,-19 1 1,1-1-16,-17 8 15,0 10-15,-10 8 0,19 8 16,8 1 0,26-9-16,0 0 15,0 0-15</inkml:trace>
  <inkml:trace contextRef="#ctx0" brushRef="#br1" timeOffset="-128438.02">10577 14418 0,'0'0'0,"0"0"0,0 0 0,0 0 16,-9 0-16,0 18 15,1 16 1,-18 18-16,0 0 15,-9-9-15,0 1 16,18-18-16,-1-9 16,1 0-16,17-8 15</inkml:trace>
  <inkml:trace contextRef="#ctx0" brushRef="#br1" timeOffset="-128295.88">10325 14540 0,'0'0'0,"0"0"16,0 0-16,0 0 16,17 17-16,1 17 15,25 10-15,9-1 16,-34-26-16</inkml:trace>
  <inkml:trace contextRef="#ctx0" brushRef="#br1" timeOffset="-127637.24">10985 14600 0,'0'0'0,"0"0"0,0 0 0,0 0 15,0 17-15,-9 9 16,-8 9-16,-9 17 16,-9 17-16,0-25 15,18-27 1</inkml:trace>
  <inkml:trace contextRef="#ctx0" brushRef="#br1" timeOffset="-127014.5">11714 13890 0,'0'0'0,"0"0"0,0 0 16,0 0-1,9 0-15,8 17 16,1 1-16,-1-1 16,-8 0-16,0 1 15,-1 8-15,-16 8 16,-10 10-16,-8 7 16,-9 1-1,-8 0-15,8-8 16,-8-1-16,8 0 15,0 1-15,18-18 16,0 8-16,-1 1 16,18 0-16,0-9 15,18-1-15,-1 1 16,9 0-16,17-8 16,1-10-1,-1 1-15,1-18 16,-18 1-16,0-1 15,-9 0-15,-8 1 16,0-1-16,-18-8 16,0-9-16,-17 0 15,0 9-15,-9-1 16,9 10 0,9 8-16,8 0 15,9 0-15,0 0 16</inkml:trace>
  <inkml:trace contextRef="#ctx0" brushRef="#br1" timeOffset="-126470.7">12114 14384 0,'0'0'0,"0"0"0,0 0 16,0 8-16,0 10 15,9 8 1,-1 8-16,1 10 16,0-18-16,-1-9 15,1-8-15,0-1 16,-1 1-16,1-9 15,0-9-15,-1 1 16,10-10-16,-10 1 16,1 0-1,0 17-15,-9 0 16,0 0-16,8 0 16,1 0-16,9 17 15,-1 18-15,0-1 16,9 9-16,-17 1 15,0-1 1,-1-17-16,1 0 16,-9 0-16,-9-9 15,1 1-15,-1-1 16,-8-8-16,-1-1 16,-8 1-16,9 0 15,-1-9 1,1 0-16,17 0 15,0 0-15,9-9 16,-1 9-16</inkml:trace>
  <inkml:trace contextRef="#ctx0" brushRef="#br1" timeOffset="-126237.89">12739 14600 0,'0'0'0,"0"0"16,0 17-16,0 9 15,0 18-15,-9 8 16,1 8-16,-27 10 16,-17 8-1,17-26-15,0-9 16,18-17-16,8-18 15</inkml:trace>
  <inkml:trace contextRef="#ctx0" brushRef="#br1" timeOffset="-125638.86">13321 14011 0,'0'0'0,"0"0"0,0 0 0,0 0 15,9 0 1,-1 0-16,1 0 15,0 0-15,-9 9 16,0 0-16,-9 17 16,0 8-16,-17 18 15,-17 0-15,-1 0 16,-8 9 0,0-9-16,9-9 15,8 0-15,0-8 16,9 0-16,9-1 15,-1 9-15,18-17 16,0 0-16,0 0 16,18 0-16,-1-8 15,18-1-15,8-8 16,9-1 0,-8 1-16,-1-18 15,-17 1-15,0-1 16,-8 0-16,-10-8 15,1 0-15,-18-9 16,1 0-16,-1 8 16,-8 1-1,-9 0-15,0 0 16,8 8-16,1 9 16,17 0-16,0 0 15,0 0-15</inkml:trace>
  <inkml:trace contextRef="#ctx0" brushRef="#br1" timeOffset="-125035.53">13694 14704 0,'0'0'0,"0"0"16,0 0-16,0 0 16,0 0-16,0 0 15,9 0-15,0 0 16,8 0-16,0 0 15,1 0 1,-1 0-16,0 0 16,10 0-16,-1 0 15,0 0-15,-18 0 16,1 0-16,0 0 16,-1 0-16,-8 0 15,0 0-15,-8 0 16,-1 9-1,0 8-15,-17 0 16,0 1-16,-9-1 16,9 0-16,0 1 15,9-10-15,0 1 16,8 0-16,9-1 16,0-8-16,0 0 15,0 9 1,17 0-16,9-1 15,9 1-15,9 0 16,-1-1-16,0 1 16,-17 0-16,0-1 15,-17-8-15,0 0 16,0 0-16,-1 0 16</inkml:trace>
  <inkml:trace contextRef="#ctx0" brushRef="#br1" timeOffset="-123771.34">15666 14046 0,'0'0'0,"0"0"0,0 0 15,-9-9-15,0 1 16,0-1-16,-8 0 16,0 1-16,8-1 15,0 9-15,1 0 16,-1 0-16,0 0 16,1 17-16,-10 27 15,1 33 1,0 10-16,8 26 15,9 8-15,0-17 16,0-18-16,0-16 16,0-18-16,0-9 15,-9-17-15,0 0 16,-8-17-16,-18-1 16,18 1-1</inkml:trace>
  <inkml:trace contextRef="#ctx0" brushRef="#br1" timeOffset="-123603.56">15032 14591 0,'0'0'0,"0"0"0,0 0 16,17 0-16,18 18 16,43-1-16,35-8 15,-9-18-15,-17 0 16,8-17-16,36-8 15,-27-9-15,-61 34 16</inkml:trace>
  <inkml:trace contextRef="#ctx0" brushRef="#br1" timeOffset="-123242.42">16048 14600 0,'0'0'0,"0"0"15,0 0-15,0 0 16,0 0-16,-9 0 16,0 17-16,-8 1 15,-9 16 1,-9 18-16,18-8 16,17-1-16,0-8 15,0-1-15,17-8 16,0-17-16,1 0 15,-1-9-15,18-9 16,-9-17 0,9 0-16,-9-17 15,-9-9-15,-8 0 16,-18 0-16,0 17 16,-17 0-16,0 10 15,0 16-15,9 0 16,17 9-16,0 0 15</inkml:trace>
  <inkml:trace contextRef="#ctx0" brushRef="#br1" timeOffset="-122854.7">16299 14531 0,'0'0'0,"0"0"0,0 0 16,0 0-16,0 9 15,18 8-15,-1 17 16,9-8-16,-8 9 16,-10-9-16,1 0 15,0 0-15,-9-9 16,0 1-1,0-10-15,0 1 16,0 0-16,0-1 16,0 1-16,0-9 15,0 0-15,0 0 16,0-9-16,0 1 16,17-18-16,0-18 15,18 1-15,26-9 16,8 9-1,-8 8-15,-35 27 16</inkml:trace>
  <inkml:trace contextRef="#ctx0" brushRef="#br1" timeOffset="-122299.85">16777 14574 0,'0'0'0,"0"0"0,0 0 16,0 0-16,0 17 16,0 1-16,0 8 15,-9 8-15,1-8 16,-1 0-16,0-8 16,9-10-1,0 1-15,0 0 16,0-1-16,0 1 15,0-9-15,0 0 16,18-9-16,-1 1 16,9-10-16,0 1 15,0 0-15,-8 8 16,-1 9 0,-8 0-16,-1 9 15,1-1-15,0 1 16,-1 8-16,-8-8 15,0 0-15,0-1 16,0 1-16,0 0 16,0-9-16,0 0 15,9-9 1,26-8-16,17-18 16,-9 0-16,-17 18 15,0 0-15,-17 17 16,0 0-16,-1 8 15,1 10-15,0 8 16,-1 8-16,10 10 16,-1-1-16,18-26 15,-9-8 1,-9-9-16</inkml:trace>
  <inkml:trace contextRef="#ctx0" brushRef="#br1" timeOffset="-121218.83">18001 14877 0,'0'0'0,"0"0"16,0 0-16,0 0 15,0-8-15,18-1 16,-1-17-1,18-26-15,17-17 16,0-27-16,-8 1 16,-10 17-16,-8 18 15,-17 16-15,0 18 16,-1 9-16,1 0 16,-9 8-1,0 9-15,0 0 0,-9 9 16,1 25-16,-10 36 15,1 16 1,0 10-16,17-10 16,0-17-16,17-17 15,0-26-15,1 0 16,-1-17 0,9-18-16,18-8 0,25-26 15,0-27 1,1-25-16,-9-9 15,-9 9-15,-17 17 16,-18 35-16,-8 17 16,-1 8-16,1 1 15,-9 17-15,0 0 16,0 17-16,-9 18 16,1 34-16,-18 44 15,0 0 1,-1-27-16,10-17 15,0-25-15,8-18 16,0-9-16,9-8 16,0-1-16,0-8 15,0-8-15,18-10 16,-1-8-16,0-8 16,1 16-1,-9 1-15,-1 17 16,1 0-16,8 0 15,1 9-15,-1 8 16,9 0-16,9-8 16,-1 0-16,10-1 15,-1 1-15,1-18 16,-18 1 0,0-1-16,-9-8 15,-8-9-15,0 0 16,-1 8-16,-8 1 15,-8 0-15,-1-1 16,0 18-16,-8 0 16,-9 18-16,0 8 15,0 8-15,8 18 16,18 0 0,0-8-16,18-1 15,8-17-15,8 0 16,10-17-16,8-18 15,-17-8-15,-18 8 16</inkml:trace>
  <inkml:trace contextRef="#ctx0" brushRef="#br1" timeOffset="-121012.96">18123 14453 0,'0'0'0,"0"0"0,0 0 0,0 0 16,0 0-1,26 0-15,17 9 16,27 8-16,34-8 16,44-9-16,34-9 15,226-17-15</inkml:trace>
  <inkml:trace contextRef="#ctx0" brushRef="#br1" timeOffset="-120371.43">20233 14037 0,'0'0'0,"0"0"0,0 9 16,0 34-16,-9 44 15,1 25-15,-18 27 16,8-18-16,1-26 16,0-25-16,-1-18 15,10-18-15,-1-8 16,0-17-1,9 0-15,0-1 16,0-16-16,0-10 16,9-25-16,8-18 15,9 18-15,0 8 16,0 18-16,9 0 16,0 8-16,0 9 15,-9 9 1,0 8-16,0 0 15,-18 1-15,1 8 16,-18 0-16,1 0 16,-18 0-16,0 0 15,0-9-15,-9-8 16,0-1-16,18 1 16,-1-9-16,10 0 15,-1 0 1,9 0-16</inkml:trace>
  <inkml:trace contextRef="#ctx0" brushRef="#br1" timeOffset="-119969.65">20858 14557 0,'0'0'0,"0"0"0,0 0 15,0 0-15,0 0 16,0 0-16,-8 0 15,-10 0-15,-8 0 16,-8 17-16,-10 9 16,9 9-16,1-1 15,16 1-15,1 0 16,8-9 0,9-9-16,0-8 15,0-1-15,9 1 16,8-18-16,1 1 15,8-1-15,0 0 16,-9 1-16,-8 8 16,0 0-16,-1 0 15,1 0 1,0 0-16,-9 0 16,8 17-16,10 0 15,-1 1-15,0-1 16,9-8-16,0-1 15,0-8-15,-8-8 16,-9 8-16</inkml:trace>
  <inkml:trace contextRef="#ctx0" brushRef="#br1" timeOffset="-119606.91">21032 14150 0,'0'0'0,"0"0"0,0 0 0,0 0 16,0 0-16,9 17 15,-1-8 1</inkml:trace>
  <inkml:trace contextRef="#ctx0" brushRef="#br1" timeOffset="-114187.85">21501 14479 0,'0'0'0,"0"0"0,0 0 15,0 0 1,0 0-16,-9 0 16,1 0-16,-18 0 15,-9 0-15,0 0 16,18 0-16,-9 17 15,0 1-15,8-1 16,1 18-16,8-1 16,9 1-1,0-1 1,18-8-16,-1 0 0,0 0 16,-8-8-16,0-10 15,-1 1-15,-8 0 16,-8-1-16,-1 1 15,0 8 1,-17-8-16,9 0 16,0-1-16,17 1 15,0-9-15</inkml:trace>
  <inkml:trace contextRef="#ctx0" brushRef="#br1" timeOffset="-114005.18">21735 14747 0,'0'0'0,"0"0"0,-8 18 15,-1-1-15,0 9 16,9 0-16,0 0 16,-8-17-16,8-1 15,0-8-15,0 0 16</inkml:trace>
  <inkml:trace contextRef="#ctx0" brushRef="#br1" timeOffset="-113872.47">21727 14418 0,'-9'-8'0,"9"8"0,0 0 16,0 0-16,-9 0 16,9 0-16,0 0 15,0 0-15,18 8 16,-10 1-16</inkml:trace>
  <inkml:trace contextRef="#ctx0" brushRef="#br1" timeOffset="-113440.02">22300 14540 0,'0'0'0,"0"0"15,0 0-15,0 0 16,0 0-16,0 0 16,0 0-16,0 0 15,0 0 1,-9 0-16,1 0 15,-1 0-15,0 8 16,0 10-16,-8 16 16,0-8-16,17 9 15,0-1-15,0 1 16,8 0-16,1-9 16,0-9-1,-1 0-15,1-8 16,-9 0-16,0-1 15,-9 1-15,-8 8 16,-9 1-16,-26-10 16,-9 1-16,35-9 15</inkml:trace>
  <inkml:trace contextRef="#ctx0" brushRef="#br1" timeOffset="-111840.06">4281 15778 0,'-9'-9'0,"1"1"0,-1-1 0,0 0 16,1 9-16,-1 0 16,0 0-16,-8 0 15,-9 18 1,0 8-16,-9 17 16,18 26-16,-1 1 15,18-10-15,9-17 16,8-8-16,1-9 15,-1-17 1,1-1-16,16-16 16,-8-1-16,0-17 15,0-9-15,-17 1 16,0-1-16,-18 1 16,-8-1-16,-9 18 15,0-1-15,-9 18 16,9 0-16,8 0 15,1 9-15,17-9 16</inkml:trace>
  <inkml:trace contextRef="#ctx0" brushRef="#br1" timeOffset="-111404">5193 15388 0,'-9'0'0,"1"0"0,-1 0 15,9 0 1,-9 0-16,0 0 15,1 0-15,-1 0 16,0 0-16,1 0 16,-18 0-16,0 0 15,0 9-15,0 17 16,-9 9-16,9 17 16,8 17-16,1 17 15,17 27-15,0 0 16,9-18-1,-1-9-15,1-8 16,0 0-16,-9-17 16,0-9-16,-9-26 15,0 0-15,1-17 16,8-1-16,-9-16 16,9 8-16</inkml:trace>
  <inkml:trace contextRef="#ctx0" brushRef="#br1" timeOffset="-111250.58">4663 15908 0,'0'0'0,"0"0"0,0 0 16,18 0-16,-1 9 16,26-1-1,18 1-15,35-18 16,-44 1-16</inkml:trace>
  <inkml:trace contextRef="#ctx0" brushRef="#br1" timeOffset="-109901.58">5479 15700 0,'0'0'0,"0"0"0,0 0 16,0 0-16,0 0 15,9 0-15,17 9 16,18-1-16,25 1 16,1 0-16,-1-18 15,9 0 1,-17 1-16,0-10 16,-18 1-16,-25 17 15</inkml:trace>
  <inkml:trace contextRef="#ctx0" brushRef="#br1" timeOffset="-109640.14">5940 15432 0,'0'0'0,"0"0"0,0 0 0,0 0 15,-9 8-15,0 18 16,-8 35-16,-9 8 15,0 26 1,8 1-16,1-1 16,8-8-16,9-10 15,0-25-15,0-8 16,18-18-16,8-18 16,26-8-16,-17-8 15</inkml:trace>
  <inkml:trace contextRef="#ctx0" brushRef="#br1" timeOffset="-109187.68">6278 15328 0,'0'0'0,"0"0"16,0 0-16,0 0 16,-8 26-16,-1 26 15,-8 43-15,-9 17 16,0 18-16,-9 0 15,0-26 1,0-35-16,18-17 16,0-17-16,8-9 15,0-17-15,9-1 16,0-8-16,0-8 16,18-10-16,-1-8 15,0-8-15,9-1 16,-8 18-1,-10-1-15,1 1 16,0 9-16,-1 8 16,1 0-16,0 0 15,0 17-15,-1 0 16,1 18-16,0-1 16,-1 10-16,10-1 15,-1-17-15,0 0 16,1-17-1,-1-1-15,27-16 16,-1-10-16,0-8 16,1-17-16,-18 8 15</inkml:trace>
  <inkml:trace contextRef="#ctx0" brushRef="#br1" timeOffset="-108834.23">6617 15908 0,'0'0'0,"-9"0"0,1 9 16,-1 8-16,0 0 15,1 1-15,8 8 16,0-1-16,8 1 16,10 0-16,-1-17 15,0 0-15,1-1 16,8 1 0,0-9-16,0-9 15,-9 1-15,1-1 16,-10 0-16,1-8 15,-9 8-15,-9-8 16,1 0-16,-10 0 16,1 8-16,0 9 15,-1 0-15,1 17 16,-1 0 0,1 18-16,0 8 15,17 9-15,0-8 16,8 8-16,10 0 15,25-9-15,18-17 16,26-35-16,-35 1 16</inkml:trace>
  <inkml:trace contextRef="#ctx0" brushRef="#br1" timeOffset="-108439.52">8128 15362 0,'0'0'0,"0"0"0,0 9 16,-9 26-16,1 43 16,-1 34-16,-8 44 15,-1-9-15,1-26 16,-1-34-16,10-9 15,8-26 1,0-17-16,0-27 16,0 1-16,0-9 15</inkml:trace>
  <inkml:trace contextRef="#ctx0" brushRef="#br1" timeOffset="-108265.29">8380 15865 0,'0'0'0,"0"0"0,0 0 16,0 8-16,0 27 15,0 8-15,0 1 16,0-1-16,0-17 16,0-18-16,0 1 15</inkml:trace>
  <inkml:trace contextRef="#ctx0" brushRef="#br1" timeOffset="-107768.1">8432 15501 0,'0'0'0,"0"0"0,0 17 0,9 1 15,-1 16-15,10 27 16,-1-18-1,-17-17-15,0-9 16,9 1-16,8-1 16,-8 0-16,-1 9 15,1-8-15,0 8 16,0 8-16,-1 1 16,-16 0-16,-1-9 15,0 0 1,0-1-16,9-16 15,0 0-15,0-1 16,0 1-16,0 0 16,0-9-16,0 0 15,0-9-15,9-8 16,9-9-16,8 0 16,8 0-1,-8 9-15,0-1 16,0 10-16,0 8 15,1 0-15,-10 0 16,0 17-16,1 9 16,-1 9-16,-8 16 15,-1-7-15,10-1 16,-1-17 0,0 0-16,1-17 15,-9-9-15</inkml:trace>
  <inkml:trace contextRef="#ctx0" brushRef="#br1" timeOffset="-107315.83">8892 15986 0,'0'0'0,"0"0"0,0 0 16,9 9-16,8 8 16,1 0-1,16-8-15,1-1 16,0 1-16,8-9 16,-8-9-16,-9 1 15,0-10-15,-17 1 16,-1 0-16,1 0 15,-9-1 1,-9 10-16,1-10 16,-1 10-16,0 8 15,1 0-15,-18 0 16,0 17-16,8 0 16,1 9-16,-1 9 15,10-1-15,8 1 16,0-9-16,8 0 15,10-17-15,8-1 16,17 1 0,-25-9-16</inkml:trace>
  <inkml:trace contextRef="#ctx0" brushRef="#br1" timeOffset="-106188">9717 15839 0,'0'0'16,"-9"0"-16,9 0 0,-8 0 15,8 0 1,-9 0-16,0 0 16,1 0-16,-1 0 15,-8 8-15,-9 1 16,-9 8-16,-9 9 16,10 9-16,8 0 15,0-1 1,8 1-16,1-9 15,8 0-15,9 0 16,0-18-16,0 1 16,0 0-16,0-9 15,9 0-15,0 0 16,-1 0-16,1 0 16,0 0-16,-1 0 15,1-9-15,0 9 16,-1 0-1,-8 0-15,0 0 16,9 0-16,-9 0 16,0 0-16,9 0 15,-1 0-15,1-9 16,0 9-16,-1 0 16,1 0-16,-9 0 15,0-8 1,9 8-16,-9 0 15,0 0-15,0 0 16,0 0-16,0 0 16,0-9-16,9 0 15,-1 1-15,1-1 16,0-8-16,-1-1 16,-8 1-1,0 0-15,0 8 16,0 1-16,0-1 15,0 0-15,0 1 16,0-1-16,0 9 16,0 0-16,0 0 15,0 0-15,0 0 16,0 0 0,0 0-16,0 0 15,0 0-15,0 0 16,0 0-16,0 0 15,0 0-15,0 17 16,0 1-16,0-1 16,0 9-16,0 0 15,9-9 1,0 0-16,-1-8 16,10 0-16,-1-1 15,0-8-15,9-8 16,9-1-16,17-8 15,-8-1 1,-18 1-16,0 17 16,-18 0-16,1 0 15,0 0-15,0 0 16,-1 9-16,1-9 16,0 0-16,-1 0 15,1 0-15,-9 0 16,9 8-16,-9 1 15,0 8-15,8 1 16,-8 8-16,0 0 16,0-18-1,0 1-15,0 0 16,0-1-16,0-8 16,0 0-16,0 0 15,0 0-15,0 0 16,0-8-16,0-10 15,18-16 1,16-18-16,10-9 16,17 9-16,43 0 15,-43 26-15</inkml:trace>
  <inkml:trace contextRef="#ctx0" brushRef="#br1" timeOffset="-105588.34">11324 15709 0,'0'0'0,"0"0"15,0 0-15,0 0 16,-9 0-16,-17 0 16,-9 17-16,-8 9 15,-1 9 1,10 8-16,-1 0 15,9 1-15,8-1 16,18-8-16,0-1 16,0-8-16,9 0 15,0 0-15,-1-9 16,1-8-16,0 0 16,-9-1-1,-9 10-15,0-1 16,-17 9-16,9 0 15,0-9-15,-1-8 16,10 0-16</inkml:trace>
  <inkml:trace contextRef="#ctx0" brushRef="#br1" timeOffset="-105120.33">11610 15908 0,'0'0'0,"0"0"0,0 17 16,0 9-1,9 9-15,0 25 16,-1 18-16,-8 18 16,-8 8-16,-1-9 15,0-9-15,1-25 16,-1-18-16,0-8 15,9-9-15,0-9 16,-9-8-16,9 0 16,-8-9-1,-1-9-15,0-8 16,1-44-16,-1-34 16,9-18-16,17-25 15,18 16-15,0 27 16,8 26-16,1 8 15,-1 18 1,1 8-16,-10 18 16,1 0-16,-9 17 15,0 0-15,-9 8 16,-8 1-16,0 8 16,-9 1-16,-9 8 15,0 0-15,9 8 16,0-16-16</inkml:trace>
  <inkml:trace contextRef="#ctx0" brushRef="#br1" timeOffset="-104640.89">12357 15847 0,'0'0'0,"0"0"0,0 0 16,0 0-16,0 0 15,-9 0-15,1 0 16,-1 0-16,-8 0 16,-9 0-16,-1 0 15,-7 18-15,-10 8 16,10 8-16,-1 1 15,0 8 1,18 0-16,-1 1 16,18-18-16,0 0 15,0-18 1,9 1-16,8 0 0,1-9 16,-1-9-16,18 0 15,-9-8-15,0 0 16,-17-1-1,-1 10-15,1-1 16,0 9-16,-1 0 16,1 0-16,-9 0 15,9 17-15,8 1 16,9 8-16,9 0 16,0-9-16,-18-8 15</inkml:trace>
  <inkml:trace contextRef="#ctx0" brushRef="#br1" timeOffset="-104021.29">12817 15778 0,'0'0'0,"0"0"0,0 0 15,-8 0-15,-1 0 16,0 0-16,-8 9 15,-9 8-15,0 0 16,-9 9-16,0 9 16,18 8-16,0 1 31,-1-1-31,1 0 0,17 0 16,0-8-16,0-9 15,8-9-15,10 1 16,17-10-16,17 1 15,0 0-15,0-18 16,0 0 0,0-8-16,-9 0 15,1-9-15,-18 0 16,0 0-16,-9 0 16,-8 0-16,0 8 15,-18 1-15,0 9 16,1-1-16,-18 9 15,8 9-15,-8 8 16,0 17 0,9 18-16,-1 0 15,18 9-15,0-9 16,18-17-16,17-9 16,51-18-16,-34-8 15</inkml:trace>
  <inkml:trace contextRef="#ctx0" brushRef="#br1" timeOffset="-103502.73">14137 15821 0,'0'0'0,"0"0"0,0 0 16,0 0-16,-9 0 15,1 9-15,-1 8 16,0 18-16,-8 17 15,0-9 1,-1 9-16,10-9 16,8-8-16,0-9 15,17-9-15,0-8 16,1 0-16,16-9 16,1-9-16,-9 0 15,0-17-15,0-8 16,-17-1-1,0 0-15,-9 10 16,0 7-16,-9 1 16,0 0-16,1-1 15,-1 10-15,0-1 16,9 0-16,0 9 16,0 0-16,0-8 15,0-1 1,9 9-16</inkml:trace>
  <inkml:trace contextRef="#ctx0" brushRef="#br1" timeOffset="-103123.89">15058 15440 0,'0'0'0,"0"0"16,0 0-16,-9-8 16,0-1-16,1 9 15,-1 0-15,-17 0 16,0 0 0,0 17-16,-9 18 15,9 17-15,-9 17 16,18 9-16,-1 17 15,10 1-15,8-1 16,0-17-16,0-9 16,0-8-1,0-18-15,0 0 16,0-17-16,0-17 16,0 0-16,-9-1 15,0-16-15,9 8 16</inkml:trace>
  <inkml:trace contextRef="#ctx0" brushRef="#br1" timeOffset="-102972.84">14554 15951 0,'0'0'0,"0"0"16,0 0-16,17 9 15,18 0-15,26-1 16,26-8-16,17-17 15,-17-9 1,-44 9-16</inkml:trace>
  <inkml:trace contextRef="#ctx0" brushRef="#br1" timeOffset="-102374.15">16117 15561 0,'0'0'0,"0"0"0,9 0 0,8 18 15,27 8-15,8 8 16,8 1-16,1-9 15,-17 0 1,-18 0-16,0-9 16,-18 1-16,1-1 15,-9 0-15,-17 18 16,-9 17-16,-9-9 16,-8 1-16,8-1 15,0-17-15,18 0 16,-1-9-1,1-8-15,8-1 16,1 1-16,8 0 16,0 8-16,0 0 15,17 1-15,9-1 16,26-8-16,9-1 16,8 1-16,1-18 15,17-8 1,-27 8-16</inkml:trace>
  <inkml:trace contextRef="#ctx0" brushRef="#br1" timeOffset="-102139.92">17281 15761 0,'0'0'0,"0"0"0,0 0 15,0 0-15,-9 8 16,0 10-16,-8 8 16,-18 34-16,-8 10 15,-1-1 1,-8 0-16,9-8 0,8-18 16,9-17-1,26-17-15,0-1 16</inkml:trace>
  <inkml:trace contextRef="#ctx0" brushRef="#br1" timeOffset="-101906.77">16890 15813 0,'0'0'0,"0"0"15,0 0-15,17 26 16,9 17-16,18 18 15,8 8-15,9 0 16,-1-8-16,1-18 16,-17 0-1,-1-17-15,-17-17 16,-9 0-16,-8-9 16</inkml:trace>
  <inkml:trace contextRef="#ctx0" brushRef="#br1" timeOffset="-101455.58">17533 15735 0,'0'0'0,"0"0"15,0 0-15,0 0 16,8 8-16,10 10 16,16-1-16,10 18 15,-1-1-15,1 1 16,-18 0-1,0-9-15,-18 0 16,1 8-16,-18 1 16,-8-1-16,-9 10 15,-9-1-15,-17 0 16,17-17-16,1 0 16,-1 0-16,18-8 15,-1-1-15,18 9 16,9 9-16,17-1 15,35-8 1,8-8-16,53-44 16,260-96-16</inkml:trace>
  <inkml:trace contextRef="#ctx0" brushRef="#br1" timeOffset="-99985.43">7633 16298 0,'0'0'0,"0"0"15,0 0-15,0 0 16,0 0-16,-9 26 16,1 17-16,-18 35 15,-9 26-15,-9 8 47,10-8-47,-1-26 0,0-26 0,18-17 0,17-18 16,0-8-16,9-9 15,-1 0-15</inkml:trace>
  <inkml:trace contextRef="#ctx0" brushRef="#br1" timeOffset="-99830.93">7755 16341 0,'0'0'0,"0"0"0,0 9 15,17 17-15,0 34 16,18 9-16,8 18 15,1 0-15,-1-9 16,18 0-16,-26-35 16</inkml:trace>
  <inkml:trace contextRef="#ctx0" brushRef="#br1" timeOffset="-99389.33">7155 17155 0,'0'0'0,"0"0"15,0 0-15,18 26 16,8 17-16,0 27 16,0 8-1,0 8-15,-17 1 16,-1-1-16,-16-25 16,-10 0-16,-8-18 15,9-17-15,0 0 16,-1-17-16,1-1 15,-1-25-15,1-18 16,8-25-16,9-10 16,18-8-1,16-8-15,19 8 16,-1 17-16,17 9 16,-17 9-16,-26 8 15,-8 27-15</inkml:trace>
  <inkml:trace contextRef="#ctx0" brushRef="#br1" timeOffset="-98924.23">7511 17519 0,'0'0'0,"0"0"16,0 0-16,0 0 16,0 8-16,0 1 15,9 0-15,0-1 16,8 1-16,1 0 16,8-1-16,8 1 15,1-18 1,0 1-16,-9-1 15,0-8-15,-9-1 16,-8 1-16,0 0 16,-9-1-16,-9 1 15,0 0-15,-8 8 16,0 9-16,-1 0 16,1 18-16,-1-1 15,1 17 1,0 1-16,8 17 15,9 17-15,17-8 16,1-18-16,8-8 16,9-9-16,25-17 15,-8-18-15,-26 0 16</inkml:trace>
  <inkml:trace contextRef="#ctx0" brushRef="#br1" timeOffset="-98250.15">8362 17380 0,'0'0'0,"0"0"0,-8 0 0,-1 0 15,0 0-15,1 0 16,-18 0-16,-9 18 15,0-1-15,0 18 16,1-1-16,-1 18 16,9 0-1,9-9-15,17 1 16,0-18 0,0 0-16,0-18 0,17-8 15,0-8-15,18-10 16,0-16-16,8-10 15,-8 10-15,-9 8 16,-17 8-16,-1 1 16,1 8-1,0 9-15,-9 0 16,0 0-16,8 18 16,1-1-16,8 9 15,1 9-15,-1-1 16,1-8-16,-1 0 15,18-17 1,-1-9-16,10-17 16,8-9-16,9-26 15,-1-18-15,-7-16 16,-10-9-16,-8-1 16,-9 10-16,-18 16 15,1 18-15,-9 18 16,0 8-1,0 8-15,0 10 16,-9 8-16,1 8 16,-18 27-16,0 43 15,-18 43-15,18 18 16,9 17-16,17-18 16,17-34-16,18-26 15,-9-34-15,43-18 16,-16-9-16</inkml:trace>
  <inkml:trace contextRef="#ctx0" brushRef="#br1" timeOffset="-96917.2">19200 15743 0,'0'0'16,"-9"9"-16,0 52 0,-8 43 15,0 34 1,-1 9-16,1-17 0,0-26 16,8-35-1,9-25-15,0-18 16,0-18-16,0-8 16,17-17-16,1-18 15,-10-16-15,1 7 16,0 10-16,-1 16 15,1 1-15,-9 0 16,0 8-16,0 0 16,0 9-1,0 0-15,9 0 16,8-8-16,18-1 16,26 0-16,17-17 15,0 0-15,0 0 16,-17-8-16,0-1 15,8-34-15,-8 8 16,-35 27 0,-17-1-16,-9 18 15,-9-9-15,0 0 16,1 0-16,-1 8 16,9 1-16,-9 17 15,1 0-15,-1 26 16,-17 35-1,0 34-15,-9 26 16,18 0-16,-1-17 16,18-34-16,0-18 15,0-27-15,0-7 16,9-10-16,-9-8 16</inkml:trace>
  <inkml:trace contextRef="#ctx0" brushRef="#br1" timeOffset="-96537.08">19721 16384 0,'0'0'0,"0"0"0,0 0 16,0 9-16,17 8 16,18-8-16,0 0 15,25-18 1,1-8-16,0-9 15,0 0-15,-18-9 16,1 0-16,-18 9 16,-9 9-16,-8 0 15,-9-9-15,-9 8 16,0 1-16,-8 8 16,-18 9-16,-8 9 15,8 8 1,0 9-16,-8 18 15,8 16-15,18-8 16,17-8-16,0-10 16,17-8-16,18 0 15,8-17-15,27-18 16,25-25 0,-43 8-16</inkml:trace>
  <inkml:trace contextRef="#ctx0" brushRef="#br1" timeOffset="-96222.47">20476 16220 0,'-8'0'0,"8"0"16,0 0-16,0 0 16,0 17-16,8 0 15,10 18-15,-1 8 16,0 1-16,-8-1 15,0-8-15,-9-9 16,-9-1 0,0 1-16,1-17 15,-1 0-15,9-1 16,0 1-16,0-9 16,0-9-16,0-8 15,17-26-15,18-26 16,26-9-16,17-18 15,18 1 1,-53 52-16</inkml:trace>
  <inkml:trace contextRef="#ctx0" brushRef="#br1" timeOffset="-89969.69">21058 16107 0,'0'0'0,"0"0"0,0 9 0,0 17 15,-9 17-15,9 26 16,-8 9-16,-1-17 16,-8-18-16,8 1 15,0-19-15,1-16 16,-1 0-1,9-9-15,0-9 0,0-8 16,0-26 0,17-18-16,1 9 15,8 0-15,0 17 16,0 18-16,-9 0 16,1 17-16,-1 0 15,0 17-15,1 0 16,-1 18-16,-8 17 15,-1-9 1,-8 1-16,0-18 16,0-9-16,0-8 15,0-1-15,0 1 16,0-18-16,18-8 16,-1-9-16,18-17 15,8 8-15,1 0 16,-18 18-16,0 0 15,0 8 1,-9 9-16,-8 0 16,0 0-16,-1 9 15,1 8-15,0 18 16,-1-1-16,-8 18 16,0-8-16,0-1 15,0-9-15,0-8 16,0-17-1,18 0-15,16-1 16,-7 1-16</inkml:trace>
  <inkml:trace contextRef="#ctx0" brushRef="#br1" timeOffset="-89777.68">21814 16402 0,'0'0'0,"0"0"15,0 0-15,0 17 16,0 9-16,0 9 16,0 8-16,0-17 15,0 0-15,0-9 16,0-8 0,0-1-16,0-8 15</inkml:trace>
  <inkml:trace contextRef="#ctx0" brushRef="#br1" timeOffset="-89639.13">21814 15908 0,'0'0'0,"0"0"0,0 0 16,0 0 0,0 0-16,8 9 15,1-1-15</inkml:trace>
  <inkml:trace contextRef="#ctx0" brushRef="#br1" timeOffset="-89342.19">21987 16202 0,'0'0'0,"0"0"0,0 0 16,0 0-16,0 0 15,9 0 1,17 0-16,17 9 16,18 0-16,9-9 15,-1-9-15,9 0 16,-8 1-16,-1-1 15,1 0-15,-44 9 16</inkml:trace>
  <inkml:trace contextRef="#ctx0" brushRef="#br1" timeOffset="-89087.55">22378 15891 0,'0'0'0,"0"0"0,0 0 15,0 0-15,-9 8 16,1 18 0,-18 18-16,0 16 15,-9 27-15,9 17 16,0 0-16,8-18 16,1-8-16,17-17 15,0-9-15,0-9 16,0-17-16,9-17 15,8-1 1,9-8-16,-17 0 16</inkml:trace>
  <inkml:trace contextRef="#ctx0" brushRef="#br1" timeOffset="-88924.26">22725 16505 0,'0'0'0,"0"9"0,-8 8 16,-1 1-16,9-1 16,0-8-16,0-1 15,0 1-15,0-9 16</inkml:trace>
  <inkml:trace contextRef="#ctx0" brushRef="#br1" timeOffset="-88793.61">22821 15856 0,'0'0'0,"0"0"16,0 0-16,0 17 15,17 9-15,-8 18 16,0-10 0</inkml:trace>
  <inkml:trace contextRef="#ctx0" brushRef="#br1" timeOffset="-88272.83">23455 16272 0,'0'0'0,"0"0"0,0 0 16,0 0-16,0 0 15,-9 0-15,0 0 16,1 0-16,-18 0 16,0 17-16,-9 9 15,0 26-15,0 0 16,1-9 0,16 0-16,10-8 15,8-9-15,0-17 16,0-1-16,8 1 15,1-9-15,8-9 16,1 1-16,-1-1 16,1-8-16,8-1 15,-9 1 1,-8 0-16,-1 8 16,1 1-16,0-1 15,-1 9-15,1 0 16,8 0-16,-8 9 15,0-1-15,8 1 16,1-1-16,-1 1 16,9 0-1,0-9-15,0-9 16,0 0-16,0-16 16,-8 7-16</inkml:trace>
  <inkml:trace contextRef="#ctx0" brushRef="#br1" timeOffset="-87841.13">23802 16246 0,'0'0'0,"0"0"16,0 0-16,0 0 15,0 0-15,0 0 16,0 0-16,0 0 15,0 0-15,0 0 16,0 17 0,-8 9-16,-1 9 15,0 17-15,0 0 16,1-9-16,-1 0 16,0-17-16,1 0 15,8-17-15,0-1 16,0 1-16,0-9 15,0-9 1,8-8-16,10-26 16,17 0-16,-9 8 15,-9 18-15,0-1 16,1 1-16,-1 8 16,0 9-16,9 0 15,-8 18-15,8 16 16,0 1-16,0-1 15,9 10 1,-9-10-16,-18-25 16</inkml:trace>
  <inkml:trace contextRef="#ctx0" brushRef="#br1" timeOffset="-87672.27">24662 16774 0,'0'0'16,"0"0"-16,0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07T04:34:59.9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1693 3376 0,'0'0'0,"0"0"0,0 0 0,0 0 0,0 9 0,18 8 15,34-8-15,0-1 16,26-8 0,0-8-16,-8-1 15,8-8-15,-26-1 16,-9 10-16,-17 8 15,18-9-15,-9 0 16,-9 9-16,-18 0 16,1 0-16</inkml:trace>
  <inkml:trace contextRef="#ctx0" brushRef="#br0" timeOffset="233.2">2171 3376 0,'0'0'0,"0"0"0,0 0 15,0 0-15,0 0 16,0 0-16,0 0 16,-9 9-1,1 8-15,-1 18 16,9 17-16,-17-1 16,8 10-16,0 8 15,0-8-15,9-9 16,0-9-16,0-17 15,0 9-15,0-9 16,0 0-16,0-17 16</inkml:trace>
  <inkml:trace contextRef="#ctx0" brushRef="#br0" timeOffset="433.44">1763 4164 0,'0'0'0,"0"0"16,0 0-16,0 0 15,0 0-15,0 0 16,17 0-16,27-9 16,16 9-1,10 0-15,8-8 16,-9-1-16,10 0 16,-1 9-16,-9 0 15,-34 0-15</inkml:trace>
  <inkml:trace contextRef="#ctx0" brushRef="#br0" timeOffset="673.9">2510 3740 0,'-9'0'0,"0"0"0,9 0 15,0 0 1,0 0-16,0 0 16,18-9-16,16 0 15,10 1-15,17-1 16,8-8-16,-8 17 16,-18 0-16,-17 0 15</inkml:trace>
  <inkml:trace contextRef="#ctx0" brushRef="#br0" timeOffset="852.4">2579 3870 0,'0'0'0,"0"0"16,0 0-16,0 0 16,0 8-16,0-8 15,26 18 1,9-10-16,17-8 15,17 0-15,10-8 16,-45-1-16</inkml:trace>
  <inkml:trace contextRef="#ctx0" brushRef="#br0" timeOffset="1518.52">3482 3315 0,'0'0'0,"0"0"0,0 0 0,0 0 0,0-8 16,18 8 0,-1-9-16,26 0 15,9 9-15,9 0 16,0 0-16,-18 0 15,-8 0-15,-9 9 16,-17 0-16,0 8 16,-18 9-16,-26 26 15,-17 17 1,-26 0-16,0 1 16,-9-1-16,9 9 15,8 0-15,18-17 16,9-9-16,25-9 15,18 0-15,9-17 16,17 0-16,18 0 16,25-17-1,27-9-15,16-18 16,-16-8-16,-18-8 16,-17-10-16,-18 10 15,-25-1-15,-18 1 16,-18-10-16,-25 10 15,-27 8-15,-8 8 16,-9 18 0,27 0-16,16 9 15,27 0-15,17-9 16,0 0-16</inkml:trace>
  <inkml:trace contextRef="#ctx0" brushRef="#br0" timeOffset="2004.85">4333 4060 0,'0'0'0,"-8"0"0,-1 0 15,0 0-15,0 9 16,-8-1-1,8 10-15,9-10 16,0 10-16,0-10 16,0 1-16,18 0 15,-1-1-15,1 1 16,8-9-16,0-9 16,0 1-16,0-18 15,-18-9-15,1-8 16,-18 8-1,1 1-15,-18 16 16,8 1-16,1 17 16,0 9-16,17-1 15,0 1 1</inkml:trace>
  <inkml:trace contextRef="#ctx0" brushRef="#br0" timeOffset="2199.96">4950 4095 0,'0'0'0,"0"0"0,0 0 0,8 17 16,-16 0 0,-1 9-16,-8 26 15,-9 0-15,-9 9 16,26-26-16</inkml:trace>
  <inkml:trace contextRef="#ctx0" brushRef="#br0" timeOffset="4080.29">6131 3263 0,'0'0'0,"0"0"15,0 0-15,0 0 16,0 0-16,0 0 15,0 0-15,0-8 16,17 8-16,0 0 16,1 0-1,8 0-15,-9 0 16,1 8-16,-10 10 16,1-1-16,-18 18 15,-8 8-15,-18 18 16,-17 8-16,-9 9 15,9-18 1,-9 10-16,9 8 16,18-18-16,16-16 15,1-1-15,17-17 16,0 0-16,0 0 16,9-9-16,8-8 15,18-1-15,8-8 16,0-8-1,1-18-15,-9 0 16,-9 0-16,-9-9 16,-17-8-16,-9 8 15,-17 1-15,-8-1 16,-10 18 0,1-1-16,8 18 15,9 0-15,9 0 16,8 0-16,9 9 15,9-9-15</inkml:trace>
  <inkml:trace contextRef="#ctx0" brushRef="#br0" timeOffset="4315.68">6608 3740 0,'0'0'0,"0"0"0,0 0 16,-8 17-16,-1 18 16,-17 8-16,0 0 15,-9 1-15,18-1 16,-1-17 0,10 0-16,8-9 15,-9-8-15,9-1 16</inkml:trace>
  <inkml:trace contextRef="#ctx0" brushRef="#br0" timeOffset="4453.83">6435 3835 0,'0'0'0,"0"9"0,0 8 16,8 9 0,10 9-16,-1-1 15,18 1-15,8-1 16,-8 1-16,-18-18 15</inkml:trace>
  <inkml:trace contextRef="#ctx0" brushRef="#br0" timeOffset="4702.34">7008 3688 0,'-9'-9'0,"0"0"0,9 9 16,0 0-16,0 0 15,0 0 1,9 0-16,8-8 16,18-1-16,26 9 15,0 9-15,-18-1 16,-25-8-16</inkml:trace>
  <inkml:trace contextRef="#ctx0" brushRef="#br0" timeOffset="4852.46">7008 3774 0,'-9'0'0,"0"0"16,1 0-16,-1 9 15,9-9-15,0 0 16,0 0-16,17 9 15,27-1 1,43-16-16,-27-1 16</inkml:trace>
  <inkml:trace contextRef="#ctx0" brushRef="#br0" timeOffset="5448.69">7876 3307 0,'0'0'0,"-9"0"0,9 0 0,0 0 16,0 0-1,0 0-15,0 0 16,18 8-16,-1 1 16,1 0-16,-1 8 15,9 9-15,-9 0 16,-8 0 0,0 0-16,-18 9 0,-26 16 15,-25 10 1,-10 8-16,-17 9 15,18-8-15,-1-1 16,10-8-16,16-10 16,9-7-16,18-18 15,17 0 1,17 0-16,9 0 16,18-18-16,34-8 15,26-17-15,-17-9 16,-18 0-16,-8-9 15,-17-8-15,-10 0 16,-25 0-16,-9 8 16,-17 0-16,-18 1 15,-17 16-15,0 10 16,0 8 0,17 0-16,9 8 15,17 1-15,18-9 16,0 9-16</inkml:trace>
  <inkml:trace contextRef="#ctx0" brushRef="#br0" timeOffset="5636.05">8397 3965 0,'0'0'0,"0"0"16,0 0-16,0 0 15,0 17-15,0 18 16,0-1-16,0 1 16,0-9-16,0-9 15,9-8 1</inkml:trace>
  <inkml:trace contextRef="#ctx0" brushRef="#br0" timeOffset="5957.81">9179 4103 0,'-9'-8'0,"0"8"0,1 0 16,-1 0-16,0 8 16,1 10-16,-1-1 15,-17 18-15,0 8 16,0 0-16,0 9 15,8-17 1</inkml:trace>
  <inkml:trace contextRef="#ctx0" brushRef="#br0" timeOffset="6687.5">9830 3315 0,'0'0'0,"0"0"0,0 0 16,0-8-16,9-1 15,-1 0-15,10 1 16,-1-1-16,18 9 16,17 0-16,0 0 15,-9 9-15,1-1 16,-18 1-16,-17 0 16,-1 8-16,-8 9 15,-17 17 1,-26 9-16,-27 17 15,-17 18-15,-8-9 16,8 0-16,0 0 16,26-9-16,9-8 15,17-18-15,18 0 16,17-17 0,17 0-16,27 0 15,25-8-15,18-18 16,17-9-16,9-17 15,-26 0-15,-26-9 16,-18 1-16,-17-1 16,-8 1-16,-18-1 15,-26 0 1,-18 1-16,1 16 16,-18 10-16,0 8 15,18 8-15,25 1 16,18 0-16</inkml:trace>
  <inkml:trace contextRef="#ctx0" brushRef="#br0" timeOffset="7437.95">10559 3766 0,'0'0'0,"0"0"0,-8 0 0,-1 0 16,0 17 0,1 9-16,-10 17 15,10 1-15,8-10 16,0-8-16,8 0 16,1-17-16,0-1 15,-1 1-15,1-9 16,0-9-16,8-8 15,1 0 1,-1 0-16,-8-1 16,-1 1-16,1 17 15,0 0-15,-1 0 16,10 17-16,-1 18 16,0 17-1,-8-9-15,0 9 16,-1 9-16,-8-1 15,0-16-15,-8-10 16,-1-8-16,0-8 16,-8-1-16,0-8 15,-9-1-15,8-16 16,-8-1-16,0-17 16,0 0-16,17 0 15,27 0 1,-10 9-16</inkml:trace>
  <inkml:trace contextRef="#ctx0" brushRef="#br0" timeOffset="7634.88">10968 3740 0,'-9'0'0,"0"0"15,9 0-15,0 0 16,0 0-16,0 0 15,18-9-15,16 0 16,1 1-16,17 8 16,9 0-16,-35 0 15</inkml:trace>
  <inkml:trace contextRef="#ctx0" brushRef="#br0" timeOffset="7784.29">10942 3930 0,'0'0'0,"0"0"0,0 0 16,0 9-16,0 0 16,8-9-16,10 0 15,16-9-15,44-8 16,27-18 0,-53 26-16</inkml:trace>
  <inkml:trace contextRef="#ctx0" brushRef="#br0" timeOffset="8300.67">11541 3350 0,'0'0'0,"0"0"0,0 0 15,0 0-15,0 0 16,8 0-16,10 0 16,17 0-1,8 17-15,0 1 16,1 8-16,-10 0 16,-7 0-16,-19-9 15,1 0-15,-18 18 16,-8-1-16,-18 18 15,-8 0-15,-1 0 16,-8 9 0,9-9-16,8-9 15,18 1-15,-1-18 16,18 0-16,0-1 16,18-7-16,16-10 15,19 1-15,7-9 16,1-9-16,-18 1 15,1-18 1,-18 0-16,-9 0 16,-17-9-16,-8 1 15,-18-1-15,-9 18 16,-9-1-16,-8 10 16,26 8-16,9 0 15,17 0-15</inkml:trace>
  <inkml:trace contextRef="#ctx0" brushRef="#br0" timeOffset="9888.25">12036 3792 0,'0'0'0,"0"0"0,0 0 0,0 0 15,0 0 1,8 0-16,10 0 15,-1 0-15,9 0 16,-8 0-16,8 17 16,0 0-16,-18 1 15,1-1-15,0 9 16,-18 0-16,0-9 16,1 9-1,-10 0-15,1 0 16,0-9-16,-1 1 15,18-10-15,0 1 16,0 0-16,0-1 16,18 1-16,34 0 15,26-1-15,-35 1 16</inkml:trace>
  <inkml:trace contextRef="#ctx0" brushRef="#br0" timeOffset="10101.1">12800 4138 0,'-9'0'0,"9"0"16,0 0-16,0 0 15,0 9-15,0 8 16,-9 0-16,1 18 15,-10 0-15,1 25 16,17-25-16</inkml:trace>
  <inkml:trace contextRef="#ctx0" brushRef="#br0" timeOffset="10751.45">13416 3298 0,'0'0'0,"0"0"0,0 0 16,9-9-16,0 9 16,8 0-16,1-8 15,8 8-15,8 0 16,-8 0-1,0 8-15,0 1 16,-8 0-16,-9 8 16,-1 0-16,-16 18 15,-10 17-15,-25 9 16,-9 8 0,-18 0-16,1 0 15,17 1-15,-1 8 16,19-26-16,8-9 15,8-8-15,18-10 16,18-7-16,16-1 16,27-8-16,9-1 15,8-16-15,0-1 16,-26-17-16,-8 0 16,-18 0-16,-18 0 15,-8 0 1,-17-8-16,-18-1 15,-8 0-15,-9 18 16,0 0-16,17 17 16,17 0-16,18 0 15,0 0-15</inkml:trace>
  <inkml:trace contextRef="#ctx0" brushRef="#br0" timeOffset="13130.65">13885 3774 0,'0'0'0,"0"0"16,0 0-16,0 0 15,0 0-15,0 0 16,0 0-16,0 0 16,0 0-16,0 0 15,0 0 1,0 0-16,0 0 15,18 0-15,-1 9 16,-8 0-16,-1-1 16,1 10-16,-9-1 15,-9 0-15,1 9 16,-1 9-16,0 0 16,1-1-16,8 1 15,0-1 1,0 10-16,17-10 15,0 18-15,9 0 16,1-8-16,-10-1 16,-8 0-16,-1-17 15,-8 0-15,-8-8 16,-1 8 0,-17-9-16,0-9 15,-9 1-15,9-9 16,0-9-16,9-8 15,8-35-15,18-17 16,25-18-16,36 1 16,17-10-16,-35 53 15</inkml:trace>
  <inkml:trace contextRef="#ctx0" brushRef="#br0" timeOffset="13649.34">14328 3766 0,'0'0'0,"0"0"0,0 0 16,0 0-16,0 0 15,0 0-15,0 0 16,0 0-16,9 0 15,8 0-15,9-9 16,9 9-16,8-9 16,1 9-1,-1 0-15,-17 0 16,-8 0-16</inkml:trace>
  <inkml:trace contextRef="#ctx0" brushRef="#br0" timeOffset="13799.27">14337 3913 0,'0'0'0,"0"0"16,0 0-16,0 0 15,17 0-15,1 0 16,16 0-16,18-9 16,9 1-16,-26-1 15</inkml:trace>
  <inkml:trace contextRef="#ctx0" brushRef="#br0" timeOffset="14387.31">15066 3315 0,'0'0'0,"0"0"0,0 0 16,0 0 0,0 0-16,0 0 0,9 9 15,8 0 1,1 8-16,16 0 15,10 9-15,-1 0 16,-17 0-16,0 0 16,-17-8-16,0-1 15,-18 17-15,-17 1 16,-17 17-16,-9 0 16,-9 17-1,0 1-15,9-10 16,17-16-16,9-1 15,9-17-15,17 0 16,0-18-16,0 1 16,26 0-16,17-1 15,18-16-15,8-1 16,1-17-16,-18 0 16,-17 0-1,-9 0-15,-18 0 16,-8 0-16,-8 0 15,-18 0-15,-18 9 16,1 0 0,-9 17-16,26 0 0,17 0 15,9 0 1,0 0-16</inkml:trace>
  <inkml:trace contextRef="#ctx0" brushRef="#br0" timeOffset="14914.19">15631 3792 0,'0'0'0,"0"0"0,0 0 15,0 0-15,0 0 16,0 0-16,0 0 16,0 0-16,17 0 15,9 8-15,9 1 16,0 8-16,-9-8 15,0 0-15,-18 8 16,1 0 0,-9 1-16,-9-1 15,1 0-15,-1 9 16,0-8-16,1-1 16,8 0-16,0 0 15,17 1-15,0 8 16,9 0-16,1-9 15,-1-8 1,-18-1-16,1 1 16,-18 0-16,-8 8 15,-18 0-15,-17 1 16,-17 8-16,25-18 16,36-8-16</inkml:trace>
  <inkml:trace contextRef="#ctx0" brushRef="#br0" timeOffset="22196.49">2162 5082 0,'0'0'0,"0"0"0,-8-9 16,-1 1-16,9 8 15,-35 0-15,9 0 16,0 8-16,0 18 15,-9 44-15,-8 25 16,17 26-16,17 44 16,9 8-16,17 9 15,-8-26 1,9-44-16,-10-25 16,1-18-16,0-8 15,-9-27-15,0-16 16,0-10-16,0-8 15</inkml:trace>
  <inkml:trace contextRef="#ctx0" brushRef="#br0" timeOffset="22380.19">1363 5931 0,'0'0'0,"0"0"15,18 0 1,25 0-16,27-9 0,51 1 15,35-10 1,-25 1-16,-1-9 16,0 9-16,-8-9 15,-70 8-15</inkml:trace>
  <inkml:trace contextRef="#ctx0" brushRef="#br0" timeOffset="22801.29">2553 6017 0,'0'0'0,"-9"0"0,1 0 15,-10 0-15,1 0 16,0 0-16,-1 18 16,1 8-16,-1 17 15,1 0-15,17-8 16,0-9-16,17 0 16,1 0-16,17 0 15,-1-17-15,18-18 16,0-8-1,9-18-15,-26-8 16,-9-1-16,-17-8 16,-9 0-16,-26 0 15,-18 18 1,-8 8-16,0 9 0,0 17 16,26 8-16,26-8 15,0 0 1</inkml:trace>
  <inkml:trace contextRef="#ctx0" brushRef="#br0" timeOffset="23146.29">2996 5879 0,'0'0'0,"0"0"16,0 0-16,0 0 15,0 0-15,9 17 16,8 1-16,-8 16 16,8 9-16,0 9 15,-8-8-15,0-1 16,-9 0 0,0-17-16,-9 0 15,9-8-15,-9-10 16,9 1-16,0-9 15,0-9-15,0-25 16,9-27-16,17-8 16,9-1-16,34 1 15,9-9-15,-34 35 16</inkml:trace>
  <inkml:trace contextRef="#ctx0" brushRef="#br0" timeOffset="23747.87">4307 5974 0,'0'0'0,"0"0"0,-9-9 16,1-8-16,-10 0 15,10 0-15,-1-1 16,-8 1-16,-9 0 15,-9 8-15,9 9 16,-9 0 0,0 17-16,-8 18 15,8 8-15,0 9 16,18 0-16,0-9 16,17-17-16,0 0 15,8-17-15,10 0 16,8-9-16,9-9 15,-1-17 1,1 0-16,-9-9 16,0 1-16,-17 16 15,0 1-15,-1 8 16,-8 9-16,0 0 16,0 0-16,9 18 15,8 16-15,1 1 31,-1-9-31,0 0 0,9 0 16,0-17-16,1-1 16,-1-16-16,0-1 15</inkml:trace>
  <inkml:trace contextRef="#ctx0" brushRef="#br0" timeOffset="24081.92">4507 5905 0,'0'0'0,"0"0"0,0 0 16,0 0-16,0 0 15,0 0-15,9 17 16,-1 18-16,1 17 16,-9 0-16,0-9 15,0-17 1,0 0-16,0-9 15,0-8-15,0 0 16,0-9-16,0-18 16,9-16-16,8-18 15,18-9-15,8 9 16,-8 17-16,-9 10 16,0 7-16,0 1 15,0 17 1,-9 0-16,1 9 15,-10-1-15</inkml:trace>
  <inkml:trace contextRef="#ctx0" brushRef="#br0" timeOffset="24712.62">4811 5922 0,'0'0'0,"0"0"0,0 0 16,0 0-16,0 0 15,8 0-15,1 0 16,0 0 0,0 0-16,-1 0 15,1 0-15,0 17 16,-1 9-16,-8 18 16,0 8-16,9-9 15,0 0-15,-1-8 16,1 0-16,17-9 15,-9-9 1</inkml:trace>
  <inkml:trace contextRef="#ctx0" brushRef="#br0" timeOffset="25291.37">5236 5888 0,'0'0'0,"-8"0"0,-1 0 15,0 0-15,1 17 16,-1 0-16,9 18 16,0-1-16,0 1 15,0-9-15,9-9 16,-1-8-1,1 0-15,0-9 16,8-9-16,0 0 16,1-17-16,-1 0 15,0-8-15,-8 16 16,0 1-16,0 0 16,-1 17-16,1 0 15,0 0 1,8 17-16,0 18 15,9 25-15,-8 18 16,8 18-16,0 16 16,0 1-16,-17-27 15,-1-8-15,-8-26 16,-8-8 0,-1-18-16,0 0 15,-17 0-15,0-18 16,-17 1-16,-1-18 15,1-8-15,8-9 16,0 0-16,9-9 16,9 1-16,17 8 15,9 0-15,17-18 16,52-8-16,35-8 16,-61 34-1</inkml:trace>
  <inkml:trace contextRef="#ctx0" brushRef="#br0" timeOffset="26495.75">6556 5654 0,'-8'0'0,"-1"0"0,0 0 15,9 0-15,0 0 16,0 0-16,0 0 16,0 8-16,18 10 15,8-1-15,8 9 16,1 9-16,0-9 16,-9 0-1,0 0-15,-9 0 16,-8 0-16,-9-9 15,-9 17-15,-17 1 16,0 8-16,0 1 16,-9-1-16,9-17 15,9 0 1,0-9-16,8 1 16,9-10-16,0 1 15,17 8-15,9-8 16,18 0-16,17-1 15,8-16-15,18-10 16,8-34-16,1 0 16,-44 35-16</inkml:trace>
  <inkml:trace contextRef="#ctx0" brushRef="#br0" timeOffset="26684.14">7529 5836 0,'0'0'0,"0"0"0,0 0 15,0 0-15,-9 17 16,0 9-16,-17 9 16,0 16-1,0 19-15,-8-10 16,-1-8-16,9-17 16,8-9-16,-8-9 15,9 1 1,17-10-16</inkml:trace>
  <inkml:trace contextRef="#ctx0" brushRef="#br0" timeOffset="26855.45">7329 5939 0,'0'-8'0,"0"8"0,0 0 16,0 0-16,0 0 16,0 0-16,0 17 15,17 18-15,10 17 16,7 0-16,1 0 15,17-9 1,0 0-16,-26-17 16</inkml:trace>
  <inkml:trace contextRef="#ctx0" brushRef="#br0" timeOffset="27348.38">7989 5610 0,'0'0'0,"0"0"15,0 0-15,0 0 16,0 0-16,0 18 16,0-1-16,17 0 15,9 9-15,1 0 16,7 0-16,1 0 16,-9 0-16,0 0 15,-17-8 1,-1-1-16,1 0 15,-18 9-15,-17 9 16,-8 8-16,-10 9 16,1-9-16,8 1 15,0-18-15,18 0 16,0-9-16,-1-8 16,18-1-1,0 1-15,0 0 16,18-1-16,-1 1 15,18 0-15,34 8 16,-17-8-16</inkml:trace>
  <inkml:trace contextRef="#ctx0" brushRef="#br0" timeOffset="28501.58">9422 5532 0,'0'0'0,"0"0"0,0 0 16,0 0-16,0 0 16,0 0-16,0 0 15,0 0-15,-9 26 16,1 35-16,-1 34 16,-17 35-1,0 17-15,8-17 16,1-26-16,0-17 15,8-18-15,9-17 16,0-17-16,0-18 16,9-8-16,-9-9 15,0 0-15</inkml:trace>
  <inkml:trace contextRef="#ctx0" brushRef="#br0" timeOffset="29224.46">9378 5454 0,'0'-8'0,"0"8"15,0 0-15,0 0 16,0 0 0,0 0-16,9 0 15,0 17-15,8 0 16,1 18-16,8 17 15,0 9-15,-9-18 16,0 0 0,1 1-16,-1-18 0,1 0 15,-10 0 1,1-9-16,0-8 16,-1-1-16,1 1 15,0 0-15,-9-1 16,0-8-16,0 0 15,0 0-15,8 0 16,1 0-16,0-8 16,8-1-1,0 0-15,1-17 16,16-17-16,1-9 16,9 0-1,-10 0-15,10 0 0,-9 9 16,-9 8-16,0 0 15,-9 18-15,-8 0 16,-1 0 0,1 8-16,0 0 15,-1 9-15,-8 0 16,0 0-16,0 0 16,0 0-16,9 0 15,-9 0-15,9 0 16,-1 18-1,1 7-15,9 36 16,-10 34-16,1 9 16,0 9-16,-9-1 15,0-8-15,0-8 16,0-18-16,0-18 16,0-16-16,0-1 15,0-17-15,0 0 16,0-9-16,0-8 15,0-1 1,0 1-16,0-9 16</inkml:trace>
  <inkml:trace contextRef="#ctx0" brushRef="#br0" timeOffset="30198.6">10620 5905 0,'-8'0'0,"-1"0"0,0 0 15,9 0 1,0 0-16,0 0 16,0 0-16,18-9 15,8 1-15,17-1 16,9 0-16,9-8 16,0 0-16,-18 8 15,-8 9-15,-9 0 16,-9 9-16</inkml:trace>
  <inkml:trace contextRef="#ctx0" brushRef="#br0" timeOffset="30370.22">10690 6026 0,'-9'0'0,"0"0"16,1 0-16,-1 0 15,9 0-15,0 0 16,0 0-1,0 0-15,26 9 16,9-1-16,34-16 16,18-1-16,-44 9 15</inkml:trace>
  <inkml:trace contextRef="#ctx0" brushRef="#br0" timeOffset="30713.41">11602 5506 0,'0'0'0,"0"0"0,0 0 15,0 0-15,0 0 16,0 0-16,0 0 16,0 18-16,-9 16 15,0 36-15,-8 16 16,-9 10 0,0 8-16,0-1 15,8-25-15,1-17 16,0-18-16,17-8 15,8-9-15,1-17 16</inkml:trace>
  <inkml:trace contextRef="#ctx0" brushRef="#br0" timeOffset="31266.6">11619 5472 0,'0'0'0,"0"-9"15,9 0-15,-9 1 16,0 8-16,0 0 16,0 0-16,8 8 15,1 10-15,8 8 16,1 8 0,-1 18-16,9-8 15,-9-1-15,-8-17 16,0 0-16,-1-9 15,1-8-15,9 0 16,-1-1 0,0-8-16,1-8 15,8-18-15,8-9 16,1-8-16,-9 8 16,0 0-16,0 9 15,-8 9-15,-10 0 16,1 8-1,0 0-15,-1 1 16,1-1-16,0 9 16,-9 0-16,8 0 15,-8 0-15,9 17 16,-9 27-16,9 34 16,0 26-16,-18 17 15,9-9-15,9-8 16,-9-17-16,8-9 15,-8-26 1,0-9-16,0-8 16,0-9-16,0-9 15,0-8-15,0-9 16,0 0-16</inkml:trace>
  <inkml:trace contextRef="#ctx0" brushRef="#br0" timeOffset="31584.46">12400 5541 0,'-8'0'0,"-1"0"0,0 0 15,9 0-15,0 0 16,0 0-16,0 0 16,0 0-16,18 0 15,8 0-15,9 0 16,-1-9-16,1 1 16,-9-1-16,9 0 15,0 9 1,-9 0-16,-18 0 15,1 0-15</inkml:trace>
  <inkml:trace contextRef="#ctx0" brushRef="#br0" timeOffset="31828.98">12522 5377 0,'0'-9'0,"0"9"0,0 0 16,0 0-16,0 0 15,0 0-15,0 17 16,0 9-16,0 17 16,0 18-1,0 8-15,0 1 16,0-1-16,0-17 15,0-26-15</inkml:trace>
  <inkml:trace contextRef="#ctx0" brushRef="#br0" timeOffset="35030.97">9335 6702 0,'0'-9'0,"0"9"0,0 0 0,0 0 16,17 9 0,1 8-16,17 18 15,-1-1-15,10 10 16,8 7-16,0-7 15,0-18-15,17-18 16,27 1 0,-1-18-16,1 1 15,8-10-15,-8 1 16,-1 17-16,-8 0 16,-9 9-16,-26 8 15,-8 0-15,-9 9 16,-9 9-16,0-9 15,-18 0-15,1 0 16,-9 0 0,0-9-16,0-8 15,0 0-15,0-1 16,0 1-16,0-9 16,17 0-16,27-17 15,43-18-15,52-26 16,34-8-1,1 8-15,-26 9 0,-44 18 16,-17-1 0,-18 18-16,-26 0 15,-17 8-15,-8 9 16,-9 9-16,-9-1 16</inkml:trace>
  <inkml:trace contextRef="#ctx0" brushRef="#br0" timeOffset="35411.18">9700 7351 0,'-9'0'0,"0"0"0,1 0 16,-1 0-16,0 17 15,1 9-15,-10 26 16,1 9-1,8 8-15,1 18 16,-1 8-16,0-17 16,1-26-16,8-9 15,0-17-15,0-8 16,8-1-16,10 9 16,-10-17-16</inkml:trace>
  <inkml:trace contextRef="#ctx0" brushRef="#br0" timeOffset="35582.21">9630 7776 0,'-8'0'0,"-1"0"16,0 0-16,9 0 15,0 0-15,0 0 16,18 0-16,8 0 16,8-9-1,18 0-15,18-8 16,17 0-16,-26-1 15,-35 10-15</inkml:trace>
  <inkml:trace contextRef="#ctx0" brushRef="#br0" timeOffset="35779.83">10117 7334 0,'0'0'0,"0"0"16,-9 0 0,0 0-16,-8 0 15,-1 0-15,1 17 16,-9 18-16,0 25 15,9 27-15,-9 26 16,0 17-16,17-35 16,9-35-16,17 1 15,1-18-15,8-17 16,-18-17 0</inkml:trace>
  <inkml:trace contextRef="#ctx0" brushRef="#br0" timeOffset="36166.04">10203 7845 0,'0'0'0,"-8"0"16,-1 8-16,9 1 16,0 8-16,0-8 15,0 0-15,9-1 16,8 1-16,9-18 15,9 1-15,0-1 16,-1-8 0,-8-1-16,0 1 15,-17 0-15,0 0 16,0-1-16,-9 1 16,-9 0-16,0-1 15,0 10-15,1 8 16,-1 0-16,0 0 15,-8 17-15,0 18 16,8 17-16,9-1 16,0-7-1,9-1-15,-1-17 16,18 0-16,18 0 16,-1-17-16,-17-1 15</inkml:trace>
  <inkml:trace contextRef="#ctx0" brushRef="#br0" timeOffset="36485.9">10777 7750 0,'0'0'0,"0"0"0,0 0 16,0 0-16,8 0 15,10 8-15,-1 10 16,0 8-1,1 8-15,-10 9 16,1-8-16,0-9 16,-9 0-16,0 0 15,0-9-15,0 1 16,0-10-16,0 1 16,0 0-16,0-9 15,0-18-15,8-8 16,10-26-1,-1-8-15,18-1 16,0 9-16,-9 26 16,-9 18-16</inkml:trace>
  <inkml:trace contextRef="#ctx0" brushRef="#br0" timeOffset="41642.94">11445 7750 0,'0'0'0,"0"0"0,0 0 0,-8 0 15,8 0-15,0 0 16,0 0-16,0 0 16,0 17-16,-9 9 15,0 17 1,0 0-16,1 1 16,-1-18-16,0 0 15,1-9-15,8-8 16,0-1-16,0-8 15,0-8-15,0-10 16,17-8 0,0-8-16,1-1 15,-1 18-15,-8-1 16,0 1-16,-1 17 16,1 0-16,0 0 15,-1 0-15,1 0 16,0 9-16,-9-1 15,8 1-15,-8 0 16,0-9-16,0 0 16,9-9-1,8 0-15,1 1 16,8-9-16,0 8 16,-9 0-16,1 9 15,-1 0-15,9 0 16,-9 18-1,9 7-15,-8 1 16,-10 0-16,1-17 16,17 8-16,9 1 15,-9-27-15,-9 0 16</inkml:trace>
  <inkml:trace contextRef="#ctx0" brushRef="#br0" timeOffset="41878.83">12114 7741 0,'0'0'0,"0"0"0,0 9 16,-9 17-16,0 26 15,9-1-15,0-7 16,0-1-1,0-17-15,0 0 16,0-9-16,0-8 16,0 0-16,0-9 15</inkml:trace>
  <inkml:trace contextRef="#ctx0" brushRef="#br0" timeOffset="41993.08">12123 7386 0,'0'0'0,"0"0"0,0 0 0,0 0 16,0 0-16,0 8 16,8-8-16</inkml:trace>
  <inkml:trace contextRef="#ctx0" brushRef="#br0" timeOffset="42258.62">12183 7767 0,'0'0'0,"0"0"0,0 0 16,0 0-1,0 0-15,0 0 16,18 0-16,-1 9 15,9-1-15,9 1 16,0-18-16,17 1 16,-18-1-16,-16 0 15,-1 9 1</inkml:trace>
  <inkml:trace contextRef="#ctx0" brushRef="#br0" timeOffset="42461.49">12513 7368 0,'0'0'0,"0"0"16,-8 0-16,-1 9 16,0 17-1,-8 17-15,0 18 16,-1 17-16,1 9 16,-1 8-16,1 0 15,17-17-15,0-26 16,9-9-16,-1-8 15,1-18-15,0-8 16</inkml:trace>
  <inkml:trace contextRef="#ctx0" brushRef="#br0" timeOffset="42642.58">12583 7750 0,'0'0'0,"0"8"16,-9 18-16,0 26 15,1 9-15,8-18 16,0 0 0,0-17-16,0 0 15,0-17-15,0 0 16,0-9-16</inkml:trace>
  <inkml:trace contextRef="#ctx0" brushRef="#br0" timeOffset="42767.51">12644 7455 0,'0'0'0,"0"0"16,0 17-16,8 9 15,10 18-15,-1-18 16,-8-9-16</inkml:trace>
  <inkml:trace contextRef="#ctx0" brushRef="#br0" timeOffset="43567.05">13017 7793 0,'0'0'0,"0"0"0,0 0 0,0 0 0,0 0 16,0 0-1,0 0-15,0 0 16,0 0-16,-9 0 16,1 0-16,-1 0 15,-17 17-15,0 9 16,0 9-16,-9 8 16,18-8-1,-1-9-15,18 0 16,0-9-16,0-8 15,9-1-15,0 1 16,-1-18-16,10 1 16,-1-18-16,9-9 15,0 0-15,-17 18 16,0 0-16,-1-1 16,1 10-1,0 8-15,-9 0 16,0 0-16,8 8 15,10 10-15,-1 8 16,9-9-16,-9 0 16,1-8-16,-1 0 15,1-9-15,-1-9 16,0 0-16,-8 1 16,0 8-1,-1 0-15,1 0 16,-9 0-16,0 0 15,9 0-15,-9 8 16,0 1-16,0 0 16,0-1-16,0-8 15,0 0-15,0 9 16,0-9 0,0 0-16,0-9 15,8 1-15,10-18 16,-1 0-16,0-9 15,10 9-15,-10 9 16,0 0-16,1-1 16,-1 10-1,0 8-15,1 0 16,-1 17-16,0 0 16,1 18-16,8-1 15,0-8-15,17 0 16,-8-8-16</inkml:trace>
  <inkml:trace contextRef="#ctx0" brushRef="#br0" timeOffset="44826.33">13356 5723 0,'0'0'0,"0"0"0,0 0 16,0 0-1,0 0-15,26-9 16,17 1-16,18-1 16,8-8-16,1-1 15,-9 10-15,-9-1 16,-26 0-16,-9 9 15</inkml:trace>
  <inkml:trace contextRef="#ctx0" brushRef="#br0" timeOffset="45013.99">13442 5974 0,'0'0'0,"0"0"0,0 0 15,0 0-15,9 0 16,9 0 0,25 0-16,18 0 15,0 0-15,-35 0 16</inkml:trace>
  <inkml:trace contextRef="#ctx0" brushRef="#br0" timeOffset="45825.68">14702 4961 0,'0'0'0,"0"0"16,0-9-16,0 9 15,0 0 1,-9 0-16,0 0 16,1 0-16,-1 0 15,-8 17-15,-1 18 16,-8 43-16,-9 43 15,1 27-15,8 33 16,8 1-16,10 18 16,8-27-16,17-26 15,18 0 1,-1-26-16,10-25 16,-1-27-16,9-17 15,26-9-15,18-25 16,-61-10-16</inkml:trace>
  <inkml:trace contextRef="#ctx0" brushRef="#br0" timeOffset="46642.33">15110 5065 0,'0'0'0,"-9"0"16,9 0-16,0 0 16,0 0-16,0 0 15,0 0-15,-9 26 16,1 17-1,-1 9-15,0 0 16,1 9-16,-10-18 16,10 0-16,-1-17 15,0-8-15,9-1 16,-8-9-16,8 1 16,0-9-16,0 0 15,0-9 1,0-8-16,0-17 15,17-10-15,0-8 16,9 9-16,0-9 16,0 17-16,0 9 15,1 9-15,-10 8 16,-8 9-16,-1 0 16,-8 18-16,9 16 15,0 1 1,-9 8-16,0-17 15,0 0-15,0-8 16,0-10-16,0 1 16,0-9-16,0-9 15,17-8-15,9-9 16,0-9-16,0 1 16,-8 16-1,-10 1-15,1 17 16,0 0-16,8 17 15,0 1-15,1 16 16,-1 1-16,0 0 16,1-1-16,8-8 15,-17-8 1</inkml:trace>
  <inkml:trace contextRef="#ctx0" brushRef="#br0" timeOffset="46832.98">15666 5411 0,'0'-8'0,"0"8"0,0 0 0,0 0 15,0 0 1,0 0-16,0 8 16,0 1-16,0 0 15,0 8-15,8-9 16,-8 1-16,0-9 15,0 0-15</inkml:trace>
  <inkml:trace contextRef="#ctx0" brushRef="#br0" timeOffset="46974.83">15987 5403 0,'-9'-9'0,"0"9"0,1 0 15,-1 0-15,0 9 16,1-1-16,-1 10 15,9-10-15,9 1 16</inkml:trace>
  <inkml:trace contextRef="#ctx0" brushRef="#br0" timeOffset="48157.93">16873 5013 0,'-9'-9'0,"0"9"15,0 0-15,9 0 16,-8 9-16,-1 17 15,0 26-15,1 17 16,-10-8-16,10-9 16,-1-9-16,0-8 15,9-9 1,0-9-16,0-8 16,0-1-16,0 1 15,0-9-15,0-9 16,9-25-16,8-18 15,9-18-15,0 18 16,1 9 0,-10 8-16,0 18 15,-8 17-15,0 0 16,-1 0-16,10 26 16,-10 17-16,1 1 15,0-1-15,-9 0 16,0-17-16,0 0 15,0-17-15,0 0 16,0-1-16,0-8 16,0-8-1,17-27-15,18-17 16,-9-9-16,9 18 16,-9 0-16,0 17 15,-18 8-15,1 18 16,0 0-16,-1 18 15,1 16 1,0 10-16,0 8 16,-1-9-16,-8 0 15,18-17-15,-1 0 16,0 0-16,-8-8 16</inkml:trace>
  <inkml:trace contextRef="#ctx0" brushRef="#br0" timeOffset="48347.15">17411 5385 0,'0'0'0,"0"0"15,0 0-15,0 0 16,0 0-16,0 9 16,0 8-16,0 1 15,0-1-15,0 0 16,9 0-1,-1 1-15,-8-18 16,0 0-16</inkml:trace>
  <inkml:trace contextRef="#ctx0" brushRef="#br0" timeOffset="48679.16">17689 5212 0,'-9'0'0,"9"0"0,0 0 16,0 0-16,0 0 16,0 0-16,0 9 15,9 8-15,0 0 16,8 1-16,-8-1 16,-1 0-16,1 1 15,-9-1 1,-9 9-16,1 0 15,-10 0-15,1 0 16,-1 0-16,1-9 16,0 0-16,17 1 15,0-10-15,0 1 16,17 8-16,9 1 16,9-1-1,8-8-15,-17-9 16</inkml:trace>
  <inkml:trace contextRef="#ctx0" brushRef="#br0" timeOffset="49591.18">15136 6182 0,'0'0'0,"0"0"0,0 0 0,0 0 16,0 0 0,0 17-16,0 27 15,0 16-15,0 18 16,0 0-16,-9-9 16,0-8-16,1-18 15,-1-8-15,9-9 16,0-9-16,0-8 15,0 0-15,0-1 16,0-8 0,0-17-16,0-18 15,0-25-15,17-10 16,1 10-16,-1 16 16,1 10-16,-1 16 15,0 1-15,1 17 16,-1 0-16,-8 9 15,8 8 1,-8 18-16,-1 8 16,1 0-16,-9-17 15,0 0-15,0 0 16,0-17-16,0 0 16,0-1-16,0 1 15,0-18-15,0 1 16,17-18-1,1-26-15,17-9 16,-1 9-16,-8 9 16,0 8-16,0 18 15,-8 0-15,-1 17 16,-8 0-16,0 17 16,-1 18-16,1 16 15,0 10 1,-9 0-16,0-1 15,0-16-15,8-18 16</inkml:trace>
  <inkml:trace contextRef="#ctx0" brushRef="#br0" timeOffset="50147.35">15631 6494 0,'0'0'0,"0"0"0,0 0 0,0 0 0,0 0 16,0 0-16,0 0 15,17 0-15,9 17 16,9 0-16,-9 1 15,0-1-15,-9-8 16,-8 8-16,0 0 16,-9 1-16,-9-1 15,0 0 1,1 9-16,-10 0 16,1 0-16,8-8 15,1-1-15,-1-8 16,9-1-16,0 1 15,0 0-15,0-1 16,0-8 0,9 9-16,8-9 0,9 0 15,17 0 1,1-9-16,-18 9 16</inkml:trace>
  <inkml:trace contextRef="#ctx0" brushRef="#br0" timeOffset="50317.09">16074 6710 0,'0'-8'0,"0"8"16,0 0-16,0 0 15,0 0-15,0 0 16,0 8-16,0 10 16,0-1-16,-9 18 15,9 8-15,0 9 16,0-18-1</inkml:trace>
  <inkml:trace contextRef="#ctx0" brushRef="#br0" timeOffset="51113.32">16959 6390 0,'0'0'0,"0"0"16,0 0-16,0 0 15,0 0-15,0 0 16,-8 0-16,-1 17 16,0 18-16,1 17 15,-1 0 1,0 0-16,-8-9 15,8 0-15,1-17 16,-1-8-16,0-10 16,9 1-16,0 0 15,0-1-15,0-8 16,0-8-16,9-27 16,8-26-16,1 9 15,-1 9 1,0 8-16,1 18 15,-10 0-15,1 17 16,0 0-16,8 17 16,-8 9-16,-1 9 15,1-1-15,0-8 16,-9 0-16,0 0 16,0-17-1,0 0-15,0-1 16,0 1-16,0-9 15,0-9-15,17-25 16,9-10-16,0 1 16,0 0-16,0 8 15,0 18-15,-8-1 16,-1 18 0,1 0-16,-1 9 15,0 8-15,1 18 16,-10 8-16,1 1 15,0-1-15,-9-8 16,0-9-16,8-9 16,1-8-1</inkml:trace>
  <inkml:trace contextRef="#ctx0" brushRef="#br0" timeOffset="51508.52">17454 6710 0,'0'-8'0,"0"8"0,0 0 16,0 0-16,9 0 16,8 0-16,1 0 15,-1 0-15,-8 0 16,0 0-16,-1 8 15,1 1-15,-9 0 16,0-1 0,0 10-16,-9-10 15,1 1-15,-1 0 16,0-1-16,0 1 16,9 0-16,0-1 15,0 1-15,0 0 16,0-1-16,0 1 15,0-9-15,9 9 16,9-9 0,-1 0-16,26 0 15,1 0-15,-27 0 16</inkml:trace>
  <inkml:trace contextRef="#ctx0" brushRef="#br0" timeOffset="51863.67">17854 6554 0,'0'0'0,"0"0"0,0 0 15,0 0-15,0 0 16,0 9-16,0 0 16,0-1-16,8 10 15,1-1-15,9 0 16,-1 1-1,-8 8-15,-1-9 16,1 0-16,-9 1 16,-9-1-16,1 0 15,-1 1-15,0-1 16,1 0-16,8 1 16,0-10-16,0 1 15,0 0 1,0-1-16,17 1 15,9-1-15,26-16 16,9 8-16,-9-9 16,-26 9-16</inkml:trace>
  <inkml:trace contextRef="#ctx0" brushRef="#br0" timeOffset="52257.97">18071 4969 0,'0'0'0,"0"0"0,9 0 0,8 18 16,26 25 0,18 35-16,9 43 15,25 44-15,-17 25 16,-34-25-16,-1 8 15,-25-8-15,-18-18 16,-18 9-16,-25 8 16,-1-34-1,-16 44-15,-45 172 16</inkml:trace>
  <inkml:trace contextRef="#ctx0" brushRef="#br0" timeOffset="56956.66">15674 5247 0,'0'0'0,"0"0"0,0 0 0,0 0 0,0 0 15,0 17-15,0 0 16,0 18 0,0 8-16,0 1 15,0-1-15,0 0 16,0 0-16,0-17 15</inkml:trace>
  <inkml:trace contextRef="#ctx0" brushRef="#br0" timeOffset="57459.04">16013 5221 0,'0'0'0,"0"0"16,0 0-16,0 0 15,0 0-15,0 0 16,-9 17-16,0 9 16,1 17-16,8 27 15,0 7-15,8 36 16,10-18-16,-9-51 15</inkml:trace>
  <inkml:trace contextRef="#ctx0" brushRef="#br0" timeOffset="79702.36">3691 8685 0,'0'0'0,"0"0"0,0 0 0,0 0 0,0 0 16,0 0-16,0 0 15,0 0-15,0 0 16,0-9-16,-9 1 16,0-1-1,1 0-15,-19 1 16,1-10-16,-17 18 15,-18 0-15,9 18 16,-9 8-16,1 17 16,7 9-16,19-9 15,16 0-15,1 9 16,17-8 0,9-1-16,8-17 15,18 0-15,26 9 16,43-18-16,-43-8 15</inkml:trace>
  <inkml:trace contextRef="#ctx0" brushRef="#br0" timeOffset="80155.88">4351 8694 0,'0'0'0,"0"0"16,-9 0-16,0 0 16,-17 0-16,0 0 15,-17 0 1,-1 0-16,1 17 16,-9 9-16,0 9 15,0 8-15,17 0 16,0 0-16,18 1 15,17-1-15,0-17 16,0 0-16,17-17 16,0-1-1,1-8-15,17-8 16,8-18-16,0-18 16,1 1-16,-18 8 15,-9 18-15,-8 0 16,0-1-16,-1 18 15,-8 0-15,0 0 16,0 18 0,9-1-16,8 9 15,1 0-15,16 9 16,-8-9-16,-8-18 16,-9 1-16</inkml:trace>
  <inkml:trace contextRef="#ctx0" brushRef="#br0" timeOffset="80503.62">4498 8919 0,'0'0'0,"0"0"0,0 0 16,0 17-16,0 0 15,0 1-15,0-1 16,0-8-1,0-1-15,0 1 16,0 0-16,0-9 16,0 0-16,0 0 15,0-9-15,18-26 16,16-8-16,1 8 16,0 1-16,-9 16 15,0 18 1,0 0-16,-9 18 15,1-1-15,-10 18 16,1 17-16,0 0 16,-1-9-16,1-8 15,0-18-15</inkml:trace>
  <inkml:trace contextRef="#ctx0" brushRef="#br0" timeOffset="81053.57">5462 8373 0,'0'0'0,"0"0"0,0 0 16,0 0-16,0 17 16,9 1-16,-1 25 15,10 18 1,-1 34-16,-8 35 16,-18-26-16,9-18 15,0-8-15,-8-8 16,-1-18-16,0-18 15,0-8-15,9-8 16,-8-10-16,8-8 16,0-8-16,0-10 15,0-25-15,17 8 16,1-8 0,8 8-16,0 18 15,8 0-15,-8 17 16,0 0-16,0 0 15,-8 17-15,-9 0 16,-1 1-16,-16 8 16,-10 17-1,-8 0-15,0-8 16,0-9-16,9-9 16,8-8-16,9-18 15,0 9-15</inkml:trace>
  <inkml:trace contextRef="#ctx0" brushRef="#br0" timeOffset="81435.97">5749 9109 0,'0'0'16,"0"0"-16,0 0 0,0 0 15,17 0-15,0 9 16,18 0-16,0-1 15,8-8-15,9-8 16,-8-1 0,-1 0-16,-8 1 15,-9-1-15,-9 0 16,-8 1-16,0-10 16,-1-16-16,-16-10 15,-1-8-15,0 18 16,-8 16-16,0 1 15,8 17 1,-17 9-16,9 8 16,-10 18-16,10 8 15,17 9-15,0 9 16,0-1-16,17-8 16,1-8-1,17-10-15,-1-8 16,-16-9-16</inkml:trace>
  <inkml:trace contextRef="#ctx0" brushRef="#br0" timeOffset="82488.32">7025 8927 0,'0'0'0,"-9"-8"16,1-1-16,-1 0 16,0 9-16,1 0 15,-1 0-15,0 0 16,-17 18-16,0 16 15,0 27-15,9 17 16,-1-9 0,18-17-16,0-8 15,0-10-15,9-8 16,9-9-16,-1-8 16,0-9-16,18-9 15,0-17-15,17 1 16,-9-1-16,-8 8 15,0 1 1,-9 17-16,0 0 16,0 0-16,0 9 15,0-1-15,0 1 16,-9 0 0,-8-9-16,0 0 0,-1 0 15,1-9-15,-9 0 16,0-17-16,-9 0 15,1-8 1,8 8-16,8 8 16,1 18-16</inkml:trace>
  <inkml:trace contextRef="#ctx0" brushRef="#br0" timeOffset="82920.17">7546 8979 0,'0'0'0,"0"0"16,0 0-16,0 0 15,0 0-15,18 9 16,-1 8-16,0 1 16,1-1-16,8 9 15,-9 9-15,-8-1 16,-1-8-16,-8 0 16,0 0-1,0-17-15,-8 0 16,8-1-16,0-16 15,-9-1-15,9-26 16,0-17-16,17-26 16,9 0-16,9 18 15,0 8-15,17 17 16,0 9 0,-26 9-16,-8 8 15</inkml:trace>
  <inkml:trace contextRef="#ctx0" brushRef="#br0" timeOffset="83143.58">8032 8997 0,'0'-9'0,"0"0"0,0 9 16,0 0-16,0 0 15,0 0-15,0 18 16,0 8-16,0 8 15,0 10-15,0-1 16,0-17-16,0 0 16,0-17-16,0-9 15,0-9 1,0 9-16</inkml:trace>
  <inkml:trace contextRef="#ctx0" brushRef="#br0" timeOffset="83256.67">7980 8598 0,'0'0'0,"0"0"16,0 0-16,0 0 0,0 0 16,9 0-1,8 0-15,-8 9 16</inkml:trace>
  <inkml:trace contextRef="#ctx0" brushRef="#br0" timeOffset="83606.78">8302 9014 0,'-9'-9'0,"9"9"0,0 0 16,0 0-16,0 0 16,17-8-16,1-1 15,16 0-15,10-17 16,17 0-1,-9 0-15,9-8 16,-9-10-16,-9 19 16,-26 16-16</inkml:trace>
  <inkml:trace contextRef="#ctx0" brushRef="#br0" timeOffset="83819.11">8467 8598 0,'0'0'0,"0"0"0,0 9 16,-9 26-16,0 25 16,-8 36-16,0 16 15,-1 1-15,1-1 16,8-25-16,9-26 16,0-18-1,0-17-15,9-9 16,0-8-16,-1-1 15</inkml:trace>
  <inkml:trace contextRef="#ctx0" brushRef="#br0" timeOffset="84051.66">8554 8945 0,'0'0'0,"0"0"16,0 0-16,0 0 15,17 8-15,0 1 16,18 0-16,0-1 16,8-8-16,1-8 15,-1-1-15,-8 0 16,-1-17 0,-8 0-16,-17-8 15,0 16-15</inkml:trace>
  <inkml:trace contextRef="#ctx0" brushRef="#br0" timeOffset="84236.43">8875 8607 0,'0'0'0,"0"0"16,-9 0-16,-8 17 15,-9 9-15,0 26 16,-9 26 0,0 9-16,18 34 15,-1 0-15,1-17 16,17-17-16,0-27 15,9-16-15,8-18 16,9 0-16,-17-18 16</inkml:trace>
  <inkml:trace contextRef="#ctx0" brushRef="#br0" timeOffset="84670.74">8910 9135 0,'0'0'0,"0"0"16,0 0-1,0 0-15,0 9 16,0-9-16,17 9 16,0-1-16,9-8 15,9 0-15,-9-8 16,9-1-16,-9 0 15,0 1 1,0-10-16,-17-8 16,-1 0-16,1-17 15,-9 0-15,-9 8 16,1 9-16,-1 9 16,-17 17-1,0 17-15,-9 9 16,0 17-16,9 9 15,9 18-15,0 8 16,17-18-16,8-16 16,1-19-16,8 1 15,1-17-15,25 8 16,18-17-16,-9-34 16,-26 16-16</inkml:trace>
  <inkml:trace contextRef="#ctx0" brushRef="#br0" timeOffset="84951.46">9352 9109 0,'0'0'0,"0"0"16,0 0-16,0 0 16,0 9-16,0 8 15,0 18-15,-8 0 16,8-9-16,0 0 16,0-9-16,0-8 15,0-1 1,0 1-16,0-1 15,0-8-15,0-8 16,0-1-16,8-17 16,1 9-16,0 0 15,-1-1-15,1 18 16,0 0-16,8 0 16,1 18-1,8 16-15,17 9 16,18 9-1,-35-34-15</inkml:trace>
  <inkml:trace contextRef="#ctx0" brushRef="#br0" timeOffset="85161.92">10629 9014 0</inkml:trace>
  <inkml:trace contextRef="#ctx0" brushRef="#br0" timeOffset="85518.68">10490 8962 0,'0'0'0,"0"0"0,0 0 16,-9-9-16,1 1 16,-10-1-16,-8 9 15,0 0 1,-9 17-16,1 18 16,-1 8-16,18 1 15,-1-1-15,18 0 16,0-17-16,0 0 15,0-17-15,18 0 16,-1-18-16,9 0 16,0-8-1,0 0-15,0-1 16,-17 10-16,0 8 16,-1 0-16,1 0 15,8 17-15,1 9 16,-1 0-16,0 0 15,9 0-15,0 0 16,1-18-16,7 1 16,36-35-1,25-17-15,-51 26 16</inkml:trace>
  <inkml:trace contextRef="#ctx0" brushRef="#br0" timeOffset="85804.68">11150 8728 0,'0'0'0,"0"0"15,0 0-15,0 0 16,0 0 0,0 0-16,-9 0 15,1 18-15,-10-1 16,-8 0-16,0 9 16,9 0-16,-1 0 15,1 0 1,17 0-16,0 0 0,9 9 15,8-9 1,0 0-16,9 0 16,1 0-16,-19-9 15,1 0-15,0 1 16,-18 16-16,0 1 16,-8 8-16,8-17 15</inkml:trace>
  <inkml:trace contextRef="#ctx0" brushRef="#br0" timeOffset="86319.47">19130 6520 0,'0'0'0,"0"0"0,0 8 16,0 10-16,0 16 16,-8 18-16,-1 0 15,-17 18-15,-35 59 31,-113 227-31</inkml:trace>
  <inkml:trace contextRef="#ctx0" brushRef="#br0" timeOffset="87037.66">14710 8598 0,'0'-8'0,"0"8"0,0 0 16,0 0-16,0 0 16,0 0-16,0 0 15,-8 8-15,-1 27 16,-8 52-1,-9 34-15,-18 35 16,1 8-16,8-42 16,9-27-16,-9 0 15,9-17-15,9-35 16,17-25-16,0-18 16,8 0-16</inkml:trace>
  <inkml:trace contextRef="#ctx0" brushRef="#br0" timeOffset="87718.66">14702 8659 0,'0'0'0,"0"0"0,0 0 15,0 0-15,0 0 16,0 0-16,0 0 15,0 0-15,0 0 16,0 0-16,0 0 16,0 17-16,17 9 15,0 26-15,9 0 16,0-9 0,0 1-16,-8-1 15,-1-17-15,-8 0 16,0-9-16,-1 1 15,1-10-15,0 1 16,-1 0-16,-8-1 16,0-8-16,0 0 15,9-8 1,8-1-16,1-17 16,16-17-16,1-9 15,0 0-15,0 0 16,8 9-16,1-9 15,-1 0-15,-8 17 16,-9 0-16,0 18 16,-18 0-1,1 8-15,0 0 16,0 1-16,-1 8 16,-8 0-16,0 0 15,0 0-15,0 0 16,0 0-16,0 0 15,0 8-15,9 10 16,0 25 0,-1 44-16,-8 34 15,-8 43-15,-1-8 16,0-34-16,1-36 16,-1-17-16,0-25 15,0-10 1,9-8-16,0 0 0,0-17 15,0 0 1,9-9-16</inkml:trace>
  <inkml:trace contextRef="#ctx0" brushRef="#br0" timeOffset="88153.1">15787 8936 0,'0'0'0,"0"0"0,0 0 16,0 0-16,0 0 16,0 0-16,0 0 15,0 0 1,0 0-16,17 0 15,1 0-15,17 0 16,8 0-16,0 0 16,1 0-16,-9 0 15,8 0 1,-8 0-16,8 9 0,-17-1 16</inkml:trace>
  <inkml:trace contextRef="#ctx0" brushRef="#br0" timeOffset="88388.9">15978 9101 0,'-9'0'0,"1"0"0,-1 0 16,0 0-16,1 0 15,8 0-15,0 0 16,0 0-16,0 0 15,0 0-15,17 0 16,0 0-16,18 8 16,17-8-16,26 0 15,-43 0-15</inkml:trace>
  <inkml:trace contextRef="#ctx0" brushRef="#br0" timeOffset="89051.29">17333 8711 0,'0'0'0,"-9"0"0,-8 0 0,8 0 15,0-9-15,1 1 16,-10-1-16,1 0 15,8-8-15,-8 0 16,-9-1 0,0 10-16,-18-1 15,-8 9-15,-9 17 16,1 18-16,-1 8 16,0 27-16,9-1 15,17 9-15,9-9 16,18 0-1,25 1 1,0-27-16,1-17 0,8-9 16,8-8-16,19-18 15,-1-17-15,17-26 16,-8-26-16,0-17 16,-27 8-16,-8 44 15,-17 9 1,0 16-16,0 1 15,-9 17-15,0 0 16,0 26-16,0 34 16,0 10-16,0-10 15,8-8-15,1 9 16,8-18-16,1-17 16,8 0-16,8-17 15,-25-9-15</inkml:trace>
  <inkml:trace contextRef="#ctx0" brushRef="#br0" timeOffset="89454.06">17533 9014 0,'0'-9'0,"0"1"16,0 8-16,0 0 15,0 0-15,0 0 16,0 0-16,0 0 16,-9 17-16,9 0 15,0 1-15,0-1 16,0 0-16,17 1 16,1-10-1,-1 1-15,0 0 16,1-1-16,8-16 15,8-1-15,-7-8 16,-1-9-16,0-9 16,-18-8-16,1-9 15,-18 17-15,1 9 16,-10 9 0,-8 17-16,-9 0 15,1 8-15,8 10 16,8 8-16,18-18 15</inkml:trace>
  <inkml:trace contextRef="#ctx0" brushRef="#br0" timeOffset="90855.84">18114 8364 0,'0'0'0,"0"0"0,18 0 15,-1-8-15,18 8 16,8 0-16,18 0 16,8 8-16,-8 10 15,0-1 1,-18 0-16,-8 1 16,-9-1-16,-17 0 15,0 1-15,-18 16 16,-8 1-16,-18 17 15,-9 17-15,-16 1 16,-1-1-16,9-9 16,0 1-16,17-9 15,18-17 1,-1-1-16,1 10 16,17-10-16,0-8 15,17 0-15,1 0 16,-1-8-16,18-10 15,17-8-15,0-8 16,-9-10-16,1-8 16,-18 0-1,0 0-15,-18 0 16,1-8-16,-9-10 16,-17 10-16,-9-1 15,0 9-15,0 9 16,8 8-16,1 9 15,8 0-15,9 0 16,0 0-16,0 9 16</inkml:trace>
  <inkml:trace contextRef="#ctx0" brushRef="#br0" timeOffset="91239.35">18809 9101 0,'0'0'0,"0"0"15,0 0-15,0 0 16,0 0-16,0 0 16,0 8-16,0 10 15,0-1-15,0 0 16,0 1-16,0-1 15,9 0-15,8-8 16,0 0 0,9-1-16,1-8 15,-1-8-15,0-1 16,-9 0-16,-8 1 16,-1-1-16,1-17 15,-18 9-15,1-9 16,-10 8-1,-8 1-15,9 0 16,0 17-16,-1 0 16,18 0-16</inkml:trace>
  <inkml:trace contextRef="#ctx0" brushRef="#br0" timeOffset="91667.83">19321 8806 0,'0'0'0,"0"0"16,0 0-16,0 0 15,0 0-15,0 0 16,0 0-16,18 0 15,16 9-15,10-1 16,8 1-16,0-9 16,9 9-16,-9-18 15,-9 0 1,-8 1-16,9-1 16,-10-8-16,-25 17 15</inkml:trace>
  <inkml:trace contextRef="#ctx0" brushRef="#br0" timeOffset="91853.01">19660 8581 0,'0'0'0,"0"0"0,0 0 16,-9 0-16,1 9 16,-1 17-16,-8 34 15,-1 27-15,1-1 16,0 1-16,17-9 15,8 9-15,10-9 16,-10-52-16</inkml:trace>
  <inkml:trace contextRef="#ctx0" brushRef="#br0" timeOffset="93257.39">20598 8702 0,'0'0'0,"0"0"0,0 0 16,0 0-1,0 0-15,0 0 16,0 0-16,0 0 16,0-8-16,0-1 15,0 0-15,-9 1 16,1-1-16,-1 0 15,-17 1-15,-18 8 16,10 0 0,-10 17-16,1 0 15,-9 18-15,17 17 16,0 0-16,9 0 16,9-9-16,17 0 15,0-8-15,17-9 16,1 0-16,-1-17 15,9-1-15,9-16 16,-1-10 0,10-16-16,-1-10 15,1-8-15,-18 9 16,-9 8-16,-8 18 16,-1 0-16,1 17 15,-9 0 1,0 9-16,0 8 0,9 17 15,0 18 1,-1-8-16,1-1 16,8-8-16,9-9 15,9-9-15,-9-8 16</inkml:trace>
  <inkml:trace contextRef="#ctx0" brushRef="#br0" timeOffset="93426.14">20928 8884 0,'0'0'0,"0"0"16,0 17-16,0 9 15,0 9-15,0 8 16,0 9-16,0-8 16,17-1-16,-8-17 15</inkml:trace>
  <inkml:trace contextRef="#ctx0" brushRef="#br0" timeOffset="94163.33">21458 8313 0,'0'0'0,"0"0"0,0 0 16,0 0-16,0 0 15,0 0-15,0 0 16,0 0 0,17 17-16,18 0 15,8 9-15,-8 0 16,0 0-16,-9 0 15,0 0-15,0 0 16,-18 0-16,1 0 16,-9 9-16,-9-1 15,-25 18 1,-1 9-16,-8 0 16,-1-1-16,-8 1 15,17-18-15,1 0 16,-1-8-16,17-9 15,1 0-15,17 0 16,0-9-16,0-8 16,17 8-1,1-8-15,8 0 16,9-18-16,8 0 16,0 1-16,1-10 15,-18 1-15,0 0 16,-17-1-16,-1 1 15,1-9-15,-18 0 16,1 9-16,-10-1 16,1 1-1,0 8-15,-1 9 16,9 0-16,1 0 16,8 0-16,0 0 15</inkml:trace>
  <inkml:trace contextRef="#ctx0" brushRef="#br0" timeOffset="94391.52">21909 9049 0,'0'0'0,"0"0"16,0 0-16,0 0 15,0 0 1,0 17-16,0 0 16,0 9-16,0 18 15,0-10-15,0 1 16,0-9-16</inkml:trace>
  <inkml:trace contextRef="#ctx0" brushRef="#br0" timeOffset="94783.55">22239 8841 0,'0'0'0,"0"0"0,0 0 15,0 0-15,0 0 16,0 0-16,0 0 15,17 0-15,1 0 16,17 0-16,17 0 16,8 0-16,1 0 15,-9-9-15,-8 0 16,-1 1-16,-17 8 16</inkml:trace>
  <inkml:trace contextRef="#ctx0" brushRef="#br0" timeOffset="94983.6">22630 8616 0,'-9'0'0,"1"0"0,-1 0 16,0 17-16,-17 26 15,0 27-15,9-1 16,-1 9-1,1-9-15,0-8 0,17 8 16,0-8-16,0-27 16</inkml:trace>
  <inkml:trace contextRef="#ctx0" brushRef="#br0" timeOffset="95651.32">23359 8711 0,'0'0'0,"0"0"15,0 0-15,0 0 16,0 0-16,0 0 16,0 0-16,0 0 15,0-9-15,0 1 16,0-1-16,0 0 15,-8 1 1,-1-1-16,0 0 16,-17 9-16,0 0 15,-9 9-15,-8 26 16,-9 25-16,8 9 16,10-8-16,16 0 15,10-18-15,8 0 16,8-17-16,10 0 15,-1-17 1,0 0-16,18-9 16,9-9-16,-1-17 15,18-26-15,0-9 16,-27 18-16,-8 8 16,-17 18-16,0 8 15,-1 9 1,-8 0-16,0 9 15,0 17-15,0 9 16,0-1-16,9 10 16,9-10-16,8-8 15,8-8-15,-8-10 16,-8-8-16</inkml:trace>
  <inkml:trace contextRef="#ctx0" brushRef="#br0" timeOffset="95989.38">23707 8953 0,'0'0'0,"0"0"15,0 0-15,0 0 16,0 0-16,0 0 16,0 0-1,8 0-15,1 0 16,8 9-16,-8 0 15,0-1-15,-1 1 16,1 8-16,-9 1 16,0-1-16,-9 0 15,1 1-15,-1-1 16,9-8 0,0-1-16,0 1 15,0 0-15,0-1 16,0 1-16,0 0 15,0-9-15,17 0 16,27-9-16,25 9 16,-34 0-1</inkml:trace>
  <inkml:trace contextRef="#ctx0" brushRef="#br0" timeOffset="96615.64">24480 8538 0,'-9'-9'0,"0"0"16,9 1-16,0 8 16,0 0-16,0 0 15,0 0-15,18 0 16,-1 0-16,0 8 16,1 10-16,8-1 15,-9 0-15,-8 1 16,-1 8-16,-16 8 15,-10 18-15,-8 18 16,-17-1 0,8-9-16,0 1 15,1-18-15,-1 1 16,9-1-16,9 0 16,-1-8-16,18-9 15,0 0-15,18-9 16,-1 1-1,18-10-15,-1 1 16,10-18-16,-1 1 16,1-1-16,-1-8 15,-17-1-15,-9 10 16,-8-10-16,0-8 16,-9 0-16,-9-8 15,-17-1 1,0 9-16,0 9 15,9 8-15,-1 0 16,1 9-16,17 0 16,0 0-16,9 0 15</inkml:trace>
  <inkml:trace contextRef="#ctx0" brushRef="#br0" timeOffset="96999.96">24888 9040 0,'-9'0'0,"9"0"16,0 0-16,0 0 16,0 0-16,0 0 15,0 0 1,9 9-16,-1-1 15,1 1-15,0 0 16,-1-1-16,1 10 16,0-1-16,-18 0 15,0 9-15,1 0 16,-1 0-16,-8 0 16,-1 0-1,1 0-15,8-17 16,1-1-16,8 1 15,0 0-15,0-1 16,8-8-16,18 0 16,9 0-1,-18 0-15</inkml:trace>
  <inkml:trace contextRef="#ctx0" brushRef="#br0" timeOffset="97300.01">25496 9075 0,'0'0'0,"-9"0"0,0 0 0,0 0 15,1 0-15,8 0 16,0 0-16,0 0 15,0 0-15,0 0 16,17 0-16,1 8 16,-1 1-1,18-9-15,-1 0 16,27 0-16,0 0 16,-18 0-16,-8 0 15,-18 0-15</inkml:trace>
  <inkml:trace contextRef="#ctx0" brushRef="#br0" timeOffset="97484.27">25773 8806 0,'0'0'0,"0"0"16,-8 17-16,-1 9 15,-17 35-15,0 8 16,-9 9-1,9-8-15,9-1 16,8-8-16,-8-10 16,17-33-16</inkml:trace>
  <inkml:trace contextRef="#ctx0" brushRef="#br0" timeOffset="97996.46">26694 8858 0,'-9'0'0,"1"-9"0,-1 1 0,-9-10 15,1 10 1,0-1-16,-1-8 15,-8 8-15,0 9 16,-17 0-16,-18 26 16,-8 17-16,8 18 15,9 0-15,0 8 16,8-8-16,18-1 16,9-16-16,17-18 15,8 0 1,10-18-16,-1 1 15,18-18-15,0 1 16,8-18-16,9-18 16,-8 1-16,-18 8 15,0 18-15,-18 0 16,1-1-16,0 10 16,-1 8-1,1 0-15,0 17 16,-1 0-16,10 18 15,-1 17-15,9-9 16,9-17-16,8 9 16,10-9-16,-27-18 15</inkml:trace>
  <inkml:trace contextRef="#ctx0" brushRef="#br0" timeOffset="98406.67">26963 8971 0,'0'0'0,"0"0"0,0 0 0,0 0 16,0 0 0,0 0-16,0 0 15,0 0-15,9 8 16,-1 1-16,-8 0 15,0-1-15,0 1 16,0 0-16,0 8 16,0 0-16,0 1 15,0-1 1,0 0-16,0 1 16,0 8-16,18 8 15,-1 1-15,-8-9 16,0 0-16,-1-9 15,1 0-15,0 1 16,-9-10 0,-9 10-16,0-10 15,1 10-15,-10-10 16,1 10-16,-1-10 16,18 1-16</inkml:trace>
  <inkml:trace contextRef="#ctx0" brushRef="#br0" timeOffset="99044.09">27684 8624 0,'0'0'0,"0"0"16,0 0-16,-9-8 16,0-1-16,9 9 15,0 0 1,0 0-16,0 0 15,0 0-15,0 0 16,9 9-16,9 8 16,-1 0-16,0 9 15,-8 9-15,0 0 16,-1-9-16,-16 8 16,-10 1-16,-16 17 15,-10 0 1,-17 8-1,1 10-15,7-10 16,19-8-16,-1-8 0,18-1 16,8-17-16,9 0 15,0 0-15,9-9 16,8 0-16,9 1 16,17-10-16,10 1 15,-10-18 1,0 1-16,-17-1 15,-8 0-15,-1-8 16,-8-9-16,0 0 16,-18-17-16,0 8 15,-17 1-15,0-1 16,9 18 0,17 8-16,0 9 15,0 0-15</inkml:trace>
  <inkml:trace contextRef="#ctx0" brushRef="#br0" timeOffset="99469.1">27979 9118 0,'0'0'0,"0"0"15,0 0-15,0 0 16,0 0-16,0 0 16,0 0-16,0 0 15,0 0 1,0 0-16,9 9 16,-9-9-16,0 0 15,0 8-15,0 10 16,-9-1-16,-8 9 15,-1 0-15,1 0 16,17-9-16,0 1 16,0-1-1,9 17-15,8-8 16,-8 0-16,-1 0 16,1-8-16,0-1 15,-9 0-15,-9 1 16,-17-1-16,0 9 15,0-9 1,0-8-16,26 0 16</inkml:trace>
  <inkml:trace contextRef="#ctx0" brushRef="#br0" timeOffset="102781.55">26833 11526 0,'0'0'0,"0"0"0,0 0 0,0 0 0,9 17 16,-9 9-16,0-9 16</inkml:trace>
  <inkml:trace contextRef="#ctx0" brushRef="#br0" timeOffset="114649.2">15995 10027 0,'0'0'0,"0"0"0,0 0 0,0 0 0,0 9 16,0-9-16,9 9 15,9-1-15,-1 1 16,9-9 0,9 9-16,-1-9 15,-8 0-15,-8 0 16,-1 8-16,1-8 16</inkml:trace>
  <inkml:trace contextRef="#ctx0" brushRef="#br0" timeOffset="114876.25">15900 10313 0,'0'0'0,"0"0"0,0 0 0,0 0 15,0 0-15,17 0 16,18 0-16,0 9 15,17-9 1,9 0-16,-9 0 16,17 8-16,-34 1 15</inkml:trace>
  <inkml:trace contextRef="#ctx0" brushRef="#br0" timeOffset="115863.98">17220 10001 0,'-9'0'0,"9"0"15,0 0-15,0 0 0,0 0 16,26-8-16,18-1 16,25 0-16,9 1 15,27-1-15,-10 0 16,-17 1-16,-17-1 15,-18 0-15,1 9 16,-9 0 0,-9 9-16,-18-9 15</inkml:trace>
  <inkml:trace contextRef="#ctx0" brushRef="#br0" timeOffset="116476.12">17263 9984 0,'-8'0'0,"8"0"0,0 0 0,0 0 15,0 0 1,0 0-16,0 9 15,0-1-15,0 1 16,8 8-16,10 1 16,-1 8-16,9 8 15,9 1-15,8 0 16,18-9 0,-9 0-16,9-1 0,-18-7 15,1-10 1,-18 1-16,0 0 15,-17-1-15,-1 1 16,1 0-16,-9-9 16,-9 8-16,1 10 15,-18 8-15,-18 8 16,-17 18-16,1 0 16,-1 9-1,9-18-15,0-8 16,17-9-16,9 0 15,8-17-15,1-1 16,8 1-16,9-1 16,0-8-16,0 0 15,9 9 1,26 8-16,26-8 16,25 0-16,19-1 15,-10 1-15,-8 0 16,-26-9-16,-9 0 15,-17 0-15,-9 0 16,-18 0-16,-8 8 16</inkml:trace>
  <inkml:trace contextRef="#ctx0" brushRef="#br0" timeOffset="119048.43">16942 11448 0,'0'0'0,"0"0"0,0 0 15,0 0-15,0 0 16,0 0-16,0 0 15,0 0-15,0 0 16,9 0 0,8-9-16,0 0 15,1-8-15,-1 0 16,1-1-16,-10 1 16,1 8-16,0 1 15,-1-1-15,1 9 16,-9 0-16,0 0 15,0 0-15,17 17 16,1 1 0,-1 16-16,0 10 15,1-18-15,-10 0 16,10-9-16,-1 0 16,9-17-16,-8-8 15,-1-1-15</inkml:trace>
  <inkml:trace contextRef="#ctx0" brushRef="#br0" timeOffset="119195.52">17107 11058 0,'0'0'0,"0"0"0,0 0 0,0 9 15,9 8-15,25 9 16,-8-9-1</inkml:trace>
  <inkml:trace contextRef="#ctx0" brushRef="#br0" timeOffset="119532.24">17411 11309 0,'0'0'0,"0"0"0,0 0 15,0 0-15,0 0 16,0 0-16,0 0 15,0 0-15,9 0 16,8-9-16,0 9 16,1-8-1,-1 8-15,18 0 0,17 0 16,-17 0 0,-18 0-16</inkml:trace>
  <inkml:trace contextRef="#ctx0" brushRef="#br0" timeOffset="119748.25">17376 11439 0,'0'0'16,"0"0"-16,0 0 0,0 0 15,0 0-15,0 0 16,9 0-16,8 0 15,18 9-15,8-1 16,1-8-16,17-8 16,-1-1-16,-34 9 15</inkml:trace>
  <inkml:trace contextRef="#ctx0" brushRef="#br0" timeOffset="120070.73">17915 11326 0,'0'0'0,"0"0"0,0 0 16,0 0-16,0 18 16,0-1-16,0 9 15,0 0-15,8 9 16,10-1-16,-1-8 15,0 0-15,1-17 16,-1 0 0,0-9-16,10-9 15,-1-17-15,0 0 16,-18-9-16,-8-8 16,-8 8-16,-10 1 15,-25 8-15,-1 17 16,27 9-16</inkml:trace>
  <inkml:trace contextRef="#ctx0" brushRef="#br0" timeOffset="120846.42">17385 9534 0,'0'0'0,"0"0"0,0 0 0,0 0 0,0 0 16,0-9-1,0 9-15,0-9 16,9 1-16,8-1 15,0 9-15,1 0 16,-1 0-16,9 0 16,0 0-16,-8 0 15,-10 0-15,1 0 16,-9 9 0,-9-1-16,1 1 15,-1 8-15,-9-8 16,10 0-16,-1 8 15,9-8-15,0 8 16,0 0-16,17 1 16,18 8-16,-9 0 15,0-9 1,-8-8-16,-10-1 16,1 1-16,-9 0 15,-9-1-15,-17 9 16,-8 1-16,-10-1 15,1 18-15,25-18 16</inkml:trace>
  <inkml:trace contextRef="#ctx0" brushRef="#br0" timeOffset="122028.59">18774 10348 0,'0'-9'0,"0"-8"0,0 8 16,0 0 0,0 1-16,0-1 15,0 0-15,0-8 16,-8 8-16,-1-8 15,-8 0-15,-1 0 16,-25 8-16,-9 9 16,0 17-16,8 9 15,-8 17 1,0 9-16,17 0 16,9 9-16,9-18 15,17 1-15,0-1 16,17-17-16,1 0 15,16-17-15,1-9 16,0-9 0,17-17-16,0-9 0,9-8 15,-18-9 1,-17 9-16,0 8 16,-17 18-16,0-1 15,-1 1-15,-8 17 16,0 0-16,0 0 15,-8 17-15,-1 18 16,9 8-16,0 9 16,0-8-1,9-1-15,8-8 16,-8-1-16,-1-16 16</inkml:trace>
  <inkml:trace contextRef="#ctx0" brushRef="#br0" timeOffset="122478.14">18826 10937 0,'0'0'0,"0"0"0,0 8 16,0-8-16,0 0 15,0 0-15,0 0 16,0 0-16,9-8 16,8-1-16,1-8 15,17-9-15,-1 0 16,-8-9-1,0 0-15,-8 18 16,-10 0-16,1 8 16,0 0-16,-1 9 15,-8 0-15,0 0 16,0 0-16,9 18 16,0-1-16,8 9 15,1 0-15,-1 0 16,-8-17-1,8 8-15,0-8 16,-8-9-16,-9 0 16</inkml:trace>
  <inkml:trace contextRef="#ctx0" brushRef="#br0" timeOffset="122598.31">19148 10339 0,'0'0'0,"0"0"0,0 0 16,0 0-1,0 9-15,8 8 16,1-8-16</inkml:trace>
  <inkml:trace contextRef="#ctx0" brushRef="#br0" timeOffset="123346.09">19617 10088 0,'0'0'0,"0"0"0,0 0 15,0 0-15,0 0 16,0 0-16,0 9 15,8-1-15,10 10 16,-1-1-16,9 0 16,9 9-1,-9 0-15,0-8 16,0-1-16,0 0 16,-17 0-16,-1 1 15,1 16-15,-18 1 16,-17 8-16,-17 9 15,-18 0-15,0 9 16,-17-9-16,9-9 16,8-8-1,9-1-15,0-8 16,17 0-16,18 0 16,-1-8-16,18-1 15,0-8-15,9 8 16,26 0-16,25-8 15,10 0-15,8-18 16,0 0 0,-17-8-16,-9 0 15,-8-9-15,-10 0 16,-8-18-16,-17-7 16,-18 16-16,1 0 15,-18 1-15,0 16 16,-18 1-1,9 17-15,9 0 16,26 0-16,0 0 16</inkml:trace>
  <inkml:trace contextRef="#ctx0" brushRef="#br0" timeOffset="123878.89">19773 11145 0,'0'0'0,"0"0"0,0 0 15,0 0-15,0 0 16,17 0-16,1-9 16,8 0-1,8-17-15,10 0 16,-1 0-16,1-8 15,-1-1-15,-17 18 16,-8-1-16,-10 1 16,1 8-16,0 1 15,-1 8 1,-8 0-16,0 0 0,0 0 16,0 0-1,0 17-15,9 18 16,8-1-16,1-8 15,-1 0-15,0 0 16,1-17-16,17 8 16,8-25-16,-26-10 15</inkml:trace>
  <inkml:trace contextRef="#ctx0" brushRef="#br0" timeOffset="123986.82">20198 10521 0,'0'0'0,"0"0"0,0 0 0,0 35 16,0-1-16</inkml:trace>
  <inkml:trace contextRef="#ctx0" brushRef="#br1" timeOffset="129030.68">3439 10443 0,'0'0'0,"0"0"15,0 0-15,0 0 16,0-9-16,0 1 16,0-1-16,-9 0 15,0 1-15,1-1 16,-10 0-16,-8 1 15,0 8 1,-17 0-16,-1 17 16,-8 9-16,0 17 15,0 9-15,0 18 16,17-10-16,18 10 16,0-10-16,17-8 15,8-9-15,10-8 16,8-18-1,8-8-15,18-18 16,9-8-16,9-18 16,-1-17-16,-8-8 15,0-9-15,-18 8 16,-17 18-16,-17 17 16,0 8-1,-1 1-15,-8 17 0,0 0 16,-8 26-1,8 17-15,0 27 16,0 16-16,0 1 16,8-9-1,10-18-15,16-16 0,18-10 16,1-25-16,-27-9 16</inkml:trace>
  <inkml:trace contextRef="#ctx0" brushRef="#br1" timeOffset="129386.65">3986 10859 0,'0'0'0,"0"0"0,0 0 16,0 0-16,0 0 15,0 0-15,-9 17 16,0 18-16,9 8 16,0 0-16,0-17 15,0 0-15,9-17 16,0 0 0,8-1-16,1-16 15,8-10-15,0-8 16,-18 0-16,1 0 15,0 0-15,-18 0 16,0 9-16,-17 0 16,0-1-16,-8 18 15,7 9 1,27-9-16</inkml:trace>
  <inkml:trace contextRef="#ctx0" brushRef="#br1" timeOffset="129566.86">4429 11093 0,'0'0'0,"0"0"16,-9 17-16,-8 9 15,-18 35-15,0 16 16,27-33-16</inkml:trace>
  <inkml:trace contextRef="#ctx0" brushRef="#br1" timeOffset="130144.9">5080 10660 0,'0'0'0,"0"0"0,0 0 16,0 0-16,0 0 16,0 0-16,-9 0 15,1-9-15,-18 0 16,0 9-1,-1 0-15,-16 9 16,0 8-16,-1 9 16,1 9-1,8 8-15,0 0 0,18 9 16,0 9-16,17-9 16,0-9-16,17-17 15,0 0-15,9-8 16,9-10-16,26-25 15,0-9 1,-18-17-16,1-1 16,-1 1-16,-17 8 15,-9 1-15,-8 16 16,0 1-16,-1 8 16,-8 1-1,0 8-15,0 0 16,0 0-16,0 8 15,0 10-15,9 16 16,8 1-16,1 8 16,-1-8-16,1-9 15,-10-17-15,1-9 16</inkml:trace>
  <inkml:trace contextRef="#ctx0" brushRef="#br1" timeOffset="130330.28">5453 10867 0,'0'0'0,"0"0"16,0 0-16,0 35 0,9 34 16,-9 27-1,-9-18-15,9-52 16</inkml:trace>
  <inkml:trace contextRef="#ctx0" brushRef="#br1" timeOffset="130545.15">5931 11145 0,'0'0'0,"0"0"16,0 0-16,0 17 16,-9 9-16,-17 34 15,-17 27 1,-1 0-16,-8-9 16,9-9-16,8-34 15,18-18-15</inkml:trace>
  <inkml:trace contextRef="#ctx0" brushRef="#br1" timeOffset="131193.57">6695 10841 0,'0'-8'0,"0"-1"0,0 0 16,0 1-16,0-1 15,0-8-15,-9-1 16,1 1-16,-1 0 15,0 0-15,-8 17 16,-9 0 0,0 0-16,-9 17 15,-8 9-15,-1 8 16,1 18-16,8 9 16,9 8-16,9-25 15,17-1-15,0-17 16,0 0-16,17 0 15,1-17 1,16-1-16,1-16 16,0-18-16,0 0 15,8-9-15,-17 0 16,0 9-16,-9 9 16,-8 0-16,0 8 15,-1 0 1,1 9-16,-9 0 15,0 0-15,0 9 16,17 17-16,1 26 16,8 9-16,0-1 15,0-8-15,0-9 16,0-17-16,-9 0 16,-8-17-16,9 0 15,-1-9 1,-8 0-16</inkml:trace>
  <inkml:trace contextRef="#ctx0" brushRef="#br1" timeOffset="131634.87">7077 11067 0,'0'0'0,"0"0"0,0 0 16,0 0-16,0 8 15,9 1-15,0 0 16,-1 8-16,1-8 15,0-1-15,-1 1 16,1 0-16,-9-1 16,-9 10-16,1-1 15,-1 0 1,-17 9-16,0 0 16,9 0-16,-1-17 15,1-1-15,8 1 16,0 0-16,9-1 15,0 1-15,0 0 16,0-1-16,18 1 16,8 0-16,17-1 15,27-16 1,-18 8-16</inkml:trace>
  <inkml:trace contextRef="#ctx0" brushRef="#br1" timeOffset="138534.04">4047 9915 0,'0'0'0,"0"0"0,0 0 16,0 0-16,0 0 15,0 8-15,-9 18 16,-26 35-16,0 34 16,18-43-16</inkml:trace>
  <inkml:trace contextRef="#ctx0" brushRef="#br1" timeOffset="139026.64">5644 10235 0,'0'0'0,"0"0"16,0 0-16,-8 9 16,-1 25-16,-17 36 15,-26 51-15,-9-8 16,44-79 0</inkml:trace>
  <inkml:trace contextRef="#ctx0" brushRef="#br1" timeOffset="139396.97">7164 10339 0,'0'0'0,"0"0"0,0 0 15,0 17-15,-9 35 16,-8 35-16,8-26 16</inkml:trace>
  <inkml:trace contextRef="#ctx0" brushRef="#br1" timeOffset="139876.57">7772 11344 0,'0'0'0,"0"0"0,0 0 16,0 0-16,0 8 15,0 18-15,-17 26 16,-9 18-16,-18 8 16,9-18-16,18-34 15</inkml:trace>
  <inkml:trace contextRef="#ctx0" brushRef="#br1" timeOffset="140792.99">8675 10867 0,'-9'0'0,"9"0"0,0 0 16,-8 0-16,-1-8 15,0-1-15,1 0 16,-10 1-16,-8-1 16,-8 9-16,-10 0 15,-17 17-15,9 1 16,-17 34 0,-9 17-16,17 0 15,26 1-15,9-10 16,9-8-16,17-17 15,0-9-15,8-18 16,10 1-16,16-18 16,10 1-16,8-18 15,0-9 1,-9-8-16,-16 8 16,-1 18-16,-18 0 15,1 8-15,0 9 16,-9 0-16,8 17 15,1 18-15,0 17 16,-1 0-16,-8 0 16,18-9-1,-1-17-15,9-9 16,9-8-16,8-18 16,9-8-16,-8 0 15,-18-1-15,9-8 16,-1-26-16,1-17 15,-18 26-15,-8 17 16,0 17 0,-9 1-16,8-10 15,-8 10-15,0-1 16,0 9-16,0 0 16,0 0-16,0 0 15,0 0-15,0 0 16,18 9-16,-1 8 15,1-8 1,-1-1-16,-8 1 16,-1 0-16,-8-1 15,-8 10-15,-1-1 16,0 9-16,1 0 16,-1 0-16,0 0 15,9 0-15,0 0 16,0 0-1,9 0-15,0 0 16,-9 0-16,8-9 16,-8 0-16,-8 1 15,-10-1-15,-8 9 16,-26 0-16,0 0 16,0 0-1,26-9-15</inkml:trace>
  <inkml:trace contextRef="#ctx0" brushRef="#br1" timeOffset="141011.1">9266 10313 0,'0'0'0,"0"0"0,0 26 16,-9 35-16,-8 60 15,8-8-15,9-61 16</inkml:trace>
  <inkml:trace contextRef="#ctx0" brushRef="#br0" timeOffset="143226.47">17767 8079 0,'0'0'0,"0"0"15,0 0-15,0 0 16,-9 17-16,1 35 15,-27 35-15,-17 34 16,0-26-16,26-52 16</inkml:trace>
  <inkml:trace contextRef="#ctx0" brushRef="#br0" timeOffset="144009.29">21006 8174 0,'0'0'0,"0"-9"0,0 1 16,0-1-1,0 9-15,0 0 16,0 0-16,-9 9 16,-8 17-16,-18 43 15,0 26-15,18-43 16</inkml:trace>
  <inkml:trace contextRef="#ctx0" brushRef="#br0" timeOffset="144948.34">23958 8269 0,'0'0'0,"0"0"16,-8 9-16,-10 34 15,-8 35-15,-8 0 16,16-35-16</inkml:trace>
  <inkml:trace contextRef="#ctx0" brushRef="#br0" timeOffset="145592.62">26989 8287 0,'0'0'0,"0"0"15,0 0-15,-9 8 16,1 18-16,-10 26 15,-16 9-15,8 8 16,17-26 0</inkml:trace>
  <inkml:trace contextRef="#ctx0" brushRef="#br0" timeOffset="146444.44">19078 9802 0,'0'0'0,"0"0"0,0 0 15,0 0-15,0 26 16,18 17-16,-10-17 15</inkml:trace>
  <inkml:trace contextRef="#ctx0" brushRef="#br0" timeOffset="147924.31">19148 9941 0,'-9'-9'0,"0"0"0,1 1 16,-1-1-16,0 0 16,9 9-16,0 0 15,0 0 1,-8 0-16,-1 18 16,-8 34-16,-44 43 15,17-26-15</inkml:trace>
  <inkml:trace contextRef="#ctx0" brushRef="#br1" timeOffset="153440.31">9934 10945 0,'0'0'0,"0"0"0,0 0 16,0 0-1,0 0-15,0 0 16,18 0-16,-1 18 16,9 16-16,9 10 15,-9 8-15,0 8 16,-17 1-16,-1 8 16,-16 0-16,-1-8 15,-9-18 1,10-17-16,-1 0 15,-8-17-15,8 0 16,-8-1-16,8-16 16,9-18-16,0-26 15,26-18-15,17-34 16,18 9-16,0 17 16,-18 18-1,18 16-15,-9 18 16,-26 18-16</inkml:trace>
  <inkml:trace contextRef="#ctx0" brushRef="#br1" timeOffset="153975.69">10377 11266 0,'0'0'0,"0"0"0,0 0 15,17 0-15,10 0 16,16 8-16,9-8 16,9-8-1,-9-1-15,9-8 16,-18-1-16,-8-7 16,-9-10-16,-9 0 15,-8 9-15,-18 0 16,-17 0-16,0 0 15,-17 9-15,-9 0 16,8 17-16,-8 17 16,0 18-1,9 17-15,8 0 16,18 0-16,8 8 16,18 1-16,8-1 15,9-8-15,9-8 16,8-18-16,35-26 15,52-35 1,-17-8-16,-78 34 16</inkml:trace>
  <inkml:trace contextRef="#ctx0" brushRef="#br1" timeOffset="154659.84">11402 11058 0,'0'0'0,"0"0"0,0 0 15,0-9 1,0 1-16,-9-1 16,0 0-16,1 1 15,-1-1-15,0 0 16,1 1-16,-18 8 16,0 0-16,0 17 15,-1 18-15,1-1 16,-8 10-16,16-1 15,1 0 1,17-8-16,0-9 16,9 0-16,-1-18 15,10 1-15,-1 0 16,18-9-16,0-9 16,-1 0-1,-8-8-15,0 0 0,-8-1 16,-10 10-1,1-1-15,0 9 16,-9 0-16,0 0 16,0 0-16,0 0 15,8 0-15,1 9 16,9 8-16,-1 0 16,9-8-16,9 0 15,-1-1 1,19-16-16,-1-10 15,8-8-15,1-17 16,0-17-16,0-18 16,-9-26-16,-9-26 15,1 0-15,-10 17 16,-8 44-16,-17 26 16,0 17-1,0 8-15,-9 10 16,0 8-16,-9 17 15,-17 44-15,0 60 16,-18 52-16,10 18 16,16-9-16,10-18 15,25-43-15,18-25 16,8-18 0,35-26-16,-26-27 15</inkml:trace>
  <inkml:trace contextRef="#ctx0" brushRef="#br1" timeOffset="155508.67">10221 11976 0,'0'0'0,"0"0"16,0 0-16,0 0 15,35 0-15,51-9 16,27-8-16,61-9 16,43 0-16,-9 0 15,-8 9 1,-26-1-16,-35 10 15,-9 8-15,-34 0 16,-27 0-16,-17 0 16,-26 0-16,-17 0 15,0 8-15,-9-8 16</inkml:trace>
  <inkml:trace contextRef="#ctx0" brushRef="#br1" timeOffset="155690.31">10481 12054 0,'0'0'0,"0"0"0,0 0 15,9 0-15,26 0 16,69 0-16,87-9 16,69-8-1,53-26-15,8-9 16,166 0-16</inkml:trace>
  <inkml:trace contextRef="#ctx0" brushRef="#br1" timeOffset="-128041.56">23741 10893 0,'0'0'0,"0"0"0,0 0 0,0-8 15,9-1-15,-9 0 16,0 1-16,0-1 16,0 0-16,0 9 15,0 0-15,0-8 16,0 8 0,0 0-16,0 0 15,0 0-15,0 0 16,0 0-16,0 0 15,0 0-15</inkml:trace>
  <inkml:trace contextRef="#ctx0" brushRef="#br2" timeOffset="-122298.46">2831 12695 0,'0'0'0,"0"0"0,0 0 16,0 0-16,17 26 16,1 34-16,-1 44 15,-8 61 1,-18 8-16,9-17 0,-9-17 16,-8-27-1,8-17-15,18-25 16,0-36-16,-1-8 15,1-17-15</inkml:trace>
  <inkml:trace contextRef="#ctx0" brushRef="#br2" timeOffset="-121914.78">2675 12807 0,'0'0'0,"0"0"0,0 0 16,17 0-16,0 0 15,9 0-15,9 0 16,17 18 0,0-1-16,26 18 15,1-1-15,-19-8 16,1 9-16,-17 0 15,-1-1-15,-17 1 16,-17 25-16,-9 10 16,-18-1-16,-16 9 15,-27 0 1,0 0-16,-8-9 16,-1-8-16,9-18 15,1-8-15,25-27 16,9 1-16,8-9 15,10 0-15</inkml:trace>
  <inkml:trace contextRef="#ctx0" brushRef="#br2" timeOffset="-121448.6">3474 13483 0,'0'0'0,"0"0"15,0 0-15,0 0 16,0 0-16,0 0 16,0 0-16,0 0 15,0 0-15,0 0 16,17 9-16,0-1 15,1-8-15,8-8 16,8-1 0,1 0-16,-9-8 15,0-9-15,-8 0 16,-10 0-16,1 0 16,-18 9-16,1-1 15,-10 1-15,-8 17 16,-9 17-16,1 1 15,-10 16 1,10 10-16,-1 8 16,17 17-16,10 0 15,8-8-15,17-9 16,1-9-16,16 0 16,27-8-16,26 0 15,-44-27-15</inkml:trace>
  <inkml:trace contextRef="#ctx0" brushRef="#br2" timeOffset="-121061.96">4446 12799 0,'0'0'0,"0"0"0,0 0 16,0 0-16,0 0 15,-9 0-15,1 0 16,-1 8-16,-8 10 16,-9 16-16,8 18 15,1 9 1,0 17-1,-1 17-15,9 0 0,1 1 16,8-10-16,0-16 16,0-1-16,0-9 15,0-16 1,0-1-16,-9-17 16,0 0-16,-8 0 15,0-9-15,-9 1 16,8-10-16</inkml:trace>
  <inkml:trace contextRef="#ctx0" brushRef="#br2" timeOffset="-120905.4">3908 13474 0,'0'0'0,"0"0"0,0 0 15,17 0-15,9 0 16,18 9-16,16 0 15,27-9-15,-17 0 16,-44 8 0</inkml:trace>
  <inkml:trace contextRef="#ctx0" brushRef="#br2" timeOffset="-120696.72">4689 13405 0,'0'0'0,"0"0"0,0 17 16,18 9-1,-1 35-15,-8 8 16,-1 0-16,1 9 16,0-26-16,-1-17 15,1-18-15</inkml:trace>
  <inkml:trace contextRef="#ctx0" brushRef="#br2" timeOffset="-120548.2">4819 13059 0,'0'0'0,"0"0"15,0 0-15,0 8 16,9 1-16,0 0 15</inkml:trace>
  <inkml:trace contextRef="#ctx0" brushRef="#br2" timeOffset="-120095.88">5063 13500 0,'0'0'0,"0"0"15,0 0-15,0 18 16,0-1-16,0 0 16,-9 18-16,-8-1 15,-1-8-15,1-17 16,8 0-1,-8-1-15,8-8 16,0 0-16,9 0 16,0-8-16,0-18 15,9-9-15,8-8 16,10 0-16,-1 8 16,0 0-16,0 18 15,0 0 1,0 17-16,0 0 15,-9 8-15,1 10 16,-1 16 0,-8 1-16,-1 17 15,-8 8-15,9-8 0,8-8 16,-8-10 0,0-16-16</inkml:trace>
  <inkml:trace contextRef="#ctx0" brushRef="#br2" timeOffset="-119574.68">5436 13570 0,'0'0'0,"0"0"0,0 0 15,0 0-15,0 0 16,0 0-16,0 0 15,17 8-15,9 1 16,9 0-16,9-1 16,-1-16-16,0-1 15,1 0 1,-18 1-16,0-10 16,-9 1-16,-8 8 15,0 1-15,-18-10 16,0 1-16,1 0 15,-18 17-15,-18 0 16,9 17-16,1 0 16,-1 18-1,0 8-15,18 26 16,8 1-16,18-10 16,17 1-16,17-18 15,44 1-15,-17-27 16</inkml:trace>
  <inkml:trace contextRef="#ctx0" brushRef="#br2" timeOffset="-118782.33">6843 12764 0,'0'0'0,"0"0"15,0 0-15,0 9 16,8 17-16,10 43 16,-1 35-16,-8 35 15,-18-1-15,1-25 16,-1-9-16,0 0 16,0-27-16,1-25 15,-1-17 1,9-9-16,-9-17 15,1-1-15,-1-16 16,0-18-16,-17-52 16,9-61-16,8-34 15,18-9-15,8 35 16,9 52 0,9 25-16,0 1 15,0 8-15,17 9 16,0 18-16,9 8 15,17 9-15,-9 17 16,-8 0-16,-9 17 16,-17 9-1,-9-9-15,-17 18 16,-9 25-16,-18 1 16,-17 8-16,-17-8 15,-8-9-15,-10 0 16,1-9-16,8-17 15,35-9-15,26-8 16</inkml:trace>
  <inkml:trace contextRef="#ctx0" brushRef="#br2" timeOffset="-118265.66">7572 13284 0,'0'0'0,"0"0"0,0 0 0,0 0 15,0 0 1,0 0-16,-8-9 16,-1 0-16,-17 1 15,0 8-15,0 0 16,-26 17-16,0 9 15,8 9-15,1 8 16,8 9-16,0-9 16,18 9-1,-1 9-15,18-18 16,0-8-16,18-9 16,-1-18-16,1 1 15,16-18-15,1-8 16,0-18-16,8-8 15,-17-9-15,0 18 16,-17 8 0,0 8-16,-1 1 15,1 8-15,-9 9 16,0 0-16,0 9 16,0 17-16,9 9 15,8 17-15,0 8 16,10-8-16,7-26 15,1 0 1,26-17-16,0-18 16,-35 0-16</inkml:trace>
  <inkml:trace contextRef="#ctx0" brushRef="#br2" timeOffset="-117831.03">7798 13353 0,'0'0'0,"0"0"15,0 0-15,0 9 16,0 8-16,9 18 16,-1-1-16,1 18 15,0 9 1,-1-18-16,1 0 15,0-17-15,-1-17 16,1 0-16,0-1 16,8-16-16,1-10 15,8-16 1,8-18-16,1-9 0,-9 1 16,0 25-16,-17 9 15,0 9 1,-1 8-16,-8 9 15,0 9-15,9 17 16,0 17-16,-1 9 16,10 0-1,-1 0-15,0-9 16,9-17-16,9-17 0,9-1 16,8-8-1,-35-8-15</inkml:trace>
  <inkml:trace contextRef="#ctx0" brushRef="#br2" timeOffset="-117581.06">8527 12695 0,'0'0'0,"0"0"0,0 0 0,0 0 16,0 34-16,0 27 15,-8 17-15,-1 43 16,0 26-16,1-8 16,-1-26-1,0-1-15,-8-8 16,17-26-16,0-26 16,0-9-16,0-17 15,0-17-15</inkml:trace>
  <inkml:trace contextRef="#ctx0" brushRef="#br2" timeOffset="-117381.47">8718 13509 0,'0'0'0,"0"0"0,0 0 15,0 17-15,0 27 16,9 7-16,0 10 15,-9-18-15,0 1 16,9-18 0,-1-18-16,1-8 15</inkml:trace>
  <inkml:trace contextRef="#ctx0" brushRef="#br2" timeOffset="-117259.83">8840 12911 0,'0'0'0,"0"0"0,0 0 16,0 0-16,9 18 16,-1-1-16,1 0 15</inkml:trace>
  <inkml:trace contextRef="#ctx0" brushRef="#br2" timeOffset="-116841.52">9682 13093 0,'0'0'0,"0"0"0,0 0 15,0 0-15,0 0 16,0 0-1,0 18-15,0 33 16,0 27-16,0 18 16,9 8-16,8 0 15,1-9 1,-1-17-16,-8-18 16,0-16-16,-1-18 15,1 0-15,0-18 16,-9 1-16,0 0 15,8-35-15,18-52 16,18-78-16,8-35 16,-9 18-16,1 34 15,-10 27 1,-8 43-16,-8 25 16,8 10-16,-17 25 15</inkml:trace>
  <inkml:trace contextRef="#ctx0" brushRef="#br2" timeOffset="-116431.53">10264 13561 0,'0'0'0,"0"0"0,0 0 15,0 0-15,0 0 16,0 0-16,0 0 15,9 9-15,8-1 16,1 1-16,-1 0 16,0-1-16,18-16 15,0-1 1,0 0-16,-1-8 16,-8-9-16,0 0 15,-17 0-15,0 0 16,-1 0-16,-8 9 15,-8-1-15,-1 18 16,0 0-16,-17 9 16,0 8-16,-8 18 15,8 26 1,-1 8-16,19 9 16,8-18-16,17-16 15,9-1-15,26-8 16,-8-9-16,-18-18 15</inkml:trace>
  <inkml:trace contextRef="#ctx0" brushRef="#br2" timeOffset="-116149.36">11124 13518 0,'0'-9'0,"0"0"0,0 1 16,0 8-16,0-9 15,-9 0-15,1 1 16,-1 8-16,-9 0 16,-8 0-1,0 8-15,-8 10 16,8-1-16,0 18 16,-1 8-16,10 9 15,0 0-15,17-9 16,0-17-16,17 0 15,9 0-15,35-9 16,8 1 0,-25-1-16</inkml:trace>
  <inkml:trace contextRef="#ctx0" brushRef="#br2" timeOffset="-115914.79">11384 13388 0,'0'0'0,"0"0"0,0 0 16,18 0-16,17 8 16,8 1-16,26-9 15,10-9 1,7-17-16,-7 0 15,-27-8-15,-26 16 16</inkml:trace>
  <inkml:trace contextRef="#ctx0" brushRef="#br2" timeOffset="-115680.64">11732 12955 0,'0'0'0,"0"0"0,-9 17 16,0 9-16,-8 43 16,-9 35-16,0 0 15,0 9 1,0-1-16,0-8 0,8-17 16,10-18-1,8-17-15,0-9 16,8-17-16,1-17 15</inkml:trace>
  <inkml:trace contextRef="#ctx0" brushRef="#br2" timeOffset="-115315.65">12114 13440 0,'0'0'0,"0"0"0,0 0 0,0 0 16,0 0-16,0 0 15,0 0-15,-9 17 16,0 0-16,-8 18 16,0 26-16,-1 8 15,18-9 1,0-8-16,18-8 16,-1-18-16,0 0 15,1-18-15,-1 1 16,9 0-16,0-18 15,0-8-15,0-18 16,-17-8-16,0-9 16,-18 0-1,0 17-15,-17 1 16,0 8-16,0 8 16,9 1-16,0 17 15,8 0-15,0 0 16,9 0-16</inkml:trace>
  <inkml:trace contextRef="#ctx0" brushRef="#br2" timeOffset="-114993.7">12591 13561 0,'0'0'0,"0"0"0,0 9 16,18 17-16,-1 8 15,9 18-15,-17-9 16,0 1 0,-1-1-16,1-8 15,-9-9-15,0 0 16,0-18-16,0 1 16,0 0-16,0-1 15,0-8-15,-9 0 16,1-8-16,8-18 15,0-18 1,17-16-16,9-1 16,17 0-16,18 1 15,26 25-15,-35 27 16</inkml:trace>
  <inkml:trace contextRef="#ctx0" brushRef="#br2" timeOffset="-112632.46">2301 15094 0,'0'0'0,"0"0"0,0 0 15,0 0-15,0-9 16,9 0-16,8 1 15,18 8 1,26 0-16,26 17 16,8 9-16,-25 0 15,-18 0-15,-9 0 16,-17 9-16,0-1 16,-17 1-16,-18 8 15,-17 18-15,-17 17 16,-18-17-16,-9-1 15,-8-8-15,9-9 16,8 1 0,9-18-16,9 0 15,8 0-15,0-9 16,18 0-16,-1 18 16,1 0-16,17-1 15,9 10 1,8-1-16,26 0 0,18 0 15,17-17 1,18-8-16,8-18 16,9-26-16,0-26 15,-26-9-15,-18-8 16,-25 17-16,-18-9 16,-18 9-16,-16-8 15,-27 8 1,-17 17-16,-26 9 15,-27 35-15,1 17 16,0 26-16,35-18 16,60-25-16</inkml:trace>
  <inkml:trace contextRef="#ctx0" brushRef="#br2" timeOffset="-112176.89">2145 14791 0,'0'-9'0,"0"0"0,0 1 16,0 8-16,0 0 16,0 0-16,0 0 15,0 0-15,0 0 16,0 0-16,0 0 15,0 0-15,26 0 16,35 0-16,26 0 16,17 0-1,17 0-15,-8 0 16,-9-9-16,-17 9 16,-26-9-16,-18 1 15,1 8-15,-18 0 16,-17 0-16,-1 0 15</inkml:trace>
  <inkml:trace contextRef="#ctx0" brushRef="#br2" timeOffset="-111926.77">2987 14358 0,'-8'0'0,"-1"0"16,9 0-16,0 0 15,0 0-15,0 0 16,0 0-16,0 0 16,0 0-1,17 17-15,1 0 16,16 18-16,10 17 16,-1 9-16,-8-10 15,-9-7-15,-9-1 16,1-8-16</inkml:trace>
  <inkml:trace contextRef="#ctx0" brushRef="#br2" timeOffset="-109283.71">3769 15371 0,'-9'0'0,"9"0"0,0 0 16,0 0-16,0 0 15,0 0-15,0 9 16,17-1-16,9 1 16,9 0-16,17-1 15,9-8 1,-17 0-16,8 0 15,0 0-15,-9 0 16,-17 0-16</inkml:trace>
  <inkml:trace contextRef="#ctx0" brushRef="#br2" timeOffset="-109033.46">3803 15674 0,'0'0'0,"0"0"0,0 0 16,0 0-16,0 0 16,0 0-1,18 0-15,8 9 16,17-1-16,27-8 15,8 9-15,-26 0 16</inkml:trace>
  <inkml:trace contextRef="#ctx0" brushRef="#br2" timeOffset="-105114.41">4950 14964 0,'0'0'0,"0"0"0,0 0 0,0 0 15,0 0-15,0 0 16,0 0-16,0 0 16,0 0-16,0 0 15,0 0 1,0 0-16,8 0 15,10 0-15,17 9 16,-1-1-16,10 10 16,-1-1-16,1 9 15,-1 0 1,-17 0-16,0 0 0,0 0 16,-17 8-1,-1 1-15,-16 0 16,-1 8-16,-17 9 15,-17 17-15,-1-8 16,1-9-16,-9 8 16,8-8-16,-8 0 15,17-8-15,1-1 16,8 0 0,8-8-16,1 0 15,17-9-15,0 0 16,0-9-16,26 0 15,9 1-15,25-10 16,10-16-16,-1-1 16,1-17-16,-1 0 15,-8 0-15,-17-9 16,-18 1 0,0-1-16,-18 9 15,-16-26-15,-18 0 16,0 17-16,-18 1 15,1-1-15,-9 18 16,-9 17 0,0 0-16,26 8 0,9 10 15,9-1 1,17-8-16</inkml:trace>
  <inkml:trace contextRef="#ctx0" brushRef="#br2" timeOffset="-104649.42">5749 15761 0,'0'0'0,"0"0"0,0 0 16,0 0-16,0 0 15,0 0-15,0 0 16,0 0-16,0 17 16,-9 18-16,-8 17 15,-9 8-15,-1 1 16,10-18-1,0-8-15,-1-9 16,18-9-16,0-8 16</inkml:trace>
  <inkml:trace contextRef="#ctx0" brushRef="#br2" timeOffset="-104444.92">5540 15804 0,'0'0'0,"0"0"0,0 0 16,18 17-16,8 9 15,8 18-15,1 8 16,17-9-16,-8 9 31,-10-9-31,18 0 0,-17-25 16</inkml:trace>
  <inkml:trace contextRef="#ctx0" brushRef="#br2" timeOffset="-103514.03">6174 15336 0,'0'0'0,"0"0"16,0 0-16,0 0 15,0 0-15,0 0 16,18 0-16,-1 0 15,0 0 1,18 9-16,8 8 16,1 1-16,-18-1 15,0 0-15,-9 9 16,-8 9 0,-18 8-16,1 9 15,-10 0-15,-8-9 16,0 1-16,0-1 15,9-8-15,-1-9 16,1-9-16,17-8 16,0-1-16,0-8 15</inkml:trace>
  <inkml:trace contextRef="#ctx0" brushRef="#br2" timeOffset="-103234.22">6713 15241 0,'0'0'0,"0"0"16,0 0-16,0 0 16,-9 0-16,0 0 15,-17 17-15,-9 1 16,-8 8-16,0 8 16,-1 18-1,1 9-15,8-9 16,18 0-16,8 8 15,9-8-15,0 0 16,17 0-16,9-8 16,9-1-16,-9-17 15,9-17-15,0-9 16,-18 0 0</inkml:trace>
  <inkml:trace contextRef="#ctx0" brushRef="#br2" timeOffset="-102926.71">6591 14557 0,'0'0'0,"0"0"0,0 0 0,0 0 16,0 9-16,-9 16 15,-8 19 1,-9 16-16,-9 1 16,18-18-16,-1 1 15,1-18-15,17-9 16,0-8-16,0-9 15</inkml:trace>
  <inkml:trace contextRef="#ctx0" brushRef="#br2" timeOffset="-102784.97">6652 14635 0,'0'0'15,"0"0"-15,0 17 0,8 0 16,10 18-16,-1 17 15,27 0-15,-10-17 16</inkml:trace>
  <inkml:trace contextRef="#ctx0" brushRef="#br2" timeOffset="-102284.29">6956 15510 0,'0'0'0,"0"0"0,0 0 16,0 0-16,0 8 15,17 1-15,9 0 16,18-1-16,16 1 16,1-1-1,-9-8-15,0 0 16,-8 0-16,-1 0 15,-17 0-15,-8 0 16</inkml:trace>
  <inkml:trace contextRef="#ctx0" brushRef="#br2" timeOffset="-102067.68">7303 15267 0,'0'0'0,"0"0"16,0 0-16,0 9 16,0 17-16,9 26 15,-9 34-15,-9 18 16,9 0 0,0 0-16,9 9 15,17-27-15,-9-51 16</inkml:trace>
  <inkml:trace contextRef="#ctx0" brushRef="#br2" timeOffset="-101477.83">7867 15102 0,'0'0'0,"0"0"15,0 0-15,0 0 16,0 0-16,9 9 16,9 0-16,-1 8 15,18 0-15,-1 1 16,10 8-16,-9 0 15,-1 0-15,-8 0 16,0-9-16,-17 0 16,0 1-1,-18-1-15,-17 18 16,-17-1-16,-1 10 16,-8-1-16,0 0 15,9-8-15,8 8 16,0-8-16,18-1 15,8 1-15,9 0 16,0-1 0,17-8-16,1 0 15,8-17-15,9 0 16,17-9-16,0-9 16,-9-17-16,1 0 15,-18 0-15,0 0 16,-18-9-1,-16 1-15,-18-1 0,0 18 16,0-1 0,-9 18-16,0 0 15,18 18-15,17-10 16,0 1-16</inkml:trace>
  <inkml:trace contextRef="#ctx0" brushRef="#br2" timeOffset="-100946.25">8415 15510 0,'0'0'0,"0"0"0,0 0 15,0 8 1,0 10-16,8-1 15,1 17-15,0 1 16,-1-9-16,1 0 16,0-9-16,-1-8 15,1 0-15,8-1 16,1-8-16,-1-8 16,1-1-16,-1-17 15,0 0 1,-8 9-16,0-1 15,-1 18-15,-8 0 16,9 9-16,8 17 16,1 17-16,-1 18 15,9 26-15,-17 8 16,-1-17-16,1-9 16,-18-8-1,1-18-15,-1-8 16,0-9-16,1 0 15,-18-9-15,0-8 16,0-9-16,0-9 16,0-8-16,-9-9 15,0-18-15,18 1 16,-1-9 0,18 9-16,0-9 15,9 35-15</inkml:trace>
  <inkml:trace contextRef="#ctx0" brushRef="#br2" timeOffset="-100260">9031 15241 0,'0'0'0,"0"0"0,0 0 16,0 0-16,0 0 15,0 0-15,0 17 16,0 1 0,0-1-16,9 9 15,8 17-15,-8 18 16,8 0-16,1-18 16,8 0-16,8-8 15,-8-9-15,9-18 16,0-8-16,17-17 15,0-18 1,-8-16-16,-1-10 16,0-8-16,-17 8 15,0 18-15,-17 17 16,0 8-16,0 10 16,-9 8-16,0 0 15,0 8-15,0 18 16,8 44-16,1 25 15,8 9 1,1 17-16,-10 0 16,1-17-16,0-17 15,-9-27-15,0-16 16,-9-18 0,0-9-16,1-8 15,-10-1-15,-8-8 16,-9-8-16,1-10 15,-1-8-15,18-17 16,-1-17-16,18-1 16,9 9-16,0 43 15</inkml:trace>
  <inkml:trace contextRef="#ctx0" brushRef="#br2" timeOffset="-99965.34">9318 14704 0,'0'0'0,"0"0"0,0 0 15,-9 17-15,0 9 16,-17 26-16,-8 26 16,-10 9-16,9-18 15,1-17-15,8-9 16,0-8 0,26-26-16,8-1 15</inkml:trace>
  <inkml:trace contextRef="#ctx0" brushRef="#br2" timeOffset="-99836.22">9300 14886 0,'0'0'0,"0"0"16,0 0-16,0 0 16,0 0-16,0 0 15,18 0-15,8 17 16,8 9 0,36 18-16,-18-10 15</inkml:trace>
  <inkml:trace contextRef="#ctx0" brushRef="#br2" timeOffset="-99417.14">9865 15639 0,'0'0'0,"0"0"0,0 0 16,0 0-16,0 0 15,17 0-15,0 0 16,18 0-16,17 0 16,0 0-16,-8-8 15,8-1-15,17-17 16,10-9-1,-10 1-15,-43 25 0</inkml:trace>
  <inkml:trace contextRef="#ctx0" brushRef="#br2" timeOffset="-99201.54">10091 15371 0,'0'0'0,"0"0"0,0 9 16,0 17-16,8 34 15,-8 10-15,0 7 16,-8 10-16,8 0 16,8-1-1,10-25-15,-10-44 0</inkml:trace>
  <inkml:trace contextRef="#ctx0" brushRef="#br2" timeOffset="-94315.23">10976 15025 0,'0'0'0,"0"0"0,0 0 0,0 0 16,0 0-16,0 0 16,0 0-16,18 0 15,-1 17 1,18 0-16,-1 9 15,10 9-15,-1-1 16,1 1-16,-1-9 16,-17 9-16,0-9 15,-17 0-15,0-9 16,-9 18-16,-26 17 16,-9 8-1,-9-8-15,-16 9 16,8-9-16,-1-9 15,19-8-15,-1-1 16,18 1-16,-1 0 16,10-1-16,8 1 15,8-9-15,10 0 16,16-9 0,1-8-16,26-18 15,8 1-15,-8-18 16,-9 0-16,-17 8 15,-9-8-15,-17 0 16,-1 0-16,-16 0 16,-27 0-16,-8-8 15,-1 16-15,1 10 16,-9 8 0,17 8-16,17 1 15,18 0-15,0-1 16,0-8-16</inkml:trace>
  <inkml:trace contextRef="#ctx0" brushRef="#br2" timeOffset="-93815.8">11549 15795 0,'0'0'0,"0"0"0,0 0 16,0 0-16,0 0 16,0 0-16,0 0 15,18 0-15,-1 0 16,18 0-16,0 0 15,-1 0-15,1 0 16,-9 0 0,0 0-16,-8 0 15,-10 0-15,1 0 16,-9 0-16,0 9 16,-9 8-16,-17 1 15,0 8-15,0 0 16,0 0-1,9 0-15,-1-18 16,10 1-16,-1 0 16,9-1-16,0 1 15,0 0-15,17-1 16,9 1-16,9-1 16,17 1-1,0-9 1,-26 9-16</inkml:trace>
  <inkml:trace contextRef="#ctx0" brushRef="#br2" timeOffset="-93202.48">12183 15380 0,'0'0'0,"0"0"0,0 0 15,0 0-15,0 0 16,18 8-16,16 1 16,10 0-16,8-1 15,17-8-15,-8 0 16,0 0-16,-18-8 16,1 8-1,-18 0-15,0 0 16,-17 0-16,-1 0 15,-8 0-15,-8 26 16,-1 0-16,-17 8 16,-9 10-16,-8 7 15,-1-7-15,1-1 16,8-17 0,0 0-16,18 0 15,0-17-15,8-1 16,0 1-16,9 0 15,0-1-15,0 10 16,18-1-16,25 18 16,27-1-16,8 1 15,-9-9 1,1-17-16,-10-1 16,-16-16-16,-9-1 15,-18 0-15</inkml:trace>
  <inkml:trace contextRef="#ctx0" brushRef="#br2" timeOffset="-92800.01">12591 14860 0,'0'0'0,"0"0"16,0 0-16,0 0 15,0 0-15,-8 0 16,-1 17-16,-17 18 16,0 17-16,0-9 15,9-8-15,-1-1 16,18-8-1,0-17 1,0-18 0,9-8-1,8 0-15,1-9 0,8 0 0,0 0 0,-18 9 16,1-1-16,0 10 16,-9 8-16,17 0 15,1 17 1,16 0-16,18 18 15,-17-9-15</inkml:trace>
  <inkml:trace contextRef="#ctx0" brushRef="#br2" timeOffset="-88688.46">16265 16237 0,'0'0'0,"8"0"0,1 0 0</inkml:trace>
  <inkml:trace contextRef="#ctx0" brushRef="#br2" timeOffset="-65121.23">13390 15423 0,'0'0'0,"0"0"0,0 0 15,9 0-15,8 0 16,27-9-16,17 1 16,8 8-16,9 0 15,-26 0-15,-34 0 16</inkml:trace>
  <inkml:trace contextRef="#ctx0" brushRef="#br2" timeOffset="-64950.15">13191 15787 0,'0'0'0,"0"0"0,8 0 16,18 8-16,44 10 16,51-1-16,1-17 31,-70 0-31</inkml:trace>
  <inkml:trace contextRef="#ctx0" brushRef="#br2" timeOffset="-63855.95">14615 13561 0,'0'0'0,"-9"0"0,9 0 16,-9 0-1,1 0-15,-1 0 16,0 17-16,-17 18 16,-17 34-16,-1 35 15,1 43-15,-9 44 16,0 34-16,17 9 16,0 26-16,18 25 15,17 1-15,9-9 16,8-17-1,18-17-15,17-27 16,9-43-16,8-17 16,1-34-16,-10-36 15,1-34-15,17-26 16,-17-17-16</inkml:trace>
  <inkml:trace contextRef="#ctx0" brushRef="#br2" timeOffset="-63027.11">15136 13596 0,'0'0'0,"0"0"0,0 0 15,0-9-15,17 0 16,9 9-16,9 0 16,17 0-16,9 0 15,-18 0 1,1 9-16,-1 0 16,-17 8-16,0 0 15,-8 0-15,-10 9 16,1 9-16,-18 0 15,-17 17-15,-9 8 16,-8-8 0,-9 0-16,0 0 15,0 9-15,8-9 16,10-9-16,-1 0 16,17 1-16,1-10 15,17-8-15,0 0 16,9 0-16,8-8 15,18-1 1,26-8-16,8-9 16,9-9-16,-8-17 15,-1-9-15,-17-17 16,-17 0-16,-18 9 16,-17 0-16,-17 8 15,-9 1-15,-17-1 16,-1 18-16,1 17 15,-1 8 1,10 1-16,16 0 16</inkml:trace>
  <inkml:trace contextRef="#ctx0" brushRef="#br2" timeOffset="-62752.66">16013 14115 0,'0'0'0,"0"0"0,0 0 16,0 0-16,0 0 15,-9 9 1,-8 17-16,-9 26 15,-9 0-15,0 8 16,1-8 0,16-8-16,1-18 0,17-9 15,0-17-15</inkml:trace>
  <inkml:trace contextRef="#ctx0" brushRef="#br2" timeOffset="-62602.37">15770 14132 0,'0'0'0,"0"0"0,8 26 16,10 9-16,8 17 15,9 17-15,17 9 16,-18-34 0</inkml:trace>
  <inkml:trace contextRef="#ctx0" brushRef="#br2" timeOffset="-62019.61">15570 14583 0,'0'0'0,"0"0"16,0 0-16,9 0 15,-1 0-15,1 8 16,0 10-16,-1-1 15,-16 0-15,-10 9 16,-8 9-16,-17 0 16,8-1-1,-8 1-15,-1 0 16,10-1-16,-1 1 16,0 8-16,9 1 15,9-1-15,8 0 16,9-8-16,0-1 15,17-8-15,1 0 16,16-8 0,19-10-16,7 1 15,-8-9-15,-8-9 16,-9 1-16,-9-10 16,0-8-16,-18-8 15,-8 8-15,-8 0 16,-18 8-16,0 1 15,-9 17 1,-9 17-16,27 1 16</inkml:trace>
  <inkml:trace contextRef="#ctx0" brushRef="#br2" timeOffset="-61523.34">15796 14981 0,'0'0'0,"0"0"16,0 0-16,0 0 16,8 26-16,1 9 15,0 8-15,8-8 16,1-9-1,-1 0-15,0-9 16,1-8-16,-1-1 16,9-16-16,0-10 15,0-16-15,0-1 16,-17 0-16,0 18 16,-1 17-16,-8 0 15,0 17 1,-8 27-16,-1 25 15,9 9-15,-9 9 16,1-1-16,-1-25 16,0-9-16,-8-9 15,-1-17-15,-8 0 16,0-17-16,0-1 16,-8 1-1,-1-18-15,9 1 16,8-18-16,10-9 15,16 0-15,18-8 16,27 9-16,-19 16 16</inkml:trace>
  <inkml:trace contextRef="#ctx0" brushRef="#br2" timeOffset="-60923.33">15483 15787 0,'0'0'0,"0"0"0,0 0 16,0 0-16,18 0 16,-1 8-1,0 10-15,9-1 16,-8 0-16,-1 1 16,-8 8-16,-1 0 15,-16 8-15,-1 1 16,-26 17-16,-8 0 15,-9 0-15,-9 8 16,9-8-16,0 0 16,0 0-1,17-8-15,0-18 16,18 0-16,8 0 16,9-1-16,0 1 15,18-8-15,16 8 16,18-9-16,18-8 15,-9-1-15,-9-16 16,-9-1 0,-17 0-16,0-8 15,-17-9-15,0-9 16,-18 1-16,-17-1 16,-9 1-16,-8 16 15,-9 10 1,17 8-16,9 8 0,17-8 15</inkml:trace>
  <inkml:trace contextRef="#ctx0" brushRef="#br2" timeOffset="-60469.69">15709 16358 0,'0'0'0,"0"0"16,0 0-16,0 0 15,0 0-15,0 0 16,0 0-16,0 0 16,0 0-16,9 0 15,8 9-15,9 0 16,9-1-1,8-8-15,-8 0 16,-9 0-16,0 0 16,-17 0-16,-1 9 15,1 8 1,-18 1-16,1 8 16,-18 8-16,0 1 15,0-1-15,8-8 16,1-8-16,-1-10 15,10 1-15,8 0 16,0-1-16,0 1 16,17 0-16,27-1 15,16 1 1,53-18-16,9 1 16,-70-1-16</inkml:trace>
  <inkml:trace contextRef="#ctx0" brushRef="#br2" timeOffset="-59974.15">15943 13162 0,'-8'0'0,"-1"0"0,0 0 16,9 0-16,0 0 16,0 9-1,18 17-15,25 35 16,27 17-16,25 26 16,27 34-16,-1 27 15,-8 25-15,-9 9 16,-17 18-16,-17 17 15,-18 17-15,-35 52 16,-26 0-16,-34 35 16,-18 26-1,-8-35-15,-9-17 16,17-35-16,-9 164 16</inkml:trace>
  <inkml:trace contextRef="#ctx0" brushRef="#br2" timeOffset="-54537.62">16317 14314 0,'0'0'0,"0"0"0,0 0 15,8 0-15,19 0 16,25 0-16,34-8 16,19-1-1,-1 0-15,-9-8 16,10 8-16,-10-8 15,-34 17-15,0 9 16,-18 8-16</inkml:trace>
  <inkml:trace contextRef="#ctx0" brushRef="#br2" timeOffset="-54257.57">16907 14003 0,'0'0'0,"0"0"0,0 0 16,0 0-16,18 0 16,-1 17-16,26 0 15,10 18-15,16-1 16,9 10 0,-17-18-16,-18 0 15,-17 0-15,0-18 16,-17 1-16,-9 8 15,-17 27-15,-35 8 16,-9 17-16,-9 9 16,44-35-1</inkml:trace>
  <inkml:trace contextRef="#ctx0" brushRef="#br2" timeOffset="-53591.03">17489 14098 0,'0'0'0,"0"0"16,9 0-16,17 0 15,9 0-15,-1 8 16,10 1-16,-1 8 15,-17 9-15,0-8 16,-17-1 0,0 0-16,-18 18 15,-8 0 1,-1-1-16,1-8 0,-1 0 16,1 0-16,8-17 15,9 0-15,0-1 16,18-8-1,-1-8-15,9-10 16,9-25-16,0-9 16,-9 0-16,0 17 15,0 9-15,-18 9 16,1 0-16,0 8 16,0 0-16,-9 9 15,0 0-15,0 0 16,0 18-1,0-1-15,0 0 16,0 18-16,0 0 16,0-1-16,17-8 15,0 0-15,9 0 16,18-8-16,17-10 16,-35-8-1</inkml:trace>
  <inkml:trace contextRef="#ctx0" brushRef="#br2" timeOffset="-53225">17932 13613 0,'0'0'0,"0"0"0,0 0 16,0 0-16,0 0 15,-9 8-15,1 18 16,-18 26-16,-1 0 16,10-8-16,0-10 15,17-8-15,0-17 16,0 0 0,0-1-16,0-16 15,17-10-15,0-25 16,10 8-16,-1 1 15,-18 16-15,1 1 16,8 8-16,1 9 16,-1 0-16,0 18 15,18 16 1,9 10-16,-18-18 16</inkml:trace>
  <inkml:trace contextRef="#ctx0" brushRef="#br2" timeOffset="-52603.17">16378 15371 0,'0'0'0,"0"0"16,0 0-16,17 0 15,9 0-15,35 0 16,34 0-1,27-9-15,17 1 16,0-1-16,0 0 16,-35 1-16,-17-1 15,-18 0-15,-8 9 16,-18 0-16,-25 9 16</inkml:trace>
  <inkml:trace contextRef="#ctx0" brushRef="#br2" timeOffset="-52350.19">17038 15154 0,'0'0'0,"0"0"16,17 0-16,9 18 16,17 8-1,18 8-15,9-8 16,-10 0-16,-16-8 15,-1-1-15,-17 0 16,-17 1-16,0 8 16,-18 17-16,-8 9 15,-27 9-15,18-10 16,0-7 0,17-27-16</inkml:trace>
  <inkml:trace contextRef="#ctx0" brushRef="#br2" timeOffset="-51838.18">17706 15310 0,'0'0'0,"0"0"0,0 0 15,0 0-15,0 18 16,0 8-16,0 17 16,9 0-16,8 1 15,-8-10 1,0-8-16,8-9 16,-8-8-16,8-9 15,0-17-15,18-9 16,-9-17-16,0-9 15,0 17-15,-8 0 16,-10 18-16,1 0 16,0 17-1,8 8-15,0 18 16,18 26-16,-9 18 16,-17-1-16,0 0 15,-1-8-15,-8-18 16,-8 0-16,-18 1 15,-1-10-15,-7-8 16,-10-17 0,1 0-16,-9-18 15,0 0-15,17 1 16,0-18-16,27 0 16,8 8-16,8 1 15</inkml:trace>
  <inkml:trace contextRef="#ctx0" brushRef="#br2" timeOffset="-51491.46">18036 14903 0,'0'0'0,"0"0"0,0 0 0,0 0 16,-9 0-1,1 9-15,-18 17 16,0 9-16,0 8 16,8 9-16,1-18 15,17-16-15,0-10 16,0-16-16,0-10 16,17-8-16,18 1 15,-18 7 1,-8 1-16,0 0 15,-1 17-15,10 0 16,-1 8-16,18 18 16,17 17-16,9 9 15,-35-17-15</inkml:trace>
  <inkml:trace contextRef="#ctx0" brushRef="#br2" timeOffset="-50908.19">16412 16566 0,'0'0'0,"0"0"16,0 0-16,0 0 15,0 0 1,18 0-16,8 9 16,17-1-16,35-8 15,27 9-15,16 0 16,9-9-16,1 0 15,-19-9-15,-16 9 16,-44 0 0</inkml:trace>
  <inkml:trace contextRef="#ctx0" brushRef="#br2" timeOffset="-50585.76">17159 16384 0,'0'0'0,"0"0"16,0 0-16,17 18 16,1 8-16,17 8 15,17 1-15,0-9 16,0 0-1,-9-9-15,-8 0 16,-9-8-16,-9 8 16,-8-8-16,-18 8 15,-17 27-15,-34 34 16,-19 17-16,1-17 16,9-18-16,43-34 15</inkml:trace>
  <inkml:trace contextRef="#ctx0" brushRef="#br2" timeOffset="-49891.82">17724 16644 0,'0'0'0,"0"0"16,0 0-16,0 0 16,0 0-16,8 0 15,10 0-15,-1 9 16,18-1-16,-1 10 16,10-10-1,-18 10-15,0-10 16,-17 10-16,-1-1 15,-16 9-15,-1 9 16,0-9-16,1 0 16,-1 0-16,0-9 15,9 0 1,0 9-16,0-8 16,9 7-16,8 1 15,1-8-15,-1-1 16,-8 0-16,-1-8 15,-8 8-15,-8 1 16,-1-1-16,-8 9 16,-1-9-16,-8-8 15,9 0 1,-1-1-16,1-16 16,0-1-16,-1-17 15,1 0-15,17-17 16,0-1-16,17 10 15,18-1-15,17-8 16,35-18-16,-44 35 16</inkml:trace>
  <inkml:trace contextRef="#ctx0" brushRef="#br2" timeOffset="-49491.96">17967 16306 0,'0'0'0,"0"0"15,0 0-15,-9 0 16,0 26-16,-17 9 15,0 17-15,-9 0 16,1-9 0,16-8-16,18-18 15,0-8-15,0-1 16,0 1-16,0-9 16,9 0-16,113-260 15,-122 260-15,0 0 16,0 0-16,0 0 15,17 0-15,0 18 16,18 16 0,9 10-16,8 8 15,0-1-15,-35-33 16</inkml:trace>
  <inkml:trace contextRef="#ctx0" brushRef="#br2" timeOffset="-47155.82">18592 14817 0,'0'0'0,"0"0"0,0 0 0,0 0 16,0 0-16,17 0 15,9 0-15,9 0 16,17 0-16,-8 0 15,8 0-15,-18 8 16,-16 1 0</inkml:trace>
  <inkml:trace contextRef="#ctx0" brushRef="#br2" timeOffset="-47008.7">18566 15154 0,'0'0'0,"0"0"0,0 0 0,0 0 15,0 0-15,26 0 16,17 18-16,53 8 16,-27 0-1</inkml:trace>
  <inkml:trace contextRef="#ctx0" brushRef="#br2" timeOffset="-46009.07">20641 12755 0,'0'0'0,"0"0"15,0 0-15,0 0 16,0 0-16,0 0 16,0 0-16,0 0 15,-8 26 1,-1 35-16,0 26 16,-17 51-16,0 35 15,0 18-15,9 8 16,-1 9-16,1 9 15,0-1-15,-1-8 16,18 8-16,0 18 16,0 17-16,9 1 15,8-1 1,9 0-16,9 26 16,0 17-16,0-34 15,17-35-15,8-17 16,10-34-16,8-10 15,0-25 1,-8-44-16,25-26 0,1-43 16,-53-17-1</inkml:trace>
  <inkml:trace contextRef="#ctx0" brushRef="#br2" timeOffset="-45408.93">21327 12998 0,'-8'-9'0,"-1"-8"0,0 8 15,1 1-15,-1-1 16,0 0-1,1 9-15,-1 0 16,0 9-16,-17 17 16,-9 52-16,1 60 15,8 36 1,8 25-16,18-9 16,0-8-16,9-9 15,17-43-15,9-17 16,17-9-16,9-26 15,8-26-15,-43-26 16</inkml:trace>
  <inkml:trace contextRef="#ctx0" brushRef="#br2" timeOffset="-44957.32">23611 12816 0,'0'0'0,"0"0"16,0 0-16,26 17 15,18 18-15,16 17 16,27 17-16,9 18 15,-1 8-15,-8 18 16,-26-1-16,-9 27 16,-35 25-16,-17 44 15,-34 0 1,-18-26-16,-27 0 16,-16-35-16,51-86 15</inkml:trace>
  <inkml:trace contextRef="#ctx0" brushRef="#br2" timeOffset="-42385.51">21822 13145 0,'0'0'0,"0"0"0,-8 0 16,-1-9-16,0 9 16,1 0-16,-1 0 15,0 0-15,1 18 16,-10 8-1,1 26-15,-1-9 16,18 0-16,9 1 16,8-1-1,10-17-15,7 0 0,1-17 16,0-9-16,8-9 16,9-26-1,-8-8-15,-18 8 16,-18 1-16,1-10 15,-18 10-15,-17 16 16,-8 1-16,-27 17 16,17 0-16,36 0 15</inkml:trace>
  <inkml:trace contextRef="#ctx0" brushRef="#br2" timeOffset="-41955.43">22804 12937 0,'0'0'0,"0"0"16,0 0-16,0 0 15,0 26-15,0 18 16,-9 34 0,0 25-16,9-7 15,0-53-15</inkml:trace>
  <inkml:trace contextRef="#ctx0" brushRef="#br2" timeOffset="-41671.96">21996 13760 0,'0'0'0,"0"0"0,0 0 0,0 0 15,0 17 1,0 18-16,0 17 16,-9 0-16,1 0 15,8-9-15,0-8 16,0 8-16,0-8 15</inkml:trace>
  <inkml:trace contextRef="#ctx0" brushRef="#br2" timeOffset="-41342.73">22856 13682 0,'0'0'0,"0"0"0,0 0 16,-9 17-16,0 9 15,-8 18-15,0 8 16,-1 0-16,18-9 16,0 0-1,9-17-15,8 0 0,9-17 16,9 0-16,8-18 15,1 0 1,-18-8-16,0-9 16,-9-9-16,-8-8 15,-26 0-15,-9 8 16,-27 18-16,10 34 16,26 0-16</inkml:trace>
  <inkml:trace contextRef="#ctx0" brushRef="#br2" timeOffset="-40773.82">21518 15120 0,'0'0'0,"0"0"16,-8 17-16,-1 9 15,-8 35-15,-1 34 16,10 26 0,8 9-16,8 0 15,18 0-15,9-9 16,17-17-16,9-17 15,8-27-15,44-25 16,26-26-16,-78-9 16</inkml:trace>
  <inkml:trace contextRef="#ctx0" brushRef="#br2" timeOffset="-39637.62">22074 15007 0,'0'0'16,"-9"0"-16,1 9 0,-10 17 15,1 8-15,0 18 16,-1 0-16,10-8 15,8-1-15,0 0 16,17-17-16,9 0 16,9-17-16,17 0 15,0-18 1,0-17-16,-9 0 16,-16-9-16,-1-8 15,-9-9-15,-8 17 16,-18 1-16,0-1 15,1 18-15,-10 0 16,1 17-16,8 8 16,9 9-16</inkml:trace>
  <inkml:trace contextRef="#ctx0" brushRef="#br2" timeOffset="-39304.39">22682 15163 0,'0'0'0,"0"0"0,0 0 16,0 0-16,17 0 15,18 0-15,43 0 16,26 0-16,-60 0 15</inkml:trace>
  <inkml:trace contextRef="#ctx0" brushRef="#br2" timeOffset="-38942.89">23003 15406 0,'0'0'0,"0"0"0,0 0 16,0 0-16,0 0 16,0 0-16,0-9 15,0 0-15,18-17 16,-1 0-16,9-8 16,0-1-16,-9 18 15,-8-1-15,0 1 16,0 8-1,-1 9-15,-8 0 16,0 0-16,18 18 16,-1 8-16,0 0 15,1 0-15,-1 0 16,0-18-16,1 1 16,8 0-1,26-18-15,-26 9 16</inkml:trace>
  <inkml:trace contextRef="#ctx0" brushRef="#br2" timeOffset="-38824.78">23290 14765 0,'0'0'0,"0"0"15,0 0-15,0 0 16,0 0-16,0 8 16,0 18-1,9-8-15</inkml:trace>
  <inkml:trace contextRef="#ctx0" brushRef="#br2" timeOffset="-38334.25">22057 16194 0,'0'0'0,"0"0"0,0 0 16,0 0-16,0 0 16,0 0-16,17-9 15,0 0 1,18-17-16,0-17 16,8 0-16,-17 8 15,0 1 1,-17 16-16,0 1 0,0 8 15,-1 9-15,-8 0 16,9 18 0,0-1-16,8 9 15,0 8-15,1-8 16,-1 0-16,9-8 16,26-10-16,-26 1 15</inkml:trace>
  <inkml:trace contextRef="#ctx0" brushRef="#br2" timeOffset="-38191.68">22387 15648 0,'0'0'0,"0"0"0,0 0 0,0 0 16,0 9-16,26 8 15,26 9-15,-17-9 16</inkml:trace>
  <inkml:trace contextRef="#ctx0" brushRef="#br2" timeOffset="-37843.52">23290 15752 0,'0'0'0,"0"0"0,0 0 15,-9 0-15,0 0 16,-8 17-16,-9 1 16,0 16-16,0 10 15,9-1-15,-1 0 16,10 1 0,8-19-16,0 1 15,8-17-15,1 0 16,8-1-16,1-8 15,-1-8-15,0-10 16,9-8-16,0-17 16,-17 0-16,-9 0 15,-9 8-15,-17 0 16,9 27-16,17 8 16</inkml:trace>
  <inkml:trace contextRef="#ctx0" brushRef="#br2" timeOffset="-37610">23698 15033 0,'0'0'0,"0"0"15,0 9-15,17 8 16,18 26-16,9 18 15,8 43-15,0 35 16,-26 8-16,-9 35 16,-34 17-16,-35 0 15,0-17 1,26-113-16</inkml:trace>
  <inkml:trace contextRef="#ctx0" brushRef="#br2" timeOffset="-37013.24">22022 16661 0,'0'0'0,"0"0"0,0 0 0,0 0 16,0 0-16,0 0 15,-9 9-15,1 26 16,-18 34-16,0 52 16,-1 35-1,10 35-15,8 17 0,18-9 16,8-35-1,10-8-15,25-35 16,17-25-16,1-44 16,-36-35-16</inkml:trace>
  <inkml:trace contextRef="#ctx0" brushRef="#br2" timeOffset="-34964.39">22152 17198 0,'0'0'0,"0"0"16,0 0-16,0 0 15,0 0-15,0 0 16,9 0-16,8 0 15,1 0 1,-1 0-16,0 0 16,1 0-16,8 0 15,-9 0-15,9 0 16,-8 0-16,-1-8 16,-8 8-16</inkml:trace>
  <inkml:trace contextRef="#ctx0" brushRef="#br2" timeOffset="-34259.36">22369 16843 0,'0'0'0,"0"0"0,0 0 15,0 0-15,0 0 16,0 18-16,0 16 16,0 27-1,-8 8-15,-1 18 16,0-1-16,1-16 15,8-18-15,0-9 16,0-17-16,0-9 16,0-8-16,0 0 15,0-18-15,0-8 16,-9-27-16,9-16 16,0-10-16,0 1 15,0 26 1,0 8-16,0 18 15,0-1-15,0 1 16,0 17-16,0 0 16,-9 9-16,1 17 15,-1 34-15,0 1 16,-8-9-16,8-9 16,9-17-1,0-8-15,0-10 16,0 1-16,0-9 15,0-9-15,0-8 16,0-26-16,0-18 16,0 0-16,0 9 15,0 18-15,0 16 16,0 1 0,0 8-16,0 9 15,-9 9-15,1 17 16,-1 26-16,0 17 15,-8 1-15,17-10 16,9-16-16,8-10 16,-8-16-16</inkml:trace>
  <inkml:trace contextRef="#ctx0" brushRef="#br2" timeOffset="-33823.86">23281 16895 0,'0'0'0,"0"0"0,0 0 15,0 0-15,0 0 16,0 0 0,-9 9-16,1 17 15,-1 17-15,0 18 16,9 8-16,0 0 16,0-17-16,9-8 15,0-18-15,8 0 16,1-18-16,16-8 15,1-17 1,0-18-16,-9-8 16,0 0-16,-17-18 15,-1 9-15,-16 9 16,-10 8-16,-8 9 16,0 18-16,0 8 15,9 17 1,8-9-16</inkml:trace>
  <inkml:trace contextRef="#ctx0" brushRef="#br2" timeOffset="-33360.25">22500 17692 0,'0'0'0,"-9"0"16,0 17-16,1 9 15,-1 9-15,-8 17 16,17 0-16,0-9 16,0 0-16,17-17 15,0 0-15,9-17 16,9 0-16,0-9 16,8-9-16,1-17 15,-18 0 1,0-17-16,-9 0 15,-17-1-15,-9 1 16,-17 8-16,0 18 16,0 0-16,9-1 15,0 10-15,8 8 16</inkml:trace>
  <inkml:trace contextRef="#ctx0" brushRef="#br2" timeOffset="-33157.43">23099 17857 0,'0'0'0,"0"0"15,0 0-15,17 0 16,1 0-16,16-9 15,27 0-15,43-8 16,-34 8-16</inkml:trace>
  <inkml:trace contextRef="#ctx0" brushRef="#br2" timeOffset="-32955.02">23724 17562 0,'0'0'0,"0"0"0,0 17 16,0 9-1,0 35-15,0 8 16,0 9-16,0 0 16,0-17-16,9-35 15,-9-18-15</inkml:trace>
  <inkml:trace contextRef="#ctx0" brushRef="#br2" timeOffset="-32577.61">23958 16843 0,'0'0'0,"0"0"0,0 0 16,18 18-16,8 25 15,9 18 1,17 42-16,0 36 16,-17 8-16,-9 26 15,-18 1-15,-16-36 16,-18-17-16,8-17 16,1-26-16,17-43 15</inkml:trace>
  <inkml:trace contextRef="#ctx0" brushRef="#br2" timeOffset="-32043.7">24254 12634 0,'0'0'0,"8"26"15,18 87-15,35 103 16,17 61-16,18 27 16,8 33-16,-8 44 15,-18 0 1,-35 1-16,-25 42 16,-44 96-16,-53-10 15,-33-42-15,-36 17 16,-17-52-16,35-147 15,-35 0-15</inkml:trace>
  <inkml:trace contextRef="#ctx0" brushRef="#br0" timeOffset="21965.62">21162 10417 0,'0'0'0,"0"0"0,0 0 15,0 0-15,0 0 16,0 0-16,0 0 16,0 0-16,0 0 15,18 0 1,16 0-16,10 0 16,8 0-16,-9 0 15,9 0-15,-8 0 16,-9 0-16,17 9 15,0-1-15,-35-8 16</inkml:trace>
  <inkml:trace contextRef="#ctx0" brushRef="#br0" timeOffset="22255.49">21102 10850 0,'0'0'0,"0"0"0,0 0 16,0 0-16,0-9 16,0 1-16,0 8 15,0-9-15,17 0 16,0 1-16,1-1 15,16 0-15,1 9 16,9 0 0,-1 0-16,9 0 15,-9 18-15,-25-10 16</inkml:trace>
  <inkml:trace contextRef="#ctx0" brushRef="#br0" timeOffset="23319.29">22743 10443 0,'0'0'0,"0"0"0,0 0 16,0-9-1,0 1-15,0-1 16,-9 0-16,0 1 15,1-1-15,-1 0 16,0-8-16,-8 0 16,-9-1-16,-9 1 15,-8 0-15,-1 17 16,1 0 0,0 8-16,-10 10 15,1 8-15,0 8 16,0 18-16,9 18 15,17-10-15,8-16 16,10-1-16,8 0 16,0-17-16,17 0 15,0-17 1,18-1-16,0-16 16,26-18-16,17-26 15,-17-9-15,-18 9 16,-8 0-16,-9 18 15,-18 16-15,1 1 16,0 8-16,-1 9 16,-8 0-1,0 0-15,-8 35 16,-10 26-16,10 25 16,8-8-16,0-17 15,17-9-15,9-18 16,9-8-16,-18-8 15</inkml:trace>
  <inkml:trace contextRef="#ctx0" brushRef="#br0" timeOffset="23715.65">22882 10876 0,'0'0'0,"0"0"15,0 0-15,0 0 16,-9 0-16,0 0 16,1 0-16,-1 9 15,0 8 1,1 9-16,8 0 0,0 0 15,0 0 1,17-9-16,0-8 16,9 0-16,9-9 15,0-9-15,-9 0 16,0-8-16,-9-9 16,-8 0-16,0 0 15,-18-9 1,-17 9-16,0 9 15,-18 8-15,10 9 16,25 9-16</inkml:trace>
  <inkml:trace contextRef="#ctx0" brushRef="#br0" timeOffset="24082.15">23264 9880 0,'0'0'0,"0"0"0,0 0 15,-9 9-15,-8 17 16,-9 69-16,-18 35 15,27-78-15</inkml:trace>
  <inkml:trace contextRef="#ctx0" brushRef="#br0" timeOffset="24617.44">23698 10356 0,'0'-8'0,"0"8"0,0 0 16,0 0-16,0 0 15,0 0-15,0 0 16,0 0-16,0-9 16,17 0-16,18 1 15,9-1 1,8-8-16,0-1 0,-9 1 15,1 0 1,-18 8-16,0 9 16,-18 9-16,1-1 15</inkml:trace>
  <inkml:trace contextRef="#ctx0" brushRef="#br0" timeOffset="24918.39">23776 10348 0,'0'0'0,"0"0"16,0 0-16,0 0 15,0 0-15,0 0 16,0 0-16,0 0 16,0 17-16,0 0 15,-9 9 1,9 26-16,0 9 15,-8 0-15,8-1 16,-9 1-16,9-18 16,0 0-16,0-17 15,0 0 1,0-8-16,0-1 16,0 0-16,0-8 15,0-9-15,0 0 16</inkml:trace>
  <inkml:trace contextRef="#ctx0" brushRef="#br0" timeOffset="25148.19">23464 10971 0,'0'0'0,"0"0"0,0 0 15,0 0-15,0 0 16,0 0-16,17 0 15,0 0-15,27 0 16,8 0-16,17 0 16,9-8-1,-8 8-15,-9 0 0,-9 0 16,-26 0 0</inkml:trace>
  <inkml:trace contextRef="#ctx0" brushRef="#br0" timeOffset="26014.92">23611 10417 0,'0'0'0,"0"0"0,0 0 16,-9-9-1,-8 1-15,0 8 16,8 0-16,0 0 16,1 0-16,-1 0 15,9 0-15,0 0 16,0 0-16,0 0 16,0 0-16,0 0 15,0 0 1,0 0-16,0-9 15,17 0-15,9 1 16,9-1-16,26 0 16,8-8-16,1-9 15,-1 9-15,-8 8 16,-35 9-16</inkml:trace>
  <inkml:trace contextRef="#ctx0" brushRef="#br0" timeOffset="30651.01">24488 10815 0,'-8'-8'0,"-1"-1"15,9 9-15,0-9 16,0 1-16,17-1 15,1 0-15,25-8 16,26 0-16,10 0 16,-10-1-1,9 10-15,-17-1 16,17 9-16,18 9 16,-44-1-16</inkml:trace>
  <inkml:trace contextRef="#ctx0" brushRef="#br0" timeOffset="30950.46">24853 10460 0,'0'0'0,"0"0"0,0 0 16,0 0-1,0 0-15,0 0 16,0 9-16,9 26 16,-9 17-16,-9 17 15,9 0-15,0-8 16,0 8-16,17 18 15,1-27 1</inkml:trace>
  <inkml:trace contextRef="#ctx0" brushRef="#br0" timeOffset="34247.36">26095 10833 0,'0'0'0,"0"-9"0,0 9 0,0-9 15,0 1-15,0-10 16,8 1-16,-8 0 15,0-1 1,0 1-16,0 0 16,-8 0-16,-1-1 15,0 1-15,1 0 16,-10-1-16,1 1 16,-9 0-16,0 8 15,0 9 1,0 0-16,8 0 15,-8 17-15,-8 1 16,-1 16-16,0 1 16,9 0-16,9 8 15,-1 0-15,18-8 16,0 8-16,9-17 16,8 0-16,1 0 15,-1-17 1,18-1-16,17-16 15,0-10-15,17-25 16,-8 0-16,0-9 16,-18 0-16,-16 17 15,-1 18-15,-18 0 16,1-1 0,0 18-16,-9 0 15,0 9-15,0 17 16,0 17-16,0 18 15,8 8-15,10-8 16,-1-9-16,0-9 16,1-8-16,-10-18 15</inkml:trace>
  <inkml:trace contextRef="#ctx0" brushRef="#br0" timeOffset="34683.96">25556 10296 0,'0'0'0,"0"0"15,0 0-15,0 0 16,0 0-16,18 0 15,-1 0-15,26 0 16,10 0-16,7 0 16,1-9-1,0 9-15,-9 0 16,-9 0-16,1 0 16,8 9-16,9 8 15,-18-8-15,-25-1 16</inkml:trace>
  <inkml:trace contextRef="#ctx0" brushRef="#br0" timeOffset="34870.07">25956 10036 0,'0'0'0,"0"0"0,0 0 15,0 0-15,0 0 16,0 0-16,0 9 15,17 8 1,9 18-16,9 8 16,8 0-16,18 18 15,-35-35-15</inkml:trace>
  <inkml:trace contextRef="#ctx0" brushRef="#br0" timeOffset="35264.17">26755 10114 0,'0'0'0,"0"0"16,0 0-16,0 0 16,-9 0-16,-8 26 15,-18 35-15,-26 34 16,35-35 0</inkml:trace>
  <inkml:trace contextRef="#ctx0" brushRef="#br0" timeOffset="36315.99">26928 10859 0,'0'0'0,"0"0"16,0 0-16,0 0 15,0 0-15,0 0 16,0 0-1,0 0-15,0 0 16,0 0-16,9 0 16,0 0-16,-9 0 15,0-9-15,0 9 16,0 0-16,0 0 16,0 0-1,0 0-15,0 0 16,0 0-16,0 0 15</inkml:trace>
  <inkml:trace contextRef="#ctx0" brushRef="#br0" timeOffset="38780.08">27753 10426 0,'0'0'0,"0"0"16,0 0-16,0 0 15,18 0-15,-1 0 16,0 0-16,27 0 16,17 17-16,-1 0 15,1 1 1,-17-1-16,-18-8 15,0 8-15,-18 0 16,1 1-16,0-1 16,-18 18-16,-26-1 15,-8 10-15,-18-1 16,-17 0-16,0 0 16,8 1-16,10-18 15,7 8 1,19 1-16,-1-9 15,18 0-15,8 0 16,9 0-16,9-9 16,17 9-16,34 0 15,19-8-15,16-10 16,1-16 0,-10-18-16,-7 0 15,-19-9-15,-7 9 16,-27 0-16,-9 9 15,-8-1-15,-18 1 16,-8-9-16,-18 0 16,-26 9-16,0-1 15,-8 18 1,17 0-16,17 0 16,26 0-16</inkml:trace>
  <inkml:trace contextRef="#ctx0" brushRef="#br0" timeOffset="39197.93">27510 10270 0,'0'0'0,"0"0"0,0 0 0,0 0 16,18 0-16,8-9 16,17 0-1,26 1-15,18-9 16,9-1 0,-9 1-16,-9 8 0,0 1 15,9-10 1,0 1-16,-9 0 15,-52 17-15</inkml:trace>
  <inkml:trace contextRef="#ctx0" brushRef="#br0" timeOffset="39415.4">28231 10001 0,'0'0'0,"0"0"16,0 0-16,0 0 16,0 0-16,0 0 15,0 0-15,0 0 16,17 26-16,18 18 16,17 34-16,-17-26 15</inkml:trace>
  <inkml:trace contextRef="#ctx0" brushRef="#br2" timeOffset="44595.52">25001 11768 0,'0'-9'0,"0"9"15,0 0-15,0 0 16,0 0-16,0 0 16,0 0-16,0 0 15,0 0-15,0 18 16,8 25-16,10 44 16,-10 51-1,1 35-15,0 9 16,-9 9-16,8-1 15,-8-8-15,9-9 16,-9-8-16,0 0 16,0-1-16,9-17 15,-1 18-15,1-9 16,-9-9 0,0 9-16,9 0 15,-1-18-15,-8 10 16,9-1-16,0-17 15,-1 8-15,-8 1 16,9-9-16,0 26 16,8 8-16,-8-34 15,0-17 1,-9 17-16,8 0 16,1-9-16,-9-9 15,0 1-15,0 0 16,9-18-16,-9-9 15,0 1 1,0 8-16,-9 1 0,9-18 16,0 8-1,-9 1-15,9 8 16,0 0-16,0-17 16,0-8-16,9 8 15,0-9-15,-1 9 16,-8 0-1,9-9-15,0 0 16,-9-8-16,0-9 16,0 8-16,0 10 15,0-10-15,0-8 16,0 9-16,8 17 16,10-17-16,-10-10 15,1 1-15,0-8 16,-1-10-16,-8-16 15,0-10 1,9-8-16</inkml:trace>
  <inkml:trace contextRef="#ctx0" brushRef="#br2" timeOffset="45849.01">26407 13085 0,'0'0'0,"0"-9"16,0 0-1,0 1-15,0-1 0,0 0 16,0 1-16,0-1 16,0-17-1,-8 9-15,-1-1 16,0 1-16,1 0 16,-10-1-16,1 1 15,-9 8-15,0 9 16,-9 18-16,-8-1 15,8 18-15,0-1 16,0 10 0,9 8-16,9 8 15,17-17-15,0 1 16,17-18-16,1 0 16,16-18-16,1-16 15,17-10 1,0-16-16,0-10 0,-8-8 15,-18 18 1,0-1-16,-17 18 16,-1 0-16,1 8 15,0 9-15,-9 0 16,0 0-16,0 26 16,8 17-16,10 18 15,8-1-15,0-8 16,9-17-1,8 0-15,9-35 16,-26-9-16</inkml:trace>
  <inkml:trace contextRef="#ctx0" brushRef="#br2" timeOffset="46194.85">25930 12652 0,'0'0'0,"0"0"15,0 0-15,0 0 16,0 0-16,0-9 16,26 0-16,17 1 15,27-1-15,16 0 16,1 1 0,-9-1-16,1 0 15,-19 1-15,1 8 16,0 8-16,-35-8 15</inkml:trace>
  <inkml:trace contextRef="#ctx0" brushRef="#br2" timeOffset="46366.8">26442 12253 0,'0'0'0,"0"0"16,0 0-16,0 0 15,0 26-15,17 17 16,1 9-16,8 0 16,17 9-1,-8-26-15</inkml:trace>
  <inkml:trace contextRef="#ctx0" brushRef="#br2" timeOffset="46696.49">27119 12530 0,'0'0'0,"0"0"16,0 0-16,-8 0 16,-10 26-16,-8 26 15,-26 35-15,9 17 16,34-61-1</inkml:trace>
  <inkml:trace contextRef="#ctx0" brushRef="#br2" timeOffset="47195.4">27276 13007 0,'0'0'0,"0"0"15,0 0-15,0 0 16,0 0-16,0 0 16,0 0-16,0-9 15,17 0-15,9 1 16,9-1-16,8 0 16,9 1-1,-8-10-15,-1 10 16,-8-1-16,-18 9 15</inkml:trace>
  <inkml:trace contextRef="#ctx0" brushRef="#br2" timeOffset="47399.66">27198 13136 0,'0'0'0,"0"0"0,0 0 15,0 0-15,0 0 16,8 0-16,10 0 16,16 0-16,18 9 15,9-18 1,9 1-16,8-1 16,-43 9-16</inkml:trace>
  <inkml:trace contextRef="#ctx0" brushRef="#br2" timeOffset="50697.09">28222 13041 0,'0'0'16,"0"-8"-16,9-10 0,-9 1 0,0 0 15,0-9-15,0 8 16,-9 1-16,1 0 16,-1-1-1,0 1-15,-8 0 16,-1 8-16,1 9 16,0 0-16,-9 9 15,0 8-15,0 18 16,-9 8-16,17 9 15,1 0-15,17 0 16,0-9 0,9 0-16,-1-17 15,10-8-15,-1-10 16,18-16-16,0-1 16,17-17-16,-9-17 15,1 0-15,-10-1 16,-8 1-16,0 8 15,-17 18 1,0 8-16,-9 9 16,0 0-16,0 0 15,-9 18-15,9 25 16,0 18-16,0 16 16,9-7-16,8-18 15,-8-9-15,17 0 16,0 1-16,-9-27 15</inkml:trace>
  <inkml:trace contextRef="#ctx0" brushRef="#br2" timeOffset="50929.78">28604 13154 0,'0'0'0,"0"0"0,0 0 16,0 0-16,0 8 15,0 18-15,0 18 16,0 8-16,0 0 16,0-9-16,0-8 15,0-18 1</inkml:trace>
  <inkml:trace contextRef="#ctx0" brushRef="#br2" timeOffset="51304.7">28674 12366 0,'0'0'0,"0"0"15,0 0-15,0 0 0,-9 17 16,-8 9 0,-18 35-16,9-1 15,26-34-15</inkml:trace>
  <inkml:trace contextRef="#ctx0" brushRef="#br2" timeOffset="51984.78">28847 12955 0,'0'0'0,"0"0"0,0 0 15,0 0 1,18 0-16,-1 0 15,1 8-15,8 1 16,0 0-16,-9-1 16,0 10-16,-8-1 15,0 0-15,-1 1 16,-16 8-16,-1 8 16,0 1-16,-8 8 15,8-17 1,1 0-16,-1-9 15,9-8-15,0 0 16,0-1-16,0-16 16,9 8-16</inkml:trace>
  <inkml:trace contextRef="#ctx0" brushRef="#br2" timeOffset="52196.15">29134 12920 0,'0'-9'0,"0"1"16,0-1-16,0 0 15,0 9-15,0 0 16,0 0-16,0 0 16,0 18-16,-9 8 15,1 8-15,-1 10 16,0 8 0,9 0-16,0 8 15,9-17-15,8-17 16,18 9-16,17 8 15,-17-25-15</inkml:trace>
  <inkml:trace contextRef="#ctx0" brushRef="#br2" timeOffset="52461.65">29169 12470 0,'0'0'0,"0"0"0,0 0 16,0 0-1,0 0-15,-9 0 0,-8 26 16,-9 8 0,-9 18-16,0 0 15,0 0-15,27 9 16,8-9-16,0-35 15,0-8 1</inkml:trace>
  <inkml:trace contextRef="#ctx0" brushRef="#br2" timeOffset="52592.49">29186 12556 0,'0'0'0,"0"0"15,0 0-15,0 18 16,17-1-16,10 18 15,16-1-15,-17-17 16</inkml:trace>
  <inkml:trace contextRef="#ctx0" brushRef="#br2" timeOffset="52994.63">29412 13033 0,'0'0'16,"0"0"-16,0 0 0,0 0 16,0 0-16,17 0 15,1 0-15,16 0 16,10 0-1,8 0-15,17-9 16,-8 9-16,-9 0 16,-8 9-16,-27-1 15</inkml:trace>
  <inkml:trace contextRef="#ctx0" brushRef="#br2" timeOffset="53183.64">29612 12799 0,'0'0'0,"0"0"0,0 8 15,0 18-15,0 18 16,8 25-16,1 26 16,-9 9-1,9-9-15,-1-8 16,10-44-16</inkml:trace>
  <inkml:trace contextRef="#ctx0" brushRef="#br2" timeOffset="53861.03">30437 13041 0,'0'-8'0,"0"-1"0,0 0 16,0 1-16,0-1 15,0 0-15,0 1 16,0-1-16,0 0 15,-9 9-15,0 0 16,-8 0 0,-9 18-16,-9-1 15,0 18-15,1-9 16,8 8-16,8 9 16,9 1-16,9-18 15,9 0-15,0-18 16,0 1-1,8 0-15,9-18 16,9 0-16,-9-17 16,0-8-16,0-1 15,-17 9-15,-1 9 16,1 0-16,0 8 16,-9 9-16,0 0 15,0 0-15,0 17 16,0 9-16,0 26 15,0-9 1,8 1-16,10 8 16,-10-26-16</inkml:trace>
  <inkml:trace contextRef="#ctx0" brushRef="#br2" timeOffset="54296.04">30680 13111 0,'0'0'0,"0"0"16,0 0-16,0 0 16,0 0-16,0 0 15,0 0-15,8 8 16,1 1-16,0-1 16,-1 1-1,1 8-15,-9 1 16,0-1-16,-9 9 15,1 0-15,-1-9 16,0 1-16,9-1 16,0-8-16,0 8 15,0-8-15,0-1 16,0 1-16,18 0 16,-1 8-1,9-8-15,-8-1 16</inkml:trace>
  <inkml:trace contextRef="#ctx0" brushRef="#br2" timeOffset="54721.53">30932 12366 0,'0'0'0,"0"0"0,0 0 16,0 0-16,-9 26 15,0 17-15,-8 9 16,17-26 0</inkml:trace>
  <inkml:trace contextRef="#ctx0" brushRef="#br2" timeOffset="55463.5">31070 13024 0,'0'0'0,"0"0"15,0 0-15,0 0 16,0 0-16,0 0 16,0 17-16,0 1 15,0 16-15,0 1 16,9 8-16,0 0 16,0-17-16,-1 0 15,1-17 1,8 0-16,1-9 15,-1-9-15,9-8 16,0-9-16,0-18 16,0 10-16,-8-1 15,-10 18-15,1 0 16,0 17-16,-9 0 16,0 8-16,8 27 15,1 34 1,0 26-16,-1 18 15,-8 0-15,0-10 16,-8-25-16,-1-26 16,9-8-16,-9-18 15,1-18 1,-1 1-16,-8 0 16,-18-18-16,-17-17 15,8-17-15,10-18 16,-1 9-16,0 9 15,9-18-15,17 27 16</inkml:trace>
  <inkml:trace contextRef="#ctx0" brushRef="#br2" timeOffset="55668.45">31244 12634 0,'0'0'0,"0"0"16,0 0-16,0 0 16,0 0-16,0 9 15,0 8 1,-9 9-16,-8 26 16,0 17-16,-1-8 15,10-35-15</inkml:trace>
  <inkml:trace contextRef="#ctx0" brushRef="#br2" timeOffset="55846.75">31427 12652 0,'0'0'0,"0"0"0,0 0 16,0 0-16,17 17 15,0 0 1,27 35-16,-10-9 16</inkml:trace>
  <inkml:trace contextRef="#ctx0" brushRef="#br2" timeOffset="56377.88">31609 13240 0,'0'0'0,"0"0"0,0 0 15,0 0 1,0 0-16,9 0 15,8 0-15,18 0 16,-1 0-16,19-8 16,25-1-16,0-8 15,-52 17-15</inkml:trace>
  <inkml:trace contextRef="#ctx0" brushRef="#br2" timeOffset="56595.85">31809 13041 0,'0'0'0,"0"0"0,0 18 16,0 8 0,0 25-16,0 19 15,-9-1-15,0 0 16,9-8-16,0-18 15,0-8-15,0-9 16,0-17-16</inkml:trace>
  <inkml:trace contextRef="#ctx0" brushRef="#br2" timeOffset="57031.11">32425 13067 0,'0'0'0,"0"0"0,0 0 0,0 0 15,0-8 1,-9-1-16,1 9 16,-18 0-16,-9 0 15,-17 17-15,0 1 16,8 25-16,-8 17 15,18 1 1,7-18-16,10-8 0,8-9 16,9-9-1,9-8-15,8 0 16,18-18-16,0 0 16,17-17-16,-9 0 15,1 9-15,-18 0 16,-9 8-16,-8 9 15,-9 0-15,0 0 16,0 17 0,0 9-16,0 9 15,0 8-15,0-8 16,9 0-16,8-9 16,-8-18-16</inkml:trace>
  <inkml:trace contextRef="#ctx0" brushRef="#br2" timeOffset="57415.82">32399 13214 0,'0'0'0,"0"0"0,0 0 15,9 0-15,8 0 16,1 9-1,-1 8-15,0 1 16,-8-1-16,0 0 16,-1 1-16,-8-1 15,-8 0-15,-1 1 16,0-1-16,9 0 16,0 1-16,0-1 15,0 0 1,9 1-16,8-1 15,-8 0-15,0 1 16,-1-1-16,1-8 16,-9-1-16,0 1 15,-9 8-15,-17 1 16,9-10-16,0 1 16,-1-1-1,10-8-15</inkml:trace>
  <inkml:trace contextRef="#ctx0" brushRef="#br2" timeOffset="57730.78">32712 12669 0,'0'0'0,"0"0"0,0 0 15,-9 17-15,0 9 16,1 26-16,8-9 16</inkml:trace>
  <inkml:trace contextRef="#ctx0" brushRef="#br2" timeOffset="58864.59">32746 13266 0,'0'0'0,"0"0"0,0 0 16,0 0-1,0 0-15,18 0 16,17 0-16,-1 9 15,10 8-15,-1 1 16,-17-10-16,-17 1 16,0 8-16,-1 1 15,-16-1-15,-1 18 16,0-1 0,-8-8-16,-1 0 15,10 0-15,8-8 16,0 8-16,8 8 15,10 1-15,-9-1 16,-1-8 0,1 0-16,0 0 15,-9 0-15,-9-8 16,0 8-16,1-9 16,-1 0-16,0-8 15,0 0-15,1-1 16,-1 1-16,0-9 15,1-9-15,-10-17 16,1 0-16,0-17 16,-1 0-16,18 34 15</inkml:trace>
  <inkml:trace contextRef="#ctx0" brushRef="#br2" timeOffset="59093.75">32981 12981 0,'-9'8'0,"1"10"0,-10 8 0,1 0 15,-1-9-15,10-8 16,8-1-16</inkml:trace>
  <inkml:trace contextRef="#ctx0" brushRef="#br2" timeOffset="59228.58">33146 13136 0,'0'0'0,"0"0"0,26 18 16,148 77-16</inkml:trace>
  <inkml:trace contextRef="#ctx0" brushRef="#br2" timeOffset="59761.68">27449 14323 0,'0'0'0,"0"0"15,0 0-15,0 0 16,0 0-16,0 0 15,18 0-15,8 0 16,35 0-16,8 0 16,35 9-1,9 17-15,-69-18 16</inkml:trace>
  <inkml:trace contextRef="#ctx0" brushRef="#br2" timeOffset="59903.25">27406 14583 0,'0'0'0,"0"0"0,0 0 15,17 8 1,9 1-16,35 0 16,-17-1-16</inkml:trace>
  <inkml:trace contextRef="#ctx0" brushRef="#br2" timeOffset="60327.17">28691 13847 0,'0'0'0,"0"0"15,0 0-15,0 0 16,0 0-16,0 0 16,0 8-16,-9 10 15,1 16-15,-18 27 16,0 34-16,-9 18 15,0 34 1,0 18-16,9 8 16,9 26-16,8 0 15,18 26-15,8-8 16,18-27-16,9-8 16,8-35-16,26-8 15,9-18-15,-18-69 16,-8-43-16,-26-18 15</inkml:trace>
  <inkml:trace contextRef="#ctx0" brushRef="#br2" timeOffset="60977.12">29325 14055 0,'0'0'0,"0"0"0,0 0 0,-9 0 15,1 0 1,-10 0-16,-8 0 15,0 8-15,-17 10 16,-1 25-16,-8 9 16,18 0-1,7 0-15,10-9 16,17 0-16,0-17 16,17 0-16,1-17 15,-1 0-15,18-18 16,8-8-16,9-9 15,-8 0-15,-18-9 16,0 9-16,-17 9 16,-1 8-16,1 0 15,0 9 1,-9 0-16,0 18 16,0 8-16,8 17 15,1 9-15,0 0 16,8 0-16,-8-9 15,8-8-15,9-1 16,-17-25 0</inkml:trace>
  <inkml:trace contextRef="#ctx0" brushRef="#br2" timeOffset="61134.64">29594 14401 0,'0'0'0,"0"0"15,0 0-15,0 9 16,0 8-16,0 9 16,0 9-1,0-9-15,-8 8 16,8-8-16</inkml:trace>
  <inkml:trace contextRef="#ctx0" brushRef="#br2" timeOffset="61331">29698 13751 0,'0'0'0,"0"0"0,0 0 15,-8 18-15,-1 25 16,0 18-16,1-9 15,-1-26 1</inkml:trace>
  <inkml:trace contextRef="#ctx0" brushRef="#br2" timeOffset="61960.57">29429 15120 0,'0'0'0,"0"0"0,0 0 16,0 0-16,0 0 16,0-9-1,0 0-15,-8 1 16,-1-1-16,-8 9 15,-18 0-15,0 17 16,0 1-16,1 8 16,8 8-16,8 1 15,1 0-15,8-9 16,9 0 0,0-9-16,0-8 15,17-1-15,1 1 16,8-18-16,9 1 15,8-18-15,0 0 16,-16 8-16,-1 1 16,-18 0-16,1 8 15,0 0-15,-1 9 16,-8 0 0,0 9-16,9 17 15,0 9-15,8 17 16,0-9-16,1-8 15,-1 8-15,-8-8 16</inkml:trace>
  <inkml:trace contextRef="#ctx0" brushRef="#br2" timeOffset="62293.82">29664 15232 0,'0'0'0,"0"0"0,0 0 16,0 0-16,8 0 16,1 0-16,8 9 15,-8 0 1,0-1-16,0 10 16,-1-1-16,1 0 15,-9 1-15,-9-1 16,1 0-16,-1 9 15,0 0-15,0-8 16,9-10 0,0 10-16,0-10 15,9 1-15,9 0 16,-1-1-16,9-8 16,9-8-16,-18 8 15</inkml:trace>
  <inkml:trace contextRef="#ctx0" brushRef="#br2" timeOffset="62460.45">29924 14756 0,'0'0'0,"0"0"16,0 0-16,0 0 15,-8 17-15,-1 18 16,0 34-16,-8 53 15,17-53 1</inkml:trace>
  <inkml:trace contextRef="#ctx0" brushRef="#br2" timeOffset="63126.95">29681 16046 0,'0'0'0,"0"0"0,0 0 16,-9 0-16,1 0 16,-1 0-16,0 0 15,-17 9-15,0 8 16,-8 9-16,-1 9 16,0 0-1,18-1-15,8 1 16,9-9-16,0 0 15,0-17-15,9-1 16,8 1-16,0-18 16,18 1-1,0-10-15,-9 1 0,0 0 16,-9 8 0,-8 0-16,0 1 15,-1 8-15,1 0 16,8 17-16,1 18 15,-1 17-15,1 0 16,-1-9-16,0-8 16,9-9-1,-8-18-15</inkml:trace>
  <inkml:trace contextRef="#ctx0" brushRef="#br2" timeOffset="63698.03">29959 16220 0,'0'0'0,"0"0"0,0 0 16,0 0-16,0 0 15,0 0 1,0 0-16,9 0 16,-1 8-16,1 1 15,0 0-15,-1-1 16,1 1-16,0 0 16,-9-1-16,0 10 15,0-1-15,0 9 16,0 0-16,0 0 15,0 0 1,0 0-16,8-9 16,1 1-16,0-1 15,-1 0-15,1 0 16,0 1-16,-9-1 16,-9 0-16,0 1 15,1-1-15,-10-8 16,10-9-1,8 0-15</inkml:trace>
  <inkml:trace contextRef="#ctx0" brushRef="#br2" timeOffset="63911.53">30246 15847 0,'0'0'0,"0"0"0,0 0 16,-9 18-16,-17 25 15,-9 18-15,0-10 16,1-7 0,25-18-16</inkml:trace>
  <inkml:trace contextRef="#ctx0" brushRef="#br2" timeOffset="64461.34">30246 13985 0,'0'-8'0,"0"-1"0,0 0 15,0 1-15,0-1 16,0 9-1,0 0-15,0 0 0,17 17 16,26 35 0,18 61-16,9 69 15,16 26-15,1-1 16,-9 36-16,-25 8 16,-19-8-16,-16-1 15,-36-8-15,-16-9 16,-27-17-16,-9-52 15,9-44-15,35-51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2T03:34:32.47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22326 3142 0,'0'0'0,"0"0"16,0 0-16,0 0 15,0 0-15,0 0 16,0 17-16,9 9 15,-1 35-15,1 34 16,0 27 0,-1 33-16,-16 10 15,-1 0-15,0 8 16,1 9-16,-1-1 16,0 1-16,1-8 15,-1 7-15,0-7 16,1-1-16,-10 0 15,9-34-15,1-1 16,-1-8-16,0-17 16,9-18-1,0-8-15,0-9 16,0-9-16,9 9 16,8-9-16,1 9 15,-1-17-15,1-1 16,8 1-16,0-9 15,17 17-15,18-8 16,0-18 0,8 0-16,27 1 15,8-10-15,26-8 16,18 0-16,25-8 16,18-1-16,18-8 15,34-9-15,18 0 16,16-9-16,27 0 15,26-8 1,18 0-16,8 8 16,17 9-16,18 0 15,8-9-15,1 9 16,25 9-16,-8 0 16,9-1-16,-18 1 15,-9-9-15,-17 9 16,9-1-1,0 1-15,-26 0 16,-35-1-16,-53-8 16,-42-8-16,-27 16 15,-43 1 1,200 26-16</inkml:trace>
  <inkml:trace contextRef="#ctx0" brushRef="#br0" timeOffset="2083.17">22821 3229 0,'0'0'0,"0"-9"0,9-8 16,-1 8-16,10 0 15,16 1 1,10-1-16,17 0 16,8 9-16,-8 0 15,-9 9-15,-17 0 16,-9-1-16,-18 1 15,1 8-15,-18 1 16,-17-1-16,-8 0 16,-10 18-1,-8-9-15,17 0 16,1 0-16,16-17 16,18 8-16,0 0 15,18 1-15,8-1 16,17 9-16,9 0 15,-8 0-15,-1 0 16,-17 0 0,0-9-16,-17 0 31,0 1-31,-18-1 0,-17 9 0,-18 9 16,-25-1-16,-1-8 15,1 0-15,-1-17 16,10 0-16,25-1 15,26-8-15,9 0 16</inkml:trace>
  <inkml:trace contextRef="#ctx0" brushRef="#br0" timeOffset="2634.41">23472 3350 0,'0'0'0,"0"9"0,0 17 16,0 17-16,0 0 15,0 9-15,0 0 16,9-9-1,0-8-15,-1-9 16,1-9-16,-9-8 16,0 0-16,0-9 15,0 0-15,0-9 16,17-26-16,1-34 16,-1-9-16,18-8 15,0 8 1,-9 17-16,0 9 15,8 17-15,1 18 16,-9 0-16,0 17 16,0 0-16,9 17 15,0 18-15,-1 17 16,-8 8-16,-8 1 16,-9 0-1,-18-1-15,-17-8 16,-9 0-16,-8-9 15,-18-17-15,0 0 16,-8-17-16,17 0 16,-1-9-16,27 0 15,9 0-15,8 0 16,9 0 0</inkml:trace>
  <inkml:trace contextRef="#ctx0" brushRef="#br0" timeOffset="2798.54">24575 3272 0,'0'0'0,"0"0"0,0 0 0,0 0 15,0 17-15,0 1 16</inkml:trace>
  <inkml:trace contextRef="#ctx0" brushRef="#br0" timeOffset="2921.39">24480 3523 0,'0'0'0,"0"0"16,0 0-16,0 9 15,17 8-15,-8 0 16</inkml:trace>
  <inkml:trace contextRef="#ctx0" brushRef="#br0" timeOffset="3832.78">23255 5030 0,'0'0'0,"0"-9"0,0 9 16,0 0-1,0 0-15,0 0 16,0 0-16,0 0 16,0 0-16,0 0 15,0 0-15,0 9 16,9 34-16,8 35 16,1 18-16,8-1 15,-9 17 1,9-8-16,0-17 15,-9-26-15,-8-18 16,0-17-16,-1 0 16,-8-17-16,0-1 15,0-16-15,18-18 16,8-52-16,9-70 16,8-25-1,0 26-15,-16 34 16,-1 27-16,-18 25 15,1 27-15,0 25 16</inkml:trace>
  <inkml:trace contextRef="#ctx0" brushRef="#br0" timeOffset="4249.2">23134 4597 0,'-9'0'0,"9"0"16,0 0-16,0 0 16,9 0-16,8 0 15,26 0-15,18 9 16,17-9-16,18 0 15,-9 0-15,-9 0 16,-9 0-16,1 0 16,8 0-1,-52 0-15</inkml:trace>
  <inkml:trace contextRef="#ctx0" brushRef="#br0" timeOffset="4431.87">23576 4381 0,'0'0'0,"0"0"0,0 0 16,18 8-16,-1 10 16,1-1-16,16 18 15,10 8-15,8 0 16,-17-26-1</inkml:trace>
  <inkml:trace contextRef="#ctx0" brushRef="#br0" timeOffset="4899.85">24045 5160 0,'0'0'0,"0"0"15,9 0-15,8 0 16,18 0-16,17-9 16,0 1-16,18 8 15,-1 0 1,-8-9-16,-18 9 0,-16 0 16</inkml:trace>
  <inkml:trace contextRef="#ctx0" brushRef="#br0" timeOffset="5100.52">24080 5403 0,'0'0'0,"0"0"15,0 0-15,17 0 16,1 0-16,8 8 15,17-8-15,27 0 16,17 9-16,-53 0 16</inkml:trace>
  <inkml:trace contextRef="#ctx0" brushRef="#br0" timeOffset="6633.83">25504 5420 0,'0'0'0,"0"-9"0,0 9 0,0-8 15,0-10-15,0-8 16,0 0 0,0 0-16,-8 0 15,-1 0-15,-9 0 16,-8 0-16,0 0 15,-8 9-15,-10 8 16,1 9-16,-9 9 16,-9 17-16,0 17 15,0 9 1,1 9-16,25-18 16,17 1-16,18-10 15,0-8-15,0 0 16,18-9-16,17-8 15,8-9-15,18-17 16,8-18-16,9-25 16,-17-10-16,-9 10 15,-17 8 1,-9 17-16,-17 18 16,-1-1-16,-8 18 15,0 0-15,-8 9 16,-1 34-16,-8 18 15,-1 17-15,10 0 16,8 0-16,0-9 16,17-17-1,0-9-15,9-8 16,-8-18-16</inkml:trace>
  <inkml:trace contextRef="#ctx0" brushRef="#br0" timeOffset="6992.24">25869 5550 0,'-9'0'0,"1"0"16,-1 0-16,0 8 15,1 10-15,8-1 16,0 0 0,0 1-16,8-10 15,1 1-15,8-9 16,1 0-16,8-9 16,0 1-16,0-10 15,-18-8-15,1 0 16,0-8-16,-9 8 15,-9 8 1,0 1-16,-8 17 16,17 0-16</inkml:trace>
  <inkml:trace contextRef="#ctx0" brushRef="#br0" timeOffset="7484.93">26373 5151 0,'0'0'0,"0"0"0,0 0 15,8 9-15,10 8 16,8 1-16,8 8 16,-8 0-16,1 0 15,-19-9 1,1 0-16,0 1 16,-18 16-16,0 1 15,-17 0-15,0-1 16,-9 1-16,1-9 15,8 0-15,8-9 16,10-8-16,8-9 16,0 0-16,0 0 15</inkml:trace>
  <inkml:trace contextRef="#ctx0" brushRef="#br0" timeOffset="7733.93">26798 5091 0,'0'0'0,"0"0"16,0 0-16,-9 0 16,1 8-16,-1 10 15,-17 16 1,0 1-16,0 8 16,0 9-16,8 0 15,1-8-15,17-1 16,0 0-16,9 0 15,8 1-15,1-18 16,16 0-16,-8-18 16,-8-8-16</inkml:trace>
  <inkml:trace contextRef="#ctx0" brushRef="#br0" timeOffset="7949.04">26546 4580 0,'0'0'0,"0"0"0,-8 0 16,-1 17-16,-17 26 15,-9 27-15,0-1 16,18-17-16,17-26 15</inkml:trace>
  <inkml:trace contextRef="#ctx0" brushRef="#br0" timeOffset="8097.36">26729 4649 0,'0'0'0,"0"0"0,0 0 16,8 17-16,10 18 15,-1 17 1,18 17-16,-18-34 16</inkml:trace>
  <inkml:trace contextRef="#ctx0" brushRef="#br0" timeOffset="8431.83">27059 5411 0,'0'0'0,"8"0"0,10 0 0,16 0 16,18 0-16,9-8 16,0 8-16,17 8 15,9 1 1,-52-9-16</inkml:trace>
  <inkml:trace contextRef="#ctx0" brushRef="#br0" timeOffset="8622.45">27319 5169 0,'0'0'0,"0"8"0,-9 18 0,1 35 16,-1 8-16,0 27 16,9 16-1,0-8-15,9-69 16</inkml:trace>
  <inkml:trace contextRef="#ctx0" brushRef="#br0" timeOffset="9281.89">27979 4918 0,'0'0'0,"0"0"0,0 0 16,0 0-16,0 0 15,-9 17-15,9 9 16,0 34-16,-8 27 15,-1 0 1,0-1-16,1-25 0,-1-18 16,0 1-1,1-19-15,-1-7 16,9-10-16,0 1 16,0 0-16,0-9 15,0-9-15,-9 0 16,1-17-16,8-8 15,0 8-15,8 0 16,1 9-16,8 17 16,1 0-1,8 0-15,8 17 16,10 0-16,-9 1 16,-9 8-16,0-9 15,-18 0-15,1 0 16,-18 1-16,1-1 15,-18 0-15,-9 1 16,-17 8 0,0-9-16,0-8 15,8-1-15,9-8 16,18 0-16,8 0 16,9 0-16</inkml:trace>
  <inkml:trace contextRef="#ctx0" brushRef="#br0" timeOffset="9770.58">28570 5472 0,'-9'0'0,"0"0"0,1 0 16,-1 0-16,-9 17 16,1 0-16,-9 1 15,9 8-15,17 0 16,0 0-16,0-18 16,0 1-1,8-9-15,10 0 16,-1-9-16,9-8 15,0-9-15,0-9 16,-17-8-16,0-9 16,-18 18-16,0 8 15,-8 17-15,-27 26 16,18-8-16</inkml:trace>
  <inkml:trace contextRef="#ctx0" brushRef="#br0" timeOffset="11231.92">28847 5030 0,'0'0'0,"0"0"0,0 0 15,0 0-15,0 0 16,0 26-16,9 26 16,0 17-1,8-8-15,1 0 16,8-18-16,0-8 15,0-9-15,0-18 16,0-8-16,9-8 16,-1-10-16,10-25 15,-10-9-15,-8 0 16,1 0-16,-19 17 16,1 18-1,0 17-15,-9 0 16,0 9-16,8 25 15,1 53-15,-18 43 16,1 26-16,-1-26 16,0-26-1,-8-9-15,8-9 16,0-34-16,1-17 16,-1-9-16,0-17 15,-17-1-15,-8-16 16,-18-10-16,-1-25 15,10-26-15,-9-9 16,17 0-16,0 17 16,27 35-1</inkml:trace>
  <inkml:trace contextRef="#ctx0" brushRef="#br0" timeOffset="11449.14">29160 4718 0,'0'0'0,"0"0"16,0 0-16,-9 18 15,-8 16-15,-9 18 16,0 9-16,17-35 15</inkml:trace>
  <inkml:trace contextRef="#ctx0" brushRef="#br0" timeOffset="11601.35">29125 4753 0,'0'0'0,"0"0"0,0 17 0,18 9 15,8 9-15,8 17 16,19 0 0,-19-26-16</inkml:trace>
  <inkml:trace contextRef="#ctx0" brushRef="#br0" timeOffset="11974.07">29672 5506 0,'0'0'0,"0"0"0,0 0 15,26 0-15,18 0 16,8 0-1,17 0-15,-8 0 16,0 9-16,-26-9 16</inkml:trace>
  <inkml:trace contextRef="#ctx0" brushRef="#br0" timeOffset="12164.87">29907 5368 0,'0'0'0,"0"0"16,-9 17-1,1 18-15,-1 25 0,9 27 16,9 8 0,-1-34-16,1-26 15</inkml:trace>
  <inkml:trace contextRef="#ctx0" brushRef="#br0" timeOffset="12548.24">30810 5463 0,'-9'-9'0,"-8"1"0,8-1 15,-17 1 1,0-10-16,0 1 16,0 0-16,9 8 15,-1 9-15,-8 0 16,0 9-16,-17 8 15,-1 18-15,10-1 16,-1 18-16,0 9 16,9-1-1,9-16-15,17-1 16,17-8-16,0-9 16,27 0-16,34 0 15,9 0-15,-44-18 16</inkml:trace>
  <inkml:trace contextRef="#ctx0" brushRef="#br0" timeOffset="12820.21">31157 5888 0,'-8'-9'0,"-1"0"15,0 1-15,1-1 16,-1 0-16,0 1 15,-8-1-15,-1 0 16,10 9 0,-10 0-16,1 0 15,-9 18-15,9-1 16,-1 0-16,1 1 16,17 8-16,0-1 15,26-7-15,35-1 16,8-8-16,-34-1 15</inkml:trace>
  <inkml:trace contextRef="#ctx0" brushRef="#br0" timeOffset="13446.4">31235 5922 0,'-8'-8'0,"-1"8"16,0 0-16,9 0 16,0 0-16,9 0 15,0 0-15,8 8 16,-8 1 0,0-1-16,-1 1 15,-8 0-15,-8-1 16,-1 1-16,-17-9 15,8 9-15</inkml:trace>
  <inkml:trace contextRef="#ctx0" brushRef="#br0" timeOffset="14202.11">31565 5368 0,'0'0'0,"0"0"0,0 0 16,0 0-16,0 0 16,18 0-16,-1 9 15,18-9-15,17 8 16,9-8-16,0 9 15,-1 0 1,-7-9-16,-10 8 16,-17 1-16,0 0 15,-17-1 1,-9-8-16,-9 17 0,-17 1 16,-17 16-16,-18 1 15,0 0-15,0-1 16,-8 1-16,17-9 15,17 0-15,18-17 16,-1-1 0,18 1-16,0-9 15,0 0-15,26 9 16,26 8-16,26 0 16,35-8-16,0 0 15,-9-1-15,-17 1 16,-9-9-16,1 9 15,-27 8 1</inkml:trace>
  <inkml:trace contextRef="#ctx0" brushRef="#br0" timeOffset="14452.28">31939 4892 0,'0'0'16,"0"0"-16,0 0 0,0 0 0,-9 17 0,1 0 15,-19 18 1,1-1-16,0-16 15,9-10-15,17 1 16</inkml:trace>
  <inkml:trace contextRef="#ctx0" brushRef="#br0" timeOffset="14607.63">31991 4866 0,'0'0'0,"0"0"15,0 17-15,0 9 16,9 34-16,25 53 16,97 242-16</inkml:trace>
  <inkml:trace contextRef="#ctx0" brushRef="#br0" timeOffset="118654.48">24288 6191 0,'0'0'0,"0"0"0,0 0 16,18 0-16,-1-9 15,9 0-15,9 9 16,8 0-16,1 0 16,-18 9-16</inkml:trace>
  <inkml:trace contextRef="#ctx0" brushRef="#br0" timeOffset="118854.59">24236 6442 0,'0'0'0,"0"0"0,0 0 15,18 0-15,16 0 16,27 0-16,0 0 16,-26 0-16</inkml:trace>
  <inkml:trace contextRef="#ctx0" brushRef="#br0" timeOffset="120100.47">25443 5983 0,'0'0'0,"-8"0"16,-1 0-16,0 0 16,1 0-16,-1 0 15,0 26-15,-17 17 16,0 44-16,-17 34 16,-9 35-1,8 34-15,18-8 16,18-17-16,8-44 15,17-26-15,18-17 16,8-8-16,-8-36 16</inkml:trace>
  <inkml:trace contextRef="#ctx0" brushRef="#br0" timeOffset="120867.25">25956 6009 0,'0'0'0,"0"0"0,0 0 16,0 0-16,-9-9 15,0 9-15,-8-9 16,-18 9-16,-17 9 16,0 8-1,0 1-15,0 8 16,8 8-16,10 1 16,-1 0-16,18 8 15,17-17-15,0-9 16,8-8-16,10 0 15,8-18 1,26-8-16,0-9 16,9-9-16,-18 0 15,1 1-15,-18 16 16,-9 1-16,-8 8 16,-9 9-16,0 0 15,0 9-15,-9 8 16,0 18-1,1 0-15,8 8 16,0-17-16,0 0 16,17 0-16,-8-9 15</inkml:trace>
  <inkml:trace contextRef="#ctx0" brushRef="#br0" timeOffset="121198.91">26338 6321 0,'0'0'0,"0"0"0,-9-9 16,-8 0-16,-1 9 15,1 0-15,8 0 16,-8 9-1,0 0-15,17-1 16,0 1-16,0-9 16,8 0-16,10 0 15,-1-9-15,0 1 16,9-1-16,-17-17 16,0 0-16,0 0 15,-18 9 1,0 8-16,-26 26 15,1 1-15</inkml:trace>
  <inkml:trace contextRef="#ctx0" brushRef="#br0" timeOffset="121771.79">25843 6407 0,'0'0'0,"0"0"0,-9 0 16,1 0-16,-1 0 16,9 0-16,0 17 15,-9 9 1,0 18-16,1-1 16,-10 0-16,1 1 15,8-18-15,1-9 16,8-8-1,0-1-15,0 1 0,0-9 16,0 0-16,8 0 16,10 0-1,-1 0-15,0 0 16,1 0-16,-1 0 16,1 9-16,-10-1 15,1 1-15,0 0 16,-9-1-16,-9 1 15,-17 0-15,0-1 16,-18 1 0,1 0-16,0-1 15,8 1-15,17 0 16,10-1-16,8-8 16,0 0-16</inkml:trace>
  <inkml:trace contextRef="#ctx0" brushRef="#br0" timeOffset="122121.31">26251 6806 0,'-9'-9'0,"-8"0"0,0 9 16,8 0-16,0 0 16,1 0-16,8 0 15,0 0-15,0 9 16,0-9-16,0 0 16,17 0-16,0-9 15,1 1-15,8-1 16,-9 0-1,-8 1-15,-1-1 16,1-8-16,-18 8 16,1 9-16,-27 9 15,9 8-15</inkml:trace>
  <inkml:trace contextRef="#ctx0" brushRef="#br0" timeOffset="122733.7">25956 6944 0,'0'0'0,"0"0"15,0 0-15,0 0 16,0 0-16,-9-9 15,0 1-15,1-1 16,-10 0-16,-8 1 16,0 8-1,0 0-15,-17 0 0,-1 17 16,10 18 0,-1-1-16,18 1 15,-1 8-15,18-8 16,0 0-16,18-1 15,16-8-15,18 0 16,0 0-16,-25-8 16</inkml:trace>
  <inkml:trace contextRef="#ctx0" brushRef="#br0" timeOffset="123097.5">26086 7187 0,'0'0'0,"0"0"0,0 0 16,0 0-16,0 0 15,0 0-15,0 0 16,0 0-16,0 0 15,0 17-15,0-8 16,9-1 0,-1 1-16,10 0 15,-1-1-15,18 1 16,0-18-16,-9 1 16,0-1-16,-18-8 15,1-9-15,-9 0 16,-9-9-1,-25 9-15,-27 17 16,17 9-16,27 0 16</inkml:trace>
  <inkml:trace contextRef="#ctx0" brushRef="#br0" timeOffset="123370.77">26598 5948 0,'0'0'0,"0"0"16,0 0-16,18 26 15,16 35 1,1 17-16,9 8 15,-10 27-15,-8 17 16,-26 8-16,-26 44 16,-26 9-16,-9 8 15,-69 217-15</inkml:trace>
  <inkml:trace contextRef="#ctx0" brushRef="#br0" timeOffset="126738.11">26789 6286 0,'-8'-9'0,"-1"1"0,9 8 15,0 0-15,0 0 16,0 0-16,0 0 16,17-9-16,27 0 15,25 1-15,1-1 16,8 0-16,-9-8 15,1 8 1,-1 1-16,9 8 16,-8 8-16,-44 1 15</inkml:trace>
  <inkml:trace contextRef="#ctx0" brushRef="#br0" timeOffset="126999">27232 6026 0,'0'0'0,"0"0"0,0 0 16,0 0-16,0 0 15,18 0-15,25 0 16,18 17-16,0 1 16,-1-1-16,1 9 15,-17 0-15,-18-9 16,0 1-1,-18-10-15,1 10 16,-18 8-16,-17 8 16,-8 18-16,-10-8 15,27-27 1</inkml:trace>
  <inkml:trace contextRef="#ctx0" brushRef="#br0" timeOffset="127374.37">28005 6147 0,'0'0'0,"0"0"16,0 0-16,9 0 15,8 0-15,1 9 16,-1 0 0,0-1-16,-8 10 15,0-1-15,-1 0 16,1 1-16,-18-1 15,1 9-15,-10 0 16,1 0 0,0-9-16,8-8 0,0 0 15,9-1 1</inkml:trace>
  <inkml:trace contextRef="#ctx0" brushRef="#br0" timeOffset="127633.1">28300 6078 0,'0'0'0,"0"0"0,0 0 16,0 0-16,-8 17 16,-1 1-16,0-1 15,-8 18-15,8-1 16,1 1-16,8 0 15,0-9-15,0 8 16,17-8 0,18 0-16,17-9 15,-9-8-15,-17 0 16</inkml:trace>
  <inkml:trace contextRef="#ctx0" brushRef="#br0" timeOffset="127865.6">28344 5896 0,'0'0'0,"0"0"15,0 0-15,0 0 16,-9 0-16,0 18 15,1 7 1,-18 1-16,8 18 16,1-10-16,17-16 15</inkml:trace>
  <inkml:trace contextRef="#ctx0" brushRef="#br0" timeOffset="127999.54">28283 5896 0,'0'0'0,"0"0"0,0 0 0,17 18 16,9 7 0,18 19-16,17 34 15,-18-26-15</inkml:trace>
  <inkml:trace contextRef="#ctx0" brushRef="#br0" timeOffset="128700.47">26694 6832 0,'-9'-9'0,"1"9"0,8 0 15,-9 0-15,9 0 16,0 0-16,0 0 15,9-9-15,8 1 16,26-1 0,27 9-16,17 0 15,25 0-15,1 0 16,-8 0-16,-19 0 16,-7 0-16,-19-9 15,-16 9-15,-9 0 16,-9 0-16,0 0 15,-18 0-15</inkml:trace>
  <inkml:trace contextRef="#ctx0" brushRef="#br0" timeOffset="128949.34">27267 6641 0,'0'0'0,"0"0"0,0 0 16,9 0-16,8 17 15,18 1-15,8-1 16,27 9 0,-1 0-16,-17 0 15,-8-9-15,-18-8 16,-9 0-16,-8 8 16,-9 9-16,-9 17 15,-17 9-15,-9 17 16,1-8-16,25-35 15</inkml:trace>
  <inkml:trace contextRef="#ctx0" brushRef="#br0" timeOffset="129434.06">28187 6806 0,'0'0'0,"0"0"0,0 0 16,0 0-16,0 0 15,0 0-15,0 17 16,0 0-16,0 1 16,9-1-16,0-9 15,0 1-15,-1 0 16,10-9-1,-1-9-15,0 0 16,9-8-16,0 0 16,0 0-16,-17-1 15,0 18-15,0 0 16,-1 9-16,1 17 16,8 26-16,-8 8 15,-9 1 1,0 0-16,-9-9 15,1-9-15,-1-17 16,-8 0-16,-10-9 16,1-8-16,-17 0 15,0-18-15,8 0 16,0-8-16,9-9 16,9 0-16,8 0 15,9-9 1,9 27-16</inkml:trace>
  <inkml:trace contextRef="#ctx0" brushRef="#br0" timeOffset="129665.45">28292 6520 0,'0'0'0,"0"0"16,0 0-16,0 0 16,0 0-16,-9 17 15,0 0-15,-8 27 16,0-1 0,-1 0-16,18-25 15</inkml:trace>
  <inkml:trace contextRef="#ctx0" brushRef="#br0" timeOffset="129817.61">28431 6494 0,'0'0'0,"0"0"16,0 0-16,17 17 15,0 18-15,18 8 16,0 18-16,-18-35 15</inkml:trace>
  <inkml:trace contextRef="#ctx0" brushRef="#br0" timeOffset="130502.66">26433 7498 0,'0'0'0,"0"0"0,0-8 15,0-1 1,0 9-16,0 0 16,0-9-16,0 9 15,0 0-15,9-8 16,17-1-16,18 0 16,16 1-16,27-1 15,17 0 1,9 1-16,0 8 15,-17 0-15,-10 0 16,-25 0-16,0 0 16,-18 0-16,-8-9 15,-9 9-15,-17 0 16</inkml:trace>
  <inkml:trace contextRef="#ctx0" brushRef="#br0" timeOffset="130767.9">26972 7265 0,'0'0'0,"0"0"0,0 0 15,0 0-15,17 8 16,9 10 0,18 16-16,16 1 15,10-9-15,8 0 16,-9 0-16,-16 0 15,-10-18-15,-17 1 16,-17 0-16,-1 8 16,-8 0-16,-17 18 15,-18 17 1,1 0-16,25-35 16</inkml:trace>
  <inkml:trace contextRef="#ctx0" brushRef="#br0" timeOffset="131682.38">28040 7741 0,'0'0'0,"0"-9"0,0 1 15,0 8-15,0 0 16,0 0-16,0-9 16,17 0-16,1 1 15,16-1-15,1 0 16,8 9-16,1 0 15,-9 0 1,-9 0-16,0 0 16,-9 0-16,-8 0 15,-9 0-15,-9 18 16,-8-1-16,-27 18 16,-8-9-16,-17 0 15,-1 8-15,9-8 16,18-17-1,17-1-15,9 1 16,-1 0-16,18-9 16,0 0-16,18 8 15,16 10-15,18-1 16,27 0-16,7-8 16,1 0-16,-9-9 15,-8-9 1,-35 9-16</inkml:trace>
  <inkml:trace contextRef="#ctx0" brushRef="#br0" timeOffset="131898.98">28187 7446 0,'0'0'0,"-8"0"16,-1 0-1,0 18-15,-8 8 16,8 8-16,1-8 0,8-8 16</inkml:trace>
  <inkml:trace contextRef="#ctx0" brushRef="#br0" timeOffset="132065.4">28248 7403 0,'0'0'0,"0"0"16,0 0-16,9 9 16,17 17-16,9 8 15,8 1-15,18 17 16,-26-26-16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2T03:37:56.118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C00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2614 4710 0,'0'0'0,"0"0"0,0 0 15,0 0-15,0 0 16,-9 0-16,0 0 16,1 0-1,-18 0-15,0 8 0,-9 10 16,-26 8-1,0 0-15,18 8 16,0 1-16,-1 17 16,1 0-16,8 17 15,9 0 1,0 9-16,8-8 16,18-10-16,0 1 15,18-18-15,8-8 16,9-1-16,25-8 15,19 0-15,7-17 16,1-18-16,-9-17 16,-8 0-16,-1-17 15,9-17-15,-25 25 16</inkml:trace>
  <inkml:trace contextRef="#ctx0" brushRef="#br0" timeOffset="417.08">3013 5143 0,'0'0'0,"-8"0"15,-1 0-15,0 0 16,1 0-16,-10 0 15,1 17-15,-9 9 16,0 9-16,8-1 16,1 18-16,17-8 15,9-1 1,8 0-16,9 0 16,0-17-16,18 0 15,8-17-15,0-9 16,9-9-16,-18-17 15,0 0-15,-17-17 16,-17-9-16,-9-8 16,-17 16-16,-18 10 15,-8 8 1,-10 8-16,1 18 16,18 18-16,8 8 15,26 0-15,0-18 16</inkml:trace>
  <inkml:trace contextRef="#ctx0" brushRef="#br0" timeOffset="1084.31">3508 5134 0,'0'0'0,"0"0"0,0 0 15,0 0-15,0 0 16,0 9-16,0 17 16,0 8-16,0 18 15,0 0-15,-8 0 16,-1-8-16,0-1 15,1-17 1,-1 0-16,9-9 16,0-8-16,0-1 15,0-8-15,0-8 16,0-18-16,17-9 16,1-17-16,16 0 15,-8 18 1,9-1-16,-9 18 15,0 8-15,0 9 16,0 17-16,0 1 16,-8 16-16,-10 1 15,1 0-15,0-1 16,-9-8 0,0 0-16,0-9 0,0-8 15,0 0-15,0-9 16,0-9-1,17-26-15,18-25 16,8-9-16,1 17 16,-1 17-16,-8 18 15,-9-1-15,0 18 16,0 18-16,-17 16 16,-1 10-16,1 16 15,-9-8 1,0 9-16,0-9 15,9-18-15,17 10 16,9-18-16,-18-26 16</inkml:trace>
  <inkml:trace contextRef="#ctx0" brushRef="#br0" timeOffset="1800.06">4359 5134 0,'0'0'0,"0"0"0,-8 0 15,8 0-15,0 0 16,-9 9-16,0 8 16,9 18-16,-8-1 15,-1 18 1,9 0-16,-9 0 16,0-8-16,1-1 15,8-17-15,0 0 16,0-9-16,0-8 15,0-9-15,0 0 16,0-9-16,0 0 16,0-17-16,0-26 15,17 1 1,1 7-16,-1 10 16,0 8-16,-8 8 15,0 10-15,-1 8 16,10 0-16,-1 17 15,0 9-15,-8 9 16,0-1 0,-1 1-16,-8-9 15,0-9-15,0 0 16,0-8-16,0 0 16,0-9-16,0 0 15,0-9-15,18 0 16,17-25-16,8-27 15,0 1-15,-17 16 16,0 27 0,-17 0-16,0 17 15,0 8-15,-1 10 16,10 16-16,-10 18 16,1 0-16,0-9 15,8 1-15,0-10 16,-8-16-16,0-10 15</inkml:trace>
  <inkml:trace contextRef="#ctx0" brushRef="#br0" timeOffset="2332.96">4950 5229 0,'0'0'0,"0"0"15,0 18-15,0-1 16,0 9-16,0 9 16,17 8-16,-8-17 15,-1 0-15,10 0 16,-9 0-16,8-18 16,0 1-1,1-9-15,16-9 16,1-17-16,0-8 15,8-35-15,1-1 16,-18 27-16,-18 8 16,1 18-16,0 17 15,-9 0-15,0 0 16,0 17-16,0 9 16,0 9-16,8 0 15,1-1 1,9-8-16,-1 0 15,0-8-15,27-1 16,8-8-16,-17-1 16</inkml:trace>
  <inkml:trace contextRef="#ctx0" brushRef="#br0" timeOffset="3583.33">5592 5073 0,'-8'0'0,"-1"0"0,9 0 15,0 0-15,0 0 16,0 0-16,26 9 16,17 0-1,27-1-15,8-8 16,9-8-1,-9-1-15,0 0 0,-17 1 16,0-1-16,-26 9 16</inkml:trace>
  <inkml:trace contextRef="#ctx0" brushRef="#br0" timeOffset="3783.37">6027 4727 0,'-9'9'0,"-17"17"0,0 17 16,0 18-16,0 25 16,8 9-1,1 9-15,17-8 0,0-18 16,9-26 0,17-9-16,17-9 15,-17-16-15</inkml:trace>
  <inkml:trace contextRef="#ctx0" brushRef="#br0" timeOffset="4153.39">6330 5177 0,'0'0'0,"0"0"0,-8 0 15,-1 0-15,0 0 16,-17 0-16,0 18 15,-8 16-15,-1 10 16,0 8 0,18-9-16,-1 0 15,18-17-15,0 0 16,18-17-16,-1-1 16,18-8-16,8-17 15,9-17-15,-8-10 16,-1-8-16,-17 18 15,-8 16-15,-10 1 16,1 17 0,-9 0-16,9 17 15,8 1-15,0 16 16,1 1-16,17 0 16,-9-9-16,-9-9 15,0-9-15</inkml:trace>
  <inkml:trace contextRef="#ctx0" brushRef="#br0" timeOffset="4404.14">6530 5091 0,'-8'0'0,"-10"0"0,18 0 15,0 0-15,0 0 16,18-9 0,25 0-16,18 1 15,8-1-15,18-8 16,0-1 0,-18 10-16,9-1 15,-17 9-15</inkml:trace>
  <inkml:trace contextRef="#ctx0" brushRef="#br0" timeOffset="4616.72">6912 4666 0,'-8'0'16,"-1"0"-16,0 18 0,1 25 15,-1 9 1,9 17-16,0 35 15,9 17-15,-18-8 16,9-18-16,0-25 16,0-18-16,17-18 15,9-8-15,-17-17 16</inkml:trace>
  <inkml:trace contextRef="#ctx0" brushRef="#br0" timeOffset="4815.74">7147 5255 0,'0'0'0,"0"18"0,0 16 16,0 1 0,0 0-16,0-9 15,0 0-15,0-9 16,0-9-16,0-8 15,0 0-15</inkml:trace>
  <inkml:trace contextRef="#ctx0" brushRef="#br0" timeOffset="4953.46">7199 4684 0,'0'0'0,"0"0"0,0 0 16,0 17-16,9 0 15,34 35-15,9 9 16,-26-35-16</inkml:trace>
  <inkml:trace contextRef="#ctx0" brushRef="#br0" timeOffset="5599.57">7546 5125 0,'0'9'0,"-8"8"16,8-17-16,-9 18 0,0 16 15,0 10-15,9-1 16,0 0-16,9 1 16,9-18-16,-1 0 15,0-9-15,1-9 16,16 1-16,1-18 15,0-16-15,0-10 16,-9-17 0,-18-9-16,-8 9 15,-8 9-15,-1 17 16,0 9-16,-8 8 16,-1 9-16,1 0 15,8 0-15,1 0 16,8 9-16,0-1 15,0 1-15,8 0 16,10-9 0,8 0-16,9 0 15,8 0-15,0 0 16,-17 8-16,1 10 16,-1-1-16,-9 0 15,-8 9-15,-1 0 16,1 0-1,0-8-15,-1-10 16,-8 1-16,0-9 16,18-9-16,8-17 15,17-17-15,1 0 16,-1 8-16,-17 9 16,0 9-16,-17 17 15,0 0-15,-1 8 16,10 18-1,-10 26-15,10 0 16,8 9-16,8-18 16,-16-17-16</inkml:trace>
  <inkml:trace contextRef="#ctx0" brushRef="#br0" timeOffset="6403.95">9222 4961 0,'-9'-9'0,"9"1"15,0-1-15,0 9 16,0 0-16,18 0 15,-1 9-15,18 16 16,0 10-16,-1 26 16,10 8-1,-18-8-15,-9-9 16,-8-9-16,0 0 16,-9-17-16,-9 0 15,0-17-15,1 0 16,-1-1-16,0-16 15,-8-10-15,-1-16 16,1-18-16,17-9 16,9-8-1,17-1-15,9 1 16,17 0-16,0 17 16,0 0-1,9 17-15,-35 18 0</inkml:trace>
  <inkml:trace contextRef="#ctx0" brushRef="#br0" timeOffset="6816.5">9717 5342 0,'0'0'0,"-9"-9"0,1 9 16,8 0-16,0 0 15,0 0 1,0 0-16,17-8 16,18-18-16,17 0 15,0-9-15,0 0 16,-8 1 0,-1-1-16,-17 0 15,0 1-15,-17 8 16,-1-9-16,-16 18 15,-1-1-15,-17 10 16,0 8-16,-17 8 16,-1 18-16,1 18 15,8 16-15,18 10 16,17 8-16,8-9 16,18-8-1,9-9-15,9-9 16,25-9-16,0-16 15,-42-18-15</inkml:trace>
  <inkml:trace contextRef="#ctx0" brushRef="#br0" timeOffset="7033.08">10664 4424 0,'0'0'0,"0"0"15,0 0-15,-9 26 16,0 26-16,-8 43 16,0 26-1,-1 9-15,1 0 0,-1-17 16,10-27 0,16-16-16,10-18 15,-9-26-15</inkml:trace>
  <inkml:trace contextRef="#ctx0" brushRef="#br0" timeOffset="7435">11011 5065 0,'-9'0'0,"1"0"0,-10 0 16,1 0-16,8 0 15,-17 0-15,0 0 16,-9 17-16,-8 9 16,8 17-16,0 1 15,18-1-15,0 0 16,17-17 0,0-8-16,0-10 15,8 1-15,10-9 16,17-9-16,-9-17 15,8-8-15,-8-1 16,0 9-16,-17 9 16,0-1-16,-1 18 15,-8 0 1,0 9-16,18 8 16,-1 18-16,9 0 15,9-1-15,17 1 16,18 0-16,-1-9 15,-34-9-15</inkml:trace>
  <inkml:trace contextRef="#ctx0" brushRef="#br0" timeOffset="7732.52">11115 5013 0,'0'-9'0,"0"9"0,0 0 0,0 0 16,18-9-16,-1 9 15,18-8-15,17-1 16,17-8-1,1 0-15,-1-1 16,35 1-16,9-9 16,-35-17-16,-43 25 15</inkml:trace>
  <inkml:trace contextRef="#ctx0" brushRef="#br0" timeOffset="7969.07">11584 4571 0,'0'0'0,"0"0"0,0 0 16,0 0-16,0 0 15,0 9-15,-9 25 16,1 44-16,-10 26 16,-8 18-1,9 7-15,0-25 16,-1-17-16,10-18 15,8-17-15,0-17 16,8-18-16,1-8 16,0 0-16</inkml:trace>
  <inkml:trace contextRef="#ctx0" brushRef="#br0" timeOffset="8151.18">11923 5056 0,'0'0'0,"-9"0"16,0 17-16,-8 18 16,0 17-16,-1-9 15,1 1-15,8-18 16,9-9-16,9 0 16,8 1-1,-8-18-15</inkml:trace>
  <inkml:trace contextRef="#ctx0" brushRef="#br0" timeOffset="8283.68">11975 4554 0,'0'0'0,"0"0"16,0 0-16,0 0 16,0 0-16,0 17 15,9-8-15,-1-1 16</inkml:trace>
  <inkml:trace contextRef="#ctx0" brushRef="#br0" timeOffset="8936.17">12400 5065 0,'-8'0'0,"-1"0"0,0 17 16,-8 18-16,0 17 15,-9 0-15,8 0 16,1-9 0,17-8-16,0-9 15,17-9-15,1-8 16,16-1-16,1-16 16,0-10-16,0-16 15,8-27-15,-17 0 16,-9 9-16,-8 0 15,-18 9-15,1 8 16,-1 18-16,-17 0 16,0 8-1,0 9-15,8 0 16,1 0-16,8 0 16,9 9-16,0-9 15,0 0-15,18 0 16,8 0-16,9 0 15,8 0-15,-8 0 16,8 8 0,-17 10-16,0-1 15,0 18-15,-17-1 16,0 10-16,-9-1 16,0-17-16,0 0 15,0-9-15,0-8 16,0 0-16,0-1 15,0-16-15,17-10 16,0-16 0,18-1-16,-9 0 15,0 18-15,0 0 16,-17 17-16,0 0 16,-1 17-1,10 9-15,-1 9 16,0-1-16,9 18 15,1-8-15,-19-27 16</inkml:trace>
  <inkml:trace contextRef="#ctx0" brushRef="#br0" timeOffset="9334.42">13755 5039 0,'0'0'0,"0"0"0,0 0 16,-9-9-16,1 0 16,-1 1-16,0-1 15,-17-8-15,-17-1 16,-1 18-16,1 0 16,0 0-16,8 18 15,0-1 1,18 0-16,-1 1 15,18-1-15,0 18 16,18-1-16,17 10 16,-1-1-16,-8-17 15,0 0-15,0 0 16,-17 0 0,0-9-16,-18 1 15,0 8-15,-17-9 16,0 0-16,0-8 15,-8 0-15,16-1 16,9-8-16,9 0 16</inkml:trace>
  <inkml:trace contextRef="#ctx0" brushRef="#br0" timeOffset="9749.4">14033 4502 0,'0'0'0,"0"8"16,0 10 0,0 34-16,-9 43 0,1 9 15,-18 9 1,-1 8-16,1 0 16,9-34-16,0-18 15,8-17-15,9-17 16,0-9-16,0-18 15,0 1-15,0-9 16,9-9-16,17-34 16,8-18-16,1 9 15,0 18 1,-9 8-16,0 8 16,-9 18-16,-8 0 15,8 9-15,1 17 16,-1 9-16,-8-1 15,0 10-15,-1-10 16,1-8-16,0 0 16,-1-8-1,1-10-15,8-8 16,-8 0-16,0 0 16</inkml:trace>
  <inkml:trace contextRef="#ctx0" brushRef="#br0" timeOffset="9920.39">14458 5013 0,'0'0'0,"0"0"0,0 17 15,-8 0-15,-1 18 16,0 8-16,9-17 16,0 0-16,0 0 15,26 18-15,-8-18 16</inkml:trace>
  <inkml:trace contextRef="#ctx0" brushRef="#br0" timeOffset="10080.65">14415 4562 0,'0'0'0,"0"0"0,0 0 15,0 0-15,17 0 16,18 18-16,-17-10 16</inkml:trace>
  <inkml:trace contextRef="#ctx0" brushRef="#br0" timeOffset="10615.41">14788 5039 0,'0'0'16,"0"0"-16,0 0 0,0 0 15,0 0-15,0 8 16,0 27-16,0 26 16,0 25-16,-8 10 15,-1 8 1,9 8-16,0-17 15,-9-8-15,1-9 16,-1-26-16,9-9 16,0-17-16,0 0 15,0-9 1,0-8-16,0 0 16,0-9-16,-9-18 15,9-33-15,0-45 16,18-25-16,-1-18 15,0 10-15,9 33 16,1 27-16,7 8 16,1 9-16,0 0 15,-1 18-15,1-1 16,0 18-16,8 8 16,-8 9-1,9 17-15,-10 1 16,1-1-16,-9 18 15,-9-1-15,-17 10 16,-8-1-16,-27 9 16,-26 0-16,-43 0 15,0-9-15,52-17 16</inkml:trace>
  <inkml:trace contextRef="#ctx0" brushRef="#br0" timeOffset="12982.16">3995 6234 0,'0'0'0,"0"0"0,0 0 16,0 0-16,0 0 15,-9 0 1,-9 17-16,-25 9 15,-18 9-15,-8 0 16,-9 8-16,8 0 16,1 0-16,17-8 15,8-9-15,9 0 16,18-17-16,0-1 16,8 1-1,9 0-15,0-1 16,0-8-16,0 9 15,0 0-15,0-1 16,0 10-16,9-1 16,-1 0-16,1 1 15,0 8-15,-1 8 16,1 1-16,-9 8 16,0 9-1,0 0-15,-9 0 16,1 0-16,-1 0 15,0-9-15,1 1 16,8-1-16,0-17 16,0 0-16,0-9 15,0 1-15,0-1 16,8 0 0,10 0-16,17 18 15,17 0-15,17-1 16,18 10-16,-9-10 15,0-8-15,-8 0 16,-10 0 0,-7 0-16,7 0 0,-16-8 15</inkml:trace>
  <inkml:trace contextRef="#ctx0" brushRef="#br0" timeOffset="16849.09">4212 6407 0,'-9'0'0,"0"0"0,9 0 0,0 0 15,0 0-15,0 0 16,0 0-16,0 0 16,18 0-16,8 9 15,8 8 1,1-8-16,0 8 15,0 9-15,-1 9 16,-8-1-16,0-8 16,-17 0-16,0 9 15,-9 0-15,-9-1 16,0 1-16,-8 0 16,-9-1-16,0 1 15,-17 8 1,-1-8-16,-17 8 15,1-8-15,7-9 16,10 0-16,8 0 16,1 0-16,8-9 15,8 0-15,1 1 16,-1-1-16,18 0 16,0 1-16,0-1 15,18 0-15,8 9 16,17 0-1,9 0-15,18-17 16,-1-18-16,1-8 16,8-9-16,-17-17 15,0-1-15,-18 1 16,-17 0-16,-9 8 16,-8 0-16,-18 9 15,-8 0 1,-18 0-16,-8 9 15,-1 0-15,-8 17 16,18 0-16,16 0 16,18 0-16</inkml:trace>
  <inkml:trace contextRef="#ctx0" brushRef="#br0" timeOffset="17499.96">4837 7204 0,'0'0'15,"0"-9"-15,0 9 0,0 0 0,0 0 16,0 0-16,0 0 16,0 0-16,0 18 15,0-1 1,0 9-16,0 0 16,0 9-16,0-1 15,0-8-15,0-9 16,0-8-16,0 0 15,0-9-15,0 0 16,0-9-16,0-8 16,9-9-1,8-9-15,0 9 16,1 0-16,8 9 16,-9 8-16,0 9 15,1 0-15,-1 0 16,1 9-16,-10 0 15,10 8-15,-10 0 16,1 9 0,0 0-16,-1 0 15,10 9-15,8-9 16,-18-18-16</inkml:trace>
  <inkml:trace contextRef="#ctx0" brushRef="#br0" timeOffset="17706.96">5332 7386 0,'0'0'0,"0"0"0,0 0 16,0 17-1,17 0-15,1 1 16,-10 8-16,1 0 15,-9 8-15,-9 1 16,1 8-16,8-25 16</inkml:trace>
  <inkml:trace contextRef="#ctx0" brushRef="#br0" timeOffset="18464.25">6183 6468 0,'0'0'0,"0"0"16,0 0-16,0 0 16,9 0-16,8 17 15,0 9-15,9 9 16,-17-1 0,0 1-16,-1 0 15,-16 17-15,-18 0 16,-18 17-16,-8 17 15,-9-8-15,1 0 16,7-17-16,1-9 16,18-9-16,-1 1 15,17-10-15,1 10 16,17 7 0,9-7-16,8-10 15,18-8-15,17 0 16,17-8-16,1-10 15,8-16-15,0-18 16,-17 0-16,-9-9 16,-17 9-16,-9 0 15,-17 0 1,-9 0-16,-18-17 16,-16 0-16,-27 8 15,-9 0-15,-8 18 16,0 8-16,17 9 15,26 9-15,9 8 16,9-8-16,17 0 16</inkml:trace>
  <inkml:trace contextRef="#ctx0" brushRef="#br0" timeOffset="19164.86">6660 7282 0,'0'0'0,"0"0"0,0 0 16,0 0-16,0 0 15,0 0-15,0 0 16,0 17-16,0 1 16,0 16-16,-8 9 15,8-8-15,0-9 16,0 0-16,0-9 15,0-8 1,0 0-16,0-1 16,0-8-16,0-8 15,0-1-15,17-17 16,0-9-16,10 1 16,-10 16-16,-8 1 15,8 8-15,0 9 16,1 0-1,-1 0-15,0 18 16,-8-1-16,0 18 16,-1-9-16,-8 0 15,0-9-15,0-8 16,0-1-16,0 1 16,0-9-16,9-9 15,9-8 1,8-9-16,8 0 15,1-9-15,0 18 16,0 0-16,-9 17 16,8 0-16,1 17 15,8 18-15,-16-9 16,-19 0-16,1 0 16,17 8-1,9 1-15,-18-18 16</inkml:trace>
  <inkml:trace contextRef="#ctx0" brushRef="#br0" timeOffset="19730.73">7164 6373 0,'0'0'0,"9"0"15,8 0-15,9 0 16,-8 0-16,16 0 15,18 8-15,1-8 16,7 0 0,-16 0-16,-1 0 0,-17 0 15,-8 0 1,-1 0-16,-8 0 16,-1 0-16,1 0 15,0 9-15,-1-1 16,1 1-16,8 17 15,9 17-15,0 18 16,-17 8-16,0 1 16,8 8-1,1 17-15,-1 9 16,0-18-16,1-8 16,-1 0-16,-8-8 15,-1 8-15,1-18 16,-18-17-16,1 1 15,-10-10-15,-8 1 16,-17 8-16,-18 9 16,0-17-1,44-18-15</inkml:trace>
  <inkml:trace contextRef="#ctx0" brushRef="#br0" timeOffset="25980.28">8423 6814 0,'0'0'0,"0"0"0,-8 0 0,8 0 16,0 0-16,0 0 16,0 0-16,0 0 15,0 0 1,0 0-16,0 0 16,17 0-16,0 0 15,9-8-15,18-1 16,8 0-16,9 1 15,-1-1 1,-25 9-16,0 9 0,-9-1 16,-9 1-1,-8-9-15</inkml:trace>
  <inkml:trace contextRef="#ctx0" brushRef="#br0" timeOffset="26198.42">8458 7126 0,'0'-9'0,"0"1"0,0-1 15,0 9-15,0 0 16,0 0-16,0-9 16,0 1-16,17-1 15,18 0-15,17 1 16,9-1-16,8 0 15,-8 9 1,-35 9-16</inkml:trace>
  <inkml:trace contextRef="#ctx0" brushRef="#br0" timeOffset="27470.41">10047 6416 0,'0'0'0,"0"0"0,0 0 15</inkml:trace>
  <inkml:trace contextRef="#ctx0" brushRef="#br0" timeOffset="28015.7">9830 6347 0,'0'0'0,"0"0"15,0-9-15,0-8 16,0-1-16,0 10 15,0-1 1,0 0-16,0 1 16,0 8-16,0 0 15,0 0-15,17 0 16,9 0-16,9 0 16,17 17-16,0 0 15,0 9-15,-8 9 16,-9-1-1,-9 1-15,0 8 16,0 9-16,-18-8 16,-8 8-16,-17 0 15,-18 8-15,-25 10 16,-27 7-16,0 1 16,0-8-16,0-10 15,9-16-15,17-1 16,9-17-1,17 0-15,9 0 16,9-9-16,8 9 16,18-8-16,8 8 15,9-1-15,27-7 16,7-10-16,18-16 16,9-10-1,-9-7-15,-8-10 16,-18 0-16,-9-8 15,-16 0-15,-19-9 16,-16 0-16,-19 8 16,-16 1-16,0 8 15,-1 18-15,-8 0 16,9 17 0,17 8-16,26 1 15</inkml:trace>
  <inkml:trace contextRef="#ctx0" brushRef="#br0" timeOffset="28546.47">10273 7256 0,'0'0'0,"0"0"16,0 0-16,0 0 15,0 0-15,0 0 16,0 0-16,0 17 15,0 1-15,0 8 16,0-9-16,0 0 16,0 0-1,0-8-15,0 0 16,0-9-16,0 0 16,0-9-16,0 0 15,9-16-15,8-10 16,9 0-16,0 1 15,0 8-15,-9 8 16,1 10-16,-9 8 16,-1 0-1,1 17-15,0 0 16,8 18-16,0 17 16,-8-9-16,8 0 15,1 1-15,8-1 16,-9-26-16</inkml:trace>
  <inkml:trace contextRef="#ctx0" brushRef="#br0" timeOffset="29412.76">11141 6424 0,'0'0'0,"0"0"0,0 0 16,0 0-16,9 0 16,8 0-1,1 0-15,8 9 16,8 8-16,1 1 15,-9-1-15,0 9 16,0 0-16,-17 9 16,0-1-16,-18 1 15,0 8-15,-17 9 16,-17 9-16,-9 17 16,0-9-1,0-8-15,-1-1 16,1 1-16,18-18 15,16 1-15,1-10 16,17 1-16,0 8 16,9-8-16,8-9 15,9 0 1,9-9-16,26-8 16,8-18-16,9 0 15,-17-8-15,-18-9 16,1 9-16,-18 0 15,-17-1-15,-1-8 16,-16 0-16,-10-17 16,-34-9-16,0 9 15,0 17 1,0 17-16,17 9 16,9 17-16,17-8 15,9 0-15</inkml:trace>
  <inkml:trace contextRef="#ctx0" brushRef="#br0" timeOffset="30062.43">11636 7317 0,'0'0'0,"0"0"0,0 0 15,0 0-15,0 0 16,0 0-16,0 17 16,-8 0-16,-1 9 15,0 9-15,9-1 16,-8-8-16,8 0 15,0-8 1,0-10-16,0 1 16,0 0-16,0-9 15,0 0-15,0-9 16,0-8-16,17-9 16,0 0-16,1 0 15,-1 8-15,0 1 16,1 0-16,-1 17 15,0 0 1,1 0-16,-10 8 16,10 10-16,-9 8 15,-1 0-15,1 0 16,-9-9-16,0-8 16,0-1-16,0 1 15,0 0 1,0-9-16,0-9 15,17-8-15,1-18 16,16-8-16,1-9 16,-9 17-16,0 18 15,0 0-15,-8 17 16,-10 0-16,1 0 16,0 17-16,-1 9 15,10 17 1,-10 0-16,10 1 15,-1-1-15,1-17 16</inkml:trace>
  <inkml:trace contextRef="#ctx0" brushRef="#br0" timeOffset="31896.07">12261 6961 0,'0'0'0,"0"0"0,0 0 16,0 0-16,0 0 15,0 0-15,0 0 16,0 0-16,0 0 15,18 0-15,8 0 16,9 0-16,17 0 16,17 0-1,-8 0-15,-18 0 16,1 0-16,8 9 16,-26 0-16</inkml:trace>
  <inkml:trace contextRef="#ctx0" brushRef="#br0" timeOffset="32849.67">13390 6433 0,'0'0'0,"0"0"16,0 0-16,0 0 15,0 0-15,0 0 16,0 0-16,9 0 16,8 0-16,18 0 15,9 17-15,8 1 16,8 16-16,-7 1 16,-10 0-1,-8-9-15,-9 8 16,0 1-16,-18 0 15,-16-1-15,-1 1 16,-26 26-16,-25 16 16,-19 10-16,10-26 15,0-1-15,-1-16 16,18-1-16,17 0 16,0-17-1,18 0-15,0 0 16,17 0-16,8 0 15,10 0-15,8-17 16,26-1-16,26-16 16,0-18-16,0 0 15,-8-9 1,-18 1-16,-26 8 16,-17 0-16,-1-9 15,-16-17-15,-18 9 16,-9 8-16,-8 18 15,-10 8-15,19 9 16,16 0-16,1 26 16,8-9-1</inkml:trace>
  <inkml:trace contextRef="#ctx0" brushRef="#br0" timeOffset="33412.49">13972 7325 0,'0'0'0,"0"0"15,0 0-15,0 9 16,0 8-16,-9 18 15,1-1-15,8-8 16,0-8 0,0-1-16,0-8 15,0-1-15,0 1 16,0-9-16,0-9 16,0 1-16,0-1 15,8-8-15,10-1 16,-1 1-16,1 0 15,-1 8 1,0 9-16,1 0 16,-10 9-16,10 8 15,-10 9-15,1 0 16,0-9-16,-1 1 16,-8-10-16,0 1 15,0 0-15,0-9 16,18-9-16,8-17 15,9-17 1,8 8-16,0 0 16,-16 18-16,-1 0 15,-9 17-15,0 0 16,1 0-16,-1 17 16,0 9-1,9 17-15,18 9 16,-27-26-16</inkml:trace>
  <inkml:trace contextRef="#ctx0" brushRef="#br0" timeOffset="34027.55">15014 6433 0,'0'0'0,"0"0"0,0 0 16,0 0-1,18 9-15,-1 8 16,18 18-16,-1-1 15,10 10-15,-1-1 16,-17-8 0,0-1-16,0 10 0,-17-1 15,-9 18-15,-17-1 16,-9 1 0,-18 8-16,-17 0 15,-8 1-15,8-10 16,0-8-16,9 9 15,9-18-15,8 0 16,18-17-16,17 0 16,0 0-16,0-8 15,17-1 1,9 0-16,9-8 16,17 0-16,0-18 15,-8 0-15,-1-8 16,-17-9-16,0 0 15,0 0-15,-17 0 16,-18-9-16,0 1 16,-17 8-1,-8 9-15,8-1 16,-9 18-16,18 0 16,8 0-16,9 0 15,0 0-15</inkml:trace>
  <inkml:trace contextRef="#ctx0" brushRef="#br0" timeOffset="34428.76">15535 7299 0,'-8'0'0,"-1"0"0,0 9 16,1 0-16,-1 8 15,0 9-15,0 8 16,1 10-16,-1-18 16,0 0-1,1-9-15,-1 0 16,9-8-16,0 0 16,0-1-16,0-8 15,0-8-15,0-1 16,0-17-16,17-9 15,1 1-15,8-1 16,-9 18 0,1-1-16,-10 18 15,1 0-15,0 0 16,8 18-16,0 16 16,1 1-16,-10 0 15,10-1-15,-1 1 16,1-18-16</inkml:trace>
  <inkml:trace contextRef="#ctx0" brushRef="#br0" timeOffset="61678.52">16143 6883 0,'0'0'0,"0"-8"0,0 8 15,0-9-15,0 1 16,9-1-16,8 0 16,1 1-16,16-1 15,18 0-15,0 1 16,1 8 0,-10 0-16,-8 0 15,-9 0-15,0 8 16,-17 1-16</inkml:trace>
  <inkml:trace contextRef="#ctx0" brushRef="#br0" timeOffset="61891.79">16169 7109 0,'0'0'0,"0"0"16,9 0-16,8 0 16,1 0-16,16 0 15,10 0 1,8 0-16,9 0 16,43 17-16,252 70 15</inkml:trace>
  <inkml:trace contextRef="#ctx0" brushRef="#br0" timeOffset="62808.48">17315 6347 0,'-8'-9'0,"-10"0"15,10 1-15,8 8 16,0 0-16,0-9 15,26 0-15,26 9 16,35-8-16,43-10 16,18 10-1,-1-1-15,-25 0 16,-18 1-16,-9-1 16,-8 0-16,-17 9 15,-18 0-15,-9 9 16,-8 17-16,-18-17 15</inkml:trace>
  <inkml:trace contextRef="#ctx0" brushRef="#br0" timeOffset="63475.54">17533 6260 0,'0'0'0,"0"0"0,0 0 16,0 0-16,0 0 15,0 0 1,0 0-16,0 0 16,8 17-16,10 1 15,25 16-15,18 10 16,8-1-16,27 9 15,8 0 1,-17-18-16,-9-8 0,-9-8 16,-25-10-1,-9 1-15,-9 0 16,0-1-16,-18 1 16,1 0-16,-9-1 15,-9 10-15,-25 16 16,-18 18-1,-18 0-15,1-8 0,-10 7 16,1-7 0,9-1-16,17-8 15,0-9-15,8 0 16,9-18-16,18 1 16,0 0-16,8-9 15,0 0-15,1 0 16,8 0-16,0 0 15,-9 0 1,9 0-16,0 0 16,0 0-16,0 0 15,9 17-15,34 0 16,27 1-16,42 8 16,27-18-16,18 1 15,-18 0 1,-9-9-16,-9 0 15,-34 0-15,-17 0 16,-18 0-16,0 17 16,-26-8-16</inkml:trace>
  <inkml:trace contextRef="#ctx0" brushRef="#br0" timeOffset="64175.05">17897 8070 0,'0'0'0,"0"0"0,0-9 15,0 9-15,0 0 16,0 0-16,0 0 16,0 0-16,0 0 15,0 0-15,0 0 16,9 9 0,0 0-16,8-9 15,0 0-15,9 0 16,9-9-16,9-8 15,8-18-15,0-8 16,0-9-16,9-9 16,-18 1-16,0-18 15,1-9 1,-18 18-16,-17 25 16,-1 10-16,1-1 15,-9 18-15,-9-1 16,1 1-16,-1 8 15,0 9-15,-17 0 16,0 26-16,-9 9 16,1 17-16,16 17 15,18 1 1,9 8-16,8 0 16,18-9-16,0-26 15,8 0-15,27-8 16,-1-9-16,-34-9 15</inkml:trace>
  <inkml:trace contextRef="#ctx0" brushRef="#br0" timeOffset="65141.59">19217 6494 0,'0'0'0,"0"0"0,0 0 16,0 0-16,0 0 15,0 0-15,0 0 16,0 0-16,0 0 16,0 0-16,18 0 15,8 8-15,17 10 16,0-1-16,1 9 16,-9 0-1,-9 0-15,0 0 16,-18-9-16,1 9 15,-18 0-15,1 9 16,-18 0-16,-18 17 16,1-1-16,-1-7 15,-8-1 1,18-17-16,-1 0 16,17-9-16,1-8 15,8 0-15,9-1 16,0 1-16,18 0 15,-1 8-15,18 0 16,8-8-16,1 0 16,-1-1-1,1 1-15,-1 0 0,-17-9 16,0 0 0,0 0-16,-17 8 15</inkml:trace>
  <inkml:trace contextRef="#ctx0" brushRef="#br0" timeOffset="65625.16">19738 7343 0,'0'0'0,"0"0"0,0 0 16,0 0-16,0 0 16,0 0-16,0 0 15,0 0-15,0 0 16,9 0-16,8-9 15,1 0-15,-1-17 16,18 0-16,-1-17 16,-8 0-1,1 8-15,-19 9 16,1 9-16,0-1 16,-1 10-16,-8 8 15,0 0-15,0 0 16,0 17-16,9 18 15,0-1 1,-1 10-16,1-1 16,8-17-16,-8 0 15,8-9-15,1 1 16,-10-18-16</inkml:trace>
  <inkml:trace contextRef="#ctx0" brushRef="#br0" timeOffset="65779.92">19929 6702 0,'0'0'0,"0"0"0,0 0 16,0 0-16,9 0 16,8 8-1,1 1-15</inkml:trace>
  <inkml:trace contextRef="#ctx0" brushRef="#br0" timeOffset="67107.91">21023 6797 0,'0'0'0,"0"-9"16,0 1-16,0-1 16,0 0-16,0-8 15,0-9-15,0 0 16,0 0-16,0-9 15,-8 9-15,-1 0 16,0-8 0,-17 8-16,0 0 15,-9 8-15,-8 1 16,0 8-16,-1 9 16,1 0-16,8 9 15,0 8-15,1 1 16,16 8-16,1 0 15,17 8 1,0 1-16,17 0 16,1-1-16,-1-8 15,18 0-15,-1-8 16,10-10-16,-1 1 16,-17 0-16,0-9 15,-17 0-15,0 0 16,-1 0-1,1 0-15,-9 0 16,0 0-16,-9 0 16,1 8-16,-18 10 15,-9 8-15,-8 17 16,8 9-16,0 8 16,18 1-1,-1 0-15,18-18 16,0 0-16,0-8 15,18-9-15,8 0 16,9 0-16,17-17 16,8-1-16,27-16 15,-35 8-15</inkml:trace>
  <inkml:trace contextRef="#ctx0" brushRef="#br0" timeOffset="68491.64">21319 7091 0,'0'0'0,"0"0"0,0 0 16,0 0-16,0 0 15,0 0-15,0 18 16,0-1-16,0 0 16,0 1-16,0 8 15,0-9 1,0 0-16,0-8 15,0 0-15,0-1 16,0 1-16,0-9 16,0 0-16,0-9 15,8 1-15,10-10 16,8 1-16,-9 0 16,0 8-1,1 0-15,-1 9 16,1 0-16,-1 0 15,0 18-15,1-1 16,-10 9-16,1 0 16,0 0-1,17 9-15,0-18 16</inkml:trace>
  <inkml:trace contextRef="#ctx0" brushRef="#br0" timeOffset="69077.98">21788 7109 0,'0'0'0,"0"0"0,0 0 16,0 0-16,0 17 15,0 0-15,0 9 16,0 9-16,0-9 16,0 0-16,0-9 15,0 1 1,0-10-16,0 1 16,0 0-16,0-1 15,0-8-15,0-8 16,0-1-16,0 0 15,8-8-15,1 0 16,8-1-16,-8 1 16,8 8-1,-8 9-15,8 0 16,-8 9-16,0 8 16,-1 1-16,1-1 15,0 0-15,-9 1 16,0-10-16,0 1 15,0 0-15,0-1 16,0-8 0,17-8-16,1-18 15,8 0-15,0-9 16,0 0-16,0 18 16,-18 8-16,1 9 15,0 0-15,-1 0 16,1 9-16,9 8 15,-1 1 1,9 8-16,-9-9 16</inkml:trace>
  <inkml:trace contextRef="#ctx0" brushRef="#br0" timeOffset="69558.81">22335 7464 0,'0'0'0,"0"8"0,0-8 15,0 0 1,0 0-16,0 0 15,0 0-15,0 0 16,0 0-16,0 0 16,8-8-16,10-1 15,8-17-15,8-17 16,10-18-16,8-25 16,-9-10-16,-17 10 15,1 16 1,-19 27-16,1 8 15,-9 18-15,0 0 16,-9 17-16,1 0 16,-1 8-16,-9 18 15,1 26-15,0 18 16,17-1 0,0-8-16,17-1 15,0 1-15,10 0 16,16-18-16,9 9 15,-17-26-15</inkml:trace>
  <inkml:trace contextRef="#ctx0" brushRef="#br0" timeOffset="70724.74">23602 6615 0,'0'0'0,"0"0"15,0 0-15,18 0 16,-1 9-16,1 8 16,16 0-16,1 9 15,-9 0-15,0 0 16,-8 0-16,-1-8 16,9 8-16,-17-9 15,-1 0 1,-16 18-16,-1-1 15,-17 1-15,0 8 16,-9 1-16,-8-1 16,-1 0-16,1 1 15,8-10-15,9 1 16,9-9 0,-1 9-16,10-1 15,8 1-15,0-1 16,17-8-16,9 0 15,9 0-15,17-8 16,26-18-16,9-9 16,-9-17-16,-9 0 15,-8 0-15,-17 0 16,-18 0-16,-18 0 16,1-8-1,-18 8-15,-17-9 16,-8 9-16,-18 9 15,-1-1-15,19 18 16,-1 0-16,18 9 16,8 0-16</inkml:trace>
  <inkml:trace contextRef="#ctx0" brushRef="#br0" timeOffset="71357.7">24176 7732 0,'0'0'0,"0"0"0,0 0 16,0 0-16,0 0 15,0 0-15,0 0 16,0 0-16,8 0 16,10-8-1,-1-1-15,0 0 16,18-8-16,0-9 16,17-9-16,0-17 15,0-8-15,0-10 16,-8-8-16,-10 1 15,-8-10-15,1 18 16,-19 25 0,1 10-16,-9 16 15,-9 1-15,1 8 16,-1 9-16,-17 18 16,-18 16-16,1 10 15,8 8-15,9 8 16,9 18-16,8 9 15,18-9 1,8-18-16,18 1 16,17-9-16,44-9 15,-27-25-15</inkml:trace>
  <inkml:trace contextRef="#ctx0" brushRef="#br0" timeOffset="97872.96">4359 8338 0,'0'0'0,"0"0"0,0 0 0,0 0 15,0 0-15,0 0 16,0 0 0,0 0-16,-8-8 15,-1-1-15,0 1 16,1-1-16,-1 0 16,-9 1-16,-8-1 15,-17 9-15,0 0 16,-1 9-16,1 8 15,-1 0 1,10 9-16,-1 9 16,0-1-16,9 1 15,9 8-15,-1 1 16,18-1-16,0-8 16,0-1-16,18 1 15,-1 8 1,9-8-16,9-9 15,8-17-15,1-1 16,-10 1-16,1-18 16,-9 1-16,-8-1 15,-1 9-15,-8 0 16,-1 0-16,1 0 16,-9 0-16,0 0 15,0 0-15,-9 0 16,-17 0-1,-17 17-15,-1 0 16,-16 1-16,-1 16 16,0 1-16,0 0 15,9-9-15,9 8 16,8-8-16,9 0 16,9 9-16,8 17 15,9-9 1,17 1-16,1-10 15,-1-8-15,9 0 16,9-9-16,0-8 16,-1 0-16,27-9 15,43-35-15,0-8 16,-60 34-16</inkml:trace>
  <inkml:trace contextRef="#ctx0" brushRef="#br0" timeOffset="98538.19">4446 9170 0,'0'0'0,"0"0"0,0 0 0,0 0 15,0 0 1,0 0-16,0 0 16,0 0-16,0 0 15,0 0-15,0 17 16,0 18-16,0 0 15,0 8-15,0 0 16,0-8 0,0-9-16,0-9 15,0 0-15,0-8 16,0 0-16,0-9 16,0-9-16,17-8 15,18-27-15,-9 10 16,0-1-16,0 18 15,0 0-15,-8 17 16,-1 0 0,-8 8-16,8 9 15,1 18-15,-10 0 16,1-1-16,0 1 16,-1-9-16,10 0 15,-1-9-15,-8-8 16</inkml:trace>
  <inkml:trace contextRef="#ctx0" brushRef="#br0" timeOffset="99138.1">4915 9334 0,'0'0'0,"0"0"0,0 0 16,0 0-16,0 9 15,0 8-15,-9 1 16,9-1-16,-8 9 16,8-9-16,0 1 15,0-10-15,0 1 16,0 0-1,0-1-15,0-8 16,0 0-16,0 0 16,0-8-16,0-1 15,8-17-15,10 0 16,-1 0-16,9 9 16,-9 8-16,-8 9 15,0 0 1,0 0-16,-1 17 15,1 1-15,0-1 16,-1 0-16,1 1 16,-9-10-16,0 1 15,0 0-15,0-1 16,0-8-16,0 0 16,9-8-1,8-18-15,0 0 16,9-9-16,0 18 15,1-1-15,-19 18 16,1 0-16,0 0 16,8 18-16,-8-1 15,8 0-15,0 1 16,-8-10-16,0 1 16,-1 0-1</inkml:trace>
  <inkml:trace contextRef="#ctx0" brushRef="#br0" timeOffset="99554.14">5584 9577 0,'0'0'0,"0"0"15,0 0-15,0 0 16,0 0-16,0 0 15,0 0-15,0 0 16,0 0-16,0-9 16,17 1-1,9-27-15,9-17 16,0-26-16,-1-17 16,-8 8-16,-17 18 15,0 8-15,-1 18 16,-8 26-16,0-1 15,0 18-15,-8 0 16,-1 0-16,-8 18 16,-9 25-1,8 26-15,10 1 16,8 8-16,17-18 16,0 1-16,18-9 15,17-9-15,9 0 16,26-25-16,-44-18 15</inkml:trace>
  <inkml:trace contextRef="#ctx0" brushRef="#br0" timeOffset="101784.65">6817 8798 0,'0'0'0,"0"0"0,17 8 0,18 9 15,-18-8-15</inkml:trace>
  <inkml:trace contextRef="#ctx0" brushRef="#br0" timeOffset="101939.66">6808 9135 0,'0'0'0,"0"0"0,0 0 15,0 0-15,17 0 16,9-8-16,18-1 15,-18 9-15</inkml:trace>
  <inkml:trace contextRef="#ctx0" brushRef="#br0" timeOffset="103823.35">7633 8191 0,'0'0'0,"0"0"0,0 0 16,0 0-16,0 0 15,0 0-15,0 0 16,0 0-16,0 9 16,9 17-16,-1 35 15,1 16-15,-18 19 16,1 16 0,-10-8-16,10-8 0,-1-10 15,0-17 1,1-17-16,-1-8 15,0-18-15,9 0 16,0-9-16,0-8 16,0-1-16,0 1 15,0 0-15,9-1 16,8 1-16,18 0 16,0-1-1,8 1-15,9 0 16,-8-1-16,-1 1 15,9-9-15,35-9 16,-26 9-16</inkml:trace>
  <inkml:trace contextRef="#ctx0" brushRef="#br0" timeOffset="104419.78">8024 8962 0,'0'-9'0,"0"1"15,0-1-15,0 9 16,0 0-16,0 0 16,0 0-16,0 0 15,17 0-15,18 0 16,0 0-16,17 0 15,-9-9-15,1 1 16,-1-10 0,-8-8-16,-9 0 15,0 0-15,-17 1 16,-1-1-16,-8 0 16,-8-9-16,-1 0 15,-17 18-15,0 8 16,-9 9-16,-8 18 15,-10 25 1,10 26-16,8 0 16,18 9-16,0-17 15,17 8-15,26-8 16,0-18-16,8-17 16,10-8-16,43-10 15,17-25-15,-52 8 16</inkml:trace>
  <inkml:trace contextRef="#ctx0" brushRef="#br0" timeOffset="104874.81">8771 8711 0,'0'0'0,"-9"0"0,-8 0 16,8 0-16,0 0 16,9 0-16,-9 0 15,9 0-15,0 0 16,0 17-1,0 9-15,0 9 16,9 17-16,9 17 16,-1-8-16,0 8 15,1 0-15,-10-17 16,1-8-16,0-18 16,-1 0-16,-8-9 15,0-8 1,0-1-16,0-16 15,18-27-15,8-34 16,9-27-16,8-8 16,-8 26-16,-1 18 15,1 17-15,9 8 16,-27 26-16</inkml:trace>
  <inkml:trace contextRef="#ctx0" brushRef="#br0" timeOffset="105120.84">9283 9049 0,'0'0'0,"0"0"0,-9 0 15,1 0-15,-1 17 16,0 18-16,1 17 15,-1 8-15,0 1 16,9-18 0,0 0-16,0-17 0,9-17 15,0 0 1,-1-9-16</inkml:trace>
  <inkml:trace contextRef="#ctx0" brushRef="#br0" timeOffset="105235.43">9274 8616 0,'0'0'0,"0"0"16,0 0-16,0 0 16,0 0-16,0 8 15,9 1 1</inkml:trace>
  <inkml:trace contextRef="#ctx0" brushRef="#br0" timeOffset="105602.55">9691 9005 0,'-9'-8'0,"1"8"16,-1 0-16,9 0 15,0 0-15,0 0 16,0 0-16,17-9 15,9 0 1,35 1-16,26 8 16,17 0-16,-52 8 15</inkml:trace>
  <inkml:trace contextRef="#ctx0" brushRef="#br0" timeOffset="106102.36">11107 8460 0,'0'0'0,"-9"-9"16,0 0-1,0 1-15,-8-1 16,0 0-16,-9 1 15,-18-10-15,-17 10 16,1 16-16,-1 10 16,-9 16-16,1 18 15,0 35-15,8 26 16,17-1-16,27-8 16,26-17-1,8-1-15,18-8 16,-1-17-16,10-18 15,17-8-15,8-18 16,18-17-16,0-26 16,-44 9-16</inkml:trace>
  <inkml:trace contextRef="#ctx0" brushRef="#br0" timeOffset="106274.8">11133 9066 0,'0'0'0,"0"0"16,0 0-16,-9 17 0,0 9 16,1 18-16,8-1 15,0-8 1,0-9-16,0 0 16,0-9-16,0-9 15,0-8-15</inkml:trace>
  <inkml:trace contextRef="#ctx0" brushRef="#br0" timeOffset="106408.4">11150 8659 0,'0'0'0,"0"0"0,0 0 0,0 0 15,0 0 1,0 0-16,0 0 16,0 0-16,0 17 15,9-8-15</inkml:trace>
  <inkml:trace contextRef="#ctx0" brushRef="#br0" timeOffset="106736.82">11549 9005 0,'0'0'0,"0"0"0,0 0 15,0 0 1,0 18-16,0 8 0,0 17 16,9 18-1,0-1-15,-1-16 16,1-1-16,0-9 16,0-8-16,-1-17 15,1 0-15,-9-1 16,0-16-16,0-10 15,17-34-15,9-34 16,9-18 0,8 9-16,1 8 15,8 18-15,-35 51 16</inkml:trace>
  <inkml:trace contextRef="#ctx0" brushRef="#br0" timeOffset="107172.45">12018 9049 0,'0'0'0,"0"0"0,0 0 15,-8 17-15,-1 0 16,0 9-16,9 9 16,0-9-16,0 9 15,9-18 1,-9-8-16</inkml:trace>
  <inkml:trace contextRef="#ctx0" brushRef="#br0" timeOffset="107299.06">12018 8642 0,'0'0'0,"0"0"0,0 0 15,0 0-15,0 0 16,9 8-16,-9-8 15</inkml:trace>
  <inkml:trace contextRef="#ctx0" brushRef="#br0" timeOffset="107752.94">12149 8728 0,'0'0'0,"0"0"0,0 0 16,0 0-16,17 0 15,9 0-15,17 9 16,18 0 0,17-9-16,35-18 15,0 1-15,-26 8 16,-26 1-16,-35 8 16</inkml:trace>
  <inkml:trace contextRef="#ctx0" brushRef="#br0" timeOffset="108002.34">12696 8434 0,'0'0'0,"0"0"0,0 0 16,-9 0-16,0 17 15,1 9-15,-18 26 16,0 26-16,8 26 15,1 8 1,-1 10-16,1-10 16,17-8-16,17-17 15,1-35-15,17-9 16,-18-26-16</inkml:trace>
  <inkml:trace contextRef="#ctx0" brushRef="#br0" timeOffset="108388.14">13243 9075 0,'-9'0'0,"-8"0"15,8 0-15,0 0 16,-8 0-16,0-9 16,-9 9-16,-1 0 15,1 0-15,0 9 16,-8 8-1,8 0-15,0 18 16,8 8-16,1 1 16,17-18-16,0 0 15,0-18-15,0 1 16,0-9-16,0-9 16,17 1-16,1-18 15,8 0 1,-18 0-16,1 8 15,0 1-15,-1 0 16,1 17-16,0 0 16,8 0-16,0 17 15,18 9-15,9 9 16,8-9-16,43 17 16,-25-9-1</inkml:trace>
  <inkml:trace contextRef="#ctx0" brushRef="#br0" timeOffset="110024.21">14797 8668 0,'0'0'0,"0"0"0,0 0 16,9-9-16,-1-17 16,1-9-16,0-8 15,-18 0 1,0 8-16,1 0 16,-1 18-16,0 0 15,-8-1-15,-9 18 16,0 0-16,0 9 15,0 8-15,9 1 16,-1 16-16,18 1 16,18 17-1,16 0-15,10 9 16,8-1-16,-9-16 16,-8-10-16,-9-8 15,0 0-15,-17-9 16,-9 9-16,-9 9 15,-17 0-15,-17 8 16,-1 0-16,-8-17 16,9 0-1,8 0-15,18-17 16,-1 0-16,18-9 16,0 0-16,0 0 15,9 0-15</inkml:trace>
  <inkml:trace contextRef="#ctx0" brushRef="#br0" timeOffset="110518.36">15136 8884 0,'-9'0'0,"0"0"0,1 0 15,-1 0-15,0 0 16,1 9-16,-1 8 15,9 0-15,0 18 16,0-9-16,9 0 16,8 0-1,-8-17-15,8-1 16,0 1-16,1-18 16,8 1-16,9-18 15,-1-18-15,1 1 16,-9 8-16,-17 1 15,0 16 1,-1 10-16,-8 8 16,9 17-16,0 26 15,8 44-15,-8 26 16,-1 8-16,-8-17 16,9 0-16,-9-9 15,-9-8-15,-8-27 16,-9-16-1,0-10-15,0-8 16,-18-9-16,1-8 16,0-26-16,-10-18 15,1-25-15,26 8 16,18 0-16,34-26 16,-9 26-1</inkml:trace>
  <inkml:trace contextRef="#ctx0" brushRef="#br0" timeOffset="111020.83">15648 8979 0,'0'0'0,"0"0"0,0 0 15,0 0 1,0 0-16,0 18 15,0-1-15,-9 0 16,1 1-16,8-1 16,0-8-16,0-1 15,0 1-15,0 0 16,0-9 0,0 0-16,0-9 15,0 0-15,8-8 16,10 0-16,-1-1 15,1 1-15,-1 8 16,-8 9-16,-1 0 16,1 0-16,0 9 15,-1 8 1,1-8-16,0 0 16,-1-1-16,-8 1 15,0-9-15,0 0 16,9-9-16,8 1 15,1-10-15,-1 1 16,-8 8-16,0 9 16,-1 0-16,1 0 15,8 9 1,1 8-16,8 1 16,0-10-16,-18 1 15</inkml:trace>
  <inkml:trace contextRef="#ctx0" brushRef="#br0" timeOffset="111538.37">16282 8338 0,'0'0'0,"0"0"0,0 18 16,0 16-1,0 27-15,17 17 16,-8 26-16,0 0 16,-18-9-16,9-8 15,0-27-15,0-16 16,0-10-16,0-8 15,0-17-15,0 0 16,0-9 0,0-9-16,9-8 15,8-9-15,1-9 16,8 0-16,0 18 16,0 0-16,-9 17 15,9 0-15,0 8 16,-8 1-1,-10 0-15,1 8 0,0 0 16,-18 1 0,0 8-16,-17 0 15,9 0-15,-1-9 16,1-8-16,0-1 16,17 1-16,0-9 15,0-9-15,8 9 16</inkml:trace>
  <inkml:trace contextRef="#ctx0" brushRef="#br0" timeOffset="111870.51">16959 8988 0,'0'0'0,"0"0"16,0 0-1,0 0-15,0 0 0,-8 9 16,-1 8-1,9 0-15,0 1 16,0 8-16,0 0 16,9 0-16,-1-9 15,10-8-15,8-1 16,0-8-16,0-8 16,0-1-16,0-8 15,-17-1 1,-1-8-16,-8 0 15,-8-8-15,-10 8 16,1 8-16,0 10 16,-1 8-16,1 0 15,17 0-15,0 0 16</inkml:trace>
  <inkml:trace contextRef="#ctx0" brushRef="#br0" timeOffset="112185.76">17454 8183 0,'0'0'0,"0"0"16,0 0-16,0 0 16,0 0-16,0 8 15,0 36 1,0 34-16,-8 34 16,-1 35-16,0 1 15,1-27-15,8-26 16,0 18-16,0-53 15</inkml:trace>
  <inkml:trace contextRef="#ctx0" brushRef="#br0" timeOffset="116502.19">18114 9153 0,'0'0'0,"0"0"0,0 0 0,0 0 0,0 8 15,9 18-15,-18 44 16,-43 68-16,-104 234 16</inkml:trace>
  <inkml:trace contextRef="#ctx0" brushRef="#br0" timeOffset="123220.37">20207 8572 0,'0'0'0,"0"-8"0,0 8 0,0-9 0,0 0 15,0 1-15,0-1 16,0 0 0,0 1-16,0-1 15,0 0-15,0 1 16,0-1-16,0 9 15,0-9-15,0 1 16,-9-1-16,1 0 16,-1 1-16,0-1 15,1 9 1,-1 0-16,-8 0 16,-9 0-16,0 0 15,-9 9-15,9-1 16,-9 10-16,0-1 15,9 0 1,9 1-16,-1-1 0,1 0 16,0 9-16,-1 0 15,10-8 1,8 16-16,0 10 16,17-1-16,0-8 15,1-9-15,-1-1 16,1-7-16,16-1 15,1-8 1,-9-1-16,0-8 16,9 0-16,-9-8 15,0 8-15,-9 0 16,-8 0-16,0 0 16,-1 0-16,-8 0 15,0 0-15,0 0 16,0 0-16,0 0 15,0 0-15,-8 0 16,-1 0 0,0 0-16,-17 0 15,0 8-15,0 1 16,-9 0-16,9-1 16,-8 1-16,8 8 15,0 1-15,-1-1 16,1 0-16,9 1 15,0-1-15,-1 0 16,10 9 0,-1-8-16,-8 8 15,8 8-15,0 1 16,1 0-16,-1-1 16,9-8-16,0 0 15,0 0-15,0 0 16,17 0-1,9-9-15,18 9 16,25 0-16,9-17 16,53 0-16,199 8 15</inkml:trace>
  <inkml:trace contextRef="#ctx0" brushRef="#br0" timeOffset="124737.38">20754 9187 0,'0'0'0,"0"0"16,0 0-16,0 9 15,-8 17-15,-1 9 16,0 8-16,9 9 16,0-18-16,9-8 15,-9-8-15</inkml:trace>
  <inkml:trace contextRef="#ctx0" brushRef="#br0" timeOffset="125283.23">20963 9213 0,'-9'0'0,"9"0"16,0 0-16,0 0 16,0 0-16,0 0 15,0 0-15,0 0 16,0 0-16,9 9 15,-1 0-15,1 8 16,8 0 0,-8 1-16,0-1 15,-1 0-15,1 0 16,-9-8-16,-9 8 16,1 1-16,-1-10 15,0 1-15,1 0 16,-1-1-16,0 1 15,1 0-15,8-1 16,0 1 0,0-9-16,0 0 15,0 9-15,0-9 16,8 8-16,10 1 16,-1 0-16,26-1 15,-17 1-15</inkml:trace>
  <inkml:trace contextRef="#ctx0" brushRef="#br0" timeOffset="125883.64">21284 9170 0,'-9'0'0,"1"0"0,8 0 0,-9 0 0,9 0 16,0 0-16,0 0 15,0 0-15,0 0 16,0 0-16,0 0 16,9 0-1,8 9-15,0-1 16,-8 1-16,0 0 15,-1-1-15,1 10 16,-18-1-16,1 0 16,-1 1-16,0-1 15,1 0-15,-1-8 16,9-1-16,0 10 16,0-1-1,17 0-15,1 1 16,-1-1-16,0 0 15,1-8-15,-10 0 16,1-1-16,0 1 16,-18 0-16,0 8 15,-17 0-15,-26-8 16,26 0 0</inkml:trace>
  <inkml:trace contextRef="#ctx0" brushRef="#br1" timeOffset="145400">25139 5108 0,'0'0'0,"0"0"0,0 0 16,0 0-16,0 0 16,0 0-1,0 0-15,18 9 16,-1 17-16,1 8 16,-10 10-16,1 8 15,0 0-15,-9-9 16,-9 0-16,0-17 15,9 0 1,0-9-16,0-8 16,0 0-16,0-18 15,9-8-15,8-26 16,18-18-16,-9-8 16,9 17-16,-9 8 15,0 10-15,-9 16 16,-8 1-1,0 17-15,-1 0 16,10 17-16,-10 18 16,1 0-16,0 8 15,-1 0-15,1 1 16,0-10-16,0-8 16,-9-8-16,8-10 15</inkml:trace>
  <inkml:trace contextRef="#ctx0" brushRef="#br1" timeOffset="145640.26">25687 5515 0,'0'0'0,"0"0"0,0 0 15,0 0-15,0 9 16,8 17-16,10 26 16,-10-9-1</inkml:trace>
  <inkml:trace contextRef="#ctx0" brushRef="#br1" timeOffset="146433.51">25964 5394 0,'0'-9'0,"0"9"0,0 0 0,9 0 15,0 0 1,-1 18-16,1-1 16,0 0-16,0 0 15,-1 1-15,-8-1 16,0-8-16,0-1 15,0 1-15,0-9 16,0 0-16,0-9 16,18-8-16,-1-18 15,18-8 1,-9 0-16,0 8 16,0 1-16,0 16 15,0 1-15,-9 17 16,1 0-16,-1 9 15,0 8-15,-8 9 16,0 9 0,-1-1-16,-8 1 15,0-9-15,0-9 16,0 0-16,0-8 16,0 0-16,0-18 15,18-8-15,8-26 16,9-18-16,8 9 15,-8 0 1,-9 17-16,-9 18 16,1 0-16,-1 17 15,-8 0-15,-1 17 16,1 18-16,0-1 16,-9 1-1,0 8-15,0-8 16,8-9-16,1 0 15,0-18-15</inkml:trace>
  <inkml:trace contextRef="#ctx0" brushRef="#br1" timeOffset="146633.96">26868 5628 0,'0'0'0,"0"0"0,-9 0 15,0 17-15,-8 26 16,-9 9-16,8-17 16</inkml:trace>
  <inkml:trace contextRef="#ctx0" brushRef="#br1" timeOffset="147100.65">26972 5844 0,'0'0'0,"0"0"0,0 0 0,0-8 16,17-10-1,18-25-15,0 0 16,-1-18-16,18-17 15,-8 0-15,-9 0 16,-1 0-16,-8 18 16,-17 16-16,0 10 15,-1 16-15,-8 1 16,0 0 0,0 17-16,-8 0 15,-1 8-15,0 18 16,-8 18-16,0 25 15,17 26-15,8 0 16,18 1-16,9-18 16,43-9-16,-17-34 15</inkml:trace>
  <inkml:trace contextRef="#ctx0" brushRef="#br1" timeOffset="148764.09">28457 5169 0,'0'0'0,"0"0"0,0 0 0,0 0 15,0 0-15,-9-9 16,0 0 0,-8 1-16,-9 8 15,-18 0-15,1 0 16,0 17-16,-9 0 16,-1 18-1,10 8-15,-9 18 16,17 0-16,9 8 15,17 17-15,9-8 16,9-17-16,26 0 16,17-1-16,17-16 15,10-10-15,16-16 16,-8-10-16,-52 1 16</inkml:trace>
  <inkml:trace contextRef="#ctx0" brushRef="#br1" timeOffset="149046.85">27927 5576 0,'0'0'0,"0"0"0,0 0 16,9 0-16,17-9 16,43 0-16,18-8 15,43 0 1,1 17-16,-79 0 15</inkml:trace>
  <inkml:trace contextRef="#ctx0" brushRef="#br1" timeOffset="152487.23">29316 4857 0,'0'0'0,"0"0"16,0 0-16,0 0 0,0 0 15,0 17-15,-8 27 16,8-1-16,0 26 15,8 0-15,-8-8 16,-8-18-16,8 1 16,-9-18-16,0 0 15,1 0 1,-18 0-16,-9-9 16,-9-8-16,-8-1 15,9 1-15,8-9 16,18 0-16,-1 0 15,18 0-15,0 0 16,0 0 0,26 17-16,9 1 15,26 16-15,8 1 16,-8-1-16,-17 1 16,-18 0-16,0-1 15,-18 10-15,-8 8 16,-8 8-1,8-8-15,-9-8 16,9-1-16,0 0 16,0-17-16,0 0 15,9-9-15,-1-8 16</inkml:trace>
  <inkml:trace contextRef="#ctx0" brushRef="#br1" timeOffset="152863.26">29646 5247 0,'0'0'15,"0"0"-15,0 0 0,0 8 16,18 10-1,-10 16-15,1 10 16,0-1-16,-1 17 16,1 10-16,-18 8 15,9-26-15</inkml:trace>
  <inkml:trace contextRef="#ctx0" brushRef="#br1" timeOffset="153080.38">30028 5732 0,'0'0'0,"0"0"0,0 0 0,0 0 15,0 0 1,0 17-16,0 0 15,-8 18-15,-10 8 16,10-25-16</inkml:trace>
  <inkml:trace contextRef="#ctx0" brushRef="#br1" timeOffset="153613.37">30419 5134 0,'0'0'0,"0"0"16,0 0-16,0 0 16,0 0-16,0 9 15,9 8 1,8 0-16,1 9 16,-1 9-16,9 0 15,0-1-15,-9 10 16,1-10-1,-9 1-15,-1-9 0,-8 0 16,-8 8 0,-10 1-16,-8 8 15,0-17-15,0 0 16,9 0-16,-1-17 16,1 0-16,8-1 15,1 1-15,8 0 16,0-9-16,0 0 15,8 8-15,10 1 16,8 0 0,8-1-16,27 18 15,9-8-15,-44-18 16</inkml:trace>
  <inkml:trace contextRef="#ctx0" brushRef="#br1" timeOffset="153809.09">30992 5810 0,'0'0'0,"0"0"0,0 0 16,0 0-16,0 17 15,-8 0-15,-1 9 16,-8 9-16,8-18 15</inkml:trace>
  <inkml:trace contextRef="#ctx0" brushRef="#br1" timeOffset="154330.06">31235 5203 0,'0'0'0,"0"0"16,0 0-16,0 0 15,18 0-15,-1 0 16,1 0-16,-1 0 16,0 9-16,9 8 15,-17 1-15,0-1 16,-1 0-16,-8 1 16,-8-1-1,-1 9-15,0-9 16,1 9-16,8 0 15,0-8-15,0-1 16,8 17-16,1 1 16,8 0-16,1-1 15,8 10-15,0-18 16,-17 0 0,-1-9-16,-16 0 15,-1 1-15,-8-1 16,-18 0-16,-9-8 15,-16 0-15,-19-1 16,45 1-16</inkml:trace>
  <inkml:trace contextRef="#ctx0" brushRef="#br1" timeOffset="154880.91">31652 4952 0,'0'0'0,"0"0"0,0 0 15,0 0-15,0 0 16,9 9-16,0-1 15,8 10-15,-8 8 16,-1 8-16,10 1 16,-1 17-1,-8 0-15,8 0 16,1 0-16,-1-9 16,9 1-16,0-18 15,0 0-15,0-9 16,-8-9-1,-10 1-15,1-9 16,0 0-16,-1 0 16,-8 0-16,0 0 15,0 0-15,0 0 16,-8 0-16,-1 0 16,0 17-16,-8 9 15,-1 18-15,1 8 16,0 8-16,8-8 15,0-8-15,1-1 16,8 0 0,-9-8-16,0-9 15,1 0-15,-18 0 16,0 17-16,8-8 16</inkml:trace>
  <inkml:trace contextRef="#ctx0" brushRef="#br1" timeOffset="156096.16">29499 6286 0,'0'0'0,"0"0"0,0 0 16,-9-9-16,0 9 16,1 0-16,-1 0 15,-8 0-15,-1 0 16,1 18-16,0 8 15,-1 0-15,18 8 16,0 18-16,0 0 16,9-9-1,8 1-15,1-1 16,-10-8-16,1-9 16,0 0-16,-9 0 15,-9-9-15,0 0 16,1 9-16,-10 0 15,-8 0-15,0-8 16,9-10 0,-1 1-16,1-1 15,8 1-15,1-9 16,-1 0-16,0 0 16,9 0-16,0 0 15,0 0-15,0 0 16,0 0-16,0 0 15,0 17-15,18 9 16,-1 9 0,0 0-16,1-1 15,-1 10-15,0-1 16,-8 0-16,0-8 16,-9 0-16,-9-1 15,0 10-15,-8-1 16,0 0-16,-1-17 15,18 0 1,0-9-16,18 9 16,-1-8-16</inkml:trace>
  <inkml:trace contextRef="#ctx0" brushRef="#br1" timeOffset="156719.67">29586 6858 0,'0'0'0,"0"0"15,0 0-15,0 0 16,17 0-16,0 0 16,1 0-16,16 0 15,10 8 1,-1 9-16,1 1 0,-18-1 16,0 0-1,-18 1-15,1 8 16,-18-9-16,1 9 15,-10 0-15,-8 9 16,0-9-16,9 0 16,0-18-16,-1 1 15,18 0-15,0-9 16,9 0-16,26 0 16,-1-18-1,1-8-15,0-17 16,-18 26-16,304-157 15,-321 174-15,0 0 16,0-8-16,-8-1 16,-1 1-16,0-1 15,1 9-15,-18 0 16,0 0 0,0 9-16,-9 8 15,0 9-15,9 8 16,9 10-16,-1-1 15,18 0-15,18 1 16,8-10-16,26-8 16,-17-8-16</inkml:trace>
  <inkml:trace contextRef="#ctx0" brushRef="#br1" timeOffset="156912.9">30402 7195 0,'0'0'0,"0"0"0,0 0 0,0 9 15,0 8 1,0 18-16,-9 0 16,9 34-16,0 9 15,0-44 1</inkml:trace>
  <inkml:trace contextRef="#ctx0" brushRef="#br1" timeOffset="157413.06">30671 6944 0,'0'0'0,"0"0"0,0 9 15,-9 17-15,9 8 16,0 10-16,0-1 16,0-17-16,18-9 15,-1 1-15,9-10 16,-8-16-16,8-1 15,-9-8 1,9-9-16,0-9 16,0 0-16,-17 9 15,-1 9-15,1 0 16,0 17-16,-9 0 16,0 8-16,9 18 15,8 35 1,0 8-16,-8 1 0,8 16 15,-8-8 1,0-17-16,-1-18 16,1 0-16,-9-17 15,-9 0-15,1-8 16,-10-10-16,-8 1 16,-8 0-16,7-9 15,27 0-15,0 0 16</inkml:trace>
  <inkml:trace contextRef="#ctx0" brushRef="#br1" timeOffset="157595.59">31357 7429 0,'0'0'0,"0"0"0,0 9 15,-9 8-15,1 26 16,-18 18-16,0-18 16,26-25-16</inkml:trace>
  <inkml:trace contextRef="#ctx0" brushRef="#br1" timeOffset="158081.57">31357 7091 0,'0'0'0,"0"0"16,0 0-16,0 0 15,0 0-15,0 0 16,26-8-16,9-1 16,8-8-16,1-1 15,-1 1 1,1 8-16,-1 9 16,-17 0-16,-9 0 15,-8 0-15,0 9 16,-9 0-16,-9 8 15,-17 9-15,-9 9 16,-17 8 0,9 0-16,8-17 15,0 0-15,18-17 16,0 0-16,-1-1 16,18 1-16,0 0 15,0-9-15,18 8 16,25 1-16,18 0 15,26-9-15,17 0 16,-52 0-16</inkml:trace>
  <inkml:trace contextRef="#ctx0" brushRef="#br1" timeOffset="158583.07">31730 6580 0,'0'0'0,"0"0"16,0 0-16,0 0 16,18 0-16,8 9 15,17 8-15,18 1 16,-9-1-16,0 0 15,-8 1 1,-1-1-16,-17 9 16,0 0-16,0 0 15,-17 0-15,0 9 16,-1-1-16,1 9 16,0 1-16,-1-10 15,-8 1-15,9-9 16,0 0-1,-1 0-15,10-9 16,-10-8-16,10 0 16,-9-1-16,-1-8 15,1 0-15,-9 0 16,0 0-16,0 0 16,0 0-16,-9 9 15,-8 17-15,-9 17 16,0 35-1,-9 0-15,-8 9 16,8-18-16,17-34 16</inkml:trace>
  <inkml:trace contextRef="#ctx0" brushRef="#br0" timeOffset="180717.51">25721 700 0,'0'0'0,"0"0"16,0 0-16,0 0 16,9 8-16</inkml:trace>
  <inkml:trace contextRef="#ctx0" brushRef="#br0" timeOffset="182381.72">21866 8910 0,'0'0'0,"0"0"0,0 0 15,0 0-15,0 0 16,0 0-16,0 0 15,0 0 1,0-9-16,17 1 16,9 8-16,9-9 15,8 0-15,9 9 16,0 9-16,-25-9 16</inkml:trace>
  <inkml:trace contextRef="#ctx0" brushRef="#br0" timeOffset="182628.54">21944 9101 0,'0'0'0,"0"0"0,0 0 16,0 0-16,0 0 15,0 0-15,9 0 16,8 0-16,0 0 16,1 0-1,16 0-15,10 0 0,-9 8 16</inkml:trace>
  <inkml:trace contextRef="#ctx0" brushRef="#br0" timeOffset="183092.66">23003 8642 0,'0'0'0,"0"0"16,0 0-16,0 0 15,0 0-15,-8 34 16,-1 44-16,-8 17 15,-10 27 1,19 16-16,-1-8 0,9-69 16</inkml:trace>
  <inkml:trace contextRef="#ctx0" brushRef="#br0" timeOffset="196024.65">8006 10019 0,'0'0'0,"0"0"0,0 0 0,0 0 15,0 0 1,0-9-16,0 0 16,0 1-16,0-1 15,0 0-15,0 1 16,0-1-16,-8 0 16,-1 1-1,0-1-15,-8 9 0,-9 0 16,0 0-1,9 0-15,-1 9 16,1-1-16,-1 1 16,10 8-16,8 1 15,0-1-15,0 18 16,17-1-16,0 1 16,10-9-16,-1 0 15,-9 0 1,-8-9-16,-1-8 15,1 0-15,0-1 16,-18 9-16,0 1 16,-17-1-16,0 9 15,-9 0-15,9 0 16,0-17 0,9-1-16,8 1 0,9-9 15</inkml:trace>
  <inkml:trace contextRef="#ctx0" brushRef="#br0" timeOffset="196744.32">8389 9993 0,'0'0'0,"0"0"0,0 0 0,-9 0 15,0 0 1,0 0-16,1 0 16,-1 0-16,0 8 15,1 10-15,-1 8 16,-8 26-16,-9 0 15,8 0-15,1-9 16,0 0-16,17-17 16,0 0-1,0-17-15,0-1 16,8-8-16,10-8 16,8-1-16,8-17 15,1 0-15,-9-9 16,0 18-16,-17 0 15,0 17 1,-1 0-16,10 9 0,-1 8 16,0 0-1,1 0-15,-1 1 16,0-10-16,1 1 16,-1 0-16,1-9 15,-1-9-15,0 0 16,-8-17-16,0 0 15,-1-8 1,-8 8-16,0 9 16,-8-1-16,8 18 15,0-8-15,0-1 16,8 9-16</inkml:trace>
  <inkml:trace contextRef="#ctx0" brushRef="#br0" timeOffset="197240.98">9144 10027 0,'-9'0'0,"1"0"0,-1 0 15,0 0-15,1 0 16,-1 0-16,0 0 16,1 0-16,-19 9 15,1 8-15,-8 18 16,8 0-16,0 8 16,8 0-1,1 0-15,-1-8 16,18-9-16,0 0 15,9-17-15,0-1 16,8 1-16,1-18 16,-1 1-16,9-18 15,0 8-15,0 1 16,-17 0-16,-1 8 16,1 0-1,0 9-15,0 0 16,-9 0-16,0 9 15,8 8-15,10 1 16,-1 8-16,18 0 16,-1-9-16,1-8 15,-17-1-15</inkml:trace>
  <inkml:trace contextRef="#ctx0" brushRef="#br0" timeOffset="198090.02">9483 10071 0,'0'0'0,"0"0"16,0 0-16,0 8 15,0 10-15,0 16 16,0 27 0,0 8-16,0 26 15,-9 1-15,0-1 16,1-17-16,-1-17 16,0-1-16,1-17 15,-1-17-15,0 0 16,1-8-16,-1-10 15,0 1 1,0-18-16,1 1 16,-1-27-16,0-26 15,9-42-15,0-10 16,18 0-16,-1 9 16,1 35-16,8 0 15,-9 17-15,0 17 16,9 1-16,0 16 15,0 1 1,9 17-16,0 0 16,8 9-16,-17-1 15,9 10-15,-9 8 16,0-9 0,-17 9-16,-9 9 15,-17-1-15,-36 18 16,-16-9-16,8-8 15,9-9-15,17-9 16,18-8-16,8 0 16</inkml:trace>
  <inkml:trace contextRef="#ctx0" brushRef="#br0" timeOffset="199240.27">10698 10019 0,'0'0'0,"0"0"0,0 0 16,0 0-16,-8-9 16,-1 0-16,0 1 15,1-1-15,-10 9 16,-8 0-1,9 0-15,0 9 0,-1 8 16,1 18 0,17-1-16,0 1 15,0 0-15,17-9 16,1 0-16,-1 0 16,0-1-16,-8-16 15,0 0-15,-1-1 16,1 1-1,-9 0-15,-9 8 16,1 0-16,-18 9 16,0 0-16,8-17 15,9 0-15,1-1 16</inkml:trace>
  <inkml:trace contextRef="#ctx0" brushRef="#br0" timeOffset="199756.65">10924 9993 0,'-9'0'0,"9"0"0,0 0 16,0 0-1,-8 0-15,-1 17 16,9 9-16,0 9 15,0 8-15,0-17 16,0 0-16,9-9 16,-1-8-16,1 0 15,0-9-15,0-9 16,-1 0-16,1 1 16,8-10-1,-8 1-15,0 8 16,-1 1-16,1 8 15,0 0-15,-1 8 16,10 18-16,-1 18 16,0 16-1,1 9-15,-1 18 0,-8 0 16,0-18-16,-9-8 16,-9-18-1,0 0-15,1-17 16,-19 0-16,1 0 15,-17 0-15,0-17 16,-10-1-16,10-16 16,8-1-16,1-17 15,16 0 1,10-26-16,8 18 16</inkml:trace>
  <inkml:trace contextRef="#ctx0" brushRef="#br0" timeOffset="200276.74">11193 10079 0,'0'0'0,"0"0"16,0 0-16,0 18 16,0-1-16,9 9 15,0 0-15,-1 0 16,1-9-16,0 1 15,-1-1-15,-8 0 16,0-8-16,0-1 16,0 1-1,0-9-15,9-9 16,9-8-16,-1-9 16,9-8-16,9 8 15,-9 8-15,0 1 16,0 0-16,-9 17 15,-8 0-15,0 8 16,-1 10 0,1-1-16,0 0 15,-1 1-15,1-1 16,-9-8-16,0-1 16,0-8-16,17-8 15,1-18-15,16-9 16,10 0-16,-18 1 15,0 16 1,0 1-16,-9 17 16,1 0-16,-1 26 15,-8 9-15,-1-1 16,1 1-16,17 8 16,-8-17-1,-10-17-15</inkml:trace>
  <inkml:trace contextRef="#ctx0" brushRef="#br0" timeOffset="200673.6">11949 9620 0,'0'0'0,"0"0"16,0 9-16,9 26 15,-1 25 1,1 9-16,0 1 15,-1 25-15,1 0 16,0-25-16,-1-18 16,1-18-16,-9-8 15,0-9-15,0-8 16,0 0-16,0-9 16,0-9-1,0-17-15,9 0 16,-1 9-16,1 0 15,0-1-15,8 10 16,0 8-16,1 0 16,-1 17-16,9 0 15,-17 1-15,0 8 16,-18 8 0,-8 1-16,-9-1 15,-1-8-15,10-8 16,0-10-16,17 1 15</inkml:trace>
  <inkml:trace contextRef="#ctx0" brushRef="#br0" timeOffset="201065.88">12479 10079 0,'0'0'0,"0"0"0,0 0 16,0 0-16,0 0 16,-9 0-16,0 9 15,1 8 1,-10 18-16,1 0 16,-1 8-16,10 0 15,8 0-15,0-17 16,8-8-16,10-1 15,-1-8-15,1-1 16,16 1-16,-8-18 16,0 1-16,0-18 15,0 0 1,1-9-16,-19 0 16,-16 1-16,-1 17 15,-9-1-15,-8 10 16,9 8-16,0 8 15,17-8-15,0 0 16</inkml:trace>
  <inkml:trace contextRef="#ctx0" brushRef="#br0" timeOffset="201395.96">12869 9664 0,'0'0'0,"0"0"16,0 0-16,0 0 15,0 0 1,0 0-16,0 17 0,0 35 15,-8 26 1,-1 34-16,0 1 16,1-9-16,-1-17 15,9-10-15,0-16 16,0-9-16,0-17 16,9-27-16,-1 1 15</inkml:trace>
  <inkml:trace contextRef="#ctx0" brushRef="#br0" timeOffset="201769.76">13330 9984 0,'0'0'0,"0"0"15,0 0-15,0 0 16,0 0-16,-9 0 15,0 0-15,1 0 16,-1 0-16,-9 0 16,1 0-16,0 9 15,8-1-15,0 10 16,1 8-16,-1 8 16,9 1-1,0 0-15,9-1 16,-1-8-16,1 0 15,0-9-15,-1-8 16,1 0-16,0-1 16,-9 1-16,-18 8 15,-16 18-15,-27 0 16,26-9-16</inkml:trace>
  <inkml:trace contextRef="#ctx0" brushRef="#br0" timeOffset="206039.89">16404 10045 0,'0'0'0,"0"0"0,0 0 0,0 0 15,17 0 1,9 0-16,17 0 16,18-9-16,17 0 15,1 1-15,-1-1 16,-18 0-16,-16 9 16,-18 0-1,-17 0-15,-1 0 16</inkml:trace>
  <inkml:trace contextRef="#ctx0" brushRef="#br0" timeOffset="206259.34">16517 10252 0,'0'0'0,"0"0"0,0 0 0,0 0 15,0 0-15,17 0 16,9 0-1,17 9-15,9-9 16,9-9-16,-17 1 16,-1-1-16,-8 1 15,0-1-15,-9 0 16,-9-8-16,-8 8 16</inkml:trace>
  <inkml:trace contextRef="#ctx0" brushRef="#br0" timeOffset="206475.01">16734 9802 0,'0'0'0,"0"0"16,0 0-16,-9 17 15,9 18-15,-9 34 16,-8 35-16,0-8 15,-1-1-15,1-9 16,8-25-16,-8-26 16,17-27-16,0 1 15</inkml:trace>
  <inkml:trace contextRef="#ctx0" brushRef="#br0" timeOffset="206642.92">16951 9767 0,'0'0'0,"0"0"0,0 0 0,0 18 16,-9 8-16,0 26 15,1 34 1,-18 27-16,8 0 16,18-18-16,9-52 15</inkml:trace>
  <inkml:trace contextRef="#ctx0" brushRef="#br0" timeOffset="207389.61">17506 10201 0,'0'0'0,"0"0"15,0 0-15,0 0 16,0 0-16,0 17 16,0 0-16,0 0 15,0 9-15,9-8 16,0-1-1,0-8-15,-1-1 0,1-8 16,0 0 0,8-8-16,0-1 15,-8-17-15,0-9 16,-1 1-16,-16 17 16,-1-1-16,0 1 15,1 0-15,8-1 16,0 10-16,0-1 15,0 0 1,0 1-16,17-1 16,18-8-16,-1-1 15,-7 10-15,-1-1 16,0 9-16,-18 0 16,1 26-16,-9 26 15,-17 35-15,-18 42 16,-9 19-1,-8-27-15,18-17 16,-1-9-16,18-17 16,-1-26-16,18-9 15,0-17-15,9-8 16,8-10-16,1-8 16,-1-8-16,0-18 15,18-26 1,-9-26-16,0 0 15,-17 26-15,0 17 16,-9 18-16,0 0 16,0-1-16,0 10 15,0-1-15,0 0 16,17 1-16,0-1 16,1 0-16</inkml:trace>
  <inkml:trace contextRef="#ctx0" brushRef="#br0" timeOffset="207641.06">17958 10270 0,'0'0'0,"0"0"15,0 0-15,0 0 16,0 0-16,17 0 16,9 0-16,27-9 15,16 0-15,0 1 16,44-9 0,9-18-16,-79 18 15</inkml:trace>
  <inkml:trace contextRef="#ctx0" brushRef="#br0" timeOffset="207906.39">18357 9949 0,'0'0'0,"0"0"0,0 0 16,0 18-16,0 8 15,0 17-15,-8 9 16,-1 17-16,0 1 16,-8-1-16,8-9 15,1 1 1,-1-9-16,9-17 16,9-1-16,-1-16 15,1-10-15</inkml:trace>
  <inkml:trace contextRef="#ctx0" brushRef="#br0" timeOffset="208077.42">18575 10287 0,'0'0'0,"0"0"16,0 0-16,0 0 15,-9 17-15,0 1 16,9 8-1,0-9-15,9-8 0,0-1 16</inkml:trace>
  <inkml:trace contextRef="#ctx0" brushRef="#br0" timeOffset="208640.01">18740 10027 0,'0'0'0,"0"0"16,0 0-16,0 9 16,0 8-16,8 18 15,1 0-15,0-1 16,-1 10-16,1-1 16,-9 0-16,0 0 15,-9-17 1,9 0-16,0-17 15,0 0-15,0-1 16,0 1-16,0-9 16,0 0-16,0-9 15,9 1-15,0-1 16,-1 0-16,1 1 16,8 8-16,-8 0 15,0 0-15,-1 8 16,1 10-1,0-10-15,-9 10 16,0-10-16,0 1 16,0 0-16,0-1 15,0-8-15,0 0 16,17-8-16,1-1 16,16-8-16,1-1 15,-9 1 1,0 0-16,0 17 15,-8 0-15,-1 0 16,0 8-16,1 10 16,-1-1-16,0 0 15,1 9-15,-1 0 16,18 0-16,26-17 16,-18-9-1</inkml:trace>
  <inkml:trace contextRef="#ctx0" brushRef="#br0" timeOffset="209022.16">19278 10469 0,'0'0'0,"0"0"0,0 0 16,0 0-16,0 0 15,17 0-15,1 0 16,-1 0-16,9-9 16,9 1-16,-9-10 15,0-8 1,0 0-16,-17 0 16,-1 9-16,1 0 15,0-9-15,-9 8 16,-9 1-16,0 8 15,1 9-15,-10 0 16,-8 18-16,0-1 16,9 9-16,-1 9 15,1-1 1,17-8-16,17 9 16,27 0-16,-18-18 15</inkml:trace>
  <inkml:trace contextRef="#ctx0" brushRef="#br0" timeOffset="209164.12">19981 10590 0,'0'0'0,"0"0"16</inkml:trace>
  <inkml:trace contextRef="#ctx0" brushRef="#br0" timeOffset="210605.45">20233 10400 0,'0'0'0,"0"0"0,0 0 16,0 0-16,0 0 15,9 0-15,8 0 16,1 0-16,16 0 15,1 0 1,0-9-16,0 0 16,-1-8-16,-8 0 15,0-9-15,0 0 16,-17 0-16,0 0 16,-1 9-1,-8-1-15,0 10 16,0 8-16,0 0 0,-8 0 15,-1 17 1,9 9-16,0 8 16,9 18-16,-1-17 15,1-26-15</inkml:trace>
  <inkml:trace contextRef="#ctx0" brushRef="#br0" timeOffset="210757.42">20893 10434 0,'0'0'0,"0"0"16,0 0-16,0 0 15,0 0-15,0 0 16,0 0-16,9 0 16</inkml:trace>
  <inkml:trace contextRef="#ctx0" brushRef="#br0" timeOffset="211261.17">21458 10374 0,'0'0'0,"0"-9"0,0 0 16,0 1-16,0-10 16,-9 10-16,0-10 15,1 1-15,-1 8 16,-9 1 0,-8 8-16,0 0 15,0 8-15,0 1 16,9 8-16,0 1 15,-1-1-15,18 0 16,0 1-16,0-1 16,18 9-16,16 9 15,1 8-15,0 9 16,-1 0 0,-7-9-16,-1 1 15,-18-1-15,1-17 16,-18 0-16,1 0 15,-18 0-15,-1-9 16,-16 0-16,-9-8 16,9 0-16,8-18 15,9 0 1,8 1-16,1 8 16,17 0-16</inkml:trace>
  <inkml:trace contextRef="#ctx0" brushRef="#br0" timeOffset="211384.95">21900 10512 0,'0'0'0,"0"0"16,0 0-16,0 0 16</inkml:trace>
  <inkml:trace contextRef="#ctx0" brushRef="#br0" timeOffset="212391.56">23246 10001 0,'0'0'0,"0"0"16,0 0-16,0 0 16,0-8-16,0-1 15,0 0-15,-8 1 16,-1-1-16,0 0 16,1-8-1,-10 0-15,-16 8 16,-10-8-16,-17 17 15,1 0-15,7 8 16,1 10-16,9-1 16,8 9-16,9 9 15,9-1-15,17 10 16,0-1-16,17 0 16,1 1-1,16-10-15,18-8 16,0-17-16,1-1 15,-10 1-15,-8-9 16,-9 0-16,-18 0 16,1 0-16,0 0 15,-18 0-15,-8 0 16,-9 17 0,-26 1-16,-9 16 15,9-8-15,8 0 16,10 9-16,-1 0 15,18-1-15,8 10 16,9-10-16,17 1 16,1 8-16,16-8 15,18-9 1,18-9-16,-1-8 16,9-18-16,-34 9 15</inkml:trace>
  <inkml:trace contextRef="#ctx0" brushRef="#br0" timeOffset="213971.72">23446 10469 0,'0'0'0,"0"0"0,0 0 16,0 0-16,0 0 16,18 0-16,-1 17 15,18 1-15,-1-1 16,1 9-16,-9 0 16,0-9-16,0 9 15,-17-8 1,0-10-16,-9 10 15,-9-1-15,0 0 16,-8 1-16,0-1 16,-1-9-16,1 1 15,-1 0-15,10-1 16,-1-8-16,9 0 16,0 0-16,0 0 15,0 9-15,0-9 16,17 9-1,1-1-15,17 1 16,-1 0-16,18-9 16,18 8-16,-35 1 15</inkml:trace>
  <inkml:trace contextRef="#ctx0" brushRef="#br0" timeOffset="214205.18">24089 10460 0,'0'0'0,"0"0"16,0 0-16,0 0 16,0 0-16,0 0 15,-9 18-15,0 8 16,1 8-16,-1 18 16,0 0-16,1 0 15,-1-9 1,0-8-16,9-18 15,9-8-15,0 0 16,-9-1-16</inkml:trace>
  <inkml:trace contextRef="#ctx0" brushRef="#br0" timeOffset="214655.32">24210 10460 0,'0'0'0,"0"0"0,0 0 15,0 0 1,0 0-16,0 0 0,0 0 16,9 0-1,8 0-15,1 0 16,-1 9-16,0 0 15,1-1-15,-9 1 16,-1 0-16,1-1 16,0 10-16,-18-1 15,0 0-15,1 1 16,-1-1-16,0 0 16,9 1-1,0-1-15,0 0 16,0 1-16,9-1 15,8 0 1,-8 0-16,0-8 0,-1 0 16,1-1-16,-9 1 15,-17 8-15,-18 1 16,-35 8 0,-16 8-16,-19-8 15,62-17-15</inkml:trace>
  <inkml:trace contextRef="#ctx0" brushRef="#br0" timeOffset="-198660.41">14354 10019 0,'0'0'0,"0"0"0,0 0 16,-8 0-1,-1 0-15,-8 8 16,-10 10-16,1-1 16,0 9-16,0 9 15,-8 8-15,8 9 16,8 8-16,18-8 15,0 0-15,18-8 16,-1-10-16,0-8 16,1-17-1,8 0-15,8-18 16,1-17-16,9-17 16,-1-9-16,-17 0 15,-9 17-15,-8 0 16,-9 18-16,-9 0 15,1 8-15,-1 9 16,0 18-16,1-1 16</inkml:trace>
  <inkml:trace contextRef="#ctx0" brushRef="#br0" timeOffset="-198106.16">14771 10192 0,'0'0'0,"0"0"0,0 0 16,0 0-16,-9 0 16,1 0-16,-1 0 15,0 17-15,-17 18 16,9-1-16,0 10 16,8 8-16,9 0 15,0-9 1,9-17-16,-1-17 15,1-1-15,8-16 16,9-10-16,18-25 16,8-35-16,0-17 15,-9-18-15,1 1 16,-18 8-16,-17 26 16,-1 26-16,1 17 15,-9 18 1,0 0-16,0 17 15,-9 0-15,1 25 16,-10 36-16,1 34 16,-1 35-16,1-17 15,17-27-15,17 1 16,9 8-16,9-17 16,-17-60-16</inkml:trace>
  <inkml:trace contextRef="#ctx0" brushRef="#br0" timeOffset="-197561.44">15448 10261 0,'0'0'0,"0"0"16,0 0-16,0 0 15,0 0-15,0 0 16,-8 0-16,-1 0 16,-8 0-16,-9 17 15,0 1 1,0 16-16,-1 1 16,1 0-16,9-1 15,0 10-15,17-1 16,0-17-16,17-9 15,0-8-15,18-18 16,0-8 0,17-18-16,9-17 0,0-17 15,8-26 1,-8-18-16,-9 1 16,-9-1-16,-17 26 15,-17 27 1,0 25-16,-9 1 0,0 16 15,0 1-15,0 8 16,0 1 0,0 8-16,0 0 15,-9 8-15,0 27 16,-17 43-16,0 69 16,9 18-16,8-1 15,18-8-15,17-17 16,26-27-16,-9-69 15</inkml:trace>
  <inkml:trace contextRef="#ctx0" brushRef="#br0" timeOffset="-183278.41">24827 10313 0,'0'0'0,"0"0"16,0 0-16,0 0 16,0 0-16,17 0 15,1-9-15,16 9 16,1-8-16,17 8 15,9 0-15,17 8 16,0 10 0,-26-10-16,-26-8 15</inkml:trace>
  <inkml:trace contextRef="#ctx0" brushRef="#br0" timeOffset="-182980.68">25027 10530 0,'0'0'0,"0"0"0,0 0 0,0 0 16,0 0-16,0 0 15,0 0-15,0 0 16,0 0-16,0 0 15,0 0 1,0 0-16,0 0 16,17 0-16,0 0 15,18 0-15,17-9 16,18 0-16,-10 9 16,-34 0-1</inkml:trace>
  <inkml:trace contextRef="#ctx0" brushRef="#br0" timeOffset="-182409.12">25886 10019 0,'0'0'0,"0"0"0,0 0 15,0 0-15,0 0 16,0 0-16,0 0 15,0 0-15,0 0 16,0 0-16,0 0 16,0 0-16,0 0 15,0 0 1,0 0-16,0 0 16,0 0-16,0 0 15,0 0-15,0 0 16,0 0-16,0 0 15,0 0-15,0 0 16,0 0-16,0 0 16</inkml:trace>
  <inkml:trace contextRef="#ctx0" brushRef="#br0" timeOffset="-181961.87">25574 10417 0,'0'0'0,"0"0"16,0 0-16,0 0 15,0 0-15,0 0 16,0 0-16,0 0 15,0 0-15,8 0 16,10-9 0,16 1-16,10-1 15,8 0-15,0 1 16,0-1-16,-8 0 16,-1 9-16,-8 0 15,-27 9-15</inkml:trace>
  <inkml:trace contextRef="#ctx0" brushRef="#br0" timeOffset="-181694.3">26182 10071 0,'0'0'0,"0"0"15,0 0-15,0 0 16,0 0-16,0 0 16,0 0-16,0 0 15,0 8-15,0 18 16,-9 35-16,0 25 16,-8 44-1,-1 9-15,10-9 16,8 8-16,26 218 15</inkml:trace>
  <inkml:trace contextRef="#ctx0" brushRef="#br0" timeOffset="-176878.31">8380 10911 0,'-9'0'0,"0"0"0,1 0 16,-18 0-16,8 0 15,-8 0-15,0 0 16,0 0-16,0 0 15,0 17 1,0 0-16,9 18 16,8 0-16,9 8 15,0-8-15,9 8 16,8-8-16,0-9 16,-8-1-16,0-7 15,-1-1-15,1 0 16,-9 1-16,-17 8 15,-9 8 1,-9 1-16,0 0 16,1-9-16,16-18 15,1 10-15,17-10 16,0-8-16</inkml:trace>
  <inkml:trace contextRef="#ctx0" brushRef="#br0" timeOffset="-176431.89">8519 11179 0,'0'0'0,"0"0"0,0 0 16,0 0-16,0 0 16,0 0-16,0 18 15,-9-1 1,0 17-16,1 10 15,-1 8-15,9-9 16,0-8-16,0-9 16,0-18-1,0 1-15,0-9 0,17-9 16,1 1 0,-1-10-16,1 10 15,-1-1-15,0 9 16,9 0-16,0 17 15,9 1-15,8 8 16,-16 0-16,-1-9 16,-18-8-16,1-1 15,0 1-15,-1-18 16,1-8-16,0-9 16,-1-17-1,1-1-15,-9-8 16,9 18-16,-1 16 15,-8 10-15,0 8 16</inkml:trace>
  <inkml:trace contextRef="#ctx0" brushRef="#br0" timeOffset="-176014.03">9309 11257 0,'0'0'0,"0"0"16,-9 0-16,1-9 15,-1 9 1,-8 0-16,-9 0 16,-9 18-16,9-1 15,-18 9-15,10 9 16,-1 8-16,17 0 15,1-8-15,17-9 16,0-9-16,0-8 16,9 0-1,8-18-15,1 0 16,16-17-16,-8 0 16,0-8-16,0 16 15,-17 1-15,0 8 16,-1 9-16,1 0 15,-9 0-15,9 26 16,8 9 0,1 0-16,-1-9 15,26 8-15,-17-16 16</inkml:trace>
  <inkml:trace contextRef="#ctx0" brushRef="#br0" timeOffset="-175548.45">9578 11266 0,'0'0'0,"0"0"0,0 8 16,0 18-16,0 44 16,0 34-16,0 17 15,9 17-15,-18-8 16,1-26-16,8-17 15,-9-26 1,0-18-16,-8-9 16,8-8-16,-8-17 15,8 0-15,0-27 16,-17-33-16,18-71 16,16-34-16,18-17 15,9 17-15,17 44 16,9 25-1,-18 26-15,9 18 16,9 8-16,0 18 16,-18 17-16,1 0 15,-18 17 1,0 1-16,-17 16 16,-9 10-16,-26 16 15,-18 1-15,-8 0 16,-9-18-16,-8 0 15,17-17-15,43-8 16</inkml:trace>
  <inkml:trace contextRef="#ctx0" brushRef="#br0" timeOffset="-174572.77">11159 11318 0,'0'0'0,"0"-9"0,-9 0 16,0 1-16,1-1 15,-1 0-15,0 9 16,1 0-16,-1 0 16,0 18-16,9-1 15,0 18-15,18 8 16,-1 0-16,0 1 15,9-18 1,0 0-16,-17-9 16,0-8-16,-1-1 15,-8 1-15,-8 0 16,-1 8 0,-17 0-16,0 1 0,0-10 15,9 1-15,8 0 16,9-1-1</inkml:trace>
  <inkml:trace contextRef="#ctx0" brushRef="#br0" timeOffset="-174149.2">11489 11335 0,'-9'0'0,"0"0"16,9 0-16,0 0 15,0 0 1,0 0-16,0 17 15,0 18-15,9 17 16,0-9-16,-1 1 16,1-18-16,0 0 15,-1-18-15,1 1 16,0-9-16,-1-9 16,10-17-16,-1 0 15,9-8 1,-17 16-16,0 1 15,-1 0-15,1 17 16,8 8-16,1 18 16,8 35-16,-9 8 15,18 35-15,-9 9 16,-17-27-16,-1-16 16,-8-10-1,0-16-15,-8-10 16,-1-8-16,-9-8 15,-8-10-15,-8-8 16,-18-8-16,17-10 16,26 18-16</inkml:trace>
  <inkml:trace contextRef="#ctx0" brushRef="#br0" timeOffset="-173615.25">12010 11396 0,'0'0'0,"0"0"0,0 0 0,0 0 15,0 0-15,0 17 16,0 9 0,0 9-16,-9 8 15,0 0-15,1 1 16,-10-1-16,10-17 15,-1-9-15,0-8 16,9-1-16,0-8 16,0-8-1,0-1-15,18-17 16,-1 0-16,9-8 16,-9 8-16,1 8 15,-1 18-15,0 0 16,-8 9-16,0 8 15,-1 1-15,1-10 16,0 1 0,0 0-16,-9-1 15,0 1-15,0-9 16,17-9-16,9-17 16,9-8-16,-9-1 15,0 18-15,0-1 16,-17 18-16,-1 0 15,1 0 1,0 18-16,8-1 16,0 18-16,1-9 15,-10 0-15,10-9 16,-10-8-16,1-1 16</inkml:trace>
  <inkml:trace contextRef="#ctx0" brushRef="#br0" timeOffset="-173232">12565 10963 0,'0'0'0,"0"0"16,0 0-16,0 0 15,0 8-15,9 18 16,8 26-16,1 18 16,-1 16-1,-8 1-15,0-1 16,-1-16-16,-8-27 15,0 0-15,0-17 16,-8-8-16,-1-10 16,0 1-16,1 0 15,-1-9 1,9 0-16,0-9 0,0 0 16,0-8-1,17 0-15,1-1 16,-1 10-16,0 8 15,9 0-15,-8 8 16,-1 10-16,-8-1 16,-1 0-16,-16 9 15,-1 0-15,0 0 16,-8-8-16,8-10 16</inkml:trace>
  <inkml:trace contextRef="#ctx0" brushRef="#br0" timeOffset="-172865.99">13243 11413 0,'-9'0'0,"0"0"0,1 0 16,-1 0-16,-8 0 15,-9 0-15,0 17 16,-9 1-16,9 8 16,-9 8-16,9 1 15,9 8 1,-1 1-16,18-18 16,0 0-16,0-9 15,0-9-15,9 1 16,0-9-16,8-9 15,0 1-15,1-18 16,-10-9-16,1 1 16,0 8-16,-18 8 15,0 1 1,1 8-16,8 9 16</inkml:trace>
  <inkml:trace contextRef="#ctx0" brushRef="#br0" timeOffset="-172623.92">13373 10971 0,'0'0'0,"0"0"0,0 0 16,0 9-16,0 17 15,9 35-15,-9 17 16,-9 34-16,0 18 15,-8-9-15,8-17 16,9-17-16,0-27 16,0-8-1,0-26-15,9-17 16,-9-9-16,0 0 16</inkml:trace>
  <inkml:trace contextRef="#ctx0" brushRef="#br0" timeOffset="-172331.5">13660 11422 0,'0'0'0,"0"0"0,0 0 15,0 0-15,0 0 16,0 0-16,-9 0 16,0 17-1,-8 18-15,-1-1 0,18 1 16,0 0-16,0-9 15,9 0 1,0-9-16,0 0 16,-1-8-16,1 0 15,-9-1-15,0 1 16,-9 8-16,-17 0 16,-17 18-16,-1-9 15,18-9-15,18-8 16</inkml:trace>
  <inkml:trace contextRef="#ctx0" brushRef="#br0" timeOffset="-171445.25">14528 11699 0,'-9'-9'0,"9"9"0,0 0 16,0 0-16,0 0 15,0 0 1,18 0-16,16-8 0,1-1 16,9 0-1,-1 1-15,18-18 16,-18-18 0,-17 10-16,-8-1 0,-10 0 15,1 1-15,-9-1 16,-9 18-16,1-1 15,-19 1-15,1 17 16,-17 0 0,8 17-16,1 18 15,-1 0-15,17 8 16,10 0-16,8 1 16,17-1-16,18-8 15,0-9-15,25-9 16,36-9-16,-44-8 15</inkml:trace>
  <inkml:trace contextRef="#ctx0" brushRef="#br0" timeOffset="-171165.62">15214 11404 0,'0'0'0,"0"0"0,0 0 15,0 18-15,0 16 16,9 18-1,8 0-15,0 0 16,1-8-16,-10-18 16,1-1-16,0-16 15,-1 0-15,-8-1 16,0 1-16,0-18 16,18-17-16,-1-43 15,1-9-15,-1 0 16,0 9-1,9 26-15,0 8 16,-8 26-16</inkml:trace>
  <inkml:trace contextRef="#ctx0" brushRef="#br0" timeOffset="-170531.78">15561 11552 0,'0'0'0,"0"0"0,0 0 16,0 0-16,0 0 16,0 0-16,9 0 15,0 0-15,8-9 16,0 0-16,9 1 16,1-10-1,-1 1-15,-18-9 16,1 0-16,0 9 15,-18-1-15,0 1 16,1 17-16,-18 0 16,-1 0-16,1 17 15,0 18-15,-8 0 16,16 8-16,1 0 16,17 1-1,0-1-15,17-17 16,1 0-16,8 0 15,8-18-15,10 1 16,17-18-16,-1-8 16,1 0-16,-17 0 15,-10 8-15,-8 9 16,-8 0 0,-10 0-16,1 0 15,0 9-15,-1-1 16,-8 1-16,0-1 15,0 1-15,0 0 16,0-9-16,0 0 16,0-9-16,18 0 15,-1-16 1,9-19-16,0 10 16,0 16-16,0 1 15,-8 0-15,-1 17 16,1 17-16,-1 0 15,0 9-15,18 9 16,26 8-16,0-17 16,-35-17-1</inkml:trace>
  <inkml:trace contextRef="#ctx0" brushRef="#br0" timeOffset="-170249.84">16794 11318 0,'0'0'0,"0"0"0,0 0 15,0 0 1,0 0-16,18 0 0,8 0 15,17 0-15,18-9 16,17 0 0,0-8-16,-8 17 15,-27 0-15,-25 0 16</inkml:trace>
  <inkml:trace contextRef="#ctx0" brushRef="#br0" timeOffset="-170032.75">16682 11569 0,'0'0'0,"0"0"15,0 0-15,0 0 16,17 0-16,18 9 16,17-1-16,8 1 15,19 0 1,-1-18-16,9-17 15,-9 0-15,-26-9 16,-9 9-16,-25 18 16</inkml:trace>
  <inkml:trace contextRef="#ctx0" brushRef="#br0" timeOffset="-169820.45">16985 11136 0,'0'0'0,"0"0"0,0 0 16,0 9-16,-8 17 16,-1 17-16,0 43 15,1 18-15,-10 18 16,1-18-16,17-1 16,0-16-1,9-52-15,-1-27 16</inkml:trace>
  <inkml:trace contextRef="#ctx0" brushRef="#br0" timeOffset="-169666.77">17203 10980 0,'0'0'0,"0"9"0,-9 25 15,-9 44-15,-16 61 16,-1 43-16,9-9 15,9 0-15,8-52 16,9-69-16</inkml:trace>
  <inkml:trace contextRef="#ctx0" brushRef="#br0" timeOffset="-168716.55">17880 11500 0,'0'0'0,"0"0"16,-9 17-16,0 0 15,1 18-15,-1 0 16,9-9-16,0 0 15,9-9 1,8-8-16,1-1 16,8-16-16,0-1 15,8-26-15,-8 1 16,-17-10-16,-9 1 16,-9-9-16,1 0 15,-10 17-15,1 1 16,0 16-16,8 1 15,0 0 1,9 8-16,0 0 16,0 1-16,26-18 15,9 8-15,0 1 16,-9 9-16,0 8 16,0 8-1,-9 18-15,-8 43 0,-26 61 16,-18 52-1,-9 9-15,1-18 16,8-17-16,9-18 16,9-34-16,17-26 15,0-26-15,9-26 16,-1-17-16,1 0 16,8-9-1,1-18-15,8-25 16,0-26-16,-9-9 15,-8 8-15,-9 1 16,-9 9-16,0 16 16,-8 10-16,8 16 15,1 1-15,8 0 16,0 8-16,34-26 16,19 1-16,-27 25 15</inkml:trace>
  <inkml:trace contextRef="#ctx0" brushRef="#br0" timeOffset="-168447.12">18349 11621 0,'0'0'0,"0"0"16,0 0-16,0 0 0,0 0 15,17 0-15,27 0 16,16-9 0,27 1-16,9-10 15,34-25-15,-8 0 16,-53 17-16,-43 17 15</inkml:trace>
  <inkml:trace contextRef="#ctx0" brushRef="#br0" timeOffset="-168213.89">18679 11266 0,'0'0'0,"0"0"0,0 0 15,0 0-15,0 0 16,-9 17-16,0 35 16,1 26-16,-10 9 15,1-1 1,8 1-16,9 8 16,9-8-16,17-27 15,-9-34-15,-8-8 16</inkml:trace>
  <inkml:trace contextRef="#ctx0" brushRef="#br0" timeOffset="-168019.58">19026 11682 0,'0'0'0,"0"0"16,0 0-1,0 0-15,0 8 0,0 9 16,0 1 0,0-10-16,9 1 15</inkml:trace>
  <inkml:trace contextRef="#ctx0" brushRef="#br0" timeOffset="-167517">19104 11413 0,'0'0'0,"0"0"0,0 0 0,0 0 16,0 17-16,9 18 15,0 0-15,-1 17 16,1 0-16,-9-9 16,0 0-1,0-17-15,0 0 16,0-9-16,0-8 15,0 0-15,0-1 16,0-8-16,0 0 16,9-8-16,8-1 15,0 0-15,1 1 16,-1-1-16,1 9 16,-1 0-16,0 0 15,-8 9 1,0-1-16,-1 1 15,1 0-15,-9-1 16,0-8-16,0 0 16,0 0-16,17 0 15,1-8-15,8-1 16,0-8-16,0-1 16,0 10-1,-9 8-15,1 0 16,-1 0-16,0 8 15,1 10-15,-1-1 16,1 0-16,8 9 16,0-8-16,-18-10 15</inkml:trace>
  <inkml:trace contextRef="#ctx0" brushRef="#br0" timeOffset="-167133.48">19703 11759 0,'0'0'0,"0"0"15,0 0-15,0 0 16,9 0 0,9 9-16,8-9 15,8-9-15,18 1 16,-8-10-16,-1 1 15,-8-9-15,-9 9 16,-9-9-16,-8 9 16,0-1-16,-9 1 15,-9 8 1,0 9-16,-17 0 16,-8 18-16,-10-1 15,9 9-15,1 9 16,-1-1-16,18 1 15,-1 17-15,18-9 16,18 0-16,8-17 16,34-8-16,19-18 15,-45-9 1</inkml:trace>
  <inkml:trace contextRef="#ctx0" brushRef="#br0" timeOffset="-166648.73">20285 11630 0,'0'0'0,"0"0"0,0 0 15,0 0 1,0 0-16,0 0 16,0 17-16,0 0 15,18 9-15,-1 0 16,0 0-16,-8 0 16,0-17-1,-1-1-15,1 1 0,-9 8 16,-17 1-1,-9-1-15,-18 18 16,10-1-16,7-8 16,19-8-16</inkml:trace>
  <inkml:trace contextRef="#ctx0" brushRef="#br0" timeOffset="-165983.62">21032 11777 0,'0'0'0,"0"0"15,0 0-15,0 0 16,0 8 0,17 1-16,1 0 15,17-1-15,17-8 16,0-8-16,9-1 15,-1-17-15,-16 0 16,-10 9-16,-7-1 16,-19 1-16,1-9 15,0 0 1,-1 0-16,-16 9 16,-1 0-16,0 8 15,1 9-15,-1 0 16,-17 17-16,0 1 15,8 16-15,1 10 16,8 7-16,9 10 16,9 0-16,8-18 15,1 0 1,16-8-16,-16-18 16</inkml:trace>
  <inkml:trace contextRef="#ctx0" brushRef="#br0" timeOffset="-165832.84">21796 11855 0,'0'0'0,"0"0"0,0 0 16,0 0-16,0 0 15,0 8-15,9-8 16</inkml:trace>
  <inkml:trace contextRef="#ctx0" brushRef="#br0" timeOffset="-165382.96">22543 11673 0,'0'0'0,"0"0"16,0 0-16,0 0 16,-9-9-16,1 1 15,-1-1-15,0 0 16,-17 9-16,0 0 16,-9 18-16,1-1 15,-1 0 1,9 9-16,9-9 15,-1 1-15,18-1 16,0 18-16,18 17 16,-1 0-16,18 8 15,-1 1-15,-8 0 16,1-9-16,-10 17 16,-8-17-16,-18-9 15,0-17-15,1 0 16,-10 0-1,-8 0-15,-17-17 16,-9-1-16,-18-16 16,9-18-16,18 0 15,8-9-15,18 26 16</inkml:trace>
  <inkml:trace contextRef="#ctx0" brushRef="#br0" timeOffset="-165252.68">22734 12071 0,'0'0'0,"0"0"0,0 0 15,9 0-15,-1 0 16</inkml:trace>
  <inkml:trace contextRef="#ctx0" brushRef="#br0" timeOffset="-160582.35">23663 11682 0,'0'-9'0,"0"0"0,0 9 0,0 0 15,0 0 1,0-8-16,0 8 16,-8-9-16,-1 0 15,0 1-15,1-1 16,-27 0-16,-9 1 15,-8 8-15,18 0 16,-1 8-16,0 10 16,9-1-1,9 9-15,-1 0 16,10 0-16,8 0 16,0 0-16,17 8 15,18 1-15,-1-9 16,1 0-16,-9-9 15,0-8-15,0 0 16,-17-1-16,0 1 16,-1-9-1,-8 0-15,-8 17 16,-1 1-16,-17-1 16,0 9-16,-9 0 15,0 0-15,9 0 16,9 0-16,0-9 15,8 1 1,9-1-16,0 17 16,17 1-16,9 0 15,9-9-15,0 0 16,8 0-16,1-9 16,16-8-1,36-18-15,34-8 16,-60-1-16</inkml:trace>
  <inkml:trace contextRef="#ctx0" brushRef="#br0" timeOffset="-158634.45">24115 12132 0,'0'-9'0,"0"1"15,0 8-15,0 0 16,0 0-16,0-9 16,0 9-1,0 0-15,0 0 16,0 0-16,0 0 15,17 0-15,1 0 16,-1 0-16,0 9 16,9-1-1,-8 1-15,-10 0 0,1-1 16,0 1-16,-9 0 16,0-9-1,0 8-15,0 1 16,0-9-16,0 8 15,0-8-15,0 0 16,0 9-16,0-9 16,0 9-16,8-1 15,1 1 1,8 8-16,1 1 16,-9-1-16,8 0 15,-8 1-15,-1-1 16,-16 0-16,-10 9 15,-8-8-15,0-1 16,-9 0-16,-8-8 16,8 0-16,9-1 15,17-8 1,9 0-16</inkml:trace>
  <inkml:trace contextRef="#ctx0" brushRef="#br0" timeOffset="-158048.77">24575 12158 0,'0'0'0,"0"0"16,0 0-16,0 0 0,0 0 16,0 9-16,0 8 15,0 0-15,0 18 16,0-1-1,0-8-15,9 0 16,-9 0-16</inkml:trace>
  <inkml:trace contextRef="#ctx0" brushRef="#br0" timeOffset="-157617.98">24922 12037 0,'0'0'0,"0"0"0,0 0 15,0 0-15,0 0 16,0 0-16,0 0 16,0 0-1,9 8-15,0 1 16,8 8-16,0 1 15,1-1-15,-9 0 16,-1 1-16,1-1 16,0 0-16,-18 0 15,0 9-15,-17 9 16,-17 8 0,-1-8-16,1-9 15,8 0-15,18-17 16,-1-1-16,10 1 15,8 0-15,0-9 16,0 8-16,17 1 16,27 0-16,16-1 15,1-8-15,17 9 16,-34 0 0</inkml:trace>
  <inkml:trace contextRef="#ctx0" brushRef="#br0" timeOffset="-135839.52">25626 12097 0,'0'0'0,"0"0"16,0 0-16,0 0 15,0 0-15,0 0 16,0 0-16,17 0 16,9 0-16,9-8 15,17 8-15,0 0 16,9 0-16,8 8 16,-8 18-16,-26-17 15,-26 0-15</inkml:trace>
  <inkml:trace contextRef="#ctx0" brushRef="#br0" timeOffset="-135650.59">25600 12340 0,'0'0'0,"0"0"0,0 0 16,0 0-1,0 0-15,8 0 16,10 0-16,17 0 15,8 8-15,9-8 16,9 9-16,0-9 16,43 17-16,-43 1 15</inkml:trace>
  <inkml:trace contextRef="#ctx0" brushRef="#br0" timeOffset="-135343.27">26642 11855 0,'0'0'0,"0"0"0,0 0 0,0 0 0,0 0 0,0 0 15,0 34 1,-9 36-16,0 77 16,-8 43-16,8 36 15,27 207-15</inkml:trace>
  <inkml:trace contextRef="#ctx0" brushRef="#br0" timeOffset="-126937.31">8224 12530 0,'0'0'0,"0"0"0,-9 9 15,9 17-15,0 9 16,0 17-16,0 17 15,9 0-15,8-26 16</inkml:trace>
  <inkml:trace contextRef="#ctx0" brushRef="#br0" timeOffset="-126771.43">8189 12106 0,'0'0'0,"0"0"15,0 0-15,0 0 16,0 0-16,8 17 16,10 1-16,-1-10 15</inkml:trace>
  <inkml:trace contextRef="#ctx0" brushRef="#br0" timeOffset="-126355.9">8927 12141 0,'0'0'0,"0"0"0,0 0 16,0 0-16,0-9 15,-9 0-15,1 1 16,-1-1-16,-9 9 16,-8 0-1,-8 9-15,-1 8 16,0 18-16,0 25 16,1 27-16,16-1 15,10 1-15,8 8 16,8 18-16,10-27 15,-10-25-15,1-26 16,0-9 0,-9 0-16,-9-9 15,0 0-15,-17 1 16,0-1-16,-17-8 16,8-9-16,27-9 15</inkml:trace>
  <inkml:trace contextRef="#ctx0" brushRef="#br0" timeOffset="-126203.08">8371 12591 0,'0'0'0,"0"0"0,0 0 16,0 0-16,0 0 16,18 0-16,8 0 15,52-9-15,17 1 16,-43 8-1</inkml:trace>
  <inkml:trace contextRef="#ctx0" brushRef="#br0" timeOffset="-125290.91">9448 12608 0,'0'0'0,"0"0"0,0 0 0,0 0 16,0 0-16,0 0 16,17 18-16,1-1 15,-1 17-15,0 10 16,-8-1-16,0 0 15,-9 1-15,0-18 16,0 0-16,0-18 16,0 1-1,-9 0-15,0-1 16,9-16-16,0-10 16,0-16-16,18-10 15,-1-8-15,18 9 16,0 8-16,-1 1 15,18 17-15,-17 8 16,-26 9 0</inkml:trace>
  <inkml:trace contextRef="#ctx0" brushRef="#br0" timeOffset="-124920.24">9917 12738 0,'0'0'0,"0"0"16,0 0-16,0 0 15,0 0-15,0 0 16,9 0-16,8 0 16,18 0-16,8-9 15,9 1-15,0-18 16,0 0-1,-8-9-15,-1-8 16,1-9-16,-18 0 16,-18 17-16,-16 9 15,-1 9-15,-17 0 16,-9 25 0,-8 18-16,-9 26 0,0 0 15,26 0 1,8 9-16,9 8 15,18-8-15,26-18 16,-9-17-16,-9-9 16</inkml:trace>
  <inkml:trace contextRef="#ctx0" brushRef="#br0" timeOffset="-124473.98">10507 12565 0,'0'0'0,"0"0"0,-8 9 16,-1 8-16,9 35 15,-9 43-15,-8 18 16,17 17 0,-9 8-16,1-34 15,-1-26-15,-8-26 16,8-9-16,0-17 15,0-8-15,1-10 16,-1 1-16,0-18 16,1-17-16,-10-52 15,18-26-15,9-17 16,17 9 0,9 25-16,0 0 15,17 18-15,0 17 16,-9 9-16,9 8 15,0 18-15,-26 17 16,0 0-16,-8 0 16,-9 9-1,-1 8-15,-16 9 16,-1 8-16,-17 10 16,0-1-16,17-26 15</inkml:trace>
  <inkml:trace contextRef="#ctx0" brushRef="#br0" timeOffset="-122657.93">10985 12755 0,'-9'0'0,"1"0"15,8 0-15,0 0 16,0 0-16,0 9 16,8 0-16,10-9 15,8 0-15,8-9 16,1 0-16,0 1 16,-9-10-16,0 1 15,0 0-15,-17-1 16,-1 1-16,-8 0 15,-8 0 1,-1-1-16,0 10 16,1-1-16,-10 9 15,1 0-15,0 17 16,-1 1-16,1 16 16,8 18-16,9-9 15,9 1-15,8-10 16,9-8-1,9 0-15,0-17 16,26 0-16,-1-9 16,-25 0-16</inkml:trace>
  <inkml:trace contextRef="#ctx0" brushRef="#br0" timeOffset="-122457.03">11463 12539 0,'0'0'16,"0"0"-16,0 0 0,0 0 15,0 0-15,17 0 16,9 9-16,9-9 16,8 0-1,27 0-15,8 0 16,-44-9-16</inkml:trace>
  <inkml:trace contextRef="#ctx0" brushRef="#br0" timeOffset="-122224.86">11897 12227 0,'-9'0'0,"-8"0"0,8 0 15,0 0-15,1 0 16,-1 17-16,-17 9 15,0 26-15,0 9 16,8 8 0,-8 9-16,9 0 0,0 0 15,17-17 1,0-9-16,0-9 16,26 0-16,-9-25 15</inkml:trace>
  <inkml:trace contextRef="#ctx0" brushRef="#br0" timeOffset="-122064.87">12018 12582 0,'0'0'0,"0"0"0,0 0 16,0 9 0,0 8-16,-8 1 15,8 16-15,0 1 16,0-9-16,0-18 15,0-8-15</inkml:trace>
  <inkml:trace contextRef="#ctx0" brushRef="#br0" timeOffset="-121924.5">12175 12218 0,'0'0'0,"0"0"0,0 0 15,0 0-15,0 0 16,0 0-16,0 9 15,8 26 1,10-9-16</inkml:trace>
  <inkml:trace contextRef="#ctx0" brushRef="#br0" timeOffset="-121471.24">12435 12574 0,'0'0'0,"0"0"16,0 0-16,0 0 16,0 0-16,0 0 15,18-9-15,-1 0 16,26 1-16,18-1 16,17-17-16,-43 9 15</inkml:trace>
  <inkml:trace contextRef="#ctx0" brushRef="#br0" timeOffset="-121224.89">12678 12141 0,'0'0'0,"0"0"0,0 0 15,0 8-15,0 18 16,-8 26-16,-1 26 15,-8 9-15,8 17 16,-8 8-16,8-8 16,9-17-16,0-18 15,0-17 1,17-17-16,1-9 16,8-9-16,-18-8 15</inkml:trace>
  <inkml:trace contextRef="#ctx0" brushRef="#br0" timeOffset="-121094.11">13017 12626 0,'0'0'0,"0"0"0,0 0 0,0 17 16,-9 9 0,1 8-16,-1 27 15,9-26-15</inkml:trace>
  <inkml:trace contextRef="#ctx0" brushRef="#br0" timeOffset="-120940.66">12991 12262 0,'0'0'0,"0"0"0,0 0 16,9 17-16,25 35 15,-8-9-15</inkml:trace>
  <inkml:trace contextRef="#ctx0" brushRef="#br0" timeOffset="-120273.16">13434 12626 0,'0'0'0,"0"0"0,0 0 16,0 17 0,-9 9-16,0 26 15,9 8-15,0-16 16,0-1-16,0-17 16,0 0-16,9-17 15,0-1-15,-1 1 16,10-9-16,-1-9 15,1-17 1,-10 0-16,1 9 16,0 0-16,-9-9 15,-9 8-15,0 1 16,1 0-16,-10 8 16,1 0-16,8 9 15,0 0-15,9 0 16,0 0-16,0 0 15,0 0 1,18 0-16,8-8 16,17-1-16,1 9 15,-1 0-15,1 0 16,-18 9-16,0 8 16,-9 0-16,-8 1 15,-1-1 1,1 0-16,0 1 15,-9-10-15,0 1 16,0 0-16,0-1 16,0 1-16,0-9 15,26-17-15,9-27 16,17-8-16,8 0 16,-16 18-16,-1 8 15,-17 9 1,0 17-16,-17 0 15,0 0-15,-1 25 16,1 19-16,8 34 16,1-9-16,-9-34 15</inkml:trace>
  <inkml:trace contextRef="#ctx0" brushRef="#br0" timeOffset="-120000.68">14650 13111 0,'0'0'0,"0"0"0,0 0 16,0 8-16,-9 18 15,-9 26-15,-8 26 16,18-35 0</inkml:trace>
  <inkml:trace contextRef="#ctx0" brushRef="#br0" timeOffset="-118775.22">16178 12357 0,'0'0'0,"0"0"16,0 0-16,0 0 0,0 0 15,0 0-15,0 0 16,0-9-16,-9 1 15,0-1-15,-8 0 16,-18 1-16,-8 8 16,-9 0-16,-26 17 15,0 18 1,25-9-16,19 8 0,-1-8 16,18 9-1,-1 0-15,18-9 16,0 8-16,18-8 15,-1 0-15,18 0 16,17 0-16,0-17 16,-9-1-1,1 1-15,-18-9 16,0 0-16,-17 0 16,-1 0-16,1 0 15,-9 0-15,0 0 16,-17 0-16,-10 9 15,-16 8-15,-18 0 16,9 9-16,0 9 16,9 0-16,8-1 15,9 1 1,9 0-16,-1-1 16,18 10-16,0-10 15,26 10-15,18 7 16,-1-7-16,0-18 15,1 0-15,-1-18 16,-8 1 0,26-26-16,-26 8 0</inkml:trace>
  <inkml:trace contextRef="#ctx0" brushRef="#br0" timeOffset="-118208.84">16360 13093 0,'-8'0'0,"-1"0"16,9 0-16,0 0 16,0 0-16,0 0 15,0 0-15,0 0 16,17 0-16,1 0 15,-1 0 1,9 9-16,0 0 16,-9-1-16,-8 1 15,0-1-15,-1 1 16,1 0-16,-18-1 16,1 10-16,-10-1 15,1-8-15,8-1 16,1 1-1,-1 0-15,9-1 16,0 1-16,0 0 16,0-1-16,0 1 15,9 0 1,-1-1-16,10 1 0,-1 0 16,18-1-16,8-8 15,18-8-15,-26-1 16</inkml:trace>
  <inkml:trace contextRef="#ctx0" brushRef="#br0" timeOffset="-117825.1">16760 13067 0,'0'0'0,"0"0"0,0 0 16,0 0-1,0 0-15,8 0 16,10 0-16,-1 9 16,0 0-16,1-1 15,-1 1-15,-8 0 16,0-1-16,-1-8 16,-8 9-1,0-1-15,-8 10 16,-1-1-16,-9 9 15,-8 0-15,9 0 16,0-17-16,8-1 16,9 1-16,0 0 15,0-1-15,0 1 16,17 8 0,1-8-16,8 0 15,0-1-15,0 1 16,17 8-16,-8 1 15</inkml:trace>
  <inkml:trace contextRef="#ctx0" brushRef="#br0" timeOffset="-117391.73">17237 13111 0,'-8'-9'0,"8"9"0,-9-9 16,9 9-16,0 0 15,0 0 1,0 0-16,0 0 16,0 0-16,9 0 15,8 0-15,0 0 16,-8 0-16,0 9 15,-1-9-15,-8 9 16,0-1-16,-8 9 16,-1 1-1,0-1-15,1 0 16,-1 1-16,9-1 16,0 0-16,0 1 15,17 8-15,1-9 16,-1 0-16,-8-8 15,-1 0-15,1-1 16,-18 10-16,-25 8 16,-36 8-1,-25 1-15,51-9 16</inkml:trace>
  <inkml:trace contextRef="#ctx0" brushRef="#br0" timeOffset="-115551.27">18019 13007 0,'0'0'16,"0"0"-16,0 0 0,0 0 16,0 0-1,17 0-15,18 0 16,8 0-16,9 0 15,-8 0-15,-18 17 16,-9-8-16</inkml:trace>
  <inkml:trace contextRef="#ctx0" brushRef="#br0" timeOffset="-115390.18">18106 13223 0,'0'0'0,"0"0"0,0 0 15,0 0-15,0 0 16,17 0-16,18 0 16,26-9-16,25-8 15,-34 8-15</inkml:trace>
  <inkml:trace contextRef="#ctx0" brushRef="#br0" timeOffset="-114902.16">19156 12686 0,'-8'0'0,"8"0"16,0 0-16,-9 0 16,0 0-1,1 9-15,-18 8 16,-9 9-16,0 17 16,0 9-16,1 18 15,-1-1-15,18 26 16,8 0-16,18-25 15,8-10-15,26-8 16,9-17 0,1-9-16,16-17 15,0-18-15,10-26 16,-1-25-16,-17-1 16,-18-17-16,-17-26 15,-26 0-15,-17 18 16,-18 8-16,-8 26 15,-27 17 1,-17 26-16,-26 44 16,0 52-16,61-35 15</inkml:trace>
  <inkml:trace contextRef="#ctx0" brushRef="#br1" timeOffset="-102898.58">26720 9508 0,'-9'-9'0,"1"0"0,-1 1 15,9-1-15,0 0 16,0 1-16,0-1 16,0 0-16,9 1 15,8-1-15,0 0 16,9 1-1,9 8-15,9 0 16,8 0-16,0 0 16,8 17-16,1 0 15,-9 1-15,-8 8 16,-1 0 0,-8 0-16,-9 0 0,0 8 15,0 1 1,0 0-16,-8-1 15,-10 10-15,1-10 16,0 9-16,-9 1 16,-9 8-16,0 0 15,9 17 1,0 0-16,0-8 0,9 0 16,0-1-1,-1 1-15,10-9 16,-1 8-16,0 1 15,1-18-15,-10 1 16,1-18-16,0-9 16,-1 0-16,1-8 15,0 0-15,-9-1 16,0 1 0,0 0-16,0-1 15,0-8-15,0 0 16,0 0-16,0 0 15,0 9-15,0-9 16,0 8-16,0 1 16,0 0-16,0-1 15,0 1 1,0 0-16,0 8 16,0 0-16,0 1 15,0-1-15,0 0 16,9 1-16,-1 8 15,1 0-15,-9 0 16,0 0-16,0 0 16,0 0-16,0-9 15,0 0 1,0 1-16,0-10 16,0 1-16,0 0 15,0-1-15,0 1 16,0 0-16,0-1 15,0 1-15,0 0 16,0-1-16,0 1 16,0 0-1,0-1-15,0 1 16,0-1-16,0 1 16,9 8-16,-1 1 15,1-1-15,8 0 16,-8 1-16,0-10 15,8 1-15,-8 0 16,-1-1-16,1 1 16,0 0-1,-1-1-15,1 1 16,0-9-16,-9 0 16,0 0-16,0 0 15,0 0-15,0 0 16,0 0-16,0 0 15,0 0-15,0 0 16,0 0 0,0 0-16,0 0 15,0 0-15,0 0 16,0 0-16,0 0 16,0 0-16,0 0 15,0 0-15,0 0 16,0 0-1,0 0-15,0 0 16,0 0-16,9 9 16,-1-1-16,-8-8 15,0 0-15</inkml:trace>
  <inkml:trace contextRef="#ctx0" brushRef="#br1" timeOffset="-102044.87">27727 11361 0,'0'0'0,"0"0"0,0 0 15,0 0 1,0 0-16,0 0 15,0 0-15,0 0 16,9 0-16,0 0 16,8 9-16,-8-1 15,-1-8-15,1 0 16,0 0 0,-1 0-16,-8 0 15,0 0-15,0 0 16,-8 0-16,-10 0 15,-8 9-15,-8 0 16,-10 8-16,-8 0 16,9 18-16,8-9 15,9 0-15,8 9 16,1-1 0,0 18-16,-1 0 15,1 9-15,17 8 16,0 0-16,9 1 15,8 8-15,0-18 16,1-8-16,-1 9 16,-8-1-16,0-8 15,-1-8 1,1-1-16,0 0 16,-1-8-16,1 0 15,0-1-15,-1 1 16,1 17-16,0 0 15,-9 8-15,-9 1 16,0 8-16,1 1 16,-1-1-16,-8 26 15,-9 0 1,-1-8-16,-7-9 16,-1 0-16,-8 0 15,-1 0-15,1-18 16,-9-8-16,-9-8 15,-26-1-15,9-17 16,43-9 0</inkml:trace>
  <inkml:trace contextRef="#ctx0" brushRef="#br1" timeOffset="-100544.86">29725 8858 0,'0'0'0,"0"0"0,0 0 16,0 0-16,0 0 16,0 9-16,0 17 15,-9 17-15,0 35 16,0 9-1,9 8-15,-8-8 16,8-44-16</inkml:trace>
  <inkml:trace contextRef="#ctx0" brushRef="#br1" timeOffset="-99478.08">31070 10824 0,'0'0'15,"0"0"-15,0 0 0,0 0 0,0 0 0,0 0 16,0 0-16,18 17 15,17 1-15,-1-1 16,1 9 0,-9 0-16,0 9 15,0-9-15,-17 0 16,0 0-16,-18 8 16,-8 1-16,-10 0 15,-16-1-15,0-8 16,8 0-1,0 0-15,18-17 16,-1-1-16,1 1 16,17 0-16,0-1 15,9 10-15,17-1 16,17 9-16,27 0 16,25 0-16,-25-9 15</inkml:trace>
  <inkml:trace contextRef="#ctx0" brushRef="#br1" timeOffset="-98606.56">28448 10668 0,'0'0'0,"0"0"0,0 0 16,0 0-16,9 0 16,8 0-16,18 0 15,0 9-15,8 8 16,0 1-16,1-1 15,-18 0-15,-9 0 16,-8 9 0,0-8-16,-9-1 0,0 0 15,0 1 1,0-1-16,0 0 16,0 18-16,0 0 15,17-1-15,9-8 16,9 0-16,-9 0 15,0 0-15,-17-17 16,-1 0-16,1-1 16,-18 1-1,-8 8-15,-18 1 16,-17-10-16,-9 1 16,9 8-16,43-8 15</inkml:trace>
  <inkml:trace contextRef="#ctx0" brushRef="#br1" timeOffset="-94629.14">29507 9811 0,'0'0'0,"0"-9"0,0 0 16,0 9-16,0-8 16,0-1-1,18 0-15,8 1 16,17-1-16,-8 1 16,8 8-16,-8 0 15,0 0-15,8 0 16,-8 8-16,0 1 15,0-1 1,-1 1-16,1 8 16,0 1-16,-1-1 15,-8 0-15,1-8 16,-1 8-16,0 1 16,0-1-16,0 0 15,0 1-15,0-1 16,0 0-1,0 1-15,-9-1 16,1 0-16,-1 9 16,0 0-16,1 0 15,-10 9-15,1-9 16,0 9-16,8-1 16,-8-8-16,0 9 15,-1-9-15,1 0 16,0 8-16,-1-8 15,1 9 1,0 0-16,-1-1 16,-8 1-16,0 0 15,0-9-15,0 0 16,0 0-16,0 0 16,0 0-16,0-9 15,0 0 1,0 0-16,-8 1 15,-1-10-15,0 1 16,1 8-16,-1 1 16,0-1-16,1 0 15,-1-8-15,0 0 16,1-1-16,-1 10 16,-9-10-16,10 1 15,-1 8-15,-8-8 16,8 8-1,-8 1-15,-9 8 16,0-18-16,-9 10 16,0-10-16,18 1 15,-9 0-15,8-1 16,-8 1-16,0 0 16,0-9-1,0 0-15,0 0 16,0 0-16,9 0 15,-1 0-15,1 0 16,-9 0-16,0 0 16,-18 0-16,10 0 15,-1 0-15,9 0 16,0 0-16,0-9 16,8 0-1,1 1-15,0-1 16,-1 0-16,-8 1 15,0 8-15,9-9 16,-9 0-16,8 1 16,-8-1-16,9 0 15,0 1-15,-9-1 16,0 0 0,-1 1-16,10-1 15,0 0-15,-1 1 16,1-1-16,0 0 15,-1 1-15,1-1 16,0 0-16,-1 1 16,1-1-16,8 0 15,-8 1 1,8-1-16,0 0 16,1 1-16,-1-1 15,0 0-15,-8 1 16,8-1-16,1 0 15,-1 1-15,0-1 16,1 0-16,-1 1 16,0-10-1,0 1-15,1 0 16,-1 0-16,9-1 16,0 1-16,0-9 15,0 9-15,0-1 16,0-8-16,0 0 15,0 0 1,9 0-16,-1 0 16,1 0-16,0 0 15,0 0-15,-9 9 16,0 0-16,0 8 16,0 0-16,0 1 15,0-1-15,8 0 16,1 1-1,-9-1-15,0 0 16,0 9-16,0-8 16,0-1-16,0 9 15,0 0-15,0 0 16,0 0-16,0 0 16,0-9-16,0 9 15,0 0 1,0 0-16,0 0 0,0 0 15,0 0 1,0 0-16,0 0 16,-9 0-16,1 9 15,-10 0-15,-8-1 16,9 1-16,-1 0 16,1-1-16,8 1 15,1-9-15,8 0 16,0 0-1,0 0-15,0 0 16,8-9-16,10 1 16,-1-1-16,9-8 15,-9-1-15,1 10 16,-9-1-16,-1 9 16,1 0-16,0 0 15,-9 0 1,8 0-16,1 0 15,0 0-15,8 9 16,0-1-16,1 10 16,8-1-16,-9 0 15,1 1-15,25 16 16,-17-16-16</inkml:trace>
  <inkml:trace contextRef="#ctx0" brushRef="#br1" timeOffset="-80748.23">31704 10564 0,'0'0'0,"0"0"0,0 0 16,0 0-16,0 0 15,18 0-15,17-8 16,25-1-16,36 0 16,17 1-16,-9 8 15,17-9-15,-16-8 16,-71 17 0</inkml:trace>
  <inkml:trace contextRef="#ctx0" brushRef="#br1" timeOffset="-80464.63">32191 10296 0,'0'0'0,"0"0"16,0 0-16,0 0 15,0 0-15,0 8 16,-9 10 0,0 16-16,1 27 0,-1 0 15,0 8 1,9-8-16,0-1 16,0-25-16,9-9 15,0 0-15,-1-9 16</inkml:trace>
  <inkml:trace contextRef="#ctx0" brushRef="#br1" timeOffset="-80198.06">32781 10304 0,'0'0'0,"0"0"16,0 0-16,0 0 15,0 0-15,0 18 16,-8 16-16,-1 27 16,0 17-16,9 9 15,0 8-15,-9 26 16,-25 243-1</inkml:trace>
  <inkml:trace contextRef="#ctx0" brushRef="#br1" timeOffset="-78115.72">29924 11759 0,'0'0'0,"0"0"0,0 0 16,0 0-16,0 0 15,0 0-15,0 0 16,0 9-16,-8 17 16,-1 26-1,0 26-15,-8 17 16,-1 1 0,27 16-16,52 252 0</inkml:trace>
  <inkml:trace contextRef="#ctx0" brushRef="#br1" timeOffset="-77498.96">30914 13128 0,'0'0'0,"0"0"0,0 0 16,0 0-16,0 0 16,0 0-16,9 0 15,8 0-15,1 8 16,16 10-16,1-1 15,0 0 1,-9 9-16,0 0 16,-17 0-16,-1 0 15,-16 0-15,-1 9 16,-17 8-16,0-8 16,0-9-16,-9 0 15,9 0 1,9 0-16,-1-17 15,10 8-15,8 0 16,0 1-16,0 16 16,26 1-16,17 8 15,9-17-15,18 9 16,-36-9-16</inkml:trace>
  <inkml:trace contextRef="#ctx0" brushRef="#br1" timeOffset="-76710.3">28648 13145 0,'0'0'0,"0"0"0,0 0 16,0 0-16,0 0 15,0 0 1,0 0-16,0 0 16,0 0-16,0 0 15,17 9-15,0 8 16,18 0-16,0 9 15,-9 0-15,-17 0 16,-1-8-16,-16 8 16,-1 0-1,0-9-15,-8 9 16,8-9-16,1 1 16,8-1-16,0 0 15,0 1-15,17 16 16,18 1-16,-1-9 15,-8 0-15,1-9 16,-19-8-16,1-1 16,-18 10-1,-8-1-15,-9 9 16,-18 0-16,1-17 16,8-1-16,9-16 15,26-1-15,0 9 16</inkml:trace>
  <inkml:trace contextRef="#ctx0" brushRef="#br1" timeOffset="-74616.64">30011 12903 0,'0'0'0,"0"0"16,0 0-16,0-9 15,0 0-15,0 1 16,0-1-16,0 0 16,-9 1-1,1-10-15,-1 1 0,0-9 16,-8 9-16,0-1 16,-1 1-1,-8 0-15,9-1 16,-1 1-16,-8 8 15,0 1-15,0-1 16,0 1-16,0-1 16,0 9-16,-9 0 15,9 0 1,-8 0-16,-1 0 16,0 0-16,0 9 15,1-1-15,8 1 16,-9-1-16,0 10 15,0-1-15,9 0 16,-8 1 0,8-1-16,8 9 15,1 0-15,-1 0 16,1 0-16,0 0 16,-1 0-16,1 0 15,0 9-15,8-1 16,0 1-16,1-9 15,-1 9-15,0-1 16,1-8-16,8 9 16,0-9-1,0 0-15,0 0 16,0 0-16,0-9 16,0 0-16,0 1 15,8-1-15,1 9 16,0-9-16,-1 1 15,1-1-15,0 0 16,-1 1 0,1-1-16,0 9 15,-1-9-15,10 1 16,-1 8-16,0-9 16,1 9-16,8 0 15,-9-9-15,1-8 16,-1-1-16,0 1 15,1 0 1,-1-1-16,0 1 16,1 0-16,-1-1 15,1 1-15,-1 0 16,0-1 0,1 1-16,-1 0 15,0-1-15,1 1 16,-1 0-16,1-9 15,-1 8-15,9 1 16,0-9-16,0 0 16,0 0-16,0 0 15,-8 0-15,-1-9 16,0 1-16,1-1 16,-1 0-16,0 1 15,9-10-15,-8 10 16,-1-1-1,1 0-15,-1 1 16,0-10-16,1 1 16,-1 0-16,9-1 15,-9 1-15,1 0 16,-1-9-16,9 0 16,-8 9-16,-1-1 15,0 1 1,1 0-16,-1-1 15,0-8-15,-8 9 16,0-9-16,-1 0 16,1 0-16,0 9 15,-1-1-15,1 1 16,0 0-16,-9 8 16,0-8-1,9 8-15,-9 0 16,8-8-16,-8 8 15,0 1-15,0-1 16,0 0-16,0 1 16,0 8-16,0 0 15,0 0-15,0 0 16,0 0-16,0 0 16,0 0-1,-8 0-15,-1 0 16,-17 0-16,0 17 15,-9 0-15,0 1 16,1-1-16,-1 0 16,17-8-16,1 0 15,0-1 1,8 1-16,0-9 16,9 0-16,0 0 15,0 0-15,0 0 16,0-9-16,18 1 15,-1-10-15,9-8 16,0 9-16,9 0 16,-9-1-16,0 1 15,-9 8 1,1 1-16,-10-1 16,1 9-16,0 0 15,-1 0-15,1 0 16,9 17-16,-1 1 15,0 16-15,1 10 16,8-1 0,0 9-16,0-9 15,0 1-15,-9-18 16,-8 0-16,0-18 16,-9 1-16</inkml:trace>
  <inkml:trace contextRef="#ctx0" brushRef="#br1" timeOffset="-67614.13">31748 13076 0,'0'0'0,"0"0"0,0 0 15,0 0-15,0-9 16,17 1-16,18-1 16,17 0-16,18 1 15,-1-10-15,0 10 16,-25 8-16,-18 8 16,-9 1-1</inkml:trace>
  <inkml:trace contextRef="#ctx0" brushRef="#br1" timeOffset="-67366.85">32451 12764 0,'0'0'0,"0"0"16,0 0-16,0 0 15,0 0-15,0 0 16,0 0-16,0 9 16,9 17-16,-18 26 15,1 26-15,-1 17 16,0 35 0,-43 234-16</inkml:trace>
  <inkml:trace contextRef="#ctx0" brushRef="#br1" timeOffset="-49491.51">2918 14773 0,'-9'-8'0,"0"-1"0,9 9 0,-8-9 0,8 1 0,0 8 16,0 0 0,0 0-16,8 0 15,10 0-15,34-9 16,26 0-16,18 1 15,-1-1-15,18 0 16,0 1-16,-26-10 16,-27 10-1,1-1-15,-17 0 16,-1 1-16,-26-1 16</inkml:trace>
  <inkml:trace contextRef="#ctx0" brushRef="#br1" timeOffset="-48703.84">2848 14921 0,'-8'0'0,"-1"0"15,0 0-15,9 0 16,0 0-16,0 0 15,0 0 1,0 0-16,0 0 16,0 0-16,0 0 15,0 0-15,0 0 16,18 17 0,8 9-16,8 9 0,18-1 15,9 9-15,0 1 16,-9-10-1,9-8-15,-18 0 16,1 0-16,-18-17 16,0 0-16,-9-1 15,-8 1-15,0 0 16,-9-1-16,0 1 16,-9 8-16,0 1 15,-25 8-15,-10 8 16,-17 18-1,1 0-15,-1 0 16,0-9-16,9 1 16,17-18-16,0 0 15,18-18-15,0 1 16,-1 0 0,10-1-16,8 1 15,0-9-15,17 0 16,9 9-16,35-1 15,26-8-15,26 0 16,8 0-16,1-8 16,-9 8-16,-1-9 15,-25 9-15,-17 0 16,-27 0-16,-17 0 16,0 0-1,-17 0-15,0 0 16,-1 9-16,-8-1 15</inkml:trace>
  <inkml:trace contextRef="#ctx0" brushRef="#br1" timeOffset="-48400.55">3404 16280 0,'0'0'0,"0"0"0</inkml:trace>
  <inkml:trace contextRef="#ctx0" brushRef="#br1" timeOffset="-47787.12">3074 16609 0,'0'0'0,"0"0"0,0 0 15,0 0-15,0 0 16,0 0-16,0 0 16,0 0-16,0 0 15,0 0-15,0 0 16,0 0-16,0 0 15,0 0-15,0 0 16,0 9-16,0 0 16,0-1-1,0 1-15,0 0 16,9-1-16,-1 1 16,10-9-16,8-9 15,9-17-15,8 0 16,9-17-16,-8 0 15,-1-9-15,-8 9 16,-9-9 0,0 8-16,0 10 15,-17-1-15,-1-8 16,-8 8-16,0 0 16,0 1-16,-8-1 15,-1 18-15,0-1 16,0 1-1,9 8-15,0 9 16,-8 0-16,-1 0 16,0 18-16,-17 16 15,0 1-15,9 17 16,0 9-16,8 17 16,9 0-1,0-9-15,17-9 16,1 1-16,-1-18 15,18-8-15,8-9 16,35-26-16,-17 0 16</inkml:trace>
  <inkml:trace contextRef="#ctx0" brushRef="#br1" timeOffset="-46937.32">4385 14999 0,'0'0'0,"0"0"0,0 0 16,0 0-16,0 0 15,0 0-15,0 0 16,0 0-16,0 0 15,0 0-15,0 0 16,9 8-16,17 10 16,9 8-16,0-1 15,8 1 1,0 0-16,1 0 16,-1-8-16,-8-1 15,-9 0-15,-9 1 16,-8-1-16,0 9 15,-18 9-15,-17 17 16,-9 8-16,-8 1 16,-9-18-1,8 0-15,10-17 16,-1 0-16,0 0 16,18-17-16,-1 0 15,1-1-15,8 1 16,1 0-16,8-1 15,0-8-15,0 0 16,0 0 0,0 0-16,17 9 15,0 0-15,18-1 16,0 1-16,-9-9 16,0 0-16,0 0 15,-9 0-15,-8 0 16,8 0-16,1 0 15,-1 0-15</inkml:trace>
  <inkml:trace contextRef="#ctx0" brushRef="#br1" timeOffset="-46304.56">4924 16081 0,'0'0'0,"0"0"0,0 0 0,0 0 15,0 0-15,0 0 16,0 0-16,0-9 16,8-8-16,10-9 15,-1-8-15,18-10 16,0-16-16,8-10 16,0-8-16,1 18 15,-18 16 1,-17 10-16,-1 16 15,1 1-15,-9 17 16,0 0-16,0 17 16,0 9-16,0 9 15,0 17-15,9 0 16,-1 0 0,1 0-16,0-9 15,-1-17-15,1-17 16,8 0-16,18-9 15,9-18-15,-18 10 16</inkml:trace>
  <inkml:trace contextRef="#ctx0" brushRef="#br1" timeOffset="-46141.27">5045 15276 0,'0'0'16,"0"0"-16,0 0 0,0 0 16,0 0-16,26 0 15,-8 8 1</inkml:trace>
  <inkml:trace contextRef="#ctx0" brushRef="#br1" timeOffset="-45021.24">6478 15137 0,'0'0'0,"0"0"16,0 0-16,0 0 16,0 0-16,0-9 15,-9 1 1,1-1-16,-1 0 15,-8-8-15,-9 0 16,0 0-16,0 8 16,-18 9-16,1 9 15,-1 8-15,-8 0 16,9 9-16,8 9 16,0-1-1,1-8-15,16 0 16,1 0-16,17 0 15,0 0-15,17-8 16,1-1-16,8 0 16,8-8-16,1 0 15,8-9-15,1 0 16,-18 0-16,-9 0 16,-8 0-1,0 0-15,-9 0 16,0 0-16,-9 0 15,-17 17-15,-17 9 16,-10 9-16,-7 17 16,-1-1-16,9-7 15,17-1-15,18-8 16,-1-1 0,10 10-16,16-1 15,10-8-15,16 17 16,10-9-16,-1-17 15,1 0-15,8-17 16,9-18-16,-1 0 16,18-25-16,-34 16 15</inkml:trace>
  <inkml:trace contextRef="#ctx0" brushRef="#br1" timeOffset="-44604.89">6617 15804 0,'0'0'0,"0"0"0,0 0 16,0 0-16,0 0 15,0 0-15,-9 17 16,1 9-16,-1 9 15,-8 0-15,-1-9 16,1 0 0,8-9-16,1-8 15,8-1-15,0-8 16,0-8-16,0-1 16,17-17-16,0-9 15,9 1-15,0-1 16,0 18-16,0-1 15,-8 18-15,-1 0 16,-8 0-16,0 9 16,8 17-1,-8 9-15,-1 8 16,1 0-16,17 0 16,9-8-16,-18-18 15</inkml:trace>
  <inkml:trace contextRef="#ctx0" brushRef="#br1" timeOffset="-44021.22">7069 15795 0,'0'0'0,"0"0"0,0 0 15,0 0-15,-9 9 16,0 8-16,1 1 16,-1-1-16,0 0 15,0 1-15,1-10 16,8 1-16,0 0 16,0-1-16,0-8 15,0 0 1,0-8-16,0-10 15,17-8-15,1 0 16,-1 0-16,0 9 16,1 0-16,-10 17 15,1 0-15,0 0 16,-1 0-16,1 17 16,-9 0-16,0 9 15,0 0 1,0-8-16,0-10 15,0 1-15,0 0 16,0-9-16,0-9 16,9 0-16,8 1 15,9-10 1,0 1-16,0 0 0,-8-1 16,-10 18-1,1 0-15,0 0 16,-1 0-16,1 18 15,0-1-15,-1 9 16,1 0-16,8 0 16,1-9-16,-1 1 15</inkml:trace>
  <inkml:trace contextRef="#ctx0" brushRef="#br1" timeOffset="-43551.92">7538 16237 0,'0'0'0,"0"0"16,0 0-16,0 0 15,0 0-15,0 0 16,0 0-16,17 0 16,0-9-16,9-8 15,18-9 1,8-26-16,0-17 16,0-18-16,-9-8 15,1-9-15,-18 9 16,-9 34-16,-8 18 15,0 8-15,-9 18 16,0 0-16,0 17 16,-9 0-1,0 8-15,-17 18 16,0 26-16,9 17 16,-1 27-16,1 8 15,17-9-15,17-9 16,9-16-16,9-18 15,26-18-15,26-25 16,-44 0 0</inkml:trace>
  <inkml:trace contextRef="#ctx0" brushRef="#br1" timeOffset="-42789.94">8710 15042 0,'0'0'0,"0"0"0,0 0 16,17 0-16,1 9 15,16 8 1,1 0-16,17 9 15,0 0-15,-26-9 16,0-8-16,-8 8 16,-10 1-16,1-1 15,-18 0-15,1 18 16,-18 17-16,-18 9 16,1-1-1,8-8-15,0-8 16,1-10-16,-1-8 15,17 0-15,1-9 16,0 1-16,8-10 16,0 1-16,1 0 15,-1 8-15,9 0 16,0 1-16,0-1 16,0 0-1,17 1-15,18-1 16,0 0-16,17-8 15,9 0-15,-9-1 16,-9 1-16,-17-9 16,0 0-16,-17 0 15,0 0-15,-9-9 16,-9 1 0,0-1-16,-17-17 15,0 0-15,-8 9 16,-1-1-16,0 10 15,0 8-15,27 0 16,8 0-16,0 0 16,0 0-16</inkml:trace>
  <inkml:trace contextRef="#ctx0" brushRef="#br1" timeOffset="-36103.99">9283 16254 0,'0'0'16,"0"0"-16,0 0 0,-9 0 15,-8 9-15,8 0 16,9-1-1,0 1-15,0-9 16,0 0-16,0 0 16,9-9-16,8 1 15,1-10-15,8-8 16,-9 0-16,9-17 16,9 0-16,-9-9 15,0 17 1,-9 1-16,1-1 15,-10 0-15,1 1 16,0-1-16,-9 18 16,8-1-16,-8 1 15,0 0-15,-8 8 16,-1 0-16,0 9 16,1 0-16,-1 0 15,0 0 1,1 18-16,-18 16 15,8 10-15,1 8 16,-1 0-16,10-1 16,8 10-16,0-9 15,17 0 1,9-9-16,18 1 0,16-18 16,1-26-16,-26 0 15</inkml:trace>
  <inkml:trace contextRef="#ctx0" brushRef="#br1" timeOffset="-35652.62">10273 15371 0,'0'0'0,"0"0"0,0 0 16,0 0-16,0 0 16,0 0-16,0 0 15,0 0-15,17 0 16,1 0-16,8 0 15,17 0-15,9 0 16,-8-9-16,8 9 16,-9 0-1,-25 0-15</inkml:trace>
  <inkml:trace contextRef="#ctx0" brushRef="#br1" timeOffset="-35433.25">10299 15657 0,'0'0'0,"0"0"16,0 0-16,0 0 16,0 0-16,9 0 15,8 0-15,18 8 16,17 1-1,17-9-15,53 9 16,243 60-16</inkml:trace>
  <inkml:trace contextRef="#ctx0" brushRef="#br0" timeOffset="-25084.54">18748 7750 0,'0'0'0,"0"0"0,0 0 0,0 0 15,0 0-15,18-9 16,-1 0-16,9 9 16,0 0-16,17 0 15,1 0-15,-1 0 16,-25 0-16</inkml:trace>
  <inkml:trace contextRef="#ctx0" brushRef="#br0" timeOffset="-24877.6">18835 7819 0,'0'0'0,"0"0"15,0 0-15,0 0 16,0 0-16,9 0 16,8 0-16,0 0 15,27 9-15,-1-9 16,-17 0-16</inkml:trace>
  <inkml:trace contextRef="#ctx0" brushRef="#br0" timeOffset="-24641.84">19356 7663 0,'0'0'0,"0"0"0,0 0 15,0 0-15,0 0 16,0 0-1,0 17-15,-9 9 16,1 26-16,-1 35 16,9-1-16,0-8 15,-9-52-15</inkml:trace>
  <inkml:trace contextRef="#ctx0" brushRef="#br0" timeOffset="-23658.18">17915 5550 0,'0'0'0,"0"0"16,0 0-16,0-9 16,8-8-16,1 8 15,0 0-15,-1 1 16,1-1-16,0 0 16,-1 1-16,10-1 15,-1 0-15,18 9 16,8 0-16,9 9 15,-8 0 1,-1 8-16,-17-8 16,0 8-16,-17-8 15,0 8-15,-1 0 16,-8 1-16,-8-1 16,-1-8-16,0 8 15,-8-8-15,8-1 16,1 1-1,-1 0-15,9-1 16,0 1-16,0 8 16,0 1-16,17-1 15,1 9-15,-1 0 16,0-9-16,-8-8 16,0 8-16,-1-8 15,-8 0 1,-8 8-16,-27 0 15,-8 9-15,-10-8 16,1-10-16,-8 1 16,34-1-16</inkml:trace>
  <inkml:trace contextRef="#ctx0" brushRef="#br0" timeOffset="-20175.28">11619 15362 0,'0'0'16,"0"0"-16,0 0 0,0 0 0,0-8 16,0 8-16,0 0 15,0 0-15,0-9 16,9 9-16,8-9 16,18 9-1,17 0-15,9 0 16,-1 18-16,-8-1 15,-8 0-15,-1 1 16,-17 8-16,0 8 16,-17-8-16,-9 9 15,-17 8-15,-18 9 16,-17 9 0,-9-9-16,0-9 15,9-8-15,17-9 16,1 0-16,16-18 15,1 1-15,8 0 16,9-1-16,0 1 16,9 8-16,26-8 15,25 0 1,10-1-16,-9 1 16,0-18-16,17 1 15,-9-1-15,-25 0 16,-1 1-16,0-1 15,18 0-15,-9 1 16,-34 8 0</inkml:trace>
  <inkml:trace contextRef="#ctx0" brushRef="#br0" timeOffset="-19676.08">12505 16246 0,'0'0'15,"0"0"-15,0 0 0,0 0 16,0 0 0,0 0-16,0 0 15,0 0-15,17-9 16,0-8-16,18-9 16,0-9-16,0-26 15,-1 9-15,-8 1 16,0 7-1,0 10-15,-17-1 16,0 18-16,-1-1 16,1 10-16,-9 8 15,0 0-15,0 0 16,0 17-16,0 18 16,9 17-16,8 0 15,1-9-15,-1 0 16,0-17-1,1-9-15,-10-8 16,1 0-16</inkml:trace>
  <inkml:trace contextRef="#ctx0" brushRef="#br0" timeOffset="-19554.09">12843 15328 0,'0'0'0,"0"0"0,0 0 16,0 0-1,0 0-15,18 17 16,-1 9-16</inkml:trace>
  <inkml:trace contextRef="#ctx0" brushRef="#br0" timeOffset="-18459.12">13825 15406 0,'0'0'0,"0"0"16,0 0-16,0 0 16,0 0-16,0 0 15,0 0-15,0 0 16,0 0-16,0 0 15,0-9-15,-9 0 16,0 1-16,0-1 16,-8 0-1,0 1-15,-9-1 16,0 9-16,0 0 16,-9 0-16,0 9 15,0-1-15,1 1 16,16 0-16,1 8 15,0 0 1,-1 18-16,18 0 16,0-1-16,0-8 15,9 0-15,8 0 16,18 0-16,17 0 16,0-17-16,0-1 15,0 1-15,-8-18 16,-1 9-16,-17 0 15,-8 0 1,-10 0-16,1 0 16,-9 0-16,0 0 15,-9 0-15,1 0 16,-18 0-16,-18 18 16,1-1-16,-9 0 15,8 9-15,1 9 16,8 0-1,0 8-15,18 0 16,8 1-16,9-10 16,0 1-16,18-1 15,8-8-15,8 0 16,1 0-16,17-17 16,0-9-16,18-9 15,34-34-15,-43 17 16</inkml:trace>
  <inkml:trace contextRef="#ctx0" brushRef="#br0" timeOffset="-17809.77">14259 15977 0,'0'0'0,"0"0"15,0 0-15,0 0 16,0 0-16,0 9 15,0 8-15,0 0 16,-9 18-16,0 0 16,1 8-16,-1-8 15,0-9 1,1 0-16,8-18 16,0 1-16,0 0 15,0-9-15,0-9 16,0 0-16,17-17 15,9-8 1,9-18-16,8 8 16,1 10-16,-18 16 15,0 18-15,-9 0 16,-8 9-16,-1 8 16,1 1-16,0 16 15,0-8 1,-9 0-16,0 0 0,0 0 15,17-17 1,0 0-16</inkml:trace>
  <inkml:trace contextRef="#ctx0" brushRef="#br0" timeOffset="-17142.71">14736 16046 0,'0'0'0,"0"0"16,0 0-16,0 0 15,0 0-15,0 0 16,0 9-1,0 0-15,0 8 16,0-8-16,0-1 16,0 1-16,0 0 15,0-1-15,0 1 16,0 0-16,0-9 16,0 0-16,0 0 15,0 0-15,0-9 16,0 0-16,9 1 15,0-10 1,8 1-16,0 0 16,1 8-16,-1 0 15,1 9-15,-1 0 16,-8 0-16,-1 9 16,1 0-16,0 8 15,-9 0-15,0 9 16,0-8-1,0-1-15,0-8 16,0-1-16,0 1 16,0-9-16,0 0 15,8-9-15,10 1 16,-1-10-16,0 1 16,1 8-16,-10 1 15,1 8 1,0 0-16,0 0 15,-1 8-15,10 10 16,-1-1-16,0 9 16,1 0-16,-1-9 15,-8-8-15</inkml:trace>
  <inkml:trace contextRef="#ctx0" brushRef="#br0" timeOffset="-16842.85">15388 15908 0,'0'0'0,"0"0"0,0 0 16,0 0-16,0 0 16,0 0-16,0 0 15,0 17 1,0 18-16,0 8 16,0 26-16,17 1 15,9-10-15,-9-34 16</inkml:trace>
  <inkml:trace contextRef="#ctx0" brushRef="#br0" timeOffset="-15476.7">16256 15380 0,'0'0'0,"0"0"0,0 0 0,9 0 16,8 0 0,0 0-16,9 8 15,1 1-15,-1 0 16,0 8-16,-9 0 15,0 1-15,-8 8 16,0 8-16,-18 1 16,0-1-1,-17 10-15,0-1 16,-17 9-16,-9 0 16,17-9-16,0 1 15,18-10-15,0-8 16,-1 0-16,9 0 15,9-8-15,0 7 16,9 1-16,9 0 16,16-8-1,18-1-15,18-8 16,-1-1-16,1-16 16,-9-1-16,-9 0 15,-18-8-15,-8 8 16,1-8-16,-19 0 15,-16-9 1,-10-9-16,-17 1 16,-25-1-16,-1 0 15,9 18-15,17 8 16,0 1-16,18 8 16,17 0-16,0 0 15,9 0-15</inkml:trace>
  <inkml:trace contextRef="#ctx0" brushRef="#br0" timeOffset="-15159.57">17029 15917 0,'0'0'0,"0"0"0,0 0 15,0 17-15,0 26 16,0 18-16,0 17 16,17 8-16,-8-34 15</inkml:trace>
  <inkml:trace contextRef="#ctx0" brushRef="#br0" timeOffset="-14343.27">17611 15821 0,'0'0'0,"0"0"16,0 0-16,0 0 15,0 0-15,0 0 16,0 0-16,0 0 15,0 0-15,17 0 16,18 9-16,17 0 16,17-9-1,-8 0-15,9 0 16,-1-9-16,-8 0 16,-9 1-16,-9 8 15,-25 0-15</inkml:trace>
  <inkml:trace contextRef="#ctx0" brushRef="#br0" timeOffset="-14113.27">17828 15570 0,'0'0'0,"0"0"0,0 0 16,0 0-16,0 0 15,0 0 1,0 0-16,0 17 16,8 27-16,1 16 15,0 27-15,-1 17 16,1-17-16,0-36 16,0-25-1</inkml:trace>
  <inkml:trace contextRef="#ctx0" brushRef="#br0" timeOffset="-13193.18">18687 15388 0,'0'0'0,"0"0"0,-8 0 15,-10 0-15,1 0 16,8 0-16,1 0 15,8 0-15,0 0 16,0 0-16,0 0 16,17 9-16,0 8 15,18 1-15,17 16 16,9 10 0,-18-18-16,-8-1 15,-9 1-15,0 0 16,-17 0-16,0 9 15,-18 0-15,-17 17 16,0 0-16,-9 8 16,0-16-16,1-10 15,-1-8 1,18 0-16,-1-17 16,1-1-16,8 1 15,0 0-15,9-1 16,0-8-16,0 9 15,0 0-15,18 8 16,-1 0 0,18-8-16,8 8 15,1-8-15,-1 0 16,1-1-16,-18-8 16,0 0-16,-9 9 15,0-9-15,1 0 16,-1 0-16,-8 0 15</inkml:trace>
  <inkml:trace contextRef="#ctx0" brushRef="#br0" timeOffset="-12693.15">19313 16263 0,'0'0'0,"0"0"16,0 0-16,0 0 15,0 0-15,0 0 16,0 0-16,0 0 15,0 0 1,8-9-16,10 1 16,8-10-16,9-8 15,8 0-15,-8-8 16,8-18-16,-8 17 16,-9 0-16,0 18 15,-17 0-15,-1 0 16,1 8-1,0 0-15,-9 9 16,0 0-16,0 0 16,0 0-16,0 0 15,0 9-15,17 8 16,0 18-16,18-1 16,-9 1-16,0-9 15,0 0 1,18-17-16,-1-9 15,-17 0-15</inkml:trace>
  <inkml:trace contextRef="#ctx0" brushRef="#br0" timeOffset="-12553.59">19747 15362 0,'0'0'0,"0"0"16,0 0-16,0 0 15,9 0-15,25 9 16,1 0-16</inkml:trace>
  <inkml:trace contextRef="#ctx0" brushRef="#br0" timeOffset="-11577.25">20928 15215 0,'0'0'0,"0"0"0,0 0 16,0 0-16,0 0 16,0 0-16,0 0 15,-9 0-15,0 0 16,-8 0-16,-9 0 15,-17 9-15,-1-1 16,1 10 0,-1-1-16,10 9 15,-1 0-15,0 9 16,18-1-16,-1 10 16,18-1-16,9-8 15,9 8-15,8-17 16,8 0-1,18 0-15,9-18 16,-9 1-16,-8-9 16,-10 0-16,-8 0 15,-17 0-15,0 0 16,0 0-16,-9 0 16,-18 0-16,-8 17 15,-26 18-15,-9 0 16,-8 8-1,8 0-15,9 9 16,0 9-16,17-18 16,18 0-16,-1-8 15,18 0-15,18-1 16,-1-8-16,18 0 16,8 0-16,9-8 15,18-10-15,-1-16 16,-8-1-1,-44 9-15</inkml:trace>
  <inkml:trace contextRef="#ctx0" brushRef="#br0" timeOffset="-10826.91">21075 16055 0,'0'0'0,"0"0"0,0 0 16,0 0-16,0 0 15,0 0-15,0 0 16,0 9-16,0 8 15,0 0-15,0 9 16,0 0-16,0 0 16,0 0-1,0-8-15,0-10 16,0 1-16,0 0 16,0-1-16,0-8 15,0 0-15,0-8 16,9-1-16,9-17 15,-1 0-15,9 9 16,-9-1-16,1 10 16,-1-1-1,0 9-15,1 0 16,-1 17-16,1 1 16,-1 8-16,0 0 15,1 0-15,-1 0 16,-8-9-16,-1-8 15</inkml:trace>
  <inkml:trace contextRef="#ctx0" brushRef="#br0" timeOffset="-10094.32">21770 16020 0,'0'0'0,"0"0"0,0 0 16,0 0-16,0 0 16,0 9-16,0 8 15,0 9-15,0 9 16,-8 0-16,-1 8 16,0-17-16,9 0 15,0-9 1,0-8-16,0 0 15,0-1-15,0-8 16,0 0-16,0 0 16,0-8-16,0-1 15,18-8-15,-1-1 16,0 1-16,1 0 16,-10 8-16,1 9 15,0 0 1,-1 0-16,1 0 15,-9 9-15,0 8 16,0 0-16,0 1 16,0-10-16,0 1 15,0 0-15,0-1 16,0-8-16,0 0 16,17-8-1,1-10-15,16-8 16,10 9-16,-18 0 15,0-1-15,-9 10 16,-8 8-16,0 0 16,-1 8-16,10 10 15,-1-1-15,1 9 16,-1 0 0,0-9-16,1-8 15,8-18-15,-18 9 16</inkml:trace>
  <inkml:trace contextRef="#ctx0" brushRef="#br0" timeOffset="-9659.13">22230 16029 0,'0'0'0,"0"0"0,0 0 15,0 0 1,0 0-16,9 0 0,8 0 16,1 9-1,8-1-15,0 1 16,9 0-16,-9 8 16,0-8-16,-9-1 15,-8 1-15,8 8 16,-8 1-16,0-1 15,-18 0-15,0 1 16,1-1-16,-10 9 16,1-9-1,-1-8-15,10 0 16,-1-1-16,9 1 16,0 0-16,0-1 15,0 1-15,9 0 16,17 8-16,9 0 15,-1-8-15,1 0 16,-9-1 0,9 1-16,-9 0 15</inkml:trace>
  <inkml:trace contextRef="#ctx0" brushRef="#br0" timeOffset="-8507.96">23325 15284 0,'0'0'0,"0"0"16,0 0-16,0 0 15,0 0-15,8 0 16,10 0-16,8 18 16,8-1-16,1 0 15,0 9 1,-9 0-16,0-8 16,0 16-16,-17 1 15,-1 0-15,-16-1 16,-10 1-16,-8 17 15,-17 0-15,-9 0 16,0 0 0,0-9-16,-1 0 15,19-17-15,8 0 16,8 0-16,1-8 16,0-1-16,8 0 15,9 0-15,0 1 16,9-1-16,8 0 15,0 1-15,18 8 16,0-9-16,0-8 16,-1-1-1,10 1-15,-1-9 16,-17 0-16,0 0 16,-17 0-16,0 0 15,-1 0-15,-8-9 16,0-8-16,-8-9 15,-1-9-15,-17 1 16,0-1-16,0 18 16,8 0-1,1 17-15,8-9 16,9 9-16</inkml:trace>
  <inkml:trace contextRef="#ctx0" brushRef="#br0" timeOffset="-8005.22">23785 16081 0,'0'0'0,"0"0"15,0 0-15,0 0 16,0 0-16,17 0 16,1 9-16,-1 8 15,0 0-15,1 1 16,-1-1-1,0 0-15,-8 1 16,0-1-16,-9 0 16,-9 1-16,-8 8 15,-9 0-15,8 0 16,1 0 0,0-9-16,-1-8 0,10-1 15,-1 1 1,9 0-16,0-9 15,0 8-15,9 1 16,8 8-16,26 1 16,9-1-16,18-8 15,-1-1-15,44-25 16,252-35-16</inkml:trace>
  <inkml:trace contextRef="#ctx0" brushRef="#br0" timeOffset="-7394.16">24488 15995 0,'0'0'0,"0"0"16,0 0-16,0 0 16,0 0-16,18 8 15,25 1-15,26-1 16,18 1-16,9-9 15,-9-9 1,-18 1-16,1-9 16,16-9-16,-25 0 15,-43 17-15</inkml:trace>
  <inkml:trace contextRef="#ctx0" brushRef="#br0" timeOffset="-7193.75">24818 15691 0,'0'0'0,"0"0"16,0 0-16,0 0 15,0 18-15,0 8 16,18 26-16,-10 34 16,-8 1-16,0 8 15,9-8-15,-9 8 16,0-17-16,17-17 15,1-27 1</inkml:trace>
  <inkml:trace contextRef="#ctx0" brushRef="#br0" timeOffset="-6495.07">25565 15570 0,'0'0'0,"0"0"16,0 0-16,0 0 16,9 0-16,8 9 15,18 8-15,0 0 16,8 9-16,9 0 16,-9 0-1,-16 0-15,-1 0 16,-18 0-16,1 18 15,-18 8-15,-17 8 16,-17 1-16,-1-1 16,-8-16-16,0-1 15,17-8 1,1-9-16,8-9 16,8-8-16,1-1 15,8 1-15,1 0 16,8-1-16,0 1 15,0 0-15,17 8 16,26 0-16,9-8 16,18 0-1,-1-9-15,1-9 16,8 0-16,-26 1 16</inkml:trace>
  <inkml:trace contextRef="#ctx0" brushRef="#br0" timeOffset="-6144.16">26216 16367 0,'0'0'0,"0"0"0,0 0 16,0 0-16,0 9 15,0-1-15,0 1 16,0-9-16,0 0 15,9-9-15,8 1 16,1-10 0,8-8-16,0 0 15,0 9-15,-17 0 16,-1 8-16,1 0 16,0 9-16,-1 0 15,-8 0-15,0 0 16,9 18-16,0 8 15,8 8-15,0-8 16,1 0 0,16-26-16,19-8 15,-27-1-15</inkml:trace>
  <inkml:trace contextRef="#ctx0" brushRef="#br0" timeOffset="-6023.47">26468 15761 0,'0'0'0,"0"0"0,0 0 0,0 0 16,0 0-16,0 0 15,9 0-15</inkml:trace>
  <inkml:trace contextRef="#ctx0" brushRef="#br0" timeOffset="-5226.93">27554 15458 0,'0'0'0,"0"0"0,0 0 0,0 0 16,0 0-1,-9 0-15,0 0 16,-17 0-16,-17 0 15,-9 17-15,-9 9 16,-9 9-16,1 8 16,8 0-1,9 0-15,17 1 16,1-1-16,16-8 16,9-1-16,18 10 15,17-18-15,18 0 16,8-9-16,9-8 15,8-1-15,0-8 16,-25 0-16,-18 0 16,0 0-16,-17 0 15,-1 0 1,-16 9-16,-10 8 16,-34 18-16,-9-1 15,-8 18-15,17-8 16,0-1-16,0 9 15,17 0-15,18-9 16,-1 1-16,18-1 16,18-8-1,8-1-15,17 9 16,18-17-16,17-17 16,17-18-16,10-25 15,-53 16-15</inkml:trace>
  <inkml:trace contextRef="#ctx0" brushRef="#br0" timeOffset="-4745.27">27745 16280 0,'0'0'0,"0"0"0,0 0 16,0 0 0,0 0-16,0 0 15,0 0-15,0 0 16,0 18-16,0-1 16,0 9-16,-9 0 15,0 9-15,1-9 16,-1 0-16,0-9 15,9-8 1,0-1-16,0 1 16,0-1-16,0-8 15,0 0-15,18-8 16,-1-9-16,0-1 16,1 10-16,-1-1 15,-8 0-15,-1 9 16,1 0-1,0 0-15,-1 0 16,1 9-16,0 8 16,0 1-16,-1-10 15,1 1-15,26 8 16,8 0-16,-17-17 16</inkml:trace>
  <inkml:trace contextRef="#ctx0" brushRef="#br0" timeOffset="-4212.03">28205 16315 0,'0'0'0,"0"0"0,0 0 16,0 0-16,0 0 16,0 0-16,0 17 15,0 9 1,-9 0-16,0 0 15,1 0-15,8 0 16,0-17-16,0 0 16,0-1-1,0 1-15,0-9 0,0 0 16,0-9-16,17-8 16,1-9-1,-1 9-15,0-1 16,-8 1-16,8 8 15,-8 9-15,0 0 16,-1 0-16,1 18 16,0-1-16,-9 0 15,0-8-15,0 0 16,0-1 0,0 1-16,0 0 15,17-18-15,0 0 16,18-17-16,0 9 15,-9 0-15,0-1 16,-9 18-16,1 0 16,-1 0-1,1 18-15,-1-1 16,0 18-16,1-1 16,-1-8-16,0 0 15,18 0-15,-9-17 16</inkml:trace>
  <inkml:trace contextRef="#ctx0" brushRef="#br0" timeOffset="-3712.32">29038 16237 0,'0'0'0,"0"0"0,0 0 15,-8-9-15,-1 9 16,0 0-16,9 0 16,0 0-16,0 0 15,0 0-15,0 0 16,0 0-16,0 0 15,18 0-15,-1 9 16,1 0 0,-10-1-16,1 1 15,0 0-15,-1-1 16,-8 1-16,-8 8 16,-1 1-16,0-1 15,9 0-15,0 1 16,0-1-16,0 9 15,18 0 1,-1 9-16,18-1 16,-9-8-16,0 9 15,0-9-15,-17 0 16,-1-18-16,1 1 16,-18 0-16,1-1 15,-19 1-15,10-9 16,8 0-16</inkml:trace>
  <inkml:trace contextRef="#ctx0" brushRef="#br0" timeOffset="-2912">30037 15631 0,'0'0'0,"0"0"0,0 0 16,17 8-16,1 10 15,-1 8 1,18 8-16,-9 1 16,0 0-16,0-1 15,-17 1-15,-1 8 16,-16 1-16,-18-1 15,-18 9-15,-16 0 16,-19-9-16,10 0 16,-1 1-16,1-1 15,17 0 1,17-8-16,18 0 16,-1-1-16,18-8 15,0 0-15,18 9 16,8-1-16,17 1 15,27-9-15,8 0 16,0-17-16,-9-1 16,-8-16-1,-9-1-15,-8-8 16,-18-9-16,-9 0 16,-8-9-16,-18 1 15,-17-1-15,-17 0 16,-9 1-16,-9 16 15,0 1-15,18 17 16,25 0-16,18 0 16,0 0-1</inkml:trace>
  <inkml:trace contextRef="#ctx0" brushRef="#br0" timeOffset="-2428.94">30489 16471 0,'0'0'0,"0"0"0,0 0 16,0 0-1,0 0-15,0 0 16,0 0-16,0 0 16,0 0-16,0 0 15,17 0-15,0 9 16,9-1-16,-17 1 16,0-1-16,0 1 15,-1 0-15,-16 8 16,-1 0-16,-17 1 15,0 8 1,8 0-16,1-9 16,0 9-16,17-9 15,0 1-15,0 8 16,8-9 0,1 9-16,0-9 0,-9-8 15,-9 8-15,-8 1 16,-18-1-1,-35 0-15,-25-17 16,60-8-16</inkml:trace>
  <inkml:trace contextRef="#ctx0" brushRef="#br0" timeOffset="75507.66">5358 17190 0,'0'0'0,"0"0"15,0 8-15,0-8 16,0 0-16,0 0 16,0 0-16,0 0 15,0 0 1,0 0-16,0 0 16,9-8-16,8-10 15,18-8-15,-1-17 16,19-18-16,-10 9 15,-8 1-15,-9 16 16,0 0 0,-18 18-16,1 0 0,0 17 15,-9 0 1,0 0-16,0 17 16,0 18-16,0-1 15,0 1-15,0-9 16,8 0-16,1-9 15,0-8-15,8-1 16,1-16-16,16-18 16,10-17-16,8-27 15,0-8 1,0-8-16,-9 8 16,-8 8-16,-9 18 15,-17 18-15,0 8 16,-1 9-16,1-1 15,-9 18-15,0 0 16,-9 9 0,-8 26-16,-9 42 15,-18 36-15,1 34 16,0-8-16,8-1 16,18-8-16,8-26 15,9-26-15,0-17 16,17-9-16,1-9 15,-1-17 1,0-9-16,1-8 16,-1 0-16,0-18 15,9-17-15,1-9 16,-19-17-16,1-17 16,-18 9-16,-8 8 15,-9 17-15,0 0 16,8 18-16,1 0 15,0-1 1,8 10-16,0-1 16,9 0-16,9-8 15,26-26-15,25-35 16,-7-9-16,-36 53 16</inkml:trace>
  <inkml:trace contextRef="#ctx0" brushRef="#br0" timeOffset="75660.96">5506 16566 0,'0'0'0,"0"0"0,0 0 16,0 0-16,17 0 15,35 9 1,-17-1-16</inkml:trace>
  <inkml:trace contextRef="#ctx0" brushRef="#br0" timeOffset="76357.7">6617 16670 0,'0'0'0,"0"0"0,0 0 16,0 0-16,0 0 15,0 0-15,9 9 16,-1 8-16,1 18 16,0 17-16,-18 0 15,0-9 1,1 0-16,-10-17 16,10 0-16,-1-9 15,0-8-15,9 0 16,0-9-16,0-9 15,18-17-15,-1-17 16,18 0-16,-1-1 16,-7 10-1,-1 16-15,0 1 16,-9 8-16,0 9 16,1 0-16,-1 0 15,0 18-15,1 16 16,-1 1-16,1 8 15,-1 1-15,0-1 16,-8 0 0,8-17-16,1-17 15,-1-1-15,-8-8 16</inkml:trace>
  <inkml:trace contextRef="#ctx0" brushRef="#br0" timeOffset="76590.98">7181 16826 0,'0'0'0,"0"0"16,0 0-16,0 0 16,0 0-16,18 0 15,-1 0-15,18 0 16,17-9-1,9 1-15,0-1 16,-1 0 0,10 1-16,8-10 0,-52 10 15</inkml:trace>
  <inkml:trace contextRef="#ctx0" brushRef="#br0" timeOffset="76822.15">7303 17042 0,'0'0'16,"0"0"-16,0 0 0,0 0 15,0 0-15,17 0 16,1 0-16,17 0 16,17-8-16,8-1 15,19 0 1,-1 1-16,0-1 15,-43 9-15</inkml:trace>
  <inkml:trace contextRef="#ctx0" brushRef="#br0" timeOffset="77425.72">8015 16739 0,'0'0'0,"0"0"16,0 0-16,0 0 16,0 0-16,0 0 15,0 18-15,9 16 16,-9 1-16,8 0 16,-8-1-1,0 1-15,0-9 16,0 0-16,0-9 15,0-8-15,0-1 16,0 1-16,0-9 16,0 0-16,0-9 15,0 1-15,0-18 16,18-9 0,-1 9-16,1-8 15,-1 16-15,0 1 16,1 0-16,-1 8 15,0 9-15,1 0 16,-1 17-16,-8 1 16,0 8-16,-1 0 15,1 0 1,-9 0-16,0-9 16,0-9-16,0 1 15,0 0-15,0-9 16,17-9-16,18-8 15,0-26-15,8 8 16,-8 0-16,-9 9 16,0 9-1,0 0-15,-9 8 16,1 9-16,-1 9 16,1 17-16,-10 26 15,10 17-15,-1 0 16,0 9-16,27-9 15,-18-34-15</inkml:trace>
  <inkml:trace contextRef="#ctx0" brushRef="#br0" timeOffset="77710.17">9370 17146 0,'0'0'15,"0"0"-15,0 0 0,0 0 16,0 0-16,-9 26 15,0 18 1,-8 16-16,0 10 16,8-44-16</inkml:trace>
  <inkml:trace contextRef="#ctx0" brushRef="#br0" timeOffset="78390.26">10273 16739 0,'0'0'0,"0"0"0,0 0 0,0 0 16,0 0-16,0 0 15,17 0-15,9 0 16,18 0-16,25 0 16,-8 0-16,0 0 15,0 9 1,-18-9-16,0 9 16,-8-1-16,-9-8 15</inkml:trace>
  <inkml:trace contextRef="#ctx0" brushRef="#br0" timeOffset="78624.21">10177 17103 0,'0'0'0,"0"0"15,0 0-15,0 0 16,18 0-16,8 9 15,26-9-15,17 0 16,1 0-16,8 0 16,-17 0-1,0 0-15,8 0 16,18 0-16,-52 8 16</inkml:trace>
  <inkml:trace contextRef="#ctx0" brushRef="#br0" timeOffset="79325.09">10655 16523 0,'0'-9'0,"0"0"15,0 9-15,0 0 16,0 0-16,0 0 16,0 0-1,0 0-15,17 0 16,1 18-16,25-1 15,9 18-15,18-1 16,-10-8-16,-7 0 16,-10 0-16,-17 0 15,0-8-15,-9 8 16,-8 8 0,-9 18-16,-26 26 15,-26 9-15,-17 17 16,-10-18-16,27-25 15,18-18-15,7-17 16,19-17-16,8 0 16</inkml:trace>
  <inkml:trace contextRef="#ctx0" brushRef="#br0" timeOffset="101424.03">12001 16835 0,'0'0'0,"0"0"0,0 0 16,0 0-16,0 0 15,0 0-15,0 0 16,0 0-16,0 0 15,0 0-15,0 0 16,0 0 0,0 0-16,0-9 15,-9 0-15,1 1 16,-1-1-16,0 0 16,1 1-16,-1 8 15,0 0-15,0 0 16,-17 17-1,0 18-15,-8 8 16,8 9-16,0 0 16,8 17-16,1 9 15,17 0-15,0-9 16,17-8-16,9-18 16,9 1-16,8-18 15,-8-18-15,17-8 16,18-17-1,8-18-15,-9-34 16,-8-18-16,-9-8 16,-26-9-16,-17 18 15,-9 16-15,-9 10 16,-17 8-16,0 17 16,-17 18-16,-9 25 15,-18 27-15,9 26 16,35 8-1,18-43-15</inkml:trace>
  <inkml:trace contextRef="#ctx0" brushRef="#br0" timeOffset="102853.98">4481 16826 0,'0'0'16,"0"0"-16,0 0 0,0-9 16,0 1-16,0-1 15,0-8 1,-9-1-16,0 1 15,1 0-15,-10-1 16,-8 18-16,0 0 16,-8 18-1,-19 8-15,-16 26 0,8 8 16,26-8-16,1 9 16,8-1-16,8 1 15,1 17 1,26 0-16,8-9 15,26 9-15,10-9 16,7-25-16,10-1 16,17-17-16,8-26 15,9-35-15,1-17 16,-1-25-16,-9-10 16,-25-8-1,-18-9-15,-17 0 16,-27 9-16,-16 17 15,-10 17-15,-8 26 16,-9 1-16,-8 16 16,0 18-16,17 0 15,8 0 1,9 0-16</inkml:trace>
  <inkml:trace contextRef="#ctx0" brushRef="#br0" timeOffset="103037.16">4733 16800 0,'0'0'0,"0"0"0,0 0 16,-9 26-16,-17 35 16,0 42-16,-9 36 15,0 26-15,27 8 16,68 217-16</inkml:trace>
  <inkml:trace contextRef="#ctx0" brushRef="#br0" timeOffset="103937.31">13616 16783 0,'0'0'0,"0"0"0,0 0 16,0 0-16,18 0 16,-1 8-16,18 10 15,-1-1-15,18 18 16,9-1-16,-17-8 16,-18 0-1,-9 0-15,-8-9 16,-9 9-16,-9 9 15,-17 0-15,-9 8 16,1-8-16,-10-1 16,9-8-16,18 0 15,0-8-15,-1-10 16,10 1-16,8 0 16,0-1-1,17 10-15,18-1 16,25 0-16,36-8 15,8-9-15,-17-17 16,-52-1-16</inkml:trace>
  <inkml:trace contextRef="#ctx0" brushRef="#br0" timeOffset="104419.8">13677 16713 0,'0'0'16,"-9"-8"-16,1-1 0,-1 0 15,9 9 1,0 0-16,-9 0 16,1 0-16,-1 0 15,0 0-15,-17 18 16,0 25-16,0 18 15,9 17-15,-1 8 16,1 27-16,17-9 16,17-9-1,18 0-15,8-17 16,10-17-16,7-18 16,10-17-16,17-9 15,-9-17-15,0-17 16,-9-18-16,-8-17 15,0-8-15,-18-18 16,-17-9-16,-17 1 16,-18-10-1,-8 18-15,-9 9 16,-17 9-16,-10 8 16,1 17-16,0 9 15,9 9-15,17 17 16,17 0-16</inkml:trace>
  <inkml:trace contextRef="#ctx0" brushRef="#br0" timeOffset="105340.25">14788 17458 0,'0'0'0,"0"0"16,0 0-16,0 0 16,0 0-16,0 0 15,0 0 1,0 0-16,0-8 15,18-10-15,17-16 16,-1-10-16,10-8 16,-10 0-16,-8 18 15,1-1-15,-19 18 16,1-1-16,0 10 16,-9 8-16,0 0 15,0 0 1,0 17-16,0 0 15,0 1-15,8 8 16,1-18-16,0 1 16,8 0-16,0-18 15,9 0-15,9-17 16,9-8-16,8-36 16,0-16-1,-17 17-15,-9 8 16,-9 18-16,-8 8 15,-1 18-15,1-1 16,-9 1-16,0 17 16,-17 9-1,-18 51-15,-17 62 0,-9 59 16,18 19 0,8-10-16,17-25 15,10-27-15,8-16 16,0-19-16,17-25 15,1-26-15,-10-17 16,1-9 0,0-17-16,-1-1 0,10-25 15,16-35-15,-8-61 16,-8-16 0,-18 33-16,-9 36 15,0 16-15,1 10 16,-1 8-16,0 8 15,1 1-15,8 8 16,0 1-16,0-10 16,26-8-1,0 18-15</inkml:trace>
  <inkml:trace contextRef="#ctx0" brushRef="#br0" timeOffset="105519.33">14858 16817 0,'0'0'0,"0"0"0,0 0 16,0 0-16,17 9 16,18 8-16,17-17 15,-17 0-15</inkml:trace>
  <inkml:trace contextRef="#ctx0" brushRef="#br0" timeOffset="105937.37">16056 17129 0,'0'0'0,"0"0"15,0 0-15,0 0 0,0 0 16,0 17 0,0 9-16,0 9 15,0 0-15,-8-9 16,-1 0-16,9-9 16,0-8-16,0-1 15,0 1-15,0-9 16,0-9-1,0 1-15,17-18 16,9 0-16,9-9 16,0 0-16,8 9 15,-8 9-15,0 17 16,-9 0-16,0 0 16,0 17-1,-9 9-15,9 9 0,-8 0 16,-1-9-1,0 0-15,-8-9 16</inkml:trace>
  <inkml:trace contextRef="#ctx0" brushRef="#br0" timeOffset="106152.98">16777 17060 0,'0'0'0,"0"0"0,0 0 16,0 0-16,17 0 15,9 0-15,18 0 16,25-9-16,9 0 16,27 1-1,-18 8-15,-61 8 16</inkml:trace>
  <inkml:trace contextRef="#ctx0" brushRef="#br0" timeOffset="106370.65">16899 17250 0,'0'0'0,"0"0"0,0 0 15,8 0-15,18 0 16,26 9-16,18-9 16,-1 0-16,10-9 15,-1 9 1,-26-8-16,-35-1 16</inkml:trace>
  <inkml:trace contextRef="#ctx0" brushRef="#br0" timeOffset="106586.3">17237 16809 0,'0'0'0,"0"0"0,0 0 16,0 17-16,-8 18 15,-1 25-15,-26 44 16,-17 26-1,17-9-15,9-17 0,9-34 16,0-27-16,-1-9 16,18-16-1</inkml:trace>
  <inkml:trace contextRef="#ctx0" brushRef="#br0" timeOffset="107141.04">17776 17129 0,'0'0'0,"0"0"16,0 0-16,0 0 16,0 0-16,0 0 15,0 17-15,0 9 16,-9 9-16,0 0 15,1-9 1,8 0-16,0-9 16,0-8-16,0-1 15,0 1-15,0 0 16,0-9-16,0-9 16,0 0-16,17-17 15,0 0-15,1 0 16,8 9-16,0 0 15,0 17 1,0 0-16,0 0 16,0 17-16,0 0 15,-9 1-15,1 8 16,-10-9-16,1-8 16,0-1-16,0 1 15,-9-9 1,17-9-16,18-17 15,-1 0-15,10-8 16,-18 16-16,0 1 16,-9 8-16,1 9 15,-1 26-15,18 26 16,17 35-16,9 8 16,17-26-16,-35-43 15</inkml:trace>
  <inkml:trace contextRef="#ctx0" brushRef="#br0" timeOffset="162803.04">19313 17432 0,'0'0'0,"0"0"0,0 9 16,-9 17-16,-8 26 15,8-18-15</inkml:trace>
  <inkml:trace contextRef="#ctx0" brushRef="#br0" timeOffset="165296.45">20138 16939 0,'0'0'0,"0"0"0,0-9 0,0 9 15,0 0-15,0 0 16,0 0-16,0 0 16,0 0-16,0 0 15,0 0-15,0 0 16,0 0 0,17 0-16,9 9 15,9-1-15,0 10 16,17-1-16,0 0 15,0 0-15,-9 1 16,1-1-16,-1 0 16,-17 1-16,0-1 15,-8 0 1,-10-8-16,1 8 16,0 1-16,-18 16 15,0 1-15,-17 17 16,-26 0-16,0 0 15,-9-9-15,9 0 16,0-8-16,9-9 16,8 0-16,17-17 15,1-1 1,8 1-16,9 0 16,0-9-16,0 0 15,0 8-15,18 1 16,25 8-16,9-8 15,9 0-15,0-1 16,-18 1-16,1-9 16,-1 0-1,-8 0-15,-9 0 16,0 0-16,-9 0 16,-8 0-16,0 0 15,-1 0-15,1 0 16,8-9-1,1 9-15</inkml:trace>
  <inkml:trace contextRef="#ctx0" brushRef="#br0" timeOffset="166263.33">21041 17909 0,'0'0'0,"0"0"15,0 0-15,0 0 16,0 0-16,0 0 15,0 0-15,0 0 16,0 0-16,0 0 16,0 0-16,0 0 15,0 0-15,8 0 16,10-9-16,8-8 16,9-9-1,-1-18-15,10 1 16,-10 0-16,10-9 15,-18 0-15,0 8 16,0 10-16,-17 8 16,-1 8-16,1 1 15,0 0-15,-9 0 16,0 8 0,0 9-16,0 0 15,-9 0-15,0 0 16,1 17-16,-10 18 15,1 8-15,0 35 16,17 0-16,0 0 16,0-9-16,17-8 15,0-18 1,1-17-16,16-9 16,45-8-16,-10-9 15</inkml:trace>
  <inkml:trace contextRef="#ctx0" brushRef="#br0" timeOffset="167248.46">22335 17112 0,'0'0'0,"0"0"0,0 0 16,0-9-16,0 0 16,0 1-16,0-1 15,0 0-15,0 1 16,0-1-16,-9 0 16,0 1-16,1-1 15,-1 0-15,-8 9 16,8-8-1,-17 8-15,-9 0 16,0 8-16,1 1 16,-1 8-16,0 1 15,0 8 1,1 0-16,8 0 0,8 8 16,1 1-1,8-9-15,9 0 16,0 0-16,0 0 15,9-9-15,8 1 16,9-1-16,9-8 16,0-1-16,-1 1 15,-7-9-15,-1 0 16,-9 0-16,-8 0 16,-1 0-16,1 0 15,0 0 1,-9 0-16,0 0 15,-9 0-15,0 9 16,-17-1-16,0 10 16,-9-1-16,1 0 15,-1 9-15,0 0 16,1 0-16,-1 9 16,9-1-1,8 18-15,1 0 16,8-8-16,9-1 15,0 0-15,18-17 16,-1 0-16,0 0 16,18-17-16,26-9 15,17-17-15,18-27 16,-53 10-16</inkml:trace>
  <inkml:trace contextRef="#ctx0" brushRef="#br0" timeOffset="168028.26">22621 17588 0,'-8'0'0,"8"0"0,0 0 16,0 0-16,0 0 15,0 0-15,-9 9 16,0 8-16,0 9 16,-8 17-16,0 9 15,-1-8-15,1-1 16,0-8-1,8-9-15,0-9 16,1-8-16,-1-1 16,9 1-16,0-9 15,0 0-15,0-9 16,9-8-16,8-26 16,0 8-16,9 0 15,0 9-15,0 9 16,1 0-1,-10 8-15,0 9 16,-8 0-16,0 0 16,-1 0-16,1 17 15,0 1-15,-1-1 16,-8 9-16,0 0 16,9-9-16,0 1 15,-1-10 1,1 1-16</inkml:trace>
  <inkml:trace contextRef="#ctx0" brushRef="#br0" timeOffset="168731.21">23151 17588 0,'-9'0'0,"1"0"0,-1 0 16,0 9-1,0-1-15,1 10 16,-1 8-16,0 8 15,1 10-15,-10-10 16,1-8-16,0 0 16,-1 0-1,10-17-15,-1 0 0,0-1 16,9-8-16,0 0 16,0-8-1,0-10-15,9-8 16,8 0-16,1 0 15,-1 9-15,9 0 16,-9-1-16,1 18 16,-10 0-16,1 0 15,0 9-15,0 8 16,-9 1 0,0 8-16,0-9 15,0 0-15,0-8 16,0 0-16,0-1 15,0 1 1,0 0-16,0-9 16,0-9-16,17 0 0,0-8 15,9 0 1,0-1-16,-8 1 16,-10 8-16,1 1 15,0 8-15,-1 0 16,1 17-16,0 0 15,0 1-15,-1 8 16,1 0-16,0-9 16,-9-8-1,0-1-15</inkml:trace>
  <inkml:trace contextRef="#ctx0" brushRef="#br0" timeOffset="169294.63">23672 17926 0,'0'0'0,"0"0"16,-9 0-16,-8 9 15,8-1-15,9-8 16,0 0-16,0 0 15,0 0 1,0 0-16,18-8 16,-1-10-16,0-8 15,18-17-15,0 0 16,-9-1-16,0-8 16,0 0-1,0 18-15,-9-1 0,-8 0 16,0 18-1,-9 0-15,0 17 16,0 0-16,-9 0 16,0 17-16,-17 9 15,0 35-15,9 25 16,0-8-16,17 0 16,0-17-16,17-18 15,9-8 1,17-18-16,9-17 15,-26 0-15</inkml:trace>
  <inkml:trace contextRef="#ctx0" brushRef="#br0" timeOffset="170061.55">24688 17120 0,'0'0'0,"0"0"16,0 0-1,0 0-15,0 0 0,9 0 16,8 0 0,0 0-16,1 0 15,-1 9-15,9 8 16,9 1-16,-9-1 15,0 9-15,0 9 16,0-1 0,-17 1-16,-1 0 15,1-1-15,-18 1 16,1 0-16,-18 8 16,-9-9-16,-17 18 15,0-8-15,8-1 16,-8 0-16,0 1 15,9-18-15,8 0 16,0 0 0,18-18-16,0 10 15,-1-1-15,1 0 16,17 1-16,0-1 16,17 0-16,9 9 15,18 0-15,25 0 16,1-17-16,8-1 15,0-16 1,-17-1-16,-9 0 16,-18-17-16,-7 0 15,-10-17-15,-8-9 16,-18 9-16,-8 0 16,-10 8-16,-16 9 15,0 9-15,-1-1 16,10 18-16,16 9 15,9-9 1</inkml:trace>
  <inkml:trace contextRef="#ctx0" brushRef="#br0" timeOffset="170648.08">25357 18004 0,'-9'0'0,"0"8"0,1 1 16,8 0-16,-9-9 15,9 8-15,0 1 16,0 0-16,0-9 16,0 0-16,0 0 15,0 0 1,9 0-16,8-9 15,9 0-15,9-8 16,-1-9-16,19-17 16,7-18-16,-25 9 15,-9 0-15,-17 18 16,-1 8-16,1 8 16,0 1-16,-9 8 15,0 9 1,0 0-16,-9 0 15,0 9-15,-8 8 16,0 18-16,-1 8 16,1 9-16,0 0 15,8 17-15,9 1 16,17-10 0,9-8-16,26-17 15,9-35-15,-17-9 16</inkml:trace>
  <inkml:trace contextRef="#ctx0" brushRef="#br0" timeOffset="171428.45">26980 17060 0,'0'0'0,"0"0"0,0 0 16,0 0-16,-8 0 15,-1 0-15,0 8 16,-17 18 0,-8 35-16,-10 43 15,1 26-15,8 26 16,0 0-16,18-26 16,17-26-16,17-9 15,9-26-15,9-34 16,52-44-1,-18-8-15</inkml:trace>
  <inkml:trace contextRef="#ctx0" brushRef="#br0" timeOffset="172028.3">27267 17986 0,'0'0'0,"0"0"0,0 0 15,0 0-15,0 0 16,17 0-16,18-8 16,17-18-1,18-9-15,17-17 16,-1-8-16,-7 8 15,-1-9-15,-9-8 16,-8-9-16,-9 8 16,-17 10-16,-9 8 15,-18 17-15,1 9 16,-9 9 0,0 8-16,-9 1 15,-17 8-15,0 8 16,-17 18-16,0 18 15,-1 16-15,9 9 16,1 27-16,8 8 16,8-9-16,18-8 15,18-27 1,-1-8-16,9-9 16,35-25-16,8-27 15,-34 9-15</inkml:trace>
  <inkml:trace contextRef="#ctx0" brushRef="#br0" timeOffset="172418.99">28413 17493 0,'0'0'0,"0"0"15,0 0-15,0 0 16,0 0-16,0 0 15,18 0-15,-1 0 16,18 0 0,8 0-16,18 8 15,8-8-15,18 9 16,0-9-16,-9 0 16,-26 0-16,-17 0 15,-26 0-15,-1 0 16,-8 0-1</inkml:trace>
  <inkml:trace contextRef="#ctx0" brushRef="#br0" timeOffset="172631.34">28413 17831 0,'0'0'0,"0"0"0,0 0 16,0 0-16,18 0 15,25 0 1,9-9-16,44 0 16,17 1-16,-9-1 15,-9 0-15,-8-8 16,-9 0-16,18-18 16,-44 18-16</inkml:trace>
  <inkml:trace contextRef="#ctx0" brushRef="#br0" timeOffset="172911.66">28986 17198 0,'0'0'0,"0"0"0,0 0 15,0 0-15,0 18 16,-8 8-16,-10 34 16,-8 18-16,-26 43 15,-9 18-15,1-9 16,8-17-16,-1-18 16,19-17-1,8-26-15,17-18 16,18-25-16</inkml:trace>
  <inkml:trace contextRef="#ctx0" brushRef="#br0" timeOffset="173646.76">29638 17458 0,'0'0'0,"0"0"16,0 0-16,0 0 16,0 17-16,8 9 15,-16 18 1,-1 8-16,0 0 16,1-9-16,-1 0 15,0-17-15,9-8 16,0-1-16,0-8 15,0-1 1,0-8-16,0 0 16,0-8-16,18-18 15,8-9-15,0 0 16,8 1-16,1-1 16,0 18-16,0 8 15,-9 9-15,0 0 16,0 9-16,-9-1 15,-8 1 1,0 8-16,-1 1 16,-8-1-16,0 0 15,0-8-15,0 0 16,0-1-16,0 1 16,0-9-16,18-9 15,16-8-15,1-9 16,8-9-16,-8 18 15,-9 0 1,-17 8-16,0 9 16,-1 0-16,1 17 15,0 9-15,-1 9 16,-8 8-16,0-17 16,0 9-16,9-9 15,0-9-15</inkml:trace>
  <inkml:trace contextRef="#ctx0" brushRef="#br0" timeOffset="173862.03">30341 17796 0,'0'0'0,"0"0"0,0 0 0,0 17 16,0 1-1,0 8-15,-9 8 16,1 1-16,-10-9 16,-8 0-16,0-9 15,-9-8-15,27-9 16</inkml:trace>
  <inkml:trace contextRef="#ctx0" brushRef="#br0" timeOffset="174244.98">30688 17562 0,'0'0'0,"0"0"0,0 0 0,0 0 16,0 9-16,0 8 15,9 9 1,-9 9-16,0-1 15,0-8-15,0 0 16,0-8-16,0-10 16,0 1-16,0 0 15,0-9-15,9-9 16,17-26 0,17-8-16,1 8 15,-10 1-15,-8 16 16,-8 1-16,-1 17 15,1 0-15,-1 17 16,9 18-16,0 8 16,-9 1-16,1-1 15,-10-17 1,10 0-16,-1-9 16</inkml:trace>
  <inkml:trace contextRef="#ctx0" brushRef="#br0" timeOffset="174697.76">31331 17181 0,'0'0'0,"0"0"0,9 0 0,8 0 16,9 17-16,26 1 15,0 16-15,9 18 16,9 9-16,-10 26 16,1 25-16,-9 18 15,-26-17-15,-26 17 16,-26-1-16,-35-33 15,-43-10-15,52-51 16</inkml:trace>
  <inkml:trace contextRef="#ctx0" brushRef="#br1" timeOffset="180477.24">13208 16410 0,'0'0'0,"0"0"0,0 0 0,0 0 0,0 0 15,0 0 1,0 18-16,17 16 16,1 27-16,16 43 15,1 26-15,-9 8 16,-8 18-16,-1 0 15,-8-17-15,-1-18 16,-8-9-16,0-16 16,0-27-1,0-17-15,0-9 16,0-17-16,0 0 16,9-8-16,0-1 15,-1-8-15,1-1 16,8 9-16,1-8 15,-1 0-15,18-1 16,17 1 0,0-9-16,18-9 15,8 1-15,17-10 16,9 10-16,9-1 16,-8 1-16,7 8 15,10 0-15,-9 8 16,0 1-16,0-1 15,17 1-15,0 0 16,-8-9 0,17 0-16,0 0 15,-9 0-15,9 0 16,0 8-16,-9 1 16,9 8-16,0 1 15,0-1-15,9 0 16,-18-8-16,9 0 15,0-1 1,0-8-16,8 0 16,1-8-16,-9 8 15,0-9-15,-9 9 16,9 9-16,-9-9 16,0 0-16,1 8 15,-10-8-15,10 0 16,-19 0-1,10 0-15,8-8 16,-8-1-16,-9 0 16,8 9-16,1 0 15,-9 0-15,-9 0 16,9-8-16,0-1 16,0 0-16,-9 9 15,9 0 1,8 0-16,-8 0 15,-17 0-15,17 0 16,-1 0-16,1 9 16,-8 0-16,-1-1 15,17-8-15,-8 0 16,-17 0-16,8-8 16,9 8-16,0 0 15,0 0 1,-18 8-16,9-8 15,-8 0-15,-1 0 16,1 0-16,-9 0 16,17 0-16,-9-8 15,1 8 1,0 0-16,8 0 16,0 0-16,-9 0 15,1 0-15,-1 8 16,1 1-16,0-9 15,-1 0-15,1 9 16,-1-1 0,9 1-16,-8 0 15,8-1-15,-8 1 16,8 0-16,0-1 16,0 1-16,9 0 15,0-1-15,0 1 16,-9 0-16,18-1 15,-10 1-15,-7 0 16,16-1 0,10-8-16,-19 0 0,-7 0 15,8 0 1,17 0-16,-17 0 16,-9 9-16,26-9 15,9 17-15,-26 1 16,-9-10-16,9 10 15,9-10-15,-1 1 16,-17 0 0,9-9-16,9 8 15,-1-8-15,-8 0 16,9 9-16,-1 0 16,-8-9-16,9 8 15,8-8-15,-8 0 16,-1-8-16,-8 8 15,9 0-15,-1 0 16,-8 0 0,-9 0-16,18 8 15,0 1-15,-18-9 16,9 0-16,8 0 16,10 0-16,-19 0 15,1 0-15,9 0 16,-1 0-16,1 9 15,8-9-15,1 0 16,-1 8 0,-9 1-16,1-9 15,8 0-15,-8 0 16,-9 0-16,8 9 16,-8-9-16,9 8 15,-9-8-15,-1 9 16,1 0-1,-8-1-15,-19-8 16,-7 0-16,-19 0 16,-8 9-16,-17-9 15,-17 0-15,-10 0 16</inkml:trace>
  <inkml:trace contextRef="#ctx0" brushRef="#br1" timeOffset="182527.12">13364 16384 0,'0'0'0,"-8"0"15,-1 0-15,0 0 16,1 0-16,-1 0 15,0 0-15,1 0 16,-1 0-16,9 0 16,0 0-1,0 0-15,0 0 16,0 0-16,17 9 16,27 8-16,25-8 15,9 0-15,18-1 16,-1-8-16,18 0 15,9-8-15,17 8 16,17 0-16,-8 17 16,-18 0-16,9-8 15,17 0 1,-26-1-16,18-8 16,8 0-16,-17-8 15,26-1-15,0 0 16,-35 9-16,27 0 15,8 0-15,-35 0 16,26 0-16,1 9 16,-27 0-1,18 8-15,8-9 16,-17-8-16,8 0 16,1 0-16,0 0 15,8 9-15,0-9 16,-8 0-16,17 0 15,9 0-15,-18 0 16,-8-9 0,16 9-16,-7 0 15,-1 9-15,18-9 16,-9 0-16,0 9 16,0-18-16,8 9 15,1 0-15,-18 0 16,9 0-16,18 0 15,-10 0 1,10 0-16,-18 0 16,8 0-16,27 0 15,-17 0-15,-1-9 16,-17 9-16,17 0 16,9 0-16,-8 0 15,8 0-15,-26 0 16,8-8-16,27-1 15,0 1 1,0 8-16,-18 0 16,0-9-16,-8 9 15,8 0-15,18 0 16,-35 0-16,9-9 16,-1 9-16,10-8 15,8 8-15,-35 0 16,9-9-1,9 9-15,-18 0 16,9 0-16,-9 0 16,9 9-16,0-9 15,-26 0-15,18 0 16,8 0-16,-35 0 16,26 0-1,0 0-15,-25 8 16,8 10-16,0-1 15,0-9-15,-9 1 16,9 0-16,8 8 16,-16-8-16,8-1 15,-1 1-15,1 0 16,-17-1 0,8 1-16,9 0 15,-9-1-15,-8 1 16,0 0-16,8-1 15,0 1-15,-8-9 16,-1 9-16,10-9 16,-27 0-16,-9 0 15,9 8 1,9-8-16,0 9 16,-17-9-16,8 0 15,-9 0-15,-16 0 16,-1 9-16,-9-9 15,-8 8-15,0 1 16,-18-9-16,1 0 16,-10 0-1,-8 0-15,0 9 16,1-9-16,-10 0 16,-8 0-16,-1 0 15,1 0-15,0 0 16,-1 0-16,1 0 15,0 0-15,-1 8 16,1 1 0,0 0-16,-1 8 15,10 0-15,-1 9 16,1 9-16,-1 8 16,9 9-16,-9 9 15,1 8-15,8 9 16,0 17-16,-18-8 15,10 0-15,-9-1 16,-1 18-16,-8 17 16,-8 1-1,-1-10-15,-9 1 16,18-18-16,0-26 16,0-25-16,9-27 15,0 0-15</inkml:trace>
  <inkml:trace contextRef="#ctx0" brushRef="#br2" timeOffset="199707.77">23629 8209 0,'0'0'0,"0"0"0,0 0 0,0 0 0,0 0 16,0 0-16,0 0 16,0 0-16,17-9 15,0 9-15,18 0 16,0 0-16,-1-9 15,27 9-15,-9 0 16,-8 0 0,-18 0-16</inkml:trace>
  <inkml:trace contextRef="#ctx0" brushRef="#br2" timeOffset="200057.26">23663 8399 0,'0'0'0,"0"0"15,0 0-15,0 0 16,0 0-16,0 0 16,18-9-16,16 1 15,27-1-15,9 0 16,8 9-1,-26 18-15,-26-1 16</inkml:trace>
  <inkml:trace contextRef="#ctx0" brushRef="#br3" timeOffset="206025.04">24306 7975 0,'0'0'0,"0"0"15,0 0-15,0 0 16,0 0-16,9 0 15,8 0 1,0 0-16,18 0 16,0 0-16,8 8 15,1 1-15,8 8 16,-9 1-16,1 8 16,-18 0-16,0 0 15,0 0 1,-18 0-16,-8 0 15,-8 17-15,-18 9 16,-18-9-16,-8 0 16,0-8-16,17-9 15,1 0-15,16-17 16,1-1-16,-1 1 16,10 0-16,8-1 15,0-8 1,26 0-16,17 9 15,27 0-15,-1-9 16,1 0-16,-10 0 16,-16 0-16,-9 8 15,-9-8-15,-9 0 16,0 0-16,-8 0 16,0 9-16,-1 0 15,1-1 1</inkml:trace>
  <inkml:trace contextRef="#ctx0" brushRef="#br3" timeOffset="206558.94">25035 8737 0,'0'0'0,"0"0"0,0 0 15,0 0-15,0 0 16,0 0-16,0 0 16,9 0-16,0 0 15,8-9 1,0 1-16,9-18 16,0 0-16,9 0 15,0-18-15,-9 10 16,0-1-16,-9 9 15,-8 9-15,0-1 16,-1 10-16,1 8 16,-9 0-16,0 0 15,0 0 1,0 17-16,0 18 16,0-1-16,18 1 15,-1 0-15,0-9 16,1 0-16,-1-9 15,9 0-15,-17-17 16</inkml:trace>
  <inkml:trace contextRef="#ctx0" brushRef="#br3" timeOffset="206689.37">25435 8044 0,'0'0'0,"0"0"16,0 0-16,0 0 15,0 17-15,8-8 16</inkml:trace>
  <inkml:trace contextRef="#ctx0" brushRef="#br3" timeOffset="207644.19">26260 7923 0,'0'0'0,"0"0"16,0 0-16,0 0 15,0 0-15,0-9 16,-9 0-16,0 1 16,1-1-16,-18 0 15,0 1-15,-9 8 16,-9 0-16,1 0 16,0 8-1,8 10-15,0-1 16,0 9-16,1 9 15,16-1-15,1 1 16,17 0-16,17-1 16,1 10-16,8-18 15,17 8-15,18-8 16,-9-17 0,9 0-16,-18-1 15,-8-8-15,-9 0 16,-9 0-16,-8 0 15,0 0-15,-9 0 16,0 0-16,-9 0 16,-8 0-16,-9 0 15,-9 9-15,-9 8 16,1 18 0,0-1-16,-10 1 15,19 0-15,-1-1 16,18 1-16,-1 0 15,18-9-15,0 0 16,0 0-16,18 0 16,8 0-16,17-9 15,18 0 1,-9-8-16,0 0 16,0-9-16,-8 0 15,-27 0-15</inkml:trace>
  <inkml:trace contextRef="#ctx0" brushRef="#br3" timeOffset="208107.91">26494 8529 0,'0'0'0,"0"0"16,0 0-16,0 0 16,0 0-16,0 0 15,0 0-15,0 9 16,-9 8-16,1 0 16,-1 1-16,0 8 15,1-9-15,-1-8 16,0-1-16,9 1 15,0 0-15,0-9 16,0 0 0,0-9-16,9 0 15,8-8-15,1 0 16,-10-1-16,10 10 16,-9-1-16,-1 9 15,1 0-15,0 0 16,-9 9-1,8 8-15,1 0 16,0 1-16,-1 16 16,1 1-16,8 8 15,9 1-15,-8-27 16</inkml:trace>
  <inkml:trace contextRef="#ctx0" brushRef="#br3" timeOffset="208757.33">26833 8598 0,'0'0'0,"0"0"0,0 0 16,0 0-16,0 0 16,0 0-16,0 0 15,0 0-15,0 9 16,0 8-16,0 1 16,0-1-1,0-8-15,0-1 16,0 1-16,0 0 15,0-1-15,0-8 16,0 0-16,0 0 16,0-8-16,0-1 15,9-8-15,-1-1 16,1 1-16,0 8 16,-1 1-1,1-1-15,8 9 16,1 0-16,-10 9 15,1-1-15,0 1 16,-1 0-16,1-1 16,0 1-16,-9 0 15,0-9-15,0 8 16,0-8 0,8 0-16,-8-8 15,18-1-15,-1-8 16,9-1-16,0 1 15,-8 8-15,-10 9 16,1 0-16,0 0 16,-1 0-16,1 18 15,0-1 1,-1 0-16,10 18 16,-1 0-16,-8-27 15</inkml:trace>
  <inkml:trace contextRef="#ctx0" brushRef="#br3" timeOffset="209290.27">27276 8849 0,'0'0'0,"0"0"15,0 0-15,0 0 16,0 0-16,0 0 16,0 0-16,0 0 15,0-8-15,8-1 16,10 0-1,-1-16-15,9-1 16,9-9-16,0-8 16,8-1-16,0-16 15,1-1-15,-9 9 16,-9 0-16,-9 17 16,-8 9-16,-1 9 15,1 0 1,-9 0-16,0 8 15,0 0-15,0 1 16,0 8-16,0 0 16,0 0-16,-9 26 15,1 17-15,-10 9 16,1 8-16,17 10 16,0-1-16,17-8 15,9-1 1,0-8-16,-8-17 15</inkml:trace>
  <inkml:trace contextRef="#ctx0" brushRef="#br3" timeOffset="210723.01">28161 8044 0,'0'0'0,"0"0"15,0 0-15,9 0 16,8 0-16,10 0 16,7 0-16,1 17 15,8 1 1,1-1-16,-18 0 15,0 1-15,0 8 16,-17-9-16,-1 9 16,-16 9-16,-27 17 15,-8-1-15,-18 10 16,-9 0-16,1-9 16,17-9-16,8-8 15,10-9 1,16 0-16,1 0 15,17 0-15,0 0 16,17 0-16,18 0 16,34-18-16,18-8 15,-9-8-15,1-1 16,-19-17-16,-8 0 16,-8 0-1,-18 0-15,-9-9 16,-8 1-16,-18 8 15,1-9-15,-1 18 16,-26-1-16,0 10 16,-8 16-16,26 1 15</inkml:trace>
  <inkml:trace contextRef="#ctx0" brushRef="#br3" timeOffset="211209.65">28604 8746 0,'0'0'0,"0"0"0,0 0 15,0 0-15,0 0 16,0 0-16,0 0 16,0 0-16,0 0 15,0 0 1,9 0-16,8 0 16,1-9-16,16 0 15,1-17-15,9 0 16,-1 0-16,0-8 15,-8-1-15,-9 0 16,0 1-16,-17 16 16,0 1-16,-1 0 15,-8-1 1,0 1-16,0 17 16,-8 0-16,-1 0 15,-8 9-15,-1 8 16,1 18-16,0 8 15,17 18-15,17 8 16,9-8-16,17 8 16,-17-26-1</inkml:trace>
  <inkml:trace contextRef="#ctx0" brushRef="#br3" timeOffset="212472.8">29968 8624 0,'0'0'0,"0"0"16,0 0-16,0 0 15,0 0-15,0 0 16,0 0-16,17 0 16,0 0-16,9-8 15,9-1 1,17-17-16,0 0 16,9-17-16,0-18 15,0 0-15,-18 1 16,-17 8-16,0 0 15,-17 9-15,0 8 16,-9 9-16,-9 9 16,0 8-1,-8 9-15,-9 0 16,-9 17-16,0 27 16,1 16-16,-1 10 15,18-10-15,8 1 16,9-1-16,17-16 15,1-1-15,16-8 16,1-9 0,26 0-16,-18-18 15</inkml:trace>
  <inkml:trace contextRef="#ctx0" brushRef="#br3" timeOffset="212755.98">30732 8278 0,'0'0'0,"0"0"0,0 0 0,0 0 16,0 0-1,9 0-15,17 0 16,8 0-16,27-9 16,9 9-16,16 0 15,-7 9-15,-27 0 16,-18-9-16,-16 0 16</inkml:trace>
  <inkml:trace contextRef="#ctx0" brushRef="#br3" timeOffset="212940.7">30758 8529 0,'0'0'0,"0"0"0,0 0 16,0 0-16,17 0 15,18 0 1,17 9-16,18-9 15,8 8-15,-9 1 16,-34 0-16</inkml:trace>
  <inkml:trace contextRef="#ctx0" brushRef="#br3" timeOffset="213190.2">31123 8096 0,'0'0'0,"0"0"15,0 0-15,0 0 16,0 0 0,-9 17-16,-17 35 15,-18 18-15,1 25 16,-18 9-16,0-9 15,27 9-15,16 0 16,10-61-16</inkml:trace>
  <inkml:trace contextRef="#ctx0" brushRef="#br3" timeOffset="213905.43">31748 8416 0,'0'0'0,"0"0"0,0 0 16,0 0-1,0 0-15,0 0 16,0 9-16,0 8 16,-9 9-16,0 9 15,1-9-15,-10 0 16,10 0-16,-1-9 15,0-8-15,9 0 16,0-1 0,0-8-16,0 0 15,0-8-15,9-1 16,8-17-16,1 0 16,-1 9-16,1-1 15,-1 1-15,0 17 16,1 0-1,-1 0-15,-8 0 16,-1 9-16,1 8 16,0-8-16,-9-1 15,0 1-15,0 0 16,0-1-16,0 1 16,8-9-16,10 0 15,8-9-15,26-17 16,-9 9-1,1 0-15,-18-1 16,0 10-16,-17 8 16,-1 0-16,1 0 15,-9 17-15,0 0 16,-9 18-16,9 17 16,9 26-16,0 9 15,-1-53 1</inkml:trace>
  <inkml:trace contextRef="#ctx0" brushRef="#br3" timeOffset="214071.89">32460 8685 0,'0'0'0,"0"0"0,0 0 16,-9 17-16,1 18 15,-19 0-15,-7 25 16,-1 1-16,18-35 16</inkml:trace>
  <inkml:trace contextRef="#ctx0" brushRef="#br3" timeOffset="214442.91">32686 8512 0,'0'0'0,"0"0"15,0 17-15,0 0 16,0 9 0,0 9-16,0-9 15,0 0-15,0-17 16,0-1-16,0 1 15,0-9-15,0 0 16,17-9-16,0 1 16,9-10-16,9-8 15,-9 9-15,0 0 16,0 8 0,-8 0-16,8 9 15,-9 0-15,1 18 16,-1 16-16,0 18 15,18 26-15,-9 0 16,-17-35 0</inkml:trace>
  <inkml:trace contextRef="#ctx0" brushRef="#br3" timeOffset="-213338.35">24184 8165 0,'0'-8'0,"9"8"0,-9 0 15,9 0-15,-1 0 16,1 17-16,0 9 15,8 35-15,-8 25 16,-1 18 0,-16-9-16,-1 1 15,9-18-15,0-9 16,0-26-16,9-17 16,-1 0-16,1-9 15,8-8-15,1 0 16,17-1-16,8 1 15,18 8-15,17-8 16,9 0-16,26-1 16,26 1-1,0 0-15,8-9 16,18 8-16,9-8 16,8 9-16,-8 0 15,0-1-15,17 1 16,-9 8-16,9 1 15,-9-10 1,1 10-16,-1-1 16,9 0-16,-17 1 15,-1-1-15,1 0 16,8 1-16,1 8 16,-27 0-16,18 0 15,17-1 1,-26 1-16,9 0 15,-1-8-15,1-10 16,8 1-16,1 0 16,-10-1-16,1 1 15,0 0-15,8 8 16,9 0-16,9 1 16,-18-10-16,-17 10 15,17 8-15,18-18 16,0-8-16,8 9 15,-8 0 1,-18-1-16,-17-8 16,-8 0-16,-10 9 15,-25 0-15,-18-1 16,9 1-16,-17 0 16,-1-1-1,-43 1-15,-43-9 16,-9 0-16</inkml:trace>
  <inkml:trace contextRef="#ctx0" brushRef="#br3" timeOffset="-212225.23">24202 7767 0,'0'0'0,"0"0"16,0 0-16,8 0 16,1 0-16,8 0 15,9 0-15,18 0 16,17 9 0,25-18-16,10 9 15,26 0-15,25 0 16,9 0-16,27 0 15,-9 0-15,17-9 16,17 9-16,9-8 16,-17-1-16,26 0 15,-1 9 1,1 0-16,0 0 16,-9-8-16,17 8 15,-8 0-15,9 0 16,17 0-16,-18 0 15,0 8 1,1 10-16,-18-1 0,0 0 16,-8 1-1,-1-1-15,-8 0 16,-9 9-16,17 0 16,-8 0-16,0-9 15,-1 9-15,-16-8 16,-10-1-16,1 0 15,-9 1-15,-9-10 16,1 10 0,-10-10-16,1 1 15,-1 0-15,-8-1 16,-26-8-16,-17 0 16,-1 9-16,-16-9 15,-19 0-15,-8 9 16,-8-9-16,-18 0 15,0 0-15,-9 8 16,1-8 0,-10 0-16,1 9 15,0 0-15,-1-1 16,10 1-16,-1 8 16,0-8-16,1 8 15,17 9 1,25 35-16,-8 17 15,-25-9-15,-10 18 16,18 34-16,-18 9 16,-17 0-16,-9-18 15,1-8-15,-18 0 16,-9-17-16,9-27 16,8-8-16,-16-8 15,16-27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2T03:49:12.4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2562 4632 0,'0'0'0,"0"0"16,0 0-1,0 0-15,-9 0 16,0 8-16,1 1 16,-27 17-16,-26 17 15,-17 9-15,17-8 16,0-1-16,-8-8 16,-1-1-16,18-8 15,18 0-15,8-17 16,8-1-1,1 1-15,17 0 16,0-9-16,0 0 16,0 0-16,9 17 15,8 0-15,0 18 16,1 8-16,-1 9 16,-8 9-16,-1 8 15,-8-8 1,-8-18-16,-1 0 15,9 1-15,-17-1 16,8-8-16,0-9 16,1 0-16,-1 0 15,0 0-15,9 0 16,0 0-16,0 0 16,18 8-1,-1 1-15,9 0 16,9-9-16,-1 0 15,10-1-15,8-16 16,26 0-16,0-9 16,-43 0-16</inkml:trace>
  <inkml:trace contextRef="#ctx0" brushRef="#br0" timeOffset="719.18">2614 5134 0,'0'0'0,"0"0"0,0 0 15,0 0 1,0-9-16,26 1 16,9-1-16,-18 0 15,-8 1-15,8-1 16,0 0-16,1 1 15,-1-1-15,0 9 16,1 0-16,8 0 16,-9 9-16,1 8 15,-1 0 1,0 1-16,-8 8 16,0 8-16,-18 1 15,-8 8-15,-18 9 16,-8 0-16,-10-8 15,-7-1-15,8 9 16,-1-9 0,19 0-16,-1-8 15,18-9-15,-1 0 16,18-9-16,0 1 16,9-1-16,8 0 15,27 9-15,16-8 16,27-10-16,9 1 15,-18-18-15,-9-17 16,-8 0 0,-17 0-16,-18 0 15,-18 9-15,1-9 16,-26-9-16,-9 1 16,-18 8-16,-8 8 15,9 10-15,8 8 16,9 0-16,17 0 15,9 0 1,0 0-16</inkml:trace>
  <inkml:trace contextRef="#ctx0" brushRef="#br0" timeOffset="1026.26">3630 5524 0,'0'0'0,"0"0"0,0 0 16,0 0-16,-9 0 15,0 17 1,-17 18-16,0-1 15,0 18-15,0 0 16,9-8-16,0-10 16,-1-8-16,9-8 15,9-10-15,0 1 16,0 0-16</inkml:trace>
  <inkml:trace contextRef="#ctx0" brushRef="#br0" timeOffset="1177.96">3421 5550 0,'-8'0'0,"8"0"0,0 0 16,0 8-16,0 10 16,17 16-16,0 1 15,10 0-15,7 8 16,1-8 0,8 8-16,18 0 15,-26-25-15</inkml:trace>
  <inkml:trace contextRef="#ctx0" brushRef="#br0" timeOffset="1409.39">4021 5775 0,'0'0'0,"0"0"16,0 0-16,0 0 15,0 9-15,0 8 16,0 0-16,-9 18 16,0 8-1,-17 9-15,0 9 16,9-1-16,17-42 16</inkml:trace>
  <inkml:trace contextRef="#ctx0" brushRef="#br0" timeOffset="2009.22">4455 5056 0,'0'0'0,"0"-9"0,8 1 16,10-1-16,-1 0 16,1 1-16,8-1 15,0 9-15,0 0 16,-9 0-16,-8 9 15,-1 8-15,1 0 16,-9 18-16,-17 26 16,-27 8-1,-8 9-15,-9 0 16,1-9-16,-1 18 16,9-9-16,0-18 15,26-16-15,8-1 16,10 0-16,8-17 15,17 0 1,18 0-16,17-8 16,17-10-16,1 1 15,8-18-15,-9-8 16,-17 0-16,-8-9 16,-18 0-16,-9-9 15,-8 0-15,-18 1 16,-17-1-1,0 9-15,-9 9 16,1-1-16,-1 10 16,18 8-16,-1 0 15,18 0-15</inkml:trace>
  <inkml:trace contextRef="#ctx0" brushRef="#br0" timeOffset="2725.52">5158 5532 0,'0'0'0,"-9"0"15,1 0-15,-1 0 16,0 0-16,1 0 16,8 0-16,0 0 15,0 18-15,0 16 16,0 10 0,0-10-16,8-8 15,10 0-15,-1-8 16,1-10-16,-10 1 15,1-18-15,8 1 16,1-18-16,-1 0 16,9-9-16,-17 18 15,-1-1-15,1 18 16,0 0 0,-1 0-16,10 9 15,-1 26-15,1 25 16,-1 10-16,-8 25 15,-1 17-15,1-25 16,-18-26-16,1-18 16,-1-8-1,0-9-15,1-18 16,-1 1-16,0 0 16,-17-18-16,0-26 15,0-17-15,9-17 16,-1 0-16,27-18 15,17 9-15,-17 44 16</inkml:trace>
  <inkml:trace contextRef="#ctx0" brushRef="#br0" timeOffset="3195.79">5618 4995 0,'-8'-8'0,"-1"-1"15,-8 0-15,-1 9 16,10 0-16,8 0 16,0 0-16,0 0 15,0 0-15,17 0 16,9 0-16,9 0 15,-9-8 1,0 8-16,0 0 16,-9 0-16,1 0 15,-10 0-15,1 0 16,0 0-16,-1 0 16,1 0-16,8 17 15,1 0-15,-1 18 16,1 17-16,8 26 15,-9-9 1,0 1-16,9-1 16,0 0-16,0 9 15,-17-9-15,0-17 16,0-8-16,-9-1 16,-9-8-16,-9-1 15,-16 18-15,-36 0 16,27-26-16</inkml:trace>
  <inkml:trace contextRef="#ctx0" brushRef="#br0" timeOffset="7608.94">6574 5359 0,'0'0'0,"0"0"0,0 0 0,0 0 0,0 0 16,8 0-16,10 0 16,16 0-1,18 0-15,-8-8 16,8 8-16,0 8 15,-8 1-15,-18 0 16,-9-9-16</inkml:trace>
  <inkml:trace contextRef="#ctx0" brushRef="#br0" timeOffset="7859.66">6574 5567 0,'0'0'0,"-9"0"0,0 0 15,9 0 1,0 0-16,0 0 16,0 0-16,18 0 15,16-9-15,10 1 16,8 8-16,0 0 15,0 0-15,9 0 16,-9 8-16,-26-8 16</inkml:trace>
  <inkml:trace contextRef="#ctx0" brushRef="#br0" timeOffset="10395">8085 4632 0,'0'0'0,"0"0"0,0 0 16,0 0-16,0 0 15,0 0-15,0 0 16,0 0-16,-9 0 16,-8 17-16,-10 0 15,-16 18 1,0 0-16,-9 8 16,8-17-16,9 0 15,1-9-15,16-8 16,1 0-16,0-1 15,8 1-15,0 0 16,9-1-16,0-8 16,0 0-1,0 9-15,0 8 16,0 1-16,0-1 16,0 17-16,0 18 15,-9 18-15,1-1 16,-1-8-16,0-9 15,1-9-15,-1 0 16,0-17 0,1 0-16,8 0 15,0-9-15,0 1 16,0-1-16,0 0 16,8 9-16,10 0 15,16 9-15,10 0 16,8 8-16,9-8 15,0-9-15,-18 0 16,-8-18 0,-9 1-16,-9 0 15,1-1-15,8 10 16,-9-1-16</inkml:trace>
  <inkml:trace contextRef="#ctx0" brushRef="#br0" timeOffset="12644.54">8467 4944 0,'0'0'0,"0"-9"0,0 0 16,0 9-16,0 0 15,0 0 1,0 0-16,17 0 16,0 0-16,1 0 15,-1 9-15,-8 0 16,0-1-16,-1 9 15,1 1-15,-18-1 16,1 18-16,-19 17 16,-16 8-16,-9-8 15,-18 9 1,10-9-16,-1 0 16,9-9-16,0-8 15,17-1-15,9-8 16,9 9-16,-1-9 15,18 0-15,9 0 16,26 0-16,17-17 16,8-9-1,10-9-15,-1-17 16,1-9-16,-9-8 16,-18 0-16,1-9 15,-10 0-15,-34 0 16,-8 17-1,-18 1-15,-1 16 0,-7 10 16,-1 8 0,9 0-16,9 0 15,17 17-15,0 0 16,0-8-16</inkml:trace>
  <inkml:trace contextRef="#ctx0" brushRef="#br0" timeOffset="12872.44">8840 5446 0,'0'0'0,"0"0"0,0 0 15,0 0-15,0 0 16,0 17-1,0 18-15,0 17 16,0 0-16,0-9 16,9 0-16,-1-17 15</inkml:trace>
  <inkml:trace contextRef="#ctx0" brushRef="#br0" timeOffset="13181.81">9396 5619 0,'0'0'0,"0"0"15,0 0-15,0 0 16,0 0-16,0 0 16,0 17-16,9 1 15,-9 16-15,-9 1 16,0 0-16,-17-1 16,9-8-1,-1 0-15,18-17 16</inkml:trace>
  <inkml:trace contextRef="#ctx0" brushRef="#br0" timeOffset="13724.42">10082 5004 0,'0'0'0,"0"0"0,0 0 16,0 0-16,0 0 16,0 0-16,0 0 15,0 0-15,0 0 16,-9 9-16,-8 8 15,-27 35-15,-8 17 16,0 1-16,-9-1 16,9 0-16,18-8 15,-1-9 1,17 0-16,1-9 16,17 0-16,0-17 15,17 0-15,9 0 16,18-17-16,17 0 15,-1-18-15,1-8 16,-17-1-16,-1 1 16,-17 0-1,-17-1-15,0-8 16,-18 0-16,0-8 16,-26 8-16,1 0 15,-1 8-15,0 1 16,0 17-16,18 0 15,8 9-15,9-1 16</inkml:trace>
  <inkml:trace contextRef="#ctx0" brushRef="#br0" timeOffset="14141.39">10481 5515 0,'-8'0'0,"8"0"0,0 0 15,0 0 1,0 0-16,0 0 15,0 0-15,0 0 16,0 0-16,8 9 16,1-1-16,0 10 15,-1-1-15,-8 0 16,-8 18-16,-1-9 16,0 0-1,-8 0-15,8-9 16,1-8-16,-1 0 15,9-1-15,0 1 16,0 0-16,17-1 16,9 1-16,26 0 15,-26-1-15</inkml:trace>
  <inkml:trace contextRef="#ctx0" brushRef="#br0" timeOffset="14741.4">10750 4658 0,'0'0'0,"0"0"0,0 0 15,0 0-15,0 0 16,0 0 0,0 0-16,0 0 15,18 0-15,-1 0 16,18 0-16,0 0 15,-1 8-15,1-8 16,-9 0-16,0 0 16,-8 0-16,-10 0 15,1 0-15,0 0 16,-1 9 0,1 0-16,8 8 15,1 9-15,-1 9 16,1-1-16,-1 18 15,0 0-15,1 17 16,-1 1-16,0 8 16,9-9-16,-8 0 15,-1-8 1,-8-18-16,0-17 16,-1 0-16,1-8 15,-9-1-15,-9 0 16,1 0-16,-10 9 15,-8-8-15,-26 16 16,0 27-16,26-18 16</inkml:trace>
  <inkml:trace contextRef="#ctx0" brushRef="#br0" timeOffset="16524.95">12010 5169 0,'0'0'0,"0"0"0,0 0 0,0 0 15,0 0 1,0 0-16,0 0 15,17 0-15,18 0 16,17 0-16,9 0 16,-1 8-16,1-8 15,-17 9-15,-27-9 16</inkml:trace>
  <inkml:trace contextRef="#ctx0" brushRef="#br0" timeOffset="16712.68">12070 5515 0,'0'0'0,"0"0"16,0 0-16,0 0 0,0 0 16,0 0-1,18 0-15,8-9 16,35 1-16,8 8 15,1 0-15,-36 0 16</inkml:trace>
  <inkml:trace contextRef="#ctx0" brushRef="#br0" timeOffset="32528.21">13408 4727 0,'0'0'0,"0"0"0,0 0 0,0 0 16,0 0-16,0 0 16</inkml:trace>
  <inkml:trace contextRef="#ctx0" brushRef="#br0" timeOffset="33022.44">13460 4675 0,'0'0'0,"0"0"0,0 0 15,0 0 1,0 0-16,0 0 16,0 0-16,0-9 15,0 9-15,0 0 16,0 0-16,0 0 16,9 0-16,8 0 15,0 0-15,18 18 16,0 8-1,8 8-15,-17 1 16,0 0-16,-17-1 16,0 1-16,-18 8 15,-17 9-15,-26 9 16,-9 17-16,-17 0 16,8 0-16,1-9 15,17-8 1,0-18-16,17 0 15,9 0-15,17 1 16,9-18-16,18 0 16,8 0-16,26 0 15,17-18-15,9-25 16,1-9-16,-27 0 16,-9 0-16,-17-9 15,-17 1 1,-9-18-16,-26-9 15,-9 1-15,0 25 16,1 18-16,7 17 16,10 0-16,0 0 15,17 8-15,0 10 16</inkml:trace>
  <inkml:trace contextRef="#ctx0" brushRef="#br0" timeOffset="33179.48">13972 5420 0,'0'0'0,"0"0"0,0 0 0,0 17 15,0 0-15,-9 1 16,1-1 0,-1 18-16,18 17 15,-1-9-15</inkml:trace>
  <inkml:trace contextRef="#ctx0" brushRef="#br0" timeOffset="33759.89">14511 4918 0,'0'0'0,"0"0"15,0 0-15,8 0 16,10 0-16,-1 0 15,0 17 1,9 0-16,0 9 16,-8 0-16,-9 9 15,-1-1-15,-16 18 16,-19 9-16,-16 0 16,0-1-16,-9 1 15,-1 0-15,1-18 16,18 0-1,8 0-15,8-17 0,18 9 16,0-9 0,18-9-16,16 9 15,18-8-15,18-10 16,-1-16-16,1-18 16,-9 0-16,-9 0 15,-26 0 1,-9 0-16,-8 0 15,-18 0-15,0-9 16,-17 0-16,-8 18 16,-1 0-16,26 17 15,1 0-15,8 9 16</inkml:trace>
  <inkml:trace contextRef="#ctx0" brushRef="#br0" timeOffset="34088.71">14988 5515 0,'0'0'0,"0"0"0,0 0 16,0 0-16,0 0 16,0 0-16,9 9 15,0-1 1,-1 1-16,1 0 15,0-1-15,-9 10 16,-9-1-16,0 9 16,1 0-16,-1 0 15,0-9-15,0-8 16,9 0-16,0-1 16,0 1-16,0 0 15,9-1 1,9 1-16,-1 0 15,18 8-15,-18-8 16</inkml:trace>
  <inkml:trace contextRef="#ctx0" brushRef="#br0" timeOffset="34307.08">15492 5532 0,'-9'0'0,"0"0"0,1 0 16,-1 0-16,9 0 15,0 0-15,0 0 16,0 0 0,17 0-16,27 0 15,25 0-15,-25 0 16</inkml:trace>
  <inkml:trace contextRef="#ctx0" brushRef="#br0" timeOffset="34891.87">16048 4978 0,'0'-9'0,"0"9"0,0 0 16,8 0-16,10 0 15,16 0-15,10 0 16,8 18-1,9-1-15,-1 9 16,-16 0-16,-1-9 16,-17 9-16,-8-8 15,-10 8-15,1 8 16,-18 1-16,-17 17 16,-17 9-16,0-1 15,-1-16-15,9-1 16,1 0-1,8-8-15,8-1 16,10-8-16,8 0 16,17 0-16,0 0 15,18-17-15,17 0 16,0-18-16,0-17 16,9 9-1,-17-1-15,-18-8 0,-9 0 16,-8 0-1,-18 0-15,0-8 0,-8 16 16,-9 1 0,0 0-16,8 17 15,10 0-15,8 0 16,0 0-16</inkml:trace>
  <inkml:trace contextRef="#ctx0" brushRef="#br0" timeOffset="35220.76">16803 5506 0,'0'0'0,"0"0"16,0 0-16,0 0 16,0 0-16,17 0 15,1 0 1,-1 0-16,1 9 15,-10 0-15,1-9 16,0 8-16,-9 1 16,0 8-16,-9 1 15,0-1-15,1 0 16,-1 9-16,0-8 16,0-1-1,9-8-15,0-1 16,0 1-16,9 0 15,17-1-15,-8 1 16</inkml:trace>
  <inkml:trace contextRef="#ctx0" brushRef="#br0" timeOffset="35874.69">17394 5030 0,'0'0'0,"0"0"0,0 0 16,0 0-16,17 0 16,0 0-16,18 0 15,0 0-15,17 17 16,-9 1-1,1-1-15,-18 0 16,-18 1-16,1 8 16,-18 8-16,-8 10 0,-9 8 15,-17 0 1,-1 8-16,9-8 16,1-9-16,16-8 15,1-9-15,0 0 16,17 0-16,0-9 15,8 1 1,10-1-16,16 0 0,19-8 16,-1-9-1,8-9-15,-16 1 16,-9-1-16,-9 0 16,-18 1-16,1-10 15,-9 1-15,-9-9 16,-8 0-16,-9 9 15,0-1 1,8 1-16,1 8 16,0 9-16,17 0 15,0 0-15</inkml:trace>
  <inkml:trace contextRef="#ctx0" brushRef="#br0" timeOffset="36054.28">18175 5532 0,'0'0'0,"0"0"0,0 9 15,0 8-15,-9 18 16,1 0-16,-1 8 16,18 9-16,-1-26 15</inkml:trace>
  <inkml:trace contextRef="#ctx0" brushRef="#br0" timeOffset="44137.3">18740 5368 0,'0'0'0,"-9"-9"0,9 9 0,-9-8 16,1-1-1,8 9-15,0 0 16,0 0-16,0 0 16,0 0-16,0 0 15,8 0-15,18 0 16,18 0-16,-1 0 15,0 0-15,1-9 16,-1 9-16,1 0 16,-10 9-1,-7 8-15,-10-8 16</inkml:trace>
  <inkml:trace contextRef="#ctx0" brushRef="#br0" timeOffset="44387.23">18714 5515 0,'-9'0'0,"0"0"0,9 0 16,0 0-16,0 0 15,0 0-15,0 0 16,18 0-16,16-9 15,10 1-15,16 8 16,10 0-16,17 0 16,0 0-1,-53 8-15</inkml:trace>
  <inkml:trace contextRef="#ctx0" brushRef="#br0" timeOffset="46372.07">19434 5073 0,'0'0'0,"0"0"0,0 0 16,0 0-16,0 0 15,0 0-15,0 0 16,0 0-16,0 0 16,18 0-1,-1 0-15,18 18 16,8-1-16,18 0 15,0 9-15,0 0 16,-18 0-16,-17-8 16,0-1-16,-9 0 15,-8 1-15,0-1 16,-18 9 0,-17 9-16,-17 8 15,-9 0-15,-1-8 16,1-9-16,9 0 15,8 0-15,18-18 16,-1 1 0,1 0-16,17-1 0,0 1 15,0 0 1,9-1-16,8 1 16,0 0-16,18-1 15,9 1-15,-1 0 16,0-1-16,-8-8 15,-9 0-15,0 0 16,9 0-16,17-8 16,-17 8-16</inkml:trace>
  <inkml:trace contextRef="#ctx0" brushRef="#br0" timeOffset="46952.68">20233 5948 0,'0'0'0,"0"-9"16,0 9-16,0 0 15,0 0-15,0 0 16,0 0-16,0 0 15,0 0 1,0 0-16,0 0 16,9-8-16,8-1 15,9-17-15,9-8 16,0-18-16,-1 0 16,-7 8-16,-1-8 15,0 18-15,-18-1 16,1 18-1,0-1-15,-1 18 16,-8 0-16,0 0 16,0 9-16,0 17 15,9 9-15,0 8 16,-1-8-16,10 8 16,-10-17-16,10 0 15,-9-17 1,-1 8-16,1-8 15</inkml:trace>
  <inkml:trace contextRef="#ctx0" brushRef="#br0" timeOffset="47091.15">20502 5169 0,'0'0'0,"0"0"16,0 0-16,0 0 15,0 0 1,0 0-16,0 0 15,0 0-15,9 0 16</inkml:trace>
  <inkml:trace contextRef="#ctx0" brushRef="#br0" timeOffset="48088.84">21492 5143 0,'0'0'0,"0"0"0,0 0 16,0 0-16,0-9 15,0 0-15,0 1 16,0-1 0,0 0-16,-8-8 15,-1 0-15,0-1 16,1 1-16,-18 0 16,-1 8-16,-7 0 15,-10 9-15,1 0 16,8 0-1,0 18-15,1-1 0,-1 0 16,18 9 0,-1 9-16,1 0 15,17 8-15,0-8 16,9-9-16,8 0 16,0 0-16,18 0 15,0-18-15,8 1 16,-8 0-16,-9-9 15,0 0-15,-9 0 16,-8 0 0,0 0-16,-1 0 15,1 0-15,-9 0 16,0 0-16,0 0 16,-9 0-16,1 0 15,-18 8-15,0 10 16,-9-1-1,0 9-15,0 8 16,1 1-16,-1 17 16,18 0-16,-1-9 15,18 1-15,0-10 16,0-8-16,9 0 16,8 0-16,1 0 15,16 0 1,18-8-16,9-10 15,43 10-15,-34-1 16</inkml:trace>
  <inkml:trace contextRef="#ctx0" brushRef="#br0" timeOffset="49990.09">21883 5567 0,'0'0'0,"0"0"16,0 0-16,0 0 16,0 0-16,-9 0 15,1 17-15,-1 9 16,9 9-16,0 17 15,0 17 1,0 1-16,9-18 16,-1-26-16</inkml:trace>
  <inkml:trace contextRef="#ctx0" brushRef="#br0" timeOffset="51086.91">22283 5576 0,'-9'0'0,"0"0"0,0 0 16,1 0-16,8 0 15,0 0-15,0 0 16,0 0-16,0 0 15,8 8-15,10 10 16,-1-1-16,1 0 16,-10 1-16,1-10 15,0 10 1,-1-1-16,1 0 16,-9 1-16,-9-1 15,1 0-15,-1 1 16,-17-1-16,0 0 15,0 9-15,8-8 16,1-10 0,8 1-16,1 0 15,8-1-15,0-8 16,0 0-16,17 9 16,0 0-16,18-1 15,0-8-15,0 0 16,25 0-16,-16 9 15</inkml:trace>
  <inkml:trace contextRef="#ctx0" brushRef="#br0" timeOffset="51886.74">22743 5567 0,'0'0'0,"0"0"0,-9 0 15,-8 0-15,-1 0 16,1 0-16,8 0 16,1 0-1,8 0-15,0 0 16,0 0-16,0 0 15,17 0-15,9 0 16,9 0-16,-9 9 16,0-1-16,0 1 15,-17 8-15,-1 1 16,1-1 0,-18 0-16,1 1 15,-1 8-15,-8 0 16,-1 0-16,1-9 15,8-8-15,9-1 16,0 1-16,0 8 16,9 1-16,8-1 15,1 0-15,-1 1 16,0 8 0,-8-18-16,0 1 15,-1-1-15,-8 1 16,0 0-16,-8-1 15,-1 1-15,-17 0 16,-9-1-16,0-8 16,9 0-16,26 0 15</inkml:trace>
  <inkml:trace contextRef="#ctx0" brushRef="#br0" timeOffset="52602.01">23533 5073 0,'0'0'0,"0"0"15,0 0 1,9 0-16,8 0 16,0 0-16,18 0 15,0 9-15,-9 8 16,9 1-16,-9 8 16,0 8-16,-9 1 15,-8 0-15,-18-1 16,-8 18-16,-27 9 15,-8-1-15,-26 18 16,0-8 0,8-10-16,10 1 15,8-18-15,8 1 16,18-18-16,9 0 16,17 0-16,0-9 15,8 0-15,18 9 16,18-9-16,17-8 15,8 0 1,9-18-16,0 0 16,-17-17-16,-17 1 15,-10-1-15,-16-18 16,-10 1-16,-16 0 16,-10-1-16,-16 10 15,-10-1-15,-8 18 16,0-1-1,17 18-15,1 9 16,16-9-16</inkml:trace>
  <inkml:trace contextRef="#ctx0" brushRef="#br0" timeOffset="53253.73">24132 5775 0,'0'-9'0,"-9"1"16,1-1-16,-1 0 15,0 1-15,9-1 16,0 0-16,0 9 16,0 0-16,0 0 15,0 0-15,18 0 16,-1 9 0,1 0-16,8-1 15,-18 1-15,1 8 16,0 1-16,-18-1 15,0 0-15,-8 9 16,0 0-16,-1 0 16,1 0-1,8-9-15,9 1 16,0-1-16,0 0 16,17 1-16,1 8 15,-9-9-15,-1-8 16,1 8-16,0 0 15,-9 1 1,-9-1-16,-17 0 16,-18 9-16,-16 0 15,34-17-15</inkml:trace>
  <inkml:trace contextRef="#ctx0" brushRef="#br1" timeOffset="56087.88">25869 5931 0,'0'0'0,"0"0"0,0 0 0,0 0 16,0 0-16,0 0 15,0 0 1,17 0-16,1-9 16,8 1-16,34-27 15,1-17-15,9-26 16,-9 0-16,-9 0 16,-9-17-16,-8 8 15,-9 27-15,-17 16 16,-1 10-1,-8 16-15,-8 1 16,-1 17-16,-9 9 16,-25 34-16,0 18 15,-1 17-15,9 17 16,18 0-16,17-8 16,17-9-1,10-18-15,16-8 16,9-9-16,35-17 15,-26-17-15</inkml:trace>
  <inkml:trace contextRef="#ctx0" brushRef="#br1" timeOffset="56326.33">26755 5489 0,'0'0'0,"0"0"0,0 0 0,0 0 16,0 0 0,17 0-16,0 0 15,18 0-15,9 9 16,16-1-16,-8 1 15</inkml:trace>
  <inkml:trace contextRef="#ctx0" brushRef="#br1" timeOffset="56522.37">26746 5766 0,'0'0'0,"0"0"0,0 0 16,0 0 0,17 0-16,1 0 15,34 0-15,43 18 16,-34-1-16</inkml:trace>
  <inkml:trace contextRef="#ctx0" brushRef="#br1" timeOffset="57102.63">27389 5472 0,'0'-9'0,"0"0"16,0 1-16,0-1 16,8 1-16,10-1 15,-1 0-15,18 1 16,-1-10-16,19 1 15,-10 17 1,0 0-16,1 9 16,-1 8-16,-17 0 15,-17 1-15,0-1 16,-18 0-16,0 18 16,-17-1-16,0 1 15,-9 0-15,9-9 16,9 0-16,0 0 15,-1 0 1,18-9-16,0 0 16,18 18-16,8 0 15,8-9-15,-7 0 16,-1 0-16,-18-18 16,1 1-1,0 0-15,-27 8 0,-25 0 16,-44 0-1,-35 9-15,-34-8 16,-226-1-16</inkml:trace>
  <inkml:trace contextRef="#ctx0" brushRef="#br1" timeOffset="73366.2">28821 4944 0,'0'0'0,"0"0"15,-8 0 1,-1 17-16,-26 43 16,-8 62-16,-18 60 15,9 34-15,26-8 16,17 0-16,27-18 15,8-34-15,8-35 16,36-17-16,17-17 16,-44-61-16</inkml:trace>
  <inkml:trace contextRef="#ctx0" brushRef="#br1" timeOffset="73936.92">29160 5506 0,'0'0'0,"0"0"0,0 0 16,0 0-16,0 0 15,0 0-15,0 0 16,0 18-16,0-1 15,0 18 1,0-1-16,0-8 16,0 0-16,0-17 15,0 0-15,0-9 16,0-9-16,17-8 16,1-18-16,25-17 15,9 0-15,0 0 16,-8 18-16,-18 16 15,0 1 1,0 17-16,-9 0 16,1 17-16,-10 1 15,1 16-15,0 9 16,-1 9-16,1-8 16,0-18-16,0 8 15,-1-16 1</inkml:trace>
  <inkml:trace contextRef="#ctx0" brushRef="#br1" timeOffset="74190.38">29829 5325 0,'0'0'0,"0"0"0,0 0 15,0 0-15,0 0 16,0 0-16,17 0 16,0 0-16,18 0 15,26 17 1,-26 0-16</inkml:trace>
  <inkml:trace contextRef="#ctx0" brushRef="#br1" timeOffset="74401.73">29863 5550 0,'0'0'0,"0"0"0,0 0 0,0 0 16,0 0-16,9 0 16,9 0-1,16 0-15,10 0 16,25 8-16,-17-8 16</inkml:trace>
  <inkml:trace contextRef="#ctx0" brushRef="#br1" timeOffset="74701.35">30523 5195 0,'0'0'0,"0"0"16,0 0-16,0 0 16,0 17-16,0 9 15,9 26-15,0 17 16,-18 44-16,9-44 15</inkml:trace>
  <inkml:trace contextRef="#ctx0" brushRef="#br1" timeOffset="75435.82">29481 6017 0,'-8'0'0,"-1"0"0,0 0 16,1 18-16,-10 16 15,-8 18 1,9 0-16,-1 0 15,10-8-15,-1-1 16,9-17-16,0-17 16,0-1-16,0-8 15,0-8-15,0-1 16,17-17-16,1-17 16,-1-1-1,1 10-15,-1 8 16,0 8-16,-8 10 15,0 8-15,8 0 16,0 17-16,1 0 16,-1 18-1,-8-9-15,0 0 0,-1-9 16,1-8 0,-9 0-16,0-9 15,9 0-15,8-9 16,18-17-16,-9 0 15,0 0-15,0 9 16,-9-1-16,-8 18 16,0 0-16,-1 0 15,1 18-15,0 8 16,-9 8 0,8 10-16,10-10 15,8-8-15,-9-8 16</inkml:trace>
  <inkml:trace contextRef="#ctx0" brushRef="#br1" timeOffset="75682.52">29942 6243 0,'0'0'0,"0"0"15,0 0-15,0 0 16,17 0-16,9 0 16,9 0-16,17-9 15,17 9-15,-25 9 16</inkml:trace>
  <inkml:trace contextRef="#ctx0" brushRef="#br1" timeOffset="75921.1">30063 6416 0,'0'0'0,"0"0"0,0 0 16,0 0-16,0 0 15,0 0-15,18 0 16,25-9-16,26 9 16,1 0-16,-35 0 15</inkml:trace>
  <inkml:trace contextRef="#ctx0" brushRef="#br1" timeOffset="77019.36">30549 6052 0,'0'0'0,"0"0"16,0 0-16,0 0 15,18 0-15,-1 0 16,1 17-16,16 1 15,1 8-15,-9 8 16,-17 1-16,-1 0 16,-16-1-1,-1 1-15,0 0 16,-8-9-16,0 0 16,-1-9-16,10-9 15,-1 1-15,9 0 16,0-1-16,0 1 15,9 0-15,8-1 16,18 1 0,26 0-16,17-1 15,35-8-15,-1 0 16,-59 0-16</inkml:trace>
  <inkml:trace contextRef="#ctx0" brushRef="#br1" timeOffset="77383.31">31305 5099 0,'0'0'0,"0"0"0,0 0 0,0 0 15,0 0-15,0 0 16,9 18-16,17 25 16,17 35-1,35 35-15,9 25 16,-9 27-16,-8-18 15,-27 9-15,-25 0 16,-18 0-16,-35 8 16,-26-8-16,-17-9 15,-113 182-15</inkml:trace>
  <inkml:trace contextRef="#ctx0" brushRef="#br1" timeOffset="94511.41">18583 6537 0,'0'0'0,"0"0"0,0 0 0,0 0 15,18 0-15,-1 0 16,9 0 0,9 0-16,8 0 15,18 9-15,-18-1 16</inkml:trace>
  <inkml:trace contextRef="#ctx0" brushRef="#br1" timeOffset="94697.38">18644 6806 0,'0'0'0,"0"0"15,0 0-15,0 0 16,0 0-16,0 0 16,17 0-16,18 0 15,26 0-15,26 8 16,-35 1-16</inkml:trace>
  <inkml:trace contextRef="#ctx0" brushRef="#br1" timeOffset="95214.5">19599 6398 0,'0'0'0,"0"0"16,0 0-16,0 0 16,0 0-16,9 0 15,8 9 1,1 0-16,25 8 15,1 0-15,-1 1 16,-8-1-16,-9 9 16,0 0-16,-18 0 15,-16 9 1,-10-1-16,-16 18 0,-10-8 16,-8-1-1,0-8-15,9-9 16,8 0-16,18-18 15,-1 1-15,1-1 16,17 1-16,0-9 16,0 9-16,17-1 15,27 10-15,25-10 16,9 1-16,-17-9 16,-9 9-1,-9-9-15,-16 0 16,-1 0-16,-9 0 15,0 0-15,-8 0 16</inkml:trace>
  <inkml:trace contextRef="#ctx0" brushRef="#br1" timeOffset="95680.86">20294 7247 0,'0'0'0,"0"0"16,0 0-16,0 0 15,0 0-15,0 0 16,0 0-16,0 0 15,0 0-15,0 0 16,9-8-16,8-1 16,18-17-1,8-9-15,1-17 16,-1 9-16,-8 8 16,-9 1-16,0 16 15,-17 1-15,-1 0 16,1 8-1,0 9-15,-9 0 0,0 0 16,0 0 0,0 17-16,0 18 15,8 8-15,1 1 16,8-1-16,1-17 16,-10 0-16,18-9 15,0-8-15</inkml:trace>
  <inkml:trace contextRef="#ctx0" brushRef="#br1" timeOffset="95821.17">20719 6485 0,'0'0'0,"0"0"16,0 0-16,0 0 15,18 9-15,17 8 16,-9-8-1</inkml:trace>
  <inkml:trace contextRef="#ctx0" brushRef="#br1" timeOffset="96802.11">21727 6606 0,'0'-8'0,"0"8"0,0 0 0,0 0 16,-9 0-16,9 0 16,0 0-1,0 0-15,-9 0 16,9 0-16,0 0 15,0 0-15,0 0 16,0 0-16,0 0 16,0 0-16,0 0 15,0 0 1,0 0-16,0 0 16,0 0-16,9 0 15,0 0-15,8 8 16,1 1-16,-1 0 15,-8-1-15,-1 1 16,1 0 0,0-1-16,-9 10 0,-9-1 15,-17 9-15,-18 9 16,-16-1 0,-1 10-16,0 7 15,0-7-15,9-1 16,9 0-16,8-17 15,0 0-15,18 0 16,0 0-16,17 0 16,0-8-1,8-1-15,10 9 16,16-9-16,18-8 16,1 0-16,7-1 15,1-16-15,-17-1 16,-10-8-16,-8-9 15,-8-9 1,-10 0-16,-16 1 16,-10-1-16,-25 0 15,-9 18-15,-9 8 16,9 9-16,0 18 16,8-1-16,18 18 15,26-18-15</inkml:trace>
  <inkml:trace contextRef="#ctx0" brushRef="#br1" timeOffset="97498.73">21900 7152 0,'0'-9'0,"0"1"16,0-1-16,0 9 15,0-9-15,0 1 16,9-1-16,8 0 16,1 1-16,17 8 15,-9 0-15,8 0 16,-8 8-16,0 1 16,-8 0-1,-9-1-15,-1 1 16,-8 0-16,-8 8 15,-1 0-15,0 1 16,0-10-16,1 1 16,8 8-16,0 1 15,0-1-15,8 0 16,1-8 0,0 0-16,0-1 15,-1 1-15,1 0 16,-9-1-16,-9 1 15,-26 8-15,-17 0 16,-34 18-16,-27 0 16,43-18-16</inkml:trace>
  <inkml:trace contextRef="#ctx0" brushRef="#br1" timeOffset="100099.29">19538 6295 0,'-8'-9'0,"-1"9"0,0 0 15,1 0-15,-1 0 16,0 9-16,1 8 16,-1 44-16,-17 51 15,0 18 1,-9 17-16,9 9 15,9-35-15,-9-8 16,8-26-16,1-27 16,17-16-16,0-19 15,0 1-15,0 0 16,17-8-16,9-10 16,18 10-16,25-1 15,44 0 1,43 9-16,18 0 15,43-8-15,44-10 16,8-25-16,-9-9 16,-8-9-16,0 18 15,9 0-15,-27 17 16,-26 8 0,-8 18-16,-9 0 15,-34 0-15,-18-17 16,-35 0-16,-17-1 15,-18-16-15,-17-1 16,-8-8-16,-10-9 16,1-18-16,0-8 15,-9-25 1,9-36-16,-9 0 16,0 18-16,-18 17 15,1-8-15,0 8 16,-9 17-16,-9 18 15,0 8-15,9 18 16,0-1-16,-8 1 16,-1 8-16,9 1 15,-9-1 1,1 0-16,-1 1 16,0-1-16,-8 0 15,-18-8-15,-17 8 16,-35-8-16,-34 0 15,-44-1-15,-44 10 16,-34-1-16,-35-8 16,9 8-1,-18-17-15,-8 0 16,0-8-16,0 8 16,17 8-16,26 10 15,26 16-15,44 10 16,34 8-1,27 8-15,69-16 16</inkml:trace>
  <inkml:trace contextRef="#ctx0" brushRef="#br1" timeOffset="107930.08">2154 7594 0,'0'0'0,"0"-9"0,0 0 16,0 1-16,0-1 15,-9 0-15,9-8 16,-35 8-16,0 9 16,-8 9-16,-26 8 15,8 18 1,9 0-16,8 17 15,1 0-15,8 0 16,18 8-16,17-17 16,0 1-16,17-1 15,18-17-15,-9 0 16,26-17-16,0-1 16,18-16-16,-18-18 15,-26 8 1</inkml:trace>
  <inkml:trace contextRef="#ctx0" brushRef="#br1" timeOffset="108428.3">2544 7247 0,'0'0'0,"0"0"16,0 0-16,-8 0 15,-1 0-15,0 0 16,1 18-16,-10 8 16,-8 43-16,-17 26 15,8 9 1,0 0-16,1-9 0,16-8 16,1-35-1,-1-18-15,10-8 16,-1-8-16,0-10 15,9 1-15,0-9 16,0 0-16,0-9 16,0-8-16,18-9 15,-1 0 1,9-9-16,9 1 16,0-1-16,8 1 15,-8 16-15,0 1 16,-9 17-16,0 0 15,0 17 1,-9 1-16,0 16 16,1 18-16,-10-9 15,1 1-15,0-18 16,0 0-16,-1-18 16,36 18-16,-10-8 15</inkml:trace>
  <inkml:trace contextRef="#ctx0" brushRef="#br1" timeOffset="108861.88">2926 7819 0,'0'0'0,"-8"0"0,8 0 16,0 0-16,0 9 15,0-1-15,8 1 16,10-1-16,-1 1 16,18-18-16,0 1 15,-1-1-15,-8 1 16,0-10-16,-8 1 15,-9 0 1,-1-1-16,-8 1 16,-8 0-16,-1 8 15,-9 9-15,-8 0 16,0 0-16,-8 17 16,-1 18-16,9 17 15,8 8-15,18-16 16,0-1-1,18 0-15,-1-17 16,35 0-16,26 0 16,-25-8-16</inkml:trace>
  <inkml:trace contextRef="#ctx0" brushRef="#br1" timeOffset="109161.71">3760 7767 0,'0'0'0,"-9"0"0,1-9 15,-10 1-15,1-1 16,-9 0-16,0 9 16,-9 0-1,0 0-15,1 18 16,-1-1-16,0 18 15,0-1-15,18 9 16,0 1-16,17-18 16,0 0-16,8 0 15,1-9-15,8-8 16,1-1-16,43 10 16,-18-10-1</inkml:trace>
  <inkml:trace contextRef="#ctx0" brushRef="#br1" timeOffset="109482.93">3977 7317 0,'0'0'0,"0"0"0,0 0 15,0 0-15,0 0 16,0 0-16,0 0 16,-9 34-16,1 35 15,-1 35 1,-8 35-16,-1 0 16,1-36-16,8-16 15,9-18-15,0-17 16,0-17-16,0-9 15,0-17-15,9-1 16,-9-8-16,0 0 16</inkml:trace>
  <inkml:trace contextRef="#ctx0" brushRef="#br1" timeOffset="109778.95">4316 7680 0,'0'0'0,"0"0"16,0 0-16,0 0 0,0 0 15,0 0-15,0 0 16,0 0-16,-9 0 16,-8 0-1,-27 18-15,-16-1 16,7 9-16,1-9 16,18 1-16,-1-1 15,18 0-15,-1 1 16,18-1-16,0 0 15,0 0-15,26 9 16,9 0 0,0 0-16,8-17 15,-8 0-15,17-1 16,-9-8-16,-17 9 16</inkml:trace>
  <inkml:trace contextRef="#ctx0" brushRef="#br1" timeOffset="109945.89">4924 7533 0,'0'0'0,"0"0"16,0 0-16,8 9 0,1-1 15,0 1-15,8 8 16,0 1-1</inkml:trace>
  <inkml:trace contextRef="#ctx0" brushRef="#br1" timeOffset="110082.52">5037 7784 0,'0'0'0,"0"0"0,8 18 0,18-1 15,-8 0-15</inkml:trace>
  <inkml:trace contextRef="#ctx0" brushRef="#br1" timeOffset="113347.69">2145 8598 0,'0'0'0,"0"0"0,0 0 0,9 0 0,17 0 15,17 0-15,9 18 16,9-1-16,-9 0 16,-9 1-1,-16-1-15,-1 0 16,-18 1-16,1 16 15,-26 1-15,-18 17 16,-17 0-16,-9 8 16,-17 1-16,8 0 15,27-18-15,-18 0 16,18 1 0,8-18-16,18 0 15,-1 0-15,18-9 16,0 0-16,18-8 15,-1-1-15,18 1 16,8-9-16,18-9 16,-9-17-16,-9 1 15,-8-1-15,-9 0 16,-17 0 0,0 0-16,-9 0 15,-9 8-15,0 1 16,-8 8-16,-1 9 15,10 0-15,8 0 16</inkml:trace>
  <inkml:trace contextRef="#ctx0" brushRef="#br1" timeOffset="113533.77">2588 9144 0,'0'0'0,"0"0"0,0 0 0,0 17 0,8 9 16,1 9-16,0 0 15,-18 8 1,9 0-16,0-8 16,0-18-16</inkml:trace>
  <inkml:trace contextRef="#ctx0" brushRef="#br1" timeOffset="114194.98">3170 8650 0,'0'0'0,"0"0"0,0 0 16,0 0-16,0 0 15,17 0-15,0 0 16,1 0-16,-1 9 15,9 0 1,0 8-16,0 0 16,-8 9-16,-10 9 15,1 0-15,-18-1 16,1 9-16,-10 1 16,-8-1-16,-9 9 15,1-9-15,-10-8 16,10 17-1,-1-9-15,0-8 16,18-9-16,-1 0 16,1 0-16,8-9 15,9 0-15,0 1 16,0-1-16,9 0 16,8-8-16,9 0 15,9-1 1,0 1-16,8-18 15,-17 1-15,0-1 16,0-8-16,-17-9 16,0 0-16,-18-9 15,-8 9-15,-9 0 16,-9 9-16,0 0 16,0-1-1,18 10-15,17 8 16,0 0-16,0 0 15</inkml:trace>
  <inkml:trace contextRef="#ctx0" brushRef="#br1" timeOffset="114594.37">3543 9092 0,'0'0'16,"0"0"-16,0 0 0,0 0 15,0 0-15,9 0 16,-1 0 0,10 0-16,-1 0 0,0 0 15,9 0 1,1 9-16,-1-1 16,-9 1-16,-8 0 15,-1-1-15,1 10 16,-18 8-16,-8 8 15,-9 10-15,0-1 16,0-17-16,0 0 16,8 0-1,1-18-15,8 1 16,9 0-16,0-1 16,0-8-16,0 9 15,18 0-15,25-1 16,18-8-16,8 9 15,-34 0-15</inkml:trace>
  <inkml:trace contextRef="#ctx0" brushRef="#br1" timeOffset="115361.3">4272 9109 0,'-8'0'15,"-1"0"-15,0 0 0,1 0 16,8 0-16,0 0 16,0 0-1,0 0-15,8 0 16,18 0-16,18-8 15,8-1-15,26 0 16,9 1-16,-44 8 16</inkml:trace>
  <inkml:trace contextRef="#ctx0" brushRef="#br1" timeOffset="115961.01">4872 8624 0,'0'0'0,"0"0"0,0 0 16,8 0-16,10 0 15,8 0-15,8 0 16,10 9-16,8 0 16,-9 8-1,1 0-15,-18 1 16,0-1-16,-17 18 16,-1-1-16,-16 1 15,-10 17-15,-8 8 16,-9-8-16,-25 18 15,8-1 1,-1-8-16,10-18 0,8 0 16,9-17-1,9 0-15,8-9 16,9 1-16,0-10 16,0 1-16,18 0 15,16-1-15,27 1 16,0-18-16,0 1 15,-18-1 1,0-8-16,-16-9 16,-1 0-16,-18 0 15,-16-9-15,-10 1 16,-8-1-16,-9 18 16,-8-1-16,8 1 15,9 17-15,9 0 16,-1 0-16,18 0 15</inkml:trace>
  <inkml:trace contextRef="#ctx0" brushRef="#br1" timeOffset="116323.86">5453 9153 0,'0'0'0,"0"0"16,0 0-16,0 0 16,0 0-16,0 0 15,0 0-15,9 0 16,0 0-16,-1 0 16,1 0-16,0 0 15,0 0-15,-1 8 16,-8 10-1,-8-1-15,-1 18 16,0-9-16,0 0 16,1-1-16,-1-16 15,9 0-15,0-1 16,0 1-16,0 0 16,17-1-16,10-8 15,25-8 1,-9-10-16,-26 10 15</inkml:trace>
  <inkml:trace contextRef="#ctx0" brushRef="#br1" timeOffset="116879.69">5896 8624 0,'0'0'0,"0"0"0,0 0 16,0 0-16,9 0 16,8 0-16,1 0 15,-1 9 1,9 8-16,9 1 16,-9-1-16,0 9 15,0 0-15,0 0 16,-17 9-16,-1-1 15,-16 1-15,-1-1 16,-17 10 0,0-1-16,-17 9 0,-10 9 15,10-1-15,8-16 16,18-18 0,0 0-16,8 0 15,0-9-15,9 0 16,0 0-16,0-8 15,0 0-15,18-1 16,-1 10 0,18-10-16,-1 1 0,10-9 15,-9 0 1,-9-9-16,0 1 16,-9-1-16,0-17 15,-8 9-15,0-9 16,-1 0-16,-16 9 15,-1-9 1,-8 8-16,-1 1 16,1 8-16,8 9 15,9 0-15,0 0 16</inkml:trace>
  <inkml:trace contextRef="#ctx0" brushRef="#br1" timeOffset="117078.89">6469 9127 0,'0'0'0,"0"0"0,0 0 16,9 17-16,0 9 16,-1 9-16,1-1 15,-9 1-15,0-1 16,9-8-16,0-8 15</inkml:trace>
  <inkml:trace contextRef="#ctx0" brushRef="#br1" timeOffset="117392.58">6964 8953 0,'0'0'0,"0"0"0,0 0 16,9 0-1,8 0-15,1 0 16,-1 0-16,1 9 16,16-9-16,10 9 15,-1-1-15,-34 1 16</inkml:trace>
  <inkml:trace contextRef="#ctx0" brushRef="#br1" timeOffset="117567.63">6912 9257 0,'0'0'0,"0"0"15,0 0-15,0 0 16,18 8-16,8 1 16,26 0-16,52-9 15,261-44 1</inkml:trace>
  <inkml:trace contextRef="#ctx0" brushRef="#br1" timeOffset="124393.73">7998 8200 0,'0'0'0,"0"0"0,0 0 0,0 0 16,0 0-1,0 0-15,-9 9 16,0 17-16,-17 17 16,0 35-16,-8 17 15,7 35-15,1 26 16,9-18-16,17 27 15,9-26-15,8-35 16,18-18 0,0-17-16,34 1 15,27-18-15,-1-26 16,-43-26-16</inkml:trace>
  <inkml:trace contextRef="#ctx0" brushRef="#br1" timeOffset="126545.03">8666 8295 0,'0'0'0,"-8"0"0,-1 0 15,-8 0-15,-1 0 16,1 0-16,-9 0 15,0 18-15,-9 7 16,0 10-16,1 0 16,16-1-1,1 10-15,17-10 16,0-8-16,0 0 16,9-17-16,8 0 15,0-1-15,1-16 16,-1-1-16,9-8 15,0-9-15,-8-18 16,-10 1-16,-8 8 16,-8 9-1,-1 9-15,0 0 16,0 17-16,1 0 16,-1 17-16,0 0 15</inkml:trace>
  <inkml:trace contextRef="#ctx0" brushRef="#br1" timeOffset="126829.23">9240 8217 0,'-9'0'0,"9"0"16,-9 0-16,9 0 15,-9 0-15,1 18 16,-1 8-16,0 17 16,-17 26-16,-8 18 15,8 8 1,0 35-16,-9-17 0,26-70 15</inkml:trace>
  <inkml:trace contextRef="#ctx0" brushRef="#br1" timeOffset="127257.28">8441 9092 0,'0'0'0,"0"0"16,0 0-16,0 0 15,0 0-15,0 0 16,0 0-16,-9 17 15,0 9-15,-8 9 16,0 8-16,17-8 16,0 8-16,0-17 15,8-17-15</inkml:trace>
  <inkml:trace contextRef="#ctx0" brushRef="#br1" timeOffset="127659.42">8927 9153 0,'0'0'0,"0"0"0,0 0 15,0 0-15,0 8 16,0 10-16,0-1 15,0 0-15,0 9 16,9 9-16,-1-9 16,10 0-1,-1 0-15,0-9 16,1-8-16,-1-1 16,0 1-16,10-9 15,-10-9-15,0 1 16,1-18-16,-10 0 15,1 0-15,-18 9 16,1-1-16,-10 1 16,-8 0-1,0 17-15,9 0 16,-1 0-16,1 0 16,17 0-16</inkml:trace>
  <inkml:trace contextRef="#ctx0" brushRef="#br1" timeOffset="127959.55">9439 8330 0,'0'0'0,"0"0"16,9 0-16,8 17 16,1 0-16,16 9 15,1 9-15,17 17 16,0 26 0,0 26-16,-17 26 0,-17 8 15,-18 27-15,-27 26 16,-33 16-1,-44 148-15</inkml:trace>
  <inkml:trace contextRef="#ctx0" brushRef="#br1" timeOffset="131178.71">10499 8191 0,'0'0'0,"0"0"0,-9-8 0,0-1 16,1 0-16,-1 1 16,0 8-16,1 0 15,-1 0-15,-17 8 16,-9 18-16,-8 35 15,-9 25-15,8 18 16,9 9-16,18 17 16,17-17-1,17-18-15,27 26 16,17 0-16,-1-25 16,10-19-16,-27-42 15</inkml:trace>
  <inkml:trace contextRef="#ctx0" brushRef="#br1" timeOffset="136575.03">10924 8295 0,'0'0'0,"0"0"0,0 0 0,0 0 15,0 0-15,-9 0 16,1 0-16,-1 0 16,-17 0-16,0 18 15,0 16-15,-9 9 16,18 9 0,-1 0-16,10-8 15,8-1-15,0-17 16,17-9-16,1-8 15,-1 0-15,18-9 16,8-18-16,9-8 16,-8-17-16,-10 0 15,-8-9 1,-17 17-16,0 0 16,-9 9-16,-9 9 15,0 8-15,1 9 16,-1 18-16,9-1 15</inkml:trace>
  <inkml:trace contextRef="#ctx0" brushRef="#br1" timeOffset="136895.13">11497 8321 0,'0'0'0,"0"0"0,0 0 16,0 0-16,0 0 15,0 0 1,0 0-16,18 0 16,-1 0-16,18 0 15,34-8-15,-25-1 16</inkml:trace>
  <inkml:trace contextRef="#ctx0" brushRef="#br1" timeOffset="137309.5">11740 8650 0,'0'0'0,"0"0"0,0 0 0,0 0 0,0 0 16,0 0-16,0 0 15,0 0-15,9 0 16,8-8-16,1-1 16,17-17-16,-1 0 15,-8 0-15,0 0 16,-8 9 0,-10-1-16,1 10 15,0-1-15,0 9 16,-9 0-16,0 0 15,0 0-15,0 0 16,8 17-16,10 1 16,-1-1-16,0 0 15,1 1-15,-1-10 16,18 1-16,8 0 16,-8-9-1,-9 0-15</inkml:trace>
  <inkml:trace contextRef="#ctx0" brushRef="#br1" timeOffset="137426.78">12105 7966 0,'0'0'0,"0"0"0,0 0 0,0 0 16,0 0-16,0 9 16,0 17-1,0-9-15</inkml:trace>
  <inkml:trace contextRef="#ctx0" brushRef="#br1" timeOffset="138975.26">10707 9560 0,'0'0'0,"0"0"0,0 0 0,0 0 15,0 0-15,0 0 16,0 0 0,0 0-16,0-9 15,17 0-15,9-17 16,9-8-16,9-27 15,-1 9-15,-17 17 16,-9 1-16,-8 17 16,0-1-1,0 18-15,-9 0 16,0 9-16,8 17 16,10 8-16,-1 10 15,0-1-15,1-17 16,-1 0-16,0-17 15,9-1-15,9-16 16,0-1 0</inkml:trace>
  <inkml:trace contextRef="#ctx0" brushRef="#br1" timeOffset="139114.07">11150 8711 0,'0'0'0,"0"0"0,0 0 16,0 9-16,0 8 15,0 0-15,0 1 16,17-1 0,-8 0-16</inkml:trace>
  <inkml:trace contextRef="#ctx0" brushRef="#br1" timeOffset="139591.07">12053 9118 0,'0'0'0,"0"0"0,0 0 0,0 0 16,0 0-16,-9 0 15,1 0-15,-18 17 16,0 18-16,-9 17 16,0 0-1,0 0-15,18-9 16,0 0-16,17-17 15,0 0-15,17-8 16,0-10-16,18 1 16,0-18-16,0-8 15,-1-18-15,1-17 16,-9-8-16,-17-9 16,-18 17-1,0 0-15,-17 17 16,9 9-16,8 26 15,1 0-15</inkml:trace>
  <inkml:trace contextRef="#ctx0" brushRef="#br1" timeOffset="139891.32">12400 8087 0,'0'0'0,"0"0"0,0 0 16,0 0 0,9 18-16,8-1 15,1 26-15,17 35 16,-1 35-16,27 34 15,-17 35-15,-18-9 16,-9 18-16,-43-1 16,-35 9-16,-8 9 15,-44 121 1</inkml:trace>
  <inkml:trace contextRef="#ctx0" brushRef="#br1" timeOffset="141361.67">12921 9005 0,'0'0'0,"0"0"0,0 0 16,0 0-16,0 0 16,0 0-16,18 0 15,17 0-15,25 0 16,10 0-16,8 0 15,-17 0 1,0 0-16,-9 0 16,-26 9-16</inkml:trace>
  <inkml:trace contextRef="#ctx0" brushRef="#br1" timeOffset="141807.54">14137 8174 0,'-9'0'0,"9"0"16,-8 0-16,-1 0 16,0 0-1,1 0-15,-1 9 16,-8 17-16,-27 34 15,1 27-15,-1 25 16,-16 36-16,8 25 16,17-26-16,17 0 15,18 1-15,18-45 16,8-7-16,35-1 16,43-8-1,-43-44-15</inkml:trace>
  <inkml:trace contextRef="#ctx0" brushRef="#br1" timeOffset="144207.6">14406 8287 0,'0'0'0,"0"0"0,0 0 16,0 0-16,-8 0 16,-1 0-16,0 17 15,1 0-15,-10 18 16,1 17-16,0-9 16,17 0-1,0 1-15,8-18 16,10 0-16,-1 0 15,18-18-15,-1 1 16,19-18-16,-10-17 16,0 0-16,-17 0 15,0 0-15,-17-8 16,0 8 0,-18 8-16,0 1 15,1 0-15,-1 17 16,0 8-16,9 10 15</inkml:trace>
  <inkml:trace contextRef="#ctx0" brushRef="#br1" timeOffset="145274.04">15153 8685 0,'0'0'0,"0"0"0,0 0 16,0 0-16,0 0 16,9 0-16,0-9 15,-1 1 1,10-1-16,-1 0 15,0 1-15,1-1 16,16 0-16,1 9 16,9-8-16,-10 8 15,-8 0 1,0 0-16,-8 0 0</inkml:trace>
  <inkml:trace contextRef="#ctx0" brushRef="#br1" timeOffset="145708.19">15605 8953 0,'0'0'0,"0"0"0,0 0 16,0 0-16,0-8 16,0-1-16,0-8 15,8-9 1,1-9-16,8 0 16,1 1-16,-9-1 15,-1 9-15,1 9 16,0 0-16,-1 8 15,-8 0-15,0 9 16,0 0-16,0 0 16,9 9-1,8 8-15,1 9 16,-1 0-16,9-8 16,-9-10-16,9 1 15,9-18-15,-9-17 16,0 0-16,-8 9 15</inkml:trace>
  <inkml:trace contextRef="#ctx0" brushRef="#br1" timeOffset="145812.6">16004 8209 0,'-9'0'0,"1"0"0,8 0 16,-9 0-16,0 17 16,1 9-16,8 9 15,0 8-15,8-17 16</inkml:trace>
  <inkml:trace contextRef="#ctx0" brushRef="#br1" timeOffset="146606.88">14311 9594 0,'0'0'0,"0"0"0,0 0 15,0 0-15,0 0 16,0 0-16,9 0 16,-1 0-1,1-8-15,8-10 16,9-8-16,9-8 15,-9-1-15,0 0 16,-8 18-16,-10 0 16,1 17-16,0 0 15,-9 0 1,8 17-16,1 9 16,8 9-16,1 17 15,-1-9-15,0-17 16,1-9-16,-10-8 15,10-18-15,-1 1 16,-8 8-16</inkml:trace>
  <inkml:trace contextRef="#ctx0" brushRef="#br1" timeOffset="146724.73">14693 9040 0,'0'0'0,"0"0"0,0 0 0,0 0 0,0 0 16,0 17-16,0 1 15,17 8-15,-8-9 16</inkml:trace>
  <inkml:trace contextRef="#ctx0" brushRef="#br1" timeOffset="147176.6">15657 9317 0,'0'-9'0,"0"1"15,0 8-15,0 0 16,0 0 0,0 0-16,0 0 15,-9 0-15,0 17 16,1 0-16,8 9 16,0 0-1,8 0-15,10 0 0,8-8 16,0-10-1,9 1-15,-1-18 16,-8 1-16,0-10 16,1-8-16,-19 0 15,1 0-15,-18-8 16,-17 16-16,0 10 16,0 8-16,17 0 15</inkml:trace>
  <inkml:trace contextRef="#ctx0" brushRef="#br1" timeOffset="147523.92">16308 8243 0,'0'0'0,"0"0"16,0 0-16,0 0 15,0 0-15,0 18 16,0 16-16,0 27 16,17 17-1,10 8-15,7 27 16,1 8-16,-9-8 15,0 8-15,-17 0 16,-18-17-16,-8-9 16,-9-17-16,0-17 15,-9-9-15,9-35 16</inkml:trace>
  <inkml:trace contextRef="#ctx0" brushRef="#br1" timeOffset="147957.95">17029 8217 0,'0'0'0,"0"0"16,0 0-16,0 0 16,0 0-16,0 0 15,0 0-15,0 0 16,-9 0-16,0 0 15,1 35-15,-18 34 16,-9 35-16,-8 52 16,8 26-16,9 0 15,8-9 1,18-34-16,18-36 16,8 1-16,0-26 15,9-26-15,34-17 16,27-35-16,-36-9 15</inkml:trace>
  <inkml:trace contextRef="#ctx0" brushRef="#br1" timeOffset="148606.44">17281 8356 0,'0'0'0,"0"0"0,0 0 0,0 0 15,0 0-15,-9 17 16,0 0-16,1 18 16,8 0-16,0-1 15,0 1 1,17 0-16,0-9 15,9 0-15,9-18 16,9 1-16,16-26 16,1-9-16,-9 0 15,-8-18-15,-18 1 16,-18 0-16,-16 8 16,-18 0-1,-9 9-15,-17 9 16,-9 17-16,9 9 15,0 17-15,17 8 16,26 10-16,9-27 16</inkml:trace>
  <inkml:trace contextRef="#ctx0" brushRef="#br1" timeOffset="148875.26">18288 8148 0,'0'0'0,"0"0"0,0 0 16,0 17-1,0 27-15,0 25 16,-9 17-16,1 1 15,-1-9-15,0 0 16,1-17-16,8 8 16,0-17-16,8-26 15</inkml:trace>
  <inkml:trace contextRef="#ctx0" brushRef="#br1" timeOffset="149339.5">17593 9083 0,'0'0'0,"0"0"15,0 0-15,0 0 16,0 26-16,9 35 16,-18 8-16,1 0 15,-1-8 1,0-9-16,9-9 15,0-25-15,0-10 16</inkml:trace>
  <inkml:trace contextRef="#ctx0" brushRef="#br1" timeOffset="149743.06">18080 9161 0,'0'0'0,"0"0"0,0 0 15,0 0-15,0 0 16,0 0-16,0 18 16,0-1-16,-9 18 15,0-1 1,9 1-16,-8-1 15,8 1-15,0-9 16,0 0-16,17-9 16,9-8-16,9 0 15,-1-1-15,-8-16 16,1-1 0,-10-8-16,-8-18 15,-1-8-15,-16 8 16,-18 1-16,-9-1 15,0 9-15,18 9 16,-9 8-16,17 9 16</inkml:trace>
  <inkml:trace contextRef="#ctx0" brushRef="#br1" timeOffset="150056.29">18583 8061 0,'0'0'0,"0"0"16,0 0-16,9 9 15,8 17-15,18 35 16,8 43-16,1 34 16,8 44-16,-9 9 15,-17 16 1,-8-16-16,-18-18 16,-35 0-16,-8-17 15,25-86-15</inkml:trace>
  <inkml:trace contextRef="#ctx0" brushRef="#br1" timeOffset="153822.01">19174 8633 0,'0'0'0,"0"0"0,0 0 16,0 0-16,0 0 16,17 0-16,18 0 15,-9 0-15,0 0 16,0 0 0,0 0-16,9 0 15,-9 0-15,-17 0 16,-1 0-16</inkml:trace>
  <inkml:trace contextRef="#ctx0" brushRef="#br1" timeOffset="153970.07">19165 8962 0,'0'0'0,"0"0"0,0 0 15,0 0-15,17 0 16,9 0-16,44 9 15,17-1-15,-52-8 16</inkml:trace>
  <inkml:trace contextRef="#ctx0" brushRef="#br1" timeOffset="154592.43">20146 8053 0,'0'-9'0,"0"0"0,0 1 0,0 8 15,0 0 1,0 0-16,-8 26 16,-18 43-16,-27 78 15,10 35-15,0 0 16,17-9-16,26 0 16,17-25-16,18-27 15,8-35-15,18-8 16,43-17-1,-43-35-15</inkml:trace>
  <inkml:trace contextRef="#ctx0" brushRef="#br1" timeOffset="164354.84">20563 8546 0,'0'0'0,"0"0"0,0 0 16,0 0-16,0 0 15,0 0-15,0 0 16,0 0-16,0 0 16,0 0-16,0 0 15,0 0-15,0-8 16,18-10 0,-1-16-16,18-10 15,-9 1-15,0 8 16,-9 1-16,0-1 15,-8 18-15,0 0 16,0-1-16,-1 10 16,-8 8-16,0 0 15,0 0 1,0 8-16,18 18 16,-1 9-16,0 8 15,9 0-15,9-8 16,0-9-16,0-9 15,17 1-15,-9-1 16</inkml:trace>
  <inkml:trace contextRef="#ctx0" brushRef="#br1" timeOffset="164506.6">20919 7871 0,'0'0'0,"0"0"0,0 0 16,0 0-16,0 8 15,9 1-15</inkml:trace>
  <inkml:trace contextRef="#ctx0" brushRef="#br1" timeOffset="167439.1">21953 8261 0,'0'0'0,"0"0"0,0 0 16,0-9-16,0 0 15,0 9-15,0-8 16,0-1-16,0 9 16,0 0-1,0 0-15,0 0 16,0 0-16,0 0 16,0 0-16,-9 0 15,0 17-15,0 1 16,9 16-16,0 1 15,0-1 1,9 1-16,9-9 16,-1 0-16,0-9 15,18 9-15,0-17 16,-1 0-16,10-1 16,-1-16-16,-17-1 15,0 0-15,0-17 16,1 0-16,-19 0 15,1-8-15,-18-1 16,-17-8 0,0 0-16,-17 8 15,-9 0-15,-18 18 16,-8 17-16,0 0 16,17 17-16,9 9 15,-9 26-15,35-17 16</inkml:trace>
  <inkml:trace contextRef="#ctx0" brushRef="#br1" timeOffset="168890.25">20997 9248 0,'0'0'0,"0"0"0,0 0 15,0 0 1,-8 0-16,-1 0 16,0-9-16,1 1 15,-1 8-15,0 0 16,1 0-16,-1 0 16,0 0-16,0 0 15,1 0-15,-1 17 16,0 9-1,-8 8-15,8 1 16,9 0-16,0-1 16,9 1-16,8-9 15,1 0-15,-1-17 16,1-1-16,8 1 16,0-9-16,0-9 15,0 1 1,-9-1-16,9-26 15,-8-8-15,-10 0 16,-8-1-16,-8 10 16,-1 17-16,-9-1 15,1 27-15,8 0 16</inkml:trace>
  <inkml:trace contextRef="#ctx0" brushRef="#br1" timeOffset="169867.76">21623 9283 0,'0'0'0,"0"0"0,0 0 15,0 0-15,0 0 16,0 0-1,17 0-15,18 0 16,17 0-16,9 0 16,-27 0-16</inkml:trace>
  <inkml:trace contextRef="#ctx0" brushRef="#br1" timeOffset="170237.3">22031 9612 0,'0'0'0,"0"0"0,0 0 0,0 0 16,0 0-16,0 0 16,0-9-16,8 0 15,10-17 1,-1 0-16,9-17 15,0 8-15,-8 1 16,-10 8-16,1 8 16,0 1-16,-1 8 15,-8 9-15,0 0 16,0 0-16,18 18 16,-1 8-16,9 8 15,0-8 1,0 0-16,-8-8 15,-1-10-15,9 1 16,-9 0-16,-8-9 16</inkml:trace>
  <inkml:trace contextRef="#ctx0" brushRef="#br1" timeOffset="170357.72">22343 9057 0,'0'0'0,"0"0"0,0 0 16,0 0-16,0 0 15,0 0-15,0 0 16,0 0-16</inkml:trace>
  <inkml:trace contextRef="#ctx0" brushRef="#br1" timeOffset="170837.01">22500 8053 0,'0'0'0,"0"0"0,0 0 15,0 0-15,0 0 16,17 0-16,0 17 15,18 26-15,17 35 16,9 35 0,-9 34-16,-8 26 15,-18 18-15,-18-9 16,1-9-16,-18-35 16,-8 1-16,-9-26 15,0-18-15,0-26 16,17-17-16,0-35 15</inkml:trace>
  <inkml:trace contextRef="#ctx0" brushRef="#br1" timeOffset="171129.85">23134 8823 0,'0'0'0,"0"0"16,0 0-16,0 0 15,0 0-15,0 0 16,17 0-16,9-8 16,35-1-16,43-17 15,-35 18 1</inkml:trace>
  <inkml:trace contextRef="#ctx0" brushRef="#br1" timeOffset="188369.3">24236 7828 0,'0'0'0,"0"0"16,0 0-16,0 0 15,0 0-15,0 0 16,-8 0-16,-1 17 16,-17 17-16,0 1 15,-18 26 1,10 8-16,-10 44 16,-8 43-16,9 17 15,25 9-15,10-9 16,25-9-16,9-16 15,9-44-15,8-18 16,9-17-16,35-25 16,-26-27-16</inkml:trace>
  <inkml:trace contextRef="#ctx0" brushRef="#br1" timeOffset="189617.54">24297 8200 0,'0'0'0,"0"0"16,0 0-16,0 0 16,0 0-16,18 0 15,8 9-15,8-1 16,10 1-16,-1 0 15,-8-9-15,0-9 16,-9 9-16,-18 0 16,1 0-1</inkml:trace>
  <inkml:trace contextRef="#ctx0" brushRef="#br1" timeOffset="189985.19">24584 8529 0,'0'0'0,"0"0"0,0 0 0,0 0 16,17 0-16,0 9 16,1-9-16,8-9 15,9 0-15,-1-17 16,1 0-16,-9-8 15,0-1-15,0 9 16,-17 9 0,0-1-16,-1 10 15,1 8-15,-9 0 16,0 0-16,0 8 16,9 10-16,8 8 15,0 8-15,1 1 16,-1-9-16,9 0 15,9-9 1,8 1-16,-8-10 16</inkml:trace>
  <inkml:trace contextRef="#ctx0" brushRef="#br1" timeOffset="190149.76">24931 8027 0,'0'0'0,"0"0"16,0 0-16,0 0 15,0 0-15,17 17 16,-8-8-16</inkml:trace>
  <inkml:trace contextRef="#ctx0" brushRef="#br1" timeOffset="199016.9">25912 8252 0,'0'0'0,"-8"0"0,8 0 0,-9-9 0,0 9 16,1 0-16,-1 0 16,0 0-1,1 0-15,-1 0 16,0 18-16,1 8 15,-10 17-15,1 0 16,17 0-16,17 1 16,9-10-16,9-8 15,17 0-15,0-8 16,0-27 0,9-8-16,0-18 15,-9-8-15,-17-1 16,-9 10-16,-18-1 15,1 1-15,-18 8 16,1 8-16,-27 1 16,-17 17-16,0 0 15,17 0 1,26 0-16</inkml:trace>
  <inkml:trace contextRef="#ctx0" brushRef="#br1" timeOffset="203269.6">24671 9326 0,'0'0'0,"0"0"0,0 0 0,0 0 16,0 0-16,0 0 15,0 0 1,0 0-16,-9 0 16,9 0-16,-9 0 15,1 0-15,-1 17 16,-9 0-16,1 18 15,0 8-15,17 9 16,0-8-16,8-1 16,10 0-1,-1-17-15,18 0 16,0 0-16,-1-17 16,1-18-16,9-17 15,-1 0-15,-8-8 16,-9-10-16,-18 1 15,1-9-15,-18 0 16,1 17-16,-10 1 16,-8 16-1,-8 18-15,-1 18 16,17-1-16</inkml:trace>
  <inkml:trace contextRef="#ctx0" brushRef="#br1" timeOffset="206254.87">25487 9586 0,'0'0'0,"0"0"0,0 0 0,0 0 0,0 0 15,0 0-15,17 0 16,1-9-16,-1 0 15,18-17-15,-1 0 16,1-17 0,-9 0-16,0 8 15,-8 0-15,-10 18 16,1 0-16,0-1 16,-9 18-16,0 0 15,0 0-15,8 26 16,10 18-1,-1 8-15,0 8 16,10 10-16,-1-18 16,0-18-16,0-8 15,-18-17-15</inkml:trace>
  <inkml:trace contextRef="#ctx0" brushRef="#br1" timeOffset="206412.77">25921 9135 0,'0'0'0,"0"0"0,0 0 15,0 0-15,0 0 16,9 9-16,-1-9 16</inkml:trace>
  <inkml:trace contextRef="#ctx0" brushRef="#br1" timeOffset="206866.2">26234 7715 0,'-9'0'0,"0"0"0,9 0 16,0 0-16,0 0 15,9 0-15,17 26 16,26 26-16,18 26 16,-1 26-1,1 17-15,-18 18 0,-26-1 16,0 44 0,-26 0-16,-9-35 15,-17-8-15,0-9 16,0-26-16,-9-27 15,0-25-15,18-26 16,0 0-16,8-17 16</inkml:trace>
  <inkml:trace contextRef="#ctx0" brushRef="#br1" timeOffset="207215.86">26850 8477 0,'0'0'0,"0"0"16,0 0-16,0 0 0,0 0 16,0 0-1,0 0-15,9 0 16,8 0-16,18 0 16,8-9-16,9 9 15,1-8-15,-1-1 16,-18 9-1,-8 9-15,-8-1 16</inkml:trace>
  <inkml:trace contextRef="#ctx0" brushRef="#br1" timeOffset="207367.4">26859 8754 0,'0'0'0,"0"0"0,0 0 15,17 0-15,27 9 16,34 0 0,-26-9-16</inkml:trace>
  <inkml:trace contextRef="#ctx0" brushRef="#br1" timeOffset="208848.69">27910 7524 0,'0'0'0,"0"0"0,0 0 16,0 0-16,0 0 15,0 0-15,0 18 16,-9 8-1,-17 34-15,0 36 16,-18 42-16,-16 35 16,-1 44-16,17 8 15,10-8-15,16-10 16,18-25 0,9-34-16,26-27 15,-1-26-15,19-26 16,7-17-16,27-26 15,0-26-15,-52-8 16</inkml:trace>
  <inkml:trace contextRef="#ctx0" brushRef="#br1" timeOffset="209465.23">28083 7767 0,'0'0'0,"0"0"16,0 0-16,0 0 16,0 0-16,9 0 15,0 9-15,8 8 16,0 0-16,1 1 15,-1-1-15,0 0 16,10 0-16,-10 1 16,-8 8-16,-1-9 15,1 9 1,-18 9-16,1-9 16,-18 8-16,-1 1 15,-7-9-15,8 0 16,8-9-16,1-8 15,8 0-15,1-1 16,-1 1-16,9 0 16,0-1-1,0 1-15,9 0 16,8-1-16,0 1 16,18 0-16,8-9 15,1 0-15,-1 0 16,9-9-16,1 0 15,-27 9-15</inkml:trace>
  <inkml:trace contextRef="#ctx0" brushRef="#br1" timeOffset="209932.2">28604 8477 0,'0'0'0,"0"0"0,0 0 16,0 0-16,0 0 16,0 0-16,0 0 15,0 0-15,0 0 16,0 0-1,0-9-15,0 1 16,18-18-16,-1 0 16,0-18-16,9 1 15,1 0-15,-1 8 16,-18 1 0,1 16-16,0 1 15,-1 8-15,1 1 16,-9-1-16,0 0 15,0 9-15,0 0 16,0 0-16,0 9 16,9 8-16,8 18 15,0 17-15,9-9 16,-8-17-16,17 9 16,-1-18-16,-16-17 15</inkml:trace>
  <inkml:trace contextRef="#ctx0" brushRef="#br1" timeOffset="210072.25">28839 7758 0,'0'0'0,"0"0"0,0 0 15,0 0-15,17 9 16,18 0-16,-18-1 15</inkml:trace>
  <inkml:trace contextRef="#ctx0" brushRef="#br1" timeOffset="211014.99">29690 8027 0,'0'0'0,"0"0"15,0 0-15,0 0 16,0 0-16,0 0 16,0 0-16,-9 0 15,0 17 1,1 0-16,-1 1 15,-8 16-15,8 1 16,0 8-16,9 1 16,9-1-16,26-17 15,-1 0-15,1-18 16,17 1-16,9-18 16,-17-8-16,-1-9 15,-17 0-15,0 0 16,-17-8-1,-18-1-15,0 0 16,-17 9-16,-26 9 16,-26 17-16,0 9 15,43 8 1</inkml:trace>
  <inkml:trace contextRef="#ctx0" brushRef="#br1" timeOffset="212249.69">28292 9083 0,'0'0'0,"0"0"15,0 0 1,0 0-16,0 0 0,-9 0 16,0 0-16,1 18 15,-10-1-15,1 18 16,0-1-1,8 1-15,9-9 16,0 0-16,17 0 16,1 0-16,-1-9 15,18-8-15,-1-1 16,10-16-16,-1-18 16,-17 0-16,0 0 15,-17-9 1,0 1-16,-18 8 15,0-9-15,-17 18 16,-17-1-16,-1 10 16,10 8-16,25 0 15</inkml:trace>
  <inkml:trace contextRef="#ctx0" brushRef="#br1" timeOffset="213514.86">29134 9274 0,'0'0'0,"0"0"15,0 0-15,0 0 16,0 0-16,26 9 15,9-1-15,0 1 16,-1-1-16,10-16 16,-1 8-16,1-17 15,-27 8 1</inkml:trace>
  <inkml:trace contextRef="#ctx0" brushRef="#br1" timeOffset="213915.28">29525 9057 0,'0'0'0,"0"0"0,0 0 16,0 0 0,17 0-16,1 9 15,8 8-15,0 1 16,0-10-16,-9 1 15,-8 0-15,-1-1 16,-8 1-16,-8 8 16,-1 1-16,-8 8 15,-9 8 1,0-8-16,-9 0 16,0 0-16,18 0 15,-1-17-15,10-1 16,-1 1-16,9 0 15,0-1-15,0 1 16,0 0-16,0-1 16,17 1-1,1-9-15,16-9 16,27 9-16,26 0 16,-43-8-16</inkml:trace>
  <inkml:trace contextRef="#ctx0" brushRef="#br1" timeOffset="214264.82">29733 9525 0,'0'0'0,"0"0"0,0 0 15,0 0-15,0 9 16,0-1-1,18 1-15,-1 0 16,0-18-16,9 0 16,9-8-16,0-9 15,0 0-15,-9-9 16,0 1-16,-18 16 16,1 1-16,0 0 15,-1 17-15,-8 0 16,0 0-1,9 17-15,0 0 16,8 1-16,0 8 16,-8-9-16,17-8 15,9-1-15,-18 1 16</inkml:trace>
  <inkml:trace contextRef="#ctx0" brushRef="#br1" timeOffset="214399.92">30219 8971 0,'0'0'0,"0"0"0,0 0 16,0 0-16,0 0 15,0 0-15,9 0 16,0 8-16</inkml:trace>
  <inkml:trace contextRef="#ctx0" brushRef="#br1" timeOffset="-214697.74">30028 7637 0,'0'-9'0,"0"9"0,0 0 16,0 0-16,9 0 15,0 0-15,8 9 16,1 8 0,-1 1-16,18 25 15,25 26-15,10 44 16,8 8-16,-8 35 15,-1 17-15,-26 18 16,-8-1-16,-35 18 16,-26 0-16,-17-26 15,-18-9 1,-9-17-16,-8-26 16,9-35-16,43-60 15</inkml:trace>
  <inkml:trace contextRef="#ctx0" brushRef="#br1" timeOffset="-213545.88">30836 8633 0,'0'0'0,"-9"0"15,9 0-15,0 0 16,0 0-16,0 0 16,0 0-16,0 0 15,0 0-15,9 0 16,8 0-16,1 0 16,17 0-1,-1 0-15,18 0 16,0 0-16,-26 0 15</inkml:trace>
  <inkml:trace contextRef="#ctx0" brushRef="#br1" timeOffset="-213358.7">30871 8875 0,'0'0'0,"0"0"16,0 0-1,0 0-15,0 0 0,17 0 16,9 9 0,9-9-16,26 0 15,8-17-15,-34 8 16</inkml:trace>
  <inkml:trace contextRef="#ctx0" brushRef="#br1" timeOffset="-213182.66">31374 8668 0,'0'0'0,"0"0"0</inkml:trace>
  <inkml:trace contextRef="#ctx0" brushRef="#br1" timeOffset="-212682.39">31296 8468 0,'0'0'0,"0"0"15,0 0-15,0 0 16,0 0-16,0 0 16,0 0-16,0 0 15,0 0 1,18 0-16,-1 18 15,18-1-15,-9 0 16,0 9-16,-9-8 16,1-1-16,-10 9 15,1-9-15,-18 9 16,-8 9 0,-9 0-16,0-1 15,-9 1-15,9-9 16,9 0-16,-1-9 15,1-8-15,8-1 16,1 1-16,8 0 16,0-1-16,0 1 15,0 0-15,17-9 16,0 0-16,18 0 16,26-9-1,17-17-15,-35 9 16</inkml:trace>
  <inkml:trace contextRef="#ctx0" brushRef="#br1" timeOffset="-212310.6">31583 9101 0,'0'0'0,"0"0"0,0 0 16,0 0-16,0 0 16,0 0-1,9 0-15,-1 0 16,10-9-16,-1 0 16,0-8-16,1-18 15,8-8-15,0 8 16,-18 1-16,1 16 15,0 1-15,0 8 16,-1 9-16,-8 0 16,0 9-16,0 8 15,0 18 1,9 0-16,0-1 16,-1-8-16,1-17 15,0-9-15,-1 9 16</inkml:trace>
  <inkml:trace contextRef="#ctx0" brushRef="#br1" timeOffset="-212163.96">32000 8347 0,'0'0'0,"0"0"0,0 0 15,0 0-15,8 26 16,18 9-16,-8-18 15</inkml:trace>
  <inkml:trace contextRef="#ctx0" brushRef="#br1" timeOffset="-211663.88">32373 7914 0,'0'0'0,"0"0"0,0 0 16,0 0-16,0 0 16,0 9-16,0-1 15,-9 10 1,1-1-16,-1 18 15,-17 17-15,-17 26 16,-1 34-16,-8 27 16,9 25-16,8 18 15,9-17-15,17 8 16,18-26-16,8-26 16,1-25-1,8-10-15,0-25 16,0-26-16,8-27 15,-8-8-15</inkml:trace>
  <inkml:trace contextRef="#ctx0" brushRef="#br1" timeOffset="-210665.98">32512 8261 0,'0'0'0,"0"0"16,0 0-16,0 0 16,0 0-16,-9 26 15,1 8-15,-1 18 16,0 0-16,1-9 16,-1-17-16,9 0 15,0-17 1,0 0-16,17-1 15,-8 1-15</inkml:trace>
  <inkml:trace contextRef="#ctx0" brushRef="#br1" timeOffset="-210211.75">32972 8451 0,'0'0'0,"0"0"16,0 0-16,0 17 15,0 1-15,0 8 16,18 8-16,-1-8 16,0 0-16,1 0 15,8-8-15,0-10 16,-9 1 0,1-9-16,-1-9 15,0 1-15,-8-18 16,0-18-16,-9-8 15,-9 0-15,0 18 16,-17-1-16,0 0 16,-9 18-16,1 8 15,-10 18 1,1 43-16,17-17 16</inkml:trace>
  <inkml:trace contextRef="#ctx0" brushRef="#br1" timeOffset="-209683.09">32443 9040 0,'0'0'0,"0"0"0,0 0 15,0 0-15,0 0 16,0 9-1,0 8-15,-9 0 0,0 18 16,0 0 0,9 8-16,0-8 15,0-9-15,9 0 16,9-9-16,-1-9 16,0 1-16,9 0 15,0-18-15,0 0 16,0-16-1,1-1-15,-19-18 16,-8 1-16,-8 8 16,-19 1-16,1 8 15,-17 8-15,8 18 16,1 0-16,7 0 16,10 9-16,0 0 15,17-1-15</inkml:trace>
  <inkml:trace contextRef="#ctx0" brushRef="#br1" timeOffset="-209445.41">32790 9274 0,'0'0'0,"0"0"0,0 0 15,0 0-15,17 9 16,1-1-16,-1 1 16,0-1-16,1-8 15,-1 0 1,0-8-16,1-1 0,17 1 16,-9-10-16,-9 10 15</inkml:trace>
  <inkml:trace contextRef="#ctx0" brushRef="#br1" timeOffset="-209233.43">33207 9248 0,'0'0'0,"0"17"16,0 9-16,0 9 15,0 8-15,-9 0 16,0 1-16,9-1 16,0-8-16,0-18 15,0-17-15</inkml:trace>
  <inkml:trace contextRef="#ctx0" brushRef="#br1" timeOffset="-208899.16">33346 8555 0,'0'0'0,"26"43"0,34 70 0,1 43 0,-9-9 0,-34 0 0,-18 9 15,-26-35-15,-26 9 16,-35 9-16,-26-27 15,43-51-15,62-52 16</inkml:trace>
  <inkml:trace contextRef="#ctx0" brushRef="#br1" timeOffset="-207949.52">29004 10356 0,'-9'-8'0,"0"-1"0,9 9 16,0 0-16,0 0 15,0 0-15,0-9 16,18 1-16,-1-1 16,18 9-16,0-9 15,8 9 1,0-8-16,10 8 16,7 8-16,-34 1 15</inkml:trace>
  <inkml:trace contextRef="#ctx0" brushRef="#br1" timeOffset="-207802.35">29056 10556 0,'0'0'0,"0"0"0,0 0 16,0 0-16,17 0 15,18 0-15,43-9 16,-17 0-16</inkml:trace>
  <inkml:trace contextRef="#ctx0" brushRef="#br1" timeOffset="-207333.1">29551 10131 0,'0'0'0,"0"0"0,0 0 0,0 0 0,0 0 0,0 0 16,17 9-16,9 8 16,9 9-16,17 0 15,0 0-15,-8 0 16,-1 0-1,-17-9-15,0 1 16,0-1-16,-17 0 16,-9 18-16,-9 0 15,-26 25 1,-17 1-16,0-9 0,9-9 16,8-17-16,9 0 15,9-17 1,-1 0-16,10-1 15,8 1-15,0-1 16,8 1-16,18 8 16,18-8-16,34 0 15,9-9-15,34 8 16,10-8-16,-79-8 16</inkml:trace>
  <inkml:trace contextRef="#ctx0" brushRef="#br1" timeOffset="-206949.54">30115 10824 0,'0'0'0,"0"0"0,0 0 15,0 0-15,0 0 16,0 0-16,18 0 16,-1-9-16,18-8 15,-1-9-15,10-17 16,-1 8 0,-17 1-16,0 16 15,-17 1-15,0 0 16,-1 17-16,1 0 15,-9 8-15,9 18 16,-9 18-16,9 16 16,-1 1-16,10-9 15,-10-9-15,1-17 16,8-17 0,35-9-16,-17 0 15</inkml:trace>
  <inkml:trace contextRef="#ctx0" brushRef="#br1" timeOffset="-206810.54">30463 10209 0,'0'0'0,"0"0"0,0 0 16,0 0-16,0 0 15,17 26-15,-8-9 16</inkml:trace>
  <inkml:trace contextRef="#ctx0" brushRef="#br1" timeOffset="-206263.31">31131 10114 0,'0'0'0,"0"0"0,0 0 16,0 0-16,18 9 15,-1 8-15,18 18 16,-1-1-16,1 9 16,-9 1-16,0-10 15,0 1-15,-17-9 16,-9 9-16,-9 17 15,-25 0 1,-18 8-16,-9 1 16,-17 0-16,8-10 15,1 1 1,17-8-16,17-1 0,0-8 16,18-9-16,-1 0 15,18 0 1,0-9-16,18 0 15,25 1-15,18-10 16,8-8-16,10-8 16,-19-10-16,-8 1 15,-8-9-15,-18 0 16,-9 0-16,-8-9 16,-18 1-16,-17-1 15,-9 0-15,-17 1 16,0 16-1,9 18-15,8 0 16,9 0-16,17 9 16</inkml:trace>
  <inkml:trace contextRef="#ctx0" brushRef="#br1" timeOffset="-205366.32">31539 10815 0,'0'0'0,"0"0"0,0 0 16,0 0-16,0 0 15,18 0-15,8 0 16,9 9-16,-1 0 16,-8 8-16,0-8 15,-8-1-15,-10 1 16,1 0-16,-18 8 15,1 0-15,-1 1 16,-8 8-16,-1 0 16,1 0-1,0 0-15,8-9 16,9 0-16,0 1 16,0 8-16,0-9 15,0 0 1,0-8-16,0 0 15,-9-1-15,-8 10 16,-18-1-16,-43 9 16,9-9-16,51-8 15</inkml:trace>
  <inkml:trace contextRef="#ctx0" brushRef="#br1" timeOffset="-201928.65">31974 11863 0,'0'0'0,"0"0"0,0 0 0,8 9 0,10 17 16,8 17-16,8 27 15,10 8-15,-1-9 16,-17-9-16,0-8 15,0-17 1,-17-9-16,0-9 16,-1-8-16,1 0 15,17-18-15,44-43 16,43-69-16,60-104 16,36-87-16,-10-26 15,-8-8-15,70-105 16</inkml:trace>
  <inkml:trace contextRef="#ctx0" brushRef="#br0" timeOffset="-73066.58">712 9880 0,'0'0'0,"0"0"0,0 0 0,0 0 16,0 0-16,0 0 15,0 0-15,17 0 16,-17 0-16,18 0 15,8 0 1,-9 0-16,-8 0 16,17 0-16,9 0 15,8 0-15,-17-9 16,18 9-16,-1 0 16,0 0-16,10 0 15,-10 0-15,-17 0 16,17 0-16,1-8 15,8 8 1,9-9-16,-18 9 16,9 0-16,-8-9 15,-1 9-15,0 0 16,1 0-16,-1 0 16,1 0-16,-1-8 15,9-1-15,-8 0 16,-1 9-1,1 0-15,-1 0 16,-8-8-16,-1 8 16,19-9-16,-1 0 15,-9 1-15,0-1 16,1 9-16,-1 0 16,1-9-16,-10 9 15,1 0 1,0 0-16,8 0 15,9 0-15,-8 0 16,-1 0-16,1 0 16,-1 0-16,1 0 15,-1 0-15,-8 0 16,-1 0-16,1 0 16,17 0-16,0 0 15,-8 0 1,-1 0-16,1 0 15,8 0-15,-9 0 16,1 0-16,-1 0 16,9 0-16,9 0 15,0-8-15,-18 8 16,9 0-16,0 0 16,-8-9-1,-1 1-15,9-1 16,9 0-16,0 1 15,-9-1-15,-9 0 16,1 9-16,-1-8 16,1 8-16,-1 0 15,0-9-15,1 0 16,8 9 0,-9-8-16,1 8 15,-1 0-15,1 0 16,-1 0-16,0 0 15,1-9-15,-1 9 16,-8 0 0,0 0-16,8-9 0,1 9 15,-1 0 1,0 0-16,1 0 16,-1 0-16,-8 0 15,8 0-15,-8 0 16,0 0-16,0 0 15,8 9-15,0 0 16,1-1-16,-1 1 16,1 0-1,-1-1-15,1 1 16,-1-9-16,-8 9 16,-1-1-16,19 1 15,-1 0-15,-9-1 16,0 1-1,1-1-15,-1-8 16,1 0-16,-1 9 16,1-9-16,-10 0 15,1 9-15,8-9 16,1 0-16,-1 8 16,-8-8-16,0 9 15,8-9-15,-8 0 16,0 0-16,-1 0 15,1 0 1,-9 0-16,0 0 16,9 0-16,0 9 15,-1-9-15,1 8 16,0-8-16,0 0 16,-1 0-16,1 0 15,0 0-15,0 0 16,-9 0-1,8 0-15,-8 0 16,0 0-16,9 0 16,0 0-16,8 0 15,1 0-15,-9 0 16,-1 0-16,10 0 16,-1 0-16,1 0 15,-10 0 1,1 0-16,0 0 15,-1 0-15,10 0 16,-1 0-16,-8-8 16,8-1-16,1 9 15,-1 0-15,1 0 16,-10 0-16,1 0 16,0 0-16,8 0 15,9 0-15,-8-9 16,-1 9-1,1 0-15,-1 0 16,1 0-16,-1 0 16,-8 0-16,-9 0 15,0 0-15,9 0 16,8-8-16,0 8 16,-8-9-16,0 9 15,0 0 1,-1 0-16,-8 0 15,9 0-15,-9 0 16,0 0-16,0 0 16,0 0-16,0 0 15,-8 0-15,16 0 16,1 0-16,9 0 16,-10 0-1,-8 0-15,0 0 16,9 9-16,0-9 15,0 0-15,-1 0 16,-8 8-16,9-8 16,-9 0-16,9 9 15,0 0-15,-1-1 16,10-8 0,-18 0-16,0 0 15,9 0-15,-1 0 16,-8 0-16,9 0 15,0 0-15,-9 0 16,0 0-16,0 0 16,0 0-16,9 0 15,0 9 1,-1 0-16,1-9 16,0 0-16,0 0 15,-1 0-15,1 0 16,0 0-16,-1 0 15,1 0-15,0 8 16,0-8-16,-1 0 16,1 0-1,0 9-15,0-9 16,-1 0-16,1 9 16,0-9-16,0 0 15,-1 8-15,1-8 16,0 0-16,0 9 15,-1-9-15,1 0 16,-9 0-16,9 0 16,-1 0-1,1 0-15,0 9 16,0-9-16,-1 0 16,1 0-16,0 0 15,0 0-15,-1 8 16,-8-8-1,0 0-15,9 0 16,-9 0-16,9 9 16,0-9-16,-1 0 15,1 0-15,0 0 16,0 0-16,-1 0 16,1 9-16,0-1 15,0 1-15,8-9 16,-8 0-16,0 0 15,-1 0-15,1 0 16,0 9 0,-1-1-16,10-8 15,-1 9-15,-8-9 16,0 0-16,-1 0 16,1 0-16,0 0 15,-9 9-15,9-9 16,-1 0-1,1 0-15,0 0 16,0 8-16,-1-8 16,-8 0-16,9 9 15,-9-9-15,0 9 16,0-9-16,0 0 16,0 0-16,1 0 15,-1 8-15,8 1 16,-8-9-1,0 0-15,0 0 16,9 0-16,0 0 16,0 0-16,-1 9 15,1-9-15,9 0 16,-10 0-16,1 0 16,8 0-1,1 0-15,-1 8 16,9-8-16,0 0 15,-8 9-15,8-9 16,-9 0-16,10 0 16,-1 0-16,0 9 15,0-1-15,9-8 16,-1 0-16,1 0 16,0 0-1,0 0-15,0 0 16,8 0-16,0 0 15,-8 0-15,9 9 16,-9-9-16,8 0 16,9 0-16,-8 0 15,-1 0-15,1 0 16,-10 9 0,10-9-16,-1 0 15,1 0-15,-1 0 16,1 0-16,-1 0 15,-8 0-15,8 0 16,10 0-16,-10 0 16,1 0-16,-1 0 15,0 0-15,1 0 16,8 0 0,-8 0-16,-1 0 15,0 0-15,1-9 16,-9 9-16,8 0 15,-8 0-15,8 0 16,1 0-16,-9 0 16,0-9-1,-1 9-15,10 0 16,-9 0-16,8-8 16,1 8-16,-1-9 15,-8 9-15,8 0 16,-8 0-1,0 0-15,8 0 16,9 0-16,-8-9 16,-1 1-16,1 8 15,-1-9-15,18 9 16,0-9-16,0 9 16,-9 0-16,-9 0 15,10-8-15,7-1 16,10 9-16,-18 0 15,0 0-15,0 0 16,18 0 0,-9 0-16,0 0 15,-9 0-15,-9 0 16,18 0-16,9 0 16,-1 0-16,-17 0 15,0 0-15,9 0 16,9 0-16,-1 0 15,1 0 1,-18 0-16,18 0 16,8 0-16,-9-9 15,-8 9-15,0 0 16,17-8-16,-8 8 16,-1 0-16,-8 0 15,0 0-15,8 0 16,1 0-16,-1 0 15,-16 0 1,7-9-16,10 9 16,-1 0-16,1 0 15,-1-9-15,-8 9 16,9 0-16,-1 0 16,1 0-16,-9 0 15,0-8-15,8 8 16,1 0-1,-18 0-15,0 0 16,0 0-16,18 0 16,-1 0-16,-8 0 15,-9 0-15,0 0 16,18 0-16,-18 0 16,0 0-16,0 0 15,-8 0 1,-1 0-16,1 0 15,8 0-15,0 0 16,-9 0-16,-8 0 16,17 0-16,9 0 15,9 0-15,-9 0 16,-9 0-16,9 0 16,-1 0-1,10 0-15,-1 0 16,-16 0-16,-1 0 15,9 0-15,8 0 16,-8 0-16,-9 0 16,0 0-16,-8 0 15,17 0-15,-9 0 16,0 0-16,0 0 16,-9 0-1,1 0-15,17 8 16,0 1-16,-1 0 15,-7-1-15,-10-8 16,18 9-16,8 0 16,-8-1-16,0 1 15,-9 0-15,9-1 16,9 1 0,-18 0-16,0-9 15,0 8-15,0-8 16,-8 0-16,8 0 15,0 0-15,-17 0 16,0 0-16,-1 0 16,1 0-16,-9 0 15,0 0 1,0 0-16,1 0 16,-1 0-16,-9 0 15,9 0-15,9 0 16,-9 9-16,-8 0 15,8-1-15,-9 1 16,0 8 0,1 1-16,-1-1 15,-8 0-15,0 1 16,-1 8-16,-7 0 16,-1 8-16,0 1 15,0-1-15,0 1 16,0 0-16,-9-1 15,1 10 1,-1-1-16,-8 0 16,-1 1-16,1-1 15,8 0-15,1 0 16,-1-8-16,-8 0 16,8-1-16,0 1 15,1 0-15,-1-1 16,1 1-16,-1-9 15,9 0 1,0 0-16,0 0 16,0 0-16,0 0 15,9 0-15,0-9 16,-1 9-16,1 0 16,9-9-16,-1 1 15,0-1-15,1 0 16,-1 1-16,9-1 15,9 9 1,-9-9-16,0 1 16,0-1-16,1 0 15,7 1-15,10-1 16,8 9-16,-17-9 16,0 1-16,-1-1 15,1 0-15,0 1 16,8-1-1,-8-8-15,-9 8 16,18 0-16,-10 1 16,1-10-16,-9 1 15,0 8-15,1-8 16,-10-1-16,0 10 16,10-10-16,-1 1 15,0 0-15,-9-1 16,9 1-1,-8 0-15,-10-1 16,19 1-16,-10 0 16,9-1-16,0 1 15,0 0-15,9-1 16,-9 1-16,0 0 16,9-1-1,8 1-15,-8 0 16,0-1-16,9 1 15,-10 0-15,-8-1 16,27 1-16,7 0 16,-16-1-16,8 1 15,-9 8-15,10 1 16,16-10 0,1 1-16,-9 0 15,-1-9-15,-7 8 16,16 1-16,1-9 15,-10-9-15,-7 1 16,-10 8-16,9 0 16,26 0-16,1 0 15,16 0-15,1 0 16,-35 0 0,-9 17-16,-52 0 15,-26 1-15</inkml:trace>
  <inkml:trace contextRef="#ctx0" brushRef="#br2" timeOffset="103425.08">1667 10486 0,'0'0'0,"0"0"0,0-8 16,0-1-16,0 0 15,0 1-15,0-1 16,0 0-16,0 9 16,0 0-16,0 0 15,-8 26-15,-1 26 16,-35 44-16,1 51 15,0 17-15,-1-16 16,1-10 0,-1-8-16,36-26 15,-18-35-15,8-17 16,18-17-16,-8-9 16,8-17-16,0-9 15</inkml:trace>
  <inkml:trace contextRef="#ctx0" brushRef="#br2" timeOffset="103706.11">1667 10313 0,'0'0'0,"0"0"0,0 0 15,26 17-15,-8 18 16,34 26-1,-9 25-15,9 1 16,9 17-16,-9 8 16,9 10-16,-26-27 15,-9-8-15,0-18 16,0-17-16,-26-9 16,9 0-16,-1-17 15,-8-8 1,0-10-16,0-8 15,0 0-15</inkml:trace>
  <inkml:trace contextRef="#ctx0" brushRef="#br2" timeOffset="103912.09">1389 10954 0,'0'0'0,"0"0"15,0 0-15,9 0 16,17 0-16,0 0 16,35 0-16,17-9 15,9 1 1,17-1-16,-43 9 16</inkml:trace>
  <inkml:trace contextRef="#ctx0" brushRef="#br2" timeOffset="104362.99">2180 10954 0,'0'0'0,"0"0"0,0 0 16,0 0-16,0 0 15,8 17-15,10 9 16,-1 9-16,-8 0 16,-1 8-16,1 0 15,-9-17 1,0 0-16,0-17 16,0-1-1,0 1-15,0-9 0,0-9 16,9-25-16,8-35 15,18-1-15,0 1 16,-1 17-16,1 17 16,0 9-1,-9 9-15,0 17 16,0 9-16,0 8 16,-9 26-16,1 18 15,-10 8-15,1 1 16,-9-10-16,-9-17 15,9 1-15,0-27 16,0-8 0,0-9-16</inkml:trace>
  <inkml:trace contextRef="#ctx0" brushRef="#br2" timeOffset="104642.09">2753 10824 0,'0'0'0,"0"0"16,0 0-16,17 0 15,0 9-15,18-1 16,9 1-16,8 0 15,9-9 1,8-9-16,0 0 16,1 1-16,-1 8 15,-43 0-15</inkml:trace>
  <inkml:trace contextRef="#ctx0" brushRef="#br2" timeOffset="104960.06">3091 10296 0,'0'0'0,"0"0"0,0 0 15,0 8 1,9 10-16,0 16 15,-9 18-15,-9 35 16,0 17-16,-8 9 16,-9 16-16,-9 10 15,9-18-15,9-25 16,-1-1 0,18-9-16,0-34 15,0-8-15,18-18 16,-1-18-16,18-8 15,-9-8-15</inkml:trace>
  <inkml:trace contextRef="#ctx0" brushRef="#br2" timeOffset="105140.83">3491 11119 0,'0'0'0,"0"0"0,0 17 15,0 0-15,0 9 16,0-8-16,0-1 16,0-9-16,0 1 15,0-9-15</inkml:trace>
  <inkml:trace contextRef="#ctx0" brushRef="#br2" timeOffset="105273.06">3682 10460 0,'0'0'0,"0"0"0,0 0 16,0 0-1,0 0-15,9 18 16,8-10-16</inkml:trace>
  <inkml:trace contextRef="#ctx0" brushRef="#br2" timeOffset="107209.46">4411 10841 0,'0'0'0,"0"0"16,-8 0-16,-10 0 15,-8 18-15,-17-1 16,-1 26-16,-8 9 16,9 9-16,8 0 15,18-9-15,8-9 16,18 0-16,8 0 16,9 1-16,9-18 15,17 0 1,9-18-16,43-8 15,-43-8-15</inkml:trace>
  <inkml:trace contextRef="#ctx0" brushRef="#br2" timeOffset="107557.71">4637 11084 0,'0'0'0,"0"0"15,0 0-15,-9 17 16,1 1-16,-1 16 16,9 10-16,0-1 15,17-9-15,1 10 16,8-18 0,0 0-16,0-18 15,0 1-15,9-9 16,-1-9-16,1-8 15,-9-9-15,0-26 16,-8-17-16,-18 8 16,-9 9-16,-17 18 15,0-1 1,-18 18-16,1 17 16,0 26-16,-1 17 15,36-26-15</inkml:trace>
  <inkml:trace contextRef="#ctx0" brushRef="#br2" timeOffset="108163.8">5097 11101 0,'0'0'16,"0"0"-16,0 0 0,0 18 16,0-1-1,0 0-15,0 18 16,0-1-16,0-8 16,0 0-16,0-8 15,0-10-15,0 1 16,0 0-1,0-1-15,0-8 16,0-8-16,0-1 16,18-17-16,8-17 15,9-9-15,-9 17 16,0 9-16,0 9 16,-9 17-16,9 0 15,0 9-15,-8 8 16,-10 0-16,1 9 15,0 0 1,-9 0-16,0-9 16,0-8-16,0 0 15,0-1-15,0-8 16,17-8-16,18-27 16,-1-17-16,10 0 15,-1 9-15,1 17 16,-18 9-16,0 8 15,-9 9 1,0 17-16,-8 27 16,0 16-16,-9 9 15,0 9-15,0 0 16,0-26-16,9 0 16,-1-26-1</inkml:trace>
  <inkml:trace contextRef="#ctx0" brushRef="#br2" timeOffset="109496.93">6009 11110 0,'0'0'0,"0"0"15,0 0-15,0 0 16,0 17-16,-9 1 16,9 16-16,-8 1 15,-1-1-15,0 10 16,1 8-16,-10-9 15,1-8-15,0-9 16,8-9 0,0-8-16,1-1 15,-1 1-15,9-9 16,0-9-16,0 1 16,0-18-16,0 0 15,17-9-15,1-8 16,8 8-1,0 0-15,0 18 16,0 0-16,-9 17 16,1 0-16,-1 0 15,-8 17-15,-1 0 16,1 1-16,-9 8 16,0 0-16,0-18 15,0 1-15,0 0 16,0-1-1,0-8-15,17-8 16,1-18-16,8 0 16,9-9-16,8 0 15,-8 18-15,-9 0 16,0 17-16,-9 0 16,1 17-1,-1 9-15,0 17 16,1 27-16,-10-10 15,1 1-15,0-18 16,8-8-16,0-18 16,-8-8-16</inkml:trace>
  <inkml:trace contextRef="#ctx0" brushRef="#br2" timeOffset="109924.42">6765 11145 0,'0'0'0,"0"0"0,0 0 0,0 0 16,0 17-16,-9 18 16,0-1-1,1 27-15,8 8 16,0-8-16,0-9 15,0-18-15,8-8 16,1-17-16,0 0 16,-1-1-16,1-16 15,8-1 1,1-17-16,8-9 16,0 1-16,0-1 15,-17 18-15,-1-1 16,1 10-16,-9 8 15,0 0-15,0 0 16,0 0-16,9 26 16,8 8-16,0 18 15,1-8 1,8-1-16,9 0 16,17-8-16,-18-18 15</inkml:trace>
  <inkml:trace contextRef="#ctx0" brushRef="#br2" timeOffset="110241.59">7095 11188 0,'0'0'0,"0"0"16,0 0-16,8 0 15,10 0-15,8 9 16,17-1-16,9-16 15,9-1 1,0 0-16,-18-17 16,-25 9-16</inkml:trace>
  <inkml:trace contextRef="#ctx0" brushRef="#br2" timeOffset="110457.76">7399 10841 0,'-9'0'0,"0"0"0,-8 0 16,8 18-16,-17 16 16,-9 27-16,9 26 0,9-1 15,0 1 1,8 8-16,9-8 16,9-9-16,17-18 15,8-16 1,1-18-16,-18-9 15</inkml:trace>
  <inkml:trace contextRef="#ctx0" brushRef="#br2" timeOffset="110808.08">7902 11231 0,'0'0'0,"0"0"0,0 0 15,0 0 1,-8 0-16,-10 0 15,-8 0-15,0 17 16,-9 1-16,1 8 16,-1 8-16,9 1 15,8 0-15,1-9 16,17-18-16,9 1 16,8 0-1,18-18-15,17 0 16,-9-8-16,1 0 15,-18 8-15,0 9 16,-17 0-16,-1 0 16,1 17-16,0 1 15,-1 16-15,10-8 16,-1 0-16,0-8 16,27 8-1,-1 0-15</inkml:trace>
  <inkml:trace contextRef="#ctx0" brushRef="#br2" timeOffset="111027.21">8163 10980 0,'0'0'0,"0"0"0,8 0 15,10 9-15,-1 8 16,18 0-16,8-8 16,18 0-16,9-18 15,25-8 1,-17-9-16,-43 17 16</inkml:trace>
  <inkml:trace contextRef="#ctx0" brushRef="#br2" timeOffset="111260">8406 10729 0,'0'0'0,"0"0"0,0 17 16,0 18-16,0 25 15,0 27-15,0 8 16,0 1-1,0 7-15,0-7 16,0-10-16,0-25 16,9-9-16,-1-17 15,-8-9-15,0-18 16</inkml:trace>
  <inkml:trace contextRef="#ctx0" brushRef="#br2" timeOffset="111427.98">8788 11344 0,'0'0'0,"0"0"0,0 8 15,0 10-15,0-1 16,0 0-16,0-8 16,0 0-16,0-9 15</inkml:trace>
  <inkml:trace contextRef="#ctx0" brushRef="#br2" timeOffset="111565.11">8944 10512 0,'0'0'0,"0"0"0,0 18 15,26 16-15,-8 1 16</inkml:trace>
  <inkml:trace contextRef="#ctx0" brushRef="#br2" timeOffset="112291.16">9179 11058 0,'0'0'0,"0"0"0,0 0 16,0 0-16,-9 17 15,0 1-15,1 8 16,-1 8-16,0 10 16,9-1-16,0 9 15,9 0 1,8-9-16,1-8 15,-1-9-15,9-9 16,-8-8-16,16-18 16,1-8-16,-9-9 15,0 0-15,-17-9 16,-1-8-16,-8 8 16,-8 9-1,-1 9-15,-8-1 16,-1 1-16,-8 17 15,9 0-15,0 0 16,8 0-16,9 0 16,0 0-16,0 0 15,17 9-15,18-1 16,17-8-16,18 9 16,-10 0-1,1 8-15,-17 0 16,-18 1-16,0 8 15,-9 8-15,-8 1 16,-1 0-16,1-9 16,-9 0-16,0-9 15,0-8-15,0-1 16,0 1 0,0-9-16,17-9 15,18-17-15,0 0 16,0 9-16,-1 0 15,10 8 1,-9 9-16,-9 9 0,0 8 16,0 18-1,0-1-15,0-8 16,0 9-16,0-9 16,-17-17-16</inkml:trace>
  <inkml:trace contextRef="#ctx0" brushRef="#br2" timeOffset="112576.21">10603 10919 0,'0'0'0,"0"0"16,0 0-16,0 0 15,0 0-15,9 9 16,-9-9-16</inkml:trace>
  <inkml:trace contextRef="#ctx0" brushRef="#br2" timeOffset="112707.82">10603 11378 0,'0'0'0,"0"0"0,0 0 0,0 18 16,9-10-1</inkml:trace>
  <inkml:trace contextRef="#ctx0" brushRef="#br2" timeOffset="114223.65">12201 10408 0,'0'0'0,"0"0"0,0 0 15,0 0 1,0 0-16,0 0 16,-9 0-16,0 0 15,1 0-15,-1 0 16,0 0-16,-8 9 16,0 8-16,-1 1 15,-8 16-15,9 18 16,-1 0-1,18 0-15,0 9 16,0-1-16,9-8 16,0 0-16,-1 9 15,1-9-15,0-9 16,-1-17-16,1 0 16,-9 0-16,-9 9 15,1-9-15,-18 9 16,0-10-1,-18 1-15,1 0 16,-1 0-16,1-17 16,8 0-16,1-9 15,16 0-15,1 0 16,-1 0-16,18 0 16,0 0-16,0 0 15,9-9 1,8 9-16,10 0 15,7 0-15,1 17 16,0 9-16,-9 26 16,0 18-16,-17 8 15,-1 8-15,-16 9 16,-1 1-16,9-10 16,0-8-1,0-8-15,0-10 16,9-16-16,8-1 15,0-17-15,1-18 16</inkml:trace>
  <inkml:trace contextRef="#ctx0" brushRef="#br2" timeOffset="115940.77">12487 10789 0,'0'0'0,"0"0"15,0 0-15,18 0 16,-1 0-16,0 9 15,9 0-15,9 8 16,-9 0-16,0 1 16,0-1-16,-8 0 15,-10 9 1,1 9-16,-18 8 16,-8 9-16,-18 0 15,-17 0-15,-9 0 16,1-9-16,-1 1 15,0-10-15,9-8 16,8 9 0,10 8-16,16-17 15,18 0-15,9 0 16,17 0-16,18 0 16,25 0-16,9-8 15,9-10-15,-9-16 16,-8-10-16,-18-8 15,-9 0-15,-17 0 16,-17-8 0,0-10-16,-18 1 15,-9 8-15,-8 9 16,0 9-16,-8 17 16,-1 0-16,18 17 15,-1-8-15,18-9 16</inkml:trace>
  <inkml:trace contextRef="#ctx0" brushRef="#br2" timeOffset="121478.71">12913 11638 0,'0'-8'0,"0"-1"0,0 0 0,0 9 16,0 0-1,0 0-15,0 0 16,0 0-16,0 0 15,0 18-15,0-1 16,0 0-16,0-8 16,0 0-16,0-1 15,0 1-15,0-1 16,0-8 0,0 0-16,0 0 15,0 0-15,0-8 16,8-1-16,1 1 15,0-1-15,8 0 16,1 9-16,8 0 16,-9 0-16,0 0 15,1 0 1,-1 9-16,0 8 16,-8 0-16,0 1 15,-1 8-15,1 8 16,0-8-1,8 0-15,1 0 16,8-8-16,-9-18 16</inkml:trace>
  <inkml:trace contextRef="#ctx0" brushRef="#br2" timeOffset="121741.77">13460 11881 0,'0'0'0,"0"0"0,0 0 15,0 0-15,0 17 16,0 9-16,0 9 15,-9 8 1,0 0-16,-8-8 16,8-18-16</inkml:trace>
  <inkml:trace contextRef="#ctx0" brushRef="#br2" timeOffset="122540.28">14146 10893 0,'-9'0'0,"9"0"0,0 0 0,0 0 15,0 0 1,9 9-16,8 8 15,1 1-15,8 16 16,0 1-16,0-9 16,0 0-16,-9 0 15,-8 9 1,0-1-16,-18 1 16,-17 17-16,-18 8 15,-16 18-15,-10 0 16,18-17-16,0-9 15,8-9-15,10-8 16,-1 0-16,18-10 16,-1 1-16,18-8 15,0-1-15,18-8 16,8-1 0,8 1-16,19 0 15,7-18-15,1 0 16,-17-8-16,-10 0 15,-8-1-15,-17 1 16,0 0 0,-1-9-16,-8 0 15,-8 0-15,-18 9 16,8-1-16,-25 18 16,8 0-16</inkml:trace>
  <inkml:trace contextRef="#ctx0" brushRef="#br2" timeOffset="123291.8">14632 11725 0,'-9'0'0,"9"0"0,-8 0 16,-1 0-16,0 0 15,1 17-15,-1 0 16,-17 9-16,0 9 16,0 0-16,0-9 15,8 0-15,1-18 16,8 1-1,9-9-15,0 0 16,0-9-16,0 1 16,18-10-16,8-8 15,9 0-15,-1 0 16,-8 9-16,0 0 16,-8 17-16,-1 0 15,1 0-15,-10 8 16,1 1-1,0 0-15,-1-1 16,1 1-16,0 0 16,-9-1-16,0-8 15,0 0-15,0 0 16,8 0-16,10-8 16,-1-1-16,0 0 15,9 1-15,0-1 16,1 9-1,-10 0-15,0 0 16,1 9-16,-1 8 16,0 0-16,1 9 15,-10 9-15,10-9 16,-1 9-16,1-18 16</inkml:trace>
  <inkml:trace contextRef="#ctx0" brushRef="#br2" timeOffset="124122.27">15058 10712 0,'0'0'0,"0"0"0,0 0 16,17 0-1,0 0-15,1 17 16,8 0-16,0 0 16,0 9-16,0 9 15,0 17-15,0 17 16,0 9-16,-9-8 15,1-10-15,-1 1 16,18-9-16,0-9 16,-1 0-1,10-17-15,-9 0 16,17-17-16,0-9 16,-9-9-16,-8 1 15,-9-1-15,-9 9 16,-8 0-16,0 0 15,-1 0 1,1 9-16,-18 17 16,1 26-16,-1 17 15,-8 0-15,8 1 16,0 16-16,9 1 16,9-9-16,0-18 15,8-8-15,-8-8 16,-1-10-16,1-8 15,0-8 1,-18-1-16,-26 17 16,-8 1-16,26-18 15</inkml:trace>
  <inkml:trace contextRef="#ctx0" brushRef="#br2" timeOffset="133553.99">16412 11526 0,'0'0'0,"0"0"16,0 0-16,0 0 15,0 0-15,18 0 16,-1 0-16,26 0 16,18 0-1,0 0-15,-9 0 16,0-9-16,-8 9 16,-10-9-16,-8 1 15,-8 8-15</inkml:trace>
  <inkml:trace contextRef="#ctx0" brushRef="#br2" timeOffset="133807.53">16534 11759 0,'0'0'0,"0"0"0,0 0 16,0 0-16,0 0 16,0 0-16,0 0 15,9 0-15,17 0 16,17 0-16,18 0 16,26 0-16,34 0 15,244 18-15</inkml:trace>
  <inkml:trace contextRef="#ctx0" brushRef="#br2" timeOffset="155106.03">18114 10989 0,'0'0'0,"0"0"0,0 0 0,0 0 0,0 8 16,18 10-16,-1-1 16,18 18-16,0-1 15,-1 1-15,1-9 16,-9 9 0,0-1-16,0-8 15,-17 9-15,0 8 16,-18 9-16,0 0 15,-26 17-15,-8-8 16,-9 0-16,-9-1 16,0-8-16,9-9 15,9 1-15,8-1 16,18-17-16,-1 0 16,10-9-16,8 1 15,0-1 1,17 0-16,9 1 15,17-1-15,18-8 16,0-1-16,-18-16 16,1-10-16,-1-8 15,-17 9-15,0-9 16,-17 9 0,0-9-16,-9-9 15,-9 0-15,0 1 16,-8 8-16,0 0 15,-1 8-15,10 10 16,-1 8-16,9 0 16</inkml:trace>
  <inkml:trace contextRef="#ctx0" brushRef="#br2" timeOffset="155705.95">18496 11837 0,'0'0'0,"0"0"16,0 0-16,0 0 16,0 0-16,9 18 15,0 8-15,-1 8 16,1 1-16,-9 0 15,0-9-15,-9 0 16,9-9-16,0-8 16,0-1-1,0 1-15,0-9 16,0 0-16,0-9 16,18-17-16,-1-8 15,1-1-15,8 0 16,-9 9-16,0 9 15,1 0-15,-10 17 16,1 0 0,0 8-16,-1 10 15,1 16-15,0 1 16,0 8-16,-9-8 16,0-9-16,0 0 15,0-17-15,0-1 16,0-8-16,8 9 15</inkml:trace>
  <inkml:trace contextRef="#ctx0" brushRef="#br2" timeOffset="164660.58">19174 11292 0,'0'-9'0,"0"9"16,0 0-16,0-9 15,0 9-15,0 0 16,0 0-16,0 0 16,8 0-16,10 0 15,-1 0-15,18 0 16,0 18 0,-1-1-16,10 0 15,-1 9-15,-17 0 16,0 0-16,-8 9 15,-10 0-15,-16-9 16,-1 8-16,-17 1 16,-9 17-16,-8-9 15,-9 0 1,8 1-16,1-10 16,8 1-16,0 0 15,18-9-15,0 0 16,-1 0-16,10 0 15,8-9-15,0 0 16,17 1-16,9 8 16,9-9-1,8-8-15,1-1 16,-1 1-16,0-9 16,-8-9-16,-9 1 15,-8-1-15,-1-17 16,-8 0-16,-1 0 15,-16 9-15,-10-9 16,-8 0-16,0 8 16,-17 1-1,8 8-15,0 9 16,9 0-16,26 0 16,0 0-16</inkml:trace>
  <inkml:trace contextRef="#ctx0" brushRef="#br2" timeOffset="165487.83">19721 12089 0,'0'0'0,"0"0"16,0 0-16,0 0 16,0 0-16,0 8 15,-9 10 1,0-1-16,1 9 15,-1 0-15,0 0 16,1-9-16,-1-8 16,0-1-16,9 1 15,0-9-15,0 0 16,0-9-16,9 1 16,8-10-1,1-8-15,17 1 16,-1-1-16,1 8 15,-9 1-15,0 17 16,0 0-16,-9 9 16,1-1-16,-9 1 15,-1 8-15,1 1 16,-9-1 0,0-9-16,0 1 15,0 0-15,0-1 16,0 1-16,0-9 15,9-9-15,17-8 16,8-9-16,27-8 16,9-10-16,-18 10 15,-9 16-15,-17 1 16,0 17 0,-8 0-16,-10 9 15,1 8-15,0 9 16,-1 9-16,1-1 15,0 9-15,17-8 16,-9-18-16</inkml:trace>
  <inkml:trace contextRef="#ctx0" brushRef="#br2" timeOffset="166050.08">20624 11889 0,'0'0'0,"0"0"0,0 0 0,0 0 16,0 0-16,0 0 15,9 0 1,17 0-16,17 0 16,18 0-16,8 0 15,1 0-15,8 0 16,0 0-16,-8-8 16,-1-1-1,-34 9-15</inkml:trace>
  <inkml:trace contextRef="#ctx0" brushRef="#br2" timeOffset="166301.79">20910 11673 0,'0'0'0,"0"0"0,0 0 15,0 0-15,0 0 16,0 0-16,0 17 16,9 26-16,0 35 15,-18 26-15,9 18 16,9 33-16,8-16 16,-8-96-16</inkml:trace>
  <inkml:trace contextRef="#ctx0" brushRef="#br2" timeOffset="169510.71">21866 11326 0,'0'0'0,"0"0"0,0 0 0,0 0 0,0 0 16,0 0-16,8 0 15,10 0-15,-1 0 16,18 9-16,0 0 16,-1 8-1,1 18-15,-9-1 16,-17 10-16,-1 8 15,-16 0-15,-10 8 16,-16 9-16,-18 9 16,-9-8-16,0-10 15,9-8-15,0-8 16,8-18 0,10 0-16,16 0 15,1-9-15,17 0 16,0 1-16,17-1 15,27 0-15,17 9 16,17-17-16,26-1 16,-9-16-16,-8-1 15,-17-8 1,-18-9-16,-17 0 16,-9-9-16,0-8 15,-26-9-15,-18 9 16,-16-1-16,-19 10 15,1 8-15,0 8 16,0 18-16,17 0 16,9 18-16,9-1 15,17-8 1</inkml:trace>
  <inkml:trace contextRef="#ctx0" brushRef="#br2" timeOffset="170148.41">22578 12115 0,'0'0'0,"0"0"0,0 0 16,0 0-16,0 8 15,0 10-15,0-1 16,-9 0-16,0 18 16,1-9-16,-10 0 15,10-9-15,-1-8 16,9-1-1,0-8-15,0 0 16,0-8-16,0-1 16,17-17-16,9 0 15,0 9-15,1-1 16,-1 1-16,-9 17 16,0 0-16,1 0 15,-10 9-15,1 8 16,0 0-1,-1 1-15,-8 8 16,0-9-16,0 0 16,0-8-16,0 0 15,0-9-15,18-9 16,8-8-16,9-9 16,8-9-1,0 9-15,-17 9 0,0 0 16,-8 17-1,-9 0-15,-1 0 16,1 17-16,0 0 16,-1 18-16,10 8 15,8 18-15,0-27 16</inkml:trace>
  <inkml:trace contextRef="#ctx0" brushRef="#br2" timeOffset="170748.25">23446 11612 0,'0'0'0,"0"0"15,0 0-15,0 0 16,9 0-16,8 0 16,18 9-16,8 8 15,1 1-15,-1-1 16,-17 9-16,0 0 16,0 0-1,-17-9-15,0 18 16,-18 17-16,-8 0 15,-27 17-15,-8-8 16,-9-1-16,9-16 16,0-1-16,0 0 15,17-8 1,1-1-16,16-8 16,1 0-16,8-8 15,9-1-15,0 0 16,26 1-16,9-1 15,17-8-15,0-1 16,9-16-16,-9-1 16,-9-8-16,1-9 15,-18 0 1,0 0-16,-17-9 16,-18 0-16,-8 1 15,-9-1-15,-18 9 16,-8 9-16,0 0 15,17 17-15,0 0 16,18 0-16,8 8 16,9 1-1</inkml:trace>
  <inkml:trace contextRef="#ctx0" brushRef="#br2" timeOffset="171102.25">24045 12236 0,'0'0'0,"0"0"0,0 0 0,0 0 16,0 17-16,0 0 16,-8 18-16,-1-9 15,0 0-15,1 0 16,8-9-16,0-8 15,0 0 1,0-1-16,0-8 16,0-8-16,26-10 15,8-8-15,10-8 16,-1 16-16,1 1 16,-18 17-16,0 0 15,0 9-15,0 25 16,-9 10-1,1 25-15,-1 18 16,0-35-16</inkml:trace>
  <inkml:trace contextRef="#ctx0" brushRef="#br2" timeOffset="181099.56">25009 11785 0,'0'0'0,"0"0"0,0 0 0,0 0 0,0 0 15,0 0-15,0 0 16,0 0-16,0 0 16,18 0-1,-1 0-15,18 0 16,-1 0-16,19 0 15,-1 0-15,0 0 16,-26 9 0</inkml:trace>
  <inkml:trace contextRef="#ctx0" brushRef="#br2" timeOffset="181332.33">25061 12071 0,'0'0'0,"0"0"0,0 0 0,0 0 15,0 0 1,0 0-16,18 0 16,16 0-16,1 0 15,17 0-15,0 0 16,18 0-16,-35 0 15</inkml:trace>
  <inkml:trace contextRef="#ctx0" brushRef="#br2" timeOffset="184847.58">25904 11387 0,'0'0'0,"0"0"0,0 0 0,0 0 0,0 0 16,0 0-16,0 0 15,0 0 1,17 0-16,18 9 16,17 8-16,17 18 15,9-1-15,1 1 32,-19-9-32,1 9 0,-17-1 0,-1 1 15,-17-9-15,-9 0 16,-8 8-1,-18 1-15,1 17 16,-18 0-16,-9 0 16,-8 0-16,-10-9 15,1-8-15,0-9 16,18 0-16,16-17 16,1-1-16,-1 1 15,18 0 1,0-9-16,0 8 15,18 1-15,25 8 16,9-8-16,18-1 16,-9 1-16,-9-9 15,-9 9-15,-8-9 16,-9 0-16,-9 0 16,-8 0-16,0 0 15,-1 0 1,1 0-16,0 0 15,-1 0-15,10 0 16,-10 0-16</inkml:trace>
  <inkml:trace contextRef="#ctx0" brushRef="#br2" timeOffset="190677.42">27319 11560 0,'0'0'0,"0"0"16,0 0-16,0 0 15,0 0-15,0-8 16,0-1-16,0 0 16,0 1-16,9-1 15,-9 0 1,0-8-16,-9 8 15,0-8-15,-8 8 16,-9 1-16,9 8 16,-9 8-16,0 10 15,-9 16-15,9 1 16,8 17-16,18 9 16,0 16-1,18 19-15,-1-18 16,18 0-16,0 0 15,-9-18-15,0 9 16,0 1-16,-9-18 16,-8-9-16,-1 0 15,-16-17 1,-1 0-16,-17 0 0,-9-17 16,1 0-1,-10-1-15,1-16 16,8-1-16,0-8 15,9-9-15,9 0 16,-1-9-16,10 0 16,8 9-16,0 0 15,8 9-15,10-9 16,25 0 0,18-9-16,17 18 15,-34 17-15</inkml:trace>
  <inkml:trace contextRef="#ctx0" brushRef="#br2" timeOffset="191361.95">27554 12262 0,'0'0'0,"0"0"16,0 0-16,0 0 15,0 17-15,0 0 16,0 18-16,0-9 16,0 0-16,0 0 15,0-9-15,0-8 16,0 0-16,0-1 15,0 1 1,0-9-16,8-17 16,18-18-16,18-8 15,-1 8-15,1 0 16,-18 18-16,0 0 16,-18 17-16,1 0 15,0 8-15,-1 18 16,1 26-1,-9 9-15,0-9 16,0-9-16,0-8 16,0-26-16</inkml:trace>
  <inkml:trace contextRef="#ctx0" brushRef="#br2" timeOffset="191993.7">28092 12296 0,'0'0'0,"0"0"0,0 0 16,0 0-16,0 0 15,0 9-15,0 8 16,0 1-16,0 8 16,-9 0-16,9-9 15,0 0-15,0-8 16,0 0-16,0-1 16,0 1-1,0-9-15,0-9 16,9 1-16,8-10 15,1 1-15,-1 0 16,0-1-16,1 10 16,-10-1-16,1 9 15,0 0-15,0 0 16,-1 0 0,1 9-16,0-1 15,-1 1-15,1 0 16,0-1-16,-9-8 15,0 0-15,8 9 16,1-9-16,8 0 16,1-9-16,8-8 15,0 0 1,0-1-16,0 10 16,-9-1-16,1 9 15,-10 0-15,10 9 16,-1 8-16,0 9 15,1 0-15,-1 0 16,1 9-16,8-9 16,-18-18-16</inkml:trace>
  <inkml:trace contextRef="#ctx0" brushRef="#br2" timeOffset="192428.64">29012 12037 0,'0'0'16,"0"0"-16,0 0 0,0 0 15,0 0 1,0 0-16,18 0 16,-1 0-16,27-9 15,16 0-15,10 1 16,-1-1-16,-8-8 16,-9 8-16,-8 18 15,-27-1-15</inkml:trace>
  <inkml:trace contextRef="#ctx0" brushRef="#br2" timeOffset="192711.18">29334 12141 0,'0'0'0,"0"0"16,0 0-16,0 0 15,0 0-15,0 0 16,0 0-16,0 0 16,0 8-16,0 10 15,0 7-15,8 10 16,-16 17-16,-1 0 16,0-9-1,1 1-15,-1-1 16,0 0-16,1-8 15,8-26-15</inkml:trace>
  <inkml:trace contextRef="#ctx0" brushRef="#br2" timeOffset="192945.19">29125 12660 0,'0'0'0,"0"0"15,0 0-15,0 0 16,0 0-16,0 0 16,0 0-1,0 0-15,18 0 16,8 9-16,26-1 16,17-8-16,18 9 15,9-9-15,17-9 16,-44 9-16</inkml:trace>
  <inkml:trace contextRef="#ctx0" brushRef="#br2" timeOffset="202160.38">5653 12167 0,'-9'-9'0,"1"0"0,-1 1 16,0-1-16,1 0 16,-1-17-16,-8 0 15,-9-8-15,0-1 16,-9 18-16,0-1 15,-8 27 1,-1 8-16,-8 18 16,0 8-16,9 9 15,8 26-15,18 26 16,8 0-16,18 0 16,25 0-16,1 0 15,8-18-15,-8-16 16,-9-10-1,0-8-15,-17-8 16,-18-10-16,1-8 16,-10 9-16,-8-9 15,-17 0-15,-1-18 16,-8-8-16,-9-8 16,9-1-16,9-8 15,8-1 1,9 1-16,9 0 15,-1 0-15,10-9 16,8 0-16,17-26 16,26-18-16,27-8 15,8-8-15,-17 16 16,-9 27-16,-35 35 16</inkml:trace>
  <inkml:trace contextRef="#ctx0" brushRef="#br2" timeOffset="202813.03">5540 12842 0,'0'0'0,"0"0"16,0 0-16,0 0 16,0 0-16,0 17 15,0 1-15,0 16 16,0 1-16,0 8 15,-8 1-15,8-18 16,-9 0-16,0-9 16,9-8-16,0-1 31,0-8-31,0-8 0,0-1 16,18-17-16,-1-17 15,9 8-15,0 0 16,0 18-16,-9 0 15,-8 17-15,8 0 16,1 0-16,-1 17 16,-8 0-1,0 1-15,-1-1 16,-8 9-16,0-9 16,0-8-16,0 0 15,0-1-15,0-8 16,0 0-16,0-8 15,18-1-15,-1-8 16,9-1-16,-9 10 16,-8 8-1,0 0-15,-1 17 16,1 0-16,-9 1 16,9-1-16,8-8 15,9-1-15,-17 1 16</inkml:trace>
  <inkml:trace contextRef="#ctx0" brushRef="#br2" timeOffset="203475.5">6183 13050 0,'0'0'0,"0"0"0,0 0 0,0 0 16,0 0-16,0 0 16,0 0-16,0 0 15,0 0 1,0 0-16,0 0 15,-9 17-15,0 18 16,1-1-16,-10 1 16,10-9-16,-1-9 15,9-8-15,0 0 16,0-1-16,0-8 16,0-8-1,0-1-15,17-17 16,1 0-16,-1-9 15,9 18-15,-8 0 16,8 0-16,0-1 16,-18 10-16,1 8 15,0 0-15,-1 0 16,1 8 0,8 10-16,-8-1 15,9 9-15,-1 17 16,-8 0-16,-1-8 15,1-9-15,17 0 16,-9-9-16</inkml:trace>
  <inkml:trace contextRef="#ctx0" brushRef="#br2" timeOffset="204742.33">6990 12634 0,'-8'-8'0,"-1"8"16,0 0-16,9 0 15,0 0-15,0 0 16,0 0-16,18 0 16,8 0-1,9 0-15,8 0 16,-8 0-16,8 0 15,1 0-15,-10 0 16,10 0-16,-18 8 16,-18 1-16</inkml:trace>
  <inkml:trace contextRef="#ctx0" brushRef="#br2" timeOffset="204927.98">6878 12825 0,'0'0'0,"0"0"16,0 0-16,0 0 16,0 0-16,17 0 15,18 0 1,34 0-16,27 0 16,8 0-16,-17-9 15,-44 0-15</inkml:trace>
  <inkml:trace contextRef="#ctx0" brushRef="#br2" timeOffset="211440.92">8788 12175 0,'-9'-8'0,"-8"-1"15,8 0-15,1 1 16,-1-1-1,0 0-15,-8 1 16,-9-1-16,0 0 16,8 9-16,1 0 15,0 0-15,-9 9 16,0 8-16,-1 9 16,10 9-1,0 8-15,-1 18 16,18-1-16,0-8 15,0-8-15,9-1 16,0-8-16,-1-9 16,1 0-16,-9-9 15,0 0 1,-9 1-16,1-1 16,-1 9-16,-17 0 15,0 0-15,0 0 16,9-9-16,-1-8 15,1-1-15,-1 1 16,10 0-16,-1-1 16,9-8-1,0 0-15,0 0 0,0 0 16,0 18-16,17-1 16,1 9-1,-1 9-15,1 17 16,-1 17-16,-8 26 15,-1 18-15,-16-1 16,-10 10-16,-8 16 16,9-17-16,-1-8 15,10-18-15,8 9 16,0-26 0,0-26-16,17-9 15,0-17-15,1-8 16,-1-10-16</inkml:trace>
  <inkml:trace contextRef="#ctx0" brushRef="#br2" timeOffset="-214356.2">9743 12002 0,'-9'0'0,"1"0"0,8 0 0,0 0 16,0 0-1,-9 0-15,0 0 16,1 17-16,-1 9 15,-17 18-15,0 25 16,0 35-16,9-18 16,8-16-16,9-10 15,9-34-15</inkml:trace>
  <inkml:trace contextRef="#ctx0" brushRef="#br2" timeOffset="-213840.29">10620 12504 0,'0'0'0,"0"0"16,0 0-16,-8 0 16,-1 18-1,-17 16-15,-9 36 16,-26 33-16,27-42 16</inkml:trace>
  <inkml:trace contextRef="#ctx0" brushRef="#br2" timeOffset="-213239.59">11463 12496 0,'0'0'0,"-9"-9"0,0 0 0,1 9 16,-1 0-1,0 0-15,9 0 16,0 0-16,-9 0 16,1 18-16,-1-1 15,-8 0-15,8 9 16,-8 9-16,-9-9 16,8 0-16,1 0 15,8-18-15,1 1 16,8 0-1,0-9-15,0 0 16,0-9-16,8 0 16,10-16-16,-1-1 15,9 8-15,0 1 16,-9 0-16,1 17 16,-1 0-16,1 0 15,-1 17 1,0 0-16,1 18 15,-1-1-15,-8 10 16,8-10-16,0-8 16,-8-17-16,0-9 15</inkml:trace>
  <inkml:trace contextRef="#ctx0" brushRef="#br2" timeOffset="-212955.64">11992 12600 0,'-8'0'0,"-1"0"0,9 0 16,0 0-16,0 0 15,0 0-15,0 0 16,0 0-16,17-9 16,1 0-16,8 1 15,8 8 1,1-9-16,9 9 16,8 9-16,-35-1 15</inkml:trace>
  <inkml:trace contextRef="#ctx0" brushRef="#br2" timeOffset="-212783.79">11992 12660 0,'0'0'0,"0"0"0,0 0 16,0 0-16,0 0 16,0 0-16,0 0 15,18 0-15,8 0 16,34-8-16,27-1 15,-52 9-15</inkml:trace>
  <inkml:trace contextRef="#ctx0" brushRef="#br2" timeOffset="-212189.89">12565 12452 0,'0'0'0,"0"0"15,0 0-15,0 0 16,0 0 0,0 9-16,0 0 15,0 8-15,0 0 16,0 1-16,0-1 16,-8 0-16,8 1 15,-9-1-15,9-8 16,0-1-16,0 1 15,0 0 1,0-9-16,0 0 16,0 0-16,0-9 15,17 0-15,1 1 16,-1-10-16,1 1 16,8 0-16,-9 8 15,0 9-15,1 0 16,-1 0-1,-8 0-15,-1 9 16,1-1-16,0 10 16,-1-10-16,-8 1 15,0 0-15,0-1 16,0 1-16,9-9 16,8-9-16,1 1 15,17-18 1,-1 0-16,10-9 15,-18 18-15,0-1 16,0 10-16,-9 8 16,1 0-1,-1 17-15,0 18 0,1 8 16,16 0-16,1 1 16,17-19-16,-26-16 15</inkml:trace>
  <inkml:trace contextRef="#ctx0" brushRef="#br2" timeOffset="-210573.17">9405 13812 0,'0'0'0,"0"0"16,0 0-16,0 0 0,0 0 16,0 0-1,0 0-15,0 0 16,0 0-16,-9 0 15,0 0-15,-8 17 16,-9 9-16,0 9 16,8 17-16,1-9 15,17 9 1,0-8-16,9-19 16,-1 1-16,10-17 15,8 0-15,8-18 16,1 0-16,-9 1 15,0-18-15,0 0 16,-8 0-16,-10-17 16,1-9-16,-18-9 15,1 0 1,-10 27-16,1 8 16,0 17-16,-1 18 15,10 8-15</inkml:trace>
  <inkml:trace contextRef="#ctx0" brushRef="#br2" timeOffset="-210165.6">10681 13864 0,'0'0'0,"0"0"16,0 0-16,0 9 16,0 8-16,-9 9 15,1 17-15,-10 18 16,10 8-16,8-34 15</inkml:trace>
  <inkml:trace contextRef="#ctx0" brushRef="#br2" timeOffset="-209606.07">11636 13596 0,'0'0'0,"0"0"16,0 0-16,0 0 15,0 17-15,0 0 16,0 18-16,-8 8 16,-1 0-1,0-8-15,1-9 16,8 0-16,0-17 15,0-1-15,0 1 16,0-9-16,0 0 16,0-9-16,8-8 15,18-9-15,0 0 16,0 9 0,0-1-16,0 1 15,-8 17-15,-1 0 16,1 0-16,-1 17 15,-8 1-15,-1-1 16,1 0-16,0 9 16,-1 0-16,10-8 15,-1-10-15,-8 1 16</inkml:trace>
  <inkml:trace contextRef="#ctx0" brushRef="#br2" timeOffset="-209323.46">12140 13639 0,'0'0'0,"0"0"0,0 0 16,0 0-16,9 0 15,8 0-15,18 0 16,17 0 0,9-9-16,8 0 15,-8 1-15,-18-1 16,9 1-16,0-1 16,1 9-16,-36 0 15</inkml:trace>
  <inkml:trace contextRef="#ctx0" brushRef="#br2" timeOffset="-209103.7">12201 13881 0,'0'0'0,"0"0"0,0 0 0,0 0 0,0 0 16,17 0-16,18 0 15,17 0 1,0 0-16,17-8 16,-8-1-16,0 0 15,9-8-15,-10-9 16,-25 17-16</inkml:trace>
  <inkml:trace contextRef="#ctx0" brushRef="#br2" timeOffset="-208840.91">12704 13301 0,'0'0'0,"0"0"16,0 0-16,-8 17 15,-1 18-15,-17 17 16,-9 35-1,-26 42-15,-8 10 16,8 0-16,9-18 16,9-9-16,8-42 15,26-18-15,27-18 16,-10-16 0</inkml:trace>
  <inkml:trace contextRef="#ctx0" brushRef="#br2" timeOffset="-208236.52">13052 13691 0,'0'0'0,"0"0"16,0 0-16,0 0 15,0 17-15,0 0 16,-9 1-16,0 8 16,1 0-16,-1 0 15,0-9-15,9-8 16,0-1 0,0 1-16,0 0 15,0-9-15,0 0 16,0-9-16,9 0 15,8-17-15,9-8 16,0 8-16,0 8 16,1 1-16,-1 0 15,-9 8-15,0 9 16,1 0 0,-1 17-16,-8 1 15,-1-1-15,1 9 16,-9 0-16,0-9 15,0-8-15,0 0 16,0-1-16,0-8 16,0 0-16,17-8 15,10-18 1,7-9-16,1 0 16,-9 9-16,0 9 15,0 0-15,-8 8 16,-1 9-16,0 0 15,1 17-15,-1 9 16,0 9-16,1 0 16,-1-1-1,18 1-15,-9-18 16</inkml:trace>
  <inkml:trace contextRef="#ctx0" brushRef="#br2" timeOffset="-198947.5">2796 15440 0,'0'0'0,"0"0"0,0 0 0,0 0 16,0 9-16,18 8 15,16 9-15,1 0 16,17-17-16,26 0 16,9-18-1,-26 0-15,-18 1 16,1-10-16,-10-8 15,-7 0-15,-1 0 16,-18 0-16,-16 0 16,-1 0-16,-8 0 15,-10 9-15,-7 0 16,-1 17 0,0 0-16,1 17 15,7 18-15,1 8 16,9 26-16,8-8 15,9-9-15,0 8 16,9-16-16,0-1 16,8-17-16,0 0 15,1 0 1,25-17-16,1-1 16,-18-8-16,-9 0 15</inkml:trace>
  <inkml:trace contextRef="#ctx0" brushRef="#br2" timeOffset="-198735.91">3491 15761 0,'0'0'0,"0"0"0,0 0 15,0 0-15,0 0 16,0 0 0,0 0-16,0 0 15,0 0-15,0 0 16</inkml:trace>
  <inkml:trace contextRef="#ctx0" brushRef="#br2" timeOffset="-198175.08">4012 15570 0,'0'0'0,"0"0"0,0 0 0,0 0 15,0 0 1,-9-9-16,1 1 16,-1-1-16,0 1 15,-8-1-15,-9 9 16,0 9-16,-9 8 16,0 9-16,0 0 15,9 0-15,9 0 16,0 0-1,17-9-15,0-8 16,0-1-16,8 1 16,10 0-16,-1-1 15,18 1-15,0 8 16,8 1-16,9 16 16,-8 10-16,-18-1 15,-9 0 1,-8 1-16,-9-1 15,-9-9-15,0 1 16,-17-9-16,0 0 16,-17-9-16,8-8 15,0 0-15,1-9 16,16-9-16,1 0 16,17-8-16,17-18 15,18-25 1,26-1-16,-18 35 15</inkml:trace>
  <inkml:trace contextRef="#ctx0" brushRef="#br2" timeOffset="-197926.36">4967 15752 0,'0'0'0,"0"0"0,0 9 16,-9 8 0,1 18-16,-1-1 15,0 10-15,1-1 16,-1-17-16</inkml:trace>
  <inkml:trace contextRef="#ctx0" brushRef="#br2" timeOffset="-197772.86">5019 15111 0,'0'0'0,"0"0"16,0 0-16,0 0 15,9 17 1,8 1-16</inkml:trace>
  <inkml:trace contextRef="#ctx0" brushRef="#br2" timeOffset="-197326.23">5792 15189 0,'0'0'0,"0"0"16,0 0-16,0 0 15,0-9-15,-9 1 16,1-1-16,-1 9 15,0 0-15,-8 0 16,-9 17 0,-9 9-16,0 9 15,9 17-15,0 26 16,9 17-16,0 0 16,17-8-16,17 17 15,0 0-15,1-26 16,-1 0-16,0-18 15,-8-16 1,0-1-16,-1-17 16,-8 0-16,-8-9 15,-1-8-15,-17 0 16,-17-1-16,-9-16 16,34 8-16</inkml:trace>
  <inkml:trace contextRef="#ctx0" brushRef="#br2" timeOffset="-197159.77">5341 15761 0,'0'0'0,"0"0"0,0 0 16,17 0-16,9 0 15,35 0 1,17-9-16,61 9 15,234 9-15</inkml:trace>
  <inkml:trace contextRef="#ctx0" brushRef="#br2" timeOffset="-194826.5">7164 15440 0,'0'0'0,"0"0"16,0 0-16,0 0 15,0 0-15,0 0 16,9 18-16,-1 8 16,1 8-16,0 18 15,-18 17-15,0-8 16,1 0-1,-10-1-15,10-16 16,-1-18-16,9 0 16,0-18-16,0-8 15,0-8-15,17-18 16,18-18-16,17-16 16,0-10-16,0 10 15,-8 16-15,-18 27 16,0 17-1,-9 9-15,9 8 16,0 26-16,-17 18 16,0 8-16,0 1 15,-1-10-15,-8-16 16,9-27-16,0-8 16,-9-1-16</inkml:trace>
  <inkml:trace contextRef="#ctx0" brushRef="#br2" timeOffset="-194642.49">7963 15648 0,'0'0'0,"0"0"0,0 0 15,9 0-15,8 0 16,18 0-16,0 0 15,25-9-15,1 9 16,-9 0-16,-26 0 16</inkml:trace>
  <inkml:trace contextRef="#ctx0" brushRef="#br2" timeOffset="-194459.64">7998 15856 0,'0'0'0,"0"0"15,0 0-15,0 0 16,0 0-16,8 0 16,18 0-16,18 0 15,17 0 1,-1-9-16,-7 1 16,-27 8-16</inkml:trace>
  <inkml:trace contextRef="#ctx0" brushRef="#br2" timeOffset="-193889.06">8623 15700 0,'0'0'0,"0"0"0,0 0 0,0 17 15,0 9-15,-9 26 16,-8 18-16,0-10 15,-1-16 1,1-18-16,-1-1 0,10-16 16,-1 0-1,9-1-15,0-8 16,0-8-16,0-18 16,9-9-16,8 1 15,1-1-15,8 0 16,0 1-16,0 16 15,8 1 1,-8 8-16,0 9 16,1 0-16,-1 9 15,-18 8-15,1 1 16,0 16-16,-9 10 16,0-18-1,0 0-15,0-18 16,0 1-16,0 0 15,0-9-15,8-9 16,10-17-16,16-17 16,10-1-16,-1 10 15,-17-1-15,0 18 16,0 8-16,-17 9 16,0 0-16,8 17 15,1 9-15,-1 18 16,-8 8-16,-1-9 15,10-17 1,8 8-16,-9-16 16</inkml:trace>
  <inkml:trace contextRef="#ctx0" brushRef="#br2" timeOffset="-193657.36">9431 15769 0,'0'0'0,"0"0"16,0 0-16,0 0 15,0 0-15,0 0 16,8 0-16,10 0 16,8 0-16,8-8 15,10-1 1,8 0-16,-17 9 15,-18 0-15,0 0 16</inkml:trace>
  <inkml:trace contextRef="#ctx0" brushRef="#br2" timeOffset="-193426.21">9431 15908 0,'0'0'0,"0"0"0,0 0 16,0 0-16,0 0 16,17 0-16,0 0 15,18 0 1,0 0-16,0 0 16,-1 0-16,-8 0 15,0 0-15,0 0 16,-8 0-16,-10 0 15</inkml:trace>
  <inkml:trace contextRef="#ctx0" brushRef="#br2" timeOffset="-189392.96">10177 15631 0,'0'0'0,"0"0"0,0 0 0,0 0 0,0 0 15,0 0 1,18 0-16,-1 0 15,18 8-15,0 1 16,8 0-16,0-1 16,1 1-16,-18 0 15,0 8 1,-17-8-16,-1 8 0,1 0 16,-9 1-16,-9-1 15,-17 18 1,0-1-16,0-8 15,9 0-15,-1-8 16,10-10-16,8 1 16,0-9-16,0 0 15,0-9-15,17 1 16,9-18 0,9-18-16,8 1 15,1 8-15,-10-8 16,-7 8-16,-1 1 15,-18 16-15,1 1 16,0 0-16,-1 8 16,-8 9-16,0 0 15,-8 0 1,-1 17-16,0 1 16,-8 16-16,0 10 15,8 8-15,9-9 16,0 0-16,17 1 15,1-18-15,25 8 16,-17-16-16</inkml:trace>
  <inkml:trace contextRef="#ctx0" brushRef="#br2" timeOffset="-189124.87">11193 16098 0,'0'0'0,"0"0"16,0 0-16,0 18 15,-8-1-15,-1 18 16,-17 25 0,-9 36-16,27-36 15</inkml:trace>
  <inkml:trace contextRef="#ctx0" brushRef="#br2" timeOffset="-187460.34">12461 15198 0,'0'-9'0,"0"0"0,0 1 16,-8-1-16,8 9 16,-9 0-16,0 0 15,0 17-15,1 9 16,-1 26-16,9 9 15,0 17 1,0-9-16,0 1 16,0-10-16,0-8 15,0-9-15,-9 1 16,1-10-16,-10 1 16,-8 0-16,-17 8 15,-9-17-15,17-9 16,9-8-1,9 0-15,-1-1 16,10-8-16,8 0 16,0 0-16,8 0 15,10 0-15,16 0 16,10 0-16,-1 18 16,1-1-16,-10 9 15,-8 8 1,0 18-16,-8 18 15,-9 16-15,-18 27 16,-9-18-16,1-8 16,0-9-1,-1 0-15,10-18 0,8-8 16,0-17-16,17-26 16,0-1-16</inkml:trace>
  <inkml:trace contextRef="#ctx0" brushRef="#br2" timeOffset="-186773.5">12852 15475 0,'0'0'0,"0"0"0,0 0 16,0 0-16,9 0 15,8 17-15,9 1 16,9 16-16,8 1 16,1-1-16,-1 1 15,-8-9 1,-9 0-16,0 0 16,-17 0-16,-1 9 15,-16 8-15,-18 18 16,-18 8-1,1-9-15,-9 1 16,-1-9-16,19-9 16,-1-8-16,0 0 15,9-1-15,9 1 16,-1-9-16,10 0 16,8 0-16,0 0 15,17-9 1,18 1-16,8-10 0,18-8 15,17-8-15,-17-18 16,0 0 0,-18 0-16,-17 0 15,-17 0-15,0 0 16,-18 0-16,-17-9 16,-17 0-16,-18 18 15,0 0-15,-9 17 16,10 17-16,16 0 15,27-8 1,17-9-16,0 0 16</inkml:trace>
  <inkml:trace contextRef="#ctx0" brushRef="#br2" timeOffset="-186525.85">13590 16168 0,'0'0'0,"0"0"15,0 0-15,0 0 16,0 17-16,-9 0 16,1 9-16,-10 18 15,1-1 1,0 0-16,8-17 15,0 9-15,-8 0 16,17-18-16</inkml:trace>
  <inkml:trace contextRef="#ctx0" brushRef="#br2" timeOffset="-186357.22">13277 16367 0,'0'0'0,"0"0"15,0 9-15,18 8 16,8 18-16,9-9 16,-1 0-16,27 8 15,17 1-15,-43-27 16</inkml:trace>
  <inkml:trace contextRef="#ctx0" brushRef="#br2" timeOffset="-185708.55">13642 16272 0,'-8'0'0,"-1"0"15,0 0 1,0 8-16,-8 10 0,-9-1 15,0 18 1,0-1-16,0 10 16,-9 8-16,0-1 15,1 1-15,-1-8 16,18-10-16,17-8 16,0-17-16</inkml:trace>
  <inkml:trace contextRef="#ctx0" brushRef="#br2" timeOffset="-184986.17">13920 16523 0,'0'0'0,"0"0"15,0 0-15,0 0 16,9 17-16,-1 0 15,1 18-15,-18 0 16,1 17-16,-10 8 16,-8-8-16,18-17 31</inkml:trace>
  <inkml:trace contextRef="#ctx0" brushRef="#br2" timeOffset="-177837.77">16134 13492 0,'0'0'0,"0"0"16,0 0-16,0 0 16,0 0-16</inkml:trace>
  <inkml:trace contextRef="#ctx0" brushRef="#br2" timeOffset="-176844.8">14276 15856 0,'0'0'0,"-9"0"0,1 0 16,-1 0 0,0 0-16,9 0 15,0 0-15,0 0 16,0 0-16,0 0 15,9 0-15,8 9 16,18 8 0,9 0-16,-10 1 15,-8 8-15,0 8 16,-17 1-16,0 17 16,-27 8-16,-8 10 15,0-1-15,0-8 16,0-18-16,9-8 15,-1-9-15,1-9 16,8-8-16,9-1 16,0-8-1,0-8-15,0-10 16,9 10-16</inkml:trace>
  <inkml:trace contextRef="#ctx0" brushRef="#br2" timeOffset="-160378.08">14597 16263 0,'0'0'0,"0"0"16,-8 0-16,-1 0 16,0 0-16,-17 0 15,0 0-15,9 0 16,0 0-16,-1 0 16,9 9-16,1-9 15,-1 0 1,0 0-16,1 0 0,-1 8 15,0 1 1,1 0-16,-1-1 16,0 10-16,-8-1 15,0 9 1,-1 9-16,1-1 0,-1 1 16,1-1-16,0 1 15,-1 0 1,10-9-16,8 0 15,0-9-15,0 0 16,17 1-16,0-10 16,9 1-16,9 0 15,0-1-15,17-16 16,0-1-16,0 0 16,-8-8-1,-10 0-15,-8-1 16,1 1-16,-10 0 15,0-9-15,-8 8 16,0-8-16,-1 0 16,1 1-1,-9-1-15,-9 8 16,1-8-16,-1 0 16,-17 0-16,0 9 15,-9 0-15,-8-1 16,-1 18-16,10 0 15,-1 0-15,0 0 16,18 9-16,8 0 16,0-18-16,9 9 15</inkml:trace>
  <inkml:trace contextRef="#ctx0" brushRef="#br2" timeOffset="-159732.85">15032 16272 0,'-9'0'0,"0"0"0,1 0 16,-1 0-16,9 0 15,0 0-15,0 0 16,0 0-16,0 0 15,0 0 1,9 8-16,8 1 16,0 8-16,1 1 15,-10-10-15,10 10 16,-10-1-16,1 0 16,0 9-16,-18 0 15,0 0-15,1 0 16,-10 0-16,10-9 15,-1-8 1,0 0-16,9-1 16,0 1-16,0-9 15,18 0-15,-1-9 16,-8 9-16</inkml:trace>
  <inkml:trace contextRef="#ctx0" brushRef="#br2" timeOffset="-159497.78">15518 16246 0,'-9'0'0,"1"0"15,-1 0-15,0 0 16,0 0-16,1 0 16,-1 0-16,0 0 15,-17 17-15,0 0 16,-8 9-16,-1 9 16,9 8-16,8 1 15,1-1 1,8 0-16,9 0 15,0-17-15,18 0 16,8-17-16,26 0 16,-9-9-16,-17 0 15</inkml:trace>
  <inkml:trace contextRef="#ctx0" brushRef="#br2" timeOffset="-158798.3">15631 15328 0,'0'0'0,"0"0"15,0 0-15,0 0 16,8 0 0,10 0-16,-1 17 15,9 0-15,9 1 16,0-1-16,-9 18 15,0-1-15,0 1 16,0 0-16,-17-1 16,-1 1-16,1-1 15,0 1 1,-1-9-16,1 0 16,8-9-16,-8-8 15,8 0-15,1-1 16,-1 1-16,1-9 15,-10 0-15,1 0 16,0 0-16,-1 0 16,-8 0-1,0 0-15,0 0 16,0 0-16,0 0 16,-8 17-16,-1 9 15,9 9-15,0 17 16,0 17-16,17-8 15,1-1-15,-1-8 16,0 0-16,1 0 16,-10-8-1,1-18-15,0 0 16,-1-9-16,-8 0 16,-8 1-16,-1 8 15,-26 8-15,1 9 16,25-25-16</inkml:trace>
  <inkml:trace contextRef="#ctx0" brushRef="#br2" timeOffset="-157725.49">16916 15388 0,'0'0'0,"0"0"16,0 0-16,0 0 16,0 0-1,0 0-15,-9 0 16,-8 0-16,0 0 15,8 0-15,0 0 16,9 0-16,0 0 16,0 0-16,0 0 15,9 0-15,8 9 16,1 8 0,-1 1-16,18 16 15,-1 10-15,-8-1 16,1-17-16,-10 8 15,-8 10-15,-18-1 16,0-8-16,-17 17 16,-9 0-16,-8 0 15,8-9 1,-8 0-16,8-8 16,0-1-16,9-8 15,9 0-15,0 0 16,-1 0-16,18-8 15,0-1-15,0 0 16,18 1-16,16-1 16,1-8-1,17-1-15,0-16 16,-8-1-16,-1-17 16,1 0-16,-10 0 15,-8 0-15,0-9 16,-17 1-16,-18-1 15,1 9-15,-1 9 16,-8 0-16,-1 8 16,1 9-1,0 0-15,17 0 16,0 0-16,0 9 16</inkml:trace>
  <inkml:trace contextRef="#ctx0" brushRef="#br2" timeOffset="-157080.25">17220 16116 0,'0'0'0,"0"0"16,0 0-16,0 0 16,0 0-16,0 0 15,0 0-15,0 0 16,9 0-16,8 0 16,0 8-16,1 1 15,-1 0-15,-8-1 16,-1 1-1,1 0-15,-9 8 16,-9 0-16,1 1 16,-1-1-16,0-8 15,1 8-15,-1-8 16,0-1-16,9 1 16,0-9-1,0 0-15,9-9 0,8 1 16,1-1-1,25-8-15,1-18 16,-18 9-16,0 9 16,-18-1-16,1 10 15,0 8-15,-9 0 16,0 0-16,0 0 16,0 0-1,0 0-15,0 0 16,-9 0-16,0 0 15,1 17-15,-1 0 16,0 9-16,9 9 16,0 8-16,0-17 15,9 0-15,26-17 16,17-18-16,-17 1 16</inkml:trace>
  <inkml:trace contextRef="#ctx0" brushRef="#br2" timeOffset="-156429.9">18071 15371 0,'0'0'0,"0"0"0,0 0 15,0 0-15,0 0 16,0 0-16,9 17 15,8 1 1,0 16-16,9 1 0,0 0 16,0-1-1,1-8-15,-10 9 16,-8-1-16,-1 1 16,-8 0-16,-8-1 15,-1 1-15,-17 17 16,-18 0-16,-8 9 15,0-18-15,17 0 16,1-8-16,-1-1 16,0-8-16,18 0 15,0 0 1,17 0-16,0 0 16,17 0-16,9 0 15,9 0-15,17-8 16,9-10-16,-9 1 15,-9-18-15,-8 1 16,-9-1 0,0 0-16,-17-8 15,-1 0-15,-8-1 16,-8 1-16,-10 0 16,-8-1-16,-17 10 15,-9 8-15,0 0 16,34 0-16</inkml:trace>
  <inkml:trace contextRef="#ctx0" brushRef="#br2" timeOffset="-156033.38">16117 15787 0,'0'0'0,"0"0"16,0 0-16,0 0 15,9 0-15,8 0 16,27 0-16,8-9 16,8 0-16,1 9 15,0-8 1,-9 8-16,18 0 15,-1 0-15,-52 0 16</inkml:trace>
  <inkml:trace contextRef="#ctx0" brushRef="#br2" timeOffset="-155849.73">16343 15917 0,'0'0'0,"0"0"15,0 0-15,0 0 16,9 0-16,8 8 16,18 1-16,34-9 15,44-17-15,-44 8 16</inkml:trace>
  <inkml:trace contextRef="#ctx0" brushRef="#br2" timeOffset="-154983.36">18323 16176 0,'0'0'0,"0"0"0,0 0 15,0 0-15,0 0 16,0 0-16,0 0 15,8 0-15,10 0 16,-1 0 0,-8 9-16,8 0 15,1-1-15,-1 1 16,-8 0-16,-1-1 16,1 1-16,0 0 15,-9-1-15,-9 1 16,0 8-16,1 1 15,-10-1-15,10-8 16,-1-1 0,0 1-16,9 0 15,0-1-15,0-8 16,0-8-16,9-1 16,26 0-16,-1-8 15,10-9-15,-1 0 16,-17 0-16,-17 9 15,0-1 1,-1 10-16,-8-1 16,0 0-16,0 9 15,0 0-15,0 0 16,0 0-16,-8 0 16,-1 0-16,0 0 15,1 18 1,-1-1-16,0 0 15,9 18-15,0 8 16,0-8-16,0-9 16,9 0-1,8-9-15,9-8 0,-8-9 16</inkml:trace>
  <inkml:trace contextRef="#ctx0" brushRef="#br2" timeOffset="-154613.58">18818 16055 0,'0'0'0,"0"0"0,0 0 16,0 0-16,0 0 15,17 0-15,18 0 16,17 0-16,17-9 15,1 1-15,8-18 16,0-9-16,0 9 16,-17-8-16,-35 25 15</inkml:trace>
  <inkml:trace contextRef="#ctx0" brushRef="#br2" timeOffset="-154413.9">19017 15726 0,'0'0'0,"0"0"0,0 0 0,0 9 15,0 17 1,18 26-16,-10 17 16,1 18-16,-9-10 15,-9-7-15,9 8 16,0-18-16,18-16 15,-1-27-15</inkml:trace>
  <inkml:trace contextRef="#ctx0" brushRef="#br2" timeOffset="-153843.24">19599 15492 0,'0'0'0,"0"0"0,0 0 0,9 0 16,8 0-16,18 18 15,17-1-15,0 9 16,-26-9-16,0 0 15,0 1 1,-8-1-16,-10 0 16,1 18-16,-18 0 15,-17 8-15,-17 26 16,-18 9-16,0-8 16,-8-10-16,8-17 15,26 1 1,1-10-16,16-8 15,1 0-15,8 0 16,9 0-16,18 9 16,8 0-16,26-9 15,9-18-15,17-8 16,9-8 0,-27-1-16,-8-8 15,-26-9-15,1 0 16,-19 0-16,-16-9 15,-10-8-15,-25-9 16,-18 17-16,0 18 16,-8 17-16,17 8 15,8 10-15,27-10 16,17 1-16,0 0 16</inkml:trace>
  <inkml:trace contextRef="#ctx0" brushRef="#br2" timeOffset="-153250.81">20042 16176 0,'0'0'0,"0"0"0,0 0 16,0 0-16,0 0 16,0 0-16,9 0 15,-1 9-15,1 0 16,0-1-16,0 1 16,-1 0-1,-8-1-15,-8 10 16,-1-1-16,0 0 15,-8 9-15,8 0 16,0-8-16,1-10 16,8 1-16,0-9 15,0-9 1,8 1-16,1-1 16,0-8-16,8-1 15,1-8-15,-1 9 16,0-9-16,1 9 15,-10-1-15,1 1 16,0 8 0,-1 9-16,-8 0 15,0 0-15,0 0 16,0 0-16,0 0 16,0 18-16,0 8 15,0 8-15,0 1 16,0 8-16,18 1 15,16-18 1,19-18-16,7-8 0,-8-26 16,-25 9-1</inkml:trace>
  <inkml:trace contextRef="#ctx0" brushRef="#br2" timeOffset="-152484.02">20702 15475 0,'0'0'0,"0"0"16,0 0-16,0 0 16,17 9-16,1 8 15,-1 0-15,18 9 16,0 0-16,-1 0 16,-8 0-16,0 0 15,-17 0 1,0 9-16,-18-1 15,0 18-15,-17 0 16,0 9-16,-17 0 16,0-1-16,-1-8 15,9 0-15,1-9 16,-1 1 0,9-10-16,9 1 15,-1 0-15,18-9 16,0 0-16,0 0 15,18 0-15,-1 0 16,9-9-16,17 0 16,9-8-16,9-1 15,-17-8-15,-1 0 16,-17-8-16,0-1 16,-8-8-1,-1-9-15,-8-9 16,-18-8-16,0 0 15,1 8-15,-19 0 16,1 9-16,-8 9 16,8 0-16,0 17 15,8 0-15</inkml:trace>
  <inkml:trace contextRef="#ctx0" brushRef="#br2" timeOffset="-151695.75">21093 16228 0,'0'0'0,"0"0"16,0 0-16,0 0 16,0 0-16,0 0 15,0 0-15,0 0 16,0 0-16,9 0 16,-1 0-16,10 9 15,-1 0 1,-8-1-16,-1 1 15,1 0-15,0 8 16,-1 18-16,-16-1 16,-1 1-16,-8 0 15,-1-9-15,10 0 16,-1-9-16,0-9 16,9 1-1,0-9-15,0 0 16</inkml:trace>
  <inkml:trace contextRef="#ctx0" brushRef="#br2" timeOffset="-151432.24">21432 16263 0,'-9'0'0,"0"0"0,9 0 0,0 0 16,0 0-16,0 0 16,-9 0-16,1 0 15,-1 0 1,0 0-16,1 0 15,-1 0-15,0 0 16,1 9-16,-1 8 16,-8 26-16,-1 1 15,10-1-15,8 0 16,0-17-16,17 0 16,9-9-1,0-8-15,-9 0 16</inkml:trace>
  <inkml:trace contextRef="#ctx0" brushRef="#br2" timeOffset="-150947.52">21909 15899 0,'0'0'0,"0"0"0,0 0 16,0 0-16,0 0 15,0 0-15,0 0 16,9 0-16,17 0 16,9 9-1,-1 0-15,18-1 16,9-8-16,-9 0 16,-8 0-1,-10-8-15,-25 8 0</inkml:trace>
  <inkml:trace contextRef="#ctx0" brushRef="#br2" timeOffset="-150710.43">21979 16202 0,'0'0'0,"0"0"15,0 0-15,0 0 16,0 0-16,0 0 16,0 0-16,8 0 15,10 0-15,25 0 16,35-8-16,-8 8 16,-44 0-16</inkml:trace>
  <inkml:trace contextRef="#ctx0" brushRef="#br2" timeOffset="-149572.56">22804 15717 0,'0'-8'0,"0"-1"0,0 9 16,0-9-16,0 9 15,0 0-15,0 0 16,0 0-16,0 0 15,0 0-15,0 0 16,17 0-16,0 18 16,18-1-1,8 9-15,10 9 16,-1-9-16,-9 0 16,-8 8-16,-9 1 15,-9-9-15,-8 9 16,-18-1-16,-17 18 15,-17-9-15,-1 1 16,-8-1-16,0-17 16,0 0-1,17-9-15,9-8 16,9 0-16,0-1 16,8 1-16,9 0 15,0-9-15,0 8 16,17 1-16,18 8 15,34 1-15,1-1 16,8 0 0,-26-8-16,-8 0 15,-18-1-15,0 1 16,-9 0-16,-8-9 16,-1 0-16,1 0 15,-9 0-15</inkml:trace>
  <inkml:trace contextRef="#ctx0" brushRef="#br2" timeOffset="-148915.87">23715 15406 0,'0'0'0,"0"0"0,0 0 16,9 0-16,17 8 15,9 10 1,17 8-16,9 8 15,-1 1-15,1 8 16,-17-17-16,-1 0 16,-17 0-16,0 0 15,-17 0-15,-9 0 16,-9 9-16,-17 8 16,-26 26-1,-17-8-15,8-9 16,0 0-16,-8-9 15,16 0-15,10-17 16,8 0-16,9 0 16,9 0-16,8-8 15,9 8-15,0 8 16,18-8-16,8 0 16,17 0-1,27 0-15,-1-17 16,-8 0-16,0-9 15,-18-9-15,-8 0 16,-9 1-16,0-10 16,0-8-16,-17 0 15,-1-8 1,-8-10-16,-8 1 16,-19 0-16,1 8 15,0 9-15,-8 9 16,-1 17-16,0 8 15,9 10-15</inkml:trace>
  <inkml:trace contextRef="#ctx0" brushRef="#br2" timeOffset="-147918.23">24445 16211 0,'0'0'0,"0"0"0,0 0 16,0 0-16,8 9 16,10 8-16,-9 0 15,-1 1-15,1-1 16,-18 0-16,1 18 16,-1 0-16,0-9 15,-8 0 1,-1 0-16,10-18 15,8 1-15,0 0 16,17-9-16,9-18 16,-8-8-16,8 0 15,0-8-15,17 8 16,9 0-16,-17 0 16,-9 8-1,-17 1-15,-1 8 16,1 9-16,-9 0 15,0 0-15,0 0 16,-9 0-16,1 9 16,-1 8-16,-8 9 15,-1 9 1,1 8-16,17 1 16,0-10-16,17-8 15,1 0-15,42-9 16,10 1-16,-44-18 15</inkml:trace>
  <inkml:trace contextRef="#ctx0" brushRef="#br2" timeOffset="-147131.93">25131 15657 0,'0'0'0,"0"0"0,0 0 16,0 0-16,0 0 16,8 0-16,10 8 15,-1 10-15,9-1 16,9 0-16,0 9 15,-1 0 1,-7 0-16,-1 0 16,-9 9-16,-8 8 15,-9-8-15,-18 17 16,-8 8-16,0 1 16,-17-9-16,8-9 15,0-8-15,1-9 16,-1 0-1,9 0-15,8 0 16,1 0-16,0-9 16,-1 1-16,10-10 15,8 1-15,0 0 16,0-1-16,0 1 16,8 0-16,10-1 15,-1 1 1,9 0-16,9-1 15,8 1-15,1-18 16,-1 1-16,0-1 16,-16-8-16,-1-1 15,0-8-15,-9 0 16,0 0-16,-8-8 16,0-1-1,-9 0-15,-9 9 16,0 0-16,1 9 15,-1 0-15,-8 8 16,-9 9-16,8 9 16,18-9-16</inkml:trace>
  <inkml:trace contextRef="#ctx0" brushRef="#br2" timeOffset="-146800.42">25652 16220 0,'0'0'0,"0"0"0,0 0 16,0 0-1,9 8-15,8 10 16,0-1-16,1 0 15,-10-8-15,1 0 16,0 8-16,-1 0 16,-8 1-16,-8 8 15,-1-9-15,-8 9 16,-1-9 0,1 1-16,8-10 15,1 1-15,8 0 16,0-9-16,0 8 15</inkml:trace>
  <inkml:trace contextRef="#ctx0" brushRef="#br2" timeOffset="-146567.84">25973 16202 0,'0'0'0,"0"0"16,0 0-16,0 0 15,0 0-15,0 0 16,0 0-16,0 0 15,-9 0-15,1 0 16,-1 18-16,-8-1 16,-1 9-16,1 17 15,0 9 1,17 0-16,8 0 16,18-9-16,35-8 15,-17-18-15</inkml:trace>
  <inkml:trace contextRef="#ctx0" brushRef="#br2" timeOffset="-131137.2">26729 16012 0,'0'0'0,"0"0"0,0 0 0,0 0 0,0 0 16,17 0-16,9 8 15,35 10-15,26-10 16,-1 1-16,-16 8 16,-44 1-16</inkml:trace>
  <inkml:trace contextRef="#ctx0" brushRef="#br2" timeOffset="-130933.89">26859 16341 0,'0'0'0,"0"0"0,0 0 16,0 0-16,0 0 15,0 0 1,26 0-16,9 0 16,25-9-16,10 1 15,-18-1-15,-26 0 16</inkml:trace>
  <inkml:trace contextRef="#ctx0" brushRef="#br2" timeOffset="-130470.87">27380 15804 0,'0'0'0,"0"0"15,0 0-15,0 0 16,0 0 0,17 0-16,9 0 15,9 0-15,17 17 16,-8 1-16,-1-1 16,0 18-16,-8-1 15,-9 10-15,0-1 16,-17 0-1,-18 0-15,-8 1 16,-9 8-16,-18 8 16,-16 10-16,16-27 15,9-17-15,1 0 16,16-9-16,1-8 16,8 0-16,9-1 15,0 1-15,0 8 16,18 0-16,25 9 15,18 9 1,17-9-16,-17-9 16,8-8-16,-8 0 15,9-9-15,-18-9 16,-26 9-16</inkml:trace>
  <inkml:trace contextRef="#ctx0" brushRef="#br2" timeOffset="-130236.19">28135 15830 0,'0'0'0,"0"0"0,0 0 16,0 0-16,0 0 15,18 0 1,-1 0-16,18 0 15,0-9-15,8 9 16,9-8-16,-8-1 16,-1 9-16,-17 0 15,0-9-15,-17 9 16</inkml:trace>
  <inkml:trace contextRef="#ctx0" brushRef="#br2" timeOffset="-130037.8">28483 15839 0,'0'0'0,"0"0"0,0 0 0,0 0 16,0 17-16,-9 9 15,0 26-15,1 0 16,-1 17-16,0-8 16,9-9-1,-8 8-15,-10 1 16,10-18-16,-18 1 15,17-10-15</inkml:trace>
  <inkml:trace contextRef="#ctx0" brushRef="#br2" timeOffset="-129865.92">28240 16324 0,'0'0'0,"0"0"0,0 0 15,0 0-15,0 0 16,0 0-16,0 0 15,26 17-15,26 9 16,35 9-16,17-9 16,35-18-16,8-25 15,-86 0-15</inkml:trace>
  <inkml:trace contextRef="#ctx0" brushRef="#br0" timeOffset="-114989.92">6739 17016 0,'0'0'0,"0"0"16,0 0-16,0 0 15,0 0-15,0 0 16,0 0-16,8 9 15,10 8 1,-10 9-16,1 26 16,-9 18-16,-9 8 15,1-18-15,-10 1 16,1-18-16,0-17 16,8 0-16,0-17 15,9-1-15,0-8 16,0-8-16,18-27 15,16-34 1,10 0-16,8-1 16,-9 10-16,1 25 15,-1 9-15,-17 9 16,0 17-16,0 0 16,-8 17-16,-1 9 15,0 35 1,1 17-16,-1-18 15,-8 1-15,-1-18 16,10 0-16,-1-17 16,27-8-16,8-10 15,-26-8-15</inkml:trace>
  <inkml:trace contextRef="#ctx0" brushRef="#br0" timeOffset="-114657">7676 17190 0,'0'0'0,"0"0"15,0 0-15,0 0 16,0 0-16,0 0 16,18 0-16,8 0 15,17 0-15,18 0 16,9 0 0,8-9-16,-9 9 15,-8-9-15,0 9 16,-18 0-16,-17 0 15,-8 0-15</inkml:trace>
  <inkml:trace contextRef="#ctx0" brushRef="#br0" timeOffset="-114423.68">7685 17484 0,'0'0'0,"0"0"0,0 0 15,0 0-15,9 0 16,17 0-16,17 0 16,27 0-1,-1 0-15,9-9 16,-8 9-16,-1 0 16,-8 0-16,-17 0 15,-1-8-15,-8 8 16,-27 0-16</inkml:trace>
  <inkml:trace contextRef="#ctx0" brushRef="#br0" timeOffset="-114173.5">8145 16947 0,'0'0'0,"0"0"0,0 0 0,0 0 15,-8 18-15,-1 7 16,-17 19 0,0 42-16,-9 18 15,-8 9-15,8-9 16,0-9-16,18-17 16,0-26-16,17-9 15,8-17-15,1-17 16,0 0-16</inkml:trace>
  <inkml:trace contextRef="#ctx0" brushRef="#br0" timeOffset="-113471.73">8857 17181 0,'0'0'16,"0"0"-16,0 0 0,0 0 16,0 0-16,-8 9 15,-1 8 1,0 18-16,1-1 15,-1 10-15,0 8 16,-8-9-16,0 0 16,8-8-16,0-9 15,1-9-15,8-8 16,0-1-16,0 1 16,0-9-16,0-9 15,17-17 1,0 0-16,9-17 15,9 0-15,0 8 16,0 1-16,-1 16 16,1 1-16,0 17 15,-9 0-15,9 17 16,-9 1 0,0-1-16,-9 9 15,-8 9-15,-1-9 16,1-1-16,0-7 15,-9-1-15,0-8 16,0-1-16,0 1 16,0-9-1,17-9-15,0-8 16,27-26-16,8-9 16,-9 0-16,1 17 15,-18 9-15,0 9 16,0 0-16,-9 17 15,1 0-15,-1 8 16,0 18-16,10 18 16,-10 8-16,9 8 15,17 18 1,-8-35-16</inkml:trace>
  <inkml:trace contextRef="#ctx0" brushRef="#br0" timeOffset="-112407.77">10481 17631 0,'0'0'0,"0"0"16,0 0-16,0 9 15,-8 43-15,-18 26 16,-9 9-16,0-18 15,18-43-15</inkml:trace>
  <inkml:trace contextRef="#ctx0" brushRef="#br0" timeOffset="-111390.64">11862 16757 0,'-9'0'0,"1"0"0,-1 0 16,0 0-16,1 0 15,8 0-15,-9 0 16,9 0-16,0 0 16,0 0-16,-9 0 15,1 0-15,-1 0 16,0 8-16,0 10 15,-8 16 1,8 1-16,9 8 16,0 9-16,0 0 15,9-9-15,8 9 16,-8-8-16,0-1 16,0 0-16,-1-8 15,-8-9 1,-8 0-16,-1 0 15,-17 0-15,0 0 16,0 0-16,-9-9 16,0-8-16,18 0 15,0-1-15,-1 1 16,9-9-16,1 0 16,8 0-16,0 0 15,0 0 1,0 0-16,8 0 15,10 8-15,-1 1 16,1 0-16,-1 8 16,9 0-16,0 18 15,-17 17-15,-1 17 16,-16 1-16,-1-10 16,0 1-1,1-18-15,-1 0 16,0 1-16,9-1 15,0-8-15,18-9 16,16-18-16,1-8 16</inkml:trace>
  <inkml:trace contextRef="#ctx0" brushRef="#br0" timeOffset="-110339.87">12036 17164 0,'0'0'0,"0"0"16,0 0-16,0 0 15,0 0-15,0 0 16,17 0-16,0 0 16,9 0-16,27 0 15,-1 0-15,8 8 16,-7 1-1,-10 8-15,-8 1 16,-9-1-16,-9 0 16,1 1-16,-10 8 15,1 8-15,-18 1 16,-8 0-16,-9 8 16,-9 0-16,0-8 15,9-1 1,-8 1-16,-1 8 15,17 1-15,1-1 16,17-17-16,0 0 16,17 0-16,1 0 15,17-9-15,8-8 16,9 0-16,18-18 16,-10 0-16,-16-8 15,-10 0 1,-7-1-16,-10 1 15,-8-9-15,-1 0 16,-16 0-16,-10 9 16,-8-1-16,-17 10 15,-1 8-15,10 0 16,16 0 0,18 0-16,0 0 15</inkml:trace>
  <inkml:trace contextRef="#ctx0" brushRef="#br0" timeOffset="-109671.54">13078 17614 0,'0'0'0,"0"0"15,0 0-15,0 0 16,0 0-16,0 0 15,-9 17-15,0 1 16,1 16-16,-1 1 16,0 8-16,1 1 15,-1-18 1,0 0-16,9-9 16,0-8-16,0-1 15,0 1-15,0-9 16,0-9-16,0-8 15,0-9-15,18-9 16,-1 9-16,-8 9 16,-1 0-1,1 8-15,0 9 16,-1 0-16,1 0 16,0 0-16,-1 0 15,1 9-15,0-1 16,0 1-16,-1 0 15,1-1-15,0 1 16,-9 0 0,0-1-16,8 1 15,-8 8-15,9 1 16,-9-1-16,9 9 16,-1 0-16,1 0 15,0-9-15,8-8 16,-8-1-16,-1-8 15</inkml:trace>
  <inkml:trace contextRef="#ctx0" brushRef="#br0" timeOffset="-109325.25">13738 17917 0,'0'0'0,"0"0"0,0 0 16,0 0-16,0 18 15,0-1-15,-9 0 16,0 9-16,-8 9 16,0-9-16,8-18 15</inkml:trace>
  <inkml:trace contextRef="#ctx0" brushRef="#br0" timeOffset="-108775.03">14172 17190 0,'0'0'0,"0"0"16,0 0-16,0 0 0,0 0 15,17 0 1,1 8-16,-1 1 16,0 0-16,1-1 15,-1 10-15,-8-1 16,-1 0-16,-8 9 15,-8 9-15,-18 17 16,-18 0-16,10 8 16,-10 10-16,-8-1 15,17-8 1,9-18-16,9 0 16,0 1-16,17-18 15,0 0-15,0 0 16,17-9-16,18 0 15,-1-8-15,18-1 16,9-16-16,0-1 16,-9-8-1,0-9-15,-17-9 16,-9 1-16,-17-1 16,-18 9-16,-8-9 15,-18 18-15,-8 0 16,-1 17-16,1 17 15,17 18-15,26-18 16</inkml:trace>
  <inkml:trace contextRef="#ctx0" brushRef="#br0" timeOffset="-108225.12">14684 17605 0,'0'0'0,"0"0"0,0 0 15,0 0-15,0 0 16,0 0-16,0 9 16,0 8-16,0 1 15,-8 8-15,-1 0 16,0 0-16,1 0 15,-1-9 1,9-8-16,0-1 16,0 1-16,0-9 15,0-9-15,0 1 16,17-18-16,1 0 16,8-9-16,0 9 15,0 9-15,-9-1 16,0 18-1,1 0-15,-1 0 16,1 9-16,-1 8 16,0 1-16,-8-1 15,0-8-15,-1-1 16,1 1-16,0 0 16,-9-1-16,0-8 15,0 0 1,8 0-16,1 0 15,0 0-15,-1 0 16,1 9-16,0 8 16,-1 1-16,1-1 15,9 9-15,-1-9 16,-8-8-16</inkml:trace>
  <inkml:trace contextRef="#ctx0" brushRef="#br0" timeOffset="-107386.81">14945 17649 0,'0'0'0,"0"0"0,0 0 16,0 0-16,0 0 15,0 17 1,0 9-16,-9-17 16,0-1-16,1 1 15,8 0-15,-9-1 16,0 1-16,1-9 16,-1 0-16,9 0 15,0-9-15,0 1 16,0-1-16,0-8 15,0 8-15,17-17 16,1 9 0,8-1-16,8 1 15,1 0-15,-9 8 16,0 9-16,0 0 16,-8 0-16,-10 17 15,1 9-15,0 18 16,-1-1-1,1 0-15,0 1 16,0-18-16,-1 0 16,1-18-16</inkml:trace>
  <inkml:trace contextRef="#ctx0" brushRef="#br0" timeOffset="-106791.61">15405 17042 0,'0'0'0,"0"0"0,0 0 16,0 0-16,9 0 16,8 0-16,0 9 15,1 8-15,-1 1 16,1-1-16,-1 9 16,0 9-1,1 8-15,-1 0 16,0 1-16,1-1 15,-1-8-15,9-9 16,0-9-16,9-8 16,0-1-16,-1 1 15,-8-18 1,0 9-16,1 0 0,-19 0 16,1 0-1,0 0-15,-9 0 16,0 18-16,0 7 15,0 19-15,0 16 16,0 10-16,0-10 16,8-16-1,1-1-15,-9-17 16,0 0-16,0-9 16,0-8-16,0 0 15,-9-1-15,1-8 16,-27 0-16,17 9 15</inkml:trace>
  <inkml:trace contextRef="#ctx0" brushRef="#br0" timeOffset="-106508.09">16464 17138 0,'0'0'0,"0"0"0,0 0 16,0 0-16,0 0 16,0 0-16,18 0 15,-1 0-15,18 8 16,0-8-16,17 0 15,0 0-15,-9 0 16,-8 0 0,-18 0-16</inkml:trace>
  <inkml:trace contextRef="#ctx0" brushRef="#br0" timeOffset="-106356.14">16369 17501 0,'0'0'0,"0"0"0,0 0 16,17 0-16,18 9 15,26 0-15,43-18 16,-35 9-16</inkml:trace>
  <inkml:trace contextRef="#ctx0" brushRef="#br0" timeOffset="-105591.48">17506 16817 0,'0'0'0,"0"0"0,9 0 0,9 9 16,16 8-16,1 9 15,8 9 1,10 0-16,-10-1 15,-8 1-15,-9-1 16,0 1-16,-18 0 16,1 8-16,-18 9 15,-25 0 1,-18 9-16,-9 8 16,-9-8-16,10-1 15,7-17-15,1 1 16,18-1-16,-1-17 15,18 0-15,-1 0 16,18-9-16,0 1 16,18-1-16,16 9 15,18-9-15,18-8 16,17 0 0,-9-18-16,-17-8 15,-18-1-15,-8 1 16,-9 0-16,-18-1 15,1-8-15,-18 0 16,-8 0-16,-18 0 16,-8 9-1,0 0-15,8 17 16,0 0-16,18 0 16</inkml:trace>
  <inkml:trace contextRef="#ctx0" brushRef="#br0" timeOffset="-105192.08">18106 17579 0,'0'0'0,"0"0"15,0 0-15,0 0 16,0 0-16,0 9 15,0 8-15,0 1 16,0 16 0,0-8-16,0 0 15,0-8-15,0-10 16,0 1-16,0 0 16,0-1-16,0-16 15,8-1-15,10-8 16,8-9-16,0 8 15,0 1-15,-9 8 16,1 9 0,-10 0-16,1 0 15,0 9-15,-1 17 16,1 9-16,0 8 16,-1 0-16,1-8 15,0-18-15</inkml:trace>
  <inkml:trace contextRef="#ctx0" brushRef="#br0" timeOffset="-104524.93">18792 17129 0,'0'0'0,"0"0"0,0 0 15,0 0-15,8 0 16,10 0-16,-1 0 16,18 0-16,17 17 15,0 1-15,0 8 16,-8 0 0,-1 8-16,-17-8 0,0 0 15,-17 9 1,-18 0-16,-8-1 15,-9 10-15,-18 7 16,-8-7-16,0-1 16,0 0-16,17 1 15,0-18-15,9 0 16,9 0 0,8-9-16,9 0 15,0 1-15,0-1 16,18 0-16,8-8 15,17 0-15,9-1 16,9-16-16,9-1 16,-10-17-16,1 0 15,-9-9 1,-26 9-16,0 0 16,-17 0-16,-18-8 15,1 8-15,-18 8 16,-9 1-16,-17 0 15,0 17-15,17 8 16,26-8-16</inkml:trace>
  <inkml:trace contextRef="#ctx0" brushRef="#br0" timeOffset="-103938.54">19538 17631 0,'0'0'0,"0"0"16,0 0-16,0 0 16,0 18-16,0-1 15,0 9-15,-8 0 16,-1 0-16,0 0 15,1-9 1,-1-8-16,0 0 16,9-1-16,0 1 15,0-9-15,0 0 16,0-9-16,9 1 16,8-18-16,1 0 15,8 0-15,0 8 16,0 1-16,-9 17 15,1 0-15,-10 0 16,1 17 0,0 1-16,-1-1 15,1 9-15,0-9 16,-9 1-16,0-10 16,0 1-16,0 0 15,17-9-15,9-9 16,9 0-16,0-17 15,8 9 1,-17 0-16,0 8 16,-8 9-16,-10 0 15,1 0-15,0 17 16,-1 1-16,1-1 16,0 0-16,8 9 15,0-8-15,-8-10 16</inkml:trace>
  <inkml:trace contextRef="#ctx0" brushRef="#br0" timeOffset="-103668.97">20311 17623 0,'0'0'0,"0"0"15,0 0-15,18 0 16,8 0 0,17 8-16,9-8 15,0 0-15,-8-8 16,17-1-16,8 0 15,-43 9-15</inkml:trace>
  <inkml:trace contextRef="#ctx0" brushRef="#br0" timeOffset="-103458.67">20563 17294 0,'0'0'0,"0"0"15,0 17-15,0 26 16,9 27-16,-9 25 16,0 9-1,0-18-15,0-34 0,9-8 16,-9-18 0,0-18-16</inkml:trace>
  <inkml:trace contextRef="#ctx0" brushRef="#br0" timeOffset="-102942.18">20997 17086 0,'0'0'0,"0"0"0,0 0 16,9 0-16,8 0 15,1 8-15,16 10 16,1-1-16,9 0 16,-18 9-1,0 0-15,-9 0 16,-8 9-16,-9 0 16,-9 8-16,-17 9 15,-17 9-15,-18-1 16,0 1-16,9-1 15,0 1-15,8-18 16,10-17-16,16 0 16,1 0-1,17 0-15,0 0 16,17-8-16,18 8 16,17 0-16,0-9 15,18-9-15,-9 1 16,-1-9-16,-16-9 15,-10 1-15,-7-1 16,-19 1-16,1-18 16,0 0-1,-18-9-15,-17 0 16,-9 1-16,0 16 16,1 1-16,8 17 15,17 0-15</inkml:trace>
  <inkml:trace contextRef="#ctx0" brushRef="#br0" timeOffset="-102407.59">21518 17805 0,'0'0'0,"0"0"0,0 0 16,0 8-16,0 10 16,0-1-16,0 0 15,0 1-15,0-1 16,0-8-16,0-1 16,0 1-1,0 0-15,0-1 0,0-8 16,0 0-1,0 0-15,0-8 16,18-1-16,8-8 16,0-1-16,0 1 15,-9 8-15,1 9 16,-10 0-16,1 0 16,0 9-1,-1 0-15,1-1 16,-9 1-16,0 0 15,0-1-15,0 1 16,9-9-16,8 0 16,9-9-16,0 1 15,0-1-15,0 0 16,-8 1-16,-1 8 16,-8 0-1,-1 0-15,1 8 16,0 1-16,-1 8 15,1-8-15,0 0 16</inkml:trace>
  <inkml:trace contextRef="#ctx0" brushRef="#br0" timeOffset="-101872.37">22395 17216 0,'0'0'0,"0"0"0,0 0 16,0 0-16,0 0 16,18 8-16,8 10 15,9-1-15,8 18 16,0-1-16,1 1 15,-1 0-15,-17-1 16,0-8-16,-17 0 16,0 0-1,-18 9-15,-8 17 16,-27 8-16,-8 1 16,0-18-16,9 1 15,8-10-15,9-8 16,8 0-16,1 0 15,17 0-15,0 0 16,0-9-16,17 1 16,10-1-1,7-8-15,10-1 16,-1 1-16,1-18 16,-1 1-16,-17-1 15,0-8-15,-17-1 16,-1 1-16,-16 0 15,-1 0-15,-26-9 16,-17 8 0,-9 18-16,18 9 15,26-9-15</inkml:trace>
  <inkml:trace contextRef="#ctx0" brushRef="#br0" timeOffset="-101442.26">22769 17857 0,'0'0'0,"0"0"15,0 0-15,0 0 0,0 8 16,0 10-16,9-1 15,-9 0 1,0-8-16,0 0 16,0-1-16,0 1 15,0-1-15,0 1 16,0-9-16,0 0 16,0 0-16,0 0 15,17-9 1,0 1-16,18-1 15,-9 1-15,0 8 16,-9 0-16,1 0 16,-1 8-16,1 9 15,-1 1-15,0 16 16,9 1-16,-8 8 16,-1-17-16,9-8 15,-17-18 1</inkml:trace>
  <inkml:trace contextRef="#ctx0" brushRef="#br0" timeOffset="-101157.52">23559 17545 0,'0'0'0,"0"0"16,0 0-16,0 0 15,0 0-15,17 0 16,1 8 0,17 1-16,8 0 15,9-9-15,0 0 16,9 0-16,-18 8 15,1 1-15,-27-9 16</inkml:trace>
  <inkml:trace contextRef="#ctx0" brushRef="#br0" timeOffset="-100987.11">23585 17883 0,'0'0'0,"0"0"0,0 0 15,0 0-15,17 0 16,10 0-16,25 0 16,34-9-1,1 0-15,-52 9 32</inkml:trace>
  <inkml:trace contextRef="#ctx0" brushRef="#br0" timeOffset="-100476.7">25027 17475 0,'0'0'0,"0"0"0,0 0 16,0 0-16,0 0 15,0 0-15,-9 0 16,0 0-16,-8 18 15,-9-1 1,0 18-16,0 8 16,8 18-16,1 8 15,17-8-15,9-1 16,17-16-16,8-1 16,19-17-16,16-18 15,18-8-15,0-17 16,-9-17-1,-9-18-15,-17-9 16,-17 9-16,-17 9 16,-10 8-16,-25 0 15,-18 1-15,-34 8 16,25 17-16</inkml:trace>
  <inkml:trace contextRef="#ctx0" brushRef="#br1" timeOffset="-98746.64">30897 15016 0,'0'0'0,"0"0"0,0 0 0,0 0 16,0 0-16,9 9 15,-9-9-15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2T04:02:55.0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1745 3272 0,'0'0'0,"0"0"0,0 0 0,0 0 16,0 0-1,0 0-15,0 0 16,0 0-16,-8 0 15,-1 17-15,0 18 16,-8 17-16,8 17 16,-17 0-16,9-8 15,17-18-15,0-17 16,0 0 0,9-17-16,-1 0 15,18-9-15,-17-9 16,17-8-16,17-9 15,-8-9-15,-9 18 16,0-1-16,-8 18 16,-1 0-16,18 0 15,0 18 1,-1-1-16,1 0 16,0-8-16,-9 0 15,0-1-15,0-8 16,-9-8-16,1-10 15,-10-34-15,1-17 16,-9-9-16,-9 0 16,9 18-16,0 42 15,0 18-15</inkml:trace>
  <inkml:trace contextRef="#ctx0" brushRef="#br0" timeOffset="587.57">2562 3402 0,'0'0'0,"-9"17"0,0-8 16,-8 8-16,0 1 15,-1-10-15,10 1 16,8 0 0,0-1-16,0 1 15,17-1-15,0 1 16,1 0-16,16-9 16,18-9-16,1-17 15,-27 0-15,0 0 16,-9 0-16,-8 0 15,-1 0 1,-16 0-16,-1 9 16,-8 0-16,-9 17 15,0 0-15,-9 26 16,0 8-16,18 18 16,8 9-16,18-9 15,8 8-15,18-16 16,26-1-1,25-17-15,10-9 16,-61-17-16</inkml:trace>
  <inkml:trace contextRef="#ctx0" brushRef="#br0" timeOffset="987.01">3526 2822 0,'0'0'0,"0"0"0,0 0 16,0 0-16,0 0 15,0 8-15,0 18 16,0 35-16,8 34 16,1 26-1,-9 1-15,9-1 16,-9-17-16,0-26 15,0-18-15,0-8 16,0-26-16,0-8 16,0-18-16,0 0 15</inkml:trace>
  <inkml:trace contextRef="#ctx0" brushRef="#br0" timeOffset="1283.45">3942 3030 0,'0'0'0,"0"0"0,0 8 16,0 1-16,0 8 15,-8 0-15,-1 18 16,-17 0 0,-9-1-16,-8 1 15,-9 0-15,8-1 16,10 1-16,-1 0 15,17-9-15,18 0 16,0 0-16,18 0 16,8 0-16,17-1 15,9 1 1,18 0-16,34-8 16,-8 8-16,-53-18 15</inkml:trace>
  <inkml:trace contextRef="#ctx0" brushRef="#br0" timeOffset="1665.89">4246 3289 0,'-8'0'0,"-1"0"0,0 0 15,1 18-15,-1 8 16,0 8-16,1 10 15,-1-1-15,0-17 16,1 0-16,-1-9 16,9 0-1,0-8-15,0 0 16,0-9-16,0-9 16,0-8-16,17-18 15,1-8-15,-1 8 16,9 1-16,-9 16 15,1 1 1,-10 17-16,1 0 16,8 17-16,-8 18 15,9 0-15,-10 8 16,10 0-16,-10-8 16,10-9-16,8 0 15,-9-18-15</inkml:trace>
  <inkml:trace contextRef="#ctx0" brushRef="#br0" timeOffset="2199.26">4776 3263 0,'0'0'0,"0"0"0,-9 0 15,1 0 1,-10 0-16,1 0 15,0 0-15,-1 9 16,10 8-16,-10 27 16,1 8-16,8 0 15,9 0-15,0-9 16,17 0-16,1-17 16,8 0-16,9-17 15,-1-1 1,1-16-16,0-1 15,8-17-15,1-26 16,-27-8-16,-8-1 16,-9-8-16,-9 17 15,-17 17-15,0 18 16,0-1 0,-9 18-16,0 0 15,18 0-15,8 9 16,9 0-16,0-9 15</inkml:trace>
  <inkml:trace contextRef="#ctx0" brushRef="#br0" timeOffset="2967.11">5271 3255 0,'0'0'0,"0"0"0,0 0 16,0 0-16,0 0 16,0 0-1,0 0-15,-9 0 16,1 0-16,-1 0 16,0 17-16,1 26 15,-10 9-15,10 9 16,8-9-1,0-9-15,0 0 0,0-17 16,8-17 0,1 0-16,0-1 15,8-16-15,0-10 16,1-8-16,8-8 16,0-1-16,0 18 15,0 0-15,-9 17 16,1 0-16,8 17 15,8 0 1,1 0-16,0 1 16,-9-1-16,0-8 15,-9-1-15,-8 1 16,0-9-16,-1 0 16,-8-17-16,9-18 15,-9-8-15,0 8 16,0 1-16,0 16 15,9 1 1,-1 17-16</inkml:trace>
  <inkml:trace contextRef="#ctx0" brushRef="#br0" timeOffset="8374.2">6582 3203 0,'-8'0'0,"-1"0"0,9 0 16,0 0-16,0 0 15,0 0-15,17 0 16,9 0-16,26-9 15,9 0-15,9 1 16,8-1 0,-9 0-16,9 18 15,18 0-15,-44-1 16</inkml:trace>
  <inkml:trace contextRef="#ctx0" brushRef="#br0" timeOffset="8714.79">7121 2848 0,'0'0'0,"0"0"0,0 0 16,0 0-1,0 0-15,0 0 0,-9 0 16,0 8-1,-8 18-15,-9 35 16,-18 17-16,10 17 16,-1 26-16,0 1 15,9-18-15,9-18 16,17-17 0,0-8-16,9-9 15,8-17-15,0-18 16,9-8-16,0-9 15,-8-9-15,-1 9 16</inkml:trace>
  <inkml:trace contextRef="#ctx0" brushRef="#br0" timeOffset="9015.53">7225 3393 0,'0'0'0,"0"0"0,0 18 15,9-1-15,8 9 16,0 9-16,1-1 16,-1 1-16,0-1 15,-8 1-15,0-9 16,-1 0 0,1-9-16,-9 1 15,0-10-15,0 1 16,0-9-16,0 0 15,0-9-15,0-17 16,18-26-16,16-8 16,1-1-16,17 9 15,9 0-15,-26 35 16</inkml:trace>
  <inkml:trace contextRef="#ctx0" brushRef="#br0" timeOffset="9765.29">8059 2839 0,'0'0'0,"0"0"0,0 0 0,0 0 16,-9 0 0,0 0-16,-8 26 0,-9 43 15,0 35-15,8 26 16,1 9-1,17-9-15,17-27 16,1-7-16,16-18 16,19-9-16,25-8 15,9-27-15,-53-34 16</inkml:trace>
  <inkml:trace contextRef="#ctx0" brushRef="#br0" timeOffset="10498.29">8718 2865 0,'-8'0'0,"8"0"16,0 0-16,0 0 15,8 0 1,10 0-16,-1 0 16,9 9-16,0-1 15,-8 10-15,-10-1 16,1 0-16,0 18 15,-18 0-15,0-1 16,-17 18 0,-8 9-16,-19 17 0,-16 17 15,26-17 1,8-17-16,0-1 16,18-8-16,-1-9 15,18 1-15,0-18 16,9 0-16,17 0 15,9 0 1,26-18-16,17-8 0,9-17 16,-9-9-1,-9-17-15,1-1 16,-18-8-16,-17 0 16,-18 1-16,-26-1 15,-17 8-15,-9 10 16,-25 8-16,-18 8 15,8 18-15,9 0 16,27 9-16,16 0 16,18-1-1,0-8-15</inkml:trace>
  <inkml:trace contextRef="#ctx0" brushRef="#br0" timeOffset="11398.32">9656 2882 0,'-8'0'0,"8"0"0,0 0 15,0 0-15,0 18 16,17 8 0,9 17-16,9 26 15,17 0-15,9 27 16,-1 8-16,-16-9 15,-18-8-15,0-10 16,-17 10-16,-18 8 16,-17-8-16,0-26 15,-9-18 1,9-8-16,9-10 16,8-16-16</inkml:trace>
  <inkml:trace contextRef="#ctx0" brushRef="#br0" timeOffset="11647.52">10308 3272 0,'0'0'0,"0"0"0,0 0 16,0 0-16,0 0 15,8 0-15,10 0 16,16 0-16,1-9 16,17 9-1,0 0-15,-8 0 16,-18 0-16,-17 9 16</inkml:trace>
  <inkml:trace contextRef="#ctx0" brushRef="#br0" timeOffset="11819.48">10282 3514 0,'0'0'0,"0"0"15,0 0-15,0 0 16,8 0-16,10 9 16,16 0-16,1-9 15,9 0-15,16-9 16,-8 9-16,-26 9 15</inkml:trace>
  <inkml:trace contextRef="#ctx0" brushRef="#br0" timeOffset="12233.45">11454 3159 0,'-9'-8'0,"-8"-10"16,-1 10-16,-8-10 15,0 18-15,9 0 16,0 0-16,-9 18 16,0-1-16,-9 18 15,-9 17 1,10 26-16,8 0 15,8 0-15,18-18 16,0-8-16,18-9 16,8 1-16,8-18 15,18 0-15,18-18 16,-1-16-16,-8-18 16,17-18-1,-8-34-15,-35 1 16,-18-1-16,-17 8 15,-26 10-15,-18 16 16,-34 10-16,-26 34 16,43 8-16</inkml:trace>
  <inkml:trace contextRef="#ctx0" brushRef="#br0" timeOffset="16497.02">3369 4623 0,'-8'0'0,"-1"0"0,9 0 16,0 0-16,0 0 15,17 0-15,9 0 16,9-9 0,26 9-16,8 0 0,-17 0 15,-26 0 1</inkml:trace>
  <inkml:trace contextRef="#ctx0" brushRef="#br0" timeOffset="16668.66">3482 4727 0,'0'0'0,"-8"0"0,8 0 0,0 0 16,0 0-16,0 0 15,0 0 1,17 0-16,9 0 16,26-9-16,26-8 15,-34 17-15</inkml:trace>
  <inkml:trace contextRef="#ctx0" brushRef="#br0" timeOffset="16897.23">4073 4311 0,'0'0'0,"0"0"0,0 9 0,0 17 16,0 17 0,-9 27-16,0 16 15,1 9 1,16 9-16,27-17 0,-18-52 16</inkml:trace>
  <inkml:trace contextRef="#ctx0" brushRef="#br0" timeOffset="17119.79">4437 4840 0,'0'0'0,"0"0"0,0 0 0,0 0 16,0 8-1,-8 10-15,-1-1 16,-17 9-16,0 9 16,9-10-16,8-16 15,9 0-15</inkml:trace>
  <inkml:trace contextRef="#ctx0" brushRef="#br0" timeOffset="17513.54">4620 4329 0,'0'0'0,"0"0"16,0 0-16,8 8 15,10 10-15,-1-1 16,9 0-16,0 1 16,0-1-16,-8 9 15,-10 8 1,-16 1-16,-1 0 0,-8 8 16,-1 0-1,1 1-15,-9-1 16,8-17-16,1 0 15,8-9-15,9 1 16,0-10-16,0 1 16,18 0-16,17-1 15,8 1-15,-26 0 16</inkml:trace>
  <inkml:trace contextRef="#ctx0" brushRef="#br0" timeOffset="17696.61">5280 4684 0,'0'0'0,"0"0"0,-9 0 16,0 8-16,1 10 15,-1 8 1,-8 8-16,-9 10 16,-9 8-16,0 0 15,0-9-15,1 9 16,16-26-16,10-18 15</inkml:trace>
  <inkml:trace contextRef="#ctx0" brushRef="#br0" timeOffset="18229.83">5688 4268 0,'-9'0'0,"9"0"0,0 0 0,0 0 15,0 0 1,0 0-16,0 0 16,9 0-16,8 17 15,18 1-15,8 8 16,-8 0-16,-9 0 16,-17-9-16,0 0 15,-18 9-15,0 9 16,-17-1-1,9-8-15,-1 0 16,1 0-16,8-8 16,9-1-16,0 0 15,0 1-15,18-1 16,-1 0-16,9 9 16,0-8-1,-17-1-15,0 0 16,-18 1-16,-17 8 15,-9 8-15,-17 1 16,-18-9-16,1 9 16,34-18-16</inkml:trace>
  <inkml:trace contextRef="#ctx0" brushRef="#br0" timeOffset="66023.21">12279 4562 0,'0'0'0,"0"0"0,0 18 0,-18 25 15,-16 26 1,-10 18-16,18-35 16</inkml:trace>
  <inkml:trace contextRef="#ctx0" brushRef="#br0" timeOffset="73789.62">13451 3402 0,'0'0'0,"0"0"15,0 0-15,0 0 16,0 0-16,0 9 16,18 25-16,-1 35 15,18 70-15,-18 43 16,0 8-16,-17-8 15,0-34-15,0-10 16,-8 1-16,-1-44 16,0-34-16,1-27 15,-1-8 1,0-17-16,1-18 16,-1-17-16,-8-34 15,8 25-15</inkml:trace>
  <inkml:trace contextRef="#ctx0" brushRef="#br0" timeOffset="74055.81">13564 3592 0,'0'0'0,"0"0"16,0 0-16,9 0 16,8-8-16,9-1 15,9 9-15,8 0 16,9 17-16,-8 1 15,-1-1-15,-17 9 16,-8 9-16,-10 25 16,-16 10-1,-18-10-15,-9 1 16,-17-1-16,0-16 16,17-18-16,-8-18 15,-1 1-15,35 0 16</inkml:trace>
  <inkml:trace contextRef="#ctx0" brushRef="#br0" timeOffset="74363.61">14120 3722 0,'-9'0'0,"9"0"15,0 0-15,0 18 16,17-1-16,1 18 15,-1-1 1,-8 10-16,0-1 16,-1 0-16,-8-17 15,-8 0-15,-1-9 16,0-8-16,9 0 16,0-9-16,0-9 15,0-34-15,18-26 16,16-9-1,-8 8-15,26-8 16,18 0-16,8 9 16,0 26-16,-43 34 15</inkml:trace>
  <inkml:trace contextRef="#ctx0" brushRef="#br0" timeOffset="74688.94">14658 3757 0,'0'0'0,"0"0"0,-8 0 16,-10 9-16,9 8 15,-8 18-15,0-1 16,17 1-16,0 0 16,8-1-16,10 1 15,-1-9 1,9 0-16,9-18 15,0 1-15,8-18 16,9-25-16,-8-9 16,-18-18-16,-9 0 15,-17-8-15,-17 0 16,-9 17-16,0 26 16,-1 8-1,-7 18-15,8 0 16,8 9-16,18 0 15</inkml:trace>
  <inkml:trace contextRef="#ctx0" brushRef="#br0" timeOffset="80621.42">15240 3722 0,'0'0'0,"0"-8"0,0 8 15,0 0-15,0 0 16,0 0-16,0 0 15,0 0-15,0 26 16,17 17-16,9 26 16,-8 1-16,-1-10 15,1-8 1,-1-9-16,-8-17 16,-1-17-16,1 0 15,0-18-15,8-8 16,0-35-16,18-35 15,-9-25-15,9-10 16,0 27-16,-9 26 16,-18 17-1,1 35-15</inkml:trace>
  <inkml:trace contextRef="#ctx0" brushRef="#br0" timeOffset="81138.38">15631 4051 0,'0'0'0,"0"-8"0,0 8 16,0 0-16,0 0 15,17 0-15,1 0 16,16 0-16,18 0 16,0-9-16,-8 0 15,-1-8-15,1-9 16,-1-8-1,-8-1-15,-9 0 16,-17 1-16,-1-1 16,-16 0-16,-18 9 15,-1 9-15,-7 0 16,-1 17-16,0 17 16,-8 18-1,8 17-15,18 17 16,8 0-16,18-8 15,8-9-15,18 8 16,8-16-16,1-10 16,16-8-16,10-17 15,17-18-15,0-8 16,-53 8-16</inkml:trace>
  <inkml:trace contextRef="#ctx0" brushRef="#br0" timeOffset="81295.31">16647 3662 0,'0'0'15,"0"0"-15,0 0 0,0 0 16,0 0-16,0 0 16,0 0-1,8 8-15,1 1 16</inkml:trace>
  <inkml:trace contextRef="#ctx0" brushRef="#br0" timeOffset="81454.14">16751 4034 0,'0'0'0,"0"0"15,0 0-15,0 0 16,0 0-16,17 0 15,1 9-15</inkml:trace>
  <inkml:trace contextRef="#ctx0" brushRef="#br0" timeOffset="82759.5">17402 3688 0,'0'-9'0,"0"9"15,0 0-15,18 0 16,8 0-16,26-9 15,43 1-15,27-1 16,8-17-16,0 0 16,-8 0-1,17 9-15,0-27 16,-78 19-16</inkml:trace>
  <inkml:trace contextRef="#ctx0" brushRef="#br0" timeOffset="83087.17">18340 3246 0,'0'0'0,"0"-9"0,0 1 15,0 8-15,0 0 16,-9 0-16,1 8 15,-10 18 1,-16 35-16,-18 34 16,8 18-16,1 17 15,-1 17-15,10-34 16,16-27-16,18 1 16,9-1-16,8-25 15,1-18 1,-1-17-16,18-8 15,-1-18-15,-8-9 16</inkml:trace>
  <inkml:trace contextRef="#ctx0" brushRef="#br0" timeOffset="83416.23">18583 3757 0,'0'0'0,"0"0"0,0 0 15,0 0 1,0 0-16,18 17 16,8 18-16,0 8 15,0 1-15,-9-1 16,1 0-16,-10 0 16,1-8-1,-9-9-15,-9 0 0,1-9 16,-1-8-1,0 0-15,9-1 16,0-8-16,0 0 16,0-8-16,0-10 15,18-34-15,16-8 16,36-9-16,17-1 16,-44 53-1</inkml:trace>
  <inkml:trace contextRef="#ctx0" brushRef="#br0" timeOffset="83854.46">19651 3246 0,'0'0'0,"-8"-9"15,-1 1-15,0-1 16,1 9-16,-10 0 16,-8 0-16,0 17 15,-9 27 1,-17 34-16,9 34 16,-1 27-16,18 8 15,18-17-15,8-18 16,26-8-16,0-8 15,9-27-15,17-17 16,0 0-16,-26-26 16</inkml:trace>
  <inkml:trace contextRef="#ctx0" brushRef="#br0" timeOffset="84470.75">20094 3376 0,'0'0'0,"0"0"0,0 0 16,9 0 0,17 9-16,9 8 15,-1 0-15,10 9 16,-1 0-16,1 0 16,-18 0-16,0 0 15,-18 0-15,1 9 16,-18-9-16,-8 17 15,-26 18 1,-1-1-16,-17 1 16,1 0-16,-1-1 15,9 1-15,17-18 16,18-8-16,-1-1 16,10 10-16,8-10 15,17-8-15,0 0 16,18-8-1,17-10-15,18-16 16,17-10-16,-1-8 16,-7-8-16,-19-10 15,-16 1-15,-18-18 16,0 9-16,-17 1 16,-18 16-16,-17 0 15,-18 9 1,1 9-16,-9 0 15,8 17-15,10 8 16,16-8-16</inkml:trace>
  <inkml:trace contextRef="#ctx0" brushRef="#br0" timeOffset="86104.06">21857 3411 0,'0'0'0,"0"0"0,0 0 16,0 0-16,0 8 15,17 10-15,1 8 16,8 8-16,0 1 16,0-1-1,0 1-15,-17 0 16,-1-1-16,-16 10 15,-1 8-15,-8 0 16,-9 0-16,-18 8 16,-8 1-16,0-1 15,-9 1-15,9-9 16,9 9 0,8-18-16,18 0 15,8-17-15,9 0 16,0 0-16,17-8 15,9-10-15,18 1 16,8-9-16,26-17 16,17-18-16,-8 0 15,-26-8 1,-9 0-16,-8-1 16,-18 10-16,-18-1 15,-16-8-15,-10 8 16,-8 0-16,-9 18 15,-8 0-15,8 17 16,18 8-16,17 1 16</inkml:trace>
  <inkml:trace contextRef="#ctx0" brushRef="#br0" timeOffset="87653.41">22743 3627 0,'0'0'0,"-9"-9"0,-8-8 15,8 8-15,9 1 16,0 8-16,0 0 16,0 0-16,17 17 15,18 26 1,17 44-16,9 26 15,0-9-15,-9-1 16,-9 10-16,-25 0 16,-10-9-16,-25 8 15,-26 9-15,-10-8 16,-7-18-16,42-51 16</inkml:trace>
  <inkml:trace contextRef="#ctx0" brushRef="#br0" timeOffset="94172.26">23455 4259 0,'0'0'0,"0"0"0,0 0 16,0 0-16,0 0 16,0 0-16,0 0 15,0 0-15,17-8 16,18-1-16,8 0 16,9 1-1,18-1-15,-35 9 16</inkml:trace>
  <inkml:trace contextRef="#ctx0" brushRef="#br0" timeOffset="94360.03">23385 4441 0,'0'0'0,"0"0"16,0 0-16,0 0 15,0 0-15,18 0 16,8 0-16,35 9 16,-27 0-16</inkml:trace>
  <inkml:trace contextRef="#ctx0" brushRef="#br0" timeOffset="95269.22">23394 4519 0,'0'-9'0,"0"1"15,0-1-15,0 0 16,0 9-16,0-8 16,0-1-16,0 1 15,0 8 1,0 0-16,0 0 15,9 0-15,8 0 16,0 0-16,18-9 16,9 9-16,-1-9 15,9 9-15,26 9 16,-17 8 0</inkml:trace>
  <inkml:trace contextRef="#ctx0" brushRef="#br0" timeOffset="95969.46">24141 4138 0,'0'0'0,"0"0"0,-9-9 16,9 1-16,0-1 15,0 0-15,0 1 16,0 8-16,0 0 15,0 0-15,0 0 16,18 0 0,-1 0-16,9 8 15,9 10-15,8-1 16,1 0-16,-18 1 16,0-1-16,-18 0 15,1 9-15,-18 9 16,-17 8-16,0-8 15,-17 8 1,-9 1-16,0-10 16,8-8-16,9 0 15,18-17-15,0-1 16,8 1-16,9-9 16,0 0-16,17 0 15,9 9-15,9-1 16,17-8-1,18 0-15,-9 0 16,-1 0-16,-25 9 16</inkml:trace>
  <inkml:trace contextRef="#ctx0" brushRef="#br0" timeOffset="96772.21">25400 4199 0,'0'0'0,"0"0"15,0 0-15,0 0 16,0 0-16,-9-9 16,9 0-16,0 1 15,0-1 1,-8 0-16,-1 1 0,0-1 16,1 0-1,-1 1-15,-17-1 16,0-8-16,8-1 15,-8 10-15,0 8 16,0 0-16,9 0 16,0 17-16,-1 0 15,1 18 1,8 26-16,9 8 16,17 0-16,10 1 15,7-10-15,1 1 16,0-1-16,-9-8 15,0-8-15,-17-1 16,-1-8-16,-16-9 16,-1 0-16,-17 0 15,-18 0 1,-8-9-16,-17-8 16,8-1-16,0-16 15,9-1-15,0-8 16,17-1-16,18 1 15,17 0 1,0-9-16,26 0 0,9-9 16,17 0-1,9 1-15,34 8 16,-34 17-16</inkml:trace>
  <inkml:trace contextRef="#ctx0" brushRef="#br0" timeOffset="108834.9">2544 4562 0,'0'0'0,"0"0"0,0-8 16,0 8-1,0 0-15,0 0 16,0 0-16,0 0 16,0 0-16,0 0 15,9 17-15,0 0 16,-1 18-16,1 8 15,0 9-15,-18-8 16,0-1 0,1-17-16,-1 0 15,0-9-15,1-8 16,-1 0-16,0-1 16,9-16-16,0-1 15,0-17-15,18-17 16,-1-18-16,18 9 15,-1 0 1,10 0-16,-1 17 16,-17 18-16,0 0 15,0 17-15,-8 0 16,-1 17-16,1 26 16,-10 27-16,1 16 15,-9-8-15,0 0 16,0-17-1,17-18-15,1-8 16,-1-27-16</inkml:trace>
  <inkml:trace contextRef="#ctx0" brushRef="#br0" timeOffset="109984.81">9326 3679 0,'0'0'0,"0"0"0,0 0 15,0 0-15,0 0 16,0 0-16,0 0 16,0 0-16,0 0 15,0 0-15,0 17 16,0 1-16,-8-1 15,-1 0-15,0 9 16,1 0 0,-1-8-16,0-10 15,1 1-15,8 0 16,0-9-16,0 0 16,0 0-16,0 0 15,0-9-15,0-8 16,17-9-1,0 0-15,1 0 16,-1 8-16,9 1 16,0 0-16,0-1 15,-8 10-15,-1 8 16,0 0-16,1 0 16,-1 8-16,0 10 15,-8 8-15,8 17 16,-8 0-1,0 1-15,0-10 16,-1-8-16,1-8 16,8-1-16,1 0 15</inkml:trace>
  <inkml:trace contextRef="#ctx0" brushRef="#br0" timeOffset="114116.9">20607 4259 0,'0'0'0,"0"0"0,0 0 15,0 0-15,0 0 16,0 0-16,0 0 16,0 9-16,0 8 15,0 9-15,0 9 16,0 0-16,0-1 16,0-8-16,0 0 15,0-9 1,0-8-16,0 0 15,0-9-15,0 0 16,0-9-16,17-25 16,9-10-16,0 10 15,0-1-15,0 9 16,-8 9 0,-1 8-16,-8 9 15,-1 0-15,1 17 16,0 18-16,-1 0 15,1 17-15,-9-9 16,0 0-16,17-17 16,1-9-16,-1-8 15</inkml:trace>
  <inkml:trace contextRef="#ctx0" brushRef="#br0" timeOffset="114999.98">22343 4459 0,'0'0'0,"0"0"0,0 0 16,0 0-16,0 0 15,-8 0-15,-1 17 16,-8 17 0,-1 1-16,1 0 15,-1-1-15,1-8 16,8 0-16,1-8 16,-1-10-16,9 1 15,0-9-15,0-9 16,0-8-16,17-9 15,1-9 1,-1-8-16,9 8 16,-8 18-16,-1 0 15,0 17-15,-8 0 16,0 0-16,-1 17 16,1 0-16,0 1 15,-1 8-15,-8-9 16,0 0-16,0-8 15,0 0 1,0-1-16,0-8 16,0 0-16,18-8 15,8-18-15,9 0 16,-1-9-16,10 0 16,-18 18-16,0 0 15,-9 17-15,1 0 16,-10 17-1,1 9-15,0 9 16,-1 8-16,1 9 16,0-9-16,8 9 15,0-17-15</inkml:trace>
  <inkml:trace contextRef="#ctx0" brushRef="#br0" timeOffset="119898.59">25496 4710 0,'0'0'0,"0"0"0,0 0 0,0 0 0,0 0 15,0 0-15,0 8 16,0 10-16,8 16 16,-8 1-16,0 8 15,-8 1-15,-1-1 16,0-9-16,0-8 15,9-8-15,0-10 16,0 1 0,0-9-16,0 0 15,0-9-15,9-8 16,9-9-16,-1-8 16,18-1-16,-9 0 15,0 18-15,-9 17 16,0 0-16,-8 0 15,0 9 1,0-1-16,-1 10 16,1-1-16,0 9 15,-9 0-15,8-9 16,10 0-16,-1-8 16</inkml:trace>
  <inkml:trace contextRef="#ctx0" brushRef="#br0" timeOffset="120602.14">25956 4866 0,'0'-9'0,"0"9"0,0 0 15,0 0 1,0 0-16,0 0 15,0 0-15,0 9 16,-9 8-16,9 0 16,0 1-16,0-10 15,0 1-15,0 0 16,0-1-16,0 1 16,0-9-1,0 0-15,0-9 16,0 1-16,9-18 15,8-9-15,0 0 16,10 1-16,-1 16 16,0 1-16,-9 8 15,0 9-15,1 0 16,-10 18 0,1-1-16,0 9 15,-9 0-15,0 0 16,0-9-16,0-8 15,0 0-15,0-1 16,0-8-16,17-8 16,18-10-16,0-16 15,8-1-15,0 0 16,-8 9 0,-9 9-16,-8 17 15,-1 0-15,0 17 16,1 9-16,-1 9 15,0 0-15,10 8 16,7 0-16,-8-26 16</inkml:trace>
  <inkml:trace contextRef="#ctx0" brushRef="#br0" timeOffset="122304.35">17246 2952 0,'0'0'0,"0"0"0,0 0 16,0 0-16,9 17 15,8 9-15,0 9 16,1 25 0,-1 18-16,-8 35 15,-9 8-15,-9 17 16,-17 18-16,0 9 15,-9-27-15,9 1 16,-9 0-16,1-18 16,-1-17-1,9 0-15,9-26 16,-1-26-16,10-9 16,8-17-16,0 0 15,0-9-15,0 1 16,0-10-16,0 1 15,17 0-15,0-1 16,9 1-16,18 0 16,17-9-1,8 0-15,18-9 16,17 0-16,18 9 16,8 0-16,9 0 15,0 0-15,17 0 16,0 9-16,1 0 15,8-1-15,8 1 16,1 0 0,0-9-16,8 8 15,0 1-15,1 8 16,-1 0-16,-8 1 16,8-1-16,1 0 15,-1 9-15,18-8 16,-9-10-16,0 1 15,0 0-15,0-9 16,0 8 0,-9-8-16,-26 9 15,9 8-15,18 9 16,-1 0-16,9 0 16,-17 0-16,8-8 15,-17-1-15,-17 0 16,17-8-16,0 0 15,-18-1-15,1 10 16,17-10 0,-9 10-16,-8-1 15,17 0-15,0-8 16,-17 8-16,8 0 16,0 9-16,1-8 15,16-10-15,-8 10 16,18-1-1,-1-8-15,0-1 16,1 1-16,8 0 16,-9 8-16,-17-8 15,-17 8-15,-1-8 16,-42-1-16,-27 1 16,-26-9-16,-26 0 15,-9-9 1,-8 9-16</inkml:trace>
  <inkml:trace contextRef="#ctx0" brushRef="#br0" timeOffset="124317.14">17793 2700 0,'0'0'0,"0"0"15,0 0-15,0 0 16,0 0-16,17 9 16,18 0-1,0-1-15,34 10 16,36-1-16,-1 0 16,17-8-16,27 0 15,8-1-15,9 1 16,18 0-16,-1-9 15,9 0-15,0 0 16,-9-9-16,9 9 16,0 0-1,1 0-15,-10 0 16,0 0-16,1-9 16,-10 1-16,1-1 15,0 9-15,-1 0 16,-16-9-16,-10 1 15,10 8 1,-1 8-16,-17-8 16,0 0-16,0-8 15,-18-1-15,-17 0 16,9 9-16,0 0 16,-9-8-16,-8 8 15,-1-9-15,1 0 16,0 9-16,-18 0 15,0 0 1,-9 0-16,1 0 16,-1 0-16,1 0 15,-1 0-15,-8 9 16,0 0-16,-18-1 16,9 10-16,-8-1 15,-1 0-15,-8 1 16,-9-1-1,0 0-15,0 1 16,0 8-16,0 8 16,-9 1-16,1 0 15,-1-1-15,-8 9 16,0-8-16,-1 8 16,1 1-16,0 16 15,-1 1 1,1 0-16,0-9 15,-1-9-15,-8 0 16,0 0-16,0 1 16,0-10-16,0-8 15,0 0-15,0 0 16,0 0 0,0-8-16,0-10 15,0 1-15,0 0 16,0-1-16,0 1 15,0 0-15,0-9 16,0 0-16,0 0 16,0 8-16,0-8 15,0 0-15,0 9 16,0-9 0,0 9-16,0-1 15,0 1-15,9 0 16,0-1-16,8 10 15,9-1-15,9 0 16,17 1-16,0-1 16,18 0-16,-1 0 15,0-8-15,1 0 16,-1-1 0,18 1-16,9 0 15,-1-1-15,1-8 16,-1 9-16,1-9 15,-1-9-15,1 9 16,-9 9-16,-9-9 16,9 9-16,-9-1 15,0 1 1,-17 0-16,8-1 16,1 1-16,8 0 15,0-1-15,0 1 16,-8-9-16,-9 9 15,-9-1-15,0 1 16,8 0-16,1-1 16,-9 1-1,-8-9-15,-1 9 16,1-1-16,-1 1 16,-8 0-16,0-1 15,-9-8-15,0 0 16,-9 0-16,0 9 15,1-9-15,-1 9 16,-8-1-16,-1 1 16,1 0-1,0 8-15,0 0 16,-1 1-16,1-1 16,0 9-16,-1 9 15,-8 17-15,0 17 16,0 9-16,-8 17 15,-10 0-15,18 1 16,-8 7 0,-1-7-16,0 8 15,0-9-15,1-26 16,-1-8-16,0-1 16,1-16-16,8-1 15,0-17-15,-9 0 16,9-9-16</inkml:trace>
  <inkml:trace contextRef="#ctx0" brushRef="#br0" timeOffset="150683.62">2284 6173 0,'0'0'0,"0"0"0,0 18 0,0 16 16,17 53-16,-8 51 16,-9 44-16,0 9 15,-9-9-15,1-26 16,-1-26-16,0-35 16,9-26-16,-9-26 15,-8-8 1,17-35-16,0 0 15</inkml:trace>
  <inkml:trace contextRef="#ctx0" brushRef="#br0" timeOffset="150981.01">2145 6234 0,'0'-9'0,"0"1"0,0-1 15,0 0 1,0 1-16,26-1 15,26-8-15,9 17 16,17 0-16,-9 17 16,10 0-16,-19 9 15,-16 0-15,-9 9 16,-9 8 0,-26 18-16,-9 8 15,-17 0-15,-26 1 16,-9-10-16,-8-16 15,16-18-15,19-18 16,8 1-16,8-9 16,10 9-16</inkml:trace>
  <inkml:trace contextRef="#ctx0" brushRef="#br0" timeOffset="151345.48">2779 6676 0,'0'0'0,"0"0"0,0 0 15,8 0 1,10 17-16,-1 0 16,9 1-16,0 8 15,0 8-15,-8 1 16,-10 0-16,1-1 15,-9-8 1,-9 0-16,1 0 0,-1-9 16,9-8-1,0 0-15,0-18 16,0 0-16,0-25 16,17-18-16,18-17 15,0-18 1,17 18-16,-9 17 0,1 17 15,8 9-15,0 9 16,-26 8 0</inkml:trace>
  <inkml:trace contextRef="#ctx0" brushRef="#br0" timeOffset="151664.1">3361 6858 0,'0'0'0,"0"0"15,-9-9-15,-8 9 16,8 0-16,0 0 15,1 0 1,-1 0-16,9 0 16,0 0-16,0 9 15,0 8-15,9 9 16,8 0-16,0 0 16,9-9-16,-8-8 15,-1-18-15,18 0 16,8 1-16,-17-18 15,0-9 1,-17 9-16,-18-17 16,1 0-16,-10-1 15,1 18-15,0 9 16,-1 17-16,1 0 16,17 0-16,0 9 15</inkml:trace>
  <inkml:trace contextRef="#ctx0" brushRef="#br0" timeOffset="152028.35">3995 6537 0,'0'0'0,"0"0"16,0 0-16,-9 0 15,0 9-15,0 8 16,1 9-16,-1 9 16,9 8-16,0 0 15,9 1-15,8-1 16,1-8 0,8-9-16,8-18 0,1 1 15,-9-9 1,0-9-16,0-8 15,0-9-15,-17-26 16,-9-9-16,-17 9 16,-9 0-16,-9 18 15,0 16-15,9 10 16,9-1-16,17 9 16</inkml:trace>
  <inkml:trace contextRef="#ctx0" brushRef="#br0" timeOffset="152414.72">4872 5983 0,'0'0'0,"0"-9"0,0 0 15,0 1-15,0 8 16,-9 0-16,0 0 16,1 0-1,-1 0-15,0 8 16,-8 18-16,-1 35 16,1 8-16,0 18 15,17 34-15,0 9 16,8 0-16,10-9 15,-1 1-15,9-10 16,-8-25 0,-10-18-16,1-17 15,0-9-15,-9-17 16,0-8-16,-9-10 16,0 1-16,-8-9 15,17 0-15</inkml:trace>
  <inkml:trace contextRef="#ctx0" brushRef="#br0" timeOffset="152578.65">4359 6771 0,'0'0'0,"0"0"0,0 0 16,9 0-16,8 9 16,27-1-16,34-16 15,9-10-15,34-8 16,44-26-16,200-95 15</inkml:trace>
  <inkml:trace contextRef="#ctx0" brushRef="#br0" timeOffset="152758.2">5653 6476 0,'0'0'0,"0"0"0,0 0 15,0 0 1,0 0-16,0 0 16,0 0-16,0 0 15,9 0-15,-1 0 16</inkml:trace>
  <inkml:trace contextRef="#ctx0" brushRef="#br0" timeOffset="152896.74">5749 6736 0,'0'0'0,"0"0"16,0 0-16,0 0 15,0 0-15,17 0 16,0 9-16</inkml:trace>
  <inkml:trace contextRef="#ctx0" brushRef="#br0" timeOffset="154844.92">6652 6303 0,'0'0'0,"0"0"0,0 0 16,0 0-16,0 0 15,0 0-15,8 0 16,10 0-16,-10 0 15,10 18-15,8 8 16,0 8-16,-17 18 16,-1 9-1,-8-9-15,-8-9 16,-1-8-16,0-9 16,1 0-16,-1-18 15,9 1 1,0-9-16,0-9 0,0-17 15,17-17 1,9-9-16,9 0 16,8 9-16,-16 8 15,-1 18-15,-9 17 16,0 0-16,1 17 16,-1 9-16,0 17 15,1 1-15,-10-1 16,10 0-16,-1-17 15,-8 0 1,0-17-16</inkml:trace>
  <inkml:trace contextRef="#ctx0" brushRef="#br0" timeOffset="155078.09">7416 6416 0,'-9'0'0,"1"0"16,-1 0-16,9 0 16,0 0-16,0 0 15,0 0-15,17-9 16,9 0-16,18 1 16,-1-9-16,1 8 15,16 9 1,-8 0-16,-17 0 15,-17 0-15</inkml:trace>
  <inkml:trace contextRef="#ctx0" brushRef="#br0" timeOffset="155243.39">7494 6546 0,'-9'0'0,"-8"0"0,0 8 16,-1 1-1,1 0-15,17-1 16,0-8-16,0 0 15,0 0-15,17 0 16,9-8-16,26-1 16,44-17-16,-35 17 15</inkml:trace>
  <inkml:trace contextRef="#ctx0" brushRef="#br0" timeOffset="155994.16">8380 6295 0,'-9'0'0,"0"-9"0,1 9 16,-1 0-16,9 0 16,0 0-16,0 0 15,0 17-15,0 1 16,0 16-16,-9 9 15,1 9-15,-1 0 16,0-8-16,1-18 16,-1 0-1,0-9-15,9-8 16,0-1-16,0 1 16,0-9-16,0-9 15,0-8-15,18-9 16,-1-9-16,0 1 15,9-1 1,1 9-16,-1 9 16,0-1-16,-9 18 15,0 0-15,1 0 16,-1 18-16,-8 16 16,-1 10-16,-8-1 15,0-17-15,0 0 16,0-9-16,0-8 15,0 0 1,0-9-16,0-9 16,18-26-16,8-17 15,9-8-15,8 8 16,0 8-16,-17 19 16,1 7-1,-19 18-15,1 0 0,0 9 16,8 8-1,-8 18-15,-1 8 16,1 9-16,0 0 16,-1 0-16,1-26 15</inkml:trace>
  <inkml:trace contextRef="#ctx0" brushRef="#br0" timeOffset="156174.25">9387 6754 0,'0'0'0,"0"0"15,0 0-15,0 17 16,-9 0-16,1 9 16,-18 18-16,8 16 15,18-25 1</inkml:trace>
  <inkml:trace contextRef="#ctx0" brushRef="#br0" timeOffset="156745.45">9795 6381 0,'0'0'0,"0"-8"0,0 8 15,0 0-15,0 0 16,0 0-16,0-9 16,26 0-16,26 1 15,27-1-15,7 0 16,10 1-1,-9-1-15,0-8 0,-9-9 16,-26 8 0,-9 1-16,1-9 15,-27 9-15</inkml:trace>
  <inkml:trace contextRef="#ctx0" brushRef="#br0" timeOffset="156977.92">10308 5974 0,'0'0'0,"0"0"16,0 0-16,0 0 16,0 0-16,-9 0 15,0 17-15,1 9 16,-18 26-16,-1 35 16,-7 17-16,-1 26 15,0-9-15,18-17 16,8-17-1,9-27-15,9-8 16,17-8-16,-9-19 16,-8-25-16</inkml:trace>
  <inkml:trace contextRef="#ctx0" brushRef="#br0" timeOffset="157297.29">10629 6442 0,'0'0'0,"0"0"0,0 0 16,0 0-16,0 8 16,0 10-16,9 16 15,8 1-15,0 8 16,1 1-16,-1-1 16,-8-8-1,-1-9-15,1 0 0,0-9 16,-9 0-1,0-8-15,0 0 16,-9-1-16,0-8 16,9 0-16,-8-8 15,8-18-15,0-18 16,17-8-16,0 0 16,36 0-16,-10 26 15</inkml:trace>
  <inkml:trace contextRef="#ctx0" brushRef="#br0" timeOffset="157977.23">11532 5939 0,'0'0'0,"-9"-8"16,1-1-16,-1 9 16,0 0-16,-8 0 15,0 0-15,-9 17 16,-18 44-16,-8 34 16,9 18-1,17 26-15,17-1 0,18-34 16,8-17-1,18-9-15,17-26 16,-9-18-16,9-25 16,-17 0-16</inkml:trace>
  <inkml:trace contextRef="#ctx0" brushRef="#br0" timeOffset="158518.76">12001 5983 0,'0'0'0,"0"0"16,0 0-16,0 0 15,17 0-15,9 0 16,9 8-1,9 10-15,-1-1 16,0 0-16,-17 18 16,0 0-16,-8-1 15,-9 1-15,-18 8 16,-9 9-16,-25 18 16,0-1-16,-9 0 15,-1-8-15,1-1 16,9-16-1,8-18-15,18 0 16,-1 0-16,18-9 16,0 0-16,18 1 15,-1-10-15,18 1 16,17-9-16,9-9 16,0-17-1,-1 0-15,-16 0 16,-1-17-16,-17 0 15,-17-1-15,-18-8 16,-8 9-16,-9 8 16,0 9-16,-9 9 15,0 8-15,18 9 16,8 0-16,9 0 16</inkml:trace>
  <inkml:trace contextRef="#ctx0" brushRef="#br0" timeOffset="159043.28">12704 6450 0,'0'0'0,"0"0"0,0 0 15,0 0-15,-8 18 16,-1 16-16,0 1 15,1 8-15,-1-17 16,0 9-16,1-9 16,8 0-1,0-17-15,0-1 16,0 1-16,0-9 16,0 0-16,0-17 15,17-18-15,0 0 16,9 1-1,0 16-15,0 1 16,-17 8-16,0 9 16,8 9-16,-8 8 15,0 1-15,-1 8 16,1 0-16,0 0 16,-1 0-16,10-9 15,-10-8-15</inkml:trace>
  <inkml:trace contextRef="#ctx0" brushRef="#br0" timeOffset="159626.1">13304 5965 0,'0'0'0,"0"0"0,0 0 15,0 0-15,0 0 16,0 0-16,0 0 16,8 0-16,10 9 15,-1 0-15,0 8 16,9 9-1,0 0-15,0 9 16,-17-9-16,0 8 16,-18 10-16,-8 8 31,-9 0-31,-18 0 0,1 17 0,-1-9 16,10-16-16,-1-1 15,18-8 1,-1-9-16,10 8 15,8-8-15,0 0 16,0-8-16,17-1 16,18-8-16,-1-1 15,10 1-15,8-18 16,0 1-16,0-18 16,-8-18-16,-18 1 15,-18 0 1,-16-1-16,-18 1 15,0 8-15,-18 1 16,1 16-16,-1 18 16,10 0-16,25 0 15,9 0-15,0 0 16</inkml:trace>
  <inkml:trace contextRef="#ctx0" brushRef="#br0" timeOffset="160260.93">13894 6528 0,'0'0'0,"0"0"0,0 0 16,0 0-16,0 18 16,-9-1-16,1 9 15,-1 9 1,0-1-16,1 1 16,-1-9-16,9 0 15,0-9-15,0-8 16,0 0-16,0-1 15,0-8-15,0 0 16,0 0-16,0-8 16,9-1-1,8-8-15,0-1 16,1 1-16,8 17 16,-9 0-16,-8 0 15,-1 0-15,1 0 16,0 9-16,-9-1 15,0 1-15,0 0 16,0-1 0,0 1-16,0 0 15,0-9-15,0 0 16,0-9-16,17 0 16,1-8-16,-1 0 15,0-1-15,-8 18 16,0 0-16,-1 0 15,1 9-15,0 0 16,-1 8 0,1 0-16,0-8 15,-1 0-15,10-1 16,-9 1-16</inkml:trace>
  <inkml:trace contextRef="#ctx0" brushRef="#br0" timeOffset="160812.43">14311 5965 0,'0'0'0,"0"0"0,0 0 16,0 0-1,0 0-15,0 0 16,17 0-16,9 18 15,18 25-15,8 9 16,0 17-16,0 1 16,-9 8-16,1-9 15,-18 9-15,-9 0 16,-17-9-16,-8 9 16,-18-17-16,-1 8 15,-7-8 1,8 8-16,17-26 15</inkml:trace>
  <inkml:trace contextRef="#ctx0" brushRef="#br0" timeOffset="161084.99">15023 6364 0,'-9'-9'0,"1"9"0,8 0 15,0 0 1,0 0-16,0 0 16,17 0-16,0 0 15,9 0-15,9 0 16,8 0-16,10 0 15,-10 9-15,-17 0 16</inkml:trace>
  <inkml:trace contextRef="#ctx0" brushRef="#br0" timeOffset="161245.64">15092 6494 0,'-8'0'0,"-1"0"0,0 0 16,1 0-16,8 0 15,0 0-15,0 0 16,17 0 0,9 0-16,35-9 15,-9 9-15</inkml:trace>
  <inkml:trace contextRef="#ctx0" brushRef="#br0" timeOffset="161678.2">15700 6424 0,'0'0'0,"0"0"0,0 0 0,0 0 0,0 0 15,0 0 1,18 0-16,8 0 16,34 0-16,10 0 15,17-8-15,0-1 16,8 0-16,1 1 16,-10-1-16,-16 9 15,-9 0 1,-27 0-16</inkml:trace>
  <inkml:trace contextRef="#ctx0" brushRef="#br0" timeOffset="161946.6">16430 6043 0,'-9'0'0,"0"0"0,1 0 15,-1 0-15,0 0 16,-17 18-16,0 16 16,0 18-16,-9 26 15,-8 26 1,8 17-16,0-8 0,18-9 16,0-26-1,17 0-15,0-18 16,0-16-16,26-10 15,-9-8-15</inkml:trace>
  <inkml:trace contextRef="#ctx0" brushRef="#br0" timeOffset="162278.29">16525 6580 0,'0'0'0,"0"0"0,0 0 15,0 18-15,18-1 16,-1 18-16,0-1 16,1 1-16,-1-9 15,0 0-15,-8 0 16,0 0 0,-1 0-16,-16 0 15,-1-9-15,0-8 16,1-1-16,8 1 15,0-9-15,0 0 16,0 0-16,0-9 16,0 1-1,17-18-15,18-17 16,8-18-16,9 0 16,-17 35-16</inkml:trace>
  <inkml:trace contextRef="#ctx0" brushRef="#br0" timeOffset="162976.82">17541 5948 0,'0'0'0,"0"-9"0,0 9 16,0 0-16,-8 0 15,-1 0-15,-9 9 16,-8 26-16,-26 60 16,0 44-1,17 17-15,9-1 16,18-33-16,16-27 15,10-8-15,17 8 16,25-9-16,-8-42 16</inkml:trace>
  <inkml:trace contextRef="#ctx0" brushRef="#br0" timeOffset="164076.66">17854 6156 0,'0'0'0,"0"0"0,0 0 15,0 0-15,0 0 16,0 0-16,0 0 15,0 0 1,8 0-16,10 9 16,17 8-16,-1 9 15,1 9-15,8-1 16,-16-8-16,-1 0 31,0 0-31,-18 0 0,1 9 0,-18 8 16,1 9-16,-18-9 15,0 1 1,-9 8-16,-9 0 16,1-9-16,8-8 15,0-1-15,1-8 16,16 0-16,1 0 16,17-9-16,0 1 15,0-10-15,9 1 16,8 0-1,9-18-15,26 0 16,0-17-16,0 0 16,-8-8-16,-1-1 15,-17-8 1,-17-9-16,0 0 0,-18 17 16,0 1-16,-17 16 15,-8 1 1,-1 17-16,9 0 15,17 9-15</inkml:trace>
  <inkml:trace contextRef="#ctx0" brushRef="#br0" timeOffset="164944.47">18418 6858 0,'0'0'0,"0"0"15,0 0-15,0 0 16,0 0-16,0 0 15,0 0 1,0 17-16,0 0 16,-8 0-16,8 9 15,0 0-15,0-17 16,0 0-16,0-1 16,0 1-16,0-9 15,0-9-15,0 1 16,17-18-16,9 0 15,9-9 1,-9 1-16,0 16 16,0 1-16,-17 17 15,-1 0-15,1 9 16,0 8-16,-1 9 16,1 0-16,0 0 15,-1 0-15,1 0 16,8-9-1,-8 0-15</inkml:trace>
  <inkml:trace contextRef="#ctx0" brushRef="#br0" timeOffset="165662.67">19156 6243 0,'0'0'0,"0"0"0,0 0 0,0 0 16,0 0-1,0 0-15,18 0 16,-1 0-16,9 17 15,0 0-15,0 1 16,0 8-16,-8-9 16,-1 18-16,-8-1 15,-18 9 1,0 9-16,-17 0 16,-8 9-16,-10-9 15,1 9-15,8-18 16,9-8-16,0-1 15,9 1-15,-1-1 16,9 1-16,9-9 16,0 0-1,18-9-15,-1-8 16,18 0-16,34-18 16,1-8-16,-9-9 15,-9 8-15,-9-8 16,-17 0-16,0 0 15,-17-8-15,-9-9 16,-17-9-16,-18 0 16,0 17-1,0 18-15,1-1 16,-1 10-16,18 8 16,8 8-16,9 1 15</inkml:trace>
  <inkml:trace contextRef="#ctx0" brushRef="#br0" timeOffset="166098.85">19686 6849 0,'0'0'0,"0"0"0,0 0 16,0 0 0,0 0-16,0 9 15,0 8-15,0 0 16,-9 0-16,1 9 16,-1 0-16,9-8 15,0-1-15,0-8 16,0-1-1,0 1-15,0-9 16,0-9-16,17-8 16,9-9-16,1-9 15,-1 18-15,-9 0 16,0-1-16,-8 18 16,0 0-16,-1 0 15,1 0-15,0 18 16,-1-1-1,1 0-15,0 9 16,17 9-16,-9-9 16</inkml:trace>
  <inkml:trace contextRef="#ctx0" brushRef="#br0" timeOffset="166626.42">20103 6087 0,'0'0'0,"0"0"0,0 0 15,0 0-15,-9 0 16,1 0-16,8 0 16,0 0-1,0 0-15,0 0 16,0 0-16,0 0 15,0 0-15,0 0 16,0 0-16,0 0 16,0 0-16,17 17 15,0 9-15,18 9 16,0 17 0,17 8-16,0 10 15,0-1-15,-9 9 16,-8 0-16,-9 0 15,-17-9-15,0 9 16,-18 0-16,0 0 16,-17 0-16,-9 0 15,18-35 1</inkml:trace>
  <inkml:trace contextRef="#ctx0" brushRef="#br0" timeOffset="171414.97">21067 6416 0,'0'0'0,"0"0"0,0 0 0,0 0 0,0 0 16,0 0-16,0 0 15,0 0-15,0 0 16,0-9-16,8 0 16,19 1-16,16-1 15,9-8-15,0 8 16,0 1-16,-8 8 16,-18 0-16,-9 8 15</inkml:trace>
  <inkml:trace contextRef="#ctx0" brushRef="#br0" timeOffset="171606.14">21075 6580 0,'0'0'0,"0"0"15,0 0-15,0 0 16,0 0-16,18 0 15,-1 0-15,18-8 16,8 8-16,18-9 16,-26 9-16</inkml:trace>
  <inkml:trace contextRef="#ctx0" brushRef="#br0" timeOffset="172260.35">21840 6442 0,'0'0'0,"-18"0"0,1 0 16,0 0-16,8 0 16,9 0-16,0 0 15,0 0-15,26 0 16,26 0-1,17 0-15,18 0 16,9 0-16,-1-9 16,-16 0-16,-1 1 15,9 8-15,-35 0 16,-26 0-16</inkml:trace>
  <inkml:trace contextRef="#ctx0" brushRef="#br0" timeOffset="172545.67">22335 6104 0,'-9'0'0,"0"0"0,1 0 0,-1 0 16,0 0-16,1 0 15,-1 9 1,-9 8-16,-8 26 15,-8 9-15,8 26 16,-9 26 0,0 9-16,18-18 0,-1-8 15,1-9-15,17-9 16,9-9-16,8-16 16,27-10-1,-1-25-15,-17-9 16</inkml:trace>
  <inkml:trace contextRef="#ctx0" brushRef="#br0" timeOffset="173075.89">22491 6641 0,'0'0'0,"0"0"0,9 0 15,-1 9 1,1 8-16,8 0 16,1 9-16,-1 9 15,0 0-15,-8 8 16,0-8-16,0-1 15,-1 1-15,-8-9 16,0-9-16,0-8 16,0-1-1,0-8-15,0-8 16,0-1-16,0-17 16,18 0-16,-1-9 15,18 1-15,-1-1 16,27 18-16,-17 17 15</inkml:trace>
  <inkml:trace contextRef="#ctx0" brushRef="#br0" timeOffset="173592.9">23342 6026 0,'0'0'0,"0"0"0,0 0 15,0 0-15,0 0 16,0 0-16,-9 0 16,1 17-16,-1 27 15,-17 25-15,0 52 16,8 18 0,1-1-16,17-8 15,0-8-15,9-10 16,8-25-16,0-27 15,18-8-15,17-8 16,9-18-16,-26-9 16</inkml:trace>
  <inkml:trace contextRef="#ctx0" brushRef="#br0" timeOffset="173892.26">23698 6424 0,'0'0'0,"0"0"16,0 0-16,0 0 15,0 0-15,17 0 16,1-8-16,8-1 15,26 0-15,17 1 16,1-1-16,-9 1 16,-1-1-16,-16 9 15,-9 0 1,-9 9-16</inkml:trace>
  <inkml:trace contextRef="#ctx0" brushRef="#br0" timeOffset="174108.34">24167 6416 0,'0'0'0,"0"0"0,0 0 0,-9 0 16,9 0-1,0 0-15,0 0 16,-8 0-16,-1 17 16,0 9-16,-8 17 15,-1 9-15,1 9 16,0 0-16,-1-9 15,1-9-15,17-8 16,9-9-16,-1-9 16</inkml:trace>
  <inkml:trace contextRef="#ctx0" brushRef="#br0" timeOffset="174295.09">23741 6944 0,'0'0'0,"0"0"16,0 0-16,0 9 15,0-1-15,0-8 16,0 9 0,0 0-16,18-9 15,34 8-15,9 1 16,17 0-16,17-1 16,53-25-16,-9 8 15,-87 9-15</inkml:trace>
  <inkml:trace contextRef="#ctx0" brushRef="#br0" timeOffset="174641.58">24584 6069 0,'0'0'0,"0"0"16,0 0-16,0 0 16,0 9-16,17 17 15,9 17 1,18 18-16,8 26 15,-9 16-15,-17 10 16,-8 0-16,-10 17 16,-25 17-16,-18 0 15,-17 9-15,0 8 16,-44 192-16</inkml:trace>
  <inkml:trace contextRef="#ctx0" brushRef="#br0" timeOffset="182806.72">25244 6546 0,'0'0'0,"0"0"0,0 0 0,0 0 0,0 0 16,17 8-16,0 1 15,9 0-15,1-1 16,-1-8-16,0 9 16,0-9-16,-9 0 15,-8 0-15,-1 9 16</inkml:trace>
  <inkml:trace contextRef="#ctx0" brushRef="#br0" timeOffset="183007.96">25148 6892 0,'0'0'0,"0"0"0,0 0 15,0 0 1,0 0-16,18 0 15,16 9-15,18-1 16,18 1-16,-9-9 16,8 0-16,1 9 15,8-18 1,-26 9-16</inkml:trace>
  <inkml:trace contextRef="#ctx0" brushRef="#br0" timeOffset="184045.18">26294 6416 0,'0'0'0,"0"0"0,0 0 15,0 0-15,9 0 16,8 0-16,1 0 15,8 8-15,0 1 16,9 0 0,8-1-16,-8 1 15,0 8-15,8 1 16,0-1-16,1 9 16,-18 0-16,0 9 15,0-1-15,-17 1 16,-9 0-16,-9-1 15,-17 10 1,-9-1-16,-17 0 16,9-8-16,8-9 15,0 0-15,18-9 16,-1-8-16,10-1 16,-1 1-16,0 0 15,9-1-15,0 1 16,0-9-1,26 0-15,9 9 16,26-1-16,8 1 16,10-9-16,16 0 15,-25 0-15,-18 0 16,-26 0-16,0 0 16,-18 0-16,19 9 15,-1-1 1</inkml:trace>
  <inkml:trace contextRef="#ctx0" brushRef="#br0" timeOffset="188357.27">27719 6754 0,'0'0'0,"0"0"0,-9 0 0,9 0 15,0 0-15,0 0 16,0 0 0,0 0-16,17 0 15,9 0-15,9 0 16,0 0-16,17 0 15,0 8-15,-9 1 16,-17-9 0,-8 0-16</inkml:trace>
  <inkml:trace contextRef="#ctx0" brushRef="#br0" timeOffset="188573.03">27762 6961 0,'0'0'0,"0"0"0,0 0 16,0 0-1,0 0-15,0 0 16,0 0-16,0 9 16,0-9-16,17 9 15,18-9-15,17 8 16,9 1-16,-18 0 15</inkml:trace>
  <inkml:trace contextRef="#ctx0" brushRef="#br0" timeOffset="189406.11">28544 6424 0,'-9'0'0,"0"0"15,9 0-15,0 0 16,0 0-16,0 9 16,18 8-16,-1 1 15,9 8-15,9 8 16,8 10-16,-8-10 16,-9-8-1,0 0-15,-17 0 16,-1 9-16,1-9 15,-18 9-15,1-1 16,-18 10-16,-18 7 16,-8 1-16,9-8 15,-1-18 1,9 0-16,1 0 16,16-18-16,1 1 15,8 0-15,9-1 16,0 1-16,0 0 15,18 8-15,16 0 16,19 1-16,-1-1 16,8 0-16,-7-8 15,16 0 1,-8-1-16,-9 1 16,-26 0-16</inkml:trace>
  <inkml:trace contextRef="#ctx0" brushRef="#br0" timeOffset="190023.39">29664 6433 0,'0'0'0,"0"0"15,0 0-15,0-9 16,0 1-16,0-1 16,0 0-16,-9 1 15,0-1-15,1 1 16,-1-1-16,-8 9 15,-1 0-15,1 0 16,0 17 0,-1 9-16,1 17 15,-1 9-15,18 18 16,9 8-16,0 17 16,8-8-16,9 8 15,0-17-15,0 0 16,0-26-1,-17-9-15,0-17 16,-1 0-16,-16 0 16,-1 0-16,0-9 15,-8-8-15,-9 0 16,0-1-16,-9-8 16,0-8-16,1-1 15,8-8-15,8-1 16,10 1-16,-1-9 15,9 0 1,0-17-16,9 8 16,8 0-16,9 1 15,9-10-15,26 1 16,8 8-16,-26 27 16</inkml:trace>
  <inkml:trace contextRef="#ctx0" brushRef="#br0" timeOffset="190660.52">30002 7230 0,'0'-9'0,"0"1"16,0 8-16,0 0 15,0 0-15,0 0 16,0 0 0,0 0-16,0 8 15,-8 10-15,-1-1 16,0 9-16,1-9 15,-1 1-15,9-10 16,0 1-16,0 0 16,0-9-16,0 0 15,0-9 1,17 0-16,1-17 16,-1 9-16,0 0 15,-8-1-15,0 10 16,-1 8-16,1 0 15,0 0-15,0 17 16,-9 0-16,0 18 16,0-9-1,0 0-15,17 0 16,18-9-16,8-26 16,-26 9-16</inkml:trace>
  <inkml:trace contextRef="#ctx0" brushRef="#br0" timeOffset="191159.13">30445 7161 0,'0'0'0,"0"0"15,-8 0-15,8 0 16,-9 0-16,0 0 15,9 0-15,-8 0 16,-1 8 0,0 10-16,-8 8 15,-1 0-15,10 8 16,-10 1-16,10-9 16,-1 0-16,9-9 15,0-8-15,0-1 16,0-8-16,0 0 15,0-8-15,0-10 16,17-7 0,1-10-16,-1 9 15,0 9-15,-8-1 16,0 10-16,0 8 16,-1 0-16,1 0 15,0 0-15,-1 8 16,1 10-1,0-1-15,-9 9 16,0 9-16,0-1 16,0-8-16,0-9 15,0-8-15,0 0 16,0-9-16,8 0 16,1 0-16</inkml:trace>
  <inkml:trace contextRef="#ctx0" brushRef="#br0" timeOffset="196805.79">31374 7221 0,'0'0'0,"0"0"0,0 0 0,0 0 16,0 0-16,9 9 15,8 8-15,18 18 16,0 8 0,8 9-16,-8 0 15,-9 0-15,0-9 16,0 1-16,0-18 15,-8-9-15,-1-8 16,0-1-16,1-16 16,43-44-16,34-52 15,27-61 1,8-25-16,18-18 16,-1-9-16,-25 44 15,-27 17-15,88-182 16</inkml:trace>
  <inkml:trace contextRef="#ctx0" brushRef="#br0" timeOffset="203554.49">2510 8261 0,'0'0'0,"0"8"0,0 10 0,0-1 16,0 17-16,8 1 15,1 8-15,-9 1 16,-9-1-1,1 0-15,-1 1 16,0-10-16,-8-8 16,8 0-16,1-17 15,-1 0 1,9-1-16,0-8 0,0-8 16,0-1-16,17-17 15,1 0 1,8-9-16,8 1 15,1-1-15,0 18 16,-9 17-16,-17 0 16,8 17-16,-8 9 15,-1 17-15,1 27 16,-9-1-16,9-17 16,-1-9-1,27 0-15,8-17 16,-16-17-16</inkml:trace>
  <inkml:trace contextRef="#ctx0" brushRef="#br0" timeOffset="203954.86">3100 8468 0,'0'0'0,"0"0"0,0 0 16,0 0-16,0 0 15,0 0-15,9 0 16,17 9-16,17 0 16,27-1-16,-1-8 15,-8 0 1,8 0-16,-16 0 16,-10 0-16,-17 0 15,0 0-15,-9 18 16,9-1-16,-17-8 15,0-1-15</inkml:trace>
  <inkml:trace contextRef="#ctx0" brushRef="#br0" timeOffset="204188">3100 8728 0,'0'0'0,"0"0"0,0 0 16,0 0-16,0 0 15,17 9-15,18 0 16,9-1-16,8 1 16,9-9-1,-1 0-15,10-9 16,-9 1-16,-18 8 16,-8 0-16,-9 0 15,8-9-15,1 9 16,-17 0-16</inkml:trace>
  <inkml:trace contextRef="#ctx0" brushRef="#br0" timeOffset="204437.39">3526 8243 0,'0'0'0,"0"0"0,0 0 0,0 0 0,0 0 15,0 0 1,0 9-16,0 17 16,-9 17-16,0 18 15,-17 25-15,-17 27 16,-1 8-16,1-17 16,8-9-16,0-17 15,1 9-15,16-9 16,27-43-1</inkml:trace>
  <inkml:trace contextRef="#ctx0" brushRef="#br0" timeOffset="205156.79">3977 8564 0,'0'0'0,"0"0"0,0 0 16,0 0-1,0 0-15,0 0 16,0 17-16,0 0 15,0 9-15,0 9 16,0 8-16,0 1 16,-9-18-16,1 0 15,8-1-15,0-7 16,0-10 0,0 1-16,0 0 15,0-9-15,0 0 16,0-9-16,0 0 15,0-8-15,17-9 16,1-8-16,8-1 16,0 0-16,8 9 15,-8 9-15,0 0 16,-8 17 0,-1 0-16,1 8 15,-1 10-15,-8 8 16,-1 8-1,1-8-15,0 0 0,-1-8 16,-8-10-16,0 1 16,0-1-1,0 1-15,0-9 16,0-9-16,18-16 16,-1-10-16,18-8 15,-9-9-15,9 17 16,-1 0-16,1 9 15,-9 9-15,0 17 16,0 9-16,0 8 16,0 18-1,9 17-15,-9 17 16,0-8-16,9-1 16,0-8-16,-18-26 15</inkml:trace>
  <inkml:trace contextRef="#ctx0" brushRef="#br0" timeOffset="-211626.07">5306 8529 0,'0'0'0,"0"0"0,0 0 0,0 0 15,0 0-15,0 0 16,0 0-16,0 0 16,0 9-1,0-1-15</inkml:trace>
  <inkml:trace contextRef="#ctx0" brushRef="#br0" timeOffset="-211471.9">5288 8910 0,'0'0'0,"0"0"15,0 0-15,0 0 16,0 0-16,0 0 16,9 0-16</inkml:trace>
  <inkml:trace contextRef="#ctx0" brushRef="#br1" timeOffset="-207401.83">6782 8044 0,'0'0'0,"0"0"0,0 0 0,0 0 16,0 0-16,9 0 15,8 0 1,0 9-16,9 8 15,9 0-15,0 9 16,0 0-16,-9 0 16,0 0-16,0 9 15,-9 0-15,-8-1 16,0 1-16,-18-1 16,-8 18-1,-18 0-15,-9 9 16,-16-9-16,-1 0 15,9-9-15,0-8 16,17-9-16,0 0 16,18-9-16,-1-8 15,10 0-15,-1-1 16,9 1-16,0 8 16,17 0-1,1 1-15,16-1 16,10 0-16,25 1 15,1-10-15,8-16 16,9-10-16,-9-16 16,-26-1-16,-8 1 15,-18-1-15,-18 0 16,1 9 0,-18 0-16,-17 0 15,0 0-15,-17 9 16,-1 0-16,10 17 15,8 0-15,17 0 16,9 0-16,0 0 16</inkml:trace>
  <inkml:trace contextRef="#ctx0" brushRef="#br1" timeOffset="-206811.02">7564 8659 0,'0'0'0,"0"0"0,0 0 16,0 0-16,0 0 16,0 0-16,0 0 15,0 0-15,0 0 16,0 0-16,0 0 15,0 0-15,-9 17 16,0 9 0,1 0-16,8 0 15,0-8-15,0-10 16,0 1-16,0 0 16,0-1-16,0-8 15,0-8-15,8-1 16,10-8-16,-1-1 15,0 1 1,-8 0-16,0 17 16,8 0-16,0 0 15,1 0-15,-1 17 16,-8 9-16,-1 0 16,1 0-16,17 0 15,9 8 1,-18-25-16</inkml:trace>
  <inkml:trace contextRef="#ctx0" brushRef="#br1" timeOffset="-206094.86">8241 8183 0,'-9'0'0,"9"0"16,0 0-16,0 0 16,0 0-16,0 0 15,18 0-15,-1 0 16,9 8-16,0 1 16,0 8-1,0 1-15,-17-10 16,8 10-16,-8-1 15,0 18-15,-1-1 16,-16 1-16,-18-1 16,-9 18-16,-9-8 15,1-1 1,-9 0-16,17 1 16,0-10-16,18 1 15,0 0-15,-1-1 16,18-8-16,0 0 15,9-9-15,8 9 16,9 0-16,9-17 16,9 0-1,-1-1-15,0-16 16,9-10-16,-8-8 16,-9-8-16,-9-1 15,-18-8-15,1 8 16,-18 1-16,1-1 15,-18 18 1,-9-1-16,-9 18 16,10 0-16,8 0 15,8 9-15,18 0 16,18-9-16,-10 8 16</inkml:trace>
  <inkml:trace contextRef="#ctx0" brushRef="#br1" timeOffset="-205411.62">8823 8746 0,'0'0'0,"-9"0"16,0 0-16,1 0 16,8 0-16,-9 0 15,0 8-15,1 10 16,-1-1-16,0 9 16,1 0-16,-1 0 15,0 0-15,0 0 16,1-18-16,-1 1 15,9 0 1,0-1-16,0 1 16,0 0-16,0-9 15,0 0-15,0 0 16,0-9-16,0 0 16,9 1-16,8-10 15,1 1-15,-1 0 16,0 8-1,1 9-15,-10 0 16,1 0-16,0 9 16,-1 8-16,1 0 15,0 1-15,-1-10 16,-8 1-16,0 0 16,0-1-16,0 1 15,0 0 1,0-9-16,0 0 15,9-9-15,8-8 16,18-18-16,0 0 16,-9 1-16,0 16 15,0 1-15,-9 17 16,1 0-16,-9 9 16,-1 8-1,1 0-15,8 9 16,1 9-16,-1 0 0,18-9 15,-18-9 1</inkml:trace>
  <inkml:trace contextRef="#ctx0" brushRef="#br1" timeOffset="-200245.28">9726 8486 0,'-9'0'0,"0"0"0,9 0 0,-8 0 15,-1 0-15,9 0 16,0 0 0,0 0-16,0 0 15,0 0-15,17 0 16,9 0-16,18 0 15,8 0-15,9 0 16,0 0-16,-9 0 16,-9 0-16,-8 8 15,-18 1 1</inkml:trace>
  <inkml:trace contextRef="#ctx0" brushRef="#br1" timeOffset="-200025.89">9648 8746 0,'0'0'0,"0"0"0,0 0 16,0 0-16,17 0 15,0 0-15,9 0 16,18 0-16,8 0 15,26 0-15,0 8 16,-34-8-16</inkml:trace>
  <inkml:trace contextRef="#ctx0" brushRef="#br1" timeOffset="-198554.29">10994 8105 0,'-9'-9'0,"0"0"0,9 1 16,0 8-16,0 0 16,0 0-16,0 0 15,18 0-15,-1 0 16,18 8-16,8 10 15,1-1-15,-10 0 16,1 1 0,0-1-16,-9 0 15,0 1-15,-17-1 16,-1 0-16,1 18 16,-18 0-16,1-1 15,-18 1-15,-1-1 16,-16 10-16,-9-1 15,0 0-15,8-8 16,10-9 0,-1 0-16,0 0 15,18 0-15,-1 0 16,18 0-16,0 0 16,18-9-16,-1 9 15,18-9-15,0-8 16,17 0-16,9-18 15,-1 0 1,-16-16-16,-18-1 16,0 0-16,-9 0 15,-8 0-15,-9 0 16,-9 0-16,-8 8 16,-9 1-16,0 0 15,8 8-15,1 9 16,17 0-1,0 0-15</inkml:trace>
  <inkml:trace contextRef="#ctx0" brushRef="#br1" timeOffset="-197994.27">11584 8650 0,'0'0'0,"0"0"16,0 0-16,0 0 16,0 0-16,0 0 15,0 0-15,0 0 16,0 18 0,0-1-16,0 9 15,0 0-15,0 0 16,0 0-16,0-9 15,0-8-15,0-1 16,0 1-16,0-9 16,0-9-16,18 1 15,-1-18 1,9 0-16,0 9 16,-9-1-16,1 1 15,-1 17-15,0 0 16,-8 0-16,8 17 15,-8 18-15,0 0 16,0-10-16,17 10 16,0 0-1,-9-27-15</inkml:trace>
  <inkml:trace contextRef="#ctx0" brushRef="#br1" timeOffset="-197430.56">12305 8200 0,'0'0'0,"0"-9"0,0 1 16,0 8-16,0-9 15,9 9-15,-1 0 16,10 0 0,-10 0-16,1 0 15,0 9-15,-1 8 16,1 0-16,-18 18 16,1 17-16,-18-9 15,0 9-15,-9 0 16,0 0-1,0-9-15,1 1 0,16-18 16,1 0 0,0 0-16,8 0 15,9 0-15,9 0 16,8 0-16,0 0 16,18-1-16,17-7 15,0-10-15,0-16 16,0-1-1,9-8-15,-17 0 16,-18-1-16,0-8 16,-18 0-16,-8 0 15,-8 0-15,-18-8 16,0 8-16,-9 8 16,0 1-16,0 8 15,18 9-15,8 0 16,9 0-1,0 0-15</inkml:trace>
  <inkml:trace contextRef="#ctx0" brushRef="#br1" timeOffset="-196762.86">12895 8650 0,'0'0'0,"0"0"16,0 0-16,0 0 16,0 0-1,0 0-15,0 0 16,-8 9-16,-1 8 15,0 9-15,1 9 16,-1-9-16,0 0 16,1-9-16,-1 0 15,0-8-15,9 0 16,0-1 0,0 1-16,0-9 15,0 0-15,0 0 16,0-9-16,0 1 15,0-1-15,9-8 16,8 0 0,1-1-16,-1 10 15,0 8-15,-8 0 0,0 0 16,-1 0 0,1 17-16,0 0 15,-1 0-15,1 9 16,0-17-16,-9 0 15,0-1 1,0 1-16,0 0 16,0-9-16,0-9 15,17-8-15,18-9 16,0 0-16,8-9 16,-17 18-16,0 0 15,0 17 1,0 0-16,-8 8 0,-1 10 15,0-1-15,1 17 16,-1 1 0,1 0-16,-10-18 15</inkml:trace>
  <inkml:trace contextRef="#ctx0" brushRef="#br1" timeOffset="-196411.52">13781 8676 0,'-9'0'0,"1"0"0,-1 0 16,0 0-16,9 0 15,0 0-15,0 0 16,0 0-16,0 0 16,0 0-16,0 0 15,18 0-15,16 0 16,19 0-1,25 0-15,9 0 16,-44 0-16</inkml:trace>
  <inkml:trace contextRef="#ctx0" brushRef="#br1" timeOffset="-195679.43">14710 8217 0,'0'0'16,"0"0"-16,0 0 0,0 0 15,0 0-15,0 0 16,0 0-16,0 0 16,18 0-1,-1 0-15,18 9 16,-1 8-16,10 1 15,-1-1-15,1 18 16,-1-10 0,-17 1-16,-8 0 0,-10 0 15,1 9 1,-18 0-16,1-1 16,-18 10-16,-18-1 15,-8 9-15,0 0 16,0-9-16,8 1 15,10-10 1,-1-8-16,18 0 16,-1 0-16,1-9 15,17 1-15,0-1 16,17 0-16,1 1 16,8-1-16,17-8 15,18-1-15,8-16 16,-8-1-16,0-8 15,-18-1-15,-17-8 16,0 0-16,-17-8 16,-9-1-16,-9 0 15,-17 10 1,-8-1-16,-1 8 16,0 18-16,0 0 15,18 0-15,8 9 16,9-9-16</inkml:trace>
  <inkml:trace contextRef="#ctx0" brushRef="#br1" timeOffset="-195026.48">15283 8815 0,'0'0'0,"0"0"0,0 0 0,0 0 15,0 17 1,0 0-16,0 18 16,0 0-16,0-9 15,-8 0-15,8 0 16,0-9-16,0-8 16,0-1-16,0 1 15,0-9-15,0 0 16,0-9-1,8 1-15,10-18 16,8 0-16,0-9 16,-9 18-16,-8-1 15,0 18-15,-1 0 16,1 0-16,0 18 16,-1-1-16,1 0 15,0 1 1,-9-10-16,0 1 15,0 0-15,0-1 16,0-8-16,0 0 16,17-8-16,0-1 15,18-17-15,-9-9 16,0 18-16,0 0 16,-17 17-16,0 0 15,8 0 1,-8 17-16,8 0 15,1 9-15,-1 0 16,0 0-16,1-17 16</inkml:trace>
  <inkml:trace contextRef="#ctx0" brushRef="#br1" timeOffset="-194261.93">16299 8235 0,'0'0'0,"0"0"16,0 0-16,0 0 15,0 0-15,18 8 16,-1 10-16,9 8 16,9 8-1,-9 1-15,0-9 16,0 0-16,0 0 16,-8 0-16,-10 0 15,1-9-15,-18 9 16,1 9-16,-19-1 15,1-8-15,-8 9 16,-10 0 0,-8 8-16,17-17 15,1 0-15,8 0 16,8 0-16,1 0 16,8-9-16,1 0 15,8 1-15,0 8 16,0-9-16,8 0 15,10 1 1,-1-10-16,18 1 16,8 0-16,1-18 15,-1 0-15,0 1 16,-17-10-16,0 1 16,-17-9-16,0 0 15,0-9-15,-18 9 16,-17 0-16,0 9 15,8 0 1,1 17-16,0 0 16,17 0-16,0 9 15</inkml:trace>
  <inkml:trace contextRef="#ctx0" brushRef="#br1" timeOffset="-193725.42">16925 8780 0,'-9'0'0,"9"0"0,-9 0 15,1 18-15,-1-1 16,0 0 0,1 0-16,-1 9 15,0 0-15,0 0 16,1 0-16,-1-8 15,0-10-15,9 1 16,0 0-16,0-1 16,0-8-1,0 0-15,0 0 0,0-8 16,18-1 0,-1-17-16,1 0 15,-1 9-15,0-1 16,1 1-16,-1 17 15,0 0-15,-8 0 16,8 9-16,1 8 16,-1 0-16,-8 1 15,8-1-15,-8 9 16,17-9 0,0-8-16</inkml:trace>
  <inkml:trace contextRef="#ctx0" brushRef="#br1" timeOffset="-193033.77">11089 7776 0,'0'0'0,"-9"0"0,1 0 15,-1 0-15,0 0 16,1 0-1,-1 0-15,0 0 16,1 0-16,-1 0 16,0 0-16,1 8 15,-27 36-15,-9 33 16,1 36-16,0 34 16,17 9-16,8-9 15,10 1-15,25-27 16,9-26-1,35-8-15,8-18 16,-43-52-16</inkml:trace>
  <inkml:trace contextRef="#ctx0" brushRef="#br1" timeOffset="-192446.54">17394 8243 0,'0'0'0,"0"0"16,0 0-16,0 0 15,0 0-15,0 0 16,8 18-16,18 16 15,9 18-15,8 0 16,1 9-16,-1 8 16,-17 9-16,-8 17 15,-18 1 1,-9-10-16,-17-8 16,0 0-16,0-9 15,17-25-15</inkml:trace>
  <inkml:trace contextRef="#ctx0" brushRef="#br1" timeOffset="-192112.25">17923 8780 0,'0'0'0,"0"0"0,0 0 16,0 0-16,0 0 16,0 0-16,18 0 15,8 0-15,8 0 16,19 9-16,7-9 15,-8 9 1,9-9-16,17-9 16,-17 0-16,0-8 15,8 0-15,-16 8 16,-36 9-16</inkml:trace>
  <inkml:trace contextRef="#ctx0" brushRef="#br1" timeOffset="-191896.19">18366 8416 0,'0'0'0,"0"0"0,0 0 16,0 0-16,0 18 16,-9 16-16,1 27 15,-10 26-15,1 25 16,0-17-1,17 1-15,0-36 16,0-25-16,8-18 16</inkml:trace>
  <inkml:trace contextRef="#ctx0" brushRef="#br1" timeOffset="-191543.65">19304 8096 0,'0'0'0,"0"0"0,0 0 0,0 0 0,0 0 15,0 0-15,0 0 16,-9 0-16,1 17 16,-18 9-16,0 52 15,-9 26-15,0 17 16,18 1 0,-1-10-16,18-16 15,9-10-15,8-8 16,1-17-16,25-27 15,44 1-15,-26-18 16</inkml:trace>
  <inkml:trace contextRef="#ctx0" brushRef="#br1" timeOffset="-190746.54">19738 8191 0,'0'0'0,"0"0"16,0 0-16,9 0 15,0 0-15,-1 0 16,10 0-16,16 18 16,18-1-16,1 9 15,-1 9-15,0 8 16,-9-9-16,-17 1 15,0 0-15,-8-9 16,-10 0 0,-16 8-16,-1 1 15,-17 0-15,-18 8 16,-8 9-16,-8 9 16,7-18-16,10 0 15,8-8-15,18-9 16,0 0-16,8 0 15,9-9 1,9 0-16,8 9 16,18-8-16,8-10 15,9 1-15,0-18 16,-8 1-16,-1-10 16,-17-8-16,0 0 15,-17-8 1,0-10-16,-18 10 15,-8-1-15,-9 9 16,-9 9-16,-9 0 16,10 17-16,8 0 15,26 0-15</inkml:trace>
  <inkml:trace contextRef="#ctx0" brushRef="#br1" timeOffset="-190282.36">20468 9005 0,'-9'-8'0,"0"8"0,1 0 16,-1 0-16,0 0 15,1 0-15,-1 0 16,0 8 0,0 1-16,1 0 15,-1-1-15,9 1 16,0-9-16,0 0 15,0 0-15,0 0 16,0-9-16,0 1 16,17-1-16,1-8 15,-1-1-15,1 1 16,-1 17 0,0 0-16,-8 0 15,8 17-15,1 1 16,-1-1-16,0 9 15,-8-9-15,35 1 16,-10-10-16</inkml:trace>
  <inkml:trace contextRef="#ctx0" brushRef="#br1" timeOffset="-189661.28">21145 8295 0,'0'0'0,"0"0"16,0 0-16,0 0 15,0 0-15,9 0 16,8 9 0,0 8-16,9 0 15,0 9-15,1 0 16,-1 9-16,0-9 16,-9 0-16,-8 9 15,-1-9-15,-16 8 16,-1 1-16,-8 17 15,-18 0 1,-9 9-16,1-10 16,0 1-16,8-8 15,0-1-15,18-17 16,-1 0-16,18-9 16,0 1-16,0-1 15,18 0-15,-1 1 16,18-10-1,17 1-15,0 0 16,0-18-16,-8 0 16,-10 1-16,-8-1 15,0-8-15,-17-1 16,0 1-16,0-9 16,-18 0-16,-9 0 15,1 9 1,0-1-16,-1 10 15,10 8-15,8 0 16,0 0-16</inkml:trace>
  <inkml:trace contextRef="#ctx0" brushRef="#br1" timeOffset="-182959.67">22656 8919 0,'0'0'0,"0"0"0,0 0 16,0 0-16,0 0 15,9 0-15,8 0 16,9 8-16,9 1 16,17 0-16,17-1 15,1-8 1,-9-8-16,-1-1 0,-8-8 16,-17 8-16,-26 9 15</inkml:trace>
  <inkml:trace contextRef="#ctx0" brushRef="#br1" timeOffset="-182698.27">23160 8668 0,'-9'0'0,"0"0"16,1 0-16,-1 0 15,0 0-15,9 0 16,-9 0-16,1 8 16,-1 18-16,-8 18 15,-9 8-15,0 17 16,0 0 0,8 9-16,-8 9 15,17-35-15</inkml:trace>
  <inkml:trace contextRef="#ctx0" brushRef="#br1" timeOffset="-182014.07">23672 8330 0,'0'0'0,"0"0"15,0 0-15,0 0 16,26 17-16,9 9 16,8 9-1,9-1-15,0 10 16,0-1-16,-8-17 16,-18 0-16,0 0 15,-17 0-15,-9 9 16,-9 8-16,-26 9 15,-8 0-15,-18 8 16,0-8 0,-8-8-16,8-1 15,9-8-15,17-9 16,0 0-16,18 0 16,0 0-1,17-9-15,8 0 16,10 1-16,25-1 0,27-8 15,25-18 1,1 0-16,-1-8 16,-25-9-16,-18 9 15,-18-9-15,-7 0 16,-19 0-16,-16 0 16,-10 0-16,-34-9 15,-9 0-15,-8 18 16,-1 17-16,10 0 15,16 9 1,18-1-16,17 1 16,9 0-16</inkml:trace>
  <inkml:trace contextRef="#ctx0" brushRef="#br1" timeOffset="-181381.35">24349 8997 0,'0'0'0,"0"0"0,0 0 16,0 0-16,0 17 15,0 0-15,0 1 16,0 16-16,0 1 16,-8 8-16,-1 1 15,0-18-15,1 0 16,8-9 0,0-8-16,0-1 15,0 1-15,0-9 16,0 0-16,0-9 15,17-8-15,0-9 16,9 9-16,0-1 16,0 1-16,0 0 15,-8 8 1,-1 9-16,-8 0 16,0 0-16,-1 17 15,1 9-15,-9 0 16,0 0-16,0-8 15,0-10-15,0 1 16,0-1-16,0-8 16,17-8-16,9-18 15,9 0 1,0 0-16,-9 9 16,-9-1-16,1 18 15,-1 0-15,-8 0 16,8 18-16,-8 16 15,-1 1-15,1-9 16,17 0-16,9 0 16,-18-9-1</inkml:trace>
  <inkml:trace contextRef="#ctx0" brushRef="#br1" timeOffset="-180618.31">25357 8529 0,'0'0'0,"0"0"0,0 0 15,0 0-15,8 0 16,10 17-16,8 1 16,8 8-16,-8 0 15,18 17-15,-1 0 16,-17 1-1,-17-10-15,0-8 16,-18 9-16,-8-1 16,-27 18-16,-17 0 15,1-8-15,-1-1 16,9 0-16,8 1 16,10-10-16,16-8 15,1 0 1,17 0-16,0 0 15,17-9-15,18 1 16,26-1-16,8-8 16,9-18-16,9 0 15,-9-17-15,-17 1 16,-17-1-16,-18 0 16,-18 8-1,1-8-15,-18 0 16,-8 0-16,-9 0 15,-17 9-15,-10 0 16,10-1-16,8 18 16,9 0-16,18 0 15,8 0 1,0 0-16</inkml:trace>
  <inkml:trace contextRef="#ctx0" brushRef="#br1" timeOffset="-180208.01">26043 9118 0,'0'0'0,"0"0"0,0 0 16,0 17-16,-9 9 15,0 9-15,1 8 16,-1 1-16,-9-10 15,10-8-15,-1-9 16,0-8-16,9 0 16,0-1-1,0-8-15,0-8 16,18-1-16,8-17 16,17-9-16,-8 1 15,8 8-15,-8 9 16,-9 8-16,0 9 15,-8 9-15,-1 8 16,-8 9-16,-1 8 16,1-8-1,0 0-15,-1-8 16,1-10-16,0 1 16,-9-9-16,0 0 15,0 0-15</inkml:trace>
  <inkml:trace contextRef="#ctx0" brushRef="#br1" timeOffset="-179996.2">26598 8598 0,'0'0'0,"0"0"0,18 18 15,25 34-15,9 26 16,0 8-1,-8 18-15,-18 9 16,-9-1-16,-34 1 16,-35-1-16,-26 10 15,-27-1-15,53-60 16</inkml:trace>
  <inkml:trace contextRef="#ctx0" brushRef="#br1" timeOffset="-174146.64">21874 9066 0,'0'0'0,"0"0"0,0 0 16,0 0-16,0 0 15,-8 0-15,-1 9 16,0 8-16,1 0 15,-1 1 1,-8 16-16,-1-8 0,10 0 16,-1-17-1,9 0-15,0-1 16,0-8-16,0 0 16,0-8-16,17-10 15,1-8-15,-1-8 16,9 8-1,0 0-15,0 8 16,-9 1-16,-8 17 16,0 0-16,0 0 15,-1 9-15,1-1 16,0 10-16,-1-1 16,1 18-16,-9-1 15,0-8-15,0-8 16,0-10-1,0 1-15,0-9 16,0-9-16,17 1 16,9-18-16,9-18 15,9 10-15,-10-1 16,-8 18-16,0-1 16,-8 18-16,-1 0 15,0 18-15,1 8 16,-1 26-1,-8 0-15,8 8 16,1-17-16,-10-17 16</inkml:trace>
  <inkml:trace contextRef="#ctx0" brushRef="#br1" timeOffset="-161850.34">11159 7325 0,'0'0'0,"0"0"0,-9 0 16,0 0-1,-17 18-15,-52 16 16,-26 18-16,0-9 16,17 1-16,9-10 15,8-8-15,18 0 16,9-8-16,8-1 16,9 0-16,9 1 15,-1-1 1,9 9-16,9 26 15,0 26-15,9 8 16,0 1-16,0 8 16,-18 35-16,0 0 15,-17-17-15,0 17 16,0 0-16,9-18 16,-1-25-1,1-18-15,17-8 16,0-18-16,0-8 15,0-1-15,17 1 16,1 0-16,16-1 16,18 1-16,27-1 15,25 10-15,61 8 16,182 26-16</inkml:trace>
  <inkml:trace contextRef="#ctx0" brushRef="#br1" timeOffset="-160867.22">26807 8200 0,'0'0'0,"0"0"0,0 0 15,0 0-15,0 0 16,0 0-16,0 0 16,0 0-16,0 0 15,8 0-15,10 0 16,8 0-16,9 9 15,-1-9 1,10 0-16,-10 0 16,-7 0-16,-10 0 15,0 0-15,-8 0 16,0 0 0,-1 0-16,1 17 15,0 0-15,-1 18 16,1 17-16,0 0 15,8 17-15,0 9 16,1 17-16,8 9 16,0-9-16,-9-8 15,1-18-15,-10-8 16,1-9-16,0-9 16,-1-8-16,-8-9 15,-8 0 1,-10-9-16,-8 9 15,-26 9-15,-17-1 16,-9 1-16,8-9 16,18 0-16,17-9 15,27-8-15</inkml:trace>
  <inkml:trace contextRef="#ctx0" brushRef="#br1" timeOffset="-160483.06">28057 8295 0,'0'0'0,"0"0"0,0 0 16,-8 18-16,-10 25 15,-17 35-15,-17 43 16,-26 35-16,9-18 16,8-25-16,0 8 15,9 1 1,17-36-16,18-51 16</inkml:trace>
  <inkml:trace contextRef="#ctx0" brushRef="#br1" timeOffset="-159984.15">28205 8789 0,'0'0'0,"0"0"0,0 0 0,0 0 15,0 0-15,0 0 16,0 0-16,0 0 16,17 0-16,1 17 15,16 0-15,-8 9 16,9-8-16,0 16 15,-9 1 1,0-9-16,-17 9 16,-1-9-16,-16 8 15,-10 1-15,-8 0 16,0-9-16,0 0 16,9-9-16,-1-8 15,1-1 1,8 1-16,1 0 15,8-1-15,0 1 16,0 8-16,26 1 16,26 7-16,35 1 15,43 0-15,18 0 16,208 78-16</inkml:trace>
  <inkml:trace contextRef="#ctx0" brushRef="#br1" timeOffset="-145418.79">9596 9923 0,'0'0'0,"0"0"15,0 0-15,17 0 16,18 0-16,17 9 16,-9 0-16,9-9 15,0 0 1,-8-9-16,8 9 15,-9 0-15,-25 0 16</inkml:trace>
  <inkml:trace contextRef="#ctx0" brushRef="#br1" timeOffset="-145202.16">9761 10356 0,'0'0'0,"0"0"0,0 0 15,17 0-15,26 9 16,9 0-16,18-9 16,-1 0-1,-34 8-15</inkml:trace>
  <inkml:trace contextRef="#ctx0" brushRef="#br1" timeOffset="-134020.65">11923 9542 0,'0'0'0,"0"0"16,0 0-16,0 0 0,0 0 16,0 0-16,0 0 15,-9 0 1,-17 26-16,-35 9 16,-8 17-16,-1-9 15,1 1-15,8-10 16,18-8-16,8 0 15,18-9-15,-1 1 16,1-1-16,17 0 16,0 1-1,17-1-15,1 9 16,-1 0-16,0 0 16,-8 9-16,0-1 15,-1 1-15,-16 17 16,-10 9-16,-8-1 15,0 1-15,0-1 16,0 1 0,9 0-16,-1-18 15,10-17 1,-1 0-16,0-9 0,9 9 16,0 0-16,18 0 15,-1 9-15,18-9 16,0 0-16,-1 0 15,1-18 1,0 1-16,-18 0 16</inkml:trace>
  <inkml:trace contextRef="#ctx0" brushRef="#br1" timeOffset="-133237.27">12322 9932 0,'-8'0'0,"8"0"0,0 0 16,0 0-16,0 0 15,8 0-15,10 0 16,-1 0 0,0 0-16,1 9 15,-10-1-15,1 1 16,0 0-16,-1 8 15,-16 0-15,-1 9 16,-17 18-16,-17 8 16,-1 0-16,1-9 15,8 0 1,0-8-16,1-1 16,-1 1-16,17-9 15,1 0-15,8-9 16,9 9-16,0-8 15,18-1-15,17-8 16,8-1-16,9 1 16,9-18-1,-9 1-15,-9-1 16,-17 0-16,0 1 16,-17-1-16,0 0 15,-18-8-15,-8 0 16,-9-1-16,-18 1 15,1 8 1,8 9-16,0 0 0,18 0 16,8 9-1,9 0-15,0-9 16</inkml:trace>
  <inkml:trace contextRef="#ctx0" brushRef="#br1" timeOffset="-132784.52">12800 10382 0,'-9'0'0,"9"0"0,0 0 15,0 0-15,0 9 16,0 8 0,-9 1-16,1-1 15,-1 9-15,0 0 16,9-9-16,-8 1 16,8-10-16,0 1 15,0 0-15,0-9 16,0 0-16,0-9 15,17 0 1,9-17-16,0 0 16,0 9-16,0 0 15,-8 8-15,-10 9 16,1 0-16,0 0 16,-1 0-16,1 17 15,0 9 1,-1 0-16,1 0 15,0 0-15,17 9 16,-9-9-16</inkml:trace>
  <inkml:trace contextRef="#ctx0" brushRef="#br1" timeOffset="-132480.77">13330 10512 0,'0'0'0,"0"0"16,0 0-16,0 0 15,0 9-15,0 8 16,8 1-16,1-1 16,0 9-16,-18 9 15,-8-1-15,-1 10 16,10-27-16</inkml:trace>
  <inkml:trace contextRef="#ctx0" brushRef="#br1" timeOffset="-131704.45">13972 9941 0,'0'0'0,"0"0"15,0 0-15,0 0 16,18 8-16,-1 10 15,18-1-15,-1 9 16,1 0 0,-9 0-16,0-9 15,-8 1-15,-10 8 16,1-9 0,-18 18-16,-17-1 0,-17 9 15,-1 9-15,-8 0 16,0 0-16,0 0 15,17 0-15,1-8 16,16-10 0,10-8-16,8 0 15,0 0-15,17-17 16,9 0-16,9-1 16,17-16-16,0-1 15,-9-8-15,1-9 16,-18 8-16,0 1 15,-17 0 1,-1-1-16,-16 1 16,-10 0-16,-8 8 15,-17 0-15,-1 9 16,18 0-16,9 0 16,-1 0-16,18 0 15</inkml:trace>
  <inkml:trace contextRef="#ctx0" brushRef="#br1" timeOffset="-131104.41">14493 10512 0,'0'0'0,"0"0"0,0 0 16,0 0-16,0 18 16,0-1-1,-8 0-15,-1 1 16,0-1-16,0 0 15,1-8-15,8 0 16,0-1-16,0 1 16,0-9-16,0 0 15,0-9-15,17 1 16,1-10-16,-1 1 16,0 8-1,-8 1-15,0-1 16,-1 9-16,1 0 15,0 0-15,-1 9 16,1 8-16,0-8 16,-9-1-16,8 1 15,-8 0 1,0-9-16,18-9 16,17-8-16,-1-9 15,1 8-15,-9 1 16,0 0-16,0 17 15,0 0-15,-8 8 16,-1 10-16,0 8 16,1 0-16,-1 0 15,9 8 1,0-8-16,-9-17 16</inkml:trace>
  <inkml:trace contextRef="#ctx0" brushRef="#br1" timeOffset="-130551.48">14806 9958 0,'0'0'0,"0"-9"0,0 9 0,0 0 16,8 0-1,1 0-15,9 0 16,-1 0-16,18 0 16,8 0-16,9 0 15,0 0-15,-8-8 16,-1-1-16,1 9 15,-18 0-15,0 0 16,-18 0 0,1 0-16,0 0 15,-1 0-15,1 0 16,0 9-16,-1-1 16,-8 1-16,0 0 15,9 8-15,8 9 16,1 26-16,-9 9 15,8-1 1,0 1-16,9-1 16,0 10-16,-8-1 15,-1-8-15,-8-18 16,-1 0-16,1-17 16,-18 0-16,1 0 15,-10 0-15,-16 9 16,-27-1-16,26-8 15</inkml:trace>
  <inkml:trace contextRef="#ctx0" brushRef="#br1" timeOffset="-129350.7">15969 10426 0,'-8'-9'0,"-1"9"0,9 0 15,-9 0-15,9 0 16,0 0-16,0 0 16,0 0-16,0 0 15,0 0-15,0 0 16,0 0-1,18 0-15,8-9 16,26 1-16,9-1 16,8 0-16,-8 1 15,-9-1-15,-9 9 16,-16 0-16,-19 0 16</inkml:trace>
  <inkml:trace contextRef="#ctx0" brushRef="#br1" timeOffset="-129124.89">16247 10192 0,'0'0'0,"0"0"0,0 0 15,0 17-15,0 18 16,-8 17-16,-1 8 15,-8 27-15,-1-9 16,1-9-16,8-8 16,0-9-16,9-35 15</inkml:trace>
  <inkml:trace contextRef="#ctx0" brushRef="#br1" timeOffset="-127688.03">17411 9811 0,'0'0'0,"0"0"15,0 0-15,0 0 16,0-9-16,-9 0 16,1 1-16,-1-1 15,0 0 1,9 1-16,0-1 16,0 1-16,0 8 15,0 0-15,0 0 16,0 0-16,-8 8 15,-1 9-15,0 9 16,0 9-16,-8 8 16,8 9-16,1 0 15,-1 0-15,-8-8 16,8-1 0,-8-8-16,-1-9 15,-8 0-15,0 0 16,-9-1-16,1-7 15,-1-10-15,0 1 16,9 0-16,9-1 16,-1-8-16,10 0 15,8 0-15,0 0 16,0 0 0,17 0-16,18 9 15,0 8-15,-1 1 16,1 16-16,-9 1 15,0 17-15,-17 17 16,-18-8 0,0 8-16,1-8 15,-1-9-15,0 17 16,-8-8-16,17-1 16,0-25-16,17-9 15,18 0-15,-9-17 16</inkml:trace>
  <inkml:trace contextRef="#ctx0" brushRef="#br1" timeOffset="-124900.28">17854 9984 0,'0'0'0,"0"0"0,0 0 16,0 0-16,17 0 15,1 9-15,16 8 16,10 0 0,-1 9-16,-17 0 15,0-8-15,0 8 16,-17-9-16,0 9 15,-18 9-15,0 8 16,-25 17-16,-19 10 16,-16 8-16,-1 0 15,1-18 1,17-16-16,0-1 16,17-17-16,18 0 15,-1-9-15,18 0 16,0 1-16,9-1 15,17 0-15,26-8 16,18 0-16,-1-18 16,9 0-16,-8-8 15,-9 0 1,-18-9-16,-17 0 16,-17 0-16,-18 0 15,-8 0-15,-18 0 16,-9 9-16,-8-1 15,0 10-15,18 8 16,25 0-16,9 0 16</inkml:trace>
  <inkml:trace contextRef="#ctx0" brushRef="#br1" timeOffset="-124103.86">18410 10720 0,'0'0'0,"0"0"16,0 0-16,0 0 15,0 17-15,8 1 16,-8 16-16,0-8 16,0 0-1,-8 0-15,8 0 16,0-17-16,0 0 15,0-1-15,0 1 16,0-9-16,0-9 16,17-8-16,18-9 15,-1-9-15,-8 1 16,1 16-16,-10 1 16,0 17-1,-8 0-15,0 0 16,-1 17-16,1 1 15,0-1-15,-1 9 16,1 0-16,0 0 16,-1 0-16,10-9 15,-10-8 1,1-9-16,0 0 16</inkml:trace>
  <inkml:trace contextRef="#ctx0" brushRef="#br1" timeOffset="-123905.47">19017 10841 0,'0'0'0,"0"0"0,0 0 15,0 0 1,0 0-16,0 18 16,0 25-16,-8 9 15,-1-9-15,-8 1 16,-1-18-16,-8 0 15,9-9-15,17-8 16</inkml:trace>
  <inkml:trace contextRef="#ctx0" brushRef="#br1" timeOffset="-123354.27">19608 10227 0,'0'0'0,"0"0"0,0 0 16,0 0-16,9 0 16,8 0-16,0 8 15,1 1-15,-1 8 16,0 0-16,-8-8 15,0 8-15,0 1 16,-9-1 0,-9 18-16,-17 8 15,-9 18-15,-8-1 16,-1 1-16,-8 0 16,17-18-16,1 0 15,8 0-15,8-17 16,10 0-16,8 0 15,8 0-15,10-8 16,-1-10 0,18 1-16,17 0 15,0-9-15,0-9 16,-9 0-16,1 1 16,-18-1-16,-17 0 15,-1-8-15,-16 0 16,-1-1-1,-17 1-15,-18 0 16,1-1-16,0 18 16,-1 0-16,9 0 15,18 9-15,8 0 16,9-9-16</inkml:trace>
  <inkml:trace contextRef="#ctx0" brushRef="#br1" timeOffset="-122772.02">20068 10833 0,'0'0'0,"0"0"0,0 0 16,0 0-16,0 0 15,0 0-15,0 0 16,0 17-16,0 0 16,-9 1-16,1 8 15,-1 0-15,0 0 16,1-9-16,8 0 16,0-8-1,0 0-15,0-1 16,0-8-16,0 0 15,0-8-15,17-10 16,0-8-16,10 9 16,-1 0-1,0-1-15,0 1 16,-18 17-16,10 0 16,-1 0-16,0 0 15,1 9-15,-9-1 16,-1 1-16,1 0 15,0-1-15,-1 1 16,1 0-16,0-9 16,-1 0-1,10-9-15,-1 0 0,0 1 16,1 8 0,-1 0-16,-8 0 15,0 0-15,-1 17 16,10 0-16,-10 9 15,10 0-15,-1 0 16,-8 0-16,-1-8 16</inkml:trace>
  <inkml:trace contextRef="#ctx0" brushRef="#br1" timeOffset="-121722.11">20537 10071 0,'0'0'0,"0"0"15,0 0-15,0 0 0,0 0 16,0 0-16,0 0 16,9 0-16,8 17 15,9 0 1,9 18-16,-9-9 15,0 0-15,-17 9 16,-1-1-16,1 1 16,0 8-1,-1-8-15,1 8 16,0 9-16,8-9 16,1-17-16,-10 0 15,10-17-15,-1 0 16,9-18-16,9 0 15,-1 1-15,-7-10 16,-1 1-16,-18 8 16,1 9-16,0 0 15,-9 0-15,0 0 16,-9 26 0,0 18-16,9 8 15,0 0-15,9 8 16,0 1-16,8-9 15,0 8-15,1-8 16,-10-8-16,1-18 16,0 0-16,-1-9 15,-16 0 1,-18 1-16,-52 25 16,34-17-16</inkml:trace>
  <inkml:trace contextRef="#ctx0" brushRef="#br1" timeOffset="-118621.61">11063 10963 0,'0'0'0,"0"0"0,0 0 0,0 0 0,0 0 15,0 0-15,17 0 16,10 8-16,25 1 15,17-9-15,18 0 16,0 0-16,26 0 16,17 0-16,0 0 15,18 0 1,25 0-16,1 0 16,0 0-16,-9-9 15,8 9-15,1 0 16,-9 0-16,0 0 15,18-8-15,-10 8 16,1 0-16,0 0 16,-1 0-16,1 0 15,-18 0 1,1 0-16,7 8 16,1 1-16,0 0 15,-8-1-15,8 1 16,-9 0-16,-8-1 15,25-16-15,-8 8 16,-26 0-16,18 0 16,-1 0-16,-17 0 15,17 0 1,0 8-16,9 10 16,18-10-16,-18 1 15,-26 0-15,17-1 16,18-8-16,-35 0 15,17 9-15,9-9 16,-17 9-16,8-9 16,9 0-16,9 0 15,-1-9 1,-25 0-16,26 1 16,8 8-16,-34 0 15,-1 0-15,9 8 16,-43 1-16,-26 8 15,0-8 1,-9 0-16,-26-1 16,-17 1-16,-9-9 15,-9 9-15,1-1 16</inkml:trace>
  <inkml:trace contextRef="#ctx0" brushRef="#br1" timeOffset="-117840.06">16039 11300 0,'0'0'0,"0"0"0,0 0 16,0 0-16,0 0 15,0 0 1,9 0-16,8 0 15,0 0-15,18 0 16,0 0-16,8 0 16,1 9-16,-1 0 15,-8-1 1,-9 1-16,-9 8 16,-8-8-16,0 8 15,-9 9-15,-9 9 16,0-9-16,1 0 15,-10 0-15,1-9 16,-1-8-16,1 0 16,0-1-16,8 1 15,0 0 1,9-9-16,0 0 16,0 0-16,0 0 15,0 0-15,0 0 16,0 8-16,0-8 15,18 9-15,-1 8 16,26 1 0,10-1-16,16 0 15,9 1-15,9-10 16,-9 1-16,-17 8 16,-35-8-16</inkml:trace>
  <inkml:trace contextRef="#ctx0" brushRef="#br1" timeOffset="-110452.87">21458 10971 0,'0'0'0,"0"0"0,0 0 0,0 0 16,0 0-16,0 0 15,0 0-15,0 0 16,17 9-16,9 8 15,17-8-15,1 0 16,-9-1-16,8-8 16,0 0-16,1-8 15,-9 8 1,-1 0-16,-16-9 16,-10 9-16,1 0 15</inkml:trace>
  <inkml:trace contextRef="#ctx0" brushRef="#br1" timeOffset="-110248.99">21597 11257 0,'0'0'0,"0"0"0,0 0 16,0 0-16,0 0 15,0 0-15,0 0 16,0 0-1,8 0-15,10 0 16,16 0-16,10 0 0,8 0 16,9 0-1,-27 9-15</inkml:trace>
  <inkml:trace contextRef="#ctx0" brushRef="#br1" timeOffset="-97025.18">22621 10227 0,'0'0'0,"0"0"0,0 0 0,0 0 0,0 0 16,0 0-16,0 0 15,18 0-15,8 0 16,8 0-16,27 0 16,17 0-16,-8 0 15,-1 0-15,-8-9 16,-18 0-1,-8 9-15,-9 0 16,-17 0-16</inkml:trace>
  <inkml:trace contextRef="#ctx0" brushRef="#br1" timeOffset="-96396.8">22534 10261 0,'0'0'0,"0"0"0,0 0 15,0 0-15,0 0 16,0 0-16,0 0 15,0 0-15,0 0 16,18 17-16,8 1 16,9-1-16,-1 9 15,10 0-15,-1 0 16,1-9 0,-10-8-16,1 0 15,-9-1-15,-9 1 16,-8 0-16,0-9 15,-1 0-15,-8 0 16,-8 8-16,-1 10 16,-17-1-16,-17 9 15,-1 9 1,-8-1-16,0-8 16,0 0-16,17 0 15,9-8-15,9-10 16,-1 1-16,18 0 15,0-1-15,0 1 16,9-1-16,17 10 16,35-1-16,17-8 15,9-1 1,0 1-16,0 0 16,-9-1-16,-18-8 15,-7 0-15,-19 9 16,-8-9-16,-8 0 15,-10 0-15,1 0 16,-9 0 0,0 0-16</inkml:trace>
  <inkml:trace contextRef="#ctx0" brushRef="#br1" timeOffset="-95709.6">22699 11309 0,'-8'0'0,"8"0"0,0 0 16,0 0-16,0 0 15,0 0-15,0 0 16,0 0-1,0 0-15,0 0 16,8 0-16,1 0 16,8-9-16,1 1 15,8-10-15,0-8 16,0 0-16,0-17 16,0 9-16,0-1 31,-17 9-31,-1 9 0,1-1 15,0 1-15,-1 0 16,-8 8-16,0 0 16,0 1-16,0 8 15,0 0-15,0 0 16,0 0-16,-8 0 16,-1 0-1,0 0-15,1 17 16,-1 0-16,0 1 15,1 16-15,-1 1 16,9 8-16,0-8 16,0-1-16,17 10 15,9-10-15,9-8 16,26 0-16,8-26 16,-43 0-1</inkml:trace>
  <inkml:trace contextRef="#ctx0" brushRef="#br1" timeOffset="-94169.15">23099 11101 0,'0'0'0,"0"0"0,0 0 16,0 0-16,0 0 16,8 0-16,10 0 15,-1 0-15,1 0 16,8-8-16,0-1 15,-9 0 1</inkml:trace>
  <inkml:trace contextRef="#ctx0" brushRef="#br1" timeOffset="-93976.77">23090 11222 0,'0'0'0,"0"0"0,0 0 0,0 0 16,0 0 0,17 0-16,10 0 15,-1 9-15,-9 0 16,-8-1-16</inkml:trace>
  <inkml:trace contextRef="#ctx0" brushRef="#br1" timeOffset="-93784.63">23516 11032 0,'0'0'0,"0"0"0,0 0 16,0 9-1,-9 8-15,0 18 0,1-1 16,8 18-1,0-9-15,8-17 16,1-8-16</inkml:trace>
  <inkml:trace contextRef="#ctx0" brushRef="#br1" timeOffset="-92976.66">22786 9629 0,'0'0'0,"0"0"0,0 0 0,0 0 16,0 0-16,0 0 16,0 0-16,9 0 15,8 0 1,9 0-16,9 9 16,0 8-16,-9 0 15,0 1-15,0-10 16,-17 1-16,-1 8 15,-8-8-15,-8 0 16,-1 8-16,0-9 16,1 1-16,-1 8 15,9-8 1,0 8-16,0 1 16,0-1-1,17 0-15,1 1 0,-1-1 16,-8-8-16,-1-1 15,1 1-15,-9 0 16,-9 8 0,-8 0-16,-9 1 15,0-1-15,-9-8 16,9-1-16,26-8 16</inkml:trace>
  <inkml:trace contextRef="#ctx0" brushRef="#br1" timeOffset="-91954.08">23741 10417 0,'0'0'0,"0"-9"0,0 1 16,0-1-16,0 0 16,0 9-16,0 0 15,0 0-15,0 0 16,0 0 0,0 0-16,0 0 15,18 0-15,-10 9 16,10 0-16,-1-1 15,1 1-15,-1 0 16,-8-1-16,-1 1 16,-8 8-16,-8 1 15,-18 16 1,0 1-16,-9-9 16,0 0-16,0 0 15,18-17-15,0-1 16,8 1-1,0 0-15,9-1 0,0-8 16,0 9 0,18 0-16,-1-1 15,9 1-15,9 0 16,8-9-16,1-9 16,8 9-16,8 0 15,-34 0-15</inkml:trace>
  <inkml:trace contextRef="#ctx0" brushRef="#br1" timeOffset="-91542.77">24002 10919 0,'0'0'0,"0"0"0,0 0 15,0 0 1,0 0-16,0 0 16,0 0-16,0 0 15,0 0-15,0-8 16,9-1-16,8 0 16,0 1-16,1-10 15,-1 1 1,-8 0-16,-1 8 15,1 0-15,0 9 16,-1 0-16,-8 0 16,0 0-16,9 0 15,0 0-15,0 0 16,-1 9-16,1 8 16,0 1-16,-1-10 15,1 1-15,8 0 16,9-1-1,0-8-15,-8 0 16</inkml:trace>
  <inkml:trace contextRef="#ctx0" brushRef="#br1" timeOffset="-91405.73">24236 10365 0,'0'0'0,"0"0"16,0 0-16,0 0 15,0 17-15,26 1 16,0-10-16</inkml:trace>
  <inkml:trace contextRef="#ctx0" brushRef="#br1" timeOffset="-90626.7">24836 10365 0,'0'0'0,"0"0"0,0 0 16,0 0-16,0 0 15,0 0-15,0 0 16,0 0-16,0 0 15,0 0-15,0 0 16,0 0-16,-9-9 16,0 9-16,-8 0 15,-9 0 1,-9 18-16,0-1 16,1 0-16,-1 9 15,0 9-15,18 0 16,-1-1-16,1-8 15,17 0-15,0 0 16,0-8-16,17-1 16,1-8-1,-1-1-15,18 1 16,-9 0-16,0-1 16,-9 1-16,1-9 15,-10 0-15,1 0 16,-9 0-16,0 0 15,-9 0-15,1 9 16,-18 8 0,0 0-16,0 0 15,-1 9-15,10 0 16,0-8-16,8-1 16,9 0-16,0 1 15,0-1-15,9 0 16,-1 1-16,1-10 15,8 10 1,18-10-16,0 1 16,-9 0-16,9-18 15,-9 9-15</inkml:trace>
  <inkml:trace contextRef="#ctx0" brushRef="#br1" timeOffset="-89888.89">24974 10867 0,'0'0'0,"0"0"0,0 0 0,0 0 15,0 0 1,0 0-16,0 18 15,-8-1-15,-1 18 16,0-1-16,1 1 16,-1-9-16,0 0 15,1-17-15,8-1 16,0 1 0,0 0-16,0-9 15,0 0-15,0-9 16,8 0-16,10-17 15,-1 0-15,-8 9 16,-1 0-16,1-1 16,0 10-16,0 8 15,-1 0-15,-8 0 16,0 0 0,0 0-16,9 17 15,0 0-15,-1 1 16,-8-1-16,0 0 15,9-8-15,-9 0 16,9-1-16,-1-8 16,-8 0-16</inkml:trace>
  <inkml:trace contextRef="#ctx0" brushRef="#br1" timeOffset="-89227.11">25209 10893 0,'0'0'0,"0"0"16,0 0-16,0 0 15,0 0-15,0 0 16,0 0-16,0 0 15,0 0-15,0 0 16,0 9-16,0 8 16,0 1-1,-9 8-15,1 0 16,8 0-16,0-9 16,0-8-16,0-1 15,0 1-15,0-9 16,0 0-16,0-9 15,0 1 1,8-1-16,1-8 16,0-1-16,-1 1 15,1 0-15,0 8 16,-1 9-16,1 0 16,0 0-16,-1 0 15,1 17-15,0 1 16,-1 8-1,1 0-15,-9-9 16,0-8-16,0-1 16,0 1-16,0-9 15,0-9-15,18 1 16,-1-18-16,18-9 16,-1 0-16,-8 1 15,0 16 1,1 1-16,-10 17 15,-8 0-15,-1 0 16,1 9-16,-9 8 16,9 9-16,-1 0 15,1-9-15,-9 1 16,9-10-16</inkml:trace>
  <inkml:trace contextRef="#ctx0" brushRef="#br1" timeOffset="-88743.33">25496 11153 0,'0'0'0,"0"0"0,0 0 15,0 0-15,0 0 16,0 0-16,8 9 16,1 0-16,0-1 15,-1 1-15,1-9 16,8 0 0,1-9-16,8 1 15,8-18-15,1 0 16,0-9-16,0-8 15,-9 8-15,0 0 16,-9 9-16,-8 9 16,0 0-16,-1-1 15,1 1-15,-9 8 16,0 1 0,0 8-16,0 0 15,0 0-15,-9 0 16,1 8-16,-1 18 15,9 18-15,0 8 16,0-9-16,17 0 16,1-8-16,8 0 15,-9-18 1</inkml:trace>
  <inkml:trace contextRef="#ctx0" brushRef="#br1" timeOffset="-87944.9">26399 10426 0,'0'0'0,"0"0"0,0 0 16,0 0-16,17 0 15,9 17-15,17 0 16,1 9-16,-1 0 15,1 0 1,-18 0-16,-9 0 16,-8-8-16,-18-1 15,0 9-15,-17 9 16,-17-1-16,-18 9 16,-8 1-16,-1 8 15,1 0 1,-1 0-16,27-9 15,8-8-15,18-9 16,-1 0-16,18-9 16,0-8-16,0-1 15,26 1-15,18 0 16,8-1-16,26-8 16,0-8-16,-17-1 15,0-8 1,-18-1-16,-17 1 15,0-9-15,-17 9 16,-18-9-16,1 0 16,-18 0-16,0 8 15,0 1-15,-18 0 16,9 8-16,9 9 16,9 0-16,17 0 15,0 0 1,0 0-16</inkml:trace>
  <inkml:trace contextRef="#ctx0" brushRef="#br1" timeOffset="-87443.64">26650 11222 0,'0'0'0,"0"0"0,0 0 16,0 0-16,0 9 15,0 0 1,0-9-16,0 8 16,0-8-16,9 0 15,0 0-15,8 0 16,1-8-16,8-1 15,0-8-15,8-9 16,1-17-16,9-9 16,-1 8-1,-17 1-15,-9 8 16,-8 1-16,0 16 16,-1 1-16,-8 0 15,0 8-15,0 0 16,0 9-16,0 0 15,0 0-15,0 0 16,-8 18-16,-1 8 16,0 26-1,1 8-15,8 1 16,0 0-16,17-18 16,0 0-16,27-17 15,17-9-15,-27-8 16</inkml:trace>
  <inkml:trace contextRef="#ctx0" brushRef="#br1" timeOffset="-83677.57">27614 10937 0,'0'0'0,"-8"0"0,8 0 0,-9 0 0,0 0 16,9 0-16,0 0 15,0 0-15,0 0 16,0 0-16,0 0 16,18 0-16,8 0 15,8 0-15,19 0 16,16 0 0,9 0-16,0-9 15,-8 9-15,-27 0 16,-17 0-16,-8 0 15</inkml:trace>
  <inkml:trace contextRef="#ctx0" brushRef="#br1" timeOffset="-83394.15">27910 10660 0,'0'0'0,"0"0"0,0 0 16,0 0-16,0 0 16,0 17-16,0 9 15,0 8-15,-9 27 16,0 26-16,1 8 15,-1-8 1,9-18-16,-9-17 16,9-26-16</inkml:trace>
  <inkml:trace contextRef="#ctx0" brushRef="#br1" timeOffset="-81261.56">28682 10530 0,'0'0'0,"0"0"0,0 0 0,0 0 16,0 0-16,0 0 15,0 0-15,0 0 16,0 0-16,9 0 16,9 0-16,-1 0 15,18 17-15,8 0 16,9 18 0,0 0-16,-8-9 15,-1 0-15,-17 0 16,0-1-16,-17 1 15,0 0-15,-18 9 16,-9 0-16,-8 17 16,-17 0-16,-9-9 15,9-8 1,-1-9-16,9 0 16,9-9-16,9-8 15,0-1-15,8 1 16,0 0-16,9-9 15,0 0-15,0 8 16,0 1-16,18 0 16,25 8-16,26 0 15,10 0 1,-19-8-16,-8 0 16,-8-1-16,-1 1 15,-17 0-15,-8-9 16,-10 0-16,1 0 15,0 0-15,8 0 16,9 0 0,-17 0-16</inkml:trace>
  <inkml:trace contextRef="#ctx0" brushRef="#br1" timeOffset="-74195.52">29881 10504 0,'0'0'0,"0"0"0,0 0 16,0 0 0,-9 0-16,9 0 15,0 0-15,0 0 16,0 0-16,0 0 16,0 0-16,0 0 15,0-9-15,-9 0 16,1 1-16,-1-1 15,-8 0-15,-9 1 16,0-10-16,-18 10 16,9 8-1,1 0-15,-1 17 16,9 0-16,9 18 16,-1 17-16,18 17 15,0-8-15,18-1 16,-1 1-1,18 8-15,8 1 16,-17-10-16,0-16 16,0-10-16,-17-8 15,0 0-15,-1-8 16,-16-1-16,-1 0 16,0 1-16,-17-1 15,-17 0-15,-1 0 16,-8-8-16,0 0 15,9-1 1,8-8-16,18 0 16,-1-8-16,18-1 15,9-8-15,17-26 16,17-18-16,27-17 16,8 9-16,0 25 15,-43 27-15</inkml:trace>
  <inkml:trace contextRef="#ctx0" brushRef="#br1" timeOffset="-73588.63">30020 11283 0,'0'-9'0,"8"1"15,-8 8-15,0 0 16,0 0-16,0 0 15,0 0-15,0 17 16,-8 0 0,-1-8-16,9 0 0,0-1 15,0 1-15,0-9 16,0 0 0,0-9-16,0 1 15,17-10-15,1 1 16,-1 0-16,9-1 15,-17 18-15,0 0 16,-1 0-16,-8 0 16,9 18-1,0 8-15,8 8 16,-8 10-16,8-1 16,0 0-16,-8-25 15</inkml:trace>
  <inkml:trace contextRef="#ctx0" brushRef="#br1" timeOffset="-73011.29">30358 11231 0,'0'0'0,"0"0"0,0 0 0,0 0 16,0 17-16,0 1 15,0 8-15,0 0 16,0-9-16,0-8 16,0-1-16,0 1 15,0 0-15,0-1 16,0-8-16,0 0 15,0-8-15,0-1 16,9 0 0,8-8-16,1 0 15,-9 8-15,8 9 16,-8 0-16,-1 0 16,1 0-16,0 0 15,-1 9-15,1-1 16,0 1-16,-9 0 15,0-1 1,0 1-16,0-9 16,8 0-16,10-9 15,-1 1-15,9-10 16,0 1-16,0 0 16,-8 17-1,-1 0-15,-8 0 0,-1 8 16,1 10-1,0-1-15,8 9 16,0 0-16,1 0 16,8-9-16,-17-8 15</inkml:trace>
  <inkml:trace contextRef="#ctx0" brushRef="#br1" timeOffset="-72707.99">30940 10677 0,'0'0'0,"0"0"0,0 0 15,0 0 1,0 0-16,18 9 15,-1-1-15,18 1 16,-1 0-16,19-9 16,-10-9-16,0 0 15,-17 1-15,0 8 16,-8 0 0,-9 0-16,-1 8 15,1 1-15</inkml:trace>
  <inkml:trace contextRef="#ctx0" brushRef="#br1" timeOffset="-72295.59">31305 10859 0,'0'0'0,"0"0"16,0 0-16,0 0 0,0 0 15,0 0-15,0 8 16,-9 10 0,1 8-16,-1 17 15,0 0-15,1 1 16,-1-1-16,9-17 15,0 0 1,0-9-16,0 1 0,0-10 16,0 1-16,0 0 15,0-1 1,-9 9-16,0-8 16,-8 0-16,-9-1 15,9 1-15,-1 0 16,1-1-16,0-8 15,8 0 1,0 0-16,1 0 16,8 0-16,0 0 0,0 0 15,0 9 1,0-9-16,17 9 16,9-1-16,9 1 15,17 0-15,0-9 16,0 0-16,-17 0 15</inkml:trace>
  <inkml:trace contextRef="#ctx0" brushRef="#br1" timeOffset="-70296.05">22456 11768 0,'0'-9'0,"0"1"0,0 8 16,0 0-16,0 0 15,18-9-15,16 0 16,27 1-16,17-1 16,18 0-1,25 9-15,10 9 16,-10-9-16,27 0 15,25 9-15,-8-9 16,27-9-16,7 0 16,10 9-16,-1-8 15,-8 8-15,0 8 16,-9-8-16,8 0 16,10 0-16,-1-8 15,1 8 1,8 0-16,-9-9 15,0 9-15,-8 0 16,9 9-16,8-9 16,0 0-16,9 0 15,-9 0-15,8 0 16,-8 0-16,1 0 16,-1 0-1,0 0-15,-9 0 16,18 0-16,-9-9 15,9 9-15,8 0 16,-8-8-16,0 8 16,-9 0-16,-35 17 15,1-9-15,-27 10 16,-34-1 0,-27 0-16,1-8 15,-18 0-15,-17-1 16,-27 1-16,-25-9 15,0 0-15</inkml:trace>
  <inkml:trace contextRef="#ctx0" brushRef="#br1" timeOffset="-69429.68">27284 11846 0,'0'0'0,"0"0"0,0 0 16,0 0-16,0 0 15,0 0-15,0 0 16,0 0-16,0 0 16,18 9-16,8 8 15,9 0-15,17 9 16,17 9-1,-8-9-15,0 9 16,-18-9-16,1 0 16,-18 0-16,-9 0 15,-8-9-15,-9 9 16,-9 8-16,-17 1 16,0-9-16,-9 0 15,-8 0-15,8 0 16,0-9-1,18-8-15,-1 0 16,10-1-16,-1-8 16,0 9-16,9-9 15,0 0-15,9 0 16,17 17-16,35 1 16,17 8-16,26-9 15,1-8 1,-1-1-16,-26-8 15,-43 0-15</inkml:trace>
  <inkml:trace contextRef="#ctx0" brushRef="#br2" timeOffset="-30168.51">2536 11777 0,'0'0'0,"-9"0"0,9 0 15,0 0 1,0 0-16,0 0 16,17 0-16,9 0 15,44 8-15,34-16 16,0-1-16,-8 0 16,-18 1-16,0-1 15,-17-8 1,0-1-16,-18 10 15,1-1-15,-27 1 16</inkml:trace>
  <inkml:trace contextRef="#ctx0" brushRef="#br2" timeOffset="-29835.2">3152 11318 0,'0'0'0,"0"0"16,0 0-16,0 0 16,0 0-16,0 0 15,-8 17-15,-1 9 16,-17 26-16,0 9 16,-18 25-16,1 10 15,-9 25 1,0 0-16,17-26 15,18 1-15,-1-18 16,18-1-16,0-16 16,0-18-16,18-17 15,-1 0-15,18-26 16,43-26-16,26-8 16,-61 16-1</inkml:trace>
  <inkml:trace contextRef="#ctx0" brushRef="#br2" timeOffset="-29401.11">3309 11881 0,'0'0'0,"0"0"15,0 0-15,0 0 16,17 8-16,0 10 16,1-1-16,8 9 15,0 0 1,0 0-16,0 0 16,-9 0-16,1 0 15,-10 0-15,1 0 16,-9 9-16,-9-1 15,1-8-15,-10 0 16,1 0-16,-1-17 16,10-1-16,-1 1 15,9-9 1,0-9-16,0-8 16,17-26-16,18-26 15,17-9-15,-8 17 16,-10 18-16,1 8 15,0 18-15,8-1 16,-17 18-16</inkml:trace>
  <inkml:trace contextRef="#ctx0" brushRef="#br2" timeOffset="-28748.87">4351 11335 0,'0'0'0,"-9"-9"0,9 9 16,-9-8-16,1 8 16,-1 0-16,0 0 15,-8 8-15,-18 27 16,-8 26-16,-1 17 16,-8 26-1,17 17-15,9 0 16,9-26-16,17-8 15,0-9-15,26-17 16,9-10-16,8-33 16,1-10-16,-18-8 15</inkml:trace>
  <inkml:trace contextRef="#ctx0" brushRef="#br2" timeOffset="-28133.57">4498 11352 0,'0'0'0,"0"0"16,0 0-16,0 0 15,18 0-15,-1 9 16,18 8 0,-1 1-16,10 8 0,-1 0 15,-8 8 1,-9-8-16,0 0 16,0 0-16,-9 0 15,-8 0-15,0 9 16,-18 0-16,-17 8 15,-9 9-15,-8 0 16,-9 8-16,0-16 16,17-10-16,0-8 15,18 0 1,0-8-16,8-1 16,9 0-16,0 1 15,0-1-15,17 0 16,9 1-16,9-1 15,17 0-15,0-8 16,0-9-16,-8-9 16,-1 1-1,1-1-15,-18 0 16,0-17-16,-18-8 16,-16-10-16,-1 1 15,-17 8-15,-17 1 16,-1 16-16,1 10 15,-1 16-15,-8 18 16,17 26 0,18-26-16</inkml:trace>
  <inkml:trace contextRef="#ctx0" brushRef="#br2" timeOffset="-27652.11">5193 12071 0,'0'0'0,"0"0"0,0 0 15,0 0 1,0 18-16,0-1 16,0 0-16,0 1 15,0-1-15,0-8 16,0-1-16,0 1 16,0-1-16,0 1 15,0-9-15,0 0 16,0-9-1,9 1-15,8-1 16,0-8-16,18-9 16,0 9-16,0-1 15,-9 10-15,-9 8 16,-8 0-16,-1 0 16,1 17-16,0 0 15,-1 9 1,10 9-16,-1-9 15,9-9-15,0-8 16,-8-9-16</inkml:trace>
  <inkml:trace contextRef="#ctx0" brushRef="#br2" timeOffset="-27065.51">5948 11448 0,'0'0'0,"0"0"0,0 0 16,0 0-1,0 0-15,18 17 16,8 0-16,0 1 15,9 8-15,-9 0 16,0-9-16,0 0 16,0 1-16,-18-1 15,1 0-15,0 9 16,-18 9 0,-17 25-16,-17 10 15,-1 8-15,1-18 16,8-16-16,0-1 15,1 0-15,16-8 16,1 0-16,8-10 16,9-7-16,9 16 15,8-8 1,9 0-16,9 0 16,17-17-16,0 0 15,-8-18-15,-1 0 16,-17 1-16,0-1 15,-8-17-15,-10 0 16,-16 0-16,-10 0 16,-17-17-1,1 8-15,-10 18 16,-8 0-16,0 17 16,17 0-16,9 17 15,9 0-15,17-8 16</inkml:trace>
  <inkml:trace contextRef="#ctx0" brushRef="#br2" timeOffset="-26419.41">6574 12158 0,'0'0'0,"0"0"15,0 0-15,0 0 16,0 0-16,0 0 16,0 0-16,0 0 15,0 9-15,0-1 16,-9 1-1,0-1-15,1 1 16,-1 0-16,0-1 16,9 1-16,0-9 15,0 0-15,0 0 16,0 0-16,0-9 16,0 1-16,18-1 15,-1-8-15,0 0 16,1 8-1,-1 0-15,0 9 16,1 0-16,-10 0 16,1 9-16,0 0 15,-1 8-15,-8 0 16,0 0-16,0-8 16,0 0-16,0-1 15,0 1 1,0-9-16,18-9 15,8-8-15,9-9 16,8 0-16,-8 9 16,-9 0-1,0 17-15,-9 0 0,1 0 16,-1 17-16,-8 0 16,-1 0-1,10 1-15,-1-1 16,0-8-16,1-1 15,-9-8-15</inkml:trace>
  <inkml:trace contextRef="#ctx0" brushRef="#br2" timeOffset="-26097.23">7121 11387 0,'0'0'0,"0"9"16,0-9-16,0 0 16,0 0-16,0 0 15,26 17-15,8 18 16,1-1-16,17 18 15,0 18-15,1-1 16,-10 26-16,-8 18 16,-9-1-1,-26 27-15,-26 17 16,-26-9-16,-18 18 16,-104 207-16</inkml:trace>
  <inkml:trace contextRef="#ctx0" brushRef="#br2" timeOffset="-24185.64">8137 12218 0,'0'0'0,"0"-8"0,0 8 15,0 0-15,0 0 16,0 0-16,0 0 15,0 0-15,0 0 16,0 0-16,17-9 16,9 9-16,9 0 15,8 0-15,1 0 16,-1 0-16,-8 0 16,0 0-1,-18 0-15,-8 0 16,-9 0-16</inkml:trace>
  <inkml:trace contextRef="#ctx0" brushRef="#br2" timeOffset="-24015.71">8180 12409 0,'0'0'0,"0"0"15,0 0-15,0 0 16,0 0-16,17 9 15,27 8-15,8-8 16,9-1-16,43 10 16,-35-1-16</inkml:trace>
  <inkml:trace contextRef="#ctx0" brushRef="#br2" timeOffset="-22580.75">9283 11785 0,'0'0'0,"0"0"15,0 0 1</inkml:trace>
  <inkml:trace contextRef="#ctx0" brushRef="#br2" timeOffset="-22247.11">9257 11820 0,'0'0'0,"0"0"0,0 0 16,0 0-16,0 0 15,-9 0-15,1 0 16,-1 0-16,0 0 15,0 0-15,9 0 16,0 0 0,0 0-16,0 0 15,0 0-15,18 9 16,25-1 0,27 1-16,17 0 0,8-9 15,-8 0-15,-18 0 16,-8-9-1,-9 9-15,-17 0 16,-9 0-16,-17 0 16,8 0-16,-8 0 15,-18 0-15,9 0 16</inkml:trace>
  <inkml:trace contextRef="#ctx0" brushRef="#br2" timeOffset="-21683.01">9101 11881 0,'0'0'0,"0"0"0,0 0 15,0 0-15,0 0 16,0 8-16,8 10 16,10-1-16,-1 9 15,9 9 1,9-9-16,0 0 15,8 0-15,9 0 16,18 0-16,-10-9 16,1-8-16,-9-1 15,-17 1-15,-9 0 16,-9-1-16,-8 1 16,0-9-1,-18 8-15,0 10 16,-25 8-16,-18 8 15,-9 1-15,9 0 16,0-1-16,-1-8 16,19 0-16,-1-8 15,18-10-15,-1 1 16,10 0-16,8-1 16,0 1-1,0 0-15,17-1 16,26 10-16,27-10 15,34 1-15,9 0 16,-9-1-16,-8-8 16,-1 9-16,-25-9 15,-18 0 1,-9 9-16,-17-9 16,-8 0-16,-10 0 15,1 0-15,-9 0 16,0 8-16</inkml:trace>
  <inkml:trace contextRef="#ctx0" brushRef="#br2" timeOffset="-20953.03">8927 13362 0,'0'0'0,"0"0"0,0 0 16,0 0-16,0 0 15,0 8-15,0 1 16,0 0-16,0-1 16,0 1-16,0 0 15,0-9-15,0 0 16,17 0-1,1-9-15,16-8 16,1-9-16,9-9 16,-1-8-16,0 8 15,-17 0 1,0 1-16,-17 16 0,0 1 16,0 8-16,-1 1 15,1 8-15,-9 0 16,0 0-1,0 0-15,0 17 16,0 18-16,9 8 16,8 9-16,0-9 15,1 1-15,-1-1 16,9-17-16,9-9 16,17-8-16,-26 0 15</inkml:trace>
  <inkml:trace contextRef="#ctx0" brushRef="#br2" timeOffset="-20781.11">9370 12868 0,'0'0'0,"0"0"15,0 0-15,0 0 16,0 0-16,0 9 15,35 17-15,17 8 16,-26-16-16</inkml:trace>
  <inkml:trace contextRef="#ctx0" brushRef="#br2" timeOffset="-20499.78">9543 13180 0,'0'0'0,"0"0"0,0 0 16,0 0-16,0 0 15,0 0-15,18 8 16,-1 1-16,9 0 15,9-9-15,0 0 16,-9 0 0,0 0-16,0-9 15,-9 9-15,-8 0 16</inkml:trace>
  <inkml:trace contextRef="#ctx0" brushRef="#br2" timeOffset="-20300.27">9604 13422 0,'0'0'0,"0"0"15,0 0-15,0 0 16,0 0-16,18 0 16,8 0-16,8 0 15,27 0-15,17 0 16,9-8-1,-43-1-15</inkml:trace>
  <inkml:trace contextRef="#ctx0" brushRef="#br2" timeOffset="-19881.71">10325 13024 0,'0'0'0,"0"0"16,0 0-16,0 0 16,0 0-16,0 9 15,0 8-15,0 9 16,0 26-1,0 17-15,0-8 16,0-18-16,0 0 16,-9-8-16,9-18 15</inkml:trace>
  <inkml:trace contextRef="#ctx0" brushRef="#br2" timeOffset="-19019.49">9344 11032 0,'0'0'0,"0"0"0,0 0 15,0 0 1,0 0-16,0 0 16,0 0-16,0 0 15,0 0-15,17 0 16,18 0-16,8 17 15,9 1-15,0-1 16,-8 9 0,-1-9-16,-17 1 15,0-1-15,-17-8 16,0 8-16,-18 0 16,0 0-16,-8 9 15,0 0-15,-1-8 16,1-1-16,8-8 15,9 8 1,0 0-16,0 1 16,9-1-16,8 0 15,1 9-15,-1-8 16,-8-10-16,-1 1 16,1 0-16,-9 8 15,-9 0-15,-17 1 16,-8 8-1,-1 0-15,0-9 16,0 0-16,9-8 16,18 0-16</inkml:trace>
  <inkml:trace contextRef="#ctx0" brushRef="#br2" timeOffset="-17468.35">11202 12885 0,'0'0'0,"0"0"0,0 0 15,0 0-15,0 9 16,0 0-16,0-9 16,0 0-16,0 0 15,0 0-15,0 0 16,17-9-16,1-17 16,-1 0-16,1 0 15,-10 9 1,1 8-16,0 0 15,-1 9-15,1 0 16,8 9-16,1 8 16,-1 18-16,9 8 15,0-8-15,-8-9 16,8 0 0,-9-17-16,-8-1 15</inkml:trace>
  <inkml:trace contextRef="#ctx0" brushRef="#br2" timeOffset="-17312.1">11341 12392 0,'0'0'0,"0"0"16,0 0-16,0 0 15,0 17-15,26 0 16,0 1-16</inkml:trace>
  <inkml:trace contextRef="#ctx0" brushRef="#br2" timeOffset="-16419.17">12175 12305 0,'0'0'0,"0"0"0,0 0 0,0 0 15,0 0-15,0 0 16,0 0-16,0 0 16,0 0-16,-9 0 15,0 0-15,-8-9 16,-9 1-1,-18 8-15,1 0 16,-9 0-16,17 0 16,-8 17-16,8 18 15,0-1-15,18 1 16,8 0-16,9-1 16,9-8-16,8 0 15,9 0-15,9 0 16,0-17-1,-9 0-15,0-1 16,0-8-16,-17 0 16,-1 0-16,1 0 15,0 0-15,-9 0 16,0 0-16,-9 0 16,-8 0-16,-9 9 15,-18 8-15,9 1 16,-8-1-1,0 0-15,8 9 16,0 9-16,9 8 16,9-8-16,17-1 15,0-8-15,8 9 16,10 0-16,8-1 16,9-8-16,8 0 15,0-17 1,9 0-16,1-18 15,33 9-15,-25 0 16</inkml:trace>
  <inkml:trace contextRef="#ctx0" brushRef="#br2" timeOffset="-15870.93">12444 12903 0,'-9'0'0,"0"0"0,9 0 0,0 0 15,0 0 1,0 0-16,-8 0 16,-1 17-16,0 0 15,1 9-15,-1 0 16,0 0-16,1-17 15,8 0-15,0-1 16,0-8-16,0 0 16,0-8-1,17-18-15,0-9 16,9 0-16,1 9 16,-1 9-16,-9 8 15,9 9-15,-9 18 16,1-1-16,-10 18 15,1-1-15,0 1 16,-1-9-16,1 0 16,0-17-1,8-1-15,-8-8 16</inkml:trace>
  <inkml:trace contextRef="#ctx0" brushRef="#br2" timeOffset="-15320.68">12861 12842 0,'0'0'0,"0"0"0,0 0 16,0 0-16,0 17 16,0 1-16,-9 16 15,0 1-15,-8 0 16,0-9-16,8 0 15,0-18 1,0 1-16,9 0 16,0-1-16,0-8 15,0 0-15,0 0 16,0-8-16,9-1 16,0 0-16,0 1 15,-1-1-15,1 0 16,0 9-1,-1 0-15,1 0 16,0 0-16,-1 9 16,1 0-16,0-1 15,-1 1-15,1 0 16,-9-9-16,0 0 16,0 0-16,9 0 15,8 0-15,0-9 16,1 0-1,8 1-15,-9-1 16,1 9-16,-10 0 16,1 0-16,0 0 15,-9 0-15,8 17 16,1 1 0,8-1-16,9-8 0,9-1 15,-17 1 1</inkml:trace>
  <inkml:trace contextRef="#ctx0" brushRef="#br2" timeOffset="-14891.13">13260 13318 0,'0'0'0,"0"0"15,0 0-15,0 0 16,0 0-16,9 0 16,8-8-16,1-1 15,-1 0 1,0-8-16,1-9 16,-1 0-16,18-17 15,-1-18-15,10-25 16,-9-1-16,-9 26 15,-18 9-15,1 18 16,0 16-16,-9 1 16,0 17-16,0 0 15,-9 0 1,0 17-16,-8 18 16,0 17-16,-1 17 15,18-8-15,9 8 16,8 9-16,18-9 15,17-25-15,-8-18 16</inkml:trace>
  <inkml:trace contextRef="#ctx0" brushRef="#br2" timeOffset="-14420.23">14094 12721 0,'0'0'0,"0"0"0,0 0 16,0 0-16,0 0 16,0 0-16,17 0 15,27 0-15,16 0 16,18 0-16,18-9 16,-9 0-16,-9 1 15,-17-10-15,0 1 16,-18 17-1,-34 0-15</inkml:trace>
  <inkml:trace contextRef="#ctx0" brushRef="#br2" timeOffset="-14132.6">14719 12314 0,'0'0'0,"0"0"0,0 0 15,0 0-15,0 8 16,-9 10-16,1 25 16,-18 18-16,-9 17 15,-9 26 1,-8 8-16,0 1 0,17-18 16,1 0-1,8-8-15,17-18 16,9-17-16,17-17 15,1-18-15,16-17 16,19-17-16,-10-9 16,-17 8-1</inkml:trace>
  <inkml:trace contextRef="#ctx0" brushRef="#br2" timeOffset="-13820.1">14771 12963 0,'0'0'0,"0"0"0,0 0 15,0 0-15,0 9 16,9 8-16,8 1 16,0 8-16,1 8 15,-1 10-15,1 16 16,-10-8 0,-16-9-16,-1-17 15,0 0-15,9-17 16,0 0-16,0-1 15,-8 1-15,-1-9 16,0-17-16,0-18 16,9-8-1,0-9-15,27-9 16,16 1-16,9-10 16,26 1-16,0 8 15,-43 35-15</inkml:trace>
  <inkml:trace contextRef="#ctx0" brushRef="#br2" timeOffset="-13403.17">15657 12366 0,'0'0'0,"0"0"0,0 0 16,0 0-16,0 0 15,-9 0-15,-8 17 16,-9 18 0,-18 25-16,10 10 15,-10 25-15,1 26 16,-1-8-16,1 25 16,17 9-1,26-43-15,17-26 0,1-8 16,16-18-16,27-9 15,9-26 1,-36-8-16</inkml:trace>
  <inkml:trace contextRef="#ctx0" brushRef="#br2" timeOffset="-12775.92">16160 12600 0,'0'0'0,"0"0"16,0 0-16,0 0 16,9 0-16,9 17 15,-1 0-15,9 1 16,0-1-16,0 0 16,-9 0-16,-8 1 15,0 8 1,-18 8-16,-17 18 15,-26 0 1,-9 9-16,-8 0 0,8-18 16,0 9-16,0 8 15,9-16-15,17-1 16,18-8-16,8-9 16,9-9-1,0 9-15,18-9 16,17 1-16,-1 8 15,18-18-15,0 1 16,9 0-16,-9-18 16,-8 0-16,-9 1 15,-9-18 1,-9 0-16,-8-9 16,-18 0-16,-8 1 15,-9-1-15,-18 9 16,9 9-16,-8-1 15,8 10-15,18 8 16,17 0 0,0 0-16</inkml:trace>
  <inkml:trace contextRef="#ctx0" brushRef="#br2" timeOffset="-12287.09">16490 13552 0,'0'0'0,"0"0"15,0 0-15,0 0 16,0 0-16,0 0 15,0 0-15,0 0 16,0 0 0,0-8-16,9-1 15,9 0-15,8-17 16,17-17-16,0 0 16,-17 8-16,1 0 15,-10 1-15,-8-1 16,-1 9-16,1 9 15,-9-1-15,0 1 16,0 8 0,0 9-16,0 0 15,0 0-15,-9 18 16,1 16-16,-1 18 16,9 9-16,0-9 15,17 0-15,1 0 16,16-9-16,1-25 15,-18-10 1</inkml:trace>
  <inkml:trace contextRef="#ctx0" brushRef="#br2" timeOffset="-11920.44">17220 12530 0,'0'0'0,"0"0"15,0 0-15,17 18 16,1 16-16,16 10 16,10 33-16,-1 19 15,-17-10-15,-8 10 16,-10 8-16,-16-1 16,-10-7-16,-8-18 15,0 0 1,-9-18-16,9-8 15,18-34-15</inkml:trace>
  <inkml:trace contextRef="#ctx0" brushRef="#br2" timeOffset="-11478.44">17889 13154 0,'0'0'0,"0"0"0,0 0 16,0 0-16,0 0 15,0 0-15,17 0 16,0 0-16,27 8 15,16 1-15,10-9 16,-1 0 0,10-9-16,-10 1 15,-8-1-15,8 0 16,-17 1-16,-34 8 16</inkml:trace>
  <inkml:trace contextRef="#ctx0" brushRef="#br2" timeOffset="-11233.13">18288 12807 0,'0'0'0,"0"0"0,0 18 15,0 8-15,-9 34 16,-8 27-16,0 26 15,-9-10-15,-1-7 16,10-27 0,0-17-16,17-17 15,0-18-15,8-8 16,1-1-16</inkml:trace>
  <inkml:trace contextRef="#ctx0" brushRef="#br2" timeOffset="-5388.22">20746 12712 0,'0'0'0,"0"0"16,0 0-16,0-9 16,0 1-16,-9-1 15,0 0-15,0 1 16,1-1-16,-1 1 15,0 8 1,1 0-16,-10 0 16,1 17-16,0 26 15,17 18-15,0 17 16,17 8-16,18 10 16,8 7-16,-8-16 15,-9-18 1,0-8-16,-17-18 15,-1 1-15,-16-18 16,-10 0-16,-8 0 16,-17-18-16,-18 1 15,-8-18-15,8 1 16,17-10-16,10 1 16,16 0-16,1-9 15,8 0-15,9 0 16,26-18-1,18-8-15,16 0 16,10 0-16,17 9 16,-35 34-16</inkml:trace>
  <inkml:trace contextRef="#ctx0" brushRef="#br2" timeOffset="-4904.53">21032 13440 0,'0'-9'0,"0"9"0,0 0 0,0 0 0,0 0 0,0 0 16,0 0-16,0 17 16,0 1-16,0-1 15,0-8-15,0-1 16,0 1 0,0 0-16,0-1 15,0-8-15,0 0 16,0-8-16,9-1 15,8 0-15,0 1 16,1-1-16,-1 0 16,-8 9-1,0 0-15,-1 0 16,-8 0-16,0 18 16,9-1-16,0 0 15,-1 1-15,1-10 16,0 1-16,17 0 15,0-9-15,0 0 16,-17 0-16</inkml:trace>
  <inkml:trace contextRef="#ctx0" brushRef="#br2" timeOffset="-4401.92">21432 13396 0,'0'0'0,"0"0"0,0 0 15,0 0-15,0 0 16,0 0-16,0 18 16,0-1-1,0 0-15,-9 9 16,9 0-16,0-17 16,0 0-16,0-1 15,0 1-15,0 0 16,0-9-16,0 0 15,0-9-15,9 0 16,-1 1 0,10-1-16,-1-8 15,0 8-15,1 9 16,-10 0-16,1 0 16,0 17-16,-1 1 15,1-1-15,-9 0 16,0-8-16,0 0 15,0-1 1,0-8-16,17-8 16,10-10-16,16-8 15,9-17-15,-9 0 16,-16 8-16,-1 18 16,-9 17-16,-8 0 15,-1 8-15,10 10 16,-1 8-1,0 0-15,1 0 16,-10-9-16,1-8 16</inkml:trace>
  <inkml:trace contextRef="#ctx0" brushRef="#br2" timeOffset="-3553.75">21926 13085 0,'0'0'0,"0"0"0,0 0 16,0 0-16,18 0 16,8 0-1,26 0-15,35-9 16,26 0-16,8 1 16,1-1-16,-1-8 15,-16-1-15,-10 1 16,1-9-16,-36 9 15</inkml:trace>
  <inkml:trace contextRef="#ctx0" brushRef="#br2" timeOffset="-3301.57">22708 12712 0,'0'0'0,"0"0"0,0 0 0,-9 0 15,1 26 1,-18 35-16,-9 25 16,-9 18-16,1 18 15,8-10-15,1 1 16,8-27-16,8-8 16,1-17-16,17-9 15,0-26-15,17-18 16,27-8-16,-10 0 15</inkml:trace>
  <inkml:trace contextRef="#ctx0" brushRef="#br2" timeOffset="-2986.6">22951 13353 0,'0'0'0,"0"0"15,9 9-15,8 8 16,18 18-16,0-1 16,-9 10-16,0-1 15,-18-8-15,1 8 16,-18-9-16,1-8 16,-1 0-16,0-17 15,1 0 1,-10-1-16,1 1 15,8-18-15,9 1 16,0-18-16,26-35 16,18-17-16,17 0 15,25-17-15,19 8 16,-62 61-16</inkml:trace>
  <inkml:trace contextRef="#ctx0" brushRef="#br2" timeOffset="-2572.06">24019 12790 0,'0'0'0,"0"0"0,0 0 16,0 0-16,0 0 15,0 0-15,-8 0 16,-10 17-16,-8 18 15,-17 26-15,-1 17 16,-16 17 0,7 26-16,10 0 0,8-8 15,27 0 1,16-18-16,10-9 16,16-16-16,27-27 15,17-8-15,-43-27 16</inkml:trace>
  <inkml:trace contextRef="#ctx0" brushRef="#br2" timeOffset="2581.97">24236 13136 0,'0'0'0,"0"0"16,0 0-16,0 0 16,0 0-16,18 0 15,-1 0-15,18 0 16,17 9 0,17-9-16,-8 0 15,0 0-15,-9 0 16,0 0-16,0 0 15,-17 0-15,-18 0 16</inkml:trace>
  <inkml:trace contextRef="#ctx0" brushRef="#br2" timeOffset="2777.23">24705 13171 0,'0'0'0,"0"0"0,0 0 16,0 0-1,0 0-15,0 0 16,-8 17-16,-1 18 15,0 17-15,-17 26 16,9 0-16,-9 9 16,8-18-1,1-17-15,8-18 16,9 10-16,0-1 16,0-26-16</inkml:trace>
  <inkml:trace contextRef="#ctx0" brushRef="#br2" timeOffset="2979.49">24254 13812 0,'0'0'0,"0"0"0,0 0 0,0 0 16,17 0 0,0 9-16,27-1 15,17 1-15,8 0 16,9-1-1,18 1-15,-1-9 0,-16 9 16,-53-1-16</inkml:trace>
  <inkml:trace contextRef="#ctx0" brushRef="#br2" timeOffset="3244.46">25061 12851 0,'0'0'0,"0"0"0,0 0 16,18 17-16,16 26 15,19 18-15,-1 26 16,8 16-1,-16 10-15,-27 8 0,-17 18 16,-35 8 0,-25 18-16,-123 181 15</inkml:trace>
  <inkml:trace contextRef="#ctx0" brushRef="#br0" timeOffset="8246.59">23681 9984 0,'0'0'0,"0"0"16,0 0-16,0 0 15,0 0-15,0 0 16,0 0-16,0 17 15,0 35-15,8 70 16,10 77 0,8 35-16,8 17 15,27 199-15</inkml:trace>
  <inkml:trace contextRef="#ctx0" brushRef="#br0" timeOffset="9046.44">28813 10304 0,'0'0'0,"0"0"0,0 18 0,17 60 15,0 78 1,18 60-16,0 27 16,0-10-16,8-33 15,53 172-15</inkml:trace>
  <inkml:trace contextRef="#ctx0" brushRef="#br0" timeOffset="9629.36">27397 11777 0,'0'0'0,"0"0"0,0 0 16,0 0-1,0 0-15,26 26 16,26 52-16,27 52 16,7 77-16,-16 27 15,-18 0 1,70 182-16</inkml:trace>
  <inkml:trace contextRef="#ctx0" brushRef="#br0" timeOffset="53040.6">16091 13847 0,'0'-9'0,"0"0"0,0 9 0,-9-8 0,1-1 15,-1 0-15,0 9 16,1 0-16,-18 0 16,-1 9-16,1 8 15,-8 1-15,-1 8 16,0 8-16,0 1 15,1 26 1,8-1-16,17 1 16,9-1-16,9-8 15,8-8-15,18-1 16,0-17-16,8 0 16,0-17-16,1-9 15,8-9-15,0-17 16,0-17-1,-17-9-15,-18 8 16,-8 1-16,-9-9 16,-9 18-16,-17-1 15,0 0-15,0 1 16,-9 8-16,9 0 16,18 17-16,8 9 15</inkml:trace>
  <inkml:trace contextRef="#ctx0" brushRef="#br0" timeOffset="59808.21">7954 14895 0,'0'0'0,"0"0"15,0 0-15,0 0 16,0 0-16,0 0 15,0 0-15,0 0 16,18 0-16,-1 0 16,18 0-1,17 0-15,9 0 16,-1 0-16,-16 0 16,-1 0-16,9 8 15,-17 1-15,-26-9 16</inkml:trace>
  <inkml:trace contextRef="#ctx0" brushRef="#br0" timeOffset="60040.72">7998 15258 0,'0'0'0,"0"0"0,0 0 0,0 0 16,0 0 0,17 0-16,0 0 15,18 0-15,9 9 16,8-9-16,17 0 16,-17 0-16,-26 9 15</inkml:trace>
  <inkml:trace contextRef="#ctx0" brushRef="#br0" timeOffset="73801.44">23689 14228 0,'0'0'0,"0"0"16,0 0-16,0 0 15,0 0-15,0 0 16,0 0-16,0 0 16,0 0-16,0 0 15,9 0-15,8 0 16,9 8 0,18 1-16,8 8 15,0 1-15,-9-1 16,1 0-16,-9 9 15,-9 0-15,-18-8 16,1 8-16,-18 8 16,-17 1-16,-17 17 15,-9-9 1,17-17-16,0 0 16,18-9-16,0-8 15,8 0-15,0-1 16,9 1-16,0 0 15,9-1-15,17 10 16,17-1-16,18 0 16,17 1-1,-8-1-15,-1-8 16,-17-1-16,-8 1 16,-18 0-16,9-9 15,-18 8-15</inkml:trace>
  <inkml:trace contextRef="#ctx0" brushRef="#br0" timeOffset="85702.73">21353 14037 0,'-8'0'0,"-1"0"0,0 0 0,9 0 16,0 0-16,0 0 16,-8 0-1,-1 0-15,0 0 16,1 9-16,-18 17 16,-1 17-16,1 26 15,9 1-15,0-10 16,17 1-16,17-18 15,0 1-15,1-18 16,17 0-16,-1-18 16,1-16-1,0-1-15,-1-17 16,-7 0-16,-1-17 16,-18-18-16,1 9 15,-18 17-15,1 1 16,-18 16-16,-1 10 15,10 8-15</inkml:trace>
  <inkml:trace contextRef="#ctx0" brushRef="#br0" timeOffset="88165.64">9986 14540 0,'0'0'0,"0"0"16,0 0-16,-8-9 15,-1 0 1,0 9-16,-17 0 0,0 0 16,0 0-16,-17 18 15,-1 8-15,1 8 16,-9 18-1,17 9-15,9 8 16,17 0-16,9 9 16,18-8-16,8-10 15,8-17-15,19-8 16,-1-9-16,17-17 16,1-27-16,8-16 15,-17-10-15,-9-16 16,-18-1-1,-8-25-15,-26-10 16,-17 10-16,-9 8 16,-17 26-16,-1 9 15,1 25-15,-9 10 16,-9 34 0,9 43-16,26-26 15</inkml:trace>
  <inkml:trace contextRef="#ctx0" brushRef="#br0" timeOffset="88718.23">9396 15362 0,'0'0'0,"0"0"0,0 0 0,0 0 15,0 0-15,0 0 16,0 0-16,17 0 16,27 0-16,34 0 15,9 9 1,17-9-16,9-9 16,-9 1-16,-17 8 15,-18 0-15,-17 0 16,-8 0-16,-27 0 15,-8 0-15,-1 0 16</inkml:trace>
  <inkml:trace contextRef="#ctx0" brushRef="#br0" timeOffset="88902.97">9413 15613 0,'0'0'0,"0"0"0,0 0 16,18 0-16,34 9 16,35 8-1,34-8 1,44 0-16,-9-9 0,18 8 16,234 44-16</inkml:trace>
  <inkml:trace contextRef="#ctx0" brushRef="#br0" timeOffset="91919.04">12140 15934 0,'0'0'16,"0"0"-16,0 0 15,0 0-15,0 0 16,0 0-16,0 0 15,0 0-15,0 0 16,0 0-16,0 17 16,9 18-16,8 17 15,0 8-15,9 1 16,0 0 0,0-9-16,-8-9 15,-1-17-15,-8 0 16,0-17-16,-1-1 15,10 1-15,-1-18 16,26-17-16,44-69 16,61-78-16,52-96 15,-18 9 1,-26 53-16,-34 25 16,-27 52-16,1 35 15,-44 51-15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2T04:12:41.5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1745 3307 0,'0'0'0,"0"0"0,0 0 0,0 0 15,0 0-15,0 0 16,-8 0 0,-1-9-16,0 0 15,-17 9-15,0 0 16,-17 0-16,-1 18 15,-25 16-15,8 18 16,18 0-16,17 9 16,0-1-16,8-16 15,18-1-15,0-8 16,18-9 0,8-18-16,0 1 15,35-18-15,-18-17 16,26-17-16,-34-18 15,0 1-15,-9 8 16,-9 17-16,-17 18 16,0 17-16,0 0 15,0 9 1,0 17-16,0 25 16,0 1-16,18-8 15,-1-1-15,0-8 16,18-9-16,17-9 15,-8-8-15</inkml:trace>
  <inkml:trace contextRef="#ctx0" brushRef="#br0" timeOffset="402.97">2084 3333 0,'-9'0'0,"1"0"15,-1 8 1,0 10-16,1 8 16,-1 17-16,9 9 15,-17 8-15,8-16 16,0-1-16,9-8 16,0-9-16,0-9 15,0-8-15,0-1 16,0-16-16,0-1 15,0-26-15,18-25 16,-1 8 0,0 17-16,1 1 15,-10 16-15,1 1 16,0 17-16,-1 0 16,10 17-16,8 18 15,-26 17 1,9 8-16,-1 1 15,1 0-15,0-18 16,-1-17-16,10-17 16,-1-9-16</inkml:trace>
  <inkml:trace contextRef="#ctx0" brushRef="#br0" timeOffset="934.14">2501 3315 0,'-9'0'0,"1"9"15,-1 0-15,0 8 16,1 9-16,-1 9 16,0-1-16,9 10 15,0-1 1,9 0-16,0-17 15,-1-9-15,1-8 16,8 0-16,1-1 16,-1-16-16,0-10 15,1-25-15,8-9 16,0 9-16,-9 8 16,-8 18-16,0 0 15,-1 17 1,10 8-16,8 27 15,0 17-15,8 26 16,1 34-16,0 1 16,-9-9-16,0-18 15,-17 1-15,-1-9 16,-16-17 0,-10-9-16,-8-9 15,-17-17-15,-9-17 16,-9-27-16,0-8 15,9-8-15,9-1 16,17 0-16,17-8 16,18-9-16,17-17 15,34-9 1,53-9-16,217-112 16</inkml:trace>
  <inkml:trace contextRef="#ctx0" brushRef="#br0" timeOffset="1533.05">3656 3263 0,'0'0'0,"0"0"0,0 0 16,0 0-1,9 0-15,17 0 16,26 0-16,8 9 16,1 0-16,0 8 15,-18 0 1,-8 1-16,-9-1 15,-17 18-15,-18-1 16,1 1-16,-18 17 16,-18 0-16,1-9 15,8-8-15,0-9 16,18 0-16,-1-18 16,10 1-16,8 0 15,0-1-15,17 1 16,18-9-1,26 0-15,26-9 16,8 1-16,-17-1 16,-43 9-16</inkml:trace>
  <inkml:trace contextRef="#ctx0" brushRef="#br0" timeOffset="1702.34">4576 3281 0,'0'0'0,"0"0"15,0 0-15,0 26 16,-8 26-16,-1 8 16,0-8-16,-8 0 15,0-9-15,-1-8 16,1-9-16,8-9 16,9-8-16</inkml:trace>
  <inkml:trace contextRef="#ctx0" brushRef="#br0" timeOffset="1851.89">4446 3402 0,'0'0'0,"0"0"0,9 9 15,8 17-15,9 8 16,9 1-16,17 8 16,0 0-1,26 9-15,-17-17 16,-44-26-16</inkml:trace>
  <inkml:trace contextRef="#ctx0" brushRef="#br0" timeOffset="2369.85">4976 3281 0,'0'0'0,"0"0"0,0 0 16,0 0-16,0 0 15,17 0 1,1 0-16,16 8 16,1 1-16,0 0 15,-9-1-15,-9 10 16,-8 8-16,0 8 15,-18 1 1,-17 17-16,-9 8 16,-8-8-16,8-8 15,0-1-15,0-17 16,18 9-16,0-9 16,17 0-16,0 0 15,17-9-15,9-8 16,26-1-1,44-8-15,-44-8 16</inkml:trace>
  <inkml:trace contextRef="#ctx0" brushRef="#br0" timeOffset="2836.01">6174 2960 0,'0'0'0,"0"0"16,0 18-16,-9 16 15,1 53-15,-10 51 16,-8 27-16,9-9 16,0-35-16,17-26 15,0-43-15,0-17 16,0-9-16,8-9 16,1-25-16,0-1 15</inkml:trace>
  <inkml:trace contextRef="#ctx0" brushRef="#br0" timeOffset="2999.79">6139 3385 0,'0'0'0,"0"0"0,0 17 15,0 0-15,18 1 16,-1-1-16,18-8 16,17-9-1,17-9-15,1-17 16,-1-9-16,-8 1 15,-35 16-15</inkml:trace>
  <inkml:trace contextRef="#ctx0" brushRef="#br0" timeOffset="3166.76">6678 2848 0,'0'0'0,"-9"8"16,0 27-16,-17 43 15,-8 34-15,-10 44 16,10 18-16,16-36 15,9-17-15,9-25 16,0-36-16,18-16 16,-1-18-16,-8-9 15</inkml:trace>
  <inkml:trace contextRef="#ctx0" brushRef="#br0" timeOffset="3565.95">6713 3566 0,'0'0'0,"0"0"0,0 9 0,0 0 15,0 8 1,17 0-16,9-8 16,26 0-16,9-9 15,0-9-15,8-17 16,9-9-16,-17-8 15,-18 0-15,-16 8 16,-19-8 0,1 8-16,-18 1 15,-17 16-15,-9 1 16,-8 17-16,-18 26 16,0 26-16,1 17 15,25 0-15,9-8 16,26 0-16,9-1 15,8-16-15,18-1 16,-1-17 0,27-17-16,17-18 15,18-8-15,-9-9 16,-44 17-16</inkml:trace>
  <inkml:trace contextRef="#ctx0" brushRef="#br0" timeOffset="3910.44">7503 3393 0,'0'0'0,"0"0"16,0 0-16,0 18 15,0-1-15,0 9 16,17 9-1,1-1-15,-1 9 16,-8 1-16,-1-1 16,1 9-16,-9-9 15,0 1-15,-9-10 16,1-8-16,-1-17 16,0 0-16,1-9 15,-1-9 1,0-17-16,9-26 15,9-17-15,17-18 16,9 9-16,34 0 16,18 18-16,-52 42 15</inkml:trace>
  <inkml:trace contextRef="#ctx0" brushRef="#br0" timeOffset="4716.16">8276 3298 0,'-9'0'0,"9"0"15,-9 17-15,1 9 16,-1 9-16,0 17 16,-8 0-16,-1 8 15,1-16 1,0-1-16,-1-17 16,10 0-16,-1-17 15,9-1-15,0-8 16,0 0-16,0-8 15,0-18-15,9-35 16,17 0-16,-9 27 16,0-1-16,10 18 15,-1 8 1,0 18-16,0 8 16,0 1-16,0 16 15,-18 1-15,1-9 16,0 0-16,0 0 15,-9-18-15,0 1 16,0 0-16,0-9 16,8-9-1,10-26-15,16-25 16,1-1-16,0 9 16,-9 18-16,0 16 15,0 1-15,-9 17 16,1 0-1,-1 17-15,0 1 16,-8 16-16,0-8 16,-1 0-16,1 0 15,0 0-15,-1-9 16,1-8-16,0 0 16,8-1-16,-8 1 15</inkml:trace>
  <inkml:trace contextRef="#ctx0" brushRef="#br0" timeOffset="4890.87">8936 3454 0,'0'0'0,"0"17"0,0 1 16,0 7-16,8 10 15,-8 0-15,0-1 16,0-8-1,9 0-15,-9-17 16,0-9-16,0 0 16</inkml:trace>
  <inkml:trace contextRef="#ctx0" brushRef="#br0" timeOffset="5018.57">8883 3055 0,'0'0'0,"0"0"0,0 0 15,0 0-15,0 0 16,44 26-16,-9-8 16</inkml:trace>
  <inkml:trace contextRef="#ctx0" brushRef="#br0" timeOffset="5282.97">9014 3333 0,'0'0'0,"0"0"0,0 0 0,0 0 16,17 0-1,18 0-15,26 0 16,8-9-16,-8 0 15,0 1-15,17-10 16,9 1-16,-27 8 16,-33 1-16</inkml:trace>
  <inkml:trace contextRef="#ctx0" brushRef="#br0" timeOffset="5466.37">9361 2891 0,'0'0'0,"-9"17"15,1 18-15,-10 26 16,1 16-16,0 27 16,-1 18-16,18-10 15,0-8-15,18-35 16,-1-8 0,0-18-16,-8-25 15,0-10-15</inkml:trace>
  <inkml:trace contextRef="#ctx0" brushRef="#br0" timeOffset="5648.19">9630 3497 0,'0'0'0,"-8"17"16,-1 9-16,0 9 15,9-9-15,0 0 16,0-9-16,0-8 15,0 0-15,9-9 16,8-9-16,-8 0 16</inkml:trace>
  <inkml:trace contextRef="#ctx0" brushRef="#br0" timeOffset="5766.66">9761 3142 0,'0'0'0,"0"0"16,-9-9-16,-9 9 15,10 0-15,8 0 16,0 0-16,0 18 15,0-1-15,17 0 16,-8-8 0</inkml:trace>
  <inkml:trace contextRef="#ctx0" brushRef="#br0" timeOffset="6149.41">10273 3359 0,'0'0'0,"0"0"0,0 0 16,0 0-16,0 0 15,-9 0 1,1 0-16,-19 0 16,1 17-16,-17 18 15,0-1-15,8 18 16,0-9-16,18 1 16,-1-10-16,18-8 15,0-8-15,0-10 16,9 1-1,8-9-15,1-9 16,17-8-16,-1-18 16,1-8-16,-9 0 15,0 8-15,-17 18 16,-1 17-16,-8 0 16,0 0-16,9 9 15,0-1-15,8 9 16,1 1-1,-1-1-15,18-8 16,17 8-16,-17-8 16</inkml:trace>
  <inkml:trace contextRef="#ctx0" brushRef="#br0" timeOffset="6649.05">10664 3324 0,'0'0'0,"0"0"0,0 17 16,0 9 0,-9 0-16,9 0 15,0 0-15,0 0 16,0-8-16,0-10 15,0 1-15,0-9 16,0 0-16,0-9 16,17-8-16,1-9 15,8-9 1,0 9-16,-9 9 16,1 8-16,-1 9 15,0 9-15,9 17 16,0 9-16,0-1 15,-8 9 1,17 1-16,-18-18 0</inkml:trace>
  <inkml:trace contextRef="#ctx0" brushRef="#br0" timeOffset="7285.4">11940 3255 0,'0'0'0,"0"0"16,0 0-1,0 0-15,0 17 0,-9 18 16,1 17 0,-1 8-16,0-8 15,1-9-15,-1 1 16,0-18-16,9 0 16,0-18-16,0 1 15,0-9 1,0-9-16,0-8 0,18-26 15,-1-26 1,18-1-16,0 10 16,-9 16-16,0 18 15,0 9-15,-9 17 16,0 0-16,1 17 16,8 9-16,0 18 15,-17-1-15,-1 0 16,-8 1-1,0-19-15,0-7 16,0-10-16,0 1 16,0-18-16,18-8 15,16-35-15,19-17 16,-10 8-16,-8 18 16,-9 17-16,0 17 15,-18 9-15,1 18 16,0 8-1,8 17-15,1 9 16,-1 0-16,9 8 16,0-8-16,-9-34 15</inkml:trace>
  <inkml:trace contextRef="#ctx0" brushRef="#br0" timeOffset="7636.23">12965 3307 0,'0'0'16,"0"0"-16,0 0 0,-9-9 16,0 0-16,-17 9 15,-8 0-15,-10 18 16,-17 25 0,18 18-16,8-18 15,18 0-15,0-8 16,17-9-16,0-18 15,17 1-15,0 0 16,18-18 0,0 0-16,8-17 0,1-8 15,-18 17-15,0-1 16,-18 18 0,1 0-16,8 18 15,1 7-15,-1 10 16,1 0-16,16-1 15,27-8-15,9 0 16,-44-17-16</inkml:trace>
  <inkml:trace contextRef="#ctx0" brushRef="#br0" timeOffset="7882.94">13251 3272 0,'-8'0'0,"-1"0"16,0 0-16,9 0 16,0 0-16,0 0 15,9 0 1,17 0-16,9 0 16,17-9-16,0 1 15,18-1-15,-1-17 16,-8 9-16,-18-1 15,-17 10 1</inkml:trace>
  <inkml:trace contextRef="#ctx0" brushRef="#br0" timeOffset="8054.23">13781 2874 0,'0'0'0,"-9"0"16,1 0-16,-27 0 16,-8 17-16,-9 9 15,8 26-15,9 0 16,1 17-1,8 18-15,8 8 16,18 0-16,0-17 16,0-26-16,9-9 15,17-17-15,9 0 16,-18-8-16</inkml:trace>
  <inkml:trace contextRef="#ctx0" brushRef="#br0" timeOffset="8366.54">13816 3255 0,'0'0'0,"0"0"0,0 0 15,0 8-15,9 10 16,8 8-16,18 17 16,-1 9-16,-8-9 15,-8 1-15,-10-10 16,1 1-16,0-9 15,-9 0 1,0-18-16,0 1 16,0 0-16,0-9 15,0 0-15,0-18 16,9-25-16,8-18 16,18 1-16,-1 8 15,10 0 1,8 17-16,-17 9 15,-18 26-15</inkml:trace>
  <inkml:trace contextRef="#ctx0" brushRef="#br0" timeOffset="8567.6">14450 3359 0,'0'0'0,"0"8"0,0 18 16,0 9-16,0 8 15,0 9-15,0-9 16,0 1-16,0-18 16,0-9-16,0 0 15,0-8-15,0 0 16,8-9-16,-8 0 16</inkml:trace>
  <inkml:trace contextRef="#ctx0" brushRef="#br0" timeOffset="8682">14606 3237 0,'-17'-17'0,"-1"0"16,1 8-16,17 9 16,0 0-16,0 0 15,0 0-15,9 9 16</inkml:trace>
  <inkml:trace contextRef="#ctx0" brushRef="#br0" timeOffset="8913.61">15422 3263 0,'-8'0'0,"8"0"0,-9 0 16,0 0 0,-17 18-16,-17 16 15,-18 27-15,0 8 16,-8 9-16,8-9 15,18-25-15,8-10 16,9-8-16,8-8 16,10-10-1</inkml:trace>
  <inkml:trace contextRef="#ctx0" brushRef="#br0" timeOffset="9082.86">14936 3315 0,'0'0'0,"0"0"0,0 9 16,9 8-16,8 18 16,0 8-1,18 1-15,0 7 16,17-7-16,26 8 16,-26-26-16</inkml:trace>
  <inkml:trace contextRef="#ctx0" brushRef="#br0" timeOffset="10480.93">15822 3731 0,'0'0'0,"-9"0"0,0 17 16,-17 1-16,0 25 15,0-8-15,26-27 16</inkml:trace>
  <inkml:trace contextRef="#ctx0" brushRef="#br0" timeOffset="10807.76">16308 3012 0,'0'0'0,"0"0"0,0 0 0,0 18 16,-9 7-1,1 19-15,-1 25 16,-17 35-16,-9 9 15,1-1-15,-1-25 16,9-1-16,8-16 16,1-27-16,17-17 15,0-17-15,0-9 16,0 0 0</inkml:trace>
  <inkml:trace contextRef="#ctx0" brushRef="#br0" timeOffset="11249.12">16291 3194 0,'0'-9'0,"0"9"0,0 0 16,0 0-16,0 0 15,0 0-15,0 9 16,8 8-16,10 9 15,-1 9-15,1 8 16,8 1-16,0-18 16,-9 0-16,-8-9 15,-1-8 1,1-1-16,8-16 16,1-10-16,17-16 15,8-27-15,9-34 16,0 8-16,-17 26 15,-9 18-15,0 17 16,-17 9 0,-1 17-16,1 0 15,8 26-15,-8 17 16,0 44-16,-9 34 16,-9 0-16,0-17 15,9-17-15,0-27 16,0-8-16,9 0 15,8-17-15</inkml:trace>
  <inkml:trace contextRef="#ctx0" brushRef="#br0" timeOffset="12664.98">17324 3315 0,'0'0'0,"-9"0"16,1 0-16,-1 0 15,0 0-15,1 0 16,8 0-16,0 0 16,0 0-16,0 0 15,17 0-15,9 0 16,9 0-16,17 0 15,0-8 1,0 8-16,0 0 16,0 0-16,-26 0 15</inkml:trace>
  <inkml:trace contextRef="#ctx0" brushRef="#br0" timeOffset="12998.61">17341 3592 0,'-8'-8'0,"-1"-1"0,9 9 0,0 0 15,0 0 1,0 0-16,0 0 15,0 0-15,0 0 16,0 0-16,9-9 16,8 9-16,9-8 15,26-1-15,-8 0 16,-1 1 0,1-1-16,-18 9 15,0 0-15,-9 0 16,0 0-16,18 9 15,-17-1-15</inkml:trace>
  <inkml:trace contextRef="#ctx0" brushRef="#br0" timeOffset="14348.16">18549 3376 0,'0'0'0,"0"0"0,0 0 0,0-9 15,0 1-15,0-1 16,-9 0-16,0 1 16,0-10-16,1 1 15,-1 8-15,-17 1 16,0 8-16,-17 0 16,-10 17-1,-7 9-15,-18 35 16,17 17-16,17-18 15,27 1-15,8-18 16,9-8-16,18-9 16,16 0-16,10-9 15,8-17-15,9-17 16,8-18 0,1-17-16,-10-17 15,-16 8-15,-18 18 16,-17 8-16,-1 18 15,-8 17-15,-8 0 16,-1 26-16,-17 35 16,8 8-16,1 9 15,17-9-15,9-8 16,8-18 0,9-8-16,18-9 15,-18-26-15,-9 0 16</inkml:trace>
  <inkml:trace contextRef="#ctx0" brushRef="#br0" timeOffset="14620.95">18826 3731 0,'0'0'0,"0"0"16,0 0-16,0 0 16,-8 0-16,-1 0 15,0 17-15,9 1 16,0-1-16,0 0 15,9 9-15,0-17 16,8 0-16,9-1 16,0-16-1,-17-1-15,0 0 16,-1 1-16,-16-10 16,-1-8-16,-17 0 15,-9 0-15,0 9 16,1 0-16,25 17 15,9 0 1</inkml:trace>
  <inkml:trace contextRef="#ctx0" brushRef="#br0" timeOffset="14851.71">18922 2796 0,'0'0'0,"0"0"15,0 0-15,-9 17 16,-8 9-16,-9 26 16,0 9-16,0 8 15,17-35 1</inkml:trace>
  <inkml:trace contextRef="#ctx0" brushRef="#br0" timeOffset="15248.27">19182 3289 0,'-8'0'0,"-1"0"16,0 0-16,9 0 16,0 0-16,0 0 15,0 0-15,9-8 16,17-1-16,9 0 16,8 1-1,9-10-15,9 1 16,-9 17-16,-8 0 15,-27 0-15</inkml:trace>
  <inkml:trace contextRef="#ctx0" brushRef="#br0" timeOffset="15498.81">19547 3289 0,'0'0'0,"-9"0"16,1 0-16,-1 0 15,0 0-15,1 0 16,8 0-16,-9 0 16,0 26-16,1 26 15,-10 9 1,1 8-16,0-8 16,-1-1-16,1-16 15,8-1-15,0 0 16,9-8-16,0 8 15,9-17-15</inkml:trace>
  <inkml:trace contextRef="#ctx0" brushRef="#br0" timeOffset="15690.05">19208 3956 0,'0'-8'0,"0"-1"0,0 9 0,0 0 16,0 0-1,0 0-15,0-9 0,0 9 16,0 0 0,0-8-16,27-1 15,7-8-15,27 8 16,17 0-16,-34 1 16</inkml:trace>
  <inkml:trace contextRef="#ctx0" brushRef="#br0" timeOffset="16384.33">19686 3679 0,'0'0'0,"0"-9"15,0 1-15,0-1 16,0 9-16,0-9 16,17 1-16,1-1 15,17 0-15,25 9 16,10 0-16,8-8 16,-9 8-1,-8 0-15,-17 0 16,-1 0-16,0 0 15,10 8-15,-19 1 16,-16 0-16</inkml:trace>
  <inkml:trace contextRef="#ctx0" brushRef="#br0" timeOffset="16597.55">20112 3298 0,'0'0'0,"0"0"0,0 0 16,0 0-16,-9 9 16,0 17-1,1 34-15,-1 10 16,0 16-16,-8 1 16,8-1-16,0-8 15,9-8-15,9-36 16</inkml:trace>
  <inkml:trace contextRef="#ctx0" brushRef="#br0" timeOffset="17719.47">21015 3644 0,'0'0'0,"0"-8"0,-9-18 16,0 8-16,1-8 15,-1 9-15,0 0 16,1-9-16,-10 9 16,1-1-1,-18 18-15,-26 9 16,9 8-16,0 18 15,0 17-15,9 0 16,8 8-16,18 10 16,17-10-16,8-16 15,10-18-15,16 0 16,10-18-16,8-25 16,17-9-1,-8-17-15,-9-1 16,-8 10-16,-18-1 15,-18 18-15,1-1 16,0 10-16,-9 8 16,0 0-16,0 8 15,0 18-15,0 18 16,0 8 0,17 0-16,0-9 15,-8 0-15,0-17 16</inkml:trace>
  <inkml:trace contextRef="#ctx0" brushRef="#br0" timeOffset="17909.5">21275 3844 0,'0'0'0,"0"8"15,-8 10-15,-1 16 16,0 1-16,0 8 15,1 0-15,8-17 16,8-8 0,1-10-16</inkml:trace>
  <inkml:trace contextRef="#ctx0" brushRef="#br0" timeOffset="18121.49">21371 2969 0,'0'0'0,"0"0"16,0 0-16,0 17 15,-9 1-15,-8 16 16,-9 1-16,8 8 15,10-17-15</inkml:trace>
  <inkml:trace contextRef="#ctx0" brushRef="#br0" timeOffset="18686.91">21553 3315 0,'0'0'0,"0"0"0,0 0 0,9 0 16,-1 0-1,1 0-15,0 9 16,0 0-16,-1 8 16,1 0-16,-18 1 15,1 16-15,-10 1 16,-8 0-16,0 8 16,0 0-16,0-8 15,9-1 1,-1-8-16,1 0 15,17 0-15,0 0 16,0-8-16,9-1 16,8 0-16,9 1 15,17-10-15,-8 1 16,-9-18-16,0 1 16,-8-1-16,-10 0 15,1 1 1,-9-1-16,-9-8 15,1-9-15,-10 8 16,1 1-16,-1 8 16,1 9-16,17 0 15,0 0-15,0 0 16,0 0 0</inkml:trace>
  <inkml:trace contextRef="#ctx0" brushRef="#br0" timeOffset="19104.49">21944 3835 0,'0'0'0,"0"0"0,0 0 16,0 0-16,0 17 16,0 1-16,0 16 15,0 1-15,-9 8 16,9-17-16</inkml:trace>
  <inkml:trace contextRef="#ctx0" brushRef="#br0" timeOffset="19633.81">22100 3636 0,'0'0'0,"0"0"0,0 0 16,18 0-16,8 0 16,17 0-16,9 0 15,0 0 1,0 0-16,-8 0 15,25 8-15,-8 1 16,-35 0-16</inkml:trace>
  <inkml:trace contextRef="#ctx0" brushRef="#br0" timeOffset="19831.38">22404 3445 0,'0'0'0,"0"0"0,-9 0 16,1 26-16,-1 17 16,-8 27-16,-1 8 15,1 8 1,8 1-16,9-18 16,9-17-16,0-26 15</inkml:trace>
  <inkml:trace contextRef="#ctx0" brushRef="#br0" timeOffset="20281.2">22873 3696 0,'0'-8'0,"0"-1"0,-9-8 16,1-9-16,-1 0 15,0 8 1,1 1-16,-1 8 0,-17 9 16,0 9-1,-9 8-15,0 18 16,9 0-16,0 17 16,9 0-16,8-9 15,9-8-15,0-9 16,0-18-16,18 1 15,-1-18 1,9 1-16,9-18 16,-1 0-16,-7 8 15,-10 1-15,-8 8 16,-1 9-16,1 0 16,-9 0-16,0 26 15,9 9-15,-1 8 16,10 1-16,-1-1 15,0-9-15,9-8 16,18 0-16,-18-8 16</inkml:trace>
  <inkml:trace contextRef="#ctx0" brushRef="#br0" timeOffset="20714.8">23168 3783 0,'-8'0'0,"-1"0"15,9 0-15,0 0 16,0 0-16,0 17 16,0 1-16,0-1 15,9 9-15,-1 0 16,-8 0-16,0 0 16,-8 0-16,-10 8 15,-8-8 1,0 9-16,0-9 15,9 0-15,-1 0 16,1-17-16,8-1 16,9 1-16,0 0 15,0-1-15,18 1 16,8 0-16,8-1 16,10 1-16,-27-9 15</inkml:trace>
  <inkml:trace contextRef="#ctx0" brushRef="#br0" timeOffset="20931.43">23325 3237 0,'0'0'0,"0"0"0,0 0 16,0 0-16,-9 9 16,0 8-16,-17 27 15,0 34-15,17-35 16</inkml:trace>
  <inkml:trace contextRef="#ctx0" brushRef="#br0" timeOffset="21717.28">23655 3402 0,'0'0'0,"0"0"0,0 0 16,0 0-16,17 17 15,0 1-15,18 8 16,-9 8-16,0 1 16,-8-9-16,-10 8 15,1 1 1,-18 8-16,-8 9 0,-9 0 15,0 9-15,-9 0 16,0-9 0,1-9-16,7 0 15,10-17-15,17 0 16,0-9-16,0 1 16,17-1-16,18-8 15,0-1-15,8 1 16,-8-18-1,9 1-15,-10-1 16,-8-8-16,-8-9 16,-10 0-16,-8-9 15,-8 0-15,-10 18 16,1 9-16,0 8 16,-1 0-16,10 0 15,8 8-15</inkml:trace>
  <inkml:trace contextRef="#ctx0" brushRef="#br0" timeOffset="22086.2">24097 4121 0,'-8'-9'0,"-1"0"0,9 1 16,0 8-16,0 0 16,0 0-16,0 0 15,0 0-15,9 0 16,-1 0-16,1 0 16,0 8-1,-1 1-15,-8 0 16,0 8-16,-8 0 15,-1-8-15,0 0 16,1-1-16,-1 1 16,0 0-16,9-1 15,0 1-15,0 0 16,18-1 0,8 1-16,52-9 15,-9 0-15</inkml:trace>
  <inkml:trace contextRef="#ctx0" brushRef="#br0" timeOffset="23463.84">18088 4450 0,'0'0'0,"0"0"0,0 0 16,0 0-16,0 0 15,0 0 1,0 0-16,18 0 0,8 0 16,17 0-1,18 9-15,8-9 16,-8 0-16,0-9 16,-9 9-16,-17 9 15</inkml:trace>
  <inkml:trace contextRef="#ctx0" brushRef="#br0" timeOffset="23647.74">18331 4225 0,'0'0'0,"0"0"0,0 0 0,0 0 0,0 0 16,0 0-16,-8 8 15,-1 18-15,0 18 16,1 16-16,-1 10 15,0 16 1,9 27-16,0-18 16,0-60-16</inkml:trace>
  <inkml:trace contextRef="#ctx0" brushRef="#br0" timeOffset="24164.21">18835 4658 0,'0'0'0,"0"-9"0,0 0 15,0 1-15,0-1 16,0 0-1,-9 1-15,1-10 16,-1 1-16,0 0 16,-17 8-16,-8 0 15,-10 9-15,9 18 16,1-1-16,-1 18 16,18-1-16,8 10 15,9-1 1,0-17-16,17 0 15,1-17-15,-1-1 16,9-16-16,9-1 16,0-17-16,-9 9 15,0-1-15,-9 1 16,-8 8-16,-1 9 16,-8 0-1,0 9-15,9 26 16,8 17-16,1 0 15,-1 8-15,9-16 16,0-10-16,9-8 16,8 0-1,-17-17-15</inkml:trace>
  <inkml:trace contextRef="#ctx0" brushRef="#br0" timeOffset="24780.19">19208 4718 0,'0'0'0,"0"0"0,0 0 16,-8 0-16,-1 0 15,9 0-15,0 0 16,0 0 0,0 0-16,0 0 0,9 0 15,8 0 1,1 0-16,-1 9 16,0 0-16,-8 8 15,0 0-15,-9 1 16,-9-1-16,0 9 15,1-9-15,-1 1 16,9-1-16,0 0 16,0 1-1,9-1-15,-1 0 16,1-8-16,8 8 16,-8-8-16,0-1 15,-1 1-15,-16 0 16,-1 8-16,-8 0 15,-9 1-15,0-10 16,-1 1 0,27-9-16</inkml:trace>
  <inkml:trace contextRef="#ctx0" brushRef="#br0" timeOffset="25202.88">19634 4329 0,'0'0'0,"0"0"16,-9 0-16,1 17 15,-18 9-15,8 9 16,10 8-16,8-17 16</inkml:trace>
  <inkml:trace contextRef="#ctx0" brushRef="#br0" timeOffset="25997.64">20077 4346 0,'0'0'0,"0"0"0,0 0 15,0 0 1,17 9-16,1 8 16,-1 0-16,0 1 15,9 8-15,-17 8 16,0 1-16,-18-1 15,-26 18-15,-8 18 16,-18 8-16,0-9 16,9-8-1,0-1-15,9-17 16,8 1-16,18-10 16,-1-8-16,18-8 15,9 8-15,17 0 16,9-18-16,25 1 15,10 0 1,-1-18-16,-8-8 16,-17-1-16,-18 1 15,0 0-15,-18-1 16,1 1-16,-18 0 16,1-9-16,-10 8 15,-8 1-15,0 0 16,9 17-16,8 0 15,9 8-15</inkml:trace>
  <inkml:trace contextRef="#ctx0" brushRef="#br0" timeOffset="26513.76">20494 5021 0,'0'0'0,"0"0"0,0 0 15,0 0-15,0 0 16,0 0-16,0 0 16,0 0-16,17 0 15,0 0-15,1 0 16,-1 0-16,-8 0 16,0 0-1,-1 9-15,-8 0 16,0-1-16,0 1 15,0 8-15,0 1 16,0-1-16,0 0 16,9-8-16,8 8 15,1 1-15,-1-1 16,-8-8-16,-1-1 16,1 10-1,-9-10-15,-9 10 16,-17-1-16,0 0 15,-8 1-15,7-1 16,27-8-16</inkml:trace>
  <inkml:trace contextRef="#ctx0" brushRef="#br0" timeOffset="43280.73">1450 5082 0,'0'0'0,"-8"0"16,-1 0-1,0 0-15,9 0 16,-17 0-16,8 0 16,-8 0-16,-9 0 15,-18 0-15,1 17 16,-1 1-16,1 16 15,17 18-15,-17 0 16,-1 9-16,27 0 16,8 8-16,-8 26 15,17-8 1,17-18-16,0-8 16,18-1-16,26-16 15,-18-1-15,27-17 16,-9-9-16,8-8 15,1-18-15,-1-17 16,-17 0 0,9-26-16,-18-8 15,1-10-15,-18-8 16,-9 9-16,-17-26 16,-9 8-16,1 18 15,-18 17-15,-18 9 16,1 8-16,-18 9 15,9 9-15,9-1 16,-1 18 0,18 0-16,26 0 15</inkml:trace>
  <inkml:trace contextRef="#ctx0" brushRef="#br0" timeOffset="43500.56">1398 5229 0,'0'0'0,"0"0"16,0 0-16,-9 9 0,1 17 16,8 17-16,-18 27 15,10 16-15,-18 9 16,26 1-1,0-27-15,0-34 16</inkml:trace>
  <inkml:trace contextRef="#ctx0" brushRef="#br0" timeOffset="44561.45">2562 5472 0,'0'0'0,"0"0"15,17 0-15,0 0 16,36 0-1,25 8-15,26 1 16,0-9-16,0 9 16,-8-18-16,-9 9 15,-27 0-15,1 0 16,-35 0-16</inkml:trace>
  <inkml:trace contextRef="#ctx0" brushRef="#br0" timeOffset="44877.64">3100 5082 0,'0'0'0,"0"0"0,0 0 15,0 9 1,0 8-16,0 9 15,-9 35-15,1 17 16,-1 26-16,-17 17 16,9 0-16,-1-8 15,1-18-15,17-8 16,0-10-16,0-25 16,17-8-1,1-18-15,-1-9 16,26-17-16,36-17 15,-45-1-15</inkml:trace>
  <inkml:trace contextRef="#ctx0" brushRef="#br0" timeOffset="45194.26">3465 5628 0,'0'0'0,"0"0"0,0 0 16,0 0-16,0 17 15,0 0-15,17 9 16,1 9-16,-1 0 16,0 8-16,-8 0 15,0 1 1,-1 16-16,-8-8 0,-8-17 16,-1-9-1,0 0-15,1-9 16,-1-8-16,0-9 15,1 0-15,-1-9 16,9 0-16,0-17 16,17-8-16,27-27 15,16-8-15,27-26 16,-35 43 0</inkml:trace>
  <inkml:trace contextRef="#ctx0" brushRef="#br0" timeOffset="45697.6">4403 5125 0,'0'0'0,"0"0"0,0 0 16,0 0 0,0-8-16,0-1 15,0 9-15,0 0 16,-9 0-16,0 0 16,1 0-16,-1 0 15,-17 26-15,-9 26 16,-17 26-16,17 26 15,1 26 1,16 0-16,10-18 16,25-8-16,0 0 15,9-17-15,9-27 16,8-8-16,44 0 16,-26-26-16</inkml:trace>
  <inkml:trace contextRef="#ctx0" brushRef="#br0" timeOffset="46096.55">4776 5420 0,'-9'0'0,"-8"0"0,8 0 16,9 0-16,0 0 15,0 0-15,0 0 16,18-9-16,16 1 16,19-1-16,7 0 15,-8 1-15,-8-1 16,-1 9 0,-17 0-16,0 9 15,0-1-15,-17 1 16</inkml:trace>
  <inkml:trace contextRef="#ctx0" brushRef="#br0" timeOffset="46360.35">5080 5489 0,'0'0'0,"-9"-9"15,1 1-15,8 8 16,-9 0-16,0 0 15,9 0-15,0 0 16,-8 0-16,-1 8 16,0 10-16,1 16 15,-1 18 1,0 0-16,0-8 16,1-1-16,8 0 15,-9-17-15,0 0 16,9-17-16</inkml:trace>
  <inkml:trace contextRef="#ctx0" brushRef="#br0" timeOffset="46582.26">4767 5965 0,'-8'0'0,"-1"0"16,9 0-16,0 0 15,0 0-15,0 0 16,17 0-16,18 0 16,9 0-16,8 0 15,17 0 1,1 0-16,-18 0 16,-26 0-16</inkml:trace>
  <inkml:trace contextRef="#ctx0" brushRef="#br0" timeOffset="46894.82">5688 5463 0,'0'0'0,"-9"0"0,9 0 16</inkml:trace>
  <inkml:trace contextRef="#ctx0" brushRef="#br0" timeOffset="47027.77">5523 5896 0,'0'0'0,"0"26"0,-9 35 0,1 17 16,-1-18-1,0-16-15,0-10 16,9-8-16,18-8 16,-9-10-16</inkml:trace>
  <inkml:trace contextRef="#ctx0" brushRef="#br0" timeOffset="47582.63">5662 5403 0,'0'0'0,"0"0"0,0 17 16,8 0-16,1 18 16,9 17-1,-1 8-15,0 1 16,1-9-16,-10-9 15,1-17-15,0 0 16,-1-8-16,1-10 16,0 1-16,-9 0 15,0-9-15,8-18 16,10-16 0,8-10-16,0-16 15,0 8-15,0 17 16,0 0-16,-9 18 15,-8 0-15,0 8 16,-1 0-16,1 1 16,0-1-16,0 9 15,-1 0 1,1 0-16,0 0 16,-1 0-16,1 0 15,-9 0-15,9 17 16,-1 35-16,1 26 15,0 18-15,-1-18 16,-8-9-16,9 9 16,-9-26-16,0-18 15,0-8 1,0-8-16,9-1 16,-9-17-16</inkml:trace>
  <inkml:trace contextRef="#ctx0" brushRef="#br0" timeOffset="47961.92">5679 5524 0,'0'0'0,"0"0"0,-9 0 16,1 0-16,-1 0 15,0 0 1,1 17-16,-10 18 16,-8 25-16,0 10 15,9 8 1,17-18-16,0 1 0,9 8 16,17-8-1,-9-44-15</inkml:trace>
  <inkml:trace contextRef="#ctx0" brushRef="#br0" timeOffset="48794.16">6426 5091 0,'0'0'0,"0"0"0,0 0 0,0 0 16,0 0-16,0 0 15,0 17 1,26 18-16,17 25 16,18 27-16,0 0 15,-9 8-15,0 17 16,-26-16-16,-17-1 15,-18 26-15,-17 18 16,-26-1-16,-17 18 16,-36 17-1,-129 157-15</inkml:trace>
  <inkml:trace contextRef="#ctx0" brushRef="#br0" timeOffset="59475.86">7086 5628 0,'0'0'16,"0"0"-16,0 0 0,0 0 0,0 0 16,0 0-1,17 0-15,1-9 16,16 9-16,1 0 16,17 0-16,0 0 15,0 9-15,-34-9 16</inkml:trace>
  <inkml:trace contextRef="#ctx0" brushRef="#br0" timeOffset="59681.44">7095 5948 0,'0'0'0,"0"0"0,0 0 15,0 0 1,0 0-16,8 0 16,10 0-16,8-9 15,35 1-15,8 8 16,-26 0-16</inkml:trace>
  <inkml:trace contextRef="#ctx0" brushRef="#br0" timeOffset="60242.65">7572 5541 0,'0'0'0,"0"0"16,0 0-16,0 0 16,0 0-16,18 0 15,8 0-15,26 0 16,26 9-16,17-1 16,1-8-1,17-8-15,-9-1 16,-34 9-16,-44 0 15</inkml:trace>
  <inkml:trace contextRef="#ctx0" brushRef="#br0" timeOffset="60561.05">8067 5221 0,'0'0'0,"0"0"0,0 0 0,0 0 15,0 0 1,0 17-16,-8 9 16,-10 35-16,-8 34 15,-17 26-15,8 18 16,0-1-16,9 1 15,9-18-15,17-26 16,0-17-16,17-17 16,1-18-1,-1-17-15,9-9 16,-17-8-16</inkml:trace>
  <inkml:trace contextRef="#ctx0" brushRef="#br0" timeOffset="60913.99">8180 5974 0,'0'0'0,"0"0"15,0 0-15,0 0 0,17 0 16,1 17-16,17 18 15,-9 8 1,0-8-16,0 8 16,-18-8-16,1 0 15,0-1-15,-9-8 16,-9 0-16,0-8 16,1-10-16,-1 1 15,0-9-15,9-9 16,0-8-1,0-26-15,18-9 16,16 0-16,10 0 16,17 17-16,-27 18 15</inkml:trace>
  <inkml:trace contextRef="#ctx0" brushRef="#br0" timeOffset="61911.8">9109 5056 0,'0'0'0,"-8"0"0,8 0 0,-9 0 16,0 0-16,1 0 15,-10 17-15,-8 18 16,-17 34-16,-1 35 16,10 44-16,7 16 15,19-8-15,16 0 16,10-9-16,17-34 15,-1-27 1,27 1-16,17-18 16,-43-43-16</inkml:trace>
  <inkml:trace contextRef="#ctx0" brushRef="#br0" timeOffset="63694.05">9778 5593 0,'0'0'0,"0"0"0,0 0 16,0 0-1,-9 0-15,1 0 16,-1-9-16,0 1 15,-8-1-15,-9 0 16,0 1-16,8-1 16,-8 0-16,-8 9 15,-10 0-15,1 9 16,8 8-16,-8 9 16,8 26-1,9 0-15,8 9 16,18 0-16,9-18 15,8 0-15,18-17 16,0 0-16,0-17 16,8-9-16,9-18 15,0-7-15,0-27 16,-8-9-16,-1 0 16,-17 9-1,-17 18-15,0 16 16,-1 18-16,-8 0 15,-8 9-15,-1 17 16,0 17-16,1 27 16,8-10-16,0 1 15,8-1-15,10-8 16,42 0 0,-16-17-16</inkml:trace>
  <inkml:trace contextRef="#ctx0" brushRef="#br0" timeOffset="64144.77">10238 5931 0,'0'0'0,"0"0"15,0 0-15,0 0 16,-9 0-16,1 0 16,-1 0-16,0 8 15,1 10-15,-1 16 16,9 10-16,0-1 15,9-8-15,8-9 16,0 0 0,1-18-16,-1 1 15,9 0-15,0-18 16,0-17-16,-17 0 16,0 0-16,-18-9 15,0 1-15,-8-1 16,-9 9-16,9 9 15,-1 8 1,18 9-16,0 0 16</inkml:trace>
  <inkml:trace contextRef="#ctx0" brushRef="#br0" timeOffset="64341.28">10386 5143 0,'0'0'0,"0"0"16,0 0-16,-9 17 15,0 9-15,-17 26 16,0 17-16,-8 18 16,16-1-16,18-34 15</inkml:trace>
  <inkml:trace contextRef="#ctx0" brushRef="#br0" timeOffset="64743.94">10655 5602 0,'0'0'0,"0"0"16,0 0-16,0 0 15,0 0-15,17 0 16,18-9 0,17 0-16,18 1 15,-1-1-15,9 9 16,-17 0-16,-9 0 15,-17 0-15</inkml:trace>
  <inkml:trace contextRef="#ctx0" brushRef="#br0" timeOffset="64994.85">11080 5628 0,'0'0'0,"-8"0"0,-1 0 15,0 0-15,1 0 16,-1 8-16,0 10 16,1 8-1,-1 8-15,0 18 16,-8 0-16,8 9 16,1 8-16,-1-8 15,18 8-15,8-8 16,-8-18-16,-1-26 15</inkml:trace>
  <inkml:trace contextRef="#ctx0" brushRef="#br0" timeOffset="65193.27">10681 6338 0,'0'-9'0,"0"9"16,0 0-1,0 0-15,0 0 0,0-8 16,17-1 0,18 0-16,9 1 15,25-10-15,0 1 16,10 17-16,-36 9 16</inkml:trace>
  <inkml:trace contextRef="#ctx0" brushRef="#br0" timeOffset="65659.64">11350 5983 0,'0'0'0,"0"0"16,0 0-16,0 0 16,8 0-16,18 0 15,18 0 1,25 0-16,-8 0 15,9 0-15,-1 0 16,0 0-16,-25 0 16,-27 0-16</inkml:trace>
  <inkml:trace contextRef="#ctx0" brushRef="#br0" timeOffset="65858.33">11619 5706 0,'0'0'0,"0"0"0,0 0 16,0 17-16,0 18 15,-9 25-15,1 36 16,8 25 0,0-17-16,0-9 15,0-8-15,8-18 16,1-35-16</inkml:trace>
  <inkml:trace contextRef="#ctx0" brushRef="#br0" timeOffset="66345.77">12522 5974 0,'0'0'0,"0"-9"0,0 1 15,0-1-15,0 0 16,-9 1-16,1-9 16,-1 8-1,-17-8-15,0 8 16,-18 9-16,1 0 16,0 17-16,-10 9 15,10 17 1,0 9-16,8 0 0,18-8 15,17-1 1,0 0-16,0-17 16,8-8-16,1-10 15,8 1-15,9-18 16,9-8-16,0-18 16,8-8-16,1-9 15,-18 0 1,0 17-16,-18 18 0,1 0 15,0 17 1,-9 0-16,8 17 16,10 9-16,-1 26 15,1 0-15,-1-9 16,9 1-16,-9-10 16,9-8-16,0 0 15,-17-17-15</inkml:trace>
  <inkml:trace contextRef="#ctx0" brushRef="#br0" timeOffset="66510.64">12887 6026 0,'0'0'0,"0"0"0,-9 17 16,0 9-16,-8 9 15,0 8-15,-1 1 16,1-1-16,17-8 15,9-18 1,-1-8-16</inkml:trace>
  <inkml:trace contextRef="#ctx0" brushRef="#br0" timeOffset="66705.57">12974 5394 0,'0'0'0,"0"0"16,0 0-16,0 0 15,-9 9-15,0 8 16,0 17-16,-8 18 16,17-17-16</inkml:trace>
  <inkml:trace contextRef="#ctx0" brushRef="#br0" timeOffset="67441.45">13373 5567 0,'0'0'0,"0"0"15,0 0-15,0 0 16,0 0-16,0 0 15,0 0-15,0 0 16,9 17-16,8 1 16,0 8-16,1 8 15,-10-8 1,1 9-16,-9 0 16,-9 17-16,-17 8 15,-17 18-15,0 0 16,-1 0-16,9-17 15,1-1-15,16-8 16,18-8 0,0-18-16,0 0 15,18-9-15,-1 0 16,0-8-16,18-1 16,0-16-16,8-1 15,-8-17-15,8 0 16,-16-17-16,-1 0 15,-18-9-15,-16 8 16,-1 10 0,0-1-16,-8 18 15,-1 8-15,1 9 16,17 0-16,0 0 16</inkml:trace>
  <inkml:trace contextRef="#ctx0" brushRef="#br0" timeOffset="67679.55">13911 6234 0,'0'0'0,"0"0"0,0 0 16,0 0-16,0 17 16,0 1-16,0 16 15,0 10-15,0-18 16</inkml:trace>
  <inkml:trace contextRef="#ctx0" brushRef="#br0" timeOffset="68624.41">14189 6009 0,'0'0'0,"-8"0"0,8 0 0,0 0 16,0 0-16,0 0 15,17 0-15,0 0 16,27 0-16,17 0 16,8 8-16,9 1 15,0-9-15,-8 0 16,-1-9-1,-17 9-15,-34 0 16</inkml:trace>
  <inkml:trace contextRef="#ctx0" brushRef="#br0" timeOffset="68874.75">14511 5784 0,'0'0'0,"0"0"16,0 0-16,-9 17 16,9 18-16,-9 43 15,1 34 1,-1-8-16,0 0 15,27 35-15,86 242 16</inkml:trace>
  <inkml:trace contextRef="#ctx0" brushRef="#br0" timeOffset="75525.27">15613 5974 0,'0'0'0,"0"0"16,0 0-16,0 0 15,-8-9-15,-1 1 16,0-1-16,1 0 16,-18 1-16,0-9 15,0-1-15,-9 10 16,-9-10-16,1 18 15,0 18 1,-10 8-16,1 8 16,0 27-16,17-1 15,18 1-15,0 0 16,17-9-16,8-9 16,10-17-16,-1-17 15,9-1-15,9-16 16,26-10-16,8-25 15,1-18 1,-10 1-16,-25 16 16,-9 10-16,-17 16 15,0 10-15,-9 8 16,0 0-16,-9 26 16,0 34-16,9 10 15,0-1-15,18-8 16,-1-18-1,9 0-15,35-17 16,17-17-16,-17-18 16,-35 9-16</inkml:trace>
  <inkml:trace contextRef="#ctx0" brushRef="#br0" timeOffset="75940.03">15987 6199 0,'0'0'0,"-9"0"16,9 0-16,0 0 16,0 0-1,0 0-15,0 0 16,17 9-16,1 0 15,-1 8-15,-8-8 16,0-1-16,-1 10 16,1-10-16,-9 10 15,-9-1-15,1 0 16,-10 9 0,-8 0-16,0 0 15,9 0-15,-1 0 16,10-9-16,-1-8 15,0 0-15,9-1 16,0 1-16,9 0 16,8 8-16,1-8 15,16-1 1,53 10-16,-17-10 16</inkml:trace>
  <inkml:trace contextRef="#ctx0" brushRef="#br0" timeOffset="76706.39">16265 5489 0,'0'0'0,"0"0"16,0 0-16,0 9 15,-9 8-15,-8 9 16,-9 26-16,0 17 16,8-25-16</inkml:trace>
  <inkml:trace contextRef="#ctx0" brushRef="#br0" timeOffset="77423.42">16760 5636 0,'0'0'0,"0"0"0,0 9 15,0 8 1,8 1-16,10-1 16,-1 0-16,0 1 15,-8 8-15,0 0 16,-1 8-16,-16 1 15,-10 0-15,-16 16 16,-18 10-16,0-9 16,-9 9-1,-9-1-15,9-8 16,9 0 0,18-8-16,16-18 0,1 0 15,17-1-15,0 1 16,9 0-16,8 9 15,9-9 1,26-17-16,26-1 16,0-16-16,9-18 15,-17 0-15,-18 0 16,-9 0-16,-17 0 16,-17 0-16,0 0 15,-18-9-15,-17 1 16,-9 16-16,-8 1 15,8 8-15,9 9 16,9 0 0,17 9-16,8 8 15,10-8-15</inkml:trace>
  <inkml:trace contextRef="#ctx0" brushRef="#br0" timeOffset="77839.89">17124 6303 0,'0'0'0,"0"0"15,0 0-15,0 0 16,0 0-16,0 0 15,0 0 1,0 9-16,9 0 16,0 8-16,-1 0 15,1 1-15,0-1 16,-1 0-16,-8 0 16,-8 1-16,-1 16 15,-8-8-15,-1 0 16,1-8-1,8-10-15,1 10 16,-1-10-16,9 1 16,0 0-16,0-1 15,0 1-15,0-9 16,17 9-16,9-9 16,18 0-16,8 0 15,-17 0 1</inkml:trace>
  <inkml:trace contextRef="#ctx0" brushRef="#br0" timeOffset="78172.98">17619 6407 0,'0'0'0,"0"0"16,0 0-16,0 0 15,9 0-15,8 0 16,18 0-16,17-9 15,9 1-15,0-1 16,0 1 0,8-1-16,-8 0 0,-18 9 15,-17 0 1</inkml:trace>
  <inkml:trace contextRef="#ctx0" brushRef="#br0" timeOffset="78390.12">17984 6061 0,'0'0'0,"0"0"15,0 17-15,0 9 16,-9 17-16,1 18 16,-18 17-16,0 26 15,8-9-15,1-8 16,17-18-16,0-17 15,0-26-15,9-9 16</inkml:trace>
  <inkml:trace contextRef="#ctx0" brushRef="#br0" timeOffset="78922.84">19017 6225 0,'-8'-8'0,"-1"-1"0,-8-8 15,-1-1-15,1 10 16,-9-1-16,0 0 15,-18 9 1,-8 9-16,-8 17 16,-10 9-16,18 17 15,0 0-15,0 8 16,17 1-16,18-9 16,17-9-16,0-8 15,8-9-15,10-9 16,16-8-1,1-1-15,17-25 16,0-9-16,9-17 16,0-1-16,-18 1 15,-17 8-15,0 18 16,-8 0-16,-9 8 16,-9 9-16,0 0 15,0 17 1,8 18-16,10 17 0,-1 9 15,0-9 1,18-9-16,8 0 16,1-17-16,8 0 15,-17-8-15</inkml:trace>
  <inkml:trace contextRef="#ctx0" brushRef="#br0" timeOffset="79440.53">19460 6442 0,'0'0'0,"0"0"0,-8-9 16,8 9-16,0 0 16,0 0-16,0 0 15,0 0-15,0 0 16,0 0 0,0 0-16,0 0 15,8 0-15,1 0 16,0 0-16,-9 9 15,0-1-15,0 10 16,0-1-16,-9 0 16,9 9-16,-9 0 15,9 0 1,0-8-16,0-1 16,0 0-16,9 1 15,0-1-15,-1-8 16,1-1-16,-9 10 15,0-1 1,-9 0-16,1 1 0,-1-10 16,0 1-1,1 0-15,-1-1 16,9 1-16,0-9 16</inkml:trace>
  <inkml:trace contextRef="#ctx0" brushRef="#br0" timeOffset="79973.41">19686 5758 0,'0'0'0,"0"0"0,-9 0 16,1 17-16,-18 18 16,0 17-16,0 34 15,17-25 1</inkml:trace>
  <inkml:trace contextRef="#ctx0" brushRef="#br0" timeOffset="80669.53">20164 5948 0,'0'0'0,"0"0"0,0 0 0,0 0 15,0 0-15,0 0 16,0 0 0,0 0-16,8 0 15,1 9-15,0-1 16,-1 1-16,1 8 15,0 1-15,-18-1 16,0 18-16,-8 8 16,-18 9-16,-17 0 15,0 9 1,-9-1-16,9 1 16,0-1-16,17-16 15,18-1-15,0-8 16,8-9-16,9 0 15,0-9-15,17 0 16,1-8 0,16 0-16,10-1 15,-1-16-15,-8-1 16,-9 0-16,0-8 16,0-9-16,-8 0 15,-10-9-15,-8 1 16,-8-1-16,-1 18 15,-17-1-15,0 1 16,8 17 0,10 0-16,8 0 15,0 0-15,8 0 16</inkml:trace>
  <inkml:trace contextRef="#ctx0" brushRef="#br0" timeOffset="81256.1">20554 6390 0,'0'0'0,"0"0"0,-8-9 16,-1 1-16,9 8 15,0 0-15,0 0 16,0 0-16,0 0 15,0 0 1,0 0-16,9 0 16,8 0-16,-8 0 15,0 8-15,-1 1 16,1-1-16,-9 1 16,0 0-16,0-1 15,-9 1 1,9 8-16,0-8 15,0 8-15,0 1 16,0-1-16,9 0 16,8 9-16,1 0 15,-1-8-15,-8-10 16,-1 1-16,-8 0 16,-8 8-1,-18 0-15,-26 1 16,-18 8-16,1-18 15,-1 10-15,18-10 16,35-8-16</inkml:trace>
  <inkml:trace contextRef="#ctx0" brushRef="#br0" timeOffset="81641.49">20954 5905 0,'0'0'0,"0"0"16,0 0-16,0 0 15,17 17 1,18 26-16,8 18 16,1 17-16,-9 9 15,-9 25-15,-9 27 16,-34-1-16,-18 1 15,-43 17-15,8 0 16,44-87 0</inkml:trace>
  <inkml:trace contextRef="#ctx0" brushRef="#br0" timeOffset="126241.55">21840 6009 0,'-9'0'0,"-8"0"0,8 0 16,0 0-16,1 0 16,8 0-16,0 0 15,0 0-15,0 0 16,0 0-16,17 8 16,0 1-16,18 8 15,17 1-15,-8-10 16,16 18-1,-16-8-15</inkml:trace>
  <inkml:trace contextRef="#ctx0" brushRef="#br0" timeOffset="126501.42">21727 6459 0,'0'0'0,"0"0"15,0 0-15,0 0 16,8 0-16,10 0 16,8 0-16,9 0 15,8 0 1,9 9-16,18-1 15,-1 10-15,-26-10 16</inkml:trace>
  <inkml:trace contextRef="#ctx0" brushRef="#br0" timeOffset="127732.79">22665 5983 0,'0'0'0,"-9"0"16,0 0-16,1 0 15,-1 0-15,0 0 16,9 0-16,0 0 16,0 0-16,0 0 15,9 0-15,8 0 16,18 8-16,0 1 16,-1 8-16,27 18 15,-9 0-15,-26-9 16,0 0-1,-8 0-15,-10 0 16,1 0 0,-18 8-16,-8 10 0,-18 8 15,-8-1-15,-9 10 16,8-18-16,-8 1 16,9-18-16,8 0 15,18-18 1,-1 1-16,1 0 15,17-1-15,0 1 16,9 0-16,17 8 16,17 0-16,1-8 15,-1 0-15,1-1 16,-1 1 0,-8 0-16,-9-1 0,-9 1 15,0-9 1,18 17-16,-9-8 15</inkml:trace>
  <inkml:trace contextRef="#ctx0" brushRef="#br0" timeOffset="128784.13">23672 6416 0,'0'0'0,"-9"-9"0,9 0 15,-8 1-15,-1-1 16,0 1-16,1-1 16,-1-8-16,0-1 15,0 1-15,-17 0 16,-8-1-1,-10 18-15,1 0 16,8 9-16,-8 8 16,8 9-16,0 9 15,9 8-15,9 0 16,17 1 0,0-10-16,0-8 0,8 0 15,10-17 1,8 0-16,0-18 15,0 0-15,0-8 16,0-9-16,0 0 16,-8 0-16,-10 9 15,1-1-15,0 10 16,-9 8-16,0 0 16,0 8-16,0 27 15,8 17 1,-8 0-16,0 9 15,9-18-15,8 0 16,1-8-16,8-9 16,0-17-16,-18-1 15</inkml:trace>
  <inkml:trace contextRef="#ctx0" brushRef="#br0" timeOffset="129423.2">24054 6814 0,'-9'-8'0,"-8"-1"0,17 9 0,-9-9 0,1 1 15,-10-1-15,10 9 16,-1 0-16,0 0 15,0 0-15,1 17 16,8 1-16,0-1 16,0 0-1,8 1-15,1-1 16,9 0-16,-1-8 16,0-1-16,1 1 15,-1-9-15,0-9 16,-8 1-16,0-18 15,-1 0 1,-16 0-16,-1 9 16,-8-1-16,-9 10 15,8 8-15,10 8 16</inkml:trace>
  <inkml:trace contextRef="#ctx0" brushRef="#br0" timeOffset="129685.43">24306 5801 0,'0'0'0,"0"0"0,0 0 16,0 0-16,-9 17 15,0 18-15,-17 34 16,9-26-16</inkml:trace>
  <inkml:trace contextRef="#ctx0" brushRef="#br0" timeOffset="130199.43">24532 6563 0,'0'0'0,"0"0"15,0 0-15,8 0 16,10 0-16,25 0 15,18-9-15,8 9 16,1-8-16,-1-1 16,-8 0-16,-18 1 15,1 8-15,-9-9 16,-1 9 0,-16 0-16</inkml:trace>
  <inkml:trace contextRef="#ctx0" brushRef="#br0" timeOffset="130404.12">24836 6312 0,'0'0'0,"0"0"0,0 0 15,0 9-15,0 8 16,0 35-16,-9 26 15,0 17-15,-8 0 16,-1-8-16,-8 34 16,-26 243-1</inkml:trace>
  <inkml:trace contextRef="#ctx0" brushRef="#br0" timeOffset="132199.63">25973 6468 0,'0'0'0,"0"0"0,-9-9 15,1 0-15,8 1 16,-9-1-16,0 0 16,-8 1-16,0 8 15,-9 0-15,8 0 16,1 8-1,0 10-15,-1 16 16,1 27-16,8-9 16,9 9-16,17-18 15,10 0-15,7-17 16,1 0-16,8-17 16,9-9-16,9-17 15,0-18 1,-9-8-16,-8-9 15,-18-9-15,-18 9 16,-16 0-16,-10 0 16,-25 17-16,-1 18 15,-16 17-15,16 9 16,27 8-16,8-8 16</inkml:trace>
  <inkml:trace contextRef="#ctx0" brushRef="#br0" timeOffset="132616.01">26729 6580 0,'0'0'0,"0"0"16,0 0-16,0 0 16,0 0-16,17 9 15,9 0 1,35-1-16,17 1 16,-17 0-16,0-1 15,-18-8-15,0 0 16,-17 9-16,-8 0 15</inkml:trace>
  <inkml:trace contextRef="#ctx0" brushRef="#br0" timeOffset="132800.63">27006 6407 0,'0'0'0,"0"0"0,0 0 16,-8 17-16,-1 18 15,0 17-15,9 17 16,-8 1 0,-1-1-16,9 0 15,0 18-15,0-27 16</inkml:trace>
  <inkml:trace contextRef="#ctx0" brushRef="#br0" timeOffset="133216.37">27771 6554 0,'0'0'0,"0"0"15,0 0-15,0 0 16,-9 0-1,0 0-15,1 0 16,-1 0-16,-8 0 16,-9 18-16,-1 16 15,10 1-15,0 8 16,17 1-16,0-1 16,8 0-1,10 1-15,-1-19 0,18 1 16,8-17-1,1 0-15,8-18 16,0-17-16,0-17 16,-9-26-16,-17-9 15,-17 8-15,-18 10 16,-17 16-16,-8 10 16,-18 16-16,-18 27 15,35 0 1</inkml:trace>
  <inkml:trace contextRef="#ctx0" brushRef="#br0" timeOffset="133682.68">28370 6728 0,'0'0'0,"0"0"16,0 0-16,0 0 15,0 0-15,17 0 16,18 0-16,17 0 15,18 8-15,-1-8 16,-8 0 0,-9 0-16,0 0 0,0 0 15,0 9 1,-26-9-16</inkml:trace>
  <inkml:trace contextRef="#ctx0" brushRef="#br0" timeOffset="133866.9">28769 6433 0,'0'0'0,"0"0"15,-8 9-15,-1 17 16,0 26-16,-8 17 16,0 9-16,-1 9 15,1-1-15,17-8 16,0 0-1,0-35-15</inkml:trace>
  <inkml:trace contextRef="#ctx0" brushRef="#br0" timeOffset="134265.45">29638 6468 0,'0'0'0,"0"0"16,-9 0-16,0 0 16,1 0-16,-18 17 15,0 18-15,-1 17 16,1 8-1,9 1-15,17 0 16,0-1-16,9-16 16,8-1-16,0-17 15,27-9-15,8-8 16,17-18-16,1-17 16,-1-26-16,-8-26 15,-9-8-15,-34-10 16,-18 18-1,-35 26-15,-17 18 16,-35 25-16,44 9 16</inkml:trace>
  <inkml:trace contextRef="#ctx0" brushRef="#br0" timeOffset="138334.9">13017 7750 0,'0'0'0,"0"-9"0,0 0 0,0 1 16,0-1-16,0 0 16,0 1-16,-9-1 15,1-8-15,-1 8 16,0 0-1,1 1-15,-10-1 16,-8 0-16,0 9 16,0 0-16,0 0 15,-9 9-15,9 8 16,-9 1-16,1 8 16,8 8-16,8 10 15,1 8 1,17-1-16,0-7 15,0-1-15,17-8 16,1-9-16,16-18 16,1-8-16,17-17 15,26-18-15,1-17 16,-36 9-16,0-9 16,-8 0-16,-9 18 15,-17 16 1,0 1-16,-1 8 15,-8 9-15,0 9 16,-8 34-16,-10 35 16,1 17-16,-1 1 15,18-27-15,18-8 16,-1-18-16,9-8 16,0-18-1</inkml:trace>
  <inkml:trace contextRef="#ctx0" brushRef="#br0" timeOffset="138813.97">13408 8200 0,'0'0'0,"0"0"15,0 0-15,0 0 16,0 0-16,0 0 15,0 0-15,0 0 16,0 9-16,0-1 16,8 1-16,10 0 15,-1-1 1,9 1-16,0-9 16,0-9-16,0 1 15,0-18-15,0 0 16,-17 0-16,0 0 15,-9-9-15,-18 9 16,-8 9-16,-17 8 16,0 18-1,8 8-15,9 0 16,17-8-16,9 0 16</inkml:trace>
  <inkml:trace contextRef="#ctx0" brushRef="#br0" timeOffset="139201.7">14137 7117 0,'0'0'0,"0"0"0,0 0 15,-9 0-15,1 18 16,-27 25-16,-34 78 16,-122 226-1</inkml:trace>
  <inkml:trace contextRef="#ctx0" brushRef="#br0" timeOffset="139849.49">14285 7853 0,'0'0'0,"0"0"16,0 0-16,0 0 15,0 0-15,0 0 16,8 0-16,19 0 16,7-8-16,18 8 15,9 0 1,0-9-16,0 1 16,-18 8-16,1 0 15,-1 0-15,-26 0 16</inkml:trace>
  <inkml:trace contextRef="#ctx0" brushRef="#br0" timeOffset="140084.6">14311 8105 0,'0'0'0,"0"0"15,0 0-15,0 0 16,0 0 0,0 0-16,17 0 15,1 0-15,16 0 16,18 0-16,18 0 16,-9 8-16,-35 1 15</inkml:trace>
  <inkml:trace contextRef="#ctx0" brushRef="#br0" timeOffset="141648.32">15362 7403 0,'0'0'0,"0"0"16,17 0-16,9 0 16,17 0-16,36 0 15,25-9 1,0 1-16,-9-1 15,1 0-15,0 1 16,-10-9-16,-51 17 16</inkml:trace>
  <inkml:trace contextRef="#ctx0" brushRef="#br0" timeOffset="141917.85">16065 6996 0,'0'0'0,"0"0"0,0 0 15,-9 9-15,1 17 16,-18 17 0,-9 26-16,-9 27 15,-8 16-15,9-8 16,8 0-16,0-17 15,18-18-15,17-8 16,0-18-16,35 9 16,8-18-16,-25-25 15</inkml:trace>
  <inkml:trace contextRef="#ctx0" brushRef="#br0" timeOffset="142264.94">16152 7420 0,'0'0'0,"0"0"0,0 0 16,17 9-16,1 8 16,8 9-16,0 9 15,0 0-15,0-1 16,0 10-16,-18-1 15,1 0 1,-9 1-16,-9-10 16,1-8-16,-18 0 15,8 0-15,1-17 16,0-1-16,8 1 16,9-9-16,0-9 15,9-8-15,25-26 16,45-26-16,16-27 15,27 1-15,-53 52 16</inkml:trace>
  <inkml:trace contextRef="#ctx0" brushRef="#br0" timeOffset="143064.96">17315 7013 0,'-8'0'0,"-1"0"0,0 0 15,1 0-15,-1 0 16,-8 18 0,-9 16-16,0 27 15,-18 17-15,1 26 16,8 8-16,18-8 15,-1-8 1,1-1-16,17-17 0,9-18 16,8-16-16,18-1 15,25-8 1,-34-27-16</inkml:trace>
  <inkml:trace contextRef="#ctx0" brushRef="#br0" timeOffset="143334.62">17446 7325 0,'0'0'0,"0"0"0,0 0 16,0 0-16,0 0 15,8 0-15,10 0 16,8 0-16,9-8 16,17-1-1,0 0-15,-9 9 16,9 0-16,-17 0 16,-18 0-16,-8 0 15</inkml:trace>
  <inkml:trace contextRef="#ctx0" brushRef="#br0" timeOffset="143550.85">17810 7334 0,'-8'0'0,"-1"0"16,0 0-16,1 0 16,-1 0-16,0 0 15,1 17-15,-1 18 16,-8 8-16,-9 9 15,8-9 1,1 9-16,8-17 16,9-9-16,-17 0 15,8-9-15</inkml:trace>
  <inkml:trace contextRef="#ctx0" brushRef="#br0" timeOffset="143698.81">17446 7793 0,'0'0'0,"0"0"0,0 0 0,0 0 15,0 0 1,0 0-16,0 0 16,17 0-16,9-9 15,35 1-15,8-1 16,1 9-16,-27 0 16,-17 0-16</inkml:trace>
  <inkml:trace contextRef="#ctx0" brushRef="#br0" timeOffset="144480.99">18219 7317 0,'-9'0'0,"0"0"15,0 0-15,9 0 16,0 0-16,0 0 16,0 0-16,-8 0 15,-1 26-15,0 17 16,-17 17-16,0 18 16,9-17-1,0-18-15,-1-8 16,10-9-16,-1-9 15,0-8-15,9 0 16,0-1-16,0-8 16,0-8-16,9-27 15,8-34-15,-8-1 16,8 10 0,1 16-16,-10 10 15,1 16-15,0 1 16,-1 0-16,1 8 15,0 1-15,-1 8 16,1 0-16,0 0 16,-1 0-16,10 8 15,-1 1 1,1 8-16,-1 0 16,0 9-16,1 0 15,-10 0-15,1-8 16,0-10-16,-1 1 15,-8 0-15,0-9 16,0-9-16,18-17 16,-1 0-1,9-9-15,0 1 16,-8-1-16,-10 18 16,1 8-16,-9 1 15,0 8-15,9 0 16,-9 0-16,0 0 15,8 0 1,10 17-16,-1 26 0,-8 26 16,-1 9-1,-8 9-15,9 0 16,0-9-16,-9-9 16,0-35-16,0-8 15,9-8-15,17-18 16,-9-9-16</inkml:trace>
  <inkml:trace contextRef="#ctx0" brushRef="#br0" timeOffset="144730.84">18826 7074 0,'0'0'0,"0"0"0,0 9 16,18 8-16,-1 18 15,0 17-15,1 17 16,8 9-16,-17 0 16,-9 0-16,-18 0 15,-8-9-15,9-34 16</inkml:trace>
  <inkml:trace contextRef="#ctx0" brushRef="#br0" timeOffset="145564.01">15388 8053 0,'0'0'0,"0"0"15,0 0-15,0 0 16,0 0-16,0 0 15,0 0-15,17 0 16,18 0-16,17 0 16,26 0-1,44 8-15,43 1 16,34 0-16,44-9 16,35-9-16,44-8 15,16-9-15,-34 8 16,0 1-16,-9 8 15,-34-8-15,-18 0 16,-26-1-16,-26 10 16,-17-10-1,-44 1-15,-34 17 16,-36-9-16,-34 9 16</inkml:trace>
  <inkml:trace contextRef="#ctx0" brushRef="#br0" timeOffset="146666.95">17376 8252 0,'0'0'0,"0"0"0,0 0 16,0 0-16,0 0 16,0 0-16,0 0 15,0 0 1,9 0-16,8 0 16,27 17-16,8 1 15,-9 8-15,1-1 16,-1 1-16,-17 0 15,0 0-15,-17-8 16,0-1 0,-18 0-16,-17 9 15,-9 9-15,-8 0 16,-9-9-16,8 0 16,9-9-16,9-8 15,9-1-15,0 1 16,17 0-16,0-9 15,0 8 1,34 10-16,36-1 16,25 0-16,62-17 15,233-26-15</inkml:trace>
  <inkml:trace contextRef="#ctx0" brushRef="#br1" timeOffset="149683">11584 6615 0,'0'0'0,"0"0"16,0 0-16,0 0 16,0 17-16,9 9 15,0 35-15,-1 43 16,1 26-16,-9 0 15,0 17 1,-9 0-16,1-26 16,-1-17-16,0 9 15,9-9-15,0-9 16,0 0-16,-9 9 16,9-17-16,0-9 15,0-18-15,0-8 16,0-8-16,9-18 15,0 0 1,0 0-16,-1-9 16,1 0-16,0-8 15,8 0-15,0 8 16,18 0-16,8 1 16,10-1-16,-1 0 15,17 1-15,1-1 16,16-8-16,1-1 15,9 1 1,8 0-16,-8-9 16,8 0-16,9 8 15,-9-8-15,9 9 16,0 0-16,-1-1 16,1 1-16,18-9 15,-18 0-15,-1 0 16,10 0-16,0 0 15,-10 0 1,-7 0-16,16 0 16,1 17-16,-9-8 15,8 8-15,10-8 16,-10-1-16,-8 10 16,-9-10-16,18 1 15,-1 0-15,-8-1 16,-9 1-1,18 0-15,8-1 16,-8 1-16,-9 8 16,0-8-16,17 0 15,0 8-15,-8-8 16,8-1-16,0 1 16,9 0-16,-9-1 15,9 1 1,9-9-16,-9 9 15,9-9-15,-1 0 16,-8 0-16,9 0 16,8 0-16,-17 0 15,26 0 1,-9 0-16,-8 0 16,17-9-16,9 0 0,-18-8 15,9 8 1,-9 1-16,-8-1 15,-18 0-15,-8 9 16,-18 0-16,-9 0 16,-34 0-16,-9-8 15,-8 16 1,-18 1-16</inkml:trace>
  <inkml:trace contextRef="#ctx0" brushRef="#br1" timeOffset="151180.62">11871 6883 0,'0'0'0,"0"0"15,0 0-15,0 0 16,17 0-16,18 0 16,17-8-16,9-1 15,26 1-15,17-1 16,9 0-1,-9 9-15,9 0 16,0 0-16,-1 0 16,1 0-16,26 9 15,-8-9-15,-1 0 16,0 0-16,9-9 16,-9 9-16,9-8 15,9 8 1,-1-9-16,1 0 15,8 9-15,-17 0 16,-8-8-16,16-1 16,1 0-16,-1 9 15,1 0-15,0-8 16,-9 8-16,0 0 16,8 0-1,-8 0-15,9-9 16,-1 9-16,1-9 15,0 1-15,-9-1 16,0 9-16,-1 0 16,1 0-16,0 0 15,0 0-15,0 0 16,-8 0 0,-1 0-16,-9 0 15,1 0-15,-9 0 16,0 0-16,0 9 15,-1-9-15,-16 8 16,0-8-16,-1 0 16,1 0-16,-1 9 15,1 0 1,-10-1-16,1 1 16,9 0-16,-18-1 15,0 1-15,0 0 16,-8-1-16,-1 1 15,1 0-15,-10-1 16,-16 1 0,-1-1-16,1 1 15,-18 8-15,0-8 16,-9 8-16,1 1 16,-1 16-16,0 1 15,-8 0-15,0 8 16,-1 0-16,-8 9 15,0 9-15,0 8 16,-8 9-16,-1 9 16,0 8-1,-8 18-15,0 8 16,-1-9-16,9-16 16,1 8-16,-1-9 15,0-8-15,1-10 16,8-7-16,-9 8 15,9 8-15,0 1 16,0-9-16,0-18 16,0-8-1,0-8-15,0-10 16,9-25-16</inkml:trace>
  <inkml:trace contextRef="#ctx0" brushRef="#br0" timeOffset="-209911.19">1580 9031 0,'-17'-8'0,"8"-1"0,9 9 15,0 0-15,0 0 16,0 0-16,0 0 16,9 0-16,8 9 15,18 8-15,0 0 16,-9 1-16,0-1 15,0 0-15,-17 1 16,-1-1-16,-16 18 16,-10-1-1,-8 18-15,-43-9 16,8 9-16,9-8 16,9-18-16,-1 0 15,18-9-15,9-8 16,-1-1-16,18 1 15,0-9-15,18 0 16,-1 9 0,35-1-16,18-8 15,-10 0-15,-16-8 16,-1-1-16,-8 0 16,26 1-16,-18 8 15</inkml:trace>
  <inkml:trace contextRef="#ctx0" brushRef="#br0" timeOffset="-209393.18">1650 8676 0,'0'0'0,"0"0"16,0 0-16,-17 0 15,8 0-15,0 0 16,-8 0-16,-1 18 16,-25 8-16,0 17 15,-18 9 1,17 8-16,-8 10 15,9 25-15,-1 18 16,10-1-16,16-8 16,18 17-16,18-17 15,8-17 1,9-9-16,17-9 0,17-26 16,27-8-1,-10-18-15,27-25 16,0-18-16,0-26 15,-26-18-15,-18-7 16,-16-10 0,-19-26-16,-25 1 15,-26 8-15,-18 17 16,-9 18-16,-25 8 16,-18 18-16,-8 8 15,-18 18-15,-9 26 16,70 8-16</inkml:trace>
  <inkml:trace contextRef="#ctx0" brushRef="#br0" timeOffset="-208408.06">2735 9014 0,'0'0'0,"0"0"0,0 0 16,0 0-16,0 0 15,0 0-15,9 0 16,17 9-16,35-1 16,8-8-16,27 0 15,8-8 1,9-1-16,-17 0 0,-1-8 16,-17 8-1,0 18-15,-34 0 16</inkml:trace>
  <inkml:trace contextRef="#ctx0" brushRef="#br0" timeOffset="-207928.26">3161 8633 0,'0'0'0,"0"0"0,-9 17 16,1 18-16,-10 26 16,-8 16-16,0 27 15,-9 26-15,1 0 16,-1 0-16,17-17 15,1-9-15,17-18 16,0-8-16,17-17 16,1-18-1,8-8-15,9-18 16,43 0-16,-17-8 16</inkml:trace>
  <inkml:trace contextRef="#ctx0" brushRef="#br0" timeOffset="-207507.17">3465 9464 0,'0'-8'0,"0"-1"0,0 0 0,0 9 16,0 0 0,0 0-16,0 0 15,17 0-15,1 0 16,-1 18-16,18-1 16,-9 18-16,0-1 15,-9 18-15,-8-8 16,-9-1-1,-9-8-15,0-9 16,1-1-16,-1-7 16,0-10-16,1 1 15,-1 0-15,0-18 16,9-8-16,9-18 16,8-8-16,18-18 15,17-17 1,18 0-16,-18 9 15,-26 43-15</inkml:trace>
  <inkml:trace contextRef="#ctx0" brushRef="#br0" timeOffset="-206744.07">4646 8633 0,'0'0'0,"-9"-9"0,0 1 16,9-1-16,-8 9 15,-1 0-15,0 0 16,-8 9-16,-9 17 16,-17 34-1,-18 44-15,-9 52 16,1 26-16,25-26 16,27-9-16,0-8 15,17-27-15,17-17 16,18-17-16,8-17 15,44-9-15,-26-35 16</inkml:trace>
  <inkml:trace contextRef="#ctx0" brushRef="#br0" timeOffset="-205016.1">5158 9109 0</inkml:trace>
  <inkml:trace contextRef="#ctx0" brushRef="#br0" timeOffset="-203877.73">5210 9092 0,'0'0'0,"0"0"16,0 0-16,0 0 15,0 0 1,0 0-16,0 0 16,9 0-16,8 0 15,1 0-15,-1 9 16,0-1-16,9 1 16,1 8-16,-1 1 15,0-1-15,-18 9 16,1-9-1,-9 9-15,-9 9 16,-17-1-16,-8 10 16,-19-1-16,1 0 15,-8 1-15,-1-10 16,9-8-16,0 0 16,17 0-16,0-8 15,18-1-15,-1 0 16,1-8-1,8 8-15,1 1 16,8-1-16,0 0 16,8 1-16,10 7 15,-1-7-15,18 8 16,-1 0-16,19 0 16,-1-18-1,8 1-15,-7-18 16,7 1-16,1-10 15,-17-8-15,-18 0 16,0 0-16,-9 1 16,-8 7-16,-1 1 15,-16-9-15,-10 0 16,-8 0 0,-8 0-16,-1 0 15,0 9-15,-8-1 16,8 18-16,18 0 15,17 0-15</inkml:trace>
  <inkml:trace contextRef="#ctx0" brushRef="#br0" timeOffset="-203361.46">5731 9707 0,'0'0'0,"0"0"0,0 0 16,0 17-16,0 9 15,0 17-15,0 18 16,-8 17-16,-1 17 15,9-17 1,0-52-16</inkml:trace>
  <inkml:trace contextRef="#ctx0" brushRef="#br0" timeOffset="-202742.97">6374 9187 0,'0'0'0,"0"0"0,0 0 15,0 0-15,0 0 16,0 0-16,0 26 16,-9 18-16,1 16 15,-19 18-15,1 43 16,9-8 0,0-26-16,-1-27 15,10 1-15,-10-27 16,10-8-16,8-8 15,0-10-15,0-8 16</inkml:trace>
  <inkml:trace contextRef="#ctx0" brushRef="#br0" timeOffset="-202129">6348 9118 0,'0'0'0,"0"0"0,0 0 16,0 0-16,0 0 16,0 0-16,0 0 15,0 0 1,0 0-16,9 17 16,-1 27-16,1-1 15,0 0-15,-1 0 16,1 1-16,8-18 15,-8 0-15,0 0 16,-1-18-16,1 1 16,0 0-16,-9-1 15,0-8 1,0 0-16,8-8 16,10-10-16,8-16 15,0-1-15,0 0 16,0 1-16,-9 8 15,-8 9-15,0-1 16,-1 10-16,1-1 16,0 0-1,-9 9-15,0 0 16,0 0-16,0 0 16,0 0-16,8 18 15,10 16-15,-1 9 16,1 9-16,-1 18 15,0-1-15,1 9 16,-1-9 0,-8-8-16,-1-18 15,-8-17-15,0 0 16,0-17-16,0-1 16,0 1-16,0 0 15,0-9-15,0 0 16,9 0-16,0 8 15</inkml:trace>
  <inkml:trace contextRef="#ctx0" brushRef="#br0" timeOffset="-201628.69">6912 8832 0,'0'0'0,"0"0"15,0 0-15,0 0 16,9 9-16,8 8 16,18 18-16,8 25 15,18 27-15,9 26 16,-9-1 0,-18-17-16,-17 18 15,-17 17-15,-35 9 16,-61 34-16,-17 26 15,-70 113-15</inkml:trace>
  <inkml:trace contextRef="#ctx0" brushRef="#br0" timeOffset="-199129.89">7624 9499 0,'0'-9'0,"0"1"0,0-1 0,0 0 16,0 9-16,0-8 16,0-1-16,18 0 15,-1 1-15,9-1 16,9 0-16,17-8 16,0 8-16,-9-8 31,10 8-31,16 1 0,-26-1 15</inkml:trace>
  <inkml:trace contextRef="#ctx0" brushRef="#br0" timeOffset="-198895.03">7737 9594 0,'0'0'0,"0"0"0,0 0 16,0 0-16,0 0 15,0 0-15,0 0 16,18 0-16,-1 0 16,18 0-1,-1 0-15,10-8 16,-18 8-16</inkml:trace>
  <inkml:trace contextRef="#ctx0" brushRef="#br0" timeOffset="-198146.28">8354 9542 0,'0'0'0,"0"0"0,0 0 15,0 0 1,0 0-16,17 0 16,9 0-16,26 0 15,9-8-15,9-1 16,8 0 0,0 1-16,-9-10 0,9 10 15,1 8-15,-45 0 16</inkml:trace>
  <inkml:trace contextRef="#ctx0" brushRef="#br0" timeOffset="-197872.63">8788 9179 0,'0'0'0,"0"0"16,0 0-16,0 0 15,0 0-15,-9 26 16,1 8-16,-18 18 16,-1 17-16,-7 35 15,-10 9-15,10-9 16,16-9 0,1-17-16,0-9 15,17-8-15,8-18 16,10-17-16,25-17 15,0-18-15,-25 1 16</inkml:trace>
  <inkml:trace contextRef="#ctx0" brushRef="#br0" timeOffset="-197413.35">9213 9690 0,'-8'0'0,"8"0"16,0 0-16,0 0 15,0 8-15,0 10 16,0-1-16,8 17 16,1 1-16,0 8 15,0 1-15,-1-1 16,-16 0 0,-1-8-16,0-9 15,9-9-15,-9-8 16,9 0-16,0-9 15,0 0-15,0-9 16,9-26-16,17-17 16,9-26-16,17 9 15,-9 8 1,1 27-16,8-1 16,0 9-16,-35 18 15</inkml:trace>
  <inkml:trace contextRef="#ctx0" brushRef="#br0" timeOffset="-194596.12">10282 9092 0,'0'0'0,"0"-9"0,8 1 15,-8-1-15,0 0 16,0 9-16,0 0 15,0 0-15,0 0 16,-8 0-16,-1 0 16,-17 18-1,-18 34-15,-16 43 16,-1 26-16,0 26 16,18 9-16,8 17 15,18 9-15,17-52 16,26-26-16,17-26 15,9-9-15,9-25 16,60-27-16,192-8 16</inkml:trace>
  <inkml:trace contextRef="#ctx0" brushRef="#br0" timeOffset="-193846.82">11107 9646 0,'0'0'0,"0"0"0,-9 0 16,0 0-1,0 0-15,1-8 16,-1-1-16,-8 0 16,-9 9-16,-9 0 15,-17 0-15,8 9 16,-16 8 0,8 18-16,-9 0 0,9 8 15,0 0-15,8 9 16,9-9-1,9 18-15,9 0 16,17-1-16,0-25 16,9-9-16,8 0 15,0-17-15,18-18 16,26-17-16,17-17 16,-8-1-1,-1-8-15,-8 0 16,-18 9-16,-8 0 15,-9 8-15,-17 9 16,-1 9-16,-8 8 16,0 9-16,0 0 15,-8 0-15,-1 17 16,-17 18 0,9 8-16,-1 9 15,18 9-15,0 8 16,0-8-16,18-18 15,-1-17-15,9 0 16,9-17-16,-18 0 16</inkml:trace>
  <inkml:trace contextRef="#ctx0" brushRef="#br0" timeOffset="-193443.83">11523 9975 0,'0'0'0,"-8"0"16,-1 0-16,-8 0 15,-1 0-15,1 0 16,0 0-16,8 0 15,0 9-15,0 8 16,1 9-16,-1 9 16,9 8-16,0-8 15,0-9 1,17-9-16,1 1 16,-1-10-16,9 1 15,-8 0-15,-1-18 16,9-17-16,0 0 15,0-9-15,-17-8 16,0-9-16,-18 0 16,-9 17-16,-8 1 15,18 25 1,8 9-16</inkml:trace>
  <inkml:trace contextRef="#ctx0" brushRef="#br0" timeOffset="-193076.44">11871 9092 0,'-9'0'0,"0"0"16,1 0-16,-1 0 15,0 0 1,1 0-16,-10 35 16,-17 25-16,-8 10 15,8-1-15,27-43 16</inkml:trace>
  <inkml:trace contextRef="#ctx0" brushRef="#br0" timeOffset="-187720.14">12531 9586 0,'0'0'0,"0"0"15,0 0-15,17 0 16,0 0-16,1 0 15,-1 0-15,1 8 16,-1 1-16,9 0 16,-9 8-16,1 0 15,-10 9-15,1 0 16,-9 0 0,-9 9-16,-8-1 15,-18 18-15,-8 0 16,-18 9-16,9-9 15,0-9-15,0 1 16,0-1-16,17 0 16,0-17-16,18 0 15,-1 0 1,10-9-16,8 1 16,0-1-16,17 0 15,18 1-15,8-10 16,18 1-16,0-9 15,0-9-15,-1 1 16,-16-18-16,-1 0 16,-8 0-1,-9-9-15,-9 9 16,-8 9-16,-9 0 16,-9-1-16,-8 1 15,-9 0-15,-9-1 16,1 18-16,-1 0 15,17 0-15,1 0 16,17 0-16,0 0 16,0 0-1</inkml:trace>
  <inkml:trace contextRef="#ctx0" brushRef="#br0" timeOffset="-187514.23">13078 10097 0,'0'0'0,"0"0"0,0 8 16,0 18-16,0 18 16,-9 8-16,0-1 15,1 10-15,-1-18 16,9-34-1</inkml:trace>
  <inkml:trace contextRef="#ctx0" brushRef="#br0" timeOffset="-187197.68">13408 9724 0,'0'0'0,"0"0"16,0 0 0,0 0-16,17 0 0,9 9 15,9 0 1,0-9-16,17 0 15,9-9-15,-1 0 16,10 1-16,-18-10 16,-9 1-16,1 8 15,8-8-15,-35 17 16</inkml:trace>
  <inkml:trace contextRef="#ctx0" brushRef="#br0" timeOffset="-186912.26">13851 9793 0,'0'0'0,"0"0"0,0 0 15,0 0-15,0 0 16,0 0 0,0 0-16,0 0 15,0 9-15,0 8 16,-9 1-16,0 16 15,1 1-15,-1 17 16,-9 0-16,10 9 16,-10-18-16,10 0 15,-1 1-15,0-18 16,9-9 0,0 0-16,0-8 15,9-1-15</inkml:trace>
  <inkml:trace contextRef="#ctx0" brushRef="#br0" timeOffset="-186647.34">13512 10408 0,'0'0'0,"0"0"0,0 0 0,0 0 15,0 0-15,0 0 16,9 0-16,8-8 16,18-1-16,17 0 15,17 1 1,1-1-16,-9 0 16,-18 1-16,0-1 15,9 9-15,1 0 16,-27 0-16</inkml:trace>
  <inkml:trace contextRef="#ctx0" brushRef="#br0" timeOffset="-186231.37">14320 9984 0,'0'0'0,"0"0"16,0 0-16,0 0 15,8 0-15,10 0 16,8 0-16,26 0 16,17 0-16,1 0 15,-10-9 1,-7 9-16,7 0 15,1 0-15,-17 0 16,-27 0-16</inkml:trace>
  <inkml:trace contextRef="#ctx0" brushRef="#br0" timeOffset="-186028.82">14641 9664 0,'0'0'0,"0"0"16,0 8-16,-9 18 16,0 35-16,1 25 15,-10 18-15,-8 9 16,9-9-16,8-18 16,18-34-16,8-17 15,-8-18 1</inkml:trace>
  <inkml:trace contextRef="#ctx0" brushRef="#br0" timeOffset="-185430.73">15631 9984 0,'0'0'0,"0"0"0,0-9 16,0 1 0,0-1-16,0 0 15,-9 1-15,0-1 16,1 0-16,-1 1 15,0 8-15,-17 0 16,-8 17-16,-10 0 16,-8 18-16,0 17 15,9 9 1,8-1-16,9-8 16,8-9-16,18-8 15,0-9-15,0-9 16,9-8-16,8 0 15,9-18-15,18-8 16,8-18-16,-9-8 16,-8 8-1,-9 9-15,0 9 16,-17 0-16,0 8 16,-1 9-16,-8 0 15,0 0-15,0 17 16,0 9-16,9 18 15,0 7-15,8 10 16,0 8 0,1-8-16,-1-18 15,1-17-15,25-17 16,9-18-16,-26 9 16</inkml:trace>
  <inkml:trace contextRef="#ctx0" brushRef="#br0" timeOffset="-185245.44">15969 10322 0,'0'0'0,"0"0"16,0 0-16,0 17 16,0 9-16,-8 17 15,-1 9-15,0 0 16,9 9-16,9-26 15</inkml:trace>
  <inkml:trace contextRef="#ctx0" brushRef="#br0" timeOffset="-185002.97">16213 9412 0,'0'0'0,"0"0"0,0 0 15,-9 18 1,-26 25-16,-8 35 15,25-17-15</inkml:trace>
  <inkml:trace contextRef="#ctx0" brushRef="#br0" timeOffset="-184293.06">16543 9915 0,'0'-9'0,"0"0"0,0 1 0,0 8 16,8 0-1,10 0-15,-1 0 16,0 8-16,1 1 15,-1 0-15,-8-1 16,-1 1-16,1 8 16,-9 1-16,-9 16 15,-17 18 1,-17 0-16,0 0 16,-10 9-16,1-9 15,18-9-15,-1 0 16,18-17-16,-1 9 15,9-9-15,9 0 16,0 0-16,18 0 16,-1-9-16,18-8 15,17 0 1,18-18-16,-10 0 16,1-8-16,-17 0 15,-18-1-15,0-8 16,-18 9-16,1 0 15,-18-9-15,-8 0 16,-9 8 0,-9 1-16,-8 8 15,-1 9-15,10 9 16,8 0-16,26-1 16,0 1-16,0-9 15</inkml:trace>
  <inkml:trace contextRef="#ctx0" brushRef="#br0" timeOffset="-184113.56">17090 10417 0,'0'0'0,"0"0"0,0 0 15,0 9 1,-9 8-16,0 18 15,1 8-15,-1 9 16,0-17-16</inkml:trace>
  <inkml:trace contextRef="#ctx0" brushRef="#br0" timeOffset="-183462.81">17689 9802 0,'0'0'0,"0"0"16,0 0-16,9 9 15,-1 8-15,1 0 16,8 1-16,-8 8 16,0-9-1,-9 0-15,-9 9 16,0 9-16,-8 0 15,-18 17-15,-17-9 16,9 0-16,-1 1 16,9-1-16,1-9 15,8 1-15,8 0 16,1-9 0,17 0-16,0 0 15,17-9-15,9 9 16,26-9-16,9-8 15,9-9-15,-9-9 16,-1 1-16,-16-1 16,-18-8-16,0 8 15,-18-8 1,1-1-16,-18-8 16,1 0-16,-18-8 15,0-1-15,-18 18 16,-8-1-16,0 1 15,17 17-15,18 0 16,0 0-16,8 17 16,-8 1-16,17-10 15</inkml:trace>
  <inkml:trace contextRef="#ctx0" brushRef="#br0" timeOffset="-183259.24">18123 10348 0,'0'0'0,"0"0"16,0 0-16,0 0 16,0 0-16,0 17 15,0 9-15,0 17 16,-9 18-16,9-26 15</inkml:trace>
  <inkml:trace contextRef="#ctx0" brushRef="#br0" timeOffset="-182582.01">18557 10296 0,'0'0'0,"0"0"0,0 0 15,0 0 1,18 0-16,25 0 15,26 8-15,18-8 16,9-8-16,-1-1 16,-17 0-16,-43 18 15</inkml:trace>
  <inkml:trace contextRef="#ctx0" brushRef="#br0" timeOffset="-182361.28">19052 9993 0,'0'0'0,"0"0"15,0 0-15,0 17 16,0 35 0,-9 26-16,1 9 15,8 16-15,-9-7 16,9-10-16,9-16 15,17-18-15,-9-26 16,-8-18-16</inkml:trace>
  <inkml:trace contextRef="#ctx0" brushRef="#br0" timeOffset="-181898.43">19834 10140 0,'0'0'0,"0"0"16,0 0-16,0-9 16,0 1-1,0-1-15,-9 0 16,0 1-16,-8 8 16,-18 0-16,-8 17 15,-18 9-15,0 26 16,9 0-1,17 0-15,1-9 0,16 0 16,18 9 0,0-17-16,9-9 15,8-17-15,1-1 16,25-16-16,9-18 16,9-9-16,0 0 15,-18 1-15,-17 16 16,-8 10-16,-10-1 15,1 9 1,-9 0-16,0 9 16,0 8-16,0 18 15,9 8-15,-1 18 16,10-18-16,-1-8 16,9-1-1,9-8-15,-18-17 16</inkml:trace>
  <inkml:trace contextRef="#ctx0" brushRef="#br0" timeOffset="-181549.18">20198 10443 0,'0'0'0,"0"0"0,0 0 15,0 0-15,9 0 16,8 9-1,10 8-15,-1 0 16,-9 1-16,0-1 16,-8 0-16,0 1 15,-18-1-15,-8 9 16,-9 9-16,0-9 16,-9 0-16,0 0 15,18-1 1,-1-16-16,10 0 15,8-1-15,0 1 16,0 0-16,17-1 16,9-8-16,35-8 15,8-1-15,-17 9 16,-8 9-16,-27-9 16</inkml:trace>
  <inkml:trace contextRef="#ctx0" brushRef="#br0" timeOffset="-181360.34">20737 9767 0,'0'0'0,"0"0"0,0 0 15,0 0-15,0 0 16,-9 18-16,-8 25 15,-18 18-15,0 34 16,18-34-16</inkml:trace>
  <inkml:trace contextRef="#ctx0" brushRef="#br0" timeOffset="-180596.92">21145 10088 0,'0'0'0,"0"0"0,0 0 0,9 0 0,8 0 16,0 0-16,18 17 15,0 1-15,-9 8 16,0 0-16,-9 0 15,-8 0 1,-18 8-16,-17 18 16,-8 0-16,-27 9 15,9-1-15,0 1 16,-1-18-16,19 1 16,16-18-16,1 0 15,8 0-15,9-9 16,18 0-1,8-8-15,8-1 16,27 1-16,9-18 16,-10-8-16,-7-9 15,-10 0-15,-17-8 16,-9-1-16,-8 9 16,-18 9-16,1-1 15,-18 1 1,0 8-16,-18 9 15,9 0-15,9 0 16,-8 18-16,25-10 16</inkml:trace>
  <inkml:trace contextRef="#ctx0" brushRef="#br0" timeOffset="-180419.01">21657 10634 0,'0'0'0,"0"0"16,0 0-16,0 8 16,0 10-16,0 8 15,0 8-15,0 1 16,0-9-16,0-9 16,9-8-1</inkml:trace>
  <inkml:trace contextRef="#ctx0" brushRef="#br0" timeOffset="-179900.19">22031 10097 0,'0'0'0,"0"0"15,0 0-15,8 0 16,10 0-16,-1 17 16,9 0-16,0 1 15,0-1 1,-8 0-16,-10 1 16,1-1-16,-18 17 15,1 1-15,-1 0 16,-17 17-1,-9 0-15,0 8 0,1 1 16,8-18-16,8 1 16,1-18-16,8 0 15,9-9 1,0 0-16,18-8 16,-1-1-16,18 1 15,8-9-15,1-9 16,-1 1-16,-8-18 15,-9 0-15,0 0 16,-18 0 0,1 0-16,-18 9 15,-8-1-15,-9 1 16,0 8-16,0 9 16,-9 0-16,18 0 15,-1 9-15,18-9 16</inkml:trace>
  <inkml:trace contextRef="#ctx0" brushRef="#br0" timeOffset="-179515.3">22517 10547 0,'0'0'0,"0"0"0,0 0 15,0 0 1,0 0-16,9 9 16,-1-1-16,10 10 15,-10-10-15,10 10 16,-10-1-16,1 0 16,0 1-16,-9-1 15,-9 0-15,9-8 16,-9 8-1,1-8-15,-1-1 16,0 1-16,9 0 16,0-1-16,0 1 15,0 0-15,0-1 16,18 1-16,-1 0 16,9-1-16,9 1 15,17 0 1,-9-1-16,-25 1 15</inkml:trace>
  <inkml:trace contextRef="#ctx0" brushRef="#br0" timeOffset="-179132.89">23064 10512 0,'0'0'0,"0"0"0,0 0 15,0 0-15,17 0 16,18 0 0,26 9-16,8-9 15,10 0-15,7 0 16,-7-9-16,-53 9 15</inkml:trace>
  <inkml:trace contextRef="#ctx0" brushRef="#br0" timeOffset="-178962.38">23377 10313 0,'0'0'0,"0"0"0,0 0 15,0 26-15,-9 26 16,0 43-16,1 18 16,-1 0-16,9-53 15</inkml:trace>
  <inkml:trace contextRef="#ctx0" brushRef="#br0" timeOffset="-178448.67">24375 10356 0,'0'0'0,"0"0"16,0 0-16,0 0 15,0-8-15,0-1 16,-8 0 0,-10 1-16,-8-10 15,-9 18-15,-17 18 16,-8 16-16,7 10 16,10 16-1,-9 10-15,17-10 16,18-8-16,17-8 15,0-18-15,17-9 16,18-9-16,8-8 16,18-17-16,17-17 15,-17-10-15,-17 1 16,-10 8-16,-8 18 16,-8 0-16,-10-1 15,1 18-15,-9 0 16,0 18-1,-9 16-15,9 18 16,0 18-16,0-10 16,18-25-16,8-9 15,-9-9-15</inkml:trace>
  <inkml:trace contextRef="#ctx0" brushRef="#br0" timeOffset="-178039.27">24723 10538 0,'0'0'0,"0"0"15,0 0-15,0 0 16,0 0-16,0 0 16,0 0-1,8 0-15,10 0 16,-1 9-16,0 0 15,1 8-15,-9-8 16,-1 8-16,1 0 16,0 1-16,-9-1 15,-9 0-15,0 1 16,1-1-16,8 9 16,0 0-1,0-9-15,8 9 16,1 0-16,8 0 15,-8-9-15,0 1 16,-1-10-16,1 1 16,-9 0-16,-9-1 15,-8 10 1,-9-10-16,0 1 16,8 0-16,1-1 15,8-8-15</inkml:trace>
  <inkml:trace contextRef="#ctx0" brushRef="#br0" timeOffset="-177814.63">25261 10019 0,'0'0'0,"0"0"0,0 0 16,0 0-16,-9 26 16,1 17-16,-18 18 15,0 8 1,0 0-16,17-43 16</inkml:trace>
  <inkml:trace contextRef="#ctx0" brushRef="#br0" timeOffset="-177166.44">25808 10166 0,'0'0'0,"0"0"0,0 0 15,18 9 1,-1 8-16,9 0 16,9 9-16,-1 9 15,1-1-15,-9-8 16,0 0-16,-17 0 16,-18 9-16,-17 17 15,-9 17 1,-25 9-16,-10-17 15,9-9-15,9-9 16,0 0-16,17-17 16,1 0-16,16 0 15,10-8-15,8 8 16,17-9-16,18 0 16,26-8-16,8 0 15,1-9-15,8-9 16,-18-8-1,-7-1-15,-10-8 16,-17 9-16,-17 0 16,-1-1-16,-8 1 15,-8-9-15,-18 9 16,-18-1-16,1 10 16,17 8-16,17 8 15</inkml:trace>
  <inkml:trace contextRef="#ctx0" brushRef="#br0" timeOffset="-176877.31">26407 10824 0,'0'0'0,"0"0"15,0 0-15,0 0 16,0 9 0,0 8-16,-8 9 15,-1 9-15,9 8 16,0 9-16,0 0 15,0-35-15</inkml:trace>
  <inkml:trace contextRef="#ctx0" brushRef="#br0" timeOffset="-176381.72">27076 10079 0,'0'0'0,"0"0"0,0 0 0,0 0 0,9 9 16,8 8-16,0 1 16,1 8-16,-10 8 15,1-8-15,0 9 16,-18-1-16,-8 10 15,-27 16 1,-16 10-16,-1-1 0,-9-8 16,18-1-1,9-16-15,8-10 16,18 1-16,-1-9 16,18-9-16,0 9 15,18 0-15,16 0 16,19-9-16,7-8 15,1 0 1,-18-18-16,1 0 16,-18 1-16,-9-1 15,-8-8-15,0-1 16,-18-8-16,-8 0 16,-9-8-16,0 16 15,-9 1 1,17 17-16,1 9 15,8-1-15</inkml:trace>
  <inkml:trace contextRef="#ctx0" brushRef="#br0" timeOffset="-175997.21">27371 10677 0,'0'0'0,"0"0"0,0 0 16,0 0-16,18 0 16,-1 9-16,0-1 15,1 1-15,-1 0 16,-8-1-16,-1 1 16,-8-1-16,0 1 15,-8 8 1,-1 1-16,0-1 15,1 0-15,8 1 16,0-1-16,8 18 16,10-1-16,8 1 15,0-9-15,0 0 16,-17 0-16,-1-17 16,-8 8-16,-8-8 15,-10-1 1,-17 1-16,1 8 15,-1-8-15,26-9 16</inkml:trace>
  <inkml:trace contextRef="#ctx0" brushRef="#br0" timeOffset="-175633.52">27979 9767 0,'0'0'0,"0"0"0,26 18 0,18 25 15,16 35 1,1 26-16,9 35 16,-44 25-16,-26-8 15,-35 0-15,-61 43 16,-34-8-16,69-122 15</inkml:trace>
  <inkml:trace contextRef="#ctx0" brushRef="#br0" timeOffset="-134902.87">7598 11300 0,'0'0'0,"0"0"15,0 0-15,0 0 0,0 0 16,26 0 0,26 0-16,27 0 15,7 0-15,10 9 16,-1-9-16,-8 9 16,-9-1-16,-17 10 15,-17-10-15,-27-8 16</inkml:trace>
  <inkml:trace contextRef="#ctx0" brushRef="#br0" timeOffset="-134668.02">7737 11725 0,'0'0'0,"0"0"0,0 0 16,18 0-16,-1 0 15,18 0-15,-1 0 16,10 8-16,8 10 16,9-10-16,-27 1 15</inkml:trace>
  <inkml:trace contextRef="#ctx0" brushRef="#br0" timeOffset="-133603.72">10229 11292 0,'0'0'0,"0"0"0,0 0 15,0 0-15,-8 0 16,-1-9-16,0 9 16,-17 0-16,-17 0 15,0 0-15,-1 17 16,-17 1-16,9 8 15,0 8-15,0 10 16,17 8 0,1 0-16,7 0 15,10 8-15,17 9 16,9 1-16,8-1 16,18-8-16,8-18 15,18-8-15,9-9 16,8-18-16,9-16 15,8-27 1,-17 0-16,-17-8 16,-18-9-16,1-17 15,-18-26-15,-9-1 16,-25 10-16,-1 25 16,-8 9-16,-9 9 15,-27 8-15,-25 9 16,-26 17-1,-9 35-15,26 9 16,44 0-16,26-27 16</inkml:trace>
  <inkml:trace contextRef="#ctx0" brushRef="#br0" timeOffset="-133073.96">11306 11820 0,'0'0'0,"0"0"0,0 0 0,0 0 16,18 0 0,8 0-16,34 0 15,19 0-15,25 0 16,9 9-16,-18-9 15,-8 0-15,-17 0 16,-18 0-16,-9 0 16,0 0-16,1 0 15,-27 0 1</inkml:trace>
  <inkml:trace contextRef="#ctx0" brushRef="#br0" timeOffset="-132845.16">11749 11309 0,'0'0'0,"0"0"16,0 0-16,0 0 15,-9 26-15,1 43 16,-18 44-16,0 26 15,-9 16-15,0-7 16,18-1-16,17-78 16</inkml:trace>
  <inkml:trace contextRef="#ctx0" brushRef="#br0" timeOffset="-104196.14">13208 11344 0,'-9'0'0,"1"0"0,-1 0 15,0 0-15,1 0 16,8 0 0,0 0-16,0 0 0,8 0 15,18 0 1,9 17-16,17 0 16,9 9-16,8 9 15,-16 8 1,-27-17-16,-18 0 0,-16 9 15,-27 17 1,-17 9-16,0-18 0,0 0 16,-1-17-1,10 0-15,17-17 16,9-1-16,-1 1 16,18-9-16,0 0 15,26 9-15,35-1 16,35-8-16,25-8 15,-17 8 1,-17 0-16,-26 0 16,0 0-16,-9 0 15,26-9-15,-26 9 16</inkml:trace>
  <inkml:trace contextRef="#ctx0" brushRef="#br0" timeOffset="-103626.99">15032 11396 0,'0'0'0,"-9"0"0,0 0 16,1 0-16,-1-9 16,-9 0-16,-8 1 15,0-1-15,-8 0 16,-10 1-16,1 8 16,-1 0-16,-8 0 15,9 17 1,-1 9-16,-8 17 0,9 18 15,8 0 1,18-1-16,8 1 16,9-18-16,18-8 15,-1-9-15,9 0 16,0-18-16,9-16 16,8-1-16,1-17 15,16-35 1,1-16-16,-17 16 15,-18 18-15,-18 17 16,1 8-16,0 1 16,-9 17-16,-9 0 15,0 17-15,1 27 16,-1 8-16,9 8 16,0 1-1,17-9-15,1-9 16,8-8-16,8-18 15,-8-8-15,-8-9 16</inkml:trace>
  <inkml:trace contextRef="#ctx0" brushRef="#br0" timeOffset="-103346.17">15257 11777 0,'0'0'0,"0"0"0,0 0 16,0 0-16,0 8 15,-8 18-15,-1 26 16,0 18-16,9-1 15,0-8 1,0-1-16,0-25 0,0-26 16</inkml:trace>
  <inkml:trace contextRef="#ctx0" brushRef="#br0" timeOffset="-103115.4">15518 11032 0,'0'0'0,"0"0"0,0 0 16,0 17-16,-9 18 15,9 26-15,0-35 16</inkml:trace>
  <inkml:trace contextRef="#ctx0" brushRef="#br0" timeOffset="-89648.22">16534 11898 0,'0'0'0,"0"0"0,0 0 0,0-9 16,26 1-16,9-1 16,25 9-1,10 0-15,-1 0 16,1 0-16,8 0 16,-17 0-16,8-9 15,-17 1-15,-34 8 16</inkml:trace>
  <inkml:trace contextRef="#ctx0" brushRef="#br0" timeOffset="-89427.22">16933 11569 0,'0'0'0,"0"0"16,0 0-16,0 0 0,0 17 15,-8 9 1,-1 35-16,0 17 16,-8 17-16,0-17 15,8-17-15,9-9 16,9-18-16,-1-8 16,1-17-16</inkml:trace>
  <inkml:trace contextRef="#ctx0" brushRef="#br0" timeOffset="-88965.5">17932 11396 0,'0'0'0,"0"0"0,0 0 16,0 0-16,0 0 16,-9 0-16,1 17 15,-18 9-15,-1 9 16,-7 8-16,-1 9 16,9 9-1,9 8-15,8 0 16,9-8-16,9-1 15,8-16-15,0-10 16,18-8-16,0-8 16,0-10-16,17-16 15,-9-18-15,0-9 16,1-8 0,-18-9-16,-17-9 15,-1-8-15,-16 0 16,-18 17-16,0 17 15,-1 0-15,10 18 16,0 0 0,-1 17-16,10-9 15,8 9-15</inkml:trace>
  <inkml:trace contextRef="#ctx0" brushRef="#br0" timeOffset="-88645.04">18392 11803 0,'0'0'0,"0"0"16,0 0-16,0 0 15,0 0-15,0 0 16,18 0-16,16-9 16,27 0-1,26 1-15,-9-1 16,0 0-16,9 9 16,0-8-16,-52 8 15</inkml:trace>
  <inkml:trace contextRef="#ctx0" brushRef="#br0" timeOffset="-88431.93">18818 11474 0,'0'0'0,"0"0"15,0 8-15,-9 18 16,0 18-16,-17 16 15,0 27 1,9 8-16,0-8 16,8-18-16,9-17 15,0-17-15,9-9 16,-1-18-16,1 1 16</inkml:trace>
  <inkml:trace contextRef="#ctx0" brushRef="#br0" timeOffset="-88064.75">19608 11647 0,'-9'-9'0,"1"1"16,-1 8-16,0 0 15,1 8 1,-10 10-16,1 16 15,-1 1-15,10 17 16,8 0-16,0-9 16,17-8-1,0-9-15,10 0 0,-1-18 16,-9 1-16,18-18 16,-1 1-16,-8-10 15,1-8 1,-19-8-16,1-10 15,-18 1-15,1 8 16,-10 1-16,-8-1 16,9 18-16,-1 17 15,10 9-15,8-1 16</inkml:trace>
  <inkml:trace contextRef="#ctx0" brushRef="#br0" timeOffset="-87682.04">20737 11733 0,'0'0'0,"0"0"0,0 0 15,0 0-15,17 0 16,18 0-16,17 0 16,0 0-16,9 0 15,8 0 1,10 9-16,-36 0 16,-26-1-16</inkml:trace>
  <inkml:trace contextRef="#ctx0" brushRef="#br0" timeOffset="-87516.23">20884 11872 0,'0'0'0,"0"0"16,0 0-16,0 0 16,0 0-16,18 0 15,8 9-15,69-9 16,261-18-1</inkml:trace>
  <inkml:trace contextRef="#ctx0" brushRef="#br0" timeOffset="-86898.56">21909 11517 0,'0'0'0,"0"0"0,0 0 16,9 0-16,17 17 15,17 1-15,9 8 16,18 8-16,-9 1 16,-9-9-16,-18 0 15,-7 0-15,-19-9 16,1 0-16,-18 18 16,-8 0-1,-18 17-15,-8-9 16,8-17-16,0 0 15,18-9-15,-1-8 16,10 0-16,-1-1 16,9 1-16,0 0 15,9 8-15,17 0 16,35 1 0,8-1-16,18-8 15,17-1-15,0-8 16,-60 9-16</inkml:trace>
  <inkml:trace contextRef="#ctx0" brushRef="#br0" timeOffset="-86365.01">23559 11733 0,'0'0'0,"0"0"15,0 0 1,0 0-16,0 0 0,0-8 16,0-1-1,0 0-15,0 1 16,-9-1-16,1 1 16,-18-1-16,-9 0 15,0 9-15,-8 18 16,-1-1-16,-8 17 15,17 1-15,1 17 16,16 0-16,10-9 16,8-8-16,8-9 31,10 0-31,-1-9 0,18-8 16,17-9-16,0-17 15,9-9-15,0-18 16,-18 10-16,-8-1 15,-9 18-15,-9-1 16,-8 1 0,0 8-16,-1 9 15,-8 0-15,0 0 16,0 9-16,0 17 16,0 26-16,0 9 15,0-9-15,0 8 16,9-16-16,8 8 15,-8-27-15,-9-16 16</inkml:trace>
  <inkml:trace contextRef="#ctx0" brushRef="#br0" timeOffset="-86197.66">24097 12115 0,'0'0'0,"0"0"0,0 0 16,0 17-16,-8 26 16,-1 18-16,-8 8 15,-1 9-15,18-26 16,0-26-16</inkml:trace>
  <inkml:trace contextRef="#ctx0" brushRef="#br0" timeOffset="-85917.4">24401 11430 0,'0'0'0,"0"0"0,0 0 15,0 0-15,0 0 16,0 0 0,-17 18-16,-44 42 0,18-8 15</inkml:trace>
  <inkml:trace contextRef="#ctx0" brushRef="#br0" timeOffset="-83221.97">11028 12955 0,'0'0'0,"0"0"0,0 0 0,0 0 15,0 0-15,0 0 16,0 17-16,-8 0 16,8-8-16</inkml:trace>
  <inkml:trace contextRef="#ctx0" brushRef="#br0" timeOffset="-83066.23">10612 13405 0,'0'0'0,"0"0"0,0 0 0,0 0 0,0 0 15,17 0-15,18 17 16,-1 1 0</inkml:trace>
  <inkml:trace contextRef="#ctx0" brushRef="#br0" timeOffset="-82919.43">11645 13180 0,'0'0'0,"0"0"0,0 0 15,0 0 1,17 17-16,1 0 16,34-8-16,-18 0 15</inkml:trace>
  <inkml:trace contextRef="#ctx0" brushRef="#br0" timeOffset="-81946.9">14597 13093 0,'-8'-8'0,"8"-1"16,0 0-16,0 9 15,0 0-15,0 0 16,0 0-16,-9-8 16,0-1-16,1 0 15,-10 1 1,-8-1-16,-8 0 15,-10 9-15,1 0 16,-1 18-16,-8 16 16,0 10-16,9 16 15,8 1-15,18-18 16,8 0-16,9-8 16,9-9-16,8-17 15,0-1 1,9 1-16,18-18 15,8-17-15,0-8 16,-26-1-16,0 18 16,-17-1-16,-1 1 15,1 8-15,0 1 16,-1-1 0,1 9-16,-9 0 15,0 0-15,18 17 16,-10 18-16,10 8 15,-1 1-15,0-1 16,1 0-16,-1-17 16,0 0-16,9-8 15,-17-10 1</inkml:trace>
  <inkml:trace contextRef="#ctx0" brushRef="#br0" timeOffset="-81783.06">14988 13405 0,'0'0'0,"0"0"16,0 0-16,0 9 15,0 17 1,0 26-16,-9 17 16,1 9-16,16-9 15,1-34-15</inkml:trace>
  <inkml:trace contextRef="#ctx0" brushRef="#br0" timeOffset="-81545.29">15448 12652 0,'0'0'0,"0"0"0,0 0 15,0 0-15,-8 0 16,-18 43-16,-44 43 16,-8 18-16,52-60 15</inkml:trace>
  <inkml:trace contextRef="#ctx0" brushRef="#br0" timeOffset="-80898.8">15891 13206 0,'0'0'0,"0"0"0,0 0 0,0 0 16,0 0-16,9 0 15,8 8-15,9 10 16,18-1 0,17 0-16,8-8 15,1 0-15,-1-18 16,-34 9-16</inkml:trace>
  <inkml:trace contextRef="#ctx0" brushRef="#br0" timeOffset="-80707.98">16004 13483 0,'0'0'0,"0"0"16,0 0-16,0 0 15,0 0-15,18 9 16,-1-1-16,18 1 16,8 0-16,35-9 15,-34 8 1</inkml:trace>
  <inkml:trace contextRef="#ctx0" brushRef="#br0" timeOffset="-80161.95">17064 12903 0,'0'0'0,"0"0"16,8 0-16,10 0 16,16 8-16,27 1 15,26 0-15,17-1 16,18-16-16,-1-1 16,-34-17-1,9-17-15,-44 25 16</inkml:trace>
  <inkml:trace contextRef="#ctx0" brushRef="#br0" timeOffset="-79899.59">17698 12608 0,'0'0'0,"0"0"0,0 0 16,-9 9-16,-9 34 15,-25 44-15,0 25 16,8-8-16,0 0 16,0 0-16,18-17 15,8-27 1,9-8-16,0-17 16,18-9-16,25-9 15,35-8-15,-43-9 16</inkml:trace>
  <inkml:trace contextRef="#ctx0" brushRef="#br0" timeOffset="-79566.23">17958 13059 0,'0'0'0,"0"0"0,0 0 15,0 17-15,17 0 16,1 1-16,-1 16 15,9 1-15,0 8 16,-17-8-16,0-9 16,-1 0-1,-8-9-15,0-8 16,0-1-16,0 1 16,0 0-16,0-1 15,0 1-15,0 0 16,0-9-16,0 0 15,0-9-15,0-17 16,18 0-16,16-17 16,10-1-16,17 1 15,17 17 1,-35 17-16</inkml:trace>
  <inkml:trace contextRef="#ctx0" brushRef="#br0" timeOffset="-79099.72">18957 12660 0,'0'0'0,"0"0"0,0 0 16,0 0 0,-9 0-16,0 0 15,-8 9-15,-9 17 16,-9 26-16,-8 26 16,8 17-1,0 18-15,18 8 16,17-26-16,17-8 15,1-27-15,16-16 16,18-10-16,18-16 16,-44-10-16</inkml:trace>
  <inkml:trace contextRef="#ctx0" brushRef="#br0" timeOffset="-78550.1">19347 12721 0,'0'0'0,"0"0"0,0 0 15,0 0 1,18 0-16,-1 0 15,9 8-15,0 1 16,-8 8-16,-1 1 16,-8 8-16,-1 0 15,-16 8-15,-18 10 16,-9 8-16,-9 0 16,1 0-1,8-9-15,1 0 16,-1-8-16,9-1 15,8-8-15,1 0 16,17 0-16,0 0 16,0 0-1,17 0-15,1 0 16,17-17-16,-1 0 16,1-1-16,0-8 15,-9 0-15,0-8 16,-9-1-16,-8 0 15,0-17-15,-1 0 16,-16 9-16,-1 0 16,-8-1-16,-1 1 15,1 8 1,-1 9-16,10-8 16,-1-1-16,9 9 15</inkml:trace>
  <inkml:trace contextRef="#ctx0" brushRef="#br0" timeOffset="-78350.92">19921 13197 0,'0'0'0,"0"0"15,0 0-15,0 0 16,0 9-16,0 8 15,0 9 1,-9 0-16,9 9 0,9-9 16</inkml:trace>
  <inkml:trace contextRef="#ctx0" brushRef="#br0" timeOffset="-77500.07">20329 12842 0,'0'0'0,"0"0"16,0 0-16,0 0 16,0 17-16,-9 9 15,9 18-15,-9 16 16,1 1-1,-18 25-15,8 1 16,1-35-16,-1-17 16,10-9-16,-1-9 15,9-8-15,0-1 16,0 1-16,0 0 16,0-9-16,0-18 15,0-16 1,17-36-16,10 1 15,-1 17-15,-18 18 16,1 8-16,0 8 16,-1 1-16,1 8 15,0 9-15,-9 0 16,0 0-16,0 0 16,0 0-1,17 9-15,0 8 16,9 1-16,1 8 15,-10-9-15,0 0 16,-8-8-16,0-1 16,-1 1-1,1-9-15,0 0 16,-1-9-16,10-8 16,16-17-16,1-10 15,9-8-15,-18 9 16,0 8-16,-18 18 15,1 0-15,0 8 16,-1 9-16,1 0 16,0 0-16,0 17 15,-1 18 1,10 17-16,-10 26 16,1 8-16,-18 1 15,9-26-15,0-1 16,0-16-1,9-18-15,0-9 0</inkml:trace>
  <inkml:trace contextRef="#ctx0" brushRef="#br0" timeOffset="-77117.3">20893 12626 0,'0'0'0,"0"0"16,0 0-16,17 17 15,1 9-15,17 17 16,-1 18-16,10-1 16,-10 10-16,-16-1 15,-9 18-15,-27 16 16,-17-7-16,-43 8 15,-35-9 1,44-43-16</inkml:trace>
  <inkml:trace contextRef="#ctx0" brushRef="#br0" timeOffset="-76483.39">17072 13717 0,'0'0'0,"0"0"0,0 0 15,0 0-15,0 0 16,0-9-16,18 0 16,8 1-1,17 8-15,27 0 16,34 0-16,35 0 15,17 8-15,35 10 16,44 8-16,34-9 16,35-8-16,78-18 15,-35-8 1,-78 8-16,18 9 0,-27 0 16,-34 9-1,-43-1-15,-27 10 16,-43-10-16,-18 1 15,-17 0-15,-26-1 16,9 18-16,-26-8 16</inkml:trace>
  <inkml:trace contextRef="#ctx0" brushRef="#br0" timeOffset="-75551.39">19208 13959 0,'0'0'0,"0"0"0,0 0 16,0 0-16,0 0 16,0 0-16,0 0 15,18 0-15,-1 9 16,18 8-16,17 1 16,9 8-16,-9 8 15,-9 1 1,-17-1-16,0 1 15,-8-9-15,-9 0 16,-18 0-16,0 0 16,-17 0-16,0 0 15,0 0-15,-9-9 16,1 1-16,7-10 16,10 1-1,0 0-15,-1-1 16,10 1-16,8 0 15,0-9-15,0 0 16,0 0-16,17 8 16,26 10-16,27-1 15,25-8 1,10-1-16,8-8 0,-53 9 16</inkml:trace>
  <inkml:trace contextRef="#ctx0" brushRef="#br1" timeOffset="-69784.87">13512 12374 0,'0'0'0,"0"0"16,0 18-16,17 8 16,1 34-16,16 18 15,1 18-15,0 16 16,-9 1-16,0-1 15,0 1-15,-17 8 16,-1-26-16,1 1 16,-9-1-1,9-8-15,-9-18 16,0-9-16,8-8 16,1-8-16,0-10 15,-1-8-15,1 0 16,0 0-16,0 0 15,-1 0-15,10-8 16,-1-1 0,9 0-16,9-8 15,-1 0-15,1-1 16,9 1-16,8 0 16,-9-1-16,18 9 15,8-8-15,1 8 16,-1 1-16,10-1 15,-10 0 1,0 1-16,18-1 16,0 0-16,9-8 15,-10 0-15,10 8 16,8-8-16,-8-1 16,-1 1-16,9 0 15,9-1 1,-8-8-16,7 0 15,-16 9-15,8-9 16,0 9-16,1-9 16,-1 8-16,-9 1 15,10 8-15,7-8 16,-16 0 0,-1-1-16,1 1 0,-1 0 15,10-1 1,-10 1-16,1 8 15,-1-8-15,9 8 16,-8-8-16,0 8 16,-1-8-16,9 8 15,-8-8-15,-1 0 16,9 8-16,9-8 16,-17-1-1,-1 9-15,1 9 0,-1 0 16,18-8-1,-8-1-15,-10 0 16,27-8-16,8 0 16,-26-1-16,0 1 15,9 0 1,0-1-16,-9 1 16,0-9-16,9 0 15,18 0-15,-10-9 16,-8 1-16,17-1 15,9-8-15,-17 8 16,34-8-16,18-1 16,-44 1-16,0 0 15,9-1-15,-26 10 16,-17-1 0,-18 0-16,-26 9 15,-26-8-15,-17-1 16</inkml:trace>
  <inkml:trace contextRef="#ctx0" brushRef="#br1" timeOffset="-68718.6">13911 12400 0,'0'0'0,"9"0"0,17 0 15,26-8-15,18-1 16,43 0-16,26 1 16,-9-1-16,26 0 15,9 9-15,0 0 16,9 0-1,8 0-15,0-8 16,10 8-16,-1 0 16,0 8-16,-9-8 15,9 0-15,9 0 16,-1 0-16,1-8 16,0 8-16,8 0 15,-17-9-15,0 9 16,9 0-1,-9 0-15,9 0 16,0 0-16,-9 0 16,-18 0-16,1 0 15,8 0-15,9 0 16,-8 9-16,-18-9 16,8 0-1,10 8-15,-27-8 16,0 9-16,-8 0 15,-9-9-15,0 8 16,9 1-16,-27 0 16,-8 8-16,9 0 15,-27 1-15,-8-1 16,-18 0 0,-8 1-16,-17-1 15,-1 0-15,-8-8 16,-9 8-16,0 1 15,0-1-15,0 0 16,-9 1-16,1 8 16,-1 17-16,-8 17 15,-1 18-15,-16 26 16,-1 44 0,-17 25-1,9 17-15,-1 9 0,-8-17 16,9-17-16,8-27 15,0-16-15,9-27 16,0 0-16,9-8 16,-9-18-16,0-34 15</inkml:trace>
  <inkml:trace contextRef="#ctx0" brushRef="#br1" timeOffset="-66651.58">5862 15328 0,'0'0'0,"-9"0"0,0 0 15,0 0-15,-17 0 16,0 17-16,0 0 16,0 1-16,9 16 15,0 1-15,17 8 16,17 1-16,0-1 16,1 0-16,16 0 15,-8 1 1,0-18-16,1 0 15,-19-18-15,1 1 16,0 8-16,-9 1 16,-18 8-16,-8 17 15,-9 0-15,-8-8 16,8-9 0,9 8-16,26-16 15,0-10-15,0-8 16</inkml:trace>
  <inkml:trace contextRef="#ctx0" brushRef="#br1" timeOffset="-66494.53">6339 15717 0,'0'0'0,"0"0"0,0 0 15,0 18-15,-9 25 16,1 18-16,-10-1 15,10 1-15,-1-26 16</inkml:trace>
  <inkml:trace contextRef="#ctx0" brushRef="#br1" timeOffset="-66351.9">6409 15154 0,'0'0'0,"0"0"15,0 0-15,0 18 16,26 16-16,-9-8 16</inkml:trace>
  <inkml:trace contextRef="#ctx0" brushRef="#br1" timeOffset="-65785.47">6678 15691 0,'0'0'0,"0"0"15,0 0-15,0 18 16,0-1-16,-9 9 16,0 9-16,1-1 15,-10-8-15,1 0 16,8-17-16,1 0 15,-1-9-15,9 0 16,0-9 0,0 0-16,0-17 15,17 0-15,1-8 16,16 8-16,1 8 16,-9 1-16,0 0 15,-8 17-15,-1 0 16,0 8-1,-8 10-15,0-1 16,-1 0-16,1 9 16,0-8-16,-9-10 15,0 1-15,0 0 16,0-1-16,0-8 16,17-8-1,9-10-15,9-8 0,0 0 16,-9 9-16,0 0 15,-9 8 1,-8 0-16,0 9 16,-1 0-16,1 18 15,0-1-15,-1 9 16,10 17-16,-1 1 16,18 8-1,-1-18-15</inkml:trace>
  <inkml:trace contextRef="#ctx0" brushRef="#br1" timeOffset="-64885.67">7485 15683 0,'0'0'0,"0"0"15,0 0-15,0 0 16,0 17-16,9 18 16,0 25-16,-1 1 15,1-9-15,0-9 16,-9-17-1,0-17-15</inkml:trace>
  <inkml:trace contextRef="#ctx0" brushRef="#br1" timeOffset="-64754.25">7555 15284 0,'0'0'0,"0"0"0,0 0 15,0 0 1,0 0-16,17 18 15,18 8-15,-9-18 16</inkml:trace>
  <inkml:trace contextRef="#ctx0" brushRef="#br1" timeOffset="-64517.94">8093 15007 0,'0'0'0,"0"0"0,0 18 16,0 33-16,-8 36 15,-1 43-15,-8 26 16,-1-18-16,9-16 16,9-27-16,0-8 15,0-18 1,9-43-16</inkml:trace>
  <inkml:trace contextRef="#ctx0" brushRef="#br1" timeOffset="-64102.36">8510 15510 0,'0'0'0,"0"0"16,0 0-16,0 0 15,0 0-15,-9 0 16,1 0-16,-18 17 16,-18 17-16,1 10 15,8 8-15,9-9 16,9 9 0,8-9-16,9 1 15,0-18-15,9 0 16,-1-18-16,10 1 15,-1-18-15,18-17 16,0 0-16,-9 0 16,0 9-16,-9 0 15,-8 8 1,-1 0-16,1 9 16,0 0-16,-1 0 15,1 9-15,9 8 16,-1 1-16,0-1 15,9-8-15,9-1 16,0-16-16,-27 8 16</inkml:trace>
  <inkml:trace contextRef="#ctx0" brushRef="#br1" timeOffset="-63802.72">8944 15536 0,'0'0'0,"0"0"15,0 0-15,0 17 16,18 0-16,-1 18 16,0-1-1,1 10-15,8 8 16,0 0-16,-17 8 16,-1-8-16,1-17 15,-9-9-15,0-9 16,0-8-16,0 0 15,0-1-15,0 1 16,0-18 0,0-8-16,0-18 15,26-17-15,17-26 16,18-8-16,0-1 16,-26 52-1</inkml:trace>
  <inkml:trace contextRef="#ctx0" brushRef="#br1" timeOffset="-63336.11">9691 14860 0,'0'0'0,"0"0"0,0 0 0,0 0 15,0 0-15,0 0 16,0 17-16,-9 44 16,1 52-1,-10 25-15,10 18 16,-10-17-16,18-27 15,0-17-15,0-17 16,0-26-16,18-8 16,-1-10-16,-8-25 15</inkml:trace>
  <inkml:trace contextRef="#ctx0" brushRef="#br1" timeOffset="-62786.39">9995 15406 0,'0'0'0,"0"0"0,0 0 16,0 17-16,-9 26 15,1 9-15,8 9 16,0-9-16,0-9 15,8-17-15,1 0 16,0-17-16,-1-1 16,1 1-16,0-9 15,-1-9 1,10 1-16,-1-10 16,1 1-16,-10 0 15,1 8-15,0 0 16,-1 9-16,10 0 15,-1 18-15,0-1 16,9 18-16,9 25 16,0 18-1,-9 0-15,0 0 16,0 0-16,-17 0 16,-9 9-16,-9-27 15,-8-16-15,-1-18 16,-8 0-16,0-9 15,0-8-15,0-1 16,0-8-16,0-8 16,0-18-1,0-9-15,0-34 16,43-35-16,35-35 16,35 9-16,26 35 15,-43 52-15</inkml:trace>
  <inkml:trace contextRef="#ctx0" brushRef="#br1" timeOffset="-62433.6">11193 16133 0,'0'0'0,"0"0"15,0 26-15,-8 43 16,-27 79-16,-52 241 16</inkml:trace>
  <inkml:trace contextRef="#ctx0" brushRef="#br1" timeOffset="-59586.25">12956 15743 0,'0'0'0,"0"0"0,0 0 16,0 0-16,0 0 16,0 0-16,0 0 15,0 0-15,0 0 16,-9-8 0,1-1-16,-1 0 15,0 1-15,1-1 16,-10 0-16,1 9 15,0 0-15,-1 0 16,1 0-16,-9 0 16,0 18-16,0-1 15,-9 18 1,0 8-16,18 18 16,0-9-16,17-9 15,8 0-15,1-17 16,8 0-16,1-17 15,-1-1-15,18-8 16,-1-8-16,1-18 16,0-17-16,8-1 15,-8-8 1,-9 18-16,-17 16 16,0 1-16,-1 8 15,-8 9-15,0 0 16,0 26-16,9 26 15,8 0-15,1 9 16,-1-18-16,18-8 16,8-9-1,-17-18-15</inkml:trace>
  <inkml:trace contextRef="#ctx0" brushRef="#br1" timeOffset="-59186.86">13469 15908 0,'0'0'0,"0"0"16,0 0-1,0 0-15,0 0 0,17 0 16,0 9-1,1-1-15,-1 1 16,0 8-16,-8-8 16,0 8-16,-1 1 15,-8-1-15,-8 0 16,-1 0-16,-8 9 16,-1 0-16,1 0 15,0-17-15,8 0 16,0-1-1,9 1-15,0 0 16,0-1-16,0 1 16,18 0-16,8-1 15,8 1-15,10-9 16,-1 0-16,-25 0 16</inkml:trace>
  <inkml:trace contextRef="#ctx0" brushRef="#br1" timeOffset="-58984.06">14111 15059 0,'0'0'0,"0"0"0,0 0 16,0 0-16,-9 17 15,1 27-15,-27 25 16,-26 52-16,-104 226 16</inkml:trace>
  <inkml:trace contextRef="#ctx0" brushRef="#br1" timeOffset="-58569.68">14198 15873 0,'0'0'0,"0"0"16,0 0-16,0 0 15,0 0-15,17 0 16,9 0-16,18 0 16,25 0-1,1 9-15,-9-18 16,-35 9-16</inkml:trace>
  <inkml:trace contextRef="#ctx0" brushRef="#br1" timeOffset="-58400.88">14259 16107 0,'0'0'0,"0"0"16,0 0-16,17 0 16,18 9-16,34-9 15,27 8-15,-44 1 16</inkml:trace>
  <inkml:trace contextRef="#ctx0" brushRef="#br1" timeOffset="-57986.99">14997 15475 0,'0'0'0,"0"0"16,0 0-16,0 0 16,17 0-16,9 0 15,26 9-15,35-1 16,17-16-1,9-1-15,26-8 16,217-61-16</inkml:trace>
  <inkml:trace contextRef="#ctx0" brushRef="#br1" timeOffset="-57703.51">15509 15120 0,'0'0'0,"0"0"0,0 0 15,0 0-15,-8 17 16,-19 18 0,10 17-16,-18 43 15,1 18-15,-1-9 16,9-9-16,8 0 15,1-8-15,17-35 16,17-9-16,1-17 16,25-17-16,1-18 15,-27 0-15</inkml:trace>
  <inkml:trace contextRef="#ctx0" brushRef="#br1" timeOffset="-57348.23">15683 15587 0,'0'0'0,"0"0"0,0 0 16,9 9-16,8 8 15,9 1-15,9 16 16,-1 1-16,-8-9 15,1 0-15,-19 0 16,1-9 0,0 1-16,-9-1 15,0 0-15,-9 1 16,0-10-16,9 1 16,0 0-1,0-1-15,0-8 0,0 0 16,0-8-16,26-10 15,18-25 1,25-18-16,18 1 0,17-1 16,-43 44-1</inkml:trace>
  <inkml:trace contextRef="#ctx0" brushRef="#br1" timeOffset="-56668.17">16777 15085 0,'0'0'0,"0"0"0,0 0 16,-9 9-16,-8 17 15,-9 17-15,-9 18 16,0 25-16,9 18 16,9-8-16,17-1 15,0 0-15,17 0 16,18-25-16,17-18 16,-17-18-1</inkml:trace>
  <inkml:trace contextRef="#ctx0" brushRef="#br1" timeOffset="-52337.61">17011 15172 0,'0'0'0,"0"-9"0,0 9 0,0-9 0,0 1 15,0 8-15,0 0 16,9-9-16,9 0 16,8 9-16,0 0 15,0 0 1,0 0-16,-9 9 16,0 0-16,1 8 15,-1 0-15,-8 1 16,0-1-16,-18 9 15,0 9 1,-26 8-16,-8 0 0,0 9 16,8-8-1,0-10-15,0-8 16,9 0-16,9 0 16,0-9-16,-1 1 15,10-1-15,-1 0 16,9 1-16,0 8 15,17 0-15,9 0 16,18 0-16,8 0 16,0-18-1,9 1-15,-18 0 16,1-18-16,-18 0 16,0-8-16,-9-9 15,-8-9 1,-18-25-16,0 8 15,-17 17-15,0 1 16,0 16-16,-9 18 16,1 9-16,16 8 15</inkml:trace>
  <inkml:trace contextRef="#ctx0" brushRef="#br1" timeOffset="-51870.57">17446 15622 0,'0'0'0,"0"0"16,0 0-16,0 0 16,0 0-16,0 0 15,17 0-15,0 9 16,9-1-16,-8 1 16,-1 0-16,1-1 15,-10 1 1,1 0-16,0 8 15,-18 0-15,0 1 16,1-1-16,-1 0 16,0-8-16,1 0 15,-1-1-15,9 1 16,0 0-16,0-9 16,0 8-16,0 1 15,17 0 1,1 8-16,16-8 15,27-1-15,0-8 16,-35 0-16</inkml:trace>
  <inkml:trace contextRef="#ctx0" brushRef="#br1" timeOffset="-50971.8">18045 15302 0,'0'0'0,"0"0"16,0 0-16,0 0 15,0 0-15,0 0 16,0 0-16,0 0 16,0 0-16,0 17 15,9 9 1,-1 35-16,-16 8 16,-1 0-16,0 0 15,0-8-15,-8-9 16,8-9-16,1-17 15,8 0-15,0-17 16,0 0-16,0-1 16,0 1-1,0-9-15,0-9 16,0-17-16,17-17 16,0-18-1,1 9-15,-1 9 0,-8 8 16,0 1-16,-1 17 15,1-1-15,0 1 16,-1 8 0,-8 1-16,0-1 15,0 0-15,0 9 16,0 0-16,0 0 16,9 0-16,0 0 15,8 9-15,0 8 16,1 1-16,-1 8 15,1-1 1,-1 1-16,-8-8 16,-1-10-16,1 1 15,0 0-15,-1-1 16,-8-8-16,0 0 16,0 0-16,0-8 15,18-10-15,8-16 16,8-9-1,-7 8-15,-1 0 16,-18 18-16,1 0 16,0 8-16,-1 9 15,-8 0-15,9 0 16,8 9-16,1 17 16,-10 26-16,1 17 15,-9 0-15,17-8 16,-8-1-1,0 1-15,-9-9 16,9-26-16,8 0 16,9-17-16,-17-9 15</inkml:trace>
  <inkml:trace contextRef="#ctx0" brushRef="#br1" timeOffset="-50619.84">18774 15025 0,'0'0'0,"0"0"0,0 0 16,0 0-16,0 0 16,0 8-16,26 10 15,9 16-15,8 9 16,10 18 0,-10 8-16,0 18 15,-8 17-15,-35 0 16,-17 17-16,-27 9 15,-25-9-15,-1-26 16,36-60-16</inkml:trace>
  <inkml:trace contextRef="#ctx0" brushRef="#br1" timeOffset="-49904.83">15136 16176 0,'0'0'0,"0"0"16,0 0-16,0 0 15,0 0-15,17 0 16,27 0-16,34 0 16,43 0-16,27 9 15,34 0-15,35-1 16,27 1-16,42 0 15,-17 8 1,9-8-16,0-9 16,-43 8-16,-18 1 15,-18-9-15,-34 0 16,-34 9-16,-27-1 16,-17 1-16,-18 0 15,-34-9 1</inkml:trace>
  <inkml:trace contextRef="#ctx0" brushRef="#br1" timeOffset="-49271.85">17341 16263 0,'-8'0'0,"-1"0"0,0 0 16,9 0-1,0 0-15,0 0 16,0 0-16,0 9 15,18-1-15,8 1 16,17 8-16,18 9 16,0 9-16,0 0 15,-9-9-15,-9 0 16,-17 0-16,0-9 16,-17 0-1,0 0-15,-18 1 16,0-1-16,-17 9 15,-17 9-15,-1-9 16,1 0-16,8 0 16,0-18-16,9 1 15,9 0 1,0-1-16,8 1 16,0-9-16,9 0 15,0 0-15,0 0 16,0 0-16,18 17 15,16 1-15,19-1 16,-1 0-16,8 1 16,-16-10-16,-18 1 15,0 0 1,-9-1-16,1-8 16,-10 0-16,1 0 15,0 0-15,-1-8 16,1 8-16</inkml:trace>
  <inkml:trace contextRef="#ctx0" brushRef="#br1" timeOffset="-49065.05">19556 16817 0,'0'0'0,"0"0"0,0 0 15,-9 9-15,-8 17 16,-27 17-16,10-8 16</inkml:trace>
  <inkml:trace contextRef="#ctx0" brushRef="#br1" timeOffset="-48103.18">21935 15969 0,'0'0'0,"0"0"16,0 0-16,0 0 15,0 0-15,0-9 16,-9 0 0,1 1-16,-1-1 15,-17 0-15,-9 1 16,-8 8-16,-9 0 15,0 17-15,0 18 16,0 8-16,-1 9 16,19 0-16,16 8 15,10-8-15,8 0 16,0-8 0,8-18-16,10-9 15,8-8-15,8-18 16,10 0-16,8-17 15,-9 0-15,1-8 16,-18-1-16,0 9 16,-9 9-1,-8-1-15,0 10 16,-1-1-16,1 9 16,-9 0-16,0 9 15,0 17-15,9 26 16,8 17-16,0 0 15,9-8 1,1-9-16,25-9 0,17-17 16,-34-17-1</inkml:trace>
  <inkml:trace contextRef="#ctx0" brushRef="#br1" timeOffset="-47638.49">22265 16228 0,'0'0'0,"0"0"0,0 0 16,0 0-16,0 0 15,0 0-15,0 0 16,18 0-1,-1 9-15,9 0 16,0-1-16,-9 1 16,-8 0-16,0-1 15,-1 10-15,-16 8 16,-1 8-16,0-8 16,1 0-16,8 0 15,0-8-15,0-1 16,8 9-1,10 0-15,-1 8 16,9-8-16,0 0 16,0 0-16,-17-17 15,0 0-15,-1-1 16,-16 10-16,-1-1 16,-17 0-16,-9 1 15,-8-10 1,17-8-16,26 0 15</inkml:trace>
  <inkml:trace contextRef="#ctx0" brushRef="#br1" timeOffset="-47355.6">22908 15284 0,'0'0'0,"0"0"0,0 0 16,0 0-16,-9 9 15,-8 26-15,-27 51 16,1 18-16,26-52 16</inkml:trace>
  <inkml:trace contextRef="#ctx0" brushRef="#br1" timeOffset="-46921.25">23177 16194 0,'0'0'0,"0"0"0,0 0 16,0 0-16,0 0 15,0 0-15,0 0 16,0 0-16,17 0 16,1 0-1,16 0-15,1 0 16,26 0-16,8 8 16,-25-8-1,-27 9-15</inkml:trace>
  <inkml:trace contextRef="#ctx0" brushRef="#br1" timeOffset="-46755.72">23186 16436 0,'0'0'0,"0"0"0,0 0 16,0 0-16,0 0 16,17 9-16,9 0 15,35-1-15,8 1 16,18-18-16,-17 9 15,-36 0 1</inkml:trace>
  <inkml:trace contextRef="#ctx0" brushRef="#br1" timeOffset="-46469.93">23846 15743 0,'0'0'0,"0"0"0,0 0 16,0 0-16,0 0 15,17 0 1,18 0-16,25 0 15,19-8-15,25-1 16,0 0-16,9 1 16,-35 8-16,-52 8 15</inkml:trace>
  <inkml:trace contextRef="#ctx0" brushRef="#br1" timeOffset="-46219.52">24367 15397 0,'0'0'0,"0"0"15,0 0-15,-9 9 16,0 25-16,-17 27 16,0 25-1,-17 10-15,-1 16 16,10 1-16,-1-18 15,17-17-15,1-17 16,17-18-16,17-8 16,-8-18-16,0-17 15</inkml:trace>
  <inkml:trace contextRef="#ctx0" brushRef="#br1" timeOffset="-45889.23">24671 15830 0,'0'0'0,"0"0"0,0 0 16,0 0-16,0 9 15,0 17 1,17 8-16,9 1 16,0 0-16,-9-1 15,-8 9-15,0-8 16,-1 8-1,-16-17-15,-1-8 0,0-10 16,1 1-16,-1 0 16,9-1-16,-9-8 15,9 0 1,0-8-16,0-1 16,18-8-16,25-35 15,35-9-15,9-8 16,35 17-16,-53 26 15</inkml:trace>
  <inkml:trace contextRef="#ctx0" brushRef="#br1" timeOffset="-45322.24">25739 15232 0,'0'0'0,"0"0"16,-9 0-16,-8 18 16,-18 16-16,-17 36 15,-26 25 1,-1 17-16,19 1 15,16 8-15,10 1 16,7-19-16,36-7 16,17-1-16,18-17 15,42-9-15,-16-25 16</inkml:trace>
  <inkml:trace contextRef="#ctx0" brushRef="#br1" timeOffset="-44638.57">26138 15388 0,'0'0'0,"0"0"0,0 0 15,0 0-15,0 0 16,17 9 0,1 8-16,17 1 15,-1 16-15,10 1 16,-1 0-16,-17-1 16,0-8-16,-17 9 15,-9-1-15,-17 1 16,-9 17-16,-27 0 15,-16 9-15,17-18 16,0 0-16,17-17 16,9 9-1,9-9-15,-1 0 16,18 0-16,0 0 16,18 0-16,8 0 15,34-9-15,10-8 16,8-18-16,-17 0 15,-9-8-15,-9-9 16,-8-9 0,-9-8-16,-17 8 15,-18 1-15,0-1 16,-17 9-16,-17 9 16,0 0-16,8 17 15,0 0 1,26 0-16,9 0 15,0 0-15</inkml:trace>
  <inkml:trace contextRef="#ctx0" brushRef="#br1" timeOffset="-44170.23">26729 15804 0,'-9'0'0,"0"0"0,1 0 16,8 0 0,0 0-16,0 0 0,0 0 15,0 0-15,17 9 16,0 8-1,9 0-15,-8 1 16,-10-1-16,1 0 16,0 1-16,-18-1 15,0 0-15,1 1 16,-10-1-16,10 0 16,-1 0-16,9 1 15,0-1 1,0 0-16,9 1 15,-1-1-15,1-8 16,-9-1-16,0 10 16,-9-1-16,1 0 15,-18 1-15,0-1 16,-9 0-16,17-8 16,1-9-16,8 0 15</inkml:trace>
  <inkml:trace contextRef="#ctx0" brushRef="#br1" timeOffset="-43402.78">27232 15631 0,'0'0'0,"0"0"0,0 0 15,0 0-15,0 0 16,0 0-16,0 0 16,0 0-16,0 17 15,0 9-15,-8 17 16,-1 18 0,0 17-16,-8-9 15,-1 1-15,1-19 16,8-7-16,1-18 15,8-18-15,0 1 16,0 0-16,0-9 16,0 0-16,0-9 15,17-26 1,0-17-16,18-17 16,-9 0-1,0 17-15,-8 17 0,-10 9 16,1 9-16,0 0 15,-1 8-15,1 0 16,0 9 0,-1 0-16,1 0 15,0 0-15,8 18 16,-8-1-16,8 0 16,1 1-16,-1-1 15,-8 9-15,8-9 16,-8 1-1,-1-10-15,1 1 16,0 0-16,-1-9 16,1 0-16,9-9 15,8-8-15,8-18 16,1-8-16,-9 8 16,0 9-16,-17 9 15,0-1 1,-1 10-16,1 8 0,0 0 15,-1 0 1,-8 8-16,9 18 16,0 26-16,-1 26 15,-8-8-15,0-1 16,0-17-16,0-9 16,0-17-16,0-17 15,0-1-15,0-8 16</inkml:trace>
  <inkml:trace contextRef="#ctx0" brushRef="#br1" timeOffset="-43156.64">27996 15328 0,'0'0'15,"0"0"-15,9 8 0,17 18 16,18 26-1,8 18-15,-9-1 16,-8 9-16,-9 8 16,-17 18-16,-27 18 15,-34 7-15,-43 36 16,-44 0-16,8-36 16,19-51-16,16-34 15,53-27 1</inkml:trace>
  <inkml:trace contextRef="#ctx0" brushRef="#br1" timeOffset="-42489.75">24384 16618 0,'-9'0'0,"1"0"16,-1-9-16,0 1 15,1 8-15,8 0 16,0 0-16,0 0 15,8-9-15,18 0 16,35 1 0,35-1-16,60 9 15,44 0 1,17 0-16,35 17 0,34-8 16,27 8-16,8 9 15,-34-8-15,-1-1 16,-34 0-16,-44 1 15,-25-10-15,-18-8 16,217-8 0</inkml:trace>
  <inkml:trace contextRef="#ctx0" brushRef="#br1" timeOffset="-42037.58">26234 16895 0,'0'0'0,"0"0"16,0 0-16,0 0 15,0 0-15,0 0 16,8 0-16,10 0 15,16 0 1,19 18-16,16-1 16,0 0-16,1 9 15,-9 9-15,-18-9 16,-17 0-16,-17 0 16,-18 8-16,-17 18 15,-17 9 1,-18-18-16,0 1 15,0-1-15,18-17 16,8-17-16,18-1 16,-1 1-16,10 0 15,8-1-15,8 10 16,19-1-16,25 0 16,52 9-16,9-9 15,-52-8 1</inkml:trace>
  <inkml:trace contextRef="#ctx0" brushRef="#br2" timeOffset="-34623.31">27206 12184 0,'-8'-9'0,"-1"1"15,9-1-15,0 0 16,0 9 0,0 0-16,0-8 15,17-1-15,9 9 16,18 0-16,16 17 16,27 1-16,-9 7 15,-8 10-15,-9 8 16,0 27-16,-1-1 15,-16 0 1,-1 9-16,1 9 16,-10 8-16,-16-8 15,-1 8-15,9 9 16,0 0-16,0-9 16,0-8-16,0-9 15,9 0-15,0-9 16,-1 0-16,1-8 15,9-18 1,-1-17-16,-8 0 16,-9-17-16,0-18 15,0 0-15,0-8 16,-17 0-16,-1-1 16,1 1-16,-9 0 15,0 8-15,0 9 16,0 0-1,0 0-15,0 9 16,0 34-16,17 18 16,18 34-16,9 26 15,8 18-15,-9-9 16,9 26-16,0 17 16,0-9-16,-8 18 15,-9-9 1,-9 1-16,0-1 15,0-17-15,-9 0 16,0 17-16,-8 0 16,0 0-16,-1 1 15,-16 16-15,-10 9 16,-8-8-16,-8-9 16,-10-9-1,-8-9-15,0-34 16,0-26-16,-9-34 15,-8-36-15,-27-25 16,44-18-16</inkml:trace>
  <inkml:trace contextRef="#ctx0" brushRef="#br2" timeOffset="-32056.53">28743 12210 0,'0'-9'16,"0"0"-16,0 1 15,0-1-15,0 1 16,0-1-16,0 0 15,9 1-15,-9-1 16,9 0-16,-9 1 16,0-1-16,0 0 15,0-8-15,-9 0 16,0-1-16,1 1 16,-1 0-1,0-1-15,1 10 16,-1-1-16,-17 9 15,0 0-15,0 17 16,-18 18-16,10 0 16,-1 8-16,17 9 15,1 0-15,17 8 16,0-16-16,9-10 16,8-8-1,0 0-15,18-8 16,0-10-16,8-16 15,18-10-15,0-8 16,-9-8-16,-9-1 16,-16 0-1,-1 18-15,-18 0 16,1-1-16,0 10 16,-1-1-16,1 0 15,-9 9-15,0 0 16,0 0-16,0 0 15,0 18-15,9 8 16,-1 17 0,1 9-16,8 0 15,1-9-15,-1 1 16,0-18-16,10 0 16,-19-9-16</inkml:trace>
  <inkml:trace contextRef="#ctx0" brushRef="#br2" timeOffset="-30823.77">29273 12314 0,'0'0'0,"0"0"0,0 0 15,0 0-15,0 8 16,9 10-16,-1 16 16,-8 1-16,-8 0 15,-1 8 1,0-17-16,1 0 16,8-9-16,0-8 15,0 0-15,0-1 16,0 1-16,0 0 15,0-9-15,0-9 16,17 0 0,0-17-16,9 0 0,0-8 15,0-1 1,1 18-16,-10-1 16,0 1-16,-8 8 15,0 9-15,-1 0 16,1 9-16,0 8 15,-1 9-15,1 9 16,0 8 0,-1 1-16,1-18 15,8 0-15,1-9 16,-9-8-16</inkml:trace>
  <inkml:trace contextRef="#ctx0" brushRef="#br2" timeOffset="-30258.52">29690 11612 0,'0'0'0,"0"0"0,0 0 16,0 0-16,-9 26 15,-8 18 1,-9 33-16,-9 19 15,26-36-15</inkml:trace>
  <inkml:trace contextRef="#ctx0" brushRef="#br2" timeOffset="-29636.29">29942 12262 0,'-9'0'0,"9"0"0,-9 0 0,9 0 16,0 0 0,0 0-16,0 0 15,0 0-15,0 0 16,9 0-16,8 0 16,1 0-16,16 0 15,1 0-15,26 0 16,0 0-16,-35 0 15</inkml:trace>
  <inkml:trace contextRef="#ctx0" brushRef="#br2" timeOffset="-29440.87">29837 12539 0,'0'0'0,"0"0"0,0 0 15,0 0 1,0 0-16,9 0 16,8 0-16,18-9 15,9 1-15,34 16 16,26 1-16,-61-9 16</inkml:trace>
  <inkml:trace contextRef="#ctx0" brushRef="#br2" timeOffset="-28909.12">30141 11794 0,'0'0'0,"0"0"16,0 0-16,0 0 16,9 0-16,26 0 15,26 9-15,25-9 16,19-9 0,7 0-16,-25 9 15,-9 0-15,-43 0 16</inkml:trace>
  <inkml:trace contextRef="#ctx0" brushRef="#br2" timeOffset="-28652.87">30654 11569 0,'0'0'0,"0"0"16,0 0-16,0 0 15,0 0-15,-9 17 16,0 9-16,-17 18 16,0 16-1,-9 18-15,9 0 16,0 0-16,9-17 16,8-1-16,9-16 15,0-18-15,0-18 16,9 1-1</inkml:trace>
  <inkml:trace contextRef="#ctx0" brushRef="#br2" timeOffset="-28341.1">30732 11985 0,'0'0'0,"0"0"0,0 0 0,0 0 0,9 17 16,8 0-16,0 9 15,1 9-15,-1-9 16,-8 0 0,-1 0-16,1 0 15,-9-9-15,0 0 16,-9-8-16,1 0 16,-1-1-16,0 1 15,1 0-15,8-9 16,0 0-1,0-9-15,8-8 16,27-18-16,35-17 16,16-8-16,-8 8 15,-43 26-15</inkml:trace>
  <inkml:trace contextRef="#ctx0" brushRef="#br2" timeOffset="-27722.49">31592 11430 0,'0'0'0,"0"0"0,0 0 15,-9 9 1,-17 17-16,-9 26 16,-8 26-16,-9 9 15,-1 8-15,19 0 16,8 0-16,17-17 15,18-17-15,8-9 16,18 0-16,-1-26 16</inkml:trace>
  <inkml:trace contextRef="#ctx0" brushRef="#br2" timeOffset="-27042.51">31783 11716 0,'0'0'0,"0"0"0,0 0 0,0 0 0,0 0 16,8 0-16,10 0 15,-10 0-15,10 0 16,-1 9-16,-8-1 15,-1 1-15,1 8 16,0 1 0,-9-1-16,-9 9 15,0 9-15,-17-1 16,0 1-16,-8-9 16,-10 9-16,9-9 15,9 0-15,0-9 16,9 0-16,0 1 15,-1-10 1,10 10-16,-1-1 16,9 0-16,0 1 15,0-10-15,17 1 16,9-1-16,9 1 16,0-9-16,-1 0 15,1-9-15,-9 1 16,0-1-1,-17 1-15,0-1 16,-1-17-16,-16 0 16,-1 0-16,-17 9 15,9-1-15,-9 18 16,-1 0-16,19 9 16,8 0-16,0-1 15</inkml:trace>
  <inkml:trace contextRef="#ctx0" brushRef="#br2" timeOffset="-26476.53">32121 12192 0,'-8'0'0,"-1"0"0,0 0 16,0 0-16,1 0 15,-1 9-15,0 8 16,-8 1 0,-9-1-16,9 9 15,-1-17-15,10-1 16,8 1-16,0-9 15,0 0-15,0 0 16,0-9-16,17-8 16,18-9-16,-1 0 15,-8 9 1,1-1-16,-1 10 16,-9 8-16,0 0 15,1 0-15,-10 8 16,1 10-16,0-1 15,-1 9-15,1 0 16,0 0-16,-1-9 16</inkml:trace>
  <inkml:trace contextRef="#ctx0" brushRef="#br2" timeOffset="-25555.72">32590 11785 0,'-9'0'0,"1"0"16,8 0-16,0 0 16,0 0-16,0 0 15,0 0-15,0 9 16,0 8-16,-9 18 16,0 17-16,-8 9 15,0-1-15,-1 1 16,18-9-16,0-9 15,0-8 1,0-9-16,0 0 16,0-18-16,0 1 15,0-9-15,0 0 16,-8-9-16,8-8 16,0-9-16,0-26 15,0-17-15,0 8 16,0 18-1,0 8-15,0 1 16,0 16-16,0 1 16,0 0-16,0 8 15,0 0-15,0 1 16,0 8-16,0 0 16,8 0-16,1 0 15,0 0 1,8 17-16,0 0 15,1 18-15,-1-9 16,9 0-16,0 0 16,-8 0-16,-1-9 15,-8 1-15,-1-10 16,1 1-16,0 0 16,-9-9-1,8 0-15,10-18 16,-1-16-16,9-10 15,0 1-15,0 8 16,-8 1-16,-10 16 16,1 1-16,0 0 15,-1 8-15,1 9 16,0 0 0,-1 0-16,1 0 15,0 26-15,0 26 16,-9 17-16,0-8 15,0 0-15,0-18 16,8 0-16,-8 0 16,0-8-1,0-9-15,0-17 16,0-1-16,0 1 16,0-9-16,0 0 15</inkml:trace>
  <inkml:trace contextRef="#ctx0" brushRef="#br2" timeOffset="-25276.12">33207 11803 0,'0'0'0,"0"17"0,17 18 0,0 17 16,1 17-1,8 9-15,-17-9 16,-18 44-16,-9-9 16,-8-44-16,-34 10 15,-36-1-15,44-34 16</inkml:trace>
  <inkml:trace contextRef="#ctx0" brushRef="#br2" timeOffset="-24842.16">30549 12582 0,'0'0'0,"0"0"15,0 0-15,0 0 16,0 0-16,0 0 16,18 0-16,8 0 15,35 0-15,26 0 16,43 0-16,61 0 16,43-8-16,18-1 15,9 0-15,-10-8 16,-25 0-1,-52 17-15,-26 0 16,-27 0-16,-43 17 16,-26 9-16,-34-17 15</inkml:trace>
  <inkml:trace contextRef="#ctx0" brushRef="#br2" timeOffset="-24409.01">31626 12859 0,'0'0'0,"0"0"0,0 0 15,18 0-15,8 18 16,26-1-16,9 9 16,-1 0-16,1 0 15,-9 0 1,-17 0-16,-9 0 16,-17-9-16,-1 1 15,-16-1-15,-10 0 16,-8 9-16,0-9 15,0 1-15,9-10 16,-1 1-16,1 0 16,8-1-16,9 10 15,9-1 1,35 18-16,25-1 16,35-8-16,35 9 15,235 52-15</inkml:trace>
  <inkml:trace contextRef="#ctx0" brushRef="#br2" timeOffset="-23688.32">28544 11578 0,'0'0'0,"0"0"15,0 0-15,0 8 16,0 18-16,0 44 15,0 33 1,8 36-16,-8 26 16,9-10-16,-9 1 15,0 0-15,-9-9 16,1-17-16,-10-26 16,18-17-16,0-35 15,0-9-15,0-17 16,0 0-1,0-9-15,0-8 16,9 8-16,8-8 16,1 0-16,16 8 15,44 0-15,27 1 16,16 8-16,27 8 16,52-8-16,25 9 15,45 0-15,51-1 16,26 1-16,9 17 15,52 0 1,9 8-16,-17 10 16,-1-1-16,1-26 15,-36 1-15,-103-1 16,-131-17-16,9 9 16</inkml:trace>
  <inkml:trace contextRef="#ctx0" brushRef="#br2" timeOffset="-22942.8">28544 11326 0,'0'0'0,"0"0"16,0 0-16,0-8 16,17-1-16,9 0 15,43-8-15,44 8 16,44 1-16,25 8 15,9-9-15,43 9 16,10 0 0,25 0-16,35 0 15,0-9-15,0 9 16,-9 0-16,-35-8 16,10-10-16,-10 1 15,-43 9-15,-34-1 16,-27 9-16,-26 0 15,-26 9 1,-17-1-16,-17 9 16,-18 1-16,-9-1 15,-17 0-15,-8-8 16,-18 0-16,0-1 16</inkml:trace>
  <inkml:trace contextRef="#ctx0" brushRef="#br2" timeOffset="-22091.9">29186 13916 0,'0'0'0,"0"0"0,0 0 16,0 9-16,9 8 15,-1 35-15,10 17 16,-9 0-16,-1 1 16,-16-1-1,-1-8-15,0-18 16,0-17-16,9 0 16,0-17-16,0-1 15,0 1-15,0-9 16,0-9-16,27-34 15,7-18-15,10-8 16,-1 8-16,1 9 16,-1 18-16,-17 16 15,0 1 1,0 9-16,-9 8 16,1 0-16,-1 25 15,1 19-15,-1 8 16,-8 8-16,-1-8 15,1 0-15,-9-17 16,0-9-16,17-17 16,-8-1-1</inkml:trace>
  <inkml:trace contextRef="#ctx0" brushRef="#br2" timeOffset="-21874.25">30002 14141 0,'0'0'0,"0"0"16,0 0-16,0 0 15,18 0-15,16 0 16,27 0-16,17 0 15,9 9 1,-52-1-16</inkml:trace>
  <inkml:trace contextRef="#ctx0" brushRef="#br2" timeOffset="-21674.24">30072 14358 0,'0'0'0,"0"0"0,0 0 16,0 0-16,17 0 15,35 0-15,26 0 16,9 0-16,18 8 16,-1 10-16,-52-10 15</inkml:trace>
  <inkml:trace contextRef="#ctx0" brushRef="#br2" timeOffset="-12729.25">31227 14384 0,'-9'-9'0,"0"0"16,1 1-16,-1-1 15,9 0-15,-9 1 16,9-10 0,0 10-16,0-1 15,0 0-15,-8 9 16,-1 0-16,-17 9 16,0 17-16,0 9 15,0 17-15,8 8 16,10 1-16,16-18 15,10-17 1,-1 0-16,1-17 16,16-1-16,1-16 15,0-10-15,-9-8 16,0-8 0,-9-9-16,-8 8 0,-18 0 15,1 1-15,-27 8 16,-9 8-16,-8 1 15,18 17 1,7 0-16,10 9 16,17-1-16</inkml:trace>
  <inkml:trace contextRef="#ctx0" brushRef="#br2" timeOffset="-12525.44">31435 14739 0,'0'0'16,"0"0"-16,0 0 0,0 17 0,0 0 0,-8 18 16,-10 0-1,1-1-15,-1-8 16,10-8-16</inkml:trace>
  <inkml:trace contextRef="#ctx0" brushRef="#br2" timeOffset="-12323.58">31817 14358 0,'0'0'0,"0"0"0,0 8 0,0 18 16,-8 26-16,-10 26 15,1 9 1,0-18-16,17-34 16</inkml:trace>
  <inkml:trace contextRef="#ctx0" brushRef="#br2" timeOffset="-12119.55">32034 14955 0,'0'0'0,"0"0"0,0 9 16,-8 17-16,-10 9 15,-16 25-15,-18 9 16,25-43-16</inkml:trace>
  <inkml:trace contextRef="#ctx0" brushRef="#br2" timeOffset="-11574.57">32260 14488 0,'0'0'0,"0"0"16,0 0-16,0 0 15,9 0-15,0 0 16,-1 0-1,10 0-15,-1 8 0,18 10 16,-1 8 0,-8 8-16,1 1 15,-19-9-15,1 0 16,-9 0 0,-9 0-16,-17 0 0,0 0 15,9 0-15,-1 0 16,1-18-16,8 1 15,9 0 1,0-1-16,0 1 16,18 0-16,8 8 15,26-8-15,-9-1 16,-17 1-16</inkml:trace>
  <inkml:trace contextRef="#ctx0" brushRef="#br2" timeOffset="-11375.95">32781 15033 0,'0'0'0,"0"0"16,0 0-16,-8 18 16,-1 7-16,-17 10 15,-9 17 1,9-9-16,0-17 15,0 0-15,17-8 16</inkml:trace>
  <inkml:trace contextRef="#ctx0" brushRef="#br2" timeOffset="-10929.07">33137 14591 0,'0'0'0,"0"0"0,9 0 16,17 9-16,9 8 15,8 9-15,-17-8 16,-8-1-16,-1 9 16,-8 0-16,-18 0 15,-8 9 1,-1-9-16,1-9 16,-1 0-16,1 1 15,0-1-15,17 0 16,0 1-16,0 8 15,0 8-15,17-8 16,0 0-16,-8 0 16,0-9-16,-18 1 15,0-1 1,-17 0-16,-8 1 16,-18 8-16,25-9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2T04:20:13.245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1841 3211 0,'0'0'0,"0"0"16,0 0-16,0 0 15,0 0-15,0 18 16,17 8-16,1 17 16,-10 18-16,1-1 15,0-8-15,-9-9 16,0-8-16,0-9 15,0-9-15,0-8 16,0 0 0,0-9-16,0-9 15,17-34-15,0-26 16,18-27-16,0 1 16,-9 17-16,0 26 15,-9 26-15</inkml:trace>
  <inkml:trace contextRef="#ctx0" brushRef="#br0" timeOffset="452.74">2162 3489 0,'0'0'0,"0"0"15,0 0-15,0 0 16,0 0-16,9 0 16,8 0-16,18-9 15,-9 0 1,9 1-16,-9-1 15,0 0-15,-9-8 16,-8 0-16,0-1 16,-18-8-16,0 0 15,1 0-15,-10 9 16,1 0-16,0 17 16,-10 0-16,1 17 15,0 18 1,9-1-16,0 10 15,17-1-15,17 0 16,0-8-16,9-9 16,9-9-16,17 0 15,18-8-15,-36 0 16</inkml:trace>
  <inkml:trace contextRef="#ctx0" brushRef="#br0" timeOffset="766.99">2857 3359 0,'0'0'0,"-9"0"0,1 0 16,-1 0 0,0 0-16,1 0 15,-1 0-15,-9 0 16,1 0-16,0 0 15,-9 17-15,-9 0 16,9 18-16,9 0 16,-1-1-1,9 9-15,9-17 16,0 0-16,9 0 16,0-17-16,8 0 15,18-1-15,26 1 16,-9 0-16,-26-9 15</inkml:trace>
  <inkml:trace contextRef="#ctx0" brushRef="#br0" timeOffset="1003.22">2848 3514 0,'-8'-8'0,"-10"-1"0,18 9 16,0 0-16,0 0 15,9 0-15,17-8 16,9-1-16,8-8 16,9-1-1,0 1-15,-8 0 16,-1-9-16,9 8 16,-17 1-16,-9 8 15,-17 1-15,-1 8 16,-8 0-16</inkml:trace>
  <inkml:trace contextRef="#ctx0" brushRef="#br0" timeOffset="1736.45">3083 3142 0,'0'0'0,"0"-9"15,0 9-15,0 0 16,0 0-16,0 0 16,-9 18-16,0 8 15,1 26-15,-10 26 16,1 8-16,0 1 15,17-9 1,0-18-16,0-16 16,8-1-16,10-17 15,8-17-15,17-9 16,1 0-16,-1-9 16,9-17-16,9-26 15,-18-17-15,-17 17 16,-17 17-1,0 9-15,-9 9 16,0 8-16,0 9 16,0 0-16,-9 0 15,0 18-15,1-1 16,-1 17-16,9 1 16,0 0-16,9-9 15,-1 0 1,10 0-16,-10-18 15,10 1-15,-1 0 16,-8-9-16,-1-9 16,1-8-16,0-18 15,0-17-15,-9 9 16,-9 8-16,9 18 16,0 0-1,0 8-15,0 9 16,0 0-16,0 0 15,0 0-15,0 0 16,9 0-16,17 9 16,8 8-16,1 0 15,0 0-15,8 9 16,-8 0-16,-9 0 16,0 0-1,0 0-15,-17 0 16,-1-8-16,1-10 15,-9 1-15,0 0 16,0-9-16,0 0 16,0-9-16,17-26 15,1-17-15,17-8 16,-1 8 0,18 0-16,9 9 15,-26 34-15</inkml:trace>
  <inkml:trace contextRef="#ctx0" brushRef="#br0" timeOffset="4568.54">5236 3203 0,'0'0'0,"0"0"0,0 0 0,0 0 15,0 0-15,0 17 16,9 9-16,8 17 16,1 9-16,8 9 15,0 0 1,0-18-16,-17 0 16,-1-17-16,1 0 15,0-17-15,-1-1 16,-8-8-16,18-8 15,-1-27-15,0-26 16,18-25-16,0-9 16,0 8-1,8 0-15,-17 53 16</inkml:trace>
  <inkml:trace contextRef="#ctx0" brushRef="#br0" timeOffset="4915.5">5011 2900 0,'0'0'0,"0"0"0,0 0 15,17 0-15,9 8 16,9 10-16,17-1 16,9-8-16,17-1 15,-17-8-15,-9 0 16,0-8-16,-9-1 15,1 0-15,-18 1 16,-18 8 0</inkml:trace>
  <inkml:trace contextRef="#ctx0" brushRef="#br0" timeOffset="5063.56">5462 2796 0,'0'0'0,"0"0"16,0 0-1,0 8-15,17 10 16,1-1-16,-1 18 16,27 17-16,-18-18 15</inkml:trace>
  <inkml:trace contextRef="#ctx0" brushRef="#br0" timeOffset="5448.61">5992 3307 0,'-9'0'15,"0"0"-15,9 0 0,0 0 0,0 0 16,0 0-16,0 0 15,9 0-15,8-9 16,18 0-16,0 1 16,0 8-1,8 0-15,1 0 0,-18 0 16</inkml:trace>
  <inkml:trace contextRef="#ctx0" brushRef="#br0" timeOffset="5632.16">5931 3419 0,'0'0'0,"0"0"15,0 0 1,0 0-16,17 0 16,9 0-16,9 0 15,0 0-15,34-8 16,-25-1-16</inkml:trace>
  <inkml:trace contextRef="#ctx0" brushRef="#br0" timeOffset="6234.35">7008 3281 0,'0'0'16,"0"0"-16,0 0 0,0 0 15,-9-9-15,-8 0 16,-1 1-16,1-1 16,-9 0-1,0 9-15,-9 0 16,-8 0-16,-1 0 16,-8 18-16,0 8 15,0 8-15,17 18 16,1-8-16,16-1 15,18-17 1,0 0-16,9-9 16,8-8-16,1-1 15,8-16-15,17-10 16,0-7-16,-8-1 16,-9-9-16,0 0 15,-8 18-15,-10 0 16,1-1-16,0 18 15,-9 0 1,0 9-16,8 17 16,1 0-16,0 9 15,8-1 1,1 1-16,8-9 0,8 0 16,-16-9-16</inkml:trace>
  <inkml:trace contextRef="#ctx0" brushRef="#br0" timeOffset="6781.6">7112 3263 0,'0'0'0,"0"0"0,0 0 16,0 0-1,17 0-15,1 0 16,-1 9-16,18 0 16,0-1-16,-9 1 15,-9 8-15,-8 1 16,-1-1-16,1 18 16,-18-1-1,1 1-15,-10-9 16,1 0-16,0 0 15,8-18-15,9 1 16,0-9-16,26 9 16,17-27-16,1-16 15,-9-1-15,-1-8 16,-8 8-16,0 1 16,-8-10-1,-1 1-15,-8 17 16,-1 9-16,1-1 15,-9 18-15,0 0 16,-9 0-16,1 0 16,-10 18-16,1 8 15,0 17 1,-1 0-16,18 1 16,0-1-16,18-8 15,-1-1-15,0-8 16,18 0-16,17-9 15,18 9-15,-36-17 16</inkml:trace>
  <inkml:trace contextRef="#ctx0" brushRef="#br0" timeOffset="7032.34">7555 2882 0,'0'0'0,"0"0"0,0 0 15,0 0-15,0 0 16,-9 0-16,-8 26 16,-9 18-16,-18 8 15,1 8-15,8-17 16,27-17-1,8-8-15,8-10 16,1 1-16</inkml:trace>
  <inkml:trace contextRef="#ctx0" brushRef="#br0" timeOffset="7145.82">7564 2882 0,'0'0'0,"0"0"0,0 0 16,0 0-16,0 0 15,0 18-15,0-1 16,34 35-16,-8-17 15</inkml:trace>
  <inkml:trace contextRef="#ctx0" brushRef="#br0" timeOffset="7681.64">7954 3514 0,'0'0'0,"0"0"15,0 0-15,0 0 16,0 0-16,0-8 16,26-1-1,26 1-15,1-10 16,-1 10-16,0-1 15,0 9-15,-9-9 16,-17-8-16,0 8 16,-17 9-16</inkml:trace>
  <inkml:trace contextRef="#ctx0" brushRef="#br0" timeOffset="7851.03">8215 3263 0,'0'0'0,"0"0"15,0 0-15,-9 0 16,0 18-16,1 16 16,-1 27-16,0 8 15,18-8-15,8-18 16,1-17-16</inkml:trace>
  <inkml:trace contextRef="#ctx0" brushRef="#br0" timeOffset="8301.53">8736 2874 0,'0'0'0,"-9"0"16,0 0-16,1 17 15,-1 26-15,-17 18 16,9 8 0,8 9-16,9 26 15,-9-9-15,1-25 16,-1-18-16,9-18 16,0-8-16,0-9 15,0-8-15,0 0 16,0-9-16,0-9 15,9 0-15,8-17 16,0 9 0,1 0-16,-1 0 15,0 8-15,10 9 16,-10 0-16,0 9 16,-8-1-16,0 10 15,-9-1-15,-9 0 16,-17 9-16,-9 0 15,9 0 1,0-9-16,9-8 16,17-9-16</inkml:trace>
  <inkml:trace contextRef="#ctx0" brushRef="#br0" timeOffset="8883.4">9248 3255 0,'0'0'0,"0"0"0,-8-9 16,-1 9-1,0 0-15,0 0 16,1 0-16,-1 17 16,0 1-16,9 16 15,0 1-15,0-9 16,9 0-16,0-9 16,-1-8-16,1 0 15,0-1 1,0-16-16,8-1 15,0 0-15,1-8 16,-1 0-16,-8-1 16,-1 10-16,1 8 15,0 0-15,8 17 16,0 9-16,10 9 16,-1 17-1,-9-1-15,-8 10 16,-1 8-16,-16 1 15,-1-10-15,-8-16 16,-1-18-16,-8 0 16,0-9-16,0-8 15,0-18-15,0-8 16,9-9-16,-1-9 16,18-8-1,9-18-15,8-17 16,1 0-16,-1 52 15</inkml:trace>
  <inkml:trace contextRef="#ctx0" brushRef="#br0" timeOffset="9134.12">9361 2813 0,'0'0'0,"0"0"16,0 0-16,-9 17 0,1 9 15,-18 18 1,0 8-16,-9-9 16,18 0-16,8-17 15,9 0-15,0-17 16,9-1-16</inkml:trace>
  <inkml:trace contextRef="#ctx0" brushRef="#br0" timeOffset="9246.03">9352 2882 0,'0'0'0,"0"0"0,0 0 16,0 0-16,0 18 16,18 8-16,34 26 15,26 8-15,-43-43 16</inkml:trace>
  <inkml:trace contextRef="#ctx0" brushRef="#br0" timeOffset="9665.03">9787 3376 0,'0'0'0,"0"0"0,0 0 0,0 0 16,0 0-16,17 0 16,18 9-16,8-1 15,9 1-15,0 0 16,9-9-16,-9 0 15,-17-9 1,-18 0-16</inkml:trace>
  <inkml:trace contextRef="#ctx0" brushRef="#br0" timeOffset="9847.42">10117 3263 0,'0'0'0,"-9"0"15,0 0-15,1 26 16,-10 26-16,-8 18 16,9-1-16,-1-9 15,18-8-15,9-8 16,17-10-16,-9-16 16</inkml:trace>
  <inkml:trace contextRef="#ctx0" brushRef="#br0" timeOffset="10315.04">10968 3307 0,'0'0'0,"0"0"0,0 0 0,-9-9 0,-8 0 0,-1 1 15,-8-1 1,0 9-16,-17 0 16,-1 17-16,1 9 15,8 18-15,0 8 16,18 0-16,0-9 15,17 0-15,17-8 16,9-9 0,43 0-16,27-9 15,-44-8-15</inkml:trace>
  <inkml:trace contextRef="#ctx0" brushRef="#br0" timeOffset="11697.5">11497 3272 0,'0'0'0,"-8"-9"16,-10 1-16,10-1 15,-1 9-15,9 0 16,0 0-16,0 0 16,0 0-16,9 0 15,8 0-15,-8 0 16,-1 0-16,1 0 15,-9 17-15,-9 1 16,1 8-16,-18 8 16,0 10-1,8-1-15,1-17 16,17 0-16,0 0 16,8 0-16,10 0 15,-1 0-15,9 0 16,0 0-16,0 0 15,-17 0-15,0 8 16,-9 1 0,-9-9-16,0 9 15,-8-9-15,0 0 16,-1 0-16,1-9 16,0-8-16,-1-1 15,1-16-15,-1-1 16,10 0-16,-1-8 15,9-9-15,0-9 16,17 1 0,9 8-16,1 0 15,-10 17-15</inkml:trace>
  <inkml:trace contextRef="#ctx0" brushRef="#br0" timeOffset="12101.79">11549 2804 0,'0'0'0,"0"0"0,0 0 16,-8 0-16,-1 9 16,-17 8-16,0 9 15,-9 18-15,-8 8 16,-1 0 0,1-1-16,34-25 0</inkml:trace>
  <inkml:trace contextRef="#ctx0" brushRef="#br0" timeOffset="12249.28">11437 2891 0,'0'0'0,"0"0"0,0 0 16,17 17 0,0 1-16,1-1 15,16 26-15,-8-8 16</inkml:trace>
  <inkml:trace contextRef="#ctx0" brushRef="#br0" timeOffset="14083.42">12852 3636 0,'0'0'0,"0"0"0,0 0 15,0 0 1,0 0-16,0 0 16,-9 17-16,-8 9 15,-9 17-15,-18 44 16,18-26-16</inkml:trace>
  <inkml:trace contextRef="#ctx0" brushRef="#br0" timeOffset="15430.42">14780 3272 0,'0'0'0,"0"0"0,0 0 16,0-9-1,0 1-15,0-1 16,0 0-16,0 1 16,0-1-16,0 0 15,0 1-15,0-1 16,0 0-16,-9 1 16,0-1-16,1 0 15,-18 1 1,0 8-16,-18 0 0,1 0 15,-1 8 1,10 10-16,-1-1 16,0 18-16,9-1 15,9 18 1,-1-8-16,18-1 0,9-17 16,8 0-16,1-9 15,17-8-15,-1 0 16,1-18-1,8-17-15,10-17 16,-10-1-16,-8-8 16,-9 9-16,0 8 15,-18 9-15,1 18 16,-9 8-16,0 0 16,0 17-16,-9 35 15,9 17 1,0 18-16,18-9 15,-1-9-15,18-17 16,8-9-16,18-17 16,-35-17-16</inkml:trace>
  <inkml:trace contextRef="#ctx0" brushRef="#br0" timeOffset="15947.39">15466 3307 0,'-9'0'0,"0"0"0,1 0 16,8 0-16,0 0 15,0 0-15,8 0 16,10 0-16,17 0 15,-1 0-15,18 8 16,-8-8-16,8 0 16,9 0-1,-27 0-15,-16 0 16</inkml:trace>
  <inkml:trace contextRef="#ctx0" brushRef="#br0" timeOffset="16130.7">15466 3532 0,'0'0'0,"0"0"0,0 0 16,8 0-16,10 0 16,17 0-16,17 0 15,43 0-15,-25 0 16</inkml:trace>
  <inkml:trace contextRef="#ctx0" brushRef="#br0" timeOffset="16813.59">16725 2874 0,'0'0'0,"0"0"16,0 0-16,0 0 16,0 0-1,0 0-15,0 17 16,17 18-16,1 17 15,-1 0-15,9 8 16,0 1 0,0-9-16,-8-9 0,-10 0 15,1-8 1,0-9-16,-1-9 16,-8-8-16,0 0 15,0-9-15,0-9 16,18-8-16,8-35 15,17-35-15,1-17 16,-10 18-16,10 25 16,16 0-16,-25 27 15</inkml:trace>
  <inkml:trace contextRef="#ctx0" brushRef="#br0" timeOffset="17163.43">16534 2761 0,'0'-9'0,"0"1"0,0-1 0,0 9 16,0-9-1,17 1-15,18-1 16,26 0-16,8 1 16,9-1-16,1 0 15,-1-8-15,-9 8 16,-8-8-16,-9 17 15,-9-9-15,-16 1 16</inkml:trace>
  <inkml:trace contextRef="#ctx0" brushRef="#br0" timeOffset="17325.31">17072 2415 0,'0'0'0,"0"0"0,0 0 15,0 0 1,0 0-16,18 26 16,8 8-16,0 10 15,26 16-15,-17-17 16</inkml:trace>
  <inkml:trace contextRef="#ctx0" brushRef="#br0" timeOffset="18017.13">17498 3064 0,'0'0'0,"0"0"0,0 0 15,0 0-15,0 0 16,17 9-16,9-1 15</inkml:trace>
  <inkml:trace contextRef="#ctx0" brushRef="#br0" timeOffset="18713.36">17828 2830 0,'0'0'0,"0"0"0,-9-8 15,9 8-15,0-9 16,0 0-16,0 9 16,0 0-16,17 0 15,1 0-15,8 0 16,9 9-16,-1 0 16,-8 8-1,0 0-15,0 1 16,-17-1-16,0 0 15,-18 18-15,0 0 16,-17-1-16,0-8 16,0 0-16,9-9 15,0 1 1,17-10-16,0 1 0</inkml:trace>
  <inkml:trace contextRef="#ctx0" brushRef="#br0" timeOffset="18964.36">18245 2752 0,'-9'-8'0,"0"-1"0,1 9 15,-1 0 1,0 0-16,0 0 16,1 0-16,-1 0 15,-8 17-15,-1 1 16,-8 16-16,9 10 15,8 16-15,9-16 16,0-1 0,0-8-16,18-10 0,-1 1 15,18-8-15,-1 8 16,-7-18 0</inkml:trace>
  <inkml:trace contextRef="#ctx0" brushRef="#br0" timeOffset="19279.82">18245 2337 0,'-9'-9'0,"-8"0"0,8 9 16,-9 0-1,-8 0-15,-8 18 16,-10 16-16,1 10 16,8-1-16,0-17 15,9 9-15,9-1 16,17-25-16,0-18 15,0 9-15</inkml:trace>
  <inkml:trace contextRef="#ctx0" brushRef="#br0" timeOffset="19400.59">18045 2363 0,'0'0'0,"0"0"16,9 0-16,8 17 15,9 0-15,9 9 16,8 9-16,1 17 15,-18-17-15</inkml:trace>
  <inkml:trace contextRef="#ctx0" brushRef="#br0" timeOffset="23130.45">18991 3454 0,'0'0'0,"0"0"0,0 0 0,-8 17 0,-18 9 15,0 17-15,-9 9 16,17-26-16</inkml:trace>
  <inkml:trace contextRef="#ctx0" brushRef="#br0" timeOffset="23762.2">19443 2501 0,'0'0'0,"0"0"16,0 18-16,-9 16 16,9 18-16,0 17 15,9 44 1,-18 17-16,9-17 15,0-18-15,-8 0 16,-1-17-16,9-26 16,0-26-16,0-17 15,0-1-15,0-8 16,0-8 0,0-10-16,0-8 15,17-8-15,1 8 16,-1 8-16,9 1 15,0 8-15,0 9 16,-8 0-16,-1 9 16,-8 8-16,-1 1 15,1 8-15,-18 8 16,1 1-16,-18-9 16,-1 0-1,-7-17-15,-1-1 16,18-16-16,17 8 15</inkml:trace>
  <inkml:trace contextRef="#ctx0" brushRef="#br0" timeOffset="23970.2">19808 2934 0,'0'0'0,"0"0"16,0 0-16,8 0 16,10 0-16,16 0 15,19 0 1,-10-8-16,0 8 16,-17 0-16</inkml:trace>
  <inkml:trace contextRef="#ctx0" brushRef="#br0" timeOffset="24120.33">19816 3177 0,'0'0'0,"0"0"16,0 0-16,9 0 16,17 0-16,26-9 15,44 18-15,-36-1 16</inkml:trace>
  <inkml:trace contextRef="#ctx0" brushRef="#br0" timeOffset="24632.23">20528 2830 0,'0'0'0,"0"0"16,0 0-16,0 0 15,0 0-15,0 0 16,0 26-16,18 18 16,-1 16-16,9 18 15,0-9 1,0-8-16,9 8 0,-9-8 15,0-26 1,-17-9-16,0-18 16,-1 1-16,-8 0 15,0-9-15,0-18 16,9-16-16,17-53 16,9-26-16,-1 18 15,-8 26-15,0 26 16,-17 25-1</inkml:trace>
  <inkml:trace contextRef="#ctx0" brushRef="#br0" timeOffset="24891.91">20459 2778 0,'-9'-8'0,"-8"-1"16,17 0-16,0 9 16,9-8-16,17-1 15,8 0-15,27 1 16,9-1-16,-1-8 16,-8 8-1,-18 18-15,-17-9 16</inkml:trace>
  <inkml:trace contextRef="#ctx0" brushRef="#br0" timeOffset="25050.08">20789 2380 0,'0'0'0,"0"0"15,0 0-15,0 0 16,0 0-16,0 17 15,17 1-15,18 34 16,8 17-16,-17-35 16</inkml:trace>
  <inkml:trace contextRef="#ctx0" brushRef="#br0" timeOffset="25333.99">21110 3038 0,'0'0'0,"0"0"0,0 0 16,0 0-1,0 0-15,18 9 16,8-1-16</inkml:trace>
  <inkml:trace contextRef="#ctx0" brushRef="#br0" timeOffset="26195.09">21405 2787 0,'0'0'0,"0"0"16,0 0-16,0 0 16,0 17-16,0 1 15,0 16 1,9 10-16,9-1 15,-1 0-15,0-8 16,1-9-16,-10-18 16,10 1-16,-1-9 15,0-9-15,9-16 16,-8-1-16,-9 0 16,8 0-1,-8 8-15,-1 1 16,1 17-16,8 0 15,1 9-15,-1 17 16,9 17-16,0 26 16,0 9-16,-8 0 15,-10 9 1,1-27-16,-18 1 16,1-18-16,-1-17 15,-8 0-15,-1-17 16,1-1-16,-9 1 15,0-18-15,-9-8 16,0-9-16,18-17 16,8-18-16,9 9 15,0 44 1</inkml:trace>
  <inkml:trace contextRef="#ctx0" brushRef="#br0" timeOffset="26431.33">21640 2415 0,'0'0'0,"0"0"16,0 0-16,-9 17 15,1 18-15,-10 8 16,1 9-16,-9-9 15,8 0-15,1-17 16,17 0-16,0-17 16</inkml:trace>
  <inkml:trace contextRef="#ctx0" brushRef="#br0" timeOffset="26517.61">21727 2493 0,'0'0'0,"0"0"15,0 0-15,17 26 16,18 25-16,-18-25 15</inkml:trace>
  <inkml:trace contextRef="#ctx0" brushRef="#br0" timeOffset="28514.67">22352 3679 0,'0'0'0,"0"-9"0,0 1 15,0 8 1,0 0-16,0 0 16,0 0-16,-9 17 15,1 18-15,-10 25 16,10 18-16,8-43 15</inkml:trace>
  <inkml:trace contextRef="#ctx0" brushRef="#br0" timeOffset="29017.4">22873 3289 0,'0'0'0,"0"0"15,0 0 1,0 0-16,0 0 0,0 0 15,-9 0 1,1 0-16,-1 9 16,-17 8-16,0 18 15,-9 17-15,18 0 16,-1 8-16,18 1 16,9 0-16,8-18 15,27-8-15,25-1 16,27-16-1,-44-10-15</inkml:trace>
  <inkml:trace contextRef="#ctx0" brushRef="#br0" timeOffset="30136.46">23272 3324 0,'0'0'0,"0"0"0,0 0 16,0 0-16,0 0 15,0 0-15,0 0 16,0 0-16,18 0 16,-1 0-16,18-9 15,26 1-15,0 8 16,-35 0-16</inkml:trace>
  <inkml:trace contextRef="#ctx0" brushRef="#br0" timeOffset="30298.29">23307 3514 0,'0'0'0,"0"0"0,0 0 15,26 0-15,18-8 16,16 8-16,-16 8 16</inkml:trace>
  <inkml:trace contextRef="#ctx0" brushRef="#br0" timeOffset="31349.08">23776 3298 0,'0'0'0,"0"0"16,0 0-16,0 0 16,0 0-16,0 0 15,0 17-15,18 27 16,-1 8-16,0 8 16,1-8-16,-1-9 15,-8-17 1,-1 0-16,1-17 15,0 0-15,-1-1 16,-8-8-16,9-8 16,8-36-16,9-16 15,-8-18-15,17-9 16,-9 35 0,-9 18-16,-8 25 15</inkml:trace>
  <inkml:trace contextRef="#ctx0" brushRef="#br0" timeOffset="31594.83">23637 3203 0,'-8'-9'0,"-1"0"16,9 1-16,0-1 15,0 9-15,0 0 16,17-9-16,1 1 16,25-1-16,9 0 15,0 1-15,18-1 16,-36 9 0</inkml:trace>
  <inkml:trace contextRef="#ctx0" brushRef="#br0" timeOffset="31746.26">24019 2830 0,'-8'0'0,"-1"0"0,9 0 0,0 9 16,0 8 0,0 1-16,17 16 15,18 18-15,-18-17 16</inkml:trace>
  <inkml:trace contextRef="#ctx0" brushRef="#br0" timeOffset="32409.99">24228 3402 0,'0'0'0,"0"0"0,0 0 15,0 0-15,0 0 16,0 0-16</inkml:trace>
  <inkml:trace contextRef="#ctx0" brushRef="#br0" timeOffset="33077.92">24506 3307 0,'0'0'0,"0"0"16,-9 0-16,-8 0 15,-1 0-15,9 0 16,9 0-16,0 0 16,0 0-16,0 0 15,18 0 1,17-9-16,17 0 0,-9 1 16,-8 8-1,0 0-15,-9 0 16,-9 0-16,-8 0 15,-1 0-15,-8 0 16,-8 17-16,-1 0 16,-17 18-16,-17 0 15,-1 8 1,1-8-16,8-9 16,18-1-16,-1-16 15,1 0-15,17-1 16,0-8-16,9 0 15,8 0-15,26-8 16,18-1-16,9 0 16,-1 1-1,1-1-15,-36 1 16</inkml:trace>
  <inkml:trace contextRef="#ctx0" brushRef="#br0" timeOffset="33344.57">24601 2908 0,'0'0'0,"0"0"0,0 0 15,-9 9-15,1 8 16,-10 9 0,-8 9-16,-8 0 15,8 8-15,8-17 16,-8 0 0,17-9-16</inkml:trace>
  <inkml:trace contextRef="#ctx0" brushRef="#br0" timeOffset="33451.1">24532 3047 0,'0'0'0,"0"0"0,0 0 16,17 17-16,0 0 15,9 1-15,-8-1 16</inkml:trace>
  <inkml:trace contextRef="#ctx0" brushRef="#br1" timeOffset="46965.22">15631 4112 0,'0'0'0,"0"0"0,-9-9 16,0 9-16,1 0 15,8 0-15,-9-8 16,9 8-16,0 0 15,0 0-15,0 0 16,0 0-16,0 0 16,17 0-1,1 0-15,8 0 16,17 17-16,-25-8 16</inkml:trace>
  <inkml:trace contextRef="#ctx0" brushRef="#br1" timeOffset="47142.57">15518 4259 0,'0'0'0,"0"0"0,0 0 16,0 0-16,17 0 16,1 0-16,8 0 15,43-8 1,27-1-16,-44 9 15</inkml:trace>
  <inkml:trace contextRef="#ctx0" brushRef="#br1" timeOffset="47925.21">16577 3757 0,'0'0'0,"0"0"0,0 0 15,0 0 1,0 0-16,0 0 15,0 0-15,0 0 16,0 0-16,-8 17 16,-18 18-16,-18 17 15,-8 0-15,0-9 16,9-8 0,-1-1-16,9-8 15,18 0-15,0-8 16,-1-10-16,10 1 15,8 8-15,0-8 16,8 8-16,18 18 16,18 17-16,25 17 15,9 1-15,-8-10 16,-9-17 0,-1 1-16,-16-18 15,-18 0-15,0-18 16,-9 1-16,-8 0 15,0-1-15,8 1 16,0-9-16,-8 0 16</inkml:trace>
  <inkml:trace contextRef="#ctx0" brushRef="#br1" timeOffset="48549.38">16803 4129 0,'-9'-8'0,"9"8"0,0 0 16,0 0-16,0 0 15,0 0-15,0 0 16,0 0-1,18 0-15,-1 0 16,0 0-16,1 8 16,-9 1-16,-1 0 15,1-1-15,-9 10 16,-9-1-16,1 18 16,-1-1-16,-9 1 15,1-9 1,0 0-16,8-17 15,9-1-15,9 10 16,-1-1-16,10-26 16,-10 1-16</inkml:trace>
  <inkml:trace contextRef="#ctx0" brushRef="#br1" timeOffset="48776.29">17220 4103 0,'-9'-8'0,"1"-1"0,-10 0 15,1 9-15,8 0 16,-8 0-16,-9 9 16,0 8-16,-9 18 15,9 8-15,8 9 16,1 0 0,17 0-16,0-8 0,17-1 15,1 0 1,-1-17-16,18-9 15,26 1-15,-27-10 16</inkml:trace>
  <inkml:trace contextRef="#ctx0" brushRef="#br1" timeOffset="49775.46">17480 3774 0,'0'0'0,"0"0"0,0 0 0,0 0 16,0 0-16,0 18 16,0 16-16,18 27 15,-10 26-15,1 16 16,-9 10-16,9-18 16,0-8-16,-1-18 15,1-26 1,0 1-16,8-10 15,0-16-15,-8-10 16</inkml:trace>
  <inkml:trace contextRef="#ctx0" brushRef="#br1" timeOffset="50078.71">17871 4129 0,'0'0'0,"0"0"15,0 0-15,0 0 16,0 18-16,9 8 16,-9 8-16,17 18 15,1 0-15,-1-8 16,0-18 0,-8 0-16,0-9 15,-1-8-15,1-1 16,-9-8-16,9-8 15,8-18-15,0-26 16,18-44 0,9-16-16,-1 25 0,0 18 15,-16 17-15,-10 35 16</inkml:trace>
  <inkml:trace contextRef="#ctx0" brushRef="#br1" timeOffset="50758.4">18331 3826 0,'0'0'16,"0"0"-16,0 0 0,0 0 16,0 0-1,0 0-15,0 0 16,0 0-16,0 0 16,0 0-16,0 0 15,0 0-15,0 0 16,0 0-16,0 0 15,0 0 1,0 0-16,0 0 16,0 0-16,0 0 15,0 0-15,0 0 16,0 0-16,0 0 16,0 0-16,-8-8 15,-1-1-15,0 0 16,1 9-1,-1 0-15,9 0 16,0 0-16,0 0 16,0 0-16,0 0 15,0 0-15,0 9 16,17 8-16,1 18 16,16 8-16,19 9 15,16-9-15,1 1 16,-10-18-1,1 0-15,-17-18 16,-18 1-16,0 0 16,-18-1-16,1 10 15,-26 16-15,-18 27 16,-9 8-16,-16 1 16,8-10-16,-1 1 15,19-27 1,25-16-16</inkml:trace>
  <inkml:trace contextRef="#ctx0" brushRef="#br1" timeOffset="51895.62">20537 4077 0,'0'0'0,"0"0"0,-9-8 0,1-1 0,-1 0 16,0 9 0,1 0-16,-1 0 15,0 18-15,9 8 16,0 8-16,0 1 16,9 0-16,0-9 15,-1-9-15,1-8 16,8-1-16,1-16 15,-1-1 1,9-17-16,0 0 16,0 0-16,-8 9 15,-1-1-15,-8 10 16,-1 8-16,1 0 16,8 26-16,1 26 15,-1 34 1,-8 10-16,0-10 0,-1-8 15,1 0 1,-9-17-16,-9-18 16,1-17-16,-18 0 15,-1-17-15,1-1 16,-8-16-16,-1-10 16,0-8-16,9 0 15,9-8 1,17-10-16,8 10 15,1 25-15</inkml:trace>
  <inkml:trace contextRef="#ctx0" brushRef="#br1" timeOffset="52533.94">17046 3714 0,'0'0'0,"0"0"0,0 0 15,0 0 1,-8 0-16,-1 0 16,0 17-16,-17 9 15,9 9-15,-1-1 16,1-8-16,17 0 15,0-8-15,0-10 16,0-16-16,9-1 16,-1 0-16,1-8 15,-9 8 1,17-8-16,-8 0 16,0 8-16,-9 9 15,8 0-15,10 0 16,-1 0-16,18 17 15,26 18-15,-18-9 16</inkml:trace>
  <inkml:trace contextRef="#ctx0" brushRef="#br1" timeOffset="53286.28">20607 3731 0,'0'0'0,"0"0"16,0 0-16,0-9 15,0 1-15,0 8 16,0 0-16,0 0 16,0 0-1,-9 0-15,0 17 16,-17 0-16,0 18 15,9 0-15,17-1 16,0-25-16</inkml:trace>
  <inkml:trace contextRef="#ctx0" brushRef="#br1" timeOffset="53425.51">20572 3696 0,'0'0'0,"0"0"0,0 0 16,0 9-16,17 8 15,1 1-15,16 16 16,36 27-16,-27-18 16</inkml:trace>
  <inkml:trace contextRef="#ctx0" brushRef="#br1" timeOffset="53896.13">20129 4121 0,'0'-9'0,"0"9"16,0 0-16,0 0 16,0 0-16,0 0 15,0 0-15,0 0 16,-9 9-16,1 8 15,-18 0-15,-1 1 16,1-1 0,0 0-16,0 1 15,9-10-15,0 1 16,-1 0-16,18-1 16,0 1-16,0 8 15,26 9-15,18 9 16,60 26-1,35-1-15,-78-43 16</inkml:trace>
  <inkml:trace contextRef="#ctx0" brushRef="#br1" timeOffset="54491.78">21162 3887 0,'0'0'0,"0"0"0,0 0 15,0 26-15,0 17 16,9 26-16,0 35 16,-1 18-1,-8-18-15,0-26 0,9-1 16,0-16 0,-1 0-16,18-9 15,-8-18-15</inkml:trace>
  <inkml:trace contextRef="#ctx0" brushRef="#br1" timeOffset="54930.22">21544 4207 0,'0'0'0,"0"0"0,0 0 16,0 0-16,0 0 16,0 0-16,0 0 15,0 0-15,0 0 16,0 0-16,0 0 15,0 0-15,0 0 16,-8 18-16,8-1 16,0 0-1,0 1-15,0-1 16,0-8-16,0-1 16,0 1-16,0 0 15,0-9-15,0 0 16,0 0-16,0 0 15,0 0 1,0 0-16,0 0 16,0 0-16,0 0 15</inkml:trace>
  <inkml:trace contextRef="#ctx0" brushRef="#br1" timeOffset="55324.69">21492 4129 0,'0'0'0,"0"0"0,0-8 16,0-1-16,0 9 16,0 0-16,0 0 15,0 0-15,0 17 16,0 9-1,0 26-15,18 9 16,-1 8-16,9 1 16,0-18-16,-8-9 15,-1-9 1,0-8-16,-8 0 0,0-17 16,-1 0-16,1-1 15,-9 1 1,0-9-16,0 0 15,0-9-15,17-25 16,1-18-16,16-17 16,1-1-16,-9 10 15,0 25-15,-8 18 16</inkml:trace>
  <inkml:trace contextRef="#ctx0" brushRef="#br1" timeOffset="55708.47">21909 4121 0,'0'-9'0,"0"9"15,0 0-15,0 0 16,0 0-16,0 0 16,17 17-16,1 1 15,17 16 1,-1 1-16,10 0 16,-1-9-16,1 0 15,-10-9-15,-8-8 16,0-1-16,-17 1 15,0 0-15,-1-1 16,-16 10-16,-18 16 16,-18 18-16,-16 17 15,-1 1 1,43-36-16</inkml:trace>
  <inkml:trace contextRef="#ctx0" brushRef="#br1" timeOffset="57141.11">23672 4389 0,'0'0'0,"0"0"0,0 0 16,0 0-16,0 0 16,0 0-16,0 0 15,0 0-15,0 0 16,17 0-16,18 0 15,17 0-15,-8 0 16,-1-8-16,-17 8 16,0 0-16,-17 0 15,-1 0 1,-8 0-16,-8 17 16,-1 0-16,-17 1 15,0 16-15,-17 1 16,8-9-16,0 0 15,18-9-15,-1-8 16,10-1 0,8 1-16,0 0 15,0-1-15,17 1 16,9 0-16,9-1 16,0 1-16,8 0 15,0-1 1,1-8-16,-18 0 0</inkml:trace>
  <inkml:trace contextRef="#ctx0" brushRef="#br1" timeOffset="57824.06">24506 4207 0,'0'0'0,"-9"0"0,-8 0 16,8 0-16,0 0 0,0 0 16,1 26-1,-10 26-15,1 18 16,0-1-16,8 17 15,0 10-15,1-10 16,16-16-16,1-10 16,-9-16-16,9-10 15,-1-16 1</inkml:trace>
  <inkml:trace contextRef="#ctx0" brushRef="#br1" timeOffset="58276.3">24645 4588 0,'0'0'0,"0"-8"16,0-1-16,0 0 16,0 1-16,0 8 15,0 0-15,0 0 16,0 0-16,0 0 15,0 0-15,0 0 16,0 0-16,8 17 16,1-8-1,0 8-15,-1 0 16,1 1-16,0-1 16,-1 0-16,1-8 15,0 0-15,-9-1 16,0 1-16,0-9 15,0 0-15,0 0 16,0 0 0,0 0-16,0 0 15,0 0-15,8 0 16,1 0-16,-9-9 16,17 1-16,9-27 15,9-17-15,17-17 16,9-35-1,-9 17-15,-34 61 16</inkml:trace>
  <inkml:trace contextRef="#ctx0" brushRef="#br1" timeOffset="58909.94">23602 4112 0,'-8'-9'0,"-1"1"0,0 8 16,1 0-16,-1 0 15,-8 17 1,-1 0-16,-8 1 15,0 16-15,-17 1 16,-1 8-16,10-17 16,-1 0-16,0 0 15,18-8-15,-1-10 16,1 1 0,17 0-16,0 8 15,0 0-15,17 9 16,18 9-16,17 8 15,35 9-15,-26-17 16</inkml:trace>
  <inkml:trace contextRef="#ctx0" brushRef="#br1" timeOffset="59297.59">25122 4207 0,'0'0'0,"0"0"0,0 0 16,0 0-16,0 0 15,0 0-15,0 0 16,9 0 0,8 0-16,1 0 15,16 18-15,1 16 16,8 1-16,1-9 16,-1 0-16,-17 0 15,0-9-15,-17-8 16,0 8-16,-18 1 15,-8 16 1,-27 18-16,-17 9 16,35-35-16</inkml:trace>
  <inkml:trace contextRef="#ctx0" brushRef="#br1" timeOffset="59991.25">24037 4008 0,'-9'-9'0,"0"1"16,9 8-16,0 0 16,0 0-16,0 0 15,0 17-15,18 0 16,-1 18 0,9 8-16,9 18 15,-18-26-15</inkml:trace>
  <inkml:trace contextRef="#ctx0" brushRef="#br1" timeOffset="65856.53">24115 4051 0,'0'0'0,"0"0"0,0 0 15,0 0-15,0 0 16,0 0-16,0 0 15,0-8 1,0-1-16,0 0 16,0 9-16,0 0 0,0 0 15,0 0 1,0 0-16,0 0 16,0 0-16,0 0 15,0 0-15,0 0 16,0 0-16,0 0 15,-9-8-15,0 8 16,-8 0-16,-9 8 16,-17 10-1,-1 16-15,-8 1 16,0 0-16,17-9 16,18 8-16,8-16 15</inkml:trace>
  <inkml:trace contextRef="#ctx0" brushRef="#br2" timeOffset="85440.8">1476 4753 0,'0'0'0,"0"0"0,0 0 16,0 0-16,-8 17 16,8 27-1,-26 16-15,8 53 16,-17 17-16,27-18 15,-18-25-15,26-9 16,-18-26 0,10-26-16,8-18 15,0 1-15</inkml:trace>
  <inkml:trace contextRef="#ctx0" brushRef="#br2" timeOffset="85787.7">1224 5039 0,'0'0'0,"0"-9"16,0 0-16,0 1 15,18-10 1,-10 10-16,19-10 16,7 1-16,10 9 15,8 8-15,9 0 16,8 17-16,-26 9 15,-8 8-15,0 10 16,8 25-16,-25 9 16,-10-9-1,-8 1-15,-17-10 16,-18 1-16,-17-1 16,-26 1-16,-17-9 15,16-26-15,27-17 16,9-9-16,17-9 15,26 0-15,0 9 16</inkml:trace>
  <inkml:trace contextRef="#ctx0" brushRef="#br2" timeOffset="86223.53">1711 5480 0,'0'0'0,"0"0"0,0 0 16,0 0-16,8 0 16,10 0-16,8-8 15,17-1-15,27 0 16,-18-8-1,-9 0-15,1 0 16,8-9-16,-9-18 16,-8 10-16,-18-1 15,-8-8-15,-9 8 16,-9 0-16,-8 18 16,-27 0-16,1 17 15,-9 26-15,-18 17 16,18 26-1,18 1-15,16 8 16,27 8-16,8 1 16,18-27-16,8-8 15,10-8-15,16-18 16,53-9-16,8-26 16,-78-17-16</inkml:trace>
  <inkml:trace contextRef="#ctx0" brushRef="#br2" timeOffset="86740.04">3022 4918 0,'0'0'0,"0"-9"0,0 0 15,-9-8-15,1 0 16,-1-1-16,0 1 15,1 0-15,-1-1 16,0 1-16,0 8 16,1 1-16,-1 8 15,0 0-15,-8 26 16,-9 17 0,9 26-16,8 35 15,0 26-15,9-9 16,9 1-16,8-10 15,-8-8-15,0-26 16,-1-17-16,1-9 16,-9-9-1,-9-17-15,1 0 16,-1-9-16,0-8 16,-8 0-16,-18-1 15,18-8-15</inkml:trace>
  <inkml:trace contextRef="#ctx0" brushRef="#br2" timeOffset="86920.94">2579 5515 0,'0'0'0,"0"0"16,0 0-16,17-9 16,9 1-16,35-1 15,26-17-15,9 0 16,8 0-16,9-8 15,-18-1-15,-8 26 16,-52 9-16</inkml:trace>
  <inkml:trace contextRef="#ctx0" brushRef="#br2" timeOffset="87150.66">3656 5420 0,'0'0'0,"0"0"0,0 0 15,0 0-15,0 0 16,9 0-16,8 17 15,-8-8 1</inkml:trace>
  <inkml:trace contextRef="#ctx0" brushRef="#br2" timeOffset="87270.51">3717 5801 0,'0'0'0,"0"0"0,0 0 16,17 0-1,0 0-15</inkml:trace>
  <inkml:trace contextRef="#ctx0" brushRef="#br2" timeOffset="88053.79">4516 5290 0,'0'0'0,"0"0"0,0 17 15,0 9-15,0 9 16,0 17-16,0 0 15,0 8-15,0-16 16,8-10-16,10-8 16</inkml:trace>
  <inkml:trace contextRef="#ctx0" brushRef="#br2" timeOffset="88195.29">4776 5099 0,'0'0'0,"0"0"0,0 9 16,17 34-16,-8-17 15</inkml:trace>
  <inkml:trace contextRef="#ctx0" brushRef="#br2" timeOffset="88488.93">4854 5939 0,'0'0'0,"0"0"0,0 0 16,0 0-16,0-8 16,0-9-16,0-27 15,18-16-15,-1-18 16,0 8 0,9 18-16,0 9 0,-8 8 15,-1 18-15,9 0 16,-8 8-1,-1 9-15,0 0 16,9 17-16,-8 18 16,8 17-16,-9 0 15,-8-9-15,0 1 16,-1-10-16,1-8 16,8-8-16,-8-10 15</inkml:trace>
  <inkml:trace contextRef="#ctx0" brushRef="#br2" timeOffset="89037.13">5575 5515 0,'0'0'0,"-9"0"0,1 0 16,8 0-16,0 0 15,0 9 1,0 8-16,-9 18 16,0-1-16,1-8 15,8 0-15,0-8 16,0-10-16,0 1 15,0-9-15,0-9 16,0-8-16,17-26 16,18-1-16,-1-8 15,-8 18 1,0 16-16,-8 1 16,-9 17-16,-1 0 15,1 17-15,8 9 16,1 26-16,-1-8 15,0-1-15,18 9 16,-9-17-16</inkml:trace>
  <inkml:trace contextRef="#ctx0" brushRef="#br2" timeOffset="89553.84">6113 5541 0,'0'0'0,"-8"0"15,-1 0-15,0 0 0,9 0 16,0 0 0,0 0-16,0 9 15,18-1-15,-1 1 16,9-9-16,9 0 16,-9-9-16,0 1 15,-9-1-15,-8 0 16,0 1-16,-1-1 15,1 0 1,-9-8-16,-9 8 16,1 1-16,-1 8 15,-8 0-15,-1 0 16,1 17 0,0 9-16,-1 17 0,18 1 15,0-1-15,18-8 16,-1-9-1,0-9-15,35 0 16,9-25-16,-9-27 16,-26 26-16</inkml:trace>
  <inkml:trace contextRef="#ctx0" brushRef="#br2" timeOffset="89819.63">6617 5489 0,'0'0'0,"0"0"0,0 0 0,0 0 15,9 9-15,8 8 16,0 0-16,18 9 16,-9 9-16,0-9 15,-8 0-15,-10 0 16,1 0 0,-9-17-16,-9-1 0,1 1 15,-1 0 1,0-9-16,9 0 15,-8-9-15,8-8 16,8-9-16,10-18 16,25-8-16,27 9 15,-36 26-15</inkml:trace>
  <inkml:trace contextRef="#ctx0" brushRef="#br2" timeOffset="90903">7564 5290 0,'0'0'0,"0"0"16,0 0-16,0 26 16,8 17-16,1 44 15,8 34 1,-8 9-16,0-9 0,-9-25 16,0-10-16,0-17 15,-9-17-15,0-26 16,1-8-1,8-10-15,-9-8 16,0-8-16,-8-27 16,-9-43-16,0-35 15,8-16-15,18 16 16,0 35-16,18 9 16,8 8-16,17-17 15,18 18 1,-9 16-16,9 18 15,-9 18-15,-9 8 16,-8 17-16,-9 0 16,0 18-16,-17 8 15,-9 9-15,-9 9 16,-17 8-16,-9-8 16,-8-18-1,0-8-15,8-27 16,18 1-16,17-18 15,0 1-15</inkml:trace>
  <inkml:trace contextRef="#ctx0" brushRef="#br2" timeOffset="91173.32">8067 5342 0,'0'0'0,"0"0"15,0 0-15,9 17 16,0 1-16,8-1 15,0 9-15,-8 0 16,0 0-16,-1 0 16,1 8-16,-18-8 15,1 0-15,-1-17 16,0 0 0,9-1-16,0-8 15,0-8-15,0-10 16,18-25-16,8-18 15,26-16-15,9 16 16,-9 9-16,-26 26 16</inkml:trace>
  <inkml:trace contextRef="#ctx0" brushRef="#br2" timeOffset="91470.56">8484 5325 0,'0'0'0,"0"0"0,0 8 16,0 10-16,0 8 16,0 8-16,0 1 15,0 8 1,0 0-16,17-17 16,9 0-16,1-17 15,7 0-15,-8-18 16,0 0-16,0-17 15,-8 0 1,-10-8-16,-8-18 0,-8-9 16,-10 18-1,-8 8-15,0 18 16,9 17-16,8 9 16,1 8-16</inkml:trace>
  <inkml:trace contextRef="#ctx0" brushRef="#br2" timeOffset="92053.15">9309 5377 0,'0'0'0,"-9"-9"0,1-8 16,-1-1-16,-8-8 15,-9 0-15,8 9 16,-8 0-16,-17 8 16,8 9-16,0 17 15,9 1 1,0 16-16,9 10 15,-1 8-15,18-1 16,9 1-16,8-8 16,1-18-16,-1-18 15,1 1-15,-1-9 16,0-9-16,18-25 16,0-27-1,17-34-15,-9-18 16,-8-8-16,-9 0 15,-9 34-15,-8 44 16,0 17-16,-1 9 16,-8 17-1,0 0-15,-8 26 16,-1 43-16,-8 43 16,-1 18-16,18-17 15,0-18-15,9-8 16,8-27-16,1-16 15,-1-18-15,27-9 16,8-26-16,-26 9 16</inkml:trace>
  <inkml:trace contextRef="#ctx0" brushRef="#br2" timeOffset="92404.27">9734 5203 0,'0'0'0,"0"0"0,0 0 16,-8 18-16,-1-1 16,0 9-16,1 9 15,-1 8-15,9 0 16,0 1 0,0-19-16,0 1 15,9-17-15,-9 0 16,8-1-16,1-8 15,0-8-15,8-1 16,1-17-16,-10-17 16,1 8-16,0 18 15,-1 8 1,-8 9-16,0 0 16,9 18-16,0-1 15,-1 9-15,10 0 16,8 0-16,17 0 15,9-9-15,-26-8 16</inkml:trace>
  <inkml:trace contextRef="#ctx0" brushRef="#br2" timeOffset="92687.98">10290 5195 0,'0'0'0,"0"0"15,0 0-15,0 0 16,0 0 0,0 0-16,-8 0 15,-1 0-15,0 17 16,-17 9-16,0 9 16,9-1-16,-1 10 15,1-1-15,17-8 16,0-10-1,9 1-15,8 0 0,0-8 16,9-1 0,35-8-16,9-9 15,-44 0-15</inkml:trace>
  <inkml:trace contextRef="#ctx0" brushRef="#br2" timeOffset="92902.66">10316 5229 0,'0'0'0,"0"0"0,0 0 15,9 0-15,8 9 16,18 0-16,9-9 16,16-9-16,1 0 15,9 1 1,8-10-16,9-8 15,-9 0-15,-52 18 16</inkml:trace>
  <inkml:trace contextRef="#ctx0" brushRef="#br2" timeOffset="93087.42">10681 4978 0,'0'0'0,"0"0"16,-9 0-16,1 17 15,-1 27-15,-8 34 16,-1 8-16,10-8 16,8 0-16,0-17 15,8-1-15,10 1 16,-1-35-16</inkml:trace>
  <inkml:trace contextRef="#ctx0" brushRef="#br2" timeOffset="98452.37">11593 5160 0,'0'0'0,"0"0"15,0 0-15,-9 0 16,0 0-16,1 0 16,-1 0-16,0 9 15,-8 8-15,0 18 16,-1-1-16,18 18 15,0 0 1,18-8-16,-1-1 16,0-17-16,1 0 15,8-9-15,0-8 16,-9-1-16,-8-16 16,8-1-16,-8-8 15,0-18-15,-18-17 16,-8 0-1,-9 18-15,0 8 16,-1 8-16,1 18 16,9 9-16,17 8 15,0-8-15</inkml:trace>
  <inkml:trace contextRef="#ctx0" brushRef="#br2" timeOffset="98836.41">12400 4866 0,'-8'-9'0,"-1"-8"16,0-1-16,-8 1 15,0 0-15,-1-1 16,10 10-16,-1 8 16,0 0-16,-8 8 15,-1 18-15,-8 26 16,9 26 0,8 43-16,9 27 15,18-10-15,-10-8 16,1-9-16,-9-25 15,9-10-15,-9-34 16,0-8-16,0-18 16,-9 0-16,0-9 15,-8-9-15,8 1 16,1-9 0</inkml:trace>
  <inkml:trace contextRef="#ctx0" brushRef="#br2" timeOffset="98969.32">11984 5567 0,'0'0'0,"0"0"0,0 0 0,0 0 16,17 0-16,26 0 15,18-9 1,26 1-16,-9-10 16,-34 18-16</inkml:trace>
  <inkml:trace contextRef="#ctx0" brushRef="#br2" timeOffset="100421.81">13286 5160 0,'0'0'0,"0"0"0,0 0 0,0 0 16,0 0-16,0 0 15,-9 17-15,9 1 16,0 16-16,0 18 15,0 9-15,0 0 16,-8-1 0,-1 1-16,0-18 0,1-8 15,-1-9-15,9-9 16,0-8 0,0-1-16,0-8 15,-9-8-15,9-1 16,0-17-16,0-9 15,18-8-15,8 8 16,0 1-16,0 16 16,9 1-1,-9 17-15,0 0 16,-9 17-16,0 1 16,10-1-16,-19 18 15,1 8-15,-9 0 16,0-17-16,0-8 15,0-10-15,0 1 16,0-18 0,9 1-16,8-27 15,18-17-15,8-9 16,1 9-16,-10 18 16,-8 8-16,-8 17 15,-1 9-15,0 9 16,1 8-16,-1 18 15,-8-1-15,-1 18 16,10 0-16,-9-34 16</inkml:trace>
  <inkml:trace contextRef="#ctx0" brushRef="#br2" timeOffset="100835.61">14276 5454 0,'0'-8'0,"0"-1"15,0 1-15,-9-1 16,1 0-16,-1 1 16,-17 8-16,0 0 15,-9 8-15,-8 10 16,-1 16-1,10 1-15,-1-1 16,18-8-16,17 0 16,0-8-16,8-10 15,10 1-15,8-18 16,8 1 0,1-1-16,9-8 15,-18-1-15,0 1 16,-9 8-16,-8 9 15,-1 0-15,1 0 16,0 18-16,8-1 16,18 18-16,8-1 15,18 1-15,-18-18 16</inkml:trace>
  <inkml:trace contextRef="#ctx0" brushRef="#br2" timeOffset="101084.38">14406 5359 0,'0'0'0,"0"0"0,0 0 0,0 0 0,18 0 15,8 0-15,17 9 16,18-9-16,8 0 16,1 0-16,25 0 15,1-17-15,-53-1 16</inkml:trace>
  <inkml:trace contextRef="#ctx0" brushRef="#br2" timeOffset="101302.61">15040 5056 0,'0'0'0,"-8"-9"16,-18 9-16,-1 0 15,1 9 1,0 8-16,-8 27 16,-1 16-16,9 18 15,8 0-15,1 0 16,17 0-16,0-9 15,17-17-15,1-8 16,17-10-16,17-8 16,-26-26-1</inkml:trace>
  <inkml:trace contextRef="#ctx0" brushRef="#br2" timeOffset="101588.23">15179 5472 0,'0'0'0,"0"0"15,0 0-15,0 0 16,9 0-16,8 8 16,1 10-1,16-1-15,-8 18 16,0-1-16,1 10 16,-19-18-16,1 0 15,0-9 1,-9-8-16,0-1 0,0 1 15,0 0-15,0-9 16,0-9 0,0 0-16,17-25 15,9-36-15,9 1 16,8 8-16,-17 35 16</inkml:trace>
  <inkml:trace contextRef="#ctx0" brushRef="#br2" timeOffset="101934.81">15804 5454 0,'0'0'0,"0"0"0,0 0 0,0 0 16,0 0-16,0 18 15,0 8 1,9 8-16,0 10 15,-1-1-15,-8-17 16,9 9-16,17-1 16,-17-25-16</inkml:trace>
  <inkml:trace contextRef="#ctx0" brushRef="#br2" timeOffset="102088.34">15822 5108 0,'0'0'0,"0"0"16,0 0-16,0 0 16,0 0-16,0 0 15,8 0-15,27 9 16,-17-1-16</inkml:trace>
  <inkml:trace contextRef="#ctx0" brushRef="#br2" timeOffset="104035.73">6565 6433 0,'0'0'0,"0"0"0,0 0 15,0 0-15,0 0 16,0 0-16,0 0 16,-9 0-16,1 0 15,-1 0-15,0 0 16,-17 17-16,-17 9 15,-27 26-15,1 0 16,-1 0 0,1-8-16,-1-1 15,10-17-15,16 0 16,9-9 0,9 1-16,9-10 0,0 1 15,-1 0 1,10-1-16,-1 1 15,9-9-15,0 0 16,9 9-16,17 16 16,34 27-16,27 9 15,0-9-15,0-9 16,-26-8-16,0-9 16,-18 0-1,-17-17-15,0-1 16,-17 1-16,-1 0 15,1-1-15,8 1 16,-8 0-16</inkml:trace>
  <inkml:trace contextRef="#ctx0" brushRef="#br2" timeOffset="104520.21">7181 6494 0,'0'0'0,"0"0"16,0 0 0,0 0-16,0 0 15,0 0-15,0 0 16,0 0-16,-8 8 15,-1 18-15,-8 35 16,-9 34-16,-18 27 16,1 7-16,-1-16 15,10-26-15,8-1 16,8-8 0,1-34-16,8-19 15,9-16-15,0-18 16,18 1-16,-1-1 15,-8 9-15</inkml:trace>
  <inkml:trace contextRef="#ctx0" brushRef="#br2" timeOffset="104801.62">7199 6546 0,'0'0'0,"0"0"0,0 0 15,0 0-15,17 8 16,1 18-16,-1 18 16,18 25-1,-1 18-15,10 16 16,-1 1-16,-8-8 16,-9-18-16,0-18 15,-9-8-15,-8-8 16,0-18-16,0-1 15,-9-16-15,0 0 16,0-1 0,0-8-16</inkml:trace>
  <inkml:trace contextRef="#ctx0" brushRef="#br2" timeOffset="104969.65">7060 7100 0,'0'0'0,"0"0"0,0 0 15,0 0-15,0 0 16,0 0 0,0 0-16,26-9 15,35 1-15,17-1 16,9-8-16,-44 8 16</inkml:trace>
  <inkml:trace contextRef="#ctx0" brushRef="#br2" timeOffset="105384.75">7998 6416 0,'0'0'0,"0"0"0,0 0 16,0 0-1,0 0-15,0 0 16,0 0-16,0 0 15,0 0-15,0 34 16,0 36-16,-9 42 16,0 27-16,1-1 15,-10-16-15,10-27 16,-1-8-16,0-9 16,1-26-1,8-18-15,0-8 16,8-17-16</inkml:trace>
  <inkml:trace contextRef="#ctx0" brushRef="#br2" timeOffset="105634.63">8336 6667 0,'0'0'0,"0"0"0,0 0 15,0 0-15,0 0 16,0 17-16,-8 18 16,-1 34-16,0 26 15,1 1 1,-1-10-16,0-16 16,9-18-16,0-9 15,9-8-15,0-27 16,-1 1-16</inkml:trace>
  <inkml:trace contextRef="#ctx0" brushRef="#br2" timeOffset="106155.27">8310 6554 0,'0'0'0,"0"0"15,0 0-15,0 0 16,0 0-16,0 0 15,0-8-15,18-1 16,-1 9-16,18 0 16,17 0-1,9 17-15,0 1 16,-18 8-16,-8-9 16,-9 0-16,0-8 15,-18 0-15,1-1 16,-18 10-16,1-1 15,-10 9-15,-8 0 16,0 0-16,9-9 16,0-8-1,-1 0-15,10-1 16,8 1-16,0 0 16,0 8-16,0 0 15,17 9-15,9 9 16,9-1-16,-9 10 15,0-1-15,0-17 16,-9 0 0,-8 0-16,0 0 15,-1 0-15,-16-9 16,-1 9-16,-17 0 16,0 0-16,-18-8 15,1-1-15,0-8 16,8-1-1,9-16-15,17-1 16,9 9-16</inkml:trace>
  <inkml:trace contextRef="#ctx0" brushRef="#br2" timeOffset="106600.91">9118 6424 0,'-9'0'0,"9"0"0,0 0 16,0 0-16,0 0 15,0 0-15,0 0 16,0 0-16,0 0 16,18 18-16,-1-1 15,18 18-15,17-1 16,26 10-16,9-1 16,0-8-1,-9-9-15,-17 0 16,-18 0-16,-17-9 15,0 0-15,-17 1 16,-1-1-16,-16 18 16,-10 25-16,-34 27 15,-17 17-15,-27-9 16,18 26 0,52-52-16</inkml:trace>
  <inkml:trace contextRef="#ctx0" brushRef="#br2" timeOffset="110867.93">10334 6797 0,'0'0'0,"0"0"0,0 0 0,0 0 16,0 0-16,0 0 16,0 0-1,17 0-15,9 0 16,9 9-16,17-1 16,0 10-16,-9-10 15,-25 1-15</inkml:trace>
  <inkml:trace contextRef="#ctx0" brushRef="#br2" timeOffset="111051.2">10360 7091 0,'0'0'0,"0"0"0,0 0 16,0 0-16,17 0 15,9 0-15,9 0 16,17 0 0,-17 0-16</inkml:trace>
  <inkml:trace contextRef="#ctx0" brushRef="#br2" timeOffset="116467">11133 6883 0,'0'0'0,"0"0"0,0 0 0,0 0 0,17 0 15,9 0-15,26 9 16,18 0-16,16-1 16,1 1-16,0-9 15,9 0-15,-1 0 16,-60 0-16</inkml:trace>
  <inkml:trace contextRef="#ctx0" brushRef="#br2" timeOffset="116833.2">11593 6468 0,'0'0'0,"0"0"0,0 0 16,0 0-16,0 0 16,0 0-16,0 0 15,0 0-15,-9 17 16,-8 26-16,-9 27 16,-9 25-1,0 26-15,1 18 16,7-27-16,10-8 15,17 0-15,0-17 16,0-35-16,17-9 16,1-17-16,17 0 15,17-9-15,-9 1 16</inkml:trace>
  <inkml:trace contextRef="#ctx0" brushRef="#br2" timeOffset="117416.8">12018 7048 0,'0'-9'0,"0"9"0,0 0 0,0 0 16,0 0-1,0 0-15,0 0 16,0 0-16,18 18 16,-1-1-16,0 18 15,1 8-15,-10 0 16,1 1-1,-9 8-15,0 0 16,0-9-16,0-17 16,0 0-16,0-9 15,0-8-15,0-1 16,0-8-16,0-8 16,0-10-16,18-16 15,8-27-15,8 1 16,1-1-16,0 9 15,17 9 1,0 8-16,-35 18 16</inkml:trace>
  <inkml:trace contextRef="#ctx0" brushRef="#br2" timeOffset="118582.74">13060 6251 0,'0'0'0,"0"0"0,0 0 15,0 0-15,-8 0 16,-1 18-16,-17 8 16,0 17-16,-9 17 15,0 36 1,1 8-16,8 17 15,8 9-15,18 0 16,18-18-16,8-16 16,8 8-16,19-18 15,25-8-15,9-17 16,-44-35-16</inkml:trace>
  <inkml:trace contextRef="#ctx0" brushRef="#br2" timeOffset="119192.13">13877 6468 0,'0'0'0,"0"0"15,0 0-15,0 0 16,0 0-16,0 0 15,0 0-15,0 0 16,0 0-16,0 0 16,-9 8-16,0 36 15,-17 25-15,-17 44 16,-9 34 0,0 0-16,17-34 15,0-1-15,0-16 16,18-27-16,0-26 15,8-17-15,9-17 16,9-9-16,25-18 16,1-8-16,-17 9 15</inkml:trace>
  <inkml:trace contextRef="#ctx0" brushRef="#br2" timeOffset="119453.87">13885 6442 0,'0'0'0,"0"0"0,0 0 16,0 0 0,0 0-16,18 26 15,-1 17-15,9 26 16,9 18-16,0 26 16,8 16-16,-8 1 15,-9-17-15,9 0 16,-9-10-16,0-25 15,-9-8 1,-8-27-16,-1-17 16,1 0-16,-9-17 15,0-1-15,0-8 16</inkml:trace>
  <inkml:trace contextRef="#ctx0" brushRef="#br2" timeOffset="119658.02">13772 7213 0,'-8'0'0,"8"0"15,0 0-15,0 0 16,0 0-16,0 0 16,0 0-16,0-9 15,17 0-15,18 1 16,17-1-16,26-8 15,9 8 1,-52 9-16</inkml:trace>
  <inkml:trace contextRef="#ctx0" brushRef="#br2" timeOffset="120166.2">14276 6468 0,'0'0'0,"0"0"16,0 0-16,0 0 15,0 0-15,0 0 16,0 0-16,0 0 16,17 0-1,18 8-15,17 1 16,18 0-16,-1-1 15,-8 1-15,-9-9 16,-26 0-16</inkml:trace>
  <inkml:trace contextRef="#ctx0" brushRef="#br2" timeOffset="120432.55">14528 6234 0,'0'0'0,"0"0"0,0 0 16,0 0-16,0 17 15,0 9-15,0 18 16,9 33-16,-9 19 15,-9-10 1,18-16-16,8-27 0,0-17 16</inkml:trace>
  <inkml:trace contextRef="#ctx0" brushRef="#br2" timeOffset="121099.6">15144 6814 0,'0'0'0,"0"0"0,0 0 15,0 0 1,-8 0-16,-1 18 15,0 33-15,-8 36 16,0 17-16,-1 9 16,1-9-16,0-18 15,-1-25-15,10-18 16,16-8-16,1-18 16,0-8-16</inkml:trace>
  <inkml:trace contextRef="#ctx0" brushRef="#br2" timeOffset="121672.19">15127 6676 0,'0'0'0,"0"0"0,0 0 15,0 0-15,0 0 16,0 0-16,0 0 15,0-9-15,17 0 16,18 9 0,17 0-16,9 9 0,9 8 15,-10 1 1,-16-1-16,-1 0 16,-17 1-16,-8-1 15,-10 0-15,-8 1 16,-8-1-16,-18 0 15,-18 18-15,-17-1 16,1 1 0,7-9-16,10 0 0,8-9 15,18-8 1,0 0-16,-1-1 16,10 1-16,8 0 15,0 8-15,8 0 16,10 18-16,16 8 15,1 1-15,0-10 16,0 10 0,-1-1-16,-8 0 15,0-17-15,-17 0 16,0-9-16,-18 1 16,0-1-16,-17 0 15,-17 9-15,-9-17 16,-9 0-16,-8-18 15,8-17 1,17 0-16,27 0 16,17 17-16</inkml:trace>
  <inkml:trace contextRef="#ctx0" brushRef="#br2" timeOffset="121949.78">15570 6424 0,'0'0'0,"0"0"0,0 0 16,17 9-16,18 17 16,35 26-16,8 17 15,9 1 1,-18-1-16,-8 9 0,-9 26 15,-17 0 1,-18 8-16,-17 18 16,-35 0-16,-17 0 15,26-61-15</inkml:trace>
  <inkml:trace contextRef="#ctx0" brushRef="#br3" timeOffset="150146.5">5202 6286 0,'0'0'0,"0"0"0,0 0 16,0 0-16,0 0 15,0 9-15,0 8 16,8 26-16,1 26 15,0 27-15,-9 8 16,-9 8 0,-8 10-16,-1-10 15,1-17-15,8-8 16,0-18-16,1-8 16,8-18-16,0 0 15,0-17 1,0 0-16,0 0 15,0 0-15,0-8 16,0-1-16,0 9 16,0-9-16,0 1 15,0-10-15,0 1 16,0 0-16,8-1 16,1 1-16,9 0 15,-1-1-15,0 1 16,18 0-1,0-1-15,17 10 16,0-1-16,9 0 16,8-8-16,1 0 15,-1-1-15,1 1 16,16 0-16,1-1 16,0-8-16,0 0 15,0 9 1,0-9-16,8 0 15,-8 0-15,0 0 16,8 9-16,1-1 16,8 1-16,0-9 15,9 9-15,0-9 16,0 0-16,0 0 16,0 0-1,8 0-15,1 8 16,-1-8-16,10 9 15,-1 0-15,-8-1 16,8 1-16,9-1 16,-18 1-1,27 8-15,8-8 16,-17 0-16,17-1 16,1 1-16,-1 0 15,18-1-15,-9 1 16,-35 0-16,9 8 15,0 0-15,-9-8 16,0 8-16,9 1 16,-8-10-16,-1 1 15,-9 0 1,18-1-16,-8 1 16,-10 0-16,-8 8 15,9-8-15,8-1 16,-9 1-16,-8-9 15,9 9-15,0-1 16,-10-8-16,1 9 16,9-9-1,-1 0-15,-8 9 16,0-9-16,9 0 16,-9 0-16,0 0 15,-1 0-15,1 8 16,0-8-16,-17 0 15,-1 0-15,9 0 16,1 0-16,-10 0 16,-8-8-1,17 8-15,0-9 16,-8 0-16,0 1 16,-18 8-16,8-9 15,10 9-15,-9 0 16,-9-9-16,-9 9 15,18 0-15,9 0 16,-9 0 0,-9 9-16,0 0 15,0-1-15,9 1 16,8-9-16,-8 9 16,-9-9-16,1 0 15,-10 0-15,1-9 16,-10 9-16,-8 0 15,1-9-15,-10 1 16,-8-1 0,-1 0-16,1 1 15,-9-1-15,9-17 16,0 0-16,-9-17 16,0-9-16,0-26 15,9-17-15,-1-18 16,1-17-1,0 0-15,0-8 16,8-1-16,-17 26 16,0 18-16,-9 9 15,1-1-15,-1 18 16,-8 17-16,0 8 16,-1 1-16,-8 8 15,0 9-15,0 0 16,0 0-1,-8 9-15,-1 0 16,0 0-16,0-1 16,1 1-16,-1 0 15,0-1-15,-8-8 16,0 9-16,-1 0 16,-8-1-16,9 1 15,-9-9 1,-18 0-16,1 9 15,0-1-15,-1 1 16,1 8-16,-18 1 16,0-1-16,9-8 15,-9 8 1,-8-8-16,-1-1 16,1 10-16,-1-1 15,1-8-15,-1 8 16,1 0-16,-9 1 15,0-1-15,-18 0 16,9 1-16,1-1 16,16 1-16,-8-1 15,-9 0-15,0 1 16,9-1-16,0 9 16,-9 0-1,0 0-15,0 0 16,1-9-16,7 9 15,1 0-15,0-8 16,-9 8-16,0 0 16,1 0-16,7 8 15,-7-8 1,-1 0-16,0 0 16,9 0-16,0 9 15,-1 0-15,1-9 16,0 0-16,0-9 15,9 9-15,-1 0 16,1 0-16,-10 0 16,1 0-16,9 0 15,-1 0 1,10 0-16,-10 0 16,1-9-16,-1 9 15,-8 0-15,9 0 16,-10 9-16,1-9 15,0 0-15,-17 0 16,8 9-16,0-1 16,0 1-1,-9 0-15,-8-1 16,9 1-16,-1-1 16,1 1-16,-1 0 15,1-1-15,-1-8 16,1 9-16,-10-9 15,10 0-15,-1 9 16,1-1 0,-1-8-16,1 9 15,-1-9-15,-8 0 16,9 9-16,-10-1 16,1-8-16,0 0 15,0 9-15,-9 0 16,9-9-16,-1-9 15,1 9 1,0 0-16,9-9 16,-18 9-16,0 0 15,9 0-15,-1 0 16,-8 0-16,1 0 16,-1 0-16,0 0 15,0 0-15,-9 0 16,1 0-1,8 0-15,0 9 16,0-9-16,9 0 16,-9 0-16,0 9 15,0-9-15,-8 0 16,16 8-16,1 1 16,0 0-16,0-1 15,-9 1-15,17-9 16,10 0-1,-10 0-15,-8 9 16,17-9-16,-9 17 16,1 0-16,-9 1 15,-9-1-15,17 0 16,10 9-16,-1-8 16,9 8-16,8-9 15,9 0-15,0 1 16,18 8-1,26-18-15</inkml:trace>
  <inkml:trace contextRef="#ctx0" brushRef="#br2" timeOffset="159794.48">16690 5333 0,'0'0'0,"0"0"0,0 0 16,0 0-16,0 0 16,0 0-16,0 0 15,-8 0-15,-1 18 16,-17 8-16,-18 26 16,-16 17-1,-1 9-15,9 0 16,8-26-16,10-9 15,16-17-15,9 0 16,1-9-16,8-8 16</inkml:trace>
  <inkml:trace contextRef="#ctx0" brushRef="#br2" timeOffset="159996.56">16325 5420 0,'0'0'0,"0"0"16,0 0-16,0 0 15,18 17-15,8 0 16,9 18 0,25 8-16,10 27 15,25 8-15,-34-26 16</inkml:trace>
  <inkml:trace contextRef="#ctx0" brushRef="#br3" timeOffset="172711.13">2145 8278 0,'0'0'0,"0"0"0,0 0 16,0 0-16,0 0 16,0 0-16,0 0 15,0 0-15,0 0 16,0 0-1,0 0-15,0 0 16,0 0-16,0 0 16,-17 0-16,8 0 15,0 0-15,9 0 16,0 0-16,0 0 16,0 17-16,0 18 15,9 17-15,17 0 16,-26 17-1,9 9-15,-1 0 16,1 0-16,-9-17 16,-9-1-16,1-17 15,-1 1-15,9-18 16,-17 0-16,-1-18 16,9 1-1,1 0-15,-1-9 16,0-9-16,9-26 15,9-25-15,8-10 16,27 1-16,-18 17 16,9 0-16,8 9 15,9 8-15,9 9 16,-26 18-16</inkml:trace>
  <inkml:trace contextRef="#ctx0" brushRef="#br3" timeOffset="173262.66">2579 8711 0,'0'0'0,"0"0"0,0 0 16,0 0-16,0 9 15,0-1-15,9 1 16,8 0-16,18-1 15,0 1-15,-1-9 16,1-9-16,0 1 16,0-1-16,-9-17 15,0 0 1,0 0-16,-18 0 16,1 9-16,-9-1 15,-9 1-15,1 8 16,-1 1-16,-17 8 15,0 8-15,-18 10 16,1 16-16,8 18 16,1 9-16,16 0 15,1-10 1,17-7-16,0-1 16,17-8-16,1-9 15,25-9-15,9-8 16,9-1-16,-35-8 15</inkml:trace>
  <inkml:trace contextRef="#ctx0" brushRef="#br3" timeOffset="173692.46">3500 8633 0,'0'0'0,"0"0"0,0-9 16,0 9-16,0-8 15,-9-1 1,0 0-16,1 1 16,-1-1-16,-9 0 15,-8 9-15,-8 0 16,-1 18-16,9-1 16,0 18-16,-9-1 15,0 18 1,18-8-16,8-1 15,9-9-15,0 10 16,18-18-16,8 0 16,8 0-16,19-18 15,-27 1-15</inkml:trace>
  <inkml:trace contextRef="#ctx0" brushRef="#br3" timeOffset="174258.6">4021 8650 0,'0'0'0,"0"0"15,0 0-15,0 0 16,0-8-16,0 8 15,-9-9-15,0 9 16,1 0-16,-19 0 16,1 9-16,-8 8 15,-1 0-15,9 18 16,0 8 0,0 1-16,8-1 15,1-17-15,17-9 16,0-8-16,9-1 15,8 1-15,0-18 16,1 1 0,17-18-16,-9 0 0,0 8 15,-18 1-15,1 9 16,0-1 0,-1 9-16,-8 0 15,0 0-15,0 0 16,9 17-16,0 0 15,-1 1-15,10-1 16,-1 0-16,1-8 16,-10 0-16,1-1 15,0 1 1,-1 0-16,1-1 16,0-8-16,-1 0 15,1 0-15,17 9 16,0 0-16</inkml:trace>
  <inkml:trace contextRef="#ctx0" brushRef="#br3" timeOffset="175143.58">4151 9075 0,'0'0'0,"0"0"0,0 0 15,0 0-15,0 0 16,0 0-1,0 0-15,0-9 16,9 0-16,8-17 16,18-8-16,-1-18 15,1-9-15,0 0 16,0-8-16,-9-9 16,0-8-16,-9 16 15,-8 10 1,-1 16-16,-8 10 0,0 16 15,0 1 1,0 8-16,0 9 16,-8 0-16,-1 9 15,-8 17-15,-9 26 16,8 17-16,1 9 16,0 18-16,17-18 15,0-1 1,8-16-16,10-9 15,-1-9-15,0-17 16,1 0-16,8-17 16,8-18-16,19 1 15,7-27-15,10-26 16,-1-17-16,-8-17 16,-18 0-1,1-9-15,-18 17 16,-17 35-16,-1 18 15,1 8-15,0 8 16,-9 1-16,0 9 16,0 8-16,0 0 15,-9 17-15,0 35 16,1 26-16,-10 43 16,18 9-1,9-26-15,8-18 16,18-16-16,17-10 15,-8-34-15</inkml:trace>
  <inkml:trace contextRef="#ctx0" brushRef="#br3" timeOffset="176278.24">5757 8581 0,'0'0'0,"0"0"0,0 0 15,0 0-15,0 9 16,0 8-16,9-8 15,-9-9-15</inkml:trace>
  <inkml:trace contextRef="#ctx0" brushRef="#br3" timeOffset="176391.66">5653 8997 0,'0'0'0,"0"0"0,0 0 16,0 0-16,9 0 15,-1 8-15</inkml:trace>
  <inkml:trace contextRef="#ctx0" brushRef="#br3" timeOffset="179141.89">6643 8676 0,'0'0'0,"0"0"0,0 0 16,0 0-1,0 0-15,0 0 16,0 0-16,0 0 16,0 26-16,17 26 15,9 17-15,-8 1 16,8-1-1,-9-26-15,-8 1 16,0-18-16,-1-9 16,1-8-16,-9-1 15,0 1-15,0-9 16,9-17-16,8-27 16,9-25-16,0-9 15,0 17 1,-8 27-16,8 17 15,-18 8-15</inkml:trace>
  <inkml:trace contextRef="#ctx0" brushRef="#br3" timeOffset="179554.16">7277 8979 0,'0'0'0,"0"0"16,0 0-16,0 0 16,0 0-16,0 0 15,0 0 1,0 0-16,17 0 0,1 0 16,-1 0-16,0-8 15,1-1 1,8-17-16,0 0 15,-17 0-15,-1-9 16,1 9-16,-18 1 16,1 7-16,-1 1 15,-8 0-15,-9 17 16,-1 0-16,-7 17 16,8 18-16,8 8 15,1 9 1,17 0-16,9-9 15,8 0-15,18-17 16,17 0-16,0-8 16,-26-18-16</inkml:trace>
  <inkml:trace contextRef="#ctx0" brushRef="#br3" timeOffset="179861.13">7902 8650 0,'-8'0'0,"-1"0"0,0 0 0,0 0 16,1 9-16,-1 0 15,-8 8-15,-9 9 16,0 9-16,8-1 15,1 9-15,8-17 16,1 0 0,8 9-16,0 0 0,17-9 15,0 0 1,1-9-16,25-8 16,0-1-16,27 1 15,-27 0-15</inkml:trace>
  <inkml:trace contextRef="#ctx0" brushRef="#br3" timeOffset="180094.29">8102 8728 0,'0'0'0,"0"0"16,0 0-16,17 0 15,1 0-15,16 0 16,19 0 0,7-8-16,1-1 15,26-8-15,0-1 16,-35 10-16,-35 8 16</inkml:trace>
  <inkml:trace contextRef="#ctx0" brushRef="#br3" timeOffset="180324.78">8389 8416 0,'0'0'0,"0"0"0,0 0 16,0 0-16,0 18 16,0 8-16,-9 8 15,0 27-15,0 17 16,1 9-1,-1-9-15,9-1 16,0-25-16,9-8 16,-1-18-16,1 0 15,0-18-15</inkml:trace>
  <inkml:trace contextRef="#ctx0" brushRef="#br3" timeOffset="180926.21">8779 8763 0,'0'0'0,"0"0"0,0 0 16,0 0-16,-8 17 15,-1 9-15,0 9 16,-8-1-16,8 1 16,9 8-16,0-8 15,18-9 1,-1-9-16,0-8 15,1 0-15,8-9 16,8-9-16,1 0 16,-9-17-16,0-8 15,-17-10-15,0 1 16,-18 8-16,0 1 16,-8 17-1,0-1-15,-1 10 16,1-1-16,-1 9 15,1 0-15,8 0 16,9 0-16,0 0 16,0 9-1,0-1-15,18 1 0,25 8 16,1-8-16,8-1 16,0 10-1,9-1-15,-18 0 16,0 1-16,-17-1 15,1 0-15,-19 1 16,1-1-16,0 0 16,-9 1-16,-9-10 15,0 1-15,1 0 16,-1-1-16,0 1 16,0-9-1,9 0-15,0 0 16,0-9-16,18-17 15,17-8-15,25-27 16,27 0-16,-26 27 16</inkml:trace>
  <inkml:trace contextRef="#ctx0" brushRef="#br3" timeOffset="181124.99">9873 9109 0,'0'0'0,"0"0"15,0 0-15,0 0 16</inkml:trace>
  <inkml:trace contextRef="#ctx0" brushRef="#br3" timeOffset="182440.29">11489 8390 0,'0'0'0,"0"0"0,0 0 0,0 9 0,0 17 15,-9 35-15,0 43 16,1 17-1,-10-9-15,1-25 16,17-9-16,0-26 16,9-26-16,-1-17 15</inkml:trace>
  <inkml:trace contextRef="#ctx0" brushRef="#br3" timeOffset="182893.44">11593 8659 0,'0'0'0,"0"0"16,0 0-16,0 0 16,0 0-16,0 0 15,9-9-15,8 9 16,-8 0-16,8-8 15,9-1 1,9 9-16,17 0 16,0 0-16,-9 0 15,1 0 1,-1 9-16,-17-1 0,-8 1 16,-10 8-16,1 1 15,0 8 1,-9 8-16,0 1 15,0-9-15,0 0 16,0 0-16,0 0 16,0-9-16,8 0 15,1-8-15,8 0 16,1-1-16,-1 1 16,18-18-1,0 1-15,-1-18 16,10-9-16,-10-8 15,-16 25-15</inkml:trace>
  <inkml:trace contextRef="#ctx0" brushRef="#br3" timeOffset="183074.41">12201 8607 0,'0'0'0,"0"0"0,0 0 15,0 9-15,0 8 16,0 18-16,-9 25 15,0 10-15,-8 16 16,-9 18-16,9 9 16,8-9-16,0-26 15,9-35-15,0-26 16</inkml:trace>
  <inkml:trace contextRef="#ctx0" brushRef="#br3" timeOffset="183408.15">12409 8676 0,'0'0'0,"0"0"0,0 0 16,0 0-16,0 0 15,17 18-15,10 8 16,25 8-16,17 1 15,1-9 1,8 0-16,-18 0 16,-16-18-16,-9 1 15,-9 0-15,-18-1 16,1 10-16,-9 16 16,-17 10-16,-27 8 15,-8 8-15,-17 1 16,25-18-1,18-17-15,0-8 16,18-1-16</inkml:trace>
  <inkml:trace contextRef="#ctx0" brushRef="#br3" timeOffset="183774.01">13442 8919 0,'0'0'0,"0"0"0,0 0 16,0 0-16,9 0 15,9 0-15,8 0 16,8 0-16,18 0 16,9 0-16,-9 0 15,-8 0 1,-1 0-16,-8 8 15,-9 10-15,-17-10 16</inkml:trace>
  <inkml:trace contextRef="#ctx0" brushRef="#br3" timeOffset="183960.41">13477 9118 0,'0'0'0,"0"0"15,0 0-15,0 0 16,0 0-16,0 0 16,18 0-16,8 0 15,17 0-15,9 0 16,-17 0-16</inkml:trace>
  <inkml:trace contextRef="#ctx0" brushRef="#br3" timeOffset="184527.22">14788 8832 0,'0'0'0,"0"0"15,0 17-15,0 9 16,0 9-16,-8 17 15,-1 9-15,-17 8 16,-9 9 0,-17-9-16,-9-17 15,1-9-15,8-17 16,-1-17-16,1 0 16,18-1-16,-1-16 15,17-1-15,1 0 16,17-8-1,0-9-15,17 0 16,1 0-16,17 9 16,-1 0-16,10-1 15,-1 18-15,-8 0 16,0 9-16,-1 8 16,1 18-16,0-1 15,0-8-15,-9 0 16,0 0-16,26-8 15,-9-1 1</inkml:trace>
  <inkml:trace contextRef="#ctx0" brushRef="#br3" timeOffset="184757.95">15153 8737 0,'0'0'0,"0"0"0,0 9 16,0 17 0,0 17-16,0 26 15,-9 18-15,1 8 16,-1-8-16,0-9 16,1-9-16,8-26 15,0-17-15,8-9 16</inkml:trace>
  <inkml:trace contextRef="#ctx0" brushRef="#br3" timeOffset="185090.6">15370 9083 0,'0'0'0,"0"0"16,0 0-16,0 0 15,0 9-15,0 8 16,0 18-16,0 8 16,0 1-16,0-10 15,9-8-15,8 0 16,1-17-16,-1-1 16,9 1-1,0-18-15,0 1 16,0-18-16,-17 0 15,0 0-15,-18-9 16,0 9-16,-17 0 16,0 9-16,9 0 15,-9 17-15,0 0 16,17 0-16</inkml:trace>
  <inkml:trace contextRef="#ctx0" brushRef="#br3" timeOffset="185356.67">15657 8849 0,'0'0'0,"0"0"15,9 0-15,8 18 16,18-1 0,17 18-16,8-9 15,1 0-15,-17 0 16,-1 0-16,-17-9 15,0-8-15,-17-1 16,0 10-16,-1-1 16,-16 18-16,-18 17 15,-18 8 1,1-8-16,-1-9 16,1-8-16,25-18 15</inkml:trace>
  <inkml:trace contextRef="#ctx0" brushRef="#br3" timeOffset="185614.42">16334 9187 0,'0'0'0,"0"0"16,0 0-16,0 0 15,0 0-15,0 0 16,18 0-16,8 9 16,17-9-1,35 0-15,9 0 16,-9-9-16,0 1 16,-17 8-16,-18 0 15,-34 0 1</inkml:trace>
  <inkml:trace contextRef="#ctx0" brushRef="#br3" timeOffset="185806.59">16595 9040 0,'0'0'0,"0"0"16,0 0-16,0 0 15,0 17-15,0 1 16,-9 25-1,0 26-15,1 1 16,-1-10-16,0-8 16,9-26-16</inkml:trace>
  <inkml:trace contextRef="#ctx0" brushRef="#br3" timeOffset="186428.01">16890 9828 0,'0'0'0,"0"0"16,0 0-16,0 0 15,0 9-15,0-9 16,0 0-1,0 0-15,0 0 16,0 0-16,0 0 16,0-9-16,0-8 15,0-18-15,17-43 16,18-34-16,8-18 16,18 8-16,-9 36 15,0 17 1,1 17-16,-10 17 15,0 18-15,1-1 16,-1 18-16,-8 0 16,0 9-16,-9 0 15,-18-1-15,1 10 16,-18-1-16,1 9 16,-10 0-16,-8 0 15,0 0 1,9-9-16,0-8 15,8 0-15,9-1 16,0 1-16,0 8 16,9 0-16,8 1 15,0-1-15,-8 0 16,0-8 0,-1 0-16,1-1 15,-9 1-15,-9 8 16,-17 1-16,-8-1 15,-1-8-15,0-1 16,0 1-16,1 0 16,16-1-16</inkml:trace>
  <inkml:trace contextRef="#ctx0" brushRef="#br3" timeOffset="186709.48">18001 8789 0,'0'0'0,"0"0"0,0 17 16,0 18-16,-8 17 15,-1 26-15,-17 8 16,9 1-1,-9 0-15,8-10 16,1 1-16,-1-26 16,10-8-16,8-18 15,0 0-15,0-9 16,0-17-16</inkml:trace>
  <inkml:trace contextRef="#ctx0" brushRef="#br3" timeOffset="186899.87">18227 9179 0,'0'0'0,"0"0"16,0 0-16,0 17 16,0 0-16,9 18 15,-9 0-15,0 8 16,0 0-16,0-17 15,9-9 1</inkml:trace>
  <inkml:trace contextRef="#ctx0" brushRef="#br3" timeOffset="187174.46">18566 8927 0,'0'0'0,"0"0"0,0 0 16,0 18-16,17-1 15,1 9-15,16 9 16,1-1-16,9 1 16,16 17-1,1-9-15,-18-17 0,-16 0 16,-19-8-1,-8 16-15,-52 27 16,-87 51-16,-165 96 16</inkml:trace>
  <inkml:trace contextRef="#ctx0" brushRef="#br3" timeOffset="188524.2">19773 8702 0,'0'0'0,"0"0"16,0 0-16,0 0 15,0 0-15,0 0 16,0 0-16,26 0 16,26 0-1,26-8-15,26-1 16,9 0-16,-8-8 15,-19 8-15,-51 9 16</inkml:trace>
  <inkml:trace contextRef="#ctx0" brushRef="#br3" timeOffset="188807.31">20251 8356 0,'0'0'0,"0"0"0,0 8 16,-9 10-1,0 16-15,0 18 16,-17 26 0,0 9-1,9 8-15,0-17 0,-1-9 0,18-17 16,0-8-16,0-18 15,18 0-15,-10-18 16,18 1 0,-8 0-16</inkml:trace>
  <inkml:trace contextRef="#ctx0" brushRef="#br3" timeOffset="189050.09">20537 8919 0,'0'0'0,"0"0"0,0 0 15,0 0-15,0 0 16,0 0-16,0 17 15,0 0 1,0 1-16,17-1 16,1 0-16,-1-8 15,1 0-15,8-9 16,0-9-16,-9 0 16,0 1-16,-8-10 15,-9-8-15,-9-8 16,-8-1-1,-9 0-15,0 18 16,9 0-16,17 8 16,0 9-16</inkml:trace>
  <inkml:trace contextRef="#ctx0" brushRef="#br3" timeOffset="189580.32">21492 8633 0,'0'0'0,"0"0"0,-8-9 15,-1 9-15,-26 0 16,-8 0-1,-1 9-15,1 8 16,8 1-16,-8-1 16,8 9-1,18 0-15,-1 0 16,18 0-16,0 0 16,9-9-16,8-8 15,1-1-15,16 1 16,1 0-16,0-1 15,-9 10-15,0-1 16,0 18-16,0-1 16,0 10-16,-17 8 15,0-9-15,-1 0 16,1 1-16,-9-18 16,0 0-1,-9-9-15,1-8 16,-1-1-16,0-8 15,-8-8-15,-9-18 16,8 0-16,1-18 16,17 10-16,17 8 15,-8 17-15</inkml:trace>
  <inkml:trace contextRef="#ctx0" brushRef="#br3" timeOffset="190006.18">21579 8841 0,'0'0'0,"0"0"15,0 0-15,0 0 16,18 8-16,-1 1 15,18 0-15,-1-1 16,10 1-16,-1-18 16,1 1-16,-10-1 15,-8-8 1,0-1-16,-8 1 16,-10 0-16,1 0 15,-18-1-15,1 10 16,-10-1-16,-8 9 15,0 0 1,9 0-16,0 9 16,8 17-16,-8 8 15,8 1-15,9-1 16,9 1-16,8 0 16,18-9-16,-1 0 15,36-9-15,25-8 16,-51-9-16</inkml:trace>
  <inkml:trace contextRef="#ctx0" brushRef="#br3" timeOffset="190339.81">22204 8650 0,'-8'0'0,"-1"0"0,0 0 15,1 0-15,8 0 16,0 0-1,0 0-15,17-8 16,9-1-16,26 0 16,9 1-16,17-1 15,9 9-15,-26-9 16,-35 1-16</inkml:trace>
  <inkml:trace contextRef="#ctx0" brushRef="#br3" timeOffset="190574.78">22439 8321 0,'0'0'0,"0"0"0,0 0 15,0 0-15,0 0 16,0 0-16,0 17 16,0 9-16,-9 18 15,0 16-15,-8 18 16,0 9-1,-1 8-15,1-8 16,17-18-16,0-8 16,17-18-16,1 0 15,34-17-15,-9-8 16</inkml:trace>
  <inkml:trace contextRef="#ctx0" brushRef="#br3" timeOffset="191190.14">23906 8468 0,'0'0'0,"0"0"15,0 0-15,9 26 16,0 9-16,-1 17 16,1 17-16,-18 1 15,-17-10 1,0 1-16,-17-9 16,0-9-16,-1-17 15,-8 0-15,0-9 16,17-8-16,0-9 15,1-9-15,-1-8 16,18-9 0,17-9-16,0 1 15,0 8-15,17 0 16,9 8-16,9 1 16,-1 17-16,10 0 15,8 17-15,0 18 16,0 0-1,-8 8-15,-1 0 16,0 1-16,10-1 16,-10-26-16,-26-8 15</inkml:trace>
  <inkml:trace contextRef="#ctx0" brushRef="#br3" timeOffset="191480.13">24627 8676 0,'0'0'0,"0"0"15,0 0-15,0 0 16,0 0-16,0 9 16,0-9-16</inkml:trace>
  <inkml:trace contextRef="#ctx0" brushRef="#br3" timeOffset="191604.82">24671 9005 0,'0'0'0,"0"0"16,0 0-16,0 0 16,0 0-16,0 0 15</inkml:trace>
  <inkml:trace contextRef="#ctx0" brushRef="#br3" timeOffset="193106.93">26277 8425 0,'0'0'0,"0"0"0,0 0 16,0 0-1,0 0-15,-9 0 16,1 17-16,-27 9 15,-26 9-15,-17 8 16,-9 1 0,0-10-16,9-8 15,9 0-15,25 0 16,10-17-16,16 0 16,1-1-16,-1 10 15,18-1-15,18 9 16,8 8-16,35 10 15,8-1-15,9 9 16,-8-9-16,-9-17 16,-18 0-16,-17-8 15,0-10 1,-17 1-16,-1 0 16,10-9-16,-10 0 15</inkml:trace>
  <inkml:trace contextRef="#ctx0" brushRef="#br3" timeOffset="193556.25">26642 8694 0,'0'0'0,"0"0"0,0 0 16,0 0-1,0 0-15,0 0 16,0 0-16,-9 0 16,0 0-16,1 0 15,-10 26-15,1 8 16,0 18-16,17-9 15,0 1-15,17-1 16,0-17 0,9 0-16,9 0 15,0-17-15,0-1 16,-1-16-16,-8-1 16,0-17-16,-8-9 15,-9-8-15,-18-9 16,-17 9-16,-9 8 15,-8 9-15,8 9 16,-9 8 0,18 9-16</inkml:trace>
  <inkml:trace contextRef="#ctx0" brushRef="#br3" timeOffset="193925.52">27137 8252 0,'0'0'0,"0"0"0,0 0 16,0 0-16,0 0 15,0 9-15,0 43 16,0 34-16,0 61 16,-9 18-16,0-27 15,9 10 1,-8-27-16,8-34 15,0-27-15,0-8 16,0-26-16,0-9 16,8 1-16</inkml:trace>
  <inkml:trace contextRef="#ctx0" brushRef="#br3" timeOffset="194372.72">27345 8607 0,'0'0'0,"0"0"0,0 0 15,0 0-15,0 0 16,18 0-16,-1-9 15,18 1-15,8 8 16,0 0-16,1 0 16,-9 8-16,-9 1 15,-9 8 1,-8 1-16,-1 8 16,-8 26-16,-8 0 15,-1-1-15,-8-7 16,8-1-16,9 0 15,0-17-15,9 0 16,8 0-16,0-8 16,18-10-1,9-8-15,16-17 16,10-9-16,-9-26 16,-1-9-16,-25 9 15,-18 35-15</inkml:trace>
  <inkml:trace contextRef="#ctx0" brushRef="#br3" timeOffset="194572.92">27866 8572 0,'0'0'0,"0"0"0,0 0 16,0 18-16,-8 16 15,-1 44-15,-17 26 16,0 17-1,0 1-15,8-1 0,1-26 16,8-43 0,9-9-16,0-17 15,0-17-15</inkml:trace>
  <inkml:trace contextRef="#ctx0" brushRef="#br3" timeOffset="194874.22">28214 8520 0,'0'0'0,"0"0"0,0 0 16,17 18-16,0-1 15,18 9-15,8 9 16,27-1-1,-1-8-15,-8-8 16,-17-10-16,-10 1 16,-8 0-16,-8 8 15,-10 9-15,-16 17 16,-36 35-16,-51 35 16,-27 8-16,-17 0 15,-17-17-15,-165 87 16</inkml:trace>
  <inkml:trace contextRef="#ctx0" brushRef="#br3" timeOffset="197491.55">23281 10694 0,'0'0'0,"0"0"16,0 0-16,0 0 16,0 0-16,0 0 15,0-8-15,-9-10 16,1-16-16,-1-18 16,9-26-16,0-18 15,17-25 1,10 9-16,7 25 15,1 18-15,17 8 16,0 9-16,0 0 16,-8 17-16,-10 18 15,1 8-15,0 9 16,8 0-16,-17 0 16,-17 0-1,0 0-15,-9 0 16,0 0-16,-9 9 15,0 8-15,-8 1 16,8-1-16,-8 0 16,17 1-16,0-1 15,0 9-15,17 0 16,1 9-16,16-1 16,-7-8-1,-1 0-15,-18-17 16,1 0-16,-9-1 15,-9 1-15,-8 8 16,-9 1-16,-9-1 16,0-8-16,1-1 15,16 1-15,1-9 16,8 0 0,9 0-16,0-9 15,9 9-15</inkml:trace>
  <inkml:trace contextRef="#ctx0" brushRef="#br3" timeOffset="197646.44">24974 9958 0,'0'0'0,"0"0"0,0 0 16,0 0-16,0 9 15,0-1-15</inkml:trace>
  <inkml:trace contextRef="#ctx0" brushRef="#br3" timeOffset="197789.47">24731 10097 0,'0'0'16,"0"0"-16,0 17 0,18 0 15,-1 9-15,18-8 16,-9-1-16</inkml:trace>
  <inkml:trace contextRef="#ctx0" brushRef="#br3" timeOffset="198272.3">26451 9811 0,'0'0'0,"0"0"16,0 0-16,0 0 16,0 0-16,-9 0 15,-8 17-15,-35 9 16,-9 9-16,-17-1 16,8-8-1,1 0-15,8 0 0,17 0 16,10-8-1,16-10-15,1 10 16,0-1-16,8 0 16,9 1-16,9-1 15,17 18-15,17 17 16,18-1-16,8 1 16,10-8-16,-19-10 15,1-8 1,-17 0-16,8-17 15,-18-9-15</inkml:trace>
  <inkml:trace contextRef="#ctx0" brushRef="#br3" timeOffset="198507.55">26842 9941 0,'0'0'0,"0"0"16,0 0-16,0 0 16,0 8-16,0 10 15,-9 25-15,0 18 16,0 8-16,-8-8 16,0-10-1,8-7-15,9-10 16,9-25-16</inkml:trace>
  <inkml:trace contextRef="#ctx0" brushRef="#br3" timeOffset="198972.6">27354 9880 0,'0'-9'0,"0"1"16,0-1-16,0 9 15,0 0-15,0 0 16,9 17-16,-1 35 15,-16 26-15,-1 26 16,0-8 0,0-10-16,1-8 15,-1-26-15,9-17 16,0-9-16,0-18 16,0 1-16</inkml:trace>
  <inkml:trace contextRef="#ctx0" brushRef="#br3" timeOffset="199424.47">27693 9941 0,'0'0'0,"0"0"0,0 0 15,0 0 1,0 0-16,0 0 16,17 0-16,0 0 15,1 0-15,-1 0 16,9 0-16,-9 0 16,1 8-16,8 10 15,0-10 1,-9 10-16,1-1 15,-10 18-15,-8-1 16,0 10-16,0-10 16,0 1-16,0 0 15,0-10-15,0 1 16,9-8-16,8-1 16,18 0-16,0-8 15,0 0 1,8-18-16,0-8 15,9-18-15,1-25 16,-19 16-16,-16 10 16,-10 25-16</inkml:trace>
  <inkml:trace contextRef="#ctx0" brushRef="#br3" timeOffset="199608.92">28196 9949 0,'0'0'0,"0"0"16,0 0-16,0 0 15,0 0-15,0 18 16,0 25-16,0 26 16,-9 9-16,1 9 15,-10-9-15,10-9 16,8 0 0,0 1-16,0-18 15,8-26-15</inkml:trace>
  <inkml:trace contextRef="#ctx0" brushRef="#br3" timeOffset="199922.48">28604 9828 0,'0'0'0,"0"0"16,0 0-16,0 17 15,18 1-15,-1-1 16,18 18-16,8-1 16,9 1-1,0 0-15,1-1 16,-10 1-16,0-9 16,-17 0-16,0 0 15,-17 0-15,-26 17 16,-27 18-16,-60 34 15,-26 18-15,-26 8 16,-192 113 0</inkml:trace>
  <inkml:trace contextRef="#ctx0" brushRef="#br3" timeOffset="204891.31">2796 10781 0,'0'0'0,"0"0"0,0 0 0,0 0 15,-9 0-15,1 0 16,-10 0-16,-16 0 16,-18 17-16,-1 0 15,1 9 1,18 9-16,8 0 16,8 8-16,18 0 15,0 1-15,18-1 16,-1-8-16,9-1 15,0-8-15,-9 0 16,-8-9-16,0-8 16,-1 0-1,-8-1-15,0 1 16,-8 0-16,-1 8 16,-17 0-16,0 1 15,0-10-15,17 1 16,9-9-16,0 0 15,0 0-15</inkml:trace>
  <inkml:trace contextRef="#ctx0" brushRef="#br3" timeOffset="205079.83">3083 11006 0,'0'0'0,"0"0"0,0 0 16,0 17-16,-9 18 15,0 8-15,1 9 16,-1-8 0,-8-1-16,17-26 15,0-8-15,0-9 16,0 0-16</inkml:trace>
  <inkml:trace contextRef="#ctx0" brushRef="#br3" timeOffset="205197.84">3048 10590 0,'0'0'0,"0"0"0,0 0 0,0 0 16,0 0-16,0 18 15,9 8-15,-1-9 16</inkml:trace>
  <inkml:trace contextRef="#ctx0" brushRef="#br3" timeOffset="205757.76">3317 10919 0,'0'0'0,"0"0"15,0 0-15,0 0 16,0 18-16,0-1 16,-8 18-16,-1-1 15,0-8-15,-8 0 16,8-8-1,0-10-15,1 1 16,-1 0-16,9-1 16,0-8-16,0-8 15,9-18-15,8 0 16,0 0-16,10 0 16,-10 8-16,0 1 15,-8 8 1,0 9-16,-1 0 15,1 18-15,0 16 16,-1 1-16,-16 0 16,-1-9-16,9 0 15,0-18-15,0 1 16,0 0-16,0-1 16,0-8-16,9-8 15,8-18 1,9-9-16,0 0 15,0 18-15,-17 0 16,0 8-16,-1 9 16,1 0-1,0 17-15,8 9 0,-8 0 16,-1 0-16,1 0 16,0 0-1,-1-8-15,27-1 16,17-17-16,-26 0 15</inkml:trace>
  <inkml:trace contextRef="#ctx0" brushRef="#br3" timeOffset="205954.78">4012 10902 0,'0'0'0,"0"0"0,0 9 15,-9 17-15,1 26 16,-1 8-16,0 1 15,0-18-15,1-8 16,8-18-16,0-8 16,0-9-1,0-26-15,0 0 16</inkml:trace>
  <inkml:trace contextRef="#ctx0" brushRef="#br3" timeOffset="206070.54">3951 10547 0,'0'0'0,"0"0"0,0 0 0,0 0 0,0 0 16,0 0-16,0 17 16,9 18-16,-9-9 15</inkml:trace>
  <inkml:trace contextRef="#ctx0" brushRef="#br3" timeOffset="206372.93">4455 10157 0,'0'0'0,"0"0"15,0 0-15,0 9 16,0 8-16,8 27 15,-16 7-15,-1 19 16,-17 42 0,0 1-16,-9 8 15,1 18-15,-1-1 16,17-34-16,10-26 16,8-26-16,8-17 15,1-27-15,0 1 16</inkml:trace>
  <inkml:trace contextRef="#ctx0" brushRef="#br3" timeOffset="206788.06">4767 10850 0,'0'0'0,"0"0"0,0 0 16,0 0-1,-8 0-15,-1 0 16,-17 17-16,0 1 16,-26 16-16,-18 27 15,18 0-15,18-9 16,7-9-16,10 0 16,8-17-16,9 0 15,0-17-15,9-1 16,8-8-1,1-8-15,-1-1 16,18-17-16,-9-8 16,0 8-16,-17 8 15,-1 1-15,1 8 16,0 1-16,-9 8 16,0 0-1,0 0-15,8 17 16,10 0-16,-1 1 15,9-10-15,0 1 16,-8 0-16</inkml:trace>
  <inkml:trace contextRef="#ctx0" brushRef="#br3" timeOffset="207108.13">4958 10911 0,'0'0'0,"0"0"0,0 0 0,9 17 16,8 9-16,10 9 15,-19 8 1,1 0-16,0 1 16,-9-1-16,-9 0 15,0-17-15,1 0 16,-1-9-16,0-8 15,0 0-15,1-1 16,8 1-16,0-18 16,0 1-16,8-36 15,19-25 1,16-9-16,9-8 16,0 34-16,-34 34 15</inkml:trace>
  <inkml:trace contextRef="#ctx0" brushRef="#br3" timeOffset="207471.26">5540 10235 0,'0'0'0,"0"0"0,0 0 16,-8 17-16,-1 9 15,0 18-15,-17 42 16,-9 36-1,1-1-15,-10 26 16,10 9-16,16-35 16,1-34-16,8-18 15,9-17-15,0-17 16,9-27-16,-9-8 16,8 0-16</inkml:trace>
  <inkml:trace contextRef="#ctx0" brushRef="#br3" timeOffset="208021.36">5662 10859 0,'-9'0'0,"0"0"15,9 0-15,0 0 16,0 0-1,0 0-15,0 0 16,-8 0-16,-1 8 16,0 10-16,1 16 15,-1 10-15,0-1 16,9 0-16,0-17 16,0 0-16,0-17 15,0 0-15,0-1 16,9-8-1,8-8-15,1-18 16,-1 0-16,9-9 16,-8 9-16,-1 9 15,-8-1-15,-1 10 16,1 8-16,0 0 16,-1 8-1,10 18-15,-1 18 16,0 8-16,-8 17 15,0 0-15,-18 9 16,0 9-16,1-9 16,-18-18-1,0-16-15,0-1 16,0-17-16,-9 0 16,0 0-16,18-18 15,-9 1-15,0-18 16,8-16-16,18-27 15,9 17-15</inkml:trace>
  <inkml:trace contextRef="#ctx0" brushRef="#br3" timeOffset="208180.75">6409 10928 0,'0'0'0,"0"0"0,8 9 16,10-1-16</inkml:trace>
  <inkml:trace contextRef="#ctx0" brushRef="#br3" timeOffset="209553.5">8032 10452 0,'0'0'0,"0"0"0,-8 0 16,8 0-16</inkml:trace>
  <inkml:trace contextRef="#ctx0" brushRef="#br3" timeOffset="209854.4">7581 10512 0,'0'0'0,"0"0"0,0 0 16,0 0-16,0 0 16,0 0-16,0 0 15,0 9-15,0 17 16,9 35-16,-18 17 15,0 25 1,-17 27-16,0-17 16,9-18-16,-1-17 15,1-17-15,8-9 16,9-26-16,0-18 16,0-8-16</inkml:trace>
  <inkml:trace contextRef="#ctx0" brushRef="#br3" timeOffset="210603.36">7729 10486 0,'0'0'0,"0"0"0,0 0 16,0 0-16,0 0 15,0 0 1,0 9-16,8 8 15,1 18-15,0 0 16,-1-1-16,1 10 16,8-1-16,1 0 15,-1-8-15,0-9 16,1 0-16,-10 0 16,1-9-1,0-8-15,0-1 16,-1 1-16,-8-9 15,0 0-15,0-9 16,9 1-16,0-10 16,8-8-16,0-17 15,9 0 1,9 0-16,0-1 16,-9 10-16,0 16 15,-17 1-15,-1 8 16,1 1-16,0-1 15,-1 0-15,1 9 16,-9 0-16,0 0 16,0 0-16,0 0 15,0 0-15,0 0 16,0 0 0,0 0-16,0 0 15,0 0-15,0 0 16,9 0-16,-1 0 15,1 0-15,0 18 16,-1 8-16,1 17 16,-9 18-1,9 25-15,0 35 16,-9-17-16,0-17 16,0-18-16,8-17 15,-8-9-15,0-17 16,0 0-16,0-17 15,0 0-15,0-1 16,0 1-16,0 0 16,0-9-1,0 8-15,0 1 16,0-9-16,9-9 16,8 1-16,-8 8 15</inkml:trace>
  <inkml:trace contextRef="#ctx0" brushRef="#br3" timeOffset="210922.67">8831 10885 0,'0'0'0,"0"0"15,0 0-15,0 0 16,0 0-16,18 0 16,8 0-16,9 8 15,-1-8-15,10 0 16,-1 0-16,-8-8 15,8 8 1,-17 0-16,-8 0 16</inkml:trace>
  <inkml:trace contextRef="#ctx0" brushRef="#br3" timeOffset="211108.33">8962 11015 0,'0'0'0,"0"0"0,0 0 16,0 0-16,17 0 16,9 8-16,9 1 15,17-9-15,9-9 16,-9 1-16,0-18 16,-26 17-16</inkml:trace>
  <inkml:trace contextRef="#ctx0" brushRef="#br3" timeOffset="211938.23">10464 10824 0,'0'0'0,"0"0"0,0 0 0,0 0 0,0 0 16,0 0-16,0 0 16,0 0-16,0 0 15,0 0 1,0 0-16,-9-9 16,1 9-16,-1 0 15,-17 0-15,0 0 16,-18 18-16,1 16 15,0 27-15,-1 0 16,9-1-16,18 1 16,0-18-1,17 1-15,0-19 16,0 1-16,8-17 16,1 0-16,8-9 15,1 0-15,-1-9 16,0 0-16,1-17 15,-1 1-15,-8 7 16,0 1 0,-1 0-16,1 8 15,-9 0-15,0 1 16,0 8-16,0 0 16,0 0-16,0 0 15,17 17-15,1 18 16,-1-1-16,0 9 15,1-8 1,8-9-16,-9 0 16,18-17-16,-9-1 15,-9-8-15</inkml:trace>
  <inkml:trace contextRef="#ctx0" brushRef="#br3" timeOffset="212378.01">10672 11266 0,'0'0'0,"0"0"15,0 0-15,0 0 16,0 0-16,0 0 16,-8 0-16,-1 17 15,0 0-15,1 1 16,8 8-16,0 8 16,8-8-1,1-8-15,8-10 16,9 1-16,9 0 15,0-18-15,-9 0 16,-9 1-16,-8-1 16,0-8-16,-9-1 15,-9-8-15,-17 9 16,0 0-16,-9-1 16,9 18-1,17 0-15,9 0 16,0 0-16</inkml:trace>
  <inkml:trace contextRef="#ctx0" brushRef="#br3" timeOffset="212584.95">11159 10434 0,'0'0'0,"0"0"16,0 0-16,-9 9 16,-8 43-16,-9 35 15,8-18 1,9-34-16</inkml:trace>
  <inkml:trace contextRef="#ctx0" brushRef="#br3" timeOffset="212941.3">11410 10885 0,'-8'0'0,"-1"0"0,9 0 16,0 0-16,0 0 16,0 0-16,17 0 15,1 8-15,17 1 16,8-9-16,0-9 15,1 1-15,8-1 16,0 0 0,0 9-16,-17 0 15,-26 0-15</inkml:trace>
  <inkml:trace contextRef="#ctx0" brushRef="#br3" timeOffset="213164.85">11680 10919 0,'0'0'0,"0"0"16,0 0-16,-9 0 15,0 26-15,1 9 16,-1 17-16,-8 17 16,-1-8-16,1-9 15,8-9-15,0 0 16,1 1-16,8-18 15,0-18 1,0-8-16,0 0 16</inkml:trace>
  <inkml:trace contextRef="#ctx0" brushRef="#br3" timeOffset="213404.07">11298 11543 0,'0'0'0,"0"0"16,0 0-16,0 0 16,8 0-16,10 9 15,25-1-15,9 10 16,18-10-16,8 1 16,9-9-1,-9-9-15,-9 1 16,1-10-16,-18 1 15,-35 0-15</inkml:trace>
  <inkml:trace contextRef="#ctx0" brushRef="#br3" timeOffset="213723.25">12131 11240 0,'0'0'0,"0"0"0,0 0 16,0 0-16,26 0 15,18 8-15,16 1 16,10 0-16,-9-1 16,0-8-1,-18-8-15,18 8 16,0 0-16,-18-9 16,-17 0-16</inkml:trace>
  <inkml:trace contextRef="#ctx0" brushRef="#br3" timeOffset="213920.18">12479 11032 0,'0'0'0,"0"0"16,0 0-16,-9 17 16,0 27-16,-8 25 15,-1 26-15,1 9 16,17-17-16,0-18 15,0-26-15,9-17 16,-1-17-16,1 0 16</inkml:trace>
  <inkml:trace contextRef="#ctx0" brushRef="#br3" timeOffset="214423.39">13269 11075 0,'0'0'0,"0"0"0,0 0 15,0 0-15,0 0 16,0 0-16,-9 0 16,0 0-16,-17 0 15,-17 18-15,0-1 16,-1 0-16,1 18 15,-1 0 1,10-1-16,-1 1 16,17-1-16,1 1 15,17 0-15,0-9 16,9 0-16,-1-18 16,10 1-16,-1 0 15,18-18-15,0 0 16,-1-8-16,10-9 15,-9-9 1,-9 1-16,-18 16 16,1 1-16,0 8 15,-1 1-15,1 8 16,0 0-16,-9 0 16,0 17-16,8 0 15,10 27 1,-1 8-16,0-9 15,1 0-15,-1-17 16,1-8-16,-10-1 16</inkml:trace>
  <inkml:trace contextRef="#ctx0" brushRef="#br3" timeOffset="-209587.96">13477 11413 0,'0'0'0,"0"0"0,0 9 15,0 17-15,0 34 16,0 10-1,0 8-15,-8-9 16,8-43-16</inkml:trace>
  <inkml:trace contextRef="#ctx0" brushRef="#br3" timeOffset="-209252.22">13859 10642 0,'0'0'0,"0"0"0,0 0 0,0 18 16,-8 25-1,-10 17-15,10-25 16</inkml:trace>
  <inkml:trace contextRef="#ctx0" brushRef="#br3" timeOffset="-207243.97">14259 11041 0,'0'0'0,"0"0"15,0 0-15,0 0 16,0 0-16,0 8 16,0-8-16,0 0 15,0 0-15,0 0 16,0 0-16,0 0 15,8 9 1,10 8-16,-1 1 16,1-1-16,8 0 15,-9 1-15,-8-1 16,-1 0-16,1 1 16,0-1-16,-1 0 15,-16 18-15,-18-1 16,-18 10-16,-8 8 15,0 8 1,-9-16-16,9 8 16,17-9-16,1-8 15,16-1-15,10-8 16,8-9-16,8 1 16,18-1-16,18-8 15,8-1-15,9-16 16,-9-1-1,-9 0-15,-8 1 16,-9-1-16,-9 0 16,-8 1-16,0-1 15,-18-8-15,0 0 16,-8-1-16,-9 10 16,-9 8-1,9 0-15,26 8 16,0-8-16</inkml:trace>
  <inkml:trace contextRef="#ctx0" brushRef="#br3" timeOffset="-206959.85">14806 11508 0,'0'0'0,"0"0"15,0 0-15,0 26 16,0 9-16,0 17 15,0 0-15,0 0 16,0-18-16</inkml:trace>
  <inkml:trace contextRef="#ctx0" brushRef="#br3" timeOffset="-206477.84">15197 11370 0,'0'0'0,"0"0"0,0 0 16,0 0 0,0 0-16,0 0 15,17 0-15,9 0 16,17 0-16,10 0 16,7-9-16,-8 0 15,1 1 1,-19 8-16,-16 0 0,-10 0 15</inkml:trace>
  <inkml:trace contextRef="#ctx0" brushRef="#br3" timeOffset="-206277.57">15466 11110 0,'0'0'0,"0"0"0,0 0 16,0 17-16,-9 18 15,0 34 1,1 35-16,-18 9 16,8-18-16,10-34 15,8-9-15,8-18 16,18-8-16,-17-17 16</inkml:trace>
  <inkml:trace contextRef="#ctx0" brushRef="#br3" timeOffset="-205827.72">16360 11171 0,'0'0'0,"0"0"16,0 0-16,0 0 15,0 0 1,-8 0-16,-19-9 15,-16 9-15,0 0 16,-18 9-16,0 8 16,-8 17-1,16 1-15,19 0 0,-1 17 16,9 8 0,9-16-16,17-10 15,0-8-15,17-8 16,0-10-16,1 1 15,8-18-15,8 1 16,-7-10-16,-1 1 16,0 0-16,-18 8 15,1 0-15,0 9 16,-1 0 0,1 0-16,0 0 15,-1 0-15,10 18 16,-1 8-16,9 0 15,-8 0-15,25 8 16,0-8-16,-25-17 16</inkml:trace>
  <inkml:trace contextRef="#ctx0" brushRef="#br3" timeOffset="-205427.58">16577 11378 0,'0'0'0,"0"0"0,0 0 16,0 0-16,9 18 16,17-1-16,0 9 15,0 0-15,0 0 16,-8-9-16,-10 1 15,1-1-15,-9 0 16,0 1-16,-9-1 16,1 0-1,-1 1-15,-8-1 16,8-8-16,0-1 16,0 1-16,9 0 15,0-1-15,0 1 16,0-1-16,0 1 15,0 0-15,18-9 16,17 0 0,8 0-16,9 8 15,-26 1-15</inkml:trace>
  <inkml:trace contextRef="#ctx0" brushRef="#br3" timeOffset="-205158.96">17038 10789 0,'0'0'0,"0"0"0,-9 9 15,0 17-15,-17 61 16,-9 17-16,18-52 16</inkml:trace>
  <inkml:trace contextRef="#ctx0" brushRef="#br3" timeOffset="-204510.81">17324 11058 0,'0'0'0,"0"0"0,0 0 15,17 9-15,1 8 16,8 0-16,9 1 16,-9 8-16,0 8 15,0-8-15,-18 0 16,-8-9 0,-8 9-16,-18 9 15,-9 8-15,-8 9 16,-10-8-16,10-1 15,8 0-15,1-17 16,16 0-16,1 0 16,8 0-16,9-8 15,0-1 1,9-8-16,8 8 16,18-9-16,0 1 15,8 0-15,1-18 16,-1 0-16,0 1 15,-17-1-15,0 1 16,-17-10-16,-9-8 16,-9-8-1,1-1-15,-10 9 16,-8 9-16,0-1 16,9 18-16,8-8 15,9 8-15</inkml:trace>
  <inkml:trace contextRef="#ctx0" brushRef="#br3" timeOffset="-204092.13">17784 11500 0,'0'0'0,"0"0"16,0 0-16,0 0 16,9 8-16,0 1 15,8 8-15,0-8 16,-8 0-16,0-1 16,-1 1-16,1 0 15,0-1-15,-9 10 16,-9-1-16,0 0 15,-8 1 1,0-1-16,-1 0 16,10-8-16,-1-1 15,9 1-15,0 0 16,0-1-16,0 1 16,0 0-16,17-1 15,1 1-15,16 0 16,36-1-1,-1-8-15,-34 0 16</inkml:trace>
  <inkml:trace contextRef="#ctx0" brushRef="#br3" timeOffset="-203827">18392 11465 0,'0'0'0,"0"0"0,0 0 16,9 0-16,8 17 16,1 1-16,16-1 15,1-8 1,17-1-16,-8 1 15,-1-9-15,-8-9 16,-18 1-16</inkml:trace>
  <inkml:trace contextRef="#ctx0" brushRef="#br3" timeOffset="-203612.51">18722 11283 0,'0'0'0,"0"0"0,0 9 0,-8 34 16,-10 35-16,-8 26 15,-9 0-15,18-18 16,0 1-16,-1-26 16,18-18-1,9-8-15,8-9 16,-8-18-16</inkml:trace>
  <inkml:trace contextRef="#ctx0" brushRef="#br3" timeOffset="-203144.59">19521 11422 0,'0'0'0,"0"0"0,0 0 16,0 0-16,0 0 0,0 0 16,-9 0-16,1 0 15,-1-9 1,-17 0-16,-9 9 16,-8 9-16,-1 17 15,-8 9-15,9 8 16,8 9-16,18-9 15,-1 1-15,18-1 16,0-17-16,9 0 16,8-18-1,1 1-15,8 0 16,9-18-16,-1-17 16,10 0-16,-1-8 15,-17-1-15,-17 18 16,0-1-16,-1 10 15,1-1-15,0 9 16,-9 0 0,0 17-16,0 1 15,17 16-15,0 9 16,18-8-16,-9 0 16,-17-27-16</inkml:trace>
  <inkml:trace contextRef="#ctx0" brushRef="#br3" timeOffset="-202678.47">19990 11638 0,'-9'-8'0,"9"8"0,0 0 15,0 0-15,0 0 16,0 0-16,9 0 16,0 8-16,-1 1 15,1 0 1,0-9-16,-9 0 15,-9 0-15,0 8 16,1 1-16,-10 8 16,1 0-16,8 1 15,1-1-15,8 0 16,0 9-16,0 0 16,8 9-1,1-9-15,0 0 16,-9-9-16,0 1 15,0-10-15,-9 10 16,0-10-16,1 1 16,-18 0-16,-1 8 15,10 0 1</inkml:trace>
  <inkml:trace contextRef="#ctx0" brushRef="#br3" timeOffset="-202444.29">20285 10928 0,'0'0'0,"0"0"0,0 9 16,-8 17-16,-1 26 15,-17 8-15,0 18 16,-9-26-16,18-26 16,8-9-16</inkml:trace>
  <inkml:trace contextRef="#ctx0" brushRef="#br3" timeOffset="-201691.97">20815 11179 0,'0'0'0,"0"0"0,0 0 16,0 0-16,0 0 16,9 18-16,8 7 15,0 10-15,1 0 16,-1-1-16,-8 10 15,-1-1 1,1-8-16,-18-1 16,-17 10-16,-17 8 15,-18 8-15,0-8 16,-8-9-16,8 1 16,18-1-16,8-8 15,18-9-15,-1 0 16,1 0-1,17-18-15,0 1 16,17 0-16,1-1 16,25 1-16,18-18 15,0 1-15,-18-1 16,1-8 0,-18 8-16,0 0 15,-18 1-15,1-10 16,-9-8-16,-9 0 15,1 0-15,-1 0 16,-17 0-16,0 9 16,8 17-16,18 0 15</inkml:trace>
  <inkml:trace contextRef="#ctx0" brushRef="#br3" timeOffset="-201228.35">21110 11647 0,'0'0'0,"0"0"0,0 0 0,0 0 16,0 0-16,9 9 15,8 8-15,1 0 16,-1 0 0,-8-8-16,-1 8 15,1-8-15,-9 8 16,0 1-16,0-1 15,-9 9-15,9 0 16,0 0-16,9 9 16,0-9-16,-1 0 15,1-9 1,0 0-16,-1-8 16,-8 0-16,-8 8 15,-36 18-15,-42-1 16,-45 10-16,70-18 15</inkml:trace>
  <inkml:trace contextRef="#ctx0" brushRef="#br3" timeOffset="-198844.18">3569 12435 0,'0'0'0,"0"0"16,0 0-1,0 0-15,17 0 16,27 17-16,17 1 16,34 8-16,9-9 15,9-8-15,0-18 16,-9 0-16,1 1 15,7-27-15,-68 9 16</inkml:trace>
  <inkml:trace contextRef="#ctx0" brushRef="#br3" timeOffset="-198591.99">4307 12106 0,'0'0'0,"0"0"0,-9 0 16,1 26 0,-18 34-16,-18 44 15,-16 18-15,-1 25 16,0-9-16,9-25 16,17-9-16,18-9 15,-1 1 1,18-19-16,18-25 15,25 0-15,-8-26 16</inkml:trace>
  <inkml:trace contextRef="#ctx0" brushRef="#br3" timeOffset="-198245.29">4585 12842 0,'0'0'0,"0"0"0,-9 0 16,1 17-16,-1 27 16,-8 8-16,-1 0 15,18 0-15,0 8 16,18-17-16,-1-8 16,0-9-16,1-17 15,-1-1 1,18-16-16,-9-1 15,0-17-15,0 0 16,-17-17-16,-9-9 16,-9-17-16,-17 8 15,0 18 1,-9 8-16,-8 18 0,8 17 16,9 8-1,9 10-15,17-10 16</inkml:trace>
  <inkml:trace contextRef="#ctx0" brushRef="#br3" timeOffset="-196995.42">6070 13076 0,'-9'-9'0,"1"1"15,-1-1-15,0 0 16,1 1-16,-1-1 16,0 0-16,0-17 15,-17 0 1,0 0-16,-8 9 15,-1 0-15,0 8 16,-8 9-16,8 9 16,0 8-16,1 9 15,-1 0 1,17 0-16,1 0 0,17 0 16,0-9-16,9-8 15,-1 0 1,10-1-16,-1 1 15,9-9-15,0 0 16,0 0-16,-8 0 16,-1 0-16,0 17 15,18 9-15,0 17 16,-9 18-16,0 0 16,-17-1-1,-1-8-15,-8-8 16,0-10-16,-8 1 15,-18 0-15,0 8 16,-9-17-16,9 0 16,-9-18-16,0 1 15,1-18-15,-1 1 16,0-18 0,18-9-16,17-17 15,17-17-15,18-9 16,-18 35-16</inkml:trace>
  <inkml:trace contextRef="#ctx0" brushRef="#br3" timeOffset="-196260.28">6192 13102 0,'0'0'0,"0"0"0,0 0 16,0 0-16,0 0 16,0 0-16,0 0 15,17 9-15,0-1 16,9 1-16,9-18 15,8 1-15,-8-1 16,9-8-16,-18-1 16,0 1-1,-18 8-15,1-8 16,0 0-16,-9-1 16,0 1-16,0 0 15,0-1-15,-9 10 16,0-1-16,9 9 15,-8 0 1,-1 0-16,9 0 16,-9 0-16,1 9 15,-1-1-15,0 10 16,1-1-16,-1 0 16,9 9-16,0 0 15,0-8-15,0-1 16,0 0-1,0 1-15,0-10 16,0 1-16,0-1 16,0 1-16,0 0 15,0-1-15,0 1 16,0 0-16,0-1 16,0 1-16,0 0 15,0-1-15,0-8 16,0 9-16,0-9 15,0 0 1,9 9-16,-1-1 16,1 1-16,8 0 15,1 8-15,16-8 16,1-1-16,43-16 16,-17-10-1</inkml:trace>
  <inkml:trace contextRef="#ctx0" brushRef="#br3" timeOffset="-195829.05">6695 12868 0,'0'0'0,"0"0"15,0 0-15,0 0 16,0 0 0,18 9-16,16-1 15,10-8-15,8-8 16,9-1-16,-1-8 15,1-9-15,26-9 16,-9 0-16,-43 27 16</inkml:trace>
  <inkml:trace contextRef="#ctx0" brushRef="#br3" timeOffset="-195525.39">7077 12452 0,'0'0'0,"0"0"16,0 0-1,0 0-15,0 0 16,0 9-16,0 8 16,-8 18-16,-1 0 15,-17 17-15,0 8 16,-9 27-16,0-1 15,9-8-15,9-8 16,8-1-16,9 9 16,9-9-1,17-8-15,17-18 16,27 0-16,51-25 16,253 8-16</inkml:trace>
  <inkml:trace contextRef="#ctx0" brushRef="#br3" timeOffset="-194346.25">9795 12929 0,'0'-9'0,"0"9"0,0 0 16,0 0-1,0-9-15,0 9 16,0-8-16,0-1 15,0 0-15,0 1 16,0-1-16,-8 0 16,-1-8-1,0 0-15,1-1 0,-19 1 16,1 0 0,0 17-16,0 0 15,-17 0-15,0 17 16,-1 9-16,9 9 15,-8 8-15,8 9 16,0 0-16,18 0 16,0 9-16,17-1 15,0-17-15,0 1 16,8-10 0,10-8-16,-1 0 15,18-17-15,0 0 16,17-18-16,0-8 15,-9-9-15,1-18 16,-1 1-16,-17 0 16,0 8-16,-8 1 15,-10-1 1,1 9-16,0 9 16,-9-1-16,0 1 15,0 8-15,0 1 16,0-1-16,0 0 15,0 9-15,0 0 16,0 0 0,0 0-16,0 18 15,8 8-15,-8 8 16,9 18-16,0 9 16,-1-18-16,10 0 15,-1 1-15,0-18 16,9 0-16,35-26 15,-26-9 1</inkml:trace>
  <inkml:trace contextRef="#ctx0" brushRef="#br3" timeOffset="-190762.63">9908 13604 0,'0'0'0,"0"0"0,0 0 15,0 0-15,0 0 16,0 0-16,0 0 16,9 0-1,0 0-15,-1 0 16,10 0-16,8-8 15,8-1-15,1-17 16,9 0-16,-1 0 16,-17 0-16,0-9 15,0 1-15,-9 16 16,-8 1-16,0 0 16,0 17-1,-9 0-15,0 0 16,0 0-16,0 17 15,0 18-15,8 8 16,1 9-16,0 9 16,8 8-16,0-17 15,1-18-15,8-8 16,17-17 0,1-18-16,-18 1 15</inkml:trace>
  <inkml:trace contextRef="#ctx0" brushRef="#br3" timeOffset="-190612.33">10264 13033 0,'0'0'0,"0"0"15,0 0-15,0 0 16,9 0-16</inkml:trace>
  <inkml:trace contextRef="#ctx0" brushRef="#br3" timeOffset="-189913.68">10681 12149 0,'0'0'0,"0"0"15,0 0-15,0 0 16,0 0-16,-9 0 16,1 26-16,-27 52 15,-26 35-15,26-44 16</inkml:trace>
  <inkml:trace contextRef="#ctx0" brushRef="#br3" timeOffset="-187362.93">11115 13180 0,'0'0'0,"0"0"0,0 0 0,0 0 0,0 0 15,0 0-15,0 0 16,0 0-16,0 0 15,9 0-15,8 0 16,18 0 0,8 8-16,10 1 15,7 0-15,1-9 16,-17 0-16,-1 0 16,0 0-16,1-9 15,8 0-15,-35 9 16</inkml:trace>
  <inkml:trace contextRef="#ctx0" brushRef="#br3" timeOffset="-187091.25">11280 13405 0,'0'0'0,"0"0"16,0 0-16,0 0 15,0 0-15,0 0 16,9 0-16,8 0 16,1 0-16,8 0 15,8 0 1,1 0-16,9 0 15,16 9-15,-16 8 16</inkml:trace>
  <inkml:trace contextRef="#ctx0" brushRef="#br3" timeOffset="-184677.98">13208 12643 0,'-9'0'0,"1"0"16,8 0-16,0 0 16,0 0-16,0 0 15,0 0 1,-9 0-16,0 0 15,1 17-15,-18 0 16,-27 27-16,-16 8 16,-9 17-16,-9-8 15,17-1-15,1-8 16,0 0-16,16-8 16,1-10-1,18-8-15,8 0 16,8-9-16,1-8 15,8 0-15,0-1 16,9 1-16,0-9 16,0 9-16,0-1 15,0 10-15,18-1 16,25 18-16,27-1 16,25 10-1,1-1-15,8 0 16,-17 1-16,-9-10 15,-26-8-15,-9-9 16,-16-8 0,-10 0-16,-8-1 0,8-16 15,-8 8-15</inkml:trace>
  <inkml:trace contextRef="#ctx0" brushRef="#br3" timeOffset="-183731.92">13755 12712 0,'0'0'0,"0"0"0,0 0 15,0 0-15,0 0 16,0 0-16,0 0 16,0 0-1,0 0-15,9 0 16,-1 0-16,1 0 16,8 0-16,1 9 15,-1 8-15,18 0 16,-9 9-16,0-8 15,0 8 1,-17 0-16,-1 0 16,-16-9-16,-1 9 15,-17 9-15,-9 8 16,-8-8-16,-1-9 16,10 0-16,-1 0 15,-8-1-15,-1 1 16,-8 0-16,17 0 15,1 0 1,-1 0-16,9-8 16,8-10-16,1 1 15,8 0-15,1-1 16,8 1-16,0 0 16,0-1-16,0 10 15,0-1 1,17 0-16,0 9 15,18-8-15,17 8 16,18 0-16,-1-18 16,-8 1-16,0-18 15,0 1-15,-18-1 16,0-8-16,-17 8 16,1 0-16,-1-17 15,-9 0 1,-8 0-16,-1-8 15,-16-1-15,-1 9 16,-8-9-16,-9 9 16,-1 9-16,1 0 15,0-1-15,0 18 16,9 0-16,0 0 16,17 0-16,0 0 15,0 0 1,0 0-16,8 9 15,-8-9-15</inkml:trace>
  <inkml:trace contextRef="#ctx0" brushRef="#br3" timeOffset="-182547.8">14259 13769 0,'0'0'0,"0"0"15,0 0-15,0 0 16,0 0-1,0 0-15,0 0 16,0 0-16,0 0 16,0 0-16,0 0 15,0-9-15,8 0 16,10 1-16,-1-10 16,1-8-16,8 0 15,0-8 1,0-1-16,-18 18 15,1 0-15,0-1 16,-1 10-16,1-1 16,-9 0-16,0 9 15,0 0-15,0 0 16,0 0-16,0 0 16,0 0-16,0 0 15,17 18 1,1 16-16,8 1 15,0-9-15,-9 0 16,1 0-16,-1-18 16,0-8-16,1-8 15,-10 8-15</inkml:trace>
  <inkml:trace contextRef="#ctx0" brushRef="#br3" timeOffset="-182409.03">14502 13249 0,'0'0'0,"0"0"16,0 0-16,0 0 16,0 0-16,0 0 15,9 0-15,8-9 16,0 9 0</inkml:trace>
  <inkml:trace contextRef="#ctx0" brushRef="#br3" timeOffset="-181964.09">15101 12669 0,'0'0'0,"0"0"0,0 0 15,0 0-15,0 0 16,0 0-16,0 8 15,0 27 1,0 34-16,0 35 16,-9 26-16,1 9 15,-1-18-15,0-17 16,1-9-16,8-17 16,0-9-16,0-25 15,0-18 1,0 0-16,0-18 15,0 1-15,0 0 16,0-9-16</inkml:trace>
  <inkml:trace contextRef="#ctx0" brushRef="#br3" timeOffset="-181585">15553 12972 0,'0'0'0,"0"0"0,0 0 16,0 0-16,0 0 15,0 0-15,0 0 16,0 17-1,0 9-15,0 18 16,-9 16-16,0 18 16,1 9-16,-10-9 15,10-18-15,-1 1 16,0-18-16,9-8 16,0-9-16,0 0 15,0-18 1,0 1-16,0-9 15,0-9-15,18-16 16,-10-1-16</inkml:trace>
  <inkml:trace contextRef="#ctx0" brushRef="#br3" timeOffset="-180797.9">15570 12998 0,'0'0'0,"0"0"15,0 0-15,0 0 16,0 0-16,0 0 15,0 0-15,0 0 16,0 9-16,0 8 16,9 0-16,8 1 15,0 8-15,1 0 16,-1 8 0,9 9-16,0-8 15,0-9-15,0 0 16,-17-9-16,0-8 15,-1 0-15,1-1 16,-9-8-16,0 0 16,9-8-16,-1-18 15,1 0 1,0 0-16,-1 8 16,1 1-16,0 0 15,-9 8-15,0 0 16,0 1-16,0-1 15,0 9-15,0 0 16,0 0-16,0-9 16,0 9-1,0 0-15,0-8 16,0-1-16,9 1 16,-9-1-16,8 0 15,1 1-15,0-1 16,-1 0-16,10 1 15,-1-18-15,0 0 16,1 0-16,-1 0 16,-8 0-1,-1 8-15,1 1 16,0 0-16,0 8 16,-1 0-16,1 1 15,-9-1-15,0 9 16,0 0-16,0 0 15,0 0 1,0 0-16,9 17 16,-1 9-16,1 9 15,-9 8-15,0 18 16,9 43-16,-1 17 16,1-17-16,0-17 15,-1-9-15,-8-18 16,0-17-1,0-17-15,0 0 0,0-17 16,0 0 0,0-1-16,0-16 15,-8-10-15,8 10 16</inkml:trace>
  <inkml:trace contextRef="#ctx0" brushRef="#br3" timeOffset="-179831.69">16386 12729 0,'-8'0'0,"-1"0"0,0 0 15,1 0-15,8 0 16,0 0 0,0 0-16,0 0 15,0 0-15,0 0 16,0 0-16,0 0 15,0 0-15,0 0 16,0 18-16,17-1 16,9 18-16,17-1 15,18 10 1,9-1-16,8-8 16,0-1-16,0-8 0,-17 0 15,0-8 1,-18-10-16,-8 1 15,-9 0-15,-9-1 16,1 1-16,-10-9 16,1 0-1,0 0-15,-1 0 16,1 0-16,0 0 16,-9 0-16,0 0 15,0 0-15,0 0 16,0 0-16,0 0 15,0 0-15,0 0 16,0 0 0,0 0-16,0 0 15,0 0-15,0 0 16,0 0-16,-9 26 16,-17 26-16,0 17 15,-9 18-15,0-9 16,-8 17-16,8 0 15,1-26 1,7-8-16,27-35 16</inkml:trace>
  <inkml:trace contextRef="#ctx0" brushRef="#br3" timeOffset="-176287.75">12835 14072 0,'0'0'0,"0"0"0,0 0 0,0 0 16,0 0-16,0 0 16,0 0-16,0 0 15,8 0-15,10-9 16,16 9-16,18-8 16,18-1-1,17 9-15,17 0 16,9 0-16,26-9 15,8 9-15,-8 0 16,26 0-16,9 0 16,0 0-16,-1-8 15,1-1-15,26 0 16,0 1-16,-9-1 16,0 9-1,-18 0-15,-8 0 16,-26 0-16,-35 9 15,-8-1-15,-9 1 16,-18 0-16,-17-9 16,-8 0-16,-18 0 15,-17 0 1,-1 0-16,1 0 16</inkml:trace>
  <inkml:trace contextRef="#ctx0" brushRef="#br3" timeOffset="-175462.37">14650 14340 0,'0'0'0,"0"-8"0,0 8 16,0 0-16,0 0 15,0 0-15,0 0 16,0 0-16,0 0 15,8 0-15,10 0 16,-1 0 0,18 0-16,8 0 15,0 0-15,1 0 16,-1 8-16,1 1 16,-18 8-16,0 1 15,-9-1-15,-8 0 16,0 1-16,-9-1 15,-9 9-15,0 9 16,-8-1 0,-9 1-16,0-9 15,8 0-15,1-18 16,8 1-16,1 0 16,-1-1-16,0 1 15,9 0-15,0-9 16,0 0-16,0 0 15,0 0 1,0 0-16,0 0 16,0 0-16,0 0 15,0 0-15,0 0 16,0 0-16,0 0 16,0 0-16,0 0 15,0 8-15,0-8 16,0 9-1,9 0-15,8-1 16,27 10-16,17-1 16,17 0-16,17-8 15,1 0-15,-9-1 16,-18 1-16,-17 0 16,-17-1-16,-9 1 15,-9-9 1,-8 0-16,0 0 15,-1 0-15,1 0 16,-9 0-16</inkml:trace>
  <inkml:trace contextRef="#ctx0" brushRef="#br3" timeOffset="-164914.87">8831 12141 0,'-8'-9'0,"8"9"0,0 0 0,0 0 16,0 0 0,0 0-16,0 0 15,-9 0-15,0 17 16,1 35-16,-1 43 16,-8 35-16,8 44 15,0 16-15,-8 18 16,-1 0-16,1 0 15,8 17-15,-8-17 16,8-18 0,-8-43-16,17-17 15,9-17 1,-9-26-16,0-27 0,0-17 16,0-17-16,0 0 15,0 0-15,8-8 16,1-1-16,8 0 15,1 1 1,-1-1-16,18 9 16,0-9-16,-1 1 15,18 8-15,9-9 16,26 0-16,9 9 16,17-8-16,25-1 15,1 0-15,18-8 16,8 0-1,-9-1-15,9 10 16,9-1-16,8 9 16,18-9-16,-9 9 15,9-9-15,-1-8 16,-8 8-16,18 1 16,-18-1-16,0 0 15,0 9 1,0 9-16,-9-9 15,9 0-15,0 0 16,9-17-16,0-1 16,0 1-16,-1 0 15,1-1-15,-9 1 16,-9-9-16,1 0 16,-1-9-1,0 1-15,9-1 16,-8-8-16,-18 8 15,9 0-15,-10 1 16,-16 8-16,17 0 16,-9 0-16,-8 0 15,0 0-15,-9 0 16,-18 0 0,1 0-16,-9-9 15,-9 0-15,-26-8 16,0 0-16,-17-1 15,0 1-15,-18-9 16,1 0-16,-10-17 16,1-1-1,0-25-15,-9-17 16,9-27-16,-9-26 16,8-25-16,1-27 15,0-8-15,0-17 16,8 25-16,-8 9 15,-1 18-15,-16 34 16,8 17-16,-17 1 16,-18 34-16,0 17 15,0 9 1,-8 17-16,0 1 16,-1-1-16,-8 0 15,0 1-15,0-1 16,0 1-16,0 8 15,-9-9-15,9-8 16,-8 8 0,-1 0-16,-9 9 15,-8-8-15,-8 8 16,-10 8-16,-17-8 16,0 9-16,-8 0 15,-18-1-15,-9 1 16,1 0-16,-9-1 15,-9 1 1,0 0-16,0 8 16,-18 1-16,1-1 15,9 0-15,-1-8 16,-17 0-16,0-1 16,26 1-16,-26-9 15,-9 0-15,18 0 16,-9-9-16,0 9 15,-9 9-15,1 0 16,8 8 0,0-8-16,-9 8 15,18 0-15,-9 1 16,-9-10-16,18 1 16,-1 0-16,-16-1 15,16 10-15,1-1 16,-9-8-1,9-1-15,8 10 16,1-9-16,-18 8 16,-9 9-16,0 0 15,-8 0-15,8 0 16,9 9-16,9-9 16,-9 8-16,0-8 15,-9 9-15,1 8 16,16 0-1,10 1-15,8 8 16,8 0-16,1 0 16,9-9-16,8 18 15,-9-1-15,18 10 16,61-18-16</inkml:trace>
  <inkml:trace contextRef="#ctx0" brushRef="#br3" timeOffset="-161621.35">23238 14973 0,'0'0'0,"0"0"0,0 0 15,0 0-15,8 8 16</inkml:trace>
  <inkml:trace contextRef="#ctx0" brushRef="#br1" timeOffset="-129238.34">19452 12764 0,'0'0'0,"0"0"0,0 0 0,0 0 0,0 0 15,-9-9 1,0 1-16,-17 8 15,-9 0-15,-8 17 16,-9 9-16,0 9 16,0 17-16,8 0 15,18 8-15,18 1 16,8 0 0,17-10-16,9-7 15,17-18-15,36-9 16,16-26-16,-51 9 15</inkml:trace>
  <inkml:trace contextRef="#ctx0" brushRef="#br1" timeOffset="-128971.7">19886 12496 0,'0'0'0,"0"0"0,0 0 16,0 0-16,-9 17 16,0 18-16,1 43 15,-10 43 1,1 0-16,-9-8 16,9-9-16,-1-18 15,10-17-15,-1-25 16,9-18-16,-9 0 15,9-9-15</inkml:trace>
  <inkml:trace contextRef="#ctx0" brushRef="#br1" timeOffset="-127848.56">20146 13162 0,'0'0'0,"0"0"16,0 0-16,0 0 16,9 0-16,8 0 15,1 0-15,16-8 16,19-1-16,-10 9 15,-17 0-15</inkml:trace>
  <inkml:trace contextRef="#ctx0" brushRef="#br1" timeOffset="-127204.8">19903 12920 0,'0'0'0,"0"0"16,0 0-16,0 0 15,0 0-15,0 0 16,9 0-16,8 0 15,1 0 1,8 17-16,8 1 16,-8 8-16,0 0 15,-8 0-15,-9 8 16,-1 10-16,-8-10 16,0 1-16,0-9 15,0 0 1,0-9-16,0-8 15,0-1-15,0 1 16,9 0-16,0-9 16</inkml:trace>
  <inkml:trace contextRef="#ctx0" brushRef="#br1" timeOffset="-126754.62">20198 13145 0,'0'0'0,"0"0"16,0 0-16,0 0 16,0 0-16,0 0 15,9 0-15,8 0 16,10-9-16,7 1 15,10-1-15,-1-8 16,1-9-16,-1 0 16,-17 9-16,0-1 15,-17 1-15,-1 0 16,-8-1 0,-8 1-16,-1 0 15,0 8-15,-17 9 16,-8 9-16,-1 8 15,-9 18-15,10-1 16,-1 10-16,9 8 16,9-1-16,17 1 15,0-8 1,17-10-16,9-8 16,17-8-16,1-10 15,-18 1-15</inkml:trace>
  <inkml:trace contextRef="#ctx0" brushRef="#br1" timeOffset="-126405.58">20902 12963 0,'0'0'0,"0"0"0,0 0 15,0 0 1,0 0-16,0 0 0,0 0 16,-9 0-1,0 0-15,1 9 16,-10 0-16,-8 8 16,0 0-16,0 9 15,0 9-15,9-9 16,-1 8-16,10 1 15,8-9 1,17 0-16,1 0 16,-1-17-16,26-1 15,9-8-15,-34-8 16</inkml:trace>
  <inkml:trace contextRef="#ctx0" brushRef="#br1" timeOffset="-126133.45">21136 12582 0,'0'0'0,"0"0"0,0 0 15,0 0-15,0 0 16,0 18-1,0 25-15,0 43 16,0 18-16,-8 9 16,-1 0-16,-8-18 15,8-9-15,9-25 16,-9-18-16,0-17 16,1 0-1,8-17-15,0-9 16</inkml:trace>
  <inkml:trace contextRef="#ctx0" brushRef="#br1" timeOffset="-125787.77">21501 12790 0,'0'0'0,"0"0"0,0 0 16,0 0-16,0 0 15,-9 0-15,1 17 16,-18 1-16,-9 16 16,0-8-16,0 0 15,1 0-15,-1 0 16,18-8-16,-1-10 16,1 1-1,8 0-15,0 8 16,9 0-16,0 1 15,18-1-15,-1 18 16,18 8-16,0 0 16,-1 0-16,10-8 15,25 8-15,-17-17 16</inkml:trace>
  <inkml:trace contextRef="#ctx0" brushRef="#br1" timeOffset="-125440.48">22204 13076 0,'0'0'0,"0"0"0,0 0 16,0 0 0,9 0-16,0 0 15</inkml:trace>
  <inkml:trace contextRef="#ctx0" brushRef="#br1" timeOffset="-125288.14">22170 13223 0,'0'0'0,"0"0"0,0 0 15,0 0-15,8 0 16</inkml:trace>
  <inkml:trace contextRef="#ctx0" brushRef="#br1" timeOffset="-123838.27">23672 12825 0,'0'0'0,"0"0"16,0 0-16,0 0 15,0 0-15,0 0 16,0 0-16,0 0 15,-9-9-15,1 0 16,-1 1 0,-8-1-16,-1 0 15,-8 1-15,0 8 16,-9 0-16,1 0 16,-1 17-16,-9 18 15,10-1-15,-1 10 16,0 8-1,9 8-15,9-8 16,17 0-16,0-9 16,0 1-16,8-18 15,10 0-15,-1-18 16,18 1-16,0-18 16,-1 1-16,10-18 15,8-18-15,-9-8 16,-17 9-1,0 9-15,-17 16 16,0 1-16,0 0 16,-1 17-16,-8 0 15,0 0-15,0 17 16,-8 9-16,8 43 16,0 9-16,0-9 15,17 1 1,0-10-16,18-16 15,8-10-15,-17-16 16</inkml:trace>
  <inkml:trace contextRef="#ctx0" brushRef="#br1" timeOffset="-122853.7">24002 13214 0,'0'0'0,"0"0"0,0 0 16,0 0-16,0 0 15,9 0-15,8 9 16,0 0-16,1-1 15,8 10 1,0-1-16,0 0 16,-9 1-16,-8-1 15,0 0-15,-9 1 16,-9 8-16,-8 0 16,-10 8-16,1-8 15,-8 0-15,16-8 16,1-10-16,8 1 15,1 0 1,-1-1-16,9 1 16,0-9-16,0 9 15,0-1-15,17 1 16,9 8-16,9-8 16,0-1-16,8 1 15,1-9 1,8-9-16,-18 9 15</inkml:trace>
  <inkml:trace contextRef="#ctx0" brushRef="#br1" timeOffset="-122622.58">24497 12556 0,'0'0'0,"0"0"0,0 0 16,0 0-16,0 0 16,-9 9-1,1 8-15,-1 1 16</inkml:trace>
  <inkml:trace contextRef="#ctx0" brushRef="#br1" timeOffset="-121738.64">24575 12548 0,'0'0'0,"0"0"16,0 0-16,0 0 15,-9 0-15,1 8 16,-18 10-16,0 16 16,-9 10-16,-9 25 15,-8 9 1,9-9-16,26-43 15</inkml:trace>
  <inkml:trace contextRef="#ctx0" brushRef="#br1" timeOffset="-121348.53">24618 12937 0,'0'0'0,"0"0"16,0 0-16,0 0 15,0 0-15,9 0 16,9 0 0,16 0-16,10 9 15,8-9-15,9 0 16,-9-9-16,-9 18 15,-26 0-15</inkml:trace>
  <inkml:trace contextRef="#ctx0" brushRef="#br1" timeOffset="-121138.49">24688 13154 0,'0'0'0,"0"0"0,0 0 16,0 0-16,0 0 16,17 0-16,1 8 15,8 1 1,26-9-16,17 0 16,9-9-16,-25 9 15</inkml:trace>
  <inkml:trace contextRef="#ctx0" brushRef="#br1" timeOffset="-119651.35">26286 12270 0,'0'0'0,"0"0"16,0 0-16,0 0 15,0 0-15,0 0 16,0 0-16,0 0 16,0 0-16,0 0 15,0 0 1,-9 9-16,-8 17 16,-18 26-16,-26 17 15,-8 18 1,-9 8-16,8-8 15,1-9-15,17-18 16,-1-16-16,19-18 16,8 0-16,8-18 15,1 1-15,8 0 16,1-1-16,8 1 16,0-9-16,0 0 15,17 17-15,26 9 16,18 9-16,26 0 15,8 8-15,-8 0 16,-9-8 0,-17-1-16,-9-8 15,-17-8-15,-9-10 16,-9 1-16,-8-9 16,0 0-16</inkml:trace>
  <inkml:trace contextRef="#ctx0" brushRef="#br1" timeOffset="-118405.85">26772 12340 0,'-9'0'0,"9"0"0,0 0 16,0 0-16,0 0 15,0 0-15,0 0 16,0 0 0,18 8-16,-1 10 15,18-1-15,8 9 16,1 0-16,-10 0 16,1 0-16,-9 0 15,0 0-15,-17 0 16,0-9-16,-9 1 15,-9 8 1,-17 8-16,-9 1 0,-8 8 16,-18-8-1,0 8-15,0-8 16,1-9-16,7 0 16,19 0-1,-1-9-15,18 0 0,-1 1 16,10-10-1,8 10-15,0-1 16,17 9-16,0 0 16,18 0-16,8 0 15,10-18-15,-1 1 16,0 0-16,-9-18 16,-8 0-16,-9 1 15,-9-1-15,1-8 16,-1-9-1,-8 0-15,-18-9 16,0 1-16,1 16 16,-1 1-16,0 0 15,-8-1-15,0 18 16,-1 0-16,18 9 16</inkml:trace>
  <inkml:trace contextRef="#ctx0" brushRef="#br1" timeOffset="-117021.54">27276 12755 0,'0'0'0,"0"0"0,0 0 16,0 0 0,0 0-16,0 0 15,0 18-15,0-1 16,0 18-16,0 8 16,8 0-16,1-8 15,0-9-15,-1 0 16,1-9-16,0-8 15,-1 0 1,1-1-16,0-8 16,0-8-16,8-1 15,0 0-15,1-8 16,-10 0-16,1 8 16,0 0-16,-1 9 15,1 0-15,0 0 16,-9 0-1,0 18-15,8 8 16,1 8-16,0 10 16,-1 16-16,1-8 15,-18-9-15,1-17 16,-1 0-16,0-8 16,1-10-16,-1 1 15,-17 0 1,0-1-16,0-8 15,0-8-15,8-1 16,1 9-16,8 0 16,1 0-16,8-9 15,0 1-15,17-18 16,18-18-16,26 1 16,-18 26-1</inkml:trace>
  <inkml:trace contextRef="#ctx0" brushRef="#br1" timeOffset="-116672.87">28005 12582 0,'0'-8'0,"0"-1"16,-9 0-1,9 9-15,0 0 0,0 0 16,0 0 0,-8 0-16,-1 18 15,-8 42-15,-1 35 16,1 18-16,-9 0 15,9-1 1,-1-25-16,10-18 16,-1-17-16,9-26 0,-9 9 15,9-18 1</inkml:trace>
  <inkml:trace contextRef="#ctx0" brushRef="#br1" timeOffset="-116257.66">28309 12574 0,'0'0'0,"0"0"0,0 0 15,0 0-15,0 0 16,0 0-16,0 17 16,0 0-16,0 27 15,0 25-15,0 9 16,0 0-16,-9 0 15,1-9 1,-1-8-16,0-18 16,1-17-16,8 0 15,0-18-15,0 1 16,0 0-16,0-9 16,0-9-16,0 0 15,0 9-15</inkml:trace>
  <inkml:trace contextRef="#ctx0" brushRef="#br1" timeOffset="-115772.58">28379 12608 0,'0'0'0,"0"0"0,0 0 0,0 0 16,0 0-16,0 0 15,0 0-15,0 0 16,8 18-1,10-1-15,-1 0 16,0 18-16,1-1 16,8 10-16,-9-10 15,0-8-15,-8 0 16,0-8-16,0-10 16,-1 1-16,1 0 15,-9-9 1,9-9-16,8-8 15,9-27-15,0 1 16,-9 8-16,-8 18 16,0 0-16,-1-1 15,1 10-15,0 8 16,-9 0-16,0 0 16,9 0-1,-9 0-15,8 17 16,10 26-16,-1 9 15,0 18-15,-8-1 16,0 26-16,-1 0 16,1-25-1,0-27-15,-1-17 0,-8-9 16,0-8 0,0 0-16</inkml:trace>
  <inkml:trace contextRef="#ctx0" brushRef="#br1" timeOffset="-115206.9">29047 12496 0,'0'0'0,"0"0"0,0 0 15,0 0-15,0 0 16,0 0-16,18 17 16,8 0-16,8 18 15,18 0-15,18-1 16,-9-8-16,-1 0 15,-16 0 1,-1-9-16,-8-8 16,-9 0-16,0-1 15,-17 1-15,0 0 16,-1 8-16,1 0 16,-18 18-16,-8 8 15,-18 18-15,-26 17 16,-26 17-16,-8 0 15,17-8-15,43-44 16</inkml:trace>
  <inkml:trace contextRef="#ctx0" brushRef="#br1" timeOffset="-114589.98">25895 13544 0,'0'0'0,"0"0"15,0 0-15,0 0 16,17 0-16,18 0 0,17 0 16,26 0-1,35 0-15,17 0 16,44 8-16,17 1 15,35 0-15,26-9 16,17-9-16,-8 9 16,-18 0-16,-18 0 15,-25 0-15,-26 0 16,-27 9-16,-16-9 16,-36 8-1,-17 1-15,-26-9 16,-17 9-16,-9-1 15,-17 1-15,-9-9 16</inkml:trace>
  <inkml:trace contextRef="#ctx0" brushRef="#br1" timeOffset="-114056.89">27658 13786 0,'0'0'0,"0"0"0,0 0 16,0 0-16,0 0 16,0 0-16,0 0 15,0 0-15,0 0 16,8 0-16,10 0 15,-1 9 1,18 8-16,0 0 16,8 1-16,-17-1 15,0 0-15,0 1 16,-8-1-16,-10 9 16,1-9-16,-18 1 15,-8 16-15,-9 1 16,0 0-16,0-10 15,-9 1-15,9-8 16,9-10 0,-1 1-16,10 0 15,-1-1-15,0 1 16,9-9-16,0 0 16,0 0-16,0 9 15,9-1-15,8 10 16,27-1-1,8 0-15,17 1 16,9-10-16,1 1 16,25 8-16,-35 1 15</inkml:trace>
  <inkml:trace contextRef="#ctx0" brushRef="#br1" timeOffset="-111456.58">24601 14652 0,'0'0'0,"0"0"0,0 0 15,0 0-15,0 0 16,0 0-16,0 0 16,9 0-16,17 0 15,9 9-15,17-1 16,0 1-16,9 8 15,-18-8 1,-26 0-16</inkml:trace>
  <inkml:trace contextRef="#ctx0" brushRef="#br1" timeOffset="-111290.36">24480 14973 0,'0'0'0,"0"0"16,17 0-16,9 8 15,43 1-15,44-9 16,-43-9-16</inkml:trace>
  <inkml:trace contextRef="#ctx0" brushRef="#br1" timeOffset="-110821.12">25469 14773 0,'0'0'0,"0"0"0,0 0 16,0 0-16,0 0 16,18 0-16,17-8 15,34-1 1,27-8-16,16-9 15,19 0-15,-10 0 16,-25-9-16,-53 26 16</inkml:trace>
  <inkml:trace contextRef="#ctx0" brushRef="#br1" timeOffset="-110539.08">26112 14314 0,'0'0'0,"0"0"16,0 0-16,0 0 15,0 0-15,-9 18 16,1 8 0,-18 17-16,0 26 15,-9 18-15,0-1 16,0 1-16,1 0 15,16-9-15,1 0 16,17-26-16,0-9 16,9-17-16,8 0 15,9-9 1,-17-8-16</inkml:trace>
  <inkml:trace contextRef="#ctx0" brushRef="#br1" timeOffset="-110171.1">26390 14721 0,'0'0'0,"0"0"16,0 0-16,0 0 15,9 9-15,8 8 16,0 1-16,9 8 15,0 8-15,1 1 16,-19 0 0,1 17-16,-18 0 15,1-9-15,-1-17 16,0 0-16,0-9 16,1-8-16,-1-1 15,0 1-15,1-9 16,8 0-16,0-9 15,0 1-15,17-27 16,9-17 0,18-8-16,8 8 15,8 8-15,-33 36 16</inkml:trace>
  <inkml:trace contextRef="#ctx0" brushRef="#br1" timeOffset="-109737.64">27293 14280 0,'0'0'0,"0"0"0,0 0 15,0 0-15,0 0 16,-9 17-1,-17 9-15,0 9 16,0 34-16,-9 18 16,1 16-16,8 1 15,17-8-15,9-1 16,9 0-16,17-8 16,8-9-16,19-26 15,16-18-15,-17-16 16</inkml:trace>
  <inkml:trace contextRef="#ctx0" brushRef="#br1" timeOffset="-109074.14">27727 14410 0,'0'0'0,"0"0"15,0 0-15,0 0 16,0 0-16,0 0 15,18 8-15,-1 10 16,0-1-16,1 18 16,8-1-16,-18 10 15,1-10 1,-18-8-16,1 9 16,-18-1-1,-18 10-15,-16-1 0,-1 9 16,-9-9-16,18-8 15,0-9 1,17 0-16,9 0 16,9 9-16,0-9 15,17 8-15,8 1 16,10-1-16,25 1 16,9-9-16,18 0 15,8-9-15,0-17 16,-17-8-16,-9-1 15,-17 0-15,-9-17 16,0-17-16,-18 0 16,-16-9-1,-18 0-15,-9 0 16,-9 17-16,-16 18 16,8 0-16,8 17 15,9 8-15,9 1 16,9 0-16,17-1 15,17 1 1,9 0-16,-8-1 16</inkml:trace>
  <inkml:trace contextRef="#ctx0" brushRef="#br1" timeOffset="-108537.45">28231 14947 0,'0'0'0,"0"0"15,0 0-15,0 0 16,0 0-16,0 0 16,0 0-16,0 17 15,0 18-15,0-9 16,0 0-16,0-1 15,0-7 1,9-10-16,-9 1 16,8 0-16,10-18 15,8 0-15,0-8 16,-9-9-16,9 9 16,-17 0-16,0 8 15,-1 0-15,1 1 16,0 8-1,-1 0-15,1 8 16,0 18-16,-1 9 16,1 8-16,0 0 15,-1 9-15,-8-8 16,0-1-16,0-17 16,0 0-16,-8-9 15,-1 1 1,0-10-16,1 1 15,-10 0-15,1-1 16,0-8-16,-1 0 16,1-8-1,-1-1-15,10-17 0,8 0 16,0 17-16</inkml:trace>
  <inkml:trace contextRef="#ctx0" brushRef="#br1" timeOffset="-108073.35">28457 14574 0,'0'0'0,"0"0"16,0 0-16,0 0 16,0 0-16,17 0 15,0 0-15,18 0 16,17-8-16,9-1 15,0 9-15,8-9 16,-8-8 0,-35 17-16</inkml:trace>
  <inkml:trace contextRef="#ctx0" brushRef="#br1" timeOffset="-107820.98">28665 14418 0,'0'0'0,"0"0"0,0 0 15,0 0-15,0 0 16,0 0-16,0 18 16,0 8-16,-9 17 15,1 9-15,-1 17 16,-8 0-1,-1-8-15,18-9 16,0-26-16,9-17 16</inkml:trace>
  <inkml:trace contextRef="#ctx0" brushRef="#br1" timeOffset="-107416.06">29203 14557 0,'0'0'0,"0"0"0,0 0 15,0 0-15,0 17 16,0 9-16,0 9 16,-8 25-16,-10 18 15,-8 26 1,0 0-16,0-9 15,-8-17-15,16-8 16,1-27-16,-1-17 16,18-17-16,0-1 15,0-8-15,0-8 16,9 8-16</inkml:trace>
  <inkml:trace contextRef="#ctx0" brushRef="#br1" timeOffset="-106558.11">29230 14635 0,'0'0'0,"0"0"0,0 0 15,0 0-15,0 0 16,0 17 0,8 0-16,1 1 15,0 8-15,8 8 16,0 1-16,1 0 15,-1-1-15,-8 10 16,-1-18-16,1 0 16,0-9-16,-1-8 15,-8-1 1,9 1-16,-9 0 16,0-9-16,0-9 15,18-17-15,-1 0 16,0 0-16,-8 9 15,0-1-15,-1 10 16,1-1 0,0 0-16,-9 9 15,0-8-15,8 8 16,-8 0-16,0 0 16,0 0-16,9 0 15,-9 0-15,0 0 16,0 0-16,0 0 15,0 0-15,0 0 16,0 0-16,0 0 16,0 0-16,0 0 15,0 0 1,0 0-16,0 0 16,0 0-16,0-9 15,9 0-15,-1 1 16,1-1-16,0 0 15,-1 1-15,-8-1 16,0 0-16,0 9 16,0 0-1,0 0-15,0 0 16,0 0-16,0-8 16,0-1-16,0 9 15,0-9-15,0 9 16,0 0-1,0 0-15,0 0 16,0 0-16,9 0 16,0 18-16,0-1 15,-1 18-15,1 17 16,0 17-16,-1-8 16,1-1-16,0-17 15,-9-17-15,0 0 16,0-8-16,0-10 15,0 1 1,0 0-16,0-1 16,0-8-16,0 0 15,0 0-15</inkml:trace>
  <inkml:trace contextRef="#ctx0" brushRef="#br1" timeOffset="-106221.08">29811 14583 0,'0'0'0,"0"0"0,0 0 0,0 0 16,0 0-16,0 0 15,0 0 1,0 0-16,9 8 15,8 10-15,1 16 16,17 1-16,-1 17 16,10 0-16,-1 26 15,0 17-15,-8-17 16,-17-9-16,-10-8 16,-16 0-1,-27 8-15,-35 9 16,-34 0-16,-17-17 15,69-27-15</inkml:trace>
  <inkml:trace contextRef="#ctx0" brushRef="#br1" timeOffset="-105740.67">25947 15397 0,'0'0'0,"0"0"16,0 0-16,0 0 15,35 9 1,34-1-16,35 1 16,53 0-16,34-1 15,35 1-15,34-9 16,27 0-16,17 9 15,-44-1 1,9 10-16,-34-1 16,-18 0-16,-9 1 15,-25-1-15,-27-9 16,-52 1-16,-34 0 16,-27-1-16,-17 1 15,-9 0-15,10 8 16,-19-8-16</inkml:trace>
  <inkml:trace contextRef="#ctx0" brushRef="#br1" timeOffset="-105255.4">27745 15743 0,'0'0'0,"0"0"16,0 0-16,0 0 15,0 0-15,0 0 16,17 0-16,0 0 16,18 0-16,9 0 15,16 18-15,1-1 16,0 0-1,-9 1-15,-9 8 16,-8 8-16,0-8 16,-9 0-16,-17 0 15,-9 9 1,-18-1-16,-17 1 0,-8 8 16,-9 1-16,0-18 15,8 0-15,10-18 16,16 1-1,1 0-15,8-1 16,9-8-16,0 0 16,0 0-16,26 18 15,26-1-15,18 9 16,34-9-16,18-8 16,-1 0-16,-25-27 15,-61 10-15</inkml:trace>
  <inkml:trace contextRef="#ctx0" brushRef="#br1" timeOffset="-84527.24">24384 16687 0,'0'0'0,"0"0"0,0 0 16,0 0-1,0 0-15,17 0 16,9 0-16,35 0 16,9 0-16,8 9 15,17-9 1,-8 0-16,-52 0 0</inkml:trace>
  <inkml:trace contextRef="#ctx0" brushRef="#br1" timeOffset="-84342.96">24506 16982 0,'0'0'0,"0"0"0,0 0 0,17 0 15,9 8 1,17-8-16,27 0 15,8 0-15,-26 9 16</inkml:trace>
  <inkml:trace contextRef="#ctx0" brushRef="#br1" timeOffset="-83892.93">25374 16644 0,'0'0'0,"0"0"0,0 0 0,17 0 16,18 0-16,26 0 16,43-9-16,26 9 15,-8-8 1,-9-1-16,-18 0 16,-8 9-16,-52 0 15</inkml:trace>
  <inkml:trace contextRef="#ctx0" brushRef="#br1" timeOffset="-83624.47">26086 16246 0,'0'0'0,"0"0"16,0 0-16,0 0 15,0 0-15,0 8 16,-9 18-1,1 26-15,-18 26 0,0 17 16,-18 27 0,1 8-16,8-18 15,18-25-15,-1-18 16,18-8-16,0-9 16,9-26-16,8-9 15,1-17-15,-1 0 16</inkml:trace>
  <inkml:trace contextRef="#ctx0" brushRef="#br1" timeOffset="-83293.53">26268 16722 0,'0'0'0,"0"0"0,0 0 15,0 0 1,0 0-16,18 9 15,16 8-15,1 18 16,9 17-16,-1 0 16,-17 0-16,0 8 15,-17-17-15,-18 1 16,0-1-16,1 0 16,-10-8-16,1-18 15,8-8 1,1 0-16,-1-18 15,9 0-15,9-25 16,43-53-16,43-26 16,18 10-16,17 25 15,-60 52-15</inkml:trace>
  <inkml:trace contextRef="#ctx0" brushRef="#br1" timeOffset="-82457.59">27562 16454 0,'0'0'0,"0"0"0,0 0 16,9 0-16,8 17 16,1 0-16,8 0 15,0 9 1,0 0-16,-17 9 16,-1 0-16,1-1 15,-18 1-15,-26 17 16,-8 9-16,-18-1 15,0 1-15,9-18 16,0 0 0,18 1-16,-1-18 15,17 0-15,1-9 16,17 0-16,0 1 16,0 16-16,17 1 15,18-9-15,17 0 16,18 0-16,-1-17 15,-8-18-15,8-17 16,-8 0 0,-17 0-16,-18 0 15,-9-9-15,-17-8 16,-9 8-16,-17 1 16,0-1-16,-8 18 15,-10-1-15,-8 18 16,17 0-16,18 9 15,17 0 1,0-1-16,9 1 16</inkml:trace>
  <inkml:trace contextRef="#ctx0" brushRef="#br1" timeOffset="-81942.31">28022 16973 0,'0'0'0,"0"0"0,0 0 16,0 0-16,0 0 16,0 0-16,0 9 15,0 8 1,9 0-16,0 9 15,0 0-15,-1 0 16,1-17-16,0 0 16,-1-1-16,10-8 15,-1-8-15,0-10 16,9-8-16,0 0 16,-8 9-16,-9 0 15,8 17 1,0 0-16,1 17 15,-1 9-15,9 26 16,0 26-16,-17-9 16,-1-8-16,-16-18 15,-1 1-15,0-18 16,-17 0 0,0-18-16,0 1 15,0-1-15,-9-16 16,18-1-16,0 1 15,8-18-15,18-9 16,17-17-16,43-17 16,-17 43-16</inkml:trace>
  <inkml:trace contextRef="#ctx0" brushRef="#br1" timeOffset="-81314.52">27415 16523 0,'0'0'0,"0"0"0,0 0 15,0 0-15,0 0 16,0 0-16,0 0 15,0 0-15,0 0 16,0 0-16,0 0 16,0 0-1,0 0-15,0 0 16,0 0-16,0 0 16,0 0-16,0 0 15,0 0-15,0 0 16,0 0-16,0 0 15,0 0-15,0 0 16,0 0 0,0 0-16,0 0 15,0 0-15,-9 0 16,0 17-16,-17 9 16,-9 35-16,-8 43 15,-9 17 1,9 0-16,25 0 15,1-8-15,17-18 16,17-8-16,9-44 16,-8-25-16</inkml:trace>
  <inkml:trace contextRef="#ctx0" brushRef="#br1" timeOffset="-80906.31">28969 16722 0,'0'0'0,"0"0"16,0 0-16,0 0 15,0 0-15,0 26 16,-9 26-16,-17 26 15,0 17-15,-17 9 16,8 0-16,0-26 16,18-17-16,0-18 15,17-26-15,-9-8 16,9 0 0</inkml:trace>
  <inkml:trace contextRef="#ctx0" brushRef="#br1" timeOffset="-80457.86">29012 16731 0,'0'0'0,"0"0"15,0 0-15,0 0 16,0 0 0,0 8-16,9 10 15,0 8-15,-1 8 16,1 1-16,0 8 15,0 1-15,-1-1 16,1-17-16,0 0 16,-1-9-16,-8-8 15,0-1 1,0 1-16,0-9 16,9-9-16,17-17 15,9-26-15,-1 1 16,-7 16-16,-10 18 15,-8-1-15,-1 1 16,1 17-16,0 0 16,-1 17-16,1 27 15,-9 25 1,9 26-16,-18 9 16,9-17-16,0-27 15,0-16-15,0-18 16,0-18-16,0 1 15,9-35-15,8 9 16</inkml:trace>
  <inkml:trace contextRef="#ctx0" brushRef="#br1" timeOffset="-80244.61">29499 16566 0,'0'0'0,"0"0"0,0 9 15,17 17-15,18 17 16,8 26 0,1 9-16,-1-8 15,-17 8-15,0 8 16,-34 18-16,-27 26 16,-35-9-16,-51 9 15,-18-9-15,78-60 16</inkml:trace>
  <inkml:trace contextRef="#ctx0" brushRef="#br1" timeOffset="-79810.85">25739 17588 0,'0'0'0,"0"0"0,17 0 16,18 0-16,34 0 16,61 0-16,53 9 15,51 8-15,36 0 16,33 1-16,45 8 16,-1-9-1,-17-8-15,-52-1 16,-26 1-16,-26-18 15,-44 9-15,-60-8 16,-44 8-16,-35 0 16,-26 0-16</inkml:trace>
  <inkml:trace contextRef="#ctx0" brushRef="#br1" timeOffset="-79392.58">27840 17857 0,'0'0'0,"0"0"0,0 0 15,18 0-15,-1 0 16,26 0-16,9 0 15,18 17-15,-9 0 16,-1 1 0,-16 8-16,-1-1 0,-17 1 15,-8 0 1,-18 9-16,-18 0 16,-16 17-16,-10-9 15,1 0-15,-18-8 16,9-9-16,17 0 15,0-17-15,18-1 16,0 1-16,17 0 16,0 8-16,26 9 15,43 9 1,27-1-16,43-17 16,17-43-16,209-95 15</inkml:trace>
  <inkml:trace contextRef="#ctx0" brushRef="#br3" timeOffset="-70945.85">23958 16973 0,'0'0'0,"0"0"0,0 0 16,0-8-1,0-1-15,0 0 16,-8 1-16,-10-1 16,-8-8-16,-8 8 15,-36 18-15,-43 17 16,-34 8-16,-1 9 16,0 9-1,27-8-15,8-1 16,17-17-16,36 0 15,8-17-15,17-1 16,17-8-16,18 0 16,0 0-16</inkml:trace>
  <inkml:trace contextRef="#ctx0" brushRef="#br3" timeOffset="-70645.08">23125 16887 0,'0'0'0,"0"0"15,-18 8-15,-16 10 16,-10 16-16,-16 1 16,-1 8-1,9 0-15,8-8 16,10-9-16,16 0 15,1 9-15,17-9 16,0 8-16,26 1 16,17 17-16,44 0 15,26-9-15,9-25 16,25-1 0,227 52-16</inkml:trace>
  <inkml:trace contextRef="#ctx0" brushRef="#br3" timeOffset="-69857.55">19261 15882 0,'0'0'0,"0"0"0,0 0 16,0 0-16,0 0 16,0 0-16,0 0 15,0 0-15,0 0 16,0 0-16,-9-9 15,0 1 1,1 8-16,-10 0 16,1 0-16,-9 17 15,0 18-15,8-1 16,1 18-16,17-9 16,17 9-1,1-8-15,8-1 16,-9-8-16,0-9 15,-8 0-15,0-18 16,0 1-16,-9 0 16,0-1-16,-9 10 15,-9-1-15,-8 0 16,-8 9-16,-10-8 16,10-10-16,-1 1 15,26-18 1,9 1-16,17-18 15,-8 17-15</inkml:trace>
  <inkml:trace contextRef="#ctx0" brushRef="#br3" timeOffset="-69410.4">19834 15917 0,'0'0'0,"0"0"0,0 0 16,-9 0-16,0 0 15,1 0-15,-18 17 16,-18 9-16,1 9 16,-18 8-16,9 0 15,17-8-15,9-1 16,9-8-16,8 0 16,9 0-1,0 0-15,9-17 16,8 0-16,0-1 15,10-16-15,7-10 16,1-8-16,0-26 16,8-8-16,-17 16 15,-17 10-15,0 16 16,-1 1 0,1 17-16,-9 0 15,0 9-15,0 8 16,0 18-16,0-1 15,9 10-15,8-10 16,0-8-16,1 0 16,-1-8-16,18-10 15,-9-8 1,-9 0-16</inkml:trace>
  <inkml:trace contextRef="#ctx0" brushRef="#br3" timeOffset="-68575.52">20094 15986 0,'0'0'0,"0"0"0,0 0 15,0 17-15,0 0 16,0 18-16,0 0 16,0-1-16,-8 1 15,-1-9-15,0 0 16,0-17-16,1-1 15,8 1-15,0-9 16,0 0 0,0-9-16,0 1 15,17-10-15,1-8 16,-1 9-16,0 0 16,9 8-16,-8 9 15,-1 0-15,-8 17 16,-1 1-16,1-1 15,-9 0 1,0 1-16,0-10 16,0 1-1,0 0-15,0-9 0,0-9 16,17-8 0,18-18-16,17-17 0,-8 0 15,-10 17 1,-7 18-16,-10 17 0,-8 0 15,-1 0 1,1 17-16,0 1 16,-1 8-16,1 0 15,-9 0-15,0-9 16,9-8-16,-1-1 16,1 1-16,0 0 15,-1-1-15,1-8 16,0 0-1,-1 0-15,1 0 16,0 0-16,-9 0 16,0 0-16,9 0 15,-1 0-15,10 0 16,-1 9 0,0-9-16,18 0 0,0-9 15,0 1 1,-9-1-16,0 0 15,0-8-15,-18 0 16,1-9-16,0 0 16,-9 8-16,0 1 15,-9 8-15,0 9 16,-17 9-16,0 17 16,0 9-16,9 17 15,-1 0 1,27 0-16,17 8 15,9-16-15,17-10 16,44-34-16,-36-8 16</inkml:trace>
  <inkml:trace contextRef="#ctx0" brushRef="#br3" timeOffset="-67912.37">18679 16904 0,'0'0'0,"0"0"0,0 0 15,0 0 1,0 0-16,0 0 0,0 0 16,-9 0-1,0 0-15,-8 9 16,-18 8-16,-8 18 16,-1 16-16,10 1 15,8 0 1,8 0-16,10-8 15,8-18-15,17-9 16,0-8-16,1-18 16,16-8-16,19-18 15,-1-8-15,-9 8 16,-17 0-16,0 18 16,-17 0-16,0-1 15,-1 18-15,1 0 16,0 9-1,-1 8-15,1 9 0,8 9 16,1-9 0,16 0-16,1 0 15,17-17-15,0-18 16,-34 9-16</inkml:trace>
  <inkml:trace contextRef="#ctx0" brushRef="#br3" timeOffset="-67575.6">19382 16817 0,'0'0'0,"0"0"0,-9 0 16,1 0-16,-1 0 16,-17 0-16,0 18 15,-9 8-15,1 8 16,-1 1-1,17 0-15,18-1 16,0-8-16,0 9 16,18-9-16,-1 0 15,-8 0-15,0-18 16,-1 1-16,1 0 16,0-1-1,-9 1-15,-9 0 16,0 8-16,-8 0 15,8-8-15,9-9 16,0 0-16,0 0 16</inkml:trace>
  <inkml:trace contextRef="#ctx0" brushRef="#br3" timeOffset="-67309.95">20129 16644 0,'0'0'0,"0"0"16,0 0-16,0 0 15,0 0-15,0 0 16,-9 17-16,1 35 16,-1 26-1,-8 26-15,8 0 16,0 0-16,0-17 15,9-18-15,0-17 16,0-17-16,0-18 16,9-8-16,-9-9 15</inkml:trace>
  <inkml:trace contextRef="#ctx0" brushRef="#br3" timeOffset="-66928.17">20563 17034 0,'0'0'0,"0"0"0,0 0 16,0 0 0,0 0-16,0 0 0,-9 0 15,1 0 1,-10 0-16,-8 0 16,-8 17-16,-10 0 15,1 18-15,-1 0 16,10 8-16,8 0 15,8-8 1,18-9-16,0 0 0,18-17 16,-1-1-16,0-8 15,18-8 1,0-10-16,-9 1 16,0 0-16,-17-1 15,-1 10-15,1 8 16,-9 0-16,0 0 15,0 8-15,9 10 16,8-1-16,0 0 16,-8 1-1,0-10-15</inkml:trace>
  <inkml:trace contextRef="#ctx0" brushRef="#br3" timeOffset="-66625.12">20963 16990 0,'0'0'0,"0"0"0,0 0 16,0 0-16,-9 0 15,0 9-15,-8 8 16,-1 1-16,1 8 16,0 0-16,17-9 15,0 9 1,0 9-16,0-9 15,8 0-15,1 0 16,0-9-16,-9-8 16,0-1-16,-9 10 15,0-1-15,-17 0 16,-8 9-16,-1-8 16,9-10-16,9 1 15,17-9-15,0 0 16</inkml:trace>
  <inkml:trace contextRef="#ctx0" brushRef="#br3" timeOffset="-66243.27">21180 17016 0,'0'0'0,"0"0"16,0 0-1,0 0-15,0 0 16,17 0-16,0 0 15,1 0-15,17-8 16,-1-1-16,-8-8 16,0-9-16,0-9 15,-8 1-15,-1 16 16,-8 1-16,0 0 16,-1-1-16,-8 10 15,0-1 1,0 9-16,0 0 15,0 0-15,0 0 16,-8 9-16,-1 25 16,-17 27-16,0 25 15,8 10-15,1-1 16,17-8 0,17-9-16,1-18 15,8-25-15,-9-18 16,-8-8-16</inkml:trace>
  <inkml:trace contextRef="#ctx0" brushRef="#br3" timeOffset="-65793">21379 17770 0,'0'0'0,"0"0"16,0 0-16,0 0 15,0 0-15,-8 0 16,-1 0-16,0 17 15,-17 1-15,0-1 16,0 18-16,9-1 16,-1 10-1,18-10-15,0 9 16,9 1-16,0-1 16,0-8-16,-1-9 15,1-9-15,0 0 16,-9-8-16,0 0 15,-9 8 1,0-8-16,1-1 16,-10 1-16,1 0 15,-9-18-15,8-17 16,18 9-16</inkml:trace>
  <inkml:trace contextRef="#ctx0" brushRef="#br3" timeOffset="-65578.08">21692 17493 0,'0'0'0,"0"0"0,0 0 0,0 0 15,0 17-15,0 9 16,0 43-16,-9 44 16,-17 0-16,0 8 15,0-17-15,9-18 16,-1-34-1,18-17-15,0-18 16,0-8-16,0 0 16</inkml:trace>
  <inkml:trace contextRef="#ctx0" brushRef="#br3" timeOffset="-65301.67">21883 18030 0,'0'0'0,"0"0"0,0 0 15,0 17-15,0 0 16,0 9-16,0 0 16,0 0-16,0-17 15,0 0-15,0-18 16,0 0-16,0-8 16,9-18-16,-1-51 15,1-9 1,0 43-16,-1 17 15,1 9-15,-9 9 16,0 8-16,0 9 16,0 0-16,9 9 15,0 8 1</inkml:trace>
  <inkml:trace contextRef="#ctx0" brushRef="#br3" timeOffset="-64595.38">22404 17891 0,'0'0'0,"0"0"0,0 0 16,0 0-16,-9 0 15,1 0-15,-10 18 16,-8-1-16,-8 17 15,-1 1-15,17 0 16,1 8-16,0 0 16,8-17-16,9 0 15,0-17-15,0 0 16,0-18 0,17 0-16,1-25 15,17-18-15,-1-35 16,-8-8-16,0 8 15,-17 27-15,0 16 16,-1 10-16,1 16 16,-9 1-16,0 8 15,0 9 1,0 0-16,0 0 16,0 0-16,0 26 15,-9 35-15,1 17 16,-10 17-16,1-8 15,17-18-15,0-8 16,9-18-16,8-17 16,0 0-1,9-9-15,9-8 16,9-18-16,-1 1 16,0-18-16,-8-9 15,-9 0-15,0 9 16,-17 0-16,0 9 15,-9 0-15,-9-1 16,0 1 0,1 8-16,-1 9 15,0 0-15,-17 18 16,-9 25-16,9 9 16,9 9-16,17-1 15,9 1 1,17-18-16,9-17 0,8-17 15,-26 0 1</inkml:trace>
  <inkml:trace contextRef="#ctx0" brushRef="#br3" timeOffset="-64387.84">21996 17467 0,'0'0'0,"0"0"0,0 0 16,0 0-1,0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2/11/2025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95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3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F754-565C-49FC-A380-106324C3A4E2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BB64-4D2E-40F2-AEBB-3519FB46AE91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D22B-47CC-4FD2-BD08-1B65F1EFF155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9DE-175B-400F-BE47-E6E2587C86A8}" type="datetime1">
              <a:rPr lang="en-US" smtClean="0"/>
              <a:t>2/11/2025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51CE-70C3-462E-A184-391232570D35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4B65-3864-4DDC-996F-252A89DB9A2B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1C50-2602-448E-8389-22B5E5C2EA3D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8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65F9-907A-41C5-BFBB-BB91D3202708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7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3EC-66BB-42B3-B795-8384DC192384}" type="datetime1">
              <a:rPr lang="en-US" smtClean="0"/>
              <a:t>2/11/2025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77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CA1D-1FD8-4692-8356-6DB85096D347}" type="datetime1">
              <a:rPr lang="en-US" smtClean="0"/>
              <a:t>2/11/2025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2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67DE-2623-47F2-8289-E49C549B37C9}" type="datetime1">
              <a:rPr lang="en-US" smtClean="0"/>
              <a:t>2/11/2025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1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ABF-1C06-4FE8-98A8-A8FD9578C96D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DF0-0C66-4FF9-B1E7-8819AE0EA985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5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8F61-6210-4CE5-9B15-1B26B262444D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7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FB5C-4E8C-432B-A9F0-628265D7683A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8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862-ED0F-4650-B31D-8985436D766D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71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4">
            <a:extLst>
              <a:ext uri="{FF2B5EF4-FFF2-40B4-BE49-F238E27FC236}">
                <a16:creationId xmlns:a16="http://schemas.microsoft.com/office/drawing/2014/main" id="{1662BB60-2980-4610-8ECC-562EC0EA9982}"/>
              </a:ext>
            </a:extLst>
          </p:cNvPr>
          <p:cNvCxnSpPr/>
          <p:nvPr userDrawn="1"/>
        </p:nvCxnSpPr>
        <p:spPr>
          <a:xfrm>
            <a:off x="685800" y="1152525"/>
            <a:ext cx="10972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6D3E5F5-69C0-4CFF-8C1F-9A6CF4622981}"/>
              </a:ext>
            </a:extLst>
          </p:cNvPr>
          <p:cNvSpPr txBox="1">
            <a:spLocks/>
          </p:cNvSpPr>
          <p:nvPr userDrawn="1"/>
        </p:nvSpPr>
        <p:spPr>
          <a:xfrm>
            <a:off x="10830939" y="6356350"/>
            <a:ext cx="685800" cy="369888"/>
          </a:xfrm>
          <a:prstGeom prst="rect">
            <a:avLst/>
          </a:prstGeom>
        </p:spPr>
        <p:txBody>
          <a:bodyPr anchor="ctr"/>
          <a:lstStyle>
            <a:lvl1pPr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1pPr>
            <a:lvl2pPr indent="143492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2pPr>
            <a:lvl3pPr indent="286984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3pPr>
            <a:lvl4pPr indent="430477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4pPr>
            <a:lvl5pPr indent="573969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5pPr>
            <a:lvl6pPr indent="717461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6pPr>
            <a:lvl7pPr indent="860953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7pPr>
            <a:lvl8pPr indent="1004446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8pPr>
            <a:lvl9pPr indent="1147938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1833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A20C912-3BD8-459B-B255-F0D341B82DAA}" type="slidenum">
              <a:rPr lang="en-US" sz="1400" kern="0">
                <a:solidFill>
                  <a:srgbClr val="00A0AF"/>
                </a:solidFill>
                <a:effectLst>
                  <a:outerShdw blurRad="215900" dir="5400000" algn="ctr" rotWithShape="0">
                    <a:srgbClr val="FFFFFF"/>
                  </a:outerShdw>
                </a:effectLst>
              </a:rPr>
              <a:pPr defTabSz="18335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kern="0" dirty="0">
              <a:solidFill>
                <a:srgbClr val="00A0AF"/>
              </a:solidFill>
              <a:effectLst>
                <a:outerShdw blurRad="215900" dir="5400000" algn="ctr" rotWithShape="0">
                  <a:srgbClr val="FFFFFF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0D67-F2E7-477C-A79E-F92E5EFAE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10972800" cy="914400"/>
          </a:xfrm>
        </p:spPr>
        <p:txBody>
          <a:bodyPr/>
          <a:lstStyle>
            <a:lvl1pPr>
              <a:defRPr sz="2750" b="1"/>
            </a:lvl1pPr>
          </a:lstStyle>
          <a:p>
            <a:br>
              <a:rPr lang="de-DE"/>
            </a:br>
            <a:br>
              <a:rPr lang="de-DE"/>
            </a:br>
            <a:r>
              <a:rPr lang="de-DE"/>
              <a:t>Edit Master Title Format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CAFB7D-275C-4861-B887-AE05D196CC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825625"/>
            <a:ext cx="10972800" cy="43513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800100" indent="-342900">
              <a:defRPr lang="de-DE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>
              <a:defRPr lang="de-DE" sz="1800" kern="1200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3pPr>
            <a:lvl4pPr marL="1602000" indent="-230400">
              <a:defRPr lang="de-DE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4pPr>
            <a:lvl5pPr marL="2114550" indent="-285750">
              <a:defRPr lang="en-US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17293-1A63-4F08-99E7-AB0F8777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28B6-C8E7-42CD-A882-A905FD437A26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F6A2-5971-4EF2-8752-753516A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E66F1-CBAA-40DE-B2A9-F5581B61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520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C709-F0E3-44A3-8560-3E48AAB189E7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75EE-C1AC-4D52-B5FC-994E1F0B71FF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0246-59E6-4ECC-82B7-B0FBC95194AF}" type="datetime1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6765-5959-43B7-81E3-9B1D4DE29E0B}" type="datetime1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DBA4-0344-468B-8980-E7B327693253}" type="datetime1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A40E0E-07C7-41FC-959B-C6021B281E1A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DB18-1E0D-4FF7-88F4-4213D5116A53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655FFC-781F-4B21-A7ED-96D4D327AF55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9C178-F2FD-4C23-9236-2BDC01C4B40F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jsu.edu/people/hiuyung.wong/index.html" TargetMode="External"/><Relationship Id="rId2" Type="http://schemas.openxmlformats.org/officeDocument/2006/relationships/hyperlink" Target="mailto:hiuyung.wong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hyperlink" Target="https://www.youtube.com/playlist?list=PLnK6MrIqGXsJfcBdppW3CKJ858zR8P4eP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customXml" Target="../ink/ink1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customXml" Target="../ink/ink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www.youtube.com/playlist?list=PLnK6MrIqGXsJfcBdppW3CKJ858zR8P4eP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.png"/><Relationship Id="rId5" Type="http://schemas.openxmlformats.org/officeDocument/2006/relationships/customXml" Target="../ink/ink4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Architectures (EE274) </a:t>
            </a:r>
            <a:br>
              <a:rPr lang="en-US" dirty="0"/>
            </a:br>
            <a:r>
              <a:rPr lang="en-US" dirty="0"/>
              <a:t>Lecture 6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Hiu-Yung Wong</a:t>
            </a:r>
          </a:p>
          <a:p>
            <a:r>
              <a:rPr lang="en-US" dirty="0" err="1"/>
              <a:t>feb.</a:t>
            </a:r>
            <a:r>
              <a:rPr lang="en-US" dirty="0"/>
              <a:t> 11, 2025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74420" y="5544462"/>
            <a:ext cx="531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linkClick r:id="rId2"/>
              </a:rPr>
              <a:t>hiuyung.wong@sjsu.edu</a:t>
            </a:r>
            <a:r>
              <a:rPr lang="en-US" i="1" dirty="0"/>
              <a:t>, Office: ENG363</a:t>
            </a:r>
          </a:p>
          <a:p>
            <a:r>
              <a:rPr lang="en-US" i="1" dirty="0">
                <a:hlinkClick r:id="rId3"/>
              </a:rPr>
              <a:t>http://www.sjsu.edu/people/hiuyung.wong/index.html</a:t>
            </a:r>
            <a:endParaRPr lang="en-US" i="1" dirty="0"/>
          </a:p>
          <a:p>
            <a:endParaRPr lang="en-US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0796-2831-4523-82FB-D92D9FB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DC5C-1513-4CC1-B9E2-488FF98C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Inner Product of Matrix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5AE1D-B242-4F36-9820-FA74CCB4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EF1FA-DA3B-41A1-AA19-6DB6A9B0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A77E0F-50D0-47D8-BC9A-B413F40ACFEA}"/>
              </a:ext>
            </a:extLst>
          </p:cNvPr>
          <p:cNvSpPr txBox="1"/>
          <p:nvPr/>
        </p:nvSpPr>
        <p:spPr>
          <a:xfrm>
            <a:off x="8636000" y="566241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this is just another vector space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9E5BD91-27A0-4BE4-80CA-2D710ED3A1A5}"/>
                  </a:ext>
                </a:extLst>
              </p14:cNvPr>
              <p14:cNvContentPartPr/>
              <p14:nvPr/>
            </p14:nvContentPartPr>
            <p14:xfrm>
              <a:off x="440640" y="834840"/>
              <a:ext cx="10401120" cy="5815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E5BD91-27A0-4BE4-80CA-2D710ED3A1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1280" y="825480"/>
                <a:ext cx="10419840" cy="583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1237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995E35A-CAA2-4944-82BD-61AA097D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243" y="4028127"/>
            <a:ext cx="4478557" cy="5912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A10F31-01ED-4810-AC78-3ED4F7C6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7C7F6-C7BF-407D-8F80-041D9530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66BB8-04DC-4A67-8BFC-B4E39D6E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D39071-0878-41A3-804D-97327F18E9C4}"/>
              </a:ext>
            </a:extLst>
          </p:cNvPr>
          <p:cNvSpPr txBox="1"/>
          <p:nvPr/>
        </p:nvSpPr>
        <p:spPr>
          <a:xfrm>
            <a:off x="533400" y="1916668"/>
            <a:ext cx="324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Pauli Matrices: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152E8B-0851-4BDB-BB23-789C845E5FF5}"/>
              </a:ext>
            </a:extLst>
          </p:cNvPr>
          <p:cNvSpPr txBox="1"/>
          <p:nvPr/>
        </p:nvSpPr>
        <p:spPr>
          <a:xfrm>
            <a:off x="5498053" y="1873885"/>
            <a:ext cx="324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0A0912-F365-467F-AE7E-F44A110AC74B}"/>
              </a:ext>
            </a:extLst>
          </p:cNvPr>
          <p:cNvSpPr txBox="1"/>
          <p:nvPr/>
        </p:nvSpPr>
        <p:spPr>
          <a:xfrm>
            <a:off x="9951720" y="1593364"/>
            <a:ext cx="324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Hermitian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041D67-53B7-4144-B732-C4D71FF0B1FE}"/>
              </a:ext>
            </a:extLst>
          </p:cNvPr>
          <p:cNvSpPr txBox="1"/>
          <p:nvPr/>
        </p:nvSpPr>
        <p:spPr>
          <a:xfrm>
            <a:off x="9951719" y="2627055"/>
            <a:ext cx="324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Traceless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E9EA7B-A8F6-458A-8230-540FE5AFEA7A}"/>
              </a:ext>
            </a:extLst>
          </p:cNvPr>
          <p:cNvSpPr txBox="1"/>
          <p:nvPr/>
        </p:nvSpPr>
        <p:spPr>
          <a:xfrm>
            <a:off x="4114800" y="3534016"/>
            <a:ext cx="259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Commutation property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8AD9B7-55E8-4899-86DB-7C250FBCE1A0}"/>
              </a:ext>
            </a:extLst>
          </p:cNvPr>
          <p:cNvSpPr txBox="1"/>
          <p:nvPr/>
        </p:nvSpPr>
        <p:spPr>
          <a:xfrm>
            <a:off x="3755570" y="4016965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Anti-Commutation property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6D090F-11BA-4FBE-B4C2-942830037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89" y="2511980"/>
            <a:ext cx="3026039" cy="32864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0C23C3-906B-4604-B07C-D078B619A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1" y="1506590"/>
            <a:ext cx="2850769" cy="7584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689FED-9E9B-47A1-9129-30996AAFF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312" y="1976131"/>
            <a:ext cx="3370123" cy="6250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D4989C-F62C-41A1-B0DB-D483553930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1" y="3391576"/>
            <a:ext cx="4648200" cy="76118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CCB0ACC-B28B-4058-8C34-9ED0C6577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5086" y="2473351"/>
            <a:ext cx="3105583" cy="58110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0209B1D-BA2F-489A-ADC6-3341634823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8627" y="4727781"/>
            <a:ext cx="2850202" cy="60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5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0F31-01ED-4810-AC78-3ED4F7C6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7C7F6-C7BF-407D-8F80-041D9530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66BB8-04DC-4A67-8BFC-B4E39D6E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D39071-0878-41A3-804D-97327F18E9C4}"/>
              </a:ext>
            </a:extLst>
          </p:cNvPr>
          <p:cNvSpPr txBox="1"/>
          <p:nvPr/>
        </p:nvSpPr>
        <p:spPr>
          <a:xfrm>
            <a:off x="533400" y="1916668"/>
            <a:ext cx="324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Basis of 2×2 matrix space: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AB0EA0-BBBC-4CDA-B2B6-A8C8D84D3D9A}"/>
              </a:ext>
            </a:extLst>
          </p:cNvPr>
          <p:cNvCxnSpPr>
            <a:stCxn id="2" idx="2"/>
          </p:cNvCxnSpPr>
          <p:nvPr/>
        </p:nvCxnSpPr>
        <p:spPr>
          <a:xfrm>
            <a:off x="6126480" y="1737360"/>
            <a:ext cx="45720" cy="458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D8A5459-4FD2-4E2E-8BFA-AB648B575E06}"/>
              </a:ext>
            </a:extLst>
          </p:cNvPr>
          <p:cNvSpPr txBox="1"/>
          <p:nvPr/>
        </p:nvSpPr>
        <p:spPr>
          <a:xfrm>
            <a:off x="6220853" y="1951570"/>
            <a:ext cx="324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Inner product of matrices: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1FEA6A-E4B7-4989-9167-EC978CD1C317}"/>
              </a:ext>
            </a:extLst>
          </p:cNvPr>
          <p:cNvSpPr txBox="1"/>
          <p:nvPr/>
        </p:nvSpPr>
        <p:spPr>
          <a:xfrm>
            <a:off x="6322423" y="2383800"/>
            <a:ext cx="480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Questions: Are the basis orthonormal?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8EFBC0-3232-4C5D-8F37-22C482F86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929" y="899997"/>
            <a:ext cx="1569483" cy="23712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DB8C55-355D-4EAD-851E-6C68C93C1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394367"/>
            <a:ext cx="3757988" cy="169608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E030398-430A-4474-A3A1-C3C86706C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61" y="5281307"/>
            <a:ext cx="2157014" cy="8440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E4C36FD-9A0A-409A-A5AE-604CCE8F5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1640" y="1766315"/>
            <a:ext cx="2494492" cy="51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6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Matrix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Chapter 6 of  “Quantum Computing Architecture and Hardware for Engineers: Step by Step”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Introduction to Quantum Computing From a Layperson to a Programmer in 30 Steps – YouTube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https://www.youtube.com/playlist?list=PLnK6MrIqGXsJfcBdppW3CKJ858zR8P4eP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8079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B9DA-9E0F-4DD2-984D-60434204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Pure States and Mixed States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0BB41-5F17-4CB7-9151-1DF8A5A42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Every quantum system must be in a </a:t>
            </a:r>
            <a:r>
              <a:rPr lang="en-US" b="1" dirty="0"/>
              <a:t>pure state</a:t>
            </a:r>
          </a:p>
          <a:p>
            <a:pPr lvl="1"/>
            <a:r>
              <a:rPr lang="en-US" dirty="0"/>
              <a:t>Can be accurately described by a wavefunction/state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But sometimes we don’t have a complete knowledge of the system (</a:t>
            </a:r>
            <a:r>
              <a:rPr lang="en-US" b="1" dirty="0"/>
              <a:t>mixed states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It is an ensemble of pure states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It interacts/entangled with the environment (an open system) and we cannot describe it as an pure state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8CDC7-9C38-4F61-BD27-E6F1F8AA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6016C-7F88-4DB3-A96A-E4DEFEFC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77063-678F-418F-B61E-1CCEEFD11477}"/>
              </a:ext>
            </a:extLst>
          </p:cNvPr>
          <p:cNvSpPr txBox="1"/>
          <p:nvPr/>
        </p:nvSpPr>
        <p:spPr>
          <a:xfrm>
            <a:off x="8610600" y="515759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Pure state can be a linear combination of the basis states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6C65B0-6BD2-44A4-9C4A-77710B04A6DC}"/>
                  </a:ext>
                </a:extLst>
              </p14:cNvPr>
              <p14:cNvContentPartPr/>
              <p14:nvPr/>
            </p14:nvContentPartPr>
            <p14:xfrm>
              <a:off x="487800" y="2306520"/>
              <a:ext cx="9419400" cy="4408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6C65B0-6BD2-44A4-9C4A-77710B04A6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2297160"/>
                <a:ext cx="9438120" cy="442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9246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4B46-09D7-4A75-98D0-22D82AEA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 of Density Matrix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1B85F-090C-42D9-912E-B30FB759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F02DB-C51A-45FD-9BDA-AB878022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167F99-C58A-4886-8812-FB2BA6AE4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267200"/>
            <a:ext cx="4410691" cy="1448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1A2D38-D33C-499E-9AB0-D2B226E6D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47" y="2239001"/>
            <a:ext cx="9869277" cy="1914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B621FA-634D-4372-94DA-9EAEE8CE8E5D}"/>
              </a:ext>
            </a:extLst>
          </p:cNvPr>
          <p:cNvSpPr txBox="1"/>
          <p:nvPr/>
        </p:nvSpPr>
        <p:spPr>
          <a:xfrm>
            <a:off x="8610600" y="51575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Definition of density matrix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8F75A7-CBBD-4D57-BBFC-D49C6394F80A}"/>
                  </a:ext>
                </a:extLst>
              </p14:cNvPr>
              <p14:cNvContentPartPr/>
              <p14:nvPr/>
            </p14:nvContentPartPr>
            <p14:xfrm>
              <a:off x="4523400" y="4043160"/>
              <a:ext cx="5102280" cy="1522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8F75A7-CBBD-4D57-BBFC-D49C6394F8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14040" y="4033800"/>
                <a:ext cx="5121000" cy="154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506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4B46-09D7-4A75-98D0-22D82AEA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Density Matrix of Pure State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1B85F-090C-42D9-912E-B30FB759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F02DB-C51A-45FD-9BDA-AB878022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7AB191-89F6-4566-932F-7407EE8E5317}"/>
              </a:ext>
            </a:extLst>
          </p:cNvPr>
          <p:cNvSpPr txBox="1"/>
          <p:nvPr/>
        </p:nvSpPr>
        <p:spPr>
          <a:xfrm>
            <a:off x="8610600" y="51575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Definition of density matrix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3A49A-BD39-4CD8-9DC5-FDCD22AE6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1275273"/>
            <a:ext cx="3352800" cy="11007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6AB8F1-FB71-4FC3-BABB-B20849D1916F}"/>
                  </a:ext>
                </a:extLst>
              </p14:cNvPr>
              <p14:cNvContentPartPr/>
              <p14:nvPr/>
            </p14:nvContentPartPr>
            <p14:xfrm>
              <a:off x="662760" y="1290240"/>
              <a:ext cx="11395080" cy="5085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6AB8F1-FB71-4FC3-BABB-B20849D191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3400" y="1280880"/>
                <a:ext cx="11413800" cy="510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51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185-25CE-4244-BD86-DBF0B2E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04D-A6CB-4E9A-B227-F4295CE0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Pauli Matrices</a:t>
            </a:r>
          </a:p>
          <a:p>
            <a:r>
              <a:rPr lang="en-US" dirty="0"/>
              <a:t>Density Matrix</a:t>
            </a:r>
          </a:p>
          <a:p>
            <a:r>
              <a:rPr lang="en-US" dirty="0"/>
              <a:t>Bloch’s Sphere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EF2E-8E62-4629-94EB-9FDF9986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C2D32-CCB0-4742-B19B-71EE6F5C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5F4303-0459-4B3F-8305-DBDBC0950E56}"/>
              </a:ext>
            </a:extLst>
          </p:cNvPr>
          <p:cNvSpPr txBox="1"/>
          <p:nvPr/>
        </p:nvSpPr>
        <p:spPr>
          <a:xfrm>
            <a:off x="1097280" y="41910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 will be great if the class can be delivered online via Zoom so that students at home could interact and ask questions in real-time. On test days, students need to attend in person, but on regular days, Zoom would be the best option for those with social anxiety or health concerns.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47F86D-33BA-4397-ADE1-E2101AE4599C}"/>
              </a:ext>
            </a:extLst>
          </p:cNvPr>
          <p:cNvSpPr txBox="1"/>
          <p:nvPr/>
        </p:nvSpPr>
        <p:spPr>
          <a:xfrm>
            <a:off x="1121343" y="3767481"/>
            <a:ext cx="3398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Anonymous Google Survey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0CBECF-9205-409D-8B2F-D99E44F7FF79}"/>
              </a:ext>
            </a:extLst>
          </p:cNvPr>
          <p:cNvSpPr txBox="1"/>
          <p:nvPr/>
        </p:nvSpPr>
        <p:spPr>
          <a:xfrm>
            <a:off x="7467600" y="3669144"/>
            <a:ext cx="4541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Zoom + recording has been giving me a lot of trouble before.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This is an in person class. I still do not know the boundary if adding Zoom will cause some administrative issue.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I hope recording helps. And </a:t>
            </a:r>
            <a:r>
              <a:rPr lang="en-US" dirty="0">
                <a:solidFill>
                  <a:srgbClr val="FF0000"/>
                </a:solidFill>
              </a:rPr>
              <a:t>please email me if you have any questions when you watch the recording.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92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Pauli Matrices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Chapter 5 and Chapter 6 of  “Quantum Computing Architecture and Hardware for Engineers: Step by Step”</a:t>
            </a:r>
          </a:p>
          <a:p>
            <a:pPr marL="0" indent="0">
              <a:buNone/>
            </a:pPr>
            <a:endParaRPr lang="en-US" dirty="0">
              <a:hlinkClick r:id="" action="ppaction://noaction"/>
            </a:endParaRPr>
          </a:p>
          <a:p>
            <a:pPr marL="0" indent="0">
              <a:buNone/>
            </a:pPr>
            <a:r>
              <a:rPr lang="en-US" dirty="0">
                <a:hlinkClick r:id="" action="ppaction://noaction"/>
              </a:rPr>
              <a:t>Introduction to Quantum Computing From a Layperson to a Programmer in 30 Steps – YouTube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https://www.youtube.com/playlist?list=PLnK6MrIqGXsJfcBdppW3CKJ858zR8P4eP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 dirty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812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CA77-7466-4C09-9DC5-8F29D9EE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Pauli Matrices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5B66E-2921-4E3D-8BD5-7E212011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940AF-24DB-491E-ACAD-CB60AAD0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5B5F1-4444-4D0A-AC10-A08AFF35A71A}"/>
              </a:ext>
            </a:extLst>
          </p:cNvPr>
          <p:cNvSpPr txBox="1"/>
          <p:nvPr/>
        </p:nvSpPr>
        <p:spPr>
          <a:xfrm>
            <a:off x="8839200" y="21336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Memorize the matrices and understand that with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the identity matrix, they form the basis of any 2X2 matrices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F8F6E3-F4DB-4283-BFCF-142BEED902E5}"/>
                  </a:ext>
                </a:extLst>
              </p14:cNvPr>
              <p14:cNvContentPartPr/>
              <p14:nvPr/>
            </p14:nvContentPartPr>
            <p14:xfrm>
              <a:off x="415800" y="1168560"/>
              <a:ext cx="10913760" cy="5285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F8F6E3-F4DB-4283-BFCF-142BEED902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440" y="1159200"/>
                <a:ext cx="10932480" cy="53038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D9827B1-6AA1-4750-A914-4A1A8AFB96D8}"/>
              </a:ext>
            </a:extLst>
          </p:cNvPr>
          <p:cNvSpPr txBox="1"/>
          <p:nvPr/>
        </p:nvSpPr>
        <p:spPr>
          <a:xfrm>
            <a:off x="838200" y="152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last lecture</a:t>
            </a:r>
          </a:p>
        </p:txBody>
      </p:sp>
    </p:spTree>
    <p:extLst>
      <p:ext uri="{BB962C8B-B14F-4D97-AF65-F5344CB8AC3E}">
        <p14:creationId xmlns:p14="http://schemas.microsoft.com/office/powerpoint/2010/main" val="4150320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93509"/>
            <a:ext cx="10058400" cy="70237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-75823"/>
            <a:ext cx="926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Wiki: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407920" y="979309"/>
            <a:ext cx="77724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693E36-5BB4-4E96-9EC4-F8CED72DBB10}"/>
                  </a:ext>
                </a:extLst>
              </p14:cNvPr>
              <p14:cNvContentPartPr/>
              <p14:nvPr/>
            </p14:nvContentPartPr>
            <p14:xfrm>
              <a:off x="490680" y="1171800"/>
              <a:ext cx="11514240" cy="5690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693E36-5BB4-4E96-9EC4-F8CED72DBB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320" y="1162440"/>
                <a:ext cx="11532960" cy="57088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9B0EE20-B934-458F-88A8-163B7BDE0783}"/>
              </a:ext>
            </a:extLst>
          </p:cNvPr>
          <p:cNvSpPr txBox="1"/>
          <p:nvPr/>
        </p:nvSpPr>
        <p:spPr>
          <a:xfrm>
            <a:off x="1447800" y="-48141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last lecture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E537BC1-B725-44B4-8871-F3A06B8A0B3B}"/>
                  </a:ext>
                </a:extLst>
              </p14:cNvPr>
              <p14:cNvContentPartPr/>
              <p14:nvPr/>
            </p14:nvContentPartPr>
            <p14:xfrm>
              <a:off x="8002800" y="1131120"/>
              <a:ext cx="3701880" cy="1740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E537BC1-B725-44B4-8871-F3A06B8A0B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93440" y="1121760"/>
                <a:ext cx="3720600" cy="175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827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005D-063A-4334-9313-0BC91A0B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Pauli Matrices (not including I) – Commutation ad Anti-Commutation Properties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B8AA9-9652-449F-9AE2-893CDC40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37CB7-C594-40E8-904A-A4739BAF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D8C6A-FCD7-4A34-BC29-D356796A775A}"/>
              </a:ext>
            </a:extLst>
          </p:cNvPr>
          <p:cNvSpPr txBox="1"/>
          <p:nvPr/>
        </p:nvSpPr>
        <p:spPr>
          <a:xfrm>
            <a:off x="8839200" y="902295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both properties and their meaning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F3D498-B806-4638-900D-4BC03223AA6F}"/>
                  </a:ext>
                </a:extLst>
              </p14:cNvPr>
              <p14:cNvContentPartPr/>
              <p14:nvPr/>
            </p14:nvContentPartPr>
            <p14:xfrm>
              <a:off x="756360" y="252000"/>
              <a:ext cx="11314080" cy="6385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CF3D498-B806-4638-900D-4BC03223AA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000" y="242640"/>
                <a:ext cx="11332800" cy="640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517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005D-063A-4334-9313-0BC91A0B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Pauli Matrices (not including I) – Commutation ad Anti-Commutation Properties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B8AA9-9652-449F-9AE2-893CDC406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37CB7-C594-40E8-904A-A4739BAF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D8C6A-FCD7-4A34-BC29-D356796A775A}"/>
              </a:ext>
            </a:extLst>
          </p:cNvPr>
          <p:cNvSpPr txBox="1"/>
          <p:nvPr/>
        </p:nvSpPr>
        <p:spPr>
          <a:xfrm>
            <a:off x="8839200" y="902295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both properties and their meaning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90D2A87-4D81-4D67-96FE-6A4467062688}"/>
                  </a:ext>
                </a:extLst>
              </p14:cNvPr>
              <p14:cNvContentPartPr/>
              <p14:nvPr/>
            </p14:nvContentPartPr>
            <p14:xfrm>
              <a:off x="256320" y="1667520"/>
              <a:ext cx="11895480" cy="4861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90D2A87-4D81-4D67-96FE-6A44670626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960" y="1658160"/>
                <a:ext cx="11914200" cy="487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278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E098-BA49-492B-9715-3E0C45AA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Pauli Matrices – Trace Property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C9FC7-3BE7-49A3-ACBB-4C7A19BE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DAD62-5923-4FE8-9B94-3286C5D8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18FDF-5E70-40AD-82D4-CCAB78BFFE20}"/>
              </a:ext>
            </a:extLst>
          </p:cNvPr>
          <p:cNvSpPr txBox="1"/>
          <p:nvPr/>
        </p:nvSpPr>
        <p:spPr>
          <a:xfrm>
            <a:off x="8839200" y="9144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The associated math skills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1E722F2-3B58-4E90-AA11-5B01D7D23669}"/>
                  </a:ext>
                </a:extLst>
              </p14:cNvPr>
              <p14:cNvContentPartPr/>
              <p14:nvPr/>
            </p14:nvContentPartPr>
            <p14:xfrm>
              <a:off x="594000" y="972000"/>
              <a:ext cx="11223360" cy="4929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1E722F2-3B58-4E90-AA11-5B01D7D236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4640" y="962640"/>
                <a:ext cx="11242080" cy="494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9042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E098-BA49-492B-9715-3E0C45AA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Pauli Matrices – Trace Property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C9FC7-3BE7-49A3-ACBB-4C7A19BE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DAD62-5923-4FE8-9B94-3286C5D8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18FDF-5E70-40AD-82D4-CCAB78BFFE20}"/>
              </a:ext>
            </a:extLst>
          </p:cNvPr>
          <p:cNvSpPr txBox="1"/>
          <p:nvPr/>
        </p:nvSpPr>
        <p:spPr>
          <a:xfrm>
            <a:off x="8839200" y="9144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The associated math skills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689704A-B97F-47D0-AEBF-E37A0127221C}"/>
                  </a:ext>
                </a:extLst>
              </p14:cNvPr>
              <p14:cNvContentPartPr/>
              <p14:nvPr/>
            </p14:nvContentPartPr>
            <p14:xfrm>
              <a:off x="369000" y="1006560"/>
              <a:ext cx="11760840" cy="5437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689704A-B97F-47D0-AEBF-E37A012722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640" y="997200"/>
                <a:ext cx="11779560" cy="545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33454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4873beb7-5857-4685-be1f-d57550cc96cc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6456</TotalTime>
  <Words>576</Words>
  <Application>Microsoft Office PowerPoint</Application>
  <PresentationFormat>Widescreen</PresentationFormat>
  <Paragraphs>100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Candara</vt:lpstr>
      <vt:lpstr>Retrospect</vt:lpstr>
      <vt:lpstr>Tema di Office</vt:lpstr>
      <vt:lpstr>Quantum Computing Architectures (EE274)  Lecture 6</vt:lpstr>
      <vt:lpstr>Outline</vt:lpstr>
      <vt:lpstr>Pauli Matrices</vt:lpstr>
      <vt:lpstr>Pauli Matrices</vt:lpstr>
      <vt:lpstr>PowerPoint Presentation</vt:lpstr>
      <vt:lpstr>Pauli Matrices (not including I) – Commutation ad Anti-Commutation Properties</vt:lpstr>
      <vt:lpstr>Pauli Matrices (not including I) – Commutation ad Anti-Commutation Properties</vt:lpstr>
      <vt:lpstr>Pauli Matrices – Trace Property </vt:lpstr>
      <vt:lpstr>Pauli Matrices – Trace Property </vt:lpstr>
      <vt:lpstr>Inner Product of Matrix </vt:lpstr>
      <vt:lpstr>Summary</vt:lpstr>
      <vt:lpstr>Summary</vt:lpstr>
      <vt:lpstr>Density Matrix</vt:lpstr>
      <vt:lpstr>Pure States and Mixed States</vt:lpstr>
      <vt:lpstr>Definition of Density Matrix</vt:lpstr>
      <vt:lpstr>Density Matrix of Pure 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 Wong</cp:lastModifiedBy>
  <cp:revision>1323</cp:revision>
  <cp:lastPrinted>2023-02-11T04:22:39Z</cp:lastPrinted>
  <dcterms:created xsi:type="dcterms:W3CDTF">2018-08-11T18:04:59Z</dcterms:created>
  <dcterms:modified xsi:type="dcterms:W3CDTF">2025-02-12T06:14:22Z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