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5"/>
  </p:notesMasterIdLst>
  <p:handoutMasterIdLst>
    <p:handoutMasterId r:id="rId26"/>
  </p:handoutMasterIdLst>
  <p:sldIdLst>
    <p:sldId id="256" r:id="rId6"/>
    <p:sldId id="257" r:id="rId7"/>
    <p:sldId id="1486" r:id="rId8"/>
    <p:sldId id="1462" r:id="rId9"/>
    <p:sldId id="1482" r:id="rId10"/>
    <p:sldId id="1483" r:id="rId11"/>
    <p:sldId id="1484" r:id="rId12"/>
    <p:sldId id="1485" r:id="rId13"/>
    <p:sldId id="1466" r:id="rId14"/>
    <p:sldId id="1467" r:id="rId15"/>
    <p:sldId id="1471" r:id="rId16"/>
    <p:sldId id="1470" r:id="rId17"/>
    <p:sldId id="1472" r:id="rId18"/>
    <p:sldId id="1474" r:id="rId19"/>
    <p:sldId id="1476" r:id="rId20"/>
    <p:sldId id="1469" r:id="rId21"/>
    <p:sldId id="1478" r:id="rId22"/>
    <p:sldId id="1163" r:id="rId23"/>
    <p:sldId id="115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486"/>
          </p14:sldIdLst>
        </p14:section>
        <p14:section name="Introduction" id="{8DFF88B6-AEAA-4EED-AE6C-F4E0BA4C6A01}">
          <p14:sldIdLst/>
        </p14:section>
        <p14:section name="Logistic" id="{31870AB8-3EA2-40F5-BE0C-1EC5F095511F}">
          <p14:sldIdLst>
            <p14:sldId id="1462"/>
            <p14:sldId id="1482"/>
            <p14:sldId id="1483"/>
            <p14:sldId id="1484"/>
            <p14:sldId id="1485"/>
            <p14:sldId id="1466"/>
            <p14:sldId id="1467"/>
            <p14:sldId id="1471"/>
            <p14:sldId id="1470"/>
            <p14:sldId id="1472"/>
            <p14:sldId id="1474"/>
            <p14:sldId id="1476"/>
            <p14:sldId id="1469"/>
            <p14:sldId id="1478"/>
            <p14:sldId id="1163"/>
            <p14:sldId id="115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5852" autoAdjust="0"/>
  </p:normalViewPr>
  <p:slideViewPr>
    <p:cSldViewPr>
      <p:cViewPr varScale="1">
        <p:scale>
          <a:sx n="96" d="100"/>
          <a:sy n="96" d="100"/>
        </p:scale>
        <p:origin x="101" y="10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11:47.63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3126 3826 0,'0'0'0,"0"9"0,0 17 15,0 17-15,0 18 16,-9 17-1,1 26-15,-1 8 16,0-16-16,-8-1 16,0-9-16,-1-8 15,10-26-15,8-17 16,0-9-16,0-9 16,0-17-16,0 0 15</inkml:trace>
  <inkml:trace contextRef="#ctx0" brushRef="#br0" timeOffset="544.1">3065 3887 0,'0'0'0,"0"0"0,0 0 0,0 0 16,0 0-16,0 0 15,0 0-15,0 9 16,0 8-16,9 0 16,8 9-16,1 9 31,-1 8-31,1 0 0,-1 18 16,9 0-16,-9-9 15,-8-9-15,0-8 16,-1-18-16,1-8 15,0-1-15,8-16 16,0-10-16,18-16 16,9-36-1,8-16-15,-9-18 0,1 17 16,-18 27 0,0 25-16,-18 18 15,1-1-15,0 18 16,-9 0-1,8 26-15,1 26 16,0 35-16,-18 25 16,9 10-16,-9-10 15,1-8-15,-1-26 16,0-9-16,9-8 16,0-9-16,0-26 15,0-9-15,0-8 16,0-18-16,18 1 15,-10-1-15</inkml:trace>
  <inkml:trace contextRef="#ctx0" brushRef="#br0" timeOffset="809.14">3934 4294 0,'0'0'0,"0"9"0,0-1 16,0-8 0,0 0-16,-9 9 15,0 8-15,1 9 16,-1 9-16,0 17 16,1-9-16,-1 0 15,0 1 1,9-18-16,0 0 15,0-18-15,0-8 16,0 0-16,0 0 16</inkml:trace>
  <inkml:trace contextRef="#ctx0" brushRef="#br0" timeOffset="946.95">3830 4181 0,'-9'0'0,"0"0"0,0 0 15,1 0-15,-1 0 16,9 9-16,0 0 15,0-1 1,17 1-16,-8 0 16</inkml:trace>
  <inkml:trace contextRef="#ctx0" brushRef="#br0" timeOffset="1200.27">4472 4259 0,'0'0'0,"0"0"15,0 0-15,-9 0 16,1 9-16,-18 17 16,0 17-16,-18 18 15,1 0 1,-1-1-1,1 1-15,0-1 0,8-16 16,17-18 0,1-18-16,17 1 0,0-9 15</inkml:trace>
  <inkml:trace contextRef="#ctx0" brushRef="#br0" timeOffset="1379.71">4177 4259 0,'0'0'0,"0"0"0,0 18 16,9 8-16,8 26 16,0 0-16,9 0 15,0 8 1,0-8-16,1-9 16,-1 1-16,0 8 15,-18-26-15</inkml:trace>
  <inkml:trace contextRef="#ctx0" brushRef="#br0" timeOffset="1824.99">4394 4606 0,'0'0'0,"0"0"16,0 0-16,0 0 15,9 0-15,8 0 16,0 0-16,9 0 16,27-9-1,-1 0-15,0 1 16,-9-1-16,1-8 16,-18-1-1,0 1-15,-18 0 0,1-9 16,-9-9-16,-9 9 15,-8 0 1,-9 9-16,0 8 16,-18 9-16,10 18 15,-1 8-15,9 8 16,9 1-16,-1 8 16,10 0-16,16 9 15,10-8-15,8-18 16,8 0-16,18-9 15,9-17-15,9-9 16,34-17-16,0-8 16,-60 25-1</inkml:trace>
  <inkml:trace contextRef="#ctx0" brushRef="#br0" timeOffset="2393.21">5332 4536 0,'0'0'0,"0"-8"0,0-1 16,0 0-1,0 1-15,0-1 16,-9 0-16,0 1 16,1-1-16,-1 1 15,-8 8-15,-9 0 16,0 0-16,0 17 16,-9 0-16,9 9 15,8 0-15,1 9 16,17-1-1,0 10-15,9-10 16,8-8-16,0-17 16,1 0-16,17-18 15,8-8-15,18-35 16,8-26-16,9-35 16,-17 1-16,0-18 15,-9 0 1,-26 34-16,-17 36 15,-1 25-15,-8 18 16,-8 17-16,-1 9 16,-17 25-16,-9 27 15,9 60 1,0 18-16,9-18 0,17-26 16,17 0-1,18-17-15,8-26 16,-17-26-16</inkml:trace>
  <inkml:trace contextRef="#ctx0" brushRef="#br0" timeOffset="2930.29">6878 4155 0,'-9'-8'0,"0"-1"16,0 0-16,1 1 16,-10-1-1,-8 0-15,0 1 16,-8 8-16,-1 0 16,0 17-16,0 0 15,18 1-15,0 16 16,17 1-16,0 8 15,8 1-15,10-1 16,-1-8-16,0-9 16,1 0-1,-10 0-15,1-9 16,0 0-16,-18 0 16,0 1-16,-17-1 15,-8 0-15,-10 1 16,1-10-1,8 1-15,18-9 16,8 0-16,9 0 16</inkml:trace>
  <inkml:trace contextRef="#ctx0" brushRef="#br0" timeOffset="3140.54">6834 4303 0,'0'0'0,"0"0"0,0 0 15,0 0-15,17 0 16,10 0 0,7 0-16,18-9 15,18 0-15,-9 1 16,-1-1-16,10 0 16,-18-8-16,-17 0 15,-18 17-15</inkml:trace>
  <inkml:trace contextRef="#ctx0" brushRef="#br0" timeOffset="3345.29">7129 3974 0,'0'0'0,"0"0"0,0 17 16,-8 17-16,-1 18 15,0 26-15,-8 18 16,8-1-1,9-8-15,0-27 16,9-8-16,0-9 16,8-17-16,18-8 15,8-10-15,-17 1 16</inkml:trace>
  <inkml:trace contextRef="#ctx0" brushRef="#br0" timeOffset="3727.7">7581 4407 0,'0'-9'0,"0"0"16,0 1-16,-9-1 16,1 0-16,-1 1 15,0 8-15,-17 0 16,0 0-16,-9 17 16,9 0-1,0 9-15,0 0 16,9 0-16,-1 0 15,18-9-15,0-8 16,9 0-16,9-1 16,8-8-16,8-8 15,-8-1-15,0 0 16,0 1 0,-8 8-16,-1 0 15,-8 0-15,0 8 16,8 10-16,0-1 15,1 0-15,-1 1 16,9-10-16,-9 10 16,18-10-1,0 1-15,-9-9 16,-9 0-16</inkml:trace>
  <inkml:trace contextRef="#ctx0" brushRef="#br0" timeOffset="3956.85">7598 4251 0,'0'0'0,"0"0"0,0 0 16,0 0-16,9 0 16,8 0-16,18 0 15,17 0-15,9-9 16,8 0-16,1 1 15,-1-10 1,10 10-16,-1-10 16,-26 10-16,-26-1 15</inkml:trace>
  <inkml:trace contextRef="#ctx0" brushRef="#br0" timeOffset="4163.89">7998 3818 0,'0'0'0,"0"8"0,0 1 16,0 8 0,0 18-16,0 26 15,-9 16-15,0 36 16,1 17-16,-1-17 16,9-27-16,0-8 15,0-9-15,9-25 16,-1-18-16,1-18 15,-9-8 1</inkml:trace>
  <inkml:trace contextRef="#ctx0" brushRef="#br0" timeOffset="4522.92">8215 4389 0,'0'0'0,"0"0"0,0 9 0,0 0 15,0-1 1,9 1-16,8 0 16,18-1-16,-1 1 15,10-18-15,17-8 16,8-9-16,-17-9 16,-26 9-1,0 0-15,-17 0 16,-9 9-16,-9 0 15,1-1-15,-18 18 16,-9 9-16,-9 17 16,-8 26-16,18 0 15,7 9-15,19-10 16,16-7-16,10-1 16,34 0-16,52-17 15,18-26 1,-70 0-16</inkml:trace>
  <inkml:trace contextRef="#ctx0" brushRef="#br0" timeOffset="5107.22">9361 4337 0,'0'0'0,"0"0"0,0 0 15,0 0 1,0 0-16,26 9 16,18 0-16,8-18 15,17 0-15,1-8 16,-10-9-1,1 0-15,-9 0 16,-8 0-16,-18-9 16,0 9-16,-18 0 15,-8 9-15,-8 0 16,-18-1-16,-9 18 16,-17 26-16,-9 9 15,0 17-15,18 35 16,8-1-16,27-8 15,16-17-15,18-18 16,18 0-16,8-17 16,9-17-1,43-9-15,0-9 16,-69 9-16</inkml:trace>
  <inkml:trace contextRef="#ctx0" brushRef="#br0" timeOffset="5590.57">10143 4233 0,'0'0'0,"-9"0"0,0 0 16,9 0-16,0 0 16,0 0-16,18 18 15,-1-1-15,18 0 16,-1 9-16,1 0 15,-9 0-15,0 0 16,-17 9 0,0 0-16,-18-1 15,0 1-15,1-1 16,-10-8-16,10 0 16,-1-17-16,9 0 15,0-9-15,0-9 16,17-8-1,9-18-15,26-17 16,-8 0-16,-1 0 16,-17 18-16,0 16 15,-17 1-15,0 8 16,-1 9-16,-8 0 16,-8 0-16,-1 18 15,-8 16-15,-1 18 16,1-9-16,17 1 15,0-1 1,9 0-16,8-8 16,18-9-16,-1-9 15,-16-17-15</inkml:trace>
  <inkml:trace contextRef="#ctx0" brushRef="#br0" timeOffset="6090.25">11063 4207 0,'0'0'0,"0"0"0,0 0 16,-9 0-16,1 18 16,-1 16-1,0 27-15,1 26 16,-1 25-1,-8 27-15,-1-18 16,1-17-16,8 0 0,1-9 16,-10-26-16,9-25 15,1-18 1,8 0-16,0-18 16,0 1-16,-9-18 15,0-34-15,9-61 16,0-52-16,9-17 15,8 26 1,18 34-16,-9 35 16,0 26-16,0 18 15,0 8-15,0 8 16,1 1-16,-1 17 16,8 9-16,-8 8 15,-8 0-15,-10 18 16,-16 8-16,-10 9 15,-8 0-15,-17-9 16,-1-8-16,10-9 16,25-17-16,9-9 15,0 0 1</inkml:trace>
  <inkml:trace contextRef="#ctx0" brushRef="#br0" timeOffset="6740.21">11541 4484 0,'0'0'0,"-9"0"0,0 0 16,9 0-16,0 0 16,0 0-16,0 0 15,0 0-15,18 0 16,8-8-16,26-9 15,-9-9 1,1 0-16,-1-9 16,-8 9-1,-9 0-15,0-9 0,-17 1 16,-18 8-16,0 8 16,1 1-16,-18 0 15,-9 17-15,-9 8 16,-8 18-1,9 18-15,-1 8 16,18 8-16,18 1 16,8-9-16,17-9 15,18 0-15,26-17 16,17-17-16,-44 0 16</inkml:trace>
  <inkml:trace contextRef="#ctx0" brushRef="#br0" timeOffset="6990.42">12322 4216 0,'-8'0'0,"-1"0"15,0 0 1,1 0-16,-19 0 0,1 0 16,0 9-1,-8 8-15,-10 9 16,1 26-16,8 0 15,9 0 1,9-9-16,17 0 0,0 1 16,8-18-1,10 0-15,16-9 0,36-8 16,8-1 0,-43-8-16</inkml:trace>
  <inkml:trace contextRef="#ctx0" brushRef="#br0" timeOffset="7240.23">12409 4242 0,'0'0'0,"0"0"0,0 0 15,0 0-15,0 0 16,9 0-16,17 0 15,9 0-15,25 0 16,10-9-16,8 1 16,0-10-1,0 1-15,-8 0 16,-1 8-16,-25 0 16</inkml:trace>
  <inkml:trace contextRef="#ctx0" brushRef="#br0" timeOffset="7441.92">12852 3800 0,'-9'0'0,"1"18"0,-18 8 15,8 8-15,-8 18 16,9 9-16,-1 17 16,10 34-16,-10-8 15,10-8-15,8-18 16,0-18-16,0 1 15,8-18-15,10-17 16,8-17 0,-18-1-16</inkml:trace>
  <inkml:trace contextRef="#ctx0" brushRef="#br0" timeOffset="7644.64">13286 4242 0,'-9'0'0,"1"0"15,-1 26-15,-17 9 16,0-1 0,9 1-16,-1 0 15,1-9-15,8 0 16,1-9-16,8-9 16,17 1-1,0 0-15,-8-9 16</inkml:trace>
  <inkml:trace contextRef="#ctx0" brushRef="#br0" timeOffset="8541.31">13495 4311 0,'0'0'0,"-9"-8"15,0-1-15,-8 0 16,-9 1-16,-18-1 15,1 9-15,-18 0 16,0 17-16,9 18 31,18 0-31,-1-1 0,17 1 16,1-9-16,17 0 16,0-9-16,9-8 15,8-1-15,9-8 16,26-8-16,0-18 15,0-17-15,-8 8 16,-18 18 0,-17-1-16,-1 18 15,1 0-15,0 18 16,-1 8-16,1 8 16,0 18-16,8-9 15,9 1-15,9-1 16,17-17-16,9-17 15,-35-9-15</inkml:trace>
  <inkml:trace contextRef="#ctx0" brushRef="#br0" timeOffset="8768.54">13547 4251 0,'0'0'0,"0"0"0,0 0 16,0 0 0,8-9-16,10 0 15,25 1-15,18-1 16,8-8-16,10 8 16,16-8-16,1-1 15,-27 10-15,-43 8 16</inkml:trace>
  <inkml:trace contextRef="#ctx0" brushRef="#br0" timeOffset="8991.79">14198 3722 0,'-9'0'0,"1"0"0,-10 18 15,-8 25-15,0 44 16,-9-1-1,18 44 1,0 17-16,-1-25 16,18-36-16,0-8 0,0-17 15,9-9-15,17 0 16,0-26-16,-17-26 16</inkml:trace>
  <inkml:trace contextRef="#ctx0" brushRef="#br0" timeOffset="9189.98">14337 4311 0,'0'0'0,"0"9"0,-9 17 0,1 9 0,-1 8 16,0 0-16,9 0 15,0-17 1,0 0-16,0-17 15,9 0-15,-9-9 16,0 0-16</inkml:trace>
  <inkml:trace contextRef="#ctx0" brushRef="#br0" timeOffset="9318.86">14302 3722 0,'0'0'0,"0"0"16,0 0-16,0 0 15,0 9-15,0 8 16,26 27-16,0-10 16</inkml:trace>
  <inkml:trace contextRef="#ctx0" brushRef="#br0" timeOffset="9973.1">14780 4320 0,'0'0'0,"0"0"0,-9 9 16,0 8-1,-8 18-15,0-1 16,8 10-16,9-10 16,0 1-16,0-9 15,9 0-15,-1-18 16,10 1-16,-1 0 15,0-18-15,1 0 16,8-17-16,0-8 16,0-27-1,-17 9-15,-1 18 16,-16-1-16,-1 18 16,-8-1-16,-1 10 15,1-1-15,-1 9 16,10 0-16,8 0 15,0 0-15,0 0 16,8 0 0,19 9-16,16-1 15,9 1-15,0 0 16,-8 8-16,-1 9 16,-17 0-16,0 9 15,-17-1-15,-1 1 16,-8-1-16,0-8 15,0 0-15,0-17 16,0 0 0,0-1-16,0-8 15,0-8-15,18-10 16,8-16-16,17-36 16,1 10-16,-18 25 15,-9 18-15,-8 0 16,0 17-16,-1 8 15,1 10 1,0 16-16,-1 10 16,10 7-16,8 1 15,26 35-15,-17-35 16</inkml:trace>
  <inkml:trace contextRef="#ctx0" brushRef="#br0" timeOffset="16812.86">16152 4242 0,'0'0'0,"0"0"0,0 0 0,0 0 15,0 0-15,0 0 16,0 0-16,0 0 16,0 0-16,8 35 15,10 25 1,8 27-16,0-1 15,9-8-15,-9-8 16,0-10 0,-9-25-16,-8-9 15,0-17-15,-1-1 16,-8-16-16,18-10 16,-1-25-16,9-26 15,0-44-15,0 1 16,0 16-16,0 36 15,-8 25-15,-10 9 16,-8 17-16,9 9 16</inkml:trace>
  <inkml:trace contextRef="#ctx0" brushRef="#br0" timeOffset="17355.52">16933 4588 0,'0'0'0,"0"0"16,0-8-16,0-1 16,0 0-16,0 1 15,0-1-15,0 0 16,-8-17-16,-1 0 15,0 1-15,1 7 16,-10 1-16,1 0 16,-9 17-16,-9 17 15,0 0 1,1 18-16,-1-1 16,18 1-16,-1-9 15,1 0-15,17-9 16,8-8-16,10 0 15,-1-18-15,18-8 16,8-9 0,-8 0-16,-9-9 15,0 0-15,-8 18 16,-10 0-16,1 17 16,0 0-16,-1 9 15,10 8-15,-1 17 16,9 1-16,9 0 15,0 8-15,-1-17 16,1-17 0,8-1-16,1-8 15,-1-8-15,-8-1 16,-18 9-16</inkml:trace>
  <inkml:trace contextRef="#ctx0" brushRef="#br0" timeOffset="17606.66">17411 3783 0,'0'0'0,"0"0"0,0 0 16,0 0 0,0 0-16,-9 26 0,1 35 15,-1 34 1,-8 43-16,-1 1 15,1-26-15,-1-18 16,10-17-16,8-18 16,0-8-16,0-26 15,8-8-15,1-10 16,0-8-16</inkml:trace>
  <inkml:trace contextRef="#ctx0" brushRef="#br0" timeOffset="18206.66">17724 4259 0,'0'0'0,"-9"0"16,0 0-16,1 0 16,-1 0-16,0 18 15,0 8-15,-8 8 16,0 18-16,-1 9 16,10-9-1,8 0-15,0-9 16,0-17-16,8 0 15,-8-17-15,9-1 16,0-8-16,8-8 16,0-10-16,18-16 15,0-18 1,-9-18-16,0 19 16,-9 16-16,-8 18 15,0-1-15,-1 18 16,-8 0-16,0 18 15,0 16-15,9 18 16,0 0-16,8 0 16,-8 0-1,0-26-15</inkml:trace>
  <inkml:trace contextRef="#ctx0" brushRef="#br0" timeOffset="18659.41">18227 4545 0,'-8'-9'0,"-1"1"0,0 8 16,0 0-16,1 0 15,-1 0-15,9 0 16,0 0-16,0 0 15,9 0-15,8 0 16,9 0 0,9-9-16,0 0 15,8 1-15,9-18 16,-17-9-16,-9 1 16,-17 8-16,-1 0 15,-16 0-15,-1 8 16,-8 1-1,-9 17-15,0 9 16,-18 17-16,1 8 16,8 18-16,0 0 15,18-9-15,17-8 16,0 0-16,17-9 16,1 0-16,8 0 15,26-9-15,26 9 16,9-17-1,-35-9-15</inkml:trace>
  <inkml:trace contextRef="#ctx0" brushRef="#br0" timeOffset="18927.45">19113 4536 0,'-9'-8'0,"1"8"0,8 0 16,0 0-16,0 0 15,0 0-15,0 0 16</inkml:trace>
  <inkml:trace contextRef="#ctx0" brushRef="#br0" timeOffset="19025.15">18983 4623 0,'0'0'0,"0"0"15,0 0-15,0 0 16,0 0-16,8 0 15</inkml:trace>
  <inkml:trace contextRef="#ctx0" brushRef="#br0" timeOffset="33719.58">4984 6251 0,'0'0'0,"0"0"0,0 0 0,0 0 16,0 0 0,0 0-16,0 0 15,9 0-15,17 0 16,26 0-16,26 0 16,27 9-16,16-9 15,1 0-15,-1 0 16,1-9-16,-27 1 15,-8 8-15,-26 0 16,-9 0-16,-8 0 16,-18 8-1,-18 1-15,1 0 16</inkml:trace>
  <inkml:trace contextRef="#ctx0" brushRef="#br0" timeOffset="34536.35">4889 6373 0,'0'-9'0,"0"9"0,0 0 16,0 0-16,0 0 16,0 0-16,0 0 15,0 0 1,0 0-16,0 0 15,17 17-15,9 0 16,18 9-16,8 9 16,9 8-16,-1-8 15,10 0-15,-1-9 16,-8 0 0,0 0-16,-18-18 0,1 1 15,-18 0 1,0-1-1,-9 1-15,1 0 0,-10-1 16,1-8-16,0 0 16,-1 9-1,-8 0-15,0-1 0,-8 10 16,-1-1-16,-17 0 16,-17 18-1,-10 0-15,-7 16 16,8-7-16,-1-1 15,1-17-15,18 0 16,-1 0-16,18-9 16,-1-8-16,1 0 15,-1-1-15,10 1 16,-1 0-16,9-9 16,0 0-1,9 8-15,17 1 16,26 0-16,35-1 15,34 1-15,18 0 16,-9-9-16,1 0 16,-18 0-16,-27 0 15,-7 0-15,-19 0 16,-16 0-16,-18 0 16,0 0-1,-17 0-15,-1 0 16,1 8-16,-9 1 15</inkml:trace>
  <inkml:trace contextRef="#ctx0" brushRef="#br0" timeOffset="35304.58">4854 8183 0,'0'0'0,"0"0"0,0 0 15,0 0 1,0 0-16,0 0 15,0 0-15,0 0 0,0 0 16,0-9 0,18 0-16,-1-8 15,18-9-15,17-17 16,-9-9-16,1 0 16,-10 8-16,-8 10 15,-8 8 1,-10 8-16,1 1 0,0 0 15,0 8 1,-9 9-16,0 0 16,0 0-16,0 26 15,8 17-15,1 27 16,8-1 0,1-8-16,-1-1 15,0-8-15,1-8 16,-1-18-16,0-18 15,10-8-15,7-17 16,-25 17-16</inkml:trace>
  <inkml:trace contextRef="#ctx0" brushRef="#br0" timeOffset="35459.71">5228 7550 0,'0'0'0,"0"0"16,0 0-16,0 0 15,0 0-15,0 0 16,0 0-16,8 9 16,1 8-16,0-8 15</inkml:trace>
  <inkml:trace contextRef="#ctx0" brushRef="#br0" timeOffset="35805.4">5445 7914 0,'0'0'0,"0"0"0,0 0 0,0 0 15,0 0-15,8 0 16,10 0 0,-1 0-16,18 0 15,8 0-15,1 0 16,-10 0-16,19 0 15,25 9-15,-9-1 16,-43 1-16</inkml:trace>
  <inkml:trace contextRef="#ctx0" brushRef="#br0" timeOffset="36035.06">5618 8200 0,'-8'0'0,"-10"0"0,10 0 0,-1 0 16,9 0-16,0 0 16,0 0-1,0 0-15,0 0 16,17 0-16,18 0 16,8 0-16,27 9 15,-18-9-15</inkml:trace>
  <inkml:trace contextRef="#ctx0" brushRef="#br0" timeOffset="36669.12">6278 8018 0,'0'0'0,"0"0"16,0 0-16,-8 0 15,-1 0 1,0 17-16,1 1 0,-1 16 16,0 1-1,9 17-15,0 9 16,18-18-16,-1 0 15,9-17 1,9 0-16,-35-26 0,35 9 0,17-18 16,-9-8-16,0-9 15,-16 0-15,-1-17 16,-18-1-16,-16 1 16,-10-9-16,-8 17 15,-9 9 1,1 9-16,-10 26 15,10-1-15,25 1 16</inkml:trace>
  <inkml:trace contextRef="#ctx0" brushRef="#br0" timeOffset="38102.22">5297 5550 0,'0'0'0,"0"0"16,-9 0-16,1 0 15,-1 0-15,0 0 16,9 0-16,0 0 16,0 0-16,0 0 15,0 0-15,0 0 16,18 0-1,-1 0-15,9-9 16,9-17-16,0-9 16,8-16-16,-17-10 15,0 0-15,-17-8 16,0 17-16,-9 17 16,0 1-16,0 16 15,0 1 1,0 17-1,0 0-15,0 9 0,0 34 16,-9 44-16,9 25 16,9 27-16,-9-9 15,0-26-15,0-18 16,0-16-16,-9-10 16,0-17-1,0-8-15,-8-18 16,8-8-16,1-18 15,-1 1-15,-8-27 16,-1-25-16,10-27 16,16 9-16,10 26 15,8 0-15,17 0 16,9 17-16,0 1 16,-8 16-1,-18 10-15,0 8 16,-9 0-16,-8 0 15,0 8-15,-9 1 16,-9 8-16,-17 1 16,0 8-16,0 0 15,-9 0 1,0 0-16,9-18 16,9 1-16,0 0 15,17 8-15,0 0 16,0 9-16,8 0 15,10 9-15,16 0 16,1-1-16,0 10 16,-1-19-16,1 1 15,9-17 1,-18 0-16</inkml:trace>
  <inkml:trace contextRef="#ctx0" brushRef="#br0" timeOffset="38312.82">5801 5766 0,'0'0'0,"0"0"0,0 0 16,0 0-16,0 0 16,0 0-16,17 0 15,9 0-15,18-8 16,16-1-16,1 0 15,-9-17-15,-17 18 16</inkml:trace>
  <inkml:trace contextRef="#ctx0" brushRef="#br0" timeOffset="38475.33">6261 5541 0,'0'0'0,"0"0"0,0 0 16,0 0-1,0 0-15,0 0 0,0 0 16,-9 9 0,9 34-16,0 26 15,0 18-15,-8 60 16,-10 243-16</inkml:trace>
  <inkml:trace contextRef="#ctx0" brushRef="#br0" timeOffset="52500.39">9361 6407 0,'0'0'0,"0"0"0,0 0 16,0 0-16,0 0 15,0 0 1,-9 0-16,1 9 16,-18 8-16,-26 18 15,-18 17-15,1 0 16,-1-9-16,9 0 15,9-8-15,0-9 16,17 0 0,1-17-16,16-1 0,1 1 15,17 0 1,0-9-16,9 0 16,17 17-16,26 18 15,17-1-15,9 9 16,1 1-16,-19-10 15,-16-8-15,-18 0 16,0-17-16,-9 0 16,1-1-1,-10 1-15,1 0 16,0-9-16,-1 0 16,1 8-16</inkml:trace>
  <inkml:trace contextRef="#ctx0" brushRef="#br0" timeOffset="53350.65">9535 7308 0,'0'0'0,"0"0"16,0 0-16,0 0 16,0 0-16,0 0 15,0 0-15,0 0 16,0 0-16,0 0 16,0 0-16,0 0 15,0-9 1,17-8-16,1-18 15,16-17-15,-8 0 16,0 0-16,0 9 31,-17 8-31,0 18 0,-1 0 0,-8 8 16,0 9-16,0 0 16,0 0-16,0 17 15,9 9 1,8 26-16,1 9 15,-1-9-15,1-9 16,-1-8-16,0-9 16,1-17-16,8-1 15,8-8-15,-16 0 16</inkml:trace>
  <inkml:trace contextRef="#ctx0" brushRef="#br0" timeOffset="53505.59">9674 6676 0,'0'0'0,"0"0"16,0 0-16,0 0 15,0 0 1,17 0-16,0 0 16,-8 0-16</inkml:trace>
  <inkml:trace contextRef="#ctx0" brushRef="#br0" timeOffset="53876.5">10229 6424 0,'0'0'0,"0"0"0,0 0 0,0 0 16,0 0-16,0 0 16,0 0-16,0 0 15,-8 18-15,-1 34 16,0 34-16,1 62 15,-1 7 1,0-16-16,9-18 16,0-8-16,-8-9 15,8-18-15,0-34 16,0-8-16,0-18 16,8-18-16</inkml:trace>
  <inkml:trace contextRef="#ctx0" brushRef="#br0" timeOffset="54284.39">10638 6658 0,'0'0'0,"0"0"0,0 0 16,0 0-16,0 0 15,0 0-15,0 0 16,-9 0-1,0 26-15,1 18 16,-1 34-16,0 25 16,1 10-16,-1-18 15,0-8 1,0-9-16,1-17 16,8-10-16,0-25 15,0-17-15,0 0 16,0-18-16,8-8 15,1 8-15</inkml:trace>
  <inkml:trace contextRef="#ctx0" brushRef="#br0" timeOffset="54766.81">10638 6736 0,'0'0'0,"0"0"0,0 0 16,0 0-16,0 0 15,0 0-15,0 0 16,0 0-16,8 18 16,1-1-16,0 18 15,-1-1-15,10 9 16,-1 1-16,-8-18 16,-1 0-1,1-18-15,0 1 16,8 0-16,1-18 15,-1 0-15,0-17 16,18-17-16,-9-9 16,0 9-16,0 8 15,-17 9-15,0 9 16,-1 0 0,1 17-16,0 0 15,-1 0-15,1 0 16,0 17-16,8 26 15,0 27 1,-8 33-16,0 1 0,-1-8 16,-8-10-1,0 1-15,0-27 16,0-16-16,9-18 16,0-9-16,-1-8 15,1-1-15</inkml:trace>
  <inkml:trace contextRef="#ctx0" brushRef="#br0" timeOffset="55010.65">11454 6459 0,'0'0'0,"0"0"0,0 0 0,-9 26 0,1 35 16,-1 25 0,0 36-16,0 25 15,9-17 1,0-26-16,0-9 0,0-17 16,9 0-16,17-26 15,-17-35 1</inkml:trace>
  <inkml:trace contextRef="#ctx0" brushRef="#br0" timeOffset="55466.87">11619 7360 0,'0'0'0,"0"0"15,0 8-15,0-8 16,0 9-16,0-9 16,0 0-16,0 0 15,0 0 1,0 0-16,9-9 15,8 1-15,0-18 16,9-17-16,0-1 16,-8-8-16,-10 18 15,1 16-15,0 1 32,-1 17-32,-8 0 15,0 9-15,18 17 0,-1 17 0,9 9 16,9 9-1,-9-10-15,0-7 16,0-18-16,-17-18 16,0 1-16,-1-18 15,1 9-15</inkml:trace>
  <inkml:trace contextRef="#ctx0" brushRef="#br0" timeOffset="55627.62">11775 6797 0,'0'0'0,"0"0"0,0 0 0,0 0 16,0 0-16,0 9 15,0-1-15,18 1 16,16 0-16,-16-1 16</inkml:trace>
  <inkml:trace contextRef="#ctx0" brushRef="#br0" timeOffset="55924.59">12149 6710 0,'0'0'0,"0"0"0,0 0 0,0 9 16,17 8-16,18 1 15,17 8-15,0 0 16,9 0-16,-9-9 16,0-8-1,-9-1-15,-17 1 16,0 8-16,-17 0 16,-9 27-16,-17 16 15,-44 18-15,-35 35 16,-34 17-16,9-9 15,77-60-15</inkml:trace>
  <inkml:trace contextRef="#ctx0" brushRef="#br1" timeOffset="58632.89">8536 9257 0,'0'0'0,"0"0"0,0 0 0,9 0 15,8 0-15,1 0 16,-1 0-16,18-9 16,8 0-1,9-17-15,18 0 16,8-17-16,17-18 16,18-25-16,-9-1 15,-8 0-15,-9-8 16,8 0-16,1-9 15,-9 9-15,-27 8 16,1 9 0,-9 0-16,9-8 15,-17 8-15,-18 26 0,0 17 16,-18 0 0,1 1-1,0 16-15,-1 1 0,1 0 16,-9 8-1,9-8-15,-9 0 16,8 8-16,-8 0 16,0 9-16,0 0 15,0 0-15,-8 0 16,-1 0-16,0 0 16,1 0-16,-1 0 15,-17 9-15,0 8 16,-9 1-16,0-1 15,1 0-15,-1 9 16,9-9 0,9-8-16,-1 0 15,18-9-15,0 0 16,0 0-16,0-9 16,18 0-16,-1-17 15,9 1-15,9-1 16,8 8-1,1 1-15,8 0 16,-9 17-16,0 0 16,-16 17-16,-1 0 15,0 18-15,0 17 16,-9-9-16,-8 9 16,-1 0-16,-8-26 15</inkml:trace>
  <inkml:trace contextRef="#ctx0" brushRef="#br1" timeOffset="77864.28">7164 9542 0,'0'0'0,"0"0"0,0 0 16,0 0-1,0 0-15,0 0 16,0 0-16,9 26 15,8 18-15,1 25 16,-10 0-16,1-8 47,0-9-47,-1-9 0,-8-43 0,0 26 0,0-9 0,0-8 16,0 0-16,0-9 15,0 0-15,0-9 16,9 0-16,8-25 15,9-10-15,9-8 16,0 18-16,0-1 16,-1 18-1,-8 0-15,0 17 16,9 0-16,0 17 16,-9 0-16,0 18 15,-9-1-15,-8 10 16,0-18-16,-1 0 15,-8-9-15,0-8 16,0-1 0,0-8-16,0-8 15,18-1-15,-1-26 16,9-17-16,0 0 16,0 18-16,-8 8 15,-1 9-15,-8 17 16,8 8-16,0 18 15,1 35-15,-1 25 16,-8 18 0,0-17-16,-1-26 15,1-18-15,0-8 16,-1-18-16,1-9 16</inkml:trace>
  <inkml:trace contextRef="#ctx0" brushRef="#br1" timeOffset="78414.42">8093 9759 0,'0'0'0,"0"0"0,0 0 15,0 0-15,0 0 16,0 0-16,0 0 16,0 0-16,18 8 15,-1 1 1,18 0-16,8-1 15,1-8-15,-1-8 16,-8-1-16,-9 0 16,0-8 15,0 0-31,-9-9 0,-8 9 0,0-1 16,-18 1-16,0 0 15,-17-1-15,0 1 16,0 17-16,-17 0 15,-1 9-15,-8 17 16,0 26-16,17-9 16,9 0-16,9 0 15,0 1-15,17-1 16,0 0-16,26-8 16,8-9-1,10 0-15,25-17 16,-8-9-16,26-9 15,-26 9-15</inkml:trace>
  <inkml:trace contextRef="#ctx0" brushRef="#br1" timeOffset="79047.46">8892 9629 0,'0'0'0,"0"0"0,0 0 16,0 0-16,-9 0 16,1 0-16,-1-9 15,0 9-15,1 0 16,-18 0-16,0 0 15,0 9-15,0 17 16,-9 26-16,0 0 16,18 0-1,-1-9-15,18-17 16,0 0-16,9 0 16,8-17-16,1-1 15,-1-16-15,9-1 16,0-8-16,-8-1 15,-10 1-15,1 0 16,0 8 0,-1 0-16,1 9 15,0 0-15,8 18 16,0-1-16,9 18 16,9-1-16,9-8 15,-1 0-15,9 0 16,9-17-16,-26-18 15,-18 9-15</inkml:trace>
  <inkml:trace contextRef="#ctx0" brushRef="#br1" timeOffset="79447.75">9326 9638 0,'0'0'0,"0"0"0,0 0 16,-8 8-16,-1 10 16,9 16-16,-9 1 15,1 17-15,8 0 16,-9-9-16,9 0 16,0-17-1,0-8-15,0-10 16,0 1-16,0 0 15,0-9-15,0-9 16,0-8-16,9-18 16,8-8-16,0-1 15,1 10-15,-1-1 16,0 18-16,1 17 16,-1 0-16,1 17 15,-1 18 1,0-1-16,1 18 15,-1 0-15,9 9 16,18 8-16,-18-34 16</inkml:trace>
  <inkml:trace contextRef="#ctx0" brushRef="#br1" timeOffset="80099.32">10351 9594 0,'0'0'0,"0"0"0,0 0 16,0 0-16,-9 0 15,1 9-15,-1 8 16,0 18-16,9 17 15,0 0-15,9 0 16,8-9 0,9 0-16,9-17 15,0 0-15,0-8 16,-1-10-16,1-16 16,0-1-16,-9-17 15,0 0-15,-17-17 16,-1-9-16,-16 0 15,-1 0-15,-17 17 16,0 9 0,8 9-16,-8 17 15,9 0-15,0 26 16,17-9-16</inkml:trace>
  <inkml:trace contextRef="#ctx0" brushRef="#br1" timeOffset="80630.64">10855 9690 0,'0'0'0,"0"0"0,0 0 16,0 0-16,0 0 16,0 0-16,0 17 15,0 0-15,0 18 16,0 8-1,0 0-15,8-8 16,1-9-16,0 0 16,-1-17-16,1-1 15,0-8-15,-1 0 16,10-8-16,-1-18 16,1-9-16,8-26 15,0 9 1,-18 18-16,1 17 15,0-1-15,-9 18 16,0 0-16,8 18 16,10 8-16,-1 8 15,1 9 1,8 1-16,8-1 0,10-17 16,8 0-16,-26-17 15</inkml:trace>
  <inkml:trace contextRef="#ctx0" brushRef="#br1" timeOffset="80965.61">11133 9603 0,'0'0'0,"0"0"16,0 0-16,0 0 16,0 0-16,0 0 15,0 0-15,17 0 16,0 0-16,18 0 15,17-9-15,18 1 16,-10-1-16,1-8 31,-9 8-31,-17 9 0,-18 0 16</inkml:trace>
  <inkml:trace contextRef="#ctx0" brushRef="#br1" timeOffset="81230.37">11549 9196 0,'0'0'0,"-8"0"0,-1 0 0,0 0 0,1 0 16,-1 17-16,-8 27 15,-1 7-15,1 19 16,0 34-1,-1 8-15,18-16 0,0-19 16,18 1 0,-1-17-16,0-18 15,9-8-15,-8-9 16,-10-17-16</inkml:trace>
  <inkml:trace contextRef="#ctx0" brushRef="#br1" timeOffset="81730.48">12027 9629 0,'0'0'0,"0"0"16,-9 0-16,1-9 15,-1 1-15,0-1 16,1 0-16,-1 9 16,0-8-16,-8 8 15,-1 0-15,1 0 16,0 0-16,-9 17 16,-9 18-16,9 8 15,9 0 1,8 0-1,9 1-15,0-10 0,17-8 16,9 0-16,9 0 16,17-17-16,-8 0 15,42-1-15,27-25 16,-52 0 0</inkml:trace>
  <inkml:trace contextRef="#ctx0" brushRef="#br1" timeOffset="82111.42">12487 9620 0,'0'0'15,"-8"0"-15,-1 0 16,0 0-16,1 0 16,-1 0-16,0 0 15,-8 18-15,-1 16 16,1 1-16,0 0 15,-1 8-15,18 0 16,0-8 0,9-9-16,0 0 0,8-9 15,0-8-15,1-1 16,-1-8 0,1-8-16,-1-1 15,-8-17-15,-1-17 16,1-18-16,-18 9 15,1 0-15,-10 18 16,1 8-16,-1 8 16,1 18-1,0 0-15,17 0 16,0 0-16,0 0 16,0 0-16</inkml:trace>
  <inkml:trace contextRef="#ctx0" brushRef="#br1" timeOffset="82713.2">12835 9577 0,'0'0'0,"-9"0"0,0 0 15,9 0-15,0 0 16,-8 0-16,-1 17 15,0 9-15,0 9 16,1 8 0,-1 1-16,-8-1 15,8-17-15,9 0 16,0-9-16,0-8 16,0-1-1,0-8-15,0 0 16,0-8-16,0-10 0,9-8 15,8-8-15,0-1 16,1 18 0,-9 0-16,8 8 15,-8 9-15,-1 0 16,10 9-16,-10 8 16,1 0-16,0 9 15,-1 0-15,1-9 16,0 1-16,-1-10 15,-8 1 1,0 0-16,0-9 16,0 0-16,9-9 15,8-17-15,10 0 16,-1 9-16,0-1 16,0 1-16,-9 17 15,-8 0-15,-1 9 16,1 8-1,8 0-15,1 9 16,8 0-16,0 0 16,0-8-16,-17-10 15</inkml:trace>
  <inkml:trace contextRef="#ctx0" brushRef="#br1" timeOffset="83213.8">13390 9845 0,'0'0'0,"0"0"16,0 0-16,0 0 16,0 0-16,0 0 15,0 0-15,0 0 16,0 0-16,9 0 16,8 0-1,1-8-15,8-1 16,0 0-16,0 1 15,0-10-15,-17-8 16,-1 1-16,1-1 16,-9 8-16,-9 1 15,1 0-15,-1 8 16,0 9 0,1 9-16,-18 8 15,0 18-15,8-1 16,1 9-16,17 1 15,0-1-15,17-8 16,18-9-16,8 0 16,18-18-16,-26 1 15</inkml:trace>
  <inkml:trace contextRef="#ctx0" brushRef="#br1" timeOffset="84009.43">7147 10512 0,'0'0'15,"0"0"-15,0 0 16,0 0-16,0 0 15,0 0-15,-9 0 16,0 0-16,1 9 16,-1 8-16,-8 18 15,8 0-15,9 17 16,0-9-16,17 0 16,1-8-16,8-9 15,8-18 1,-7 1-16,-1-9 15,0-9-15,0 1 16,-18-18-16,1 0 16,-18-9-16,1 1 15,-10 8-15,1 8 16,0 1-16,8 8 16,9 9-16,0-8 15,0 8 1</inkml:trace>
  <inkml:trace contextRef="#ctx0" brushRef="#br1" timeOffset="84615.95">7946 10287 0,'-9'-9'0,"0"1"15,1-1-15,-1 0 16,0 1-16,-8-1 15,-1 1-15,10-1 16,-10 0-16,-8 9 16,9 0-1,0 18-15,-1 7 16,1 27-16,17 35 16,9 26-16,-9-9 15,0-9-15,8-17 16,1 0-16,0-9 15,-9-8-15,-9-18 16,0-17-16,1 0 16,-10-17-1,1-1-15,-1-25 16,-16-9-16,-1-17 16,26 17-16,-69-191 15,78 217-15,0 0 16,-8 0-16,-1 0 15,9 0-15,0 0 16,0 0 0,0 0-16,17 0 15,27-9-15,16-8 16,27-9-16,0-17 16,-52 26-16</inkml:trace>
  <inkml:trace contextRef="#ctx0" brushRef="#br1" timeOffset="85515.94">8432 10660 0,'0'0'0,"0"0"16,0 0-16,0 0 15,0 8-15,9 10 16,8-1-16,0-8 15,18-1-15,9 1 16,-1-9-16,0-9 16,-8 1-16,-9-1 15,0-8 1,-17-1-16,0 1 16,-1 0-16,-16-1 15,-1 1-15,0 0 16,-8-1-16,-9 10 15,0 8-15,0 0 16,0 17-16,0 18 16,8-1-16,1 10 15,17 7 1,0 1-16,17 0 16,18-8-16,8-1 15,1-17-15,-18-17 16</inkml:trace>
  <inkml:trace contextRef="#ctx0" brushRef="#br1" timeOffset="85982.48">9318 10547 0,'0'0'0,"-9"0"0,0 0 16,1 0 0,-1 0-16,0 0 15,1 0-15,-10 0 16,1 0-16,-1 17 16,-8 1-16,0 8 15,-8 0-15,16 8 16,1 1-1,0 8-15,8-8 0,9-9 16,0-18 0,0 1-16,0 0 15,17-1-15,1-16 16,-1-1-16,0 0 16,-8-8-16,0 8 15,-1 1-15,1 8 16,0 0-16,-1 0 15,1 0-15,8 17 16,1 0 0,-1 1-16,9 8 15,9 0-15,34-9 16,-16-8-16</inkml:trace>
  <inkml:trace contextRef="#ctx0" brushRef="#br1" timeOffset="86397.07">9891 10504 0,'0'0'0,"0"0"0,0 0 15,0 0 1,0 0-16,0 0 0,0 0 16,-9 0-16,0 0 15,1 0 1,-1 0-16,-17 0 15,0 8-15,-9 10 16,0 16-16,1 1 16,-1 8-16,18-8 15,8 8 1,9-8-16,17-1 16,1-8-16,-1 0 15,18 0-15,17-8 16,-17-18-16</inkml:trace>
  <inkml:trace contextRef="#ctx0" brushRef="#br1" timeOffset="86829.67">10229 10270 0,'0'0'0,"0"0"0,0 0 16,0 0-16,0 0 16,-8 17-16,-1 9 15,0 9-15,1 25 16,-1 27 0,0 0-16,1-9 15,-1-1-15,0-16 16,1-9-16,-1-17 15,9-9-15,0-18 16,0 1-16,0-9 16,0-9-16,0 1 15,9-10 1,8-8-16,-8 9 16,8 0-16,-8-1 15,8 10-15,-8 8 16,8 0-1,-8 0-15,8 0 0,1 17 16,-1 0 0,18 9-16,8 0 15,-8-8-15</inkml:trace>
  <inkml:trace contextRef="#ctx0" brushRef="#br1" timeOffset="88380.76">11124 10443 0,'0'0'0,"0"0"16,0 0-16,0 0 15,0 0-15,0 0 16,0 0-16,0 0 15,0 17 1,0 18-16,9 43 16,-1 26-16,1 8 15,0 10-15,-9-18 16,-9-18-16,0-25 16,1-18-16,-1-17 15,0-9-15,9-8 16,0-9-16,-8-9 15,-1-17 1,0-43-16,9-43 16,9-36-16,8 27 15,1 26-15,8 26 16,0 17-16,0 17 16,8 18-16,1 8 15,0 9-15,0 0 16,-9 17-16,0 1 15,-9 16 1,-8 1-16,-9 0 16,-9-1-16,-8 10 15,-9-19-15,0 1 16,8 0-16,-8-17 16,9 0-16,17-1 15</inkml:trace>
  <inkml:trace contextRef="#ctx0" brushRef="#br1" timeOffset="88948.67">11758 10460 0,'0'0'0,"0"0"0,0 0 16,0 0 0,0 0-16,0 0 0,0 0 15,0 0 1,0 0-16,0 0 15,0 18-15,0-1 16,0 18-16,8 17 16,-8-9-16,9 0 15,0-8-15,0-9 16,-1-9 0,1-8-1,8-1-15,1-8 0,-1-8 16,0-10-16,9-7 15,0-19-15,1 1 16,-1 8-16,-18 1 16,1 16-16,0 1 15,-1 17-15,-8 0 16,0 0 0,0 9-16,18 17 15,-1 8-15,0 10 16,1-1-16,8-8 15,17-10-15,9 1 16,-8-17-16,-18 0 16</inkml:trace>
  <inkml:trace contextRef="#ctx0" brushRef="#br1" timeOffset="89246.2">12444 10382 0,'0'0'0,"0"0"0</inkml:trace>
  <inkml:trace contextRef="#ctx0" brushRef="#br1" timeOffset="89482.6">12444 10469 0,'0'0'0,"0"0"0,0 26 0,9 9 16,-1-1 0,1 10-16,0-18 15,-9 0-15,0-9 16,0-8-16,0-1 16,0 1-16,0 0 15,0-9-15,0-9 16,0-17-16,0 0 15,8-9 1,1 1-16,8-1 16,1 9-16,8 0 15,17 9-15,9-1 16,-17 10-16</inkml:trace>
  <inkml:trace contextRef="#ctx0" brushRef="#br1" timeOffset="89978.92">12869 10478 0,'0'0'0,"-8"0"0,-1 0 16,9 0-16,0 0 15,0 0-15,0 8 16,0 1-16,9 0 16,-1-1-16,1 1 15,8 0 1,1-9-16,-1 0 15,0-9-15,-8 0 16,0 1-16,0-1 16,-1-8-1,-8-1-15,-8 1 16,-1 0-16,0-1 16,0 18-16,1 0 15,-1 9-15,-17 8 16,9 27-16,-1 8 15,1 8-15,17-8 16,9-8-16,8-1 16,0 0-1,18-17-15,17-9 0,-17-8 16</inkml:trace>
  <inkml:trace contextRef="#ctx0" brushRef="#br1" timeOffset="90462.42">13790 10469 0,'0'0'0,"-9"0"0,0-9 15,1 1-15,-1-1 16,-8 0-16,-1 1 16,1-1-16,0 9 15,-1 0-15,1 0 16,0 0-16,-1 17 15,1 1-15,17 8 16,0 17-16,0 0 16,8 1-1,10-10-15,-1-8 16,-8 0-16,0-8 16,-1-1-1,1 0-15,-9 0 0,-9 1 16,1-1-1,-10 0-15,-8 9 16,9 0-16,-9-17 16,8 0-16,1-9 15,8 0-15</inkml:trace>
  <inkml:trace contextRef="#ctx0" brushRef="#br1" timeOffset="90682.23">13825 10547 0,'0'0'0,"0"0"0,0 0 15,0 0-15,0 0 16,0 0-16,17 0 16,18 0-16,-1-9 15,18 1 1,1-1-16,16 0 15,-26 1-15,-16-1 16,-19 9-16</inkml:trace>
  <inkml:trace contextRef="#ctx0" brushRef="#br1" timeOffset="90902.81">14068 10261 0,'0'0'0,"0"0"0,0 0 16,-9 17-16,0 9 16,1 18-16,-1 34 15,9 8-15,-9-8 16,9-8 0,0-10-16,18-8 15,8-9-15,0-17 16,0-17-16,-18 0 15</inkml:trace>
  <inkml:trace contextRef="#ctx0" brushRef="#br1" timeOffset="91328.84">14589 10737 0,'-9'-8'0,"0"-9"0,-17-9 16,0 0-16,9 8 15,0 1-15,-1 0 16,1-1 0,-1 10-16,1 8 15,0 0-15,-9 17 16,0 18-16,0-1 16,8 1-16,1-1 15,8-8-15,9 0 16,0-17-16,0 0 15,0-1-15,0-8 16,9-8-16,8-1 16,1 0-16,-1-8 15,-8 8 1,-1 1-16,1 8 16,0 0-16,-1 0 15,1 8-15,8 10 16,1-1-16,8 0 15,9 1-15,-1-10 16,1 1-16,-9-9 16,-17 0-1</inkml:trace>
  <inkml:trace contextRef="#ctx0" brushRef="#br1" timeOffset="91545.52">14511 10512 0,'0'0'0,"0"0"16,0 0-16,0 0 15,0 0-15,17 0 16,9-8-16,9-1 16,17 9-16,9-9 15,17 1-15,9-10 16,-27 10-16,-16-1 15,-27 9-15</inkml:trace>
  <inkml:trace contextRef="#ctx0" brushRef="#br1" timeOffset="91816.15">14814 10175 0,'0'0'0,"0"0"16,0 0-16,0 0 16,0 17-16,0 9 15,-8 17-15,-1 35 16,-8 17 0,8 1-1,0-1-15,9 0 0,0-17 16,0 0-1,9-26-15,0-9 0,17 1 16,-9-18-16</inkml:trace>
  <inkml:trace contextRef="#ctx0" brushRef="#br1" timeOffset="92228.82">15092 10798 0,'-8'-9'0,"-1"1"0,9 8 0,-9 0 16,9 0-16,0 0 16,0 0-16,0 0 15,0 0 1,18 0-16,-1 0 0,0-9 16,9 0-1,9 1-15,-9-1 16,0 0-16,-17 1 15,0-1-15,-1 1 16,-8-10-16,-8 1 16,-1-9-16,0 9 15,1-1-15,-10 1 16,1 17 0,0 0-16,-10 17 15,1 1-15,0 16 16,9 10-16,0 7 15,17 1-15,0 18 16,17-10-16,0-16 16,18-1-16,9-8 15,68-1-15,192 44 16</inkml:trace>
  <inkml:trace contextRef="#ctx0" brushRef="#br2" timeOffset="114012.43">7155 6217 0,'0'0'0,"0"0"15,0 0-15,0 0 16,0 0-16,0 0 15,0 17-15,9 35 16,-9 52-16,-9 43 16,1 9-16,-10-9 15,10-8 1,-1-35-16,0-18 16,9-25-16,0-26 15,0-27-15,0 1 16</inkml:trace>
  <inkml:trace contextRef="#ctx0" brushRef="#br2" timeOffset="114476.36">7147 6416 0,'0'0'0,"0"0"0,0 0 16,0-9-16,0 0 16,0-8-1,0 0-15,0 8 16,0 1-16,0-10 16,0 10-16,0-1 15,0 0-15,17 1 16,9-10-16,9 1 15,17 0-15,17 8 16,1 9 0,-1 0-16,1 17 15,-9 1-15,-9-1 16,-9 9-16,-8 0 16,-9 0-16,-9 8 15,-8 18-15,-18 0 16,-17 0-1,-17 9-15,-9-18 16,-9 1-16,-8-18 16,-1 0-16,9-18 15,18 1-15,8 0 16,18-1-16</inkml:trace>
  <inkml:trace contextRef="#ctx0" brushRef="#br2" timeOffset="115075.27">7642 7429 0,'0'0'0,"0"0"0,0 0 15,0 0-15,0 0 16,8-9-16,10 1 16,-1-10-1,18-8-15,0-17 16,-1 0-16,1 0 15,-9-9 1,0 17-16,-17 18 16,0-1-16,-1 1 0,1 17 15,-9 0-15,0 0 16,0 17-16,9 9 16,8 9-1,0 17-15,1 0 16,-1-9-16,0 0 15,1-17-15,-1-17 16,1 0-16,8-18 16,0 0-16</inkml:trace>
  <inkml:trace contextRef="#ctx0" brushRef="#br2" timeOffset="115228.59">8041 6823 0,'0'0'0,"0"0"0,0 0 16,0 0-16,0 0 16,9 0-16,8 9 15</inkml:trace>
  <inkml:trace contextRef="#ctx0" brushRef="#br1" timeOffset="156554.76">13425 6840 0,'0'0'0,"0"0"0,0 0 15,0 0-15,0 0 16,0 0-16,0 0 15,0 0-15,0 0 16,0 0 0,0 0-16,0 0 15,0 0-15,9 0 16,8 0-16,18-8 16,17 8-16,17-9 15,1 9-15,8 0 16,0-9-16,9 1 15,17-1-15,-8 9 16,-1 0 0,10 0-16,-1 0 15,-9 0-15,-8 0 16,0 9 0,17-9-16,0 0 0,-8 0 15,-1 0 1,10 8-16,-1-8 0,-9 0 15,-8 0 1,-9 0-16,9 0 16,0 0-16,-9 0 15,-17 0-15,0 0 16,-18 0 0,1 0-16,-10 0 15,-8 0-15,0 9 16,-8-9-16,-10 0 15,10 0-15,-10 9 16,-8-9-16</inkml:trace>
  <inkml:trace contextRef="#ctx0" brushRef="#br1" timeOffset="157507.67">13495 7299 0,'0'0'0,"0"0"16,0 0-16,0 0 16,0 0-16,0 0 15,-9 0-15,9 0 16,0 0-16,0 0 15,0 0-15,0 0 16,0 0-16,0 0 16,0 0-16,0 0 15,0 0-15,0 0 16,0 0 0,0 0-16,0-8 15,17-1-15,9 0 16,26 1-16,9-1 15,9 0-15,-1 1 16,9-1-16,9 0 16,-9 1-16,0-1 15,9 0 1,9 1 0,-9-1-16,-1 0 0,1 9 15,-17 0-15,8 0 16,9 0-16,-9 0 15,0 0-15,0 0 16,0 0-16,9 9 16,-9 0-1,1-9-15,-1 0 16,0 0-16,-9 0 16,9 0-16,1 0 15,-1 0-15,0 0 16,-9 0-1,1 0-15,-9 0 16,-9 0-16,9 8 16,-18-8-16,0 0 15,1 0-15,-18 0 16,0 0-16,0 0 16,9 0-16,-18 9 15,-8 0 1</inkml:trace>
  <inkml:trace contextRef="#ctx0" brushRef="#br1" timeOffset="162988.57">13868 6000 0,'0'0'0,"0"0"0,0 0 0,0 0 0,0 0 15,0 0-15,0 0 16,0 0-1,0 0-15,0 0 16,0 0-16,0 0 16,0 0-16,0-9 15,0 1-15,0-1 16,-9 0-16,1 1 16,-18-1-16,-18 9 15,-8 0-15,9 9 16,-1 8-1,1 9-15,8 9 16,9 8-16,9-8 16,17-9-16,0-9 15,0-8-15,8-1 16,10 1-16,8-18 16,8-17-1,1 0-15,-9 0 16,0 0-16,-17 9 15,0 0-15,-1 8 16,1 9-16,-9 0 16,9 26-16,8 17 15,-8 9-15,-1 18 16,1-10-16,-9 1 16,0-9-16,-9 0 15,1-9 1,-1-17-16,-8 0 15,-9 0-15,0-17 16,-18-1-16,9-16 16,1-1-16,16-8 15,1-1-15,8 1 16,9 0 0,0 17-16</inkml:trace>
  <inkml:trace contextRef="#ctx0" brushRef="#br1" timeOffset="163238.37">13990 6017 0,'0'0'0,"0"0"0,0 0 15,0 0-15,0 0 16,0 0-16,0 18 15,-9 8-15,9 17 16,0 9-16,0-9 16,0 1-16,0-10 15,0-8 1,0-17-16,0 0 16,0-1-16</inkml:trace>
  <inkml:trace contextRef="#ctx0" brushRef="#br1" timeOffset="163386.98">13894 5680 0,'0'0'0,"0"0"0,0 0 16,0 0-16,9 0 16,25 26-16,27 0 15,-35-9-15</inkml:trace>
  <inkml:trace contextRef="#ctx0" brushRef="#br1" timeOffset="163739.53">14276 5974 0,'0'0'0,"0"0"0,0 0 0,0 0 16,0 0-16,0 0 16,0 26-1,0 9-15,9 8 16,8 0-16,-8 1 16,8-18-16,-8 0 15,0-9-15,-1-8 16,1-1-1,-9 1-15,0-9 16,0-17-16,17-18 16,1-34-16,-10-9 15,10 0-15,8-17 16,17 8-16,-25 61 16</inkml:trace>
  <inkml:trace contextRef="#ctx0" brushRef="#br1" timeOffset="164202.64">14684 6009 0,'0'0'0,"-8"0"0,-1 0 32,9 0-32,0 0 0,0 8 15,0 1-15,0-9 16,9 9-16,8-9 16,0 0-1,1 0-15,-1-9 16,0 0-16,1 1 15,-10-10-15,1 1 16,-9 0-16,-9-1 16,1-7-16,-10 7 15,-8 1-15,0 17 16,0 0-16,-8 17 16,16 9-16,1 17 15,8 9 1,18 9-16,8-9 15,18-9-15,0 1 16,43-10-16,9-8 16,-53-17-16</inkml:trace>
  <inkml:trace contextRef="#ctx0" brushRef="#br1" timeOffset="164702.9">15127 5983 0,'0'0'0,"0"0"0,0 0 0,0 0 16,0 0-1,0 0-15,0 0 16,0 0-16,0 8 15,0 10-15,-9-1 16,1 9-16,-1 0 16,9-9-16,0 1 15,0-1-15,0-8 16,0-1 0,0 1-16,0 0 15,0-9-15,0 0 16,0-9-16,0-8 15,9-9-15,8-9 16,0 0-16,1 1 16,-1 8-16,-8 8 15,8 10 1,-8 8-16,0 0 16,8 0-16,0 8 15,1 10-15,-1-1 16,0 18-16,-8 8 15,0 0-15,0 9 16,8 0-16,0-26 16</inkml:trace>
  <inkml:trace contextRef="#ctx0" brushRef="#br1" timeOffset="165735.6">17055 6684 0,'0'0'0,"0"0"16,0 0-16,0 0 15,17 0-15,18 0 16,34 0-16,27-8 15,26-1-15,8-8 16,-9 8-16,1-17 16,-9 0-16,-18 9 15,-8-1 1,-26 1-16,-35 8 16</inkml:trace>
  <inkml:trace contextRef="#ctx0" brushRef="#br1" timeOffset="166051.67">17923 6251 0,'0'0'0,"0"0"16,0 0-16,0 0 15,0 0-15,0 0 16,-8 18-16,-1 8 15,-17 26 1,0 34-16,-9 18 16,0 9-16,1-1 15,-1 1-15,0-9 16,18-26-16,8-18 16,9-8-16,9-8 15,8-18-15,1 0 16,8-9-16,8-8 15,-16-9 1</inkml:trace>
  <inkml:trace contextRef="#ctx0" brushRef="#br1" timeOffset="166554.04">18158 6858 0,'0'0'0,"0"0"0,0 0 16,0 0-16,0 0 15,0 0-15,17 0 16,0 17-16,1 0 16,-1 18-16,1-1 15,-10 10 1,1-1-16,-9 0 15,-9 1-15,1-18 16,-1 0 0,0 0-16,-8-18 0,8 1 15,-8 0 1,8-9-16,9-9 16,0-8-16,0-27 0,17-16 15,18-1 1,9 0-16,8 9 15,9 0-15,8 9 16,-26 26-16</inkml:trace>
  <inkml:trace contextRef="#ctx0" brushRef="#br1" timeOffset="167988.84">19261 5896 0,'0'-8'0,"0"-1"16,0 9-16,0 0 0,0 0 15,0 0-15,-9 0 16,-8 17 0,-10 9-16,-16 43 15,-9 27-15,9 25 16,-1 35-16,9 26 15,18 0 1,0-1-16,17-25 0,17-8 16,0-10-16,1-25 15,16-18 1,19-17-16,-10-35 16,-26-25-16</inkml:trace>
  <inkml:trace contextRef="#ctx0" brushRef="#br1" timeOffset="168520.39">19999 6312 0,'-9'-9'0,"-8"1"0,8-1 16,9 9-16,-9 0 15,1 0-15,-1 0 16,0 26-16,-17 43 15,-9 35 1,1 35-16,-1-1 16,9-17-16,9-17 15,-1-17-15,1-18 16,8-17-16,9-17 16,0-18-1,0-8-15,0-9 0,0 0 16</inkml:trace>
  <inkml:trace contextRef="#ctx0" brushRef="#br1" timeOffset="169375.05">19955 6381 0,'0'0'0,"-8"-8"0,8 8 16,0 0-16,0 0 16,0 0-16,0 0 15,0 0-15,0 0 16,0 0-16,8 17 16,1 0-1,8 9-15,1 26 16,8 0-16,0 0 15,0 0-15,-9-9 16,1-8-16,-10-9 16,1 0-16,0-17 15,-1-1-15,1 1 16,0 0-16,-1-9 16,10-9-1,-1-8-15,18-35 16,8-9-16,1-8 15,-10 17-15,1 0 16,-9 17-16,0 0 16,0 9-16,-8 9 15,-10 0-15,1 0 16,0-1 0,-1 10-16,1-1 15,-9 0-15,0 1 16,0 8-16,0 0 15,0 0-15,0 0 16,0 0-16,0 0 16,0 0-16,0 0 15,0 0 1,0 0-16,0 0 16,0 0-16,0 0 15,0 0-15,0 0 16,0 0-16,0 0 15,0 0-15,0 0 16,0 0-16,0 0 16,0 17-1,9 9-15,-9 26 16,8 34-16,-8 10 16,0-1-16,0 9 15,0 0-15,0-26 16,0-26-1,0-9-15,0-8 0,0-9 16,0-9-16,0-8 16,0-1-1,0 1-15,0 0 16,0-1-16,0 1 16,0 0-16,0-1 15</inkml:trace>
  <inkml:trace contextRef="#ctx0" brushRef="#br1" timeOffset="171422.6">21041 6373 0,'0'0'0,"0"0"0,0 0 15,0 0-15,0 0 16,0 0-16,0 0 15,17 0-15,18-9 16,34 0-16,44 9 16,26 0-1,0 0-15,0 0 0,-17 0 16,-10 0 0,-7 0-16,-18 0 15,-18 0-15,-17 0 16,-8 0-16,-27 9 15,-8 0-15,-1-1 16</inkml:trace>
  <inkml:trace contextRef="#ctx0" brushRef="#br1" timeOffset="172135.1">21154 6476 0,'0'0'0,"0"0"0,0 0 16,0 0-16,0 0 15,0 0-15,0 0 16,0 0-16,0 0 15,0 0-15,8 0 16,10 9 0,16 8-16,10 18 15,17 0-15,8 8 16,9-8 0,9-9-16,0 0 0,-9 0 15,-17-9 1,0-8-16,-18-1 15,-17 1-15,0 0 16,-8-9-16,-10 0 16,1 8-16,-9 1 15,-9 8-15,-17 18 16,-17 8-16,-27 18 16,-17-1-16,18-16 15,-9-1-15,8 0 16,10-17-16,16 0 15,9-17 1,1 0-16,16-1 16,1 1-16,0 0 15,8-9-15,9 0 16,0 0-16,0 0 16,17 0-16,9 8 15,35 1 1,43 0-16,27-9 15,-1-9-15,-9 0 16,-8 1-16,-9-1 16,-17 0-16,-26 1 15,-9-1-15,-17 9 16,-9 0-16,0 0 16,-17 0-16,-1 9 15</inkml:trace>
  <inkml:trace contextRef="#ctx0" brushRef="#br1" timeOffset="172674.52">21362 8183 0,'0'0'0,"0"-9"0,0 0 16,0 1-1,0-1-15,0 0 0,17-17 16,1-8 0,-1-10-16,1 1 15,8 0-15,0 8 16,-9 0-16,-8 18 15,-1 0-15,1 0 16,0 8 0,-9 9-16,0 0 0,0 0 15,0 9 1,17 16-16,0 10 16,10-9-16,-10 0 15,0 0-15,1-9 16,8 1-16,0-1 15,8-26-15,-16 1 16</inkml:trace>
  <inkml:trace contextRef="#ctx0" brushRef="#br1" timeOffset="172828.15">21570 7403 0,'0'0'0,"0"0"0,0 0 16,0 0-16,0 0 15,0 0-15,27 9 16,7-1 0,-8-8-16</inkml:trace>
  <inkml:trace contextRef="#ctx0" brushRef="#br1" timeOffset="173117.22">21779 7698 0,'0'0'0,"0"0"0,0 0 16,0 0-16,0 0 15,17 0-15,1-9 16,8 0-16,8 1 16,1 8-16,17-9 15,-8 9-15,16 0 16,-7 9-16,-19-9 16,-16 0-1</inkml:trace>
  <inkml:trace contextRef="#ctx0" brushRef="#br1" timeOffset="173310.49">21918 7897 0,'0'0'0,"0"0"15,0 0-15,0 0 16,0 0-16,0 0 16,0 0-1,0-9-15,8 9 16,10-9-16,-1 1 15,35-10-15,18 1 16,-35 17-16</inkml:trace>
  <inkml:trace contextRef="#ctx0" brushRef="#br1" timeOffset="173941.23">22526 7732 0,'0'0'0,"0"-8"0,0 8 15,0 0-15,0 0 16,0 0-16,-9 0 16,0 0-16,1 0 15,-1 17-15,-8 0 16,-1 18-16,10 8 15,8-8-15,0-9 16,0 0-16,0-9 16,17 0-1,0-8-15,1 0 16,8-1-16,0-16 16,0-10-16,0-8 15,-17 0-15,-1 0 16,-16-8-1,-1-1-15,-9 1 0,-8 16 16,0 1-16,9 17 16</inkml:trace>
  <inkml:trace contextRef="#ctx0" brushRef="#br1" timeOffset="175116.72">21232 5827 0,'0'0'0,"0"0"16,0 0-1,0 0-15,0 0 16,17 0-16,1-9 15,16-8-15,1-18 16,8-8-16,1-18 16,-1 1-1,-17 8-15,0-9 16,-8 1-16,-10 8 0,1 17 16,-9 18-1,0-1-15,0 10 16,0 8-16,0 0 15,0 17-15,0 26 16,-9 27-16,1 42 16,-1-8-16,0-9 15,-8-17-15,0-17 16,8-18 0,0-17-16,1 0 15,8-17 1,0-1-16,0-8 0,0-8 15,-9-1-15,9-17 16,0-17-16,9-9 16,8 0-16,0 0 15,9 17 1,9 1-16,0 8 16,8 8-16,1 1 15,-18 0-15,0 8 16,-18 9-16,1 0 15,0 0-15,-9 0 16,0 0 0,0 0-16,-9 0 15,0 17-15,-17 1 16,0-1-16,9 9 16,0-9-16,-1-8 15,10 8 1,8 1-16,0-1 15,0 0-15,8 9 16,10 0-16,-1 0 16,18 0-16,-1 0 15,1 0-15,0-17 16,-18-1-16,-8-8 16</inkml:trace>
  <inkml:trace contextRef="#ctx0" brushRef="#br1" timeOffset="175308.24">21935 5758 0,'0'0'0,"0"0"0,0 0 0,0 0 16,0 0-16,0 0 16,0 0-16,9 0 15,17 0-15,26 0 16,9 0-1,-9-18-15,-26 1 16</inkml:trace>
  <inkml:trace contextRef="#ctx0" brushRef="#br1" timeOffset="175451.81">22352 5532 0,'0'0'0,"0"0"0,0 0 0,-9 0 0,1 0 16,-1 9-16,0 17 15,-17 17 1,0 18-16,9 8 16,8-8-16,18-35 15</inkml:trace>
  <inkml:trace contextRef="#ctx0" brushRef="#br1" timeOffset="182366.01">23368 6511 0,'0'0'0,"0"0"0,0 0 16,0 0-16,0 0 16,0 0-16,0 9 15,0 17-15,0 34 16,-9 27-1,1 34 1,8 9-16,-9-35 0,9-8 16,0-26-16,0-9 15,0-26-15,0 0 16,9-18-16,-9-8 16,0 0-16</inkml:trace>
  <inkml:trace contextRef="#ctx0" brushRef="#br1" timeOffset="182736.33">23307 6459 0,'0'0'0,"0"0"0,0 0 16,0 0-16,0 0 15,0 0 1,0 0-16,9 0 15,8-9-15,1 1 16,25 8-16,9 0 16,9 0-16,0 8 15,-18 1 1,1 0-16,-1 8 16,-17 0-16,0 9 15,-17 0-15,-1 0 16,-16 0-16,-10 9 15,-25 0-15,-18 8 16,9-17-16,0 0 16,0-17-1,17-1-15,9 1 16,9 0-16,17-1 16</inkml:trace>
  <inkml:trace contextRef="#ctx0" brushRef="#br1" timeOffset="183516.65">23785 7360 0,'0'0'0,"0"0"15,0 0-15,0 0 16,0 0-16,0 0 15,0 0 1,9-9-16,-1 1 16,10-10-16,8-8 15,8-17-15,-8-9 16,0 0-16,-8 9 16,-10 8-16,1 18 15,0-1-15,-9 10 16,0 8-16,0 0 15,0 0 1,0 17-16,9 9 16,-1 17-16,10 1 15,-1-1-15,-8 0 16,-1-17-16,1 0 16,0-17-16,8-9 15,-8 0-15</inkml:trace>
  <inkml:trace contextRef="#ctx0" brushRef="#br1" timeOffset="183656.2">23993 6728 0,'0'0'0,"0"0"0,0 0 16,0 0-16,0 0 15,9 0 1,0 8-16</inkml:trace>
  <inkml:trace contextRef="#ctx0" brushRef="#br1" timeOffset="184650.51">24697 6407 0,'0'0'0,"0"0"0,0 0 16,0 0-16,0 0 15,0 26 1,0 26-16,8 35 16,1 17-16,-9 26 15,0-9-15,0-17 16,-9-9 0,1-8-16,-1-18 15,9-17-15,-9 8 0,9-16 16,0-27-1</inkml:trace>
  <inkml:trace contextRef="#ctx0" brushRef="#br1" timeOffset="185056.69">24992 7325 0,'0'0'0,"-9"0"0,0 0 15,9 0-15,0 0 16,0-8 0,0-1-16,0 0 15,9-17-15,0-8 16,8-10-16,1 1 15,-10 8-15,1 9 16,0 9-16,-1 0 31,-8 8-31,0 9 0,0 0 16,0 0-16,0 17 16,9 1-16,8 16 15,1 1-15,-1 0 16,0-9-16,1 0 15,8-18-15,0 1 16,-9 0-16</inkml:trace>
  <inkml:trace contextRef="#ctx0" brushRef="#br1" timeOffset="185203.1">25139 6632 0,'0'0'15,"0"0"-15,0 0 0,0 0 16,0 0-16,27 18 16,-1-1-16</inkml:trace>
  <inkml:trace contextRef="#ctx0" brushRef="#br1" timeOffset="185818.98">25634 6797 0,'0'0'16,"0"0"-16,0 0 0,0 0 15,0 0-15,18 9 16,-1 8-16,18 0 15,8 1 1,1-1-16,-1 0 16,-8-8-16,-9-1 31,0 1-31,-17 0 0,-9-9 0,8 17 0,1 0 16,-9 9-16,-9 9 15,-17 0-15,0-1 16,-8 10-1,-1-18-15,17 0 16,1-18-16,17 1 16,0 0-16</inkml:trace>
  <inkml:trace contextRef="#ctx0" brushRef="#br1" timeOffset="186218.61">26746 6606 0,'0'0'0,"0"0"0,0 0 16,0 0-16,0 0 16,-9 0-16,1 9 15,-10 8 1,-8 1-16,-17 16 15,-1 1-15,-8 8 16,0-17 0,0 0-16,17 0 0,1-8 15,16-10 1,1 1-16,-1-1 16,10 1-16,8 8 15,0 1-15,17 8 16,1 8-16,8 1 15,8 0-15,1-9 16,-9 0-16,9 0 16,-9 0-16,9 0 15,-1 0-15,-8-9 16</inkml:trace>
  <inkml:trace contextRef="#ctx0" brushRef="#br1" timeOffset="186682.48">26946 7343 0,'0'0'0,"0"0"0,0 0 16,0 0-16,0 0 16,0-9-16,8 0 15,1 1 1,8-18-16,1 8 16,-1-16-16,9-10 15,0-8-15,-17 18 16,0-1-1,-1 0-15,1 18 16,-9 0-16,0 8 0,0 9 16,0 0-1,0 0-15,0 17 16,9 9-16,-1 9 16,1 8-16,8 1 15,1-10-15,-1-8 16,9 0-16,0-17 15,-8 0-15,-10-1 16</inkml:trace>
  <inkml:trace contextRef="#ctx0" brushRef="#br1" timeOffset="186853.19">27310 6702 0,'0'0'0,"0"0"0,0 0 0,0 0 16,0 0 0,0 0-16,0 8 15,9 1-15</inkml:trace>
  <inkml:trace contextRef="#ctx0" brushRef="#br1" timeOffset="187750.68">27719 6468 0,'0'0'0,"-9"0"0,9 0 16,0 0-16,0 0 15,0 0-15,-9 8 16,1 36-16,-1 34 15,0 8-15,0 18 47,1 9-47,-1-18 0,9-8 0,0-18 0,0-8 16,0-18-16,0-8 16,9-27-16,-1 1 15</inkml:trace>
  <inkml:trace contextRef="#ctx0" brushRef="#br1" timeOffset="188168.88">27779 5965 0,'0'0'0,"0"0"0,0 0 15,0 0-15,0 0 16,0 0-16,0 0 16,0 0-16,0 0 15,18 9-15,25 43 16,9 26-1,18 17-15,-1 35 16,1 17-16,-10-8 16,-16-18-16,-9 1 15,-9-1-15,-18-17 16,-8 0-16,-17 17 16,-18-9-16,-8-8 15,-9-17-15,-9 8 16,-9 1-1,18-10-15,26-43 16</inkml:trace>
  <inkml:trace contextRef="#ctx0" brushRef="#br1" timeOffset="206313.91">17428 8668 0,'0'0'0,"0"0"0,0 0 0,0 0 15,0 0-15,0 0 16,0 0-16,0 0 16,18 0-16,25 0 15,35-9-15,35 0 16,9 1-1,-1-10-15,1 1 16,-18 0-16,18 8 16,-53 9-16</inkml:trace>
  <inkml:trace contextRef="#ctx0" brushRef="#br1" timeOffset="206698.3">18045 8191 0,'0'0'0,"0"0"0,0 0 0,0 0 0,0 0 0,0 0 16,0 0-1,0 0-15,0 0 16,0 0-16,-9 26 16,-8 35-16,-9 43 15,0 17 1,-18 35-16,10 0 0,16-26 16,1 0-1,8-18-15,9-25 16,9-27-16,8-16 15,1-18-15,-1 0 16,44 0-16,34-26 16,-51 0-16</inkml:trace>
  <inkml:trace contextRef="#ctx0" brushRef="#br1" timeOffset="207080.03">18575 8746 0,'0'0'0,"0"0"16,0 0 0,0 17-16,17 18 15,0 16-15,1 1 16,8 18-16,0-1 15,0 0-15,-17-8 16,-1-9-16,1-9 16,-9-17-16,0 0 15,0-17-15,0-1 16,0 1 0,0-9-16,0-9 15,0-25-15,17-35 16,9-18-16,18-8 15,-1 17-15,9 17 16,9 9-16,0 17 16,-35 18-1</inkml:trace>
  <inkml:trace contextRef="#ctx0" brushRef="#br1" timeOffset="207634.29">16577 8676 0,'0'0'0,"0"0"0,0 0 16,0 0-16,0 0 15,0 0 1,18 0-16,8 0 16,8 0-16,10 9 15,8-9-15,0 0 16,-9 0-16,10 0 16,7 9-16,-25-9 15</inkml:trace>
  <inkml:trace contextRef="#ctx0" brushRef="#br1" timeOffset="207835.65">16560 8988 0,'0'0'0,"0"0"15,0 0-15,17 0 16,1 0-16,16 0 16,27 0-16,9 9 15,-36-1-15</inkml:trace>
  <inkml:trace contextRef="#ctx0" brushRef="#br1" timeOffset="208830.29">20103 8261 0,'0'0'15,"0"0"-15,0 0 0,0 0 16,0 0-16,0 0 15,0 0 1,-9 0-16,1 0 16,-19 26-16,-7 25 15,-10 27-15,-16 35 32,7 26-32,10 16 0,8 10 0,18-9 15,17-26 1,0-26-16,17 0 15,18-18-15,8-16 16,18-27-16,-9-17 16,-26-9-16</inkml:trace>
  <inkml:trace contextRef="#ctx0" brushRef="#br1" timeOffset="209240.31">20572 8668 0,'0'0'0,"0"0"0,0 0 0,0 0 15,0 0-15,0 0 16,0 0-16,-9 17 16,0 26-1,-17 27-15,0 25 16,0 35-1,-8 8-15,-1-34 16,0-26-16,18-9 16,-1-8-1,1-18-15,17-17 0,0-17 16,0-9-16,0 0 16</inkml:trace>
  <inkml:trace contextRef="#ctx0" brushRef="#br1" timeOffset="209870.21">20598 8633 0,'0'0'0,"0"0"16,0 0-16,0 0 15,0 0-15,0 0 16,0 0-16,0 0 15,0 0-15,0 17 16,9 1-16,-1 16 16,10 18-1,-10 17-15,1-8 16,0 0-16,8-18 16,-8 0-16,-1 1 15,1-18 1,0-9-16,-1-8 0,1-1 15,0 1 1,-9-9-16,0 0 16,9-9-16,8-17 15,18-17-15,-1-26 16,10-1-16,-1 1 16,1 9-16,-1 8 15,0 0-15,-8 17 16,-9 0-16,0 9 15,-8 9-15,-10 0 16,1 8 0,0 0-16,-1 9 15,-8 0-15,0 0 16,0 0-16,0 26 16,9 26-1,0 26-15,-9 35 0,-9 34 16,0 0-1,-8-25-15,0-27 16,8-17 0,0-18-16,9-16 0,0-18 15,0 0-15,0-9 16,0-8 0,0-1-16,0-8 0</inkml:trace>
  <inkml:trace contextRef="#ctx0" brushRef="#br1" timeOffset="210545.81">21796 9958 0,'-8'0'0,"-1"0"0,0 9 16,1-1-16,-1 1 15,0-9-15,0 0 16,1 0 0,-1 0-16,0-9 15,1-8-15,-18-26 16,8-27-16,1-25 15,17-17 1,17-1-16,-8 9 16,8 26-16,1 0 0,16 0 15,1 18 1,0 8-16,0 8 16,-1 1-16,10 8 15,8 18-15,-9 0 16,1 17-16,-1 8 15,-8 10-15,-9-1 16,0 0-16,-17 9 16,-18 0-16,-8 18 15,-18 8 1,-26 0-16,-8 0 16,-1-26-16,18 0 15,0-18-15,0 1 16,0-9-16,26 0 15,0-17-15,17 8 16</inkml:trace>
  <inkml:trace contextRef="#ctx0" brushRef="#br1" timeOffset="211214.59">22421 8642 0,'0'0'0,"0"0"0,0 0 0,0 0 0,0 0 16,0 0-1,18 0-15,-1 0 16,18 17-16,17 18 16,9 17-16,0 17 15,-18 17 1,0 1-16,-16 17 15,-10 9-15,-17-10 16,-17 19-16,-36 8 16,-7 0-16,-19-1 15,36-68-15</inkml:trace>
  <inkml:trace contextRef="#ctx0" brushRef="#br1" timeOffset="-189321.3">17055 10590 0,'0'0'0,"0"0"0,0 0 16,0 0-16,0 0 15,0-8-15,17-1 16,9 0-16,18 9 16,8 0-1,9 0-15,8 0 16,9 0-1,0-8-15,-8-1 0,-44 9 16</inkml:trace>
  <inkml:trace contextRef="#ctx0" brushRef="#br1" timeOffset="-189107.97">17142 10919 0,'0'0'0,"0"0"16,0 0-16,0 0 16,17 0-16,9 0 15,26 0-15,18 0 16,-1 0 0,18 0-1,9-8-15,-62 8 16</inkml:trace>
  <inkml:trace contextRef="#ctx0" brushRef="#br1" timeOffset="-188802.62">18010 10686 0,'0'0'0,"0"0"15,0 0-15,0 0 16,17 0-16,10 0 16,16-9-16,26 0 15,36-8-15,-1 0 16,-9-9-1,-16 0-15,-1 8 16,-26 1-16,-17 0 16,-18 8-16</inkml:trace>
  <inkml:trace contextRef="#ctx0" brushRef="#br1" timeOffset="-188487.45">18575 10278 0,'0'0'0,"0"0"15,0 0-15,0 0 16,0 0-16,-9 0 16,0 18-16,1 8 15,-19 43-15,-7 18 16,8 8-1,0 0-15,0 18 16,0 8-16,8-17 16,1-9-16,8-17 15,9-17-15,0-9 16,9-9-16,-1-26 16,19-8-16,-1-9 15</inkml:trace>
  <inkml:trace contextRef="#ctx0" brushRef="#br1" timeOffset="-187985.31">19078 10876 0,'0'0'0,"0"0"16,0 0-16,0 0 15,0 0-15,0 0 16,0 17-16,9 9 16,0 18-16,-1 8 15,1 0-15,-18 8 16,1-8 0,-10-9-16,1-17 15,8 0-15,-8 0 16,8-17-16,-8 0 15,8-1-15,9-8 16,0-8-16,0-10 16,17-25-16,18-35 15,17 9 1,0 0-16,9 17 16,0 8-16,8 18 15,-8 9-15,-35 8 16</inkml:trace>
  <inkml:trace contextRef="#ctx0" brushRef="#br1" timeOffset="-187413.11">20224 10278 0,'0'0'0,"0"0"0,0 0 15,-8 0-15,-1 0 16,-17 26-16,0 18 16,-17 34-16,-10 26 15,10 8-15,8 18 16,9 0-1,0-9-15,26-25 16,9-10-16,8-8 16,18-9-1,0-8-15,-18-35 0</inkml:trace>
  <inkml:trace contextRef="#ctx0" brushRef="#br1" timeOffset="-186851.33">20520 11881 0,'-9'0'0,"0"17"0,-8 0 16,8 1-16,1-10 16,-1 1-16,9 0 15,0-9-15,-9 0 16,1-9 0,-1 0-16,0-34 15,9-35-15,0-52 16,18-34-1,-1-1-15,9 26 0,-9 44 16,1 17-16,-1 9 16,0 17-16,1 17 15,-1 1-15,1-1 16,8 18-16,8-1 16,1 10-1,0 8-15,8 0 16,1 8-16,-18 1 15,0 0-15,-18 8 16,1 0-16,-18 1 16,-8 16-16,-35 18 15,-9 9 1,-8-18-16,-1 1 16,18-18-16,9 0 15,17-18-15,17 1 16,9 0-16</inkml:trace>
  <inkml:trace contextRef="#ctx0" brushRef="#br1" timeOffset="-186469.97">21492 10824 0,'0'-9'0,"0"9"0,0 0 16,0 0-16,0 0 16,0 0-16,0 0 15,0 0-15,0 0 16,-8 18-16,-1 42 15,-17 44 1,-9 9-16,0 8 16,9-17-16,0-17 15,9-18-15,0-26 16,8-17-16,9-17 16,0 0-16,0-18 15,9-17-15,25-69 16,-16 34-16</inkml:trace>
  <inkml:trace contextRef="#ctx0" brushRef="#br1" timeOffset="-185904.72">21623 10686 0,'0'0'0,"0"0"0,0 0 0,0 0 15,0 0-15,0 8 16,8 10-16,1-1 15,8 17 1,1 1-16,-1 17 16,0 0-16,-8-9 31,0 1-31,-1-18 16,1 0-16,0-9 0,0-8 15,-9-1-15,0 1 16,0-9-16,0-9 15,17-17-15,18-17 16,-9-9 0,0 9-16,0-1 0,8 1 15,-7-9-15,-1 17 16,-9 18-16,-8 0 16,-1 0-1,1 8-15,0 0 0,-1 9 16,-8 0-1,0 0-15,0 0 16,0 0-16,0 0 16,9 9-16,0 0 15,-1 8-15,1 17 16,8 18-16,-8 35 16,0 8-16,0 9 15,-9-17 1,8-18-16,1-8 15,0-18-15,-1-17 16,1 0-16,-9-17 16,0-1-16,0-8 15,0 0-15,0 0 16</inkml:trace>
  <inkml:trace contextRef="#ctx0" brushRef="#br1" timeOffset="-185482.83">22413 10443 0,'0'0'0,"0"0"16,0 0-16,0 0 15,0 0-15,0 0 16,17 0-16,1 0 15,16 17-15,18 18 16,9 26 0,0 8-16,-9 9 15,-9 26-15,-8 26 16,-26-9-16,-35 35 16,-35 17-16,-34-17 15,-18 34-15,-87 200 16</inkml:trace>
  <inkml:trace contextRef="#ctx0" brushRef="#br1" timeOffset="-169402.77">17011 12435 0,'0'0'0,"0"0"15,0 0-15,0 0 16,0 0-16,0 0 16,0 0-16,0 0 15,0 0 1,9 0-16,17 0 15,9 0-15,0 0 16,8 0-16,9 0 16,-8 0-16,-1 0 15,-8 9-15,-18-1 16</inkml:trace>
  <inkml:trace contextRef="#ctx0" brushRef="#br1" timeOffset="-169108.27">17003 12781 0,'0'0'0,"0"0"0,0 0 15,0 0-15,0 0 16,0 0-16,17-8 16,1-1-1,16 9-15,1 0 16,17 0-16,0 0 16,0 0-16,-8 9 15,-27-9-15</inkml:trace>
  <inkml:trace contextRef="#ctx0" brushRef="#br1" timeOffset="-168687.09">18106 12478 0,'0'0'0,"0"0"0,0 0 0,0 0 15,0 0-15,8 0 16,10 0-16,16 0 16,27 0-16,26-8 15,9-1-15,-1 0 16,-8-8-16,8 0 15,10-9-15,-19-9 16,-51 26-16</inkml:trace>
  <inkml:trace contextRef="#ctx0" brushRef="#br1" timeOffset="-168357.36">18818 12080 0,'0'0'0,"0"0"0,0 0 15,0 0-15,0 0 16,0 0-16,0 0 16,-9 17-16,-8 9 15,-18 35 1,-17 34-16,0 26 15,-9-8-15,0 17 16,18-9-16,8-26 16,18-17-16,-1-17 15,10 0-15,8-9 16,17-9-16,9-17 16,26-9-16,18-26 15,-36 1-15</inkml:trace>
  <inkml:trace contextRef="#ctx0" brushRef="#br1" timeOffset="-167873.67">19191 12660 0,'0'0'0,"0"0"15,0 0-15,0 0 0,0 0 16,0 0-16,0 0 16,0 0-1,0 0-15,17 17 16,1 1-16,8 16 15,17 10-15,-17-1 16,0-8-16,-17-1 31,0 10-31,-18-10 0,0 1 16,-8-9-16,0 0 16,-1-9-16,1-8 15,0 0-15,8-9 16,0-9-16,1 0 15,8-17-15,0-17 16,17-18-16,9 1 16,17-1-16,27-8 15,8 8-15,9 9 16,26 26 0,-9 26-16,-61 0 15</inkml:trace>
  <inkml:trace contextRef="#ctx0" brushRef="#br1" timeOffset="-167132.37">20806 12270 0,'0'0'0,"0"0"0,0 0 0,-8 0 16,-1 0-16,0 0 16,1 0-16,-1 0 15,0 0-15,1 0 16,-19 18-16,-7 8 16,-10 34-16,-16 27 31,7 17-31,10 8 0,-9 10 15,26-18-15,8-9 16,10-8-16,8-10 16,8-16-1,10-18-15,17-8 0,8-9 16,-17-9-16</inkml:trace>
  <inkml:trace contextRef="#ctx0" brushRef="#br1" timeOffset="-166406.59">21049 13613 0,'0'0'0,"0"0"16,0 0-16,0 8 0,0 1 16,0 0-16,0-9 15,0 0-15,-8 0 16,-1 0 0,0 0-16,9 0 15,-8 0-15,-1-9 16,0 0-16,1-16 15,8-27-15,0-35 16,8-8-16,10-9 16,-1 8-16,0 1 15,9 0 1,9 17-16,0 9 16,0-1-16,-1 18 15,10 9-15,-9 9 16,-1 8-16,1 8 15,0 1-15,8 17 16,1 0-16,-18 0 16,0 9-1,0 8-15,-9 0 16,-8 1-16,0-1 16,-18 9-16,-9 8 15,-16 18-15,-10-8 16,-8-1-16,-9-17 15,-8 0-15,-1 0 16,18-17 0,18-1-16,8 1 15,8-9-15,18 0 16</inkml:trace>
  <inkml:trace contextRef="#ctx0" brushRef="#br1" timeOffset="-165988.96">21831 12608 0,'-9'0'0,"9"0"0,0 0 16,0 0-1,0 0-15,0 0 16,0 0-16,18 0 16,-1-8-16,18-1 15,-1 0-15,19 1 16,-10-10-16,9 1 16,-8 8-1,-1 1-15,-26 8 0</inkml:trace>
  <inkml:trace contextRef="#ctx0" brushRef="#br1" timeOffset="-165707.77">22022 12322 0,'0'0'0,"0"0"0,0 0 15,0 0-15,0 0 16,0 18-16,0 16 16,0 1-16,-9 17 15,1 0 1,-1 9-16,0-9 16,1-9-16,8 0 15,0-17-15,0 0 16,17 9-16,-8-9 15</inkml:trace>
  <inkml:trace contextRef="#ctx0" brushRef="#br1" timeOffset="-165337.9">22725 12478 0,'0'0'0,"0"0"0,0 0 16,0 0-16,0 0 16,0 0-16,0 0 15,0 0-15,-8 18 16,-1 8-16,0 26 15,-17 34-15,0 35 16,-8-8-16,-1 0 16,0-18-1,9-9-15,9-34 16,8-17-16,0-9 16,9-9-16,0-8 15,0-9-15,-8-9 16,8-17-16,0 9 15</inkml:trace>
  <inkml:trace contextRef="#ctx0" brushRef="#br1" timeOffset="-164788.08">22743 12608 0,'0'0'0,"0"0"0,0 0 15,0 0-15,0 0 16,0 0-16,0 0 15,0 0 1,0 0-16,0 0 16,0 18-16,0-1 15,8 9-15,1 8 16,0 10-16,0-10 16,-1-8-16,1 0 15,0-8-15,-1-10 16,-8 1-1,0 0-15,0-9 16,0-9-16,18 0 16,-1-17-16,9-17 15,0 0-15,0 8 16,0 0-16,-8 18 16,-10 0-16,1 8 15,0 1-15,-1-1 16,1 9-1,0 0-15,-9 0 16,8 0-16,-8 0 16,9 0-16,0 9 15,-1 8-15,1 9 16,0 26-16,-9 17 16,0-8-16,0-1 15,0-8-15,0-8 16,8-10-1,-8-8-15,0 0 16,0-17-16,0 0 16,0-1-16,9-8 15,0 0-15</inkml:trace>
  <inkml:trace contextRef="#ctx0" brushRef="#br1" timeOffset="-164500.54">23351 12348 0,'0'0'0,"0"0"0,0 0 15,0 0-15,17 0 16,0 18-16,9 8 15,9 8-15,0 10 16,0 8-16,8 0 16,-8 26-1,-9 17-15,-17 0 16,-9 0-16,-44 35 16,-43 26-16,-139 165 15</inkml:trace>
  <inkml:trace contextRef="#ctx0" brushRef="#br1" timeOffset="-161921.72">23707 9499 0,'0'0'0,"0"0"0,0 0 0,0 0 15,0-9-15,8 9 16,10-8-16,-1 8 16,18 0-16,26 0 15,17 17-15,26 18 31,9 8-31,0 9 0,0 17 16,-18 0-16,-17 1 16,-17-1-16,0 9 15,-18 17-15,-17 9 16,-8 9-16,-27-1 16,-17 18-1,-17-17-15,-18-1 0,0-8 16,-17-8-1,0-10-15,8-25 16,1-9-16,17-17 16,26-18-16,8-9 15</inkml:trace>
  <inkml:trace contextRef="#ctx0" brushRef="#br1" timeOffset="-161540.77">24132 10824 0,'0'0'0,"0"0"0,0 0 0,0 0 16,0 0-16,-9 0 15,1 17-15,-1 9 16,0 18-16,1 8 16,-1 8-1,0-16-15,1-1 16,-1-17-16,9 0 16,0-9-16,0 1 15,0-1-15,17 0 16,1 0-16,16 1 15,19 8 1,7-18-16,36 1 0,8-18 16,-43 1-1</inkml:trace>
  <inkml:trace contextRef="#ctx0" brushRef="#br1" timeOffset="-160358.18">25105 9690 0,'0'0'0,"0"0"0,0 0 15,0 0-15,8 0 16,18-9-16,35 9 16,17-9-16,44 1 15,17-10-15,9 1 16,-18 0 0,0-1-16,-17 1 15,-70 17-15</inkml:trace>
  <inkml:trace contextRef="#ctx0" brushRef="#br1" timeOffset="-160041.37">25817 9274 0,'0'0'0,"0"0"0,0 0 0,0 0 15,-9 9-15,0 16 16,-17 27-16,-17 26 16,0 26-1,-1 18-15,9-10 16,1 1-16,-1-9 16,18-26-1,8-18-15,9 1 0,0-18 16,17 0-16,1-8 15,8-9 1,26-9-16,17-8 16,-8-18-16,-35 9 15</inkml:trace>
  <inkml:trace contextRef="#ctx0" brushRef="#br1" timeOffset="-159689.16">25990 9941 0,'0'0'0,"0"0"15,0 0-15,0 0 16,9 0-16,9 17 16,-1 0-16,9 18 15,0 0 1,0 8-16,-9 0 15,-8-8-15,0 0 32,-9-9-32,0-9 0,0-9 15,-9 1-15,0 0 0,9-1 16,-8-8 0,8 0-16,0-8 15,0-18-15,17-17 16,18-9-16,17-9 15,0 9-15,-9 17 16,-34 35-16</inkml:trace>
  <inkml:trace contextRef="#ctx0" brushRef="#br1" timeOffset="-159157.05">27085 9412 0,'0'0'0,"0"0"0,-9 0 16,0 0-16,-8 18 15,-9 16-15,-18 27 16,-8 26 0,0 8-16,18 0 15,16 9-15,1 0 16,17-9-16,8-8 15,10-18-15,17-8 16,-1-9-16,10-9 16,16-26-16,1-8 15,-35-9 1</inkml:trace>
  <inkml:trace contextRef="#ctx0" brushRef="#br1" timeOffset="-158873.43">27554 9620 0,'0'0'0,"0"0"0,0 0 16,0 0-16,0 0 16,0 0-16,0 26 15,-9 18-15,-17 25 16,-18 26-16,1 26 31,8-8-31,1-18 0,-1-8 16,9-27-16,8-16 15,1-18-15,17-9 16,0-8 0,0-9-16,0 0 0,0 0 15</inkml:trace>
  <inkml:trace contextRef="#ctx0" brushRef="#br1" timeOffset="-158641.61">27658 9586 0,'0'0'0,"0"0"15,0 0-15,0 0 16,0 0 0,8 17-16,10 18 0,-1 25 15,9 18-15,0 9 16,0 25-16,0-8 15,-8-8 1,-10-19-16,1-16 16,0-9-16,-9-9 15,0-25-15,0-10 16,0-8-16</inkml:trace>
  <inkml:trace contextRef="#ctx0" brushRef="#br1" timeOffset="-158454.9">27406 10019 0,'0'0'0,"0"0"0,0 0 16,0 0 0,17 0-16,27 8 15,17 1-15,8-9 16,35 0-16,9-9 15,-69 9-15</inkml:trace>
  <inkml:trace contextRef="#ctx0" brushRef="#br1" timeOffset="-157758.4">28222 9733 0,'0'0'0,"0"0"0,0 17 16,0 9-16,-8 26 15,-1 35-15,-9 17 16,1-9 0,0-8-16,-1-27 15,1-8-15,8-26 16,9 0-16,0-17 15,0-9-15,0 0 16,0-9-16,0-26 16,0-43-16,18-25 15,8-19 1,8 1-16,-7 26 16,-1 26-16,0 17 15,0 17-15,-9 9 16,18 9-16,8-1 15,9 1-15,9 17 16,-17 0-16,-1 9 16,0 8-16,-17 0 15,-8 1 1,-10-1-16,-8 9 16,-17 9-16,-18-1 15,-8 9-15,0-17 16,8 0-16,0 0 15,18-17-15,-1 0 16,1-1-16,8 1 16,9 8-16,0 1 15,18 8 1,-1 8-16,18 18 16,-1-8-16,-7-1 15,-1-17-15,-18 0 16,1 0-16,0-9 15,-18 0-15,-17 18 16,-18-9-16,-8 0 16,-34 0-1,-10-17-15,9-1 16,9-8-16,17 0 16,26 0-16</inkml:trace>
  <inkml:trace contextRef="#ctx0" brushRef="#br1" timeOffset="-157455.95">28986 9378 0,'0'0'0,"0"0"0,18 8 16,8 10-1,9 16-15,8 27 16,0 26-16,1 8 16,-27 9-16,-17 17 15,-9 26-15,-17-17 16,-17-9-16,-9 1 16,0-18-16,0-26 15,0-9 1,17-26-16,9-17 15,17-17-15</inkml:trace>
  <inkml:trace contextRef="#ctx0" brushRef="#br1" timeOffset="-157155.36">29690 9967 0,'0'0'0,"0"0"0,0 0 16,0 0 0,0 0-16,0 0 15,0 0-15,17 0 16,9 0-16,18 8 15,25-8-15,1 0 16,-1 9 0,0-9-16,1 9 0,-18-9 15,-26 8-15</inkml:trace>
  <inkml:trace contextRef="#ctx0" brushRef="#br1" timeOffset="-156958.28">29768 10313 0,'0'0'0,"0"0"0,0 0 0,0 0 15,0 0-15,9 0 16,17 0 0,17 9-16,35-1 15,9-8-15,17 9 16,-8 8-16,-53-8 15</inkml:trace>
  <inkml:trace contextRef="#ctx0" brushRef="#br1" timeOffset="-156683.11">30471 10027 0,'0'0'0,"0"0"0,0 0 16,0 0-16,0 0 16,18 0-16,25 0 15,35-8-15,9-1 16,9 9-1,17-9 1,-9 9-16,-35-8 16,-43 8-16</inkml:trace>
  <inkml:trace contextRef="#ctx0" brushRef="#br1" timeOffset="-156413.89">31053 9759 0,'0'0'0,"0"0"0,-9 0 16,1 8-16,-10 18 15,-16 35-15,-18 17 16,-9 35 0,0-1-16,9 1 15,17-27-15,9 10 16,0-1-16,17-26 0,9-17 15,0-17 1,18-9-16,16 0 16,1-18-16,-17-8 15</inkml:trace>
  <inkml:trace contextRef="#ctx0" brushRef="#br1" timeOffset="-156114.25">31209 10391 0,'-8'-9'0,"-1"9"15,9 0-15,0 0 16,0 0-16,0 0 16,0 0-16,9 18 15,8-1-15,0 9 16,1 9-16,-9 8 16,-1-8-16,1-9 15,-9 0 1,-9-9-16,1 0 15,-1-8-15,0 0 16,0-1 0,1 1-16,8-9 15,0 0-15,0-9 0,8-17 16,19-26 0,33-17-16,36 0 15,-44 43 1</inkml:trace>
  <inkml:trace contextRef="#ctx0" brushRef="#br1" timeOffset="-155724">32026 9767 0,'0'0'0,"0"0"0,-9 0 16,0 0-16,-8 18 15,-9 16-15,-17 27 16,-1 8-16,-8 18 31,9 8-31,8 1 0,17-19 16,18 10-16,18 0 16,8-9-16,9-18 15,34-8-15,9-8 16,-43-27-16</inkml:trace>
  <inkml:trace contextRef="#ctx0" brushRef="#br1" timeOffset="-155039.89">32304 10027 0,'0'0'0,"0"0"0,0 0 16,0 9-1,-9 17-15,0 17 16,1 27-16,-10-1 16,1 0-1,-1-8-15,10-9 0,-1-9 16,9-17-16,0 0 15,0-17 1,0-9-16,0-9 16,0-8-16,17-18 15,1-26-15,-1-25 16,9-1-16,-17 9 16,0 35-16,-1 8 15,1 18-15,0 0 16,8-1-1,-8 1-15,8 17 16,9 0-16,9 0 16,0 9-16,-1 8 15,-8-8-15,0-1 16,-17 10-16,0-10 16,-18 10-16,0-1 15,-17 9-15,0 0 16,-8 0-1,8 0-15,8-9 16,1 0-16,8 1 16,9-1-16,0 0 15,0 9-15,9 0 16,-1 0-16,1 0 16,0-8-16,0-1 15,-18 0 1,-17 9-16,0 0 15,-9 0-15,-8-8 16,8-10-16,9 1 16,17-18-16,9 9 15</inkml:trace>
  <inkml:trace contextRef="#ctx0" brushRef="#br1" timeOffset="-154754.79">32894 9984 0,'0'0'0,"0"0"0,0 0 16,0 0-16,0 0 16,-9 17-1,-17 27-15,0 25 16,-26 9-16,-9 17 15,1 18-15,8-9 16,17-26-16,0-18 16,0 1-16,18-18 15,8-17 1,9-17-16,9-1 16,0 1-16</inkml:trace>
  <inkml:trace contextRef="#ctx0" brushRef="#br1" timeOffset="-154525.48">32773 10019 0,'0'0'0,"0"0"0,0 0 15,0 0 1,8 0-16,10 0 16,8 26-16,0 26 15,0 8-15,8 10 16,1 7-16,0 1 15,-9 0-15,0-17 16,0-9-16,-17-9 16,-1-8-1,1-9-15,-9-17 16</inkml:trace>
  <inkml:trace contextRef="#ctx0" brushRef="#br1" timeOffset="-154378.15">32668 10512 0,'0'0'0,"0"0"0,0 0 0,0 0 16,18 0-1,8-8-15,35-1 16,8 0-16,-26 9 16</inkml:trace>
  <inkml:trace contextRef="#ctx0" brushRef="#br1" timeOffset="-154131.92">33476 10149 0,'0'8'0,"0"53"0,17 51 0,-25 44 16,-45 26-16,-16 9 0,-35-9 0,-61 77 0</inkml:trace>
  <inkml:trace contextRef="#ctx0" brushRef="#br1" timeOffset="-152172.73">24080 11733 0,'-9'-8'0,"1"-1"15,-1 0-15,0 1 16,9-1-16,0 9 16,0-8-16,18 8 15,8 0 1,26 17-16,17 9 16,18 26-16,9 8 15,-9 1-15,-9 0 16,-9 8-16,-8-8 15,0-1-15,-18 1 16,-8 8 0,-18 0-16,-8 1 0,-18-1 15,-17 26 1,-26 18 0,-9-9-16,1-18 0,-10-8 15,18-17-15,-9-9 16,0-9-16,9-17 15,9 0-15,17-17 16,0-18 0,17 9-16</inkml:trace>
  <inkml:trace contextRef="#ctx0" brushRef="#br1" timeOffset="-151859.73">24419 12816 0,'0'0'0,"0"0"16,-9 9-16,0 17 16,-17 17-16,0 18 15,0-1-15,-9 1 16,1 8-16,-1-8 15,18-27 1,-1-8-16,10-8 16,8-1-16,0-8 15,0 8-15,26-8 16,26-9-16,43-18 16,53-16-1,34-18-15,148-61 0</inkml:trace>
  <inkml:trace contextRef="#ctx0" brushRef="#br1" timeOffset="-151173.14">25765 12989 0,'0'0'0,"0"0"0,-9 0 16,0 9-16,1 0 16,8-1-1,0 1-15,0 0 16,0-9-16,-9 0 15,0 0-15,1-9 16,-1 0 0,-8-17-16,-1-17 0,1-18 15,17-25-15,9-27 16,8 1 0,9 25-16,-9 9 15,18 9-15,0-1 16,8 1-16,1 17 15,8 9-15,17 0 16,-8 25-16,-9 18 16,9 0-16,-18 18 15,1-1 1,-18 0-16,0 9 16,-18 0-16,-16 9 15,-27 17-15,-17 8 16,-18-16-16,-8-1 15,0-17-15,9-9 16,-1-8-16,18 0 16,26-9-1</inkml:trace>
  <inkml:trace contextRef="#ctx0" brushRef="#br1" timeOffset="-150709.48">26694 12366 0,'0'0'0,"0"0"16,0 0-16,0 0 15,0 0-15,17 0 16,9 0-16,26 0 16,18 0-16,8 0 15,0 0 1,-26-9-16,-8 0 15,-27 9-15</inkml:trace>
  <inkml:trace contextRef="#ctx0" brushRef="#br1" timeOffset="-150507.18">26720 12712 0,'0'0'0,"0"0"0,0 0 15,0 0-15,0 0 16,17 0-16,27 0 16,25-9-16,27 1 15,-1-1 1,-51 9-16</inkml:trace>
  <inkml:trace contextRef="#ctx0" brushRef="#br1" timeOffset="-149959.3">27640 13223 0,'-8'0'0,"-1"9"15,0 8-15,-8 0 16,0 1-16,-1-1 16,1-8-16,8-1 15,1 1 1,-10 0-16,9-9 16,1-9-16,-10 0 15,10-17-15,-10-17 16,1-35-16,8-26 15,27-17 1,-1 17-16,18 9 16,17-18-16,9 9 0,8 9 15,1 17 1,-10 17-16,1 27 16,0 8-16,0 8 15,0 18-15,-18 0 16,-17 18-16,0-1 15,-9 18-15,-8 8 16,-18 9-16,-25 0 16,-10 9-16,-8-1 15,-9-16 1,-8-10-16,-1-8 16,1-17-16,8-1 15,26-8-15,9 0 16,18 0-16,-1 0 15</inkml:trace>
  <inkml:trace contextRef="#ctx0" brushRef="#br1" timeOffset="-149694.2">28439 12296 0,'0'0'0,"0"0"0,0 0 16,0 0-16,0 0 16,26-8-16,18-1 15,25 0-15,18-17 16,26 0-1,-17 18-15,-44-1 16,-26 9-16</inkml:trace>
  <inkml:trace contextRef="#ctx0" brushRef="#br1" timeOffset="-149489.21">28917 12045 0,'0'0'0,"0"0"16,0 0-16,0 0 15,-9 18-15,9 34 16,-8 34-16,-10 53 16,10-9-16,16-78 15</inkml:trace>
  <inkml:trace contextRef="#ctx0" brushRef="#br1" timeOffset="-112347.72">17124 14332 0,'0'0'0,"0"0"0,0 0 16,0 0-16,0 0 15,9 0-15,8 0 16,9-9-16,9 0 16,9 1-16,-1 8 15,0-9-15,1 9 16,-1 0 0,1 0-16,-10 0 15,10 9-15,-9-1 16,-18 1-16</inkml:trace>
  <inkml:trace contextRef="#ctx0" brushRef="#br1" timeOffset="-112163.34">17229 14531 0,'0'0'0,"0"0"0,0 0 16,0 0-16,17 0 15,9 0-15,35 0 16,26-9-16,26 1 16,-1-1-1,-68 9-15</inkml:trace>
  <inkml:trace contextRef="#ctx0" brushRef="#br1" timeOffset="-103196.7">19521 14072 0,'0'0'0,"0"0"0,0 0 0,0 0 15,0 0-15,0 0 16,0 0 0,0 0-16,0 0 15,-17 9-15,-18 16 16,-26 19-16,-26 8 15,1 0-15,-1-9 16,17-8-16,1-9 16,8 0-1,9 0-15,17-18 16,9 1-16,9 0 16,-1-1-16,10 1 15,8 0-15,0-1 16,0 10-16,8 8 15,36 17-15,17 26 16,8 0-16,9 1 16,9-1-16,0-8 15,-18-9 1,-25-18-16,-18-8 16,0-8-16,-17-10 15,-1 1-15,1 0 16,0-1-16,-1 1 15,1-9-15,0 0 16</inkml:trace>
  <inkml:trace contextRef="#ctx0" brushRef="#br1" timeOffset="-101665.8">19747 15795 0,'0'0'0,"0"0"16,0 0-16,0 0 15,0-8-15,-9-1 16,1 0 0,-1-8-16,0-9 15,0 0-15,-8-17 16,0-18-16,8 1 16,0-10-1,9-8-15,0-8 0,9-18 16,0 0-16,-1 0 15,10 0 1,8-9-16,0 9 16,9 26-16,-1 9 15,1-9-15,8 9 16,1 8-16,-1 18 16,1 8-16,-1 9 15,18 9-15,0 17 16,-18 0-16,1 17 15,-1 1 1,-17-1-16,0 0 16,-17 1-16,-1-1 15,-16 18-15,-27 8 16,-17 9-16,-18 0 16,-16-9-16,-10 1 15,1-1-15,25-17 16,18 0-1,9-18-15,17 1 16,8 0-16,18-9 16,0-9-16,9 0 15</inkml:trace>
  <inkml:trace contextRef="#ctx0" brushRef="#br1" timeOffset="-101282.83">20971 14081 0,'0'0'0,"0"0"0,0 0 16,0 0-16,0 0 16,0 0-16,-8 17 15,-1 26 1,0 26-16,-8 27 16,-9 34-16,0 17 15,0-17-15,8-9 16,1-8-16,0-35 15,8-27-15,0-7 16,1-18-16,8 0 16,17-9-16,-8-8 15</inkml:trace>
  <inkml:trace contextRef="#ctx0" brushRef="#br1" timeOffset="-100431.87">21492 14332 0,'0'-9'15,"0"0"-15,0 9 0,0 0 16,0 0-16,0 0 15,0 0-15,0 0 16,0 0-16,0 9 16,0 17-1,9 26-15,-9 26 16,0 17-16,-9 0 16,1-17-16,-1-8 15,0-1-15,1-8 16,-1-18-16,0-17 15,1-9-15,8-8 16,0 0-16,-9-18 16,0-8-1,9-35-15,0-18 16,0-16-16,18-1 16,-10 18-16,10-1 15,-10 19 1,1 16-16,0 0 0,-1 18 15,-8 0-15,0 8 16,0 0 0,0 1-16,0 8 15,0 0-15,9 0 16,8 8-16,1 10 16,16 8-16,1 8 15,0 18-15,-9-9 16,0 1-1,0-18-15,-9 0 16,-8-18-16,0 1 16,0 0-16,-1-1 15,-8-16-15,18-10 16,-1-34-16,9-8 16,0-1-16,0 9 15,-17 18-15,-1 8 16,1 8-1,0 1-15,-1 17 16,1 0-16,0 0 16,0 17-16,8 35 15,0 26-15,-8 9 16,0 8-16,-1 9 16,1-9-16,0-17 15,-9-26 1,8-17-16,-8-9 15,0-18-15,0 1 16,26-26-16,0-1 16</inkml:trace>
  <inkml:trace contextRef="#ctx0" brushRef="#br1" timeOffset="-95283.45">22465 14132 0,'0'0'0,"0"0"16,0 0-16,0 0 0,0 0 15,9 9 1,8 17-16,18 9 16,8 8-16,27 0 15,8 1 1,9-1-16,17 0 0,-9-17 15,-17 0 1,-17-17-16,-17 0 16,-18-1-16,0 1 15,-18 0-15,1-1 16,0 18-16,-27 17 16,-25 35-16,-35 9 15,0 0-15,-9 8 16,17 0-16,1-17 15,17-17-15,8-18 16,18-8 0,9-9-16,0-9 15,8-8-15</inkml:trace>
  <inkml:trace contextRef="#ctx0" brushRef="#br3" timeOffset="-1944.77">1268 15380 0,'0'0'0,"0"0"0,0 0 0,0 0 0,0 0 16,0 0-16,0 0 15,0 8 1,0 10-16,26 8 15,9 8-15,17-8 16,-9 0-16,9-17 16,9-18-1,-18 1-15,1-18 0,-1 0 16,1-9 0,-18-8-16,0-1 15,-18 1-15,1 0 16,-18 8-16,1 0 15,-10 18-15,1 0 16,-9 17-16,0 17 16,-17 9-16,8 17 15,0 9-15,9 18 16,0 25 0,9-17-16,17 0 15,17-18-15,9 1 16,-9-18-16,9 1 15,9-18-15,9-18 16,-10-8-16</inkml:trace>
  <inkml:trace contextRef="#ctx0" brushRef="#br3" timeOffset="-1764.69">1963 15639 0,'0'0'0,"0"0"0,0 0 16,0 0-1,0 0-15,0 0 16,8 0-16,1 9 16</inkml:trace>
  <inkml:trace contextRef="#ctx0" brushRef="#br3" timeOffset="-958.55">2640 15310 0,'0'-8'0,"0"-1"16,0 9-16,0-9 15,0 9-15,0-8 16,0-1-16,0 0 15,-9 1 1,0-1-16,1 0 16,-10 1-16,-8-1 15,0 9-15,0 0 16,-8 9-16,-1 8 16,0 18-16,9-1 15,-9 10 1,18-1-1,8 0-15,9-8 0,0-9 16,9 0-16,0-17 16,8-1-16,0-16 15,9-1-15,9-8 16,0-9-16,-9 0 16,0 8-1,0 1-15,-9 8 16,1 9-16,-10 0 15,10 0-15,-1 18 16,1 8-16,-1 26 16,0 8-16,1 9 15,-1 9-15,-8 18 16,-1-1-16,-16 0 16,-1 0-16,-17-8 15,0-9 1,0-9-16,0-17 15,-9-8-15,-8-1 16,-1-17-16,1-9 16,-1-8-16,1-1 15,8-16-15,9-10 16,0-7 0,9-19-16,8 1 15,9-18-15,26-17 16,35 0-16,17-8 15,-43 42-15</inkml:trace>
  <inkml:trace contextRef="#ctx0" brushRef="#br3" timeOffset="-754.6">3161 15899 0,'0'0'0,"0"0"0,0 0 16,0 0-16,9 0 16,-1 0-16</inkml:trace>
  <inkml:trace contextRef="#ctx0" brushRef="#br3" timeOffset="869.64">3482 15674 0,'0'0'0,"0"0"0,0 0 16,0 0-16,0 0 15,0 0-15,0 0 16,18 0-1,8 0-15,34 0 16,19-9-16,-1 1 16,17-1-1,1-17-15,-18 0 0,0 0 16,-8 0-16,-18-8 16,-35 25-16</inkml:trace>
  <inkml:trace contextRef="#ctx0" brushRef="#br3" timeOffset="1220.29">3951 15224 0,'0'0'0,"0"0"0,0 0 15,0 0-15,0 0 16,0 0-16,-9 0 16,1 26-16,-1 26 15,-17 34-15,0 18 16,0 9-16,0 8 16,8-8-16,1-18 15,17-17 1,0-18-16,9-16 15,8-1-15,1-17 16,8 0-16,8-17 16,36-9-16,8-9 15,-43 9-15</inkml:trace>
  <inkml:trace contextRef="#ctx0" brushRef="#br3" timeOffset="1603.59">4272 15804 0,'0'0'0,"0"0"16,0 0-16,0 0 15,0 0-15,18 0 16,-1 9-16,1 8 15,16 9-15,10 17 16,-10 1-16,-8-1 16,-17 0-1,0 0-15,-9-8 16,-9-9-16,0 0 16,1 0-16,-1-17 15,0-1-15,1 1 16,8-9-1,0-9-15,0-8 0,8-35 16,18-26 0,18 0-16,25-8 15,9 16-15,-43 53 16</inkml:trace>
  <inkml:trace contextRef="#ctx0" brushRef="#br3" timeOffset="2086.88">5332 14973 0,'0'0'0,"0"0"16,0 0-16,0 0 16,-9 0-16,0 17 15,-17 18-15,-17 25 16,-9 27-16,0 43 31,-18 34-31,10 35 0,7-8 16,36-35-16,0-26 15,25 0-15,10-18 16,25-34-16,18-17 16,0-27-16,-35-25 15</inkml:trace>
  <inkml:trace contextRef="#ctx0" brushRef="#br3" timeOffset="2919.84">5870 15354 0,'0'0'0,"9"0"15,-9 0-15,0 0 16,17 0-16,1 0 15,-1 0-15,9 0 16,0 0-16,0 8 16,0 1-16,0 0 15,0-1 1,-8 10-16,-1-1 16,-8 18-16,-1-1 15,-16 1 1,-1-1-16,-17 10 15,0-1-15,-17 9 16,-1-9-16,1 1 0,-1-10 16,1 1-16,-1 0 15,10-1 1,-1-8-16,0 0 16,0 0-16,18 0 15,0-9-15,-1 1 16,1-1-16,8 0 15,9 1-15,0-1 16,9 0-16,8 1 16,1 8-1,16-9-15,10 0 16,8-8-16,17 0 16,1-18-16,-1 0 15,-8-8-15,-17-9 16,-1 0-1,-8 0-15,-9-9 16,-17 1-16,-1 8 16,-16-9-16,-1 9 15,-17 0-15,-18-8 16,1 16-16,-18 1 16,0 17-16,9 0 15,9 9-15,17 8 16,8 0-16,18 1 15</inkml:trace>
  <inkml:trace contextRef="#ctx0" brushRef="#br3" timeOffset="3636.51">6426 16029 0,'0'0'0,"0"0"0,0 0 16,0 0-16,0 0 15,9 0-15,8 0 16,0 0-1,18-9-15,9 1 16,8-1-16,0 1 16,0 8-16,-26 0 15,0 0-15,0 0 16,-17 0-16,-1 0 16,1 0-16,-9 0 15,0 0 1,0 0-16,-9 0 15,1 8-15,-1 9 16,-17 1-16,0-1 16,0 0-16,-9 9 15,-8 0-15,-1 0 16,10 0-16,-1 0 16,17-8-1,1-10-15,8 1 16,9 0-16,0-1 15,0-8-15,0 9 16,18 0-16,17-1 16,8 1-16,26 0 15,18-1-15,-9-8 16,1 0-16,-1 0 16,-35 9-1</inkml:trace>
  <inkml:trace contextRef="#ctx0" brushRef="#br3" timeOffset="6303.46">7676 14782 0,'0'0'0,"0"0"0,0 0 0,0 0 16,-8 0-16,-1 0 15,0 9 1,-8 17-16,-9 26 15,-17 34-15,-1 35 16,9 44-16,1 26 16,16-10-16,1-7 15,17-10-15,17 9 16,9-8-16,9-26 16,17-1-16,26 9 15,-8-51 1,-1-36-16,1-25 15,25-61-15,-25 0 16</inkml:trace>
  <inkml:trace contextRef="#ctx0" brushRef="#br3" timeOffset="6636.71">8310 14245 0,'0'0'0,"0"0"0,0 0 16,0 17-16,0 18 16,0 17-1,0 17-15,0 1 16,0 8-16,-8-18 16,8-17-16,8 1 15,-8-27-15</inkml:trace>
  <inkml:trace contextRef="#ctx0" brushRef="#br3" timeOffset="6886.1">7920 14973 0,'0'0'0,"0"0"15,0 0-15,0 0 0,17-9 16,18 0 0,25 1-16,19-18 15,16 0-15,-8 0 16,0 8-16,-9 1 16,-9 0-16,1 17 15,-35 0-15</inkml:trace>
  <inkml:trace contextRef="#ctx0" brushRef="#br3" timeOffset="7272.94">8302 15033 0,'0'0'0,"0"0"0,0 0 16,0 0-16,0 9 15,0 8-15,0 0 16,-9 9-16,9 9 16,0 0-16,0-1 15,0 1-15,0-9 16,0 0-1,9 0-15,8-9 16,0 9-16,1-8 16,8-10-16,9 1 15,17 0-15,17-18 16,9-8-16,-17-1 16,-18 10-16,-16-1 15,-10 0 1</inkml:trace>
  <inkml:trace contextRef="#ctx0" brushRef="#br3" timeOffset="7493.51">8649 15137 0,'0'0'0,"0"0"0,0 0 0,0 0 0,0 0 16,-9 17-16,1 9 15,-1 18-15,0 25 16,-8 26-16,0-8 16,17-18-1,0-8-15,0-27 16,26-8-16,8-8 16,-8-10-1</inkml:trace>
  <inkml:trace contextRef="#ctx0" brushRef="#br3" timeOffset="7969.56">9743 14851 0,'0'0'0,"-9"0"0,1 0 15,-1 0-15,0 0 16,1 0-16,-10 9 16,1 8-16,-9 9 15,0 18-15,0 16 16,9 9-1,-1 1-15,18-10 16,18-16-16,-1-1 0,9-17 16,9-9-1,8-8-15,9-18 16,9-8-16,0-26 16,0-9-16,-27-9 15,-16 0-15,-10-8 16,-16 17-16,-18 18 15,0-1-15,-18 0 16,-8 18-16,9 17 16,-27 17-1,27-8-15</inkml:trace>
  <inkml:trace contextRef="#ctx0" brushRef="#br3" timeOffset="9236.19">8449 16272 0,'0'0'0,"-8"0"0,-1 0 16,-8 8-16,-1 1 15,-8 8-15,0 9 16,-17 26-16,-1 18 15,10 7 1,16 1-16,18-8 16,9-1-16,8-17 15,1-9-15,16-17 16,1-8-16,0-18 16,17-18-16,9-25 15,-1-18-15,-7 1 16,-19-18-16,-16 0 15,-18 9-15,-9-1 16,-17 18 0,0 18-16,-9 8 15,0 8-15,9 18 16,18 0-16,8 0 16</inkml:trace>
  <inkml:trace contextRef="#ctx0" brushRef="#br3" timeOffset="9857.18">9726 15735 0,'-9'-9'0,"0"9"0,1 0 16,-1 0-1,0 0-15,9 0 16,0 0-16,0 0 16,0 0-16,0 0 15,18 0-15,-1 0 16,9 9-16,0-1 16,0 1-16,-8 0 15,-10-1 1,1 10-16,-18-1 15,1 0-15,-18 18 16,0 0-16,-1-1 16,10-8-16,0 0 15,17-8-15,0-1 16,0 0 0,17 9-16,0 0 15,1 0-15,-1-9 16,-8-8-16,0 8 15,-1 1-15,-16-1 16,-1 0-16,0 1 16,-17 8-16,0 0 15,9-9-15,8-8 16,9-9-16</inkml:trace>
  <inkml:trace contextRef="#ctx0" brushRef="#br3" timeOffset="10091.26">9378 16635 0,'0'0'0,"0"0"0,0 0 0,0 0 15,9 0-15,9 0 16,25-8-16,18-1 15,8 0-15,9 1 16,0-18-16,1 8 16,-19 1-1,10 0-15,-35 17 16</inkml:trace>
  <inkml:trace contextRef="#ctx0" brushRef="#br3" timeOffset="10385.77">9734 16618 0,'0'0'0,"0"0"0,0 0 16,0 0-16,0 17 16,-8 1-16,-1 8 15,0 8-15,1 1 16,-1 8-1,9-8-15,0 8 16,0-8-16,9 0 16,8-9-16,0-1 15,18 1-15,0-8 16,26-10-16,17-16 16,0 8-16,-26-9 15,-34 9 1</inkml:trace>
  <inkml:trace contextRef="#ctx0" brushRef="#br3" timeOffset="10590.73">10099 16687 0,'0'0'0,"-8"0"0,-1 0 15,0 26 1,-17 26-16,-17 35 0,-1 26 31,10 16-31,16-16 0,1-26 16,-1-27-16,1-25 15,17-18-15</inkml:trace>
  <inkml:trace contextRef="#ctx0" brushRef="#br3" timeOffset="10940.23">10447 15276 0,'0'0'0,"0"0"0,17 8 16,9 18-16,17 18 16,18 25-16,9 18 15,-1 16-15,-8 27 16,-9 26 0,-17-9-16,-18 18 15,-26 0-15,-17-27 16,-17-17-16,8-8 15,-8-26-15,8-27 16,18-25-16,8-18 16</inkml:trace>
  <inkml:trace contextRef="#ctx0" brushRef="#br3" timeOffset="11301.97">10898 14262 0,'0'0'0,"0"9"16,17 17-16,18 35 16,17 43-16,9 43 15,9 52 1,-10 35-16,-16 17 16,-9 43-16,-35 1 15,-18-9-15,-25 17 16,-18-17-16,9 8 15,-9 165 1</inkml:trace>
  <inkml:trace contextRef="#ctx0" brushRef="#br3" timeOffset="30004.45">3248 13076 0,'0'0'0,"0"0"0,0 0 0,0 0 16,17 0-1,27 9-15,16 8 16,27-8-16,26-1 16,9-16-16,-10-1 15,-7 0-15,-10 1 16,1-18-16,-27 8 16,-43 18-16</inkml:trace>
  <inkml:trace contextRef="#ctx0" brushRef="#br3" timeOffset="30299.91">3986 12738 0,'0'0'0,"0"0"0,0 0 0,0 0 16,-9 9-16,0 17 15,-17 17-15,0 18 16,-8 8-16,-1 26 16,0 9-16,0 9 15,9-18 1,9-8-16,17-18 16,0 0-16,0-17 15,17-9-15,1-8 16,8-9-16,0-17 15,-9-9-15</inkml:trace>
  <inkml:trace contextRef="#ctx0" brushRef="#br3" timeOffset="30634.49">4342 13206 0,'0'0'0,"0"0"0,0 0 16,9 0-16,8 17 16,0 18-16,9-1 15,0 1 1,0 17-16,1 0 16,-19-9-16,1 18 15,-18 0-15,1-18 16,-1-17-16,0 0 15,0-18-15,1 1 16,8 0-16,0-9 16,0-9-1,8-8-15,19-35 16,33-26-16,27-26 16,17 0-16,18 17 15,-53 53-15</inkml:trace>
  <inkml:trace contextRef="#ctx0" brushRef="#br3" timeOffset="31735.13">5584 12626 0,'0'0'0,"0"0"0,0 0 16,-9 8-16,0 18 15,-17 52-15,0 35 16,0 25-1,9 18-15,8 9 16,9-18-16,17-17 16,1-18-16,8-34 15,9-8-15,17-18 16,-9-26-16,-17-18 16</inkml:trace>
  <inkml:trace contextRef="#ctx0" brushRef="#br3" timeOffset="32389.2">6218 12764 0,'0'0'0,"0"0"0,0 0 16,17 0-16,0 9 15,18 8-15,0 0 16,0 9-16,8 0 15,-17 0 1,0 0 0,-9 0-16,-8 0 0,0 0 15,-18 9-15,-8 0 16,-18 25 0,-8 9-16,-1-8 15,1-9-15,-1 0 16,1-9-16,8 1 15,9-18-15,9 0 16,8 0-16,9-9 16,0 0-16,17 1 15,1 8-15,25-9 16,9-9-16,18 1 16,-9-18-16,-1 1 15,-16-9 1,-1-1-16,-17 1 15,-17-9-15,0 0 16,-18-17-16,-8 8 16,-9 0-16,-9 9 15,-9 9 1,10 8-16,-1 9 16,18 0-16,8 0 15,9 0-15,0 0 16</inkml:trace>
  <inkml:trace contextRef="#ctx0" brushRef="#br3" timeOffset="32968.84">6895 13396 0,'0'0'0,"0"0"0,0 0 15,0 0-15,0 0 16,0 0-16,0 0 15,9 0-15,8 0 16,9 0-16,0 0 16,9-8-16,0 8 15,8 0 1,-17 0-16,0 0 16,-9 0-16,-8 0 15,0 0-15,-9 0 16,-9 0-16,0 17 15,-17 0-15,0 9 16,-17 0 0,8 0-16,0-8 15,18-10-15,0 1 16,-1 0-16,10-1 16,8 1-16,0-9 15,0 0-15,8 9 16,10-1-16,8 1 15,8 0-15,19-1 16,-1 1-16,17-9 16,1-9-1,-18 1-15,-26 8 16</inkml:trace>
  <inkml:trace contextRef="#ctx0" brushRef="#br3" timeOffset="33600.47">7963 13890 0,'0'0'0,"-9"0"0,1 0 15,-1 0-15,0 9 16,1-1-1,-1-8-15,0 0 16,1 0-16,-1 0 16,0-8-16,0-10 15,-17-16-15,0-27 16,9-17-16,17-9 16,17-8-1,9-9-15,9 18 16,0 8-16,8 17 15,1 9-15,8 9 16,0 8-16,0 9 16,0 9-16,-8 17 15,-1 0-15,-17 9 16,0 8-16,-17 0 16,-1 1-1,1-1-15,-26 17 16,-9 10-16,-26 16 15,-18-8-15,18-17 16,0-9-16,9-9 16,8-8-16,17 0 15,18-9 1,0 0-16</inkml:trace>
  <inkml:trace contextRef="#ctx0" brushRef="#br3" timeOffset="34036.11">8753 12608 0,'-8'0'0,"8"0"15,0 0-15,0 0 16,17 18-16,18-1 16,25 35-1,19 17-15,-10 0 16,-8 9-16,-18 0 16,-8 18-16,-26 16 15,-27-8-15,-25 17 16,-27 27-16,-95 198 15</inkml:trace>
  <inkml:trace contextRef="#ctx0" brushRef="#br3" timeOffset="35256.95">3057 14912 0,'0'0'0,"0"0"16,0 0-16,0 0 16,0 0-16,0 0 15,0 0-15,0 0 16,0 0-16,0 0 15,17 0-15,9 0 16,26 0-16,0 0 16,9 0-1,-9 0-15,-8 0 16,-1 0-16,-17 0 16,-17 0-16,-1 0 15</inkml:trace>
  <inkml:trace contextRef="#ctx0" brushRef="#br3" timeOffset="35459.54">3100 15189 0,'-9'0'0,"1"0"16,8 0-16,0 0 15,0 0-15,0 0 16,0 0-16,17 0 15,27 9-15,25-9 16,18-9 0,52 0-1,260-34-15</inkml:trace>
  <inkml:trace contextRef="#ctx0" brushRef="#br3" timeOffset="36493.6">11671 16116 0,'0'0'0,"0"0"0,0 0 16,0 0-16,0 0 15,9 0-15,8 0 16,9 0-16,9 0 15,8 8-15,9 1 16,-8 0 0,-1-1-16,1 1 15,-18-9-15,-9 9 16,-8-1-16,-9-8 16</inkml:trace>
  <inkml:trace contextRef="#ctx0" brushRef="#br3" timeOffset="36655.32">11602 16454 0,'0'0'0,"0"0"0,0 0 16,0 0 0,0 0-16,17 0 0,18 0 15,25 0-15,19-9 16,-45 0-16</inkml:trace>
  <inkml:trace contextRef="#ctx0" brushRef="#br3" timeOffset="38401.88">12652 15951 0,'0'0'0,"0"0"16,0 0-16,0 0 15,0 0-15,0 0 16,0 0-16,0 0 16,18 0-16,16 0 15,36-8-15,43-1 16,26 0 0,0 1-16,-27-10 15,10-8-15,-26 0 16,-62 18-16</inkml:trace>
  <inkml:trace contextRef="#ctx0" brushRef="#br3" timeOffset="38716.25">13208 15475 0,'0'0'0,"0"0"0,0 0 15,0 0-15,0 0 16,-9 0-16,1 26 16,-18 17-1,-18 35-15,1 26 32,-1 17-32,10 1 0,34-122 0,-35 121 0,9 0 15,8 0 1,18-25-16,0-10 0,9-34 15,0-9-15,8-8 16,9-9 0,26-9-16,9-25 15,-35 8-15</inkml:trace>
  <inkml:trace contextRef="#ctx0" brushRef="#br3" timeOffset="39066.05">13390 16263 0,'0'0'0,"0"0"16,0 0-16,0 0 15,0 0-15,0 0 16,0 0-16,9 0 16,8 9-16,9 8 15,9 18-15,0-1 16,0 18-16,-9 0 15,0 0 1,-18-9-16,1 1 16,-9-18-16,-9 0 15,1 0-15,-1 0 16,-8-18-16,8 1 16,0-9-1,9 0-15,0-17 16,18-18-16,34-34 15,17-18-15,18 9 16,9 9-16,-36 43 16</inkml:trace>
  <inkml:trace contextRef="#ctx0" brushRef="#br3" timeOffset="40031.81">14380 14765 0,'0'0'0,"0"0"0,0 0 16,0 0-16,-8 8 15,-10 18-15,-16 52 16,-10 52-16,-17 52 15,1 43-15,16 18 16,9-1 0,18 9-16,8-17 15,9-17-15,9-27 16,17-51-16,26-1 16,9-25-16,17-35 15,44-35-15,-1-51 16,-77-1-16</inkml:trace>
  <inkml:trace contextRef="#ctx0" brushRef="#br3" timeOffset="40775.77">14719 15319 0,'0'0'0,"0"0"0,0 0 0,0 0 16,0 0-16,-9 17 15,1 9 1,-1 26-16,0 0 16,9 0-16,0 0 15,9-35-15</inkml:trace>
  <inkml:trace contextRef="#ctx0" brushRef="#br3" timeOffset="41348.56">15509 15406 0,'0'0'0,"-8"0"16,-1 0-16,0 0 15,0 0-15,1 0 16,-1 17-16,0 9 15,-8 9 1,8 17-16,9-9 16,0 0-16,18 0 15,-1-8-15,9-9 16,9 0-16,0-17 16,-1-18-16,1 0 15,9-8-15,-18 0 16,0-9-16,-18 0 15,-16-9 1,-1 0-16,-17 9 16,-18 9-16,1 9 15,-9 25-15,17 0 16</inkml:trace>
  <inkml:trace contextRef="#ctx0" brushRef="#br3" timeOffset="41817.01">14693 15007 0,'-9'0'0,"1"0"16,-1 0-16,0 0 15,1 18-15,-19 16 16,-7 27-16,-10 17 16,1 34 15,-1 27-31,1 25 0,8 10 16,1-1-1,16 0-15,10-8 0,8-35 0,17-27 16,18 1-1,17-17-15,17-26 0,1-35 16,-44-9-16</inkml:trace>
  <inkml:trace contextRef="#ctx0" brushRef="#br3" timeOffset="42568.97">14867 16159 0,'0'0'0,"0"0"0,0 0 15,0 0-15,-9 0 16,0 9-16,1 8 16,-10 0-1,1 18-15,-1 8 16,1 9-16,0-8 15,17-10 1,0-8-16,8 0 0,1-17 16,8 0-16,1-18 15,8 0-15,0-17 16,0 0 0,-17-8-16,-1-1 15,-8 0-15,-8 18 16,-1 0-16,0-1 15,1 18-15,-1 0 16,0 0-16,1 0 16,8 0-16</inkml:trace>
  <inkml:trace contextRef="#ctx0" brushRef="#br3" timeOffset="42844.83">15188 16531 0,'0'0'0,"0"0"15,0 0-15,0 0 16,0 0-16,9 0 15,17 0-15,8-8 16,27-1-16,9 0 16,-10-16-16,1-10 15,-26 18 1</inkml:trace>
  <inkml:trace contextRef="#ctx0" brushRef="#br3" timeOffset="43037.42">15865 16220 0,'0'0'15,"0"0"-15,0 0 16,0 0-16,0 26 16,-8 34-16,-1 18 15,-9 18-15,1-36 16,8-25-1,1-18-15</inkml:trace>
  <inkml:trace contextRef="#ctx0" brushRef="#br3" timeOffset="43419.91">16004 15232 0,'0'0'0,"0"0"0,0 0 16,18 18-16,-1 8 15,18 26 1,17 43-16,-9 9 16,-8 0-16,0 34 15,-18 18-15,-26-17 16,-8 17-16,-9-9 16,0-34-1,-9-27-15,0-17 0,1-8 16,16-35-1,18-26-15,0 0 16</inkml:trace>
  <inkml:trace contextRef="#ctx0" brushRef="#br3" timeOffset="43980.71">16551 15319 0,'0'0'0,"9"0"16,-9 0-16,0 0 15,0 0-15,0 0 16,0 0-16,0 0 16,0 0-16,0 0 15,0 0-15,-9 9 16,1 25 0,-10 44-16,-8 35 15,0 43 1,-9 26-16,18 8 0,0 1 15,17-35-15,17-1 16,9-16-16,9-26 16,8-27-1,1-17-15,25-17 16,-8-34-16,-35-10 16</inkml:trace>
  <inkml:trace contextRef="#ctx0" brushRef="#br3" timeOffset="44331.07">17133 14973 0,'0'0'0,"0"0"0,0 0 15,-9 8-15,1 18 16,-1 18-16,0-1 15,1 0-15,8 0 16,0 9-16,-9-17 16,9-26-1</inkml:trace>
  <inkml:trace contextRef="#ctx0" brushRef="#br3" timeOffset="44564.67">16690 15596 0,'0'0'0,"0"0"0,0 0 15,18 0-15,8 0 16,17 9-16,35-18 16,18 0-16,8 1 31,0-10-31,-17 1 0,-26 0 15,8 0 1,-17-1-16,-43 18 0</inkml:trace>
  <inkml:trace contextRef="#ctx0" brushRef="#br3" timeOffset="44866.29">17090 15657 0,'0'0'0,"0"0"0,0 0 16,0 0-16,0 0 15,0 17-15,0 0 16,-9 18-16,0 0 16,1 17-16,-1-9 15,0 0 1,9 1-16,0-18 15,0 0-15,9-1 16,8-7-16,1-1 16,16-8-1,18-1-15,18-8 0,-18-8 16,-26 8 0</inkml:trace>
  <inkml:trace contextRef="#ctx0" brushRef="#br3" timeOffset="45080.77">17281 15821 0,'0'0'0,"0"0"0,0 0 0,0 0 16,-9 18-1,0 8-15,-8 26 16,-9 17-16,9 0 15,-1-8-15,18-9 16,9-18-16,8-8 16,-8-17-16,0 0 15</inkml:trace>
  <inkml:trace contextRef="#ctx0" brushRef="#br3" timeOffset="45831.16">17906 15432 0,'0'0'0,"0"0"16,0 8-16,-9 10 16,1 16-16,-1 27 15,-9 8-15,18-8 16,0-9-1,0-9-15,9 0 16,9-8-16,16-9 16,10-9-16,8-25 15,0-10-15,9-16 16,-1-10-16,-16-16 16,-18-18-16,-9 8 15,-8 10 1,-18 25-16,-17 1 15,-8 16-15,-10 1 16,-8 17-16,-9 17 16,35 1-16</inkml:trace>
  <inkml:trace contextRef="#ctx0" brushRef="#br3" timeOffset="46347.07">17003 16583 0,'0'0'0,"0"0"16,0 0 0,0 0-16,0 0 15,0 0-15,-9 0 16,0 18-16,1-1 15,-10 18-15,10 17 16,8 0-16,0-9 16,0-8-1,8-9 1,1-18-16,17 1 0,9-18 16,0-8-16,-9-9 15,0 0-15,-9-17 16,-8-1-16,-27 1 15,-8-9-15,-8 9 16,8 25-16,-1 10 16,10 8-16,17 8 15,0-8-15</inkml:trace>
  <inkml:trace contextRef="#ctx0" brushRef="#br3" timeOffset="46900.51">17889 16220 0,'0'0'0,"0"0"16,0-9-16,0 9 16,0 0-1,0 0-15,0 0 16,0 0-16,0 0 16,17 0-16,0 0 15,1 0-15,16 9 16,1-1-16,-9 1 15,-8 0-15,-10-9 16,-8 0 0,-8 8-16,-10 10 15,-8-1-15,-9 9 16,1 0-16,16 0 16,1-17-16,8 8 15,9-8-15,0 8 16,0 0-16,18 1 15,-1-1-15,0 0 16,1 0 0,-10 1-16,1-1 15,0 0-15,-18 1 16,0 8-16,1 0 16,-18 0-1,8-18-15,1 1 16,8-9-16,9 0 15</inkml:trace>
  <inkml:trace contextRef="#ctx0" brushRef="#br3" timeOffset="47151.34">17567 16999 0,'0'0'0,"0"0"0,0 0 16,18 0-16,25 0 16,18 0-16,8 0 15,18-9-15,9 1 16,-10-1 0,-7 1-16,-19-10 0,-16 1 15,-9 0 1,-27 8-16</inkml:trace>
  <inkml:trace contextRef="#ctx0" brushRef="#br3" timeOffset="47449.35">18071 17025 0,'0'0'0,"0"0"0,0 0 16,0 0-16,0 0 15,0 0-15,-9 9 16,1-1-16,-1 10 16,0-1-16,0 0 15,1 1-15,-1-1 16,0 0-16,9 9 16,0 9-1,18-9-15,8 0 16,9 0-16,8-17 15,18-18-15,0-8 16,25-9-16,10-9 16,-61 26-16</inkml:trace>
  <inkml:trace contextRef="#ctx0" brushRef="#br3" timeOffset="47666.24">18305 16982 0,'0'0'0,"0"0"16,0 0-16,0 17 15,-8 18-15,-1 25 16,0 18 0,1 18-1,-10-1-15,1-17 0,17-18 16,0-25-16,9-18 15,-9-17 1</inkml:trace>
  <inkml:trace contextRef="#ctx0" brushRef="#br3" timeOffset="48281.04">18731 15726 0,'0'0'0,"0"0"0,0 0 15,0 17 1,9 9-16,8 26 15,0 35-15,9 0 16,-8 25-16,-10 18 16,1 9-16,-18-18 15,1 9-15,-18 8 16,-9-16-16,0-27 16,0-26-16,18-26 15,8-25 1,9-10-16</inkml:trace>
  <inkml:trace contextRef="#ctx0" brushRef="#br3" timeOffset="48630.3">18887 15215 0,'0'0'0,"0"0"0,0 0 15,0 0-15,9 0 16,8 17 0,9 9-16,18 18 15,8 25-15,0 44 16,0 25-16,-9 18 15,1 9-15,-18 25 16,-17 1-16,-18-1 16,-17 9-16,-18-17 15,-8-17-15,-8-18 16,-10-34 0,9-44-16,35-43 15</inkml:trace>
  <inkml:trace contextRef="#ctx0" brushRef="#br3" timeOffset="49088.31">19443 16220 0,'0'0'0,"0"0"0,0 0 15,0 0-15,0 0 16,0 0-16,17 0 16,9 0-16,18 8 15,17 1-15,8 0 16,9-9-1,0 0-15,0 0 16,-8 0-16,-27 8 16,-34-8-1,0 0-15</inkml:trace>
  <inkml:trace contextRef="#ctx0" brushRef="#br3" timeOffset="49282.43">19591 16549 0,'0'0'0,"0"0"16,0 0-16,0 0 15,0 0-15,0 0 16,17 0-16,9 8 16,26 1-16,18-18 15,16 1 1,1 8-16,-43 8 15</inkml:trace>
  <inkml:trace contextRef="#ctx0" brushRef="#br3" timeOffset="49664.98">20320 16176 0,'0'0'0,"0"0"0,0 0 16,17 0-16,9 9 15,35 0-15,9-1 16,25-8-16,9-8 16,-8-1-1,-9 0-15,0-8 16,8 8-16,-17 1 15,-52 8-15</inkml:trace>
  <inkml:trace contextRef="#ctx0" brushRef="#br3" timeOffset="49965.33">20919 15891 0,'0'0'0,"0"0"0,0 0 16,0 0-16,-9 26 16,-8 8-16,-9 27 15,-9 17 1,-8 26 0,-9 8-16,8 1 0,10-18 15,-1 0 1,18-8-16,-1-9 0,18-17 15,0-18-15,9-17 16,8 0-16,35-9 16,18-25-1,-9-27-15,-35 9 16</inkml:trace>
  <inkml:trace contextRef="#ctx0" brushRef="#br3" timeOffset="50315.44">21110 16367 0,'0'0'0,"0"0"0,0 0 0,18 17 16,-1 9-16,9 9 16,0 0-16,0 16 15,0 1-15,-8 0 16,-10 0-1,1 0-15,-18-8 0,-8-1 16,-9-17 0,0 0-16,0-17 15,0-1-15,8-16 16,1-1-16,0 0 16,-1-17-16,18 0 15,0-8-15,26-18 16,35-35-16,26-8 15,-9 8 1,-43 53-16</inkml:trace>
  <inkml:trace contextRef="#ctx0" brushRef="#br3" timeOffset="51135.19">21961 15561 0,'0'0'0,"0"0"0,0 0 15,0 0-15,0 0 16,0 0-16,0 0 16,0 0-16,0 9 15,-8 8 1,-10 18-16,-8 17 16,-17 26-16,-9 26 15,0 17 1,-1 18-16,1 25 0,9 1 15,8-1-15,18 10 16,17-27-16,8 0 16,10-8-1,17-27-15,17-16 16,0-19-16,0-25 16,0-17-16,26-35 15,-26 0 1</inkml:trace>
  <inkml:trace contextRef="#ctx0" brushRef="#br3" timeOffset="52796.81">22474 15561 0,'0'0'0,"0"0"15,0 0-15,0 18 16,0 8-16,0 17 16,-9 9-16,0 17 15,9 1 1,-8-10-16,-10 1 15,18-35-15</inkml:trace>
  <inkml:trace contextRef="#ctx0" brushRef="#br3" timeOffset="52999.57">22196 16116 0,'0'0'0,"0"0"15,0 0-15,17 0 16,0 0-16,18 0 16,26 0-16,26-9 15,8 0 1,-8 1-16,-9-1 0,-26 0 16,-26 18-16</inkml:trace>
  <inkml:trace contextRef="#ctx0" brushRef="#br3" timeOffset="61665.79">22387 16228 0,'0'0'0,"0"0"15,0 0-15,0 0 16,0 0 0,0 0-16,0 0 15,0 0-15,0 0 16,-9 0-16,0 0 16,1 18-16,-10-1 15,-8 18-15,9-1 16,0 10-16,-1-10 15,1-8 1,-1 0-16,18-8 16,0-1-16,0 0 15,18 0-15,-1-8 16,18 0-16,0-1 16,17 1-16,0-9 15,9-9-15,-1 9 16,-16-8-1,-18 8-15</inkml:trace>
  <inkml:trace contextRef="#ctx0" brushRef="#br3" timeOffset="61932.85">22578 16367 0,'0'0'0,"0"0"16,0 0-16,0 0 16,0 0-16,0 0 15,0 0-15,-9 9 16,-8 17-16,-9 8 16,0 18-16,0 9 15,8-1 1,1-8-16,-1-8 15,18-10-15,9-16 16,-9-18-16</inkml:trace>
  <inkml:trace contextRef="#ctx0" brushRef="#br3" timeOffset="62912.42">23299 16116 0,'0'0'0,"0"-9"0,0 9 15,0 0-15,0 0 16,0 0-16,0 0 15,0 0-15,0 0 16,0 0 0,0 0-16,-9 17 15,0 9-15,9 9 16,0 8-16,0 1 16,9-10-16,8-8 15,1 0-15,8-8 16,0-10-1,8-8-15,1-8 16,0-1-16,0-17 16,-9-17-16,0-1 15,-18 1-15,1 0 16,-9 8-16,-9 9 16,1 9-16,-1-1 15,0 1-15,9 17 16,0 9-1,9-1-15</inkml:trace>
  <inkml:trace contextRef="#ctx0" brushRef="#br3" timeOffset="64229">22204 17259 0,'0'0'0,"0"0"0,0 0 16,0 0-16,-8 0 15,-1 17-15,-8 1 16,-1-1-1,1 18-15,8-1 16,9 18-16,0-9 16,18 1-16,-1-10 15,18-8-15,-1-17 16,19-9-16,7-17 16,1-9-1,0-18-15,-18-16 0,-25-1 16,-10 9-1,-16 0-15,-10 18 16,-8-1-16,-17 18 16,-1 17-16,1 8 15,17 10-15,26-10 16</inkml:trace>
  <inkml:trace contextRef="#ctx0" brushRef="#br3" timeOffset="64672.35">23081 17380 0,'0'0'0,"0"0"16,0 0-1,0 0-15,0 0 16,0 0-16,9 0 16,8 0-16,18 0 15,9 0-15,16 0 16,19-8-16,-1 8 31,-35 0-31</inkml:trace>
  <inkml:trace contextRef="#ctx0" brushRef="#br3" timeOffset="65263.41">23698 16765 0,'0'0'0,"0"0"0,0 0 0,0 0 15,0 0-15,0 0 16,0 0 0,0 0-16,0 0 15,0 0-15,0 0 16,9 0-16,8 0 16,0 0-16,1 9 15,-1 0-15,-8-1 16,0 10-1,-9-1-15,-9 0 16,0 1-16,0 8 16,-8 0-16,8-9 15,1 0-15,8 1 16,0-1-16,0 0 16,17 0-16,0 1 15,1-1-15,-1 0 16,-8-8-1,0 0-15,-1 8 16,-16-8-16,-1-1 16,0 10-16,-8-10 15,-1 1-15,1 0 16,17-1-16,0 1 16,0-9-16</inkml:trace>
  <inkml:trace contextRef="#ctx0" brushRef="#br3" timeOffset="65516.39">23437 17588 0,'0'0'0,"0"0"0,0 0 15,0 0-15,18 0 16,17-9-16,25 1 16,10-1-16,-1-8 15,18-1 1,9 1 0,-10 0-16,-16 8 15,-18 9-15,-26 9 16,-17-9-16</inkml:trace>
  <inkml:trace contextRef="#ctx0" brushRef="#br3" timeOffset="65848.45">23976 17562 0,'0'0'0,"0"0"0,0 0 16,0 0-16,-9 0 15,9 0-15,-9 0 16,1 9-16,-1 8 16,-8 0-16,-1 1 15,1-1 1,0 9-16,-1 0 16,10 0-16,8 0 15,0-9-15,17 1 16,9-1-16,9 0 15,17-8 1,9 0-16,-1-1 0,36-8 16,-18-17-1,-26-18-15,-34 18 16</inkml:trace>
  <inkml:trace contextRef="#ctx0" brushRef="#br3" timeOffset="66043.46">24158 17562 0,'0'0'0,"-8"0"0,-1 0 16,0 17-1,0 9-15,-8 35 16,0 8-16,-1 18 31,10 0-31,8-18 0,17-9 0,-8-16 16,-1-27-1,-8-17-15</inkml:trace>
  <inkml:trace contextRef="#ctx0" brushRef="#br3" timeOffset="66583.25">24488 16228 0,'0'0'0,"-8"-8"15,-1-1-15,9 9 16,0 0-16,0 0 16,0-9-16,0 9 15,0 0 1,0-8-16,0 8 15,0 0-15,0 0 16,0 0-16,0 0 16,0 0-16,0 0 15,17 17-15,18 26 16,8 44-16,27 26 16,-1 34-1,-8 26-15,-17 0 16,-18 18-16,-18-1 15,-16 1-15,-18-18 16,-18-17-16,-17-26 16,18-18-16,26-68 15</inkml:trace>
  <inkml:trace contextRef="#ctx0" brushRef="#br3" timeOffset="68119.71">25244 16531 0,'0'0'0,"0"0"0,0 0 0,0 0 15,0 0-15,0 0 16,17 0-16,9 0 15,18 0-15,8 0 16,17 0-16,-8 0 16,17 18-1,-8-1-15,-18-8 16,-35-1-16</inkml:trace>
  <inkml:trace contextRef="#ctx0" brushRef="#br3" timeOffset="68285.26">25252 16809 0,'0'0'0,"0"0"16,0 0-16,18 8 16,25 1-16,35-9 15,53-17-15,-10-18 16,-77 26-16</inkml:trace>
  <inkml:trace contextRef="#ctx0" brushRef="#br3" timeOffset="68747.82">26364 15899 0,'0'0'15,"0"0"-15,0 0 0,0 0 16,0 9-1,-9 17-15,1 17 16,-1 18-16,0 8 16,0-8-16,9-9 31,0 0-31,9-18 16,-9-25-16</inkml:trace>
  <inkml:trace contextRef="#ctx0" brushRef="#br3" timeOffset="68993.97">26103 16713 0,'0'0'0,"0"0"0,0 0 16,0 0-1,0 0-15,0 0 16,18-8-16,8-1 15,35-17-15,8 9 16,9-1-16,9 1 47,9 0-47,-10-1 0,-25 18 0,-35 9 0,-8-9 16</inkml:trace>
  <inkml:trace contextRef="#ctx0" brushRef="#br3" timeOffset="69327.99">26433 16791 0,'0'0'0,"0"0"0,0 0 0,0 0 0,0 9 15,0 0 1,-8 8-16,-1 9 16,0 9-16,1-1 15,-1 1-15,0-1 16,1-8-16,8 0 16,0-8-1,0-1-15,17 0 16,0 1-16,18-10 0,8 1 15,27-9-15,17-9 16,-18 9-16,9-8 16,-25 8-1</inkml:trace>
  <inkml:trace contextRef="#ctx0" brushRef="#br3" timeOffset="69561.22">26720 16800 0,'0'0'0,"0"0"0,0 0 15,-9 9-15,1 25 16,-18 18-16,-1 26 16,1 9-16,0 8 15,9 0-15,0-17 16,17-17-16,-9-26 15,9-9-15,0-18 16</inkml:trace>
  <inkml:trace contextRef="#ctx0" brushRef="#br3" timeOffset="70009.49">27224 16722 0,'-9'0'0,"0"0"0,9 0 15,0 0-15,0 0 16,0 0-16,0 0 16,9 0-16,17 0 15,9 0-15,25 0 16,27-9 0,0 1-1,-52 8-15</inkml:trace>
  <inkml:trace contextRef="#ctx0" brushRef="#br3" timeOffset="70578.34">27831 15873 0,'0'0'0,"0"0"16,0 0-16,0 0 15,0 0-15,9 0 16,9 0-16,-1 0 15,18 9-15,-1 0 16,1-1-16,-9 10 16,0-1-16,-8-8 15,-10 8 1,1 0-16,-18 1 16,1-1-16,-10 9 15,1-9-15,-1 9 16,1-9-16,8 1 15,1-1-15,8 0 16,0 1 0,17 8-16,0 0 15,1 0-15,-10 0 16,1-9-16,0 0 16,-9 1-16,-9 8 15,0 0-15,-8 0 16,0 0-16,-1-18 15,1 1-15,0 0 16,-1-1 0,10 1-16,-1 0 15</inkml:trace>
  <inkml:trace contextRef="#ctx0" brushRef="#br3" timeOffset="70880.87">27727 16783 0,'0'0'0,"0"0"0,0 0 15,0 0-15,0 0 16,0 0-16,0 0 15,0 0 1,18 0-16,16 0 16,18 0-16,18 0 15,17-9-15,0 9 16,-9 0 0,-9-9-16,-25 1 0</inkml:trace>
  <inkml:trace contextRef="#ctx0" brushRef="#br3" timeOffset="71215.64">27962 16895 0,'0'0'0,"0"0"0,0 0 0,0 0 15,0 9-15,0 8 16,-9 1-16,0-1 16,1 17-16,-1 1 15,0 0-15,1-9 16,-1 0 0,9 0-16,0 8 15,9 1-15,8-9 16,0 0-16,18-9 15,17-8-15,0-9 16,9-9-16,9-8 16,-1 0-16,0-9 15,-42 17-15</inkml:trace>
  <inkml:trace contextRef="#ctx0" brushRef="#br3" timeOffset="71478.16">28109 16990 0,'0'0'0,"0"0"0,0 0 0,0 18 16,-8 16-16,-1 36 15,-17 16-15,0 10 16,8-10-16,10-16 15,-1-10-15,9-8 16,0-17 0,0-27-16,9 1 0,-1-18 15,1 9 1</inkml:trace>
  <inkml:trace contextRef="#ctx0" brushRef="#br3" timeOffset="72144.11">28839 16653 0,'0'0'0,"0"0"0,0 0 0,0 0 15,0 0 1,0 0-16,17 0 16,9 0-16,18 0 15,8 0-15,8 0 16,10 0-16,17 8 16,0-8-1,-35 0-15,-18 9 16,-16-9-16</inkml:trace>
  <inkml:trace contextRef="#ctx0" brushRef="#br3" timeOffset="72319.5">28900 16913 0,'0'0'0,"0"0"16,0 0-16,26 0 15,26 8-15,52-8 16,17-17-16,-60 8 16</inkml:trace>
  <inkml:trace contextRef="#ctx0" brushRef="#br3" timeOffset="72957.75">29785 16774 0,'0'0'0,"0"0"0,0 0 15,0 0-15,0 0 16,18 0-16,8 0 15,26 0 1,26 0-16,17 0 16,1-9-16,-53 9 15</inkml:trace>
  <inkml:trace contextRef="#ctx0" brushRef="#br3" timeOffset="73899.01">30706 16583 0,'0'0'0,"0"0"15,-9 0 1,0 0-16,-17 18 0,0 16 16,0 1-1,9 17-15,0-9 16,17 1-16,17-18 16,0 0-16,9-9 15,9-8-15,17-9 16,0-18-16,9-8 15,0-17-15,-26-9 16,-9 17-16,-18 1 16,-16-1-1,-1 0-15,0 18 16,-8 0-16,0 17 16,-1 0-16,1 0 15,17 8-15,0 1 16,0 0-16</inkml:trace>
  <inkml:trace contextRef="#ctx0" brushRef="#br3" timeOffset="74060.64">31018 16878 0,'0'0'0,"0"0"0,0 0 16,0 0-16,0 0 15,26-17-15,9-9 16,-17 17-16</inkml:trace>
  <inkml:trace contextRef="#ctx0" brushRef="#br3" timeOffset="74377.96">31539 16228 0,'0'0'0,"0"0"0,0 0 0,0 0 15,0 0-15,0 18 16,9 8-16,0 34 16,8 10-16,1 16 15,-1-8 1,9 9-16,0-9 15,0-18-15,0-16 16,-17-10-16,-1-8 16,1-17-16,-18 0 15,1-1-15,-27-16 16,-26-10-16,-8-16 16,17-1-16,34 18 15</inkml:trace>
  <inkml:trace contextRef="#ctx0" brushRef="#br3" timeOffset="74514.66">31678 16462 0,'0'0'0,"0"0"15,18 0-15,8 0 16,35 9-16,17 0 16,9-1-1,-9 1-15,-52-1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22:00.69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21345 3030 0,'0'0'0,"0"0"0,0 0 0,0 0 0,0 0 15,0 0 1,0 8-16,8 18 15,1-9-15</inkml:trace>
  <inkml:trace contextRef="#ctx0" brushRef="#br1" timeOffset="9208.77">17897 4900 0,'0'0'0,"0"0"0,0 0 0,0 0 16,0 0-1,0 0-15,0 9 0,0 17 16,-8 43 0,-1 35-16,0 9 15,0-9-15,1-9 16,8-26-16,0-8 16,8-9-16,-8-9 15,9-26-15</inkml:trace>
  <inkml:trace contextRef="#ctx0" brushRef="#br1" timeOffset="9905.52">18114 5091 0,'0'0'0,"0"0"0,0 0 15,0 0-15,0-9 16,0 0-16,0 1 16,0-1-16,0 0 15,18 1-15,-1-1 16,0 0-16,1 9 16,-1 0-1,1 0-15,-1 0 16,-8 9-16,-1 0 15,1 8-15,-9 0 16,0 18 0,0 0-16,0 8 0,0 0 15,0-8-15,0-9 16,0 0 0,9 0-16,8-9 15,0 1-15,1-1 16,8-8-16,-9-1 15,18 1-15,0-9 16,8 0-16,0 0 16,1-9-16,-27 1 15</inkml:trace>
  <inkml:trace contextRef="#ctx0" brushRef="#br1" timeOffset="10124.26">18514 5099 0,'0'0'0,"0"0"0,-9 0 16,0 0-16,1 9 15,-1 8 1,0 18-16,1 26 16,-1 8-16,0 0 15,-8-8-15,8-9 16,9 0-16,0-18 15,9 1 1,0-18-16</inkml:trace>
  <inkml:trace contextRef="#ctx0" brushRef="#br1" timeOffset="10478.68">18670 5065 0,'0'0'0,"-9"0"0,1 0 15,8 0-15,0 0 16,0 0-16,0 0 16,8 0-16,18 8 15,9 10-15,17-1 16,9 9-16,0 0 15,-9-9 1,-9 1-16,-17-10 16,-8 10-16,-10-1 15,-16 0-15,-1 18 16,-26 8-16,-8 9 16,-18 0-16,9-9 15,0 1-15,17-18 16,27-18-16,8-8 15</inkml:trace>
  <inkml:trace contextRef="#ctx0" brushRef="#br1" timeOffset="10825.6">19295 5255 0,'0'0'0,"0"0"0,0 0 15,0 0-15,18 0 16,-1 0-16,0 0 16,18 0-16,17 0 15,-8 0-15,-1 0 16,1 0-16,-10 9 16,-8 8-16,-17-8 15</inkml:trace>
  <inkml:trace contextRef="#ctx0" brushRef="#br1" timeOffset="11024.44">19313 5489 0,'0'0'0,"0"0"16,0 0-16,0 0 15,0 0-15,0 0 16,17 0-16,9-9 15,18 1-15,8 8 16,0 0-16,-18 8 16</inkml:trace>
  <inkml:trace contextRef="#ctx0" brushRef="#br1" timeOffset="11645.18">20216 5091 0,'0'0'0,"0"0"0,0 0 16,0 0-16,8 0 15,1 0-15,0 0 16,8 8-1,1 10-15,-1 16 16,-8 10-16,-1-10 16,-16 10-16,-1-1 15,-17 0-15,0-8 16,0-9-16,-9 0 16,0-9-16,1-8 15,8-18-15,8 0 16,1-8-1,17-9-15,0-8 16,8-1-16,10 0 16,-1 18-16,-8 0 15,0 8-15,8 9 16,0 9-16,9 8 16,0 9-1,-8 9-15,8 8 16,0 0-16,0-8 15,0-1-15,-9-8 16,1 0-16,8-17 16,-9 0-16</inkml:trace>
  <inkml:trace contextRef="#ctx0" brushRef="#br1" timeOffset="11904.7">20667 4909 0,'0'0'0,"0"0"0,0 0 16,0 0-16,0 0 16,0 17-16,0 9 15,-8 43 1,-1 44-16,-8 0 15,-1-9-15,1-9 16,8-17-16,9-18 16,0-8-16,0-17 15</inkml:trace>
  <inkml:trace contextRef="#ctx0" brushRef="#br1" timeOffset="12389.08">21023 5203 0,'0'0'0,"0"0"0,0 0 0,0 0 16,0 0-16,0 0 15,-8 0-15,-1 0 16,0 18-16,1-1 16,-10 18-16,1 8 15,8 0 1,9 1-16,0-18 16,0-1-16,9 1 15,8-8-15,1-1 16,-1-8-16,9-1 15,0 1-15,0-18 16,0-17 0,0 0-16,0-17 15,-8-9-15,-18 0 16,-9 18-16,0-1 16,-17 18-16,9-1 15,0 10-15,-1-1 16,1 9-1,17 0-15,0-9 16,0 1-16,0-1 0,0 9 16</inkml:trace>
  <inkml:trace contextRef="#ctx0" brushRef="#br1" timeOffset="12640.31">21275 5065 0,'0'0'15,"0"0"-15,0 0 0,0 0 16,0 0-16,0 0 15,18 0-15,8 8 16,8 10 0,18-1-16,9 9 15,-9 0-15,-8-9 16,-18-8-16,0 0 16,-17 8-1,-1 0-15,-16 9 0,-18 9 16,-18 17-16,-17 0 15,9-9 1,0-8-16,26-18 16,26-8-16</inkml:trace>
  <inkml:trace contextRef="#ctx0" brushRef="#br1" timeOffset="13046.47">21944 5437 0,'0'0'0,"0"0"0,0 0 0,0 0 16,0 0-16,0 0 16,0 0-16,9-8 15,17-1 1,8 0-16,27 1 15,9-10-15,-10 10 16,-8-1-16,1 0 16,7 9-1,10 9-15,-44 0 0</inkml:trace>
  <inkml:trace contextRef="#ctx0" brushRef="#br1" timeOffset="13268.81">22335 5073 0,'0'0'0,"0"0"0,0 0 0,0 0 0,0 0 0,-9 0 16,0 18-1,1 16-15,-18 27 16,-1 8-1,1 9-15,9-8 0,8-1 16,18 17 0,8-25-16</inkml:trace>
  <inkml:trace contextRef="#ctx0" brushRef="#br1" timeOffset="13995.44">22778 5974 0,'0'0'0,"0"0"16,0 0-16,-9 0 16,-9 9-16,1-1 15,0-8-15,8 0 16,0-8-16,1-1 15,8-17 1,0-26-16,0-34 16,17-18-16,0-9 15,18-8-15,0 8 16,0 35-16,8 9 16,-8 17-16,-1 17 15,10 9-15,-9 9 16,-1 17-16,-8 0 15,-8 0-15,-10 0 16,1 9 0,0-1-16,-18 10 15,0-1-15,-8 18 16,-9-1-16,-9-8 16,18 0-16,0-8 15,-1-1-15,10 0 16,8 1-16,0-1 15,0 0 1,8 1-16,1-1 16,0 0-16,-1 1 15,-8-1-15,-8 0 16,-1 0-16,-17 1 16,-9 8-16,-8 0 15,-9 0-15,8-18 16,9 1-1,27-9-15,8-9 16,0 9-16</inkml:trace>
  <inkml:trace contextRef="#ctx0" brushRef="#br1" timeOffset="14257.82">23264 5013 0,'0'0'0,"0"0"0,0 0 0,0 0 16,0 0-16,-9 0 15,0 17 1,1 26-16,-10 27 0,1 16 16,0-8-1,-1-17-15,1-9 16,8-9-16,9-8 15,0-18-15,9-8 16,0-1-16,-9-8 16</inkml:trace>
  <inkml:trace contextRef="#ctx0" brushRef="#br1" timeOffset="14496.83">23594 5134 0,'-9'0'0,"0"0"0,1 0 0,-1 17 16,0 1-1,1 16-15,-10 1 16,1 0-16,0 17 16,-1-9-16,10 0 15,-1-17 1,9-17-16,0-1 0,0 1 15</inkml:trace>
  <inkml:trace contextRef="#ctx0" brushRef="#br1" timeOffset="14753.64">23655 5056 0,'0'0'0,"0"0"16,0 0-1,0 0-15,0 0 0,0 9 16,17 8 0,9 0-16,17 9 15,10 0-15,7 0 16,-8-8 15,-8 8-31,-18-9 0,0 0 0,-17 1 0,-9 8 16,-26 26-1,-18 8-15,-25 27 0,34-35 16</inkml:trace>
  <inkml:trace contextRef="#ctx0" brushRef="#br1" timeOffset="99852.43">18670 6424 0,'0'0'0,"-9"0"16,9 0-16,0 0 15,0 0-15,0 0 16,0 18-16,0-1 16,-8 18-16,-1 8 15,0 9 1,-8 0-16,0 9 16,-9-18-16,0 9 15,-18 0-15,9-9 16,1-8-16,-1-9 15,0-9-15,0-8 16,9-18-16,-8 0 16,-1-8-16,9-9 15,8-9 1,10-8-16,8 0 16,8 0-16,10 8 15,-1 0-15,1 9 16,-1 9-16,-8 8 15,8 9-15,0 0 16,1 26-16,8 18 16,0 8-1,9 26-15,-1-1 16,-8-7-16,-8-18 16,-1-9-16,0 0 15,1-17-15,8 0 16,0-8-16,-9-10 15</inkml:trace>
  <inkml:trace contextRef="#ctx0" brushRef="#br1" timeOffset="100321.56">18870 6823 0,'0'-9'0,"0"9"0,0 0 16,0 0-16,0 0 15,0 0 1,8 0-16,1-8 15,9-1-15,16 0 16,18 1-16,0 8 16,9 0-16,-17 0 15,-1 0 1,-17 0-16,9 0 0,0 8 16,-9 1-1,-18 0-15</inkml:trace>
  <inkml:trace contextRef="#ctx0" brushRef="#br1" timeOffset="100519.54">18922 6970 0,'0'0'0,"0"0"0,0 0 16,0 0-1,0 0-15,0 0 16,17 0-16,9 0 15,18 0-15,8 0 16,0 0-16,43 0 16,10 17-1,-62-8-15</inkml:trace>
  <inkml:trace contextRef="#ctx0" brushRef="#br1" timeOffset="100918.06">19686 6450 0,'0'0'0,"0"0"0,0 0 15,0 0 1,0 0-16,0 0 16,0 26-16,0 18 15,-9 34-15,1 26 16,-1 8-16,0 1 15,1-18 1,8-8-16,0-35 0,0-9 16,0-17-1,8-17-15,-8-1 16,9 1-16</inkml:trace>
  <inkml:trace contextRef="#ctx0" brushRef="#br1" timeOffset="101438.34">20112 6702 0,'0'-9'0,"0"9"0,0 0 0,0 0 15,0 0 1,0 0-16,0 0 16,8 9-16,1 8 15,0 9-15,-9 9 16,-9 17 0,-8 8-16,-9-8 15,-9 0-15,0-9 0,0-8 16,9-9-1,-8-17-15,7-1 16,10-16-16,0-1 16,-1-8-16,18-9 15,0 0 1,0 8-16,18-8 16,-1 9-16,9 0 15,0-1-15,0 18 16,0 0-16,0 18 15,0 8-15,0 8 16,1 1-16,-1 8 16,0-17-16,-9 0 15,0 0-15,-8-17 16,17 8-16,26-8 16,-26 0-16</inkml:trace>
  <inkml:trace contextRef="#ctx0" brushRef="#br1" timeOffset="101668.55">20520 6554 0,'0'0'0,"0"0"0,0 0 0,0 0 15,-9 0 1,0 18-16,1 25 15,-1 18-15,0 25 16,-8 35-16,0 1 16,8-18-16,9 0 15,9 0 1,8-53-16</inkml:trace>
  <inkml:trace contextRef="#ctx0" brushRef="#br1" timeOffset="102521.51">20954 6935 0,'0'0'0,"0"0"0,-9 0 16,1 9-16,-1-9 15,0 0-15,9 0 16,0 0-1,0 9-15,0 8 0,9-8 16,8 8 0,18-8-16,8-1 15,9-16-15,1-1 16,-1 0-16,-9-8 16,1-9-16,-10 0 15,-8 0 1,-8 0-16,-10 0 15,1 9-15,-18 0 16,1-1-16,-1 10 16,-17-1-16,0 9 15,-9 0-15,0 17 16,1 1-16,-1 16 16,0 9-16,18 27 15,8-1 1,9 0-16,18-8 15,16-9-15,10-9 16,16 1-16,10-18 16,17-9-16,43-8 15,-60-9 1</inkml:trace>
  <inkml:trace contextRef="#ctx0" brushRef="#br1" timeOffset="104217.7">21562 6762 0,'0'0'0,"0"0"0,0 0 0,0 0 16,0 0-1,0 0-15,0 0 16,0 0-16,0 0 15,0 0-15,0 0 16,8-8 0,10-1-16,-1-8 15,9-9-15,0-18 0,0 1 16,0 8 0,-8 1-16,-10-1 15,1 18-15,0-1 16,-9 10-16,0 8 15,0 0-15,0 0 16,0 8-16,0 27 16,0 17-16,0 9 15,9-9 1,8-9-16,0-8 16,1-9-16,-1-18 15,-8 1-15,-1 0 16,1-9-16</inkml:trace>
  <inkml:trace contextRef="#ctx0" brushRef="#br1" timeOffset="104358.97">21883 6095 0,'-9'0'0,"1"0"0,8 0 16,0 0-16,0 0 15,0 9-15,0 0 16,8-1-16,1 1 15</inkml:trace>
  <inkml:trace contextRef="#ctx0" brushRef="#br1" timeOffset="105238.56">22395 6243 0,'0'-9'0,"0"0"16,0 1-16,0-1 15,0 0-15,0 1 16,0-1-16,-8 0 16,-1 1-16,0-1 15,1 0-15,-1 9 16,0 0-16,1 0 16,-10 9-1,10 8-15,-1 1 16,0-1-16,9 18 15,0-1-15,18 10 16,-1-1-16,0 0 16,1 0-16,16 1 15,1-1 1,-9-8-16,0-9 16,-17 0-16,0-9 15,-1 0-15,1 1 16,-18-1-16,1 0 15,-1 1-15,-17-1 16,0-8-16,0-1 16,0 1-16,8-9 15,1 0-15,8-9 16,1 1 0,8-1-16,0-17 15,8 0-15,10-9 16,-1 1-16,0 8 15,18 0-15,-9 8 16</inkml:trace>
  <inkml:trace contextRef="#ctx0" brushRef="#br1" timeOffset="106037.12">22830 6546 0,'0'0'0,"0"0"0,0 0 16,0 0-16,0 0 16,0 17-16,0 0 15,0 1-15,0 8 16,-9 0-16,0 8 16,1 1-1,-10-9-15,-8 0 0,0 0 16,9-17-1,-1-1-15,1 1 16,0-9-16,8-9 16,0 1-16,1-1 15,8-17-15,0 0 16,0 0-16,8 9 16,1-1-16,0 1 15,-1 17-15,1 0 16,0 0-1,8 17-15,0 18 16,1 0-16,8-1 16,-9-8-16,1 0 15,8 0 1,0-9-16</inkml:trace>
  <inkml:trace contextRef="#ctx0" brushRef="#br1" timeOffset="107140.03">23464 7126 0,'0'0'0,"0"0"0,0 0 0,0 0 16,0 17-1,-9 1-15,0 16 16,-17 18-16,0 26 16,9-35-16</inkml:trace>
  <inkml:trace contextRef="#ctx0" brushRef="#br1" timeOffset="108267.38">24523 7368 0,'0'0'0,"-9"0"15,-8 9-15,8 8 16,-8 1-16,-1-1 16,1-8-16,8-1 15,1 1-15,-1 0 16,0-9-16,1-9 15,-1-8-15,-8-9 16,-9-26 0,8-52-16,10-17 15,25-1-15,0 18 16,9 9-16,9 17 16,0 18-16,0 8 15,-9 17-15,8 18 16,-8-1-1,0 10-15,-8-1 16,-1 9-16,-8 0 16,0 0-16,-1 17 15,-8 1-15,-8-1 16,-1 18 0,0-9-16,0 0 15,1 0-15,-1 0 16,9-9-16,0 0 15,0-8-15,0 8 16,0 1-16,9-1 16,-1 0-16,1 1 15,0-1-15,-9 0 16,0 9-16,0 0 16,-9-9-16,-8 9 15,-9 0 1,-18 0-16,1-8 15,-9-10-15,17 1 16,9-18-16,17-8 16,18 8-1</inkml:trace>
  <inkml:trace contextRef="#ctx0" brushRef="#br1" timeOffset="108717.97">25157 6754 0,'0'0'0,"0"0"16,0 0-16,0 0 0,0 0 15,17 0 1,1 0-16,16 0 16,18 0-16,1 0 15,-1-9-15,-18 9 16,-8 9-1,-17-1-15</inkml:trace>
  <inkml:trace contextRef="#ctx0" brushRef="#br1" timeOffset="108887.18">25218 6970 0,'0'0'0,"0"0"15,0 0-15,0 0 16,0 0-1,8 0-15,18 0 0,18-9 16,25 1 0,-34-1-16</inkml:trace>
  <inkml:trace contextRef="#ctx0" brushRef="#br1" timeOffset="109217.27">26051 6407 0,'0'0'0,"0"0"15,0 0-15,0 0 16,0 0-16,0 26 16,0 26-16,0 35 15,-8 25 1,-1 27 0,0-1-16,1-34 0,8-17 0,0-9 15,0-9 1,0-8-16,0-35 15</inkml:trace>
  <inkml:trace contextRef="#ctx0" brushRef="#br1" timeOffset="110068.18">26407 7672 0,'0'0'0,"0"0"16,-8 0-16,-1-9 15,-8 0-15,-1 1 16,10-1 0,-1-8-16,-9-27 15,1-16-15,0-27 16,17-34-1,17-18-15,9 9 0,0 9 16,9 17-16,-9 18 16,9 16-16,-9 18 15,0 18 1,-9 16-16,-8 1 16,0 17-16,-1 0 15,1 0-15,0 9 16,-9 8-16,-9 0 15,0 18-15,-8 0 16,0-1-16,-1-8 16,1 0-16,8-8 15,9-1 1,0 0-16,0 1 16,17-1-16,1 9 15,-1 0-15,1 0 16,-10-9-16,1 0 15,-18 1-15,-8 16 16,-9 1-16,-18 0 16,-16-1-1,8-8-15,-1-8 16,10-10-16,17 1 16,0-9-16,17 9 15</inkml:trace>
  <inkml:trace contextRef="#ctx0" brushRef="#br1" timeOffset="110417.95">26789 6459 0,'0'0'0,"-8"0"16,8 0-16,0 0 15,0 0-15,0 0 16,0 0-16,-9 9 16,0 25-16,1 27 15,-1 8-15,0 18 16,1 8-1,-1 0-15,0-8 16,1-9-16,8-17 16,8-9-16,10-35 15</inkml:trace>
  <inkml:trace contextRef="#ctx0" brushRef="#br1" timeOffset="111269.95">27614 6780 0,'-8'-9'0,"-1"0"16,0 9-16,9 0 15,0 0-15,0 0 16,0 0-16,18 9 15,8 0-15,8-1 16,10 1-16,8-9 16,0-9-1,0 1-15,-8-18 16,-1 0-16,-17 0 16,0-9-16,-17 0 15,-1 1-15,-16-1 16,-1 9-16,-8 9 15,-9-1-15,-9 1 16,-8 17-16,-1 9 16,-8 17-1,0 17-15,9 26 16,16 1-16,10 25 16,17 0-16,9 0 15,8-17-15,18-8 16,17-10-16,0-16 15,0-10-15,18-8 16,8-17 0,0-18-16,-52 9 15</inkml:trace>
  <inkml:trace contextRef="#ctx0" brushRef="#br1" timeOffset="111791.02">28517 6528 0,'-8'0'0,"-1"0"0,0 0 16,1 0-16,-1 0 16,9 0-16,0 0 15,0 0 1,0 0-16,0-8 15,0-1-15,0-17 16,17 0-16,1-17 16,-1 8-1,-8 1-15,0 16 16,-1 1-16,-8 8 0,0 9 16,0 0-1,0 18-15,0 8 16,0 17-16,9 9 15,8-9-15,1 0 16,-10-17-16,1 0 16,0-17-16,-1 0 15,1-18-15,0 0 16</inkml:trace>
  <inkml:trace contextRef="#ctx0" brushRef="#br1" timeOffset="111921.73">28544 5888 0,'0'0'0,"0"0"16,0 0-16,0 0 16,0 0-16,0 0 15,17 0-15,-8 8 16</inkml:trace>
  <inkml:trace contextRef="#ctx0" brushRef="#br1" timeOffset="112600.88">29368 5991 0,'0'0'0,"0"0"16,0 0-16,0 0 15,0 0-15,0 0 16,-8-8-16,8-1 16,0-8-1,-9-1-15,0 1 16,1 0-16,-1 0 16,-8-1-16,-1 10 15,1-1-15,8 9 16,1 0-16,-1 0 15,0 17-15,-8 1 16,8 25 0,0 17-16,9 10 15,18 16-15,8-16 16,-9-10-16,9-16 16,-8-1-16,-10 0 15,1-17-15,0 0 16,-1 0-1,-16-9-15,-10 1 16,-8-10-16,0 1 16,0-9-16,-9-9 15,1 1-15,16-1 16,1 0 0,0-8-16,17-9 15,0 0-15,17-9 16,9-8-16,35 9 15,-18 16-15</inkml:trace>
  <inkml:trace contextRef="#ctx0" brushRef="#br1" timeOffset="113399.51">29612 6883 0,'0'0'0,"0"0"0,0 0 15,0 0-15,0 0 16,0 0-16,0 0 15,0 0-15,0 0 16,0 0-16,0 0 16,0 0-16,0-8 15,0-1-15,-9-8 16,9-26 0,9-27-16,8-16 15,18-27 1,8 9-16,1 9 0,-10 26 15,1 17-15,0 8 16,-9 10-16,0 16 16,0 1-16,-9 8 15,-8 9-15,0 0 16,-9 0 0,0 18-16,0-1 15,-9 0-15,0 9 16,-17 0-16,9 0 15,0 0-15,-1-8 16,9-10-16,9 10 16,0-1-16,0 0 15,9 1 1,0-1-16,8 0 16,-8 0-16,0 1 15,-1-10-15,-8 1 16,0 0-16,-8-1 15,-1 10-15,-17-1 16,-18 0-16,10-8 16,-1 0-1,18-9-15</inkml:trace>
  <inkml:trace contextRef="#ctx0" brushRef="#br1" timeOffset="116490.57">10499 6312 0,'0'0'0,"0"0"0,0 0 0,0 0 15,0 0-15,0 17 16,0 9-16,-9 26 16,0 17-16,1 9 15,-10-17 1,10-18-16,8 1 0,0-18 15,0-9 1,0 0-16,0-8 16,8 0-16,10-1 15,8 1-15,26 0 16,9-18-16,8 0 16,9 1-16,-8-10 15,-10 1 1,-16 8-16,-9 9 0,-18 9 15,0-9 1,-8 0-16</inkml:trace>
  <inkml:trace contextRef="#ctx0" brushRef="#br1" timeOffset="116750.3">10707 6416 0,'0'0'0,"0"0"16,0 0-16,0 0 15,0 0-15,0 0 16,0 0-16,-9 34 16,1 36-16,-10 34 15,-8 26 1,9 17-16,0-9 15,17-34-15,17-26 16,-8-43-16</inkml:trace>
  <inkml:trace contextRef="#ctx0" brushRef="#br2" timeOffset="142530.28">2440 7897 0,'0'0'0,"0"0"0,0 0 16,0 0-1,18 0-15,8 0 16,26-9-16,17 0 15,9 1-15,0-1 16,1 9-16,-27 0 16,-9 0-1,-8 0-15,-18 0 16,-8 0-16</inkml:trace>
  <inkml:trace contextRef="#ctx0" brushRef="#br2" timeOffset="142795.53">2605 8139 0,'0'0'0,"0"0"0,0 0 0,0 9 15,0 26-15,0 34 16,-9 35-16,1 8 15,-1-8-15,0-8 16,1-27-16,-1-17 16,9-18-1,0-16-15,0-10 16,0-16-16,0 8 16</inkml:trace>
  <inkml:trace contextRef="#ctx0" brushRef="#br2" timeOffset="142977.39">2536 8460 0,'0'0'0,"0"0"16,0 0-16,0 0 15,0 0-15,0 0 16,17 0-16,9-9 16,26 0-16,0-8 15,18-9-15,-1-9 16,-43 27-1</inkml:trace>
  <inkml:trace contextRef="#ctx0" brushRef="#br2" timeOffset="143393.13">3083 8442 0,'0'0'0,"0"0"0,0 0 16,0 0-16,0 0 15,-9 0-15,0 0 16,1 0-16,-1 18 16,-8-1-16,-1 18 15,1-1-15,17 10 16,0-1-1,9 0-15,8 1 32,0-18-32,18 0 0,8-18 0,-8-16 15,-9-1-15,0-17 16,0 0-16,-17-17 16,0-1-16,-27-25 15,-8 0 1,-8 25-16,8 18 15,-1 9-15,-7 8 16,8 9-16,8 9 16,18 0-16,0-1 15</inkml:trace>
  <inkml:trace contextRef="#ctx0" brushRef="#br2" timeOffset="143748.43">3439 8295 0,'0'0'0,"0"0"0,0 0 16,0 0-16,0 0 15,0 18-15,8-1 16,10 17-16,-1 1 15,1 8-15,-1 1 16,-8-1-16,-1 0 16,-8 1-1,-8-1-15,-1 0 16,0-17-16,1-17 16,-1 0-16,0-1 15,9-8-15,0-8 16,0-10-16,18-16 15,-1-18-15,26-9 16,27-17-16,-18 35 16</inkml:trace>
  <inkml:trace contextRef="#ctx0" brushRef="#br2" timeOffset="144976.14">4802 8200 0,'0'0'0,"0"0"0,0 0 16,-9-9-16,1 1 16,-1-1-1,-8 0-15,-1-8 16,-8 8-16,-17 1 15,-1 8-15,1 0 16,0 17-16,8 0 31,0 9-31,0 9 0,18 0 0,0 8 16,17-17-16,0 0 16,8 0-1,10-18-15,16 1 16,1-18-16,9-17 15,-1 0-15,0-8 16,-17-1-16,-17 18 16,0 0-16,0 8 15,-9 9-15,0 0 16,-9 0 0,-9 26-16,-8 35 15,-17 34-15,0 26 16,8 18-16,9-9 15,8-27-15,18-16 16,0-26-16,0-9 16,9-9-16,9-17 15,-1-9-15,0-8 16,1-18 0,-1-8-16,0-18 15,-8-25-15,0-36 16,-18 1-16,-8 26 15,-1 17-15,1 17 16,0 18 0,8 0-16,0 8 15,9 0-15,0 1 16,0-1-16,0 0 16,18 1-16,8-18 15,26-18-15,17 1 16,1-9-16,-44 26 15</inkml:trace>
  <inkml:trace contextRef="#ctx0" brushRef="#br2" timeOffset="145442.01">4941 8226 0,'0'0'0,"0"0"0,0 0 16,0 0 0,0 0-16,0 0 15,0 0-15,0 0 16,0 0-16,0 0 16,-9 26-16,9 9 15,0 8-15,0 9 16,0-9-1,0 0-15,9-8 16,0-9-16,-1-17 16,1-1-16,-9-8 15,9 0-15,8-8 16,1-18-16,8-18 16,0-8-16,-9 0 15,-8 18-15,-1 17 16,1-1-16,-9 10 15,0 8 1,0 0-16,0 0 16,0 26-16,9 8 15,-1 9-15,10 1 16,-1-1-16,9 0 16,9-17-16,-26-17 15</inkml:trace>
  <inkml:trace contextRef="#ctx0" brushRef="#br2" timeOffset="145946.37">5323 7897 0,'0'0'0,"0"0"16,0 0-16,0 0 16,0 17-16,9 18 15,0 25-15,-1 10 16,1 25 0,0 0-1,-1-8-15,-8-27 0,0-8 16,0-8-1,0-18-15,0-18 0,0 1 16,0-9-16,0 0 16,0-9-16,18-8 15,-1-18-15,0 1 16,1 8 0,8 8-16,0 1 15,-9 17-15,1 0 16,-1 0-16,-8 9 15,-1 8 1,1 0-16,-18 9 16,1 9-16,-18 0 15,0-1-15,-1-8 16,10 0-16,0-17 16,17 0-16,0-9 15,0 0-15,8 0 16</inkml:trace>
  <inkml:trace contextRef="#ctx0" brushRef="#br2" timeOffset="146139.6">5844 8287 0,'0'0'0,"0"0"0,0 0 16,0 17-16,0 17 15,0 1-15,0 8 16,0-8-16,0-9 15,0 0 1,-9-17-16,9-1 16,0 1-16</inkml:trace>
  <inkml:trace contextRef="#ctx0" brushRef="#br2" timeOffset="146258.31">5766 7914 0,'0'0'0,"0"0"16,0 0-1,0 0-15,0 0 0,0 0 16,26 9-16,0 8 16</inkml:trace>
  <inkml:trace contextRef="#ctx0" brushRef="#br2" timeOffset="146642.16">6165 8226 0,'0'0'0,"-8"0"0,-1 0 15,0 0-15,9 0 16,0 0-16,0 0 16,0 0-16,0 0 15,18 0-15,17 0 16,-1 0-1,18 0-15,9-9 16,-9 1-16,-8 8 16,-10 0-16,-16 0 15</inkml:trace>
  <inkml:trace contextRef="#ctx0" brushRef="#br2" timeOffset="146862.87">6383 7949 0,'0'0'16,"0"0"-16,0 0 0,-9 17 15,0 9-15,-8 17 16,-9 27-16,0 34 31,8 8-31,10-17 16,8-17-16,0-8 0,17-10 15,18 1 1,17-9-16,-9-26 0</inkml:trace>
  <inkml:trace contextRef="#ctx0" brushRef="#br2" timeOffset="147255.23">7138 8642 0,'0'0'0,"0"0"16,0 0-16,0 0 15,0 0-15,0 0 16,0 17-16,-9 18 15,1 25-15,-10 9 16,10-34-16</inkml:trace>
  <inkml:trace contextRef="#ctx0" brushRef="#br2" timeOffset="151131.97">8415 8079 0,'0'0'0,"0"0"0,0 0 16,0 0-16,0 0 15,-9 0-15,0 0 16,-17 17 0,-17 18-16,-9-1 15,-9 10-15,-17 8 16,8-9-16,9 0 15,9-17-15,18 0 16,-1-9-16,17-8 16,1 0-16,8-1 15,9 1 1,0 0-16,18 8 16,17 18-16,-1-1 15,10 1-15,-1 0 16,1-9-16,-1 0 15,-17 0 1,0-9-16,0-8 16,9-1-16,-18-8 15</inkml:trace>
  <inkml:trace contextRef="#ctx0" brushRef="#br2" timeOffset="151574.93">8336 8261 0,'-8'0'0,"-1"0"0,0 0 16,9 0-16,0 0 16,0 0-16,0 0 15,0 0-15,18 0 16,-1 0-16,0 0 15,1 0-15,-1 0 16,9 0 0,-8 0-16,-1 17 15,-8 0-15,-1 9 16,1 9-16,-9 8 16,-9 0-16,9 1 15,0-10 1,0-8-16,0 0 0,0-8 15,9-1-15,8 0 16,1-8 0,-1 0-16,18-1 15,0 1-15,8-9 16,0-9-16,-8 1 16,-9-1-16,0 0 15,-17 9-15</inkml:trace>
  <inkml:trace contextRef="#ctx0" brushRef="#br2" timeOffset="151794.1">8771 8226 0,'0'0'0,"-9"0"0,0 0 16,1 9-1,-1-1-15,-9 18 0,-8 18 16,0 25-1,0 17-15,9 18 16,0 18-16,8-27 16,9-9-16,0-34 15,9-8-15,-1-18 16,18-18 0,-17 1-16</inkml:trace>
  <inkml:trace contextRef="#ctx0" brushRef="#br2" timeOffset="152074.6">8953 8001 0,'0'0'0,"0"0"16,0 0-16,0 0 15,0 17-15,9 9 16,-1 26-16,1 35 16,0 25-1,-18 1-15,0-9 0,1 0 16,-1-9 0,9-26-16,0-17 15,0-9-15,0-25 16</inkml:trace>
  <inkml:trace contextRef="#ctx0" brushRef="#br2" timeOffset="152626.95">9240 8209 0,'0'0'15,"-9"0"-15,9 0 0,0 0 16,0 0-16,0 0 16,0 0-16,9 0 15,8 0 1,0 0-16,1 0 16,-10 0-16,1 0 15,0 0-15,-1 17 16,-8 0-16,0 18 15,0 0-15,0 8 16,0-9-16,0-8 16,0 0-1,9 0-15,0 0 16,8-8-16,0-10 16,10 1-16,7 0 15,1-9-15,0-9 16,-1 0-16,1 1 15,0-1-15,-9-17 16,0 0-16,-17 17 16</inkml:trace>
  <inkml:trace contextRef="#ctx0" brushRef="#br2" timeOffset="152855.03">9578 8191 0,'-8'0'0,"-1"0"0,0 0 16,0 18-16,-17 8 16,9 34-16,0 9 15,8 18-15,-8 0 16,8-1 0,9-8-16,0-17 0,0-9 15,9-18 1,-1-16-16</inkml:trace>
  <inkml:trace contextRef="#ctx0" brushRef="#br2" timeOffset="153194.41">9734 8131 0,'0'0'0,"0"0"0,0 0 0,0 0 16,0 0-16,0 0 15,0 17-15,18 0 16,-1 9 0,27 9-16,-1 0 0,9-1 15,0-8 1,-8 0-16,-18 0 15,0-9-15,-9 1 16,-8-1-16,-9 18 16,-9 8-16,-34 35 15,-9 17-15,0-8 16,-1-27-16,19-8 16,16-17-1,18-26-15</inkml:trace>
  <inkml:trace contextRef="#ctx0" brushRef="#br2" timeOffset="153625.38">10646 8278 0,'0'0'0,"0"0"0,0 0 16,0 0-16,0 0 15,0 0 1,0 0-16,0 0 16,9 0-16,17 0 15,9 0-15,8 0 16,1 9-16,-1-1 15,-8 1-15,-1 0 16,-7 8 0,-10-9-16</inkml:trace>
  <inkml:trace contextRef="#ctx0" brushRef="#br2" timeOffset="153840.06">10681 8650 0,'0'0'0,"0"0"0,0 0 16,0 0-16,0 0 15,0 0-15,9 0 16,8 0-16,18-8 16,17 8-16,9 0 15,8 0 1,-34 0-16</inkml:trace>
  <inkml:trace contextRef="#ctx0" brushRef="#br2" timeOffset="159860.03">11628 8174 0,'0'0'16,"0"0"-16,0 0 0,0 0 0,0 0 15,0 0-15,0 35 16,-9 34 0,0 43-16,1 18 15,-10 0 1,9-17-16,9-18 0,0-34 15,0-27-15,0-16 16</inkml:trace>
  <inkml:trace contextRef="#ctx0" brushRef="#br2" timeOffset="160329.76">12522 7828 0,'0'0'0,"0"0"0,0 8 15,-9-8-15,1 0 16,-10 17-16,-8 18 15,-17 0 1,-1 17-16,10 17 16,16 18-16,-8 17 15,9 17-15,26-17 16,8 0-16,18 0 16,8-26-16,0-9 15,18-9-15,-17-34 16</inkml:trace>
  <inkml:trace contextRef="#ctx0" brushRef="#br2" timeOffset="160772">12687 8416 0,'0'0'0,"0"0"0,0 0 15,0 9-15,0 8 16,0 1-16,0 8 16,0 0-16,0 0 15,0 0 1,0-18-16,0 1 15,0 0-15,0-9 16,0-9-16,0-8 16,17-18-16,1-8 15,8-1 1,0 10-16,0 16 0,0 1 16,-9 17-1,-8 0-15,8 17 16,1 1-16,-10 16 15,1 10-15,0-1 16,-1 0 0,1-8-16,0-18 0,-9-8 15,8 0-15</inkml:trace>
  <inkml:trace contextRef="#ctx0" brushRef="#br2" timeOffset="161147.62">13234 8399 0,'-9'0'0,"1"0"16,-1 0-16,0 0 16,1 0-16,-1 0 15,0 0-15,1 17 16,-10 9-16,10 9 15,8 8-15,0 1 16,0-18 0,17 0-16,0 0 15,1-18-15,-1 1 16,0 0-16,-8-18 16,0 0-16,-1 1 15,1-18-15,0-18 16,-18-16-16,-17-1 15,0 18 1,0 17-16,0 8 16,0 18-16,0 18 15,17-1-15</inkml:trace>
  <inkml:trace contextRef="#ctx0" brushRef="#br2" timeOffset="161538.87">13434 8269 0,'0'0'0,"0"0"0,0 0 16,0 0-16,17 18 15,1-1 1,8 17-16,0 1 16,-9 8-16,-8 9 15,-1-8-15,1-1 16,0 0-16,-9 1 16,0-10-16,-9-16 15,0-10-15,9 1 16,0-9-1,-8-9-15,8-17 16,8-34-16,10-18 16,-1 0-16,18 17 15,0 9-15,8 18 16,-26 25-16</inkml:trace>
  <inkml:trace contextRef="#ctx0" brushRef="#br2" timeOffset="162221.82">13868 8425 0,'0'0'16,"0"0"-16,0 0 0,0 0 16,0 0-1,0 17-15,9 1 16,-1 8-16,-8 8 15,0-8-15,0 0 16,0 0-16,0-8 16,0-1-16,0-8 15,0-1-15,0-8 16,0-8 0,0-1-16,18-34 15,16-18-15,1 0 16,0 9-16,-9 18 15,0 16-15,0 18 16,0 9-16,0 8 16,0 18-1,-17 8-15,0 9 16,-9 0-16,0-8 16,0-18-16,0 0 15,0-18-15,0 1 16,0-9-16,0 0 15,0-17-15,17-18 16,0-17-16,9-9 16,0 18-16,-8 8 15,-10 18 1,1 17-16,0 0 16,8 17-16,1 18 15,-1 0-15,0 8 16,27 0-16,-1-8 15,-25-18-15</inkml:trace>
  <inkml:trace contextRef="#ctx0" brushRef="#br2" timeOffset="162737.72">14745 8486 0,'0'-9'0,"0"0"15,0 1-15,0-1 0,-9 0 16,1 1-16,-1-1 15,0 9 1,1 0-16,-18 9 16,0 8-16,-1 0 15,-7 18-15,16 0 16,1-9-16,17-9 16,0-8-16,0-1 15,0 1-15,0-9 16,9 0-1,8-9-15,0 1 16,-8-1-16,0 0 16,-1 9-16,1 0 15,0 0-15,0 9 16,8 8-16,0 1 16,1 8-1,-1-18-15,9 10 16,0-10-16,0 1 15,18-18-15,16-8 16,-34 8-16</inkml:trace>
  <inkml:trace contextRef="#ctx0" brushRef="#br2" timeOffset="162957.67">15153 7793 0,'0'0'0,"0"9"16,0-9-16,0 0 15,0 0-15,-9 8 16,1 18-16,-1 26 16,0 17-16,1 27 15,-1 34 1,-8 0-16,-1-27 16,18-16-16,9 0 15,0-35-15,-1-44 16,-8 1-16</inkml:trace>
  <inkml:trace contextRef="#ctx0" brushRef="#br2" timeOffset="163164.91">15344 8503 0,'0'0'0,"0"0"0,0 0 0,0 17 16,-8 1-16,-1 8 15,0 0-15,0 0 16,9 0 0,0-18-16,0-8 15,0 0-15</inkml:trace>
  <inkml:trace contextRef="#ctx0" brushRef="#br2" timeOffset="163275.65">15336 7966 0,'0'0'0,"0"0"0,0 0 16,0 0-16,0 0 16,17 17-1,18 18-15,-18-18 16</inkml:trace>
  <inkml:trace contextRef="#ctx0" brushRef="#br2" timeOffset="164471.74">15605 8347 0,'0'0'0,"0"0"0,0 0 16,0 0-16,0 0 15,0 0-15,0 0 16,0 0 0,0 0-16,17 0 15,9 17-15,18 1 16,-10 8-16,10 0 16,-18 0-16,-9 8 15,-8 1-15,-1-9 16,-8 9-1,0-1-15,0 1 0,0 0 16,0-1-16,0-8 16,0 0-16,0 0 15,0 0-15,0-9 16,9 1 0,0 16-16,0-8 15,-1 9-15,1-9 16,-9 0-16,0 0 15,-9 0-15,1 0 16,-10 0-16,-8-17 16,9-1-1,-9 1-15,0-18 16,0-8-16,8-9 16,1-26-16,17-26 15,17 0-15,1 9 16,34 0-16,-9 43 15</inkml:trace>
  <inkml:trace contextRef="#ctx0" brushRef="#br2" timeOffset="166206.6">16065 8590 0,'0'0'0,"0"0"0,0 0 16,0 0-1,0 0-15,0 0 16,0 0-16,0 0 16,9 0-16,8-9 15,0 0-15,18 1 16,0-10-16,0-8 16,-9 0-16,-9-8 15,-8-1 1,-1 18-1,-16-1-15,-1 1 0,0 8 16,-8 9-16,0 0 16,-9 18-16,-1-1 15,10 18-15,0 8 16,17 0-16,8 1 16,10-10-1,34 1-15,9-18 16,-35-8-16</inkml:trace>
  <inkml:trace contextRef="#ctx0" brushRef="#br2" timeOffset="166671.13">16855 8564 0,'0'0'0,"-17"-9"0,-18 0 0,0 1 15,9-1 1,0 0-16,-8 9 15,-1 0-15,0 0 16,0 18 0,1-1-16,8 0 15,8 9-15,1 9 0,-1 0 16,18-9 0,0 0-16,9-18 15,0 1-15,-1-9 16,10 0-16,-1-9 15,1-8-15,16-18 16,1-25-16,-9-36 16,0-8-16,-8 18 15,-10 17 1,1 17-16,-9 17 16,0 18-16,0 17 15,0 0-15,-9 0 16,1 26-16,8 34 15,0 35-15,0 1 16,17-18-16,0-9 16,9 0-16,9-25 15,-9-18 1,0-18-16,-17-8 16</inkml:trace>
  <inkml:trace contextRef="#ctx0" brushRef="#br2" timeOffset="166938.19">16977 8113 0,'0'0'0,"0"0"0,0-8 16,0-1-16,0 0 15,0 9-15,0 0 16,0 0-16,0 0 15,0 9-15,17 17 16,0 26 0,1 35-16,-1 16 15,-17 19 1,-8-1-16,-1 0 0,-17-8 16,8-9-16,10-52 15</inkml:trace>
  <inkml:trace contextRef="#ctx0" brushRef="#br2" timeOffset="171099.08">17975 8728 0,'0'0'0,"0"0"0,0 9 0,0 17 16,0 26-16,-8 8 15,-1-25-15</inkml:trace>
  <inkml:trace contextRef="#ctx0" brushRef="#br2" timeOffset="172286.48">19330 8235 0,'0'0'0,"0"0"0,0 0 16,0 0-16,0 0 15,9 0 1,-1 0-16,1 17 16,8 0-16,-8 18 15,0 8-15,-18 9 16,0 9 0,-17-1-16,0 1 0,-17 0 15,0-18-15,8-8 16,0-9-16,0-18 15,1-8-15,-1-8 16,17-1 0,1-17-1,8 0-15,9 0 0,18-9 16,-1 1-16,9 8 16,0 8-1,9 1-15,-9 8 0,9 9 16,0 18-1,-1 8-15,10 8 16,-1 18-16,1 0 16,-1 0-1,-8-8-15,-1-1 0,-8-17 16,-8-9-16</inkml:trace>
  <inkml:trace contextRef="#ctx0" brushRef="#br2" timeOffset="172620.28">18792 8191 0,'0'0'0,"0"0"0,0 0 16,0 0-16,0 0 15,0 18-15,8 16 16,1 44 0,0 26-16,-1 17 15,-8-8-15,0-18 16,0-17-16,0-26 15,0-9-15,18-17 16,-10-8 0,-8-10-16</inkml:trace>
  <inkml:trace contextRef="#ctx0" brushRef="#br2" timeOffset="172894.02">19756 8044 0,'0'0'0,"0"0"0,0 0 0,0 17 16,0 9 0,0 26-16,0 44 15,-9 25-15,0 17 16,-8-8-16,8-8 15,0-27-15,9-17 16,0-26-16,0-18 16,0-8-1,9-17-15,-9-9 0</inkml:trace>
  <inkml:trace contextRef="#ctx0" brushRef="#br2" timeOffset="173302.85">19903 7853 0,'0'0'0,"0"0"0,0-8 15,18 8-15,-1 0 16,0 0-16,1 0 15,-1 0-15,0 0 16,1 17 0,-10 0-16,1 1 15,0-1-15,-9 0 16,0 1-16,0-1 16,-9 0-16,9-8 15,0 0-15,0-1 16,0 1-16,0 0 15,0-1 1,0 1-16,9 0 16,8-1-16,1 1 15,-1 0-15,0-1 16,27 10-16,-10-1 16</inkml:trace>
  <inkml:trace contextRef="#ctx0" brushRef="#br2" timeOffset="173618.98">20120 8581 0,'0'0'0,"0"-9"16,0 1-16,0-1 15,0 9-15,0-9 16,18 1 0,8-1-16,17-8 0,1-1 15,8 1 1,0 0-16,0-1 15,-17 10 1,-9-10-16,-9 10 16</inkml:trace>
  <inkml:trace contextRef="#ctx0" brushRef="#br2" timeOffset="173798.17">20311 8217 0,'0'0'0,"0"0"15,0 0-15,0 0 16,0 0-16,0 26 16,0 18-16,0 25 15,0 17-15,0-8 32,18 18-17,-1-36-15</inkml:trace>
  <inkml:trace contextRef="#ctx0" brushRef="#br2" timeOffset="174331.7">21084 8044 0,'0'0'0,"0"0"0,-9 26 15,1 35 1,-18 60-16,-9 17 16,0 1-16,9 0 15,9-35-15,-1-18 16,18-34-16,9-26 16,0 0-16,0-17 15</inkml:trace>
  <inkml:trace contextRef="#ctx0" brushRef="#br2" timeOffset="174942.46">21345 9170 0,'-9'0'0,"0"9"0,-8 8 15,0 0-15,8-8 16,0 0-16,-8-9 16,8-9-16,0 0 15,1-8 1,-1-18-16,9-34 15,0-35-15,9-9 16,17-16-16,9 7 16,8 10-16,0 25 15,1 18-15,-1 17 16,-8 17 0,-9 9-16,-9 9 15,-8 17-15,0 0 16,-1 0-16,-8 0 15,-8 17-15,-10 18 16,-8 0-16,0-1 16,0 1-16,9-9 15,0 0-15,8-9 16,9 0-16,0 1 16,17-1-16,1 9 15,16 0 1,-8-17-16,-8-1 15,-1 10-15,-8-10 16,-1 10-16,-16-1 16,-1 0-16,-17 1 15,0-1-15,-9-8 16,1-1 0,7 1-16,19 0 15,8-9-15,0 0 16</inkml:trace>
  <inkml:trace contextRef="#ctx0" brushRef="#br2" timeOffset="175207.05">22005 8139 0,'0'0'0,"0"0"16,0 0-16,0 0 15,0 18-15,-9 25 16,0 44-16,-8 16 16,-9 27-1,8-8-15,1-18 16,0-18-16,8-17 16,9-17-16,0-26 15,9-17-15,-1 0 16</inkml:trace>
  <inkml:trace contextRef="#ctx0" brushRef="#br2" timeOffset="175622.86">22300 7750 0,'0'0'0,"0"0"0,0 0 0,0 0 15,0 0-15,9 0 16,-1 0-16,1 8 16,0 1-16,-1 0 15,1-1-15,0 10 16,-9-1-16,-9 9 15,0 0 1,1 0-16,-10 0 16,1 0-16,0-18 15,8 1-15,0 0 16,9-1-16,0 1 16,0 0-16,0-1 15,9 1-15,8 0 16,1-1-1,-1 1-15,0 0 16,9 8-16,-8-8 16</inkml:trace>
  <inkml:trace contextRef="#ctx0" brushRef="#br2" timeOffset="175954.8">22448 8373 0,'0'0'0,"0"0"0,0 0 16,0 0-16,17 0 16,0 0-16,18 0 15,17 0-15,0-9 16,0 9-16,-8-8 16,-1 8-1,-25 8 1,-10 1-16,1 0 0</inkml:trace>
  <inkml:trace contextRef="#ctx0" brushRef="#br2" timeOffset="176127.57">22448 8598 0,'0'0'0,"0"0"0,0 0 16,0 0-1,0 0-15,0 0 16,17 0-16,9 0 15,17 0-15,18 0 16,0 0-16,-35 9 16</inkml:trace>
  <inkml:trace contextRef="#ctx0" brushRef="#br2" timeOffset="176398.55">23420 8174 0,'0'0'0,"0"0"0,0 0 16,0 0-16,0 0 15,0 17-15,9 9 16,-1 35-16,-16 25 16,-1 44-1,-17 44-15,-26 224 16</inkml:trace>
  <inkml:trace contextRef="#ctx0" brushRef="#br2" timeOffset="195713.45">24488 8616 0,'0'0'0,"-8"-9"0,8 9 0,0 0 16,0 0-1,0 0-15,0 0 16,0-9-16,17 1 16,18-1-16,25 0 15,19-8-15,25 0 32,-9-1-32,-17 10 0,-78 8 0,70-9 15,-9 9-15,-18 0 0,-8 9 16,-9-1-1</inkml:trace>
  <inkml:trace contextRef="#ctx0" brushRef="#br2" timeOffset="196054.41">24401 8780 0,'0'0'0,"0"0"0,0 0 16,0 0-16,0 0 15,18-8 1,8-1-16,26 0 15,9 1-15,26-1 16,8-8 0,-8 8-16,-9 0 0,-17 9 15,-9 0-15,-9 0 16,1-8-16,-10 8 16,-16 0-1</inkml:trace>
  <inkml:trace contextRef="#ctx0" brushRef="#br2" timeOffset="196450.99">24870 8278 0,'0'0'0,"0"0"0,0 0 0,0 0 0,0 0 16,0 0-16,0 0 16,0 0-1,18 0-15,-1 0 16,9 9-16,9 8 16,8 0-16,27 18 15,-1-1 1,-8-8-16,0 0 0,-18 0 15,-8-8-15,-9-10 16,-17 1-16,-1 8 16,-8 1-1,-8 16-15,-36 36 16,-17 25-16,-17 0 16,0-17-16,9-9 15,25-17-15,36-34 16</inkml:trace>
  <inkml:trace contextRef="#ctx0" brushRef="#br2" timeOffset="198404.25">25990 8390 0,'0'0'0,"0"0"15,0 0 1,0 0-16,0 0 0,0 0 16,0 0-16,0-8 15,18-1 1,17 0-16,17 9 15,8 0-15,1 9 16,-17 0-16,-1-1 16,-17 10-16,-8-1 15,-10 0-15,-16 1 16,-27 16-16,-9 1 16,1 0-1,-9-1-15,0-8 16,17 0-16,18-8 15,-1-1-15,18 0 16,0 18-16,26 0 16,9 8-16,17-9 15,-8 10-15,-1-18 16,-17 0-16,0 0 16,-17-9-1,-1 0-15,-16 1 16,-1-1-16,-17 0 15,-17 9-15,-9-8 16,-9-10 0,9 1-1,17-18-15,18 9 0,17 0 16</inkml:trace>
  <inkml:trace contextRef="#ctx0" brushRef="#br2" timeOffset="198708.6">27102 8538 0,'0'0'0,"0"0"0,0 8 16,0 10 0,0 16-16,-9 44 15,1 9-15,-10 8 32,18-17-32,0-26 0,0-9 0,0-17 15,0-8-15,9-10 16,0-8-1</inkml:trace>
  <inkml:trace contextRef="#ctx0" brushRef="#br2" timeOffset="199039.53">27137 8330 0,'0'0'0,"0"0"0,0 0 0,0 0 16,17 0-16,0 17 15,18 0-15,0 18 16,17 0 0,0-1-16,0 10 15,-8-1 1,-10-8-16,-8 8 0,-17 9 16,-9 0-16,-17 0 15,-27 8 1,-16 1-16,-19 0 15,1-18-15,0-17 16,9-9-16,8-8 16,17-9-16,27 0 15,0 0-15,17 0 16</inkml:trace>
  <inkml:trace contextRef="#ctx0" brushRef="#br2" timeOffset="199383">27727 8789 0,'0'0'0,"0"0"0,-8 0 15,-1 17-15,-8 0 16,-1 1-1,1 16-15,17-8 16,0 0-16,0 0 16,17 0-16,1-8 15,16-10-15,-8 1 16,9-18-16,0 1 16,-9-1-1,0-17-15,-9-17 16,-17 8-16,-8 0 15,-18 1-15,-1 17 16,-7-1-16,8 10 16,17-1-16,9 9 15</inkml:trace>
  <inkml:trace contextRef="#ctx0" brushRef="#br2" timeOffset="199715.41">28075 8382 0,'0'0'0,"0"0"16,0 0 0,0 0-16,0 0 0,17 0 15,9 0 1,35 8-16,34 1 16,1-18-16,-9 1 15,-18-1 1,9 0-16,0 1 15,-34 8-15</inkml:trace>
  <inkml:trace contextRef="#ctx0" brushRef="#br2" timeOffset="199972.49">28274 8468 0,'0'0'0,"0"0"15,0 0-15,0 0 16,0 18 0,0 25-16,-8 26 15,-1 27-15,0-1 16,-8 0-16,0-8 16,8-18-16,0-8 15,9-18-15,0-17 16,0-17-16,0-9 15,0 0-15</inkml:trace>
  <inkml:trace contextRef="#ctx0" brushRef="#br2" timeOffset="200129.49">28266 8763 0,'0'0'0,"0"0"0,0 0 16,8 0-16,18 0 15,44 0 1,43-9-16,43-8 16,217-35-1</inkml:trace>
  <inkml:trace contextRef="#ctx0" brushRef="#br2" timeOffset="206595.42">4854 9516 0,'0'0'0,"0"0"0,0 0 16,0 0-16,0 0 16,0 0-16,-8 35 15,-1 34-15,0 44 16,0 25 0,9 1-16,0-26 15,0-18-15,0-17 16,0-26-16,9-18 15,-9-25-15,0 0 16</inkml:trace>
  <inkml:trace contextRef="#ctx0" brushRef="#br2" timeOffset="207299.65">5271 9863 0,'0'0'0,"0"0"0,0 0 15,-9-9-15,1 0 16,-1 1-16,9-1 16,0 0-16,0 1 15,9-10-15,-1 1 16,1 8 0,8 1-16,1-1 15,-1 9-15,9 0 16,0 0-16,-8 17 15,-10 1-15,1-1 16,0 18-16,-18 8 16,0 0-16,1 9 15,-1 0 1,9-8-16,0-1 16,0-17-16,9 0 15,8-9-15,0 1 16,1-10-1,16 1-15,1-9 16,9-9-16,-1-17 16,0 0-16,-8-8 15,0 8-15,-18 0 16,-8 8-16,8 1 16,-8 8-16</inkml:trace>
  <inkml:trace contextRef="#ctx0" brushRef="#br2" timeOffset="207500.25">5731 9629 0,'0'0'0,"-8"0"0,-1 0 15,0 0-15,1 17 16,-1 9-16,-17 18 16,0 16-16,0 53 15,0 25-15,-9-8 16,18-9-1,17-17-15,0-17 16,17-9-16,9-26 16,-9-35-16</inkml:trace>
  <inkml:trace contextRef="#ctx0" brushRef="#br2" timeOffset="208015.66">6165 9863 0,'0'0'0,"-8"0"0,8 0 0,0 0 15,0 0-15,0 0 16,0 0-16,0 0 16,0 0-16,0 0 15,0 8-15,8 1 16,10 8-1,8 1-15,9 8 16,-1 0-16,18 0 16,1 0-16,-10-9 15,-17 0-15,0-8 16,-9 8 0,-8 1-16,0-1 15,-18 18-15,-17 8 16,-17 9-16,-18 8 15,9-8-15,0-8 16,8-18-16,18-9 16,26-8-16,0-9 15</inkml:trace>
  <inkml:trace contextRef="#ctx0" brushRef="#br2" timeOffset="208699.39">7121 10001 0,'0'0'0,"0"0"0,0 0 16,0 0-16,0 0 15,0 0-15,0 0 16,0 0-16,0 0 15,0 0 1,8 0-16,10 0 16,8 9-16,9 0 15,8-1-15,0 1 16,1-9-16,-1 0 16,1 0-1,-10 0-15,-16-9 0,-1 9 16</inkml:trace>
  <inkml:trace contextRef="#ctx0" brushRef="#br2" timeOffset="208915.69">7181 10244 0,'0'0'0,"0"0"0,0 0 0,0 0 16,18 0-16,-1 0 16,9 8-16,9-8 15,17 0 1,9 18-16,-35-10 0</inkml:trace>
  <inkml:trace contextRef="#ctx0" brushRef="#br2" timeOffset="210911.8">8779 9941 0,'-8'-9'0,"-1"0"0,0 1 15,1-1-15,-1 0 16,0 1-16,-17-1 16,0 9-1,0 0-15,0 0 16,-17 0-16,8 17 16,0 1-16,0 16 31,9 1-31,9 17 15,0 0-15,17-9 0,8 1 16,10-1-16,-1-17 0,9-9 16,9-8-1,26-1-15,-1-25 16,1-17-16,-35 16 16</inkml:trace>
  <inkml:trace contextRef="#ctx0" brushRef="#br2" timeOffset="211262.56">8918 10010 0,'0'0'0,"0"0"16,0 0-16,0 0 15,0 0-15,-8 9 16,-1 8-16,0 9 16,0 9-16,9 17 15,0-9-15,9 0 16,0 0-16,8-17 15,1 0 1,8-8 0,-9-10-16,0-16 0,18-1 15,-9-8-15,0-18 16,-8-8-16,-10 0 16,-16-9-16,-1 17 15,0 0-15,-8 18 16,-9 0-1,8-1-15,1 10 16,0 8-16,17 0 16,-9 0-16,9 0 15,0 0-15</inkml:trace>
  <inkml:trace contextRef="#ctx0" brushRef="#br2" timeOffset="211661.7">9630 9915 0,'-8'-9'0,"-10"0"0,1 1 16,0-1-1,-1 0-15,-8 9 16,0 0-16,0 0 15,9 0-15,-1 9 16,1 8-16,0 1 16,17-1-16,0 9 15,8 9-15,10 8 16,8 0 0,0-8-16,-9-9 15,-8 0-15,-1-9 16,1 1-16,-9-10 15,-9 10-15,-17-1 16,0 0 0,-17 0-16,-1-8 15,18 0-15,18-9 0,8 0 16</inkml:trace>
  <inkml:trace contextRef="#ctx0" brushRef="#br2" timeOffset="212511.19">10212 9170 0,'0'0'0,"0"0"0,0 0 15,0 0-15,0 0 16,0 0-16,0 0 16,-9 0-16,9 0 15,-8 0-15,-1 0 16,0 17-16,1 1 15,-18 16-15,0 18 16,-9 17 0,17 1-16,10 25 15,-1 0 1,-8-17-16,17-17 16,0-18-16,8 0 15,1-17-15,8-8 16,1-10-16,-1 1 15,1-18-15,8 1 16,8-18-16,1-18 16,9-16-16,-1-9 15,-17-1-15,0 18 16,-17-8-16,-1-1 16,-16 18-16,-1 8 15,0 18-15,1-1 16,-1 1-16,0 8 15,-8 9 1,0 0-16,-1 18 16,-8-1-16,9 9 15,-1 9-15,1-1 16,8-8-16,9 0 16,0 0-16,0-8 15,0-10 1,9 1-16,8 0 15,18-1-15,17 1 16,18-18-16,8 1 16,-52 8-16</inkml:trace>
  <inkml:trace contextRef="#ctx0" brushRef="#br2" timeOffset="212897.4">9830 10071 0,'0'0'0,"0"0"0,0 0 15,0 0 1,0 0-16,0 0 16,0 0-16,17 0 15,18-9-15,26 0 16,17 1-16,9-1 31,0 0-31,-18 1 0,9-1 0,-17 9 16,-9 0-16,-8 0 15,-27 0 1</inkml:trace>
  <inkml:trace contextRef="#ctx0" brushRef="#br2" timeOffset="213494.75">10151 10296 0,'-8'-9'0,"-1"0"15,0 1-15,1-1 16,-1 0 0,9 9-16,0 0 15,0 0-15,0 0 16,0 0-16,0 0 16,0 0-16,9 0 15,8 0-15,0 9 16,1 0-16,-1 8 15,0 0-15,1 1 16,-10-1 0,1 0-16,0 1 15,-9-1-15,0 0 16,-9 1-16,0-1 16,1 0-16,-10 1 15,1-1-15,0-8 16,-1-1-16,10 1 15,-1 0 1,0-1-16,9-8 16,0 0-16,0 0 15,0 0-15,0 9 16,0-9-16,9 9 16,8-1-16,18 1 15,8 0 1,10-1-16,-10-8 15,0 0-15,-8 0 16,9 9-16,-18-9 16</inkml:trace>
  <inkml:trace contextRef="#ctx0" brushRef="#br2" timeOffset="-212935.65">11098 9993 0,'0'0'0,"0"0"15,0 0-15,-9 0 16,0 0 0,1 0-16,-1 0 15,9 0-15,0 0 16,0 0-16,0 0 15,0 8-15,17 10 16,1-1 0,8 0-16,26 1 15,0-10-15,9 1 16,0-18-16,-1 1 16,-16-18-16,-1 0 15,-8 0-15,-9 0 16,-9 0-16,-8 0 15,0-9-15,-9 0 16,-9 1-16,0 8 16,-8 8-16,-9 1 15,0 0 1,-17 8-16,-1 9 16,1 18-16,-1-1 15,10 17-15,-1 18 16,0 18-1,18 16-15,8 10 0,9-18 16,17-1-16,9-16 16,18 0-1,17-1-15,-1-25 16,19-9-16,7-17 16,10-18-16,-1-8 15,-42 8-15</inkml:trace>
  <inkml:trace contextRef="#ctx0" brushRef="#br2" timeOffset="-211684.19">12027 9854 0,'0'0'0,"0"0"0,-9 0 0,1 0 15,-1 0 1,9 0-16,0 0 16,0 0-16,0 0 15,0 0-15,0 0 16,0 0-16,0 0 15,0 0-15,0-9 16,0-8-16,17-18 16,1-8-1,-1 0-15,-8 0 16,-1 8-16,1 0 16,0 18-16,-9 0 15,0 8-15,0 0 16,0 9-16,0 0 15,0 0-15,0 26 16,0 18-16,8 8 16,10 0-1,-1-1-15,-8-16 16,0-9-16,8-9 16,18 1-16,-9-10 15,-9-8-15</inkml:trace>
  <inkml:trace contextRef="#ctx0" brushRef="#br2" timeOffset="-211535.18">12088 9222 0,'0'0'0,"0"0"0,0 0 16,0 0-16,0 0 16,0 0-16,0 0 15,17-9-15,9 9 16</inkml:trace>
  <inkml:trace contextRef="#ctx0" brushRef="#br2" timeOffset="-210919.06">12869 9205 0,'0'0'0,"-8"0"0,-1 0 16,9 0-1,-9 0-15,1 0 16,-1 0-16,0-9 15,1 0-15,-1 1 16,0-1-16,-8 9 16,8 0-16,0 0 15,-8 0-15,0 0 16,-1 0 0,1 17-16,0 1 15,-1 16-15,1 10 16,17 7-16,0 10 15,9-9 1,8 0-16,0 9 0,1-18 16,-1 0-16,-8-8 15,-1-9-15,1 0 16,-9-9-16,0-8 16,-9-1-1,1 1-15,-1 0 16,-17-1-16,0 1 15,0-18-15,0 1 16,-9-10-16,18 1 16,-1 9-1,1-1-15,8 0 16,9 1-16,0-1 16,0-17-16,18 0 15,8 0-15,43-17 16,-25 25-16</inkml:trace>
  <inkml:trace contextRef="#ctx0" brushRef="#br2" timeOffset="-210170.05">13182 9525 0,'-9'0'0,"9"0"15,0 0-15,0 0 16,0 0-16,0 0 16,-8 17-16,-1 9 15,0 9-15,-8 8 16,-1 1-1,-8-1-15,0-17 0,0 0 32,9 0-32,0-18 15,-1 1-15,1 0 0,8-9 16,0-9-16,1 0 16,-1-8-16,9-9 15,0 9 1,0 0-16,9-1 15,-1 1-15,1 17 16,-9 0-16,0 0 16,18 9-16,-1 8 15,0 9 1,1 0-16,-1 0 0,0 0 16,18 0-16,0-9 15,-9-8 1</inkml:trace>
  <inkml:trace contextRef="#ctx0" brushRef="#br2" timeOffset="-209603.5">13547 9551 0,'0'0'0,"0"0"0,0 0 16,0 9-16,0 17 16,0 34-16,0 18 15,-9 17-15,0-8 16,-8 8-16,8-8 15,9-9 1,0-26-16,0-9 0,0-17 16,0-9-1,0-8-15</inkml:trace>
  <inkml:trace contextRef="#ctx0" brushRef="#br2" timeOffset="-209232.54">13937 9941 0,'0'-9'0,"0"9"0,0 0 15,0 0-15,0 0 16,0 0-16,0 0 16,0 0-16,-8 0 15,-1 17-15,0 1 16,1 16-16,8 1 15,0 0 1,17-1-16,0-8 16,1 0-16,8-17 15,0 0-15,0-18 16,0 0-16,0-17 16,-9-17-16,-8 0 15,-18-9 1,1-9-16,-18 9 15,-9 9-15,9 17 16,9 8-16,-1 18 16,1-8-16,17 8 15</inkml:trace>
  <inkml:trace contextRef="#ctx0" brushRef="#br2" timeOffset="-208970.92">14189 9577 0,'0'0'0,"0"0"0,0 17 16,0 1-16,0 8 16,9 8-16,8 1 15,1 0-15,16-1 16,-8-8 0,1 0-16,-1 0 15,0-9-15,-9 1 16,-8 8-16,-9-9 15,-9 26 1,-17 18-16,-9 0 0,-8 8 16,8-17-16,18-9 15,8-26 1</inkml:trace>
  <inkml:trace contextRef="#ctx0" brushRef="#br2" timeOffset="-208503.98">14788 10045 0,'0'0'0,"0"0"16,0 0-16,0 0 0,0 0 15,0 0-15,0 0 16,0 0 0,0 0-16,0 0 15,0 0-15,18 0 16,17 8-16,17 1 16,17-9-16,-8-9 15,0 1 1,-9-1-16,-9 0 15,1 1-15,8-1 0,0 9 16,-17 0 0,-27 0-16</inkml:trace>
  <inkml:trace contextRef="#ctx0" brushRef="#br2" timeOffset="-208227">15118 9629 0,'-8'0'0,"-1"0"0,0 0 15,1 0-15,-1 9 16,0 17-16,-17 17 16,0 17-16,9 27 15,-1 17 16,-8 0-31,9-9 0,0-8 0,17-27 16,0 1 0,26-18-16,-9-17 0</inkml:trace>
  <inkml:trace contextRef="#ctx0" brushRef="#br2" timeOffset="-207454.58">16126 9932 0,'0'-9'0,"0"1"0,0-1 0,0 0 16,0 1 0,-9-1-16,0-8 15,1-1-15,-10 1 16,-8 8-16,0 9 15,0 0-15,0 18 16,-9-1-16,18 9 16,0 0-1,17 9-15,8 17 16,10 0-16,8-9 16,8 0-16,-7-8 15,-1-9-15,0 0 16,-18-17-16,1-1 15,-9 9-15,-9 1 16,1-1-16,-18 0 16,0 1-1,-9-1-15,9-8 16,0-1-16,17 1 16</inkml:trace>
  <inkml:trace contextRef="#ctx0" brushRef="#br2" timeOffset="-207250.39">16421 9993 0,'0'0'0,"0"0"0,0 0 0,0 17 16,-9 9-16,1 9 15,-1 8-15,0 0 16,1 1-16,-1-18 15,9-1 1,9-16-16,-1 0 16,1-1-16</inkml:trace>
  <inkml:trace contextRef="#ctx0" brushRef="#br2" timeOffset="-206751.42">16664 10053 0,'0'0'0,"0"0"0,-9 0 16,1 18-16,-1 8 15,0 8-15,1-8 16,-1 0-16,0-8 16,9-10-1,0 1-15,0 0 16,0-9-16,0 0 15,0-9-15,0-17 16,18-9-16,-1-8 16,0 8-16,-8 18 15,0 0-15,8 8 16,-8 9 0,0 0-16,8 9 15,0 17-15,1 8 16,-1 10-16,-8-1 15,8 0-15,0-8 16,1-9 0,-10-9-16</inkml:trace>
  <inkml:trace contextRef="#ctx0" brushRef="#br2" timeOffset="-201972.23">16490 9568 0,'0'0'0,"0"0"16,0 0-16,0 0 16,0 0-16,0 0 15,0 0-15</inkml:trace>
  <inkml:trace contextRef="#ctx0" brushRef="#br2" timeOffset="-200737.15">17428 9508 0,'0'0'0,"0"-9"16,0 9-16,0 0 15,0 0-15,0 0 16,0 0-16,0 0 16,-8 0-1,-1 17-15,0 9 16,-8 35-16,0 17 15,-1 0-15,9 0 16,9-18-16,0-16 16,9-10-16,0-8 15,8-17 1,1 0-16,8-18 16,8-17-16,18-17 15,9-18-15,-17-17 16,-1 9-16,-17 0 15,-8 8-15,-10 9 16,-8 17-16,-8 1 16,-1 16-16,-17 1 15,0 0 1,0 17-16,-9 0 16,0 17-16,0 0 15,9 9-15,9 0 16,0 9-16,17 0 15,0-1-15,17-8 16,9 0-16,26-17 16,9-9-16,-26-9 15</inkml:trace>
  <inkml:trace contextRef="#ctx0" brushRef="#br2" timeOffset="-200292">17246 10149 0,'0'0'0,"0"0"0,0 0 0,0 0 0,0 0 15,0 0 1,9 0-16,8 0 16,18-9-16,26 0 15,25 1-15,10-1 16,-1 0 0,-8 1-1,-17-1-15,25 0 0,1-8 0,-62 17 16</inkml:trace>
  <inkml:trace contextRef="#ctx0" brushRef="#br2" timeOffset="-199786.13">17472 10400 0,'0'0'16,"0"0"-16,0 0 15,0-9-15,8 0 16,1 1-16,8 8 15,1 0-15,-1 0 16,18 0-16,0 0 16,-1 8-16,1 1 15,-9 0-15,0 8 16,-17-8 0,0 8-16,-1 0 15,-16 1-15,-1-1 16,-17 18-16,-18-1 15,10-8-15,-1 0 16,18-8-16,-1-10 16,10 1-16,-1 0 15,9-1-15,0 1 16,17 0 0,9-1-16,18 1 15,25 0-15,27-9 16,34-9-16,226-8 15</inkml:trace>
  <inkml:trace contextRef="#ctx0" brushRef="#br2" timeOffset="-190107.8">18609 10270 0,'0'0'0,"0"0"0,0 0 16,9 0-16,8 8 15,9 1-15,9 8 16,9-8-16,8 0 15,17-9 1,1-9 15,-10 0-31,-16-8 16,-44 17-16,43-26 0,1 0 0,-10-17 0,-8 8 0,-17-8 16,0 0-16,-18 8 15,0 0-15,-17 18 16,0 0-1,-17-1-15,-1 18 16,-8 9-16,0 8 16,9 9-16,-1 18 15,1 8-15,8 17 16,18 9-16,0 0 16,17 17-16,17 0 15,9-17 1,9-17-16,17-18 15,26 0-15,9-17 16,8-17-16,1-18 16,8-8-16,-43 17 15</inkml:trace>
  <inkml:trace contextRef="#ctx0" brushRef="#br2" timeOffset="-189621.62">19651 10183 0,'0'0'0,"0"0"15,0 0-15,0 0 16,0 0-16,0-8 16,0-1-1,0-8-15,18-9 16,-1-9-16,0-8 15,10-1-15,-1 1 16,-9 8-16,-8 9 16,-1 9-1,1 8-15,-9 9 0,0 0 16,0 0 0,0 18-16,0 8 15,9 26-15,8 8 16,9-8-16,-9-17 15,9-9-15,9-17 16,-9-18-16,-8 0 16</inkml:trace>
  <inkml:trace contextRef="#ctx0" brushRef="#br2" timeOffset="-189497">19877 9568 0,'0'0'0,"0"0"0,0 0 15,0 0-15,0 0 16,9 0-16,8 9 16</inkml:trace>
  <inkml:trace contextRef="#ctx0" brushRef="#br2" timeOffset="-188791.19">20667 9542 0,'0'0'0,"0"0"16,0 0-16,0-8 15,0-1-15,0 0 16,0 1-1,0-1-15,0 0 16,0 1-16,-8-1 16,-1-8-16,0 8 15,1 0-15,-10 9 16,-8 0-16,0 0 16,-9 9-16,1 8 15,16 1-15,1-1 16,0 26-1,-1 9-15,18 9 16,18 0-16,-1-1 16,9 1-16,0-18 15,0 0-15,-9-8 16,-8 0-16,0-9 16,0 0-1,-18-9-15,0 0 16,0-8-16,-17 0 15,0-1-15,-17-8 16,0-8-16,8-1 16,9 0-16,8 1 15,1-1-15,8 0 16,9-8-16,0-9 16,18-9-16,16 9 15,1 9 1,-17 8-16</inkml:trace>
  <inkml:trace contextRef="#ctx0" brushRef="#br2" timeOffset="-187884.91">20772 10434 0,'0'0'0,"0"0"16,0 0-16,0 0 15,0 0-15,0 0 16,-9-8-16,0-1 16,9 0-1,0-17-15,9-26 16,0-8-16,8-18 16,18 0-1,8 0-15,0 9 0,1 17 16,-9 0-16,-1 17 15,1 9 1,-9 9-16,0-1 16,-8 18-16,-10 0 15,1 9-15,0 0 16,-9 8 0,-9 0-16,0 1 0,1-1 15,-1 0 1,0-8-16,9 0 0,0-1 15,0 1 1,0 8-16,9 1 16,8-1-16,1 0 15,-1 1-15,-8-10 16,-1 1 0,1 0-16,0-1 15,-18 1-15,0 8 16,-8-8-16,-9 0 15,0-1-15,9 1 16,8-9-16,9 0 16</inkml:trace>
  <inkml:trace contextRef="#ctx0" brushRef="#br1" timeOffset="-166591">9734 10815 0,'0'0'0,"0"0"0,0 0 15,0 0-15,0 0 16,0 0-16,9 18 16,0-1-16,-9 26 15,-9 27-15,-8-1 16,-18 0 0,-8 1-16,-18-10 15,9-17-15,-9-17 16,9 0-16,0-17 15,0-9-15,17-9 16,18 1-16,-1-18 16,18 0-16,0-9 15,18 1-15,-1-1 16,18 0-16,17 18 16,0 0-16,0 17 15,9 17 1,-18 0-16,1 9 15,-1 9-15,0-1 16,-17 10-16,1-10 16,7 18-16,-8-8 15,0-18-15,18-9 16,-9-8-16</inkml:trace>
  <inkml:trace contextRef="#ctx0" brushRef="#br1" timeOffset="-166126.47">8970 10850 0,'0'0'0,"0"0"0,0 0 0,0 0 15,0 0 1,0 9-16,0 25 16,0 44-16,0 18 15,0-1 1,0 9-16,0 0 15,9-26-15,-9-9 0,9-17 16,-9-17-16,0-18 16</inkml:trace>
  <inkml:trace contextRef="#ctx0" brushRef="#br1" timeOffset="-165807.5">10290 10937 0,'0'0'0,"0"0"16,0 0-16,0 0 16,0 0-16,0 0 15,0 17-15,0 26 16,0 35-16,9 35 16,-9 43-1,-9 8-15,9-94 16</inkml:trace>
  <inkml:trace contextRef="#ctx0" brushRef="#br1" timeOffset="-162253.64">16655 10746 0,'0'0'0,"0"0"0,0 0 0,0 0 0,0 0 16,0 17-16,-8 9 16,-1 35-16,-8 26 15,8-1-15,0-8 16,1-8-1,8-1-15,-9-26 0,9-34 16,0-1 0</inkml:trace>
  <inkml:trace contextRef="#ctx0" brushRef="#br1" timeOffset="-161517.71">16907 11811 0,'-8'0'0,"-1"9"15,0-9-15,1 0 16,-1 0-16,0-9 0,-8-17 15,8-8 1,0-35-16,9-18 16,9-17-1,8-9-15,18 1 16,0 8-16,8 17 0,1 18 16,-9 26-16,-1 8 15,-8 18-15,0-1 16,-8 18-1,-10 0-15,1 9 16,0 8-16,-1 9 16,-16 9-16,-10 8 15,-8-8-15,0-9 16,9 0-16,0-17 16,8-1-1,9 1-15,0 0 0,0-1 16,9 1-1,17 0-15,8-1 16,10 1-16,-1 0 16,-17-1-16,-8 1 15,-10-1-15,1 1 16,-18 8-16,-8 1 16,-9-1-16,-9 0 15,0 1 1,1-10-16,16 1 15,1 0-15,17-9 16,0 0-16</inkml:trace>
  <inkml:trace contextRef="#ctx0" brushRef="#br1" timeOffset="-161179.48">17784 10963 0,'0'0'15,"0"0"-15,0 0 0,0 26 16,0 17 0,0 35-16,0 43 15,0 35-15,35 208 16</inkml:trace>
  <inkml:trace contextRef="#ctx0" brushRef="#br1" timeOffset="-159205.31">23542 10244 0,'0'0'0,"0"0"16,0-9-16,0 1 16,0-1-16,-9-8 15,0-1-15,-17 1 16,-8 0-16,-10 17 16,-17 0-16,1 26 15,-10 8 1,18 9-16,9 9 15,8-8-15,17-10 16,18 1-16,0 0 16,18-1-16,17-16 15,34-10-15,44-16 16,8-10 0,-68 10-16</inkml:trace>
  <inkml:trace contextRef="#ctx0" brushRef="#br1" timeOffset="-158864.59">23794 10296 0,'0'0'0,"0"0"0,-9 0 15,0 8-15,0 10 16,1 16-16,-1 1 15,9 0-15,0-1 16,9 10-16,8-18 16,1 0-1,16-18-15,1 1 16,8-18 0,1-8-16,-1-9 0,-17-9 15,-8-8 1,-18 0-16,-9-9 15,0 17-15,-17 9 16,-9 9-16,-8 25 16,8 10-16,27-10 15</inkml:trace>
  <inkml:trace contextRef="#ctx0" brushRef="#br1" timeOffset="-158546.18">24419 10079 0,'0'0'0,"0"0"15,0 0-15,0 0 16,0 0-16,0 9 16,-9 8-16,9 1 15,0 8-15,0 0 16,0 0-16,17 8 15,1-8-15,-1 0 16,-8 0 0,0 0-16,-1-9 15,1 1-15,-18-1 16,1 0-16,-19 1 16,-16 8-16,0-9 15,8-8-15,9-1 16,17-8-16</inkml:trace>
  <inkml:trace contextRef="#ctx0" brushRef="#br1" timeOffset="-158030.59">24610 9690 0,'0'0'0,"0"0"0,0 0 16,0 0-16,17 0 16,9 8-1,9 10-15,-9-1 16,0-8-16,-9-1 15,-8 1-15,-9 8 16,-9 0-16,-8 1 16,-9 8-16,0 0 15,9-9-15,-1-8 16,10-1-16,8 1 16,0 0-1,0-1-15,17 10 16,18-10-16,25 10 15,-16-10-15</inkml:trace>
  <inkml:trace contextRef="#ctx0" brushRef="#br1" timeOffset="-157462">25391 9871 0,'-8'-8'0,"-1"-1"16,0 0-16,1 1 16,-1-1-16,0 0 15,1 9-15,-1 0 16,0 0-16,0 18 15,-8 8-15,-9 17 16,0 18 0,9 17-16,17-9 15,0-8-15,0-18 16,0-9-16,0-8 16,8-17-16,1 0 15,8-18-15,18-8 16,0-18-16,17-25 15,-9-18-15,-8 8 16,-9 1 0,-8 8-16,-10 18 15,1 8-15,-18 1 16,1 16-16,-1 1 16,-9 0-16,1 17 15,-9 0-15,0 17 16,-9 0-16,18 1 15,0 16-15,-1-8 16,18 0 0,0 0-16,18 0 15,-1 0-15,9 0 16,0-8-16,-17-10 16</inkml:trace>
  <inkml:trace contextRef="#ctx0" brushRef="#br1" timeOffset="-157160.24">24931 10608 0,'0'0'0,"0"0"0,0 0 15,17-9-15,18 0 16,26 1-16,8-10 16,18 1-1,0 0-15,-9 8 16,-8 9-16,-18 0 15,-35 0-15</inkml:trace>
  <inkml:trace contextRef="#ctx0" brushRef="#br1" timeOffset="-156779.48">25105 10763 0,'0'0'0,"0"0"0,0 0 0,0 0 0,17 0 0,0 0 15,10 9-15,7 0 16,-8-1 0,0 1-16,0 0 15,-17-1-15,0 1 16,-9 0-16,0-1 15,-9 10-15,-8-1 16,-9 0-16,8 9 16,1-17-16,8 0 15,1-1-15,8 1 16,0-9-16,8 9 16,10-1-1,16 1-15,27 0 16,35-18-16,17-8 15,-53 8-15</inkml:trace>
  <inkml:trace contextRef="#ctx0" brushRef="#br1" timeOffset="-156548.83">25869 10530 0,'0'0'0,"0"0"0,0 0 16,0 0-1,17 0-15,1 8 16,25 1-16,18-9 16,8 0-16,9 0 15,-8-9-15,-35 9 16</inkml:trace>
  <inkml:trace contextRef="#ctx0" brushRef="#br1" timeOffset="-156346.02">26147 10330 0,'0'0'0,"0"0"15,0 0-15,0 0 0,0 26 16,-9 26 0,0 35-16,1 8 15,-18-8-15,8-18 16,10-43-16</inkml:trace>
  <inkml:trace contextRef="#ctx0" brushRef="#br1" timeOffset="-155714.93">27137 10261 0,'0'0'0,"0"0"0,0 0 15,-9 0-15,-8-9 16,-9 1-16,0 8 16,0 0-16,-1 8 15,-7 10-15,-1-1 16,0 9-16,1 9 31,16-1-31,1 1 16,17 0-16,0-1 0,0-8 15,17 0-15,27-8 16,8-10 0,0 1-16,17-9 0,-17-9 15,-17-8 1,-18 8-16</inkml:trace>
  <inkml:trace contextRef="#ctx0" brushRef="#br1" timeOffset="-155115.34">26972 10521 0,'0'0'0,"0"0"0,0 0 15,0 0-15,0 0 16,0 0-16,0 0 15,0 0-15,17 17 16,0 1 0,1-1-16,8 9 15,-9-9-15,-8 1 16,0-10-16,-1 10 16,-16-1-16,-1 0 15,-17 9-15,-18 0 16,-8 0-16,0-9 15,9-8 1,26 0-16,17-9 16,0 0-16,0 0 15</inkml:trace>
  <inkml:trace contextRef="#ctx0" brushRef="#br1" timeOffset="-154943.8">27363 10556 0,'0'0'0,"0"0"16,0 0-16,0 8 15,0 10-15,-9 16 16,0 1-16,0 8 16,9-17-16,0-17 15</inkml:trace>
  <inkml:trace contextRef="#ctx0" brushRef="#br1" timeOffset="-154778.2">27380 10088 0,'0'0'0,"0"0"0,0 0 0,0 0 16,0 17-16,26 35 15,-9-17-15</inkml:trace>
  <inkml:trace contextRef="#ctx0" brushRef="#br1" timeOffset="-154398.23">27675 10694 0,'0'0'0,"0"0"0,0 0 16,0 0-16,0 0 16,-9 0-16,1 9 15,-1-9-15,0 0 16,9 0 0,-8-9-16,8 1 15,0-18-15,0 0 16,17 0-16,0-9 15,1 9-15,8 9 16,-9-1 0,9 1-16,-8 17 0,8 0 15,0 0-15,0 9 16,0 8 0,-9 18-16,1-1 15,-10 1-15,1-9 16,0-9-16,-9 1 15,8 8-15,-8-18 16</inkml:trace>
  <inkml:trace contextRef="#ctx0" brushRef="#br1" timeOffset="-154029.35">27962 9906 0,'0'0'0,"0"0"15,0 0-15,0 0 16,0 0-16,8 0 16,10 17-16,-1 1 15,0-1-15,1 0 16,-9 1-16,-1-1 15,1 0 1,-9 1-16,0-1 16,0 0-16,0 1 15,0-1-15,0-8 16,0-1-16,0 1 16,0 0-16,0-1 15,17 1 1,1 0-16,8 8 15,-9 0-15</inkml:trace>
  <inkml:trace contextRef="#ctx0" brushRef="#br1" timeOffset="-153447.58">28613 10010 0,'0'0'0,"0"0"0,0 0 15,0 0-15,0 0 16,0 0-16,0 0 16,0 0-1,0 0-15,-9 0 0,1 17 16,-10 18-1,-8 17-15,0 17 16,9 0-16,8-8 16,9-9-16,0 0 15,0-9-15,9-17 16,8-8-16,1-10 16,-1 1-1,18-18-15,-1-17 16,18-17-16,1-26 15,-10-9-15,-17-9 16,0 1-16,-17 25 16,-1 26-16,1 1 15,-18 16-15,1 1 16,-10 0 0,1 17-16,-9 0 15,0 8-15,0 10 16,9-1-16,-1 0 15,9 18-15,9 0 16,0-9-16,0 0 16,0 0-16,9 0 15,9-9-15,-1 9 16,18 0 0,8 8-16,-17-16 15</inkml:trace>
  <inkml:trace contextRef="#ctx0" brushRef="#br1" timeOffset="-153095.53">28309 10807 0,'0'0'0,"0"0"15,0 0-15,0 0 16,26 0-16,18-9 15,25 0-15,18 1 16,17-1 0,0 0-16,-17 18 15,-35 0-15,-26-1 16</inkml:trace>
  <inkml:trace contextRef="#ctx0" brushRef="#br1" timeOffset="-152725.17">28578 11015 0,'0'0'0,"0"0"16,0 0-16,0 0 15,18 8 1,-1 10-16,0-1 0,18 9 15,-9-9-15,0 1 16,-17-10 0,0 10-16,-1-1 15,-8 0-15,-8 1 16,-1-1-16,-8 0 16,-1 0-16,1-8 15,8 0-15,0-1 16,9 1-1,0 0-15,0-1 16,18-8-16,8 9 16,43 0-16,18-9 15,0-9-15,-35 9 16</inkml:trace>
  <inkml:trace contextRef="#ctx0" brushRef="#br1" timeOffset="-152477.8">29507 10712 0,'0'0'0,"0"0"16,0 0-16,0 0 15,9 0 1,8 0-16,18 0 15,17 8-15,9 1 16,-9-1-16,-26 1 16</inkml:trace>
  <inkml:trace contextRef="#ctx0" brushRef="#br1" timeOffset="-152324.7">29377 10980 0,'0'0'0,"0"0"0,0 0 0,0 0 16,26 0-1,18 0-15,34 0 16,26-9-16,-8-8 16,-53 8-16</inkml:trace>
  <inkml:trace contextRef="#ctx0" brushRef="#br1" timeOffset="-152132.4">30471 10495 0,'0'0'0,"0"9"0,0 34 16,-8 35-16,-1 52 15,-8 43 1,-1-43-16,18-78 16</inkml:trace>
  <inkml:trace contextRef="#ctx0" brushRef="#br2" timeOffset="-141701.81">21605 10001 0,'0'0'0,"0"0"0,0 0 16,0 0-16,0 0 16,0 0-1,-8 18-15,-10 34 16,1 26-16,-1 34 15,1 27-15,0-9 16,8-26 0,0-18-16,9-17 0,-8-8 15,8-18-15,0-17 16,0-17-16,0-9 16,0 0-1</inkml:trace>
  <inkml:trace contextRef="#ctx0" brushRef="#br2" timeOffset="-141445.37">21883 10218 0,'0'0'0,"0"0"15,0 0-15,0 17 16,0 9-16,0 26 15,0 17-15,0 1 16,0-10 0,0-8-16,0-8 15,0-18-15,0 0 0,9-9 16,-9-8 0,8-1-16,1-8 15</inkml:trace>
  <inkml:trace contextRef="#ctx0" brushRef="#br2" timeOffset="-141135.45">22152 10097 0,'0'0'0,"0"0"0,0 0 15,0 0-15,0 0 16,0 8-16,18 10 15,-1 8-15,18 8 16,-1 1 0,10-9-16,-1 0 15,1-9-15,-10 0 16,-7-8-16,-10 0 16,-8-1-16,-1 10 15,-16 8-15,-27 26 16,-26 34-16,-17 18 15,-18 0-15,10 9 16,42-53 0</inkml:trace>
  <inkml:trace contextRef="#ctx0" brushRef="#br2" timeOffset="-135482.84">22838 11274 0,'0'-8'0,"9"-1"0,-9 0 15,0 1-15,0-1 16,0 9-16,0 0 16,0 0-16,0 17 15,0 9-15,0 26 16,0 18-16,9-10 16,-1-8-16,1-8 15,0-10-15,8-8 16,-8-8-1,8-10-15,0 1 16,10-18-16,7-8 16,1-9-16,8-17 15,-17 8-15,1 0 16,-19 18 0,1 0-16,0 8 15,-1 0-15,1 9 16,-9 0-16,0 0 15,0 0-15,0 9 16,9 8-16,-1 1 16,1 25-16,0 0 15,-1-25-15</inkml:trace>
  <inkml:trace contextRef="#ctx0" brushRef="#br2" timeOffset="-134414.93">23655 11344 0,'0'0'0,"0"0"0,0 0 16,-9-9-16,0 0 16,1 1-16,-1-1 15,-9 0-15,1 1 16,0 8-16,8 0 16,-8 0-16,-1 17 15,1 0-15,0 18 16,17 0-1,0-1-15,0 10 16,0-18-16,0 0 16,0 0-16,0-9 15,0-8-15,-9 8 16,0-8-16,1-1 16,-1 1-16,-9 0 15,-8 8 1,9 0-16,0-8 15,17 0-15</inkml:trace>
  <inkml:trace contextRef="#ctx0" brushRef="#br2" timeOffset="-134033.77">23672 11621 0,'0'0'0,"0"0"0,0 0 15,0 0-15,0 0 16,9 0-16,8 0 16,0-9-16,18 1 15,9-18 1,-10 0-16,-8 0 16,0 8-16,-17 1 15,0 0-15,-1-1 16,-8 10-16,0-1 15,-8 0-15,-1 1 16,0 8-16,1 0 16,-10 0-16,1 17 15,0 0-15,-1 18 16,18 0 0,0 8-16,18 0 15,-1 1-15,9-18 16,17-1-16,1-7 15,-27-10-15</inkml:trace>
  <inkml:trace contextRef="#ctx0" brushRef="#br2" timeOffset="-133549.65">24401 11534 0,'0'0'0,"0"0"0,0 0 0,-8 0 16,-1 0-16,0 0 15,1 0 1,-10 9-16,1 8 16,-9 1-16,0-1 15,8 9-15,1 0 16,0 0-16,8 0 15,9-9-15,0-8 16,0-1-16,9 1 16,8-18-1,9 1-15,9-18 16,8-26-16,1-9 16,-1-8-16,-17 0 15,0 17-15,-17 8 16,0 10-1,-9 16-15,0 1 16,0 0-16,0 17 16,-9 0-16,0 17 15,1 26-15,-19 53 16,10 16-16,17 1 16,0-18-16,17-8 15,18-18 1,0-17-16,-18-26 0</inkml:trace>
  <inkml:trace contextRef="#ctx0" brushRef="#br2" timeOffset="-132703.23">25721 11231 0,'0'0'0,"0"0"0,0 0 15,0 0-15,0 0 16,0 0-16,0 0 15,-8 0-15,-1 17 16,-8 9-16,-9 9 16,-1 26-16,10 17 15,0-9 1,-1 0-16,10 1 16,-1-10-16,9 1 15,0-18-15,0-8 16,0-9-16,9 0 15,-1-18-15,10 1 16,-1 0-16,0-18 16,18 0-16,0-8 15,0-9-15,-1-9 16,1-8-16,0-18 16,0 1-1,-9-1-15,-9 9 16,-8 0-16,-1 18 15,-8-1 1,-8 0-16,-1 18 0,0 0 16,1-1-16,-1 1 15,0 8 1,-8 1-16,0-1 16,-1 9-16,1 0 15,8 0-15,-17 0 16,0 17-16,0 1 15,9-1-15,-9 9 16,8 9-16,18-9 16,0 0-1,18 0-15,8 0 16,17 0-16,18-18 16,-26 1-16</inkml:trace>
  <inkml:trace contextRef="#ctx0" brushRef="#br2" timeOffset="-132133.08">26477 11543 0,'0'0'15,"0"0"-15,0 0 0,0 0 16,0 0-16,8 0 16,19 0-16,16 9 15,18-1 1,8-8-16,1 0 15,17 0 1,8-17-16,-52 8 0</inkml:trace>
  <inkml:trace contextRef="#ctx0" brushRef="#br2" timeOffset="-131636.79">26894 11318 0,'0'0'0,"0"0"15,0 0-15,0 0 16,-9 0-16,0 17 16,-17 35-16,-9 26 15,-8 17-15,8-8 16,18-1 0,0 1-16,-1-26 15,18-27-15,0-8 16,18-8-16,-1-18 15,9-9-15,9-17 16,34 0-16,9-9 16,-17 18-1,-17-9-15,-10 0 0,-25 9 16,0-1 0,-1 18-16,-8 0 15,0 0-15,0 0 16,9 9-16,0 8 15,8 1-15,0-10 16,1 1-16,8 0 16,9-1-1,-1-16-15,-8-1 0,0-8 16,-17-9 0,0 0-16,-18 0 15,0 0-15,-17 0 16,0 9-16,-17 17 15,8 0-15,18 8 16,8 1-16</inkml:trace>
  <inkml:trace contextRef="#ctx0" brushRef="#br2" timeOffset="-131152.93">27849 11508 0,'0'0'0,"0"0"0,0 0 15,0 0-15,17 18 16,-8-1-16,0 9 16,-1 9-16,1-1 15,0 1-15,-1-9 16,-16 0-16,-1-9 15,0 0-15,1-8 16,8 0 0,0-1-16,0 1 15,0-9-15,0 0 16,0-9-16,0 1 16,17-18-16,9 0 15,17-17-15,1-1 16,-1 1-1,-17 17-15</inkml:trace>
  <inkml:trace contextRef="#ctx0" brushRef="#br2" timeOffset="-130786.1">28144 11647 0,'0'0'0,"0"0"0,0 0 0,0 0 16,0 0-16,0 9 15,0-1-15,17 10 16,1-1-16,8-9 16,9 1-1,-1 0-15,1-18 16,8 0-16,-8 1 15,-9-1-15,-17 1 16,0-10-16,-1 1 16,-8 0-16,-8-1 15,-10 1-15,-8 17 16,0 0 0,0 17-16,-9 9 15,1 9-15,16 8 16,18 0-16,0 18 15,0-26-15</inkml:trace>
  <inkml:trace contextRef="#ctx0" brushRef="#br2" timeOffset="-130333.08">28656 11630 0,'0'0'0,"0"0"0,0 0 15,0 17-15,0 9 16,0 8-16,-8 36 16,8 16-1,-9 1-15,0 0 16,-8-18-16,8-17 16,-8-9-16,8-17 15,9-9-15,0-8 16,0 0-16,0-9 15,0-9-15,9-43 16,17-43 0,9-18-16,-9 18 15,0 26-15,-9 25 16,9 10-16,-8 16 16,-1 1-1,-8 17-15,-1 0 0,-8 0 16,9 17-16,-18 1 15,-8 8-15,-9 17 16,0 0-16,0-17 16,8 0-1,1-17-15,17 0 16,0-18 0,0 0-16,0 1 0</inkml:trace>
  <inkml:trace contextRef="#ctx0" brushRef="#br2" timeOffset="-130101.61">29030 11404 0,'0'0'0,"0"0"0,0 0 16,0 0-16,0 9 16,-9 17-16,0 17 15,-17 18-15,9 17 16,-9 0-1,9 0-15,-1-9 16,10-17-16,8-17 16,0-9-16,8 0 15,18 0-15,-17-18 16</inkml:trace>
  <inkml:trace contextRef="#ctx0" brushRef="#br2" timeOffset="-129685.92">29368 11777 0,'0'0'0,"0"0"0,0 0 15,0-9-15,0 0 16,0 1-16,0-1 16,-8 0-16,-1 1 15,0 8-15,1 0 16,-10 0-1,-8 0-15,0 17 16,0 0-16,9 1 16,-1-1-16,10 0 15,8 9 1,0-8-16,0-10 16,0 1-16,17-9 15,1 0-15,-1-9 16,0 1-16,-8-1 15,0 9-15,-1 0 16,1 0-16,-9 0 16,0 0-16,9 0 15,-1 0-15,10 17 16,8 1-16,9 8 16,-1-9-16,10 9 15,-18-9 1</inkml:trace>
  <inkml:trace contextRef="#ctx0" brushRef="#br2" timeOffset="-129100.23">29855 11751 0,'0'0'0,"-9"-9"0,0 0 16,1 1-16,8-1 15,-9 0-15,0 9 16,1 0-16,-1 0 15,-8 0-15,-1 0 16,1 9-16,0 0 16,-1 8-16,1 0 15,-1 1 1,1 8-16,0-9 16,8 9-16,9-9 15,0 1-15,0-1 16,26 0-16,9-8 15,8 0-15,9-9 16,9-9-16,-9 0 16,-8-8-16,-1-9 15,0 0 1,-17-9-16,-8 18 16,-9 0-16,-9-1 15,-9 1-15,0 8 16,-8 9-16,-9 0 15,0 18-15,0-1 16,0 18 0,8 17-16,10 0 15,16 0-15,10-9 16,-1-17-16</inkml:trace>
  <inkml:trace contextRef="#ctx0" brushRef="#br2" timeOffset="-128602.59">31001 11560 0,'0'0'0,"0"0"0,0 0 16,0 0-16,0 0 15,9 18-15,-1 8 16,1 8-16,0 10 16,-9 7-16,-9 10 15,-8 0 1,-1-18-16,-8 0 15,0-17-15,9 0 16,0-17-16,-1 0 16,1-9-16,8-9 15,-8-17-15,17-9 16,8-8-16,10 8 16,-1 1-16,1 8 15,-1 8 1,0 10-16,9 8 15,-8 8-15,8 10 16,8 25-16,1 0 16,0 9-16,0 0 15,-1-17-15,-16-18 16</inkml:trace>
  <inkml:trace contextRef="#ctx0" brushRef="#br2" timeOffset="-128196.86">30593 11500 0,'0'0'0,"0"0"0,0 8 15,9 10-15,-1 8 16,1 34-16,0 27 15,-18 17 1,0-9-16,9-8 16,0-9-16,0-26 15,0-9-15,0-17 0,9-9 16,8-8 0,9-1-16,-8-8 15</inkml:trace>
  <inkml:trace contextRef="#ctx0" brushRef="#br2" timeOffset="-128000.35">31279 11456 0,'0'0'0,"0"0"16,0 0-16,0 18 15,9 25-15,-1 18 16,1 25-16,-18 9 15,9 9-15,0-17 16,0-26 0,0-35-16</inkml:trace>
  <inkml:trace contextRef="#ctx0" brushRef="#br2" timeOffset="-127755.8">31600 12192 0,'0'0'0,"0"0"0,0 0 16,0 0-16,9 9 16,0 8-16,-1 27 15,-16 8 1,-18 0-16,-18 17 15,1-8-15,8-27 16,0-8-16,27-17 16</inkml:trace>
  <inkml:trace contextRef="#ctx0" brushRef="#br2" timeOffset="-126359.35">31852 11491 0,'0'0'0,"0"0"0,0 0 16,0 0-16,0 9 16,17 17-16,-8 43 15,0 35-15,-9 26 16,-9-9-1,0 0-15,-8-17 16,8-17 0,9-35-16,0-18 15,0 1-15,0-18 16</inkml:trace>
  <inkml:trace contextRef="#ctx0" brushRef="#br2" timeOffset="-126050.34">32642 11422 0,'0'0'0,"0"0"15,0 0-15,0 0 16,0 0-16,0 17 15,9 9-15,8 9 16,1 17-16,-1 0 16,0 17-16,1 17 31,-1 18-31,-8-8 16,0-1-16,-9 0 0,0-8 15,8-9-15,1 0 16,-9-44-16</inkml:trace>
  <inkml:trace contextRef="#ctx0" brushRef="#br2" timeOffset="-113419.68">31852 12695 0,'0'0'0,"0"0"0,0 0 0,0 0 16,0 0-1,0 0-15,0-9 16,0 0-16,0 1 16,0-1-16,9-17 15,-1-8-15,10-18 16,-1-18-16,18-16 16,8-10-1,1-8-15,8-8 16,-9 17-16,-8 17 15,-9 26-15,-9 17 16,1 0-16,-1 1 16,0 8-1,1 0-15,17 0 0,-1 9 16,1-1 0,0 1-16,0 17 15,-9 0-15,0 9 16,0 8-16,0 0 15,0 1-15,-18-1 16,1 0-16,-18 0 16,1 1-16,-10-1 15,-8 0-15,-8-8 16,-1 0-16,18-1 16,-1 1-1,9-9-15,1 0 16,8 9-16,0-1 15,17 10-15,1-1 16,-1 9-16,0-9 16,-8 1-1,0-1-15,-1 0 0,-8-8 16,-8 0 0,-1 8-16,-17-8 15,0-1-15,0 10 16,0-10-16,17-8 15</inkml:trace>
  <inkml:trace contextRef="#ctx0" brushRef="#br0" timeOffset="-85526.4">2970 12080 0,'-9'-9'0,"0"1"0,1 8 0,-1 0 16,0 0-16,1 0 16,-1 0-16,0 26 15,-8 17 1,0 26-16,-9 44 16,0-1-16,8-16 15,1-1-15,-1-17 16,10-9-16,8-26 15,8-8-15,1-9 16</inkml:trace>
  <inkml:trace contextRef="#ctx0" brushRef="#br0" timeOffset="-84874.89">3100 12279 0,'0'0'0,"0"0"0,0 0 16,0 0-16,0 0 16,0 0-16,0-9 15,9 1-15,-1-1 16,10 0-1,-1 1-15,18-10 16,0 10-16,8-1 16,-8 0-16,0 9 15,-1 0-15,1 0 16,-9 9-16,0 0 16,-17 8-16,0 0 15,-1 18-15,1 8 16,-18 9-16,1 0 15,-1-8 1,0-1-16,0 0 16,9-17-16,0 0 15,0 0-15,9-8 16,9-1-16,8 0 16,17-8-16,9-1 15,9 1-15,0-18 16,-9 1-1,-9-10-15,-8 1 16,-18 0-16,-8 8 16,0 1-16</inkml:trace>
  <inkml:trace contextRef="#ctx0" brushRef="#br0" timeOffset="-84624.28">3769 12262 0,'0'0'0,"0"0"0,0 0 0,0 0 16,0 0-16,0 0 15,0 8-15,-9 18 16,-8 35-16,-9 26 16,0 8-1,0 9-15,-1 0 16,10-26-16,0-18 15,8-16-15,9-10 16,0-16-16,0-10 16,0 1-16</inkml:trace>
  <inkml:trace contextRef="#ctx0" brushRef="#br0" timeOffset="-84241.73">3960 12218 0,'0'0'0,"0"0"0,0 0 16,0 0-16,0 0 15,0 0-15,0 0 16,0 0-16,8 18 15,19-1-15,7 18 16,10-1-16,8 1 16,9 0-1,-1-9-15,-8 0 0,-8-9 16,-1 9 0,-17-9-16,-8 1 15,-10 8-15,-16 17 16,-27 43-16,-26 10 15,-17-1 1,0-8-16,26-27 0,17-25 16,18-18-1,8-8-15</inkml:trace>
  <inkml:trace contextRef="#ctx0" brushRef="#br0" timeOffset="-83592.76">5115 12660 0,'0'0'0,"0"0"0,-9-8 16,0-1-1,1 9-15,-1 0 16,9 0-16,0 0 16,0 0-16,0 0 15,0 0-15,0 0 16,9 0-16,8 0 16,18-9-16,8 1 15,9-1 1,-8 0-16,-1 9 15,1-8-15,-10 8 16,-8 0-16,-8 0 16,-1 0-16,9 8 15,-17 1-15,0-9 16</inkml:trace>
  <inkml:trace contextRef="#ctx0" brushRef="#br0" timeOffset="-83375.93">5210 12755 0,'-8'0'0,"-1"0"0,0 0 16,1 0 0,8 0-16,0 0 15,0 0-15,0 0 16,17 0-16,0 9 15,35 0-15,27-9 16,25 0-16,-52 0 16</inkml:trace>
  <inkml:trace contextRef="#ctx0" brushRef="#br0" timeOffset="-80506.56">6192 12773 0,'0'0'0,"0"0"0,0 8 0,0-8 15,0 0 1,0 0-16,0 0 16,0 0-16,0 0 15,0 0-15,0 18 16,0-1-16,0 0 15,8 1-15,10-1 16,-1 9-16,18-9 16,8 1-1,9-10-15,9 1 16,-9-18-16,0 1 16,-8-10-16,-1-8 15,0 0-15,-17-8 16,-8 8-16,-9 0 15,-1 0-15,-16-9 16,-1 9 0,0 0-16,-8 0 15,-9 0-15,0 0 16,0 9-16,0 0 16,0 17-16,0 0 15,-1 0-15,-7 0 16,-1 17-16,0 0 15,-8 18-15,8 0 16,0 25 0,1 9-16,16 1 15,1 16-15,17-8 16,0 0-16,17 0 16,9-9-16,9-8 15,8-9-15,36-9 16,34 1-16,17-27 15,9-17 1,0-26-16,34-43 16,149-113-16</inkml:trace>
  <inkml:trace contextRef="#ctx0" brushRef="#br0" timeOffset="-78724.91">7095 12643 0,'0'0'0,"0"0"0,0 0 16,0 0-16,0 0 15,0 0-15,0 0 16,0 0-16,0 0 16,0 0-16,0 0 15,0 0-15,0 0 16,0 0-16,0 0 16,0-9-1,0 1-15,8-1 16,1-17-16,8-17 15,1-9-15,-1 17 16,-8 0-16,-1 18 16,1 0-16,-9 8 15,0 0-15,0 9 16,0 0 0,0 0-16,0 0 15,0 18-15,9-1 16,0 0-16,8 1 15,0 8-15,1 0 16,-1 0-16,0-9 16,1 0-16,8-8 15,-9 0 1,1-9-16</inkml:trace>
  <inkml:trace contextRef="#ctx0" brushRef="#br0" timeOffset="-78575.67">7303 12045 0,'0'0'0,"0"0"0,0 0 16,0 0-16,9 9 16,8 0-16</inkml:trace>
  <inkml:trace contextRef="#ctx0" brushRef="#br0" timeOffset="-76643.09">7824 11863 0,'-9'0'0,"-8"18"0,-9 8 16,0 8-16,0 10 15,8 8-15,1 8 16,0 10 0,8-1-16,9 0 15,9-8-15,8-9 16,27 0-16,-1-9 15,0-17-15,-17-9 16</inkml:trace>
  <inkml:trace contextRef="#ctx0" brushRef="#br0" timeOffset="-75889.67">8293 11768 0,'0'0'0,"-9"-9"0,1 9 16,-1 0-16,0 0 16,1 0-16,-10 0 15,10 0-15,-1 9 16,-9 0-16,10 8 15,-1 9-15,9 9 16,0 8 0,9 0-16,8 1 15,1-1-15,-1 0 16,9 1 0,0-1-16,-9-9 0,-8-8 15,0 0-15,-1-8 16,-8 8-16,-8-9 15,-1 0 1,0 1-16,-8-1 16,-9-8-16,-9-1 15,0 1-15,9-9 16,9 0-16,8 0 16,1 0-1,8-9-15,0 1 16,0-10-16,17-8 15,0 0-15,9 0 16,1 9-16,-10 8 16</inkml:trace>
  <inkml:trace contextRef="#ctx0" brushRef="#br0" timeOffset="-75127.53">8823 12132 0,'0'0'0,"0"0"0,0 0 16,0 0-16,0 0 15,0 0-15,-9 0 16,0 17-16,1 1 16,-10 7-16,1 1 15,-9 0 1,0 0-16,-9 0 16,0-8-16,18-10 15,0 1-15,-1-9 16,10 0-16,-1 0 15,9-9-15,0 1 16,0-1-16,0 0 16,0 1-16,0 8 15,0 0 1,17 0-16,1 0 16,-1 0-16,9 0 15,-9 8-15,9 10 16,-8-1-16,-1 0 15,1 1-15,8-10 16,0 10-16,-18-10 16</inkml:trace>
  <inkml:trace contextRef="#ctx0" brushRef="#br0" timeOffset="-74770.7">8936 12218 0,'0'0'0,"0"0"0,0 0 0,0 0 16,0 0 0,0 0-16,0 0 15,0 0-15,8 0 16,10-8-16,8-1 16,8 0-16,1 1 15,9-1-15,-1 1 16,-8 8-1,-18-9-15,-8 9 16</inkml:trace>
  <inkml:trace contextRef="#ctx0" brushRef="#br0" timeOffset="-74560.93">9127 11959 0,'0'0'0,"0"0"0,0 0 15,0 17-15,0 0 16,-9 9-16,0 18 16,9-1-16,-8 18 15,8 8 1,0 0-16,8-8 0,18-9 16,-8-26-1,-10-18-15</inkml:trace>
  <inkml:trace contextRef="#ctx0" brushRef="#br0" timeOffset="-73821.6">9882 11820 0,'0'0'0,"0"0"0,0 0 15,0 0-15,0 0 16,0 0-16,0 0 16,0 0-1,0 0-15,0 0 16,0 0-16,0 0 16,0 0-16,0 0 15,0 0-15,0 0 16,0 0-16,0 0 15,0 0-15,0 0 16,0 0 0,0 0-16,0 0 15,0 0-15,0 0 16,0 0-16,0 0 16,0 0-16</inkml:trace>
  <inkml:trace contextRef="#ctx0" brushRef="#br0" timeOffset="-73294.23">9856 11794 0,'0'0'0,"0"0"0,0 0 15,0 0-15,0 0 16,0 0-16,0-9 16,0 1-16,-9-1 15,1 0-15,-1 9 16,-17 0 0,0 0-16,9 0 0,-1 9 15,1 8 1,-1 1-16,1 16 15,17 1-15,0 0 16,17 8-16,1-8 16,17 8-16,-1 0 15,-8 1 1,0-18-16,0 0 16,-17-9-16,0 0 15,-18 0-15,0 9 16,1 0-16,-18 0 15,0 0-15,0 0 16,0-17-16,-9 0 16,17-1-16,1-8 15,0 0-15,8-8 16,0-1-16,9 0 16,0 1-1,18-18-15,16-9 16,-8 9-16,-17 17 15</inkml:trace>
  <inkml:trace contextRef="#ctx0" brushRef="#br0" timeOffset="-72409.14">10203 12574 0,'0'0'0,"0"0"15,0 0-15,-8 0 16,-10 0 0,1 0-16,0 0 15,8 0-15,0 0 16,1 0-16,-1 0 16,0 0-16,1 0 15,8 0-15,0 0 16,0-9-16,0-8 15,0-27-15,0-16 16,17-10 0,0 1-1,1 17-15,8 0 0,0 9 16,-9 8 0,0 1-16,1 16 0,-9 1 15,-1 17-15,10 0 16,-10 0-16,1 0 15,0 0-15,-1 9 16,-8-1 0,0 1-16,-8 0 15,-1 8-15,0 0 16,-8 1-16,0-1 16,8-8-16,0-1 15,9 1 1,0-1-16,0 10 0,0-1 15,9-8 1,0-1-16,-1 1 16,1 0-16,-9-1 15,0 10 1,-9-1-16,-17 9 16,-17 9-16,-1-9 15,-8 0-15,0-18 16,26 1-16,9 0 15,8-1-15</inkml:trace>
  <inkml:trace contextRef="#ctx0" brushRef="#br0" timeOffset="-72005.71">10403 11725 0,'0'0'0,"0"0"0,0 0 0,0 0 16,18 0-16,-1 0 15,0 17 1,18 0-16,0 1 16,-9 16-16,0 1 15,0 17-15,-17 0 16,-18 17-16,-8 1 15,-27-1-15,-17 26 16,1 0 0,25-43-16</inkml:trace>
  <inkml:trace contextRef="#ctx0" brushRef="#br0" timeOffset="-71443.67">7980 12600 0,'0'0'0,"0"0"15,0 0-15,0 0 0,0 0 16,0 0 0,0 0-16,18 0 15,8-9-15,35 0 16,34 1-16,27-1 16,25 0-16,10-8 15,25 8-15,9-8 16,0 17-16,-17-9 31,-35 9-31,-18 0 0,-25 9 16,-9 0-16,-18-9 15,-17 8-15,-8 1 16,-18 8 0,0-8-16,-9 0 15,-8-1-15</inkml:trace>
  <inkml:trace contextRef="#ctx0" brushRef="#br0" timeOffset="-70843.12">8996 12660 0,'0'0'0,"0"-8"16,0-1-16,0 9 15,0 0-15,0 0 16,0 0-16,9-9 16,8 1-16,1 8 15,17 0-15,-1 0 16,10 0-16,-1 8 16,1 1-16,-10 0 15,-8-1 1,0 1-16,-17-1 15,0 10-15,-1-1 16,-16 0-16,-1 1 16,0 8-16,-17 0 15,0 0 1,9 0-16,0-9 16,-1-8-16,9-1 15,1 1-15,-1 0 16,9-1-16,0-8 15,0 0-15,0 0 16,17 9-16,1 0 16,8-1-16,17 1 15,27 0 1,17-9-16,-44 0 16</inkml:trace>
  <inkml:trace contextRef="#ctx0" brushRef="#br0" timeOffset="-62828.06">11575 11396 0,'0'0'0,"0"0"0,0 0 16,0 0-16,0 0 16,0 0-16,-8 0 15,-10 17-15,-16 26 16,-27 9-16,-17 0 15,0-8 1,8-1-16,1-17 0,17 0 16,8-9-1,18-8-15,9-1 16,-1 1-16,10 0 16,8-1-16,0 1 15,0 0 1,0 8-16,8 0 0,1 9 15,0 9-15,-1 8 16,-8 9 0,0 0-16,-8 18 15,-1 8-15,0 17 16,-8 9-16,0 0 16,-1 17-16,-8 9 15,0-9-15,0-17 16,-9 0-16,1 0 15,16-18 1,1-25-16,8-18 16,9 1-16,0-18 15,0 0-15,0 0 16,0-9 0,0 0-16,18 1 0,-1-1 15,9 0 1,9 1-16,8-1 15,9 17-15,0 1 16,18 17-16,-9-9 16,-18-17-16,0 0 15,-17 0-15,1-17 16,-19 0-16,10 8 16,-1-8-16</inkml:trace>
  <inkml:trace contextRef="#ctx0" brushRef="#br0" timeOffset="-61858.44">11706 12314 0,'0'0'0,"0"0"16,0 0-16,0 0 15,0 0-15,-9 0 16,0 0-16,1 0 15,-18 8 1,0 10-16,-18-1 0,1 9 16,-1 9-1,1-1 1,-9 18-16,8 0 0,10 0 16,-1 9-16,18-1 15,17-16-15,0-1 16,17-8-16,9-9 15,17 0 1,9-18-16,18-16 16,43-27-16,0-8 15,-79 34-15</inkml:trace>
  <inkml:trace contextRef="#ctx0" brushRef="#br0" timeOffset="-61456.33">12027 12626 0,'0'0'0,"0"0"15,-9 0-15,1 0 16,-1 0-16,0 0 16,1 0-16,-1 0 15,-8 8 1,-1 10-16,1-1 15,-1 26-15,1 9 16,0 0-16,17-9 16,0 1-16,17-18 15,0 0-15,18-18 16,0 1-16,8-18 16,9-17-16,-8 0 15,-1-17 1,-17 8-16,-17-8 15,0 0-15,-9 8 16,-9 0-16,-17 1 16,0 8-16,-9 9 15,0 8-15,9 9 16,18 0 0,8 0-16,0 0 0</inkml:trace>
  <inkml:trace contextRef="#ctx0" brushRef="#br0" timeOffset="-61059.54">12713 12296 0,'0'0'0,"-9"0"0,1 9 16,-1-9-16,-8 0 15,-1 9-15,1-1 16,0 1-16,-10 8 16,1 1-16,0-1 15,0 9-15,9 0 16,0 0 0,17 9-16,0-1 15,0 1-15,8 0 16,10-9-16,-1 8 15,9-8-15,0 0 16,-9-9-16,1 9 16,-9-17-16,-9 8 15,-9 9-15,-17-8 16,-9 8 0,-8 0-16,-9 0 15,25-9-15,19-8 16</inkml:trace>
  <inkml:trace contextRef="#ctx0" brushRef="#br0" timeOffset="-60290.96">13173 12167 0,'-8'-9'0,"-1"0"16,0 1-16,1-1 0,8 9 15,-9 0-15,0 0 16,9 0 0,0 0-16,-9 0 15,1 17-15,-1 9 16,-17 17-16,9 27 16,-1-1-1,10 9 1,-1-17-1,9-9-15,0-9 0,0-17 0,0-9 16,9-8-16,-1 0 16,10-1-16,-1-16 15,18-1-15,0-17 16,-1 0-16,1-26 16,-9-9-16,0 1 15,0-1-15,-17 9 16,0 0-1,-1 17-15,-8 1 16,-8-1-16,-1 9 16,0 9-16,0 0 15,1-1-15,-1 10 16,9 8 0,-9 0-16,1 0 0,-1 0 15,-8 8 1,-9 10-16,0-1 15,8 9-15,1 9 16,-1-1-16,1 1 16,17-1-16,0 1 15,9 0-15,-1-9 16,10 0-16,-1-18 16,18 1-16,0 0 15,8-18 1,-17 0-16</inkml:trace>
  <inkml:trace contextRef="#ctx0" brushRef="#br0" timeOffset="-59891.49">12904 13024 0,'0'0'0,"0"0"0,0-9 16,0 9-16,0 0 16,0 0-16,0-8 15,17-1 1,9 0-16,27-8 16,16 0-16,9-9 15,-17 8 1,8 1-16,1 0 0,-18-1 15,9 1-15,0 0 16,-35 17-16</inkml:trace>
  <inkml:trace contextRef="#ctx0" brushRef="#br0" timeOffset="-59377.65">13034 13206 0,'0'0'0,"0"0"0,0 0 16,0 0-16,0 0 15,0 0-15,0 0 16,18 0-16,-1 0 15,0 0-15,1 8 16,8 1 0,-9 8-16,1 1 15,-10-1-15,1 0 16,0 1-16,-18 8 16,0-9-16,-8 9 15,-9 0-15,0 0 16,0 0-16,-9 0 15,0 0 1,18-17-16,0-1 16,-1 1-16,9 0 15,9-1-15,0-8 16,0 0-16,0 0 16,18 9-16,17 0 15,17-1 1,8 1-16,1 0 15,0-1-15,-18-8 16,1 9-16,25-18 16,-17 9-16</inkml:trace>
  <inkml:trace contextRef="#ctx0" brushRef="#br0" timeOffset="-57296.01">14155 12764 0,'0'0'0,"0"0"15,-9 0-15,0 0 16,0 9-16,9-1 16,0 1-1,0 0-15,0 8 16,0 0-16,18 1 16,-1-10-16,9 1 15,9 0-15,17-18 16,0-17-16,-8 9 15,-1-9-15,0 0 16,-16 0-16,-1 0 16,0 0-1,-18 0-15,1 0 16,0 0-16,-18 0 16,0-9-16,1 9 15,-10 0-15,-8 9 16,0 0-16,9-1 15,-9 10 1,0 8-16,0 0 0,0 0 16,0 17-1,-1 0-15,1 1 16,-8 16-16,-1 1 16,0 0-16,18-1 15,-1 18-15,1 17 16,0-8-1,17 0-15,0-1 16,17 1-16,0-9 16,18 0-16,0 0 15,8-9-15,18 0 16,17 1-16,-8-18 16,8-18-16,-9-8 15,18-26-15,26-8 16,-52 16-1</inkml:trace>
  <inkml:trace contextRef="#ctx0" brushRef="#br0" timeOffset="-53028.77">14754 11959 0,'0'0'0,"0"0"0,0 0 16,0 0-16,0 0 0,0 0 15,0 0 1,0 0-16,0 0 16,0 0-16,0 0 15,8 8-15,18 10 16,9-1-16,17-8 16,0-1-1,0 1-15,-8-9 16,-1 0-16,-17 0 15,-8 9-15</inkml:trace>
  <inkml:trace contextRef="#ctx0" brushRef="#br0" timeOffset="-52230.53">15257 12322 0,'0'0'0,"0"0"0,0 0 0,0 9 0,0-9 16,0 0-16,0 0 16,0 0-1,0 0-15,0 0 16,0 0-16,0 0 16,0 0-16,0 0 15,0 0-15,9-9 16,8 1-16,1-10 15,17-8 1,-1 0-16,1-8 16,-9-1-16,0 1 15,0 16-15,-17 1 16,0 0-16,-1 8 16,1 9-16,-9 0 15,0 0-15,0 17 16,0 18-16,0 0 15,9 8 1,-1 0-16,1-17 16,8-9-16,-8-8 15,8-18 1,-8 9-16</inkml:trace>
  <inkml:trace contextRef="#ctx0" brushRef="#br0" timeOffset="-52103.78">15613 11794 0,'0'0'0,"0"0"0,0 0 16,0 0-16,0 17 15,9-8-15,0-9 16</inkml:trace>
  <inkml:trace contextRef="#ctx0" brushRef="#br0" timeOffset="-51479.71">16117 11751 0,'0'0'0,"0"0"0,0-9 0,0 9 16,0 0-16,0 0 15,0 0-15,-9 0 16,1 0 0,-10 17-16,-8 1 15,-8 34-15,-10 17 16,1 0-1,17 9-15,8 0 0,10 9 16,8-9-16,0-18 16,17-16-16,18-10 15,8-8 1,-17-8-16</inkml:trace>
  <inkml:trace contextRef="#ctx0" brushRef="#br0" timeOffset="-50662.17">16569 11872 0,'0'0'0,"0"0"15,0 0-15,0 0 16,0 0-16,0 0 15,0 0 1,0 0-16,0-9 16,0 1-16,0-1 15,0 9-15,-9 0 16,0 0-16,1 0 16,-1 0-16,0 0 15,-8 0-15,-1 9 16,10 8-1,-10 18-15,10-1 16,8 1-16,0 17 16,8 0-16,10-9 15,-10 1-15,1-1 16,0-9-16,0-8 16,-1 0-16,-8-8 15,0-1 1,-8 0-16,-1 1 15,-17-10-15,0 1 16,-18 0-16,-8-18 16,17 0-16,18 9 15,0-8-15,-1-1 16,18 0-16,0-8 16,18-9-1,16-9-15,1-8 16,17 8-16,-17 10 15,-26 25-15</inkml:trace>
  <inkml:trace contextRef="#ctx0" brushRef="#br0" timeOffset="-49929.85">16638 12695 0,'0'0'0,"0"0"0,0 0 15,0 8-15,0-8 16,0 0-16,0 0 16,0 0-16,0 0 15,0-8-15,0-10 16,0-7-16,0-27 15,17-26-15,1 0 16,17 8 0,-1 1-16,1 17 15,0 0-15,-1 18 16,-7-1-16,-1 18 16,-9 8-16,-8 0 15,-1 9 1,1 0-16,-9 0 15,0 0-15,-9 18 0,1-1 16,-10 0 0,1 1-16,0-1 15,-1 0-15,1-8 16,8-1-16,9 1 16,0 0-16,0 8 15,9-8-15,8 8 16,-8-8-16,0-1 15,-1 1-15,1 0 16,-9-1 0,-9 10-16,1-1 15,-19 0-15,1 1 16,-8-1-16,-1-8 16,18-1-16,-9 10 15,17-10 1</inkml:trace>
  <inkml:trace contextRef="#ctx0" brushRef="#br0" timeOffset="-49475.02">17237 12218 0,'-8'0'0,"-1"0"0,0 0 16,9 0-16,0 0 15,0 0 1,0 0-16,0 0 15,0 0-15,18-8 16,8-1-16,0 9 16,8 0-16,-8 0 15</inkml:trace>
  <inkml:trace contextRef="#ctx0" brushRef="#br0" timeOffset="-48928.97">17871 11829 0,'0'0'0,"0"0"0,0 0 0,0 0 0,0 0 15,0 0-15,-9 0 16,1 0 0,-1 0-16,0 0 15,-8 8-15,0 10 16,-9 16-16,8 1 15,1 0-15,8 8 16,9 0-16,0 1 16,9-1-1,0-8-15,-1-1 16,1-8-16,0-9 16,-1 9-16,-8 0 15,-8-8-15,-1-1 16,-8 9-16,-1-9 15,1-8-15,0 0 16,-1-1 0,1 1-16,8-9 15,0 0-15,9 0 16,0-9-16,0 1 16,18-18-1,-1 0-15,18 0 16,-18 17-16</inkml:trace>
  <inkml:trace contextRef="#ctx0" brushRef="#br0" timeOffset="-48264.26">18262 12158 0,'-9'-9'0,"1"1"0,-1 8 16,9 0-1,0 0-15,0 0 16,0 0-16,0 0 16,0 0-16,-9 8 15,1 10-15,-1-1 16,-9 0 0,1 0-16,-9 18 0,-9-9 15,1 0 1,16-17-16,1-1 15,8 1-15,0-9 16,1 0-16,8 0 16,0-9-16,0 9 15,0 0 1,0 0-16,0 0 0,0 0 16,17 0-1,1 18-15,-1-1 16,18 0-16,-1 9 15,1 0-15,0-8 16,-18-10-16</inkml:trace>
  <inkml:trace contextRef="#ctx0" brushRef="#br0" timeOffset="-47928.4">18375 11820 0,'0'0'0,"0"0"16,0 0-16,0 0 15,0 9-15,9 8 16,8 9-16,9 9 16,-17 8-1,-1 0-15,1 9 16,-9 9-16,-9 8 16,-17 0-16,0 9 15,-9 0 1,18-43-16</inkml:trace>
  <inkml:trace contextRef="#ctx0" brushRef="#br0" timeOffset="-46829.4">18288 12106 0,'0'0'0,"0"0"0,-9 0 15,9 0-15,0 0 16,0 0-16,-8 0 16,8 0-16,0 0 15,0 0-15,0 0 16,0 0 0,-9 0-16,0 0 15,1 17-15,-1 1 16,-8 8-16,-1-1 15,1 10-15,-9 0 16,-18-1-16,10 1 16,-1-9-16,0 0 15,-8-17 1,8-1-16,0-8 16,18-8-16,-1-1 15,1 0-15,17 1 16,0-1-16,9-8 15,8-1-15,1 1 16,-1 8 0,0 9-16,1 0 15,16 18-15,1 8 16,0 8-16,26 10 16,-27-18-16</inkml:trace>
  <inkml:trace contextRef="#ctx0" brushRef="#br0" timeOffset="-45861.38">15579 12522 0,'0'0'0,"0"0"0,0 0 15,0 0-15,8 0 16,18 0-16,35 0 16,26 0-16,35 0 31,34 8-31,26-8 16,9 0-16,9 9 15,-9-9-15,-9 0 0,-17-9 16,-8 1-16,-18-1 15,-26-8-15,-27-1 16,-16 1-16,-27 8 16,-8 9-1,-26 9-15</inkml:trace>
  <inkml:trace contextRef="#ctx0" brushRef="#br0" timeOffset="-45247.53">16916 12660 0,'0'0'0,"-9"0"0,1 0 0,8 0 16,0 0-16,0 0 16,0 0-16,0 0 15,0 0-15,0 0 16,0 0-16,17 9 15,0-1 1,1 1-16,-1 8 16,9 1-16,0-1 15,-8 0-15,8 1 16,-18-1-16,-8 0 16,-8 9-16,-1 0 15,-17 0 1,0-8-16,0 8 15,-9-9-15,9-8 16,9-1-16,-1 1 16,10 0-16,-1-9 15,9 0-15,0 0 16,0 0-16,17 8 16,1 1-16,8 0 15,8-1-15,1 1 16,-9 0-16,0-9 15,-8 0 1,-1 0-16,9 0 16,0 8-16</inkml:trace>
  <inkml:trace contextRef="#ctx0" brushRef="#br0" timeOffset="-44581.73">18705 12660 0,'0'0'0,"-9"-8"16,0 8-16,1 0 0,8 0 15,0 0 1,0 0-16,0 0 16,0 0-16,-9 0 15,0 25-15,1 27 16,-18 44-16,8 8 15,1-9 1,0-8-16,-1-18 16,10-17-16,-1-18 15,9-8-15,9-8 16,17-1-16,-18-17 16</inkml:trace>
  <inkml:trace contextRef="#ctx0" brushRef="#br0" timeOffset="-44231.47">19078 12764 0,'0'0'0,"0"0"0,0 0 16,0 0-16,0 0 15,-8 0-15,-1 17 16,0 9-16,-8 9 15,-1 17-15,1-9 16,17 1-16,0-10 16,0-8-1,9-8-15,8-10 16,0 1-16,1 0 16,17-18-16,-9 0 15,0-17-15,0-8 16,0-10-16,-18 10 15,-16-1 1,-1 0-16,-17 9 16,-9 9-16,18 0 15,8 8-15,9 9 16</inkml:trace>
  <inkml:trace contextRef="#ctx0" brushRef="#br0" timeOffset="-43914.45">19313 12539 0,'0'0'0,"0"0"0,0 0 16,0 0-16,0 9 16,8 8-16,10 0 15,-1 9-15,9 0 16,9 9-1,0-9-15,-1 0 16,-8 0-16,0 0 16,-8-9-16,-9 0 15,-1 1-15,-8-1 16,-17 18-16,-18 17 16,-26 17-16,-8-8 15,-9 8 1,17 9-16,52-35 15</inkml:trace>
  <inkml:trace contextRef="#ctx0" brushRef="#br0" timeOffset="-42898.26">19816 13059 0,'0'0'0,"0"0"16,0 0-16,0 0 16,0 0-16,9 0 15,17 0-15,17 0 16,10 0-16,16 0 16,-8 0-16,0 0 15,8-9 1,-8 9-16,-9 0 15,-9-9-15,-25 1 16</inkml:trace>
  <inkml:trace contextRef="#ctx0" brushRef="#br0" timeOffset="-42689.91">20120 12747 0,'0'0'0,"0"0"16,0 0-16,0 0 15,0 0-15,0 8 16,0 27-16,0 26 16,0 25-16,-8 18 15,8 0 1,0-17-16,0-9 0,17-18 16,-8-25-1,-9-26-15</inkml:trace>
  <inkml:trace contextRef="#ctx0" brushRef="#br0" timeOffset="-42194.11">20997 12686 0,'0'0'0,"0"0"0,0 0 0,0 0 0,0 0 16,0 0 0,0 0-16,0 0 15,-8-9-15,-1 9 16,0 0-16,1 0 15,-18 0-15,8 9 16,1 0-16,-1 8 16,1 0-16,8 18 15,9-9 1,0 9-16,0-9 16,9 0-16,0 0 15,-1 0-15,1-9 16,0 0-16,-1 1 15,-8-1-15,0 0 16,-8 1-16,-1-1 16,-8 0-1,-1-8-15,10 0 16,-1-1-16,0 1 16,9-9-16,0 0 15,0 0 1</inkml:trace>
  <inkml:trace contextRef="#ctx0" brushRef="#br0" timeOffset="-41994.6">21293 12859 0,'0'0'0,"0"0"0,0 0 16,0 9-16,0 8 15,-9 1-15,0-1 16,1 0-16,8 1 15,8-1-15,1-8 16,0-1 0,-1-8-16</inkml:trace>
  <inkml:trace contextRef="#ctx0" brushRef="#br0" timeOffset="-41866.52">21371 12296 0,'0'0'0,"0"0"0,0 0 0,0 0 16,0 18-16,8 8 16,10 17-16,-10-17 15</inkml:trace>
  <inkml:trace contextRef="#ctx0" brushRef="#br0" timeOffset="-41498.25">21510 12825 0,'0'0'0,"0"0"16,0 0-16,0 17 15,0 0-15,0 9 16,0 0-16,0 0 16,0-8-16,0-10 15,0 1-15,0 0 16,0-1-1,0-8-15,0 0 16,0 0-16,8-8 16,10-18-16,8 0 15,0 8-15,0 1 16,-17 8-16,-1 9 16,1 0-1,0 18-15,-1 16 16,1 18-16,0 0 15,-1-8-15,10-1 16,-1-26-16,0-8 16,1-9-16</inkml:trace>
  <inkml:trace contextRef="#ctx0" brushRef="#br0" timeOffset="-40881.94">22187 12210 0,'-9'0'0,"1"0"15,8 0-15,0 0 16,0 0-16,0 0 15,-9 0-15,0 0 16,1 17-16,-10 26 16,1 27-16,-9 16 15,0 1 1,8 0 0,1-1-16,17-17 0,0-17 15,0-17-15,9-9 16,-1-17-1,10-1-15,-1 1 16,9-18-16,9-17 16,0 0-16,-1-26 15,1-8-15,0-9 16,-9-9-16,0 8 16,-17 18-16,-1 0 15,1 18-15,-9-1 16,-9 18-16,1-1 15,-10 1-15,-8 8 16,0 9 0,9 0-16,-1 0 15,1 0-15,0 9 16,8 8-16,0 1 16,1 16-16,8-8 15,0 9-15,0 0 16,17-9-1,0 0-15,18 0 16,0-9-16,-18-8 16</inkml:trace>
  <inkml:trace contextRef="#ctx0" brushRef="#br0" timeOffset="-40492.12">22005 13093 0,'0'0'0,"0"0"0,0 0 15,0 0 1,0 0-16,0 0 0,8 0 16,10 0-16,25 0 15,18-8 1,8-1-16,10 0 15,-1-8-15,-9 8 16,9-8-16,-17 17 16,-17 9-16,-27-9 15</inkml:trace>
  <inkml:trace contextRef="#ctx0" brushRef="#br0" timeOffset="-40082.26">22152 13301 0,'0'0'0,"0"0"0,0 0 16,0 0 0,0 0-16,18 0 15,-1 0-15,9 9 16,0-1-16,9 1 15,-9 0-15,0 8 16,0 0-16,-17 1 16,-1-1-16,1 0 15,-18 18-15,-17 0 16,0-1 0,0 1-16,0-9 15,0 0-15,9 0 16,-1-18-16,10 1 15,8 0 1,0-1-16,0 1 16,17 8-16,18-8 15,8 0-15,35-1 16,44-16-16,-53-1 16</inkml:trace>
  <inkml:trace contextRef="#ctx0" brushRef="#br0" timeOffset="-38929.55">23168 13033 0,'-8'-9'0,"-1"9"0,0 0 16,1 0-1,8 0-15,0 0 16,0 9-16,8 8 15,10 0-15,8 1 16,8-1 0,18 0-16,1-8 0,-1-1 15,8-16 1,1-18-16,-9 0 16,-8 0-16,-18 0 15,0-17-15,0-1 16,-17 1-16,-1 0 15,-16 8-15,-1 0 16,-17 9-16,0 9 16,-9 0-1,-8 8-15,-1 9 0,1 0 16,8 17 0,-8 9-16,-1 18 15,1 8-15,8 8 16,0 10-16,9 25 15,9 0-15,17 0 16,9-17-16,8 0 16,0-17-16,27 8 15,17-8-15,17-18 16,17-26 0,9-17-16,35-34 15,9-9-15,-96 25 16</inkml:trace>
  <inkml:trace contextRef="#ctx0" brushRef="#br0" timeOffset="-36911.64">24123 12712 0,'0'0'0,"-8"0"0,-1 0 16,0 0-16,1 0 15,8 0-15,0 0 16,0 0-16,0 0 16,0 0-16,0-9 15,0 1-15,17-18 16,0 0-16,1 0 16,-1 0-1,-8 9-15,0-1 16,-1 1-16,-8 8 15,0 9-15,0 0 16,0 0-16,0 0 16,0 18-16,9 8 15,0 8-15,8 18 16,0-9 0,9 1-16,0-10 15,9-25-15,9-18 16,-27 1-16</inkml:trace>
  <inkml:trace contextRef="#ctx0" brushRef="#br0" timeOffset="-36770.05">24288 12296 0,'0'0'0,"0"0"0,0 0 15,0 0-15,0 0 16,27 9-16,-1-9 15</inkml:trace>
  <inkml:trace contextRef="#ctx0" brushRef="#br0" timeOffset="-36149.19">24983 12011 0,'-9'0'0,"1"0"0,-1 0 0,0 0 0,1 0 15,-18 17-15,0 9 16,-9 17 0,-8 18-16,8 17 15,0 8-15,18 1 16,-1-9-16,18 0 16,0-9-16,18-8 15,8-9-15,8-18 16,19-25-16,-10-9 15,-26 0 1</inkml:trace>
  <inkml:trace contextRef="#ctx0" brushRef="#br0" timeOffset="-35481.36">25478 12141 0,'0'0'0,"0"0"0,0 0 16,-9-9-1,1 0-15,-1 1 16,0-1-16,-8 0 15,0 1-15,8-1 16,-8 9-16,-1 0 16,1 0-16,0 9 15,-1 8-15,1 0 16,-1 18 0,10 8-16,8 26 15,0-17 1,17 0-16,0-8 15,1-1-15,-9 0 0,-1-17 16,1 0 0,0-8-16,-9-1 15,-9 0-15,0 1 16,1-10-16,-10 1 16,9-9-16,-8-9 15,0 1-15,-1-1 16,10 0-16,-1 1 15,0-1-15,9 0 16,0 1-16,18-18 16,16 0-1,1-9-15,-9 18 16</inkml:trace>
  <inkml:trace contextRef="#ctx0" brushRef="#br0" timeOffset="-34715.76">25522 12998 0,'0'0'0,"0"0"0,0 0 0,0 0 16,0 0 0,0 0-16,0 0 15,0 0-15,0-9 16,0 1-16,0-1 16,0-17-16,0-9 15,0-17-15,17-17 16,0-9-1,18 0-15,0 9 16,8 8-16,-8 18 16,-9 8-16,0 18 15,-9 0-15,-8 8 16,0 9-16,-1 0 16,-8 0-16,-8 17 15,-1 1-15,0-1 16,-8 9-1,0 0-15,-1-9 16,10-8-16,-1 0 16,9-1-16,0 1 15,0 0-15,0-1 16,9 1-16,8 8 16,-8-8-16,-1 0 15,1-1 1,0 1-16,-9 0 15,-9 8-15,0 0 16,-8-8-16,0-1 16,-1 1-16,1 0 15,17-9-15,-9 0 16,9 0 0</inkml:trace>
  <inkml:trace contextRef="#ctx0" brushRef="#br0" timeOffset="-34132.02">26043 12496 0,'0'0'0,"0"0"0,0 0 16,0 0-16,8 0 16,10 0-16,8 0 15,26 0-15,0 0 16,9 0-16,8 0 15,-8 0 1,17 8-16,0 1 16,-43 0-16</inkml:trace>
  <inkml:trace contextRef="#ctx0" brushRef="#br0" timeOffset="-33363.67">26972 12210 0,'0'0'0,"0"0"0,0 0 0,0 0 0,0 0 16,0 0-16,0 0 15,-9 0-15,0-9 16,1 9-16,-10 0 16,1 0-16,0 9 15,-1 8-15,1 0 16,0 18 0,17 17-16,0 0 15,8 0-15,10 0 16,-1 0-16,0-9 15,-8-8-15,0-9 16,-1-9-16,-8 0 16,-8 1-1,-1-1-15,0 0 0,-17 1 16,0-10 0,0 1-16,0-9 15,9 0-15,-1 0 16,10 0-16,8 0 15,0-9-15,0 1 16,17-18 0,18 0-16,26 0 15,-18 26-15</inkml:trace>
  <inkml:trace contextRef="#ctx0" brushRef="#br0" timeOffset="-32696.72">27397 12418 0,'0'0'0,"0"0"0,0 0 0,0 0 0,0 8 15,9 10-15,0-1 16,-9 9-16,-9 9 15,0-1 1,-8 1-16,-9-9 16,0 0-16,0-9 15,0-8-15,8-1 16,1-8-16,0 0 16,8-8-16,9-1 15,0 1-15,0-1 16,0 0-16,9 1 15,8 8 1,0 0-16,1 0 16,-1 17-16,9 0 15,9 0-15,0 9 16,-1-8-16,1-10 16,0 1-16,-18-9 15</inkml:trace>
  <inkml:trace contextRef="#ctx0" brushRef="#br0" timeOffset="-32428.56">27623 12218 0,'-9'0'0,"9"0"0,0 0 15,0 0-15,0 0 16,18 18-16,8 16 16,0 1-1,0 0-15,0 17 0,-17 0 16,-9 8 0,-18 1-16,-16 17 15,-27 26-15,26-44 16</inkml:trace>
  <inkml:trace contextRef="#ctx0" brushRef="#br0" timeOffset="-31782.92">24514 13076 0,'-8'-9'0,"-1"1"0,0-1 16,9 9-16,0 0 16,0 0-16,9-9 15,8 1-15,27 8 16,25 0-16,44 0 15,35 0 1,25 8-16,44 1 16,35-18-16,9 1 15,-1-10-15,-8-8 16,-35 0-16,-26 9 16,-8 0-16,-53 8 15,-35 9-15,-34 0 16,-17 17-16,-36-8 15</inkml:trace>
  <inkml:trace contextRef="#ctx0" brushRef="#br0" timeOffset="-31280.03">26008 13128 0,'0'0'0,"0"0"0,0 0 16,0 0-16,0 0 15,0 0-15,0 0 16,9 0-16,8 0 16,0 0-16,18 0 15,17 8-15,0 10 16,-8-1 0,-10 0-16,-8 1 15,-17-10-15,0 10 16,-1-1-16,-16 0 15,-1 9-15,-8 0 16,-9 0-16,8-8 16,1-10-16,8 1 15,1 0 1,-1-1-16,9-8 16,0 0-16,0 0 15,26 9-15,17 0 16,36-1-16,42-8 15,235 18-15</inkml:trace>
  <inkml:trace contextRef="#ctx0" brushRef="#br0" timeOffset="-30860.66">28187 12643 0,'0'0'0,"0"0"0,0 0 15,0 0-15,0 17 16,-8 18-16,-1 25 16,0 18-16,-8 18 15,0 8 1,-1-9-16,1-9 0,0-16 15,8-18-15,9-18 16,0-8 0,9-17-16,-1 0 15,1-9-15</inkml:trace>
  <inkml:trace contextRef="#ctx0" brushRef="#br0" timeOffset="-30645.66">28604 12929 0,'0'0'0,"0"0"0,0 0 15,0 17-15,0 0 16,0 18-16,0 8 16,0 1-16,0-10 15,0 1-15,9-9 16,-9-26-16,0 0 15</inkml:trace>
  <inkml:trace contextRef="#ctx0" brushRef="#br0" timeOffset="-30309.29">28891 12695 0,'0'0'0,"0"0"16,0 0-16,0 0 15,0 0-15,17 8 16,9 10-16,9-1 16,0 9-16,26 9 15,8-1 1,-8-8-16,-18 0 15,1 0-15,-18-8 16,0-1-16,-18 0 16,1 1-16,-18 16 15,-17 10-15,-8-1 16,-10 9-16,-8 0 16,17-18-1,9 1-15,18-18 16</inkml:trace>
  <inkml:trace contextRef="#ctx0" brushRef="#br0" timeOffset="-24095.47">29221 12314 0,'0'0'0,"0"0"0,0 0 15,0 0-15,0 0 16,0 0-16,17 0 15,9 17-15,18 0 16,25 9-16,35 9 16,1-9-16,-10-9 15,-17-8-15,-17 0 16,-18-1 0,-8-8-16,-9 0 15,-8 0-15,-10 0 16,1 0-16,0 0 15,-1 0-15,1 0 16,-9 0-16,0 0 16,0 0-1,0 0-15,0 0 16,0 0-16,0 0 16,9 18-16,-1 8 15,1 17-15,-9 44 16,0 16-16,0 10 15,9 17-15,-1 8 16,1-25-16,0-9 16,-1-17-16,-8-1 15,9 1 1,0-27-16,0-16 16,-1-1-16,1-17 15,-9 0-15,0 0 16,0-9-16,0 1 15,-9 8-15,1 0 16,-27 8 0,-17 1-16,-44 0 15,-43 8-15,-208 69 16</inkml:trace>
  <inkml:trace contextRef="#ctx0" brushRef="#br1" timeOffset="58600.75">8059 13059 0,'0'-9'0,"0"0"0,0 1 15,0 8 1,0 0-16,0 0 0,0 0 16,0 0-16,8 0 15,1 8-15,0 10 16,8-1 0,0 9-16,9 0 15,9 8-15,0-8 16,0 0-16,8-8 15,0-1-15,10 0 16,7-8-16,10 0 16,-1-1-16,1 1 15,-10-9 1,10 0-16,-1 17 16,-8 1-16,0-1 15,-9 0-15,-8 1 16,-1-1-16,-17 0 15,0 1-15,-9-1 16,-8 0 0,0 1-16,-1-1 15,1-8-15,-9-1 16,0 1-16,0 0 16,0-9-16,0 0 15,0 0-15,0-9 16,9 0-1,8-17-15,18 0 0,17-17 16,26-18 0,26 1-16,27 8 15,-1 0-15,-9 17 16,-16 0-16,-27 18 16,-26 0-1,-9 17-15,-17 0 0,0 0 16,-17 0-1,9 0-15,-10 9 16,-8-9-16</inkml:trace>
  <inkml:trace contextRef="#ctx0" brushRef="#br1" timeOffset="64039.77">9465 13587 0,'0'0'0,"0"0"0,0 0 15,0 0-15,0 0 16,0 0-16,0 0 15,0 0-15,0 0 16,18 0-16,-1 0 16,18 9-16,0-1 15,-1 9 1,1 1-16,0 16 16,-1 1-1,1 8-15,-9 1 0,0-1 16,-8 0-16,-10 1 15,1-10-15,-9 1 16,-9 8-16,1 1 16,-1-19-16,-8 1 15,-1-8 1,1-10-16,-1 1 16,1-18-16,-9 1 15,0-1-15,9-8 16,-1-9-16,1 0 15,17 0-15,9-35 16,34-25-16,26-10 16,1 1-1,8 17-15,0 9 16,-17 26-16,-26 25 16,-18 18-16</inkml:trace>
  <inkml:trace contextRef="#ctx0" brushRef="#br1" timeOffset="67987.09">16013 13916 0,'-9'-9'0,"0"-8"0,9 8 16,0 1-16,0-1 15,0 9-15,-8-9 16,-1 1-16,0-1 16,1 0-1,-1 1-15,0-1 16,1 0-16,-1 1 15,-8-1-15,-9 0 16,-9 1-16,9-1 16,0 9-16,0 0 15,8 0-15,1 9 16,-9-1-16,0 1 16,0 8-1,8 1-15,1-1 16,0 0-16,-1 1 15,1-1-15,8 9 16,9 0-16,0 0 16,0 0-16,0 0 15,9-9-15,0 9 16,8-8 0,0-10-16,1 1 15,17-1-15,8-8 16,-8-8-16,-1-1 15,1 1-15,0-10 16,-9 1-16,0 0 16,0-1-16,-17 1 15,-1 0 1,1-1-16,-9-8 16,0 0-16,-9 9 15,9 0-15,0-1 16,0 1-16,0 0 15,0 8-15,9-8 16,-9 8-16</inkml:trace>
  <inkml:trace contextRef="#ctx0" brushRef="#br1" timeOffset="68320.36">16004 13509 0,'-9'-9'0,"1"1"0,-1 8 15,9 0-15,-9 0 16,1 0-16,-1 0 16,0 0-16,1 0 15,-1 17-15,-8 0 16,8 18-16,-17 34 15,0 26-15,-9 1 32,9 16-32,0-8 0,9-17 15,8-9-15,-8-18 16,8-16-16,0-18 16,9 0-1,0-9-15,0-8 0,0-1 16</inkml:trace>
  <inkml:trace contextRef="#ctx0" brushRef="#br1" timeOffset="68778.93">16369 13994 0,'-9'-9'0,"1"1"0,8 8 16,0-9-16,0 9 16,0 0-1,0 0-15,0 0 16,0-9-16,8 1 15,10-1-15,-1 0 16,18 1-16,-1-1 16,1 9-16,17 0 15,0 9-15,-26-1 16,-17 1 0</inkml:trace>
  <inkml:trace contextRef="#ctx0" brushRef="#br1" timeOffset="68992.4">16360 14081 0,'0'0'0,"0"0"16,0 0-16,0 0 16,0 0-16,0 0 15,18 0-15,-1 0 16,18 0-16,-1-9 15,10 9-15,25-9 16,9 1 0,-43-1-16</inkml:trace>
  <inkml:trace contextRef="#ctx0" brushRef="#br1" timeOffset="69690.67">17437 13613 0,'0'0'0,"0"0"0,0 0 16,0 0-16,0-9 0,0 1 15,-9-1-15,1 0 16,-1 1-1,-8-1-15,-1 9 16,-8 0-16,9 0 16,-1 0-16,1 0 15,0 9-15,8 8 16,0 9-16,1 8 16,-1 18-16,9 0 15,0 0 1,17 0-16,9 0 15,0-8-15,0 8 16,-8 0-16,-1-9 16,-8 0-16,0-17 15,-9 0-15,-9 0 16,0 0-16,-17 0 16,0 0-1,0-17-15,-17-1 16,8 1-16,0-9 15,0-9-15,18 1 16,0-1-16,-1-8 16,10-1-16,8-8 15,0 0-15,17 0 16,9 0-16,9-8 16,8 16-16,-17 1 15,-8 9-15</inkml:trace>
  <inkml:trace contextRef="#ctx0" brushRef="#br1" timeOffset="70508.34">17446 14869 0,'0'0'0,"0"0"0,0 0 15,0 0-15,0 0 16,0 0 0,0-9-16,0 0 15,0 1-15,0-1 16,0-17-16,0-17 15,0-18-15,8-8 16,1 0 0,8-27-16,18-8 15,0 18-15,0 16 16,-1 10-16,1 8 16,0 9-16,0 8 15,-9 9-15,0 9 16,0-1-16,-9 18 15,-8 0-15,-1 0 16,1 0-16,0 18 16,-18-1-1,0 0-15,1 1 16,-10 8-16,1 0 16,0-9-16,8-9 15,0 1 1,9 8-16,0 1 0,0-1 15,18 0-15,-1 9 16,9-8 0,0-1-16,-9 0 15,-8-8-15,0 0 16,0-1-16,-9-8 16,-9 9-16,-26 8 15,-8 9-15,-18-8 16,-9 8-16,10-9 15,8-8-15,17-1 16,17 1 0,18-9-16,0 0 15,0 0-15</inkml:trace>
  <inkml:trace contextRef="#ctx0" brushRef="#br1" timeOffset="70890.34">18166 14158 0,'0'0'0,"0"0"0,0 0 15,0 0-15,0 0 16,18 0-1,-1 0-15,18-8 16,17-1-16,26 0 16,0-8-1,-52 8-15</inkml:trace>
  <inkml:trace contextRef="#ctx0" brushRef="#br1" timeOffset="71753.43">19165 13847 0,'0'0'0,"-9"-9"0,1 0 0,-1 1 15,0-10 1,1 1-16,-1 0 16,-8-1-16,-1 1 15,-8 8-15,0 1 16,0-1-1,9 9-15,-1 0 0,1 17 16,0 1 0,-1 16-16,10 10 15,8 8-15,0 0 16,17 8-16,9 10 16,-9-19-1,1-7-15,-10-1 0,1-8 16,0-9-1,-9 0-15,-9-9 16,0 0-16,1 1 16,-18-1-16,0-8 15,-9-1-15,0 1 16,0-9-16,1 0 16,16 0-16,1 0 15,8 0-15,9 0 16,0-9-16,0 1 15,26-18 1,18-18-16,25 1 16,-25 17-16</inkml:trace>
  <inkml:trace contextRef="#ctx0" brushRef="#br1" timeOffset="72270.26">19591 14081 0,'0'0'0,"0"0"0,0 0 16,0 0-16,-9 8 15,0 9-15,1 1 16,-1 8-16,0 8 16,-8 1-1,-9 0-15,0-1 16,0-8-16,0 0 15,0 0-15,-1-8 16,10-10-16,0 1 16,-1-9-16,10 0 15,-1-9-15,9 1 16,0-1-16,0 0 16,0-8-1,9 0-15,8 8 16,0 9-16,1 0 15,-1 0-15,18 0 16,0 17-16,8 9 16,9 0-16,9 0 15,-26-8-15</inkml:trace>
  <inkml:trace contextRef="#ctx0" brushRef="#br0" timeOffset="76536.17">4298 15397 0,'0'0'0,"0"0"0,0 0 16,0 0-16,0 0 16,0 0-1,0 0-15,0 0 16,18 0-16,17 0 15,17 0-15,8 0 16,10 0-16,-1 0 16,-8-9-16,-9 9 15,-17 0-15,-18 0 16,-8 0-16</inkml:trace>
  <inkml:trace contextRef="#ctx0" brushRef="#br0" timeOffset="76802.69">4229 15743 0,'0'0'0,"0"0"0,0 0 16,0 0-16,17 0 16,9 0-16,18 0 15,17 0-15,17 0 16,9 9 0,-18 0-16,-43-9 15</inkml:trace>
  <inkml:trace contextRef="#ctx0" brushRef="#br0" timeOffset="77768.58">5532 15380 0,'0'0'0,"0"0"0,0 0 16,0 0-16,0 0 15,0 0-15,0 8 16,0 10-16,0-1 16,0 9-16,0 9 15,17-9-15,0 0 16,18 8-1,8-8-15,10 0 16,7-17-16,10-1 16,-9-8-16,-1-8 15,-16-10-15,-1-8 16,-8 0-16,-9 1 16,0-1-16,-17 0 15,-1 0-15,-8 0 16,-8 0-16,-1 0 15,-8 0 1,-9 0-16,0 8 16,-9 1-16,0 0 15,-8 8-15,-1 9 16,1 0-16,-1 0 16,-8 17-16,0 1 15,0 8-15,9 8 16,-9 1-1,0 17-15,17 0 16,0 0-16,9 17 16,0 9-16,9 9 15,-1 8-15,18-17 16,9 0-16,8-9 16,27 9-16,8 9 15,9-18 1,8-17-16,27-9 15,16-17-15,1-26 16,-8-26-16,-1-8 16,35-18-16,-26 0 15,-79 34-15</inkml:trace>
  <inkml:trace contextRef="#ctx0" brushRef="#br0" timeOffset="78885.37">6582 15345 0,'0'0'0,"0"0"16,0 0-16,0 0 15,0 0-15,0 0 16,0 9-16,0-1 16,0-8-16,0 0 15,0 0-15,0-8 16,18-1-16,-1-8 16,18-18-1,-1-17-15,10 0 0,-18 0 16,0 9-1,-9 8-15,-8 9 16,0 9-16,-1 0 16,-8 8-16,0 9 15,0 0-15,0 0 16,0 0-16,0 9 16,9 17-16,0 8 15,8 18 1,1-9-16,-1 1 15,0-10-15,1-8 16,-1-8-16,0-10 16,-8 1-16,0-9 15</inkml:trace>
  <inkml:trace contextRef="#ctx0" brushRef="#br0" timeOffset="79022.05">6886 14557 0,'0'0'0,"0"0"0,0 0 16,0 0-16,0 17 15,18 9-15,-1-9 16</inkml:trace>
  <inkml:trace contextRef="#ctx0" brushRef="#br0" timeOffset="79685.84">7425 14921 0,'0'0'0,"0"0"15,-9 0-15,0-9 16,1 9-16,-1 0 15,0 0-15,9 0 16,0 0 0,0 0-16,0 0 15,0 0-15,0 0 16,0 0-16,18 0 16,-1 0-16,0 17 15,18 1-15,8 8 16,1 17-1,-1 0-15,-17 0 0,-17-8 16,0 8-16,-1 1 16,-16-1-1,-1-8-15,0-1 16,-8-8-16,0 0 16,-9 0-16,0-8 15,8-10-15,1 1 16,-1-18-16,1 1 15,0-1 1,-1-17-16,18-9 16,26-25-16,18-36 15,17 1-15,17 0 16,9 8-16,-9 27 16,-26 16-16,-17 27 15,-27 17-15</inkml:trace>
  <inkml:trace contextRef="#ctx0" brushRef="#br0" timeOffset="81469.91">8883 14453 0,'0'0'0,"0"0"0,0 0 15,0 0 1,0 0-16,-8 0 15,-10 17-15,-42 27 16,-19 25-16,-16-9 16,8 1-16,0-9 15,18-9-15,8-8 16,18-9-16,8-9 16,18-8-1,-1 0-15,1-1 16,17 1-16,0 0 15,0 8-15,17 0 16,1 18-16,16 8 16,-8 9-16,0 17 15,-8 18-15,-10 8 16,-16 9-16,-1 0 16,-8-9-1,-1-8-15,1 8 16,0-25-16,-1-10 15,1-16-15,-1-1 16,10-9-16,8 1 16,0-9-16,8 9 15,10-1 1,17 1-16,17 8 16,17 1-16,1-18 15,-10 0-15,-16-18 16,-1 1-16,1-9 15,-18 0-15</inkml:trace>
  <inkml:trace contextRef="#ctx0" brushRef="#br0" timeOffset="82084.59">9248 15406 0,'0'0'0,"0"0"0,0 0 0,0 0 15,-8 0 1,-1 0-16,0 0 16,0-9-16,1 0 15,-1 1-15,-8-1 16,-9-8-16,0 8 16,-9 0-16,-9 9 15,1 0-15,0 18 16,-1-1-1,9 18-15,1 17 16,-1 8-16,18-8 16,17 0-1,0-9-15,17 1 0,0-1 16,18-8-16,9-9 16,8 0-16,17-18 15,9-16 1,-8-1-16,-44 9 0</inkml:trace>
  <inkml:trace contextRef="#ctx0" brushRef="#br0" timeOffset="82485.92">9596 15501 0,'0'0'0,"0"0"0,0 0 16,-9 0-16,0 0 16,1 0-16,-1 9 15,-9 8-15,1 0 16,0 18-16,-1-1 16,1 18-16,0 0 15,-1 18 1,18-10-16,18-16 15,-1-18-15,9 0 16,0-18-16,9 1 16,0-18-16,-1-17 15,1-8-15,-9-1 16,-17-8-16,-1-18 16,-16 0-16,-1 18 15,-8 8 1,-9 9-16,0 18 15,0 8-15,0 17 16,8 0-16</inkml:trace>
  <inkml:trace contextRef="#ctx0" brushRef="#br0" timeOffset="82868.84">10377 15414 0,'0'0'0,"0"0"16,0 0-16,-9 0 15,1 0-15,-10 0 16,-8 0 0,-8 9-16,-1 8 15,0 1-15,0 16 16,1 1-16,16-9 15,10 8-15,8 1 16,17 0-16,0 8 16,9-8-1,9-1-15,-9 1 16,0 0-16,0-9 16,-17-9-16,0 0 15,-18 9-15,0 0 16,-17 0-16,-17 0 15,-9 0 1,8-9-16,18 1 16,18-10-16</inkml:trace>
  <inkml:trace contextRef="#ctx0" brushRef="#br0" timeOffset="83571.73">11089 14999 0,'0'0'0,"0"0"15,-9-9-15,1 0 16,-1 1-16,9-1 15,0 9 1,0 0-16,0 0 16,0 0-16,-9 0 15,1 0-15,-1 26 16,-17 17-16,-9 35 16,9 9-16,9 17 15,-1-9-15,1-8 16,8-10-1,9-16-15,0-18 16,18-17-16,-1 0 16,1-8-16,-1-10 15,9 1-15,9-18 16,-1-25-16,19-27 16,7-26-16,-8-8 15,9-9-15,-26 0 16,-9 18-1,-17 16-15,-1 10 16,-8 8-16,-8 17 16,-1 1-16,-8 8 15,-1 8-15,-8 1 16,0 0-16,0 17 16,0 0-1,-9 0-15,1 17 16,8 0-16,-1 1 15,1 16-15,-8 10 16,16-1-16,1 0 16,17 0-16,9-8 15,8 0-15,18-9 16,17 0-16,17-18 16,27 1-1,8-18-15,-43 9 16,-44 0-16</inkml:trace>
  <inkml:trace contextRef="#ctx0" brushRef="#br0" timeOffset="84015.38">10672 15986 0,'0'0'0,"0"0"16,0 0-16,0 0 16,9 0-16,34-9 15,18 1-15,26-10 16,17-8-1,-8 9-15,-1 0 0,1-1 16,-9 10 0,-18 8-16,-25 8 15,-36-8-15,1 0 16</inkml:trace>
  <inkml:trace contextRef="#ctx0" brushRef="#br0" timeOffset="84571.74">11063 16116 0,'0'0'0,"0"0"15,0 0-15,0 0 16,0 0-16,0 0 15,9 0 1,8 8-16,1 1 16,-1 0-16,18 8 15,-1-8-15,1 8 16,0 0-16,-9 1 16,0-1-1,-9 0-15,-8 1 16,0-1-16,-9 9 0,-9 0 15,0 0 1,-8 0-16,0 0 16,-1-9-16,1 1 15,-1-10-15,1 1 16,0 0-16,-1-1 16,10 1-16,-1-1 15,9-8-15,0 0 16,0 0-1,0 0-15,0 0 16,0 9-16,0 0 16,17-1-16,9 1 15,18 0-15,8-1 16,9 1-16,-9 0 16,-9-9-16,1 8 15,16 1 1,-25 0-16</inkml:trace>
  <inkml:trace contextRef="#ctx0" brushRef="#br0" timeOffset="85851.41">12062 15778 0,'0'0'0,"0"0"0,0 0 16,0 0-16,0 0 15,0 0 1,0 0-16,0 0 16,0 0-16,0 9 15,8-1-15,10 10 16,8-1-16,9 0 16,8 1-16,9-10 15,9 1-15,0-18 16,-18 1-1,1-1-15,-1-8 16,-8-9-16,-9 8 16,0 1-16,-9-9 15,1-9-15,-10 1 16,1-10-16,-18 10 16,1-1-16,-1 9 15,-9 0-15,1 9 16,0 0-1,-9-1-15,0 10 16,0-1-16,-9 9 16,0 0-16,9 17 15,-9 1-15,-8 16 16,8 1-16,0-1 16,9 18-1,0 0-15,9 9 16,0 8-16,-1 9 15,18-17-15,0-1 16,9-8-16,8 9 16,1-18-16,16-8 15,10 8-15,8 1 16,0-1 0,35 0-16,8-8 15,-8-26-15,0-9 16,-9-18-16,9-8 15,9-8-15,-44 16 16</inkml:trace>
  <inkml:trace contextRef="#ctx0" brushRef="#br0" timeOffset="86690.89">12843 15276 0,'-8'-9'0,"-1"0"0,0 1 15,1-1 1,8 9-16,0 0 0,0 0 15,0 0 1,0-9-16,17 1 16,18-1-16,17 0 15,9 1-15,-18-1 16,0 0-16,-8 1 31,0 8-31,-18 8 0</inkml:trace>
  <inkml:trace contextRef="#ctx0" brushRef="#br0" timeOffset="87520.93">13842 14921 0,'0'0'0,"0"0"16,0 0-16,0-9 15,0 9-15,0 0 16,-9-9-16,1 9 15,-1 0-15,-17 0 16,0 0-16,-9 9 16,9 0-1,0 8-15,0 0 16,0 9-16,8 9 16,1 0-1,8-10-15,9 1 16,0 0-16,18 0 15,-1 0-15,18 0 16,0 0-16,-1-8 16,18-10-16,-8 1 15,-1-18-15,1 1 16,-1-1-16,-17 0 16,0-17-16,0 0 15,-17 0-15,0-8 16,-9-1-16,-9 18 15,0 0-15,1-1 16,-1 1 0,-8 0-16,8 8 15,-9 0-15,18 9 16</inkml:trace>
  <inkml:trace contextRef="#ctx0" brushRef="#br0" timeOffset="87836.65">13851 14661 0,'0'0'0,"0"0"0,0 0 16,0 0-16,0 0 16,0 0-16,0 0 15,0 0-15,0 0 16,0 17-16,0 0 15,-9 27 1,0 16-16,-8 27 16,-1 17-16,1 8 15,0-16-15,8-1 16,0-8-16,9-27 16,0-16-16,0-10 15,0-8-15,0-9 16,9-8-16</inkml:trace>
  <inkml:trace contextRef="#ctx0" brushRef="#br0" timeOffset="88890.84">13277 15449 0,'0'0'0,"-8"0"0,-1 9 16,0-9 0,1 0-16,-1 0 15,9 0-15,0 0 16,0 0-16,0 0 16,0 0-16,0-9 15,0 0-15,17-17 16,1 0-1,8-8-15,0-1 0,-9-8 16,-8 8 0,0 0-16,-1 18 15,1 0-15,-9-1 16,0 10-16,0 8 16,0 0-16,0 0 15,0 17-15,0 9 16,9 9-1,-1-1-15,1 1 0,0-9 16,-1-9 0,1-8-16,0 0 15,-9-9-15,0 0 16</inkml:trace>
  <inkml:trace contextRef="#ctx0" brushRef="#br0" timeOffset="89040.25">13382 14678 0,'0'0'0,"0"0"0,0 0 15,0 0-15,0 0 16,8 17-16,-8-8 16</inkml:trace>
  <inkml:trace contextRef="#ctx0" brushRef="#br0" timeOffset="90901">15778 15432 0,'0'0'0,"0"0"16,0 0-16,0 0 0,0 0 16,0-9-1,-8 0-15,-1 1 16,-17-1-16,0 9 16,-9 0-16,0 0 15,1 9-15,16 8 16,1 0-16,0 9 15,17 9-15,0 0 16,17-1-16,0 1 16,9-1-1,9 1-15,0-9 16,-9 0 0,-9-9-16,-8-8 0,0 8 15,-1-8-15,-16 8 16,-1 1-1,-8-1-15,-9 9 16,-9 0-16,0 0 16,0 0-16,27-17 15,8-18-15,0 9 16</inkml:trace>
  <inkml:trace contextRef="#ctx0" brushRef="#br0" timeOffset="91108.1">16160 15648 0,'0'0'0,"0"0"0,0 17 16,-8 1-16,-1 16 16,0 1-16,1 0 15,-1-9-15,9-9 16,0-8-16,0-9 15,-9-9-15,9 9 16</inkml:trace>
  <inkml:trace contextRef="#ctx0" brushRef="#br0" timeOffset="91236.87">16178 15094 0,'0'0'0,"0"-9"15,0 9-15,0 0 16,0 0-16,0 0 15,0 17 1,17 9-16,1 0 16</inkml:trace>
  <inkml:trace contextRef="#ctx0" brushRef="#br0" timeOffset="91603.23">16421 15700 0,'0'0'0,"0"0"0,0 0 0,0 17 16,0 1-16,-9 8 15,9 0-15,-8-9 16,8-8-16,0-1 16,0 1-16,0 0 15,0-1 1,0-8-16,0 0 15,0 0-15,0-8 16,0-1-16,17-8 16,0-1-16,9 1 15,0 0-15,-8 17 16,-1 0-16,1 8 16,-1 10-1,0 16-15,1 18 16,-10-8-1,10-1-15,-1 0 0,0-8 16,1-18-16</inkml:trace>
  <inkml:trace contextRef="#ctx0" brushRef="#br0" timeOffset="92218.15">17350 14999 0,'0'0'0,"0"0"0,0 0 16,-9 0-16,9 0 15,0 0-15,0 0 16,-8 0-16,-1 17 15,-17 18 1,0 16-16,-9 19 16,-8 34-16,-1 8 15,18-16-15,9-19 16,8-16-16,9-9 16,0-17-16,9-9 15,8-9-15,1-8 16,25-9-1,9-9-15,0-17 0,0-26 16,1-26-16,-10 0 16,-8 0-1,-18 18-15,-8 8 16,-18-9-16,0 9 16,1 9-16,-18 8 15,0 0-15,-9 18 16,0 0-16,-8 17 15,-9 17-15,0 18 16,17-1 0,9 1-16,8 0 15,1-1-15,17 1 16,0-9-16,17 0 16,1 0-16,16 0 15,10-9-15,17 1 16,17-18-16,17-9 15,-43 9-15</inkml:trace>
  <inkml:trace contextRef="#ctx0" brushRef="#br0" timeOffset="92600.25">16951 16194 0,'0'0'0,"0"0"15,0 0-15,0 0 16,0-9-16,17 0 16,9 1-16,26-1 15,26 0-15,18-8 32,17 0-32,-9-1 0,-8 10 0,-10-1 15,-25 9 1,-9 0-16,-17 0 15,-26 9-15,-1-1 16</inkml:trace>
  <inkml:trace contextRef="#ctx0" brushRef="#br0" timeOffset="99233.19">17368 16289 0,'-9'0'0,"0"0"0,0 0 15,9 0-15,0 0 16,0 0-16,0 0 15,0 0-15,0 0 16,0 0 0,18 9-16,-1 8 15,18 0-15,0 9 16,-1 0-16,-8 0 16,1 0-16,-19-8 15,-16 16-15,-10 1 31,-17 8-31,-8 0 0,-9 1 16,8-18-16,-8 0 16,18-18-16,16 1 15,1 0-15,0-1 16,17 1-16,0-9 16,8 9-16,18-1 15,18 1-15,25 0 16,27-1-16,8 1 15,-9-18 1,-60 1-16</inkml:trace>
  <inkml:trace contextRef="#ctx0" brushRef="#br0" timeOffset="100382.01">18297 15795 0,'0'0'0,"0"0"0,0 0 16,0 0-16,0 0 16,0 0-1,0 0-15,0 0 16,0 0-16,17 18 16,18-1-16,17 0 15,17 1-15,1-10 16,-9 1-16,-9-9 15,-9-9 1,-8 1-16,-9-1 16,0-8-16,0-1 15,-17 1-15,-1-9 16,-16 0-16,-1-17 16,-17-1-16,0 10 15,-9-1-15,-17 18 16,-9 17-16,9 0 15,0 17-15,0 18 16,0 8 0,0 9-16,17 17 15,0 1-15,18-1 16,17 9-16,9 0 16,8 0-16,18 0 15,17-9-15,9-8 16,8-18-16,1-17 15,-1-17 1,9-18-16,26-26 16,-17-8-16,-52 26 15</inkml:trace>
  <inkml:trace contextRef="#ctx0" brushRef="#br0" timeOffset="101334.84">19252 15596 0,'0'0'0,"0"0"0,0 0 16,0 0-16,0 0 15,0 0-15,0 0 16,0-9-16,0 1 16,17-10-1,9-7-15,9-10 16,0-8-16,8-9 16,1 0-16,-18 17 15,-9 9-15,-8 9 16,-1-1-16,1 10 15,0 8-15,-9 0 16,0 0 0,0 0-16,0 17 15,8 9-15,10 17 16,-1 9-16,18 9 16,-9-9-16,0-17 15,0-10-15,18-7 16,-1-27-16,-26 0 15</inkml:trace>
  <inkml:trace contextRef="#ctx0" brushRef="#br0" timeOffset="101499.59">19452 14877 0,'0'0'15,"0"0"-15,0 0 16,0 0-16,8 9 0,10 0 15,-1-1 1</inkml:trace>
  <inkml:trace contextRef="#ctx0" brushRef="#br0" timeOffset="102048.87">20320 15085 0,'0'0'0,"0"0"0,0 0 15,0 0-15,0 0 16,-9 0-16,1 0 16,-1 0-16,-17 0 15,0 9-15,-18 8 16,1 0 0,0 9-16,8 0 0,0 0 15,0 0 1,18 0-16,0 0 15,17 0-15,0 0 16,0 0-16,17 9 16,9-9-1,9-9-15,17-8 16,17 0-16,1-18 16,-9 0-16,-1 1 15,-16-18-15,-1 0 16,-17 0-16,0 0 15,-17 0-15,0-18 16,-18 10-16,0-1 16,-8 0-16,0 18 15,-9 0 1,0 17-16,-1-18 16,10 10-16</inkml:trace>
  <inkml:trace contextRef="#ctx0" brushRef="#br0" timeOffset="102298.34">20424 14886 0,'-8'-9'0,"-1"9"16,0 0-16,0 0 16,1 0-16,8 0 15,-9 0-15,9 18 16,-9 25-16,-8 26 15,-9 35-15,0 26 16,0-9 0,9-17-16,17-17 15,0-18-15,0-17 16,8-26-16,-8-17 16</inkml:trace>
  <inkml:trace contextRef="#ctx0" brushRef="#br0" timeOffset="107799.71">13347 15761 0,'0'0'0,"0"0"0,0 0 0,0 0 15,0 0-15,0-9 16,17 0-16,18 1 15,26-18 1,8 8-16,9 1 16,1 8-16,-10 1 15,1 8-15,-10 0 16,1 8-16,-9 1 16,-8-9-16,-27 0 15</inkml:trace>
  <inkml:trace contextRef="#ctx0" brushRef="#br0" timeOffset="108318.67">13746 15821 0,'0'0'0,"-8"0"0,-1 0 15,0 0-15,1 0 16,-1 0-16,9 0 16,0 0-1,0 0-15,0 0 16,0 0-16,9 0 15,8 0-15,0 0 16,1 0-16,-10 9 16,1 0-16,0-1 15,-1 10-15,-8-1 16,-8 0 0,-18 18-16,0 0 15,-9-9-15,0-1 16,1-7-16,16-10 15,1 1-15,8 0 16,9-1-16,0-8 16,0 9-1,9 0-15,17 8 16,26 0-16,9-8 16,8 0-16,9-1 15,18-8-15,-44 9 16</inkml:trace>
  <inkml:trace contextRef="#ctx0" brushRef="#br0" timeOffset="109048.25">19782 15813 0,'0'0'0,"0"0"0,0 0 16,0 0-16,0 0 16,8-9-16,18 0 15,18 1-15,17-1 16,8 0-1,9 1-15,18-1 16,8 9-16,-9 0 16,-16 0-16,-19 0 15,-8 0-15,1 0 16,-10 9-16,-26-1 16</inkml:trace>
  <inkml:trace contextRef="#ctx0" brushRef="#br0" timeOffset="109581.73">20146 15925 0,'0'0'0,"0"0"0,0 0 0,0 0 16,0 0-16,0 0 16,0 0-16,0 0 15,0 0-15,0 0 16,0 0-16,18 0 16,8 0-1,8 0-15,1 9 16,9 8-16,-1 1 15,-8-1-15,-9-8 16,-17-1-16,-1 1 16,1 8-16,-18 0 15,1 9 1,-19 0-16,1 0 16,0 0-16,0-8 15,9-10-15,0 1 16,8 0-16,0-1 15,9 1-15,-8-9 16,8 9-16,0-9 16,0 8-16,17 1 15,9 0 1,9-1-16,17 1 16,0-9-16,0 0 15,9 0-15,-18-9 16,-25 9-16</inkml:trace>
  <inkml:trace contextRef="#ctx0" brushRef="#br0" timeOffset="115556.37">14346 15432 0,'0'0'0,"0"0"0,0 0 16,0 0-16,0 0 16,0 0-16,0 17 15,0 0-15,0 27 16,0 33-16,-9 45 31,0 34-31,1-1 16,-1 19-16,0-27 0,9-34 15,0-27-15,0-34 16,9-17-16,0-18 16,-9-17-16,0 0 15</inkml:trace>
  <inkml:trace contextRef="#ctx0" brushRef="#br0" timeOffset="116035.7">14632 15908 0,'0'0'0,"-9"0"16,1 9-16,-10-1 16,1 1-16,-9 8 15,9 9-15,-1 0 16,1 9-1,8 8-15,9 0 16,0 1-16,0-18 16,9 0-16,0-9 15,8-8 1,0-1-16,1-8 0,-1-8 16,9-1-1,0-17-15,0 0 16,-8 0-16,-10-9 15,1 1-15,-9-1 16,-9 18-16,1-1 16,-10 1-16,1 17 15,8 0-15,0 0 16,9 0-16,0 0 16</inkml:trace>
  <inkml:trace contextRef="#ctx0" brushRef="#br0" timeOffset="116431.63">14728 15743 0,'0'0'0,"-9"0"0,9 0 0,0 0 15,0 0-15,0 0 16,0 0-16,0 0 16,0 9-16,17 8 15,1 1 1,16-1-16,1 0 16,0 9-16,-9 0 15,0-8-15,0-1 16,-17 0-16,-1 1 15,-16 16-15,-1 18 16,-17 0 0,-17 17-16,-1 1 0,-8-1 15,0-8-15,17-18 16,18-17 0,17-9-16,0-8 15,0-9-15</inkml:trace>
  <inkml:trace contextRef="#ctx0" brushRef="#br0" timeOffset="122247.29">15127 16185 0,'0'0'0,"-9"0"0,-8 0 0,8 0 16,1 0-1,-1 0-15,9 0 16,0 0-16,0 0 16,0 0-16,17 0 15,1 0-15,16 0 16,1 9-16,0-9 15,8 0-15,9 0 16,1 8 0,-27-8-16</inkml:trace>
  <inkml:trace contextRef="#ctx0" brushRef="#br0" timeOffset="122516.67">15205 16072 0,'0'0'0,"0"0"0,0 0 16,0 0-16,0 0 15,0 0 1,0 0-16,0 9 15,0 17-15,0 17 16,0 35-16,9 9 16,0 0-1,-9-27-15,0-34 0</inkml:trace>
  <inkml:trace contextRef="#ctx0" brushRef="#br0" timeOffset="123287.58">21162 15310 0,'0'0'0,"0"0"0,0 0 16,0 0-16,0 0 15,0 35-15,-8 43 16,-1 35-16,0 8 15,1 9-15,8-26 16,0-35 0,0-17-16,0-18 15,8-8-15,18-8 16,0-1-16,-8-8 16</inkml:trace>
  <inkml:trace contextRef="#ctx0" brushRef="#br0" timeOffset="123995.38">21683 15570 0,'0'0'0,"0"0"0,0 0 0,0 17 15,-8 9 1,8 26-16,0 0 15,0 0-15,0 9 16,0-9-16,17-9 16,0-17-1</inkml:trace>
  <inkml:trace contextRef="#ctx0" brushRef="#br0" timeOffset="124333.92">22005 15466 0,'0'0'0,"0"0"0,0 0 16,8 18 0,10-1-16,16 9 15,10 0-15,8 0 16,9 0-16,0 0 15,-18-9-15,0-8 16,-17-1-16,-8 1 16,-10 0-16,1 8 15,0 9 1,-27 17-16,-16 9 16,-10 9-16,-8 0 15,-9-18-15,18 0 16,0-17-16,25-9 15</inkml:trace>
  <inkml:trace contextRef="#ctx0" brushRef="#br0" timeOffset="125213.99">22239 14773 0,'-9'0'0,"1"-8"0,-1-1 15,9 0-15,0 9 16,0 0-1,0 0-15,0 0 16,9 0-16,17 0 16,17 0-16,18 9 15,8 0-15,10-1 16,-19 1 0,-7 0-16,-10-1 15,-17-8-15,0 0 16,-9 9-16,-8 0 15,0-1-15,-1 1 16,1 0-16,0 8 16,0 0-16,-1 9 15,1 9-15,0 17 16,8 0-16,0 17 16,9 9-1,-8 0-15,16 26 16,-8 0-16,-8-9 15,17 0-15,-9 1 16,0-1-16,-18-17 16,10-9-16,-10-8 15,1-18-15,0 0 16,-9-8-16,-9 17 16,-8 9-1,-35 8-15,-35 9 16,-43 17-16,-9-34 15,78-35-15</inkml:trace>
  <inkml:trace contextRef="#ctx0" brushRef="#br0" timeOffset="139668.08">23715 15397 0,'0'0'0,"0"0"0,0 0 0,0 0 16,-8 0-16,-1 0 16,0 0-16,1 0 15,-1 0 1,9 0-16,0 0 16,0 0-16,0 0 15,0 0-15,0 0 16,0 0-16,0 0 15,17 0-15,9-9 16,26 1-16,35-1 16,26 0-1,0 1-15,17-10 0,1 1 16,-19 0 0,-16-1-16,-9 10 15,-9-1-15,0 0 16,-17 9-16,-9 0 15,-9 0-15,1 0 16,-18 0-16,0 0 16,-9 0-1,-8 0-15,0 0 16,-1 0-16,-8 0 16,0 0-16</inkml:trace>
  <inkml:trace contextRef="#ctx0" brushRef="#br0" timeOffset="140027.33">24731 14903 0,'0'0'0,"0"0"0,0 0 0,0 0 15,0 0 1,0 0-16,0 0 16,18 0-16,8 18 15,26-1-15,0 18 16,17-1-16,18 1 16,-9 8-1,-17-17-15,-9 0 0,-8-9 16,-18 1-16,0-10 15,-17 10 1,-9 8-16,-27 17 16,-33 44-16,-53 25 15,-26 1-15,69-61 16</inkml:trace>
  <inkml:trace contextRef="#ctx0" brushRef="#br0" timeOffset="143213.92">25582 14756 0,'0'-9'0,"0"1"0,0-1 0,0-8 16,0 8-16,0-8 16,18-1-16,-1 1 15,9 0-15,9 8 16,17 9-16,9 0 16,0 17-1,-9 1 1,0 8-16,-18-9 0,-7 0 15,-19-8-15,1 8 16,-18 1-16,-17-1 16,-9 9-16,1 0 15,-1-9-15,9-8 16,9 0 0,-1-1-16,18 1 15,0 0-15,18 8 16,8 0-16,8 1 15,1-1-15,-9 0 16,0 1-16,-17-1 16,0 0-16,-18 18 15,-26-1-15,-8 10 16,-9-18-16,8 0 16,9 0-1,1-18-15,16 1 16,10-9-16,16 0 15,10 0-15</inkml:trace>
  <inkml:trace contextRef="#ctx0" brushRef="#br0" timeOffset="143877.4">26859 14765 0,'0'0'0,"0"0"16,0 0-16,0 0 16,0 0-16,0 17 15,0 9-15,0 43 16,0 27-16,0-1 15,0-17-15,-9-18 16,1-8 0,8-17-16,0-9 15,0-9-15,-9-8 16,0 0-16,0-18 16,1-17-16,-1-43 15,9-44-15,9-8 16,8 17-1,1 17-15,16 18 16,1 17-16,8 17 16,1 1-16,-1 16 15,1 18-15,-10 0 16,-8 18-16,-8-1 16,-10 9-16,-16 9 15,-10 17-15,-16 0 16,-10 0-16,-8-9 15,9-17 1,17-9-16,8-8 16,10-9-16,8 0 15</inkml:trace>
  <inkml:trace contextRef="#ctx0" brushRef="#br0" timeOffset="144277.41">27614 14678 0,'0'0'0,"0"0"0,0 0 0,0 0 15,0 0-15,-8 0 16,-10 0-16,-8 9 16,-8-1-16,-1 10 15,0 8 1,0 8-16,18 1 15,0-9-15,8 0 16,9-9-16,0-8 16,0 0-16,0-1 15,17-16-15,1-1 16,8 0-16,0 1 16,-9-1-1,-8 0-15,-1 9 16,1 0-16,0 0 15,0 0-15,8 18 16,0 8-16,1 0 16,16 0-16,1 0 15,0-26-15,8-9 16,-17 9-16</inkml:trace>
  <inkml:trace contextRef="#ctx0" brushRef="#br0" timeOffset="144595.69">27858 14747 0,'0'0'16,"0"0"-16,0 0 0,8 9 0,10 8 15,-1 18-15,9-9 16,-9 0-16,-8 9 15,0-9-15,-1 0 16,1 0-16,-9-18 16,0 1-1,0 0-15,0-9 16,0 0-16,-9-9 16,9-17-1,9-17 1,17-1-16,26-25 0,9 0 0,8 8 15,-25 26-15</inkml:trace>
  <inkml:trace contextRef="#ctx0" brushRef="#br0" timeOffset="145077.16">28500 14721 0,'0'0'0,"0"0"15,0 0-15,0 0 16,0 0-16,0 0 16,-9 0-16,1 0 15,-1 0-15,-8 9 16,-9 8-16,0 1 15,0 16-15,8-8 16,1 9 0,8-9-16,9-9 15,0 1-15,0-10 16,9 1-16,-1 0 16,10-9-16,-1-9 15,1 0-15,-1-8 16,0 0-16,-8-1 15,0 10-15,-1-1 16,1 9 0,-9 0-16,9 0 15,8 0-15,0 17 16,10 1-16,7-10 16,1 1-16,8 0 15,10-9 1,-27 0-16</inkml:trace>
  <inkml:trace contextRef="#ctx0" brushRef="#br0" timeOffset="145626.25">28891 14730 0,'0'0'0,"0"0"0,0 0 16,0 0-16,0 0 15,0 17 1,-9 1-16,9 8 15,-8 0-15,-1 0 16,0 0-16,0-9 16,9-8-16,0-1 15,0 1-15,0 0 16,0-9-16,0 0 16,0-9-16,0 0 15,18 1 1,-1-10-16,1 1 15,-1 0-15,-8 8 16,-1 9-16,1 0 16,0 0-16,-1 17 15,1 1-15,0-1 16,-9 0-16,0-8 16,0 0-1,0-1-15,0 1 16,0-9-16,17-9 15,0-8-15,18-9 16,-9 9-16,0-1 16,-8 1-16,-10 8 15,1 9-15,0 0 16,-1 0 0,1 18-16,8-1 15,1 18-15,-1-1 16,9-8-16,0 0 15,9-17 1,8-18-16,-17 1 0,-8-1 16</inkml:trace>
  <inkml:trace contextRef="#ctx0" brushRef="#br0" timeOffset="146029.02">29377 14808 0,'0'0'0,"0"0"0,0 0 0,0 0 16,0 0-16,0 0 16,0 0-16,18 0 15,-1 9-15,18-9 16,-1 0-16,10-9 16,-1 0-16,9 1 15,-8-1 1,-1 9-1,-8 0-15,-9-9 0,-17-17 16,-1-8-16,-25 16 16,0 10-16,-1-1 15,1 0-15,-1 9 16,1 0-16,0 0 16,-1 9-16,1 8 15,0 1-15,8 16 16,0 1-16,9 8 15,0-8 1,0 8-16,9-17 16,17-8-16,26-1 15,0-26-15,-8 1 16,-27 8-16</inkml:trace>
  <inkml:trace contextRef="#ctx0" brushRef="#br0" timeOffset="146244.69">29855 14678 0,'0'0'0,"0"0"16,0 0-16,0 0 16,17 0-16,1 0 15,8 0 1,17 9-16,26-18 15,1 0-15,-9-8 16,-1 0-16,-16-9 16,-27 17-16</inkml:trace>
  <inkml:trace contextRef="#ctx0" brushRef="#br0" timeOffset="146484.41">30159 14323 0,'0'0'0,"0"0"0,0 0 16,0 17-16,0 9 15,-9 9-15,0 26 16,-8 17 0,8-9-16,1 9 15,-1-9 1,0 0-16,9-8 0,0-9 15,0-17 1,0-27-16,0-8 0</inkml:trace>
  <inkml:trace contextRef="#ctx0" brushRef="#br0" timeOffset="146877.7">30263 14799 0,'0'0'0,"0"0"0,0 0 15,0 0-15,0 0 16,0 0-16,9 0 16,8 0-16,0 0 15,1 9 1,16-9-16,-8 0 16,1-9-16,-1 9 15,-9-8-15,-8-1 16,-1 0-16,1 1 15,-9-1-15,0 0 16,0 1 0,0-1-16,0 9 15,0 0-15,0 0 16,0 0-16,-9 0 16,1 17-16,-1 9 15,0 9-15,1 8 16,8 1-16,0-1 15,8-8-15,1-18 16,8-8 0,1-9-1,-1 0-15</inkml:trace>
  <inkml:trace contextRef="#ctx0" brushRef="#br0" timeOffset="147179.46">30827 14713 0,'0'0'0,"0"0"0,0 0 16,0 0-16,18 17 15,-1 9-15,0 9 16,1-1-16,-9-8 16,-1 9-16,1-9 15,-9 0 1,0-9-16,0-8 15,0 0-15,0-1 16,0-8-16,0 0 16,0 0-16,0-8 15,0-1-15,0-17 16,17 0-16,27-9 16,-10 27-16</inkml:trace>
  <inkml:trace contextRef="#ctx0" brushRef="#br0" timeOffset="147500.82">31444 14661 0,'0'0'0,"0"0"0,-9 0 16,1 0-16,-1 0 15,0 8-15,0 10 16,1-1-16,-1 9 16,0 0-16,9 9 15,0-9-15,0 0 16,9 0-16,0 0 16,-9-9-1,0-8-15,0-1 31,-9 1-31,-8 0 0,-53 8 0,-25-8 16,43-9 0</inkml:trace>
  <inkml:trace contextRef="#ctx0" brushRef="#br0" timeOffset="149562.74">25886 15795 0,'0'0'0,"0"0"0,0 0 0,0 0 16,9 0-16,8 0 16,9 0-16,9 9 15,9 8 1,8 9-16,0 9 15,-9 8 1,-8 1-16,-9-10 16,-9 9-16,-8 1 0,-18-10 15,1 10-15,-1-18 16,-17 0-16,-9 0 16,0-18-16,1 1 15,-1-18 1,9 1-16,9-1 15,-1-8-15,18-18 16,0-26-16,18 1 16,16-1-16,10 1 15,25-1-15,1 9 16,-10 17-16,-16 27 16,-1 8-16,-17 0 15</inkml:trace>
  <inkml:trace contextRef="#ctx0" brushRef="#br0" timeOffset="150377.34">26633 16159 0,'0'0'0,"0"0"0,0 0 0,0 0 15,0 17-15,-9 1 16,-8 25-16,-9 18 15,0-1 1,-17 10-16,8-18 16,9-18-16,17-17 15</inkml:trace>
  <inkml:trace contextRef="#ctx0" brushRef="#br0" timeOffset="151295.51">27371 15795 0,'0'0'0,"0"0"0,0-8 15,0-1-15,0 0 16,0 1 0,0 8-16,0 0 15,0 0-15,0 0 16,0 0-16,0 0 15,0 0-15,-8 0 16,-1 17-16,0 26 16,-8 9-16,-1 9 15,1 8-15,0 0 16,8-8 0,9-9-16,0 0 15,0-9-15,9-8 16,-1-9-1,1-9-15,0-8 0,8-9 16,0-9-16,10 1 16,7-18-16,18-18 15,9-16 1,-9-18-16,-8 8 16,-10 1-16,-8 17 15,-17 0-15,0 18 16,-9-1-16,-9 0 15,0 9-15,1 0 16,-1 9-16,-8 0 16,-9-1-16,0 10 15,-9 8-15,9 0 16,0 0 0,0 17-16,0 0 15,0 9-15,0 9 16,0 0-16,8 8 15,1 0 1,8-8-16,9 0 16,0-9-16,17-1 15,1 1-15,17-8 16,17-10-16,8 10 16,-25-10-16</inkml:trace>
  <inkml:trace contextRef="#ctx0" brushRef="#br0" timeOffset="151879.09">28196 16211 0,'0'0'0,"0"0"0,0 0 0,0 0 0,0 17 16,-9 1-1,1 16-15,-18 18 16,-18 9-16,-16 8 16,-10-17-1,44-35-15</inkml:trace>
  <inkml:trace contextRef="#ctx0" brushRef="#br0" timeOffset="152742.42">29047 15830 0,'0'0'0,"-9"0"0,1 0 16,-1-9-16,0 9 15,-8-8-15,0 8 16,-9 0-1,-9 0-15,-8 0 16,-1 0-16,1 8 16,8 1-16,0 8 15,0 1-15,1-1 16,16 9-16,1 0 16,8 0-16,9 9 15,9-1-15,8 1 16,18-9-16,0 0 15,17 0-15,9-18 16,0 1 0,-1-18-16,-16 1 15,-1-1-15,-17 0 16,-8-17-16,-1-8 16,-8-10-16,-1 1 15,-16 9-15,-1-1 16,-17 9-16,8 9 15,10 8 1,-10 0-16,10 9 16</inkml:trace>
  <inkml:trace contextRef="#ctx0" brushRef="#br0" timeOffset="152964.79">28917 15484 0,'0'0'0,"0"0"0,0 0 16,0 0-16,0 0 15,0 8-15,0 18 16,-9 43-16,1 53 16,-10 34-1,-17-1-15,1 10 16,16 0-16,1-61 15,8-70-15</inkml:trace>
  <inkml:trace contextRef="#ctx0" brushRef="#br1" timeOffset="164093.59">2622 16835 0,'0'0'0,"0"0"0,0 0 15,0 0-15,0 0 16,0 0-16,0-9 16,9 9-16,0-9 15,0 1 1,-1-1-16,-8 0 15,0 1-15,0-1 16,-8 0-16,-1-8 16,-17 8-16,-9 9 15,0 0-15,1 18 16,8 8-16,0 8 16,8 10-16,9-1 15,9-8 1,18-9-16,-1-1 15,1-16-15,-1-9 16,18-9-16,-1-16 16,18-1-16,-17-9 15,-9 18-15,0 8 16,0 18-16,0 17 16,9 17-1,-9 35 1,0 8-16,-8 10 0,-18-18 15,-9-18-15,-17 1 16,0-9-16,-18-9 16,1-8-1,-9-9-15,0-18 0,0 1 16,17-18 0,9 1-16,9-1 15,17 0-15,0-17 16,17 0-16,18-34 15,-9 25-15</inkml:trace>
  <inkml:trace contextRef="#ctx0" brushRef="#br1" timeOffset="164359.78">3039 16523 0,'0'-9'0,"0"9"0,0 0 16,0 0-1,0 0-15,0 9 16,-8 25-16,-1 36 16,0 42-16,-8 10 15,8-1-15,1-17 16,8-18-16,8-8 15,1-26-15,0-34 16,-9-10-16</inkml:trace>
  <inkml:trace contextRef="#ctx0" brushRef="#br1" timeOffset="164728.68">3430 17008 0,'-9'0'0,"1"0"0,-1 0 16,0 0 0,1 0-16,-1 0 15,0 0-15,-8 0 16,0 17-16,-1 0 16,1 18-16,-1 0 15,18 17-15,0-9 16,18 0-1,-1-8-15,1-9 0,8-9 16,0-8 0,-9-18-16,9-8 15,0-18-15,0-8 16,-17-9-16,0-9 16,-18 1-1,-17 8-15,0 17 0,8 18 16,1 17-1,0 17-15,-1 0 16,18-8-16</inkml:trace>
  <inkml:trace contextRef="#ctx0" brushRef="#br1" timeOffset="165193.8">3873 16575 0,'-9'-9'0,"9"9"16,0 0-16,-8 9 15,-1 17 1,9 26-16,-9 26 0,9 17 16,0 0-1,0-8-15,-8-9 16,-1-18-16,0-8 15,9-17-15,0-9 16,0-17-16,0-1 16,0-8-16,-9-8 15,9-10 1,0-8-16,9-17 16,9 8-16,-1 1 15,9 8-15,0 8 16,9 1-16,-9 17 15,0 0-15,-9 17 16,-8 1-16,0-1 16,-18 9-16,0 9 15,-17 8-15,-17 0 16,8-17 0,9 0-16,17-17 15,9 0-15</inkml:trace>
  <inkml:trace contextRef="#ctx0" brushRef="#br1" timeOffset="165907.45">4620 17112 0,'0'0'0,"-9"-9"0,0 9 15,1 0-15,-1-9 16,0 1-16,1-1 16,-1 0-16,0 1 15,-8-1 1,-9 0-16,0 9 16,0 0-16,-9 18 15,-8-1-15,8 9 31,-9 17-31,10 18 0,8-9 16,8-17-16,18-9 16,0 0-16,9-9 15,8-8-15,1-1 16,16-16-16,1-18 16,9-9-16,-1 0 15,-17 1-15,0 16 16,-17 1-16,0 8 15,-1 9-15,-8 0 16,0 0 0,0 0-16,0 18 15,18 16-15,-1 1 16,0 0-16,1-1 16,-1-8-16,9 0 15,0-17-15,9 0 16,0-18-16,8-17 15,9-26-15,0-26 16,-8-26 0,-1-17-16,-17 0 15,-9 17-15,-8 34 16,0 36-16,0 16 16,-9 1-16,0 17 15,-9 0-15,0 9 16,-17 43-16,-9 43 15,9 26 1,9 18-16,17-1 16,17-16-16,9-27 15,18-26-15,8-26 16,-17-25 0</inkml:trace>
  <inkml:trace contextRef="#ctx0" brushRef="#br1" timeOffset="166506.98">5896 16852 0,'0'0'0,"0"0"15,0 0-15,0 0 16,0 17-16,0 27 16,0 33-1,0 45-15,-8 8 16,-1-9-1,0-9-15,-8 1 0,8-26 16,0-35 0,1-18-16,-1-8 0,0-17 15,1 0 1,-1-18-16,0-34 16,1-44-16,8-43 15,17-17-15,18 34 16,0 27-16,-1 16 15,10 10-15,-10 25 16,10 18-16,-1 8 16,9 9-16,-8 0 15,-1 17 1,-17 9-16,-17 9 16,-9 8-16,-17 18 15,-27 8-15,-17-8 16,-8-9-16,-1-17 15,18-9-15,18-18 16,8 1-16,8-26 16,9-1-1</inkml:trace>
  <inkml:trace contextRef="#ctx0" brushRef="#br1" timeOffset="166962.83">6513 16635 0,'0'0'0,"0"0"15,0 9-15,0 8 16,-9 27-16,0 16 16,1 27-16,-10 8 15,-8 9 1,0 17-16,9-34 15,0-26-15,-1-27 0,10-8 16,-1-8 0,9-10-1,0 1-15,0-9 0,0-9 16,0-8-16,9-9 16,8-17-16,0-1 15,9 10-15,0-1 16,9 18-16,-9-1 15,0 18 1,0 0-16,0 0 16,-8 18-16,-1-1 15,-8 18-15,-1 8 16,1 0-16,-9 1 16,0-1-16,0-17 15,0-9-15,17-8 16,36-1-16,-19 1 15</inkml:trace>
  <inkml:trace contextRef="#ctx0" brushRef="#br1" timeOffset="167373.7">7043 17129 0,'0'0'16,"0"0"-16,0 0 0,0 0 15,-9 0-15,0 0 16,0 0-16,-8 0 16,-9 17-16,0 1 15,0 16-15,-9 10 16,0-1-16,18 0 16,0 1-1,8-18-15,9 0 16,0-18-16,0 1 15,17-9-15,1-9 16,-1 1-16,18-18 16,0 0-1,-9 8-15,0 1 16,-18 8-16,1 1 16,0 8-16,-1 0 15,1 8-15,0 10 16,8-1-16,1 9 15,-1-9-15,9-8 16,26 8-16,-17 1 16</inkml:trace>
  <inkml:trace contextRef="#ctx0" brushRef="#br1" timeOffset="167725.65">7546 17086 0,'0'0'0,"0"0"16,0 0-16,0 0 16,0 0-16,0 0 15,-8 0 1,-1 0-16,-9 8 16,-8 10-16,9-1 15,0 0-15,-1 1 16,10 8-16,8 0 15,0 0-15,0 0 16,8 0-16,1 0 16,0-9-1,-9 0-15,0-8 16,0 0-16,-9-1 16,0 10-16,-8-10 15,-9 1-15,0 8 16,8-8-16,1 0 15,17-1-15,0-8 16</inkml:trace>
  <inkml:trace contextRef="#ctx0" brushRef="#br1" timeOffset="168093.42">7755 17250 0,'0'0'0,"0"0"0,0 0 15,0 0-15,0 0 16,0 9 0,8 0-16,10-1 15,-1-8-15,0 0 16,-8 0-16,0 0 16,-1 0-16,1-8 15,0-1-15,-9 0 16,0 1-16,-9-1 15,0 0-15,-8 1 16,0-1 0,-9 9-16,0 0 15,0 17-15,-1 18 16,10 17-16,0 0 16,17 0-16,8 0 15,18-9-15,35 0 16,0-17-16,-35-26 15</inkml:trace>
  <inkml:trace contextRef="#ctx0" brushRef="#br1" timeOffset="168857.31">8623 17493 0,'0'0'0,"0"0"0,0 0 0,17 17 15,1 0-15,16 1 16,1-1 0,17-8-16,0-1 15,18-16-15,-1-10 16,1-8-16,-9 0 15,-18 9-15,0-9 16,-17 0-16,1-8 16,-19 8-16,1-9 15,-9 0-15,-9 1 16,-8 8 0,-9-9-16,-9 9 15,0 9-15,-8-1 16,-1 18-16,1 18 15,0-1-15,-1 26 16,-8 18-16,9 8 16,8 9-16,18 9 15,8 8 1,18 0-16,8-17 16,18 0-16,8-17 15,18-1-15,17-16 16,9-27-16,0-17 15,52-17-15,234-27 16</inkml:trace>
  <inkml:trace contextRef="#ctx0" brushRef="#br1" timeOffset="169590.69">9604 17450 0,'0'0'0,"0"0"0,0 0 16,0-9-16,18-8 16,-1-9-16,18-18 15,-1-16-15,10-1 16,-18 9 0,0 17-16,-17 1 15,-1 8-15,1 8 16,0 1-16,-9 8 15,0 9-15,0 0 16,0 0-16,0 0 16,0 9-16,8 8 15,10 18 1,-1 17-16,9 0 16,0-9-16,0-17 15,9-17-15,-9-9 16,0-17-16,-9 8 15</inkml:trace>
  <inkml:trace contextRef="#ctx0" brushRef="#br1" timeOffset="169741.62">9978 16687 0,'0'0'0,"0"0"0,0 0 15,0 0-15,0 0 16,8 9-16,10 0 15,-10-9-15</inkml:trace>
  <inkml:trace contextRef="#ctx0" brushRef="#br1" timeOffset="170136.94">10351 16722 0,'0'0'0,"0"0"0,0 0 0,0 0 0,0 0 16,0 0-16,9 9 15,8 8 1,0 18-16,10-1 16,-1 10-16,0 8 15,0 0-15,-18-9 16,1 0-16,0 0 15,-18 1-15,0-1 16,1-17-16,-10 0 16,-8 0-1,9-17-15,0-1 16,-1-8-16,1 0 16,8-8-16,0-1 15,9-17-15,9-9 16,17-17-16,18-26 15,16-8-15,-8 17 16,9-1 0,0 27-16,-26 26 15</inkml:trace>
  <inkml:trace contextRef="#ctx0" brushRef="#br1" timeOffset="171908.37">11445 16817 0,'0'0'0,"0"0"0,0 0 16,0 0-16,0 9 16,0 17-16,0 43 15,9 35-15,-18 35 32,1 8-32,-1 0 0,0-17 15,-17-26-15,9-26 16,-1-35-16,10-17 15,8-17-15,0 0 16,0-9-16,0-9 16,0-8-16,17-35 15,9-9 1,9 9-16,0 17 16,-1 1-16,-8 16 15,0 1-15,0 17 16,1 9-16,-1 8 15,0 18-15,-9 25 16,-8 10-16,-1 8 16,-8-26-16,0-18 15,18-16-15,-1-10 16,0 1 0</inkml:trace>
  <inkml:trace contextRef="#ctx0" brushRef="#br1" timeOffset="172357.27">12392 17302 0,'0'0'0,"0"0"16,0 0-16,-9 0 15,0 0-15,1 0 16,-10 0-16,-8 18 15,-8 8-15,-1 8 16,0 1-16,0 17 16,9 0-1,9 0-15,8 0 0,9-9 16,0 0 0,18-17-16,-1-17 15,0 0-15,1-18 16,8 0-16,0 1 15,0-10-15,-9 1 16,-8 0 0,0 8-16,-1 0 15,1 9-15,-9 0 16,0 0-16,9 0 16,-9 0-16,0 0 15,17 18-15,0 8 16,18 0-16,9 0 15,42-35-15,-34 0 16</inkml:trace>
  <inkml:trace contextRef="#ctx0" brushRef="#br1" timeOffset="172808.37">13078 17294 0,'0'0'0,"0"0"0,0 0 0,-9 0 0,0 0 15,1 0-15,-10 8 16,1 1-16,8 0 16,1 8-16,-1 0 15,9 18-15,0 0 16,0 8-16,17 0 16,1-17-1,8 0-15,-9 0 16,-8-9-1,-1-8-15,1 0 0,0-1 16,-18 10-16,-17-1 16,-9 18-16,-17-1 15,-9-8 1,35 0-16,26-17 16,0-9-16,0-9 15,0 9-15</inkml:trace>
  <inkml:trace contextRef="#ctx0" brushRef="#br1" timeOffset="173455.98">13929 17311 0,'0'0'0,"0"0"0,0 0 16,0 0-16,0 0 0,0 9 15,0 8-15,0 18 16,0-1 0,-9 18-16,0 0 15,1-9-15,-1-8 47,0-9-47,9-9 0,0-8 0,0 0 0,0-1 0,0-8 16,0 0-1,0-8-15,18-10 16,-1-8-16,18-17 16,8 8-16,-8 9 15,-9 9-15,0 0 16,-9 8-16,-8 9 15,0 0-15,-1 9 16,1 8-16,0 18 16,0 8-16,-1 18 15,10-1 1,-1-16-16,0-10 16,1-8-16,-1-17 15,44 0-15,17-18 16,-43-8-16</inkml:trace>
  <inkml:trace contextRef="#ctx0" brushRef="#br1" timeOffset="173814.56">14658 17493 0,'-8'-9'0,"-1"9"0,0 0 15,0 0-15,1 0 16,-1 17 0,0 1-16,9-1 15,0 18-15,0-1 16,18 10-16,-1-10 16,1-8-16,-1-8 15,0-10-15,1 1 16,16-18-1,1 1-15,-9-18 16,-9 0-16,1-9 16,-9 0-16,-18 1 15,0-1-15,-8 0 16,-9 18-16,0 0 16,0 17-16,17 8 15,9-8-15</inkml:trace>
  <inkml:trace contextRef="#ctx0" brushRef="#br1" timeOffset="174356.46">15544 17190 0,'-9'0'0,"1"0"15,-1 0-15,9 0 16,0 0 0,-9 17-16,1 9 0,-1 35 15,0 17 1,0 43-16,1 26 15,-10-26-15,1-25 16,17-18-16,-9-18 16,9-17-16,0-17 15,0-17-15,0 0 16,0-9-16,-8-18 16,-1-34-1,9-69-15,9-17 16,8 8-16,18 34 15,-9 36-15,0 8 16,0 17-16,0 18 16,17 0-16,10-1 15,-10 18 1,0 9-16,-17 8 16,0 1-16,-17-1 15,0 18-15,-18-1 16,-17 9-16,-17 1 15,17-27-15,0-8 16,17-9-16</inkml:trace>
  <inkml:trace contextRef="#ctx0" brushRef="#br1" timeOffset="174639.25">16082 16679 0,'0'0'0,"0"0"0,0 17 16,0 26-1,9 35-15,-18 18 16,1 7 0,-1-7-16,-8-1 0,-9 0 15,8-25-15,1-10 16,-1-17-16,10-17 15,8-17-15,0 0 16,0-1 0,0-16-16,8 8 15,1-9-15,0 0 16</inkml:trace>
  <inkml:trace contextRef="#ctx0" brushRef="#br1" timeOffset="175207.38">16022 17484 0,'0'0'0,"0"-9"0,-9 1 16,9-1-1,0 1-15,-9-1 16,9 0-16,0-8 16,0 0-16,0-1 15,0 1-15,0 0 16,9 8-16,8-8 16,1-1-1,-1 1-15,0 8 16,9 1-16,0-1 15,0 0 1,1 9-16,-10 0 0,0 0 16,-8 18-16,0 8 15,-1 8 1,-8 1-16,0 8 16,0-8-16,0-9 15,18-9-15,8-8 16,-9-1-16,0-8 15</inkml:trace>
  <inkml:trace contextRef="#ctx0" brushRef="#br1" timeOffset="175708.89">16560 17138 0,'0'0'0,"0"0"16,0 0-16,0 0 15,0 0-15,0 0 16,0 17-16,0 0 16,0 18-16,0 0 15,9-9-15,-1-9 16,1 0 0,0-8-16,-9 0 15,8-1-15,1-8 16,8-8-16,1-1 15,-1-8-15,-8-1 16,0 1-16,-1 8 16,1 1-1,0 8-15,-1 0 16,10 8-16,-1 18 16,0 18-16,9 16 15,-8 10-15,-10-1 16,1 9-16,0-18 15,-18-8-15,0-8 16,1-18-16,-1 0 16,-8-9-1,-9-8-15,0-1 16,-9 1-16,0-26 16,0-9-16,18-9 15,0 0-15,8 1 16,9 16-16</inkml:trace>
  <inkml:trace contextRef="#ctx0" brushRef="#br1" timeOffset="176073.28">17350 17164 0,'0'0'0,"0"0"16,0 0-16,-9 0 0,1 0 15,-1 0-15,-8 8 16,-9 1 0,0 0-16,8-1 15,1 1-15,0 8 16,-1 1-16,9-1 16,9 9-16,0-9 15,0 9-15,0 0 16,9-8-16,0-1 15,0 0 1,-9-8-16,0 0 16,-9 8-16,0 0 15,0 0-15,-8-8 16,-9 0-16,0-1 16,9 1-1,8 0-15,-8-1 16,17-8-16</inkml:trace>
  <inkml:trace contextRef="#ctx0" brushRef="#br1" timeOffset="176381.43">17463 17268 0,'0'0'0,"0"0"0,0 8 15,0 10-15,0 16 16,0 1-1,0-9-15,0 0 16,0-9-16,0-8 16,0 0-16,0-18 15,-9-17-15,9-26 16,0 9-16,0-1 16,-8 10-1,8-18-15,0-9 16,0 26-16,0 18 15,0 0-15,0 17 16,0 0-16,0 0 16,0 0-16,0 0 15</inkml:trace>
  <inkml:trace contextRef="#ctx0" brushRef="#br1" timeOffset="176769.41">17906 17172 0,'0'0'0,"0"0"16,0 0-16,0 0 15,0 0-15,0 0 16,-9 0-16,1 0 16,-1 0-16,0 0 15,0 0 1,-17 18-16,0 8 16,0 8-16,0 10 15,9-1-15,0 0 31,8 1-31,9-18 0,17-1 0,9-7 16,9-10 0,26 1-16,26-9 15,-44 0-15</inkml:trace>
  <inkml:trace contextRef="#ctx0" brushRef="#br1" timeOffset="177312.34">18288 17207 0,'0'0'0,"0"9"0,0-9 16,0 0-16,0 0 15,-9 0-15,1 8 16,-1 1 0,-17 8-16,0 1 15,0 8-15,-9 8 16,0 1-16,1 0 31,16-9-31,1 0 0,17-26 0,-9 25 0,9-16 16,0 0-16,0-1 15,9-8-15,8-8 16,9-1 0,0 0-16,-8 1 15,-1 8-15,-8 0 16,-1 0-16,1 0 16,0 0-16,-1 8 15,10 1-15,-1 0 16,1-1-16,16 1 15,18-18 1,1 1-16,16-10 16,0-16-16,-8-9 15,0-18-15,-18 0 16,-8-17-16,-9-17 16,-17 8-1,0 27-15,-9 17 16,0 17-16,0 8 15,0 1-15,-9 17 16,0 9-16,-17 43 16,-9 51-16,1 36 15,8 17-15,26-17 16,17-27-16,18-17 16,0-25-1,34-18-15,-17-26 16</inkml:trace>
  <inkml:trace contextRef="#ctx0" brushRef="#br1" timeOffset="177822.3">19738 17086 0,'0'0'0,"0"0"0,0 0 0,-8 0 15,-1 0-15,0 0 16,-8 8-16,-1 10 16,1-1-16,0 0 15,-1 18 1,1 0-16,17-1 16,0 1-16,17 0 15,1-1-15,8 1 16,0-9-16,0 0 15,-17-17-15,-1-1 16,1 9-16,-18 1 16,-8-1-16,-9 0 15,-18 1 1,1-10-16,8 1 16,27-9-16,8 0 15,0-9-15,0 9 16</inkml:trace>
  <inkml:trace contextRef="#ctx0" brushRef="#br1" timeOffset="177975.4">20051 17250 0,'0'0'0,"0"0"0,0 0 15,0 18 1,0 8-16,0 8 16,0 10-16,-9-1 15,9 0-15,0-26 16,0-8-16,0-9 15,0 0-15</inkml:trace>
  <inkml:trace contextRef="#ctx0" brushRef="#br1" timeOffset="178098.65">19990 16861 0,'0'0'0,"0"0"16,0 0-16,0 0 15,0 0-15,0 17 16,17 9-1,-8 9-15,0-18 16</inkml:trace>
  <inkml:trace contextRef="#ctx0" brushRef="#br1" timeOffset="178571.94">20598 17198 0,'0'0'0,"0"0"16,0 0-16,0 0 16,0 0-16,-9 0 15,1 0-15,-19 0 16,1 0-16,-17 18 16,-9 16-16,17 10 15,9-10-15,9-8 16,8-8-1,9-10-15,0 1 16,9 0-16,8-9 16,0 0-16,10 0 15,-1 0-15,-9 0 16,0 0-16,1 17 16,-1 9-1,-8 17-15,-1 18 16,-8 25-16,-8 1 15,-1-18-15,-8-8 16,-1-18-16,10-17 16,-1 0-16,-8-9 15,-1-8-15,1 0 16,-1-18 0,-16-8-16,-10-26 15,18-18-15,0-8 16,18 43-16</inkml:trace>
  <inkml:trace contextRef="#ctx0" brushRef="#br1" timeOffset="179024.88">20841 17276 0,'0'0'0,"0"0"0,0 0 16,0 18-16,0 8 15,0 8-15,0 1 16,0 0-16,-9-9 16,1-1-16,-1-7 15,9-10-15,0 1 16,0 0 0,0-9-16,0 0 15,0 0-15,0-9 16,9 0-16,8-17 15,0 1-15,9 7 16,-8 1-16,-10 0 16,1 8-16,0 0 15,0 9 1,-1 0-16,1 0 16,0 0-16,-1 0 15,1 18-15,0-1 16,-1 18-16,1-1 15,0 1-15,-1-9 16,1-9-16,0-8 16,-1-1-1,1-8-15,0 0 16,-9 0-16</inkml:trace>
  <inkml:trace contextRef="#ctx0" brushRef="#br1" timeOffset="179194.12">21084 17346 0,'0'0'0,"0"8"0,0 10 16,0 8-1,9 8-15,0-8 16,-1 0-16,-8-9 16,0-8-16,0-9 15</inkml:trace>
  <inkml:trace contextRef="#ctx0" brushRef="#br1" timeOffset="179311.55">21249 16800 0,'0'0'0,"0"0"0,0 0 16,0 0-16,0 0 15,0 9 1</inkml:trace>
  <inkml:trace contextRef="#ctx0" brushRef="#br1" timeOffset="179823">21857 16817 0,'0'0'0,"0"0"16,0 0-16,0 0 15,-9 0-15,1 0 16,-1 0-16,0 0 16,-8 9-1,-9 17-15,-9 17 16,0 18-16,18 17 15,0 8-15,17 10 16,0-10 0,0 1-16,8-18 0,1-26 15,0-8 1,-1-9-16,-8-9 0,0-8 16,-8 0-16,-10-9 15,-25-9 1,0-17-16,25 9 15,-173-364-15,191 381 16,0 0-16,0 0 16,0 8-16,0 1 15,17 8-15,1 1 16,17 8 0,34 0-16,9-9 15,9-17-15,-26-9 16,-44 1-16</inkml:trace>
  <inkml:trace contextRef="#ctx0" brushRef="#br1" timeOffset="180028.92">21987 17268 0,'0'0'0,"0"0"0,0 8 15,0 18-15,9 26 16,-9 18-16,-9-10 16,1-25-1,-1-27-15,9 1 16</inkml:trace>
  <inkml:trace contextRef="#ctx0" brushRef="#br1" timeOffset="180633.76">22083 17094 0,'0'0'0,"0"0"15,0 0 1,0 0-16,0 0 15,0 0-15,0 0 16,0 0-16,17 9 16,-8 0-16</inkml:trace>
  <inkml:trace contextRef="#ctx0" brushRef="#br1" timeOffset="180926.26">22673 17198 0,'0'0'0,"0"0"0,0 0 0,0 0 0,0 0 15,0 0-15,-8-8 16,-1-1-16,0 9 16,-8 0-1,-9 0-15,0 17 16,-18 9-16,10 9 15,-1 0-15,0 8 16,18 0-16,-1 1 16,18-18-16,0-1 15,18-7-15,8-10 16,26 1-16,9 0 16,-35-9-1</inkml:trace>
  <inkml:trace contextRef="#ctx0" brushRef="#br1" timeOffset="181338.01">22969 17276 0,'0'0'0,"0"0"16,0 0-16,0 0 16,-9 0-16,0 0 15,0 0-15,1 0 16,-18 9-16,0 8 15,0 9-15,0 9 16,8 0 0,1-1-16,8-8 15,9 0 1,0-9-16,9-8 0,8 0 16,1-1-16,-1-8 15,9-8-15,0-1 16,0-8-16,-9 8 15,-8 0-15,0 9 16,0 0-16,-1 0 16,1 0-1,0 0-15,-1 0 16,10 9-16,-1 0 16,0 8-16,9-8 15,0-1-15,-8 1 16,-9-9-16,-1 0 15</inkml:trace>
  <inkml:trace contextRef="#ctx0" brushRef="#br1" timeOffset="182105.33">23229 17190 0,'0'0'0,"0"8"15,0-8-15,0 0 16,0 0-16,0 0 16,0 18-16,9-1 15,-1 9-15,-8 9 16,0-1-1,0-8-15,0 0 16,0-8-16,0-10 16,0 1-16,0 0 15,0-1-15,0-8 16,0 0-16,0 0 16,9-8-16,8-10 15,1-8-15,8 9 16,0 0-1,0-1-15,0 1 16,0 8-16,-9 1 16,1 8-16,-1 0 15,1 0-15,-10 0 16,10 17 0,-1 0-16,0 18 15,1 0-15,-1 8 16,0-17-16,1 0 15,8 0-15,-9-18 16,1 1-16,16-18 16,1 1-16,17-27 15,0-17-15,9-34 16,0-27-16,0-17 16,-18-8-1,-8 34-15,-9 43 16,-17 26-16,-1 9 15,1 9-15,0 8 16,-9 9-16,0 0 16,-9 35-16,0 34 15,1 35-15,8 9 16,0 8 0,17-26-16,0-8 15,1-26-15,-1-18 16,0-17-16,1-9 15,8-8-15,-18-9 16</inkml:trace>
  <inkml:trace contextRef="#ctx0" brushRef="#br1" timeOffset="182288.61">23663 16956 0,'0'0'0,"0"0"0,0 0 15,0 0-15,0 0 16,26 0-16,35 17 16,52 0-1,52 9-15,35-8 16,17 8-16,200 34 16</inkml:trace>
  <inkml:trace contextRef="#ctx0" brushRef="#br1" timeOffset="184393.09">25226 17138 0,'0'0'0,"0"0"15,0 0-15,0 0 16,9 0 0,26 17-16,26 0 15,17 1-15,26-1 16,-9-8-16,1-1 31,-18 1-31,-26-9 16,-17-9-1,-26 9-15,-1 0 0,-8 0 16</inkml:trace>
  <inkml:trace contextRef="#ctx0" brushRef="#br1" timeOffset="184574.01">25200 17380 0,'0'0'0,"0"0"16,0 0-16,0 0 15,0 0-15,0 0 16,9 0-16,26 9 16,34 8-1,35 1-15,27-10 16,-1 1-16,0 0 16,-17-18-16,0 0 15,-18-17-15,-60 0 16</inkml:trace>
  <inkml:trace contextRef="#ctx0" brushRef="#br1" timeOffset="184842.48">25756 16939 0,'0'0'0,"0"0"16,17 17-16,27 9 15,25 8 1,27 18-16,-1-8 31,-8-1-31,-26-8 0,-18-1 0,-17 1 16,-17 0 0,-18 8-16,-17 9 0,-17 0 15,8-18-15,0-8 16,1-17-16,25 0 15</inkml:trace>
  <inkml:trace contextRef="#ctx0" brushRef="#br1" timeOffset="185322.8">27363 17094 0,'0'0'0,"0"0"16,0 0-16,0 0 16,-9-8-16,0-1 15,-17 0-15,-17 9 16,-1 9-16,-8 17 16,-9 9-16,9 17 15,18 8 1,16-8-16,1-8 15,17-10-15,0-8 16,8-17-16,10 0 16,8-18-16,26-8 15,0-27-15,9-25 16,-9-9-16,0-35 16,0 9-16,-17 27 15,-9 16 1,-17 18-16,-1 25 15,1 1-15,-9 0 16,0 17-16,-9 8 16,1 27-16,-1 26 15,0 17-15,1 8 16,8 1-16,0-1 16,17-34-1,18 0-15,17-17 16,-35-26-16</inkml:trace>
  <inkml:trace contextRef="#ctx0" brushRef="#br1" timeOffset="185523.18">27727 17120 0,'0'0'0,"0"0"0,0 0 16,0 18-16,0-1 15,0 0-15,0-8 16,0 8-16,9-8 16,-9-18-16,0 9 15</inkml:trace>
  <inkml:trace contextRef="#ctx0" brushRef="#br1" timeOffset="185628.21">27719 16757 0,'0'0'0,"0"0"0,0 0 0,0 0 16,0 0 0,8 8-16,1-8 0</inkml:trace>
  <inkml:trace contextRef="#ctx0" brushRef="#br1" timeOffset="185956.95">28396 16826 0,'0'0'16,"0"0"-16,-9 0 0,1 0 16,-1 0-16,-17 17 15,0 1 1,8-10-16,-8 10 16,9 8-16,0 8 15,-1 1-15,18-1 16,0 10-1,9-1-15,8 0 0,1 1 16,-10-18 0,1 0-16,0-9 15,-18 0-15,0 1 16,-17-1-16,-17 0 16,-1-8-16,1 0 15,-9-1-15,26-8 16,26-8-16,0 8 15</inkml:trace>
  <inkml:trace contextRef="#ctx0" brushRef="#br1" timeOffset="186292.23">28882 16999 0,'0'0'0,"0"0"16,0 0-16,0 0 16,0 0-16,0 0 15,-8 0-15,-1 0 16,0 0-16,-8 0 16,-9 0-16,0 17 15,-9 1 1,9 16-16,0 1 15,8 0-15,1-1 16,17 10-16,0-10 16,0-8-16,17-17 15,27 0 1,17-27-16,-9 1 16,-26 8-16</inkml:trace>
  <inkml:trace contextRef="#ctx0" brushRef="#br1" timeOffset="186655.34">29334 17042 0,'0'0'0,"0"0"15,0 0-15,-9 0 16,0 0-16,1 0 16,-10 0-16,-8 0 15,0 18 1,0-1-16,0 0 15,0 18-15,0 0 16,9 8-16,17 0 16,0-17-16,8 0 15,10-17-15,8 0 16,8-9 0,1-9-16,9-17 15,-1 0-15,-8-9 16,-9 18-16,-9 0 15,-8-1-15,0 10 16,-1 8-16,-8 0 16,0 0-16,0 0 15,9 8-15,0-8 16,-1 0 0</inkml:trace>
  <inkml:trace contextRef="#ctx0" brushRef="#br1" timeOffset="186995.44">29620 16965 0,'0'0'0,"0"0"0,0 0 15,0 0-15,18 17 16,-1 0-16,0 9 15,18 9-15,0-1 16,8 10-16,-17-1 16,0 0-1,-17 1-15,0-10 16,-9-8-16,0 0 16,0-17-16,0 0 15,0-1-15,0-8 16,0 0-16,0-8 15,26-36-15,17-25 16,-8 17-16,-18 43 16</inkml:trace>
  <inkml:trace contextRef="#ctx0" brushRef="#br1" timeOffset="187645.9">30428 17138 0,'0'0'0,"0"0"0,0 0 0,0 0 15,0 0-15,0 0 16,0 0-16,0 0 16,0 0-16,0 0 15,0 0-15,0 0 16,-9 0-1,1 0-15,-10 17 16,-8 18-16,0 17 16,9-9-16,-1 0 15,18 1-15,0-18 16,9 0-16,8-18 16,1 1-16,8-9 15,-9-9 1,9-17-16,18-17 15,8-35-15,0-35 16,-9-17-16,-17 27 16,-8 25-16,-10 26 15,1 17-15,-9 18 16,0-1 0,0 18-16,0 0 15,-9 0-15,1 35 16,-10 34-16,-8 27 15,0 25-15,18-9 16,8-25-16,8-18 16,18-25-16,18-10 15,-27-25-15</inkml:trace>
  <inkml:trace contextRef="#ctx0" brushRef="#br1" timeOffset="190911.05">20581 18125 0,'0'0'0,"0"0"16,0 0-16,0 0 15,0 0-15,0 0 16,0 0-16,0 9 16,0 17-16,8 26 15,1 8 1,-9 10-16,0-10 15,0-8-15,0-9 16,0-17 0,0 0-16,0-8 0,0-10 15,0 1 1,0-9-16,0-9 0,-9-8 16,9-26-1,0-18-15,0 1 16,9-1-16,0 9 15,8 17-15,0 1 16,9 8-16,9 0 16,9 8-16,8 1 15,0 17 1,-9 0-16,-8 17 0,8 9 16,-17 0-16,0 9 15,-17 0 1,-18 8-16,-17 0 15,-8 9-15,-36 0 16,-8-9-16,9-8 16,16-9-16,19-17 15,8-1-15,17-8 16,9-8-16,0 8 16</inkml:trace>
  <inkml:trace contextRef="#ctx0" brushRef="#br1" timeOffset="191311.98">21388 18428 0,'0'0'0,"-9"-8"0,-8-1 15,0 0-15,-1 9 16,1 0-16,0 0 16,-1 9-16,1 8 15,8 0-15,9 1 16,0-1-16,0 0 16,9-8-1,8 0-15,1-1 16,-1 1-16,0-9 15,1-9-15,-1 1 16,-8-1-16,-1-8 16,1-9-1,-18 0-15,-8 0 16,-9 9-16,-9 8 16,1 0-16,16 9 15</inkml:trace>
  <inkml:trace contextRef="#ctx0" brushRef="#br1" timeOffset="191640.15">21579 18090 0,'0'0'0,"0"0"16,0 0-16,0 0 16,18 0-16,16 0 15,27 0 1,9 0-16,16 0 0,10-8 15,-9 8 1,-27 0-16,-7 0 16,-19 0-16,-8 0 15,-17 0-15,0 0 16</inkml:trace>
  <inkml:trace contextRef="#ctx0" brushRef="#br1" timeOffset="192053.7">21822 18194 0,'0'0'0,"0"0"0,0 0 16,0 0-16,0 0 16,0 18-16,-8 8 15,-1 17 1,0 26-16,1 1 15,8-10-15,-9-8 16,9-9-16,0-17 16,0-17-16,0 0 15,9-18-15,-1 0 16,1-8-16,0-9 16,-1 0-1,1 0-15,0 9 16,-1 8-16,-8-8 15,0 8-15,0 0 16,0 9-16,9 0 16,8 0-16,18-8 15,26-1-15,26 1 16,8-1-16,-8 0 16,-43 9-16</inkml:trace>
  <inkml:trace contextRef="#ctx0" brushRef="#br1" timeOffset="192645.46">18740 18445 0,'0'0'0,"0"0"16,0 0-16,0 0 15,8 0-15,18-8 16,18 8-16,16 0 15,10 0-15,8 0 32,-8 0-17,-18 0-15,-26 8 0,-18-8 16</inkml:trace>
  <inkml:trace contextRef="#ctx0" brushRef="#br1" timeOffset="192895.76">18644 18671 0,'0'0'0,"0"0"0,0 0 15,17 0-15,9 0 16,27 8-1,16-8-15,0 0 16,1 0-16,-1 0 16,-8-8-16,9-1 15,17-8-15,-44 8 16</inkml:trace>
  <inkml:trace contextRef="#ctx0" brushRef="#br1" timeOffset="193237.11">18939 18142 0,'0'0'0,"0"0"16,0 0-16,0 0 16,0 0-16,0 0 15,9 18 1,8-1-16,1 18 15,16-1-15,1 10 16,0-10-16,8 1 16,-8-9-16,0 0 15,-9 0-15,0-9 16,-17-8-16,-1 8 16,1 0-1,-18 9-15,1 26 16,-27 9-16,-17 17 15,-18 9-15,-17 8 16,44-35-16</inkml:trace>
  <inkml:trace contextRef="#ctx0" brushRef="#br1" timeOffset="209011.17">29455 17172 0,'0'0'0,"0"0"0,0 0 16,0 0-16,0 0 15,0 0-15,0 0 16,0 0-16,0 0 16,0 0-16,0 0 15,0 0-15,0 0 16,0 0 0,0 0-16,0 0 15,0-8-15,0-1 16,0 0-16,0 1 15,0-1-15,0 0 16,0 1-16,0 8 16,0 0-16,0 0 15,0 0-15,0 0 16,0 0 0,0 0-16,0 0 15,0 0-15,0 0 16,0 17-16,0 0 15,0 18-15,18 8 16,-1-8-16,9-9 16,0 9-16,-8-18 15</inkml:trace>
  <inkml:trace contextRef="#ctx0" brushRef="#br1" timeOffset="210423.13">29959 17172 0,'0'0'0,"0"0"16,0 0-16,0 0 15,0 0-15,0 0 16,0 0-16,0 0 16,0 0-16,0 0 15,0 0-15,-9 0 16,1 0-1,8 0-15,0 0 0,0 0 16,0 0-16,0 0 16,0 0-16,0 0 15,0 0 1,0 0-16,0 0 16,0 0-16,-9 0 15,0 9-15,1 8 16,-1 18-16,-17 8 15,8 1-15,1 8 16,0-9 0,8 0-16,0-17 15,9-9-15,0-8 16,0 0-16,0-9 16,9 0-16,0 0 15</inkml:trace>
  <inkml:trace contextRef="#ctx0" brushRef="#br1" timeOffset="210841.42">29968 17285 0,'0'0'0,"0"0"0,0 0 16,-9 0-16,0 0 15,9 0-15,-8 0 16,8 0-16,-9 0 15,0 0 1,9 0-16,0 0 16,0 0-16,0 0 15,0 0-15,0 0 16,0-9-16,0 1 16,0-10-16,18-8 15,16-8-15,18-1 16,27 9-1,-45 17-15</inkml:trace>
  <inkml:trace contextRef="#ctx0" brushRef="#br1" timeOffset="-211709.37">19764 18116 0,'0'0'0,"0"0"0,0 0 16,0 0-16,0 0 16,0 0-16,0 0 15,0 0-15,0 0 16,0 0-16,9 0 15,8 0 1,1 9-16,-1 0 16,18 8-16,-1 0 15,1 9-15,0 0 16,0 0-16,-9 0 16,0 9-16,-9-9 15,-8 9-15,0-1 16,-18 1-1,-17-1-15,0 10 16,-9-1-16,-8 0 16,8-17-16,0 0 15,18-17-15,-1 0 16,1-1-16,8 1 16,9 0-16,0-9 15,0 0 1,26 8-16,18 1 15,8 0-15,17-9 16,1 0-16,-1 0 16,-25 0-16,-10 0 15,-7 0-15,-10 0 16,9 0-16,-9 8 16</inkml:trace>
  <inkml:trace contextRef="#ctx0" brushRef="#br1" timeOffset="-195815.46">23403 18012 0,'0'-8'0,"0"-1"0,0 0 0,0 1 16,0 8-1,0 0-15,0 0 16,0 0-16,0 0 15,0 0-15,0 0 16,0 0-16,-9 0 16,0 17-16,-8 18 15,-9 25-15,0 18 16,0 9 0,8-9-16,1-9 15,17-8-15,0-18 16,9 0-16,8 1 15,1-10-15,-1-8 16,0 0-16,18-17 16,0 0-16,-1-18 15,10-17 1,-1 0-16,1-17 16,-1-18-16,-8 0 15,-9 1-15,0-9 16,0 8-16,-17 18 15,-1 8-15,-8 0 16,-8 18-16,-1 0 16,0-1-16,1 1 15,-1 0-15,0 8 16,1 0 0,-10 9-16,-8 0 15,9 0-15,-9 9 16,0 8-16,-9 1 15,0-1-15,1 9 16,16 0-16,1 0 16,8 0-16,9 0 15,0-9 1,17 1-16,27 8 16,17-18-16,-18 1 15</inkml:trace>
  <inkml:trace contextRef="#ctx0" brushRef="#br1" timeOffset="-195163.53">24592 18394 0,'0'-9'0,"0"0"0,0 9 0,0 0 16,0-8-16,-8-1 15,-1 0-15,0 1 16,1-10 0,-10 1-16,1 8 15,0 1-15,-9 8 16,-9 0-16,0 0 16,9 17-16,0 0 15,9 9-15,-1 0 16,1 9-1,8-9-15,9 0 16,0 0-16,18-9 16,-1-8-1,0-1-15,18-8 0,0-8 16,-1-18 0,1 0-16,-9 0 0,0 9 15,-17-1-15,0 10 16,-1-1-16,1 9 15,-9 0 1,0 0-16,0 0 16,9 0-16,8 17 15,0 1-15,1 7 16,-1 1-16,9-8 16,0-10-16,9 1 15,8-9-15,-16-9 16,-19 9-1</inkml:trace>
  <inkml:trace contextRef="#ctx0" brushRef="#br1" timeOffset="-194765.04">24896 18333 0,'0'0'0,"0"0"0,0 0 0,0 0 15,0 17 1,0 1-16,0-1 15,0 18-15,0-10 16,0 1-16,0 0 16,0-17-16,0 0 15,0-1-15,0 1 16,0-9-16,0-9 16,0 1-1,0-1-15,9-17 16,0 9-16,-1-1 15,1 1-15,0 9 16,8-1-16,0 9 16,1 0-16,-1 0 15,-8 0-15,8 0 16,-8 17 0,0 0-16,-1 1 15,1 16-15,0 1 16,8-9-16,26-17 15,10-18-15,-27 9 16</inkml:trace>
  <inkml:trace contextRef="#ctx0" brushRef="#br1" timeOffset="-194182.03">25912 18420 0,'0'0'0,"0"0"16,0 0-16,-8-9 0,-1 0 15,0 1 1,1-1-16,-1 0 16,9 1-16,0 8 15,0-9-15,0 0 16,-9 1-16,1-1 15,-1 0-15,0 1 16,1-1-16,-1 0 16,0 1-1,-17 8-15,0 0 16,0 0-16,0 8 16,0 10-16,0-1 15,8 0-15,1 1 16,0-1-16,8 9 15,9-9-15,0 9 16,0 0-16,17 9 16,9-9-1,9 0-15,0 0 16,0-18-16,8 1 16,1-9-16,-18-9 15,0 1-15,0-1 16,-9-17-16,-8 0 15,-1 0 1,1 0-16,-9 0 16,-9 0-16,1 9 15,-1-9-15,9-17 16,0-1-16,0 1 16,0 0-16,0 25 15</inkml:trace>
  <inkml:trace contextRef="#ctx0" brushRef="#br1" timeOffset="-193989.74">25930 17995 0,'0'0'0,"0"0"16,0 0-16,0 0 15,-9 0-15,9 0 16,0 0-16,-9 0 16,1 17-16,-1 9 15,0 44-15,1 42 16,-18 18-1,0 17 1,-1-25-16,19-36 16,16-34-16,-8-34 0</inkml:trace>
  <inkml:trace contextRef="#ctx0" brushRef="#br1" timeOffset="-193245.33">25409 18454 0,'0'0'0,"-9"-9"0,-8 1 16,8-1-16,0 1 15,1-1-15,-10 9 16,1 0-16,-1 0 15,1 17-15,-9 0 16,0 9-16,9 9 16,-1 0-16,10-9 15,8-9 1,0 0-16,8-8 16,1 0-16,0-18 15,8-8-15,0-18 16,1-8-16,8-27 15,0-7-15,0 7 16,-17 1-16,-1 17 16,1 17-1,0 18-15,-1 0 16,-8-1-16,0 10 16,0 8-16,0 0 15,0 26-15,-8 34 16,8 36-16,0 34 15,0-9-15,17-17 16,9-26-16,-9-35 16,-8-26-1</inkml:trace>
  <inkml:trace contextRef="#ctx0" brushRef="#br1" timeOffset="-192048.78">22734 17735 0,'0'0'0,"0"0"0,0 0 16,0 0-16,0 0 15,0 26-15,17 26 16,10 44-16,-1 33 16,0 19-1,-18-18-15,-8-1 0,9-25 16,-9-17 0,-9-18-16,9-17 15,0-17-15,0-9 16,0-9-16,0-8 15,0 0-15,0-1 16,0-8-16,18 9 16,16-9-1,45 9-15,33 8 16,36 0-16,26 0 16,25 9-16,27 0 15,43 0-15,35-17 16,9 0-16,0-18 15,-18 0-15,-43-8 16,-18 0 0,-25-1-16,-36 1 15,-34 8-15,-26 9 16,-26 0-16,-26 0 16,-18 0-16,-26 0 15,-8 0-15,0 0 16,-9 0-16</inkml:trace>
  <inkml:trace contextRef="#ctx0" brushRef="#br1" timeOffset="-191446.98">23316 18021 0,'0'0'0,"0"0"15,-9-9-15,1 1 16,8 8-16,0 0 16,0 0-16,0 0 15,0 0-15,8-9 16,27 0-16,52 1 15,43-1 1,44 0 0,34 1-16,18 8 0,17-9 15,18 1 1,8-10-16,-17 1 16,8-9-16,-8 0 15,-44 9-15,-17-1 16,-17 18-16,-35 0 15,-26 9-15,-18 8 16,-16 1-16,-19-10 16,-16 1-1,-18 0-15,0-1 0,-9 1 16,-8 0-16,0-1 16,-1 10-1,-16-1-15,-1 17 16,-17 27-16,-18 26 15,1 17-15,0 34 16,8 9-16,9-17 16,8-26-16,18-26 15,9-17-15,0-27 16,0-16-16,8-18 16,-8 0-1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33:39.7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17463 5013 0,'0'-9'0,"0"9"0,0 0 16,0 0-16,0 0 15,0 0-15,0 0 16,0 9-1,-9 25-15,1 36 16,-1-1-16,0 0 16,1-17-1,8-17-15,0-9 0,0-17 16</inkml:trace>
  <inkml:trace contextRef="#ctx0" brushRef="#br0" timeOffset="169.56">17376 4562 0,'0'0'0,"0"0"0,0 0 16,0 18-16,0-1 16,0 0-16,0 9 15,9-17-15</inkml:trace>
  <inkml:trace contextRef="#ctx0" brushRef="#br0" timeOffset="635.83">18184 4588 0,'-9'-8'0,"0"-1"16,1-8-16,-1-1 15,0 1-15,1-9 16,-10 9-16,-8 0 16,9 8-16,0 9 15,-1 0-15,1 17 16,-1 0 0,1 27-16,0 25 15,-1 44-15,18 8 16,0-8-16,0-1 15,9-8-15,0-17 16,-1-27-16,-8-16 16,-8-10-1,-1-8-15,0 0 16,1-17-16,-10-1 0,1-8 16,17 0-1</inkml:trace>
  <inkml:trace contextRef="#ctx0" brushRef="#br0" timeOffset="786.44">17619 5134 0,'0'0'0,"0"0"0,0 0 0,0 0 15,18 0-15,8 0 16,17-9 0,9 1-16,18-1 15,25-8-15,18-1 16,-61 18-16</inkml:trace>
  <inkml:trace contextRef="#ctx0" brushRef="#br0" timeOffset="1485.84">19669 5056 0,'0'0'0,"0"-9"0,-9 1 16,0-1 0,-8 0-16,-9-8 15,0 0-15,-18 8 16,1 9-16,0 0 16,-1 17-16,9 18 15,1 8 1,-1 9-16,18-8 15,17-1-15,0-17 16,17-9-16,0-8 16,18 0-16,0-18 15,8-17-15,1 0 16,-18-9-16,0 18 16,-18 0-16,1-1 15,0 18-15,-9 0 16,0 0-16,0 18 15,0 8 1,17 8-16,1 10 16,16-1-16,18 0 15,27 1-15,-36-27 16</inkml:trace>
  <inkml:trace contextRef="#ctx0" brushRef="#br0" timeOffset="1966.22">20146 5065 0,'0'0'0,"0"0"0,0 0 0,0 0 16,-8-9-16,-1 9 15,0 0 1,1 0-16,-18 0 15,-1 17-15,10 1 16,0-1-16,-1 18 16,1-9-16,17 0 15,0 0-15,0-18 16,9 1-16,8-9 16,0-9-1,18-17-15,9-8 16,8-27-16,0-17 15,-9-17-15,-8 8 16,-9 9 0,-17 18-16,-1 25 15,1 18-15,-9 8 16,0 9-16,-9 0 16,1 35-16,-10 34 15,-8 35-15,9 26 16,8-18-16,9-25 15,18-26-15,16-1 16,10-16-16,-1-18 16,-25-18-1</inkml:trace>
  <inkml:trace contextRef="#ctx0" brushRef="#br0" timeOffset="2450.25">20858 5091 0,'0'0'0,"-8"0"0,-1 0 16,0 0-1,1-9-15,-1 0 16,0 1-16,1-1 16,-10 9-16,1 0 15,0 0-15,-10 9 16,1 8-16,0 0 15,9 18-15,0 0 16,-1 8 0,18-17-16,0 0 15,9-9-15,0-8 16,8 0-16,9-18 16,9-8-16,0-18 15,17-17-15,0-26 16,0-26-16,-9-17 15,-17 17 1,-8 26-16,-10 35 0,1 8 16,-9 18-1,0 17-15,0 0 16,-9 0-16,1 26 16,-18 43-16,8 26 15,1 1-15,17-1 16,9-9-16,8-8 15,18-17-15,34 0 16,18-9 0,-44-35-16</inkml:trace>
  <inkml:trace contextRef="#ctx0" brushRef="#br0" timeOffset="3465.93">22326 4987 0,'0'0'0,"0"0"15,-9-9 1,1 0-16,-10 1 0,1-1 16,-9 1-1,-9-10-15,-8 18 16,-1 9-16,-8 8 16,0 18-16,9 8 15,8-8-15,9-1 16,8-8-16,18 0 15,0-17 1,0-9-16,26-9 0,9-8 16,0-9-16,8-9 15,-8 9 1,-9 9-16,-17 0 16,0 17-16,-9 0 15,8 17-15,1 18 16,0 17-16,8 8 15,9 1 1,9-9-16,8-9 16,18-8-16,-18-18 15</inkml:trace>
  <inkml:trace contextRef="#ctx0" brushRef="#br0" timeOffset="4416.64">23272 5013 0,'0'0'0,"0"-9"0,0 0 16,0 1-16,-8-1 15,-1 0-15,0-8 16,-8 0 0,-9 0-16,0 8 15,-17 9-15,-10 0 16,19 17-16,-1 1 15,0 7-15,18-7 16,-1-10-16,18 1 16,0 0-16,0-9 15,18 0-15,17-9 16,8 0 0,9 9-16,0 0 15,-8 18-15,8 16 16,0 27-16,0 17 15,-26 0-15,0 0 16,0-9-16,-17-8 16,-9-1-16,-9 1 15,-8-18 1,-9-17-16,0 0 16,-18-17-16,1-9 15,-9-17-15,0-18 16,-1-8-16,36 25 15</inkml:trace>
  <inkml:trace contextRef="#ctx0" brushRef="#br0" timeOffset="4648.77">23611 4277 0,'0'0'0,"0"0"0,0 26 0,-9 26 16,1 26 0,-18 51-16,0 19 15,0-18-15,8-18 16,10 1-16,-1-18 16,18-34-16,17-9 15,-18-26-15</inkml:trace>
  <inkml:trace contextRef="#ctx0" brushRef="#br0" timeOffset="5534.29">24089 5021 0,'-9'-8'0,"-8"-10"0,-1 1 15,1 8 1,0 1-16,-9-1 0,8 9 16,1 0-16,-1 9 15,1 8 1,0 18-16,-1-1 16,18 1-16,0 0 15,18-9-15,8 0 16,8-18-16,10 1 15,8-18-15,-9-17 16,-8 0 0,-9 0-16,-17-17 0,-18 0 15,-17-9 1,-9 0-16,-17 17 16,0 9-16,17 9 15,1 8-15,8-8 16,17 8-16</inkml:trace>
  <inkml:trace contextRef="#ctx0" brushRef="#br0" timeOffset="5967.57">24410 4355 0,'0'0'0,"0"0"0,0 17 16,-9 0-16,9 27 15,0 16-15,9 35 16,-9 27 0,0-18-16,0-18 15,9-25-15,-1-1 16,1-16-16,-9-18 16,0 0-16,0-18 15,0 1-15,0-9 16,0-9-16,17-25 15,1-36-15,8 1 16,0 17 0,0 18-16,0 8 15,9 8-15,0 18 16,-9 0-16,0 18 16,0-1-16,-18 0 15,1 1-15,-18 16 16,1 1-16,-18-1 15,0 1-15,0-9 16,-9 0 0,26-17-16,9-9 15,0 0-15</inkml:trace>
  <inkml:trace contextRef="#ctx0" brushRef="#br0" timeOffset="6465.33">25331 5047 0,'0'0'0,"0"0"0,0 0 0,0-8 15,0-18-15,-9 0 16,0 0-1,0 9-15,-8-9 16,0 8-16,-9 1 16,0 17-16,0 0 15,-9 17-15,0 1 16,0 8-16,1-1 16,16 1-16,10 0 15,8 0 1,0-8-16,17-10 15,0 1-15,18-9 16,8-9-16,10-17 16,7-8-16,-16-1 15,-18 1 1,0 16-16,-17 1 0,-1 17 16,-8 0-1,9 17-15,0 9 16,8 9-16,0 17 15,9 8-15,9-8 16,35 9-16,16 0 16,-42-35-16</inkml:trace>
  <inkml:trace contextRef="#ctx0" brushRef="#br0" timeOffset="11923.37">26260 4519 0,'-9'-9'0,"0"1"15,1-1-15,-1 0 16,9 9-16,-9 0 16,1 0-16,-1 9 15,-8 34-15,-27 70 16,1 52 0,-9 16-1,17-16-15,9-35 0,8-26 16,18-18-16,0-51 15</inkml:trace>
  <inkml:trace contextRef="#ctx0" brushRef="#br0" timeOffset="13219.31">27041 4866 0,'0'0'0,"0"0"0,0 0 16,0 0-16,0 26 15,0 17-15,18 35 16,-18 43-1,0-8-15,8-1 16,-16-8 0,-10-9-16,10-25 15,-1-18-15,0-18 0,0-8 16,1-17 0,-1 0-16,0-18 15,1-26-15,-1-43 16,18-43-16,25-52 15,19 8-15,7 27 16,-8 51-16,-8 35 16,-18 18-16,0 16 15,0 18-15,-9 0 16,9 9-16,1 8 16,-10 9-1,-8 9-15,-18 8 16,-8 18-16,-18 8 15,-9-8-15,10-18 16,-1-17-16,9-17 16,17-9-16,9-9 15,0 9-15</inkml:trace>
  <inkml:trace contextRef="#ctx0" brushRef="#br0" timeOffset="13648.18">27753 4268 0,'0'0'15,"0"0"-15,-8 9 0,-1 25 0,-8 36 16,-9 16 0,-9 35-16,-9 27 15,10-27-15,8-17 16,-9-9-16,17-17 15,1-26-15,8-26 16,1 0-16,8-17 16,0-1-1,0-16-15,0-10 16,17-16-16,9-27 16,9 9-16,-9 9 15,0 8-15,0 18 16,0-1-16,-9 10 15,1 8-15,-9 0 16,-1 0-16,1 17 16,0 0-16,-1 18 15,1 8 1,-9 1-16,0-1 16,0-17-16,9 0 15,-1 0-15,1-9 16</inkml:trace>
  <inkml:trace contextRef="#ctx0" brushRef="#br0" timeOffset="14063.99">28205 5082 0,'0'0'0,"0"0"0,0 0 15,0 0-15,0-9 16,0 1-16,0-1 15,0 0 1,0 1-16,-9-1 16,0 9-16,1 0 15,-10 0-15,-8 17 16,9 1-16,0-1 16,-1 9-16,1 0 15,8 0-15,9-9 16,0-8-16,0 0 15,0-9-15,18-9 16,-1 0 0,0-8-16,1 0 15,-10 8-15,1 0 16,0 9-16,-1 0 16,-8 0-16,9 9 15,8 8-15,10 18 16,7 0-1,18-9-15,18 8 16,-1-8-16,-34-8 16</inkml:trace>
  <inkml:trace contextRef="#ctx0" brushRef="#br0" timeOffset="14447.37">28943 5039 0,'0'0'0,"0"-9"0,-9 0 15,1 1 1,-1-1-16,0 0 0,-8 1 16,0 8-16,-10 0 15,10 0 1,0 8-16,-1 10 15,1-1-15,0 0 16,8 1-16,9 8 16,0 8-1,0-8-15,0 0 0,0 0 16,0-8 0,0-1-1,0 0-15,-9-8 0,1 0 16,-1-1-16,-8 1 15,8 0-15,9-1 16,0 1-16</inkml:trace>
  <inkml:trace contextRef="#ctx0" brushRef="#br0" timeOffset="14783.93">29012 5117 0,'0'0'0,"0"0"0,0 8 15,0 1-15,0 0 16,0-1-16,9 1 16,8 0-16,1-9 15,8-9 1,9 0-16,-1 1 16,1-18-16,0 0 15,-9 0-15,-9 0 16,-8 0-1,0 8-15,-18 1 0,0 8 16,-8 9 0,-9 0-16,-18 18 15,1 16-15,8 10 16,1 8-16,16 0 16,9-9-16,9 0 15,27 1-15,33-1 16,-8-17-16</inkml:trace>
  <inkml:trace contextRef="#ctx0" brushRef="#br0" timeOffset="15980.39">30107 4684 0,'0'0'0,"0"0"0,0 0 15,0 0 1,8-9-16,10 0 16,16 9-16,18 0 15,9 18-15,-9 25 16,18 18-16,-9 8 15,-9 9-15,-18-9 16,-25 9-16,-9 0 16,-9-17-16,1-18 15,-18 0 1,8-17-16,1-17 16,0 0-16,-1-18 15,1-8-15,0-18 16,25-43-16,18-35 15,26-25-15,18 25 16,8 27 0,-17 25-16,-9 18 15,-17 17-15,-18 26 16</inkml:trace>
  <inkml:trace contextRef="#ctx0" brushRef="#br0" timeOffset="17385">17324 6347 0,'-9'-9'0,"-8"0"0,8 9 15,1 0-15,8 0 16,0 0-16,8-8 15,18-1-15,27 0 16,42 1 0,9-1-16,0-8 15,1-1-15,16 1 16,-17-9-16,-34-9 16,-44 18-16</inkml:trace>
  <inkml:trace contextRef="#ctx0" brushRef="#br0" timeOffset="17604.79">17828 5983 0,'0'0'0,"-9"0"15,0 0-15,1 0 16,-1 17-16,-8 9 16,-9 26-16,0 26 15,8 26 1,-8 17-16,-9 9 15,18-26-15,0-26 16,17-26-16,0-9 16,17-25-16,0-10 15,9 1-15,-8-9 16</inkml:trace>
  <inkml:trace contextRef="#ctx0" brushRef="#br0" timeOffset="17868.33">18245 6459 0,'-9'0'0,"0"0"0,1 17 16,-10 9-16,1 9 16,-9 17-16,8 9 15,10-18-15,8-17 16,8 0-16,10-9 16,-1-8-16,9 0 15,9-18 1,-9 0-16,0-17 15,0 0-15,-17-17 16,-18 8-16,-8 1 16,-9-1-16,-9 18 15,9-1-15,17 18 16,9 0 0,0 0-16</inkml:trace>
  <inkml:trace contextRef="#ctx0" brushRef="#br0" timeOffset="18182.06">19182 5948 0,'0'0'0,"0"0"0,0 0 0,0 0 16,0 9-16,0 25 15,0 36 1,-8 42-16,-1 27 16,0-1-16,1-34 15,8-17-15,0-18 16,0-25-16,8-18 15,1-18-15,-9 1 16</inkml:trace>
  <inkml:trace contextRef="#ctx0" brushRef="#br0" timeOffset="18731.13">19261 6251 0,'0'-8'0,"0"-1"0,0 0 15,0 1-15,17-10 16,0 1-16,9 0 16,9-1-16,0 10 15,17 8-15,-9 0 16,1 0-1,-1 17-15,-17 0 16,0 1-16,0-1 16,-17 18-16,0-1 15,-9 10-15,0-1 16,0 0-16,0 0 16,0 1-16,0-10 15,8-8-15,10-8 16,8 8-16,9-18 15,17-8 1,0-8-16,9-1 16,-9-17-16,-18 0 15,-8 9-15,-8 8 16</inkml:trace>
  <inkml:trace contextRef="#ctx0" brushRef="#br0" timeOffset="18949.33">20033 6009 0,'-8'0'0,"-1"8"16,0-8-16,1 18 15,-1 8-15,-17 26 16,0 26-16,-9 34 16,0 27-1,9-27-15,9-25 16,8-18-16,9-17 15,0-17-15,0-18 16,18-8-16,-10 0 16</inkml:trace>
  <inkml:trace contextRef="#ctx0" brushRef="#br0" timeOffset="19248.37">20233 6104 0,'0'0'0,"0"0"0,0 0 0,0 0 16,0 0-16,0 17 15,18 1-15,-1 16 16,26 1-16,18 8 16,9-8-1,8-9-15,0 0 16,-9-9-16,-17-8 15,-8 0-15,-18-1 16,-17 1 0,-1 8-16,-25 26 0,-35 35 15,-35 9 1,0 8-16,-17 9 16,43-43-16</inkml:trace>
  <inkml:trace contextRef="#ctx0" brushRef="#br0" timeOffset="20419.28">21275 6424 0,'-8'0'0,"8"0"0,0 0 0,0 0 16,0 0 0,0 0-16,0 0 15,17 0-15,9 9 16,26 8-16,35-8 15,34 8 1,36-8-16,-10 0 16,1-9-1,-26-9-15,-10 0 16,-16 1-16,-18-1 0,-17 9 16,-18 0-16,-17 0 15,0 0-15,1 0 16,-19 0-16,1 0 15</inkml:trace>
  <inkml:trace contextRef="#ctx0" brushRef="#br0" timeOffset="20774.2">22187 6061 0,'-9'0'0,"1"8"0,8 1 0,-9-9 16,9 9-1,0 8-15,0 0 16,17 1-16,18 16 16,17 1-16,9 0 15,17 8 1,9 0-16,-9-17 15,-8 0-15,-10 0 0,-16-9 16,-18 1-16,-9-1 16,-8 18-1,-18 17-15,-26 8 16,-25 18-16,-10 9 16,9 0-16,35-53 15</inkml:trace>
  <inkml:trace contextRef="#ctx0" brushRef="#br0" timeOffset="21177.14">23733 6026 0,'0'0'0,"0"0"0,0 0 16,0 0-16,0 26 15,0 26-15,-9 35 16,0 43 0,1 17-16,-1-26 15,0-17-15,9-9 16,0-8-16,0-27 15,9-8-15,0-26 16</inkml:trace>
  <inkml:trace contextRef="#ctx0" brushRef="#br0" timeOffset="21651.38">24019 6390 0,'-8'-9'0,"8"9"0,0 0 16,0-8-16,0-1 16,0 0-1,17 1-15,0-1 16,1 0-16,16 1 15,1 8-15,0 0 16,-9 0-16,0 0 16,-9 8-1,1 10-15,-1-1 0,-8 0 16,-1 9 0,-16 17-16,-1 18 15,0-18-15,9 1 16,0-1-16,0-17 15,0 0-15,0 0 16,9 0-16,8-9 16,1 1-1,17-10-15,-1 1 16,10 0-16,-1-18 16,-8 0-16,-9 1 15,0-1 1,-9 0-16,-8 9 0</inkml:trace>
  <inkml:trace contextRef="#ctx0" brushRef="#br0" timeOffset="21881.61">24566 6338 0,'0'0'0,"0"0"0,-8 0 16,-1 9-16,0 17 15,-25 43-15,-10 43 16,1 10 0,-1 8-16,10-9 15,16-35-15,1-16 16,8-18-16,9-18 16,0-8-16,9-17 15</inkml:trace>
  <inkml:trace contextRef="#ctx0" brushRef="#br0" timeOffset="22139.29">24870 6277 0,'0'0'0,"0"0"16,0 0-16,0 0 15,-8 9-15,-1 17 16,-8 9-16,-9 25 16,-18 35-16,9-8 15,27-52-15</inkml:trace>
  <inkml:trace contextRef="#ctx0" brushRef="#br0" timeOffset="22683.15">25278 6390 0,'0'0'0,"0"0"15,0 0-15,0 0 16,0 0 0,0 0-16,0 0 0,0 0 15,18 17 1,17 0-16,-1 9 15,18 9-15,9 0 16,9-9-16,-10 0 16,1 0-16,-17-18 15,-18 1-15,0 0 16,-18 8 0,-8 0-16,-8 9 15,-18 18-15,-18 8 16,-17 17-16,-8 9 15,17 0-15,35-35 16</inkml:trace>
  <inkml:trace contextRef="#ctx0" brushRef="#br0" timeOffset="23735.62">26155 6667 0,'0'0'0,"0"0"0,0 0 0,18 0 15,8 0 1,26 0-16,17 0 15,18 0-15,0 9 16,0-9-16,-18 0 16,-8 0-1,-17 8-15,-10 10 16,-16-10-16,-10 1 16</inkml:trace>
  <inkml:trace contextRef="#ctx0" brushRef="#br0" timeOffset="23934.46">26381 6961 0,'-8'0'0,"-1"0"0,0 0 15,9 0-15,0 0 16,0 0 0,0 0-16,0 0 15,9 0-15,8 0 16,18-8-16,26 8 15,17-9-15,-26 9 16</inkml:trace>
  <inkml:trace contextRef="#ctx0" brushRef="#br0" timeOffset="25246.44">27354 6814 0,'0'-8'0,"0"-1"0,0 9 16,0 0-16,0 0 15,0 0 1,0 0-16,0 0 15,17 17-15,9 1 16,18 8-16,16-1 16,19 1-16,-1-17 15,0 0 1,0-18-16,0-17 16,-8 0-16,-10-8 15,-16-10-15,-18 1 16,0-9-16,-17 0 15,-18 0-15,0 9 16,-17 8-16,-8 0 16,-10 18-16,-8 8 15,-17 18-15,-10 17 16,1 35 0,0 17-16,9 8 15,17 27-15,25-1 16,19-16-16,16-1 15,27-17-15,17-9 16,9-8-16,26-18 16,8-8-1,10-27-15,8-16 16,25-10-16,219-59 16</inkml:trace>
  <inkml:trace contextRef="#ctx0" brushRef="#br0" timeOffset="25775.42">28266 6485 0,'0'0'0,"0"0"16,0 0-16,0 0 0,0 0 15,0 0 1,0 0-16,0-9 16,17 1-16,9-18 15,9-18-15,8 1 16,1-9 0,-18 9-1,0 8-15,-18 9 0,1 9 16,0 8-16,-9 9 15,0 0-15,0 18 16,0 25 0,0 9-16,8 0 0,1 0 15,0-9 1,8-8-16,-8-9 0,0-18 16,-1-8-1,1 0-15</inkml:trace>
  <inkml:trace contextRef="#ctx0" brushRef="#br0" timeOffset="25926.79">28570 5896 0,'0'0'0,"0"0"0,0 0 16,0 0-16,0 0 16,0 0-16,0 9 31,17 0-31,-8-1 0</inkml:trace>
  <inkml:trace contextRef="#ctx0" brushRef="#br0" timeOffset="26380.51">28986 5983 0,'-8'0'0,"8"0"0,0 0 16,0 0-1,0 0-15,0 0 16,0 0-16,17 0 15,0 17 1,9 18-16,1-1 0,-1 1 16,0 0-1,0 8-15,-18 0 16,1 1-16,-18-10 16,1 1-1,-1-9-15,-8 0 0,-1-18 16,1 1-16,0 0 15,8-9-15,0-9 16,9-8-16,9-18 16,8-25-16,18-1 15,0 9 1,8 17-16,1 1 16,16-1-16,-25 26 15</inkml:trace>
  <inkml:trace contextRef="#ctx0" brushRef="#br0" timeOffset="26765.76">29916 5957 0,'0'0'0,"-9"-9"16,9 9-16,0 0 15,-9 0-15,1 9 16,-1 34-16,-17 70 15,0 34 1,0 17-16,0 1 16,17-26-16,0-9 15,1-27 1,-1-7-16,9-27 0,0-17 16,9-17-16,-1-18 15</inkml:trace>
  <inkml:trace contextRef="#ctx0" brushRef="#br0" timeOffset="27287.69">30002 6442 0,'0'0'0,"0"0"0,0 0 16,0 0 0,0 0-16,0 0 0,0-9 15,0 0 1,18 1-16,-1-1 15,0 0-15,10 1 16,7 8-16,-8 0 16,0 0-16,0 8 15,-8 10-15,-1-1 16,-8 18 0,0 8-16,-18 9 15,0 0 1,0 0-16,9-9 0,0 1 15,0-18 1,9 0-16,0 0 0,8-9 16,1 0-16,16-8 15,1-1 1,17 1-16,-8-9 16,-1-9-16,-8 1 15,-9-9-15,17 8 16,1 0-16,-27 9 15</inkml:trace>
  <inkml:trace contextRef="#ctx0" brushRef="#br0" timeOffset="27579.02">30480 6373 0,'0'0'0,"0"0"15,0 0-15,0 0 16,0 8-16,0 35 16,0 35-16,-9 18 15,1 16-15,-1 10 16,0-10-1,1-17-15,-1-17 0,9-17 16,0-18 0,0-25-16</inkml:trace>
  <inkml:trace contextRef="#ctx0" brushRef="#br0" timeOffset="27982.68">31027 6373 0,'0'-9'0,"0"0"0,0 1 15,0 8 1,0 0-16,0 0 16,0 0-16,17 0 15,9 17-15,18 0 16,8 18-16,9-1 16,-9 1-1,9 0-15,-1-1 0,-25-8 16,-9 0-1,-17 9-15,-18 0 16,-25 25-16,-19 27 16,-25 17-16,-17 0 15,8 0-15,17-26 16,44-44-16</inkml:trace>
  <inkml:trace contextRef="#ctx0" brushRef="#br0" timeOffset="28515.18">30541 6866 0,'0'0'0,"0"0"16,0 0-16,0 0 15,0 0-15,0 0 16,0 0-16,0 0 16,0 0-1,0 0-15,0 0 16,0 0-16,8 0 15,1-8-15,9-1 16,-1-8-16,18-9 16,-1 0-16,1-18 15,-9-8 1,0 9-16,0 0 16,-8 8-16,-10 18 15,1 8-15</inkml:trace>
  <inkml:trace contextRef="#ctx0" brushRef="#br0" timeOffset="38496.94">17411 8183 0,'0'0'0,"0"0"0,0 0 0,0 0 16,0 0-16,0 0 15,0 0-15,9-9 16,8 0-16,18 1 15,43-1 1,9-8-16,8 8 16,-8-8-1,-9 8-15,-17 0 0,-9 9 16,0 9 0,-26-9-16</inkml:trace>
  <inkml:trace contextRef="#ctx0" brushRef="#br0" timeOffset="38894.28">17559 8278 0,'0'0'0,"0"0"0,0 0 16,0 0-16,0 0 15,0 0-15,0 0 16,0 0-16,-9 17 16,0 18-16,1 8 15,-1 9-15,0 9 16,-8-1 0,8 1-16,-8 0 15,8-18-15,9-8 16,0-9-16,0 0 15,0-9-15,9 0 16,8 0-16,18-8 16,17 0-16,9-1 15,0 1-15,-9-9 16,-9-9 0,9 1-16,9 8 15,-26 8-15</inkml:trace>
  <inkml:trace contextRef="#ctx0" brushRef="#br0" timeOffset="39100.33">17498 8564 0,'0'0'16,"0"0"-16,0 0 0,0 0 15,17 0-15,9 0 16,35-9-16,17 0 16,18 1-1,17 16-15,-44 1 16</inkml:trace>
  <inkml:trace contextRef="#ctx0" brushRef="#br0" timeOffset="39577.4">18496 8512 0,'0'0'0,"0"0"0,0 0 16,-8 0-1,-1 17-15,-17 18 16,-17 25-16,-1 27 15,1 0-15,25-18 16,1-26-16,8-26 16</inkml:trace>
  <inkml:trace contextRef="#ctx0" brushRef="#br0" timeOffset="39754.53">18184 8642 0,'0'0'0,"0"0"16,0 0-16,0 0 16,8 8-16,10 10 15,17 16-15,-1 10 16,18 25 0,-8-26-16</inkml:trace>
  <inkml:trace contextRef="#ctx0" brushRef="#br0" timeOffset="40326.96">18748 8616 0,'0'0'0,"0"0"0,0 0 0,0 0 15,0 0-15,0 0 16,0 0-16,0 0 16,0 0-16,0 0 15,0 17-15,0 18 16,0 25 0,0 18-16,-8 26 15,-1 17-15,0-17 16,1-8-16,-10-19 15,9-25-15,1-8 16,-1-18-16,0-9 16,1-8-16,-1-1 15,0-16-15,1-36 16,-1-42 0,18-44-16,17-26 15,8 9-15,10 34 16,-9 9-16,8 18 15,9 8-15,-8 34 16,-10 10-16,-8 16 16,0 10-16,0 8 15,0 8 1,-17 10-16,0-1 16,-9 18-16,-9 17 15,-26 0-15,-25 17 16,-1-8-16,-17-9 15,8-9-15,18-17 16,0 8-16,35-16 16</inkml:trace>
  <inkml:trace contextRef="#ctx0" brushRef="#br0" timeOffset="40793.51">19009 8746 0,'0'0'0,"0"0"0,0 0 15,0 0-15,0 0 16,0 0-1,0 0-15,17 0 16,0 0-16,18-9 16,17 0-16,-8-8 15,8-9-15,-9 9 16,1-9-16,-18 8 16,0 1-16,-18 0 15,1-9-15,-18 8 16,1 1-16,-10 0 15,-8 8 1,0 9-16,-8 9 16,-1 8-16,0 18 15,18-1-15,-1 18 16,10 9 0,8 0-16,17-18 15,18 0-15,26 9 16,17-17-16,-35-18 15</inkml:trace>
  <inkml:trace contextRef="#ctx0" brushRef="#br0" timeOffset="41118.23">19764 8607 0,'0'0'0,"0"0"0,0 0 16,0 0-16,0 0 15,-8 0-15,-1 0 16,0 0 0,1 0-16,-1 0 0,-9 17 15,1 1 1,0 8-16,-1 8 15,10 10-15,8-1 16,0-9-16,17 1 16,0-9-16,1 0 15,43 0-15,8-9 16,-34-8 0</inkml:trace>
  <inkml:trace contextRef="#ctx0" brushRef="#br0" timeOffset="41377.78">19964 8642 0,'-9'0'0,"1"-9"0,8 9 16,0 0-16,0 0 15,0 0-15,0-9 16,17 1-16,9-1 16,17 0-16,10-8 15,16 0 1,18-1-16,-18 10 16,-34 8-1</inkml:trace>
  <inkml:trace contextRef="#ctx0" brushRef="#br0" timeOffset="41651.56">20294 8105 0,'0'0'0,"0"0"0,0 0 16,0 0-16,-9 17 15,-8 35-15,0 26 16,-1 17-16,9 0 16,1-8-1,8 8 1,8-8-16,10-26 0,-1-10 16,27 1-16,8-8 15,-18-18 1</inkml:trace>
  <inkml:trace contextRef="#ctx0" brushRef="#br0" timeOffset="49076.42">21023 8633 0,'0'0'0,"0"0"0,0-9 0,0 1 16,0-1-16,0 0 15,-8 1 1,-1-1-16,0 0 0,-17 1 16,0 8-16,-9 8 15,9 10 1,-8 16-16,-1 1 16,18 8-16,-1 1 15,18-10 1,0-8-16,0-17 0,9-1 15,8 1 1,1-18-16,-1 1 16,0-1-16,-8 1 15,0-1-15,-1 0 16,1 9-16,0 0 16,-9 9-16,8 17 15,10 8 1,-1 10-16,1-1 0,8 0 15,8-17 1,10 0-16,17-17 16,-35 0-16</inkml:trace>
  <inkml:trace contextRef="#ctx0" brushRef="#br0" timeOffset="49316.1">21162 8650 0,'0'0'0,"0"0"0,0 0 16,0 0-16,0 0 16,0 0-16,9 0 15,17 0 1,26 9-16,18-9 15,25-9-15,-8 9 16,-52 0-16</inkml:trace>
  <inkml:trace contextRef="#ctx0" brushRef="#br0" timeOffset="49577.88">21440 8209 0,'0'0'0,"0"0"16,0 0-16,0 8 15,-8 27-15,-1 43 16,-9 34-16,-8 18 31,0 9-31,9-18 0,0-26 16,17-17-16,0-17 15,8-18-15,10-17 16,-1-8-16,0-18 16,-8 0-16</inkml:trace>
  <inkml:trace contextRef="#ctx0" brushRef="#br0" timeOffset="49738.33">21857 8806 0,'0'0'0,"0"0"15,0 17-15,-9 9 16,1 26-16,8-8 16,0-10-16,8-8 15,1-17-15</inkml:trace>
  <inkml:trace contextRef="#ctx0" brushRef="#br0" timeOffset="49895.5">21848 8183 0,'0'0'0,"0"0"0,0 0 15,0 0-15,0 26 16,18 17 0,-10-17-16</inkml:trace>
  <inkml:trace contextRef="#ctx0" brushRef="#br0" timeOffset="50625.81">22222 8685 0,'0'0'0,"0"0"0,0 0 0,-9 0 16,0 9 0,1 17-16,-1 8 15,-8 18-15,-1 9 16,18-9-16,9-9 16,8-17-16,1 0 15,8-17-15,0-1 16,0 1-16,0-18 15,0 1 1,-9-27-16,9-8 16,-17-9-16,0 8 15,-18 10-15,0-1 16,-8 18-16,0 0 16,-1 8-16,1 9 15,0 0 1,8 0-16,0 0 15,9 9-15,0-1 16,0 1-16,0 0 16,18-9-16,16 0 15,18-9-15,-8 0 16,-1 9-16,1 0 16,-18 0-16,0 18 15,0-1-15,0 17 16,-17 1-16,-1 0 15,1-9 1,-9 0-16,0-9 16,0-8-16,0-1 15,0 1-15,0 0 16,17-18-16,18-26 16,17-25-16,9 8 15,-18 17 1,1 1-16,-18 16 15,0 1-15,0 17 16,-9 9-16,1 17 16,8 8-16,-9 1 15,9 8-15,0 0 16,9-17-16,-18-8 16</inkml:trace>
  <inkml:trace contextRef="#ctx0" brushRef="#br0" timeOffset="56397.03">23950 8572 0,'0'0'0,"0"0"0,0 0 0,0 9 16,17 17-16,18 43 16,0 18-16,8-1 15,0-16-15,-16-10 16,-1-16-1,-9-18-15,-8-9 16,-1-8-16,1-1 0,0-8 16,8-17-1,9-35-15,0-43 16,0-1-16,-8 19 16,-1 16-16,-8 26 15,8 27-15,-8 8 16</inkml:trace>
  <inkml:trace contextRef="#ctx0" brushRef="#br0" timeOffset="56908.18">25070 8728 0,'0'0'0,"-9"0"16,1 0-16,-18 0 16,0 0-16,-18 0 15,-17 0-15,1 18 16,7 16 15,1 9-31,0 9 0,18 9 0,16-18 16,9 1-1,9-18-15,9 0 0,9-18 16,-1 1-16,18-9 16,17-17-16,0-9 15,0-18-15,-9 1 16,-8 8-1,-9 1-15,-17 16 16,-1 1-16,1 17 16,-9 0-16,0 9 15,18 8-15,-1 18 16,0-1-16,9 1 16,9-9-16,8 0 15,18-17 1,-35-1-16</inkml:trace>
  <inkml:trace contextRef="#ctx0" brushRef="#br0" timeOffset="57179.37">25409 8070 0,'0'0'0,"0"0"0,0 0 16,0 9-16,0 17 16,8 52-16,-16 43 15,-1 17 1,0 10 0,-8-18-16,8-27 0,9-7 15,0-27-15,9-17 16,0-26-16,-1-17 15,1-1-15,0-8 16</inkml:trace>
  <inkml:trace contextRef="#ctx0" brushRef="#br0" timeOffset="57592.65">25687 8598 0,'0'0'0,"0"0"0,0 0 0,0 0 16,0 0-16,0 0 0,0 18 15,0 8 1,8 17-16,1 18 16,-9-1-16,0 1 15,0-18-15,9 0 16,-1-17-1,1-17-15,0 0 0,8-1 16,0-16 0,9-10-16,9-25 15,9-26-15,-10 0 16,-8 17-16,-8 17 16,-10 18-16,1-1 15,0 10-15,-9 8 16,0 0-16,0 26 15,0 26 1,0 8-16,0 9 16,17-8-16,1-26 15,-10-18-15</inkml:trace>
  <inkml:trace contextRef="#ctx0" brushRef="#br0" timeOffset="58108.74">26294 8728 0,'-8'0'0,"-1"0"16,9 0-16,0 0 15,0 0-15,0 9 16,0 8-16,17 1 16,1-1-16,17-8 15,25-1 1,1-8-16,0-8 15,-18-1-15,1-8 16,-18-1 0,-9 1-16,-8-9 0,-18 0 15,0 0-15,-25 0 16,-10 9-16,-16-1 16,-19 18-1,10 18-15,-1 16 16,10 10-16,16 16 15,18-8-15,17 17 16,9-8-16,27 0 16,33-9-1,71-18-15,8-16 0,-79-10 16</inkml:trace>
  <inkml:trace contextRef="#ctx0" brushRef="#br0" timeOffset="58458.35">27493 8616 0,'0'0'0,"0"0"0,0 0 15,0 0-15,0 0 16,17 8-16,-8 1 16</inkml:trace>
  <inkml:trace contextRef="#ctx0" brushRef="#br0" timeOffset="58597.07">27432 9040 0,'0'0'0,"0"0"0,0 0 0,0 0 0,0 0 16,9 9-16,-1-1 15</inkml:trace>
  <inkml:trace contextRef="#ctx0" brushRef="#br0" timeOffset="59808.54">18488 10019 0,'0'0'0,"0"0"0,0 0 16,0 0-16,-18 8 15,-25 27-15,-44 34 16,-8 9 0,-10 0-16,10-17 15,8-1-15,18-16 16,16-1-1,10-17-15,26 0 0,-1-17 16,18 8 0,0 0-16,26 18 15,26 8-15,44 9 16,17 0-16,-9-9 16,-26-8-16,9 0 15,-17-9-15,-27 0 16,-8-9-1,8-8-15,-17-9 16</inkml:trace>
  <inkml:trace contextRef="#ctx0" brushRef="#br0" timeOffset="60261.36">18601 10434 0,'-9'0'0,"0"0"0,1 0 16,8 0-16,0 0 16,0 0-16,0-8 15,0-1-15,17 0 16,0 1-1,18-1-15,-9 0 0,0 9 16,0 0 0,0 0-16,-8 9 15,-10 8-15,1 18 16,0 17-16,-1 9 16,1-1-1,0-16-15,-1-1 0,1-17 16,0 8-1,8-8-15,0 0 16,1-8-16,17-10 16,8 1-16,9-18 15,0-8-15,9-26 16,17-26-16,-8-1 16,-36 27-16,-34 34 15</inkml:trace>
  <inkml:trace contextRef="#ctx0" brushRef="#br0" timeOffset="60491.62">19078 10374 0,'0'0'0,"0"0"16,0 0-16,0 0 0,0 26 15,0 26 1,-8 34-16,-1 27 15,0 34-15,0 0 16,-8-25-16,17-18 16,0-18-16,0-8 15,0-26-15,17-35 16,-8-8-16</inkml:trace>
  <inkml:trace contextRef="#ctx0" brushRef="#br0" timeOffset="61199.21">20164 10157 0,'0'0'16,"0"0"-16,0 0 0,0 0 15,0 9-15,0 8 16,0 35-16,-9 35 16,0 43-1,1 0-15,-1-9 0,0-17 16,-8 0-16,17-26 15,0-18 1,0-16-16,0-18 16,0-18-16</inkml:trace>
  <inkml:trace contextRef="#ctx0" brushRef="#br0" timeOffset="62059.35">20945 10088 0,'0'0'0,"0"0"0,0 0 0,0 0 0,-8 9 16,-10 34 0,-25 44-16,-18 42 15,-8 36-15,-1-18 16,18-8-16,0-27 16,17-25-1,9-18-15,9-25 16,-1-18-16,18-18 0,0 1 15,0-26 1,9-1-16</inkml:trace>
  <inkml:trace contextRef="#ctx0" brushRef="#br0" timeOffset="62308.16">20989 10123 0,'0'0'0,"0"0"0,0 17 15,17 18-15,0 17 16,1 17 0,16 35-16,1 8 15,0-8-15,0-8 16,-1-10-16,1-8 16,-9-9-16,-8-25 15,-10-1-15,1-17 16,0 0-1,-1-9-15,1-8 16</inkml:trace>
  <inkml:trace contextRef="#ctx0" brushRef="#br0" timeOffset="62487.91">20798 10686 0,'0'0'0,"0"0"0,0 0 15,0 0 1,17 0-16,9 8 16,26 1-16,44 17 15,-27-9-15</inkml:trace>
  <inkml:trace contextRef="#ctx0" brushRef="#br0" timeOffset="62708.76">21718 10079 0,'0'0'0,"0"0"0,0 0 0,0 9 16,-9 34-1,1 35-15,-1 61 16,-8 34-16,-1-17 15,1-9 1,0-8-16,17-44 0,17-43 16,-8-26-16</inkml:trace>
  <inkml:trace contextRef="#ctx0" brushRef="#br0" timeOffset="63176.45">21979 10244 0,'0'0'0,"0"0"16,0 0-16,0 0 15,0 0-15,0 0 16,0 0-16,17 0 15,0 0-15,18 0 16,0 0 0,0 0-16,-1 0 15,-8 8-15,0 1 16,-8 8-16,-10 1 16,1 8-1,-18 8-15,1 27 0,-1 8 16,-8-17-16,8-8 15,-8-1 1,-1-8-16,18-9 16,0-9-16,0 0 15,9 0-15,8 1 16,9-10-16,9 1 16,0 0-16,17-18 15,0 0-15,0-17 16,26-25-16,-8-1 15,-53 34-15</inkml:trace>
  <inkml:trace contextRef="#ctx0" brushRef="#br0" timeOffset="63425.18">22352 10270 0,'0'0'0,"0"0"0,0 8 16,9 18 0,-1 26-16,-8 26 15,-8 26-15,-1 0 16,-8 17-16,-1-8 16,1-18-1,0-8-15,17-26 0,0-18 16,8-17-1,1-17-15</inkml:trace>
  <inkml:trace contextRef="#ctx0" brushRef="#br0" timeOffset="63643.08">22916 10244 0,'0'0'15,"0"0"-15,0 0 0,-8 17 16,-1 18-16,-17 17 16,17-18-16</inkml:trace>
  <inkml:trace contextRef="#ctx0" brushRef="#br0" timeOffset="64308.47">23264 10382 0,'0'0'0,"0"0"0,0 0 15,0 0-15,0 0 16,0 0-16,0 0 15,0 0-15,0 0 16,0 0-16,0 0 16,0 0-16,0 0 15,0 0 1,0 0-16,0 0 16,8 0-16,10 18 15,17-1-15,8 0 16,26 9-16,1 0 15,-9 0 1,8-8-16,-8-1 0,0 0 16,-26-8-1,-9 0-15,-9 8 16,-8 0-16,-18 18 16,-26 17-16,-34 26 15,-9 26-15,-9 8 16,0-8-1,9-17-15,26-27 16,43-42-16</inkml:trace>
  <inkml:trace contextRef="#ctx0" brushRef="#br0" timeOffset="79273.74">19860 10027 0,'0'0'0,"0"0"15,0 0-15,0 0 16,0 0-16,0 0 16,-9 0-16,-26 35 15,-51 60-15,-175 217 16</inkml:trace>
  <inkml:trace contextRef="#ctx0" brushRef="#br0" timeOffset="86072.52">23863 7368 0,'0'0'0,"0"0"0,0 0 16,0 0-1,0 0-15,-9 0 0,1 0 16,-18 18-1,-27 25-15,-25 18 16,0-1 0,9-16-16,-1-1 0,1 0 15,8-17 1,9 0-16,8-17 16,18 0-16,9-1 0,0 1 15,-1 0 1,10-9-16,8 0 15,0 0-15,0 0 16,0 0-16,0 8 16,8 1-16,10 8 15,-1 1-15,18 16 16,8 1-16,1-1 16,-1-8-16,-8 0 15,-1 0 1,-7 0-16,-1-17 15,-9 0-15,0 8 16,-8-8-16,0-1 16</inkml:trace>
  <inkml:trace contextRef="#ctx0" brushRef="#br0" timeOffset="86921.28">23750 7732 0,'0'0'0,"0"-8"0,0-1 16,0 0-16,0 1 16,0-1-16,0-8 15,0 8-15,17-8 16,1-9-16,8 8 15,9 1-15,-1 0 16,1 8 0,0 9-16,-9 0 15,0 0-15,0 17 16,0 1-16,-9-1 16,-8 18-16,0-1 15,-1 1-15,-8 0 16,0 8-16,0-8 15,0-10 1,0 1-16,9-8 16,0-1-16,8 0 15,1 1-15,16-10 16,1 1-16,0-18 16,-1 1-16,1-1 15,9-8-15,-10-9 16,-8 8-1,-17 10-15</inkml:trace>
  <inkml:trace contextRef="#ctx0" brushRef="#br0" timeOffset="87154.41">24297 7611 0,'0'0'0,"0"0"0,0 0 16,0 0-16,0 17 16,0 9-16,-9 26 15,-8 26 1,0 9-16,-1-9 16,10 0-16,8-9 15,0-8-15,0-18 16,0-17-16</inkml:trace>
  <inkml:trace contextRef="#ctx0" brushRef="#br0" timeOffset="87546.77">24844 7377 0,'0'0'0,"0"0"0,0 0 16,-8 0-16,-18 26 15,-18 35-15,1 8 16,8-8-16,26-35 15</inkml:trace>
  <inkml:trace contextRef="#ctx0" brushRef="#br0" timeOffset="87941.7">25113 7455 0,'0'0'0,"0"0"0,0 0 15,0 0-15,0 0 16,0 0-16,0 9 16,0 8-16,0 18 15,0 17-15,0 17 16,0 26-1,0 1-15,0-1 16,0 9-16,9-44 16</inkml:trace>
  <inkml:trace contextRef="#ctx0" brushRef="#br0" timeOffset="88923.83">26121 7758 0,'0'0'0,"0"0"15,0 0-15,0 0 16,0-8-16,17-1 16,9 0-1,18 1-15,8 8 16,0 0-16,9 0 16,-1 0-1,10 0-15,-9 0 0,-9 0 16,-18 8-16,-16-8 15</inkml:trace>
  <inkml:trace contextRef="#ctx0" brushRef="#br0" timeOffset="89123.37">26329 7914 0,'0'0'0,"0"0"0,0 0 15,0 0 1,0 0-16,18 0 16,16 0-16,27 0 15,26-9-15,-35 1 16</inkml:trace>
  <inkml:trace contextRef="#ctx0" brushRef="#br0" timeOffset="95936.94">28040 7758 0,'0'0'0,"-9"-8"15,0-1-15,9 9 16,0 0-16,0 0 15,-8 0-15,-1-9 16,0 9-16,-25 0 16,-27 9-1,-26 8-15,-8 1 16,-1 16-16,18-8 16,8-9-16,18-8 15,18 0-15,16-1 16,1 1-16,-1 0 15,18-1-15,0 10 16,27 16 0,16 10-16,35 8 15,9 8-15,0 1 16,8-18-16,-17 1 16,-17-10-16,-17-8 15,-18-9-15,0-8 16,-18 0-16,1-1 15,0 1 1,-1 0-16</inkml:trace>
  <inkml:trace contextRef="#ctx0" brushRef="#br0" timeOffset="96621.76">28187 7845 0,'0'0'0,"0"0"16,0 0-16,0 0 15,0 0-15,0 0 16,0 0-16,0 0 16,9 0-1,0 0-15,8 0 16,9 8-16,9 1 15,-9 8-15,0 1 16,-17 16-16,-1 1 16,1 8-16,-18 1 15,1-1 1,-1 0-16,0-8 16,1-9-16,8 0 15,0-9-15,0-8 16,17 0-16,0-1 15,10-8-15,7-8 16,18-1-16,-8-17 16,-1 0-16,1 0 15,-18-9 1,0 9-16,-9-8 16,-8 16-16</inkml:trace>
  <inkml:trace contextRef="#ctx0" brushRef="#br0" timeOffset="96869.33">28622 7845 0,'0'0'0,"0"0"16,0 0-16,0 0 16,0 0-16,-9 8 15,0 36-15,-17 16 16,0 18-16,9 35 15,-9 0-15,8-10 16,1-16 0,17-18-16,0-17 15,9-17 1,8-18-16,-8-8 0</inkml:trace>
  <inkml:trace contextRef="#ctx0" brushRef="#br0" timeOffset="97436.77">28934 7862 0,'0'0'0,"0"0"16,0 0-16,0 0 16,0 0-16,0 0 15,0 0-15,0 0 16,0 0-16,0 0 16,0 0-16,0 0 15,0 0-15,0 0 16,0 0-1,0 0-15,0 0 16,0 0-16,0 0 16,0 0-16,0 0 15,0 0-15,0 0 16,0 0-16,0 0 16,0 0-16,0 0 15,0 0-15,0 0 16,0 0-1,0 0-15,0 0 16,0 0-16,0 0 16,0 0-16,0 0 15,0 17-15,0 27 16,0 25-16,0 9 16,9 17-1,-9 1-15,0-19 16,0-16-16,9-18 15,8-8-15,-8-9 16,-1-17-16</inkml:trace>
  <inkml:trace contextRef="#ctx0" brushRef="#br0" timeOffset="104676.83">29577 8183 0,'0'0'0,"0"0"0</inkml:trace>
  <inkml:trace contextRef="#ctx0" brushRef="#br0" timeOffset="105218.95">29516 8131 0,'0'0'0,"-9"0"16,9 0-16,0 0 15,0 0-15,0 0 16,0 0-16,0 0 16,0 0-1,0 17-15,18 0 16,-1 9-16,18-17 15,8 0-15,9-1 16,9-8-16,0-8 16,-9-1-16,-8-17 15,-10 0-15,-8 0 16,0-9-16,-17-8 16,0 8-1,-18 1-15,0 8 0,-17 8 16,0 1-1,-8 0-15,-27 17 16,9 0-16,0 17 16,-9 18-1,9 17-15,0 8 16,17 10-16,0 8 0,18 0 16,17-1-1,8-7-15,10-10 16,16-16-16,10-1 15,17-8-15,8-9 16,18-9-16,9-26 16,-1 1-16,-43 8 15</inkml:trace>
  <inkml:trace contextRef="#ctx0" brushRef="#br0" timeOffset="105918.93">30367 8217 0,'0'0'0,"0"0"15,0 0 1,0 0-16,0 0 16,0 0-16,0-8 15,17-1-15,1-17 16,8-9-16,9-8 16,-1-9-16,-8 0 15,0 17 1,-8 1-16,-9 16 15,-1 1-15,1 8 16,0 1-16,-9 8 16,0 0-16,0 0 15,0 17-15,8 18 16,1-1 0,8 1-16,1 8 15,8-17-15,0 0 16,0 0-16,-9-17 15</inkml:trace>
  <inkml:trace contextRef="#ctx0" brushRef="#br0" timeOffset="106060.59">30706 7559 0,'0'0'0,"0"0"0,0 0 0,0 0 16,0 0-1,8 9-15,1 8 16</inkml:trace>
  <inkml:trace contextRef="#ctx0" brushRef="#br0" timeOffset="106705.71">30984 7767 0,'0'0'0,"0"-9"16,0 1-16,0-1 15,0 9-15,0 0 16,0 0-16,0 0 16,8 0-16,1 0 15,8 9-15,1 8 16,16 18 0,1-1-16,0 9 15,-9 1-15,0-1 16,-17 0-16,-1-17 15,-8 0-15,-8-8 16,-1-1-16,0-8 16,1-1-16,-1 1 15,0-9 1,1-9-16,8 1 16,0-10-16,0-16 15,17-27-15,18-17 16,17 0-16,-9 0 15,9 18-15,9 16 16,0 18-16,-9 26 16,-26 9-1</inkml:trace>
  <inkml:trace contextRef="#ctx0" brushRef="#br0" timeOffset="107536.48">30081 7862 0,'0'0'0,"0"0"0,0 0 15,0 0-15,0 0 16,17 0-16,26-9 16,27 9-1,8-8-15,-35-1 16</inkml:trace>
  <inkml:trace contextRef="#ctx0" brushRef="#br0" timeOffset="112972.15">16360 12470 0,'0'0'0,"0"0"0,0 0 0,0 0 16,0 0 0,18 0-16,16 0 15,27 0-15,35 0 16,-10 0-1,-7 0-15,-10 0 16,-8 0-16,-9 0 16,9 17-16,-27 0 15</inkml:trace>
  <inkml:trace contextRef="#ctx0" brushRef="#br0" timeOffset="113149.92">16438 12877 0,'0'0'0,"0"0"16,0 0-16,0 0 15,26 0-15,27 8 16,25 1-16,26 0 16,43-1-1,236 27-15</inkml:trace>
  <inkml:trace contextRef="#ctx0" brushRef="#br0" timeOffset="113777.01">18696 12132 0,'0'0'0,"0"0"0,0 0 16,-9 9-16,-17 17 15,-26 34 1,-35 18-16,-8 9 15,-9-1-15,8-16 16,9-10-16,1-16 16,16-19-16,18 1 15,17 0 1,0-8-16,18-10 0,0 10 16,17-1-1,0 0-15,26 18 16,26 8-16,35 9 15,26 9-15,8-9 16,-17-9-16,-17-8 16,-17-9-16,-27 0 15,-17-9-15,0-8 16,-17-1 0,0 1-16,-9 0 15,8-9-15,1 0 16</inkml:trace>
  <inkml:trace contextRef="#ctx0" brushRef="#br0" timeOffset="114483.48">18766 12764 0,'0'0'0,"0"0"0,0 0 15,0 0-15,0 0 16,0 0 0,0-9-16,17 1 15,0-1-15,9 0 16,9 1-16,0-1 16,8 0-16,1 9 15,-10 0-15,1 0 47,-9 9-47,0 8 0,0 9 0,-17 9 0,0 0 16,-1 8-16,-8 0 15,0 1 1,0-10-16,0-8 0,0 0 16,0-8-16,0-1 15,9-8 1,8-1-16,1 1 15,-1 0-15,18-9 0,0-9 16,17-17 0,0-17-16,0-18 15,-9 0-15,-25 35 16</inkml:trace>
  <inkml:trace contextRef="#ctx0" brushRef="#br0" timeOffset="114704.48">19373 12548 0,'0'0'0,"0"0"16,0 0-16,0 0 15,0 17-15,-8 0 16,-1 35-16,-8 35 16,8 25-1,-8 10-15,-1-1 16,1-17-16,17-18 15,0-16-15,0-18 16,0-18-16,0-25 16,0 0-16</inkml:trace>
  <inkml:trace contextRef="#ctx0" brushRef="#br0" timeOffset="115189.49">20025 12270 0,'-9'0'0,"0"0"0,9 0 16,0 0-16,0 0 15,0 0-15,0 0 16,-8 0-16,-1 26 16,0 18-16,-17 42 15,9 44 17,0 35-32,-10-9 0,19-9 15,-1-17-15,0-35 0,1-8 16,-1-18-16,0-26 15,9-17-15,0-8 16,9-10-16</inkml:trace>
  <inkml:trace contextRef="#ctx0" brushRef="#br0" timeOffset="115783.81">20363 12963 0,'0'0'16,"0"0"-16,0 0 0,18 18 15,8 8-15,9 0 16,17 0-16,8 0 16,10-18-1,8-16-15,0-1 16,0-17-16,-17 0 0,-9-17 31,-8-1-31,-1-8 0,-17 0 16,-17 0-16,0 0 15,-18 18 1,-9-1-16,-16 18 0,-10 0 16,-16 17-16,-19 8 15,1 18 1,-9 26-16,1 26 15,16 9-15,18-1 16,17 10-16,18-1 16,0-9-16,17-16 15,17-10-15,18 1 16,8-18-16,18 1 16,17-18-16,9-26 15,8-18 1,10 1-16,-45 17 15</inkml:trace>
  <inkml:trace contextRef="#ctx0" brushRef="#br0" timeOffset="116064.14">21301 12426 0,'0'0'0,"0"0"15,0 0-15,0 0 0,0 0 16,0 0-16,0 0 16,18 0-1,8 0-15,26-8 16,26 8-16,35-9 31,-52 0-31</inkml:trace>
  <inkml:trace contextRef="#ctx0" brushRef="#br0" timeOffset="116655.26">21727 12764 0,'0'0'0,"0"0"0,0 0 15,0 0 1,0 0-16,0-9 16,17-8-16,1-9 15,8-17-15,8 0 16,-8-9-16,0 17 16,-8 0-1,-10 18-15,1 0 0,0 8 16,-1 9-16,-8 0 15,0 0 1,0 17-16,9 1 16,0 8-16,8 8 15,1-8-15,8 0 16,17-17-16,0 0 16,1-9-1,-27 0-15</inkml:trace>
  <inkml:trace contextRef="#ctx0" brushRef="#br0" timeOffset="116768.2">22013 12115 0,'0'0'16,"0"0"-16,0 0 0,0 0 16,9 0-16,0 8 15</inkml:trace>
  <inkml:trace contextRef="#ctx0" brushRef="#br0" timeOffset="117250.29">22387 12236 0,'0'0'0,"0"0"0,0 0 0,0 0 15,0 0-15,0 0 16,8 0-16,10 0 16,-1 0-16,9 17 15,9 0-15,0 18 16,-1 0-1,-8 8-15,1 0 16,-19 1-16,1-1 16,-18 0-16,1-17 15,-1 0-15,-9 0 16,1-17-16,0 0 16,-1-1-1,1-8-15,8-8 16,1-1-16,8-17 15,8-17-15,10-18 16,16 9-16,19 0 16,-10 9-16,0 8 15,1 9-15,-9 9 16,-9 17-16,-18 0 16</inkml:trace>
  <inkml:trace contextRef="#ctx0" brushRef="#br0" timeOffset="118038.39">24037 12340 0,'0'0'0,"0"0"16,0 0-16,0 0 16,0 0-16,0 0 15,-9 8-15,0 18 16,-8 18-1,-9 34-15,-26 34 16,0 27-16,8-9 16,1-18-1,8 1-15,9-27 0,9-16 16,-1-27-16,18-17 16,0-17-16,0-1 15,0-8 1,9-17-16,0 8 15</inkml:trace>
  <inkml:trace contextRef="#ctx0" brushRef="#br0" timeOffset="118289.88">24106 12340 0,'0'0'0,"0"0"15,0 0-15,0 0 16,0 17-16,17 9 15,1 9-15,-1 17 16,18 26-16,0 17 31,8 17-31,-8 1 0,0-26 0,-1-1 16,-8 1 0,0-18-16,-17-26 15,0-8-15,-1-18 16,-8 1-16,9-1 15</inkml:trace>
  <inkml:trace contextRef="#ctx0" brushRef="#br0" timeOffset="118483.24">23785 12903 0,'0'0'0,"0"0"15,0 0-15,17 0 16,9 0-16,18 0 16,25 0-16,18-9 15,43-8 1,244-35-16</inkml:trace>
  <inkml:trace contextRef="#ctx0" brushRef="#br0" timeOffset="119106.61">25131 12755 0,'0'0'0,"0"0"0,0 0 15,0 0-15,0 18 16,0-1-16,17 18 15,1-9-15,16 0 16,10 0 0,25 0-16,-8-18 15,17-25 1,9-9-16,-18-9 0,-8 1 16,-17-10-16,-18 1 15,-9 0 1,-8 0-16,-1 8 0,-25 0 15,-9 1-15,-17 16 16,-1 18 0,-17 9-16,-8 17 15,8 17-15,9 35 16,0 17-16,17 9 16,18 0-16,17 0 15,8 0-15,10-26 16,25-17-1,9-9-15,0-18 16,35-8-16,26-26 16,0-34-16,-35-18 15,-52 26-15</inkml:trace>
  <inkml:trace contextRef="#ctx0" brushRef="#br0" timeOffset="119483.43">26173 12712 0,'0'0'0,"0"0"0,0 0 16,0 0-16,0 0 15,0 0-15,0 0 16,0-9-16,17-8 16,18-9-16,0-17 15,8-9-15,-8 9 16,-9 8 0,-17 18-16,-1-1 15,1 18-15,-9 0 16,0 0-16,0 18 15,9 16-15,-1 10 16,-8-1-16,9 0 16,0-8-16,8-9 15,9-18-15,0 1 16</inkml:trace>
  <inkml:trace contextRef="#ctx0" brushRef="#br0" timeOffset="119629.38">26512 12106 0,'0'0'0,"0"0"0,0 0 16,0 0-16,8 9 16,10-1-16</inkml:trace>
  <inkml:trace contextRef="#ctx0" brushRef="#br0" timeOffset="120067.11">26833 12270 0,'0'0'0,"0"0"16,0 0-16,0 0 0,0 0 15,0 0 1,9 0-16,8 9 16,9 17-16,17 9 15,-8 8-15,-9-8 16,0 8-1,-8 0-15,-10 1 16,-8-10-16,-8 1 16,-10-9-16,1 0 15,-1-18-15,1 1 16,0 0-16,8-9 16,9 0-16,0-9 15,0-8-15,9-9 16,25-35-16,19-17 15,-1 9-15,0 26 16,-26 25 0</inkml:trace>
  <inkml:trace contextRef="#ctx0" brushRef="#br0" timeOffset="120810.52">27762 12141 0,'0'-9'0,"0"0"0,0 1 16,0 8-16,0 0 15,0 0 1,0 0-16,0 0 15,0 0-15,0 17 16,9 26-16,-9 52 16,0 53-1,-9 34-15,0-9 0,9-26 16,0-8 0,0-18-16,0-35 15,0-16-15,0-18 16,0-26-16,0-18 15,0 1 1,0 0-16</inkml:trace>
  <inkml:trace contextRef="#ctx0" brushRef="#br0" timeOffset="121483.32">28170 12617 0,'0'0'0,"-9"-9"15,1 1-15,-1-1 16,0 0-16,9 9 16,0-8-16,0-1 15,0 0-15,9 1 16,8-1-16,9 9 16,9 0-16,0 0 15,0 0-15,-1 9 16,-8 8-16,1 0 15,-10 1 1,-8-1-16,-1 18 16,1 16-16,-9 10 15,-9-18-15,9 1 16,-8-1-16,8-8 16,0-9-16,0 0 15,17-9-15,0 9 16,18-9-1,0-8-15,17-18 16,0 1-16,17-27 16,-8-8-16,-9-1 15,-8 1-15,-27 26 16</inkml:trace>
  <inkml:trace contextRef="#ctx0" brushRef="#br0" timeOffset="121700.19">28691 12626 0,'0'0'0,"0"0"16,0 0-16,0 0 16,0 0-16,0 0 15,0 17-15,0 17 16,-9 44-16,1 18 16,-10 8 15,10 0-31,8-1 0,0-16 0,0-26 15,8-27-15,1-8 16,-9-8 0,9-10-16</inkml:trace>
  <inkml:trace contextRef="#ctx0" brushRef="#br0" timeOffset="122003.48">29082 12513 0,'0'0'0,"0"0"16,0 0-16,0 0 15,0 0-15,9 9 16,8 8 0,18 0-16,8 9 15,27 9-15,-1-9 16,-8 0-1,-18 0-15,-8-9 0,0 0 16,-9 18 0,-9 17-16,-26 9 0,-25 34 15,-62 18 1,-17-1-16,0-17 16,27-17-16,68-52 15</inkml:trace>
  <inkml:trace contextRef="#ctx0" brushRef="#br0" timeOffset="134651.26">16586 14011 0,'0'0'0,"0"0"0,0 0 0,0 0 16,0 0-16,17 0 15,18 9 1,26-9-16,8 0 16,-8 0-16,0 0 15,8 0-15,-34 0 16,-26 0-16</inkml:trace>
  <inkml:trace contextRef="#ctx0" brushRef="#br0" timeOffset="134825.09">16499 14340 0,'0'0'0,"0"0"0,0 0 16,18 0-16,16 9 15,36 0-15,25 8 16,35 0 0,253 27-16</inkml:trace>
  <inkml:trace contextRef="#ctx0" brushRef="#br0" timeOffset="135348.07">18687 13665 0,'0'0'0,"0"0"0,-8 0 0,-1 26 15,-34 17-15,-53 35 16,-25 9-1,-18-1-15,8-8 16,18 0-16,9-17 16,26-18-16,26-17 15,17 0-15,18-9 16,0 1-16,17-1 16,8 18-16,18 8 15,52 18-15,18 17 16,-1-9-1,1-9-15,-18-16 16,-17-1-16,-18-17 16,-8 0-16,-9-9 15,-8-8-15,-10-9 16</inkml:trace>
  <inkml:trace contextRef="#ctx0" brushRef="#br0" timeOffset="135798.06">18575 14271 0,'0'0'0,"0"0"0,0 0 16,0-9-16,17 1 15,18-18-15,-1 0 16,1 8-16,9 1 16,8 0-16,-9-1 15,-8 18 1,-9 0-16,0 18 16,-9-1-16,-8 18 15,0 17-15,-9 8 16,-9-16-16,0-1 15,1 9-15,-1 9 16,9-18-16,0 0 16,17-17-1,1 0-15,-1-9 16,18-8-16,17 0 16,9-18-16,17-17 15,-9-9-15,9-8 16,-17 0-16,-35 34 15</inkml:trace>
  <inkml:trace contextRef="#ctx0" brushRef="#br0" timeOffset="136017.42">19321 14055 0,'0'0'0,"0"0"15,0 0-15,0 0 16,0 0-16,-8 17 15,-1 26-15,-8 35 16,-9 35-16,-9 34 16,0 0-1,9-8-15,9-18 16,17-26-16,0-25 16,8-27-16,1-17 15,0-18-15</inkml:trace>
  <inkml:trace contextRef="#ctx0" brushRef="#br0" timeOffset="136273.68">20077 14063 0,'0'0'0,"0"0"0,0 0 0,0 18 16,-9 33 0,0 36-16,-17 52 15,0 8-15,-8-17 16,8-26-16,17-9 16,18 0-16,8-34 15,-8-44-15</inkml:trace>
  <inkml:trace contextRef="#ctx0" brushRef="#br0" timeOffset="136814.17">20537 14462 0,'0'0'0,"0"0"0,0 0 16,0 0-16,0 8 16,0 10-16,17-1 15,18 9 1,17 0-16,9 0 15,9-18-15,-10-16 32,1-1-32,-9-8 0,0-9 0,-8 0 15,-10-9-15,-16 9 16,-9-8-16,-18-10 16,0 1-1,-17 8-15,-17 9 16,-9 9-16,-27 26 15,1 8-15,9 18 16,-1 17-16,18 8 16,0 18-16,17 17 15,18 1 1,17-10-16,17 1 0,9 8 16,18-8-1,17-27-15,17-8 16,9-17-16,-9-26 15,52-27-15,200-25 16</inkml:trace>
  <inkml:trace contextRef="#ctx0" brushRef="#br0" timeOffset="137036.54">21345 14323 0,'0'0'0,"0"0"0,0 0 16,0 0-16,0 0 16,17 0-16,9 0 15,18 0-15,34 9 16,-18 8-16</inkml:trace>
  <inkml:trace contextRef="#ctx0" brushRef="#br0" timeOffset="137484.68">21840 14496 0,'-9'0'0,"0"0"16,1 0-1,-1 0-15,0 0 0,9 0 16,0 0-16,0 0 15,0 0 1,0 0-16,9-8 16,8-10-16,1-8 15,8 0-15,0 0 16,-9 9-16,-8 0 16,-1 8-16,1 9 15,-9 0-15,0 0 16,0 9-16,9 8 15,0 9 1,-1 0-16,1 0 16,8 0-16,1-17 15,16-1-15,10-16 16,-18 8-16</inkml:trace>
  <inkml:trace contextRef="#ctx0" brushRef="#br0" timeOffset="137623.03">22118 13985 0,'0'0'0,"0"0"15,0 0-15,0 0 16,8 0-16,1 9 16</inkml:trace>
  <inkml:trace contextRef="#ctx0" brushRef="#br0" timeOffset="138031.15">22508 14046 0,'0'0'0,"0"0"16,0 0-16,0 0 15,0 0-15,18 17 16,-1 1-16,9 16 16,0 1-16,0-1 15,0 10 1,-17-1-16,0 0 0,-18-8 16,0-9-1,1 0-15,-18 0 16,-1 0-16,10-17 15,0-1-15,-1-8 16,1 0-16,0-8 16,8-1-1,9 0-15,9-8 16,17-18-16,34-34 16,27 0-16,0 8 15,0 9-15,-26 35 16</inkml:trace>
  <inkml:trace contextRef="#ctx0" brushRef="#br0" timeOffset="139014.39">23160 14860 0,'-9'-9'16,"0"1"-16,1-1 0,-1 9 15,9 0-15,0 0 16,0 0-16,17-9 16,9 1-16,9-1 15,26 0 1,8-17-16,-8-8 15,0-1 1,-9 0-16,-17 1 16,-9-1-16,-18 9 0,1 0 15,-18 9-15,1-9 16,-18 9-16,-18-1 16,1 18-1,-1 9-15,-16 17 16,-1 26-16,9 17 15,8 18-15,27 8 16,17 0-16,17 1 16,18-19-16,8-7 15,10-18-15,16-18 16,18-16 0,17-27-16,26-43 15,218-130-15</inkml:trace>
  <inkml:trace contextRef="#ctx0" brushRef="#br0" timeOffset="139382.44">24106 14557 0,'-9'0'0,"9"0"0,0 0 16,0 0-16,0 0 16,0-9-16,0 1 15,0-18 1,18 0-16,-1-9 16,1 0-16,-10 1 15,1 16-15,0 1 16,-9 8-16,0 9 15,0 0-15,0 9 16,0 8-16,0 18 16,8 0-1,10 8-15,-1 0 16,18-25-16,8-18 16,9-9-16,-34 9 15</inkml:trace>
  <inkml:trace contextRef="#ctx0" brushRef="#br0" timeOffset="139520.28">24306 13890 0,'0'0'0,"0"0"16,0 0-16,0 0 16,0 9-16,9 8 15,8-8-15</inkml:trace>
  <inkml:trace contextRef="#ctx0" brushRef="#br0" timeOffset="140047.45">24749 14124 0,'0'0'0,"0"-9"0,0 9 0,0 0 15,0 0-15,0 0 16,0 0-16,0 0 16,0 0-16,17 0 15,0 17-15,1 9 16,8 9-16,0 8 16,-9-8-16,-8 8 15,0-8-15,-9-9 16,-9 0-1,0-9-15,1 1 16,-10-1-16,1-8 16,0-1-16,8-8 15,0 0-15,9-8 16,0-1-16,18-17 16,16-17-16,27-18 15,17-8 1,18-1-16,-1 18 15,-51 35-15</inkml:trace>
  <inkml:trace contextRef="#ctx0" brushRef="#br0" timeOffset="140381.15">25973 14124 0,'0'0'0,"0"0"0,0 0 15,0 0-15,0 0 16,0 0 0,-9 8-16,-8 18 15,-18 35-15,-8 26 16,-18 34-16,-8 35 15,-1-26-15,18-9 16,9-17-16,8-35 16,18-17-16,-1-26 15,18-17 1,0-9-16,0-18 16,0-7-16,0 7 15</inkml:trace>
  <inkml:trace contextRef="#ctx0" brushRef="#br0" timeOffset="140605.82">25895 14158 0,'0'0'0,"0"0"15,0 0-15,0 18 16,17 8-16,1 17 16,8 9-16,0 26 15,9 26-15,8-9 16,-8-8-16,-9-1 15,0-25-15,0-18 16,-17-8-16,-1-18 16,1-8-1,0-9-15,-9 0 16</inkml:trace>
  <inkml:trace contextRef="#ctx0" brushRef="#br0" timeOffset="140763.51">25582 14626 0,'0'0'0,"0"0"16,0 0-16,0 0 16,9 9-16,26 8 15,26 0-15,25-8 16,19-18-16,42-17 16,-34-8-16,-69 16 15</inkml:trace>
  <inkml:trace contextRef="#ctx0" brushRef="#br0" timeOffset="140997.87">26885 14029 0,'0'0'0,"0"0"0,0 0 15,0 8-15,0 44 16,-9 35-1,1 25-15,-1 36 16,0 7-16,-8-16 16,-1-18-16,10-17 15,8-26-15,8-43 16,1-9-16,0-18 16</inkml:trace>
  <inkml:trace contextRef="#ctx0" brushRef="#br0" timeOffset="141434.04">27276 14271 0,'0'0'0,"0"0"0,0 0 16,0 0-16,0 0 15,0-9-15,8 1 16,10-1-16,8 0 16,9 1-16,8 8 15,-8 0-15,-1 0 16,-8 8-16,1 1 16,-1 8-1,-9 1-15,-8 8 16,-1 8-16,1 1 15,-9 0-15,0 8 16,0 0-16,0-8 31,0 8-31,9-17 0,8 0 16,0 0-16,9 0 16,9-17-16,9-1 15,8-16-15,-9-10 16,1-8-16,8-8 15,-18-1-15,-16 18 16</inkml:trace>
  <inkml:trace contextRef="#ctx0" brushRef="#br0" timeOffset="141655.24">27788 14228 0,'0'0'0,"0"0"0,0 8 15,-9 10-15,1 16 16,-1 18-16,0 26 16,-8 18-1,8-10-15,1 9 16,8-8-16,0-18 16,8 1-16,1-36 15,-9-16-15,0-18 16</inkml:trace>
  <inkml:trace contextRef="#ctx0" brushRef="#br0" timeOffset="142013.42">28187 14115 0,'0'0'0,"0"0"0,0 0 15,0 0 1,0 0-16,0 0 16,0 9-16,0-1 15,0 1-15,0 0 16,18 8-16,-1 9 16,18 9-16,8-1 15,18 1-15,26 8 16,-9 1-16,9-1 15,-9-8 1,-17-1-16,-18-8 16,-17 0-16,0 0 15,-17 9-15,-26 17 16,-44 26-16,-52 34 16,-17-8-16,78-52 15</inkml:trace>
  <inkml:trace contextRef="#ctx0" brushRef="#br0" timeOffset="143897.39">16951 15977 0,'0'0'0,"0"0"0,0 0 0,0 0 0,0 0 15,0 0-15,0 0 16,0 0-16,17 0 16,26 0-16,27-8 15,-1-1 1,10 9-16,-19-9 16,-16 9-16,8 0 15,-9 9-15,-25 0 16</inkml:trace>
  <inkml:trace contextRef="#ctx0" brushRef="#br0" timeOffset="144083.62">17020 16211 0,'0'0'0,"0"0"0,0 0 0,9 0 16,17 0-16,43 9 15,36-1-15,42-16 16,1-1 0,-87 9-1</inkml:trace>
  <inkml:trace contextRef="#ctx0" brushRef="#br0" timeOffset="147279.75">19304 15743 0,'0'0'0,"0"0"0,-9 0 0,-8 18 16,-35 8-16,-44 17 15,-25 18-15,17-9 16,17-9-16,9-17 16,8 0-16,18 0 15,17-18 1,18 1-16,0 0 0,17 8 15,8 9-15,36 17 16,16 27 0,27 16-16,-9-8 15,1-17-15,-19-1 16,-8-16-16,-17-18 16,-9-9-1,-8-8-15,-10-1 16,1-8-16</inkml:trace>
  <inkml:trace contextRef="#ctx0" brushRef="#br0" timeOffset="147716.09">19434 15977 0,'0'0'0,"0"0"0,0 0 16,0 0-16,0-8 16,18-1-16,8-17 15,8 0-15,19 0 16,-1 0 0,8 9-16,-7-1 15,-10 1-15,0 17 16,-17 0-16,0 0 15,-17 17-15,0 9 16,-1 18-16,-16 8 16,-1 0-1,0-1-15,1 1 16,8-8-16,0-18 16,8 0-16,10 0 15,-1 0-15,18 0 16,26-18-16,8-8 15,9-8-15,9-18 16,-9-9-16,-17 9 16,-26-26-1,-9 17-15</inkml:trace>
  <inkml:trace contextRef="#ctx0" brushRef="#br0" timeOffset="147934.09">20242 15657 0,'0'0'0,"0"0"0,0 0 16,0 0-16,0 0 16,0 17-16,-9 44 15,0 60 1,1 35-16,-18 26 16,8-9-1,1-35-15,8-16 0,9-18 16,0-35-16,0-34 15,9-18 1,-9-8-16</inkml:trace>
  <inkml:trace contextRef="#ctx0" brushRef="#br0" timeOffset="148195.98">20937 15700 0,'0'0'0,"0"0"0,0 0 15,-9 26-15,0 35 16,-17 51-16,9 9 16,-1 9-16,-8 0 15,0-8-15,9-19 16,8-7-16,-8-1 15,17-43-15,17-9 16,1-25 0</inkml:trace>
  <inkml:trace contextRef="#ctx0" brushRef="#br0" timeOffset="148693.62">21579 15761 0,'0'0'0,"0"0"16,0 0-16,0 0 16,-9 8-16,-8 27 15,-35 43-15,-9 35 16,-8 34-16,-9 9 16,17-26-1,9-27 1,17-25-16,18-17 0,-1-26 15,18-18-15,0-8 16,0-9-16,0 0 16</inkml:trace>
  <inkml:trace contextRef="#ctx0" brushRef="#br0" timeOffset="148927.1">21640 15856 0,'0'0'0,"0"0"15,0 9-15,9 17 16,8 26-16,0 25 16,18 19-16,0 25 15,-9-8 1,9-18-16,-9-26 16,-9-17-16,-8-9 15,-1-17-15,1-17 16,-9-9-16,0 0 15</inkml:trace>
  <inkml:trace contextRef="#ctx0" brushRef="#br0" timeOffset="149089.85">21284 16176 0,'0'0'0,"0"0"15,0 0-15,0 0 16,26 18-16,17-1 15,18 0-15,26-8 16,43 0 0,-26-1-16,-69-8 15</inkml:trace>
  <inkml:trace contextRef="#ctx0" brushRef="#br0" timeOffset="149354.89">22430 15691 0,'0'0'0,"0"0"15,0 0-15,0 0 16,0 0-16,0 9 16,0 17-16,-9 35 15,1 43-15,-1 17 16,0 35-1,-8 8 1,8-34-16,1-35 0,-1-8 16,9-9-16,0-43 15,9-27-15,-9-8 16,0 0-16</inkml:trace>
  <inkml:trace contextRef="#ctx0" brushRef="#br0" timeOffset="149762.54">22647 15934 0,'0'0'16,"0"0"-16,0 0 0,0 0 16,18-9-1,8 1-15,8-1 0,10 0 16,-1 1-1,1-1-15,-10 9 16,-8 0 0,0 0-16,-8 17 0,-1 9 15,-8 9-15,0 0 16,-9 16 0,0 10-16,-9-18 15,0 18-15,9 0 16,0-18-16,0 0 15,18 1-15,-1-18 16,9 0-16,9-9 16,8-8-16,1-1 15,-1-16 1,9-18-16,0-18 16,-17 1-16,-26 34 15</inkml:trace>
  <inkml:trace contextRef="#ctx0" brushRef="#br0" timeOffset="149979.29">23246 15847 0,'0'0'0,"0"0"15,0 0-15,0 9 16,-8 17-16,-1 35 16,-8 34-1,-9 35 1,-9 17-16,0-17 15,18-26-15,8-9 0,0-8 16,9-35-16,0-26 16,9-18-1,8-16-15,-8-1 0</inkml:trace>
  <inkml:trace contextRef="#ctx0" brushRef="#br0" timeOffset="150265.99">23568 15960 0,'0'0'0,"0"0"0,0 0 15,17 17 1,9 18-16,18-1 16,8 1-16,8 0 15,10 8-15,-9-17 16,-18 0-1,-8-9-15,-9 1 0,-17-1 16,-1 9-16,-25 26 16,-27 35-1,-51 25-15,-18 18 16,9-17-16,17-27 16,26-25-16,35-35 15</inkml:trace>
  <inkml:trace contextRef="#ctx0" brushRef="#br0" timeOffset="150708.5">24870 16202 0,'0'0'0,"0"0"0,0 0 16,9 0-16,17 0 16,26 9-16,18 8 15,16-8 1,10 0-16,-9-9 15,-9 0-15,-26 0 16,-9 0-16,-16 8 16,-19-8-16,-8 0 15</inkml:trace>
  <inkml:trace contextRef="#ctx0" brushRef="#br0" timeOffset="150929.76">24836 16488 0,'0'0'0,"0"0"0,0 0 16,8 0-16,27 17 15,26-8-15,26 0 16,17-1 0,9 1-16,-18-9 15,1-9-15,-9 1 16,-9-10-16,-9-7 15,-17-10-15,-34 18 16</inkml:trace>
  <inkml:trace contextRef="#ctx0" brushRef="#br0" timeOffset="151179.41">25443 15934 0,'0'0'0,"0"0"16,0 0-16,0 0 15,18 17-15,25 18 16,18-1-16,8 18 16,10-8-1,-19-1 1,-16 0-16,-18-8 0,0 8 16,-17 9-16,-27 9 15,-16 17-15,-19 0 16,-16-9-1,17-26-15,34-25 0</inkml:trace>
  <inkml:trace contextRef="#ctx0" brushRef="#br0" timeOffset="151911.85">26520 16003 0,'0'0'0,"0"0"0,0 0 16,0 26-16,9 17 16,0 27-16,-1-1 15,1 9 1,0-17-16,-1-18 0,1-17 15,0 0 1,-1-17-16,1-1 16,8-16-1,1-10-15,17-16 0,8-18 16,0 0 0,-17 0-16,0 17 0,-17 9 15,0 9 1,0-1-16,-1 10 15,1 8-15,-9 0 16,0 8-16,9 10 16,-1 8-16,10 17 15,-1 9-15,9 0 16,0-9-16,0-17 16,9-17-16,0-18 15,8-17 1,-26 18-16</inkml:trace>
  <inkml:trace contextRef="#ctx0" brushRef="#br0" timeOffset="152280.51">27250 16098 0,'0'0'0,"0"0"15,0 0-15,0 0 16,0 9-16,0 8 15,0 18-15,0 0 16,-9-1-16,0 10 16,1-18-16,8 0 15,0-9-15,0-8 16,0-1-16,0-8 16,0-17-1,17-18-15,18-17 16,-1-26-16,10 18 15,-18 16-15,0 10 16,0 16 0,-17 18-16,-1 0 15,1 18-15,0 16 0,8 18 16,0 9-16,1 0 16,8 8-1,9-26-15,-18-34 16,-8-9-16</inkml:trace>
  <inkml:trace contextRef="#ctx0" brushRef="#br0" timeOffset="152562.31">28153 15943 0,'0'0'0,"0"0"15,0 0-15,0 0 16,0 0-16,-9 0 15,0 0-15,-8 0 16,-9 8-16,-17 10 16,8 16-1,0 1-15,0 8 16,9 9-16,9 17 16,8 9-16,27-17 15,8-18-15,8-17 16,18-8-16,9-27 15,35-26-15,-1-17 16,-51 35 0</inkml:trace>
  <inkml:trace contextRef="#ctx0" brushRef="#br0" timeOffset="152965.41">28596 15501 0,'0'0'15,"0"0"-15,0 0 0,0 17 16,-9 9 0,-8 35-16,-9 25 15,-18 36 1,1-1-16,-9 0 0,17-26 16,0-17-1,18-26-15,-1-8 0,10-18 16,8-18-1,0-8-15,8-8 16,18-18-16,18-18 16,8-8-16,-9 18 15,1 8-15,-18 8 16,0 10-16,-9 8 16,1 0-16,-1 17 15,-8 18-15,-1-1 16,10 18-1,-1-8-15,-8-10 16,8-8-16,27-17 16,16-18-16,-16-17 15,-18 18-15</inkml:trace>
  <inkml:trace contextRef="#ctx0" brushRef="#br0" timeOffset="153364.51">29221 16090 0,'0'0'0,"0"0"16,0 0-16,-9 0 16,0 0-16,1 0 15,-18 0-15,-18 17 16,1 18-16,8-1 16,9 1-1,0 8-15,9 1 16,8-10-16,9-8 15,0 0-15,9-17 16,8 0 0,0-18-16,18-17 15,0 0-15,8-9 16,-17 1-16,0 8 16,-17 8-16,0 10 15,-1 8-15,-8 0 16,18 0-16,-1 17 15,9 0-15,0 1 16,0 8-16,9-9 16,0-8-16,0-9 15,-9-9-15,-9 0 16,-8 1 0</inkml:trace>
  <inkml:trace contextRef="#ctx0" brushRef="#br0" timeOffset="153762.35">29577 15934 0,'0'0'0,"0"0"0,0 0 16,0 17-16,9 18 15,8-1 1,0 18-16,-8-8 16,0-1-16,-1 9 15,-16 0 1,-1-9-16,0-17 0,9 0 15,0-17-15,0 0 16,0-1 0,0 1-16,0-9 15,0-9-15,0-8 16,18-18-16,8 1 16,0-1-16,-9 9 15,9 9-15,-8 8 16,-10 9-16,10 0 15,-1 9-15,0 8 16,1 9 0,-1 9-16,-8 8 15,-1-17-15,1 0 16,0-17-16,0-1 16,-1-8-16,1 0 15</inkml:trace>
  <inkml:trace contextRef="#ctx0" brushRef="#br0" timeOffset="154230.74">30376 16098 0,'0'0'0,"0"0"0,0 0 0,0 0 15,0 0-15,0 0 16,-9-8-1,0-1-15,1 9 16,-1 0-16,-17 0 16,0 17-16,0 1 15,9-1-15,-1 0 16,1 1-16,17-10 16,0 1-16,0 0 15,0-1-15,17 1 16,1 8-1,8 1-15,8 25 16,1 9-16,-9 9 16,0 8-16,-17 0 15,0-8-15,-9-9 16,-9-9-16,0-8 16,0-9-16,-8-9 15,0-8 1,-9-1-16,-9-16 15,0-10-15,9-8 16,9-17-16,-1-26 16,27-27-16,17 19 15,18 7 1,-27 44-16</inkml:trace>
  <inkml:trace contextRef="#ctx0" brushRef="#br0" timeOffset="154948.07">30471 16176 0,'0'0'0,"0"0"15,0 0-15,0 0 16,18 0-16,8-8 16,26-1-1,17-8-15,-8-9 16,0 0-1,-9-9-15,-9 0 16,-17 10-16,1-10 0,-19 18 16,1-1-1,-9 1-15,-9 8 0,1 9 16,-19 0 0,1 9-16,-17 17 15,8 9-15,1 8 16,16 9-16,9-9 15,9 0-15,18-8 16,17-9-16,17 0 16,17-17-16,27-18 15,-1 0 1,-8-17-16,-26 9 16,-18 0-16,-17-1 15,0 10-15,-17-1 16,0 9-16,-1 0 15,-8 0-15,0 0 16,-8 9-16,-18 17 16,0 8-1,0 10-15,8 8 16,1-9-16,-1-8 16,18-9-16,0-18 15,0 1-15,18-18 16,8-8-16,17-26 15,27-27-15,-9-42 16,-1-27-16,1-8 16,-17 17-1,-18 26-15,-9 43 16,-8 27-16,-1 17 16,1-1-16,-9 18 15,0 18-15,-9 42 16,1 70-16,8 26 15,17-9-15,26 0 16,10-8 0,-27-87-16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39:09.16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13807 6364 0,'0'0'0,"0"0"0,0 0 16,0 0-16,0 0 16,0 0-16,0 0 15,0 0-15,-9 0 16,-8 17-16,-9 0 15,-17 35 1,-35 18-16,-1 16 31,1-8-31,0-8 0,78-70 0,-87 86 16,-8 9-16,25-25 0,18-18 16,17-9-16,9-17 15,9 0 1,8-9-16,1-8 15,8 0-15,0-9 16</inkml:trace>
  <inkml:trace contextRef="#ctx0" brushRef="#br0" timeOffset="305.07">12947 6823 0,'0'0'0,"0"0"0,0 0 16,0 0-16,0 0 16,0 0-16,0 0 15,0 0-15,0 0 16,-8 17 0,-1 9-16,0 26 15,-8 0-15,8 0 16,1-9-16,8 1 15,0-10-15,17-8 16,0 0-16,18-8 16,26-10-1,34-8-15,18-26 0,44-34 16,216-114 0</inkml:trace>
  <inkml:trace contextRef="#ctx0" brushRef="#br0" timeOffset="1242.35">14250 5420 0,'0'0'0,"0"0"0,0 0 0,0 0 16,0 0-16,-9 9 15,1 16-15,-1 45 16,0 34-16,9 8 16,0-16-1,0-1-15,9-26 16,0-17-16,-1-9 15,1-8-15,0-26 16</inkml:trace>
  <inkml:trace contextRef="#ctx0" brushRef="#br0" timeOffset="1639.25">14571 5567 0,'0'0'0,"-8"0"0,-1 0 16,0 0-16,1 17 15,-10 1 1,1 16-16,0 10 16,8-1-16,9 9 15,0-9-15,0 1 16,17-10-16,1-8 15,8 0-15,0-9 16,0-8-16,0 0 16,0-18-1,0 0-15,-9-8 16,-8-17-16,0-18 16,-18-9-16,-8 9 15,-9 17-15,-1 9 16,10 9-16,0 0 15,-1 17-15,18-9 16,0 0-16,0 9 16</inkml:trace>
  <inkml:trace contextRef="#ctx0" brushRef="#br0" timeOffset="1920.77">14719 5420 0,'0'0'0,"0"0"16,0 0-16,0 0 16,0 0-1,0 0-15,0 0 16,17 9-16,18 8 16,8 0-16,10 9 15,7 0-15,-16-9 16,-1 1-1,-17-1-15,0 9 0,-17 9 16,-9 8 0,-17 9-16,-9 17 15,-9 1-15,17-44 16</inkml:trace>
  <inkml:trace contextRef="#ctx0" brushRef="#br0" timeOffset="2287.96">15431 5879 0,'0'0'0,"0"0"0,0 0 0,0 0 16,0 17-1,0 26-15,-9 27 16,-8 25-16,-18 18 16,-8-9-16,25-61 15</inkml:trace>
  <inkml:trace contextRef="#ctx0" brushRef="#br0" timeOffset="3554.73">15700 5524 0,'0'0'0,"0"0"0,0 0 16,9 0-1,0 0-15,-1 0 0,10 8 16,-1 1-1,0-9-15,1 0 16,-1 0-16,9 0 16,0 0-16,9-9 15,0 1-15,-9-1 16,0 0 0,0-8-16,-9 0 15,-8 8-15,0-8 16,-1 0-16,1-9 15,-9 0-15,-9 0 16,1 0 0,-1 0-16,-17 8 0,8 1 15,-8 8 1,0 9-16,-8 18 16,-1 8-16,0 17 15,9 9-15,0 26 16,17 0-16,9 0 15,18-18-15,16 1 16,10-18-16,8 1 16,9-18-16,0-18 15,25-8-15,19-26 16,-53 9 0</inkml:trace>
  <inkml:trace contextRef="#ctx0" brushRef="#br0" timeOffset="4319.96">16378 5143 0,'0'0'0,"0"0"16,0 0-16,0 0 15,0 0-15,0 0 16,0-9 0,0-8-16,0-18 15,8-8-15,1-9 16,0 0-16,-1 17 16,1 18-16,-9 0 15,0 8-15,0 9 16,0 9-1,0 8-15,0 18 16,17 16-16,1 1 16,-1 0-16,0-8 15,1-18-15,-1-18 16,1 1-16,-10-18 16,1 9-16</inkml:trace>
  <inkml:trace contextRef="#ctx0" brushRef="#br0" timeOffset="4474.2">16404 4433 0,'0'0'0,"0"0"0,0 0 0,0 0 16,0 0 0,0 0-16,0 0 0,17-9 15,-8 0-15,-1 9 16</inkml:trace>
  <inkml:trace contextRef="#ctx0" brushRef="#br0" timeOffset="4745.85">16543 4658 0,'0'0'0,"0"0"16,0 0-16,0 0 16,0 0-16,0 0 15,17-9-15,9 0 16,9 1 0,17-1-16,0-8 15,-9-1-15,-8 18 16,-18 0-16,1 0 15,-10 0-15,1 0 16</inkml:trace>
  <inkml:trace contextRef="#ctx0" brushRef="#br0" timeOffset="5074.83">16716 4658 0,'0'0'0,"0"0"0,0 0 16,-8 8-16,8 10 15,0 16-15,0 1 16,0 0-16,0-1 16,0-8-1,8 0-15,10 0 16,-1-8-16,0-10 16,-8 1-16,113-269 15,-122 260-15,0 0 16,0 0-16,0 0 15,-9 0-15,0 0 16,9 0-16,-8 0 16,-1 17-1,9 18-15,0 17 16,0 9-16,9-9 16,8-9-16,-8-26 15</inkml:trace>
  <inkml:trace contextRef="#ctx0" brushRef="#br0" timeOffset="5353.96">17289 4588 0,'-8'0'0,"-1"0"16,0 0-16,1 18 16,-1 16-16,0 27 15,-8 17-15,8 17 16,9 0-16,0 1 16,0-10-16,0-16 15,18-18-15,-1-9 16,0-17-16,-8-9 15</inkml:trace>
  <inkml:trace contextRef="#ctx0" brushRef="#br0" timeOffset="5721.81">17524 4944 0,'0'-9'0,"0"0"0,0 9 0,0 0 16,0 0-16,0 0 16,0 0-16,0 18 15,0-1-15,0 9 16,0 0-16,9 8 16,8-8-16,9 0 15,0 0 1,-9-17-16,9 0 15,0-18-15,1 0 16,-1 1-16,-9-18 16,-8 0-16,-9-26 15,-9-9-15,-8 1 16,-9 25-16,-1 9 16,1 9-1,0 8-15,9-8 16,8 17-16</inkml:trace>
  <inkml:trace contextRef="#ctx0" brushRef="#br0" timeOffset="6027.7">17871 4606 0,'0'0'0,"0"0"16,0 0-16,0 0 15,0 0-15,0 0 16,0 0-16,0 0 16,0 0-1,18 0-15,8 17 0,8 0 16,18 1 0,1-1-16,-10-8 15,-8-1-15,-9 10 16,0 8-16,-18 8 15,-16 18-15,-18 9 16,-9 17-16,-26 34 16,35-42-16</inkml:trace>
  <inkml:trace contextRef="#ctx0" brushRef="#br0" timeOffset="6698.91">18722 5047 0,'0'0'0,"0"0"0,0 0 16,0 0-1,0 0-15,0 0 16,0 9-16,-8 8 16,-1 18-16,-9 17 15,-8 0 1,0 17-16,9-17 16,8-17-16,1-18 15</inkml:trace>
  <inkml:trace contextRef="#ctx0" brushRef="#br0" timeOffset="7912.04">19070 4666 0,'0'0'0,"-9"0"16,0 0-16,9 0 15,0 0-15,0 9 16,0 0-16,18 8 15,-1 0 1,18-8-16,8 0 16,18-18-16,0 0 15,-1 1 1,-16-18-16,-1 0 0,1 0 16,-18 0-1,0 0-15,-18 0 0,1-9 16,-18-8-1,1 8-15,-18 1 16,0 16-16,-9 1 16,-8 17-16,8 0 15,-9 17-15,1 18 16,0 8-16,8 18 16,17 25-1,10-8-15,8 0 16,17-8-16,9-10 15,9-16-15,17-1 16,17-17-16,18-9 16,52-8-16,9-27 15,-87 1 1</inkml:trace>
  <inkml:trace contextRef="#ctx0" brushRef="#br0" timeOffset="8856.76">19712 3861 0,'0'0'0,"0"0"15,0 0-15,18 0 16,-1-9-16,26 9 16,18-8-16,26-1 15,8-17-15,10 0 16,-10 0-16,-17 0 16,-8 9-16,-27 17 15,-17 0-15,-8 0 16,-10 0-16,1 0 15</inkml:trace>
  <inkml:trace contextRef="#ctx0" brushRef="#br0" timeOffset="9286.82">19990 3792 0,'-9'0'0,"1"0"15,-1 0-15,0 0 16,1 0-16,8 0 16,0 8-16,-9 18 15,0 18-15,1 16 16,8 9-16,0 1 31,8 8-31,1-18 0,0-8 16,-9-8-16,0-18 15,0-9-15,0-8 16,0-1-16,0-8 16,0-8-16,-9-1 15,0 0 1,1 1-16,-10-10 16,1 10-16,-1 8 15,-8 0-15,0 17 16,0 9-16,0 9 15,0-1-15,9-8 16,-1 0-16,10-9 16,8-8-16,0 0 15</inkml:trace>
  <inkml:trace contextRef="#ctx0" brushRef="#br0" timeOffset="9552.57">20051 3965 0,'0'0'0,"0"0"0,0 0 15,0 0-15,0 0 16,0 0-16,17 0 15,1-9-15,16 1 16,10-1-16,-1 0 16,9 1-16,-8-1 15,-1 9 1,-26 0-16</inkml:trace>
  <inkml:trace contextRef="#ctx0" brushRef="#br0" timeOffset="9753.18">20120 4086 0,'0'0'0,"0"0"15,0 0-15,-8 17 16,-1 9-16,0 9 16,1 8-16,8-8 15,0-9-15,0-17 16,8 8-16,1-8 15,-9-9-15,0 0 16</inkml:trace>
  <inkml:trace contextRef="#ctx0" brushRef="#br0" timeOffset="9885.91">20233 4034 0,'0'0'0,"0"9"15,0 8-15,0 18 16,-9-1-16,9 1 15,-8 34-15,8 9 32,8-52-32</inkml:trace>
  <inkml:trace contextRef="#ctx0" brushRef="#br0" timeOffset="10702.98">20989 3887 0,'0'0'0,"-9"0"15,0 0-15,1 0 16,-1 17-16,0 9 15,1 18 1,-1 25-16,0 17 0,9 18 47,0-8-47,0-10 0,9-8 0,0-17 0,8-1 16,-8-25-16,-1-26 15</inkml:trace>
  <inkml:trace contextRef="#ctx0" brushRef="#br0" timeOffset="11022.18">21336 4199 0,'-9'0'0,"1"0"0,-10 0 16,10 0-16,-10 17 15,1 9-15,-1 9 16,1 17-16,17-9 15,0-8-15,9-9 16,8 0 0,1-18-16,-1 1 15,9-1-15,0-16 16,0-1-16,0-17 16,-9 0-16,-8-17 15,-9 0-15,-9-1 16,-17 10-16,0-1 15,0 18 1,9-1-16,-9 18 16,9 0-16,17 0 15</inkml:trace>
  <inkml:trace contextRef="#ctx0" brushRef="#br0" timeOffset="11269.47">21492 3982 0,'0'0'0,"0"0"0,0 0 16,18 0-16,-1 17 16,26 1-16,10-1 15,-1-8-15,-9-1 16,1 1 0,-10 0-16,-8-1 0,-17 1 15,0 8-15,-9 9 16,-18 26-1,-16 35-15,-19 0 16,1-1-16,26-43 16</inkml:trace>
  <inkml:trace contextRef="#ctx0" brushRef="#br0" timeOffset="13239.42">19625 4181 0,'0'0'0,"0"0"0,0 0 16,0 0-16,0 0 16,0 0-16,0 0 15,0 0 1,0 0-16,0 0 16,0 0-16,0 0 15,-8 0-15,-1 9 16,0 0-16,1-1 15,-1 1-15,0 0 16,9-1 0,0-8-16,0 0 15,0 0-15,0 0 16,0 0-16,0 0 16,0-8-16,0-1 15,0-17-15,0 0 16,0 9-16,0-1 15,0 10-15,0 8 16,0 0 0,0 0-16,0 17 15,0 9-15,0 26 16,0-9-16,9 1 16,0-18-16,-1 0 15,1-18-15,0 1 16,-1 0-16,-8-18 15,9 0-15</inkml:trace>
  <inkml:trace contextRef="#ctx0" brushRef="#br0" timeOffset="13367.85">19478 3826 0,'0'0'0,"0"0"0,0 0 15,0 0-15,0 0 16,0 0-1,17 9-15,-8 0 16</inkml:trace>
  <inkml:trace contextRef="#ctx0" brushRef="#br0" timeOffset="14222.97">19643 4173 0,'0'0'0,"0"0"0,0 0 15,-9 0-15,0 0 16,1 0-16,-1 0 16,0 0-1,9 0-15,0 0 16,-8 0-16,-1 0 16,0 0-16,-8 8 15,-9 18-15,-18 44 16,18-18-16</inkml:trace>
  <inkml:trace contextRef="#ctx0" brushRef="#br1" timeOffset="40920.1">24115 12097 0,'0'0'0,"-9"-8"0,0-1 16,1 0-16,-1 1 16,0-1-16,1 0 15,-18-8-15,-9 0 16,-9-1 0,1 18-16,0 0 15,8 9 1,0 8-16,0 1 0,18-1 15,0 18-15,17-1 16,0 1-16,26-1 16,9 18-16,8-8 15,-8-10-15,-9-8 16,-9-8 0,-8-1-16,-1 0 15,-16 1-15,-18 8 16,-18 8-16,-8 1 15,-9-9-15,9 0 16,9-17-16,17-1 16,17 1-16,9-9 15,0 0 1,9 0-16</inkml:trace>
  <inkml:trace contextRef="#ctx0" brushRef="#br1" timeOffset="41298.69">24341 12227 0,'0'0'0,"0"0"0,0 0 16,-9 0-16,0 17 15,-17 9-15,0 9 16,0 8-16,9 9 15,-1-8-15,18-1 32,0 0-32,18-17 0,-1 0 15,0-17-15,18 0 16,17-18 0,0-17-16,0-17 0,-8-18 15,-18-8-15,-17-1 16,-18 1-1,-17 17-15,-9 18 16,-8 16-16,-18 10 16,0 8-16,26 17 15,18 0-15,8-8 16</inkml:trace>
  <inkml:trace contextRef="#ctx0" brushRef="#br1" timeOffset="41901.17">24792 12175 0,'0'0'0,"0"0"15,0 0-15,0 0 16,0 0-16,0 9 15,-9 8 1,1 9-16,-10 9 16,1 8-16,0 0 15,8-17-15,0 0 16,1-17-16,8 0 16,0-1-16,0 1 31,0-9-31,0-9 0,0 1 0,17-18 15,0 0 1,1-9-16,-1 18 16,0-1-16,1 18 15,-1 0-15,1 0 16,-1 18-16,-8 16 16,-1-8-16,-8 0 15,0 0 1,0-8-16,0-10 15,0 1-15,0 0 16,0-18-16,18-8 16,16-18-16,18-17 15,-8 9-15,-1 8 16,-17 18-16,0-1 16,-17 18-1,0 0-15,-9 18 16,0 16-16,0 18 15,8-8-15,-8-1 16,9 0-16,9-17 16,-1 0-16,0-17 15</inkml:trace>
  <inkml:trace contextRef="#ctx0" brushRef="#br1" timeOffset="42297.71">25417 12435 0,'0'0'0,"0"0"0,0 0 0,0 0 0,0 0 0,0 0 0,0 9 0,18-1 15,8-8-15,17-8 16,18-18-16,8 0 15,-8-9 1,-9 0-16,-8 1 16,-18 8-16,-17 8 15,-1 1-15,-16 0 16,-1-1-16,-9 18 16,-25 0-16,0 18 15,-9 8-15,8 17 16,1 18-1,17-9-15,8-9 16,18 0-16,18 1 16,16-1-16,36-17 15,-1-9-15,-34-8 16</inkml:trace>
  <inkml:trace contextRef="#ctx0" brushRef="#br1" timeOffset="42552.22">26433 12097 0,'0'0'0,"0"0"0,0 0 0,0 0 16,0 0-16,0 0 15,26 0-15,27 0 16,25 0 0,26 0-16,9-8 31,8-10-31,-25 1 0,-53 17 0</inkml:trace>
  <inkml:trace contextRef="#ctx0" brushRef="#br1" timeOffset="42799.59">26850 11785 0,'0'0'0,"0"0"0,0 0 16,0 18-16,-8 25 15,-1 26-15,0 9 16,-8 18 15,-1-1-31,10-9 0,8-86 0,0 78 0,0-17 16,8-9-16,1-17 15,0-9-15,-1-18 16,1 1-16</inkml:trace>
  <inkml:trace contextRef="#ctx0" brushRef="#br1" timeOffset="43168.56">27006 12314 0,'0'0'0,"0"0"0,0 0 16,0 0-16,18 0 16,8 8-1,9-8-15,17 0 16,-9-8-16,9-1 15,-8-8-15,-10 8 16,-8 0-16,1-8 16,-19 0-16,1 8 15,-9 0-15,-9 1 16,1-1 0,-19 0-16,1 9 15,-8 0-15,-1 9 16,9 8-16,9 1 15,-1 25-15,1 9 16,17 0-16,8 0 16,19 0-16,16 0 15,-8-17 1,-18-27-16</inkml:trace>
  <inkml:trace contextRef="#ctx0" brushRef="#br1" timeOffset="43436.07">27892 12175 0,'0'0'0,"0"0"0,0 0 16,-8 9-16,-1 17 15,-26 17-15,-8 26 16,-1 1 0,-8 8-16,9-18 15,17-16-15,8-18 16,10-18-16,8-8 16,0 0-16</inkml:trace>
  <inkml:trace contextRef="#ctx0" brushRef="#br1" timeOffset="43578.31">27614 12279 0,'0'0'0,"0"0"0,0 17 15,9 18-15,8 26 16,1-1-16,8 1 16,-9-18-1,-8-25 1</inkml:trace>
  <inkml:trace contextRef="#ctx0" brushRef="#br1" timeOffset="44280.5">27962 12123 0,'0'0'0,"0"0"0,8 0 16,10 0-16,16-8 15,19-1-15,16 0 16,9 1-16,0 8 16,1-18-16,-45 1 15</inkml:trace>
  <inkml:trace contextRef="#ctx0" brushRef="#br1" timeOffset="44520.18">28283 11837 0,'0'0'0,"0"0"0,0 0 16,-9 9-1,1 17-15,-10 26 16,1 26-16,-9 26 16,0 8-16,8 1 15,10-18-15,8-8 16,8-26-1,1-27-15,0-25 0,-1 0 16</inkml:trace>
  <inkml:trace contextRef="#ctx0" brushRef="#br1" timeOffset="44937.24">28891 11742 0,'0'0'0,"0"0"0,0 17 16,0 9-16,9 26 15,-9 18-15,-9 16 16,0-8 0,1-17-16,-10-9 15,1 8-15,-1-16 0,1-18 16,8-9-16,1-8 15,8-1 1,0-8-16,0-8 16,8-1-16,18-8 15,9-1-15,9 1 16,-1 0-16,-8 17 16,-9 0-16,0 0 15,-18 8-15,1 1 16,-18 8-16,1 18 15,-18-9 1,0 0-16,-18 0 16,10 0-1,-1-17-15,17-1 0,1 1 16,17-9-16,0-9 16,9 1-16</inkml:trace>
  <inkml:trace contextRef="#ctx0" brushRef="#br1" timeOffset="45280.49">29403 12210 0,'0'0'0,"0"0"15,0 0-15,-8 0 16,-1 17-16,-17 9 15,0 9-15,8 8 16,1 0-16,17-17 16,0 0-16,9 0 15,8-17-15,0 0 16,1-1 0,8-8-16,-9-8 15,1-10-15,-10-8 16,1 0-16,-18 0 15,1 0-15,-1 9 16,-17 0-16,0-1 16,-9 10-16,26 8 15</inkml:trace>
  <inkml:trace contextRef="#ctx0" brushRef="#br1" timeOffset="45647.14">29863 12253 0,'0'0'0,"0"0"16,0 0-16,-8 0 16,-1 0-16,0 9 15,-17 8-15,0 9 16,9 9-16,0-9 15,8 0-15,9 0 16,0-9-16,0-8 16,9-1-1,8 1-15,0 0 16,9-9-16,-8-9 16,-1 0-16,-8-17 15,-1 0-15,-16-8 16,-1-1-16,0 0 15,-17 18-15,0 0 16,-8 8-16,16 9 16</inkml:trace>
  <inkml:trace contextRef="#ctx0" brushRef="#br1" timeOffset="45897.51">30254 11664 0,'0'0'0,"0"0"0,0 0 0,0 0 16,9 26-1,0 26-15,-18 35 16,0 34 0,-8 18-16,-9-1 0,8-17 15,1-17-15,0-26 16,8-26-16,9-26 15,0-8-15,0-10 16,17-8 0,-8 0-16</inkml:trace>
  <inkml:trace contextRef="#ctx0" brushRef="#br1" timeOffset="46180.84">30697 12097 0,'0'0'0,"0"0"16,0 0-16,-9 9 16,1 8-16,-18 1 15,-9 8-15,-26-1 16,0 1-16,9 0 16,9 0-16,-1 9 15,1-9-15,26 0 16,-1 0-1,18 0-15,9 9 16,17 8-16,26 9 16,18 0-16,16-9 15,1-17-15,-26-17 16,-35-1-16</inkml:trace>
  <inkml:trace contextRef="#ctx0" brushRef="#br1" timeOffset="46951.05">20641 13292 0,'0'0'0,"0"0"0,0 0 15,0 0-15,0 0 16,0 26-16,0 26 15,-8 61-15,8 34 16,0-26 0,-9-8-16,9 0 15,0-27-15,0-17 16,9-25-16,-9-10 16,0-25-16</inkml:trace>
  <inkml:trace contextRef="#ctx0" brushRef="#br1" timeOffset="47362.72">20884 13578 0,'0'0'0,"0"0"0,0 0 0,0 0 16,0 0-1,0 0-15,18-8 16,8-1-16,9 0 16,-1 1-16,10-10 15,-1 10-15,1 8 16,-1 0 0,-17 0-16,-9 8 15,-8 10-15,0 8 0,-1 8 16,-8 9-1,-8 1-15,-1-1 16,0 0-16,1 1 16,8-10-16,0-8 15,0-8-15,0-1 16,17 0-16,9 1 16,9-10-16,17 1 15,0-18 1,9-8-16,17 0 15,-26 17-15</inkml:trace>
  <inkml:trace contextRef="#ctx0" brushRef="#br1" timeOffset="47596.07">21484 13457 0,'0'0'0,"0"0"0,0 0 15,-9 9-15,0 17 16,1 34-16,-10 44 16,1 17-1,-9 1-15,8-1 0,10-17 16,-1-26 0,9-26-16,0-18 15,9-25-15,-1 0 16,1-9-16</inkml:trace>
  <inkml:trace contextRef="#ctx0" brushRef="#br1" timeOffset="47932.03">21692 13457 0,'0'0'0,"0"0"0,0 0 16,0 0-16,0 17 15,0 1-15,0-1 16,0 9-16,17 17 16,18 9-1,9 0-15,8-9 16,8 1-16,1-18 16,-17 0-16,-1 0 15,-17 0-15,0 0 16,-17 0-16,-18 8 15,-26 27-15,-17 17 16,-8-18-16,-10 1 16,1-18-1,8-8-15,17-9 16,18-9-16,18-8 16</inkml:trace>
  <inkml:trace contextRef="#ctx0" brushRef="#br1" timeOffset="48284.33">22578 13786 0,'0'0'0,"0"0"0,0 0 16,17 0-16,9 0 15,9 0-15,17-9 16,9 1-16,17-1 15,-17 0 1,0 1-16,-18-1 16,-8-8-16,-18 17 15</inkml:trace>
  <inkml:trace contextRef="#ctx0" brushRef="#br1" timeOffset="48465.07">22578 14011 0,'0'0'0,"0"0"16,0 0-16,0 0 16,8 0-16,19 9 15,16 0-15,18-18 16,17 0-16,26-8 16,0 0-16,-69 8 15</inkml:trace>
  <inkml:trace contextRef="#ctx0" brushRef="#br1" timeOffset="49882.27">23767 13786 0,'0'0'0,"0"0"0,-8 0 15,-1 0 1,-8 0-16,-9 0 15,-9 17-15,-8 1 16,-1 16-16,9 1 16,1 8-1,16 1-15,1 8 16,17 0-16,9-9 16,8 0-16,18-17 15,17 0-15,9-17 16,17-27-16,9-16 15,-9-1-15,-26 9 16,-26 17 0</inkml:trace>
  <inkml:trace contextRef="#ctx0" brushRef="#br1" timeOffset="50167.29">24123 13985 0,'0'0'0,"0"0"0,-8 0 0,-1 18 16,0-1-16,1 26 15,8 9-15,0-9 16,0 1-16,17-10 16,0-8-1,10 0 1,-1-17-16,8 0 0,1-18 16,-9-8-16,0-9 15,-17-18-15,0 1 16,-18 8-16,0 1 15,-17-1-15,-17 1 16,-1 16-16,-8 1 16,17 17-1,18 9-15,17-9 16,0 0-16</inkml:trace>
  <inkml:trace contextRef="#ctx0" brushRef="#br1" timeOffset="50812.63">24775 13847 0,'0'0'0,"0"0"0,0 0 15,0 0-15,0 0 16,-9 0-1,0 0-15,1 0 16,-1 0-16,0 0 16,1 17-16,-1 0 15,0 9-15,9 9 16,0 0 0,0-1-16,9 10 0,0-18 15,-1-1 1,-8-16-1,0 8 1,-8 1-16,-1-1 0,-17 0 16,0 1-16,-9-1 0,0-8 15,9-1-15,18 1 16,8 0-16,0-9 16</inkml:trace>
  <inkml:trace contextRef="#ctx0" brushRef="#br1" timeOffset="51384.28">25313 13466 0,'0'0'0,"0"0"0,0 0 16,0 0-16,0 0 15,0 0-15,0 0 16,-9 8-16,1 10 16,-18 34-16,0 25 15,8 19-15,1-1 16,8-17 0,9-17-16,0-9 15,9-18-15,8-8 16,1-8-16,-10-10 15,10-8-15,-1-8 16,18-18-16,0-9 16,8-43-16,0-17 15,-8-1 1,-9 18-16,-17 18 16,0 8-16,-9 17 15,-9 1-15,0 16 16,1-8-16,-10 9 15,1 0 1,-1 17-16,-8 0 16,0 17-16,0 0 15,9 1-15,0 8 16,8 0-16,9-9 16,0 9-16,9 0 15,8 0-15,0-9 16,1 9-16,8-17 15,-9-1-15,0 1 16,1 0 0,-10-9-16</inkml:trace>
  <inkml:trace contextRef="#ctx0" brushRef="#br1" timeOffset="51765.06">24896 14358 0,'0'0'0,"0"0"0,0 0 0,0 0 16,18 0-16,8 0 16,17 0-16,27-9 15,8 0-15,17 1 16,-8-1-1,0 0-15,0 9 16,0 9-16,-18 0 16,-43-1-16</inkml:trace>
  <inkml:trace contextRef="#ctx0" brushRef="#br1" timeOffset="52149.72">25166 14626 0,'0'-9'0,"0"9"15,0 0-15,0-8 16,17 8-16,9 0 16,9 0-16,8 0 15,1 0 1,-10 17-16,-8-8 15,-17-1-15,0 1 16,-1 8-16,-16 1 16,-10-1-16,-8 9 15,0 9-15,0-9 16,0 0 0,9-9-16,-1-8 15,10-1-15,8 1 16,0 0-16,17 8 15,26 0-15,18-8 16,9-9 0,34-9-16,0 1 0,-69-1 15</inkml:trace>
  <inkml:trace contextRef="#ctx0" brushRef="#br1" timeOffset="52397.13">26095 13803 0,'0'0'0,"0"0"0,0 0 0,0 9 0,0 17 16,-9 26-16,0 26 15,1 26-15,-1-9 31,0-8-31,1-9 0,-1-18 0,9-16 16,0-10-16,0-25 16,0-9-1</inkml:trace>
  <inkml:trace contextRef="#ctx0" brushRef="#br1" timeOffset="52731.32">26442 14176 0,'0'0'0,"0"0"0,0 0 16,0 0-16,0 0 15,-9 0-15,1 17 16,-18 18-16,8-1 16,1 1-16,0 8 15,17-8 1,0-9-16,8-9 0,1-8 15,8 0 1,9-1-16,0-16 16,-8-1-16,8-8 15,-9-18-15,-8-17 16,-18 17-16,0 1 16,1-1-16,-18 9 15,0 9-15,8-1 16,10 10-16,8-1 15</inkml:trace>
  <inkml:trace contextRef="#ctx0" brushRef="#br1" timeOffset="53020.2">26624 13916 0,'0'0'0,"0"0"0,0 0 15,0 17-15,18 1 16,-1 8-16,18 8 16,8 1-16,9 17 15,-8-9-15,-1 0 16,-8-17-16,-9 0 16,-17 9-16,-9 0 15,-18 17 1,-16 17-16,-27 18 15,0-18-15,9-26 16,9-8-16,-1-9 16,27-9-16</inkml:trace>
  <inkml:trace contextRef="#ctx0" brushRef="#br1" timeOffset="53561.61">27354 14236 0,'0'0'0,"0"0"16,0 0-16,0 0 16,0 0-16,0 0 15,0 0-15,17 9 16,18 0-16,17-1 15,18 1-15,-1 0 16,9-9 0,9 8-16,-18-16 15,-8 8-15,-9 0 16,-17-9-16,-18 9 16</inkml:trace>
  <inkml:trace contextRef="#ctx0" brushRef="#br1" timeOffset="53779.34">27640 13985 0,'0'0'0,"0"0"16,0 0-16,0 0 16,0 9-16,-8 26 15,-1 25-15,-8 27 16,-1 8-1,10-8-15,-1 8 16,9-17-16,9-18 16,-1-25-16</inkml:trace>
  <inkml:trace contextRef="#ctx0" brushRef="#br1" timeOffset="54533.2">28465 14046 0,'0'0'0,"0"0"0,0 0 15,0 0-15,0 0 16,-8 0-16,-1 0 16,0 0-1,-17 0-15,0 0 16,0 17-16,0 1 15,9 16-15,-1 1 16,18 8-16,0-8 16,9 8-1,8-8-15,-8-9 16,0 0-16,-1-9 16,1-8-16,0-1 15,-9 1-15,0 0 16,-9-1-16,-8 10 15,-9-1 1,0 0-16,8-8 16,10 0-16,8-9 15,0 0-15,0 0 16</inkml:trace>
  <inkml:trace contextRef="#ctx0" brushRef="#br1" timeOffset="54705.37">28682 14297 0,'0'0'0,"0"0"0,0 9 16,0 8-16,0 18 16,0-1-1,0-8-15,0 0 16,0-8-16,0-18 16,0 0-16,0 0 15</inkml:trace>
  <inkml:trace contextRef="#ctx0" brushRef="#br1" timeOffset="54838.73">28743 13907 0,'0'0'0,"0"0"16,0 9-16,9 8 16,8 27-16,18 34 15,0-18-15</inkml:trace>
  <inkml:trace contextRef="#ctx0" brushRef="#br1" timeOffset="55147.39">28960 14488 0,'-8'0'0,"-1"0"15,0 0-15,1 0 16,-1 8-16,0 1 16,1-9-16,-1 0 15,9 0-15,0 0 16,0 0-16,0-9 15,0 1 1,0-1-16,9 0 16,-1-8-16,10 8 15,-1 1-15,0 8 16,1 0-16,-1 0 16,0 17-16,1 0 15,-1 27-15,1-1 16,-10 0-1,1-17-15,0-17 16,-1-1-16,18-8 16,-8-8-16</inkml:trace>
  <inkml:trace contextRef="#ctx0" brushRef="#br1" timeOffset="55712.24">29568 13639 0,'0'0'0,"0"0"0,0 0 16,0 0-16,0 0 16,0 0-1,0 0-15,0 0 16,-8 0-16,-1 8 15,-17 36-15,0 16 16,-9 27-16,18-9 16,-1 9-16,1-9 15,17-27-15,0-16 16,9-9 0,8-9-16,0-8 15,1 0-15,-1-18 16,18-17-16,8-9 15,1-17 1,8-25-16,-9-10 16,-25 9-16,-10 9 15,-8 17-15,-8 17 16,-1 0-16,-9 18 16,-8 0-16,0-1 15,-8 18-15,-1 0 16,0 18-16,9 16 15,9 1-15,-1 0 16,10-1-16,8 1 16,8 0-16,10-9 15,-1 0 1,9 0-16,9-9 16,0 0-16,8 1 15,-8-10-15</inkml:trace>
  <inkml:trace contextRef="#ctx0" brushRef="#br1" timeOffset="56045.03">29099 14540 0,'0'0'0,"0"0"15,0 0-15,0 0 16,18 0-16,8 0 16,17 0-16,35 0 15,9-9-15,9 9 16,8-9-1,-9 1-15,-8 8 16,-17 0-16,-18 0 16,-9 0-16,-25 8 15,-10-8-15,-8 0 16</inkml:trace>
  <inkml:trace contextRef="#ctx0" brushRef="#br1" timeOffset="56411.59">29490 14704 0,'0'0'0,"0"0"0,0 0 16,0 0-16,9 0 16,8 0-16,9 9 15,18 8-15,8 0 16,0 1-1,-9-1-15,1 9 16,-18-9-16,0 1 16,-18-1-16,1 0 15,-18 1-15,1 16 16,-18 10-16,-18-1 16,10-8-16,16-18 15,1 9 1,-1-18-16,10 1 15,8 0-15,0-1 16,8 1-16,18 8 16,27-8-16,25 0 15,-35-9-15</inkml:trace>
  <inkml:trace contextRef="#ctx0" brushRef="#br1" timeOffset="57045.75">30419 14427 0,'-8'0'0,"-1"0"0,0 0 15,0 0-15,1 0 16,-1 0-16,0 0 15,9 0-15,0 0 16,0 9-16,0-1 16,9 1-1,8 0-15,18-1 16,0 1-16,17-18 16,0 1-16,-8-10 15,-1-8-15,-8 0 16,-9 0-1,-18-17-15,1 8 0,-18 1 16,1-1-16,-18 9 16,0 9-1,-18-1-15,1 18 16,-18 18-16,0 16 16,9 10-16,9 8 15,8 0-15,18 17 16,-1 9-16,18-9 15,9 0-15,17-8 16,26 0 0,9-18-16,17-17 15,18-9-15,-10-8 16,-51-9-16</inkml:trace>
  <inkml:trace contextRef="#ctx0" brushRef="#br1" timeOffset="57512.87">30888 14150 0,'0'0'0,"0"0"16,0 0-16,0 0 15,0 0-15,0 0 16,0 0-16,0 0 16,0 0-16,9-9 15,8-8-15,9-9 16,9-17-1,-9 8-15,0-8 16,0 8-16,-17 18 16,-1-1-16,1 1 15,0 17-15,-9 0 16,0 0-16,-9 17 16,0 27-16,9 16 31,0 1-31,9-1 0,0-16 15,0-18-15,17 0 16,0-9-16,-18-8 16</inkml:trace>
  <inkml:trace contextRef="#ctx0" brushRef="#br1" timeOffset="57675.97">30992 13552 0,'0'0'0,"0"0"0,0 0 16,0 0-16,0 0 16,9 18-16,17-10 15,-9 1 1</inkml:trace>
  <inkml:trace contextRef="#ctx0" brushRef="#br1" timeOffset="58111.82">31670 13829 0,'0'0'0,"0"0"16,0 0-16,0 0 15,0 0-15,0 0 16,-9 0-16,0 0 15,-8 0-15,-9 0 16,0 0-16,0 9 16,-9 8-16,9 1 15,-9 8 1,9 0-16,9 0 16,-1 8-16,18 1 15,0 0-15,9-1 16,17 1-16,18-9 15,8 0-15,0-9 16,9-8 0,-9-1-16,0-16 15,-9-1-15,-8-8 16,-9-9-16,-17 0 16,-9-17-16,-9-1 15,-26 1-15,9 17 16,0-17-16,18 8 15</inkml:trace>
  <inkml:trace contextRef="#ctx0" brushRef="#br1" timeOffset="58330.16">31678 13457 0,'0'0'15,"0"0"-15,0 0 0,0 0 16,0 0-16,0 17 15,0 9-15,-8 26 16,-10 26 0,-8 43-16,-17 35 15,-1 0-15,10-26 16,8-17-16,8-18 16,1-8-16,8-44 15</inkml:trace>
  <inkml:trace contextRef="#ctx0" brushRef="#br1" timeOffset="59081.46">32208 14098 0,'0'0'0,"0"0"16,0 0-16,0 0 15,0 8-15,0 18 16,-9 44-16,-8 34 15,-9 17 1,0 0-16,9-26 16,-1-8-16,18-35 0,0-17 15,0-9 1,0-18-16,9 1 16,0-18-16,-1 9 15</inkml:trace>
  <inkml:trace contextRef="#ctx0" brushRef="#br1" timeOffset="59268.71">32512 14245 0,'0'0'0,"0"0"16,0 0-16,0 17 16,0 18-16,0 8 15,0 9-15,-9 0 16,1 0-1,8-8-15,0-18 16,0-1-16,8-16 16,1-9-16</inkml:trace>
  <inkml:trace contextRef="#ctx0" brushRef="#br1" timeOffset="59532.42">32694 14020 0,'0'0'0,"0"0"16,0 0-16,0 0 16,9 9-16,8 8 15,18 9-15,17 17 16,0 0-16,-8 1 31,-1-10-31,1-8 0,-18 0 0,0-8 16,-18-1-1,1 0-15,-18 18 16,-34 34-16,-35 18 16,-35 8-16,-17-17 15,78-43-15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40:55.60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15014 3757 0,'-8'0'0,"-1"0"0,9 0 0,-9-9 15,0 1-15,1-1 16,-1 9-16,0 0 15,1 0-15,-1 0 16,0 0-16,-8 0 16,-9 17-16,-9 27 15,-8 25-15,-9 18 16,0 8 0,8 9-16,9 8 15,1-16-15,16-10 16,18 1-16,0-9 15,18-9-15,-1-17 16,0-9-16,10-17 16,-1 0-1,8-17-15,1-18 0,8-17 16,10-8-16,16-18 16,0-35-1,1-26-15,-9-16 16,-9-1-16,-26 0 15,0 26-15,-17 26 16,-9 26-16,-9 17 16,0 1-16,-17 16 15,0 1-15,-17 0 16,-1 17 0,-8 0-16,-9 17 15,1 9-15,8 9 16,8 17-16,9-9 15,18 0-15,8 0 16,9 1-16,9-10 16,8 1-16,18-9 15,17 0-15,9 0 16,8-17 0,36-9-16,-45 0 15</inkml:trace>
  <inkml:trace contextRef="#ctx0" brushRef="#br0" timeOffset="398.51">15613 4138 0,'0'-9'0,"0"1"0,0 8 0,0 0 16,0 0 0,0 0-16,18-9 15,-1 9-15,18-9 16,8 1-16,9-1 16,9 9-16,-17 0 15,-10 9 1,-16-1-16</inkml:trace>
  <inkml:trace contextRef="#ctx0" brushRef="#br0" timeOffset="600.24">15596 4303 0,'0'0'0,"0"0"0,0 0 15,0 0-15,0 0 16,0 0-1,17 0-15,18 0 16,17 8-16,9 1 16,17 0-16,-43-1 31</inkml:trace>
  <inkml:trace contextRef="#ctx0" brushRef="#br0" timeOffset="1112.58">16577 4077 0,'0'-8'0,"0"-1"0,0 0 16,0 1-16,0-1 15,0 9-15,0 0 16,-8 0-16,-1 0 16,0 17-1,1 9-15,-10 9 16,1 26-16,17 8 15,9-8-15,8-9 16,0-9-16,9-8 16,9-9-16,17-1 15,0-16 1,-8-18-16,-1-8 16,9-17-16,-8-10 15,-18-16-15,-9-1 16,-17-17-16,-9 0 15,-17 17-15,-17 18 16,-18 17-16,0 18 16,9 8-1,17 17-15,1 0 0,16 9 16,18-17 0</inkml:trace>
  <inkml:trace contextRef="#ctx0" brushRef="#br0" timeOffset="1414.24">17645 4346 0,'0'0'0,"0"0"0,0 0 15,-8 17-15,-1 9 16,0 9-16,-8 0 16,-9 8-16,9 0 15,-1 9-15,1-9 31,8-25-31</inkml:trace>
  <inkml:trace contextRef="#ctx0" brushRef="#br0" timeOffset="1977.96">18783 4103 0,'0'-8'0,"0"-1"16,0 0-16,0 1 15,-9-1-15,1 0 16,-1-8-16,0 8 16,-8-8-16,0 8 15,-1 9-15,-8 0 16,0 0-16,-9 18 16,1-1-16,8 9 15,8 9 1,1-9-16,-1 17 15,18 0-15,9 1 16,8-1-16,10-17 16,7 0-16,10-9 15,8-8-15,9-18 16,8-17-16,-8 9 16,-9-9-16,-9 0 15,1-9 1,-18 1-16,0-10 15,-9-8-15,-8-8 16,0 8-16,-18 9 16,0 8-16,-8 9 15,-1 0 1,1 17-16</inkml:trace>
  <inkml:trace contextRef="#ctx0" brushRef="#br0" timeOffset="2215.05">18870 3575 0,'0'0'0,"0"0"0,0 0 0,0 0 16,0 17-16,-9 9 16,0 52-16,1 52 15,-10 9 1,-8 17-16,0-9 0,9-26 15,0-17-15,-1-9 16,10-8-16,8-18 16,0-17-1,8-26-15</inkml:trace>
  <inkml:trace contextRef="#ctx0" brushRef="#br0" timeOffset="2598.16">19634 4086 0,'0'0'0,"0"0"16,0 0-16,0 0 16,0 0-16,0 0 15,0 0-15,0 0 16,17-9-16,1 1 15,16-1-15,10 9 16,8 0 0,-9 0-16,1 0 15,-9 9-15,-18-1 16</inkml:trace>
  <inkml:trace contextRef="#ctx0" brushRef="#br0" timeOffset="2856.93">19625 4242 0,'0'0'0,"-8"0"0,8 0 16,0 0-16,0 0 16,0 0-16,0 0 15,0 0-15,0 0 16,0 0-1,17 0-15,18 0 16,17 9-16,0-1 16,9 1-16,-1 0 15,-7-1-15,-19 1 16,-16-9 0</inkml:trace>
  <inkml:trace contextRef="#ctx0" brushRef="#br0" timeOffset="3528.04">20850 3887 0,'-9'0'0,"0"0"0,1 0 16,-1 0-16,0 0 15,-8 0-15,8 0 0,-8 0 16,8 0 0,-8 17-16,-1 1 15,-8 8-15,0 17 16,0 9-16,0 0 15,9 17 1,0-8-16,17-1 16,0 1-16,17-18 0,0 1 15,1-18 1,16-1-16,1 1 16,17 0-16,0-17 15,0-9-15,9-9 16,-9-17-16,0-8 15,0-27 1,-8 1-16,-9-18 16,-9-35-16,-18 0 15,-16 36-15,-18 7 16,-18 18-16,-25 18 16,-9 25-16,-1 18 15,1 25-15,44-8 16</inkml:trace>
  <inkml:trace contextRef="#ctx0" brushRef="#br0" timeOffset="4562.02">13017 5368 0,'0'0'0,"0"0"0,0 9 16,-9 8-16,1 26 15,-10 35-15,-8 26 16,9 0-1,-1-9-15,18-17 0,0-26 16,0-35-16</inkml:trace>
  <inkml:trace contextRef="#ctx0" brushRef="#br0" timeOffset="4994.31">12852 5229 0,'0'0'0,"-9"0"0,1 0 15,-1 9-15,-26 8 16,-8 18-16,-1 8 16,1 18-16,0 34 15,8 26-15,17-8 16,18 8-16,18-8 15,17-9-15,25-9 16,10-26 0,17-25-16,8-10 15,27-34-15,-9-17 16,-1-26-16,1-18 16,-17-26-16,-18-25 15,-26-27-15,-17-8 16,-35-18-1,-35 10-15,-17 42 16,-9 35-16,-17 35 16,-17 17-16,-1 26 15,1 34-15,8 36 16,17 8-16,44-44 16</inkml:trace>
  <inkml:trace contextRef="#ctx0" brushRef="#br0" timeOffset="5380.46">14389 5264 0,'0'0'0,"0"0"16,-9 17-16,1 27 15,-18 34-15,0 43 16,-1 17 0,-7-25-16,16-9 0,1-18 15,8-25 1,9-26-16,0-27 16,0 1-16,0-9 15</inkml:trace>
  <inkml:trace contextRef="#ctx0" brushRef="#br0" timeOffset="5811.2">14346 5134 0,'0'0'0,"0"0"16,0 0-16,17 0 16,0 0-16,18 17 15,0 1-15,17-1 16,-9 0-16,-8 1 15,-9-1 1,0 0-16,-17 1 16,-9-1-16,-18 9 15,-8 9-15,-17 17 16,0-9-16,-1 0 16,9 0-16,18-8 15,0 0-15,17-1 16,0-8-16,17 9 15,18-9 1,0 9-16,-1-9 16,-8 0-16,0 0 15,-17 0-15,0 0 16,-18 8-16,-8 9 16,-18 9-16,-17-8 15,0-1-15,0-17 16,8-17-16,9-18 15,18 0 1,8-17-16,9 18 16</inkml:trace>
  <inkml:trace contextRef="#ctx0" brushRef="#br0" timeOffset="6027.26">15014 5151 0,'0'0'0,"0"0"0,0 0 16,0 18-16,-8 16 16,-19 27-16,1 26 15,-8 34-15,-1 17 16,0-16-16,9-10 16,9-8-16,8-9 15,-8-17-15,17-52 16</inkml:trace>
  <inkml:trace contextRef="#ctx0" brushRef="#br0" timeOffset="6493.45">15188 5775 0,'0'0'0,"0"0"0,0 0 16,0 0-16,-9 0 15,1 17-15,-1 1 16,0 16-16,9 1 16,0 0-16,0-1 15,9-8-15,0-9 16,8-8-16,9 0 16,0-9-1,0-9-15,0-8 16,0-9-16,0-17 15,-17-9-15,-9 0 16,-9 0-16,-17 17 16,0 9-16,0 9 15,-9 17-15,18 0 16,8 8 0,9 1-16</inkml:trace>
  <inkml:trace contextRef="#ctx0" brushRef="#br0" timeOffset="6830.82">15822 5602 0,'0'0'0,"-9"0"0,0 0 16,1 0 0,-10 0-16,-8 0 15,0 17-15,-8 0 16,-1 18-16,0 0 16,9 8-16,9 0 15,-1 1-15,18-1 16,9 0-16,8-17 15,1 0-15,16 0 16,36-26 0,17 0-16,-53 0 15</inkml:trace>
  <inkml:trace contextRef="#ctx0" brushRef="#br0" timeOffset="13328.38">16360 5082 0,'-8'0'0,"-1"0"0,9 0 16,0 0-16,-9 26 15,0 17-15,1 35 16,-10 9-16,10 43 31,-1 8-31,-8-16 0,8-10 16,0-16-16,1-19 0,-1-25 16,0-17-1,9-9-15,0-17 16,0-9-16,0-18 15,18-16-15,-1-18 16,18-9 0,-1-8-16,10 8 15,-1 18-15,-17 8 16,0 18-16,-8 17 16,-1 9-16,1 17 15,8 17-15,-18 18 16,1 16-16,0 1 15,-1-8-15,1-18 16,0-9-16,8-8 16,0-18-16</inkml:trace>
  <inkml:trace contextRef="#ctx0" brushRef="#br0" timeOffset="13942.41">17854 5506 0,'0'0'0,"0"0"0,0-8 16,0-1-16,0 0 15,-9 1-15,0-18 16,-8 9 0,0-1-16,-9 1 15,-18 0-15,-8 17 16,0 17-16,9 0 16,8 18-16,0-1 15,18 18-15,8 9 16,9-9-16,17-9 15,10 1 1,7-1-16,10-8 16,-1-9-16,-17 0 15,0-18-15,-17 1 16,0 0-16,-9-1 16,-9 10-16,-8-1 15,-27 9-15,1 0 16,-1 0-16,10-9 15,16-8 1,1-1-16,17-8 16</inkml:trace>
  <inkml:trace contextRef="#ctx0" brushRef="#br0" timeOffset="14443.51">18253 5506 0,'0'0'0,"0"0"0,0 0 16,-8 0-16,-1 26 15,0 35-15,-8 17 16,-1 26 0,1 35-16,-9-1 15,9-25-15,-1-18 16,10-8-16,-1-10 15,-8-25 1,8-8-16,0-18 0,1-18 16,-1 1-1,0-18-15,0-25 0,1-44 16,-1-61-16,26-25 16,18-1-1,0 35-15,0 44 16,8 25-16,1 18 15,-1 8-15,0 18 16,1 8-16,-9 9 16,-1 0-16,-8 17 15,0 18 1,-17-9-16,-9 9 16,-9 17-16,-17 0 15,-17-9-15,-9 0 16,0-17-16,17-9 15,0-8-15,27 0 16,8-18 0,8 0-16</inkml:trace>
  <inkml:trace contextRef="#ctx0" brushRef="#br0" timeOffset="15477.81">19669 5576 0,'0'0'0,"0"0"0,0 0 15,0 0-15,0 0 16,0 0-16,0 0 16,0 0-16,0 0 15</inkml:trace>
  <inkml:trace contextRef="#ctx0" brushRef="#br0" timeOffset="20596.38">18896 5073 0,'0'0'0,"0"0"0,0 0 16,0 0-16,0 0 15,0 0-15,0 0 16,0 0-1,0 0-15,-9 26 16,0 44-16,1 42 16,-18 44-16,0 0 15,8-35-15,1-17 16,0-17-16,8-18 16,0-17-16,1-17 15,8-9-15,0-18 16,0 1-1,0-18-15,0-8 16,8-18-16,10-25 16,8-18-16,8 0 15,10 17-15,-18 27 16,9-1-16,-9 18 16,0 17-16,-9 0 15,0 17 1,1 18-16,-10-1 15,1 18-15,0-8 16,-9 8-16,0-9 16,9 9-16,8-26 15,-8-18-15</inkml:trace>
  <inkml:trace contextRef="#ctx0" brushRef="#br0" timeOffset="21333.7">19261 5844 0,'0'0'0,"0"0"16,0 0-16,0 0 16,0 0-1,17 0-15,0 0 16,18-8-16,17-1 16,9 0-16,-9-8 15,-9-9 1,1 0-16,-18 0 15,0 0-15,-17 9 0,-1-1 16,1 1-16,-18 0 16,1-1-1,-18 10-15,0 8 16,-9 0-16,-9 26 16,1 17-16,8 9 15,18 0-15,0 0 16,17-9-16,17 1 15,0-1-15,27-9 16,-1-16-16,18-18 16,-9 0-1</inkml:trace>
  <inkml:trace contextRef="#ctx0" brushRef="#br0" timeOffset="21761.69">20016 5558 0,'-9'0'0,"9"0"0,0 0 16,0 9-16,0 8 16,0 18-16,9 0 15,0 8-15,-1 9 16,-8-9-16,-8 1 16,-1-10-16,0-8 15,9 0-15,-8-9 16,-1-8-1,9 0-15,0-1 16,-9-8-16,9 0 16,0-8-16,0-10 15,18-33-15,8-19 16,8 1-16,10 17 16,17 0-16,8 17 15,-34 27 1</inkml:trace>
  <inkml:trace contextRef="#ctx0" brushRef="#br0" timeOffset="22259.6">20450 5888 0,'-8'-9'0,"-10"0"0,10 9 16,8 0 0,0 0-16,0 0 15,0 0-15,8 0 16,10 0-16,-1 0 15,18-8-15,-1-1 16,1 0-16,0-17 16,0 0-16,-9-8 15,0-1 1,-18 0-16,1 9 16,-18-8-16,1 16 15,-1 1-15,-17 0 16,0 17-16,-9 0 15,0 17-15,1 18 16,-1 8-16,9 0 16,9 1-1,17-1-15,8-8 16,10-1-16,16 1 16,10-9-16,51 0 15,-34-18-15</inkml:trace>
  <inkml:trace contextRef="#ctx0" brushRef="#br0" timeOffset="23124.48">21501 5991 0,'0'0'0,"0"0"16,0 0-16,0 18 15,-9 8-15,1 17 16,-1 18 0,-8-1-16,8-34 15</inkml:trace>
  <inkml:trace contextRef="#ctx0" brushRef="#br0" timeOffset="24791.69">21544 5619 0,'0'0'0,"0"0"15,0 0-15,0 0 16,0 0-16,0 0 15,0 0-15,18 0 16,25 0 0,27 0-16,8 0 15,17 0-15,-8 0 16,-9 0-16,-17 0 16,-9 0-1,-8 0-15,-18 9 0,-9-9 16,-8 0-1</inkml:trace>
  <inkml:trace contextRef="#ctx0" brushRef="#br0" timeOffset="25044.6">21458 6095 0,'0'0'0,"0"0"0,0 0 0,0 0 15,0 0 1,0 0-16,26-8 16,34-1-16,19 0 15,25 1-15,9-1 16,-9 0-16,-9 1 16,-8 8-1,-17 0-15,-10 0 0,-25-9 16,-9 9-1,-17 0-15</inkml:trace>
  <inkml:trace contextRef="#ctx0" brushRef="#br0" timeOffset="25374.74">21900 5307 0,'0'0'0,"0"0"0,0 0 16,0 0-16,0 0 15,0 0 1,0 0-16,26 9 16,9 8-16,26 18 15,8 17-15,10-9 16,-19 0-1,1 9-15,0 0 0,-18-8 16,-17-18 0,-8 8-16,-9 10 15,-18 8-15,-26 26 16,-17 17-16,-17 26 16,-18-17-16,43-52 15</inkml:trace>
  <inkml:trace contextRef="#ctx0" brushRef="#br0" timeOffset="72399.88">24071 5195 0,'0'0'0,"0"0"0,0 0 15,0 0-15,-8 26 16,-1 26 0,0 60-16,-8 61 15,0 9-15,-1 0 16,1-26-16,-1-43 16,18-27-16,9-34 15,9-26 1,-1-8-16</inkml:trace>
  <inkml:trace contextRef="#ctx0" brushRef="#br0" timeOffset="72766.21">24471 5636 0,'0'0'0,"0"0"16,-9 0-16,0 18 16,1 8-16,-1 17 15,-8 9-15,17 0 16,0 0-16,17 0 16,0-9-1,10-8-15,7-9 16,1-18-16,17 1 15,-8-18 1,-10-8-16,-8-9 0,0-17 16,-26-26-16,-17-1 15,-18 10 1,-8 16-16,-1 10 16,10 16-16,8 18 15,17 0-15,9 0 16</inkml:trace>
  <inkml:trace contextRef="#ctx0" brushRef="#br0" timeOffset="73082.56">24896 5489 0,'0'0'0,"0"0"16,0 0-16,0 0 15,18 17-15,16 1 16,19 8-16,25 8 16,9 1-1,-1-9-15,-16 0 16,-18-9-16,-9 1 16,-17-1-16,0 0 15,-17 1-15,0-1 16,-18 18-16,-17 17 15,-35 34-15,-26 18 16,-8 0 0,34-26-16,44-43 15</inkml:trace>
  <inkml:trace contextRef="#ctx0" brushRef="#br0" timeOffset="74850.67">12644 7472 0,'0'0'0,"0"0"0,0 0 15,0 0-15,0 0 16,0 0-16,0 0 16,17 18-16,18-1 15,-1 0-15,10 1 16,-9 8-1,-9 0-15,0 0 16,-18 0-16,1-9 16,-18 18-16,-8-1 15,-9 10-15,-18 8 16,-8-9-16,18-17 16,16 0-16,1-18 15,8 1 1,9 0-16,0-1 15,26 10-15,18-1 16,8 0-16,0 1 16,9-10-16,-1 1 15,19-9-15,-27 0 16</inkml:trace>
  <inkml:trace contextRef="#ctx0" brushRef="#br0" timeOffset="75251.85">12704 7239 0,'0'0'0,"0"0"0,-8 0 16,-1 0-16,-17 0 16,0 17-16,-18 0 15,-16 35-15,-1 35 16,0 25-1,18 44-15,17 9 0,26-18 16,26 0 0,8-17-16,19-26 15,-1-26-15,17-26 16,9-17-16,18-35 16,34-35-16,0-34 15,-34-27-15,-18-25 16,-26-35-16,-26-8 15,-35-27-15,-34 18 16,-9 60-16,0 44 16,0 26-1,-9 26-15,-9 25 16,1 10-16,17 25 16,26 43-16,26-34 15</inkml:trace>
  <inkml:trace contextRef="#ctx0" brushRef="#br0" timeOffset="75782.27">14068 7637 0,'0'0'0,"0"0"16,0 0-16,0 0 15,0 0-15,0 17 16,0 27-16,-9 25 15,0 26-15,9 0 16,0-17 0,9-26-16,0-8 15,-1-10-15,1-8 16,0-17-16,8 0 16,0-18-16,10-8 15,7-27-15,18-42 16,-8-1-1,-18 18-15,0 25 16,-17 19-16,-1 16 16,-8 9-16,0 9 15,0 25-15,0 27 16,0 8-16,0 0 16,18 9-16,16-8 15,27 8-15,0-18 16,-44-51-1</inkml:trace>
  <inkml:trace contextRef="#ctx0" brushRef="#br0" timeOffset="76085.07">14849 7802 0,'0'0'0,"-8"0"16,-1 0-16,0 0 15,0 0-15,1 0 16,-1 8-16,0 18 16,9 9-16,0-1 15,18 1-15,-1 0 16,-8-1 0,0-8-16,-1 0 15,1-8-15,0 8 16,-18-9-16,0 9 15,1-9-15,-10-8 16,1 0-16,-1-9 16,10 0-1,8 0-15,0 0 16</inkml:trace>
  <inkml:trace contextRef="#ctx0" brushRef="#br0" timeOffset="76383.06">14901 8174 0,'0'0'0,"0"0"0,0 0 0,0 0 0,18 0 15,8 0-15,8 0 16,10-9-16,-1 1 16,9-1-1,-8-17-15,8 0 16,-9-17-16,-17 8 16,-17 0-1,-9-8-15,-9 8 0,1 1 16,-18 16-1,0 18-15,0 0 16,-9 18-16,0 8 16,18 8-16,-1 10 15,18 8-15,18 8 16,25-8-16,27 18 16,34-27-16,-52-26 15</inkml:trace>
  <inkml:trace contextRef="#ctx0" brushRef="#br0" timeOffset="76931.74">16438 7836 0,'-8'0'0,"-1"9"0,-8-1 16,-1 1-16,10 8 15,-1 1 1,9-1-16,0 0 16,17 1-16,1-1 15,16-8-15,10-1 16,25-16-16,-8-10 16,-9-8-16,-8 0 15,-18 0 1,0 0-16,-18-17 0,-8 9 15,-8-1 1,-10 18-16,-8-1 16,0 18-16,0 18 15,-17 25-15,8 18 16,0 25-16,18-8 16,17 0-16,17-17 15,9-18-15,18 0 16,25-8-1,9-26-15,-26-18 16,-26 9-16</inkml:trace>
  <inkml:trace contextRef="#ctx0" brushRef="#br0" timeOffset="77581.89">17472 7810 0,'0'0'0,"0"0"15,0 0-15,0 0 16,0 0-16,0 0 16,0 0-16,0-8 15,0-1-15,0 0 16,-9 1 0,0 8-16,-17 0 15,-17 0-15,-1 8 16,1 10-16,-9 16 15,9 9 1,16-17-16,10-8 0,0-1 16,17-8-16,0-1 15,17-8 1,9-8-16,26-18 16,0 0-16,-8 0 15,-1 8-15,-17 1 16,0 17-16,-17 0 15,-9 9-15,9 25 16,-18 44 0,-17 44-16,-17 25 15,8 0-15,0-17 16,18-9-16,-1-25 16,18-27-1,0-17-15,18-26 0,-1 0 16,0-18-16,18-8 15,9-26-15,-1-26 16,9-17-16,-8-35 16,-18-17-1,-26 34-15,-9 27 16,0 16-16,1 19 16,-10 7-16,9 1 15,1 8-15,-1 9 16,9 0-16,0 0 15,0 0-15,9-8 16,26-18-16,34 0 16,-26 17-1</inkml:trace>
  <inkml:trace contextRef="#ctx0" brushRef="#br0" timeOffset="77732.32">18331 8044 0,'0'0'0,"0"0"0,0 0 0,0 9 16,0-1-1,0 1-15,0 0 16</inkml:trace>
  <inkml:trace contextRef="#ctx0" brushRef="#br0" timeOffset="82091.16">15309 9257 0,'0'-9'0,"0"9"0,0 0 0,-8 9 0,-1 25 16,0 35-16,-8 70 15,0 34 1,-1-17-16,1-17 15,8-18-15,9-34 16,0-18-16,9-26 16,-9-34-1,0-1-15</inkml:trace>
  <inkml:trace contextRef="#ctx0" brushRef="#br0" timeOffset="82530.85">15396 9516 0,'0'0'0,"0"0"0,0 0 0,0 0 16,0 0-1,0 0-15,9-8 16,8-1-16,18 0 15,0 1-15,0-10 16,-1 10 0,-8 8-16,0 0 15,-8 0-15,-10 8 16,1 10-16,0 8 16,-18 8-16,0 18 15,1 0-15,-10-8 47,10-1-47,8-9 0,0-8 0,0 0 0,8 0 0,10 0 16,8 0-1,9-17-15,8 0 16,9-1-16,0-16 16,0-1-16,-17-8 15,-9 8 1,9-34-16,-18 17 0</inkml:trace>
  <inkml:trace contextRef="#ctx0" brushRef="#br0" timeOffset="82714.64">15943 9516 0,'-8'0'16,"-1"0"-16,-8 0 0,8 0 16,-17 18-16,0-1 15,0 26-15,0 27 16,0 25-1,0 17-15,8 1 0,18-18 16,0-25 0,0-27-16,18-8 15,8-10-15,-9-16 16</inkml:trace>
  <inkml:trace contextRef="#ctx0" brushRef="#br0" timeOffset="83036.37">15987 9334 0,'0'0'0,"0"0"0,0 0 15,0 18-15,0 8 16,17 8-16,1 10 16,16-1-16,18 0 15,18 1 1,8-1-16,-9-8 15,-8-18-15,-17-8 0,-18-1 16,0 10 0,-18-1-16,1 0 15,-26 18-15,-18 17 16,-43 26-16,-9 8 16,0 1-16,18-26 15,34-9-15,18-18 16,17-25-1,0-1-15</inkml:trace>
  <inkml:trace contextRef="#ctx0" brushRef="#br0" timeOffset="83422.25">16977 9603 0,'0'0'0,"0"0"16,0 0-16,0 0 15,0 0-15,0 0 16,0 0-16,0 0 16,0 0-16,0 0 15,26 0-15,9 9 16,-1-1 0,18 1-16,9 0 15,-17-1-15,-1-8 16,0 9-16,-8 0 15,-26-1-15</inkml:trace>
  <inkml:trace contextRef="#ctx0" brushRef="#br0" timeOffset="83603.59">16959 9984 0,'0'0'16,"0"0"-16,0 0 0,0 0 0,0 0 15,9 0-15,8 0 16,18 9-16,35-1 16,8-8-16,-43 0 15</inkml:trace>
  <inkml:trace contextRef="#ctx0" brushRef="#br0" timeOffset="84414.59">18245 9551 0,'0'0'0,"-9"0"0,0 0 0,1-9 16,-1 1-16,-9-1 16,1 0-16,-9 1 15,0-1 1,-17 9-16,-1 0 15,-8 17-15,0 1 16,9 25-16,-10 18 16,10 8-16,8 9 15,18-18-15,17-8 16,17-8 0,1-1-16,16-17 15,45-26-15,25-9 16,-17 1-16,-44-1 15</inkml:trace>
  <inkml:trace contextRef="#ctx0" brushRef="#br0" timeOffset="84697.26">18687 9551 0,'0'0'0,"-8"0"15,-10 0-15,1 9 16,-9 17-16,0 17 16,0 18-1,9-1-15,8 1 16,9-18-1,17 0-15,1-17 0,-1 0 16,9-17-16,9-9 16,-1-17-1,1-9-15,-9-26 16,0-9-16,-8 1 16,-18 8-16,-18 0 15,-8 17-15,-8 18 16,-10-1-16,1 18 15,8 9-15,18 8 16,8-8-16,9-9 16</inkml:trace>
  <inkml:trace contextRef="#ctx0" brushRef="#br0" timeOffset="85013.57">19261 9430 0,'0'0'0,"0"0"0,-9 0 16,0 0-16,-17 8 16,0 10-1,0-1-15,-9 9 16,9 17-16,9 9 16,8 0-16,9-8 15,18-1-15,-1-9 16,9 1-16,0-9 15,0 0 1,-17-9-16,-1-8 0,-8 8 16,-8 1-1,-1-1-15,-17 9 16,-9-9-16,1 1 16,-10-10-16,1-16 15,25 8-15</inkml:trace>
  <inkml:trace contextRef="#ctx0" brushRef="#br0" timeOffset="85564.37">19712 9049 0,'0'0'0,"0"0"15,0 0-15,0 0 16,0 0-16,-9 0 16,1 0-16,-1 17 15,0 9-15,-8 17 16,0 35-16,-1 9 16,1-9 15,17 8-31,0-8 0,0-78 0,9 61 15,8-18-15,0-8 0,1-9 16,-1-17-16,9-18 16,0 0-16,9-25 15,17-18-15,-9-26 16,1-35-16,-18 0 16,-17 18-1,-1 17-15,-16 18 0,-1 25 16,-8 9-1,-10 9-15,-7 17 16,-1 0-16,-8 17 16,8 18-16,0-1 15,9 18-15,9-8 16,17-1-16,0-8 16,17-1-1,0-8-15,10 0 0,7-17 16,18-1-1,0 1-15,-8 0 16,-18-1-16</inkml:trace>
  <inkml:trace contextRef="#ctx0" brushRef="#br0" timeOffset="85833">19538 9984 0,'-8'0'0,"-1"0"0,0 0 0,1 0 16,8 0 0,0 0-16,0 0 15,8 0-15,10 0 16,17-9-16,17 1 15,17-1-15,18-8 16,8-1 0,-25 10-16,-27 8 15,-17 0-15</inkml:trace>
  <inkml:trace contextRef="#ctx0" brushRef="#br0" timeOffset="86180.85">19625 10261 0,'0'0'0,"0"0"0,0 0 16,0 0-16,18 0 16,-1 0-16,18 9 15,0-1-15,-1 1 16,-8 8-16,0 1 15,0-1-15,-17 0 16,0 1 0,-9 16-16,-9 1 15,-8 8 1,-1 1-16,1-18 0,0 0 16,8-9-1,0-8-15,9-1 0,0 1 16,9 0-16,8-1 15,35-16 1,18-10-16,-35 10 16</inkml:trace>
  <inkml:trace contextRef="#ctx0" brushRef="#br0" timeOffset="86713.99">20589 9880 0,'0'-9'0,"0"1"0,0-1 15,0 9-15,0 0 16,0 0-1,0 0-15,0 0 16,18 9-16,-1 8 16,18 0-16,17-8 15,0 0-15,9-1 16,-1-16 0,-16-1-16,-18-8 15,0-9-15,0-9 16,0-8-16,-17 0 15,-1-1-15,-16 10 16,-1-1 0,-17 0-16,-17 18 15,-10 0-15,10 17 16,-18 26-16,9 17 16,0 26-16,9 18 15,8-1-15,26 10 16,18-1-16,8-26 15,18 1-15,17-10 16,18-17-16,16-25 16,53-1-16,235 35 15</inkml:trace>
  <inkml:trace contextRef="#ctx0" brushRef="#br0" timeOffset="87166.07">21067 9153 0,'0'0'0,"0"0"0,0 0 15,0 0-15,0 0 16,8 0-16,10 0 16,8 0-16,17 0 15,18 8-15,0-16 16,-26 8-16</inkml:trace>
  <inkml:trace contextRef="#ctx0" brushRef="#br0" timeOffset="87750.4">21683 9135 0,'0'0'0,"-8"0"0,8 0 15,0 0-15,0 0 16,0 0-16,0 0 16,0 0-16,8 0 15,10-8-15,-1-10 16,18-8-16,-9 0 16,0-8-16,0-1 15,-17 18 1,-1 8-16,-8 9 15,0 0-15,0 26 16,0 17-16,9 18 16,0 8-16,-1-8 15,10-18-15,-1-8 16,0-9-16,10 0 16,-1-18-1</inkml:trace>
  <inkml:trace contextRef="#ctx0" brushRef="#br0" timeOffset="87899.34">21953 8694 0,'0'0'0,"0"0"0,0 0 15,0 0-15,0 0 16,0 0 0,0 0-16,0 0 15,0 0-15</inkml:trace>
  <inkml:trace contextRef="#ctx0" brushRef="#br0" timeOffset="88427.46">22691 8633 0,'0'0'0,"-9"-9"0,0 1 15,1-1-15,-1 0 16,-17-8-16,0 0 15,0-1-15,0 18 16,-9 0-16,0 0 16,1 18-1,-1-1 1,0 0-16,0 18 0,18 0 16,0-1-1,17 10-15,0-10 16,17-8-16,0 0 15,18 0-15,0 0 16,0-17-16,8-1 16,0-16-16,1-1 15,-9-17-15,-9 0 16,0 0-16,-18 0 16,1 0-16,0-8 15,-9 8-15,0 8 16,-9 1-16,9 17 15,0 0 1,0 0-16</inkml:trace>
  <inkml:trace contextRef="#ctx0" brushRef="#br0" timeOffset="88629.42">22751 8217 0,'0'0'0,"-8"0"0,-1 0 0,0 0 16,1 0-16,-1 0 15,0 0 1,1 26-16,-18 35 16,0 25-16,-9 18 31,0 18-31,9 8 0,26-130 0,-17 112 16,8-25-16,0-44 0,9-17 15</inkml:trace>
  <inkml:trace contextRef="#ctx0" brushRef="#br0" timeOffset="88911.74">22187 9326 0,'0'0'0,"0"0"0,0 0 0,0 0 16,0 0-16,0 0 16,0 0-16,17-9 15,18 0-15,17 1 16,18-1 0,17 1-16,-1-10 31,-7 1-31,-1 17 0,-18-9 0,-33 9 15</inkml:trace>
  <inkml:trace contextRef="#ctx0" brushRef="#br0" timeOffset="89300.09">22352 9516 0,'0'0'0,"0"0"0,0-8 16,0-1-16,0 0 16,9 9-1,-1 0-15,10 0 0,-1 0 16,0 0 0,1 0-16,-1 9 15,1 0-15,-10-1 16,1 1-16,0 0 15,-9-1-15,-9 10 16,0-1-16,-8 0 16,0 1-16,-1-10 15,9 10 1,1-10-16,8 1 16,0 0-16,0-1 15,0 1-15,26-9 16,9 9-16,25-18 15,10 0-15,-35 1 16</inkml:trace>
  <inkml:trace contextRef="#ctx0" brushRef="#br0" timeOffset="90048.78">23472 9300 0,'0'0'0,"0"0"16,0 0-16,-8 26 15,-1 26-15,-17 52 16,0 17 0,8-8-16,1-1 15,0-17-15,-1-17 16,18-8-16,-8-18 15,8-18-15,0-16 16</inkml:trace>
  <inkml:trace contextRef="#ctx0" brushRef="#br0" timeOffset="90382.94">23802 9681 0,'0'0'0,"0"0"0,0 0 15,-8 0-15,-1 9 16,0 8-16,-8 18 16,-1 16-16,10 1 15,8-8 1,0-1-16,8-17 31,10-9-31,-1-8 0,9 0 0,9-1 16,-9-16-16,0-1 15,0-8-15,-17-9 16,-1-18-16,-16 1 16,-18-9-1,0 17-15,0 1 16,-9 17-16,18-1 16,-1 1-16,18 8 15,0 9-15</inkml:trace>
  <inkml:trace contextRef="#ctx0" brushRef="#br0" timeOffset="90634.94">24089 9508 0,'-9'-9'0,"0"9"0,9 0 16,0 0-16,0 0 16,0 9-16,18 8 15,16 0-15,10 18 16,8-9-1,-9 0-15,1 0 16,-18-9 0,0 1-16,-17 8 0,-1 0 15,-25 17-15,-18 17 16,-17 18 0,-17 9-16,8-9 0,26-17 15,35-27-15</inkml:trace>
  <inkml:trace contextRef="#ctx0" brushRef="#br0" timeOffset="90983.28">24679 9923 0,'0'-8'0,"0"8"0,0 0 0,0 0 0,0-9 16,0 9-1,0-9-15,18 9 0,8 0 16,17-8-1,18 8-15,8 0 16,-8-9-16,9 9 16,-1-9-1,9 9-15,-8-8 0,-36 8 16</inkml:trace>
  <inkml:trace contextRef="#ctx0" brushRef="#br0" timeOffset="91163.5">25122 9568 0,'0'0'0,"0"0"0,0 0 0,0 0 15,-9 18-15,1 25 16,-18 26 0,0 18-16,8-1 15,1 10-15,8-1 16,18-17-16,0-43 15</inkml:trace>
  <inkml:trace contextRef="#ctx0" brushRef="#br0" timeOffset="91923.63">26008 9586 0,'0'0'0,"0"0"15,0 0 1,0 0-16,-9-9 0,0 0 15,1 1-15,-10-1 16,-8-8 0,0 8-16,-8 0 15,-1 9-15,0 9 16,-8 8-16,8 27 31,0-1-31,18 9 0,17 0 0,0-9 16,0 0-16,17 1 15,1-10 1,-1-8-16,-8 0 16,-1-8-16,1-1 15,-9 9-15,-9 9 16,-17-1-16,0 1 16,-8 0-16,-1-9 15,17-9-15,1 0 16,8-8-1,9 0-15,0-9 16</inkml:trace>
  <inkml:trace contextRef="#ctx0" brushRef="#br0" timeOffset="92101.26">26129 9871 0,'0'0'0,"0"9"0,0 8 0,-8 18 16,-1 0-16,0 8 16,1-8-16,8-9 15,0-9-15,0-8 16,8-9 0</inkml:trace>
  <inkml:trace contextRef="#ctx0" brushRef="#br0" timeOffset="92531.41">26190 9404 0,'0'0'0,"0"0"0,0 0 0,0 8 16,0 10-16,0 16 16,18-8-1,16 35-15,-8 17 16,-8-17-1,-18-9-15,0 8 16,0 1-16,0 8 0,-9 0 16,0-17-1,1-8-15,-1-10 16,9-8-16,0-17 16,0 0-16,0-1 15,0-8-15,0-8 16,17-10-16,1-16 15,8-1-15,0 0 16,-9 18-16,-8 0 16,0 17-16,-1 0 15,1 0 1,-9 17-16,9 0 16,-1 18-16,10-9 15,-1 0-15,18 9 16,17 8-16,-17-26 15</inkml:trace>
  <inkml:trace contextRef="#ctx0" brushRef="#br0" timeOffset="93284.33">26972 9109 0,'0'0'0,"0"0"15,0 0 1,0 0-16,0 0 15,0 0-15,0 0 16,-9 0-16,-8 26 16,-9 35-16,0 34 15,-9 9 1,9 9-16,8-9 0,18-18 16,0-25-1,0-9-15,18-26 16,-1 0-16,1-18 15,-1 1-15,18-18 16,17-17 0,0-26-16,0-34 0,9-44 15,-9-9-15,-17 9 16,-18 18-16,-8 34 16,-18 17-1,0 18-15,1 17 16,-18 9-16,-18 17 15,1 8-15,-18 18 16,9 9-16,17 0 16,0-1-16,18 10 15,0-1-15,17-8 16,0-9-16,17 0 16,0-1-16,18 1 15,8 0 1,27-8-16,-9-1 15,-35-8-15</inkml:trace>
  <inkml:trace contextRef="#ctx0" brushRef="#br0" timeOffset="93582.09">26842 10252 0,'-9'-8'15,"0"8"-15,0 0 0,1 0 16,8 0-16,0-9 16,0 1-1,0-1-15,17 0 16,9 1-16,18-10 15,25 1-15,18 0 16,-9-9 0,9 0-16,8 8 0,-42 10 15</inkml:trace>
  <inkml:trace contextRef="#ctx0" brushRef="#br0" timeOffset="93949.5">27006 10339 0,'0'0'0,"0"0"16,0 0-16,0 0 16,9 0-16,9 0 15,8 9-15,8-1 16,1 10-16,-9-1 15,0 0-15,-8 1 16,-10-1 0,1 0-16,0 1 15,-18-1-15,0 9 16,1 0 15,-1 0-15,0 0-16,0-9 0,1-8 0,-1 0 0,9-1 0,0 1 15,0 0 1,17-1-16,1 10 16,-1-10-16</inkml:trace>
  <inkml:trace contextRef="#ctx0" brushRef="#br0" timeOffset="94845.23">27302 10660 0,'0'0'0,"0"0"0,0 0 16,-9 0-1,-8 0-15,-1 0 16,10 0-16,-1 0 16,0 0-16,9 0 15,0 0-15,0 0 16,0 0-16,0 0 15,18 8-15,8 1 16,17 0-16,27-1 16,-1-8-1,9 0-15,-43 9 16</inkml:trace>
  <inkml:trace contextRef="#ctx0" brushRef="#br0" timeOffset="95532.84">27823 9975 0,'0'0'0,"0"0"16,0-8-16,0-1 16,0 9-16,0 0 15,0 0-15,0 0 16,0 0 0,0 0-16,0 0 15,8 17-15,10 1 16,17-1-16,17 9 15,17-9-15,-8-8 16,0-18 0,-18 1-16,1-10 0,-10-8 15,-8 0-15,0 0 16,-8-17-16,-10 0 16,-16-1-1,-1 10-15,0-1 16,-8 18-16,-9 0 15,0-1-15,-9 27 16,-8 17-16,-9 26 16,17 26-16,9 17 15,8 9-15,10-9 16,25-8-16,18-18 16,0-8-1,34-18-15,27-8 16,17-27-16,-61-8 15</inkml:trace>
  <inkml:trace contextRef="#ctx0" brushRef="#br0" timeOffset="96379.79">28726 9499 0,'0'0'0,"0"0"15,0 0 1,0 0-16,0 0 0,0 0 15,0 0-15,0-9 16,17 1 0,18-18-16,17-18 15,0-16-15,0-1 16,-8 1 0,-10 8-16,-8 17 0,-17 18 15,0-1-15,0 18 16,-9 0-16,0 26 15,0 18 1,0 25-16,0 0 16,0-8-16,8-9 15,10-9 1,-1-17-16,0-17 0,1-1 16,16-8-1,-8 0-15</inkml:trace>
  <inkml:trace contextRef="#ctx0" brushRef="#br0" timeOffset="96504.37">29160 8849 0,'0'0'0,"0"0"16,0 0-16,0 0 15,0 0-15,0 0 16,0 0-16,0 0 16,0 0-16,0 0 15</inkml:trace>
  <inkml:trace contextRef="#ctx0" brushRef="#br0" timeOffset="96979.82">29672 8953 0,'0'0'0,"0"0"0,0 0 16,0 0-16,-8-8 16,-1-1-16,0 0 15,1 1-15,-1 8 16,-8 0 0,-9 0-16,-9 8 15,-9 10-15,10-1 16,-1 9-16,18 0 15,-1 0-15,18-9 16,0 9 0,9 0-16,8 0 0,9 0 15,18-8-15,17-10 16,-1-8 0,-8-8-16,-8-1 15,-1-17-15,-17 0 16,0 0-16,-8 0 15,-10-9-15,1 1 16,-18-1-16,1 9 16,-18 0-16,0 9 15,0-1 1,8 10-16</inkml:trace>
  <inkml:trace contextRef="#ctx0" brushRef="#br0" timeOffset="97165.37">29707 8512 0,'0'0'0,"0"0"0,0 0 16,0 0-1,0 0-15,-9 26 16,1 26-16,-10 34 16,1 27-1,0 8-15,-1 9 0,1 0 16,8-35-16,9-26 15,0-43-15</inkml:trace>
  <inkml:trace contextRef="#ctx0" brushRef="#br0" timeOffset="97547.54">28891 9742 0,'0'0'0,"0"0"0,0 0 15,0 0-15,0 0 16,0-9-16,17 0 16,27 1-16,25-1 15,35-8-15,1-1 16,7 10-16,1-1 16,-8-8-16,-10-1 15,-17 10-15,-17-1 16,-26 9-1,-18 0-15</inkml:trace>
  <inkml:trace contextRef="#ctx0" brushRef="#br0" timeOffset="97965.46">29395 9923 0,'-9'-8'0,"0"-1"0,0 0 16,9 1-16,0 8 15,0 0-15,0 0 16,0 0-16,0 0 16,18 0-1,-1 0-15,1 8 16,-1 1-16,0 0 15,-8 8-15,0 0 16,-1-8-16,-8 8 16,-8 1-16,-1-1 15,0-8-15,1-1 16,-1 1 0,0 0-16,1-1 15,-1 1-15,9 0 16,0-9-16,0 0 15,0 0-15,0 0 16,17 0-16,9 8 16,44-8-16,-18 0 15</inkml:trace>
  <inkml:trace contextRef="#ctx0" brushRef="#br0" timeOffset="98451.24">30445 9525 0,'0'0'0,"0"0"16,0 0-16,0 0 15,0 0-15,0 9 16,-8 25-16,-1 44 16,0 26-16,-8 9 31,-1-1-16,1-8-15,8-17 0,9-18 0,0-26 16,9-17-16,0-17 16,-1 0-16</inkml:trace>
  <inkml:trace contextRef="#ctx0" brushRef="#br0" timeOffset="98645.34">30827 9724 0,'0'0'0,"0"0"16,0 0-16,0 9 16,-8 8-16,-1 18 15,0 17-15,1 0 16,-1 8-16,0 10 16,-8-18-1,26 0-15,8-9 16,-8-26-16</inkml:trace>
  <inkml:trace contextRef="#ctx0" brushRef="#br0" timeOffset="98995.03">30975 9586 0,'0'0'0,"0"8"0,0-8 16,0 0-16,0 0 16,0 0-16,0 0 15,9 26-15,17 0 16,0 0 0,8 9-16,10 0 15,8-1-15,-9-8 16,-8 0-1,-9 0-15,0-9 0,-17 1 16,0-1-16,-18 0 16,0 18-16,-25 26 15,-19 8-15,-7 0 16,8-8 0,17-9-16,17-26 15</inkml:trace>
  <inkml:trace contextRef="#ctx0" brushRef="#br0" timeOffset="102524.29">16682 11604 0,'0'0'0,"0"0"0,0 0 0,0 0 0,0 0 16,17 0-16,18 8 15,17 1-15,17 0 16,9-1-16,0-8 16,1-8-1,-10-1-15,-17 9 16,-34 9-16</inkml:trace>
  <inkml:trace contextRef="#ctx0" brushRef="#br0" timeOffset="102693.7">16647 11985 0,'0'0'0,"8"0"0,19 8 15,33 10-15,18-10 16,70 18 0,208 26-16</inkml:trace>
  <inkml:trace contextRef="#ctx0" brushRef="#br0" timeOffset="108287.08">18844 11378 0,'0'0'0,"0"0"0,0 0 0,0 0 16,0 0-16,0 0 15,0 0-15,0 0 16,0 0-16,0 9 15,0 17-15,0 35 16,8 25 0,-16 36-1,8 7-15,0-25 0,0-17 16,0-26-16,0-1 16,0-16-16,0-10 15,0-8 1,0 0-16,0-17 15</inkml:trace>
  <inkml:trace contextRef="#ctx0" brushRef="#br0" timeOffset="112309.94">19625 11768 0,'0'0'0,"0"0"0,0 0 0,0 0 16,0 0 0,0 0-16,-8 0 15,-1 0-15,0 9 16,-17 17-16,-17 34 16,-9 18-16,0-17 15,17 0-15,0-18 16,18-17-1,-1-17-15,1-1 16,17 1-16</inkml:trace>
  <inkml:trace contextRef="#ctx0" brushRef="#br0" timeOffset="112509.76">19321 11915 0,'0'-8'0,"0"-1"0,0 0 15,0 9-15,0 0 16,0 0-16,0 0 16,0 0-16,18 18 15,8 16-15,-9 1 16,18 17-16,0 0 16,8 0-1,-8-17-15,-18-27 0</inkml:trace>
  <inkml:trace contextRef="#ctx0" brushRef="#br0" timeOffset="113242.62">20554 11482 0,'0'0'0,"0"0"16,0 0-16,0 0 16,0 0-16,0 0 15,0 0-15,0 0 16,-8 18-16,-1 25 15,0 35 1,1 26-16,-1 17 16,0-26-16,1-8 15,-1-9 1,0-17-16,9-1 16,9-34-16</inkml:trace>
  <inkml:trace contextRef="#ctx0" brushRef="#br0" timeOffset="113678.18">21249 11855 0,'0'0'0,"0"0"0,0 0 16,0 0-16,0 0 15,0 0-15,-9 0 16,-8 17-16,-9 18 16,-9 17-16,-8 0 15,-1 0 1,18-18-1,9-8-15,8-8 0,1-10 16</inkml:trace>
  <inkml:trace contextRef="#ctx0" brushRef="#br0" timeOffset="113843.7">20945 11941 0,'0'0'0,"0"9"15,18 8-15,-1 18 16,18 0-16,-1-1 16,10 18-16,17-8 15,-1-27-15,-42-9 16</inkml:trace>
  <inkml:trace contextRef="#ctx0" brushRef="#br0" timeOffset="114213.17">21935 11569 0,'0'0'0,"0"0"16,0 0-16,0 26 16,-9 26-16,1 34 15,-10 27 1,-8 0-16,9-9 0,0 0 15,-1-18 1,18-17 0,0-25-16,0-18 0,0-9 15,9-8-15,0-9 16</inkml:trace>
  <inkml:trace contextRef="#ctx0" brushRef="#br0" timeOffset="114576.24">22387 11863 0,'0'0'0,"0"0"0,0 0 16,0 0-16,-9 9 16,0 17-16,-8 26 15,0 0-15,-1 0 16,1 0-16,8-9 31,9 0-31,0 1 0,9-10 16,0-8-16,8-17 15,0 0-15,9-18 16,9 0-16,-9-17 16,9-8-16,-9-18 15,-17-26-15,-18 17 16,0 9-1,-17 18-15,0 16 16,-17 1-16,17 8 16,8 1-16,18 8 15</inkml:trace>
  <inkml:trace contextRef="#ctx0" brushRef="#br0" timeOffset="114875.64">22665 11673 0,'0'0'0,"0"0"0,0 0 16,0 0-16,8 0 15,10 17-15,-1 0 16,18 9-16,8 9 16,18 0-16,0-9 15,-18 0 1,1 0-16,-10 0 15,-8-9-15,0 0 16,-17 1-16,0-1 16,-18 18-16,-26 8 15,-17 26-15,-26 18 16,-17-1-16,16 1 16,53-52-16</inkml:trace>
  <inkml:trace contextRef="#ctx0" brushRef="#br0" timeOffset="115525.96">23811 12054 0,'0'0'0,"0"0"0,0 0 0,17 0 16,1 0-16,25 0 16,26 0-1,18-9-15,18 1 16,-1-1-16,0 0 16,-17 1-16,0-10 15,8-8-15,-51 9 16</inkml:trace>
  <inkml:trace contextRef="#ctx0" brushRef="#br0" timeOffset="115722.34">24271 11733 0,'0'0'0,"0"0"0,0 0 0,0 9 15,-9 26 1,1 34-16,-1 35 16,-8 0-1,-1 17-15,10 9 16,8-61-16</inkml:trace>
  <inkml:trace contextRef="#ctx0" brushRef="#br0" timeOffset="117197.71">25435 11785 0,'-9'0'0,"0"0"0,1 0 16,-10 0-16,1 0 15,-9 18-15,0-1 16,-9 18-16,9 17 16,9 0-16,-1 0 15,18 8 1,0-16-16,18-1 15,-1-17-15,9 0 16,9-9-16,8-8 16,9-18-16,0-8 15,9-9 1,0-17-16,-26-18 0,-18 0 16,-8-17-1,-18 9-15,-17 0 16,0 8-16,0 26 15,-9 1-15,1 17 16,7 17-16,1 17 16,9 0-16</inkml:trace>
  <inkml:trace contextRef="#ctx0" brushRef="#br0" timeOffset="117864.16">26520 11872 0,'0'0'0,"0"0"15,0 0-15,-8 0 16,-1 0-16,-9 26 15,-34 26-15,-8 26 16,-10 0 0,1 8-16,8-16 15,26-27-15,9 0 16,0-17-16,26-17 16</inkml:trace>
  <inkml:trace contextRef="#ctx0" brushRef="#br0" timeOffset="118041.7">26155 11872 0,'0'0'0,"0"0"0,0 9 0,18 17 16,17 26-16,8 0 15,9 8-15,0 1 16,26-9-1,-26-26 1</inkml:trace>
  <inkml:trace contextRef="#ctx0" brushRef="#br0" timeOffset="119995.81">27111 11604 0,'0'0'0,"0"0"0,0 0 15,0 0-15,0 0 16,-9 26-16,9 34 15,-9 27 1,1 8-16,-1 9 16,9-17-16,0-1 15,0 1-15,9-27 16,-1-16-16,-8-10 16,26 1-16,-8-9 15</inkml:trace>
  <inkml:trace contextRef="#ctx0" brushRef="#br0" timeOffset="120591.74">27797 11915 0,'0'0'16,"0"0"-16,0 0 0,0 0 16,0 0-16,-9 9 15,-8 8 1,-9 18-16,-18 8 15,-8 9-15,17-8 16,1-10-16,16 1 16,-8-18-16,0-8 15,17-1-15</inkml:trace>
  <inkml:trace contextRef="#ctx0" brushRef="#br0" timeOffset="120746.88">27389 12037 0,'0'0'0,"0"0"16,8 8-16,18 10 16,18 16-16,25 1 15,9 8-15,1-8 16,16-9 0,1-18-16,-62-8 15</inkml:trace>
  <inkml:trace contextRef="#ctx0" brushRef="#br0" timeOffset="120991">28274 11751 0,'0'0'0,"0"0"0,0 0 15,0 0-15,0 17 16,0 18-16,0 34 15,-8 18-15,-1-1 16,0 1 0,1-9-16,8-9 15,0-17-15,0-26 16,8-9-16,-8 1 16,0-18-16</inkml:trace>
  <inkml:trace contextRef="#ctx0" brushRef="#br0" timeOffset="121177.4">28761 11898 0,'0'0'0,"0"9"0,0 17 16,-9 26-16,0 0 15,1 8-15,-1 10 16,0-27-1,9-35-15,0-8 16</inkml:trace>
  <inkml:trace contextRef="#ctx0" brushRef="#br0" timeOffset="121458.02">29160 11742 0,'0'0'0,"0"0"0,0 0 0,17 17 15,9 1-15,18 16 16,8 10-16,9-1 16,-18 0-1,1-17-15,-10 0 16,-8 0-16,0-8 15,-17 16-15,-18 10 16,-34 25-16,-61 43 16,-26 1-16,-70-9 15,-208 60-15</inkml:trace>
  <inkml:trace contextRef="#ctx0" brushRef="#br0" timeOffset="122030.9">17107 13422 0,'0'0'0,"0"0"16,0 0-16,26 0 15,17 0 1,27 0-16,8 0 16,18-8-16,-10 8 15,-7 0-15,-19 8 16,-34 1-16</inkml:trace>
  <inkml:trace contextRef="#ctx0" brushRef="#br0" timeOffset="122191.4">17038 13691 0,'0'0'0,"0"0"0,0 0 16,26 17-16,26 0 15,35 9 1,34 0-16,53-8 16,173 8-16</inkml:trace>
  <inkml:trace contextRef="#ctx0" brushRef="#br0" timeOffset="122479.62">19139 13188 0,'0'0'16,"0"0"-16,0 0 0,0 0 15,-9 9-15,1 26 16,-10 34-16,-8 52 15,0 27 1,-9-1-16,18-26 16,8-8-16,-8-27 15,26-8-15,8-17 16,-8-35-16</inkml:trace>
  <inkml:trace contextRef="#ctx0" brushRef="#br0" timeOffset="122840.88">19677 13535 0,'0'0'0,"0"0"0,0 0 0,-8 17 15,-18 18 1,0 17-16,0 17 15,0-8-15,8-1 16,18-16-16,0-1 16,9-17-16,8 0 15,1-17-15,-1-1 16,18-16-16,8-1 16,1-8-1,-1-9-15,-17-18 16,0 1-16,-17-9 15,-18 0-15,-17 0 16,0 0-16,-9 18 16,9 16-16,17 10 15,1 8-15</inkml:trace>
  <inkml:trace contextRef="#ctx0" brushRef="#br0" timeOffset="123128.64">19981 13249 0,'0'0'0,"0"0"15,18 17-15,-1 1 0,18 8 16,0 8 0,17 1-16,8 0 31,1-9-31,0 0 0,-18-9 15,1-8 1,-18-1-16,-9 1 0,-8 0 16,0-1-16,-27 18 0,-51 61 15,-53 34 1,-25 9 0,-1-9-16,26-8 0,79-53 15</inkml:trace>
  <inkml:trace contextRef="#ctx0" brushRef="#br1" timeOffset="135754.75">9778 15319 0,'0'0'0,"0"0"15,0 0-15,0 0 16,0 0-16,0 0 16,0 0-16,0 0 15,0-9 1,0 1-16,9-10 15,8-16-15,18-10 16,-9-8-16,0 9 16,-9 8-1,-8 18-15,0 0 16,-1 0-16,-8 17 16,0 0-16,0 0 0,0 8 15,0 10 1,0 7-16,9 1 15,0 0-15,-9-17 16,8 0-16,10-1 16,-1-16-16,18-10 15,8-16 1,9-18-16,-8-9 0,8-25 16,9-10-1,-9 18-15,-18 9 16,-8 17-16,-17 18 15,0 16 1,0 1-16,-9 8 16,0 9-16,0 0 0,-9 9 15,-9 43 1,-8 43-16,-17 52 16,0 27-16,8 7 15,0 1-15,18-17 16,17-44-16,17-8 15,0-18-15,1-34 16,-1-27-16,1-8 16,-1-17-16,0-18 15,9-17 1,0-26-16,0-34 16,-17-10-16,-18 1 15,-8 26-15,-9 17 16,0 17-16,-9 9 15,18 9 1,0 8-16,8 1 16,0-1-16,9 9 15,0-9-15,26-17 16,18-17-16,34-35 16,-9-9-16,-43 53 15</inkml:trace>
  <inkml:trace contextRef="#ctx0" brushRef="#br1" timeOffset="135909.76">9743 14730 0,'0'0'0,"0"0"0,0 0 16,0 0-16,0 0 15,18 0-15,-1 9 16</inkml:trace>
  <inkml:trace contextRef="#ctx0" brushRef="#br1" timeOffset="136723.01">11575 14669 0,'0'0'0,"0"0"16,0 0-16,0 0 16,0 0-1,0 0-15,0 0 16,-8 0-16,-1 0 15,-8 18-15,-9 16 16,-9 18-16,0 26 16,0 26-1,1 0-15,16 0 16,10-35-16,8-8 16,8-9-1,1-9-15,0-17 0,-1-17 16,10 0-16,-1-1 15,9-16-15,9-10 16,8-25-16,1-18 16,17-34-16,-9 0 15,-9 0 1,0 8-16,-16 9 16,-1 9-16,-18 17 15,1 17-15,-9 0 16,-9 9-16,1 9 15,-1 0-15,-8-1 16,-10 18-16,1 0 16,-8 18-16,-1-1 15,0 9-15,18 0 16,0 9 0,-1-1-16,9-8 15,9 0-15,0 0 16,0 0-16,0-8 15,9-1-15,9-8 16,8-1 0,17 1-16,18-9 15,17-9-15,-17 1 16,-35 8-16</inkml:trace>
  <inkml:trace contextRef="#ctx0" brushRef="#br1" timeOffset="136989.37">12105 14877 0,'0'0'0,"0"0"0,0 0 15,0 0-15,0 0 16,0 0-16,9 0 15,8 0-15,9 0 16,9 0 0,17 0-16,0 0 15,0 0-15,-17 0 16,-9 0-16,-9 0 16</inkml:trace>
  <inkml:trace contextRef="#ctx0" brushRef="#br1" timeOffset="137199.41">12157 15076 0,'0'0'0,"0"0"0,0 0 0,18 9 16,8 0-1,17-1-15,18 1 16,8-18-16,44-8 16,9-9-16,-87 9 15</inkml:trace>
  <inkml:trace contextRef="#ctx0" brushRef="#br1" timeOffset="137855.22">13382 14903 0,'0'0'0,"0"0"16,0 0-16,0 0 16,0 0-16,-9 0 15,0 0-15,1 18 16,-18 8 0,0 8-16,-1 18 15,10 0-15,0 0 16,17-9-16,0 1 15,17-10 1,0-8-16,18-8 16,0-10-16,26-16 15,8-1-15,-8-17 16,0 0-16,-9-17 16,-9-9-16,-17 8 15,-17-7-15,-18-1 16,1 17-16,-18 0 15,0 1-15,-9 16 16,-9 1-16,10 0 16,-1 17-16,9 0 15,9 8 1,17 1-16</inkml:trace>
  <inkml:trace contextRef="#ctx0" brushRef="#br1" timeOffset="138141.49">14137 15397 0,'0'0'0,"0"0"0,0 9 16,-9 17-16,1 26 16,-18 8-16,-18 1 15,-8-18 1,35-26-16</inkml:trace>
  <inkml:trace contextRef="#ctx0" brushRef="#br1" timeOffset="138939.26">15231 14964 0,'0'0'0,"0"0"0,0 0 15,0 0-15,0 0 16,0 0 0,0 0-16,0 0 15,-8-9-15,-1 1 16,0-1-16,1 0 15,-18 1-15,-9 8 16,0 0-16,-8 8 16,-1 10-16,1-1 15,8 18 1,0-1 0,9 9-16,9 9 0,0-8 15,17-1-15,8 0 16,10-17-16,8 0 15,8 0-15,18 0 16,1-17 0,16-9-16,-8-9 15,-9 1-15,-9-10 16,1 1-16,-18 0 16,0-1-16,-17 1 15,-1-9-15,1 0 16,-18-9-16,1 1 15,-10 8-15,1 0 16,-1 0 0,10 9-16</inkml:trace>
  <inkml:trace contextRef="#ctx0" brushRef="#br1" timeOffset="139174.5">15362 14583 0,'0'0'0,"0"0"0,0 0 16,0 0-1,0 0-15,-9 17 16,0 18-16,-17 34 16,-26 52-16,-9 53 15,-8-1-15,17-9 16,0-8-16,26-43 15,26-44-15,8-52 16</inkml:trace>
  <inkml:trace contextRef="#ctx0" brushRef="#br1" timeOffset="143124.41">16004 14921 0,'0'0'0,"-9"0"0,-17 0 0,0 0 16,9 0-16,0 0 15,8 0-15,0 0 16,9 0-16,0 0 15,9 0-15,26 8 16,25 10 0,27-10-16,9 1 15,-1 0-15,-8-1 16,-17 1-16,-1 0 16,-17-9-16,-34 0 15</inkml:trace>
  <inkml:trace contextRef="#ctx0" brushRef="#br1" timeOffset="143358.63">15883 15276 0,'0'0'0,"0"0"0,0 0 16,0 0-16,17 0 15,18 0-15,25 8 16,19-8-16,25-8 16,-9-1-16,1 0 15,17 1-15,0 16 16,-44-16-16,-43 8 16</inkml:trace>
  <inkml:trace contextRef="#ctx0" brushRef="#br1" timeOffset="143635.32">16412 14669 0,'0'0'0,"0"0"15,0 0-15,0 0 16,-8 18-16,-1 16 15,-8 27-15,-18 43 16,-17 17 0,0-8-16,8-9 15,9-9-15,1-8 0,16-27 16,18-16 0,0-10-16,0-17 15,0-8-15</inkml:trace>
  <inkml:trace contextRef="#ctx0" brushRef="#br1" timeOffset="144022.84">17176 14895 0,'0'0'0,"0"0"0,0 0 15,0 0-15,-8 0 16,-1 8-16,-17 18 16,0 9-1,0 17-15,0 17 16,9 9-16,8-9 16,9 9-16,9-17 15,25 0 1,1-27-16,8-8 0,10-26 15,7-17-15,10-18 16,-1-17 0,1-26-16,-9-8 15,-44 8-15,-17 8 16,-26 10-16,-9 8 16,-8 26-16,-18 17 15,-26 18-15,-8 34 16,51-8-16</inkml:trace>
  <inkml:trace contextRef="#ctx0" brushRef="#br1" timeOffset="145523.63">12418 15873 0,'0'0'0,"0"0"0,0 0 16,0 0-16,-9 9 15,0 34-15,-8 52 16,0 70 0,-1 17-16,18-26 0,9 8 15,17-51 1,-17-87-16</inkml:trace>
  <inkml:trace contextRef="#ctx0" brushRef="#br1" timeOffset="145972.19">12722 16116 0,'0'0'0,"0"0"16,0 0-16,0 0 15,0 0-15,17 0 16,9-9 0,9 0-16,8 1 0,9-1 15,0 0 1,-8 9-16,-18 0 15,0 0-15,-17 9 16,-1 8-16,1 18 16,0 0-16,-18 25 15,0 10-15,1-10 16,8 1 0,0-18-16,0 0 15,0-17-15,8 0 16,10-8-16,8-10 15,9 1-15,17-18 16,8 1-16,19-27 16,-1-17-1,0 0-15,-9 9 16,-43 26-16</inkml:trace>
  <inkml:trace contextRef="#ctx0" brushRef="#br1" timeOffset="146213.51">13260 16116 0,'0'0'0,"0"0"16,0 0-16,-9 17 16,1 26-16,-1 44 15,-17 26-15,9 8 16,8 0-1,0-17-15,9-26 0,9-26 16,17-9 0,-9-25-16,1-27 15,-10 0-15</inkml:trace>
  <inkml:trace contextRef="#ctx0" brushRef="#br1" timeOffset="146574.29">13668 16012 0,'0'0'0,"0"0"16,0 0-16,0 0 16,0 8-16,0 1 15,0 8-15,0 1 16,9-1-16,8 0 15,18 9 1,0 9-16,17-9 16,9 0-1,-1 0-15,1 0 0,-17-9 16,-18-8 0,0 0-16,-18-1 0,1 1 15,-18 17-15,-17 26 16,-43 26-16,-18 26 15,-17 8 1,8 1-16,18-26 16,17-18-16,35-43 15</inkml:trace>
  <inkml:trace contextRef="#ctx0" brushRef="#br1" timeOffset="148170.29">15249 16324 0,'0'0'0,"0"0"0,0 0 16,0 0 0,0 0-16,0 0 15,-9 0-15,0 0 16,-8 0-16,-18 0 15,-8 17-15,-27 26 16,1 9 0,17 0-16,17 0 15,18 0-15,-1-9 16,10-8-16,16 8 16,10-8-16,25-9 15,27-17-15,16-18 16,10-17-16,8 0 15,-43 9-15</inkml:trace>
  <inkml:trace contextRef="#ctx0" brushRef="#br1" timeOffset="148521.79">15622 16462 0,'0'0'0,"0"0"0,0 0 0,0 0 16,0 9-16,0 8 16,0 18-1,0-1-15,9 1 16,-1-9-16,1 0 16,9 0-16,-1-17 15,0-1-15,1 1 16,-1-9-16,0-9 15,9-17-15,-8-8 16,-10-18 0,-16 0-16,-10 17 15,-8 1-15,0 16 16,-8 1-16,-1 17 16,9 0-16,17 9 15,9-1-15,0 1 16,0-9-16</inkml:trace>
  <inkml:trace contextRef="#ctx0" brushRef="#br1" timeOffset="148811.13">16308 16220 0,'0'0'0,"0"0"16,0 0-16,0 0 15,0 0-15,-9 0 16,1 8-16,-10 10 15,-8-1 1,0 9-16,9 0 16,0 9-16,8-1 15,9 1-15,0 0 16,17-1 0,1 1-16,8-1 0,0-8 15,-18 0 1,1-8-16,0-1 0,-18 0 15,-8 1 1,-27 8-16,27-9 16</inkml:trace>
  <inkml:trace contextRef="#ctx0" brushRef="#br1" timeOffset="149202.51">14320 16661 0,'0'0'15,"0"0"-15,0 0 0,0 0 16,0 0-16,0 0 16,0 0-1,0 0-15,0 0 16,17-8-16,9-1 15,17 0-15,27 1 16,-1-1-16,-17 9 16,-17 0-1,-17 0-15</inkml:trace>
  <inkml:trace contextRef="#ctx0" brushRef="#br1" timeOffset="149396.35">14259 16887 0,'0'0'0,"0"0"0,0 0 16,0 0-16,17 0 16,35 0-16,26 0 15,18-9-15,-1-8 16,-51 8-1</inkml:trace>
  <inkml:trace contextRef="#ctx0" brushRef="#br1" timeOffset="150186.67">17055 16202 0,'0'0'16,"0"0"-16,0-8 0,0-1 15,0 0-15,0 1 16,-9-1-1,1 0-15,-1 1 16,0 8-16,0 0 16,1 0-16,-1 17 15,-8 18-15,8 17 16,9 0-16,0 0 16,0-9-1,17 0-15,1-17 16,-1 0-16,9-17 15,0-1-15,9-8 16,8-17-16,1-9 16,-1-17-16,-8-9 15,-9 0-15,-17-9 16,-9 1-16,-9 8 16,-8 8-1,-18 10-15,-8 8 16,-1 17-16,1 18 15,-9 17-15,17 8 16,17-16-16</inkml:trace>
  <inkml:trace contextRef="#ctx0" brushRef="#br1" timeOffset="150587.91">16786 16739 0,'0'0'0,"0"0"0,0 0 16,0 0-16,0 0 16,17 0-16,9-8 15,18-1-15,16 9 16,18-9-16,27 1 15,-1-1-15,-17 0 16,0 1-16,8-1 16,-8 9-1,-35-9-15,-35 9 16</inkml:trace>
  <inkml:trace contextRef="#ctx0" brushRef="#br1" timeOffset="151121.04">17038 16878 0,'0'0'0,"0"0"0,0 0 16,0 0-16,0 0 15,0 0-15,0 0 16,0 0 0,17 0-16,9 9 15,9 8-15,-1 0 16,10 1-16,-9-1 16,-9 0-16,0-8 15,-18-1 1,1 1-16,0 0 15,-9-1-15,-9 10 16,-8-1-16,-1 9 16,-8-9-16,9 1 15,0-1-15,-1-8 16,9-1-16,1 1 16,8 0-16,0-9 15,0 0-15,0 0 16,0 0-1,17 8-15,1 1 16,8 0-16,0-1 16,0 1-16,0 0 15,0-9-15,-18 8 16,1-8-16,0 0 16,0 9-16,-1-9 15</inkml:trace>
  <inkml:trace contextRef="#ctx0" brushRef="#br1" timeOffset="152222.51">18045 16653 0,'0'0'0,"0"0"15,0 0-15,9 0 16,17 17-16,8 0 15,18 1 1,18-1-16,8-8 16,9-9-16,8-9 15,-16 0-15,-10-17 16,-8 0 0,-9 0-16,-9 0 0,-8-8 15,-9-10-15,-17 10 16,-18-9-16,0 8 15,-17 0 1,-17 1-16,0 8 16,-10 8-16,-7 18 15,8 0-15,-1 18 16,1 8-16,0 26 16,18 0-16,16 8 15,1 9 1,17 9-16,17 9 15,9-9-15,26 0 16,9-17-16,9-1 16,8-25-16,-9-18 15,18-17 1,17-17-16,-43 8 16</inkml:trace>
  <inkml:trace contextRef="#ctx0" brushRef="#br1" timeOffset="153135.71">18887 16029 0,'0'0'0,"0"0"0,0 0 16,9 0-16,8 0 15,1 0-15,16 0 16,10-9-16,-1 9 16,1 0-16,16 9 15,-25 0 1</inkml:trace>
  <inkml:trace contextRef="#ctx0" brushRef="#br1" timeOffset="153586.29">19217 16376 0,'0'0'0,"0"0"0,0 0 0,0 0 15,0 0 1,0-9-16,0 0 15,18-8-15,-1-9 16,9-9-16,0 1 16,0-1-16,0 9 15,-9 9 1,-8-1 0,0 10-16,0 8 0,-9 0 15,8 0-15,-8 0 16,18 17-16,-1 0 15,0 9-15,1 0 16,8 0-16,0-17 16,0 0-16,-17-9 15,-1 0 1</inkml:trace>
  <inkml:trace contextRef="#ctx0" brushRef="#br1" timeOffset="153722.62">19547 15804 0,'0'0'0,"0"0"0,0 0 16,0 0-16,0 0 16,0 0-16,9 0 15,0 0 1</inkml:trace>
  <inkml:trace contextRef="#ctx0" brushRef="#br1" timeOffset="154220.09">20320 15761 0,'0'-9'0,"0"0"0,0 1 15,-9-1-15,1 0 16,-1 1-16,0-10 16,-8 1-16,0 0 15,-1 17 1,-8 0-16,0 0 16,-9 17-16,-8 0 15,8 9-15,0 0 31,18 9-31,0 0 0,8-1 16,9 1-16,0 0 16,17-9-16,1 0 15,8-9-15,17-8 16,18-1-16,0-16 16,-18-1-16,1-8 15,-18-9 1,0 0-16,-9 0 0,-8 0 15,-1 8 1,-16 1-16,-1 0 16,0-1-16,1 1 15,-18 17-15,17 0 16</inkml:trace>
  <inkml:trace contextRef="#ctx0" brushRef="#br1" timeOffset="154452.76">20251 15423 0,'0'0'0,"0"0"0,0 0 15,0 0-15,0 0 16,0 9-16,0 17 16,-9 17-16,0 26 15,0 0 1,1 18-16,-10 8 15,10-8-15,8-18 16,-9-17-16,0-17 16,9-27-16</inkml:trace>
  <inkml:trace contextRef="#ctx0" brushRef="#br1" timeOffset="154736.89">19938 16254 0,'-9'0'0,"1"0"0,-1 0 16,9 0-16,0 0 16,0 0-1,0 0-15,0 0 16,0 0-16,0 0 15,26 0-15,17 0 16,27-8 0,25-1-16,18 0 15,-9-8-15,-17 8 16,-17 9-16,-36 9 16,-25-9-16</inkml:trace>
  <inkml:trace contextRef="#ctx0" brushRef="#br1" timeOffset="155234.87">20077 16341 0,'0'0'0,"0"0"0,0 0 16,0 0-16,0 0 16,0 0-16,0 0 15,0 0 1,0 0-16,17 17 16,1 1-16,-1-1 15,9 9-15,0 0 16,-9-9-16,-8 1 15,0-1-15,-1 0 16,-8 0 0,-8 1-16,-1-1 15,-17 9-15,0 0 16,-9 0 0,1-9-16,16-8 0,1 0 15,-1-1-15,10 1 16,8-9-16,0 0 15,0 0 1,0 0-16,17 9 16,27-1-16,16 1 15,10 0-15,17-18 16,-9 0-16,-52 9 16</inkml:trace>
  <inkml:trace contextRef="#ctx0" brushRef="#br1" timeOffset="155553.82">21041 16064 0,'0'0'0,"0"0"0,0 0 16,0 0-16,0 0 16,-9 26-16,0 17 15,1 52-15,-1 27 16,0-1 0,1 0-16,-10-8 0,10-27 15,8-25 1,0-26-16,0-9 15,8-9-15,-8-34 16,0 8-16</inkml:trace>
  <inkml:trace contextRef="#ctx0" brushRef="#br1" timeOffset="155905.1">21379 16350 0,'0'0'0,"0"0"15,0 0-15,0 0 16,-8 0-16,-1 17 16,0 18-16,-8-1 15,0 18-15,-1-9 16,18 1-16,0-1 16,9 0-1,8-17-15,1 0 16,8 0-16,8-17 15,10 0-15,-1-18 16,-8-8-16,0-9 16,0-18-16,-9-16 15,-9-1-15,-26 18 16,1 8 0,-18 1-16,-1 16 15,1 1-15,0 8 16,18 1-16,8 8 15</inkml:trace>
  <inkml:trace contextRef="#ctx0" brushRef="#br1" timeOffset="156203.22">21675 16211 0,'0'0'0,"0"0"0,0 0 15,17 9-15,9 8 16,9 0-16,17 1 16,9 8-16,8 0 15,-8 0 1,-9 0 0,-26-18-16,0 10 15,-17-1 1,0 0-16,-27 27 0,-17 16 15,-25 9-15,-10 1 16,1-10-16,8 1 16,26-18-16,35-25 15</inkml:trace>
  <inkml:trace contextRef="#ctx0" brushRef="#br1" timeOffset="156618.2">22491 16350 0,'0'0'0,"0"0"16,0 0-16,0 0 16,0 0-16,0 0 15,9 0-15,8 0 16,9 0-1,17 8-15,10 1 16,25 0-16,9-1 16,-9-8-1,0-8-15,-17-1 0,-18 0 16,-17 1-16,-17-10 16,-1 18-16</inkml:trace>
  <inkml:trace contextRef="#ctx0" brushRef="#br1" timeOffset="156799.35">22769 16064 0,'0'0'0,"0"0"0,0 0 16,0 0-16,0 26 16,0 26-1,-9 34-15,0 27 16,9 0-16,0-18 15,9-17-15,0-35 16</inkml:trace>
  <inkml:trace contextRef="#ctx0" brushRef="#br1" timeOffset="157434.99">24063 16012 0,'-9'-9'0,"0"1"16,1-1 0,-10 0-16,-8 1 0,0-10 15,0 10 1,0 8-16,9 0 16,-1 0-16,1 17 15,0 0-15,-1 18 16,18-1-16,0 1 15,9 8-15,8 1 16,-8-18-16,0-9 16,-1 0-1,1 1-15,0-1 16,-1 0-16,-16 1 16,-18 8-16,0 0 15,0 0-15,-9 0 16,9 0-16,8-9 15,18-8-15,-8-18 16,8 0 0</inkml:trace>
  <inkml:trace contextRef="#ctx0" brushRef="#br1" timeOffset="157603.01">24167 16228 0,'0'0'15,"0"0"-15,0 0 0,0 0 16,0 0-16,0 18 15,0 8 1,0 17-16,0-17 16,0 0-16,0-17 15,0-18-15,0 0 16,0 9-16</inkml:trace>
  <inkml:trace contextRef="#ctx0" brushRef="#br1" timeOffset="158034.94">24306 15717 0,'0'0'0,"0"0"16,0 18-16,0 8 15,17 34-15,1 36 16,8-10 0,-9-25-16,0-18 0,1 0 15,-1 27 1,-8 25-16,-9-34 15,-18-35-15,1 0 16,8-9-16,1 0 16,-1-8-16,9 0 15,0-1-15,0-8 16,0 0-16,0 0 16,0-8-1,0-1-15,9-8 16,8-1-16,0 1 15,1 0-15,-1 8 16,1 0-16,-1 9 16,0 0-16,1 18 15,-1-1 1,9 9-16,-9 9 16,1-1-16,-1 1 15,1-9-15,8 0 16,26-18-16,-18 1 15</inkml:trace>
  <inkml:trace contextRef="#ctx0" brushRef="#br1" timeOffset="159101.43">25435 15735 0,'-9'-9'0,"0"0"16,1 1-16,-1-1 15,0 0-15,9 9 16,-8 0-16,-1 0 16,0 9-16,-17 8 15,0 18 1,9 26-16,-1-1 15,18 1-15,0-9 16,9-9 0,8-17-16,1 0 0,-1-17 15,9-1 1,0-8-16,0-8 16,9-18-16,0-26 0,-9-9 15,0 1 1,-17 8-16,-1 17 15,-16 0-15,-1 1 16,0-1-16,-17 9 16,0 17-16,0 18 15,-17 8-15,17 1 16</inkml:trace>
  <inkml:trace contextRef="#ctx0" brushRef="#br1" timeOffset="159434.39">25096 16272 0,'0'0'0,"0"0"0,0 0 15,0 0 1,9 0-16,17 0 16,26 0-16,43 0 15,10 0-15,16-9 16,-8 9-16,-9 0 15,-34 0-15,-35 0 16,-27 0 0</inkml:trace>
  <inkml:trace contextRef="#ctx0" brushRef="#br1" timeOffset="159837.85">25296 16575 0,'0'0'0,"0"0"0,0 0 15,0 0-15,0 0 16,17 0-16,1 0 16,8 0-16,8 0 15,1 8-15,0 1 16,-9 0-1,0 8-15,-17 0 16,-1 1-16,1-1 16,-18 0-16,-8 18 15,-9 0-15,8-1 16,1-8-16,0-8 16,8-10-16,0 1 15,1 0-15,8-1 16,0 1-16,0 0 15,0-1 1,8 1-16,10 0 16,34 8-16,26-8 15,18-9-15,-53 0 16</inkml:trace>
  <inkml:trace contextRef="#ctx0" brushRef="#br1" timeOffset="160586.03">26381 16263 0,'0'0'0,"0"0"0,0 0 15,0 9-15,0 8 16,18 18-16,8-1 16,17 10-16,9-18 15,18-9 1,-1-8-16,9-18 16,9-17-16,-9-9 15,-17-8-15,0 0 16,-26-9-16,-9 8 15,-18-8-15,1 0 16,-18 18-16,-17 8 16,-17 8-16,-9 18 15,-26 18 1,8 16-16,-8 18 16,9 9-16,8 26 15,26 8-15,18-17 16,17-9-16,26 18 15,17-1-15,27-16 16,25-18-16,27-26 16,17-35-1,-9-17-15,-69 9 16</inkml:trace>
  <inkml:trace contextRef="#ctx0" brushRef="#br1" timeOffset="161084.12">27363 16029 0,'0'0'0,"0"0"0,0 0 15,0 0 1,0 0-16,0 0 15,0 0-15,0-9 16,17-16-16,9-19 16,9-16-16,8 8 15,1 8 1,-18 10-16,-9 16 0,-8 1 16,-1 17-1,-8 0-15,0 9 16,9 8-16,0 18 15,-1 17-15,1-9 16,8 0-16,1-8 16,-10-18-16,1-8 15</inkml:trace>
  <inkml:trace contextRef="#ctx0" brushRef="#br1" timeOffset="161225.32">27684 15362 0,'0'0'0,"0"0"0,0 0 16,0 0-16,0 0 15,0 9-15,0 0 16</inkml:trace>
  <inkml:trace contextRef="#ctx0" brushRef="#br1" timeOffset="161668.22">28214 15510 0,'0'0'0,"0"0"0,0 0 16,-9 0-16,0 0 15,0 0 1,1 0-16,-10 0 0,1 0 16,0 17-16,-9 0 15,8 9 1,-8 9-16,9-1 16,-1-8-16,18 0 15,0 0-15,18-8 16,-1-1-16,18 0 15,0-8-15,-1 0 16,10-1 0,-9-8-16,-9-8 0,0-1 15,0 0 1,0-17-16,-9 0 16,-8-17-16,0 0 15,-18-1-15,0 10 16,-8 8-16,-1 0 15,10 17-15</inkml:trace>
  <inkml:trace contextRef="#ctx0" brushRef="#br1" timeOffset="161849.47">28300 15198 0,'0'0'16,"0"0"-16,0 0 0,0 0 15,0 0-15,0 17 16,0 26-16,-8 27 15,8 34-15,-9 0 32,0-9-32,1-9 0,-1-8 15,0 9-15,-8-26 16,17-44 0</inkml:trace>
  <inkml:trace contextRef="#ctx0" brushRef="#br1" timeOffset="162150.69">27554 16237 0,'0'-9'0,"0"1"0,0 8 16,0 0-16,0-9 15,0 0 1,17 1-16,26-1 16,27 0-16,43-8 15,26 0 1,17-1-16,0 1 0,-25 0 16,-27-1-16,-26 18 15,-35 0 1,-25 9-16</inkml:trace>
  <inkml:trace contextRef="#ctx0" brushRef="#br1" timeOffset="162537.44">28075 16254 0,'0'0'0,"0"0"0,0 0 0,0 0 16,0 0-16,0 0 16,17 0-16,0 0 15,9 0-15,0 9 16,0 0 0,-8-1-16,-9 10 15,-1-1-15,1 0 16,-18 9-16,1 0 15,-10 0-15,1 0 16,-1-8-16,10-10 16,-1 1-16,0 0 15,9-1-15,0 1 16,0-1 0,26 1-16,27 8 15,33-8-15,27 0 16,-17 8-16,8-17 15,-35-9-15</inkml:trace>
  <inkml:trace contextRef="#ctx0" brushRef="#br1" timeOffset="162792.85">29099 15856 0,'0'0'0,"0"0"15,0 0-15,0 0 16,0 0-16,0 26 16,9 17-16,0 18 15,-9 8 1,-9 26-16,0 9 16,9-17-16,-8-18 15,8-17-15,0-9 16,0-17-16,0-17 15,0 0-15</inkml:trace>
  <inkml:trace contextRef="#ctx0" brushRef="#br1" timeOffset="163008.78">29551 16038 0,'0'0'0,"0"0"16,0 0-16,0 0 15,0 17-15,9 0 16,-1 18 0,1 0-16,-9-1 15,0-8-15,0 0 16,0 0-16,0-8 16,9-10-16,-9-8 15,0 0-15</inkml:trace>
  <inkml:trace contextRef="#ctx0" brushRef="#br1" timeOffset="163235.03">29881 15830 0,'0'0'0,"0"0"0,0 0 0,9 0 16,8 17-16,18 9 15,17 9-15,8 8 16,-16-17-1,-1 0 1,-17 0-16,0 0 0,-8 9 16,-10 8-16,-25 26 15,-35 27-15,-52 34 16,-61-9-16,-200 69 16</inkml:trace>
  <inkml:trace contextRef="#ctx0" brushRef="#br1" timeOffset="171517.98">19625 17831 0,'-8'0'0,"-1"0"0,0 0 16,9 0-1,0 0-15,0 0 0,0 0 16,0 0 0,0 0-16,18 0 15,8 0-15,26 0 16,0 0-16,-9-9 16,9 0-16,-8 1 15,-1-1 1,-25 9-16</inkml:trace>
  <inkml:trace contextRef="#ctx0" brushRef="#br1" timeOffset="171701.71">19660 18030 0,'0'0'15,"0"0"-15,0 0 0,0 0 16,17 0-1,1 0-15,25 8 16,27-8-16,8 9 16,-43-9-16</inkml:trace>
  <inkml:trace contextRef="#ctx0" brushRef="#br1" timeOffset="172584.12">21119 17857 0,'0'0'0,"0"0"16,0 0-16,0 0 15,0 0-15,0 0 16,0 8-16,0 1 16,0 8-16,9 1 15,8-1-15,18 9 16,8 0-16,9-18 15,9 1 1,8-18-16,-8-8 0,0-9 16,0-17-1,-18 8-15,-17 1 16,0-1-16,-17 0 16,0 1-16,-18 8 15,0 0-15,1 8 16,-18 1-1,0 0-15,0-1 16,-18 18-16,1 0 16,8 18-16,0-1 15,-8 26-15,-9 18 16,17 8-16,0 9 16,18 0-1,8 17-15,9-8 16,0-9-16,18-9 15,16-8-15,10 0 16,16-18-16,27-9 16,9-16-16,8-18 15,-61-9-15</inkml:trace>
  <inkml:trace contextRef="#ctx0" brushRef="#br1" timeOffset="173049.31">22083 17510 0,'0'0'0,"0"0"0,0 0 15,0 0-15,0 0 16,0 0-16,0 0 16,17 0-1,9 9-15,26-1 16,9 1-16,0-9 15,34 0 1,-25 9-16</inkml:trace>
  <inkml:trace contextRef="#ctx0" brushRef="#br1" timeOffset="173456.18">22500 17891 0,'0'0'0,"0"0"0,0 0 16,0 0 0,0-8-16,17-1 15,0-17-15,1 0 16,8 0-16,0-9 15,0 1-15,0 8 16,0 8 0,-9 1-16,-8 0 0,0 8 15,-1 9 1,-8 0-16,0 0 16,9 0-16,0 0 15,-1 0-15,1 9 16,9 8-16,-1 0 15,0 9-15,1 0 16,8-17 0,17-9-16,0-26 0,-16 17 15</inkml:trace>
  <inkml:trace contextRef="#ctx0" brushRef="#br1" timeOffset="173590.46">22838 17268 0,'0'0'0,"0"0"0,0 0 16,0 0-16,0 8 15,35 10-15,-9-10 16</inkml:trace>
  <inkml:trace contextRef="#ctx0" brushRef="#br1" timeOffset="174131.56">23663 17164 0,'0'0'0,"0"0"0,0 0 16,-8 0-16,-1 0 15,0 0-15,1-9 16,-10 9-16,1 0 16,-9 0-16,0 0 15,-9 0-15,0 9 16,0 8-1,9 0-15,9 1 16,0-1-16,-1 9 16,10 0-16,8 0 15,0 0-15,8 0 16,10-9-16,-1 1 16,18-1-16,8-8 15,1-1 1,-1-8-16,-17-8 15,0-1-15,-8 0 16,-10 1-16,1-1 16,0 0-16,-9 1 15,-9-10-15,9 1 16,0 0-16,0-1 16,0 1-1,0-9-15,0 9 16</inkml:trace>
  <inkml:trace contextRef="#ctx0" brushRef="#br1" timeOffset="174319.1">23698 16869 0,'0'0'0,"0"0"16,0 0-16,0 0 15,0 0-15,-9 18 16,1-1 0,-1 26-16,-8 9 15,-9 26-15,-1 9 16,10 8-16,0-17 15,-1-17-15,1-9 16,17-18-16,9-25 16,-9-1-16</inkml:trace>
  <inkml:trace contextRef="#ctx0" brushRef="#br1" timeOffset="174582.49">23255 17735 0,'0'0'0,"0"0"0,0 0 0,0 0 15,0 0 1,0 0-16,0 0 16,0-8-16,26-1 15,9 0-15,26 1 16,17-10-16,9 1 15,-9 0-15,0 8 16,-17-8-16,0 8 16,-9 0-16,-35 9 15</inkml:trace>
  <inkml:trace contextRef="#ctx0" brushRef="#br1" timeOffset="175017.78">23550 17796 0,'0'0'0,"0"0"16,0 0-16,0 0 15,0 0-15,0 0 16,18 0-1,-1 9-15,9 8 16,0 0-16,0 1 16,-8-1-16,-10-8 15,1-1-15,0 10 16,-18-1-16,0 0 16,-17 9-16,0-9 15,-9 1-15,9-1 16,9-8-16,0-1 15,8 1 1,0 0-16,9-9 16,0 0-16,0 0 15,18 8-15,8 1 16,17 0-16,18-1 16,26-16-1,8-1-15,-17 0 16,-52 1-16</inkml:trace>
  <inkml:trace contextRef="#ctx0" brushRef="#br1" timeOffset="175300.23">24401 17467 0,'0'0'0,"0"0"15,0 0-15,0 0 16,0 0-16,0 8 16,9 18-16,8 26 15,-8 26-15,0 35 16,-9 8-16,-9 9 16,0-9-1,-8-34-15,17-35 16,0-17-16,9-18 15,8-8-15,-8-1 16</inkml:trace>
  <inkml:trace contextRef="#ctx0" brushRef="#br1" timeOffset="175699.67">25009 17675 0,'0'0'0,"0"0"16,0 0-16,0 0 16,0 0-16,-8 0 15,-1 0-15,0 17 16,0 18 0,-8-1-16,0 18 15,-1 9-15,18 0 16,0-1-16,9-8 15,8-9-15,1-17 16,-1-17-16,1 0 16,16-9-16,1-9 15,0-8 1,-1-18 0,-7-8-16,-10-18 15,-8 9-15,-18 9 0,0 8 16,-8 1-16,-9 16 15,8 1-15,1 8 16,8 1-16,1-1 16,8 0-1</inkml:trace>
  <inkml:trace contextRef="#ctx0" brushRef="#br1" timeOffset="175965.41">25365 17545 0,'0'0'0,"0"0"0,0 0 0,18 17 16,-1 0-1,9 1-15,26 25 16,26 0-16,-8-8 16,-9-9-16,-9 0 15,-9-9-15,-17-8 16,-17 0-16,0 8 15,-27 26-15,-34 44 16,-70 34 0,-34 18-16,9-35 15,77-70-15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30:53.4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3873 7282 0,'0'0'0,"0"0"0,0 0 0,0 0 0,0 17 15,-9 9-15,1 35 16,-1 17-16,-8 17 16,-1 9-16,1 0 15,8-18-15,0-16 16,1-18-1,8-18-15,0-8 16,8-8-16,1-10 16</inkml:trace>
  <inkml:trace contextRef="#ctx0" brushRef="#br0" timeOffset="460.37">4142 7732 0,'0'0'0,"-9"-8"0,1-1 16,-1 0-1,0 1-15,1 8 16,-1 0-16,0 0 15,1 0-15,-1 0 16,0 8-16,1 10 16,-1 16-16,9 18 15,9 0 1,8-9-16,9-17 16,-9 0-16,9-8 15,1-10-15,-1 1 16,0-18-16,0-17 15,0 0-15,-9-17 16,-8-9-16,-18-8 16,0 8-16,-17 8 15,0 27 1,-8 0-16,-1 17 16,17 0-16,10 8 15,-10 1-15,18 0 16</inkml:trace>
  <inkml:trace contextRef="#ctx0" brushRef="#br0" timeOffset="813.33">4377 7464 0,'0'0'0,"0"0"0,0 0 0,0 0 16,0 0-16,0 8 16,0 10-16,0-1 15,17 0 1,0 1-16,18 8 16,9 0-16,8-9 15,-9-8-15,0-1 16,-17 1-16,-8 0 15,-9-1-15,-1 10 16,-16-1-16,-10 26 16,-34 35-16,-26 17 15,8-17 1,1-17-16,8 0 16,44-35-16,17-18 15</inkml:trace>
  <inkml:trace contextRef="#ctx0" brushRef="#br0" timeOffset="1161.46">4958 8053 0,'0'0'0,"0"0"15,0 0-15,0 0 16,0 0-16,-8 17 16,-1 9-16,-8 9 15,-9 25-15,17-25 16</inkml:trace>
  <inkml:trace contextRef="#ctx0" brushRef="#br0" timeOffset="3083.25">5662 7308 0,'-9'0'0,"0"0"0,1 0 16,-1 17-16,0 9 15,-8 26-15,0 26 16,-1 17 0,10 18-16,-1-9 0,9-18 15,0-25 1,0-9-16,0-9 16,0-17-16,0 0 15,9-17-15,-1 0 16</inkml:trace>
  <inkml:trace contextRef="#ctx0" brushRef="#br0" timeOffset="3320.81">5801 7698 0,'0'-9'0,"0"0"0,0 9 0,0 0 15,0 0-15,0 0 16,0 18 0,0-1-16,0 18 15,0 8-15,0 0 16,0-8-16,0-1 16,0 1-16,8-18 15</inkml:trace>
  <inkml:trace contextRef="#ctx0" brushRef="#br0" timeOffset="3614.43">6087 7654 0,'-8'-8'0,"-1"8"0,9 0 0,0 0 16,0 0-1,0 0-15,17 0 16,1 0-16,16 8 16,10 1-16,-18 0 15,0-1-15,0 1 16,-9 0-16,-8-1 16,0 10-16,-18 16 15,-17 27 1,-17 8-16,-18 9 15,9 0-15,17-35 16,26-25-16</inkml:trace>
  <inkml:trace contextRef="#ctx0" brushRef="#br0" timeOffset="3986.24">6643 8174 0,'0'0'16,"0"0"-16,0 0 16,0 0-16,0 0 15,0 9-15,0 8 16,-9 9-16,1 26 15,-10 8-15,10-25 16</inkml:trace>
  <inkml:trace contextRef="#ctx0" brushRef="#br0" timeOffset="5029.6">7763 7498 0,'0'0'0,"0"0"0,0 18 16,-8-1-16,-1 9 16,9 9-16,-9 17 15,-17 8-15,0 10 16,0-1-16,-9-26 16,-8 0-1,0-17-15,-1 0 16,1-17-16,-1-18 15,-8-17-15,17-17 16,9 0-16,9 0 16,8 8-16,9 0 15,9 9-15,8 9 16,9 0-16,9 17 16,0 8-1,0 10-15,-1 34 16,10 17-16,-1-9 15,-8 1-15,-9-9 16,0-9-16,-9-8 16,1-9-16,8 0 15,0-17 1</inkml:trace>
  <inkml:trace contextRef="#ctx0" brushRef="#br0" timeOffset="5315.81">8067 7446 0,'0'0'0,"0"0"0,0 0 15,0 18-15,0 8 16,0 17-16,0 18 16,-8 34-1,8 18-15,0-18 0,0-17 16,0-9 0,8-17-16,-8-35 15</inkml:trace>
  <inkml:trace contextRef="#ctx0" brushRef="#br0" timeOffset="5665.85">8423 7758 0,'0'0'0,"0"0"0,0 0 15,-8 0-15,-1 0 16,0 0-16,1 9 15,-1 8-15,0 9 16,9 9-16,0-1 16,9 1-1,8-9-15,1 0 16,-1-17-16,0-1 16,9-16-16,9-1 15,-9-17-15,-17 0 16,0-9-16,-9-16 15,-18-27-15,-8 17 16,0 18 0,0 8-16,9 18 15,8 17-15,9 0 16,0 0-16</inkml:trace>
  <inkml:trace contextRef="#ctx0" brushRef="#br0" timeOffset="5945.96">8649 7594 0,'0'0'0,"0"0"16,0 0-16,17 8 16,9 10-16,27-1 15,-1 0-15,8 1 16,-16-10-16,-9 1 15,-9 0 1,-18-1-16,1 10 16,-9-1-16,-17 26 15,-18 26-15,-17 1 16,-9 8-16,18-26 16,17-18-16,8-8 15</inkml:trace>
  <inkml:trace contextRef="#ctx0" brushRef="#br0" timeOffset="6296.15">9292 7845 0,'0'0'0,"0"0"0,0 0 15,0 0-15,0 0 16,0 0-16,17 0 15,18 0-15,17 0 16,0 0-16,9 0 16,-9 0-16,9 0 15,-18 0 1,-26 0-16</inkml:trace>
  <inkml:trace contextRef="#ctx0" brushRef="#br0" timeOffset="6464.22">9552 7637 0,'0'0'0,"0"0"15,0 17-15,0 1 16,0 25-16,0 26 16,-9 0-16,1 9 15,-10 0-15,18-26 16,0-26-16</inkml:trace>
  <inkml:trace contextRef="#ctx0" brushRef="#br0" timeOffset="7114.96">9830 8676 0,'0'0'0,"0"0"16,0 0-16,0 0 15,0 0-15,0 0 16,0 0-16,0-8 15,-9-10-15,1-25 16,8-44 0,0-25-16,0-27 15,17 1-15,0 25 16,9 35-16,9 9 16,0 17-16,0 0 15,8 17-15,0 9 16,-8 9-16,-9 8 15,0 9 1,-8 0-16,-10 0 16,1 0-16,-9 18 15,-9-1-15,1 18 16,-18-1-16,0 1 16,-9 8-16,9-17 15,8 0-15,18 0 16,0-9-1,0 1-15,0-1 16,9 0-16,0-8 16,-1 0-16,1-1 15,0 1 1,-9 8-16,-9 1 0,-8-1 16,-9 9-16,-18 0 15,1-9 1,8 1-16,9-10 15,9-8-15,17 0 16</inkml:trace>
  <inkml:trace contextRef="#ctx0" brushRef="#br0" timeOffset="7380.8">10603 7646 0,'0'-9'0,"0"9"0,0 0 16,-9 0-16,1 0 15,-1 17-15,-9 18 16,10 26-16,-10 25 16,1 1-1,0-9-15,8-18 16,9-16-16,0-1 15,0 0-15,0-25 16,9-10-16,-1 1 16</inkml:trace>
  <inkml:trace contextRef="#ctx0" brushRef="#br0" timeOffset="7581.69">10785 7776 0,'0'0'0,"0"0"0,0 0 0,0 8 16,0 36-16,0 7 15,0 10 1,0-9-16,0-9 16,0-8-16,0 0 15,0-18-15,0-8 16</inkml:trace>
  <inkml:trace contextRef="#ctx0" brushRef="#br0" timeOffset="7847.49">11046 7620 0,'0'0'0,"0"0"0,0 0 16,8 17-16,10 0 15,-1 1-15,18 8 16,17 0-16,0 0 16,-8 0-1,-1-9-15,-17 18 16,-9-1-16,-17 18 16,-17 9-16,-26 25 15,-36 44-15,-16 9 16,51-70-16</inkml:trace>
  <inkml:trace contextRef="#ctx0" brushRef="#br0" timeOffset="10612.71">7555 8945 0,'0'-9'0,"0"0"0,0 1 16,-9-1-16,1 0 16,-1-8-16,0 8 15,-8 9-15,-9 0 16,-9 18-16,0-1 16,1 0-16,16 18 15,1 0 1,17-1-16,0 1 15,17 17-15,9-9 16,0 1-16,0-18 16,-8 0-16,-10-9 15,1 0-15,0 0 16,-9 1-16,-9-1 16,-17 0-16,0 1 15,-9 8 1,0-9-16,9 0 15,0-8-15,18 0 16</inkml:trace>
  <inkml:trace contextRef="#ctx0" brushRef="#br0" timeOffset="10978.6">7642 9092 0,'0'0'0,"0"0"0,0 0 15,0 0-15,0 17 16,0 9-16,8 26 16,1 9-16,0-1 15,-1-16-15,1-1 16,0-17 0,-1-17-16,10-1 15,-1 1-15,1-18 16,16-25-16,1-18 15,8-9-15,-8-8 16,-9 26-16,-8 8 16,-10 18-16,1 8 15,-9 9 1,0 0-16,9 17 16,8 18-16,0 17 15,1-9-15,-1-8 16,9-1-16,9 1 15,-18-18-15</inkml:trace>
  <inkml:trace contextRef="#ctx0" brushRef="#br0" timeOffset="11436.28">8267 9040 0,'-9'0'0,"9"0"0,0 0 15,0 0-15,0 0 16,0 17-16,18 27 16,-1 25-1,0 18-15,1 8 16,-10 17-16,1-8 16,-9-26-16,-9-26 15,9-8-15,-8-19 16,-1-16-16,0 0 15,1-1-15,-1-25 16,-17-26-16,0-44 16,17-25-1,9-1-15,9 35 16,8 9-16,18 17 16,0 0-16,-1 17 15,10 1-15,-1 16 16,-17 10-16,0 8 15,-8 0-15,-10 8 16,1 18 0,-18 18-16,-8 8 15,-9 0-15,-9-9 16,1-17-16,16-9 16,18-8-16,0-9 15</inkml:trace>
  <inkml:trace contextRef="#ctx0" brushRef="#br0" timeOffset="11852.41">8710 9127 0,'0'0'0,"-9"0"0,9 0 16,0 0-1,0 0-15,0 0 16,17 8-16,1 1 16,-1-9-16,18 0 15,0-9-15,-1 1 16,-8-1-16,1-8 16,-10 8-16,-8-8 15,-1 8 1,-16-17-16,-1 9 15,0-1-15,-8 1 16,-9 17-16,-9 0 16,0 17-16,1 1 15,16 16-15,1 10 16,8 8-16,9 0 16,9-9-16,8-8 15,1-10 1,8 1-16,-9-8 15,-8-10-15</inkml:trace>
  <inkml:trace contextRef="#ctx0" brushRef="#br0" timeOffset="12213.55">9109 9101 0,'0'0'0,"0"0"16,0 0-16,0 0 16,0 0-16,0 0 15,0 0 1,0 0-16,9 0 16,8 8-16,1 10 15,-1-1-15,-8 18 16,-1-9-16,1 0 15,-9 0-15,0-9 16,0-8-16,0-1 16,0 1-16,0-1 15,0-8 1,0-8-16,0-1 16,0-17-16,17-17 15,10 0-15,-1 8 16,-9 26-16</inkml:trace>
  <inkml:trace contextRef="#ctx0" brushRef="#br0" timeOffset="13039.6">9674 9057 0,'0'0'0,"-9"0"15,9 0-15,0 18 16,0 34-1,0 34-15,0 18 16,0 9-16,0-1 16,0-25-16,-9-9 15,1-26-15,8-18 16,0-8-16,0-17 16,0 0-16,0-18 15,-9-17 1,-8-43-16,-1-52 15,18-18-15,0 9 16,18 35-16,-1 17 16,18 26-16,-9 17 15,0 1-15,9 16 16,8 1 0,-8 17-16,-9 0 15,0 9-15,-9 8 16,-8 0-16,-9 18 15,-9 17-15,-17 0 16,0-9-16,-17 1 16,8-19-16,9 1 31,17 0-31,9-17 0,0-9 0</inkml:trace>
  <inkml:trace contextRef="#ctx0" brushRef="#br0" timeOffset="13459.54">10212 9083 0,'0'0'0,"0"0"16,0 0-16,0 0 16,0 0-16,-9 0 15,1 0-15,8 0 16,-9 0-16,0 0 15,1 0-15,-1 9 16,0 0-16,1 8 16,8 0-16,0 18 15,0 0 1,0 8-16,8 0 16,1 0-16,8-17 15,1 0-15,-1 0 16,0-17-16,1 0 15,-1-9-15,1-9 16,-10-8 0,1-9-16,0-18 0,-1 1 15,-16-17 1,-1 8-16,-8 8 16,-1 18-16,1 9 15,8 17-15,9 0 16,0 0-16</inkml:trace>
  <inkml:trace contextRef="#ctx0" brushRef="#br0" timeOffset="13831.38">10707 9057 0,'0'-8'0,"0"8"0,0-9 16,0 0-16,0 9 15,-9-8-15,1-1 16,-1 9 0,-17 0-16,0 0 15,-9 17-15,9 1 16,9-1-16,-1 0 16,10 9-16,8 9 15,0-9-15,8 0 16,1 0-16,0-9 15,-1 1 1,1-1-16,0 0 16,-9 0-16,-9 1 15,0-1-15,1 0 16,-10 1-16,1-10 16,17 1-16,0 0 15,9-1-15</inkml:trace>
  <inkml:trace contextRef="#ctx0" brushRef="#br0" timeOffset="14001.7">10829 9127 0,'0'0'16,"0"0"-16,0 0 0,0 17 16,0 18-16,0 8 15,-9 0-15,9-17 16,0 0-1,0-17-15,0-1 16,9 10-16,-1-1 16</inkml:trace>
  <inkml:trace contextRef="#ctx0" brushRef="#br0" timeOffset="14149.52">10759 8901 0,'0'0'0,"0"0"16,0 0-16,0 0 15,0 0-15,0 0 16,18 0-16,16 9 16,18-9-16,-26 0 15</inkml:trace>
  <inkml:trace contextRef="#ctx0" brushRef="#br0" timeOffset="14347.76">11028 9057 0,'-8'0'0,"-1"0"0,0 0 0,9 0 15,0 0-15,0 0 16,0 0 0,18-8-16,-1-1 15,0 0-15,18-8 16,26 17-16,-26 0 15</inkml:trace>
  <inkml:trace contextRef="#ctx0" brushRef="#br0" timeOffset="14562.47">11133 8668 0,'0'0'0,"0"0"15,0 0-15,0 0 16,-9 0-16,0 26 15,1 17-15,-1 26 16,0 9-16,9 9 16,0 8-16,0 0 15,0-17 1,9-26-16,0-9 16,-1-17-16,1-8 15</inkml:trace>
  <inkml:trace contextRef="#ctx0" brushRef="#br0" timeOffset="14764.84">11463 9066 0,'0'0'0,"0"0"16,-9 9-16,0 8 16,1 18-16,-1-1 15,0 10-15,0-10 16,1-8-16,8 0 15,0-17 1,8 8-16,1-8 16,0-9-16</inkml:trace>
  <inkml:trace contextRef="#ctx0" brushRef="#br0" timeOffset="14882.18">11332 8685 0,'0'0'0,"0"0"16,0 0-16,0 0 15,0 0-15,18 17 16,16 18 0,-16-18-16</inkml:trace>
  <inkml:trace contextRef="#ctx0" brushRef="#br0" timeOffset="15478.67">11819 9075 0,'0'0'0,"0"0"16,-9 0-16,0 0 16,1 17-16,-10 0 15,1 18-15,8 0 16,9-1-16,0-8 16,0-8-16,9-1 15,-1-8-15,1-1 16,0-8-1,0-8-15,-1-1 16,-8-17-16,0 0 16,-8-17-16,-1 8 15,0 0-15,-8 18 16,-1 0 0,10 8-16,8 9 15,0 0-15,0 0 16,0 0-16,0 0 15,0 0-15,17 0 16,0 0-16,18 9 16,9 8-16,-18 0 15,0 1-15,0-1 16,-9 18 0,-8-9-16,0 0 15,-1 0-15,-8-9 16,0-8-16,0-1 15,0 1-15,0-9 16,0-9-16,18-17 16,8-8-16,0-1 15,-9 18-15,-8-1 16,-1 10 0,1 8-16,0 0 15,-9 0-15,8 17 16,1 0-16,35 44 15,-10-18-15</inkml:trace>
  <inkml:trace contextRef="#ctx0" brushRef="#br0" timeOffset="16345.74">12626 9239 0,'0'0'0,"0"0"0,0 18 15,9-1-15,0 0 16,-9 18-16,0-9 16,0 8-16,-9 1 15,0 8 1,-8 1-16,8-10 15</inkml:trace>
  <inkml:trace contextRef="#ctx0" brushRef="#br0" timeOffset="16844.79">13347 9014 0,'0'-9'0,"0"1"0,0-1 15,-9 0-15,1-8 16,-1 8-16,-8 9 16,-1 0-16,-8 0 15,0 0-15,9 18 16,-1-1 0,1 9-16,17-9 15,0 18-15,9 0 16,8-1-16,9 1 15,0-9-15,0 0 16,-17 0-16,0-9 16,-1 1-16,-8-1 15,-8 0 1,-19 0-16,1 9 16,0 0-16,-8-8 15,8-1-15,17-8 16,9-1-16</inkml:trace>
  <inkml:trace contextRef="#ctx0" brushRef="#br0" timeOffset="17044.8">13373 9118 0,'0'0'0,"0"0"0,0 0 16,0 0-16,9 0 15,8 9-15,9-1 16,9-8-16,0 9 15,17-18-15,0 1 16,-9-1-16,1 0 16,-10 1-1,-25 8 1,8-9-16,-8 9 0</inkml:trace>
  <inkml:trace contextRef="#ctx0" brushRef="#br0" timeOffset="17211.71">13798 8702 0,'0'0'0,"-8"0"0,-1 0 15,0 0-15,1 18 16,-10 25 0,1 17-16,0 10 15,-1 25-15,10 9 16,-10-9-16,10-8 16,8-27-16,8-25 15,10-9-15,-10-9 16</inkml:trace>
  <inkml:trace contextRef="#ctx0" brushRef="#br0" timeOffset="17428.18">14233 9161 0,'0'0'0,"-9"0"0,0 0 0,1 0 16,-1 18-1,0 8-15,-8 8 16,0 10-16,8-10 16,0-8-16,0 0 15,9-9-15,0-8 16,9 0-16,0-9 16</inkml:trace>
  <inkml:trace contextRef="#ctx0" brushRef="#br0" timeOffset="17551.02">14120 8806 0,'0'0'0,"0"0"0,0 0 15,0 9-15,8 8 16,10 9-16,-9-9 16</inkml:trace>
  <inkml:trace contextRef="#ctx0" brushRef="#br0" timeOffset="18179.32">14320 9551 0,'0'0'0,"0"0"0,0 0 16,0 0-16,0 0 15,0 0-15,0-9 16,17 1-16,0-10 16,9-8-16,9-26 15,0-8-15,0-10 16,-1-16 0,-8-9-16,0-1 15,-17 27-15,0 26 16,-1 8-16,-8 18 15,0-1-15,0 18 16,0 0-16,-8 0 16,-1 26-16,0 18 15,-8 8 1,8 26-16,9 17 16,0-17-16,0-9 15,18-8-15,-1-18 16,0-17-16,1 0 15,8-17-15,-9-1 16,9-16-16,0-1 16,18-34-16,-1-18 31,-17-17-31,9-17 0,-9-9 16,-17 26-16,-1 17 15,-8 27-15,0 16 16,0 18-16,-8 0 15,-1 18-15,0 25 16,-8 35-16,0 17 16,17 18-1,0-27-15,17-16 16,18-18-16,17-9 16,-18-26-16</inkml:trace>
  <inkml:trace contextRef="#ctx0" brushRef="#br0" timeOffset="18879.16">15483 9101 0,'0'0'0,"0"0"0,0 0 15,0 0-15,0 8 16,9 18-16,0 35 16,-1 17-16,1 8 15,0 27 1,-18 8-16,0-25 15,1-19-15,-1-25 16,0-8-16,0-18 16,1-18-16,8 1 15,0-9-15,0-17 16,0-35 0,0-43-16,17-44 15,1 9-15,-1 43 16,0 27-16,1 17 15,-1 8-15,0 9 16,1 9-16,-1-1 16,0 18-1,10 0-15,-1 18 0,0-1 16,0 9-16,-18 9 16,1-1-1,-18 18-15,-17 0 16,0-9-16,-8 1 15,-1-10-15,26-16 16,9-18-16,0 0 16</inkml:trace>
  <inkml:trace contextRef="#ctx0" brushRef="#br0" timeOffset="19327.82">16022 9179 0,'0'0'0,"-9"0"0,0 0 16,0 0-16,1 8 15,-1 10-15,0 16 16,1 1-16,-1-1 15,9 10-15,0-1 16,0 0-16,0-17 16,9 0-1,-1-8-15,1-10 16,0 1-16,-1-9 16,1-9-16,9 1 15,-1-18-15,0-9 16,-8-8-16,0 17 15,-1 8-15,1 1 16,-9 17-16,0 0 16,9 17-1,-1 1-15,10 16 16,-1-8-16,0 0 16,27 0-16,8-8 15,-26-10-15</inkml:trace>
  <inkml:trace contextRef="#ctx0" brushRef="#br0" timeOffset="19696.5">16482 9265 0,'-9'0'0,"9"9"0,0 0 0,0 8 16,0 0 0,0 0-16,0 9 15,0 9-15,0 0 16,0-1-16,0-8 16,0 0-16,0 0 15,0-8-15,0-10 16,0 1-16,0 0 15,0-9 1,0 0-16,-9-9 16,9-17-16,0 0 15,0-17-15,9-1 16,0 10-16,8-10 16,9 10-16,-8 16 15</inkml:trace>
  <inkml:trace contextRef="#ctx0" brushRef="#br0" timeOffset="20182.72">16603 9369 0,'0'0'0,"0"0"0,0 0 15,0 0-15,0 0 16,0 0-16,9 9 15,8-1-15,1 1 16,17 0-16,-1-18 16,1 0-16,0 1 15,-9-1 1,-9 0-16,-8-8 16,-1 0-16,1-1 15,-9 1-15,0 0 16,-9 8-16,1 9 15,-1 0-15,-17 18 16,0 16-16,9 1 16,-1-1-16,1 10 15,17-10 1,9 1-16,8 0 16,18-9-16,-9-18 15</inkml:trace>
  <inkml:trace contextRef="#ctx0" brushRef="#br0" timeOffset="20781.73">17498 9118 0,'0'0'15,"0"0"-15,0 0 0,0 0 0,0 0 16,0 0-16,0 0 15,0 0-15,0 0 16,0 0 0,-9 0-16,0 17 15,1 9-15,8 9 16,0 8-16,0 1 16,8-1-16,1 0 15,-9-17 1,0 0-16,0 0 0,-9 0 15,1-9 1,-1 1-16,-8-10 16,-1 1-16,10 0 15,8-9 1,0 0-16</inkml:trace>
  <inkml:trace contextRef="#ctx0" brushRef="#br0" timeOffset="20994.47">17533 9291 0,'0'0'0,"0"0"0,17 0 16,0 9-16,18-1 16,8-8-1,1-8-15,8-1 16,0-8-16,26-9 15,-8-9-15,-36 27 16</inkml:trace>
  <inkml:trace contextRef="#ctx0" brushRef="#br0" timeOffset="21177.95">17845 8979 0,'0'0'0,"0"0"0,0 0 16,0 0-16,-9 18 15,1 25-15,-10 35 16,1 9-16,0-1 16,17-8-16,0-17 15,8-1 1,1-16-16,8-36 16,-8 1-16</inkml:trace>
  <inkml:trace contextRef="#ctx0" brushRef="#br0" timeOffset="21547.48">18279 9386 0,'0'0'0,"0"0"15,0 0-15,-8 0 16,-1-8-16,0 8 16,1 0-1,-18 0-15,-1 17 16,-7 0-16,-1 18 15,0 0-15,1 8 16,7 0-16,10-8 16,17-9-16,0-17 15,9-1-15,8 1 16,1-18 0,-1 1-16,18-18 15,-9 0-15,0 8 16,-18 1-16,1 8 15,0 9-15,-1 0 16,1 0-16,0 9 16,8 8-16,1 9 15,-1 0 1,0 9-16,-8-9 16</inkml:trace>
  <inkml:trace contextRef="#ctx0" brushRef="#br0" timeOffset="21780.52">18219 9196 0,'0'0'0,"0"0"15,0 0 1,0 0-16,0 0 0,17 0 15,9 0-15,26 9 16,9-9 0,8 0-16,1-9 15,-9-8-15,-35 17 16</inkml:trace>
  <inkml:trace contextRef="#ctx0" brushRef="#br0" timeOffset="22014.48">18618 9066 0,'-9'0'0,"1"0"15,-1 0-15,0 26 16,1 35-16,-18 17 16,-1 8-16,1 18 15,0-9-15,9-8 16,8-26-16,9-9 15,0-9 1,9-17-16,0-9 16</inkml:trace>
  <inkml:trace contextRef="#ctx0" brushRef="#br0" timeOffset="22352.28">18687 9499 0,'0'0'0,"0"0"16,0 0-16,0 0 16,0 9-16,0-1 15,0 1-15,9 0 16,0-1-16,8-8 16,1 0-16,-1 0 15,-8-8 1,-1-1-16,1 0 15,0 1-15,-1-10 16,-8 1-16,0 8 16,-8 9-16,-1 0 15,0 0-15,-17 18 16,0 16-16,9 10 16,-1-1-1,18 0-15,0-8 16,18-9-16,-1 0 15,-8-9-15</inkml:trace>
  <inkml:trace contextRef="#ctx0" brushRef="#br0" timeOffset="22627.45">19235 9395 0,'0'0'0,"0"0"16,0 0-16,0 0 15,-9 0-15,0 9 16,0 8-16,1 0 16,-1 1-16,9 16 15,0 1-15,0 0 16,9-1 0,-1 1-16,10 0 15,-9-9-15,-1-9 16,1 9-16,-9 0 15,-17 8-15,-18 1 16,-35 8-16,36-17 16</inkml:trace>
  <inkml:trace contextRef="#ctx0" brushRef="#br1" timeOffset="36592.11">13382 7386 0,'0'0'0,"0"0"0,-9 0 16,9 0-16,0 0 15,0 0-15,0 8 16,0 1-16,0 8 15,17 1-15,1-1 16,16-8 0,1-1-16,-9-8 15,0-8-15,0-1 16,0-8-16,-8-9 16,-10 0-16,1 0 15,-18 0-15,1 0 16,-10 9-1,1 8-15,0 9 0,-1 0 16,1 17 0,0 27-16,-1 7 15,18 10-15,0-9 16,9-9-16,8 1 16,1-18-1,25 0-15,0-18 0,-16 1 16</inkml:trace>
  <inkml:trace contextRef="#ctx0" brushRef="#br1" timeOffset="36732.75">13781 7559 0,'0'0'0,"0"0"0,0 0 0,0 0 15,0 0 1,0 0-16,0 0 15,9 0-15,-1 9 16</inkml:trace>
  <inkml:trace contextRef="#ctx0" brushRef="#br1" timeOffset="37375.68">14276 7360 0,'0'0'0,"0"0"15,0 0-15,0 0 16,0 0-16,0 0 15,0 0-15,0 0 16,-9-9-16,1 1 16,-1-1-16,-17 0 15,0 9 1,-9 0-16,9 9 16,-9 8-16,9 0 15,9 9-15,8 0 16,9 0-16,0 0 15,9-17-15,8 0 16,1-1-16,-1-16 16,9-1-16,-8 0 15,-1 1 1,0 8-16,1 0 16,-1 17-16,9 9 15,0 9-15,0 17 16,-17 8-16,0 10 15,-1 8-15,1-18 16,-18-17-16,1 1 16,-10-10-16,-8-8 15,0 0 1,0-17-16,-9 0 16,18-1-16,0-16 15,-10-1-15,10-17 16,0 0-16,17-9 15,26 9-15,9-8 16,-18 16 0</inkml:trace>
  <inkml:trace contextRef="#ctx0" brushRef="#br1" timeOffset="37514.6">14797 7732 0,'0'0'0,"0"0"0,0 0 16,0 0 0,0 0-16,9 0 15</inkml:trace>
  <inkml:trace contextRef="#ctx0" brushRef="#br1" timeOffset="38361.47">15579 6909 0,'0'0'0,"0"0"15,0 0-15,0 0 16,0 0 0,-9 9-16,0 17 15,1 17-15,-1 18 16,-8 8-16,17-8 15,17 0-15,-8-35 16</inkml:trace>
  <inkml:trace contextRef="#ctx0" brushRef="#br1" timeOffset="38675.61">15153 7386 0,'0'0'0,"0"0"0,0 0 16,0 0-16,0 0 15,26 0-15,26 0 16,26 0-16,27 0 15,-1-9 1,17 9-16,-8 0 16,-17 0-16,-9 0 15,-27 0-15,10-9 16,-9 9-16,-44 0 16</inkml:trace>
  <inkml:trace contextRef="#ctx0" brushRef="#br1" timeOffset="38942.17">15535 7646 0,'-8'-9'0,"8"0"15,0 9-15,0 0 16,0 0-1,17-8-15,9-1 16,17 0-16,18 1 16,9-1-16,-10 0 15,1 9-15,-17-8 16,-10 8-16,-8 8 16,-8-8-16</inkml:trace>
  <inkml:trace contextRef="#ctx0" brushRef="#br1" timeOffset="39375.24">15579 7559 0,'0'0'0,"0"0"0,0 0 15,0 0 1,0 0-16,0 0 15,0 0-15,0 0 16,0 17-16,8 18 16,1 17-16,0 17 15,-9 9-15,0-9 16,0-17-16,0-8 16,0-18-1,0 0-15,0-9 16,0-8-16,0-1 15,0-8-15,0-8 16,-9-1-16,0-8 16,1-1-16,-1 1 15,-8 0-15,8 17 16,-17 8 0,-9 10-16,-8 8 15,8 0-15,0 0 16,18-9-16,0-8 15,8-1-15,9 1 16,0-9-16</inkml:trace>
  <inkml:trace contextRef="#ctx0" brushRef="#br1" timeOffset="39711.61">15883 7776 0,'-9'0'0,"0"0"0,1 0 16,-1 0-16,0 0 15,0 0-15,1 0 16,-1 0 0,0 17-16,-8 18 15,0-1-15,-1 1 16,10-9-16,8 0 15,0 0-15,0 0 16,0-9 0,8 0-16,10 1 15,-1-10-15,18 1 16,0 0-16,8-1 16,0-8-16,-8 0 15,-18 0-15,1 0 16</inkml:trace>
  <inkml:trace contextRef="#ctx0" brushRef="#br1" timeOffset="39909.01">16048 7784 0,'0'0'0,"-9"0"0,0 0 16,1 0-16,8 0 15,-9 9-15,0 17 16,-8 26-16,-9 8 15,8 10 1,1-10-16,8 10 16,9-10-16,9 10 15,8-27-15,-8-26 16</inkml:trace>
  <inkml:trace contextRef="#ctx0" brushRef="#br1" timeOffset="40175.15">16421 7291 0,'-9'0'0,"1"0"0,-1 0 15,0 0-15,9 0 16,-8 0-16,-1 17 15,0 18 1,1 42-16,-10 10 16,1 0-16,8-1 15,18 10-15,8-1 16,-8-61-16</inkml:trace>
  <inkml:trace contextRef="#ctx0" brushRef="#br1" timeOffset="40541.83">16612 7472 0,'0'0'0,"0"0"0,0 0 16,0 0-16,-9 18 15,9 8-15,0 8 16,0 10-16,0-1 16,0-8-16,0-9 15,18 0-15,-1-9 16,0-8 0,1-1-16,-1 1 15,1-9-15,8-9 16,-9 1-16,0-18 15,-8-18-15,0-8 16,-18 0-16,0 18 16,1 8-16,-10 8 15,10 10-15,-1-1 16</inkml:trace>
  <inkml:trace contextRef="#ctx0" brushRef="#br1" timeOffset="40774.93">16838 7377 0,'0'0'0,"0"0"0,0 0 16,0 0-16,17 9 16,1 8-16,16 0 15,1 9-15,8 0 16,-8 0-16,-9-8 15,-8-1 1,-10 0-16,1 1 0,-18 16 16,-17 10-1,9-1-15,8-26 16</inkml:trace>
  <inkml:trace contextRef="#ctx0" brushRef="#br1" timeOffset="41275.93">17333 7732 0,'-9'0'0,"0"0"0,9 0 16,0 0-16,0 0 16,0 0-16,0 0 15,18-8-15,17-1 16,8 9-1,18-9-15,17 1 16,0-1-16,-26 9 16,-8 0-16,-1 0 15,-26 0-15</inkml:trace>
  <inkml:trace contextRef="#ctx0" brushRef="#br1" timeOffset="41491.65">17724 7325 0,'-9'0'0,"0"0"15,1 0-15,-1 26 16,0 17-16,-8 18 16,-1 8-16,10 18 15,-1 17 1,9-17-16,9-10 15,8-7-15,-8-44 16</inkml:trace>
  <inkml:trace contextRef="#ctx0" brushRef="#br1" timeOffset="42008.3">18271 7100 0,'0'0'0,"0"0"0,0 0 16,0 0-16,17 0 15,18 0 1,26 0-16,17-9 16,17 9-16,9-8 15,1-1-15,-19 0 16,-7 1-16,-19 8 15,-8 0-15,-25 8 16,-10 1-16</inkml:trace>
  <inkml:trace contextRef="#ctx0" brushRef="#br1" timeOffset="42475.17">18470 7048 0,'0'0'0,"0"0"15,0 0-15,0 0 16,0 0-16,0 9 16,0 8-16,0 0 15,0 18-15,0 17 16,0 17-16,0 27 15,-8-1 1,-1 9-16,0 8 16,1 1-16,8-27 15,0-8-15,-9-26 16,0-8-16,9-18 16,0 0-16,0-9 15,0-8-15,0-1 16,0 1-1,-8-18-15,-1 1 16,0-18-16,-8-9 16,-1 0-16,10 18 15,-1 0-15,-8 17 16,-9 0-16,0 17 16,-18 18-16,9-9 15,9 0 1,9 0-16,17-18 15,0 1-15</inkml:trace>
  <inkml:trace contextRef="#ctx0" brushRef="#br1" timeOffset="49390.41">18705 7317 0,'0'0'0,"0"0"0,0 0 16,-9 0-16,0 0 16,9 0-16,0 0 15,0 0-15,0 0 16,0 0-16,0 0 15,18 0 1,-1 0-16,1 0 0,-1 8 16,0 1-1,-8 0-15,0-1 16,-1 1-16,-8 8 16,0 0-16,-8 1 15,-1-10-15,0 1 16,1 0-16,8-1 15,0 1 1,0 0-16,0-1 16,0 1-16,8 0 15,10 8-15,-1 0 16,-8 1-16,-1-10 16,1 10-1,0-10-15,-9 10 0,0-10 16,-9 10-1,0-10-15,1 1 16,-1 0-16,9-1 16,0 1-16</inkml:trace>
  <inkml:trace contextRef="#ctx0" brushRef="#br1" timeOffset="49774.07">18592 7862 0,'0'0'16,"0"0"-16,0 0 0,0 0 16,9 0-1,8 0-15,18-9 16,8 1-16,9-1 15,18 1-15,-1-1 16,1 9-16,-18-9 16,-9 1-16,-17 8 15,-8 0-15</inkml:trace>
  <inkml:trace contextRef="#ctx0" brushRef="#br1" timeOffset="50126.94">18826 7836 0,'0'0'0,"0"0"0,0 0 16,0 0 0,0 0-16,0 0 15,0 9-15,0-1 16,0 10-16,0-1 15,0 9-15,0 0 16,0 0-16,0 0 16,0 0-1,9 0-15,0-9 16,-1 1-16,1-10 16,8 1-16,18 0 15,9-1-15,-10 1 16,1 0-16,-9-9 15,0 0-15,-8 0 16</inkml:trace>
  <inkml:trace contextRef="#ctx0" brushRef="#br1" timeOffset="50306.86">19191 7836 0,'0'0'0,"-9"0"0,1 0 15,-1 0-15,0 0 16,1 0-16,-18 26 15,0 17-15,-9 27 16,9 8 0,-9 17-16,0 0 15,18-25-15,8-10 16,1-8-16,16-26 16,1-9-16</inkml:trace>
  <inkml:trace contextRef="#ctx0" brushRef="#br1" timeOffset="50557.12">19556 7403 0,'0'0'0,"0"0"0,0 0 16,0 0-16,-9 17 15,0 27 1,1 34-16,-10 17 16,1 26-16,0-17 15,-1-17-15,10-35 16,25-18-16,-8-8 16,-1-17-16</inkml:trace>
  <inkml:trace contextRef="#ctx0" brushRef="#br1" timeOffset="50759.61">19834 7602 0,'0'0'0,"0"0"0,0 0 15,0 18 1,-9 16-16,0 10 15,-8 25-15,0-17 16,8 8-16,0 1 16,9-35-16</inkml:trace>
  <inkml:trace contextRef="#ctx0" brushRef="#br1" timeOffset="51074.25">20051 7438 0,'0'0'0,"0"0"0,0 0 16,0 0-16,8 17 16,10 0-1,-1 9-15,9 9 16,0 0-16,9-1 15,8-8-15,1 0 16,-9 0-16,-9-8 16,-9-1-16,-8 0 15,-1 9 1,-34 26-16,-26 17 16,-9 18-16,1-18 15,34-43-15</inkml:trace>
  <inkml:trace contextRef="#ctx0" brushRef="#br1" timeOffset="52395.31">22065 6909 0,'0'0'0,"0"0"16,0 0-16,0 0 15,0 9-15,18 26 16,-10 34-16,1 44 15,0 34 1,-18 0-16,0-8 16,1-35-16,-1-61 15</inkml:trace>
  <inkml:trace contextRef="#ctx0" brushRef="#br1" timeOffset="52729.28">21970 6858 0,'0'0'0,"0"0"0,0-9 16,17 0-16,1 1 15,16-1-15,10 0 16,8 9-16,17 0 15,-8 18 1,0-1-16,0 17 16,-9 1-16,-26 8 15,-9 1-15,-8-10 16,-18 10-16,-17-1 16,-17 0-16,-1-8 15,-8-9-15,18-9 16,-1-8-16,26 0 15,9-9 1</inkml:trace>
  <inkml:trace contextRef="#ctx0" brushRef="#br1" timeOffset="58072.31">22578 7360 0,'0'0'0,"0"0"0,0 0 0,0 0 15,0 0-15,0 0 16,0 0-16,8 17 16,10 9-16,-9 9 15,-1-1-15,1 1 16,-9 0 0,-9-9-16,1 0 15,-1 0-15,0-9 16,9-8-16,0-1 15,0 1-15,0-9 16,0 0 0,0-9-16,18-25 15,16-18-15,18-9 16,0 9-16,-8 17 16,17 9-16,-27 18 15</inkml:trace>
  <inkml:trace contextRef="#ctx0" brushRef="#br1" timeOffset="58506.71">22942 7507 0,'0'0'0,"0"0"0,0 0 15,0 0-15,0 0 16,0 17-16,0 1 15,0-1-15,0 18 16,9-9 0,9 0-16,-1 0 15,0-9-15,9-8 16,-8-1-16,8-16 16,0-1-16,0-17 15,-9 0-15,-8-9 16,-9 1-16,-9-1 15,-8 9 1,-1 9-16,10 8 16,8 9-16</inkml:trace>
  <inkml:trace contextRef="#ctx0" brushRef="#br1" timeOffset="58989.71">23342 6961 0,'0'0'0,"0"0"15,0 0-15,0 0 16,0 9-16,9 17 16,8 17-16,-8 18 15,-1 17 1,-16 26-16,-1 0 15,0-18-15,1-25 16,-1-9-16,9-17 16,0-9-16,0-18 15,0 1-15,0-9 16,0 0-16,0-9 16,0-25-16,17-10 15,1 10 1,-1-1-16,0 9 15,9 9-15,9-1 16,-9 18-16,0 0 16,0 9-16,-17 0 15,0 8-15,-1 0 16,-16 9-16,-18 9 16,0 0-1,-18-9-15,9 0 16,1-18-16,8 1 15,8 0-15,18-9 16</inkml:trace>
  <inkml:trace contextRef="#ctx0" brushRef="#br1" timeOffset="59338.95">24150 6858 0,'0'0'0,"0"0"15,0 0-15,0 0 16,0 0-16,0 0 15,-9 0 1,0 0-16,-8 25 0,-9 27 16,-18 44-1,10 42-15,-1 18 16,17-17-16,10-35 16,16-9-16,10-17 15,17 9-15,8-10 16,-26-51-16</inkml:trace>
  <inkml:trace contextRef="#ctx0" brushRef="#br1" timeOffset="59878.11">24506 7273 0,'0'0'0,"0"0"0,0-8 16,0-1-16,0 0 15,0 1-15,0-1 16,-9 9-16,0 0 16,1 0-16,-10 17 15,9 1-15,1 25 16,-10 9-1,10 0-15,8-9 16,0-17-16,8 0 16,10-17-16,-1-1 15,9-8-15,9-8 16,0-18-16,-1-9 16,-8-8-16,-8-1 15,-9 10 1,-18-1-16,0 1 15,-17 8-15,0 8 16,0 18-16,26 0 16</inkml:trace>
  <inkml:trace contextRef="#ctx0" brushRef="#br1" timeOffset="60189.43">24749 6901 0,'0'0'0,"0"0"0,0 0 16,0 0-1,8 0-15,1 0 16,8 0-16,1 17 15,17 26-15,17 18 16,0 17-16,-9 0 16,1-9-16,-18 18 15,-9-1 1,-17 1-16,-35 17 16,-52 52-16,-121 208 15</inkml:trace>
  <inkml:trace contextRef="#ctx0" brushRef="#br1" timeOffset="60806.34">25496 7187 0,'0'0'0,"0"0"0,0 0 16,0 0-16,0 0 15,17 0 1,9 0-16,9 0 16,8 0-16,27 0 15,-10 0-15,-8 17 16,-8 0-16,-18-8 16</inkml:trace>
  <inkml:trace contextRef="#ctx0" brushRef="#br1" timeOffset="61006.66">25661 7403 0,'0'0'0,"0"0"0,0 0 15,8 0-15,10 0 16,8 0-1,26 9-15,35-1 16,43-16-16,226-44 16</inkml:trace>
  <inkml:trace contextRef="#ctx0" brushRef="#br1" timeOffset="68239.17">27250 6407 0,'0'0'0,"0"0"0,0 0 15,0 0-15,0 0 16,0 0-16,-9 9 16,0 17-16,-17 26 15,0 17-15,9 9 16,8-17-1,18-18-15,-9-17 16</inkml:trace>
  <inkml:trace contextRef="#ctx0" brushRef="#br1" timeOffset="68488">26772 7057 0,'0'0'0,"0"0"16,0 0-16,0 0 15,0 0-15,0 0 16,17 0 0,36 0-16,25-9 0,8 0 15,10-8 1,8 0-16,9-9 15,-9 8-15,-60 18 16</inkml:trace>
  <inkml:trace contextRef="#ctx0" brushRef="#br1" timeOffset="68888">27128 7195 0,'0'0'0,"0"0"15,0 0-15,0 0 16,0 0-16,0 0 15,0 18-15,0-1 16,0 0-16,0 1 16,0 16-1,0-8-15,0 0 16,0 0-16,0-9 16,0 1-16,0-1 15,17 0-15,1-8 16,-1 0-16,18-1 15,26 1-15,8-9 16,1-9-16,-1-8 16,-34 8-16</inkml:trace>
  <inkml:trace contextRef="#ctx0" brushRef="#br1" timeOffset="69104.98">27363 7204 0,'0'0'0,"0"0"0,0 0 16,0 0-16,-9 17 16,0 9-16,0 44 15,-8 33-15,0 19 16,8 51-16,26 217 15</inkml:trace>
  <inkml:trace contextRef="#ctx0" brushRef="#br1" timeOffset="77774.92">22343 8122 0,'0'-9'0,"0"9"0,0 0 16,0 9-16,0 34 15,-8 70-15,-1 69 16,-8 17-16,-1-17 15,1-35-15,8-8 16,18-35 0,-9-52-16,0-18 15,0-25-15</inkml:trace>
  <inkml:trace contextRef="#ctx0" brushRef="#br1" timeOffset="78090.5">22508 8165 0,'0'0'0,"0"0"0,0 0 16,0 0-16,0 0 15,18 9-15,8 8 16,8 1-16,1 16 15,0 10 1,-9-1-16,-9-9 16,-8 10-16,-18-10 15,-17 10-15,-17-1 16,-18 0-16,-8 1 16,-1-18-16,18 0 15,17-18-15,27-8 16,8 0-16</inkml:trace>
  <inkml:trace contextRef="#ctx0" brushRef="#br1" timeOffset="78435.78">22847 8711 0,'0'0'0,"0"0"16,0 0-16,0 9 16,17 8-16,1 18 15,8-1-15,-18 1 16,1-1-16,0 1 16,-18-9-16,0 0 15,1-9 1,-1 1-16,0-10 15,1 1-15,8 0 16,0-9-16,0-9 16,0-8-16,8-18 15,10-26-15,16 1 16,27 8-16,-26 26 16</inkml:trace>
  <inkml:trace contextRef="#ctx0" brushRef="#br1" timeOffset="78756.23">23281 8815 0,'0'0'0,"0"0"15,0 0-15,0 17 16,0 0-16,0 18 15,9 8-15,0 1 16,8-10-16,9-8 16,0-8-16,9-10 15,-9 1 1,9 0-16,-1-18 16,-8-8-16,0-18 15,-8-17-15,-18-9 16,-18 9-16,-8 9 15,-17 9-15,-9 16 16,17 1-16,26 17 16</inkml:trace>
  <inkml:trace contextRef="#ctx0" brushRef="#br1" timeOffset="79241.69">23724 8261 0,'0'0'0,"0"0"0,0 0 15,0 26-15,0 34 16,0 18-16,0 35 15,0 8-15,0-17 16,0-18 0,0-16-16,-9-18 15,9-26-15,0 0 16,0-9-16,0-8 16,0-1-16,0-8 15,0-8-15,0-1 16,0-8-16,9-1 15,8 1-15,1 0 16,-1 17 0,9 0-16,9 0 15,0 17-15,-9-8 16,-9 8-16,-8 0 16,-1 1-16,-8-1 15,-8 0-15,-18 1 16,-18 8-16,-16 0 15,25-18 1,26-8-16</inkml:trace>
  <inkml:trace contextRef="#ctx0" brushRef="#br1" timeOffset="79820.39">24401 8295 0,'0'0'0,"0"0"0,0 0 15,0 0-15,-8 9 16,-1 17-16,-17 34 15,-9 44-15,0 26 16,18 9-16,0-18 16,17-17-16,8 0 15,18-26 1,9-17-16,9-18 16,16-9-16,-34-16 15</inkml:trace>
  <inkml:trace contextRef="#ctx0" brushRef="#br1" timeOffset="80022.84">24870 8546 0,'0'0'0,"0"0"0,0 18 16,0 25-16,-8 44 15,-10 17-15,1-9 16,17-17-16,9-35 16,8-17-1,-8-9-15</inkml:trace>
  <inkml:trace contextRef="#ctx0" brushRef="#br1" timeOffset="80269.53">25209 8468 0,'0'0'0,"0"0"16,0 0-16,17 18 16,1 16-16,16 10 15,10 16-15,-1 18 16,-17 0-16,-17 9 15,-26 25 1,-27 27-16,-17-18 16,1-26-16,34-60 15</inkml:trace>
  <inkml:trace contextRef="#ctx0" brushRef="#br1" timeOffset="80672.33">25982 8789 0,'0'0'0,"0"0"15,0 0-15,0 0 16,26 0-16,9 0 16,17-9-16,17 9 15,9 0-15,-17-8 16,-26 8-16</inkml:trace>
  <inkml:trace contextRef="#ctx0" brushRef="#br1" timeOffset="80871.09">25956 9092 0,'0'0'0,"0"0"15,0 0-15,8 0 16,18 9-16,27-1 15,16 1-15,27-9 16,-53 0-16</inkml:trace>
  <inkml:trace contextRef="#ctx0" brushRef="#br1" timeOffset="86438.69">26972 8356 0,'0'0'16,"0"0"-16,0 0 0,0 0 0,0 0 16,0 0-16,0 0 15,8 0 1,10 0-16,-1 0 16,1 8-16,8 10 15,0-1-15,-18-8 16,1 8-16,0 0 15,-18 1-15,0-1 16,1 0-16,-10 1 16,1-1-1,0-8-15,8-1 16,0 1-16,9 0 16,0 8-16,0 0 15,9 1-15,8-1 16,1 9-16,-10-9 15,1 1 1,0 8-16,-18 0 16,-8 0-16,-9 0 15,-1-1-15,-7-7 16,-1-1-16,0-8 16,9 8-16,18 0 15</inkml:trace>
  <inkml:trace contextRef="#ctx0" brushRef="#br1" timeOffset="86718.08">26624 9161 0,'0'0'0,"0"0"16,0 0-16,0 0 16,0 0-16,9 0 15,17-8-15,18-1 16,25-8-16,1-1 16,16 10-1,1-10-15,-26 18 16,-9 0-16,-26 9 0</inkml:trace>
  <inkml:trace contextRef="#ctx0" brushRef="#br1" timeOffset="87039.23">26998 9101 0,'0'0'0,"0"0"15,0 0-15,0 0 16,-9 17-16,0 0 16,1 18-16,-10 0 15,10-9-15,-1 0 16,9 0-16,0-1 16,0-7-1,9-1-15,-1 0 16,10 1-16,-1-1 15,9-8-15,0-1 16,9 1-16,-9-9 16,0 9-16,-9-1 15,1-8 1,-10 0-16</inkml:trace>
  <inkml:trace contextRef="#ctx0" brushRef="#br1" timeOffset="87171.62">27241 9135 0,'0'0'0,"-9"0"0,1 0 16,-1 0-16,0 26 16,1 9-16,-19 26 15,1 16-15,9 19 16,17-44 0</inkml:trace>
  <inkml:trace contextRef="#ctx0" brushRef="#br1" timeOffset="107601.76">6669 12695 0,'0'0'0,"0"0"0,0 0 0,0 0 16,0 0-16,0 0 16,0 8-16,0 1 15,0 8-15,17 1 16,10-10-16,-1 1 16,-9 0-16,0-9 15,9-9-15,0 0 16,0 1-1,-8 8-15,-1 0 16,1 0-16,-1 0 16,0 17-16,1 9 15,-1 0-15,9 0 16,0 0-16,0-17 16,18-1-16,8-16 15,0-10 1,-9-8-16,1 9 15,-1 0-15,-17-1 16,0 1-16,0 8 16,-8 9-16,-1 0 15,0 0-15,1 0 16,8 9-16,9-9 16,8 0-16,0 0 15,1-9 1,-1 9-16,1 0 15,-1 0-15,-8 0 16,-9 0-16,0 9 16,9-9-16,17 9 15,8-1-15,1-8 16,9-8-16,-1-10 16,-8 1-1,-18 8-15,1 9 16,-9 0-16,-1 0 15,10 9-15,-10 0 16,1 8-16,0 0 16,8-8-16,1 0 15,-1-1-15,9-16 16,0-1 0,0-8-16,-8 8 15,-1 0-15,-8 1 16,0-1-16,0 9 15,-9 0-15,8 0 16,1 9 0,0-1-16,0 1 0,17-9 15,0-9 1,0 1-16,9-1 16,-9 0-16,-9 1 15,1 8-15,-10 0 16,-8 0-16,0 0 15,0 0-15,9 8 16,0-8 0,8 0-16,9-8 15,9-1-15,0-8 16,-9-1-16,-8 1 16,-10 17-16,-8 0 15,0 0-15,9 9 16,0 8-16,0-8 15,-1 8 1,10-8-16,-1-1 16,9-8-16,-8-8 15,-1-1-15,1 0 16,-10 1-16,-8-1 16,0 9-16,0 0 15,0 0-15,0 0 16,9 9-16,0-1 15,0 1 1,8 0-16,1-1 16,-1-16-16,0-1 15,1 0-15,-1 1 16,-8 8-16,0 0 16,8 0-16,1 0 15,-10 8-15,10 1 16,-1 0-16,1-1 15,8 1 1,8-9-16,-7 0 16,-1-9-16,0 1 15,-9 8-15,1 0 16,-1 0-16,0 8 16,1 1-16,-1 8 15,18 1-15,8 8 16,1-18-1,-1 1-15,1-18 16,-1 1-16,10-10 16,-1 10-16,9-10 15,-1 10-15,1 8 16,17 8-16,-8 10 16,-1-1-16,-8 9 15,-9 0 1,-8 0-16,-35-9 15</inkml:trace>
  <inkml:trace contextRef="#ctx0" brushRef="#br1" timeOffset="125429.46">1606 13119 0,'0'0'0,"-8"0"0,-1 0 16,0 0-1,9 0-15,-17 17 16,-9 18-16,-17 26 16,-1 8-16,18 9 15,-9 9-15,9 17 16,18-35-16,8-43 16</inkml:trace>
  <inkml:trace contextRef="#ctx0" brushRef="#br1" timeOffset="125763.11">2058 13188 0,'-9'0'0,"1"9"0,-1 8 16,-26 18-1,9 0-15,0 8 16,9 9-16,17-9 15,0 1-15,0-18 16,8 0-16,10 0 16,-1-18-16,1 1 15,-1-9-15,9-9 16,-17 1-16,8-18 16,-8-9-1,-9-17-15,-9 9 16,-8 8-16,-9 0 15,0 18-15,-9 8 16,9 9-16,0 18 16,17-1-1</inkml:trace>
  <inkml:trace contextRef="#ctx0" brushRef="#br1" timeOffset="126113.39">2484 13197 0,'-9'0'0,"0"9"0,-17 8 15,0 0 1,-9 18-16,1 0 16,16 8-16,1 0 15,0 1-15,17-1 16,0-8-16,17-9 15,0 0-15,1-9 16,8-8-16,0-1 16,0-16-1,0-1-15,-9 0 16,-8-8-16,0 0 16,-9-18-16,-9-8 15,-17-9-15,-18 17 16,10 18-16,-1 17 15,9 8-15,17 1 16</inkml:trace>
  <inkml:trace contextRef="#ctx0" brushRef="#br1" timeOffset="126736.39">3048 13535 0,'0'0'0,"0"0"0,0 0 16,0 0-16,0 0 15,0 0-15,0 0 16,17 0-1,1 0-15,-1-9 16,18 1-16,-9-1 16,0-8-16,0-9 15,0 0-15,-9 0 16,-8 0-16,0-9 16,-9 18-16,-9-1 15,-8 10 1,-9 8-16,-9 8 15,-8 10-15,-1 16 16,-8 18-16,17-8 16,18 8-16,0 17 15,17-9-15,8-16 16,10-1-16,-1-17 16,18 0-16,17-17 15,17-18 1,1-17-16,-18-9 15,-26 18-15</inkml:trace>
  <inkml:trace contextRef="#ctx0" brushRef="#br1" timeOffset="126919.46">3413 13214 0,'0'0'0,"0"0"0,0 0 16,0 0-16,0 0 16,8 0-16,10 0 15,25-8 1,35-10-16,-17 10 16</inkml:trace>
  <inkml:trace contextRef="#ctx0" brushRef="#br1" timeOffset="127245.1">4107 13812 0,'0'0'0,"0"0"0,0 17 16,-8 1-16,-1 16 15,-8 10-15,-9-10 16,17-16-16</inkml:trace>
  <inkml:trace contextRef="#ctx0" brushRef="#br1" timeOffset="127897.61">4681 13093 0,'0'0'0,"0"0"16,0 0-1,0 0-15,0 0 16,17 0-16,0 0 16,18 9-16,0 0 15,-1 8-15,1 0 16,0 0-16,-9-8 16,-9 8-16,-8 1 15,-18 16-15,1 10 16,-18-1-1,-9 0-15,-9-8 16,10-9-16,-1 0 16,9 0-16,9-17 15,-1-1-15,18 1 16,0 0-16,0-1 16,0-8-16,18 9 15,-1 0 1,26-1-16,9-8 15,9-8-15,0-1 16,0 0-16,8-8 16,-8 0-16,-44 17 15</inkml:trace>
  <inkml:trace contextRef="#ctx0" brushRef="#br1" timeOffset="128229.63">5314 13059 0,'0'0'0,"0"0"15,0 0-15,0 0 0,0 0 16,0 0 0,0 0-16,0 0 15,0 17-15,9 0 16,0 18-16,8 17 15,9 8-15,0-8 16,-8-8 0,-1-18-16,-8 0 15,-1 0-15,1 0 16,-9 0-16,-9 0 16,1-9-16,-18 0 15,-9 9-15,18-17 16,-1-9-16,18 0 15</inkml:trace>
  <inkml:trace contextRef="#ctx0" brushRef="#br1" timeOffset="128364.72">5592 13188 0,'0'0'0,"0"0"0,18 0 16,-1 0-16,0 9 15,18-9-15,-9 0 16</inkml:trace>
  <inkml:trace contextRef="#ctx0" brushRef="#br1" timeOffset="129112.04">6357 13076 0,'0'0'0,"0"0"15,0 0-15,0 0 16,0 0-16,0 17 16,0 26-1,0 18-15,-9 8 16,9 1-16,0-10 15,0-25-15,9-18 16</inkml:trace>
  <inkml:trace contextRef="#ctx0" brushRef="#br1" timeOffset="129495.85">6704 13240 0,'0'0'16,"0"0"-16,0 0 0,0 0 15,0 18 1,0-1-16,0 9 16,0 9-16,0-1 15,0 1-15,0-9 16,9 0-16,-1-9 15,1-8-15,8 0 16,-8-1-16,8 1 16,1-9-1,-10-9-15,1 1 16,0-10-16,-1-25 16,-16 0-16,-1 8 15,-17 9-15,0 9 16,0-1-16,9 18 15,8 0-15,9 0 16</inkml:trace>
  <inkml:trace contextRef="#ctx0" brushRef="#br1" timeOffset="129747.43">6869 13180 0,'0'0'15,"0"0"-15,0 0 0,0 0 16,17 0 0,1 17-16,16 0 15,1 9-15,0 0 16,-9 0-16,0-17 16,-9 0-16,-8-1 15,0 1-15,-1 8 16,-25 9-16,-26 35 15,-70 43 1,-18 34-16,71-68 16</inkml:trace>
  <inkml:trace contextRef="#ctx0" brushRef="#br1" timeOffset="132019.17">4733 14003 0,'-9'0'0,"9"0"16,0 0-16,0 0 16,0 0-16,0 0 15,17 0-15,18 0 16,17 8-16,9-8 15,0 0-15,0 0 16,-18 0 0,-17 0-16,0 0 15,-9 0-15,-8 18 16,0 8-16,-18 34 16,0 9-16,-8 9 15,0 0-15,-9 0 16,8-8-16,1-18 15,8-26-15,9-9 16,18-17 0,-1 0-16</inkml:trace>
  <inkml:trace contextRef="#ctx0" brushRef="#br1" timeOffset="132300.71">5610 13994 0,'0'0'0,"0"0"16,0 0-16,0 0 15,0 0-15,0 0 16,0 9-16,0 8 16,8 18-16,10 16 15,-1 1-15,0 9 16,1 0-1,-1-18-15,1 0 16,-10 1-16,1-18 16,0 0-16,-9-9 15,0 0-15,-9-8 16,0 0-16,9-9 16</inkml:trace>
  <inkml:trace contextRef="#ctx0" brushRef="#br1" timeOffset="132462.17">5757 14219 0,'0'0'0,"9"0"0,17 0 16,26 9-1,0-9-15,18 0 16,-36 0-16</inkml:trace>
  <inkml:trace contextRef="#ctx0" brushRef="#br1" timeOffset="132950.53">6686 14020 0,'0'0'0,"0"0"15,0 0-15,0 0 16,0 0-16,0 0 15,0 9-15,-8 25 16,-1 27-16,0 17 16,1 17-1,-1 9-15,9-17 16,0-18-16,0-26 16,9 0-16,-9-17 15,0-17-15</inkml:trace>
  <inkml:trace contextRef="#ctx0" brushRef="#br1" timeOffset="133348.87">7077 14150 0,'0'0'0,"0"0"16,0 0-16,0 0 15,0 17-15,0 9 16,0 9-16,0 17 16,0 0-16,0-9 15,0 0-15,9-17 16,-9-17-1,0-9-15</inkml:trace>
  <inkml:trace contextRef="#ctx0" brushRef="#br1" timeOffset="133631.84">7468 13977 0,'0'0'0,"0"0"0,0 0 16,0 0-16,9 8 16,8 10-16,0-1 15,1 0-15,-1 1 16,1-1-16,-1-8 16,-8-1-1,-1 9-15,1 1 16,-18 25-16,-25 44 15,-36 25-15,-43 36 16,-26 7-16,87-85 16</inkml:trace>
  <inkml:trace contextRef="#ctx0" brushRef="#br1" timeOffset="136977.29">7859 13111 0,'-9'0'0,"0"0"0,1 0 15,-1 0-15,9 0 16,0 0-16,0 0 15,0 0-15,9 0 16,17 8-16,17 9 16,35 1-16,27-1 15,7-8 1,-7-9-16,-1 0 16,-9 0-16,-16 0 15,-10 0-15,-8 0 16,-9 8-16,-17 1 15,-27-9-15</inkml:trace>
  <inkml:trace contextRef="#ctx0" brushRef="#br1" timeOffset="137278.03">8527 13111 0,'0'0'0,"0"0"0,0 0 15,0 0-15,0 0 16,0 0 0,18 0-16,17 0 15,17 8-15,8 1 16,1 8-16,-9-8 16,-8 8-16,-1-8 15,-17-1-15,-17 1 16,0 8-16,-18 9 15,-8 9 1,-18 0-16,-17 8 16,17-8-16,18-9 15,17-18-15</inkml:trace>
  <inkml:trace contextRef="#ctx0" brushRef="#br1" timeOffset="137827.37">9387 13154 0,'0'0'0,"0"0"15,0 0-15,0 0 16,0 0-16,0 8 16,0 18-16,9 26 15,8 9-15,-8 17 16,0 9 0,-9 8-16,0-9 0,0-34 15,0-17 1,-9-9-16,0-9 15,1-8-15,-1 0 16,0-18-16,0-34 16,1-44-16,8-17 15,17 0 1,1 18-16,-1 16 16,9 27-16,-9 8 15,1 1-15,-1 16 16,9 1-16,-9 17 15,10 0-15,-10 0 16,-8 9-16,-1 8 16,1 0-16,-18 18 15,-8 0-15,-9-1 16,-9 1 0,9 0-16,0-9 15,17-18-15</inkml:trace>
  <inkml:trace contextRef="#ctx0" brushRef="#br1" timeOffset="138243.91">9856 13188 0,'0'0'0,"0"0"16,0 0-16,0 0 16,0 0-1,0 18-15,0-1 16,0 0-16,0 9 16,0 0-16,0-8 15,9-10-15,-1 1 16,1 0-16,0-1 15,8-16-15,1-1 16,-1-17 0,0 9-16,-8-1 15,0 1-15,-1 8 16,1 1-16,0 8 16,-9 0-16,8 0 15,10 17-15,-1 9 16,0 0-16,27 0 15,-9 0-15,-18-17 16</inkml:trace>
  <inkml:trace contextRef="#ctx0" brushRef="#br1" timeOffset="138585.41">10351 13154 0,'0'0'0,"0"0"0,0 0 15,0 0-15,0 0 16,0 17-16,0 9 16,9 9-16,-1-1 15,1-8-15,0 0 16,-9-8-1,0-10-15,-9 1 16,0 0-16,1-1 16,8 1-16,-9-9 15,0-9-15,9-17 16,9 0-16,8-17 16,9-9-16,18 9 15,-1 8 1,-25 26-16</inkml:trace>
  <inkml:trace contextRef="#ctx0" brushRef="#br1" timeOffset="139010.81">10672 13180 0,'0'0'0,"0"0"0,0 0 16,0 0-16,0 0 16,0 0-16,0 0 15,0 0-15,18 0 16,16 0-16,1-9 16,9 0-1,-1 1-15,0-1 16,-17 0-16,1 1 15,-19-1-15,1 1 16,0-1-16,-18 0 16,0 1-16,-8 8 15,-9 0 1,0 0-16,-9 17 16,18 0-16,-1 0 15,1 18-15,17 8 16,17 1-16,9-1 15,18-8-15,25-9 16,70 0-16,261 34 16</inkml:trace>
  <inkml:trace contextRef="#ctx0" brushRef="#br1" timeOffset="139600.04">8371 14384 0,'-9'-9'16,"1"9"-16,8 0 15,0 0-15,0 0 0,17 0 16,9 0 0,44 0-16,25 0 15,27-9-15,-9 1 16,-9-1-16,-17 0 16,-9 1-16,-17-1 15,-18 0-15,-8 1 16,-18-10-16,1 1 15</inkml:trace>
  <inkml:trace contextRef="#ctx0" brushRef="#br1" timeOffset="139830.79">8883 14106 0,'0'0'0,"0"0"0,0 0 15,0 9 1,27 8-16,25 18 15,0 0-15,9-9 16,-1 0-16,-25 0 16,-9-9-16,0 0 15,-17 1-15,-9 8 16,-18 8-16,-16 27 16,-27 8-16,9 9 15,17-35 1,26-25-16</inkml:trace>
  <inkml:trace contextRef="#ctx0" brushRef="#br1" timeOffset="140310.81">9839 14228 0,'0'0'0,"0"0"15,0 0-15,0 0 16,0 0-16,0 8 16,0 10-16,0 16 15,0 27-15,-9 26 16,0 8 0,1-17-16,-1-18 15,0-16-15,1-1 16,-1-17-16,0-9 15,1-8-15,-1 0 16,0-9-16,0-9 16,1-26-16,8-34 15,0-9 1,17 9-16,1 0 16,25-1-16,9 10 15,0 8-15,-8 17 16,-1 18-16,0 8 15,-17 9-15,1 9 16,-19-1-16,1 10 16,-9 8-16,-9 8 15,-17 10 1,0-10-16,-9-8 16,9-8-16,18-10 15</inkml:trace>
  <inkml:trace contextRef="#ctx0" brushRef="#br1" timeOffset="140744.03">10316 14236 0,'0'0'0,"0"0"0,0 0 0,0 9 16,0 8 0,0 1-16,0 16 15,0 1-15,0-9 16,0 0-16,0 0 16,0-17-16,9-1 15,0 1-15,-1-9 16,10-9-16,-1 1 15,9-18 1,0 0-16,-8 8 16,-10 1-16,1 8 15,0 1-15,-1 8 16,-8 0-16,0 0 16,0 8-16,9 10 15,8 8-15,1 0 16,-1 0-1,9-9-15,-8-17 16,-10 0-16</inkml:trace>
  <inkml:trace contextRef="#ctx0" brushRef="#br1" timeOffset="141046.94">10759 14219 0,'0'0'0,"0"0"0,0 9 16,9 8-16,8 9 16,-8 9-16,0 8 15,-1-8-15,1-1 16,-9-8 0,-9 0-16,1-8 0,-1-1 15,0-8-15,1-1 16,8 1-1,0-9-15,0-9 16,0-8-16,8-18 16,27-17-16,26-26 15,0 9 1,-35 43-16</inkml:trace>
  <inkml:trace contextRef="#ctx0" brushRef="#br1" timeOffset="141461.64">11098 14410 0,'0'0'0,"-9"0"0,0 0 15,1 0-15,8 0 16,0 0-16,0 0 15,0 0-15,0 0 16,17 0-16,1 0 16,16-9-16,1 0 15,0 1-15,-9-10 16,0 10 0,-9-1-16,1-17 15,-10 9-15,-16-1 16,-1 1-16,-8 0 15,-1 17-15,1 0 16,-1 0-16,1 8 16,0 10-16,8-1 15,0 18 1,9 17-16,9 8 16,26 18-16,17 0 15,26-26-15,52-26 16,192 0-16</inkml:trace>
  <inkml:trace contextRef="#ctx0" brushRef="#br1" timeOffset="155158.59">16056 12721 0,'0'0'0,"0"0"0,0 0 16,0 0-16,0 8 16,9 18-16,0 18 15,-1 16-15,1 27 16,0 43-1,-1-9-15,1-17 16,-9-17-16,-9-27 16,1-8-16,8-26 15,0-8-15,0-18 16</inkml:trace>
  <inkml:trace contextRef="#ctx0" brushRef="#br1" timeOffset="155475.54">16187 12695 0,'0'0'0,"0"0"15,0 0-15,0 0 16,0 0-16,0 0 16,8 0-16,10 0 15,16 0-15,1 0 16,17 8-1,-8 1-15,-1 0 16,-8-1-16,-1 10 16,-7 8-16,-19 8 15,1 1-15,-18 8 16,-8-8-16,-35 17 16,0-9-16,0-8 15,17-9 1,9-17-16,0-1 15,17 1-15</inkml:trace>
  <inkml:trace contextRef="#ctx0" brushRef="#br1" timeOffset="155839.87">16708 12963 0,'0'0'0,"0"0"16,0 0-16,0 0 16,0 0-16,8 9 15,1 8-15,0 1 16,-1-1 0,1 0-16,0 9 15,-9 0-15,0-8 16,-9-1-16,0 0 15,1-8-15,-1-1 16,0 1-16,1-9 16,8 0-1,0 0-15,0-9 16,0-17-16,17 1 16,18-19-16,17-8 15,-9 9-15,-8 8 16,-18 27-16</inkml:trace>
  <inkml:trace contextRef="#ctx0" brushRef="#br1" timeOffset="156211.79">17046 12998 0,'0'0'0,"0"0"15,0 0 1,0 0-16,0 0 0,0 0 16,0 17-1,0 1-15,0 8 16,9 8-16,8-8 16,1 9-16,8-9 15,0 0-15,-9-18 16,0 1-16,1-18 15,-1 1-15,9-18 16,-17 0-16,-9 0 16,-9-9-1,-8 1-15,-9 16 16,-9 1-16,9 17 16,9 0-16,-1 9 15,10-1-15,8 1 16</inkml:trace>
  <inkml:trace contextRef="#ctx0" brushRef="#br1" timeOffset="156724.87">17394 12677 0,'0'0'0,"0"0"0,0 0 15,0 0-15,0 0 16,0 0-16,0 0 16,0 18-1,8 25-15,10 26 0,-10 1 16,1-1-1,0-8-15,-9-9 16,0-9-16,0-17 16,0 0-16,0-18 15,0 1-15,0-9 16,0 0-16,0-9 16,0 1-16,8-10 15,1 1-15,8 0 16,1 0-1,-1 8-15,9 9 16,0 0-16,0 9 16,0 8-16,-8-8 15,-10-1-15,1 9 16,-18 1-16,-25 16 16,-10 1-1,-17 8-15,1-17 16,8 0-16,26-8 15,26-10-15</inkml:trace>
  <inkml:trace contextRef="#ctx0" brushRef="#br1" timeOffset="158972.14">17958 12270 0,'0'0'0,"0"0"0,0 0 16,0 0-16,0 0 15</inkml:trace>
  <inkml:trace contextRef="#ctx0" brushRef="#br1" timeOffset="163507.22">18349 12530 0,'0'0'0,"0"0"16,-9 0-16,0 0 15,1 18-15,-18 8 16,0 17-16,-9 43 16,-17 36-1,17-1-15,18 9 16,-1-18-16,10-16 15,25-27-15,9-17 16,9-26-16,-18-9 16</inkml:trace>
  <inkml:trace contextRef="#ctx0" brushRef="#br1" timeOffset="163857.07">18740 12781 0,'0'0'0,"0"0"16,0 0-16,-9 0 15,0 18-15,-17 16 16,0 10-16,-9 8 16,18 0-1,0 0-15,17 0 16,0-9-16,8 0 15,10-8-15,-1-9 16,9-9-16,-9-8 16,18-18-16,0-8 15,-9-9-15,0-9 16,-9-8 0,-8-9-16,-9-9 15,-9 18-15,1 8 16,-10 18-16,1 8 15,17 9-15</inkml:trace>
  <inkml:trace contextRef="#ctx0" brushRef="#br1" timeOffset="164219.97">19052 12643 0,'0'0'0,"0"0"16,0 0-16,0 0 15,0 0-15,18 17 16,16 26-16,10 18 16,-1 17-1,-17 9-15,0 17 16,-17 17-16,-9-17 16,-17-26-16,-1 0 15,9-44-15</inkml:trace>
  <inkml:trace contextRef="#ctx0" brushRef="#br1" timeOffset="164758.18">19669 12963 0,'0'-8'0,"0"-1"16,0 0-16,0 9 15,0 0-15,0 0 16,0 0-16,8 0 16,10 0-16,17 0 15,-1 0 1,18 0-16,0-8 15,-8-1-15,-1 0 16,-8 9-16,-18 0 16,-8 0-16</inkml:trace>
  <inkml:trace contextRef="#ctx0" brushRef="#br1" timeOffset="164973.81">19773 13067 0,'0'0'0,"0"0"16,0 0-16,0 0 15,0 0-15,0 0 16,17 9 0,9 0-16,26-1 15,9-8-15,0-8 16,8 8-16,-25 0 15</inkml:trace>
  <inkml:trace contextRef="#ctx0" brushRef="#br1" timeOffset="180171.13">20563 12357 0,'0'0'0,"0"0"0,0 0 0,0 0 16,0 0-16,18 0 16,8 0-16,26 17 15,0 1-15,0-1 16,-9 0-1,1 1-15,-18 8 16,0-9-16,-18 0 16,-16 1-16,-1 16 15,-8-8-15,-9 9 16,-9-9 0,0 0-16,18 0 0,0-18 15,-1 1-15,9 0 16,9-1-1,0 1-15,18 0 16,8-1-16,26 1 16,9-9-16,0 0 15,-9 0-15,8-9 16,-16 1-16</inkml:trace>
  <inkml:trace contextRef="#ctx0" brushRef="#br1" timeOffset="180521.13">21258 12305 0,'0'0'0,"0"0"0,0 0 15,0 0-15,0 0 16,0 0-16,0 9 15,0 17-15,0 8 16,0 1-16,17 8 16,1 1-16,-1-1 15,0 0 1,1-8-16,-10-9 16,1-9-16,0 0 15,-9 1-15,-9-10 16,-8 10-16,-27-1 15,10-8-15,-10-9 16,9-9-16,18 0 16,0 1-1,17 8-15</inkml:trace>
  <inkml:trace contextRef="#ctx0" brushRef="#br1" timeOffset="180670.41">21327 12366 0,'0'0'0,"0"0"0,0 0 16,0 0-16,18 0 15,-1 0-15,18-9 16,8 0 0,18 1-16,0-1 15,0 0-15,-9 1 16,-26 8-16</inkml:trace>
  <inkml:trace contextRef="#ctx0" brushRef="#br1" timeOffset="181037.91">20554 13067 0,'0'-8'0,"0"8"0,0 0 16,0 0-16,0-9 16,27 0-16,16 1 15,44-10-15,26 1 16,26-9-16,17 0 15,-17 0 1,-9 9-16,-17-1 16,-26 10-16,-26 8 15,-9 0-15,-18 0 16,-16 8-16</inkml:trace>
  <inkml:trace contextRef="#ctx0" brushRef="#br1" timeOffset="181304.11">20858 13136 0,'0'0'0,"0"0"16,0 0-16,0 0 15,0 0-15,-8 18 16,-1 16-1,0 10-15,1 8 16,-10-9-16,10 0 16,8-17-16,0 0 15,17-8-15,-8-10 16,8 1-16,-8-9 16</inkml:trace>
  <inkml:trace contextRef="#ctx0" brushRef="#br1" timeOffset="181602.12">21075 13188 0,'0'0'0,"0"0"0,0 0 16,0 0-16,0 0 15,0 0-15,0 18 16,0 8-16,0 8 16,0 1-1,9-9-15,0 0 16,8-9-16,1-8 15,-1 0-15,0-1 16,9-16-16,-8-1 16,8-17-16,-18 0 15,1-9-15,-18 1 16,1-1 0,-1 18-16,0-1 15,1 10-15,-1 8 16,0 0-16,1 8 15,8-8-15</inkml:trace>
  <inkml:trace contextRef="#ctx0" brushRef="#br1" timeOffset="181939.46">21623 13188 0,'0'0'0,"0"0"15,0 0 1,0 0-16,-9 9 0,9 17 16,0 9-1,9 8-15,8-17 16,0 0-16,9 0 16,9-9-16,0-8 15,-9 0-15,0-18 16,0-8-16,0-9 15,-9-18-15,-8 1 16,-18 8-16,-17 1 16,0-1-1,-8 18-15,-10 17 16,1 0-16,8 17 16,18-8-16,8-9 15</inkml:trace>
  <inkml:trace contextRef="#ctx0" brushRef="#br1" timeOffset="182156.51">22170 12877 0,'0'0'0,"0"0"0,0 0 16,0 0-1,0 0-15,17 0 16,9 0-16,17 0 16,27-9-16,34-8 15,-26-1-15,-43 10 16</inkml:trace>
  <inkml:trace contextRef="#ctx0" brushRef="#br1" timeOffset="182321">22222 13067 0,'0'0'0,"0"0"15,0 0-15,0 0 16,17 0-16,27 0 16,16 0-16,45 0 15,-36 9 1</inkml:trace>
  <inkml:trace contextRef="#ctx0" brushRef="#br1" timeOffset="182987.53">23550 12097 0,'0'0'0,"0"0"0,0 0 16,0 0-16,0 9 16,0 17-16,0 26 15,0 17-15,0 9 16,0-9-16,9-8 15,0-35 1</inkml:trace>
  <inkml:trace contextRef="#ctx0" brushRef="#br1" timeOffset="183203.68">23203 12851 0,'0'0'0,"0"0"16,0 0-16,35 0 16,43-9-1,26 0-15,9-8 16,0 0-16,-18-1 16,1-8-16,-18 9 15,-52 17-15</inkml:trace>
  <inkml:trace contextRef="#ctx0" brushRef="#br1" timeOffset="183521.31">23576 13024 0,'0'0'0,"0"0"0,0 0 16,0 17-16,-8 1 16,-1-1-16,0 0 15,1 18-15,-1-1 16,0 10-16,1-18 16,-1 0-16,9 0 15,0-9 1,0 0-16,0 1 15,17-10-15,9 1 16,9 0-16,0-1 16,43 10-16,9-10 15,-44-8-15</inkml:trace>
  <inkml:trace contextRef="#ctx0" brushRef="#br1" timeOffset="183726.64">23655 13093 0,'0'0'0,"0"0"0,0 0 16,0 18-1,0 25-15,-9 26 16,0 9-16,1 9 15,8-53-15</inkml:trace>
  <inkml:trace contextRef="#ctx0" brushRef="#br1" timeOffset="184353.89">16360 13725 0,'0'0'16,"0"0"-16,0 0 16,0 0-16,0 9 15,9 34-15,8 53 16,-8 51-16,0 17 16,-9-8-16,-9-26 15,0-43-15,9-18 16,9-17-16,0-35 15,-9-8-15</inkml:trace>
  <inkml:trace contextRef="#ctx0" brushRef="#br1" timeOffset="184642.06">16378 13673 0,'0'0'0,"0"0"0,0 0 16,0 0-16,0 0 15,17 0 1,0 0-16,18 0 16,17 18-16,9 8 15,-9 0-15,-17-9 16,-9 0-16,-17 1 16,-1-1-16,-16 18 15,-19 17-15,-16 8 16,-18 1-1,-8-9-15,-1-9 16,1-17-16,25-9 16,27-17-16,8 0 15</inkml:trace>
  <inkml:trace contextRef="#ctx0" brushRef="#br1" timeOffset="184972.48">16786 14193 0,'0'0'0,"0"0"0,0 0 15,0 17-15,8 1 16,10-1 0,-10 9-16,1 9 0,0-1 15,-18 1 1,0 0-16,1-1 15,-1-8-15,-8 0 16,-1-8-16,1-10 16,8 1-16,1-9 15,8-9-15,0 1 16,8-27-16,27-17 16,17-17-1,9 8-15,34 0 16,1 1-16,-53 42 15</inkml:trace>
  <inkml:trace contextRef="#ctx0" brushRef="#br1" timeOffset="185274.81">17376 14314 0,'-8'0'0,"-1"0"0,0 0 15,-8 0-15,-9 18 16,0-1-16,8 0 15,10 9-15,8 0 16,0 9-16,0-9 16,8 0-16,10-17 15,-1-1 1,0 1-16,18-18 16,-9 1-16,0-18 15,0 0-15,-17 0 16,-9-26-16,-9 0 15,-17 0-15,0 17 16,0 0-16,9 18 16,8 0-1,9 8-15</inkml:trace>
  <inkml:trace contextRef="#ctx0" brushRef="#br1" timeOffset="185703.89">17724 13734 0,'0'0'0,"0"0"15,0 9-15,0 17 16,8 17-16,1 26 16,0 9-16,-1 18 15,-8-19-15,-8-16 16,-1-9-16,0-9 15,1-17 1,8 0-16,0-8 16,0-10-16,0 1 15,0-9-15,0 0 16,8-9-16,10 1 16,8-1-16,17-8 15,9 8-15,-8 9 16,-1 0-1,-17 0-15,-9 9 16,-8-1-16,0 10 16,-18-1-16,-17 18 15,-17-9-15,-1 0 16,-17-9-16,9-8 16,9-1-16,26-8 15,17 0 1</inkml:trace>
  <inkml:trace contextRef="#ctx0" brushRef="#br1" timeOffset="186003.99">18644 13821 0,'0'0'0,"0"0"0,0 0 15,0 0-15,0 0 16,0 0-16,-9 0 16,1 0-16,-10 8 15,-8 10-15,0 16 16,0 10-16,-9 34 16,9 0-1,9 8-15,17 1 16,9-9-16,8 0 15,9-9-15,18-26 16,-1-17-16,-26-17 16</inkml:trace>
  <inkml:trace contextRef="#ctx0" brushRef="#br1" timeOffset="186253.58">18870 13951 0,'0'0'0,"0"0"0,0 0 0,0 17 16,-9 26 0,9 18-16,0 8 15,0-8-15,0-18 16,0 0-16,0-8 15,0-18-15,0-8 16,0 0 0</inkml:trace>
  <inkml:trace contextRef="#ctx0" brushRef="#br1" timeOffset="186505.06">19061 13829 0,'0'0'0,"0"0"0,0 0 16,0 0-1,17 18-15,1-1 16,8 18-16,0-1 16,0 18-16,0 9 15,0 8 1,-17 0-16,-1-8 0,-16 0 15,-10-1 1,-8-8-16,17-26 0,9-17 16</inkml:trace>
  <inkml:trace contextRef="#ctx0" brushRef="#br1" timeOffset="186803.7">20016 14063 0,'0'0'0,"0"0"0,0 0 15,0 0-15,0 0 16,0 0-16,0 0 15,17 0-15,9 0 16,9 0 0,17 0-16,0 0 15,1 0-15,-10 0 16,0 0-16,-25 0 16</inkml:trace>
  <inkml:trace contextRef="#ctx0" brushRef="#br1" timeOffset="186937.46">19947 14280 0,'0'0'0,"0"0"0,0 0 15,0 0-15,8 0 16,18 8-16,26 1 16,61 0-16,261 17 15</inkml:trace>
  <inkml:trace contextRef="#ctx0" brushRef="#br1" timeOffset="187558.1">21075 13630 0,'0'0'0,"0"0"15,0 0-15,0 0 16,9 0-16,9 0 16,-1 9-16,18-1 15,-1 1-15,-8 0 16,0-1 0,-8 1-16,-1 0 15,-8-1-15,0 10 16,-1-1-16,-8 0 15,-8 18-15,-1 0 16,0-1 0,1-8-16,8 0 15,0 0-15,0-8 16,0-1-16,17-8 16,0-1-16,-8-8 15</inkml:trace>
  <inkml:trace contextRef="#ctx0" brushRef="#br1" timeOffset="187970.17">21614 13647 0,'0'0'0,"0"0"0,0 0 16,0 0-16,0 0 16,0 0-16,0 18 15,17 8-15,-8 0 16,0 8-16,-1 1 15,1 8-15,0 1 16,-1-18 0,1 0-16,0-9 15,-9 0-15,-9 1 16,0-1-16,-8-8 16,-9-1-16,9-8 15,-1 0-15,1-8 16,8-1-16,0 0 15,9 1 1,0-1-16,0-8 16,0-1-16,18 1 15,-1 0 1,1-1-16,8 1 0,8 8 16,10 1-16,8-18 15,17 8-15,36 1 16,-45 8-1</inkml:trace>
  <inkml:trace contextRef="#ctx0" brushRef="#br1" timeOffset="188382.13">20989 14297 0,'0'0'0,"0"0"15,0 0-15,0 0 16,0 0-16,17-9 16,18 1-16,26-10 15,34-8-15,53 0 16,8-8-16,-8 8 16,-18 8-1,-9 1-15,-25 17 16,-9 0-16,-26 0 15,-18 9-15,-26-9 16</inkml:trace>
  <inkml:trace contextRef="#ctx0" brushRef="#br1" timeOffset="189103.15">21275 14436 0,'0'0'0,"0"0"0,0 0 16,0 0-16,0 0 15,0 26-15,-8 17 16,-1 9-16,0-9 16,0 0-1,9-17-15,9 0 16,9 0-16,-1-8 16,0-10-16,1-8 15,-1-8-15,9-1 16,0 0-16,0-8 15,-8 0-15,-10-1 16,1 1 0,0 8-16,-1 9 15,-8 0-15,0 0 16,0 0-16,9 9 16,8 8-16,1 1 15,8-10-15,-9 1 16,0 0-16,10-1 15,7-8 1,-8-8-16,0-1 16,0-17-16,-17 0 15,0 0-15,-18 0 16,0 9-16,1 0 16,-10-1-16,1 18 15,0 0-15,-1 0 16,10 9-16,8 0 15,0-9 1</inkml:trace>
  <inkml:trace contextRef="#ctx0" brushRef="#br1" timeOffset="189406.3">21970 14488 0,'0'0'0,"0"0"16,0 0-16,0 0 15,0 0-15,0 17 16,0 0-16,0 18 16,17-1-16,1 1 15,8-9-15,-9-9 16,9 1-16,0-10 16,-8 1-16,8-9 15,-9-9 1,-8 1-16,-1-18 15,-16-9-15,-1 0 16,-8 1-16,-9-1 16,8 18-16,1 8 15,-1 9-15,10 0 16</inkml:trace>
  <inkml:trace contextRef="#ctx0" brushRef="#br1" timeOffset="189688.96">22821 14132 0,'0'0'0,"0"0"0,0 0 15,0 0-15,0 0 16,9 0-16,17 0 16,17 0-1,9 0-15,9 0 0,0 9 16,-18 0 0,-34-9-16</inkml:trace>
  <inkml:trace contextRef="#ctx0" brushRef="#br1" timeOffset="189821.03">22882 14366 0,'0'0'0,"0"0"0,0 0 16,0 0-16,17 0 16,9 0-16,35 0 15,-26 0-15</inkml:trace>
  <inkml:trace contextRef="#ctx0" brushRef="#br1" timeOffset="190387.03">23672 13821 0,'0'0'0,"0"0"16,0 0-1,0 0-15,0 0 16,0 0-16,9 0 16,8 0-16,9 0 15,9 8-15,-9 1 16,0 0-16,-9-1 16,-8 1-16,0 0 15,-9-1-15,-9 10 16,0-1-16,-17 0 15,9 9 1,-1 0-16,1-8 16,8-1-16,9 0 15,0 9-15,0 9 16,18-9-16,-1 0 16,-8 0-16,0-9 15,-1-8-15,1-1 16,-9 1-1,-9 8-15,-8 1 16,-18-1-16,0 9 16,9 0-16,9-9 15</inkml:trace>
  <inkml:trace contextRef="#ctx0" brushRef="#br1" timeOffset="190622.94">23351 14496 0,'0'0'0,"0"0"0,0 0 15,0 0-15,8 0 16,10 0-16,25 0 16,18 0-1,26-8-15,0-1 16,-1 0-16,10 1 15,-1-1-15,-25 9 16,-27 0-16,-25 0 16</inkml:trace>
  <inkml:trace contextRef="#ctx0" brushRef="#br1" timeOffset="190938.3">23854 14470 0,'0'0'0,"0"0"0,0 0 15,0 0 1,0 0-16,-8 9 16,-1 0-16,0 8 15,1 0-15,-1 1 16,0 8-16,1-1 15,8 1-15,0-8 16,0-1-16,0 0 16,17 1-16,9-1 15,26-8 1,0-1-16,9 1 16,-9-9-16,-17 0 15</inkml:trace>
  <inkml:trace contextRef="#ctx0" brushRef="#br1" timeOffset="191152.36">23958 14479 0,'0'0'0,"0"0"15,0 0-15,0 0 16,0 26-16,0 17 15,0 18-15,0 17 16,0 0 0,9 8-16,17 10 15,-8-53-15</inkml:trace>
  <inkml:trace contextRef="#ctx0" brushRef="#br0" timeOffset="-170038.52">1650 16583 0,'0'0'0,"0"0"16,0 0-16,0 0 15,0 0-15,0 0 16,0 0-16,-17 18 16,8 8-16,0 34 15,0 44-15,1 18 47,-10 16-47,-8-8 0,9-9 0,-9-25 0,9-27 16,17-9-16,-26-25 15,8-9-15,1-17 16,8-18-16,9-17 16,-35-61-16,9-16 15,26-53-15,18-9 16,25 61 0,-17 44-16,-8 8 15,-18 17-15,0 18 16,0-1-16,0 10 15,8-1-15,10 0 16,-18 9-16,8 0 16,1-8-16,17-1 15,-17 0-15,25 1 16,1-1 0,9 9-16,-1 0 15,0 0-15,1 0 16,-9 9-16,-9 8 15,-18 0-15,-8 27 16,-17 8-16,-18 17 16,-8 0-1,-27-8-15,27-9 16,-18-26-16,9 0 16,17-9-16,27-8 15,-10-9-15,18 0 16</inkml:trace>
  <inkml:trace contextRef="#ctx0" brushRef="#br0" timeOffset="-169389.03">2128 16644 0,'0'0'0,"0"0"15,0 0-15,0 0 16,0 0-16,0 0 16,0 17-16,0 1 15,0 25-15,0 18 16,0-1-16,17-8 15,-17-8 1,0-18-16,0-1 16,0-16-16,0 0 15,9-9 1,-1-9-16,18-8 0,0-26 16,0-1-16,0 1 15,1-9-15,-19 17 16,1 9-1,0 9-15,-1 0 16,-8 8-16,0 9 16,0 0-16,0 0 15,0 26-15,9 17 16,0 18 0,-1-9-16,10-9 15,-1 1-15,9-19 16,0 1-16,0-17 15,-17 0-15</inkml:trace>
  <inkml:trace contextRef="#ctx0" brushRef="#br0" timeOffset="-169038.26">2570 16757 0,'0'0'0,"0"0"0,0 0 15,0 0-15,0 17 16,0 0-16,0 18 16,9 0-1,0 8-15,-1 0 0,1 0 16,0 1 0,-1-18-16,-8 0 15,0 0-15,-8-9 16,-1-8-16,0-1 15,1 1-15,-1-18 16,0-8-16,1-9 16,8-17-16,0-9 15,8 9 1,10 8-16,-1 0 16,18 1-16,17-1 15,17 0-15,-43 27 16</inkml:trace>
  <inkml:trace contextRef="#ctx0" brushRef="#br0" timeOffset="-168638">2753 16973 0,'0'0'0,"0"0"0,0 0 0,17 0 16,0 0-1,18 0-15,9-8 16,-10-10-16,10-8 16,-1-8-16,1-1 15,-18 0-15,-18 9 16,1-8-16,-9 16 15,-9 1 1,1 0-16,-18 17 16,0 8-16,-18 18 15,1 26-15,8 18 16,0 16-16,18-8 16,17-9-16,17-8 15,18 0-15,8-27 16,62-34-16,16-26 15,-69 9-15</inkml:trace>
  <inkml:trace contextRef="#ctx0" brushRef="#br0" timeOffset="-168204.55">3977 16635 0,'0'0'0,"0"0"16,0-8-16,0-1 16,0 0-16,0 1 15,-9 8-15,1 0 16,-1 0-1,0 0-15,1 0 16,-10 8-16,10 10 16,-1-1-16,9 0 15,0 18-15,9 8 16,8 1-16,0-10 16,1 1-16,8-9 15,0 0 1,-17 0-16,-1-9 15,-16 9-15,-1 0 16,-17 9-16,-18-1 16,-8 1-16,9-9 15,-18-9-15,9-8 16,26-9 0</inkml:trace>
  <inkml:trace contextRef="#ctx0" brushRef="#br0" timeOffset="-167969.41">4203 16618 0,'0'0'0,"0"0"0,0 0 16,0 0-1,9 9-15,8-1 16,0 1-16,18 0 15,0-9-15,17-9 16,0 0-16,18-17 16,-10 0-16,1-8 15,-35 16-15</inkml:trace>
  <inkml:trace contextRef="#ctx0" brushRef="#br0" timeOffset="-167369.1">4377 16419 0,'0'0'0,"0"0"0,0 0 0,0 9 0,-9 8 16,0 9-16,1 8 16,8 18-16,0 18 15,0-1-15,8 9 16,1-9-16,0-8 15,8-18 1,0 0-16,1-17 0,8-8 16,17-10-1,9 1-15,-8-18 16,-10-8-16,1-9 16,-9-17-16,0 8 15,-8 9-15,-10 9 16,-8 8-16,0 1 15,0-1-15,-8 0 16,-1 1 0,0 8-16,-17 0 15,-9 0-15,1 17 16,-1 18-16,9-1 16,9 18-16,-1-9 15,10 1-15,8-18 16,0 0-16,8-18 15,10 1-15,-1-18 16,18-8 0,8-9-16,1-9 15,-18 1-15,0 16 16,-18 1-16,1 17 16,0 0-16,-9 0 15,8 17-15,1 18 16,0 0-1,-1 8-15,10-17 16,-1-9-16,35-8 16,-17-9-16</inkml:trace>
  <inkml:trace contextRef="#ctx0" brushRef="#br0" timeOffset="-167121.09">4863 16757 0,'0'0'0,"0"0"0,0 0 0,0 0 0,17 0 15,18 8 1,17-8-16,18-8 15,-1-1-15,9-17 16,0 0-16,-26 17 16</inkml:trace>
  <inkml:trace contextRef="#ctx0" brushRef="#br0" timeOffset="-166853.15">5115 16419 0,'0'0'0,"0"0"0,-9 17 15,0 1-15,1 25 16,8 26 0,0 26-16,-9 9 15,9-8-15,0-10 16,0-25-16,9-9 15,8-18-15,0-25 16,1 0-16,-1-18 16,-8 9-16</inkml:trace>
  <inkml:trace contextRef="#ctx0" brushRef="#br0" timeOffset="-166506.52">5332 16956 0,'0'0'0,"0"0"0,0 0 16,0 9-16,0-1 16,9 1-16,8-1 15,0 1 1,9 0-16,9-18 16,8 0-16,1-16 15,-9 7-15,-9 1 16,0 0-16,-18-1 15,1 1-15,-18 0 16,1-1-16,-1 10 16,-26 8-1,1 8-15,-1 10 16,0 16-16,0 18 16,18 9-16,0 17 15,17 8-15,26-25 16,34-9-16,27-26 15,87-52-15,173-87 16</inkml:trace>
  <inkml:trace contextRef="#ctx0" brushRef="#br0" timeOffset="-165067.25">7485 16350 0,'0'0'0,"0"0"0,0 0 15,0 0 1,-8 17-16,-1 26 16,0 18-16,-8 8 15,8 0-15,9 1 16,0 16-16,9-16 16,0-44-16</inkml:trace>
  <inkml:trace contextRef="#ctx0" brushRef="#br0" timeOffset="-164754.68">7034 17042 0,'0'0'0,"0"0"16,0 0-16,0 0 16,0 0-16,0 0 15,17-8-15,9-1 16,18 0 0,25 1-16,18-1 15,0 9-15,-9 0 16,9 0-16,-18 0 15,1-9-15,-9 9 16,-35 9-16</inkml:trace>
  <inkml:trace contextRef="#ctx0" brushRef="#br0" timeOffset="-163639.15">7399 17207 0,'0'0'0,"-9"0"0,0 0 15,1 0-15,8 0 16,0 0-16,0 0 16,0 0-16,0 0 15,17 0-15,18 0 16,17 0 0,0 0-16,9 0 0,-1 9 15,1-1 1,0-8-16,-26 0 15,-9 0-15,-9 0 16</inkml:trace>
  <inkml:trace contextRef="#ctx0" brushRef="#br0" timeOffset="-163172.68">7485 17190 0,'0'0'0,"0"0"16,0 0-16,0 0 15,0 0-15,0 0 16,0 8 0,0 10-16,-8-1 15,-1 18-15,0 8 16,1 9-16,-1 9 15,0-1-15,1-8 16,-1-9-16,9-8 16,0-9-16,0-17 15,0-1 1,-9-8-16,1 0 16,-1-8-16,-17-10 15,0-8-15,0-8 16,0-1-16,8 18 15,1 8-15,8 9 16,1 9-16,-18 17 16,-1 17-1,1 18-15,9-9 16,0-9-16,-1-17 16,18-9-16,0-8 15,0-9-15</inkml:trace>
  <inkml:trace contextRef="#ctx0" brushRef="#br0" timeOffset="-162789.4">7590 17398 0,'0'0'0,"0"0"15,0 0-15,0 0 16,0 0-16,0 0 16,0 0-16,0 0 15,0 8-15,0 1 16,0 8-1,0 1-15,0-1 0,0 0 16,0 0 0,8 1-16,10-10 15,-1 1-15,18 0 16,17-1-16,0 1 16,0-18-1,-9 9-15,-8 0 0,-17 0 16</inkml:trace>
  <inkml:trace contextRef="#ctx0" brushRef="#br0" timeOffset="-162506.9">7833 17363 0,'0'0'0,"0"0"16,0 0-16,0 0 16,0 0-16,0 0 15,0 0-15,-9 0 16,0 17 0,-8 27-16,0 16 15,-9 27-15,8 8 16,1-8-16,17-9 15,9-35-15,-1-26 16</inkml:trace>
  <inkml:trace contextRef="#ctx0" brushRef="#br0" timeOffset="-162037.68">8423 16748 0,'0'0'0,"0"0"16,-8 9-16,-1 25 16,0 44-16,-8 18 15,-1-1 1,1 0-16,0-8 16,17-27-16,8-8 15,1-26-15,0-17 16</inkml:trace>
  <inkml:trace contextRef="#ctx0" brushRef="#br0" timeOffset="-161639.28">8727 16965 0,'0'0'0,"0"0"0,0 0 16,-9 0-16,1 17 16,-10 9-16,1 8 15,0 1-15,-1 0 16,1 17-16,17-9 16,0 0-1,9-17-15,8 0 0,0-17 16,9 0-1,9-18-15,17-17 16,-8-17-16,-10-1 16,-8 1-16,-17-18 15,-9 9-15,-9 18 16,-17-1-16,0 18 16,0 17-16,-17 0 15,8 9-15,0 8 16,18-9-1,17 1-15,9 0 16</inkml:trace>
  <inkml:trace contextRef="#ctx0" brushRef="#br0" timeOffset="-161356.52">8944 16765 0,'0'0'0,"0"0"0,0 0 16,0 0-1,0 0-15,0 0 16,0 18-16,18-1 16,8 18-16,8-1 15,10 1-15,-1-9 16,-17 0-16,0-9 16,-8-8-1,-10 8-15,1 0 16,-18 18-16,-34 34 15,-26 18-15,8-18 16,9-8-16,26-18 16,17-34-1</inkml:trace>
  <inkml:trace contextRef="#ctx0" brushRef="#br0" timeOffset="-160073.43">9752 16661 0,'0'0'0,"0"0"0,0 0 15,0 0-15,0 0 16,0 0-16,-9 26 15,0 26-15,1 35 16,8 8-16,0 9 16,0-9-16,0-17 15,0-8-15,0-18 16,8-26 0</inkml:trace>
  <inkml:trace contextRef="#ctx0" brushRef="#br0" timeOffset="-157522.53">10177 16783 0,'0'0'0,"0"0"16,0 0-16,0 0 16,-8 0-16,-1 8 15,0 10-15,1 16 16,-1 1 0,9 8-16,0 9 15,17-9-15,1 1 16,8-10-16,0-8 15,-9-17-15,9 0 16,-8-9-16,8-9 16,-9 0-16,0-8 15,1-18-15,-10-17 16,-16 1 0,-1-1-16,0 17 15,1 0-15,-1 18 16,0 8-16,9 1 15,0 8-15</inkml:trace>
  <inkml:trace contextRef="#ctx0" brushRef="#br0" timeOffset="-157204.66">10412 16627 0,'0'0'0,"0"0"15,0 0-15,0 0 16,0 0 0,0 8-16,17 10 15,18-1-15,0 9 16,8 0-16,1 0 16,16 0-1,-8 0-15,-8 0 0,-18 0 16,0-9-16,-17 1 15,-18 8-15,-17 34 16,-26 18 0,-18 17-16,-8 1 15,9-27-15,17-8 16,8-27-16,27-16 16</inkml:trace>
  <inkml:trace contextRef="#ctx0" brushRef="#br0" timeOffset="-156319.72">10664 17484 0,'0'-9'0,"0"9"15,0 0-15,0 0 16,0-8-16,8 8 15,10-9-15,8 1 16,8-1-16,19 0 16,-1 1-16,-9-10 15,1 1 1,-18 17-16,0 0 16,-18 0-16</inkml:trace>
  <inkml:trace contextRef="#ctx0" brushRef="#br0" timeOffset="-155990.47">10811 17389 0,'0'0'0,"0"0"0,0 0 16,0 0-16,0 0 15,0 9-15,0 8 16,0 0-16,-8 1 15,-1 7-15,0 10 16,1 0 0,-10 8-16,9-17 15,1 0-15,-1-9 16,9 1-16,0-10 16,0 1-16,0 0 15,17-9-15,10 8 16,7-8-16,1 0 15,8 0 1,1-8-16,-18-1 16,-17 9-16</inkml:trace>
  <inkml:trace contextRef="#ctx0" brushRef="#br0" timeOffset="-155825.08">10811 17519 0,'0'0'0,"0"0"0,0 0 16,0 0-16,0 8 15,18 1-15,16 0 16,18-9-16,-25 0 16</inkml:trace>
  <inkml:trace contextRef="#ctx0" brushRef="#br0" timeOffset="-155257.53">11245 17424 0,'0'0'0,"0"0"0,0 0 15,0 0 1,0 0-16,0 0 15,0 8-15,-8 10 16,-1-1-16,0 9 16,-8 0-16,0 0 15,8 0-15,0-18 16,1 1-16,-1 0 16,9-1-1,0-8-15,0 0 16,0 0-16,0 0 15,0-8-15,9-1 16,-9 0-16,0 1 16,0-1-16,0 0 15,0 9-15,0 0 16,0 0 0,0 0-16,0 0 15,8 0-15,1 0 16,0 0-16,-1 0 15,10 9-15,-1 0 16,0-1-16,-8 1 16,0 0-16,0-1 15,-1-8 1,1 0-16,0 0 16,-9 0-16,0 0 15,0 0-15,0-8 16,17-18-16,0-9 15,18-26-15,-9 27 16</inkml:trace>
  <inkml:trace contextRef="#ctx0" brushRef="#br0" timeOffset="-154605.81">11584 17363 0,'0'0'0,"0"0"15,0 0-15,0 0 16,0 17-16,0 1 16,9 8-16,0 8 15,-1 9-15,1 1 16,0-1-16,-9 0 16,0-17-1,0-8-15,0-10 16,0 1-16,0-9 15,0-9-15,17-17 16,26-52-16,18-34 16,-17 51-16</inkml:trace>
  <inkml:trace contextRef="#ctx0" brushRef="#br0" timeOffset="-151673.96">11836 16990 0,'0'0'0,"0"0"0,0 0 0,0 0 16,17 0-16,9 0 15,18 9-15,17 0 16,17-1-16,9-16 16,8-1-16,-34 9 15,-35 0 1</inkml:trace>
  <inkml:trace contextRef="#ctx0" brushRef="#br0" timeOffset="-151424.78">12227 16722 0,'0'0'0,"0"0"0,0 0 0,0 0 16,-9 35-16,0 25 15,1 18-15,-10 17 16,1 9 0,0 0-16,8-8 15,0-36-15,9-34 16</inkml:trace>
  <inkml:trace contextRef="#ctx0" brushRef="#br0" timeOffset="-150573.72">13130 16350 0,'0'0'0,"0"0"16,0 0-16,0 0 15,0 0-15,17 0 16,1 0-16,16 8 16,1 1-16,0 8 15,-9 1 1,0-10-16,-9 1 15,-8 0-15,0-1 16,-18 10-16,0-1 16,-17 0-16,0 9 15,0 0-15,9-9 16,-1 1-16,1-1 16,17 0-1,0 1-15,0-1 0,17 0 16,1 9-1,-1 0-15,0-8 16,-8-10-16,0 10 16,-9-1-16,-9 9 15,-8-9-15,-9 9 16,-18 9-16,18-18 16</inkml:trace>
  <inkml:trace contextRef="#ctx0" brushRef="#br0" timeOffset="-150140">12904 17129 0,'0'0'0,"0"0"0,0 0 16,0 0-16,0 0 16,0 0-16,0 0 15,17 0 1,9 0-16,27 0 16,16 0-16,9-9 15,0 1-15,1-1 16,-19-8-16,10 17 15,8 0-15,-52 0 16</inkml:trace>
  <inkml:trace contextRef="#ctx0" brushRef="#br0" timeOffset="-149853.91">13191 17216 0,'0'0'0,"0"0"15,0 0-15,0 0 16,0 0-16,0 0 16,0 17-16,0 0 15,0 1 1,-9 8-16,0 0 16,1 0-16,8-9 15,0 9-15,0 0 16,0-9-16,17 1 15,0-1-15,18-9 16,0 1 0,17-18-16,17 9 15,-17 9-15</inkml:trace>
  <inkml:trace contextRef="#ctx0" brushRef="#br0" timeOffset="-149673.72">13442 17233 0,'0'0'0,"-8"0"16,-1 17-16,-8 18 15,-9 8-15,8 18 16,1 17-16,17 17 16,0-8-16,0-35 15,9-26-15</inkml:trace>
  <inkml:trace contextRef="#ctx0" brushRef="#br0" timeOffset="-149257.25">12930 16324 0,'0'0'0,"0"0"16,0 0-16,0 0 15,17 0-15,27 0 16,34 0 0,26-9-16,-8 0 15,-9-8-15,8 8 16,-8-8-16,-9 17 15,-26 0-15,-26 0 16,-17 0-16</inkml:trace>
  <inkml:trace contextRef="#ctx0" brushRef="#br0" timeOffset="-148738.49">13034 16350 0,'0'0'0,"0"0"0,0 0 15,0 0-15,0 17 16,0 0-16,-8 18 15,-1 17-15,0 17 16,1 9-16,-10 26 16,10 17-16,-1 9 15,0 0 1,0-9-16,1-17 16,-1-17-16,0-35 15,9-9-15,-8-17 16,8-9-16,-9-8 15,9 0-15,-9-18 16,1-8-16,-1-18 16,-8-17-1,8 18-15,0 8 16,9 8-16,0 1 16,0 17-16,-8 0 15,-10 26-15,-8 17 16,0 18-16,-9 34 15,1-17-15,8-35 16,8-8-16,10-18 16</inkml:trace>
  <inkml:trace contextRef="#ctx0" brushRef="#br0" timeOffset="-148058.56">14059 16601 0,'0'0'0,"0"0"0,0 0 0,0 0 16,0 0-16,0 0 16,0 0-1,0 0-15,0 17 16,0 26-16,-9 44 15,1 34-15,8 26 16,-9 1-16,0-27 16,9-17-16,0-35 15,9-17-15,0-17 16,-1-27 0,10 1-16,-10-9 15</inkml:trace>
  <inkml:trace contextRef="#ctx0" brushRef="#br0" timeOffset="-147833.65">14380 16817 0,'0'0'0,"0"0"15,-8 9-15,8 26 16,-9 25-16,0 9 15,1 9-15,-1 0 16,0-17-16,9-18 16,0-8-16,0-18 15,0-8 1,0-18-16,0 9 16</inkml:trace>
  <inkml:trace contextRef="#ctx0" brushRef="#br0" timeOffset="-147539.72">14597 16765 0,'0'0'0,"0"0"16,0 0-16,0 0 16,0 0-16,18 18 15,-1-1-15,1 0 16,16 18-16,1-9 15,8 0-15,1 0 16,-18-17 0,0-1-16,-17 1 15,-1 0-15,1 8 16,-18 0-16,1 18 16,-18 17-16,-18 8 15,-8 1-15,26-9 16,17-26-16</inkml:trace>
  <inkml:trace contextRef="#ctx0" brushRef="#br0" timeOffset="-146542.4">15422 16653 0,'0'0'0,"-8"0"0,-1-9 16,0 0-16,1 1 16,-1-1-16,9 9 15,-9 0-15,9 0 16,0 0-16,0 0 15,-8 9-15,-10 34 16,1 44-16,-1 43 16,-8 8-1,9-8-15,8-43 16,9-18-16,0-17 16,0-26-16,0-17 15,0-1-15,0 1 16</inkml:trace>
  <inkml:trace contextRef="#ctx0" brushRef="#br0" timeOffset="-146308.22">15622 16687 0,'0'0'0,"0"0"0,0 0 15,-9 26-15,9 26 16,0 18 0,0-1-16,0-8 15,0-10-15,9-7 16,0-27-16,-9-8 16,0-9-16</inkml:trace>
  <inkml:trace contextRef="#ctx0" brushRef="#br0" timeOffset="-145991.65">15874 16557 0,'0'0'0,"0"0"16,0 0-16,0 0 15,0 0-15,0 0 16,0 18-1,17-1-15,18 9 16,0 0-16,-1 0 16,10 0-16,-9-9 15,-1-8-15,-8 8 16,0-8-16,-8 8 16,-9 18-1,-18 26-15,-26 8 16,-8 17-16,-9-8 15,-1-8-15,10-10 16,17 1-16,17-26 16</inkml:trace>
  <inkml:trace contextRef="#ctx0" brushRef="#br0" timeOffset="-145557.78">16273 17181 0,'0'0'0,"0"0"0,0 0 15,0 0-15,0 0 16,18 0-16,8 0 16,26 0-16,0-9 15,9 1 1,-9-1-16,9 0 16,8 9-16,-25 0 15,-27 0-15</inkml:trace>
  <inkml:trace contextRef="#ctx0" brushRef="#br0" timeOffset="-145190.09">16404 17190 0,'0'0'0,"0"0"0,0 0 15,0 0-15,0 0 16,0 0-16,0 0 15,0 0-15,0 17 16,0 9 0,-9 9-16,0 8 15,-8 0-15,0 1 16,-1-1-16,9-9 16,1-8-16,8 0 15,0-8-15,0-1 16,0-8-16,0-1 15,0 1-15,8 0 16,10 8 0,-1 0-16,18 1 15,-9-10-15,0 1 16,0-9 0,-9-9-16,-8 1 0,0 8 15</inkml:trace>
  <inkml:trace contextRef="#ctx0" brushRef="#br0" timeOffset="-145015.49">16404 17406 0,'0'0'0,"0"0"0,0 0 16,0 0-16,0 0 16,0 0-16,0 0 15,17 9 1,9 0-16,35-1 15,43 1-15,-52-18 16</inkml:trace>
  <inkml:trace contextRef="#ctx0" brushRef="#br0" timeOffset="-144355.91">16951 17320 0,'0'0'0,"0"0"0,0 0 15,-9 0 1,9 0-16,0 0 15,0 0-15,0 0 16,-9 0-16,1 0 16,-1 0-16,0 0 15,1 8-15,-1 10 16,-8-1-16,-10 18 16,1-1-16,9 1 15,0-9 1,-1 0-16,1 0 15,8-18-15,1 1 16,8 0-16,0-9 16,0 0-16,0-9 15,0 0-15,0 1 16,8-10 0,1 1-16,0 8 15,-1 1-15,1-1 16,0 0-16,-1 9 15,1 0-15,8 0 16,1 0-16,-1 9 16,1 8-16,8 1 15,0-1 1,-9 0-16,-8 1 16,-1-10-16,1 1 15,0 0-15,-1-9 16,1 8-16,-9-8 15,0 0-15,0-17 16,26-35-16,9-34 16,17-10-1,-9 53-15</inkml:trace>
  <inkml:trace contextRef="#ctx0" brushRef="#br0" timeOffset="-143992.41">17220 17233 0,'0'0'0,"0"0"15,0 0-15,0 0 16,0 0-16,0 0 15,0 9 1,9 8-16,-1 18 16,1-1-16,0 1 15,-1 0-15,1-1 16,0-8-16,-1-9 16,1-8-16,-9 0 15,0-1 1,0 1-16,0 0 15,0-1-15,9-16 16,25-61-16,62-87 16,138-199-16</inkml:trace>
  <inkml:trace contextRef="#ctx0" brushRef="#br0" timeOffset="-124978.55">19947 16124 0,'0'0'0,"0"0"0,0 0 0,0 18 0,0 34 16,8 52-16,-16 34 15,8 1-15,-9-18 16,0-17 0,9-26-16,0-43 15</inkml:trace>
  <inkml:trace contextRef="#ctx0" brushRef="#br0" timeOffset="-124695.22">19903 16090 0,'0'0'0,"0"0"0,0 0 15,0 0-15,18 0 16,16 0-16,1 0 16,17 0-16,9 8 15,-18 1-15,-17 0 16,0 8-1,-8 0-15,-10 1 16,-16 16-16,-10 10 16,-8 8-16,0-9 15,-8 0-15,-1-17 16,9 0-16,26-17 16</inkml:trace>
  <inkml:trace contextRef="#ctx0" brushRef="#br0" timeOffset="-124345.88">20320 16445 0,'0'0'0,"0"0"15,0 0-15,0 0 16,9 9-16,-1-1 15,1 10-15,8-1 16,-8 17-16,0 1 16,-1 8-16,-8-8 15,0-9-15,0 0 16,0-9 0,0-8-16,0 0 0,0-9 15,-8 0 1,-1-9-16,9-17 15,9-17-15,8-18 16,9 9-16,9 0 16,0 18-16,-1 8 15,-16 17-15</inkml:trace>
  <inkml:trace contextRef="#ctx0" brushRef="#br0" timeOffset="-124027.22">20641 16471 0,'0'0'0,"0"0"15,0 0-15,0 9 16,0 8 0,0 0-16,0 18 15,0-1-15,0 1 16,18-9-16,-1 0 15,9 0-15,-9-17 16,1-1-16,-1-16 16,1-1-16,8-17 15,0 0 1,-18-17-16,-8-9 16,-17 17-16,-9 1 15,0 16-15,-9 18 16,0 18-16,27-10 15</inkml:trace>
  <inkml:trace contextRef="#ctx0" brushRef="#br0" timeOffset="-123429.55">21015 15977 0,'0'0'0,"0"0"15,0 0 1,0 0-16,0 0 16,8 18-16,1 7 15,0 27-15,-1 26 16,1 26-16,0-8 16,-9-10-16,0-25 15,0-9-15,0-18 16,0-8-16,0-8 15,0-10 1,0 1-16,0-9 16,0-9-16,0-8 15,0-9-15,0 0 16,8 9-16,1-1 16,9 1-16,-1 17 15,0 0-15,1 0 16,-1 9-1,0-1-15,-8 1 16,0 0-16,-1-1 16,-8 1-16,-8 0 15,-10 8-15,-16 0 16,-10 1-16,1-10 16,17 1-16,26-9 15,0 0-15</inkml:trace>
  <inkml:trace contextRef="#ctx0" brushRef="#br0" timeOffset="-122995.63">21779 15873 0,'0'0'0,"0"0"0,0 0 15,0 0-15,0 0 16,0 0-16,-9 0 16,1 26-16,-10 9 15,-8 26-15,0 25 16,-9 18 0,18 9-16,0-18 15,17-8-15,17-10 16,0-16-16,1-18 15,16-8-15,1-18 16,-9-17-16,-8 0 16</inkml:trace>
  <inkml:trace contextRef="#ctx0" brushRef="#br0" timeOffset="-122642.58">22265 16176 0,'-9'0'0,"1"-8"16,-1-1-16,0 9 16,1 0-16,-1 0 15,0 0 1,1 17-16,-10 1 16,1 8-16,0 17 15,17 9-15,0-9 16,0 1-16,8-18 15,10 0 1,-1 0-16,0-18 16,1 1-16,-1-9 15,0-9-15,1-17 16,-9-17-16,-9-18 16,-9 9-16,-9 9 15,1 8-15,-9 18 16,-9 0-16,9 17 15,18 0-15</inkml:trace>
  <inkml:trace contextRef="#ctx0" brushRef="#br0" timeOffset="-122412.18">22595 15986 0,'0'0'0,"0"0"0,0 9 16,9 8-16,8 9 15,9 8-15,0 18 16,0 9-16,-17 17 16,-18 9-16,-25 17 15,-36-1-15,35-59 16</inkml:trace>
  <inkml:trace contextRef="#ctx0" brushRef="#br1" timeOffset="-118845.39">16404 15761 0,'-9'-9'0,"-8"0"16,8 9-16,0 0 16,1 0-16,8 0 15,-9 0-15,9 18 16,-9 8-16,0 26 15,1 0-15,-1-9 16,0-17-16,1-9 16,-1-8-1,9 0-15,0-1 16,0-8-16,0-8 16,0-1-16,9-17 15,8-9-15,9-8 16,0 8-16,0 9 15,0 9-15,0 0 16,-8 17 0,8 0-16,-9 0 15,-8 8-15,0 10 16,-1-1-16,1 0 16,-9 9-16,0 0 15,0 0-15,0-8 16,0-10-16,0 1 15,0 0 1,0-9-16,9-18 16,17-16-16,8-10 15,1 1-15,9 8 16,-18 18-16,0 0 16,0-1-16,-18 18 15,1 0-15,0 18 16,-1 8-16,1 8 15,8 10 1,-8-1-16,0-17 16,-1 0-16,10-9 15,-9 1-15,-1-10 16</inkml:trace>
  <inkml:trace contextRef="#ctx0" brushRef="#br1" timeOffset="-118443.15">17011 15847 0,'0'0'0,"0"0"0,0 0 16,0 0-16,0 9 16,0-9-16,9 0 15,9 9-15,-1-1 16,18-8-1,-1 0-15,1-8 16,0-1-16,8-8 16,-17-1-16,0 1 15,-17 0-15,0-1 16,-9 1-16,-9 0 16,0 8-1,-8 0-15,-9 9 16,0 0-16,0 9 15,0 8-15,8 1 16,1 25-16,8 18 16,9-9-16,18-9 15,-1-8-15,18-10 16,8 1-16,1-8 16,-27-18-1</inkml:trace>
  <inkml:trace contextRef="#ctx0" brushRef="#br1" timeOffset="-118013.08">17758 15787 0,'0'0'0,"-8"-9"0,-1 0 16,9 9-16,-9-8 15,1-1-15,-1 0 16,0 9-16,1 0 15,-10 0-15,-8 0 16,0 18-16,0-1 16,0 0-1,0 18-15,9 0 16,-1-1-16,18-8 16,0-8-16,0-10 15,0-8-15,18-8 16,-1-1-16,18-17 15,-9 0-15,0 9 16,0-1 0,-18 1-16,1 8 15,0 9-15,0 0 16,-1 0-16,1 0 16,8 18-16,1 8 15,8 0-15,0 0 16,-9-9-16,26-17 15,-16 0-15</inkml:trace>
  <inkml:trace contextRef="#ctx0" brushRef="#br1" timeOffset="-117493.43">18279 15700 0,'0'0'0,"0"0"16,0-9-16,0 1 16,0 8-16,0-9 15,-8 0-15,-1 1 16,0-1-16,1 0 16,-1 1-16,0 8 15,1 0-15,-19 0 16,1 17-1,0 0-15,9 9 16,0 0-16,-1 0 16,18 9-16,0 0 15,9-9-15,0 0 16,-9-9-16,0-8 16,0-1-16,-9 1 15,0 8 1,1 1-16,-10-1 15,1-8-15,-1 17 16,1-1-16,8-16 16</inkml:trace>
  <inkml:trace contextRef="#ctx0" brushRef="#br1" timeOffset="-117080.77">18427 15674 0,'0'0'0,"0"0"0,0 0 16,0 0-16,0 0 15,0 0-15,0 0 16,-9 17 0,1 9-16,-1 9 15,0 0-15,9 8 16,0 0-16,0-17 15,0 0-15,0-17 16,9 0-16,0-1 16,8-16-16,-8-1 15,8-8-15,0-9 16,1 0 0,-10 8-16,1 1 15,0 8-15,-1 1 16,-8 8-16,0 0 15,0 0-15,18 17 16,-1 18-16,9-1 16,0-8-16,0 0 15,9-17 1,-9-9-16,-17 0 16</inkml:trace>
  <inkml:trace contextRef="#ctx0" brushRef="#br1" timeOffset="-116722.15">18835 15761 0,'0'-9'0,"0"9"16,0 0-16,0 0 16,0 0-16,0 0 15,0 0-15,9 0 16,8 17-16,0 1 15,-8-1-15,9 9 16,-10 0-16,1 0 16,-9 0-1,-9-9-15,1-8 16,-1 0-16,0-1 16,9-8-16,0-8 15,0-1-15,0-17 16,0 0-16,18-9 15,-1 1-15,18-1 16,-1 0 0,1 9-16,0 18 15,-9 8-15,-17 0 16</inkml:trace>
  <inkml:trace contextRef="#ctx0" brushRef="#br1" timeOffset="-116378.92">19191 15769 0,'0'0'0,"0"0"0,0 0 15,0 0-15,0 0 16,9 0-16,8 0 16,1-8-16,-1-1 15,9 0-15,0 1 16,0-10-16,0 1 15,0 0 1,-8-9-16,-10 8 16,1 1-16,-18 0 15,1 8-15,-10 9 16,-8 0-16,0 17 16,-9 1-16,1 16 15,16 1-15,1 0 16,17 25-1,9 1-15,17-18 16,34 18-16,-8-26 16</inkml:trace>
  <inkml:trace contextRef="#ctx0" brushRef="#br1" timeOffset="-115579.9">18253 16609 0,'-8'-8'0,"8"8"16,0 0-16,0 0 16,0 0-16,0 0 15,0 0 1,17-9-16,0 0 16,9 1-16,9-18 15,17 0-15,-8-9 16,-18 1-16,-18 8 15,1 0 1,0 0-16,-9 8 0,0 1 16,-9 0-1,0 17-15,-17 0 16,0 0-16,0 17 16,-9 9-16,1 9 15,16-1-15,1 10 16,17 7-16,0-7 15,17-1-15,1-8 16,-1-9 0,18 0-16,17-18 15,17-16-15,1-1 16,-44 9-16</inkml:trace>
  <inkml:trace contextRef="#ctx0" brushRef="#br1" timeOffset="-115411.6">18757 16185 0,'0'0'0,"0"0"0,0 0 16,0 0-16,17 0 16,9 9-16,26-1 15,27-8-15,-36 0 16</inkml:trace>
  <inkml:trace contextRef="#ctx0" brushRef="#br1" timeOffset="-114063.83">9153 17553 0,'0'0'0,"-9"-8"15,-8-1-15,8 9 16,9 0-16,0 0 16,0 0-16,0 0 15,0 0-15,17 0 16,1 0-16,-1-9 15,9 1 1,-9-1-16,1 0 16,-1-8-16,-8 0 15,0 0-15,-1-1 16,-8 1-16,-8 0 16,-1-1-16,0 1 15,1 17-15,-1 0 16,-17 17-1,0 9-15,-9 18 16,9 7-16,9 19 16,17 8-16,0-26 15,17-9-15,0-8 16,27-9-16,25-26 16,70-44-1,226-86-15</inkml:trace>
  <inkml:trace contextRef="#ctx0" brushRef="#br1" timeOffset="-112790.55">14736 17571 0,'0'0'0,"0"0"0,0 0 16,0 0-16,0 0 15,0 0 1,0 0-16,0 0 16,0 0-16,9 0 15,8 0-15,1 0 16,-1-9-16,0 0 16,10 1-16,-1-10 15,-9 1 1,-8 0-16,-1-1 15,1 1-15,-18 0 16,1 8-16,-1 9 16,0 0-16,-17 18 15,0 7-15,0 10 16,9 17-16,8 0 16,9 0-16,26 0 15,52-26 1,-17-17-16</inkml:trace>
  <inkml:trace contextRef="#ctx0" brushRef="#br0" timeOffset="-102948.89">23203 16150 0,'0'0'0,"0"0"0,0 0 15,0 0-15,0 0 16,9 0-16,17-8 16,35 8-16,17-9 15,17 9 1,-17 9-16,-34-1 16,-18 1-16</inkml:trace>
  <inkml:trace contextRef="#ctx0" brushRef="#br0" timeOffset="-102750.65">23429 16324 0,'0'0'0,"0"0"0,0 0 16,0 0-16,0 0 15,0 0-15,17 0 16,9 0-16,9 8 15,17 10-15,0-18 16,-34 0 0</inkml:trace>
  <inkml:trace contextRef="#ctx0" brushRef="#br0" timeOffset="-102414.42">24410 15639 0,'0'0'0,"0"0"16,0 0-16,0 0 15,0 0-15,0 26 16,0 9-16,0 8 16,0 27-16,0 8 15,9 0 1,-9-52-16</inkml:trace>
  <inkml:trace contextRef="#ctx0" brushRef="#br0" timeOffset="-102198.2">24063 16124 0,'0'0'0,"0"0"16,0 0-16,0 0 15,0 0-15,17 0 16,26-8-16,18-1 16,26 0-16,9-17 15,8 0 1,26-8-16,-17-1 16,-70 27-16</inkml:trace>
  <inkml:trace contextRef="#ctx0" brushRef="#br0" timeOffset="-101848.3">24523 16194 0,'-9'-9'0,"1"9"0,-1 0 15,9 0-15,0 0 16,0 0-16,0 0 15,0 0-15,-9 0 16,1 9-16,-1-1 16,0 10-16,0-1 15,1 9-15,-1 0 16,0 9 0,1-9-16,8 0 15,0-9-15,0 0 16,0-8-16,17 0 15,9-1-15,9 1 16,8-18-16,18 1 16,9-10-16,-1-8 15,-43 18 1</inkml:trace>
  <inkml:trace contextRef="#ctx0" brushRef="#br0" timeOffset="-101682.42">24636 16098 0,'0'0'0,"0"0"0,0 0 15,-9 26-15,0 44 16,-8 51-16,-9 44 16,17 34-16,18 216 15</inkml:trace>
  <inkml:trace contextRef="#ctx0" brushRef="#br0" timeOffset="-94999.59">20381 17172 0,'0'0'0,"0"0"16,0 0-16,0 0 15,0 35-15,-9 43 16,9 43-16,-9 26 16,1 1-1,-10-36-15,18-25 16,-8-27-16,8-25 15,0-18-15,-9-17 16,9 0-16</inkml:trace>
  <inkml:trace contextRef="#ctx0" brushRef="#br0" timeOffset="-94733.35">20546 17068 0,'0'0'0,"0"0"15,0 0-15,0 0 16,17 18-16,1-1 16,16 18-16,10-1 15,-1 1-15,-8 8 16,-9-17 0,0 0-16,-17 0 15,-18 9-15,-8 0 16,-36 17-16,-7-1 15,-10-7-15,1-10 16,-1-8-16,18-17 16,35 0-16</inkml:trace>
  <inkml:trace contextRef="#ctx0" brushRef="#br0" timeOffset="-94391.27">20850 17631 0,'0'0'0,"0"0"0,0 0 16,0 0-16,8 18 16,1-1-16,0 0 15,-1 18-15,1 0 16,-18-1-16,1 10 15,-1-1-15,0-17 16,-8 0 0,8-17-16,1-1 15,8 1-15,0-9 16,0-9-16,8-8 16,10-18-16,16-17 15,19 0-15,-10 0 16,9 18-16,-9 8 15,-16 17 1</inkml:trace>
  <inkml:trace contextRef="#ctx0" brushRef="#br0" timeOffset="-94083.72">21180 17666 0,'0'0'0,"0"0"0,0 0 16,0 0-1,-9 17-15,9 18 16,0 0-16,9 8 16,-1 0-16,10 1 15,-1-18-15,0 0 16,10-18-16,-1 1 16,0-18-1,0 1-15,0-18 16,0-9-16,0 0 15,-17 1-15,-18-1 16,0 9-16,-8 9 16,-1-1-16,1 10 15,8-1-15,9 0 16,0 9-16</inkml:trace>
  <inkml:trace contextRef="#ctx0" brushRef="#br0" timeOffset="-93633.98">21570 17146 0,'0'0'0,"0"0"0,0 0 15,0 0-15,0 0 16,0 0-16,0 18 15,0 8-15,9 26 16,9 17-16,-1 18 16,-8 8-1,-1 0-15,1-8 0,-9-27 16,0-25 0,0-9-16,0 0 15,0-17-15,0-9 16,0-9-16,0 0 15,17-17-15,1 0 16,8 0-16,8 9 16,1 0-16,0 17 15,-9 0 1,-9 17-16,1 0 16,-10 1-16,-8 8 15,-8 8-15,-18 1 16,-18-9-16,1 0 15,-1 0-15,1-17 16,34-1-16</inkml:trace>
  <inkml:trace contextRef="#ctx0" brushRef="#br0" timeOffset="-93349.28">22543 17138 0,'0'0'0,"0"0"0,-9 0 0,1 0 15,-18 17 1,-9 0-16,-9 18 16,-8 17-16,0 17 15,9 9-15,17 9 16,8-1-16,10 10 15,16-10-15,10-16 16,8-18 0,9-9-16,8-17 15,9-18-15,-26 1 16</inkml:trace>
  <inkml:trace contextRef="#ctx0" brushRef="#br0" timeOffset="-93131.42">22578 17475 0,'0'0'0,"0"0"16,0 18-16,0 8 16,0 26-16,0 17 15,0-8-15,0-9 16,0-9-16,8-8 15,1-9-15,0-18 16</inkml:trace>
  <inkml:trace contextRef="#ctx0" brushRef="#br0" timeOffset="-92833.43">22873 17164 0,'0'0'0,"0"0"0,0 0 16,0 0-16,0 0 15,17 26-15,18 17 16,0 9-16,0 0 16,-1 17-1,-8 0-15,0 18 16,-17 0-16,-18-9 15,1 0-15,-18 0 16,-9-26-16,0-9 16,9-17-16,9-9 15,-1-8-15,18-9 16</inkml:trace>
  <inkml:trace contextRef="#ctx0" brushRef="#br0" timeOffset="-92617.3">23602 17545 0,'0'0'0,"0"0"0,0 0 15,0 0-15,18 0 16,8 0-16,9 0 15,8-9-15,27 9 16,8 0-16,-26 0 16,-35 0-16</inkml:trace>
  <inkml:trace contextRef="#ctx0" brushRef="#br0" timeOffset="-92449.01">23620 17787 0,'0'0'0,"0"0"0,0 0 16,9 0-16,8 9 15,35 0 1,26-9-16,9-9 16,-35 0-16</inkml:trace>
  <inkml:trace contextRef="#ctx0" brushRef="#br0" timeOffset="-91801.42">24983 17138 0,'-9'0'0,"9"0"15,0 0-15,0 0 16,0 0-16,0 0 16,0 0-16,9 0 15,9 0 1,8 0-16,8 8 0,1 1 15,-9 0 1,0-1-16,-17 1 16,-18 8-16,0 1 15,-8 8-15,-9 0 16,0 0-16,9 0 16,-1-9-16,10 0 15,8 1-15,0-1 16,8 0-1,10 1-15,-1 8 16,0-9-16,1 0 16,-10 0-16,1-8 15,-9 8-15,-9 1 16,1-1-16,-1 0 16,-8 1-16,8-10 15,9-8 1</inkml:trace>
  <inkml:trace contextRef="#ctx0" brushRef="#br0" timeOffset="-91550.22">24610 17917 0,'0'0'0,"0"0"15,0 0-15,8 0 16,10 0-16,25-8 16,27-1-16,17 0 15,17 1-15,-9-1 16,-8-8-16,-9-1 16,-8 1-1,-36 8-15</inkml:trace>
  <inkml:trace contextRef="#ctx0" brushRef="#br0" timeOffset="-91234.01">25148 17848 0,'0'0'0,"0"0"0,0 0 16,0 0-16,0 0 15,0 17-15,0 1 16,0 16-16,-9 1 16,1-1-16,-1 1 15,9 0-15,0-9 16,0 8 0,0 1-16,17-9 15,1 0-15,-1 0 16,18-9-16,0-8 15,8 0-15,1-18 16,-1-17-16,-17-9 16,-17 27-16</inkml:trace>
  <inkml:trace contextRef="#ctx0" brushRef="#br0" timeOffset="-91064.39">25296 17943 0,'0'0'0,"0"0"0,0 17 16,-9 44-1,0 52-15,-8 8 16,8 9-16,9-9 16,9-17-16,8-61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37:36.4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16916 11274 0,'-9'-8'0,"1"-1"0,-1 0 16,0 1-16,9-1 15,0 9-15,0 0 16,0 0-16,-8 0 16,-1 26-1,0 43-15,-17 61 16,17 18-16,1-10 15,-1-25-15,-8-18 16,-1-8-16,27-44 16,0-17-16,-9-17 15</inkml:trace>
  <inkml:trace contextRef="#ctx0" brushRef="#br0" timeOffset="519.69">16968 11560 0,'0'0'0,"0"0"0,0 0 0,0-8 16,0-1-1,0 0-15,0 1 16,17-1-16,18-8 16,0-1-16,8 1 15,1 8-15,-1 9 16,-17 0-1,0 0-15,0 9 16,-8 8-16,-10 1 16,1-1-16,-18 18 15,1-1-15,-1 10 16,-8 8-16,-1-9 16,1 0-16,8 0 15,9-17-15,0 0 16,0 0-16,9 0 15,8-8 1,1-1-16,8-8 16,8-18-16,10 0 15,8-8-15,-9 0 16,1-9-16,-9 17 16</inkml:trace>
  <inkml:trace contextRef="#ctx0" brushRef="#br0" timeOffset="746.49">17359 11491 0,'0'0'0,"0"0"0,0 0 16,0 0-16,0 17 16,-9 9-16,0 18 15,1 34 1,-10 25-16,-8 10 15,9-9-15,0-17 16,8-18-16,9 0 16,9 9-16,8-17 15,-8-53-15</inkml:trace>
  <inkml:trace contextRef="#ctx0" brushRef="#br0" timeOffset="1263.79">17828 12089 0,'-9'-9'0,"0"9"0,1 0 16,-1 0-16,0 0 15,1 0-15,-10 9 16,1 8-16,0 0 16,17 1-16,0-1 15,0-8 1,8-1-16,10 1 16,-1-1-16,0 1 15,1-18-15,-10 1 16,1-1-16,0-8 15,-1-18-15,-16 1 16,-1-1-16,-8 0 16,-1 18-1,1 17-15,0 9 16,17-1-16</inkml:trace>
  <inkml:trace contextRef="#ctx0" brushRef="#br0" timeOffset="1596.81">17915 11569 0,'0'0'0,"0"0"16,0 0-16,0 0 15,0 0-15,17 9 16,0 8-16,9 0 15,18 1-15,8 8 16,9 0 0,-1-9-16,-16 0 15,-18-8-15,-9-1 16,-8 1-16,0 0 16,-18 17-16,-17 26 15,-26 17-15,-18 9 16,1-17-1,-1-1-15,27-16 16,17-18-16,26-18 16</inkml:trace>
  <inkml:trace contextRef="#ctx0" brushRef="#br0" timeOffset="1964.46">18870 12141 0,'0'0'0,"0"0"0,0 0 0,0 0 15,8 17-15,-16 9 16,-10 17-16,-8 26 15,0 9-15,18-43 16</inkml:trace>
  <inkml:trace contextRef="#ctx0" brushRef="#br0" timeOffset="2319.98">19278 11500 0,'0'0'0,"0"0"0,0 0 16,0 0-16,0 0 15,0 0-15,0 0 16,0 17-16,9 26 16,-1 18-16,-8 34 15,0 18 1,0-18-16,0-17 16,0-9-16,0-17 15,0-17-15,0-9 16,0-18-16,0-8 15,0 0-15</inkml:trace>
  <inkml:trace contextRef="#ctx0" brushRef="#br0" timeOffset="2730.69">19460 11621 0,'0'0'0,"0"0"15,0 0 1,0 0-16,18 0 0,-1 0 16,0-9-1,9 1-15,1 8 16,-1 0-16,8 0 16,-8 0-16,0 8 15,-8 10-15,-1-1 16,-8 0-16,0 1 15,-1 16 1,-8-8-16,0 9 16,0-1-16,0-8 15,0 0-15,0-8 16,9-1-16,8 0 16,9-8-16,0 0 15,9-1 1,0-16-16,8-1 15,-8 0-15,0-17 16,-9 9-16,-9 0 16,-8 8-16</inkml:trace>
  <inkml:trace contextRef="#ctx0" brushRef="#br0" timeOffset="2930.34">19921 11500 0,'0'0'0,"0"0"0,0 0 15,0 17-15,-9 0 16,0 35-16,9 9 16,0 34-16,-9 18 15,1-1-15,-1-25 16,9-26-16,0-18 16,0-9-1,9-16-15,8-10 16,-8 1-16</inkml:trace>
  <inkml:trace contextRef="#ctx0" brushRef="#br0" timeOffset="3097.02">20216 12019 0,'0'0'0,"0"0"0,0 9 16,0 8-16,0 18 15,0 0-15,0-1 16,-9-8-16,9-17 16</inkml:trace>
  <inkml:trace contextRef="#ctx0" brushRef="#br0" timeOffset="3432.26">20502 11543 0,'0'0'0,"0"0"0,0 0 16,0 0 0,18 17-16,-1 1 15,18 8-15,0 0 16,17 0-16,-9 0 15,1-9-15,-10 0 16,-8 0-16,-8 1 16,-10-1-16,-16 26 15,-18 27-15,-18 8 16,-17 0 0,-8-9-16,17-8 15,17-18-15,18-9 16,17-25-16</inkml:trace>
  <inkml:trace contextRef="#ctx0" brushRef="#br0" timeOffset="3713.45">21197 12296 0,'0'0'0,"0"0"16,0 0-16,0 18 16,-9 8-16,1 17 15,-1 9-15,-17 17 16,0 9-1,-9-17-15,18 8 0,8-34 16</inkml:trace>
  <inkml:trace contextRef="#ctx0" brushRef="#br0" timeOffset="14548.99">12565 11534 0,'0'0'0,"0"0"0,0 0 0,0 0 0,0 0 15,0 18 1,18 16-16,-1 36 15,9 42-15,-8 35 16,-18-17-16,8 0 16,1-9-16,-18-34 15,1-26-15,-1-27 16,0-8 0,1 0-16,-1-17 15,0 0-15,0-27 16,-8-25-16,8-52 15,9-70-15,18-25 16,8 60-16,0 52 16,-9 26-16,9 8 15,-8 10-15,8 8 16,0 9 0,0-1-16,9 18 15,-1 0-15,10 9 16,-1 8-16,-8 1 15,-9-1-15,0 9 16,-17 0-16,-18 17 16,-17 9-16,-18 9 15,-16-9 1,-1 0-16,0-9 16,18-17-16,8-9 15,9 1-15,17-10 16</inkml:trace>
  <inkml:trace contextRef="#ctx0" brushRef="#br0" timeOffset="14995.74">13304 11759 0,'0'0'16,"-9"0"-16,0 0 16,9 0-16,-9 0 15,1 18-15,-1 8 16,0 26-16,9 0 16,0-9-16,9 0 15,0-17-15,-1-8 16,1-10-1,0 1-15,8-18 0,1-8 16,16-9 0,1-17-16,-9-1 15,0 1-15,-8 8 16,-10 18-16,1 0 16,-9 17-16,0 0 15,0 0-15,9 26 16,8 8-1,0 10-15,1-10 16,-1-8-16,18 0 16,0-8-16,-18-10 15</inkml:trace>
  <inkml:trace contextRef="#ctx0" brushRef="#br0" timeOffset="15312.26">13798 11777 0,'0'0'0,"0"0"16,0 0-16,0 0 15,0 0-15,9 17 16,9 18-16,-1 8 16,0 0-16,-8 1 15,0-10 1,-9-8-16,0 0 15,-9-8-15,0-10 16,1 1-16,-1 0 16,0-9-16,9 0 15,0 0-15,0-9 16,0-26-16,18-8 16,8-9-16,34 0 15,19 0 1,-45 35-16</inkml:trace>
  <inkml:trace contextRef="#ctx0" brushRef="#br0" timeOffset="15712.21">14068 11915 0,'0'0'0,"0"0"15,0 0-15,0 9 16,0 0-16,8-1 16,10 1-16,8 0 15,9-1-15,8-8 16,18-17 0,0-9-16,-18 0 15,-17 9-15,0-1 16,-9-8-16,-8 0 15,0 0-15,-18 9 16,0 0-16,-17 8 16,-17 9-16,0 17 15,-10 18 1,1 26-16,18-1 16,8 1-16,8 0 15,18-18-15,18 0 16,16-17-16,36-8 15,43-18-15,-44-9 16</inkml:trace>
  <inkml:trace contextRef="#ctx0" brushRef="#br0" timeOffset="16314.93">13868 12522 0,'0'0'0,"0"0"0,0 0 16,-9 0-16,1 0 15,-1 0-15,0 0 16,1 0-16,-10 17 16,1 0-16,-1 9 15,1 0-15,8 9 16,9-1-1,0 10-15,9-1 16,-9-17-16,9 0 16,-9-9-16,0 1 15,0-10-15,0 1 16,-9 8-16,0 1 16,-17-1-16,9 0 15,17-8 1,0 0-16,0-1 15</inkml:trace>
  <inkml:trace contextRef="#ctx0" brushRef="#br0" timeOffset="16495.75">13851 12695 0,'0'0'0,"0"0"16,0 0-16,0 0 16,8 0-16,18 0 15,9 8 1,0 1-16,17 0 15,9-1-15,-1-16 16,1-1-16,-9 0 16,-17 1-16,-26 8 15</inkml:trace>
  <inkml:trace contextRef="#ctx0" brushRef="#br0" timeOffset="16679.09">14259 12452 0,'0'0'0,"-9"0"16,0 18-16,1-1 16,-10 18-16,1 17 15,0 17-15,-1 9 16,18 0 0,0-18-16,18-8 15,-10-17-15,10-9 16,-10-17-16</inkml:trace>
  <inkml:trace contextRef="#ctx0" brushRef="#br0" timeOffset="17078.72">14728 12712 0,'0'0'0,"-9"0"16,0 0-16,1 0 15,-1 0-15,0 0 16,1 0-16,-18 0 15,-1 9-15,-7 17 16,-18 8-16,8 10 16,9-1-1,18 0-15,0-17 16,8 0-16,9 0 16,0-17-16,9 0 15,8-1-15,18-16 16,0-1-16,17-26 15,-9 1 1,-17-1-16,0 18 16,-17-1-16,0 18 15,-1 0-15,1 0 16,0 18-16,8-1 16,-8 9-16,-1 0 15,10-17-15,-1-1 16,35 10-16,18-18 15,-44 0-15</inkml:trace>
  <inkml:trace contextRef="#ctx0" brushRef="#br0" timeOffset="17278.55">14736 12721 0,'0'0'0,"0"0"0,0 0 0,0 0 0,0 0 16,0 0-16,18 0 16,8 0-16,17 0 15,18-9-15,0-8 16,-9-1-16,-26 10 16</inkml:trace>
  <inkml:trace contextRef="#ctx0" brushRef="#br0" timeOffset="17497.53">15171 12288 0,'0'0'0,"0"0"0,-9 0 16,0 17-16,0 18 16,-8 25-16,0 10 15,-1 16 1,1 10-16,8-1 15,9-9-15,0-34 16,9-8-16,0-18 16,-1-18-16,1 1 15,0-9-15</inkml:trace>
  <inkml:trace contextRef="#ctx0" brushRef="#br0" timeOffset="17844.48">15249 12807 0,'0'0'0,"0"0"0,0 0 16,0 9-16,0 0 15,17 8-15,0-8 16,1-1-16,-1 1 16,9-18-1,0 1-15,0-1 16,0-8-16,-17 8 15,0-8-15,-1-1 16,-8 10-16,0-1 16,-8 0-16,-1 9 15,0 0-15,-8 0 16,-9 18 0,9 8-16,-1 8 15,10 1-15,8 0 16,8 8-16,10 0 15,16-17-15,10-8 16,-18-10-16</inkml:trace>
  <inkml:trace contextRef="#ctx0" brushRef="#br0" timeOffset="18039.79">15969 12418 0,'0'0'0,"0"0"0,0 0 16,0 8-16,0 10 16,9 8-16,0-18 15</inkml:trace>
  <inkml:trace contextRef="#ctx0" brushRef="#br0" timeOffset="18157.96">16134 12660 0,'0'0'0,"0"0"0,0 0 0,0 0 0,0 0 16,0 0-16,9 9 15</inkml:trace>
  <inkml:trace contextRef="#ctx0" brushRef="#br0" timeOffset="19197.18">22083 11621 0,'0'0'16,"0"0"-16,0 9 15,-9 34-15,-8 52 16,-1 44-16,1 8 16,0-9-16,8-25 15,9-26-15,-9-27 16,1-25-1,8-18-15</inkml:trace>
  <inkml:trace contextRef="#ctx0" brushRef="#br0" timeOffset="19544.58">22274 11846 0,'0'0'0,"0"0"0,0 0 0,0 0 15,0 0-15,17 0 16,9 0 0,18 0-16,8 0 15,-9 9-15,1-1 16,-18 1-16,0 8 16,0 1-16,-18 16 15,1 1-15,0 0 16,-9 8-1,0 0-15,0-8 16,0-9-16,9 0 16,-1 0-16,10 0 15,16-9-15,1-8 16,17-9-16,26-18 16,26-8-16,-34 0 15,-35 18-15</inkml:trace>
  <inkml:trace contextRef="#ctx0" brushRef="#br0" timeOffset="19711.9">23142 11785 0,'-8'0'0,"-10"0"15,1 0-15,-9 9 16,-18 26-16,1 25 16,-1 36-1,1 25-15,8 9 0,18-18 16,8-25-1,9-35-15,0-26 16</inkml:trace>
  <inkml:trace contextRef="#ctx0" brushRef="#br0" timeOffset="20047.36">23099 12305 0,'0'0'0,"0"0"0,0 0 16,0 0-16,17 0 15,1 9-15,-10-1 16,10 10-16,-10-1 16,1 0-1,0 1-15,-9-1 16,-9 0-16,0 1 15,1-1-15,-10 0 16,10-8-16,-1 8 16,0 1-16,9-10 15,0 1-15,9 0 16,8-1 0,18 1-16,43 8 15,26-17-15,-52-8 16</inkml:trace>
  <inkml:trace contextRef="#ctx0" brushRef="#br0" timeOffset="20345.09">23550 12089 0,'0'0'0,"0"0"15,0 0-15,0 0 16,18 8-16,-1 10 15,18 8-15,8 0 16,9-1-16,9 1 16,-17 0-1,-18-8-15,0-10 16,-9 1-16,-8 8 16,-9 9-16,-18 18 15,-34 25-15,-17 0 16,-1 1-16,10-10 15,25-17-15,26-34 16,9 0 0</inkml:trace>
  <inkml:trace contextRef="#ctx0" brushRef="#br0" timeOffset="20575.46">24375 12764 0,'0'0'0,"0"0"16,0 0-16,0 0 15,0 0-15,0 0 16,-8 9-16,-1 25 15,0-8-15</inkml:trace>
  <inkml:trace contextRef="#ctx0" brushRef="#br0" timeOffset="20841.34">25061 12418 0,'0'0'0,"0"0"0,0 0 16,0 0-1,0 0-15,0 0 16,9 8-16</inkml:trace>
  <inkml:trace contextRef="#ctx0" brushRef="#br0" timeOffset="20994.49">25409 12470 0,'0'0'0,"0"0"16,0 0-16,0 0 16,0 0-16,0 0 15,8 0-15</inkml:trace>
  <inkml:trace contextRef="#ctx0" brushRef="#br0" timeOffset="21141.83">25895 12400 0,'0'0'0,"0"0"0,0 0 15,0 0-15,0 9 16,9 0-16</inkml:trace>
  <inkml:trace contextRef="#ctx0" brushRef="#br0" timeOffset="21280.01">26737 12366 0,'0'0'0,"0"0"16,0 0-16,0 8 15</inkml:trace>
  <inkml:trace contextRef="#ctx0" brushRef="#br0" timeOffset="22844.12">17836 12781 0,'0'0'0,"-8"0"0,-1 18 16,0 16-1,1 27-15,-10 8 16,10 18-16,-10 17 16,1 0-16,0-9 15,8 0-15,0 1 16,9-19-16,9-7 15,8-10 1,-8-34-16</inkml:trace>
  <inkml:trace contextRef="#ctx0" brushRef="#br0" timeOffset="23130.78">17567 13483 0,'0'0'0,"0"0"0,0 0 15,0 0-15,0 9 16,9 8-16,8 9 16,1 26-16,-1 0 15,0 0-15,-8-9 16,0-8-1,-1-9-15,1-9 16,0-8-16,0-1 16,8 1-16,18-35 15,25-35-15,-25 27 16</inkml:trace>
  <inkml:trace contextRef="#ctx0" brushRef="#br0" timeOffset="23615.06">17220 14202 0,'0'0'0,"0"0"0,0 0 15,0 17-15,9 26 16,-1 35-16,1 44 16,-9 16-1,-9-17-15,9-17 16,0-26-16,0-8 15,0-27-15,0-17 16,0-26 0,9-9-16,0-8 0,-1 8 15</inkml:trace>
  <inkml:trace contextRef="#ctx0" brushRef="#br0" timeOffset="23960.65">17350 14306 0,'0'0'0,"0"0"0,0 0 15,0-9 1,0 9-16,0-9 16,18 1-16,-1 8 15,18 0-15,-1 0 16,-8 8-16,0 1 15,-8 0-15,-9 8 16,-1 0 0,-8 1-16,-8 16 15,-19 1-15,-16 17 16,-9 0-16,-9-9 16,9 0-1,9-17-15,8-8 0,18-10 16,8 1-16,9-9 15,9-9 1,8 9-16</inkml:trace>
  <inkml:trace contextRef="#ctx0" brushRef="#br0" timeOffset="24379.39">17836 14834 0,'0'0'0,"0"0"16,-8-9-16,-1 9 15,0 0-15,1 0 16,-1 0-16,0 0 15,-8 0 1,0 9-16,8 8 16,9 1-16,0-1 15,0 9-15,0 0 16,9-17-16,8-1 16,0 1-16,1-9 15,-1-9-15,0 1 16,1-1-1,-10-8-15,1-1 16,-18 1-16,1 0 16,-1-1-16,0 10 15,9 8-15</inkml:trace>
  <inkml:trace contextRef="#ctx0" brushRef="#br0" timeOffset="24946.78">20277 12946 0,'0'0'0,"0"0"0,0 0 15,0 0-15,0 9 16,-9 25-16,0 53 16,-8 43-16,8 0 15,-8 8 1,8-16-16,9-36 16,0-8-16,0-26 15,0-26-15,-9 0 16,9-17-16,0-1 15</inkml:trace>
  <inkml:trace contextRef="#ctx0" brushRef="#br0" timeOffset="25210.27">20059 13613 0,'0'0'0,"0"0"16,0 0-16,0 0 15,0 8-15,18 10 16,-1 16-16,9 10 16,0-1-1,-8 0-15,-1-17 16,-8 0 0,-1-8-16,1-10 0,0 1 15,-1 0-15,10-9 16,8-18-1,35-42-15,8-18 16,-34 43-16</inkml:trace>
  <inkml:trace contextRef="#ctx0" brushRef="#br0" timeOffset="25882.56">20138 14410 0,'0'0'0,"0"0"16,0 0-16,0 17 0,0 35 15,8 26 1,1 8-16,0 10 15,-18 8-15,0-9 16,1-34-16,-1-9 16,9-27-16,-9 1 15,9-17-15,0 0 16,0-9-16,-8-9 16,8-34-16,0-26 15,17-44 1,0-8-16,9 8 15,9 18-15,0 26 16,8 8-16,1 9 16,-1 17-16,1 9 15,-10 9-15,1 17 16,8 0-16,-17 9 16,1-1-1,-10 10-15,-8-1 16,-9 9-16,-18 9 15,-17 17-15,-34 17 16,-9-9-16,8-16 16,18-18-16,18 0 15,7 0-15,19-18 16</inkml:trace>
  <inkml:trace contextRef="#ctx0" brushRef="#br0" timeOffset="30460.76">20824 14938 0,'0'0'0,"0"0"16,0 9-16,0 25 16,-9 18-1,0 9-15,1-1 16,8-8-16,8-17 15,10-18-15,-10-8 16</inkml:trace>
  <inkml:trace contextRef="#ctx0" brushRef="#br0" timeOffset="30959.65">23099 13154 0,'0'0'0,"-9"0"16,9 0-16,-9 0 15,9 0-15,0 0 16,0 0-16,0 0 16,0 8-1,-8 36-15,-10 42 16,-8 27-16,9 26 16,0-1-16,-1-25 15,1-18-15,-1 0 16,1 9-16,0-26 15,8-43-15</inkml:trace>
  <inkml:trace contextRef="#ctx0" brushRef="#br0" timeOffset="31213.48">22760 13916 0,'0'0'0,"0"0"0,0 0 15,0 0-15,18 17 16,-1 18 0,9 26-16,9 8 15,8-9-15,-17-16 16,0-1-16,-8-17 16,-1 0-16,0-17 15,1-1-15,8-16 16,17-27-16,18-43 15,0 9 1,-44 43-16</inkml:trace>
  <inkml:trace contextRef="#ctx0" brushRef="#br0" timeOffset="31567.96">22821 14773 0,'0'0'0,"0"0"0,0 0 15,0 0-15,0 0 16,0 18-16,0 8 16,9 43-16,-1 35 15,1 0 1,-9 0-16,0-26 0,0-9 16,0-17-16,0-26 15,0-17 1,0-1-16,0-16 15,0 8-15</inkml:trace>
  <inkml:trace contextRef="#ctx0" brushRef="#br0" timeOffset="31876.17">22908 14678 0,'0'0'0,"0"0"0,0 0 0,0 0 16,0 0-16,17 0 15,0 0-15,1 0 16,17 9-16,-1-1 16,10 1-1,-10 8-15,1 1 0,-9-1 16,0 0 0,-17 1-16,0-1 15,-9 9-15,-9 9 16,-26 8-16,-34 18 15,-1-9-15,18-26 16,0-1-16,17-16 16,18 8-16,0-8 15,17-9 1</inkml:trace>
  <inkml:trace contextRef="#ctx0" brushRef="#br0" timeOffset="32326.71">23281 15120 0,'0'0'0,"0"0"0,0 0 15,0 0-15,0 0 16,9 8-16,8 1 16,1 8-1,8-8-15,-9 8 16,0 1-16,1-10 16,-10 10-16,1-1 15,0 0-15,-9 1 16,-9-1-16,0 0 15,1 1-15,-1-1 16,0-8 0,1-1-16,-1 1 15,9 0-15,0-1 16,0 1-16,0 0 16,9-1-16,8 10 15,26-1-15,18-8 16,43-18-16,252-43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2T04:38:50.65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4238 4233 0,'-9'0'0,"0"0"0,-8 9 0,0 0 15,17-1-15,0 1 16,0 0 0,17-1-16,18-16 15,17-1-15,9-17 16,8-9-16,1-17 15,-10-8 1,-16-10-16,-10 10 0,-16 8 16,-10 0-16,-16 17 15,-1 18 1,0 0-16,1 17 16,-1 0-16,0 8 15,-8 27-15,0 34 16,8 26-16,0 44 15,9 17-15,-8-26 16,-1 8-16,0-8 16,1-43-1,-1-26-15,0-18 16,9-17-16,0-9 16,0-8-16,-8-9 15,-1-17-15,-9-35 16,1-35-16,17-8 15,9 17-15,17 8 16,9 10 0,-1 17-16,1 8 15,0 9-15,8 9 16,1-1-16,-18 10 16,0 8-16,-18 0 15,1 0-15,0 8 16,-1 10-1,-16-1-15,-10 18 0,-25-1 16,-9 9 0,8 1-16,10-10 15,-1-8-15,18-8 16,-1-1-16,18-8 16,9 8-16,8 0 15,18 9-15,0 9 16,8-9-16,1 0 15,8-9 1,-26-8-16</inkml:trace>
  <inkml:trace contextRef="#ctx0" brushRef="#br0" timeOffset="366.12">5149 4346 0,'0'0'0,"0"0"16,0 0-16,0 0 15,0 0-15,18 0 16,-1 0-16,9-9 16,35 1-16,0-10 15,0 1 1,-1 8-16,1 9 15,-17-8-15,-10 8 16,-16 0-16</inkml:trace>
  <inkml:trace contextRef="#ctx0" brushRef="#br0" timeOffset="549.81">5219 4606 0,'-9'0'0,"9"0"0,0 0 15,0 0-15,0 0 16,18 0-16,16 0 16,18 0-16,18-9 15,17 0-15,8 1 16,18-1 0,-52 9-16</inkml:trace>
  <inkml:trace contextRef="#ctx0" brushRef="#br0" timeOffset="787.19">6139 4129 0,'0'0'0,"0"0"16,0 0-16,0 0 15,-8 9-15,-1 26 16,0 34-16,9 18 16,0 8-1,0 9-15,18 17 16,-10-60-16</inkml:trace>
  <inkml:trace contextRef="#ctx0" brushRef="#br0" timeOffset="4633.42">1963 6858 0,'0'0'0,"-9"0"0,0 0 16,0 0-16,1 0 16,-1 0-16,9 0 15,-17-9-15,8 0 16,0 1-1,1-18-15,-10-26 16,1-9-16,17-8 16,0-27-16,0 1 15,17 0-15,1 8 16,-1 9-16,18 0 16,0 9-16,8 8 15,9 10 1,18-1-16,8 8 15,-9 18-15,-8 18 16,0 8-16,-18 8 16,1 10-1,-18-1-15,0 9 0,-18 0 16,1 9-16,-26 16 16,-18 19-1,-26-1-15,-26-8 16,-8-9-16,-9-9 15,8-17-15,27-9 16,25-8-16,18-9 16,0 9-16</inkml:trace>
  <inkml:trace contextRef="#ctx0" brushRef="#br0" timeOffset="5299.13">2987 6398 0,'0'0'0,"-8"0"0,-1 0 15,9 0-15,0 0 16,0 0-16,0 0 16,0 0-16,17 0 15,9 0-15,9 9 16,17-9-16,18 0 15,-10 0 1,1-9-16,-17 1 16,-1 8-16,-8 0 15,-9 0-15,-9 0 16,1 0-16,-1 0 16</inkml:trace>
  <inkml:trace contextRef="#ctx0" brushRef="#br0" timeOffset="5516.41">3048 6754 0,'0'-9'0,"0"9"16,0-9-16,0 9 15,0 0-15,17-8 16,18 8-1,9-9-15,8 0 16,17 1-16,-8-1 16,52 0-16,251 35 15</inkml:trace>
  <inkml:trace contextRef="#ctx0" brushRef="#br0" timeOffset="7099.34">4872 5948 0,'0'0'0,"0"0"0,0 0 16,0 0-16,0-9 15,17 1-15,26-1 16,27 1-16,25-1 16,10 9-1,16 0-15,-8 0 0,-9 0 16,-8-9 0,-27 9-16,-17 0 15,-8 0-15,-10 0 16,10 9-16,-27 0 15,-8-1-15</inkml:trace>
  <inkml:trace contextRef="#ctx0" brushRef="#br0" timeOffset="7651.53">5158 6000 0,'0'0'0,"-9"0"0,-8 0 15,0 0-15,-1 0 16,1 0-16,0 0 16,8 0-16,0 0 15,1 0 1,8 0-16,0 0 16,17 17-16,9 1 15,9 8-15,17 8 16,26 1-16,-9 0 15,-8-9 1,-17-9-16,-1-8 16,-17-1-16,0 1 15,-17 0-15,0-1 16,-1 1-16,-16 8 16,-10 1-16,-17 8 15,-17 8-15,-26 9 16,-17-8-16,8 8 15,9-17 1,17 0-16,17 0 16,10-17-16,16 0 15,1-1-15,17-8 16,0 0-16,35 9 16,34 0-16,27-9 15,25 0-15,18 0 16,-17 0-1,-35-9-15,-9 9 16,0-9-16,-17 9 16,-18 0-16,9-8 15,-17 8-15</inkml:trace>
  <inkml:trace contextRef="#ctx0" brushRef="#br0" timeOffset="15731.33">4854 7325 0,'0'0'0,"0"0"0,0 0 15,0 0-15,0 0 16,0 0-16,0 0 16,0 0-16,0 0 15,0 0-15,0 0 16,0 0-16,0-8 16,9-1-16,8-17 15,1 0 1,-1-17-16,9-1 15,-17 18-15,-1 9 16,1 8-16,-9 9 16,0 0-16,0 9 15,0 26-15,17 17 16,1 8-16,-1 1 16,9-1-1,0-25-15,-8-9 16,-1-17-16,0-9 15,9-26-15,-8 17 16</inkml:trace>
  <inkml:trace contextRef="#ctx0" brushRef="#br0" timeOffset="15884.97">5002 6849 0,'0'0'0,"0"0"16,0 0-16,0 0 15,0 0-15,26 0 16,9 0-16,-18 0 16</inkml:trace>
  <inkml:trace contextRef="#ctx0" brushRef="#br0" timeOffset="16168.66">5297 7031 0,'0'0'0,"0"0"16,0 0-16,0 0 15,17 0-15,10 0 16,7 0 0,10 0-16,8 0 15,9-9-15,-18-8 16,-26 8-16</inkml:trace>
  <inkml:trace contextRef="#ctx0" brushRef="#br0" timeOffset="16354.74">5349 7135 0,'0'0'0,"0"0"15,0 0-15,0 0 16,0 0-16,18 0 16,-1 8-16,9 1 15,9-9-15,17 9 16,0-1-16,-26 1 15</inkml:trace>
  <inkml:trace contextRef="#ctx0" brushRef="#br0" timeOffset="16733.09">6096 7091 0,'-9'-8'0,"-8"8"0,8 0 0,-8 8 16,8 1-16,1 8 16,-1 1-16,9-1 15,0 0-15,9 1 16,8-1-1,0 0-15,1-8 16,8 0-16,8-1 16,1-16-16,0-10 15,0-16-15,-1-18 16,-16 0-16,-10 8 16,-16 10-16,-10-1 15,-8 18 1,0-1-16,0 18 15,26 0-15</inkml:trace>
  <inkml:trace contextRef="#ctx0" brushRef="#br0" timeOffset="18252.36">5011 5117 0,'0'0'0,"0"0"16,0 0-16,0 0 16,0 0-16,0 17 15,0 18-15,-9 17 16,0 8-16,0 10 15,9-10 1,18 18-16,17 9 0,-18-53 16</inkml:trace>
  <inkml:trace contextRef="#ctx0" brushRef="#br0" timeOffset="18564.5">5228 5463 0,'0'0'0,"0"0"15,0 0-15,0 0 16,0 0-16,0 0 16,17 0-1,9 0-15,0 0 16,35 0-16,17 9 16,-8-9-16,-36 0 15</inkml:trace>
  <inkml:trace contextRef="#ctx0" brushRef="#br0" timeOffset="18764.9">5749 5247 0,'0'0'0,"0"0"0,0 0 15,0 0-15,0 0 16,-9 0-16,0 26 15,1 17 1,-1 18-16,-8 51 16,17 9-16,8-77 15</inkml:trace>
  <inkml:trace contextRef="#ctx0" brushRef="#br0" timeOffset="22079.9">7051 5862 0,'0'-9'0,"0"9"0,0 0 0,-8 0 16,8 0-16,-9 9 15,0 17-15,0 43 16,1 35-16,-1 8 16,9 1-16,0-18 15,0-8-15,0-18 16,0-17 0,0-17-16,0-9 15,0-18-15,0-8 16</inkml:trace>
  <inkml:trace contextRef="#ctx0" brushRef="#br0" timeOffset="22380.56">6999 5732 0,'0'0'0,"0"0"0,0 0 16,17 0-16,10 0 15,33 0-15,10 0 16,-9 8-16,-1 10 16,-16-1-16,-18 0 15,0 1 1,-17 8-16,-9 8 16,-18 10-16,-25 16 15,-27 9-15,10-8 16,-10-18-16,18-17 15,9-17 1,16 0-16,19-1 16,8-8-16</inkml:trace>
  <inkml:trace contextRef="#ctx0" brushRef="#br0" timeOffset="22896.36">7442 6780 0,'-9'-9'0,"1"0"0,-1 1 0,9 8 16,0-9-16,0 0 15,0-8-15,9-9 16,8-17-16,0-1 15,1 1 1,-10 8-16,1 1 16,0-1-16,-1 18 15,1-1-15,-9 10 16,0 8-16,0 0 16,0 0-16,0 8 15,0 18-15,18 18 16,-1-1-16,0 0 15,1-17 1,-1 0-16,-8-17 16,25 17-16,1-9 15</inkml:trace>
  <inkml:trace contextRef="#ctx0" brushRef="#br0" timeOffset="23046.29">7555 6061 0,'0'0'0,"0"0"0,0 0 16,0 0-16,0 0 15,0 0-15,17 0 16,9 0-16</inkml:trace>
  <inkml:trace contextRef="#ctx0" brushRef="#br0" timeOffset="24083.8">7954 6000 0,'0'0'0,"0"9"16,0 17-16,0 34 16,0 27-16,0 34 15,9 0-15,-9-17 16,9-17-16,-1-9 16,1-9-16,0-25 15,-9-27-15,0-8 16</inkml:trace>
  <inkml:trace contextRef="#ctx0" brushRef="#br0" timeOffset="24546.21">8024 6312 0,'0'-9'0,"0"1"16,0-1-16,0 0 16,0 1-16,17-1 15,18-8-15,0-1 16,-1 1-16,1 8 16,0 9-1,-9 0-15,0 0 16,-9 0-16,-8 9 15,0 0-15,-1 8 16,-8 0-16,-8 18 16,-1 0-16,0-1 15,1 1 1,8 8-16,0-8 16,0-9-16,0 0 15,8 0-15,10-9 16,-1 0-16,9-8 15,18 0-15,8-18 16,8-8-16,-16-1 16,-1-8-1,-8 0-15,0 0 16,8 0-16,-26 18 16</inkml:trace>
  <inkml:trace contextRef="#ctx0" brushRef="#br0" timeOffset="24730.21">8640 6017 0,'-8'0'0,"-1"9"15,-8 8-15,-1 27 16,1 16-16,0 18 16,-10 35-16,10 8 15,0-17-15,17-17 16,0-9-16,0-26 15,0-26-15</inkml:trace>
  <inkml:trace contextRef="#ctx0" brushRef="#br0" timeOffset="25198.84">8814 6901 0,'0'0'0,"0"0"15,-9 0-15,1 0 0,-1 0 16,0 0 0,9 0-16,0 0 15,0 0-15,0 0 16,0-9-16,18 0 16,-1-16-16,-8 7 15,-1 1-15,1 0 16,0 8-16,-1 9 15,-8 0 1,0 0-16,0 0 16,9 9-16,0 8 15,-1 0-15,1 9 16,0 0-16,8-9 16,9-8-16,9-9 15,-18 0-15</inkml:trace>
  <inkml:trace contextRef="#ctx0" brushRef="#br0" timeOffset="25356.41">8918 6433 0,'0'0'0,"0"0"16,0 0-16,0 0 16,0 0-16,0 0 15,0 0 1,0 0-16,26 0 15,-8 0-15</inkml:trace>
  <inkml:trace contextRef="#ctx0" brushRef="#br0" timeOffset="25746.47">9248 6199 0,'-8'-8'0,"-10"-1"16,9 9-16,1 0 16,-1 0-16,0 0 15,9 0-15,0 0 16,0 0 0,0 0-16,0 0 15,18 17-15,-1 1 16,18 16-16,17 1 15,0 8-15,0-17 16,0 0-16,-8 0 16,-18-9-1,0-8-15,-17 0 16,-1 8-16,1 0 16,-18 18-16,-8 0 15,-27-1-15,-8 10 16,9-1-16,17-8 15,8-18-15,18-8 16</inkml:trace>
  <inkml:trace contextRef="#ctx0" brushRef="#br0" timeOffset="26129.22">10221 6017 0,'0'0'0,"0"0"0,0 0 0,0 0 15,0 0 1,0 0-16,-9 0 16,0 9-16,-8 8 15,-9 18-15,-17 0 16,-18 17-16,0-9 15,0 0-15,9 1 16,0-10-16,17-8 16,1 0-1,16 0-15,1-9 16,17 1-16,0-1 16,8 18-16,10-9 15,8 8-15,9 1 16,17 0-16,-9-1 15,9 1-15,0 0 16,-8-9 0,-27-18-16</inkml:trace>
  <inkml:trace contextRef="#ctx0" brushRef="#br0" timeOffset="26995.69">10256 6321 0,'0'0'0,"0"0"0,0-9 16,0-8-1,0-1-15,0 10 16,0-1-16,17-8 15,9-1-15,0 1 16,9 0-16,-1 17 16,1 0-16,9 0 15,-18 8 1,0 1-16,0 8 16,-18 1-16,1-1 15,0 18-15,-9-1 16,-9 1-16,0-1 15,1 10-15,-1-1 16,9 0-16,0-17 16,0 0-1,9-8-15,-1-1 16,10 0-16,-1-8 16,18 0-16,0-9 15,8-9-15,0-17 16,-8 0-16,0 0 15,0 0-15,8-9 16,-26 18-16</inkml:trace>
  <inkml:trace contextRef="#ctx0" brushRef="#br0" timeOffset="27147.49">10768 6130 0,'0'0'0,"0"0"15,0 17-15,0 9 16,0 26-16,-9 9 15,0 17-15,9 0 16,0 0 0,-8 0-16,8-18 15,8-34-15</inkml:trace>
  <inkml:trace contextRef="#ctx0" brushRef="#br0" timeOffset="27583.64">10968 6961 0,'0'0'0,"-9"0"0,0 0 16,9 0-16,0 0 15,0 0 1,0 0-16,0-8 16,0-1-16,0 0 15,9-17-15,8 0 16,1-8-16,-1-9 16,0-1-16,-8 10 15,0 8-15,-1 8 16,1 1-16,-9 17 15,0 0 1,0 0-16,0 9 16,9 8-16,-1 0 15,1 9-15,0-8 16,0 8-16,-1-9 16,10 0-16,-10-8 15,1-9-15,0 0 16</inkml:trace>
  <inkml:trace contextRef="#ctx0" brushRef="#br0" timeOffset="27716.81">11133 6433 0,'0'0'0,"0"0"0,0 0 16,0 0-16,0 0 16,0 0-16,0 0 15,8 0 1,1 9-16,0-9 15</inkml:trace>
  <inkml:trace contextRef="#ctx0" brushRef="#br0" timeOffset="28928.4">11602 5983 0,'0'0'0,"0"0"0,0 0 15,0 0 1,0 8-16,0 18 15,8 35-15,1 26 16,0 17-16,-9 8 16,8-8-16,1-17 15,-9-9 1,0-9-16,-9 9 16,9-26-16</inkml:trace>
  <inkml:trace contextRef="#ctx0" brushRef="#br0" timeOffset="33818.83">7103 4614 0,'0'0'0,"0"0"0,0 0 16,0 0-16,0 0 15,0 9 1,0 17-16,0 17 16,-8 18-16,-10 8 15,18-34-15</inkml:trace>
  <inkml:trace contextRef="#ctx0" brushRef="#br0" timeOffset="35568.28">7928 3904 0,'0'0'0,"0"0"0,0 0 15,0 0-15,0 0 16,0 18-16,0 34 15,9 34 1,0 44-16,-9 26 16,0-9-16,0-26 15,8-25-15,1-18 16,8-18-16,-8-25 16,0-9-16,-1-17 15</inkml:trace>
  <inkml:trace contextRef="#ctx0" brushRef="#br0" timeOffset="37579.14">9083 4606 0,'0'0'0,"0"0"0,-8 0 15,-1 0-15,0 0 16,0 0-16,1 0 16,-1 17-1,-8 9-15,-1 17 16,18 1-16,0-1 16,9-8-16,8-9 15,1 0-15,17-18 16,-1 1-16,1-18 15,0-17-15,8 0 16,-17-17-16,0 0 16,-17-1-1,-9 1-15,-9 8 16,-8 9-16,-9 9 16,8 0-16,10 17 15,8 0-15,0 0 16</inkml:trace>
  <inkml:trace contextRef="#ctx0" brushRef="#br0" timeOffset="37927.01">9396 4155 0,'0'-8'0,"0"8"0,0 0 16,0 0 0,0 0-16,0 0 15,0 0-15,17 17 16,9 9-16,26 9 16,9 17-16,9-9 15,-10 0-15,1-17 16,-17 0-16,-10 0 15,-8-8 1,-17-1-16,0 0 16,-9 26-16,-35 27 15,-26 25-15,-17 18 16,-17-1-16,51-51 16</inkml:trace>
  <inkml:trace contextRef="#ctx0" brushRef="#br0" timeOffset="42544.46">8310 4069 0,'-8'-9'0,"8"0"0,0 1 0,0-1 16,0 9 0,0 0-16,8 0 15,10 0-15,-1 0 16,0 0-16,1 0 16,-9 9-16,-1 8 15,1 0-15,0 1 16,-9 16-1,0 1-15,-9 8 16,0 1-16,9-10 16,0-8-16,0 0 15,0-8-15,9-1 16,0-8-16,8-1 16,9 1-1,9 0-15,8-18 0,9-8 16,-8-9-16,-1 8 15,0-8 1,-16 9-16,-1 0 16,-9-1-16,0 1 15,-8 8-15,0 9 16,-9 0-16</inkml:trace>
  <inkml:trace contextRef="#ctx0" brushRef="#br0" timeOffset="42778.35">8788 4034 0,'-9'-9'0,"-8"-8"0,8 8 0,9 9 15,-8 0 1,-1 9-16,-9 17 15,-8 52-15,0 52 16,-8 26-16,-1 17 16,9-8-1,9-53-15,17-68 0</inkml:trace>
  <inkml:trace contextRef="#ctx0" brushRef="#br0" timeOffset="43543.11">10247 4588 0,'0'0'0,"0"0"16,0 0-16,0 0 15,0 0-15,0 0 16,17-8-16,1-1 15,16 9 1,18 0-16,9 0 16,0-9-16,-9 9 15,-26 9-15,9 0 16,-18-1-16</inkml:trace>
  <inkml:trace contextRef="#ctx0" brushRef="#br0" timeOffset="43730.97">10325 4701 0,'0'0'0,"0"0"0,0 0 16,0 0-16,0 0 16,17 9-1,1-1-15,16 1 16,10 0-16,8-9 15,17-9-15,-34 9 16</inkml:trace>
  <inkml:trace contextRef="#ctx0" brushRef="#br0" timeOffset="44593.43">11506 3722 0,'-9'0'0,"1"0"0,8 0 16,0 0-1,-9 0-15,0 0 16,1 26-16,-1 18 16,-8 8-16,-1 8 15,18 1-15,9-18 16,0-17-16</inkml:trace>
  <inkml:trace contextRef="#ctx0" brushRef="#br0" timeOffset="44859.57">11107 4216 0,'0'0'0,"0"0"16,0 0-16,0 0 15,0 0-15,17 0 16,9 0-16,35 0 16,34 9-16,18-9 15,-9-9-15,-8 0 16,-1 9-1,-16 0-15,-45 0 16</inkml:trace>
  <inkml:trace contextRef="#ctx0" brushRef="#br0" timeOffset="45142.9">11219 4562 0,'0'-8'0,"0"-1"0,9 0 0,8 1 16,10-1-16,33-8 16,10-1-16,17 10 15,8-1 1,1-8-16,-18 8 15,-17 1-15,-9-10 16,-9 18-16,-17 0 16,-8 9-16,-10 0 15</inkml:trace>
  <inkml:trace contextRef="#ctx0" brushRef="#br0" timeOffset="45567.23">11419 4450 0,'0'0'0,"0"0"0,0 0 15,0 0-15,0 0 16,0 0 0,0 0-16,0 17 15,0 18-15,0 25 16,9 10-16,-9 8 15,0 0-15,0-18 16,0 1-16,-9-18 16,9-17-16,0 0 15,0-9 1,0-8-16,0 0 16,-9-9-16,1-9 15,-1 0-15,0 1 16,-8-10-16,-9 1 15,9 0-15,-1 17 16,1 0-16,-9 17 16,0 0-1,0 9-15,8 0 16,1-8-16,17-10 16,0 1-16,0-9 15,0 0-15</inkml:trace>
  <inkml:trace contextRef="#ctx0" brushRef="#br0" timeOffset="45892.9">11801 4597 0,'-8'-9'0,"-1"1"0,9 8 15,-9 0 1,0 0-16,1 0 0,-1 0 15,0 17 1,-8 9-16,0 0 16,-1 9-16,1-9 15,8 0-15,1 0 16,8-9 0,0 0-16,0 1 0,17-1 15,0 0 1,9-8-16,9 0 15,0-1-15,0-8 16,-1 0-16,1-8 16,-9 8-16,-17 0 15</inkml:trace>
  <inkml:trace contextRef="#ctx0" brushRef="#br0" timeOffset="46110.25">11958 4623 0,'0'0'0,"-9"0"0,0 0 16,0 0-16,1 0 15,-1 17-15,0 27 16,-17 16-16,0 1 16,9 8-1,0-8-15,-1-9 16,18 0-16,18 0 15,-1-18-15</inkml:trace>
  <inkml:trace contextRef="#ctx0" brushRef="#br0" timeOffset="46427.05">12444 4121 0,'-9'-9'0,"9"9"0,0 0 15,0 0-15,0 0 16,0 0-16,-9 26 15,1 26-15,-1 35 16,-8 8-16,-1 9 16,1-9-16,8-8 15,9-18 1,0-17-16,18-17 16,-10-18-16</inkml:trace>
  <inkml:trace contextRef="#ctx0" brushRef="#br0" timeOffset="46770.6">12696 4277 0,'0'0'0,"0"0"0,-9 0 15,0 0-15,-8 17 16,0 18-16,-1-1 15,1 18-15,17-8 16,0-1-16,0-9 16,9-8-16,-1 0 15,1-17 1,8 0-16,1-1 16,-1-8-16,9-8 15,-9-1-15,9-17 16,-17 0-16,0-9 15,-18-8 1,0-9-16,1 18 0,-1 8 16,0 8-1,9 10 1</inkml:trace>
  <inkml:trace contextRef="#ctx0" brushRef="#br0" timeOffset="47028.49">12782 4190 0,'0'0'0,"0"0"0,0 0 0,0 0 16,9 0-16,9 17 15,25 9-15,18 9 16,8 0-16,-8-9 16,-18 0-16,-17-9 15,1 0-15,-19 1 16,-8-1-16,-8 18 15,-19 16 1,-16 10-16,-18 8 16,0 1-16,35-18 15,26-26-15</inkml:trace>
  <inkml:trace contextRef="#ctx0" brushRef="#br0" timeOffset="47393.31">13451 4545 0,'0'0'0,"0"0"0,0 0 15,0 0-15,0 0 16,0 0-16,18 0 16,8 0-1,26 0-15,0 0 16,9 0-16,-1 0 15,-8-9-15,9 9 16,17 9-16,-34 0 16,-27-1-16</inkml:trace>
  <inkml:trace contextRef="#ctx0" brushRef="#br0" timeOffset="47609.2">13842 4242 0,'0'0'0,"0"0"0,0 0 0,-9 9 15,1 17-15,-10 17 16,-8 9 0,9 17-16,-1 0 15,1 9-15,0 0 16,25-8-16,1-1 15,-9-34-15</inkml:trace>
  <inkml:trace contextRef="#ctx0" brushRef="#br0" timeOffset="48493.16">14346 3774 0,'0'0'0,"0"0"0,0 0 0,0 0 15,8 0-15,18 0 16,26 0-16,27 9 16,16-18-16,18 1 15,17-1 1,-8 0-16,-18 9 15,-17 0-15,-44 0 16</inkml:trace>
  <inkml:trace contextRef="#ctx0" brushRef="#br0" timeOffset="48942.06">14511 3974 0,'0'0'0,"0"0"0,0 0 15,0 0-15,0 0 16,0 0 0,0 17-16,0 0 15,0 18-15,8 34 16,-8 35-16,0 17 15,0 9-15,-8 9 16,-1-18-16,-8-34 16,17-9-16,0-26 15,0-9 1,0-17-16,0-9 16,0-8-16,0-1 15,0-8-15,-9 0 16,0-8-16,0-1 15,-8 0-15,0 1 16,-9 8-16,0 0 16,-9 17-16,0 0 15,0 9 1,18 0-16,8-8 16,9-10-16,0-8 15</inkml:trace>
  <inkml:trace contextRef="#ctx0" brushRef="#br0" timeOffset="49461.81">14736 3939 0,'0'0'0,"0"0"0,0 0 16,0 0-16,0 0 15,0 0-15,18 0 16,-1 0-16,18 9 15,0-1 1,-9 1-16,0 0 16,-18-1-16,1 1 15,0-1-15,-9 1 16,0 0-16,-9-1 16,0 1-1,9 0-15,0-1 0,0 10 16,0-10-1,0 1-15,0 8 16,9-8-16,0 0 16,-1-1-16,1 1 15,0 0-15,-9-1 16,0 1 0,-9 0-16,0-1 15,1 10-15,-10-10 16,18 1-16</inkml:trace>
  <inkml:trace contextRef="#ctx0" brushRef="#br0" timeOffset="49692.16">14693 4545 0,'0'0'0,"0"0"16,0-9-16,0 9 15,0-8-15,17-1 16,9 0-16,9 1 16,17-1-16,0-8 15,9 8-15,0 1 16,-9 8-16,-17 8 16,-9 1-1</inkml:trace>
  <inkml:trace contextRef="#ctx0" brushRef="#br0" timeOffset="49990.97">14988 4606 0,'0'0'0,"-9"-9"15,1 9-15,-1 0 16,0 0-16,1 0 15,-1 9-15,-8 8 16,-1 0-16,1 1 16,8 8-16,9-9 15,0 0-15,9 1 16,8 8 0,1-9-16,8-8 15,8-1-15,1 1 16,0-9-16,0 0 15,-9-9-15,-9 9 16</inkml:trace>
  <inkml:trace contextRef="#ctx0" brushRef="#br0" timeOffset="50192.47">15144 4588 0,'0'0'0,"0"0"0,-8 0 0,-1 9 16,-17 17-16,0 35 16,0 8-16,-9 18 15,18-18 1,8-9-16,9 1 16,9 8-16,17-17 15,-17-43-15</inkml:trace>
  <inkml:trace contextRef="#ctx0" brushRef="#br0" timeOffset="50463.43">15909 4173 0,'-9'-9'16,"0"0"-16,9 9 15,-8 0-15,-1 0 0,0 0 16,-8 26 0,-9 35-16,0 26 15,-9 8-15,9 0 16,9 0-16,-1-25 16,10-18-16,-1-9 15,0-8-15,9-9 16,0-18-16</inkml:trace>
  <inkml:trace contextRef="#ctx0" brushRef="#br0" timeOffset="50658.98">16100 4320 0,'0'0'0,"0"0"0,0 17 15,0 1-15,0 16 16,-9 1-16,0 0 16,1-1-16,8 1 15,0-1-15,0-25 16</inkml:trace>
  <inkml:trace contextRef="#ctx0" brushRef="#br0" timeOffset="50942.95">16447 4190 0,'0'0'0,"0"0"0,0 0 0,0 0 16,0 9-1,17 8-15,27 18 16,8 8-16,0-8 15,0-9-15,-8 0 16,-18-9-16,-9 0 16,-8 1-16,-18 16 15,-26 18-15,-26 35 16,-17 8-16,-17 0 16,51-43-1</inkml:trace>
  <inkml:trace contextRef="#ctx0" brushRef="#br0" timeOffset="55576.84">17402 4580 0,'0'0'0,"0"0"0,0-9 16,0 9-16,0 0 15,0 0 1,0 0-16,0 0 16,0 0-16,9 0 15,0 17-15,-1 1 16,1 25-16,-18 26 16,-25 9-16,8-8 15,-1-18-15,19-26 16</inkml:trace>
  <inkml:trace contextRef="#ctx0" brushRef="#br0" timeOffset="56041.35">18670 4129 0,'0'0'0,"0"0"16,0 0-16,0 0 16,-9 18-16,1 25 15,-1 52 1,-8 18-16,-9 43 15,0 0-15,8-44 16,18-25-16,0-27 16,0-16-16,9-18 15,8-18-15,-8 1 16,0-9-16</inkml:trace>
  <inkml:trace contextRef="#ctx0" brushRef="#br0" timeOffset="56381.93">18635 4155 0,'-8'-8'0,"-1"-1"0,9 0 15,0 1-15,0-1 16,0 0-16,17 1 16,9-1-1,27 0-15,25 1 16,17 8-16,1 8 15,-1 10-15,-17-1 16,-8 9-16,-27 9 16,-8-1-16,-18 10 15,-17 8-15,-17 0 16,-18 8 0,-26 1-16,-17-9 15,0-9-15,9-8 16,-1-9-16,18-18 15,17 1-15,18 0 16,17-9 0,0 0-16,0 0 0</inkml:trace>
  <inkml:trace contextRef="#ctx0" brushRef="#br0" timeOffset="56744.68">19235 4857 0,'0'0'0,"0"0"16,0 0-16,0 0 15,0 0-15,0 9 16,0 8-16,0 0 15,0 18-15,8-9 16,10 0 0,-1 0-16,9 0 15,9-18-15,-1-8 16,10-8-16,-1-1 16,-17-17-16,0 0 15,-17-17-15,-9 8 16,-9 1-1,1 8-15,-18 8 0,0 27 16,8 0 0</inkml:trace>
  <inkml:trace contextRef="#ctx0" brushRef="#br0" timeOffset="67573.48">20025 4467 0,'0'0'0,"0"0"0,0 0 0,0 0 16,17 0-16,0 0 16,18 0-1,9 9-15,16-1 16,10 1-16,-18 0 16,-9-1-16,-17 1 15</inkml:trace>
  <inkml:trace contextRef="#ctx0" brushRef="#br0" timeOffset="67776.08">19999 4796 0,'0'0'0,"0"0"16,0 0-16,17 0 15,9 9-15,26-18 16,9 1 0,17-1-16,0-8 15,-43 17-15</inkml:trace>
  <inkml:trace contextRef="#ctx0" brushRef="#br0" timeOffset="68956.61">21084 4233 0,'0'0'0,"0"0"16,0 0-16,0 0 15,0 18-15,0 34 16,0 34-16,0 44 16,0 35-16,0-1 15,0 1-15,-9 216 16</inkml:trace>
  <inkml:trace contextRef="#ctx0" brushRef="#br0" timeOffset="73528.03">12392 6459 0,'-9'0'0,"0"0"0,9 0 0,0 0 0,0 0 15,0 0 1,0 0-16,18 0 15,-1 0-15,9 9 16,18-1-16,8 10 16,8-1-16,1-8 15,-35-1 1</inkml:trace>
  <inkml:trace contextRef="#ctx0" brushRef="#br0" timeOffset="73722.25">12435 6823 0,'-9'0'0,"1"0"16,-1 0-16,9 0 15,0 0-15,0 0 16,0 0 0,17 0-16,10 0 15,7 0-15,36 0 16,25 9-16,-51-1 15</inkml:trace>
  <inkml:trace contextRef="#ctx0" brushRef="#br0" timeOffset="74460.7">13607 6338 0,'0'0'0,"0"0"0,0 0 16,0 0-16,0 17 16,0 26-16,-8 35 15,-1 9-15,-8 8 16,8 9-16,0 9 16,9-27-16,9-16 15,17-10 1,-17-34-16</inkml:trace>
  <inkml:trace contextRef="#ctx0" brushRef="#br0" timeOffset="74923.84">14285 6632 0,'0'0'0,"0"0"16,0 0-16,0 0 15,0 0-15,-9 0 16,0 0-16,-8 18 15,-9 16-15,-9 1 16,1 17-16,-10 0 16,-8 34-1,0-16-15,26-36 16,17-16-16</inkml:trace>
  <inkml:trace contextRef="#ctx0" brushRef="#br0" timeOffset="75106.78">13885 6736 0,'0'0'0,"0"0"0,0 0 16,0 0-16,18 18 16,-1-1-16,18 9 15,8 9-15,9-1 16,9 9-1,0 18-15,-26-26 16</inkml:trace>
  <inkml:trace contextRef="#ctx0" brushRef="#br0" timeOffset="76539.08">15049 6381 0,'-9'-8'0,"1"8"0,-1 0 16,0 0-16,9 0 16,0 0-16,0 0 15,-8 34-15,-1 44 16,0 35-16,9 43 15,-9-9 1,1-35-16,8-16 16,0-27-16,17-17 15,1-26-15,8-9 16,-18-8-16</inkml:trace>
  <inkml:trace contextRef="#ctx0" brushRef="#br0" timeOffset="77038.09">15214 6520 0,'0'0'0,"0"0"0,0 0 15,0 0-15,0 0 16,0 0-16,0 0 16,17-9-16,1 9 15,16 0-15,1 0 16,9 0-16,-10 9 16,1 8-16,-9 0 15,0 1 1,-8-1-16,-10 0 15,1 1-15,-9 16 16,-9 1-16,1 0 16,-1-9-16,0 0 15,9 0-15,0 0 16,0 0-16,0-1 16,18 1-16,-1 0 15,0-8 1,1-10-16,16 1 15,1-18-15,9 1 16,-1-1-16,0 0 16,9-8-16,-8 8 15,-9 1-15,-18-1 16</inkml:trace>
  <inkml:trace contextRef="#ctx0" brushRef="#br0" timeOffset="77238.97">15917 6450 0,'-8'0'0,"-1"0"0,0 0 16,1 0-16,-1 0 16,-17 26-1,0 18-15,0 34 0,0 17 16,-9 18 0,9 8-16,9-17 15,-1-18-15,18-8 16,0-34-16,0-18 15,0-18-15,0 1 16</inkml:trace>
  <inkml:trace contextRef="#ctx0" brushRef="#br0" timeOffset="77521.86">16039 7100 0,'-9'0'0,"1"0"0,-1 0 0,0 0 0,0 9 15,9 8-15,0 0 16,0 1-16,0-1 16,18 0-1,-1 9-15,1-17 16,8 0-16,0-1 16,0-16-16,-9-1 15,0 0-15,-8 1 16,0-18-16,-18 0 15,0 0-15,-8 8 16,0 1-16,8 8 16,9 1-1,0 8-15</inkml:trace>
  <inkml:trace contextRef="#ctx0" brushRef="#br0" timeOffset="77838.2">16395 6589 0,'0'0'0,"0"0"15,0 0-15,0 0 16,0 9-16,17 8 16,1 9-16,16 9 15,10-1-15,8 1 16,17 0-1,-8-9-15,-17 0 16,-18-9-16,0 0 16,-18 0-16,1 18 15,-18 8-15,-17 9 16,-17 9-16,0-9 16,8-9-16,9-8 15,8-26-15,18-1 16</inkml:trace>
  <inkml:trace contextRef="#ctx0" brushRef="#br0" timeOffset="78194.42">17506 6468 0,'0'0'0,"0"0"15,0 0-15,0 0 16,0 0-16,-8 0 16,-1 17-16,0 0 15,-17 18-15,-8 17 16,-18 0-16,-9 0 16,0-9-16,9 1 15,0-1 1,17-17-16,0 8 15,18 10-15,0-18 16,17 0-16,0 0 16,17 8-16,9-8 15,9 9-15,17-9 16,9 0 0,-9 0-16,17 0 15,-25-9-15</inkml:trace>
  <inkml:trace contextRef="#ctx0" brushRef="#br0" timeOffset="78655.48">17602 6520 0,'0'0'16,"0"0"-16,0 0 15,0 0-15,17 0 16,1 0-16,-1 0 0,18 0 16,0 0-1,-9 8-15,0 10 16,0-1-16,0 0 15,-9 1-15,-8 8 16,-1-9 0,1 18-16,-9-1 0,0 1 15,0-9 1,0 0-16,0 0 16,9-9-16,0 1 15,8-1-15,0 0 16,18-8-16,0-1 15,-1-8-15,1 0 16,0-8-16,8 8 16,-17-9-1,-8 9-15</inkml:trace>
  <inkml:trace contextRef="#ctx0" brushRef="#br0" timeOffset="78871.85">18262 6442 0,'-9'0'0,"1"0"0,-1 0 16,0 0-16,1 17 15,-1 9-15,-17 26 16,0 17-16,0 27 16,-18 16-16,10 9 15,-1-17-15,17-17 16,1-9-16,8-9 15,1-17 1,8-34-16</inkml:trace>
  <inkml:trace contextRef="#ctx0" brushRef="#br0" timeOffset="79226.63">18384 7117 0,'0'0'0,"0"0"16,0 0-16,0 0 16,0 0-16,0 0 15,0 0-15,-9 0 16,0 9-16,0 8 16,1 1-16,8-1 15,0 0 1,0 1-16,0-1 15,8 0-15,1-8 16,9 0-16,-1-1 16,0-8-16,1 0 15,-10-8-15,1-1 16,0 0-16,-1 1 16,1-10-1,-18 1-15,1-9 16,-1 9-16,9 17 15,0 0-15</inkml:trace>
  <inkml:trace contextRef="#ctx0" brushRef="#br0" timeOffset="79505.14">18835 6416 0,'0'0'0,"0"0"16,0 0-16,0 0 15,0 0-15,0 8 16,0 27 0,9 26-16,-1 17 15,1 34-15,-9 10 16,9-10-16,-18 1 15,0 8-15,1 0 16,8-52 0</inkml:trace>
  <inkml:trace contextRef="#ctx0" brushRef="#br0" timeOffset="84773.9">2857 8590 0,'-9'-9'0,"9"9"0,0 0 0,0 0 15,0 0-15,0 0 16,9-9 0,8 1-16,18-1 15,8 0-15,10 9 16,-10 0-16,-8 0 15,8 0 1,9 9-16,-26 0 16,-8-1-16,-10 1 15</inkml:trace>
  <inkml:trace contextRef="#ctx0" brushRef="#br0" timeOffset="84989.15">2761 8806 0,'0'0'0,"0"0"0,0 0 15,0 0 1,0 0-16,18 0 16,-1 0-16,9 0 15,9 0-15,8 0 16,18 0-16,35 9 15,8-9 1,-52-9-16</inkml:trace>
  <inkml:trace contextRef="#ctx0" brushRef="#br0" timeOffset="91186.75">5288 7819 0,'0'0'0,"0"0"0,0 0 0,0 0 15,0 0-15,0 0 16,0 0-16,0 9 15,-8 16-15,-1 19 16,0 25-16,1 0 16,8 9-1,0 18-15,0-18 16,8-27-16,1-25 16,-9-17-16</inkml:trace>
  <inkml:trace contextRef="#ctx0" brushRef="#br0" timeOffset="91472.8">4819 8520 0,'0'-8'0,"0"8"0,0 0 15,0 0-15,0 0 16,0 0-16,18-9 16,25 0-1,27 1-15,17-1 16,17 0-16,-9 1 16,-8 8-16,-9 0 15,-17 0-15,0 8 16,-18 1-16,-25-9 15</inkml:trace>
  <inkml:trace contextRef="#ctx0" brushRef="#br0" timeOffset="91905.67">4872 8746 0,'0'0'0,"0"0"0,0 0 15,0 0-15,0 0 16,0 0-16,26 0 16,17 0-16,18 0 15,17 0 1,9-9-16,0 0 15,-9 9-15,-17 0 16,-9 0-16,-9 0 16,-17 0-16,0 0 15,-8 0 1,-10 0-16</inkml:trace>
  <inkml:trace contextRef="#ctx0" brushRef="#br0" timeOffset="92370.04">5141 8720 0,'-9'0'0,"0"0"0,1 0 16,-1 0 0,9 0-16,0 0 15,0 0-15,-9 0 16,1 8-16,-1 10 15,0 16-15,1 18 16,-1 9-16,9 8 16,0 18-1,9 8-15,-9-8 0,0-27 16,0-17 0,0-8-16,0-9 15,0-17-15,-9-1 16,9 1-16,-9-9 15,1-9-15,-18-8 16,-1-26 0,1 8-16,0 1 0,0 16 15,0 18 1,0 0-16,0 18 16,-9 7-16,1 1 15,8 0-15,8 0 16,10-17-16,8 0 15,17-1-15,-8-8 16</inkml:trace>
  <inkml:trace contextRef="#ctx0" brushRef="#br0" timeOffset="92721.54">5280 8936 0,'0'0'0,"0"0"0,0 0 15,0 0-15,-9 0 16,0 0-16,1 0 16,-10 9-16,1 8 15,0 9-15,-1 0 16,10 0-16,-1-9 15,9 9-15,0-8 16,0-1 0,0 0-16,17 1 15,1-1-15,-1-8 16,9-1-16,9 1 16,8 0-16,1-9 15,8-9-15,0-8 16,-9 8-16,-25 9 15</inkml:trace>
  <inkml:trace contextRef="#ctx0" brushRef="#br0" timeOffset="92919.82">5384 8936 0,'0'0'0,"0"0"15,0 0-15,0 0 16,-9 9-1,1 17-15,-1 8 16,0 36-16,-8 25 16,8 0-16,0-17 15,9 9-15,9-9 16,-9-35-16,0-34 16</inkml:trace>
  <inkml:trace contextRef="#ctx0" brushRef="#br0" timeOffset="93586.1">5809 8252 0,'0'0'0,"0"0"16,0 9-16,0 17 16,0 34-1,0 18-15,-8 35 16,8-1-16,0-8 16,0-17-16,8-27 15,1-25-15,-9-9 16,9-17-16</inkml:trace>
  <inkml:trace contextRef="#ctx0" brushRef="#br0" timeOffset="93952.01">6157 8624 0,'0'0'0,"0"0"0,0 0 15,-9 0-15,0 0 16,1 18 0,-1-1-16,0 18 15,9-1-15,0 1 16,9-9-16,0 0 16,-1 0-16,10-9 15,-10-8-15,10-1 16,-1-16-16,1-1 15,8-17 1,-18 0-16,1 0 16,0 0-16,-18-17 15,0 8-15,-17 1 16,0 16-16,18 10 16,8 8-16,0 0 15,0 0-15</inkml:trace>
  <inkml:trace contextRef="#ctx0" brushRef="#br0" timeOffset="94219.48">6304 8390 0,'0'0'0,"0"0"16,0 0-16,9 18 16,8-1-16,1 9 15,17 0 1,8 0-16,0 0 15,1 0-15,-9-9 16,-9-8-16,-9 0 16,-8-1-16,-1 10 15,1-1-15,-18 26 16,-17 9 0,-8 0-16,-10 9 15,18-9-15,0-9 16,9-26-16</inkml:trace>
  <inkml:trace contextRef="#ctx0" brushRef="#br0" timeOffset="94569.5">6938 8702 0,'-8'0'0,"-1"0"15,9 0-15,0 0 16,0 0-16,0 0 15,0 0-15,17 9 16,1 0-16,16-1 16,27 1-1,0-9-15,-9 0 16,0-9-16,9-8 16,-18 17-16,-25 0 15</inkml:trace>
  <inkml:trace contextRef="#ctx0" brushRef="#br0" timeOffset="94773.05">7121 8555 0,'0'-9'0,"0"9"16,0 0-16,0 0 15,0 0-15,0 18 16,0 25-16,0 35 15,-9 17-15,9-8 16,0-9-16,0-9 16,0-8-1,0-35-15</inkml:trace>
  <inkml:trace contextRef="#ctx0" brushRef="#br0" timeOffset="95235.99">7729 8174 0,'0'0'0,"0"-9"0,0 9 16,0 0-16,0 0 16,0-8-16,26-1 15,17 0-15,35-8 16,26 8-16,18 1 16,0-1-16,-18 0 15,0 1-15,-17-10 16,-9 1-1,-17 8-15,-27 18 16,-16 0-16</inkml:trace>
  <inkml:trace contextRef="#ctx0" brushRef="#br0" timeOffset="95702.68">7989 8174 0,'0'0'0,"0"0"0,0 0 16,0 0-16,0 0 15,0 0-15,0 0 16,0 0-16,0 0 16,0 35-1,-9 25-15,1 44 16,-1 43-16,0 1 15,1-10-15,-1-8 16,0-9-16,1-17 16,-1-17-16,0-35 15,9-9 1,0-17-16,0-9 16,0-8-16,0 0 15,0-9-15,-8-18 16,-1-25-16,-17-17 15,0-10-15,8 27 16,1 8-16,0 18 16,-1 17-16,-8 0 15,0 17-15,-17 18 16,8 8 0,9-8-16,9 0 15,17-18-15,0-9 16</inkml:trace>
  <inkml:trace contextRef="#ctx0" brushRef="#br0" timeOffset="96253.04">8328 8226 0,'0'0'0,"-9"0"0,-8 0 15,8 0-15,0 0 16,1 0-16,8 0 15,0 0-15,0 0 16,0 0-16,17 0 16,0 9-1,1 8-15,-1-8 16,-8-1-16,-1 1 16,1 8-16,0 1 15,-9-1-15,-9 0 16,0 0-16,9 1 15,0-1-15,0 0 16,0 1 0,0-1-16,9 0 15,0-8-15,0 0 16,-1-1-16,1 1 16,0 0-16,-9-1 15,-9 1-15,0 8 16,-8 1-16,-9-1 15,0 0 1,17-8-16,9-9 16</inkml:trace>
  <inkml:trace contextRef="#ctx0" brushRef="#br0" timeOffset="96538.01">8024 8953 0,'0'0'0,"0"-8"0,0 8 16,0 0-16,0-9 16,8 0-16,10 1 15,17-1 1,17 0-16,8 1 15,10-10-15,25-8 16,1 0-16,-9 9 16,-9-9-16,-17 9 15,-27 0 1,-16 17-16</inkml:trace>
  <inkml:trace contextRef="#ctx0" brushRef="#br0" timeOffset="96854.4">8441 8789 0,'0'0'0,"0"0"0,0 0 16,0 0 0,0 17-16,-9 0 15,0 1-15,1 16 16,-10 1-16,1 8 15,-1 1-15,10-10 16,8-8-16,0 0 16,0 0-1,17-8-15,1 8 0,8-18 16,8 1 0,18 0-16,1-9 15,7-9-15,1 0 16,-18 1-16,-25 8 15</inkml:trace>
  <inkml:trace contextRef="#ctx0" brushRef="#br0" timeOffset="97052.21">8666 8841 0,'0'0'0,"0"0"0,0 17 15,-8 9-15,-1 17 16,-17 9-16,0 35 16,-9 8-1,18 1-15,-1-19 16,18-7-16,-8-18 16,8-35-16</inkml:trace>
  <inkml:trace contextRef="#ctx0" brushRef="#br0" timeOffset="97405.66">9222 8200 0,'-9'0'0,"1"0"0,8 0 16,-9 9-16,0 34 15,-8 26-15,0 18 16,-1 51-1,10 1-15,-10-35 16,10-18-16,8-25 16,0 0-16,8-18 15,18-17-15,-17-17 16</inkml:trace>
  <inkml:trace contextRef="#ctx0" brushRef="#br0" timeOffset="97654.6">9474 8486 0,'0'0'0,"0"0"16,0 0-16,0 0 15,0 8-15,0 10 16,-9 16-1,1 1-15,-1 26 16,0-1-16,9-8 16,-8 0-16,8-17 15,0-18-15</inkml:trace>
  <inkml:trace contextRef="#ctx0" brushRef="#br0" timeOffset="97936.07">9734 8356 0,'-8'0'0,"8"0"15,0 8-15,0 10 16,0-1 0,0 0-16,17 1 15,18 16-15,0-8 16,8 0-16,0 0 15,1 0-15,-9-8 16,-9-1-16,-9 0 16,-8 1-16,-9 25 15,-18 9-15,-8 0 16,-8 0 0,-1 8-16,17-34 15</inkml:trace>
  <inkml:trace contextRef="#ctx0" brushRef="#br0" timeOffset="98838.69">4698 7776 0,'0'0'0,"-9"0"0,-8 0 16,8 0-16,0 0 15,1 0 1,-1 0-16,-17 0 15,-17 17-15,-1 35 16,-17 34-16,1 44 16,-10 35-16,27 17 15,17 17-15,17 0 16,9-8-16,17-27 16,18-25-1,0-18-15,69 26 16,18-25-16,-79-96 15</inkml:trace>
  <inkml:trace contextRef="#ctx0" brushRef="#br0" timeOffset="99452.18">10012 7905 0,'0'0'0,"0"0"0,0 0 16,0 0-16,0 0 15,18 18-15,25 16 16,9 18-16,9 44 15,9 51-15,-18 0 16,-18 9-16,-16 0 16,-18-9-1,-18 9-15,1-17 16,0-35-16,-9-9 16,8-35-16,18-25 15,0-26-15</inkml:trace>
  <inkml:trace contextRef="#ctx0" brushRef="#br0" timeOffset="100152.51">11133 7793 0,'0'0'0,"0"0"0,0 0 16,0 0-16,0 0 16,0 0-16,0 0 15,0 0-15,-9 0 16,0 9-16,-17 25 16,0 35-1,-9 61-15,-8 44 16,17-1-16,26 9 15,9-18-15,17-25 16,17-9-16,18-18 16,52 1-16,-44-52 15</inkml:trace>
  <inkml:trace contextRef="#ctx0" brushRef="#br0" timeOffset="104203.09">11853 7732 0,'-8'0'0,"-1"0"0,0 0 0,9 0 15,0 0-15,-8 18 16,8 25 0,-9 9-16,18 17 15,8-8-15,-8-27 16</inkml:trace>
  <inkml:trace contextRef="#ctx0" brushRef="#br0" timeOffset="104501.36">11497 8269 0,'-8'0'0,"-1"0"0,0 0 16,9 0-1,0 0-15,0 0 16,9 0-16,26 9 16,34 0-16,27-1 15,17 1-15,-9-18 16,-9 1-16,-8 8 15,-9 0-15,-8-9 16,-18 9-16,-26 0 16</inkml:trace>
  <inkml:trace contextRef="#ctx0" brushRef="#br0" timeOffset="104801.71">11610 8616 0,'0'0'0,"0"0"0,0 0 0,9-9 16,8 0-16,27 1 15,16-10-15,10 1 16,17 8-1,0-8-15,-9 8 16,-9 1-16,-8-1 16,-18 0-16,-8 9 15,-9 0-15,-8 9 16,-1 0-16,-8-9 16</inkml:trace>
  <inkml:trace contextRef="#ctx0" brushRef="#br0" timeOffset="105205.4">11905 8616 0,'0'0'0,"-8"-9"0,-1 0 0,0 1 16,9 8-16,0 0 15,-8 0-15,-1 0 16,0 0-1,9 8-15,0 10 16,-8 25-16,-1 18 16,0 8-16,1 0 15,8-8 1,0-18-16,0-17 16,0 0-16,0-9 15,0-8-15,0 0 16,0-1-16,0-8 15,-9 0-15,0-8 16,1-1-16,-10 0 16,1 9-16,-9 0 15,0 0-15,0 18 16,8-1-16,1 0 16,17-8-1,0 0-15,0-9 16,0 0-16</inkml:trace>
  <inkml:trace contextRef="#ctx0" brushRef="#br0" timeOffset="105567.9">12079 8633 0,'0'0'0,"0"0"0,0 0 15,0 0-15,0 0 16,0 0-16,0 0 16,-9 17-16,1 18 15,-1 0-15,0 8 16,1 0 0,8-17-16,0 0 15,0 0-15,8 0 16,1-9-16,8-8 15,1 0-15,17-1 16,-1 1-16,10 0 16,-1-9-16,1 0 15,-10 0 1,-8 8-16,0-8 16,-8 0-16,-10 0 15</inkml:trace>
  <inkml:trace contextRef="#ctx0" brushRef="#br0" timeOffset="105761.83">12435 8659 0,'0'0'0,"-17"0"16,-1 0-16,1 0 16,0 0-16,8 0 15,0 26-15,-17 35 16,0 8-16,9 17 15,-1 36 1,10 8-16,16-35 16,10-52-16</inkml:trace>
  <inkml:trace contextRef="#ctx0" brushRef="#br0" timeOffset="112634.93">13277 8200 0,'-8'0'0,"8"0"0,0 0 0,0 0 16,0 0-16,-9 0 15,0 0-15,1 0 16,-1 0-16,-17 0 16,-17 17-16,-18 18 15,-9 8-15,-8 9 16,17-9-1,9-17-15,18 0 16,-1 0-16,17-17 16,1 0-16,8 8 15,9 0-15,0 1 16,18-1-16,8 9 16,9 9-1,-1-1-15,27 10 16,0-1-16,-9-8 15,-9-9-15,-17-9 16,0-9-16,9 10 16,-9-10-16</inkml:trace>
  <inkml:trace contextRef="#ctx0" brushRef="#br0" timeOffset="113000.39">13390 8425 0,'0'-9'0,"0"9"0,0 0 16,0-8-16,0 8 15,0 0-15,0 0 16,-8 0 0,-1 0-16,0 17 15,1 0-15,8 18 16,0 0-16,8-1 15,10-8-15,-1 0 16,0-8-16,18-10 16,0 1-16,8-18 15,1 1-15,-1-10 16,-17-8 0,0 0-16,-8-17 15,-10 0-15,-16-9 16,-18 17-16,0 0 15,-1 18-15,10 17 16,0 9-16,8-9 16</inkml:trace>
  <inkml:trace contextRef="#ctx0" brushRef="#br0" timeOffset="113569.02">13955 8174 0,'0'-9'0,"0"9"0,0 0 15,0 0 1,0 0-16,-9 9 16,0 34-16,1 44 15,-1 17-15,0 17 16,-8 0-16,17-17 16,-9-17-1,9-53-15</inkml:trace>
  <inkml:trace contextRef="#ctx0" brushRef="#br0" timeOffset="114166.78">14250 8572 0,'0'0'0,"0"0"0,0 0 16,0 0 0,17-8-16,1 8 15,25-9-15,18 0 16,8 1-16,10-1 15,-1 9-15,-17 0 16,-1 0 0,-16-9-16,-1 1 0,9 8 15,0 8 1,-26-8-16</inkml:trace>
  <inkml:trace contextRef="#ctx0" brushRef="#br0" timeOffset="114383.35">14684 8209 0,'0'0'0,"0"0"0,0 0 16,0 0-16,0 0 16,0 26-16,-8 17 15,-1 26-15,0 18 16,-8 17-1,-1 0-15,1-18 0,17-8 16,9-26-16,-1-26 16</inkml:trace>
  <inkml:trace contextRef="#ctx0" brushRef="#br0" timeOffset="114867.72">15275 8174 0,'0'-9'0,"0"1"0,0-1 0,8 0 15,10 1 1,17-1-16,25-8 16,18-1-16,18 1 15,8 8-15,9 1 16,-9 8-16,-8 0 16,-9 0-16,-27 0 15,-16 0-15,-18 0 16,9 17-1,-9 0-15,-18-8 16,-8 0-16</inkml:trace>
  <inkml:trace contextRef="#ctx0" brushRef="#br0" timeOffset="115266.67">15666 8009 0,'0'0'0,"0"0"0,0 0 15,0 0-15,0 0 16,0 0-16,0 9 16,0 8-16,0 9 15,-9 35-15,9 26 16,-9 34-16,0 9 16,1 17-1,-1-8-15,0-27 16,1-17-16,8-8 15,0-9-15,0-35 16,0-8-16,0-9 16,0-9-16,0-8 15,0 0-15,0-9 16,-9-9 0,-8-17-16,-9 0 15,0-9-15,0 18 16,-1 17-16,-7 0 15,-10 17-15,10 9 16,-1 0-16,17-8 16,10-1-16,-1 0 15</inkml:trace>
  <inkml:trace contextRef="#ctx0" brushRef="#br0" timeOffset="115855.71">16030 8200 0,'0'0'0,"-8"0"16,-1 0-16,9 0 16,0 0-16,0 0 15,0 0-15,0 0 16,0 0-16,0 0 15,9 0-15,8 0 16,0 0-16,1 0 16,-1 9-1,-8-1-15,-1 1 16,-8 0-16,0 8 16,-8 0-16,-1 9 15,0-8-15,1-1 16,-1-9-1,9 1-15,0 0 0,0 8 16,0-8 0,0-1-16,9 1 15,-9 0-15,0-1 16,0 1 0,0 0-16,-9 8 0,0 0 15,-8 1 1,-9-1-16,8 0 15,10-8-15,8 0 16</inkml:trace>
  <inkml:trace contextRef="#ctx0" brushRef="#br0" timeOffset="116119.85">15639 8823 0,'0'0'0,"0"0"0,0 0 15,18-8-15,8-1 16,9 1-16,17-1 16,17 0-16,1-8 15,-1 0 1,-8-1-16,8 1 15,10 0-15,-27 17 16,-35 0-16</inkml:trace>
  <inkml:trace contextRef="#ctx0" brushRef="#br0" timeOffset="116416.72">16065 8685 0,'0'0'15,"0"0"-15,0 0 0,0 0 16,0 0-16,0 9 16,-9 8-16,1 9 15,-1 9-15,0 8 16,1 0 0,-1-8-16,9-1 15,0-8-15,0 0 16,0-8-16,9-1 15,8-8-15,0-1 16,9 1-16,0 0 16,9-9-16,17 0 15,9 0-15,-18 0 16,-25 0 0</inkml:trace>
  <inkml:trace contextRef="#ctx0" brushRef="#br0" timeOffset="116617.9">16317 8728 0,'0'0'0,"0"0"0,0 0 16,-9 0-16,0 26 16,-8 18-16,0 16 15,-9 9-15,0 9 16,8 9-16,10 0 15,-1-9-15,0-35 16</inkml:trace>
  <inkml:trace contextRef="#ctx0" brushRef="#br0" timeOffset="117384.61">17116 8217 0,'0'0'0,"0"0"16,0 0-16,0 0 15,0 0-15,-9 0 16,-8 18-16,-18 16 16,-17 18-16,-9 0 15,0 0 1,0-9-16,9 1 15,0-10-15,18-8 16,16-8-16,1-1 16,8-8-16,9 8 15,0 0-15,17 1 16,10 16-16,16 1 16,9 0-16,-9-9 15,1-1 1,-1 1-16,1 0 15,-1-8-15,9 8 16,18 0-16,-44-9 16</inkml:trace>
  <inkml:trace contextRef="#ctx0" brushRef="#br0" timeOffset="117615.77">17246 8287 0,'0'0'0,"0"0"0,0 0 16,0 8-16,0 18 16,-9 17-1,1 9-15,8 0 16,0 9-16,0-9 15,17 35-15,9-9 16,-9-52-16</inkml:trace>
  <inkml:trace contextRef="#ctx0" brushRef="#br0" timeOffset="118202.17">17767 8183 0,'0'0'0,"-9"-9"15,1 9 1,-1 0-16,9 0 0,0 0 15,-9 0 1,1 26-16,-1 35 16,-17 34-16,8 26 15,10 9-15,-1-9 16,-8-26-16,-1-8 16,18-18-16,9-8 15,0-35 1</inkml:trace>
  <inkml:trace contextRef="#ctx0" brushRef="#br0" timeOffset="118752.62">17923 7767 0,'0'0'0,"0"0"16,0 0-16,18 17 16,16 27-16,18 16 15,1 18-15,-1 9 16,8 17 0,-16 8-16,-1 1 15,-25 8-15,-10 18 16,-8-1-16,-26 1 15,-26 8-15,0 9 16,0-52-16,26-61 16</inkml:trace>
  <inkml:trace contextRef="#ctx0" brushRef="#br0" timeOffset="131538.64">18696 8261 0,'0'0'0,"-9"0"0,1 0 0,-1 0 16,0 0-16,9 0 15,0 0 1,0 0-16,0 0 15,0 0-15,18 8 16,-1 1-16,18 0 16,8-1-16,1 1 15,8-9-15,9 9 16,-35-1-16</inkml:trace>
  <inkml:trace contextRef="#ctx0" brushRef="#br0" timeOffset="131797.72">18644 8607 0,'0'0'0,"0"0"16,0 0-16,0 0 15,0 0-15,0 0 16,17 0-16,9 0 16,9 9-16,9-1 15,8 1 1,17-9-16,-8 0 16,-26 9-16</inkml:trace>
  <inkml:trace contextRef="#ctx0" brushRef="#br0" timeOffset="134714.34">19599 7741 0,'0'0'0,"0"0"0,0 0 0,0 0 16,0 0 0,0 0-16,0 0 15,-8 17-15,-1 18 16,0 17-16,1 0 16,8 0-16,0-9 15,0 0-15,8-25 16</inkml:trace>
  <inkml:trace contextRef="#ctx0" brushRef="#br0" timeOffset="135046.72">19174 8486 0,'0'0'0,"0"0"0,0 0 16,0 0-16,0 0 15,0 0-15,0 0 16,0 0-1,34-9-15,19-8 16,16-9-16,9 8 16,0 1-16,-17 0 15,26-9-15,-9 8 16,-52 18-16</inkml:trace>
  <inkml:trace contextRef="#ctx0" brushRef="#br0" timeOffset="135413.84">19530 8598 0,'-9'-8'0,"0"8"16,9 0-16,0 0 15,0 0-15,0 0 16,-8 0-16,-1 8 16,9 10-16,-9-1 15,1 9-15,-1 9 16,0 8-16,9-8 16,0-9-1,0-1-15,0-7 16,0-1-16,0 0 15,9-8-15,8 0 16,1-1-16,8 1 16,9 0-16,-1-1 15,27 10-15,17-1 16,-43-8 0</inkml:trace>
  <inkml:trace contextRef="#ctx0" brushRef="#br0" timeOffset="135653.4">19634 8676 0,'0'0'0,"0"0"16,0 0-16,0 0 15,0 0-15,0 0 16,0 0-16,0 26 15,-9 18-15,1 25 16,-1 17 0,0 27-16,1 17 15,8-26-15,0-61 16</inkml:trace>
  <inkml:trace contextRef="#ctx0" brushRef="#br0" timeOffset="136430.23">20086 8165 0,'0'0'0,"0"0"0,0 0 15,0 0 1,0 0-16,-9 26 15,0 26-15,-17 26 16,9 17-16,-1 1 16,10-10-16,-1-16 15,18-1-15,-1-17 16,1-35-16,0-8 16</inkml:trace>
  <inkml:trace contextRef="#ctx0" brushRef="#br0" timeOffset="136820.07">20216 8442 0,'0'0'0,"0"0"0,0 9 15,0 8-15,0 9 16,0 9-16,0 0 16,0-9-16,0-9 15,8 0 1,10-8-16,-1 0 16,1-1-16,-1 1 15,9-18-15,0 1 16,0-1-16,0-8 15,-17-9-15,0 0 16,-1-9-16,-16 0 16,-10 1-16,-8 16 15,-9 10 1,1 16-16,-1 10 16,18-10-16,-1 1 15,18 0-15</inkml:trace>
  <inkml:trace contextRef="#ctx0" brushRef="#br0" timeOffset="137117.81">20494 8269 0,'-9'0'0,"9"0"16,0 0-16,0 0 16,0 0-16,0 18 15,9-1-15,8 0 16,18 0-16,17 18 15,-9-9-15,1-9 16,-10-8 0,-7 0-16,-1-1 15,-18 1-15,1 0 16,-18 8-16,1 9 16,-18 9-16,-18 8 15,1 0-15,8 1 16,0-18-1,18 0-15,17-9 16,0-17-16,0 0 16</inkml:trace>
  <inkml:trace contextRef="#ctx0" brushRef="#br0" timeOffset="137480.53">21432 8209 0,'0'0'0,"0"0"16,0 0-16,0 0 15,-9 0-15,0 8 16,-17 10-16,-17 8 16,-18 17-16,0 0 15,0 0 1,9-8-16,9-9 15,8 0-15,0 0 16,18 0-16,0-9 16,8 1-16,9-1 15,0 0-15,9 1 16,8-1-16,9 9 16,17 0-16,10 0 15,-1 0 1,17 0-16,-8-9 15,-44-17-15</inkml:trace>
  <inkml:trace contextRef="#ctx0" brushRef="#br0" timeOffset="137828.47">21527 8425 0,'0'0'0,"0"0"0,0 0 16,0 0-16,-9 0 16,1 17-16,-1 1 15,0-1-15,9 18 16,0-1 0,0-8-16,0 0 15,9-8-15,8-1 16,9-8-16,-8-1 15,8 1-15,0-18 16,0 1-16,0-18 16,-17 0-16,-1-9 15,-8 0 1,-17 1-16,-9 16 16,-9 1-16,0 26 15,18-1-15,8 1 16</inkml:trace>
  <inkml:trace contextRef="#ctx0" brushRef="#br0" timeOffset="138329.44">21892 8148 0,'0'0'0,"0"0"0,0 0 16,0 0-16,0 0 15,0 0-15,0 0 16,0 0 0,0 17-16,0 35 15,8 35-15,-8 8 16,0 0 0,0-8-16,9 17 0,-9-9 15,9-60-15</inkml:trace>
  <inkml:trace contextRef="#ctx0" brushRef="#br0" timeOffset="148365.7">22326 8494 0,'0'0'0,"0"0"0,0 0 0,0 0 0,0 0 15,17 0-15,18 0 16,17 9-16,0-9 16,9 0-16,0-9 15,-18 1-15,1-1 16,-18 0-1,-9 9-15,0-8 16,-8 8-16</inkml:trace>
  <inkml:trace contextRef="#ctx0" brushRef="#br0" timeOffset="148567.04">22734 8200 0,'0'0'0,"0"0"15,0 0-15,0 0 16,0 0-16,0 0 16,0 26-16,-9 26 15,1 26-15,-1 34 16,0 10 0,18-1-16,0-17 15,-1-70-15</inkml:trace>
  <inkml:trace contextRef="#ctx0" brushRef="#br0" timeOffset="150813.1">22751 8572 0,'0'0'0,"-8"-8"0,-10-10 16,10 1-1,-1 0-15,0 8 16,9 0-16,0 1 15,0 8-15,0 0 16,0 0-16,0 0 16,18-9-16,-1 9 15,0-9-15,27 1 16,25-1 0,9-17-16,-34 9 15</inkml:trace>
  <inkml:trace contextRef="#ctx0" brushRef="#br0" timeOffset="151344.75">23307 7784 0,'0'0'16,"0"0"-16,0 0 0,0 0 15,0 0-15,0 0 16,9 0-16,8 0 16,18 0-1,26-8-15,8-1 16,1 0-16,-9 1 16,-9-1-16,-9 0 15,9 9-15,0 0 16,-17 0-16,-18 0 15</inkml:trace>
  <inkml:trace contextRef="#ctx0" brushRef="#br0" timeOffset="151846.04">23498 7784 0,'0'0'0,"0"0"16,0 0-16,0 0 16,0 0-16,0 0 15,0 0-15,0 0 16,0 0-16,0 9 16,0 8-16,0 1 15,-8 16-15,-1 1 16,0 17-16,1 0 15,-1 8 1,0-8-16,0 9 16,1-18-16,8 1 15,-9-18-15,9 0 16,0-18-16,0 1 16,0-1-16,0-8 15,-9-8-15,1-1 16,-1-8-1,0 0-15,1-1 16,-1 1-16,0 8 16,1 9-16,-10 0 15,1 18-15,0-1 16,-1 0-16,1 9 16,-1 0-16,10-17 15,8-1 1,0 1-16,0-18 15,0 9-15</inkml:trace>
  <inkml:trace contextRef="#ctx0" brushRef="#br0" timeOffset="152411.34">23646 8035 0,'0'-8'0,"0"-1"16,0 0-16,0 9 15,0 0-15,0 0 16,0 0 0,9 0-16,8 0 0,0 0 15,1 9 1,8 0-16,-9-1 16,-8 1-16,-1-9 15,-8 0-15,0 0 16,-8 0-16,-1 9 15,0-1-15,1 10 16,-10-1-16,10 0 16,8 1-16,0-10 15,0 10 1,8-1-16,1-8 16,0-1-16,-1 1 15,1 0-15,0-1 16,-9 10-16,-9-1 15,0 9-15,-17 0 16,0 0 0,0 0-16,9-9 15,8 0-15,9 1 16</inkml:trace>
  <inkml:trace contextRef="#ctx0" brushRef="#br0" timeOffset="152879.51">23246 8685 0,'0'0'0,"0"0"0,0 0 16,0 0-16,0 0 15,0 0-15,0 0 16,18 0-16,-1 0 16,27-9-16,25 1 15,9-10-15,18 1 16,-18 0-16,-17 8 15,17 0 1,0 1-16,-26 8 16,-26 0-16</inkml:trace>
  <inkml:trace contextRef="#ctx0" brushRef="#br0" timeOffset="153277.65">23620 8676 0,'-9'0'0,"0"0"15,1 0-15,-1 0 16,0 9-16,1 8 16,-1 1-1,0 16-15,-8 1 16,0-9-16,-1 0 15,10 0-15,-1 0 16,0 0 0,9-9-16,0 0 0,0 1 15,0-1 1,18 0-16,-1 1 0,18-10 16,-1 1-1,10 0-15,-1-1 16,1-16-16,-1-1 15,1 0-15,-1-8 16,9 0 0,-9 8-16,-17 0 0,1 1 15,-10-1-15</inkml:trace>
  <inkml:trace contextRef="#ctx0" brushRef="#br0" timeOffset="153429.24">23794 8746 0,'0'0'0,"0"0"15,0 0-15,0 0 16,-9 8-16,0 36 16,-17 25-1,0 35-15,0 17 16,9-8-16,17-10 16,0-59-16</inkml:trace>
  <inkml:trace contextRef="#ctx0" brushRef="#br0" timeOffset="164610.64">24480 8001 0,'0'0'0,"0"0"0,0 0 0,0 0 0,0 0 16,0 0-16,0 8 15,0 18 1,0 44-16,8 42 16,-16 18-16,8-17 15,-9-9-15,9-18 16,0-25-16,0-26 15,9-9-15,-1-9 16</inkml:trace>
  <inkml:trace contextRef="#ctx0" brushRef="#br0" timeOffset="165059.34">24974 8261 0,'-8'0'0,"-1"0"15,0 0-15,1 0 16,-1 0-16,0 0 15,-8 17 1,-9 18-16,9-1 16,-1 1-16,1 8 15,8 0-15,9-8 16,9 8-16,8-17 16,1 0-16,8-17 15,8 0-15,1-18 16,0 0-16,-9-17 15,0 0 1,0-17-16,-17-9 16,-9 0-16,-9 17 15,-17 1-15,-9 8 16,0 9-16,9 8 16,18 9-16</inkml:trace>
  <inkml:trace contextRef="#ctx0" brushRef="#br0" timeOffset="165410.84">25079 8044 0,'0'0'0,"0"0"16,0 0-16,0 0 15,8 9-15,10 8 16,-1 0-16,18 1 16,0 8-16,-1 0 15,10 0-15,-18 0 16,0-9-16,0 0 16,-17 1-1,-1 16-15,-8 1 16,-17 17-16,-9 8 15,0 1-15,-9-18 16,0 1-16,1-10 16,16-8-1,1-17-15,17-9 16,0 0-16</inkml:trace>
  <inkml:trace contextRef="#ctx0" brushRef="#br0" timeOffset="165792.65">25860 8001 0,'0'0'0,"0"0"0,0 0 15,0 0-15,0 0 16,-8 17-16,-10 9 15,-8 0-15,0 9 16,-9-1-16,-8 1 16,8 0-1,0-9-15,1 0 16,16 0-16,1 0 16,8-1-16,9 1 15,0 9-15,18 0 16,-1-1-16,9 1 15,9-9-15,-9 0 16,0 0-16,0 0 16,-9-17-1,1-1-15,-1 1 0,-8-9 16</inkml:trace>
  <inkml:trace contextRef="#ctx0" brushRef="#br0" timeOffset="166011.24">25904 8174 0,'0'0'0,"0"0"16,0 0-16,0 0 16,0 17-16,0 1 15,0 16-15,8 10 16,-8-1-16,0 0 15,0 0 1,0-17-16,0 0 16,9-8-16,0-10 15</inkml:trace>
  <inkml:trace contextRef="#ctx0" brushRef="#br0" timeOffset="166343.04">26199 7828 0,'0'0'0,"0"0"16,0 0-16,0 0 15,0 17-15,9 26 16,-1 35-16,1 52 16,0 9-1,-1-27-15,-8 1 16,9-61-16</inkml:trace>
  <inkml:trace contextRef="#ctx0" brushRef="#br0" timeOffset="168825.47">26555 8269 0,'0'0'0,"0"0"0,0 0 15,9 0-15,8 0 16,0 9-16,9 0 16,9-1-16,17 1 15,0 0-15,18-9 16,-9-9 0,-18 0-16,9 1 15,0-10-15,-26 18 16</inkml:trace>
  <inkml:trace contextRef="#ctx0" brushRef="#br0" timeOffset="169041.96">27067 8053 0,'0'0'0,"0"0"16,0 0-16,0 0 15,0 8-15,0 10 16,-8 34-16,-1 26 16,-8 17-16,-1 0 15,1-8-15,-1-9 16,18-44 0</inkml:trace>
  <inkml:trace contextRef="#ctx0" brushRef="#br0" timeOffset="170225.03">27345 7784 0,'0'0'0,"0"0"15,0 0-15,0 0 16,18 0-16,-1 0 16,9 0-16,35 0 15,17 0-15,9 0 16,0 0 0,-9-8-16,9-1 15,-18 0-15,-8 1 16,-26 8-16,-9 0 15,-18 0-15</inkml:trace>
  <inkml:trace contextRef="#ctx0" brushRef="#br0" timeOffset="170708.04">27693 7819 0,'0'0'0,"0"0"0,0 0 16,0 0-16,0 0 16,0 0-16,0 0 15,-9 0-15,0 17 16,0 9-16,1 9 15,-10 17-15,1 0 16,0 8-16,17 10 16,0-1-1,0-8-15,0-18 16,0-9-16,0-8 16,0-8-16,0-10 15,0 1-15,0-9 16,0-9-16,-9 1 15,0-1-15,1 0 16,-1 1 0,-8-1-16,-9 9 15,-1 0-15,1 17 16,0 9-16,9 0 16,0 0-16,-1 0 15,10-8-15,8-10 16</inkml:trace>
  <inkml:trace contextRef="#ctx0" brushRef="#br0" timeOffset="171227.83">27745 8096 0,'0'0'0,"0"-9"0,0 1 16,0-1-16,0 9 16,0 0-16,0 0 15,8 0 1,10 0-16,-1 0 15,9 0-15,-9 0 16,1 0-16,-9 0 16,-1 0-16,1 9 15,-9-9-15,0 8 16,0 1-16,0 0 16,0-1-1,0 1-15,0 8 16,9-8-16,-1 8 15,1-8-15,0 0 16,-1-1-16,1 1 16,-18 8-16,1 1 15,-18 8-15,0 0 16,-1 0-16,-7-1 16,-1-7-1,18-10-15,-1 10 16,10-1-16,8-8 15</inkml:trace>
  <inkml:trace contextRef="#ctx0" brushRef="#br0" timeOffset="171729.66">27397 8711 0,'0'0'0,"0"0"0,0 0 16,0 0-16,18 0 15,16 0-15,27 0 16,9 0-16,16 0 16,-16-9-16,-9 1 15,0-1-15,-9 0 16,0 1-16,-26-1 15,-18 9-15</inkml:trace>
  <inkml:trace contextRef="#ctx0" brushRef="#br0" timeOffset="172059.51">27788 8694 0,'0'0'0,"0"0"0,0 0 15,0 0 1,0 0-16,0 17 16,0 0-16,0 9 15,0 9-15,-9 8 16,1 0-16,-1-8 16,0-9-16,9 0 15,0 0 1,0-9-16,0 1 0,9-1 15,0 0 1,8-8-16,9 0 16,9-1-16,0-8 15,8 0-15,0 0 16,-8 0-16,-9-8 16,-8 8-16</inkml:trace>
  <inkml:trace contextRef="#ctx0" brushRef="#br0" timeOffset="172193.12">28144 8737 0,'-9'0'0,"1"0"16,-1 0-1,0 9-15,-17 17 0,0 34 16,-17 27-16,-1 25 16,10 27-1,16-70-15</inkml:trace>
  <inkml:trace contextRef="#ctx0" brushRef="#br0" timeOffset="173324.57">28622 8087 0,'0'0'0,"0"0"0,0 0 16,0 0-1,0 18-15,0 34 16,0 34-16,0 18 16,-9 9-1,9-9-15,0-9 0,0-26 16,0-17-16,0-9 16,0-17-16,0 0 15,0-17 1</inkml:trace>
  <inkml:trace contextRef="#ctx0" brushRef="#br0" timeOffset="173558.19">28952 8338 0,'0'0'0,"0"9"0,0 17 16,-9 26-16,0 17 16,1 9-16,-1 9 15,-8-18-15,8-17 16,9 0 0,0-35-16</inkml:trace>
  <inkml:trace contextRef="#ctx0" brushRef="#br0" timeOffset="173907.76">29134 8183 0,'0'0'0,"0"0"0,0 17 15,0 0-15,17 18 16,18 17-16,0-9 16,0-17-16,-1 0 15,-8 0 1,0-9-16,0-8 16,-17 0-16,0-1 15,0 10-15,-18-1 16,0 18-16,-8-1 15,-18 10-15,0-1 16,1-17-16,16 0 16,1-9-16,-1-8 15,18 0 1</inkml:trace>
  <inkml:trace contextRef="#ctx0" brushRef="#br0" timeOffset="174275">30081 8165 0,'0'0'0,"0"0"0,0 0 15,-9 18-15,-17 8 16,-18 8-16,-8 10 15,-8-1 1,-1-9-16,17-8 16,10 0-16,-1-8 15,17-1-15,1 0 16,0 1-16,17-1 16,0 18-16,17-1 15,18 1-15,8 0 16,9 8-16,-8-8 15,-1-9 1,-8-18-16,8 1 16,27-9-16,-27 0 15</inkml:trace>
  <inkml:trace contextRef="#ctx0" brushRef="#br0" timeOffset="174613.07">30367 8356 0,'0'0'0,"0"0"0,0 0 15,0 0-15,-9 8 16,1 10-16,-1 16 16,-8 10-16,8-1 15,9-8 1,0-9-16,9 0 15,8-9-15,0 0 16,1-8-16,-1 0 16,9-18-16,0 0 15,0 1-15,-8-18 16,-10-18-16,1-8 16,-18 9-1,1 8-15,-18 1 16,0 16-16,0 1 15,8 8-15,18 9 16,0 0-16</inkml:trace>
  <inkml:trace contextRef="#ctx0" brushRef="#br0" timeOffset="174858.09">30741 8087 0,'0'0'0,"0"0"0,0 0 15,0 0-15,8 18 16,1 34 0,0 26-16,-18 25 15,0 10-15,1 8 16,-10-8-16,1-18 15,-1-17-15,18-43 16</inkml:trace>
  <inkml:trace contextRef="#ctx0" brushRef="#br0" timeOffset="189739.67">30932 8624 0,'0'-8'0,"0"-1"0,0 0 0,0 9 15,0 0-15,17-8 16,0-1-16,18 0 16,17 1-16,9-1 15,0 0-15,-18 1 16,-8 8-1,-18 0-15,-8 0 16</inkml:trace>
  <inkml:trace contextRef="#ctx0" brushRef="#br0" timeOffset="189993.14">31305 8252 0,'0'0'0,"0"0"16,0 0-16,0 0 15,-9 0-15,1 9 16,-1 8-16,0 0 16,-8 18-16,-9-1 15,0 18 1,8 18-16,1 8 15,0 17-15,-1 9 16,10-44-16</inkml:trace>
  <inkml:trace contextRef="#ctx0" brushRef="#br0" timeOffset="191839.26">31565 7862 0,'0'0'0,"0"0"15,0 0-15,0 0 16,0 0-16,0 0 16,0 0-16,9 0 15,9 0 1,-1 0-16,9 9 16,0-1-16,-9 1 15,9 0-15,-8 8 16,-10 0-16,1-8 15,-9 0 1,-9-1-16,1 10 0,-1-10 16,0 1-1,1 0-15,-1 8 16,9 0-16,0 1 16,17-1-16,1 9 15,-1 0-15,9 0 16,0 0-1,-17-17-15,0-1 16,-1 10-16,1-1 16,-9 0-16,-9 1 15,1-1-15,-1 9 16,0-9-16,1-8 16,8-1-16,0 10 15,0-10-15,0 1 16</inkml:trace>
  <inkml:trace contextRef="#ctx0" brushRef="#br0" timeOffset="192572.55">31470 8642 0,'0'0'0,"0"0"0,0 0 15,0 0-15,0 0 16,9 0-16,17 0 16,17 0-16,27 0 15,-1 0-15,-8-9 16,-18 0 0,27 1-16,-1 8 15,-25 0-15,-27 0 16</inkml:trace>
  <inkml:trace contextRef="#ctx0" brushRef="#br0" timeOffset="194191.37">31739 8728 0,'0'0'0,"-9"0"0,9 0 16,0 0-16,0 0 15,0 0-15,-8 0 16,8 0 0,-9 9-16,0 8 15,1 18-15,-18-1 16,0 10-16,8-1 16,1 0-16,8-8 15,9-9-15,0-9 16,0 1-16,0-1 15,9 0 1,8-8-16,1 0 16,16-1-16,1 1 15,0 0-15,0-1 16,25 1-16,1-9 16,-35 0-16</inkml:trace>
  <inkml:trace contextRef="#ctx0" brushRef="#br0" timeOffset="194438.55">31878 8823 0,'0'0'0,"0"0"0,0 0 15,0 0-15,0 0 16,0 18-16,-9 16 16,1 18-16,-1 18 15,-8 8-15,-1 0 16,10 0-16,-1-9 16,9-43-16</inkml:trace>
  <inkml:trace contextRef="#ctx0" brushRef="#br0" timeOffset="195622.02">32225 8287 0,'0'0'0,"0"0"15,0 0-15,0 0 16,0 0-1,0 0-15,0 0 16,0 0-16,0 0 16,0 0-16,0 8 15,0 18-15,0 26 16,-8 26-16,-1 26 16,0 0-1,9-9-15,0-8 0,0-27 16,0-8-1,9-17-15,-9-18 16,9-8-16</inkml:trace>
  <inkml:trace contextRef="#ctx0" brushRef="#br0" timeOffset="195939.31">32521 8642 0,'-9'-9'0,"9"0"0,0 1 16,-9-1-16,9 9 15,0 0-15,0 0 16,0 0-16,0 0 16,0 17-16,0 9 15,0 9-15,-8 8 16,16 9 0,10 0-16,-10-26 15</inkml:trace>
  <inkml:trace contextRef="#ctx0" brushRef="#br0" timeOffset="196254.36">32590 8425 0,'0'0'0,"0"0"0,0 0 16,0 0-16,0 0 15,0 17-15,18 1 16,-1-1-16,9 0 16,0 1-16,-9-1 15,1-8 1,-10 8-16,1 0 16,0 1-16,-9-1 15,-9 9-15,-8 9 16,-9-1-16,0 10 15,0-1 1,8-9-16,18 10 16,0-27-16</inkml:trace>
  <inkml:trace contextRef="#ctx0" brushRef="#br0" timeOffset="196673.75">33050 8425 0,'0'0'0,"0"0"0,0 0 0,0 0 16,-8 9 0,-1 8-16,-17 0 15,9 9-15,-1 0 16,1-8-16,0-1 16,-1 0-16,1-8 15,8 8-15,0 1 16,1-1-16,8 0 15,0 1 1,17 8-16,0 8 16,1 1-16,8 0 15,9-10-15,-9 10 16,0 0-16,-9-18 16</inkml:trace>
  <inkml:trace contextRef="#ctx0" brushRef="#br0" timeOffset="196937.78">33233 8624 0,'0'0'0,"0"0"15,-9 18-15,0 8 16,1 26-16,-10 8 16,18-25-16</inkml:trace>
  <inkml:trace contextRef="#ctx0" brushRef="#br0" timeOffset="197405.08">33354 8243 0,'0'0'0,"0"0"0,0 0 0,0 0 0,0 0 0,0 0 0,0 0 0,0 0 0,0 0 0,0 0 0,0 0 0,0 0 0,0 0 0,0 0 0,0 0 0,0 0 0,0 0 0,0 0 0,0 0 0,0 0 0,0 0 0,0 0 0,0 0 0,0 0 0,0 0 0,0 0 0,0 0 0,0 0 0,26 26 0,-26-26 0,0 0 0,0 0 0,26 52 0,-26-52 0,0 0 0,0 78 0,0-78 0,0 104 15,0 35-15,0-139 0,0 0 0,0 156 0,0-156 0,-8 138 0,8-17 0,26 27 0,43 120 16</inkml:trace>
  <inkml:trace contextRef="#ctx0" brushRef="#br1" timeOffset="-211595.36">2180 10261 0,'0'0'0,"0"0"0,0 0 15,0 17-15,-9 18 16,0 52-16,-8 43 15,0 8-15,-1 9 16,1-8-16,-1-26 16,18-35-16,0-26 15,9-27 1</inkml:trace>
  <inkml:trace contextRef="#ctx0" brushRef="#br1" timeOffset="-211129">2596 10824 0,'0'-9'0,"9"1"15,-9-1-15,0 0 16,0 9-16,0 0 16,0 0-1,0 0-15,0 0 16,-9 18-16,1-1 16,-1 0-16,9 9 15,0 9-15,0 8 16,9-17-16,-1 0 15,10-17-15,17 0 16,-1-18-16,1-8 16,8-9-1,-17 0-15,1-9 16,-19-8-16,1-1 16,-9 1-16,-9 0 15,-17 8-15,0 18 16,0 8-16,9 9 15,-1 18-15,10-1 16</inkml:trace>
  <inkml:trace contextRef="#ctx0" brushRef="#br1" timeOffset="-210824.67">2918 10443 0,'-9'0'0,"9"0"0,0 0 16,0 9-16,0 8 16,17 9-16,1 0 15,17 9-15,8 8 16,18 0-16,-18-17 16,1 0-16,-18-8 15,0-10-15,-9 1 16,-8-1-16,-1 10 15,-16-1 1,-10 9-16,-16 17 16,-18 9-16,-1 9 15,10-18-15,17-17 16,17 0-16,9-17 16</inkml:trace>
  <inkml:trace contextRef="#ctx0" brushRef="#br1" timeOffset="-210424.97">4003 10426 0,'0'0'0,"0"0"0,0 0 16,0 0-16,0 0 15,0 0-15,-8 17 16,-19 0-16,-16 27 16,-18 8-16,-8 8 15,-1-16-15,18-1 16,0 0 0,17-17-16,1 0 15,16-9-15,1 1 16,0-1-16,17 0 15,0 1-15,8 8 16,27 26-16,17 0 16,0-9-1,9-8-15,0-9 16,-9 0-16,-9-9 16,-8-8-16,-9 8 15,-9 0-15</inkml:trace>
  <inkml:trace contextRef="#ctx0" brushRef="#br1" timeOffset="-209809.93">4359 10781 0,'0'0'0,"0"0"0,0-9 15,0 0-15,0 1 16,0-1-16,0 9 16,0 0-16,-8 0 15,-1 0-15,0 0 16,-8 9-16,-9 8 15,0 9-15,0 9 16,8 8 0,1 9-16,8-9 15,9-8-15,0-9 16,9-9-16,8-8 0,1 0 16,8-18-1,8 0-15,1-17 16,9-17-16,-18 0 15,-9-1 1,-8 1-16,-18-9 16,0 9-16,-8 8 15,0 18-15,-1 0 16,1 17-16,0 0 16,17 8-16,0 1 15</inkml:trace>
  <inkml:trace contextRef="#ctx0" brushRef="#br1" timeOffset="-209595.45">4585 10356 0,'0'0'0,"0"0"16,0 0-16,0 0 15,0 9-15,9 17 16,-1 35-1,-8 43-15,-8 60 16,-10 44-16,-16-9 16,-18 44-16,-27 146 15</inkml:trace>
  <inkml:trace contextRef="#ctx0" brushRef="#br1" timeOffset="-200946.66">5228 10582 0,'-9'0'0,"0"0"0,1 0 0,8 0 15,0 0-15,0 0 16,0 0-1,0 0-15,17 0 16,18 17-16,17 0 16,9-8-16,-9 8 15,0 1-15,0-1 16,-26-8 0</inkml:trace>
  <inkml:trace contextRef="#ctx0" brushRef="#br1" timeOffset="-200693.35">5115 10971 0,'0'0'0,"0"0"15,0 0-15,0 0 16,0 0-16,17 0 16,9 0-16,18 9 15,25 0 1,18-9-16,-35 0 16</inkml:trace>
  <inkml:trace contextRef="#ctx0" brushRef="#br1" timeOffset="-199496.29">6660 9975 0,'0'0'0,"0"0"15,0-8-15,-8-1 16,-1 0-16,0 9 15,1 0-15,-1 0 16,-17 18-16,0-1 16,-9 35-16,-26 52 15,-8 52 1,8 17-16,26-8 16,1 8-16,25-9 15,9-42-15,17-18 16,18-9-16,0-17 15,17-26-15,-9-18 16,-17-16-16</inkml:trace>
  <inkml:trace contextRef="#ctx0" brushRef="#br1" timeOffset="-199212.92">6843 10036 0,'0'0'0,"0"0"16,0 0-16,0 0 15,0 9-15,8 34 16,-16 18-16,-1 8 16,0 9-1,9-9-15,9 26 16,8-34-16</inkml:trace>
  <inkml:trace contextRef="#ctx0" brushRef="#br1" timeOffset="-198743.25">6730 11006 0,'0'0'0,"0"0"0,0 0 15,0 0-15,0 0 16,-9 9-16,1 8 16,-1 9-16,0 9 15,9-1-15,0 10 16,0-1-1,0 0-15,18-17 16,-1 0-16,0-9 16,18-8-16,0-18 15,17 1-15,-9-18 16,1-18-16,-10-7 16,-8-1-16,-17 0 15,-9 0 1,-9 17-16,-17 0 15,-17 18-15,0 17 16,-1 0-16,27 0 16</inkml:trace>
  <inkml:trace contextRef="#ctx0" brushRef="#br1" timeOffset="-198178.55">7355 9975 0,'-9'-8'0,"1"8"0,-1 0 16,9 0 0,0 0-16,0 0 15,0 0-15,0 0 16,17 17-16,1 26 15,17 18-15,-1 34 16,-8 18 0,0 8-16,-8 9 0,-18 0 15,-18 17 1,-16 0-16,-10-17 16,-25 26-16,-9-9 15,43-77-15</inkml:trace>
  <inkml:trace contextRef="#ctx0" brushRef="#br1" timeOffset="-197363.3">8032 10426 0,'0'0'0,"0"-9"16,0 9-16,0 0 16,-8 0-16,-1 0 15,0 0-15,-17 17 16,-8 18-16,-10 26 16,-8 25-1,26-8-15,9 9 16,8 8-16,9-17 15,9-17-15,8-18 16,26-17-16,36 9 16,-27-9-16</inkml:trace>
  <inkml:trace contextRef="#ctx0" brushRef="#br1" timeOffset="-197147.05">8380 10564 0,'-9'0'0,"0"0"16,1 26-16,-10 9 16,-8 17-16,9 8 15,0-8-15,8 9 16,18 17-16,8-35 15,-8-34-15</inkml:trace>
  <inkml:trace contextRef="#ctx0" brushRef="#br1" timeOffset="-196780.67">8883 10651 0,'0'0'0,"0"0"0,0 0 0,0 0 16,-8 0-16,-1 9 15,0 8 1,1 9-16,-1 8 16,9 1-16,0 8 15,9 1-15,8-1 16,0-8-16,27-9 15,-1-9-15,1-17 16,-1-9-16,1-8 16,-18-9-1,0-9-15,-18-8 16,-16 0-16,-10-9 16,-25 0-16,-9 17 15,17 18-15,9 8 16,17 9-16</inkml:trace>
  <inkml:trace contextRef="#ctx0" brushRef="#br1" timeOffset="-196563.57">9405 10322 0,'0'0'0,"0"0"15,17 8-15,0 10 16,18 16-16,0 18 16,8 18-16,-17-1 15,-17 9-15,-9 26 16,-52 52-16,-26 0 16,43-87-16</inkml:trace>
  <inkml:trace contextRef="#ctx0" brushRef="#br1" timeOffset="-193145.83">10238 10512 0,'0'0'0,"0"0"0,0 0 16,0 0-16,0 0 16,0 0-16,0 0 15,0 0-15,0 0 16,9 0 0,17 0-16,9 9 15,-1 0-15,10-1 16,-1 1-16,1-9 15,-27 0-15</inkml:trace>
  <inkml:trace contextRef="#ctx0" brushRef="#br1" timeOffset="-192960.85">10082 10885 0,'0'0'0,"0"0"0,0 0 16,17 0-16,9 8 16,18 1-1,16 8-15,19-8 16,-27-9-16</inkml:trace>
  <inkml:trace contextRef="#ctx0" brushRef="#br1" timeOffset="-192593.54">11046 9993 0,'0'0'0,"0"0"0,0 0 0,-9 0 16,9 0 0,-9 0-16,1 0 15,-1 0-15,-17 0 16,-17 34-16,-18 36 16,0 25-16,9 26 15,0 18-15,17-1 16,18-25-16,17-9 15,17-9-15,9-17 16,17-9 0,10-25-16,16-10 15,1-8-15,-36-17 16</inkml:trace>
  <inkml:trace contextRef="#ctx0" brushRef="#br1" timeOffset="-192331.29">11384 9871 0,'0'0'0,"0"0"0,0 0 16,0 18-16,0-1 16,0 18-16,0 17 15,-8 17-15,-10 0 16,10-25-16</inkml:trace>
  <inkml:trace contextRef="#ctx0" brushRef="#br1" timeOffset="-191914.33">11992 9958 0,'0'0'0,"0"0"0,0 0 16,0 0-16,-8 0 16,-1 17-16,0 1 15,1 16-15,-1 10 16,0-1 0,9 0-16,0-8 15,18-9-15,-1 0 16,0-18-16,9 1 15,9-9-15,8-9 16,1-16-16,-18-1 16,-9 0-1,-8 0-15,-9-9 0,-9 18 16,-8-1 0,-9 1-16,-18 17 15,10 0-15,25 0 16</inkml:trace>
  <inkml:trace contextRef="#ctx0" brushRef="#br1" timeOffset="-191484.22">11471 10729 0,'0'0'0,"0"0"0,0 0 16,0 0-16,-8 0 16,-1 17-16,0 0 15,-8 9-15,8 0 16,9 9-16,0-9 15,0 0-15,18 0 16,-1-17 0,0-1-16,18-8 15,8-8-15,1-18 16,-1 0-16,-17 0 16,0 0-16,-26 0 15,-8-9-15,-1 9 16,-17 9-16,0 17 15,-18 0 1,18 17-16,9 0 16,8-8-16,9 0 15</inkml:trace>
  <inkml:trace contextRef="#ctx0" brushRef="#br1" timeOffset="-191144.99">12305 10703 0,'0'0'0,"0"0"15,0 0-15,0 0 16,-9 0-16,1 0 16,-10 17-1,-8 0-15,0 18 0,0 0 16,9-1-1,-1 18-15,10-8 16,8-1-16,17-17 16,0 0-16,1 0 15,-1-17-15,0-1 16,1-16 0,-1-1-16,-8-17 15,0 0-15,-1-9 16,-8 9-16,9 0 15,-9 18-15</inkml:trace>
  <inkml:trace contextRef="#ctx0" brushRef="#br1" timeOffset="-190864.56">12470 9871 0,'0'0'0,"0"0"16,0 0-16,17 18 15,18 8-15,17 17 16,9 18 0,17 17-16,-17 8 15,-9 1-15,-9 25 16,-25 27-16,-27 0 15,-43 42-15,-35 36 16,-17-1-16,-78 192 16</inkml:trace>
  <inkml:trace contextRef="#ctx0" brushRef="#br1" timeOffset="-189430.77">13217 11465 0,'0'0'0,"0"0"0,0 0 15,0 0-15,8 17 16,1 1-16,-9 34 16,-61 86-16,-112 226 15</inkml:trace>
  <inkml:trace contextRef="#ctx0" brushRef="#br1" timeOffset="-180515.58">13972 10183 0,'0'0'0,"0"0"0,0 0 0,0 26 0,-9 35 16,-8 43-16,0 34 15,8-16-15,-8-10 16,-1-17-16,10-8 16,-1-18-1,9-25-15,0-18 16,-9 0-16,9-9 15,0-8-15</inkml:trace>
  <inkml:trace contextRef="#ctx0" brushRef="#br1" timeOffset="-180050.01">14320 10521 0,'0'0'0,"0"9"0,0-9 15,0 0-15,0 8 16,0 10-16,-9-1 16,9 18-1,0-1-15,0 1 16,0 0-16,9-1 16,8-8-16,0 0 15,9 0-15,0-17 16,9-1-16,0-16 15,8-10-15,-17-8 16,0 0-16,-8-8 16,-10-9-1,-16 8-15,-10 0 16,1 9-16,-9 9 16,9 8-16,-9 1 15,17 8-15</inkml:trace>
  <inkml:trace contextRef="#ctx0" brushRef="#br1" timeOffset="-179611.83">14684 10391 0,'0'0'0,"0"0"0,0 0 15,0 0-15,0 0 16,0 0-16,18 17 15,8 1 1,26 16-16,-9 1 16,1-9-16,-18 0 15,0-9-15,-9-8 16,-8 8-16,-1 1 16,-25 16-1,-18 10-15,-17 7 16,-9 10-16,-8-18 15,8 1-15,9-18 16,26-9-16,17-8 16,9-9-16,0 0 15</inkml:trace>
  <inkml:trace contextRef="#ctx0" brushRef="#br1" timeOffset="-179163.32">15492 10287 0,'0'0'0,"0"0"0,0 0 16,0 0-16,0 0 16,0 0-1,0 0-15,0 0 16,0 0-16,-9 9 15,0 8-15,-17 18 16,-8-1-16,-10 1 16,1 8-16,8 1 15,0-1-15,9-17 16,9 0-16,0 0 16,8-9-1,0 1-15,9-1 16,0 0-16,0 1 15,9-1-15,8 0 16,18 9-16,0 9 16,8-9-16,1 0 15,-18 0-15,0-9 16,0-8 0,-18-1-16,1 1 15,0-9-15,-1 0 16,1 0-16</inkml:trace>
  <inkml:trace contextRef="#ctx0" brushRef="#br1" timeOffset="-178947.36">15744 10417 0,'0'0'0,"0"0"16,0 0-16,0 0 15,-9 26-15,0 26 16,9 26-16,-8-9 16,8-8-1,0-18-15,0-8 16,0-1-16,8-8 16,-8-26-16</inkml:trace>
  <inkml:trace contextRef="#ctx0" brushRef="#br1" timeOffset="-178465.89">16126 10123 0,'0'0'0,"0"0"0,0 0 0,0 0 16,0 8-16,0 18 15,8 26-15,1 35 16,-9 43-1,-9 0-15,1-26 16,-1-1-16,9 1 16,0-17-16,-9-18 15,9-34-15</inkml:trace>
  <inkml:trace contextRef="#ctx0" brushRef="#br1" timeOffset="-168119.35">18297 12340 0,'0'0'0,"0"0"0,0 0 0,0 0 16,8 8-16,-8-8 16</inkml:trace>
  <inkml:trace contextRef="#ctx0" brushRef="#br1" timeOffset="-167134.65">16577 10434 0,'0'0'0,"0"0"0,0 0 16,0 0-16,0 0 15,0 0 1,0 0-16,0 0 16,0 0-16,0 0 15,0 0-15,0 0 16,0 0-16,18 0 16,-1-8-16,18-1 15,17 0-15,9 1 16,-9 8-16,-18 0 15,-16 0 1</inkml:trace>
  <inkml:trace contextRef="#ctx0" brushRef="#br1" timeOffset="-166866.95">16569 10642 0,'0'0'0,"0"0"0,0 0 0,0 0 16,0 0-16,0 0 16,0 0-16,0 0 15,17 0 1,9 0-16,9 0 15,0 0-15,8 9 16,0 0-16,-17-1 16</inkml:trace>
  <inkml:trace contextRef="#ctx0" brushRef="#br1" timeOffset="-165496.25">17498 9707 0,'0'0'0,"0"0"0,0 0 15,0 0 1,0 0-16,0 0 15,0 0-15,-9 0 16,0 17-16,-17 26 16,-8 35-16,-10 52 15,-8 44-15,0 25 16,17 0 0,9-26-16,9 9 15,8-35-15,18-25 16,8-10-16,1-17 15,16-25-15,10-18 16,-10-18-16,-16-16 16</inkml:trace>
  <inkml:trace contextRef="#ctx0" brushRef="#br1" timeOffset="-165217.99">17784 10027 0,'0'0'0,"0"0"15,0 0-15,0 0 16,0 9-16,-8 17 15,-1 35-15,-8 25 16,-1 1 0,1 8-16,8-8 15,18-9-15,8-35 16</inkml:trace>
  <inkml:trace contextRef="#ctx0" brushRef="#br1" timeOffset="-164832.33">17732 10919 0,'-8'0'0,"-1"0"15,0 0-15,-8 9 16,-9 8-16,0 1 15,0 8 1,8 8-16,1 1 16,0 0-16,17-1 15,0 1-15,8-9 16,1-9-16,8-8 16,1-1-16,16 1 15,1-18-15,0-16 16,0-10-1,-9-8-15,-9-9 16,-17 0-16,-9 17 16,-17 0-16,0 18 15,0 0-15,-9 8 16,18 9-16</inkml:trace>
  <inkml:trace contextRef="#ctx0" brushRef="#br1" timeOffset="-164501.65">17975 9941 0,'0'0'0,"0"0"16,0 0-16,0 0 15,0 0-15,0 0 16,0 17-16,18 18 16,8 34-16,9 26 15,-1 26-15,1 18 16,-9 0-16,-9-9 16,-8 8-1,-18 1-15,-8-35 16,-9-9-16,-9 0 15,-8-17-15,8-17 16,18-35-16</inkml:trace>
  <inkml:trace contextRef="#ctx0" brushRef="#br1" timeOffset="-161051.96">18583 10166 0,'0'0'0,"0"0"0,0 0 0,0 0 16,-8 17-16,-1 9 15,-17 26-15,0 9 16,-9 17 0,9 8-16,9-8 15,8-17-15,9 0 16,0-18-16,9 0 16,17-8-16,17-18 15,-26-8-15</inkml:trace>
  <inkml:trace contextRef="#ctx0" brushRef="#br1" timeOffset="-160677.28">18852 10356 0,'0'0'0,"0"0"0,0 0 16,-8 0-16,-1 18 15,0-1 1,-8 18-16,0-1 16,-1 10-16,18-10 15,0 1-15,0-9 16,9-9-16,0-8 16,8 0-16,9-1 15,0-8-15,0-8 16,0-1-1,0-17-15,-8 0 16,-10-9-16,1 1 16,-9-1-16,-9 9 15,-8 0-15,0 9 16,-9-1-16,8 10 16,1 8-16,8 0 15,9 0 1</inkml:trace>
  <inkml:trace contextRef="#ctx0" brushRef="#br1" timeOffset="-160434.89">19287 10322 0,'0'0'0,"0"0"0,0 0 15,0 0-15,0 0 16,0 17-16,-9 9 16,0 9-16,1 17 15,8 0-15,0-9 16,0 9 0,0-9-16,8-25 15</inkml:trace>
  <inkml:trace contextRef="#ctx0" brushRef="#br1" timeOffset="-160118.42">19660 10131 0,'0'0'0,"0"0"0,0 0 15,9 18 1,8-1-16,9 18 16,0-1-16,9 9 15,0 9-15,-9 26 16,-9 9-16,-26 17 15,-25 9 1,-18 8-16,26-52 16</inkml:trace>
  <inkml:trace contextRef="#ctx0" brushRef="#br1" timeOffset="-158318.75">20190 10322 0,'0'0'0,"0"0"16,0 0-16,0 0 15,0 0-15,8 0 16,10 0-16,8 0 16,17 0-16,9 0 15,9 0-15,-17 0 16,-10 8 0,-8 1-16</inkml:trace>
  <inkml:trace contextRef="#ctx0" brushRef="#br1" timeOffset="-158152.47">20277 10512 0,'0'0'0,"0"0"0,0 0 0,26 0 16,26 0-1,35-8-15,43-1 16,243-34-16</inkml:trace>
  <inkml:trace contextRef="#ctx0" brushRef="#br1" timeOffset="-156202.48">21501 9577 0,'0'0'0,"0"0"16,0 0-16,0 0 15,-9 0-15,1 17 16,-10 18-16,-8 34 16,-9 26-16,-8 35 15,-9 44-15,17 16 16,9-8-1,17-26-15,18 8 16,9-16-16,16-36 16,10-16-16,8-27 15,26-17-15,17-26 16,-51-18-16</inkml:trace>
  <inkml:trace contextRef="#ctx0" brushRef="#br1" timeOffset="-155752.34">21900 9984 0,'0'0'0,"0"0"0,0 0 16,0 0-16,0 0 15,-8 0-15,-1 0 16,0 0 0,1 17-16,-1 1 15,0 16-15,1 10 16,8-10-16,0 1 15,17-9-15,9 0 16,17-17-16,10-9 16,7-18-16,1-16 15,-9-1 1,-17-8-16,-9 8 16,-17-8-16,-18 8 15,-8-8-15,-18 8 16,-26 9-16,0 17 15,9 27-15,35-1 16</inkml:trace>
  <inkml:trace contextRef="#ctx0" brushRef="#br1" timeOffset="-155384.78">22830 9733 0,'0'0'0,"0"0"0,0 0 15,0 0-15,0 17 16,8 26-16,-8 35 15,-8 52-15,-1 243 16</inkml:trace>
  <inkml:trace contextRef="#ctx0" brushRef="#br1" timeOffset="-154019.41">21744 10841 0,'0'0'0,"0"0"0,0 0 15,-9 0-15,1 9 16,-1 8-16,9 1 16,0 16-16,0 1 15,17 0-15,1-9 16,17 0-16,-1-9 15,18-8-15,27-27 16,-19-8 0,-16 0-16,-10-8 15,-7-1-15,-19 0 16,1 9-16,-18 0 16,-17 9-16,-9 0 15,-8 8-15,0 9 16,17 17-16,17-8 15</inkml:trace>
  <inkml:trace contextRef="#ctx0" brushRef="#br1" timeOffset="-153652.62">22760 10798 0,'0'0'0,"0"0"16,0 0-16,0 0 15,0 0-15,-9 0 16,1 17-16,-1 9 16,9 9-16,0 8 15,0 1 1,9-1-16,8-17 15,1 0-15,-1-17 16,0-1-16,18-8 16,0-8-16,-9-18 15,-9 0 1,0 0-16,-8-9 0,-18 0 16,1 9-1,-1 9-15,-17 0 16,0 17-16,17 0 15</inkml:trace>
  <inkml:trace contextRef="#ctx0" brushRef="#br1" timeOffset="-153348.25">23194 9690 0,'0'0'0,"0"0"16,0 0-16,0 0 15,9 17-15,8 9 16,27 34-16,17 44 15,8 35-15,-26 0 16,-8 16-16,-26 10 16,-35 0-1,-35 34-15,-87 216 16</inkml:trace>
  <inkml:trace contextRef="#ctx0" brushRef="#br1" timeOffset="-146250.5">2822 12080 0,'0'0'0,"0"0"0,0 0 15,0 0-15,0 17 16,0 44-16,-8 51 16,-1 27-1,-9 0-15,10 8 16,-10-17-16,10-35 15,8-17-15,0-17 16,8-27-16,10-25 16</inkml:trace>
  <inkml:trace contextRef="#ctx0" brushRef="#br1" timeOffset="-145954.22">3343 12400 0,'0'0'0,"0"0"0,0 0 16,0 18-16,-8 25 15,-1 18-15,0 34 16,1 0 0,-10-8-16,1-9 0,8-26 15,18-26-15,-9-9 16</inkml:trace>
  <inkml:trace contextRef="#ctx0" brushRef="#br1" timeOffset="-145620.35">3560 12452 0,'0'0'0,"9"0"0,17 9 15,26 0-15,9 8 16,8 0-16,1 1 15,-9-1-15,-9 0 16,-9 1-16,1-1 16,-18 0-1,0-8-15,-18 8 16,1 9-16,-26 26 16,-18 17-16,-8-8 15,-10 0-15,1-18 16,0 0-16,9-17 15,17-8-15,26-10 16,0-8 0</inkml:trace>
  <inkml:trace contextRef="#ctx0" brushRef="#br1" timeOffset="-145253.65">5002 12192 0,'0'0'0,"0"0"0,0 0 15,0 0-15,0 0 16,-9 9-16,-26 17 16,-17 17-16,-17 18 15,-9 8 1,0-8-16,8 0 15,18-18-15,0 0 16,17-17-16,0 0 16,18 0-16,0 9 15,-1-1-15,18 1 16,18 8-16,-1 1 16,26-1-16,10 0 15,-1 1-15,0-18 16,-9 0-1,1-9-15,-10-8 16,-25-9-16</inkml:trace>
  <inkml:trace contextRef="#ctx0" brushRef="#br1" timeOffset="-144903.9">4950 12591 0,'0'0'0,"0"0"16,0 0-16,0 0 16,0 0-16,0 0 15,0 17-15,-9 1 16,0 25 0,9 9-16,0 0 15,18-9-15,-1-8 16,0-9-16,1 0 15,8-18-15,0 1 16,0 0-16,0-18 16,0-17-16,0 0 15,-17-17-15,0-1 16,-18 10 0,0-1-16,-17 0 15,-9 18-15,1 17 16,16 0-16</inkml:trace>
  <inkml:trace contextRef="#ctx0" brushRef="#br1" timeOffset="-144653.91">5532 12141 0,'0'0'0,"0"0"15,0 0-15,8 17 16,1 17-16,0 44 16,-1 18-16,-8 16 31,-8 18-31,-1 0 0,-8-35 16,-1-17-16,18-17 15,0-18-15,0-17 16,9-17-16</inkml:trace>
  <inkml:trace contextRef="#ctx0" brushRef="#br1" timeOffset="-144413.12">6157 12400 0,'0'0'0,"0"0"16,0 0-16,0 0 15,0 0-15,17 9 16,9 0-16,9-1 16,0 1-16,-1 0 15,19-1-15,-1-8 16,-26 9-1</inkml:trace>
  <inkml:trace contextRef="#ctx0" brushRef="#br1" timeOffset="-144188.53">6183 12703 0,'0'0'0,"0"0"16,0 0-16,0 0 16,0 0-16,17 9 15,1 0-15,16-1 16,18 1-16,18 0 16,-35-9-16</inkml:trace>
  <inkml:trace contextRef="#ctx0" brushRef="#br1" timeOffset="-143354.75">7538 11751 0,'0'0'0,"0"0"0,0 0 16,0 0-16,0 0 16,-9 0-16,0 0 15,-8 17 1,-18 35-16,-17 61 16,-18 51-16,10 35 15,8-8-15,17-9 16,17-18-16,18 10 15,9-19-15,17-68 16,26-26-16,9-18 16,-26-26-1</inkml:trace>
  <inkml:trace contextRef="#ctx0" brushRef="#br1" timeOffset="-142926.72">7963 11881 0,'0'0'0,"0"0"0,0 0 15,-9 0 1,1 17-16,-18 18 16,0 17-16,8 0 15,1 8-15,8 1 16,9-9-16,0-9 16,9-8-16,8-9 15,1-18-15,-1 1 16,9-18-1,9 1-15,-1-18 16,-8 0-16,-17 0 16,0 0-16,-18 0 15,0 9-15,1-1 16,-10 1-16,1 0 16,0 17-1,8 0-15,9 0 0</inkml:trace>
  <inkml:trace contextRef="#ctx0" brushRef="#br1" timeOffset="-142669">8059 12712 0,'0'0'0,"0"0"0,0 0 0,0 17 16,0 27-16,0 8 15,0 0-15,-9 8 16,0 1 0,0-9-16,9-9 15,0-17-15,0-17 16</inkml:trace>
  <inkml:trace contextRef="#ctx0" brushRef="#br1" timeOffset="-141971.12">8276 11820 0,'-9'0'0,"0"0"16,9 0-16,0 0 15,0 0 1,0 0-16,0 0 16,0 17-16,0 27 15,18 8-15,-1 26 16,9 8 0,0 18-16,0 0 0,0-9 15,-17 1-15,-9 8 16,-9-1-16,-17-7 15,0-10 1,0-16-16,0-10 16,9-16-16,8-18 15,9-18-15</inkml:trace>
  <inkml:trace contextRef="#ctx0" brushRef="#br1" timeOffset="-141638.02">8953 11941 0,'0'0'0,"0"0"15,0 0-15,0 0 16,-9 0-16,1 18 16,-10 25-16,-8 18 15,0 34-15,-9 17 16,9 1-16,9-9 16,17-9-1,0 0-15,17-25 16,1-18-16,16-18 15,36 10-15,-18-18 16</inkml:trace>
  <inkml:trace contextRef="#ctx0" brushRef="#br1" timeOffset="-141354.45">9196 12288 0,'0'0'0,"0"0"0,0 0 15,0 17-15,0 9 16,-9 9-16,1 17 15,-1-9-15,0 0 16,9-8-16,9-9 16,0-17-16</inkml:trace>
  <inkml:trace contextRef="#ctx0" brushRef="#br1" timeOffset="-141003.97">9717 12305 0,'0'0'0,"0"0"0,-9 0 16,1 17-16,-10 18 16,1 0-16,0 8 15,-1 0-15,18 1 16,0-1-16,9 0 15,8-17-15,1 0 16,-1-17-16,0-1 16,1 1-1,-1-9-15,1-9 16,-10 1-16,1-1 16,0-17-16,-18-17 15,0 0-15,-17 8 16,0 0-16,9 18 15,-1 0 1,18 8-16</inkml:trace>
  <inkml:trace contextRef="#ctx0" brushRef="#br1" timeOffset="-140752">9960 12089 0,'0'0'0,"0"0"16,0 0-16,0 0 16,0 8-16,18 10 15,-1 16-15,18 1 16,-1 17-16,10 8 16,-18-16-1,0 8-15,-17 0 0,-1 0 16,-16 17-1,-18 0-15,-9 18 16,-17-1-16,17-34 16</inkml:trace>
  <inkml:trace contextRef="#ctx0" brushRef="#br1" timeOffset="-140475.22">10594 12340 0,'0'0'0,"0"0"0,0 0 16,0 0-16,18 8 15,-1 1 1,26 0-16,18-1 15,-9-8-15,0 0 16,0-8-16,-26 8 16</inkml:trace>
  <inkml:trace contextRef="#ctx0" brushRef="#br1" timeOffset="-140304.78">10603 12634 0,'0'0'0,"0"0"16,0 0-16,0 0 15,9 0-15,8 9 16,18 0-16,25-1 16,27-8-1,-35 0-15</inkml:trace>
  <inkml:trace contextRef="#ctx0" brushRef="#br1" timeOffset="-139735.04">11567 11803 0,'0'0'0,"0"0"16,0 0-16,0 0 15,0 0-15,0 0 16,-9 0 0,0 0-16,-8 26 15,-18 34-15,-17 36 16,9 34-16,-9 25 16,8-7-16,10 16 15,7-8-15,19-43 16,8-18-16,26 0 15,9 0-15,-1-25 16,18-27 0,-26-17-16</inkml:trace>
  <inkml:trace contextRef="#ctx0" brushRef="#br1" timeOffset="-139204.36">11975 12097 0,'0'0'0,"0"0"0,0 0 0,0 0 0,-9 0 16,1 0-16,-1 9 15,-17 8-15,8 27 16,1 16-16,0 9 16,-1-8-16,18-9 15,9-9 1,8-17-16,1 0 16,16-17-16,19-9 15,7-17-15,1-9 16,-17-18-16,-18 1 15,-9-9-15,-8-9 16,-27-8-16,-8 0 16,-8 17-16,-1 26 15,0 17 1,18 18-16,17 0 16</inkml:trace>
  <inkml:trace contextRef="#ctx0" brushRef="#br1" timeOffset="-138838.45">12678 12141 0,'0'0'0,"0"0"15,0 0-15,0 0 16,0 0-16,0 17 15,0 0-15,0 26 16,9 9-16,0-8 16,8-1-16,0-17 15,1 0 1,8-9-16,0-8 16,0-18-16,0 1 15,0-18-15,0 0 16,-17 0-16,-1 0 15,-16-9-15,-10 0 16,-16 1-16,-10 16 16,-17 10-1,-8 16-15,43 1 16</inkml:trace>
  <inkml:trace contextRef="#ctx0" brushRef="#br1" timeOffset="-138636.54">12088 12851 0,'0'0'0,"0"0"0,0 0 16,0 17-16,0 0 15,0 18-15,-9 17 16,0 0-16,1 9 15,8-27 1,0-25-16</inkml:trace>
  <inkml:trace contextRef="#ctx0" brushRef="#br1" timeOffset="-138288.25">12756 12825 0,'0'0'0,"0"0"16,-8 17-16,-1 0 15,0 18-15,-8 17 16,0-9-16,-1 1 16,18-1-1,9 0-15,0-17 16,-1-17-16,10-1 15,-1 1-15,9 0 16,0-18-16,0 0 16,0-8-16,0-9 15,-17 0-15,-18-8 16,1-10-16,-18 1 16,0 8-1,-9 1-15,-9 8 16,27 8-16</inkml:trace>
  <inkml:trace contextRef="#ctx0" brushRef="#br1" timeOffset="-138021.28">13304 12184 0,'0'0'0,"0"0"0,17 0 16,0 17-16,18 9 16,17 17-16,-8 18 15,-1 0 1,-17 8-16,0 18 16,-17 8-16,-27 17 15,-16-8-15,-10 0 16,1-8-16,25-53 15</inkml:trace>
  <inkml:trace contextRef="#ctx0" brushRef="#br1" timeOffset="-137333.98">14181 12894 0,'0'0'0,"0"0"16,0 0-16,0 17 16,-9 9-16,-8 18 15,-27 34-15,-25 34 16,25-51-16</inkml:trace>
  <inkml:trace contextRef="#ctx0" brushRef="#br1" timeOffset="-132519.46">15292 11742 0,'0'0'0,"0"0"0,0 0 0,0 0 0,0 0 0,-9 26 16,1 35-1,-1 51-15,0 36 16,-8 7-16,8-25 16,1-26-16,-1-17 15,9-26-15,0-18 16,0-26-16,0-8 15</inkml:trace>
  <inkml:trace contextRef="#ctx0" brushRef="#br1" timeOffset="-132305.58">15761 12132 0,'0'0'0,"0"0"0,-9 9 16,1 17-16,-10 34 15,1 9-15,8 1 16,9-1 0,-8-17-16,8-26 0,0-9 15</inkml:trace>
  <inkml:trace contextRef="#ctx0" brushRef="#br1" timeOffset="-131972.58">16056 12028 0,'0'0'0,"0"0"0,9 9 16,8 8-1,9 0-15,18 18 16,25 0-16,-8-9 16,0-1-16,-18-16 15,-17 0-15,0-1 16,-17 1 0,0-9-16,-1 17 15,-16 9-15,-18 18 16,-26 8-16,-1 8 15,1-16-15,0-1 16,18-17-16,7 0 16,10-17-16,17-1 15</inkml:trace>
  <inkml:trace contextRef="#ctx0" brushRef="#br1" timeOffset="-131554.72">17229 11829 0,'0'0'0,"0"0"0,0 0 16,0 0-1,0 0-15,0 0 16,-9 0-16,-17 26 15,-18 17-15,-16 9 16,-1 0-16,-9 0 16,1-9-1,17 1-15,0-10 0,17-8 16,0 0 0,18-9-16,0-8 15,8 0-15,0 8 16,9 0-16,18 9 15,-1 9-15,18 0 16,17-1-16,0 10 16,0-1-16,0-8 15,-9-9 1,-8 0-16,-9 0 16,0-9-16,9-8 15,-9-9-15</inkml:trace>
  <inkml:trace contextRef="#ctx0" brushRef="#br1" timeOffset="-131322.18">17472 12080 0,'0'0'0,"0"0"0,0 0 15,0 0-15,0 0 16,-9 17-16,0 18 16,1 17-1,-10 8-15,1 10 16,8-10 0,9-25-16</inkml:trace>
  <inkml:trace contextRef="#ctx0" brushRef="#br1" timeOffset="-130789.68">17828 11751 0,'0'0'0,"0"0"0,0 0 15,0 0 1,-9 0-16,0 26 15,1 43-15,-18 26 16,0 35-16,0 9 16,0-9-16,8-26 15,9-9-15,9-17 16,0-9-16,0-26 16,9-8-1,17-9-15,-17-26 16</inkml:trace>
  <inkml:trace contextRef="#ctx0" brushRef="#br1" timeOffset="-130522.59">18245 12132 0,'0'0'0,"0"0"0,0 0 16,0 0-16,0 0 15,8 0-15,10 0 16,8 9 0,8-9-16,1 8 15,17-8-15,9 0 16,-9 9-16,-26 0 15</inkml:trace>
  <inkml:trace contextRef="#ctx0" brushRef="#br1" timeOffset="-130333.2">18253 12366 0,'0'0'0,"0"0"0,0 0 15,0 0-15,0 0 16,9 8-16,8 1 16,18 8-1,26-8-15,17 0 16,-26-1-16</inkml:trace>
  <inkml:trace contextRef="#ctx0" brushRef="#br1" timeOffset="-129821.7">19512 11352 0,'-8'0'0,"-1"0"16,0 0-16,1 0 15,-1 0-15,0 0 16,-17 18-16,-8 16 16,-27 44-16,-9 61 15,-8 43-15,17 17 16,1 17-1,16 36-15,9-10 16,27-34-16,16-26 16,10-35-16,16-60 15,19-18-15,33-26 16,62-34 0,173-35-16</inkml:trace>
  <inkml:trace contextRef="#ctx0" brushRef="#br1" timeOffset="-118638.33">20025 11846 0,'0'0'0,"-9"0"0,0 0 15,-8 0-15,8 0 16,-8 0-16,-9 0 16,0 0-16,0 17 15,0 1-15,0 16 16,0 1-16,0 17 16,8 0-1,1-9-15,17 1 16,0-18-16,17-1 15,1-7-15,-1-10 16,18 1-16,-1-18 16,10-17-16,-9 1 15,-1-10 1,-8-8-16,-17-1 0,0 1 16,-18 8-1,0 1-15,-8 16 16,0 10-16,-9 8 15,-9 26-15,17-9 16</inkml:trace>
  <inkml:trace contextRef="#ctx0" brushRef="#br1" timeOffset="-118347.29">19921 12444 0,'0'0'0,"0"0"0,0 0 16,0 0-16,0 17 15,-9 9-15,0 17 16,0 18-16,-8 8 15,0 0 1,8-17-16,9-8 0,0-18 16,9-9-16,8 0 15</inkml:trace>
  <inkml:trace contextRef="#ctx0" brushRef="#br1" timeOffset="-118022.23">20086 11612 0,'0'0'0,"0"0"0,0 0 15,0 0-15,0 0 16,17 18-16,0-1 15,18 18-15,8 25 16,1 18 0,-1 0-16,-17 9 15,0 25-15,-8 9 16,-18 1-16,-9-1 16,-8-8-16,-18-1 15,0-8 1,0-17-16,1-35 15,25-26-15</inkml:trace>
  <inkml:trace contextRef="#ctx0" brushRef="#br1" timeOffset="-117354.53">20937 11855 0,'0'0'0,"-9"0"16,0 0-16,0 0 0,1 0 15,-1 0-15,0 8 16,-8 27 0,-9 17-16,-9 26 15,1 9-15,-1-1 16,17 1-16,18-27 15,0 1-15,9 0 16,9-18-16,25-8 16,0-9-16,-17-18 15</inkml:trace>
  <inkml:trace contextRef="#ctx0" brushRef="#br1" timeOffset="-116890.79">21084 12115 0,'0'0'0,"0"0"0,0 0 15,0 0-15,0 0 16,-9 17-16,1 0 16,-1 1-16,0 16 15,9 9-15,0-17 16,0 0-16,9 0 15,0-8 1,8-10-16,1 1 16,8-9-16,0-9 15,0 1-15,0-18 16,0 0-16,-18 0 16,1 0-16,-9 8 15,-9 1-15,1 0 16,-1 17-16,-8 0 15,17 0 1</inkml:trace>
  <inkml:trace contextRef="#ctx0" brushRef="#br1" timeOffset="-116658.14">21727 11976 0,'0'0'0,"0"0"0,0 0 16,0 0-16,0 0 15,0 9-15,0 8 16,-9 0-16,0 18 16,9 0-16,0-1 15,0 1 1,9 17-16,8-18 15</inkml:trace>
  <inkml:trace contextRef="#ctx0" brushRef="#br1" timeOffset="-116291.28">21979 11803 0,'0'0'0,"0"0"0,0 0 16,0 0-1,0 0-15,0 0 16,17 17-16,0 18 15,9 8-15,0 9 16,0 9-16,1-1 16,-10 10-16,-8 7 15,-9 1-15,-26 0 16,-18 0-16,-8 0 16,0-17-1,17-18-15,26-34 16</inkml:trace>
  <inkml:trace contextRef="#ctx0" brushRef="#br1" timeOffset="-116008.33">22474 12123 0,'0'0'0,"0"0"16,0 0-1,0 0-15,0 0 16,0 0-16,0 0 16,8 0-16,10 0 15,8 0-15,8 0 16,1 0-16,-9 0 15,0 9-15,-8 0 16</inkml:trace>
  <inkml:trace contextRef="#ctx0" brushRef="#br1" timeOffset="-115841.54">22465 12305 0,'0'0'0,"0"0"0,0 0 15,0 0-15,17 0 16,9 9 0,18-1-16,17 1 15,25-9-15,-25 0 16</inkml:trace>
  <inkml:trace contextRef="#ctx0" brushRef="#br1" timeOffset="-115491.7">23464 11673 0,'0'0'0,"0"0"15,0 0-15,0 0 16,0 0-16,0 0 16,-9 17-16,0 18 15,-17 25-15,0 53 16,-17 26 0,8 34-16,18 0 0,-1 0 15,18-26 1,18-25-16,16-18 15,10-18-15,8 1 16,9-27-16,-9-34 16,-26-26-16</inkml:trace>
  <inkml:trace contextRef="#ctx0" brushRef="#br1" timeOffset="-115121.15">24184 11742 0,'0'0'0,"0"0"0,-8 0 15,-1 9-15,-17 17 16,0 17-16,-9 18 15,18-9-15,-1-9 16,18 0-16,0-17 16,18 0-16,-1 0 15,9-17-15,9 0 16,0-9 0,-1-9-16,-8-8 15,0-9-15,-17-18 16,0 1-16,-18-9 15,0 17-15,-8 18 16,0 0-16,8 17 16</inkml:trace>
  <inkml:trace contextRef="#ctx0" brushRef="#br1" timeOffset="-114758.65">24853 11820 0,'0'0'0,"0"0"15,0 0-15,0 0 16,0 0-16,0 0 16,0 17-16,-9 9 15,1 18-15,8-1 16,-9-8-1,9 8-15,0-8 0,9-9 16,-1-9 0,1-8-16,8-1 15,1 1-15,-1-18 16,9 1-16,-9-10 16,1-8-16,-10-8 15,-8-1-15,-8 0 16,-18 18-1,-18 8-15,-16 27 16,25 8-16</inkml:trace>
  <inkml:trace contextRef="#ctx0" brushRef="#br1" timeOffset="-114341.78">24193 12643 0,'0'0'0,"0"0"0,0 0 16,0 0-1,0 0-15,-9 0 0,1 17 16,-1 0-16,9 18 15,0 8 1,0 1-16,9-10 16,8-8-16,0-8 15,18-10-15,0 1 16,0-18-16,8 1 16,-8-18-16,-9 0 15,-9 0-15,-8-9 16,-18 0-1,0 1-15,-17-1 16,0 18-16,-17 0 16,8 17-16,9 8 15,17 1-15</inkml:trace>
  <inkml:trace contextRef="#ctx0" brushRef="#br1" timeOffset="-114120.7">25183 12487 0,'0'0'0,"0"0"16,0 0-16,0 0 16,0 9-1,0 8-15,-9 18 16,1 17-16,-1 8 15,9 1-15,0-18 16,-9 9-16,9-17 16</inkml:trace>
  <inkml:trace contextRef="#ctx0" brushRef="#br1" timeOffset="-113836.96">25400 11534 0,'0'0'0,"0"0"0,0 18 15,17 8-15,18 34 16,9 44-16,16 17 15,-8 1-15,1 16 16,-19 9-16,-8 9 16,-26 9-16,-34 8 15,-27-34 1,35-79-16</inkml:trace>
  <inkml:trace contextRef="#ctx0" brushRef="#br1" timeOffset="-103473.58">7060 14669 0,'0'0'16,"0"0"-16,35-8 0,43-1 15,17 0-15,1-8 16,17 0-16,-9 17 16,-17-9-1,-44 0-15</inkml:trace>
  <inkml:trace contextRef="#ctx0" brushRef="#br1" timeOffset="-103259.6">7199 14973 0,'0'0'0,"0"0"0,0 0 16,17 0-16,27 0 15,16 8-15,10-8 16,8 0-16,26-8 15,-43 8 1</inkml:trace>
  <inkml:trace contextRef="#ctx0" brushRef="#br1" timeOffset="-102376.08">4741 15969 0,'0'0'0,"0"0"16,0 0-16,0 0 15,0 0-15,0 0 16,-8-9-16,-1 0 16,-8-17-1,-1-17-15,1-44 16,-1-43-1,10-25-15,25-10 0,18-8 16,8 17-16,9 9 16,9 8-16,9 35 15,-1 9-15,1 17 16,-1 0 0,18 9-16,0 17 15,0 17-15,-9 18 16,9 8-16,-9 26 15,0 9-15,-26 0 16,-17 0-16,-9 9 16,-18 0-16,-16-1 15,-27 36 1,-34 16-16,-18-8 16,-17-26-16,8-9 15,-8-17-15,26-8 16,0-10-16,8 1 15,9 0-15,9-9 16,35 8 0</inkml:trace>
  <inkml:trace contextRef="#ctx0" brushRef="#br1" timeOffset="-99576.65">9144 13578 0,'0'0'0,"0"0"0,0 0 15,0 0-15,0 0 16,0 0-16,0 0 15,-9 0 1,1 9-16,-18 43 16,-18 34-16,-8 36 15,-9 42-15,9 35 16,0 35-16,9 26 16,17 9-16,17 8 15,9-9-15,17-17 16,18 0-1,0-25-15,26-36 16,8-8-16,9-9 16,9-43-16,-9-26 15,35-35-15,9-43 16,-70-17-16</inkml:trace>
  <inkml:trace contextRef="#ctx0" brushRef="#br1" timeOffset="-99210.24">10316 13500 0,'0'0'0,"0"0"0,0 0 0,0 9 15,-8 26-15,-1 42 16,-8 10-16,-1-9 16,1 0-16,-1-9 15,10-8-15,8-35 16</inkml:trace>
  <inkml:trace contextRef="#ctx0" brushRef="#br1" timeOffset="-98975.75">9734 14349 0,'0'0'0,"0"0"0,0 0 16,18 0-16,25 0 15,35-9-15,27 1 16,25-18-1,0 0-15,-17 0 16,-26 8-16,-9-8 16,0 9-16,-43 17 15</inkml:trace>
  <inkml:trace contextRef="#ctx0" brushRef="#br1" timeOffset="-98627.27">10247 14349 0,'0'0'0,"0"0"16,0 0-16,0 0 15,0 0-15,0 17 16,-9 1-16,0 16 15,1 10-15,-1 8 16,0-9 0,1 0-16,8-8 15,0-9-15,0 0 16,0-9-16,0 0 16,17 1-16,0-10 15,18 1-15,0 0 16,17-18-16,0 0 15,0 1 1,-26 8-16</inkml:trace>
  <inkml:trace contextRef="#ctx0" brushRef="#br1" timeOffset="-98393.88">10455 14436 0,'0'0'0,"0"0"16,0 0-16,0 0 15,0 17-15,0 18 16,9 25-16,-18 18 16,1 9-1,-1 25-15,0 18 0,-8-26 16,8-26-1,9-26-15,9-35 16</inkml:trace>
  <inkml:trace contextRef="#ctx0" brushRef="#br1" timeOffset="-97626.95">12270 13500 0,'0'0'0,"0"0"0,0 0 16,18 0-1,16 9-15,27-9 16,43-9-16,35 1 16,-9-10-16,-8 1 15,-26 0-15,-18-1 16,-26 10-16,-17 8 15,-18 8-15,0 1 16</inkml:trace>
  <inkml:trace contextRef="#ctx0" brushRef="#br1" timeOffset="-97210.39">12539 13518 0,'0'0'0,"0"0"16,0 0-16,0 0 16,0 0-16,0 0 15,0 17-15,0 9 16,-8 17-16,-1 18 16,0 8-16,1 0 15,-1-8-15,0-18 16,9-17-1,0 0-15,0-8 16,0-10-16,0 1 16,0-9-16,-8 0 15,-1-9-15,0 1 16,1-10-16,-1 1 16,0 0-16,0-1 15,1 10-15,-1 8 16,-17 8-1,-9 27-15,-8 8 16,-9 18-16,17-9 16,18-9-16,-1-17 15,18 0-15,0-17 16</inkml:trace>
  <inkml:trace contextRef="#ctx0" brushRef="#br1" timeOffset="-96727.83">12670 13717 0,'0'0'0,"0"0"15,0 0-15,0 0 16,17 0-16,0 0 16,18 8-16,0 1 15,-9 0-15,0-1 16,-9 1 0,-8 0-16,0-1 15,-9 1-15,-9 8 16,0 1-16,1-1 15,-10 0-15,1 1 16,8-1-16,9-8 16,0 8-1,0 0-15,9 1 16,8-1-16,-8-8 16,0-1-16,-1 1 15,1 0-15,-9 8 16,-9 0-16,1 9 15,-10 0-15,1 0 16,-1-9 0,-8 1-16,18-10 15</inkml:trace>
  <inkml:trace contextRef="#ctx0" brushRef="#br1" timeOffset="-96426.99">12027 14522 0,'0'0'0,"0"0"0,0 0 15,0 0-15,0 0 16,17-8-16,1-1 15,25 0 1,18 1-16,26-1 16,17-8-16,9-1 15,17 1-15,-26 0 16,-17-1-16,-9 1 16,9 8-16,-9 18 15,-43 0-15</inkml:trace>
  <inkml:trace contextRef="#ctx0" brushRef="#br1" timeOffset="-96110.89">12609 14418 0,'0'0'0,"0"0"15,0 0-15,0 0 16,0 0-16,0 18 15,-9-1 1,0 9-16,1 9 16,-1 8-16,0 0 15,1-8-15,8-9 16,0 0-16,0 0 16,0-9-16,17 0 15,0 9-15,10-8 16,16-10-1,9 1-15,0-18 16,0 1-16,9 8 16,-26 0-16</inkml:trace>
  <inkml:trace contextRef="#ctx0" brushRef="#br1" timeOffset="-95944.42">12713 14522 0,'0'0'0,"0"9"0,-9 26 16,-17 42-16,-17 36 15,8 26 1,0-9-16,9-44 0,18-51 16</inkml:trace>
  <inkml:trace contextRef="#ctx0" brushRef="#br1" timeOffset="-95476.75">9682 15561 0,'0'0'0,"0"0"0,0 0 15,0 0 1,18 0-16,51 0 16,35-8-16,18-1 15,0 1-15,-10-18 16,-7 8-16,-18 1 15,-27 8-15,-16 1 16,-10 8-16,-16 0 16,-9 0-1,-9 0-15</inkml:trace>
  <inkml:trace contextRef="#ctx0" brushRef="#br1" timeOffset="-95043.81">9943 15613 0,'0'0'0,"0"0"0,0 0 16,0 0-16,0 0 16,0 0-16,0 18 15,0 8-15,0 17 16,0 18-16,0 8 15,0-8 1,0-18-16,0-17 16,0 0-16,0-17 15,0-1-15,0 1 16,0-9-16,-9-9 16,1-8-16,-1-9 15,-9-9-15,1 1 16,0 8-16,-1 8 15,1 1 1,-9 17-16,-17 26 16,-1 26-16,-17 17 15,9 9-15,9-17 16,8-9-16,18-26 16,17-18-16,0-8 15,8 0-15</inkml:trace>
  <inkml:trace contextRef="#ctx0" brushRef="#br1" timeOffset="-94608.52">10134 15795 0,'0'0'0,"0"0"16,0 0-16,0 0 16,17 0-16,1 0 15,-1 0-15,9 0 16,0 0-16,-8 0 16,-10 9-16,1 0 15,0 8 1,-18 0-16,0 1 15,-8 8-15,-1 0 16,1 0-16,8-9 16,9 0-16,0 1 15,0-1-15,18 0 16,8 9 0,0-9-16,-9-8 15,-8 0-15,0-1 16,-1 1-16,-8 8 15,-8 1-15,-18 16 16,0-8-16,-9 0 16,9-8-16,26-18 15</inkml:trace>
  <inkml:trace contextRef="#ctx0" brushRef="#br1" timeOffset="-94325.93">9691 16549 0,'0'0'0,"0"0"0,0 0 16,0 0-16,0 0 15,17 0-15,36-9 16,25 0-16,9-8 15,25-9-15,10 0 16,-9 0-16,-35 9 16,-17 0-16,-18 8 15,-8 0 1,-9-8-16,-17 17 16</inkml:trace>
  <inkml:trace contextRef="#ctx0" brushRef="#br1" timeOffset="-94025.99">10212 16462 0,'0'0'0,"0"0"0,0 0 16,0 0-16,0 9 16,0 8-16,0 0 15,0 1-15,-9-1 16,1 9-16,8 0 15,0 0 1,0 0-16,0-9 16,0 1-16,0-1 15,8 0-15,10 1 16,8 8-16,26-18 16,9 1-16,8-18 15,18-8-15,-9-9 16,0 9-16,-43 8 15</inkml:trace>
  <inkml:trace contextRef="#ctx0" brushRef="#br1" timeOffset="-93828.24">10316 16505 0,'0'0'0,"0"0"0,0 18 16,0 8-16,0 52 16,0 43-16,9 0 15,-9-17-15,9-52 16,-9-35-16</inkml:trace>
  <inkml:trace contextRef="#ctx0" brushRef="#br1" timeOffset="-92658.1">12340 15648 0,'0'0'0,"0"0"0,0 0 16,0 0 0,0 0-16,0 0 15,17 0-15,9 0 16,26 0-16,18 9 16,8 8-16,0 0 15,-17-8-15,-9 0 16,-17-1-16,-9 1 15,-18 8 1,-16 1-16,-1-1 16,-26 18-16,-8-1 15,-9 10-15,17-18 16,9 0-16,9-9 16,-1 0-16,18 1 15,0-1-15,9 0 16,8 0-16,9 1 15,0-1 1,0 0-16,-17-8 16,0 0-16,-1-1 15,-16 10-15,-1-1 16,-8 0-16,-9 1 16,-9 8-16,0-9 15,0 0-15,9-8 16,26-9-1</inkml:trace>
  <inkml:trace contextRef="#ctx0" brushRef="#br1" timeOffset="-92424.55">12096 16635 0,'0'0'0,"0"0"0,0 0 16,0 0-16,18 0 16,17 0-16,43-8 15,17-1-15,9-17 16,9 0-16,-8 0 16,-27-9-1,-18 10-15,-33 16 16</inkml:trace>
  <inkml:trace contextRef="#ctx0" brushRef="#br1" timeOffset="-92111.26">12539 16644 0,'0'0'0,"0"0"0,0 0 0,0 0 0,0 9 15,0 8-15,-8 9 16,-1 9-16,0 8 16,1-8-1,-1-1-15,0-8 16,9 0-16,0 0 16,0 0-16,9 0 15,8 0-15,9 0 16,18-9-16,17-8 15,8-18-15,9 1 16,18-10-16,8-25 16,-52 9-16</inkml:trace>
  <inkml:trace contextRef="#ctx0" brushRef="#br1" timeOffset="-91945.29">12791 16687 0,'0'0'0,"0"0"0,-9 18 0,1 34 16,-1 43-1,9 35-15,-9 8 16,18-25-16,8-26 16,1-44-16</inkml:trace>
  <inkml:trace contextRef="#ctx0" brushRef="#br1" timeOffset="-91576.02">13590 13942 0,'0'0'0,"0"0"0,9 0 16,17 17-16,35 35 16,25 35-16,19 43 15,8 52-15,-9 34 16,-17 44-16,-27 52 15,-34-9 1,-26 0-16,-17 0 16,-18-52-16,-17-8 15,-17-35-15,-9-52 16,-1-35-16,45-61 16</inkml:trace>
  <inkml:trace contextRef="#ctx0" brushRef="#br1" timeOffset="-90042.96">3786 13613 0,'0'0'0,"0"0"15,0 0-15,0 0 0,0 0 16,0 0-16,0 34 15,17 53 1,10 95-16,-1 69 16,-18 35-16,-16 8 15,-1-8-15,-8 0 16,-1-9-16,-8-34 16,9-10-16,8-16 15,0-35-15,9-26 16,0-18-1,0-34-15,9-34 16,0-19-16,8-7 16,0-10-16,1-8 15,-1 0-15,1 0 16,16 9-16,18-9 16,18 0-16,8 0 15,18 0-15,34 0 16,26-17-1,-26-9-15,35 0 16,26-9-16,18-8 16,8 8-16,9-8 15,26-1-15,-1 10 16,1 16-16,17 10 16,35 8-16,-26 17 15,-9 0 1,53-17-16,-18 0 15,0-17-15,17 0 16,9-1-16,17 1 16,9-1-16,-26-8 15,-8 9-15,25 8 16,-8 1 0,-18-1-16,0 9 15,0 0-15,-8 9 16,8-9-16,1 0 15,8-18-15,-18 1 16,-25-9-16,-9 9 16,-26-9-16,-35 0 15,-9 0-15,-26 0 16,-34 0 0,-44 8-16,-34-8 15,-36-8-15,-16-1 16</inkml:trace>
  <inkml:trace contextRef="#ctx0" brushRef="#br1" timeOffset="-88844.97">4915 13561 0,'0'0'0,"26"0"0,44-9 0,42 1 16,36-10-16,17 10 15,17-1-15,18-8 16,-9-1-16,9 10 15,17-1-15,-9 0 16,9 1 0,9-1-16,0 0 15,9 1-15,8-10 16,-9 10-16,1-10 16,-18 1-16,8 0 15,1 17-15,17-9 16,-8 9-16,-1-17 15,1-1 1,-1-8-16,-8 9 16,8 0-16,1-1 15,-9 10-15,-1 8 16,1 0-16,-9-9 16,0 9-16,9-9 15,-9 9-15,0-8 16,-8-10-1,8 10-15,-9 8 16,1-9-16,-1 9 16,-8 0-16,8 9 15,-25-1-15,-1 1 16,-17 0-16,-9 8 16,-25-8-16,-10 8 15,1 0 1,-9 1-16,-27-1 15,-7 0-15,-19 1 16,-16-1-16,-1 0 16,-17 1-16,0-1 15,-8 9-15,-10 9 16,1-1 0,-18 27-16,1 8 15,-10 18-15,-8 8 16,0 9-16,0 26 15,-9 8-15,-8 27 16,0 17-16,8-18 16,0 36-16,0 16 15,1 18-15,-1 8 16,9 1 0,-9-9-16,9 8 15,-9-17-15,9-25 16,9-10-16,0-43 15,8-25-15,-9-27 16,1-34-16,0-1 16,-1-16-16,-8-18 15,9-9-15</inkml:trace>
  <inkml:trace contextRef="#ctx0" brushRef="#br2" timeOffset="-84994.24">7755 3731 0,'0'0'0,"0"0"0,8 35 16,1 43-16,0 26 16,-1 43-1,-16 17-15,8-8 16,-9 0-16,-8-9 16,-1-34-16,1-18 15,-1-8-15,10-27 16,-1-8-16,9-17 15,0-9-15,9 0 16,8-9 0,1 1-16,16-10 15,18 1-15,18 0 16,25-9-16,10 0 16,-1 0-16,26 0 15,9 0-15,-17 8 16,8 1-16,9-9 15,8 9-15,-16-1 16,16 10 0,18-10-16,-17 1 15,8 0-15,18-1 16,0 1-16,-1-9 16,-8 0-16,0 9 15,18-1-15,-10 1 16,-8 8-16,18 1 15,-18 7 1,8-7-16,27-10 16,-18 1-16,9 0 15,-17 8-15,0-8 16,8-1-16,-8 1 16,8 0-16,-8-1 15,8 10-15,-17-10 16,9 1-1,17 0-15,0-1 16,-9-8-16,-17 0 16,0 9-16,9 0 15,-18-9-15,-8 8 16,8 1-16,-26-9 16,9 0-16,9 0 15,-26 0 1,-1 0-16,1 0 15,-9 0-15,-9 0 16,-26-9-16,17 9 16,-8 0-16,-17 0 15,-9 0-15,-1 0 16,1 0-16,-9 0 16,9 0-1,8-8-15,1-10 16,-27 1-16,-17 8 15,0 1-15,1-1 16,-1 0-16,-9-17 16,9-43-16,0-35 15,-17 18-15,-9 16 16,8-86 0,-8-8-16,0 77 15,-8-8-15,-10-35 16,-8 26-16,9 26 15,0 9-15,-1 0 16,10 8-16,-1 0 16,0-8-1,-8 8-15,8 10 16,0 7-16,1 1 16,-1 8-16,0 1 15,-8 8-15,0 8 16,-9 1-16,0 0 15,-9-1-15,-9 1 16,-8 8-16,-9 1 16,-8 8-16,-9 0 15,-26 0 1,8 0-16,1 0 16,-18 0-16,-18 0 15,1 0-15,0-9 16,-18 9-16,1-9 15,-1 1-15,-26 8 16,9 0-16,0 0 16,-8-9-1,-10 0-15,1-8 16,-9 17-16,-9 0 16,1 0-16,-1 0 15,-9 0-15,-8 9 16,0-9-16,9 0 15,-9 0-15,0-9 16,0 0 0,-1 1-16,-7 8 15,-10 0-15,-17 0 16,1 17-16,-1 0 16,-9 1-16,1 8 15,-10 8-15,-7 1 16,-1-9-16,9 0 15,8 0-15,1 9 16,8-18 0,-113-26-16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3:39:12.9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31609 12833 0,'0'0'0,"0"0"0,0 0 0,0 0 15,0 0-15,9 0 16</inkml:trace>
  <inkml:trace contextRef="#ctx0" brushRef="#br0" timeOffset="4519.64">2614 4259 0,'0'0'0,"0"0"0,8 9 16,-8-9-16,0 0 16,0 0-16,0 0 15,0-9-15,0 1 16,0-1-16,0 0 16,0 1-16,-8-1 15,-1 0 1,-8 1-16,-9-1 15,-18 9-15,10 0 16,-1 9-16,0 8 16,0 9-16,1 17 15,16-8 1,18 0-16,0-9 0,0 0 16,9-9-1,8-8-15,1-1 16,16-16-16,-8-1 15,9-17-15,-9 0 16,0 0-16,0 9 16,-17-1-16,0 18 15,-1 0-15,1 9 16,8 17 0,1 17-16,-1 27 15,1 33-15,-1 10 16,-8-9-16,-9-9 15,-9 9-15,0-9 16,-8-17-16,-9-17 16,0-18-16,0-8 15,-9-9 1,0-17-16,-8-1 16,-1-25-16,10-9 15,-1-17-15,18-9 16,25-18-16,18-25 15,18-9-15,17 0 16,17 26 0,-35 44-16</inkml:trace>
  <inkml:trace contextRef="#ctx0" brushRef="#br0" timeOffset="4888.18">2979 4398 0,'0'0'0,"0"0"15,0 0-15,0 0 16,0 17-16,0 1 16,0 16-16,0 9 15,8 1-15,1-1 16,0-17-16,-1-9 15,1 1 1,-9-18-16,0 0 16</inkml:trace>
  <inkml:trace contextRef="#ctx0" brushRef="#br0" timeOffset="5038.14">2987 4147 0,'0'0'0,"-8"0"0,8 0 16,0 0-16,0 0 15,0 0 1,0 0-16,0 0 16,8 8-16</inkml:trace>
  <inkml:trace contextRef="#ctx0" brushRef="#br0" timeOffset="5438.01">3274 4381 0,'0'0'0,"0"0"0,0 0 16,0 8-16,0 10 16,8-1-1,10 18-15,-1-1 0,1 9 16,-1 1 0,0-18-16,1 0 15,-10 0 1,1-18-16,0 1 15,-1-9-15,10-9 16,-1-17-16,1-34 0,8-27 16,0-8-16,-18 0 15,1 25-15,0 27 16,-1 26 0,-8 17-16</inkml:trace>
  <inkml:trace contextRef="#ctx0" brushRef="#br0" timeOffset="5951.49">3769 4606 0,'0'0'0,"-9"-9"0,0 0 0,1 1 0,-1-1 16,9 9-16,0 0 15,0 0 1,0 0-16,0 0 16,17 0-16,1-9 15,16 1-15,1-1 16,9 0-1,8-17-15,0-8 16,0-9-16,-26 8 16,-17 0-16,-1 9 15,-16 0-15,-1 0 16,-8 9-16,-9 0 16,0 17-16,-18 0 15,1 26-15,8 17 16,0 18-16,9-1 15,26-8-15,0 9 16,18-18 0,-1-8-16,9-9 15,9-9-15,17-8 16,9-9-16,8-9 16,1-8-16,-44 17 15</inkml:trace>
  <inkml:trace contextRef="#ctx0" brushRef="#br0" timeOffset="6399.43">4351 4476 0,'0'0'0,"0"0"16,0 0-16,0 0 16,0 0-16,0 0 15,0 0-15,0 0 16,0 0-1,0 17-15,0 0 16,0 1-16,0-1 16,0 0-16,0 1 15,0-10-15,0 1 16,0 0-16,0-9 16,0 0-16,0-9 15,0 0-15,0-25 16,17-10-1,0 1-15,1 9 16,-1 8-16,0 8 16,1 10-16,8 8 15,-9 17-15,1 0 16,-1 9-16,0 9 16,1 8-1,-1 0-15,0 1 16,-8-1-16,0-17 15,-1 0-15,1-17 16,8-1-16,1-16 16,8-1-16,-17 9 15</inkml:trace>
  <inkml:trace contextRef="#ctx0" brushRef="#br0" timeOffset="6585.78">4993 4285 0,'0'0'0,"0"0"0,0 0 16,0 0-1,0 0-15,0 0 0,0 0 16,9 0 0,17-8-16,0-1 15,-17 9-15</inkml:trace>
  <inkml:trace contextRef="#ctx0" brushRef="#br0" timeOffset="6706.75">5123 4571 0,'0'0'0,"0"0"16,0 0-16,0 0 16,0 0-16,18 0 15,-10 0-15</inkml:trace>
  <inkml:trace contextRef="#ctx0" brushRef="#br0" timeOffset="12448.63">6574 3826 0,'-9'0'0,"9"0"0,0 0 0,0 0 15,0 0-15,0 0 16,-9 0-16,1 18 16,-1 16-16,0 36 15,1 42-15,-1 18 16,0 17-1,0-8-15,1-18 16,-1-17-16,0-26 16,9-17-16,0-18 15,0-17-15,0-17 16,9-1-16,0-8 16,-1 0-16</inkml:trace>
  <inkml:trace contextRef="#ctx0" brushRef="#br0" timeOffset="12836.98">6400 3878 0,'0'0'0,"0"0"16,0 0-16,0 0 15,17 0-15,1 0 16,16 0-16,1 0 16,26 9-16,8 8 15,10 9 1,-1 0-16,-18 9 16,-7-1-16,-10-8 15,-17 9-15,-17 0 16,-9-1-16,-18 18 15,-16 9-15,-27 0 16,-9-9-16,-16 0 16,-1-9-16,17-17 15,27 0-15,8-18 16,18 1 0,8 0-16,9-9 15,0 0-15,9 8 16</inkml:trace>
  <inkml:trace contextRef="#ctx0" brushRef="#br0" timeOffset="13215.99">7129 4597 0,'0'0'0,"0"0"0,0 0 16,0 0-16,-8 0 15,-1 0-15,0 0 16,1 0 0,-1 0-16,0 9 15,1 8-15,8 0 16,0 1-16,0 8 16,8 0-16,1-9 15,8 0-15,1-8 16,16 0-16,1-18 15,0-8-15,0-9 16,-9-9 0,0 0-16,-18-8 15,1 0-15,-26-1 16,-9 18-16,0 18 16,-9 8-16,0 17 15,9 0-15,17-8 16</inkml:trace>
  <inkml:trace contextRef="#ctx0" brushRef="#br0" timeOffset="13808.47">7642 4190 0,'0'0'0,"0"0"16,0 0-16,0 0 0,0 0 15,17-9 1,18 1-16,17-1 15,17 0-15,1 1 16,-9-1 0,-9 9-16,9 0 0,-1 0 15,-8 0 1,-26 9-16,-17-9 0</inkml:trace>
  <inkml:trace contextRef="#ctx0" brushRef="#br0" timeOffset="13998.31">7668 4459 0,'0'0'0,"0"0"16,0 0-16,8 0 16,10 0-16,17-9 15,17 0-15,0 1 16,9-1-16,8 0 15,27-8-15,-36 8 16</inkml:trace>
  <inkml:trace contextRef="#ctx0" brushRef="#br0" timeOffset="14734.09">8441 3922 0,'0'0'0,"0"0"15,0 0 1,0 0-16,0 0 16,0 0-16,0 0 15,0 0-15,8 0 16,18 0-16,18 0 16,-9 8-16,8 10 15,0-1-15,-17 0 16,0 0-16,0 1 15,-17-1 1,0 9-16,-18 9 16,-17 8-16,-9 9 15,-8 17-15,0-8 16,8-18-16,0 1 16,0-18-16,9 0 15,9-9-15,0-9 16,17 1-16,0 0 15,0-1 1,0 1-16,17 0 16,0-1-16,27 1 15,17-9-15,-1 0 16,1 0-16,-18 0 16,1-9-16,-18 9 15,0-8 1,-9 8-16,-8 0 15,0 0-15</inkml:trace>
  <inkml:trace contextRef="#ctx0" brushRef="#br0" timeOffset="15130.75">9257 3861 0,'-9'0'0,"1"0"0,-1 0 16,0 0-16,0 0 15,1 0-15,-1 0 16,0 0 0,1 17-16,-1 9 15,-8 9-15,17 8 16,0 9-16,17 0 15,9 17 1,9 9 0,0-17-16,-1-9 0,-8-9 15,0 1-15,-8-18 16,-10-1-16,1-7 16,0-1-16,-18-8 15,0-1-15,1 1 16,-18 0-16,0-9 15,17-9-15,0 9 16</inkml:trace>
  <inkml:trace contextRef="#ctx0" brushRef="#br0" timeOffset="15268.24">9118 4173 0,'0'0'0,"0"0"16,0 0-16,0 0 15,0 0-15,0-9 16,17 0-16,9 1 15,9-10-15,17 1 16,35 8 0,-17 9-16</inkml:trace>
  <inkml:trace contextRef="#ctx0" brushRef="#br0" timeOffset="16151.03">9778 3878 0,'0'0'0,"0"0"16,-9 0-16,1 0 15,-1 0-15,0 0 16,0 0-16,1 9 15,-1 8 1,9 1-16,0-1 0,0 9 16,0-9-1,9 0-15,-1-8 16,10 0-16,-1-1 16,-8-8-16,8-8 15,1-18-15,-1 0 16,-8-17-16,-1-9 15,1 0-15,0 0 16,-9 17 0,0 9-16,0 9 15,0-1-15,17 1 16,0 0-16,1-1 16,8 10-16,9-1 15,-9 9-15,0 0 16,0 9-1,-9 8-15,-8 18 16,-9 43-16,-18 43 16,-25 9-16,0 17 15,-9-8-15,8-18 16,9-17-16,1-18 16,16-16-16,10-27 15,8-8-15,0-9 16,0-18-1,0-8-15,26-8 16,26-18-16,9 0 16,-18 8-16,9-16 15,-9-1-15,-16 9 16,7-9-16,-16 9 16,-10 9-16,-8 8 15,0 9 1,0 0-16,0 0 15,0 0-15,0 9 16,0 8-16,18 1 16,-1-1-16,9 0 15,9-8-15,17 0 16,9-18-16,0-17 16,-18 0-16,-17 0 15,0 0 1,-17-8-16,-9-1 15,-18 0-15,-8 18 16,-8 17-16,-1 9 16,9 17-1,17-18-15</inkml:trace>
  <inkml:trace contextRef="#ctx0" brushRef="#br0" timeOffset="16532.28">10707 4147 0,'0'0'0,"0"0"0,0 0 15,0 0 1,0 0-16,17 0 16,9 0-16,18-9 15,17 0-15,8 1 16,1-1-1,-1 0-15,9 9 16,-8 9-16,-36 0 16,-25-1-16</inkml:trace>
  <inkml:trace contextRef="#ctx0" brushRef="#br0" timeOffset="16684.98">10881 4346 0,'0'0'0,"0"0"15,0 0-15,0 0 0,0 0 16,17 0-16,18-9 16,17 1-1,0-1-15,44-8 16,8-9-16,-61 17 16</inkml:trace>
  <inkml:trace contextRef="#ctx0" brushRef="#br0" timeOffset="17066.02">11628 4147 0,'0'0'0,"0"-9"0,0 0 16,0 9-16,0 0 16,0 0-16,0 0 15,-9 0-15,0 0 16,1 9-16,-1 8 15,0 9 1,0 26-16,9 0 16,0-8-16,9-1 15,9-8-15,-1-9 16,0 0-16,1-18 16,16 1-16,1-18 15,17-25-15,-8-10 16,-10-8-1,-8-8-15,-17-1 16,-18 0-16,1 9 16,-10 18-16,-8 16 15,-8 10-15,16 8 16,1 0 0,8 8-16,0 1 0</inkml:trace>
  <inkml:trace contextRef="#ctx0" brushRef="#br0" timeOffset="17282.41">12053 4381 0,'0'0'0,"0"0"0,0 0 15,0 0 1,0 0-16,0 0 15,0 0-15,0 0 16,0-9-16,9 0 16</inkml:trace>
  <inkml:trace contextRef="#ctx0" brushRef="#br0" timeOffset="17814.54">12305 3922 0,'0'0'0,"0"0"0,0 0 16,0 0-1,17 0-15,1 8 16,-1 1-16,9 8 16,0 1-16,0-1 15,0 0-15,0 0 16,-8 1-16,-10-1 15,1 0-15,-18 9 16,1 9-16,-10 0 16,-8-1-1,0 10-15,0-1 16,9-17-16,-1 0 16,10-9-16,8-8 15,0 0-15,0-1 16,8 1-16,10 0 15,-1-1 1,18 1-16,0 0 16,17-1-16,8-16 15,10-10-15,-18-8 16,0 0-16,-26 18 16</inkml:trace>
  <inkml:trace contextRef="#ctx0" brushRef="#br0" timeOffset="18118.91">13130 3800 0,'0'0'0,"-9"0"15,0 0-15,1 0 16,-1 0-16,0 9 16,1 8-16,-1 9 15,0 9-15,9 8 16,0 9-1,18 0-15,-1 0 47,9 0-47,9 9 0,-35-61 0,26 52 16,0-9-16,-26-43 0,26 35 0,-9-9 0,-17-26 0,9 26 0,0-9 16,-9 0-16,-9 1 15,0-10-15,1 1 16,-10 0-1,-8-1-15,9 1 16</inkml:trace>
  <inkml:trace contextRef="#ctx0" brushRef="#br0" timeOffset="18297.84">13156 3913 0,'0'0'0,"0"0"0,9 0 16,8-9-16,9 1 16,9-1-16,34 0 15,44-8 1,-43 0-16</inkml:trace>
  <inkml:trace contextRef="#ctx0" brushRef="#br0" timeOffset="21663.17">15900 3844 0,'0'0'0,"0"0"0,-9 0 0,1 0 16,-1 0-16,0 0 15,1 0-15,8 0 16,0 0-16,0 0 15,0 0-15,0 0 16,0 0 0,0 0-16,-9 0 15,0 26-15,0 26 16,-17 25-16,0 36 16,9 17-16,0-26 15,-1-9-15,1-8 16,0-18-16,8-8 15,0-9 1,9-9-16,0-17 16,0 0-16,0 0 15,0-9-15</inkml:trace>
  <inkml:trace contextRef="#ctx0" brushRef="#br0" timeOffset="22045.09">16022 4129 0</inkml:trace>
  <inkml:trace contextRef="#ctx0" brushRef="#br0" timeOffset="22330.56">16030 4034 0,'0'0'0,"9"0"0,8 0 15,9 0-15,9 0 16,-9 0-16,0 0 16,0 9-16,-8 8 15,-10 0 1,10 18-16,-10 17 16,-8 17-16,0-8 15,0-18-15,0 1 16,0-10-16,0-8 15,18 0-15,-1 0 16,9-9-16,9-8 16,0 0-16,8-9 15,0-9-15,10 0 16,-10-17-16,18-8 16,0-18-16,-35 35 15</inkml:trace>
  <inkml:trace contextRef="#ctx0" brushRef="#br0" timeOffset="22552.01">16569 3999 0,'0'0'0,"0"0"0,-9 0 16,0 18-16,1 8 15,-10 8-15,-8 36 16,0 16-16,0 10 31,9-1-31,-1-17 0,18 0 16,0-18-16,0-8 15,0-17-15,18-18 16,-10 1-16,1-18 16</inkml:trace>
  <inkml:trace contextRef="#ctx0" brushRef="#br0" timeOffset="23243.61">16985 4519 0,'0'0'0,"0"0"0,0-9 16,-8 1-16,-1-1 15,0 9-15,1 0 16,-1 0-16,0 0 16,1 9-16,-10 8 15,10 0-15,8 1 16,0-1-16,8 0 15,10 1-15,-1-10 16,18 1 0,-1 0-16,10-18 15,-1 0-15,1-17 16,-18 0-16,0 0 16,-17-8-16,-1-1 15,-16 1-15,-1 16 16,0-8-1,0 9-15,9 8 16</inkml:trace>
  <inkml:trace contextRef="#ctx0" brushRef="#br0" timeOffset="23579.79">17255 4173 0,'-9'-9'0,"0"9"0,1 0 16,8 0-16,0 0 16,0 0-16,0 0 15,17 0-15,9 17 16,17 1-16,27-1 16,17 0-16,0 9 15,-1 0 1,-25-8-16,-17-1 15,-18 0-15,0 1 16,-18-1 0,-8 18-16,-8-1 15,-18 9-15,-26 9 16,-9 9-16,17-9 16,18-9-16,0 1 15,18-18 1</inkml:trace>
  <inkml:trace contextRef="#ctx0" brushRef="#br0" timeOffset="23937.84">18357 4277 0,'0'0'0,"0"0"0,0 0 16,0 0-16,0 0 15,0 0-15,0 0 16,0 0-16,18-9 15,-1 9-15,18-9 16,26 9-16,8 0 16,1 0-1,-27 0 1,-17 0-16,-17 0 16</inkml:trace>
  <inkml:trace contextRef="#ctx0" brushRef="#br0" timeOffset="24104.04">18366 4502 0,'0'0'0,"0"0"0,0 0 15,0 0-15,0 0 16,18 0-16,-1 0 16,18 0-16,17-9 15,17 9-15,-17 9 16,-26-1-16</inkml:trace>
  <inkml:trace contextRef="#ctx0" brushRef="#br0" timeOffset="24410.87">19200 3818 0,'0'0'0,"0"0"16,0 0-16,0 0 15,0 0-15,-9 17 16,0 26-16,1 35 16,-10 35-16,-8 25 31,9-8-16,0 0-15,-1-9 0,10-25 0,8-18 16,0-18 0,0-16-16,17-18 0,-8-9 15,-1-8 1</inkml:trace>
  <inkml:trace contextRef="#ctx0" brushRef="#br0" timeOffset="24794.09">19582 4207 0,'-9'0'0,"1"0"0,-1 9 0,-9 0 16,-8 8-1,0 18-15,9-1 16,0 18-16,-1-8 15,18-1 1,9 0-16,8-17 0,9 0 16,9 0-16,0-17 15,8-1-15,1-16 16,-1-1 0,1-17-16,-1-26 15,-17 0-15,-17 0 16,-1 0-16,-16 9 15,-1 8 1,-17 9-16,9 9 0,-1 17 16,1 0-1,8 0-15,9 0 16,0 0-16</inkml:trace>
  <inkml:trace contextRef="#ctx0" brushRef="#br0" timeOffset="25118.75">20146 3939 0,'0'0'0,"0"0"0,0 0 16,0 0-16,0 0 15,0 0-15,0 0 16,18 17-1,-1 1-15,26 16 16,10-8-16,16 9 16,-8-9-1,0 0-15,-18-9 0,-8 0 16,-9-8-16,-17 0 16,-1-1-16,-16 18 15,-19 18-15,-25 8 16,-17 26-16,-18 8 15,52-51-15</inkml:trace>
  <inkml:trace contextRef="#ctx0" brushRef="#br0" timeOffset="26000.23">6634 5177 0,'0'0'0,"0"0"0,0 0 15,0 9-15,0 17 16,0 35-16,0 25 16,0 35-1,0 27 1,-8-18-16,-1-9 0,0-17 16,9-18-1,-8-34-15,8-8 0,0-18 16,0-18-1,0 1-15,0-18 0,0 1 16</inkml:trace>
  <inkml:trace contextRef="#ctx0" brushRef="#br0" timeOffset="26319.78">6591 5463 0,'0'0'15,"0"-9"-15,0 1 0,0-1 16,0 1-16,0-1 15,17-8-15,9-9 16,26 8-16,1 1 16,16 17-1,-8 0-15,0 9 16,-18 8 0,-8 0-16,-9 1 0,0-1 15,-17 9-15,-18 8 16,-8 18-16,-18 9 15,-17 0-15,-18-9 16,1-18 0,8-8-16,18 0 15,8-17-15,17 0 16,18-9-16,0 0 16,0 8-16,0 1 15</inkml:trace>
  <inkml:trace contextRef="#ctx0" brushRef="#br0" timeOffset="26535.2">7373 5957 0,'-9'0'0,"0"0"0,9 0 16,0 0-16,-9 8 15,1 18-15,-1 18 16,-8 16-16,-1 10 15,1-1 17,17-17-32,9-17 0,-9-35 0,17 26 0,-8-18 15</inkml:trace>
  <inkml:trace contextRef="#ctx0" brushRef="#br0" timeOffset="26879.3">7833 5888 0,'-9'-9'0,"0"0"16,1 1-16,8 8 16,0 0-16,0 0 15,0 0-15,17-9 16,0 0-16,18 1 16,0-1-1,17 0-15,-9 9 16,18 9-16,0 0 15,-26-1-15,-18 1 16</inkml:trace>
  <inkml:trace contextRef="#ctx0" brushRef="#br0" timeOffset="27038.56">7920 5983 0,'-9'0'0,"0"0"0,9 0 16,0 0-16,0 0 15,0 0-15,0 0 16,18 0-16,-1 0 16,18 0-1,43 0-15,-26 0 16</inkml:trace>
  <inkml:trace contextRef="#ctx0" brushRef="#br0" timeOffset="28267.16">8458 5567 0,'0'0'0,"0"0"0,0 0 15,0 0-15,0 0 16,0 0 0,17 0-16,1 0 15,25 0-15,18 0 16,8 0-16,10-9 31,-19 1-31,-8 8 0,-8 0 0,-1 0 16,-17 0-16,0 17 15,-8 18 1,-10 17-16,-8 8 16,-8 27-16,-18-9 15,8 0-15,1-18 16,0-16-16,-1-10 15,18-8-15,0-17 16,0-9-16,0 0 16</inkml:trace>
  <inkml:trace contextRef="#ctx0" brushRef="#br0" timeOffset="28595.72">9361 5506 0,'0'0'16,"0"0"-16,0 0 0,0 0 16,0 0-1,0 0-15,0 0 16,0 0-16,0 18 16,0 8-16,9 26 15,8 8-15,1 1 16,8 0-16,0-9 15,0 0 1,0-1-16,0-7 16,-18-1-16,1-8 15,0-9-15,-18 0 16,0-18-16,-8 1 16,0 0-16,-9-27 15,0-8-15,17 18 16</inkml:trace>
  <inkml:trace contextRef="#ctx0" brushRef="#br0" timeOffset="28731.82">9396 5567 0,'0'0'0,"0"0"0,0 0 16,0 0-16,17 0 16,9 0-16,18-9 15,16 1-15,10-1 16,-1 0-1,-34 9-15</inkml:trace>
  <inkml:trace contextRef="#ctx0" brushRef="#br0" timeOffset="29312.17">10117 5463 0,'-9'-9'0,"-8"1"0,-1-1 0,1 9 0,-1 0 16,10 0-16,-1 17 16,0 1-16,9-1 15,0 0 1,0 1-16,18-10 15,-1 1-15,9 0 16,9-18-16,0 0 16,-9-17-16,0 0 15,-9-8 1,0-18-16,-8 0 16,0 17-16,0 1 15,-9 16-15,0 1 16,8 0-1,10-1 1,-1 10-16,9-1 0,9 0 0,8 1 16,-8 8-16,0 0 15,-9 17 1,0 9-16,-18 17 16,1 27-16,-18 51 15,-25 35-15,-1-26 16,-8 0-16,-1-9 15,18-26-15,9-43 16,8-17-16,9-9 16,0-18-16,0 1 15,26-9 1,35-17-16,-9-27 16,-35 27-16</inkml:trace>
  <inkml:trace contextRef="#ctx0" brushRef="#br0" timeOffset="29568.63">10716 5931 0,'0'0'0,"0"0"0,0 0 0,0 0 16,0 8-16,0 1 15,0 0 1,0-1-16,17 1 16,0 0-16,1-1 15,8 1-15,0-9 16,-9 0-16,-8-9 15,0 1-15,-9-1 16,0 0-16,-9-8 16,0 0-1,1 0-15,-1 17 16,-8 0-16,17 0 16</inkml:trace>
  <inkml:trace contextRef="#ctx0" brushRef="#br0" timeOffset="29961.1">11515 5532 0,'-9'0'0,"0"0"0,9 0 16,0 0-16,0 0 15,0 0 1,18 0-16,-1 0 16,18 9-16,8 0 15,9-9-15,0 0 16,0 0-16,-8 0 31,-1 0-31,-17 8 16,-17-8-16</inkml:trace>
  <inkml:trace contextRef="#ctx0" brushRef="#br0" timeOffset="30117.05">11523 5922 0,'0'0'0,"0"0"0,0 0 0,0 0 16,9 0-16,8-8 15,18-1 1,26 9-16,34 0 15,-42 0-15</inkml:trace>
  <inkml:trace contextRef="#ctx0" brushRef="#br0" timeOffset="30888.44">12539 5532 0,'0'0'0,"0"0"0,0 0 0,-8 0 16,-1 0-16,-17 18 15,0 8 1,-9 26-16,9 0 16,9 8-16,17 1 15,0-18 1,17 1-16,0-10 0,1-8 15,17-17 1,-1-1-16,10-16 16,8-18-16,9-17 15,-18-9-15,-8 0 16,-9 0-16,-18 0 16,-16 8-1,-10 10-15,1-1 0,0 18 16,-1-1-16,1 10 15,17 8 1,0 0-16,0 0 16,9 0-16</inkml:trace>
  <inkml:trace contextRef="#ctx0" brushRef="#br0" timeOffset="31086.95">13060 5914 0,'0'0'0,"0"0"16,0 0-16,0 0 15,0 0-15,0 0 16,0 0-16,0-9 16,9 0-16,17 1 15,-9 8-15</inkml:trace>
  <inkml:trace contextRef="#ctx0" brushRef="#br0" timeOffset="31451.06">13277 5463 0,'-8'-9'0,"-10"1"0,10-1 15,-1 9-15,9 0 16,0 0-16,0 0 15,0-8-15,17-1 16,9 0-16,9 1 16,0 8-1,8 0-15,-8 0 0,0 0 16,-9 0 0,0 8-16,0 1 15,-9 0-15,-8 8 16,0 0-16,-1 9 15,1 17-15,0 9 32,-18 0-17,0 0-15,1 0 16,-1-8-16,0-1 0,9-17 16,0 0-16,0-17 0,9-1 15,-9 1-15</inkml:trace>
  <inkml:trace contextRef="#ctx0" brushRef="#br0" timeOffset="31814.34">13851 5351 0,'0'0'0,"0"0"15,0 0-15,0 0 16,0 0-16,0 0 15,0 0-15,0 17 16,0 0-16,8 18 16,10-1-16,8 18 15,8 18 1,-8-10-16,9 1 16,0-9-16,-9-9 15,0 1-15,-17-18 16,-1 0-16,1-9 15,-9 0-15,0-8 16,-9-1-16,1 1 16,-1 0-1,-8-1-15,-1-16 16,-8-1-16,0 0 16,18 1-16</inkml:trace>
  <inkml:trace contextRef="#ctx0" brushRef="#br0" timeOffset="31995.2">14068 5524 0,'0'0'0,"0"0"15,0 0-15,0 0 16,8 0-16,18-9 16,18 0-16,17 1 15,43-1-15,261-8 47</inkml:trace>
  <inkml:trace contextRef="#ctx0" brushRef="#br0" timeOffset="32794.92">16134 5325 0,'0'0'0,"0"0"0,0 0 0,0 17 16,0 26 0,0 26-16,0 27 15,0 16-15,-8 1 16,-1-18-16,0 0 15,1-8-15,8-26 16,-9-18-16,9-17 16,0 0-16,0-9 15,0-8 1</inkml:trace>
  <inkml:trace contextRef="#ctx0" brushRef="#br0" timeOffset="33261.6">16473 5351 0,'0'0'0,"0"0"16,0 0-16,0 0 15,0 0-15,0 0 16,0 0-16,17 0 15,1 0-15,17 8 16,-1 10 0,1-1-16,-9 0 15,0-8-15,-8 8 16,-10 0-16,1 1 16,0 25-16,-18 9 15,-8 0-15,-1-9 16,9-8-1,9-9-15,0 0 0,0 0 16,0-17 0,9-1-16,0 1 15,8 0-15,1-1 16,16 1-16,1-9 16,8-9-16,1 1 15,-18-1-15,9-17 16,-1 0-1,-8-9-15,0 9 16,-17 0-16,-9 18 16</inkml:trace>
  <inkml:trace contextRef="#ctx0" brushRef="#br0" timeOffset="33462">16959 5333 0,'0'0'0,"0"0"15,0 0 1,0 0-16,-8 18 15,-1 8-15,-8 8 16,-9 35-16,-9 27 16,-9 8-1,10 0-15,8-18 0,8 9 16,1-17-16,8-26 16,18-8-1,8-1-15,1-26 16</inkml:trace>
  <inkml:trace contextRef="#ctx0" brushRef="#br0" timeOffset="33667.98">17081 5827 0,'0'0'0,"0"0"0,0 17 15,-9 1-15,1 16 16,-1 1-16,0-1 16,9-8-16,0 18 15,0-10-15</inkml:trace>
  <inkml:trace contextRef="#ctx0" brushRef="#br0" timeOffset="34078.98">17324 5489 0,'-9'0'0,"9"0"0,0 0 15,0 0-15,0 0 16,0 0-16,0 0 16,18 0-16,8 17 15,17 1 1,27-1-16,8 0 16,0 9 15,-17-8-31,-9-1 0,-9 0 0,-8 1 0,-9-1 15,-17 0-15,-1 1 16,-25 16 0,-18 18-16,-8 0 15,-18 0-15,-8 0 16,17-9-16,17-17 16,18-8-16,17-10 15,0-8-15</inkml:trace>
  <inkml:trace contextRef="#ctx0" brushRef="#br0" timeOffset="34358.93">18410 5567 0,'0'0'0,"0"0"0,0 0 15,0 0-15,0 0 16,0 0-16,0 0 16,0 0-1,8 0 1,10 0-16,8 9 0,8-9 16,19 0-16,-10 0 15,9 17-15,-17-8 16,-27-9-1,1 0 1</inkml:trace>
  <inkml:trace contextRef="#ctx0" brushRef="#br0" timeOffset="34554.83">18357 5939 0,'0'0'0,"0"0"15,0 0-15,0 0 16,0 0-16,9-8 15,9-1-15,8 1 16,26-1-16,17 9 16,1 0-16,16 0 47,-42 9-47</inkml:trace>
  <inkml:trace contextRef="#ctx0" brushRef="#br0" timeOffset="34850.58">19208 5325 0,'0'0'0,"0"0"16,0 0-16,-8 17 15,-1 9-15,0 17 16,1 26-16,-10 27 16,1-1-1,0 0-15,-1 1 16,10-19-16,-1 1 16,0-17-16,1-18 15,16-8-15,1 0 16,0-27-16</inkml:trace>
  <inkml:trace contextRef="#ctx0" brushRef="#br0" timeOffset="35094.67">19617 5524 0,'0'0'0,"0"0"0,-9 8 16,0 18-16,1 18 16,-10 8-16,1 0 15,8 8 1,9-8-16,0-8 16,9-1-16,0-9 15,-1-8-15,1-17 16</inkml:trace>
  <inkml:trace contextRef="#ctx0" brushRef="#br0" timeOffset="35413.81">20033 5498 0,'-8'0'0,"-1"0"0,9 0 15,0 0-15,0 0 16,0 0-16,0 0 16,0 0-1,17 8-15,18 1 16,17 0-16,18-1 16,-1 1-16,-8 0 15,-18-1 1,-17 1-16,-17 0 15,0 8-15,-9 9 16,-26 26-16,-26 9 16,-35 8-16,-17 18 15,-35 34-15,-174 147 16</inkml:trace>
  <inkml:trace contextRef="#ctx0" brushRef="#br0" timeOffset="37666.76">2171 9620 0,'0'0'0,"-9"18"0,1 8 16,-1-9-16,-8 9 15,-1-9-15,1-8 16,8 0-16,0-1 15,1-16-15,-1-1 16,-17-17-16,9-26 16,-1-52-1,18-43-15,9-26 16,26-9-16,17 8 16,0 27-16,0 9 15,9 34-15,8 26 16,1 8-16,-9 27 15,-1 9-15,18 16 16,9 10-16,-9 16 16,-17 10-1,0 16-15,-18 9 16,1 1-16,-18-1 16,-17 9-16,-18 0 15,-26 26-15,-26 9 16,-25-1-16,-10-25 15,-8-9-15,-9-9 16,17-17 0,27-17-16,8-18 15,35 9-15,17 0 16</inkml:trace>
  <inkml:trace contextRef="#ctx0" brushRef="#br0" timeOffset="43428.49">3612 8936 0,'0'0'0,"0"0"0,0 0 0,0 0 16,0 0-16,0 0 16,18 0-16,8 0 15,35 0-15,8 9 16,1-9-16,8 0 15,-9 0 1,1 0 0,-10 0-16,-7 0 0,-19 0 15,-8 8-15,-17 1 16,0-9-16</inkml:trace>
  <inkml:trace contextRef="#ctx0" brushRef="#br0" timeOffset="43693.28">3847 9153 0,'0'0'0,"-9"0"16,1 8-16,-1-8 16,0 0-1,0 0-15,9 0 16,0 0-16,0 0 15,0 0-15,18 0 16,-1 9-16,35 0 16,18-1-16,-1-8 15,9 9-15,1 0 16,-45-9-16</inkml:trace>
  <inkml:trace contextRef="#ctx0" brushRef="#br0" timeOffset="49882.46">5610 8616 0,'0'0'0,"0"0"0,-9-9 0,9 9 15,0 0 1,0-9-16,9 1 16</inkml:trace>
  <inkml:trace contextRef="#ctx0" brushRef="#br0" timeOffset="50343.03">5314 8451 0,'0'0'0,"0"0"0,0 0 0,0 0 15,0 0-15,0 0 16,0 0-16,0 0 15,0 0-15,0 0 16,0 0-16,0 0 16,0 0-16,0 0 15,0 0 1,0 0-16,0 0 0,0 0 16,27 0-1,25 9 1,26-9-16,17 0 0,27-9 15,17 0-15,-9 1 16,-8-1 0,-9 0-16,-18 1 0,-8 8 15,-18 0-15,-17 0 16,-17 0 0,-9 0-16,-8 0 15,-1 0-15,-8 0 16,-9 8-16</inkml:trace>
  <inkml:trace contextRef="#ctx0" brushRef="#br0" timeOffset="51291.19">5401 8616 0,'0'0'0,"0"0"0,0 0 0,0 0 0,0 0 16,0 0-1,0 0-15,0 0 16,0 0-16,0 0 16,0 0-16,18 0 15,8 0-15,8 17 16,19 0-16,-1 18 16,0 0-1,17 17-15,-8-9 16,0 0-16,0-8 15,-18-9-15,0 0 16,-17-18-16,1 1 16,-19 0-16,1-1 15,0 1-15,-1-9 16,-8 0-16,0 0 16,0 0-16,-8 0 15,-1 0-15,-17 17 16,-9 1-1,-17 16-15,-9 1 16,0 0-16,-17 17 16,0 0-16,0-9 15,9 0-15,8-17 16,0 0 0,9 0-16,0-9 15,17 1-15,0-10 16,9 1-16,9 0 15,-1-1-15,10-8 16,8 0-16,0 0 16,17 0-16,27 9 15,42-9-15,45-9 16,34 1-16,26-10 16,-18 1-16,-16 8 15,-18 1 1,-35 8-16,-17 0 15,-35 0-15,-9 0 16,-17 0-16,-8 0 16,-10 8-16,1 1 15,-9 0-15</inkml:trace>
  <inkml:trace contextRef="#ctx0" brushRef="#br0" timeOffset="53310.22">5323 10270 0,'0'0'0,"0"0"0,0 0 0,0 0 16,0 0-16,0 0 16,0 0-16,0 0 15,0 0-15,0 0 16,0 0-16,0 0 16,9-9-16,17-17 15,0 0 1,9-17-16,-9 8 15,0 1-15,0-1 16,-9 0-16,-8 18 16,0 0-16,-1-1 15,-8 10-15,0-1 16,0 9-16,0 0 16,0 0-16,0 0 15,0 17 1,0 27-16,9 25 15,0 0-15,-1-8 16,10-1-16,-1-16 16,0-18-16,1 0 15,-10-18-15,1 1 16,8-18 0,-8 9-16</inkml:trace>
  <inkml:trace contextRef="#ctx0" brushRef="#br0" timeOffset="53471.95">5549 9811 0,'0'0'0,"0"0"0,0 0 16,0 0-16,0 0 16,0 0-1,9 0-15,8 8 16,0 1-16</inkml:trace>
  <inkml:trace contextRef="#ctx0" brushRef="#br0" timeOffset="53910.4">5792 10019 0,'0'0'0,"0"0"0,0 0 0,0 0 0,0 0 15,0 0 1,9 0-16,8 0 16,9-9-16,9 0 15,8 9-15,9 0 16,-8 0-16,-1 0 15,1 0 1,-18 9-16,-18-9 16,1 0-16,0 0 15</inkml:trace>
  <inkml:trace contextRef="#ctx0" brushRef="#br0" timeOffset="54097.5">5966 10149 0,'0'0'0,"0"0"0,0 0 0,0 0 16,0 0 0,0 0-16,0 0 15,0 0-15,0 0 16,17 0-16,9 8 16,9-8-16,0 0 15,34-8 1,-25-1-16</inkml:trace>
  <inkml:trace contextRef="#ctx0" brushRef="#br0" timeOffset="54590.8">6617 9975 0,'0'0'0,"-9"0"16,1 0-16,-1 0 0,0 0 16,1 0-16,-1 0 15,0 0-15,1 0 16,-1 0-1,0 0-15,1 0 16,-1 18-16,0-1 16,0 18-16,9 8 15,0 0-15,9 1 16,9-10-16,-1-8 16,0 0-1,1-9-15,8-8 16,-9 0-16,9-18 15,9-8-15,0-9 16,-9-9-16,-18 1 16,1-10-16,-18 10 15,1-1-15,-18 0 16,-1 18-16,1 0 16,0-1-1,18 18-15,-1 0 16,9 0-16</inkml:trace>
  <inkml:trace contextRef="#ctx0" brushRef="#br0" timeOffset="57426.11">5332 7715 0,'0'0'0,"0"0"0,0 0 0,0 0 0,0 0 16,0 0-16,0 0 15,0 0 1,0 0-16,0 0 15,0 0-15,9 0 16,-1 0-16,10-9 16,8 1-16,8-10 15,1-8 1,9-8-16,-10-10 0,-8 1 16,0 0-16,-8 8 15,-10 0 1,1 1-16,-9-1 15,0 18-15,0 0 16,0 8-16,0 9 16,0 0-16,0 0 15,0 0-15,0 17 16,-9 35-16,1 26 16,8 26-1,0 9-15,0-1 16,-9-17-16,9-8 15,-9-26-15,1-18 16,-1-8-16,0-9 16,1-9-16,-1-8 15,0-1-15,1 1 16,-1-9-16,0-9 16,1 1-1,-1-27-15,9-8 16,0-9-16,0 0 15,17 0-15,1 0 16,8 17-16,0 1 16,0 16-16,-9 1 15,0 8-15,1 9 16,-1 0 0,-8 0-16,0 0 15,-1 9-15,1 0 16,-9 8-16,0 0 15,-9 1-15,1-1 16,-1 0 0,0-8-16,0-1 15,1 1-15,-1 0 16,0-1-16,1 1 16,8 0-16,0 8 15,0 0-15,0 1 16,17-1-16,0 9 15,1 0-15,17 0 16,-9 0-16,8-9 16,18 1-1,9-10-15,0 1 16,-26-9-16</inkml:trace>
  <inkml:trace contextRef="#ctx0" brushRef="#br0" timeOffset="57631.55">6061 8009 0,'0'0'0,"0"0"0,0 0 16,0 0-16,0 0 16,0 0-16,0 0 15,9 0 1,8-8-16,9-1 15,18 0-15,25-8 16,18-9-16,-43 17 16</inkml:trace>
  <inkml:trace contextRef="#ctx0" brushRef="#br0" timeOffset="57859.46">6608 7732 0,'0'0'0,"0"0"0,0 0 16,0 0-16,0 0 15,-8 0-15,8 0 16,-9 0-16,0 18 16,1 8-16,-1 26 15,0 17 1,9 0-16,18-8 15,-10-35-15</inkml:trace>
  <inkml:trace contextRef="#ctx0" brushRef="#br0" timeOffset="58609.52">7390 8633 0,'0'0'0,"-9"-9"15,1 9-15,-1 0 16,0 0-16,0 0 15,9 0-15,0 0 16,0 26 0,-8 35-16,-1 43 15,9 17-15,9 18 16,-18-9-16,9-35 16,0-9-1,0-25-15,0-26 16,0-18-16,9-8 15,-1-9-15,1 0 16</inkml:trace>
  <inkml:trace contextRef="#ctx0" brushRef="#br0" timeOffset="58989.76">7381 8616 0,'-8'-9'0,"-1"0"15,9 1-15,0-1 16,0 0-16,0 1 15,0-1 1,0 0-16,17 1 16,1-1-16,16 0 15,1 9-15,0 0 16,8 0 0,-8 18-16,0-1 0,-9 0 15,0 1 1,-9 8-16,-8 8 15,-9 18-15,-9 0 16,-17-8-16,0-1 16,-17-9-16,-1-8 15,1 0-15,-9-17 16,8 0-16,10-1 16,7-8-16,10 0 15,8 0 1,9 0-16,18 9 15,-10 0-15</inkml:trace>
  <inkml:trace contextRef="#ctx0" brushRef="#br0" timeOffset="59540.36">7807 9568 0,'0'0'0,"-9"0"0,0 9 15,1 0-15,-1-1 16,0 1-16,9 0 16,0-9-16,0 0 15,0 0-15,0 0 16,0 0-16,0 0 16,0-9-1,18-8-15,8-9 16,0-18-16,0 1 15,0 0-15,0 8 16,-17 0-16,-1 18 16,1 0-1,-9 8-15,0 9 16,0 0-16,0 0 16,0 17-16,0 9 15,9 9-15,-1 8 16,10 1-16,-1-1 15,0-17 1,-8-9-16,8 1 0,10-10 16,16-16-1,-17 8-15,-17 0 16</inkml:trace>
  <inkml:trace contextRef="#ctx0" brushRef="#br0" timeOffset="59687.34">7972 9005 0,'0'0'0,"0"0"0,0 0 16,0 0-16,0 0 16,0 0-1,0 0-15,0 0 16,0 0-16</inkml:trace>
  <inkml:trace contextRef="#ctx0" brushRef="#br0" timeOffset="60089.4">8571 8546 0,'0'0'0,"0"0"0,0 0 0,0 0 16,-9 9-1,1 17-15,-1 26 16,0 35-16,9 16 16,-9 10-16,9 8 15,0-17-15,0-8 16,0-19-16,0-16 16,-8-18-1,8-17-15,0-17 16</inkml:trace>
  <inkml:trace contextRef="#ctx0" brushRef="#br0" timeOffset="60907.85">8580 8746 0,'0'0'0,"0"-9"0,0 9 0,0-9 0,0 1 16,0-1-16,0 0 15,17 1-15,18-10 16,-1 1-16,10 8 15,8 9-15,-9 0 16,1 0 0,-18 9-16,0 8 15,-9 9-15,-8 9 16,0 0-16,-1 8 16,-8 9-16,-8-9 15,-1 0-15,0 1 16,1-18-16,8 0 15,0 0-15,0-9 16,0 0-16,0-8 16,17 0-1,0-1-15,9 1 16,0 0-16,9-9 16,0 0-16,0-9 15,-9 0-15,0-8 16,0 0-1,0-27-15,0-34 16,0 9-16,-17 0 16,-1 17-16,-8 26 15,-17 0-15,-9 9 16,8-1-16,1 18 16,0 0-16,8 18 15,-17 16 1,0 27-16,0 25 15,-18 18-15,10 26 16,16-26-16,10-9 16,-1-25-16,0-27 15,9-17-15</inkml:trace>
  <inkml:trace contextRef="#ctx0" brushRef="#br0" timeOffset="61306.4">9292 9603 0,'0'0'0,"0"0"0,-9 0 16,9 0-16,0 0 15,0 0-15,0 0 16,0 0-1,0-9-15,0 1 16,9-10-16,8-8 16,0 0-16,-8-8 15,0 8-15,-1 8 16,1 1-16,-9 8 16,0 9-16,0 0 15,0 0 1,9 18-16,-1-1 15,1 9-15,0 0 16,8 0-16,1 0 16,-1-9-16,18-8 15,8-18-15,-8 1 16,-18 8-16</inkml:trace>
  <inkml:trace contextRef="#ctx0" brushRef="#br0" timeOffset="61440.92">9587 9092 0,'-9'0'0,"1"0"0,-1 0 0,0 0 16,0 0-16,9 0 15,0 0-15,0 0 16,9 0 0,0 0-16</inkml:trace>
  <inkml:trace contextRef="#ctx0" brushRef="#br0" timeOffset="62204.91">9813 8858 0,'0'0'0,"0"9"16,0-9-16,0 0 15,0 0-15,0 0 16,0 0-16,0 0 15,0 0-15,0 0 16,17 17 0,18 18-16,17-1 15,9 1-15,8 8 16,-8-17-16,8 0 16,-8 0-16,-9-8 15,-8-10 1,-10 1-16,-8 0 15,-17-1-15,0 1 16,-9 0-16,-9 8 16,-17 18-16,-17 8 15,-18 9-15,-9 0 16,10-9-16,8 0 16,8-17-16,35-17 15</inkml:trace>
  <inkml:trace contextRef="#ctx0" brushRef="#br0" timeOffset="62873.77">11089 8659 0,'0'0'0,"0"0"0,0 0 0,0 0 15,0 0 1,0 0-16,0 9 15,0-1-15,-9 10 16,1 8-16,-18 17 16,-18 9-16,1 0 15,-9 0 1,-9 8-16,9-16 16,0-1-16,17-8 15,0-9-15,18-9 16,0 0-16,17 1 15,0-1 1,17 18-16,9-1 0,17 1 16,10 17-1,16-9-15,-8 0 16,-9-8-16,-9-9 16,-8 0-16,-9 0 15,-9-9-15,-8-8 16,0 0-16,0-1 15,-1 1 1,-8-9-16</inkml:trace>
  <inkml:trace contextRef="#ctx0" brushRef="#br0" timeOffset="63438.21">11115 8936 0,'0'0'0,"0"0"0,0-9 0,0 1 16,0-1-16,18-8 16,-1-1-16,18 1 15,-1 0-15,1 8 16,-9 9-16,0 0 15,0 0 1,-8 17-16,-1 1 16,-8 16-16,-1 1 15,-8 8-15,0 9 16,0 0-16,0-8 16,0-10-16,0-8 15,9 0 1,0-8-16,8-1 15,1-8-15,-1-1 16,18-16-16,8-1 16,0-8-16,1-1 15,-18 1-15,0-9 16,9 0-16,8 9 16,-26 8-16</inkml:trace>
  <inkml:trace contextRef="#ctx0" brushRef="#br0" timeOffset="63660.41">11662 8624 0,'0'0'0,"0"0"16,0 0-16,-8 18 16,-1 25-16,0 18 15,-17 16 1,9 27-16,-9 18 15,0 16-15,8-25 16,1-9-16,0-9 16,17-8-16,8-18 15,1-43-15</inkml:trace>
  <inkml:trace contextRef="#ctx0" brushRef="#br0" timeOffset="64112.66">11827 9716 0,'0'0'0,"0"0"15,0 0-15,0 0 16,0 0 0,0-9-16,0 0 0,9 1 15,0-10 1,8-8-16,0 0 16,9-8-16,0-1 15,-8 0-15,-9 18 16,-1 0-1,1-1-15,-9 18 16,0 0-16,0 0 0,0 0 16,0 18-1,0-1-15,9 18 16,-1-1-16,1-8 16,0 0-16,-1 0 15,10-17-15,-1-9 16,18-9-1,-18 9-15</inkml:trace>
  <inkml:trace contextRef="#ctx0" brushRef="#br0" timeOffset="64247.42">12079 9127 0,'0'0'0,"0"0"16,0 0-16,0 0 15,0 0-15,0 0 16,0 0-1,9 0-15,-1 0 0</inkml:trace>
  <inkml:trace contextRef="#ctx0" brushRef="#br0" timeOffset="64855.99">12479 8650 0,'0'0'0,"0"0"0,0 0 0,0-8 16,-9-1-16,9 0 15,0 9 1,0 0-16,0 0 15,0 0-15,0 0 16,-9 9-16,1 26 16,-1 43-16,9 34 15,0 27-15,0 8 16,-9-17 0,0-18-16,1 1 15,8-18-15,0-17 16,0-8-16,8-27 15,1-26-15</inkml:trace>
  <inkml:trace contextRef="#ctx0" brushRef="#br0" timeOffset="65279.81">12991 9023 0,'0'0'0,"0"0"0,0-9 0,0 9 16,0 0-16,0-9 16,0 9-1,0-8-15,17 8 16,1-9-16,16 0 16,1 1-16,9 8 15,-1 0-15,0 0 16,1 0-1,-18 0-15,0 0 16,-9 0-16,-8 8 0,0 1 16</inkml:trace>
  <inkml:trace contextRef="#ctx0" brushRef="#br0" timeOffset="65503.09">13199 9161 0,'-8'0'0,"-1"0"0,0 9 16,1-9 0,-1 0-16,0 0 15,9 0-15,0 0 16,0 0-16,0 0 16,0 0-16,18 0 15,-1 9-15,18-1 16,-1-8-16,1 0 15,26-8 1,-18 8-16</inkml:trace>
  <inkml:trace contextRef="#ctx0" brushRef="#br0" timeOffset="69638.25">14250 8590 0,'0'0'0,"0"0"0,0 0 0,0 0 0,0 0 16,0 0 0,0 0-16,0 0 15,-9 26-15,1 26 16,-1 52-16,0 17 16,1 17-16,8 1 15,0-26-15,0-27 16,0-8-16,0-26 15,8-26 1,1-17-16,-9-9 16,0 0-16</inkml:trace>
  <inkml:trace contextRef="#ctx0" brushRef="#br0" timeOffset="70039.14">14250 8546 0,'0'0'0,"0"0"16,0 0-16,0-8 15,0 8-15,0 0 16,0-9-1,17 9-15,1 0 16,25 0-16,9 17 16,9 1-16,-9-1 15,-8 9 1,-1 0-16,-17 0 0,0 9 16,-17-1-1,-9 1-15,-9 8 16,-26 9-16,-8-9 15,0 1-15,-10-1 16,1-17-16,18-17 16,8-1-16,17-8 15,9 0-15,0 0 16</inkml:trace>
  <inkml:trace contextRef="#ctx0" brushRef="#br0" timeOffset="70480.89">14745 9343 0,'0'0'0,"0"0"0,0 0 0,0 0 16,0 0-16,-9 0 16,1 0-16,-1 0 15,9 0-15,-9 0 16,9 17 0,0 1-16,0-1 15,0 0-15,9 1 16,8-1-16,1 0 15,8-8-15,0 0 16,9-18 0,-9 0-16,0-8 15,0-9-15,-18 0 16,1 0-16,-18 0 16,1 9-16,-10-1 15,1 10-15,0 8 16,-1 0-16,18 0 15</inkml:trace>
  <inkml:trace contextRef="#ctx0" brushRef="#br0" timeOffset="71033.23">15283 8572 0,'0'0'0,"0"0"15,0 0-15,0 0 16,0 0-16,0 9 16,0 17-16,0 43 15,9 53 1,0 42-16,-9 1 15,0-27 1,0-17-16,0-25 0,0-10 16,26-16-16,9-10 15,-18-34 1</inkml:trace>
  <inkml:trace contextRef="#ctx0" brushRef="#br0" timeOffset="71590.74">15631 8997 0,'0'0'0,"0"-9"0,0 0 16,0 1-16,0-1 16,0 0-1,0 1-15,0-1 0,0 0 16,8-8-16,10 8 16,17-8-1,-9 0-15,0 8 16,0 9-16,0 0 15,-9 0 1,-8 17-16,-1 1 0,1 8 16,-9 8-16,0 10 15,-9 16 1,1 10-16,-1-10 16,9-16-1,0-18-15,0 0 0,0-1 16,0-16-16,9 0 15,8-1-15,9 1 16,9 0 0,8-18-16,1 0 0,-1-8 15,18-9 1,-9-8-16,-17-1 16,8 0-16,9 1 15,-17 8-15,-18 17 16</inkml:trace>
  <inkml:trace contextRef="#ctx0" brushRef="#br0" timeOffset="71792.35">16160 8694 0,'0'0'0,"0"0"0,-8 0 16,-1 26-16,-17 17 16,0 17-16,0 27 15,0 34 1,0 9-16,8-17 15,1-1-15,0 1 16,8-18 0,9-25-16,0-10 0,17-25 15,-8-18 1,0-8-16</inkml:trace>
  <inkml:trace contextRef="#ctx0" brushRef="#br0" timeOffset="72155.95">16482 9490 0,'0'0'0,"-9"0"0,0 0 16,1 0-16,-10 9 15,1 0-15,8 8 16,1-8-16,8 8 15,0 0 1,0 1-16,0-1 16,8 0-16,1-8 15,8 0-15,1-1 16,-1-8-16,0 0 16,1-8-16,-1-1 15,-8-8-15,0-9 16,-18 0-1,0 0-15,1-9 16,-1 18-16,9 8 16,0 0-16,0 9 15</inkml:trace>
  <inkml:trace contextRef="#ctx0" brushRef="#br0" timeOffset="72534.5">16725 8945 0,'0'0'0,"0"0"15,0 0-15,0 0 16,17 17-16,1 0 15,16 9-15,18 0 16,1 0-16,7 0 16,1 0-1,-17-8-15,-1-1 16,-17 0-16,0 1 16,-17 16-16,-9 1 15,-18 8-15,-8 9 16,-17 9-1,-18-1-15,9 1 0,9-9 32,8-26-32,26-9 0,9-8 15,0-9-15</inkml:trace>
  <inkml:trace contextRef="#ctx0" brushRef="#br0" timeOffset="72954.72">17889 8746 0,'0'0'0,"0"0"0,0 0 16,0 0-16,0 0 15,0 0-15,0 0 16,0 0-16,-9 17 15,-9 0-15,-8 18 16,-17-1 0,0 10-16,-9-1 15,-1 0-15,1 1 16,18-10-16,-1-8 16,17 0-16,1-8 15,0-1-15,17 0 16,0 1-1,0 8-15,17 0 16,18 8-16,8-8 16,9 9-16,9-9 15,0 8-15,0-8 16,-1 0-16,19 0 16,-27-8-16,-26-10 15</inkml:trace>
  <inkml:trace contextRef="#ctx0" brushRef="#br0" timeOffset="73490.91">17932 9040 0,'0'0'0,"0"-9"16,0 9-16,0-8 16,0-1-16,0 0 15,9 1 1,8-1-16,0 0 15,18-8-15,0 8 16,0 1-16,8 8 16,0 0-16,-17 0 15,1 8 1,-19 1-16,1 8 16,0 9-16,-9 9 0,-9 17 15,0 9 1,1-1-16,-1-16 15,9-1-15,0-9 16,0-8-16,9-8 16,8-1-16,0 0 15,18-8-15,0 0 16,-1-1-16,10-16 16,8-1-1,-9 0-15,10-17 16,-10 0-16,0-17 15,-25 26-15</inkml:trace>
  <inkml:trace contextRef="#ctx0" brushRef="#br0" timeOffset="73706.38">18444 8953 0,'0'0'0,"0"0"0,0 18 15,-8 8-15,-1 34 16,-8 36-16,-1 8 16,1 8-1,-1 9-15,1 1 0,0-27 16,17-17 0,0-18-16,0-34 15,0-8-15</inkml:trace>
  <inkml:trace contextRef="#ctx0" brushRef="#br0" timeOffset="74086.53">18800 9551 0,'0'0'0,"0"0"0,0 0 15,0 0-15,-8 0 16,-1 0-16,0 0 16,1 9-1,8-1-15,0 10 16,0-1-16,0 9 16,0 0-16,8-9 15,1 1-15,8-10 16,1 1-16,8 0 15,0-18-15,0 0 16,-17 1-16,-1-1 16,-8-8-1,-8-9-15,-1-9 16,-9-8-16,10 8 16,-1 9-16,0 0 15,9 17-15</inkml:trace>
  <inkml:trace contextRef="#ctx0" brushRef="#br0" timeOffset="74346.72">19217 8676 0,'0'0'0,"0"0"0,0 0 0,0 0 15,0 0 1,-9 26-16,1 35 16,-1 34-16,0 26 31,1 27-31,-1-18 0,0-9 0,1 0 16,8 0-1,8-17-15,1-52 0</inkml:trace>
  <inkml:trace contextRef="#ctx0" brushRef="#br0" timeOffset="81693.36">19721 9092 0,'0'0'0,"0"0"0,0 0 16,0 0-16,0 0 16,0 0-16,0 0 15,0 0-15,0 0 16,0 0-16,0 0 16,17 0-16,18 0 15,26-9 1,26 1-16,-1 8 15,1-9 1,9 0-16,-18 1 0,0-1 16,-17 0-16,-18 9 15,1 0-15,-18 0 16,-9 0-16,-8 0 16</inkml:trace>
  <inkml:trace contextRef="#ctx0" brushRef="#br0" timeOffset="82068.11">20164 8711 0,'0'0'0,"0"0"0,0 0 16,0 0-16,0 0 16,0 0-16,0 0 15,0 0-15,0 0 16,0 0-16,0 0 16,0 17-1,0 9-15,0 35 16,0 17-16,0 43 15,0 9-15,-9-9 16,0-17-16,1-9 16,-1-8-16,9-18 15,0-8 1,0-18-16,9-8 16,-9-18-16</inkml:trace>
  <inkml:trace contextRef="#ctx0" brushRef="#br1" timeOffset="86119.16">7546 7377 0,'0'0'0,"0"0"0,0 0 15,0 0 1,0 0-16,0 0 16,0 0-16,9 0 15,8-9-15,1-16 16,16-10-16,18-8 15,1-18-15,-10-8 16,0-1-16,-17 1 16,0 8-1,-17 9-15,0 18 0,-9-1 16,0 18 0,-9 0-1,0 17-15,1 0 0,-1 0 16,0 0-1,1 17-15,-1 9 16,0 26-16,1 34 16,8 10-16,0 8 15,0 0-15,0-9 16,-9-17-16,0-18 16,1-16-16,-10-1 15,10-17-15,-1-9 16,9-8-16,0 0 15,-9-9-15,1 0 16,-1-9-16,0-8 16,9-18-1,0-8-15,0-1 16,0 1-16,18 8 16,-1 1-16,0-1 15,9 9-15,0 9 16,0 0-1,9-1-15,-9 10 16,0 8-16,-8 0 16,-10 0-16,1 0 15,0 0-15,-9 0 16,0 8-16,-9 1 16,0 8-16,1 1 15,-10-10-15,1 1 16,0 0-16,-1-1 15,1 1 1,-1-1-16,10 1 16,8 0-16,0 8 15,0 0-15,17 18 16,18 0-16,17-1 16,0 1-16,9 0 15,0-9-15,8 0 16,-8-18-16,-18 1 15,-25-9 1</inkml:trace>
  <inkml:trace contextRef="#ctx0" brushRef="#br1" timeOffset="86386.59">8354 7299 0,'0'0'0,"-9"0"16,0 0-16,1 0 16,8 0-16,0 0 15,0 0-15,0-8 16,17-1 0,9 0-16,18 1 0,-1-10 15,9 10 1,18 8-16,-18 0 15,-18 0-15,-8 0 16,-17 0-16</inkml:trace>
  <inkml:trace contextRef="#ctx0" brushRef="#br1" timeOffset="86594.59">8432 7420 0,'0'0'0,"0"0"0,0 0 0,0 0 15,0 0-15,0 0 16,0 0-16,0 0 16,0 0-1,0 0-15,0 0 16,17 0-16,9 0 16,26 0-16,9-8 15,17 8-15,1 0 16,-53-9-1</inkml:trace>
  <inkml:trace contextRef="#ctx0" brushRef="#br1" timeOffset="87135.91">8962 7065 0,'0'0'0,"0"0"0,0 0 16,0 0-16,0 0 15,0 0-15,0 0 16,17 0-16,9 0 15,0 9-15,9 0 16,0 8-16,17 0 16,-9 1-1,1-1-15,-18 0 16,0 1-16,-9-1 16,-8 9-16,-1 0 15,-16 9-15,-10-1 16,-8 9-16,0 9 15,-9-8-15,18-18 16,0 0 0,-1-9-16,10-8 15,-1-1-15,9 1 16,0 0-16,0-9 16,0 0-16,17 8 15,18 1-15,17 0 16,9-1-16,26 1 15,8-9-15,-8 9 16,-52-1 0</inkml:trace>
  <inkml:trace contextRef="#ctx0" brushRef="#br0" timeOffset="103846.51">21188 8633 0,'0'0'0,"0"0"0,0 0 15,0 26 1,9 26-16,-18 52 16,-8 43-16,-9 26 15,0-25-15,0-45 16,0-16-16,0-9 16,8-17-16,1-18 15,17-17-15,0-26 16,0 0-1</inkml:trace>
  <inkml:trace contextRef="#ctx0" brushRef="#br0" timeOffset="104234.77">21093 8720 0,'0'0'0,"0"0"16,0-9-16,0 0 15,0 1-15,17-1 16,9 0-16,9-8 16,8 8-16,1 1 15,-1 8-15,1 0 16,-1 0 0,-17 0-16,0 8 0,-17 1 15,0 8 1,-1 1-16,-8 16 15,-8 1-15,-10 8 16,-8 0-16,-17 1 16,-1-1-16,10-17 15,-1 0-15,0 0 16,0-17 0,1-1-16,16 1 15,1 0-15,8-9 16,9 0-16,0 8 15,0-8-15</inkml:trace>
  <inkml:trace contextRef="#ctx0" brushRef="#br0" timeOffset="104588.34">21432 9447 0,'0'0'0,"0"0"0,0 0 15,0 0 1,0 0-16,0 0 0,0 0 16,0 0-16,0 17 15,0 1 1,0 16-16,0 18 16,0-8-16,8 8 15,1-26-15</inkml:trace>
  <inkml:trace contextRef="#ctx0" brushRef="#br0" timeOffset="105118.22">22187 8659 0,'0'0'0,"0"0"0,0 0 16,0 26-16,-9 26 15,1 52-15,-18 60 16,-9 10-16,0-27 16,0-17-16,18-9 15,0-34 1,17-9-16,-9-27 15,9-25-15,0-8 16</inkml:trace>
  <inkml:trace contextRef="#ctx0" brushRef="#br0" timeOffset="105583.41">22352 9005 0,'0'0'0,"0"0"16,0 0-16,0 0 15,0 0-15,9 0 16,8 0 0,0 0-16,1 0 15,-1 0-15,18 0 16,0 0-16,-9 0 15,0 9-15,0 0 16,0 8-16,-17 0 16,-1 9-1,1 18-15,-18-1 16,1 9-16,-1-9 16,-9 0-16,1 1 15,8-18-15,1 0 16,8-9-16,0 0 15,0-8-15,0 0 16,8-1-16,10 1 16,17-18-16,17 1 15,-9-18-15,9-9 16,9-8 0,0-18-16,-1 18 15,-33 26-15</inkml:trace>
  <inkml:trace contextRef="#ctx0" brushRef="#br0" timeOffset="105797.15">22847 9101 0,'0'0'0,"0"0"16,0 0-16,0 0 16,0 0-16,0 17 15,0 9-15,0 26 16,-9 17-16,1 18 15,-18 17 1,0 8-16,8-8 16,18-26-16,0-35 15,0 1-15,0-27 16</inkml:trace>
  <inkml:trace contextRef="#ctx0" brushRef="#br0" timeOffset="105985.96">23081 9681 0,'0'0'0,"0"0"0,0 17 16,0 1-16,0 16 15,-8 1 1,8 17-16,8-18 15,1-25-15</inkml:trace>
  <inkml:trace contextRef="#ctx0" brushRef="#br0" timeOffset="106383.56">23351 9109 0,'0'0'0,"0"0"0,8 0 0,18 9 15,18 8-15,17 1 16,8 8-16,18 8 15,0-8-15,-18 0 16,-8-8-16,-18-10 16,-17 1-16,-17-1 15,0 1-15,-18 8 16,-8 18-16,-35 17 16,-18 0-1,-8 0-15,9 0 16,8-9-16,17-8 15,18-9-15,26-17 16,0-9-16</inkml:trace>
  <inkml:trace contextRef="#ctx0" brushRef="#br0" timeOffset="106732.68">24705 8919 0,'0'0'0,"0"0"0,0 0 16,0 0-16,-8 17 15,-18 0-15,-18 18 16,-17 8 0,-8 9-16,-18 0 31,9 9-31,8-9 0,18-9 0,0 0 15,17-17-15,18-8 16,0-1-16,8 0 16,9 1-16,9-1 15,8 18 1,27-1-16,16 1 16,10 0-16,8-9 15,0 0-15,0 0 16,35-9-1,-52-17-15</inkml:trace>
  <inkml:trace contextRef="#ctx0" brushRef="#br0" timeOffset="107136.47">24862 9161 0,'0'0'0,"0"0"0,0 0 16,17-8-16,18-1 15,-1 0-15,1 9 16,0 0-16,8 0 16,-8 0-16,-9 0 15,0 9 1,0 8-16,-8 1 15,-10 16-15,1 1 16,-9 0-16,-9 8 16,1-9-16,8 1 15,0-9-15,0 0 16,0 0 0,0-9-16,0 1 0,8-10 15,10 1-15,-1 0 16,18-1-1,17-16-15,0-10 16,-9 1-16,-25 17 16</inkml:trace>
  <inkml:trace contextRef="#ctx0" brushRef="#br0" timeOffset="107382.79">25417 9109 0,'0'0'0,"0"0"16,0 18-16,0 8 15,-8 34-15,-1 18 16,-17 17 0,0 18-16,-9 8 15,0-17-15,18-26 0,0-9 16,-1-25-1,18-10-15,0-25 16,9 0-16</inkml:trace>
  <inkml:trace contextRef="#ctx0" brushRef="#br0" timeOffset="107553.81">25687 9612 0,'0'0'0,"0"0"0,0 0 16,0 17-16,0 9 16,0 9-16,0-1 15,0 1-15,0 8 16,8-26-16</inkml:trace>
  <inkml:trace contextRef="#ctx0" brushRef="#br0" timeOffset="112801.9">26303 8685 0,'-9'0'0,"1"0"0,-1 0 16,9 0-16,0 0 16,-9 9-16,1 25 15,-10 27 1,1 25-16,0 53 15,-1 17-15,1-9 16,8 9-16,0-9 16,9-25-16,0-19 15,9 1-15,0-8 16,17-10-16,-9-34 16</inkml:trace>
  <inkml:trace contextRef="#ctx0" brushRef="#br0" timeOffset="116981.7">7972 10694 0,'0'0'0,"0"0"0,0 0 0,0 0 15,0 0-15,0 0 16,0 0-16,0 0 15,0 0 1,0 0-16,0 0 16,26-8-16,8-1 15,19 0-15,16 1 16,-8-1 0,0 0-16,-1 1 0,1 8 15,17 17-15,1 9 16,-53-17-1</inkml:trace>
  <inkml:trace contextRef="#ctx0" brushRef="#br0" timeOffset="117267.67">7946 10954 0,'0'0'0,"0"0"15,0 0-15,0 0 16,0 0-16,17 0 16,9-9-1,35 1-15,8 8 16,9-9-16,1 0 15,-10 9-15,-8 0 16,8-8-16,18 8 16,-52 0-16</inkml:trace>
  <inkml:trace contextRef="#ctx0" brushRef="#br0" timeOffset="118598.51">9682 10815 0,'-8'-8'0,"-1"-1"0,0 0 16,1 1-16,-1-1 15,0 0-15,1 1 16,-1-1-16,0 0 16,-17 9-16,0 0 15,0 0 1,0 18-16,-17 8 15,8 8-15,0 1 16,9 0-16,9 8 16,-1 0-16,18-8 15,0 0-15,18-9 16,-1 0-16,18 0 16,17-18-1,0 1-15,9-26 16,0-9-16,-1-18 15,-16 1-15,-18 0 16,0-1-16,-17-16 16,-1-1-16,-16 9 15,-1 18-15,-17 8 16,8 8 0,1 18-16,0 0 15,8 18-15,9-1 16,0-8-16</inkml:trace>
  <inkml:trace contextRef="#ctx0" brushRef="#br0" timeOffset="118787.6">10038 11136 0,'0'0'0,"0"0"16,0 0 0,0 0-16,0 0 0,9-9 15,0 9 1</inkml:trace>
  <inkml:trace contextRef="#ctx0" brushRef="#br0" timeOffset="119231.77">10342 10512 0,'0'0'0,"0"0"16,9 0-16,8 0 15,1 0-15,8 0 16,0 9-16,-9 0 15,1-1-15,-1 10 16,0-1 0,-8 18-16,-9-1 15,-9 18-15,-17 0 32,-17 9-32,-1-1 0,44-60 0,-34 61 0,8-18 15,8-17-15,1 0 16,8-8-16,9-10 15,0 1-15,0 8 16,18 1 0,16-10-16,1 1 15,17-9 1,0-9-16,0 1 0,-8-10 16,-1 1-16,1 0 15,16-9 1,-7 8-16,-27 10 15</inkml:trace>
  <inkml:trace contextRef="#ctx0" brushRef="#br0" timeOffset="119581.82">11098 10538 0,'0'0'0,"0"0"0,0 0 16,0 0-1,0 0-15,0 0 16,0 0-16,0 18 16,0-1-16,0 18 15,0 8-15,9 0 16,-1 0-16,10 9 16,-10-8-1,10 8-15,-1-9 16,0 0-16,-8-17 15,0 0-15,-9 0 16,-9-8-16,0-1 16,-17 0-16,0 1 15,0-10-15,0 1 16,17 0-16,1-27 16,-1-25-1,9 26-15</inkml:trace>
  <inkml:trace contextRef="#ctx0" brushRef="#br0" timeOffset="119706.34">11202 10781 0,'0'-9'0,"0"0"16,0 1-16,17 8 15,1 0-15,-1 0 16,18-9-16,26 9 16,-9 0-1,-26 9-15</inkml:trace>
  <inkml:trace contextRef="#ctx0" brushRef="#br0" timeOffset="121684.43">11940 10339 0,'0'0'0,"0"0"0,0 0 16,0 0-16,0 0 16,0 0-16,0 9 15,0 17 1,9 43-16,0 35 15,-18 17-15,0 9 16,0 0-16,1-35 16,-1-17-16,9-17 15,0-1-15,0-25 16,9-26-16</inkml:trace>
  <inkml:trace contextRef="#ctx0" brushRef="#br0" timeOffset="122636.29">12505 10737 0,'0'-8'0,"0"8"0,0-9 0,0 9 15,0 0-15,-9-8 16,0 8 0,1 0-16,-1 0 15,-17 17-15,0 0 16,-9 18-16,18-9 16,-1 8-16,10 1 15,8 0-15,0-9 16,8 0-1,10-18-15,-1 1 16,18-18-16,0 1 16,8-18-16,0-9 15,-8-8-15,-9-18 16,-8 0-16,-27 10 16,0 16-16,-8 0 15,-1 18-15,1 0 16,0 8-1,-1 9-15,18 0 16,0 0-16,0-9 16,0 9-16</inkml:trace>
  <inkml:trace contextRef="#ctx0" brushRef="#br0" timeOffset="123064.65">12930 10382 0,'0'0'0,"0"0"16,0 0-16,0 0 0,0 0 15,0 0 1,0 0-16,0 0 15,9 9-15,8 8 16,18 1-16,0 8 16,17 0-16,0 8 15,9 1 1,-18-9-16,0-9 0,-16 9 16,-1-17-1,-18 8-15,1 1 16,-18-1-16,-8 18 15,-9 8-15,-26 9 16,-18 17-16,1 0 16,-1-8-16,18-18 15,9-8-15,17-9 16,26-9 0,0-8-16</inkml:trace>
  <inkml:trace contextRef="#ctx0" brushRef="#br0" timeOffset="123499.95">14155 10304 0,'0'0'0,"0"0"0,0 0 15,0 0-15,0 0 16,-9 0-16,0 18 16,-17 8-1,-17 8-15,-9 10 16,-18 8-16,-8 0 16,8 0-16,18-9 15,9-17-15,8 0 16,9 0-1,9-9-15,17 0 16,0 1-16,17 16 16,18 1-16,8 0 15,44 25-15,9-8 16,-18-8-16,-17-1 16,-18-17-16,-8 0 15,-9-17-15,-9-1 16,-8 1-16,0-9 15,-1 0-15</inkml:trace>
  <inkml:trace contextRef="#ctx0" brushRef="#br0" timeOffset="123901.16">14702 10512 0,'0'0'0,"0"0"16,0 0-16,0 0 16,0 0-16,-9 0 15,0 0-15,-8 9 16,-9 8-16,0 18 16,0 0-1,0-1-15,8 10 16,1-1-1,17 0-15,0-8 0,17-9 16,1 0-16,-1 0 16,0-18-16,9 1 15,1-9-15,-1-9 16,0 1-16,0-18 16,-9-18-16,-8-16 15,-9 8-15,-9 17 16,-17 1-1,0 16-15,0 1 16,0 17-16,0 0 16,17 9-16,9-9 15</inkml:trace>
  <inkml:trace contextRef="#ctx0" brushRef="#br0" timeOffset="124214.74">15144 10287 0,'0'0'0,"0"0"16,0 0-16,0 0 15,0 0-15,0 0 16,0 0-16,0 17 16,9 9-1,0 52-15,-9 35 16,-9 8-16,0 9 16,1 9-16,-1-27 15,9 1-15,9-52 16</inkml:trace>
  <inkml:trace contextRef="#ctx0" brushRef="#br0" timeOffset="133480.5">15978 10928 0,'0'0'0,"0"0"15,0 0-15,0 0 16,0 0-16,17 0 16,10 0-16,16 0 15,18-9 1,26 1-16,-9-1 16,0 0-16,-17 1 15,-9-1-15,9 0 16,8 9-1,-34 0-15</inkml:trace>
  <inkml:trace contextRef="#ctx0" brushRef="#br0" timeOffset="133765.53">16447 10556 0,'0'0'0,"0"0"0,0 0 0,0 0 0,0 0 15,-9 17 1,1 26-16,-18 9 16,8 17-16,1 9 15,0 9 1,8-9-16,-9-9 15,10-17-15,16-8 16,10-18-16,-9-9 16</inkml:trace>
  <inkml:trace contextRef="#ctx0" brushRef="#br0" timeOffset="134322.97">17263 10625 0,'0'0'0,"0"0"0,0 0 0,0 0 16,0 0-16,-8 0 0,-1 0 15,0 17-15,-8 1 16,-9 16-1,8 1-15,1 8 16,0 9-16,-1 0 31,18 9-31,0-18 0,18-8 0,-1-9 16,0-18-16,18-8 16,0-8-16,17-18 15,0-18-15,-8 1 16,-18 0-1,0-1-15,-18-8 16,1 0-16,-18 18 16,1 17-16,-1-1 15,0 10-15,1 8 16,8 0 0,0 8-16,0 1 15</inkml:trace>
  <inkml:trace contextRef="#ctx0" brushRef="#br0" timeOffset="134519.31">17784 11084 0,'0'0'0,"0"0"16,0 0-16,0 0 15,0 0-15,0-9 16,9 1-16,0-1 16</inkml:trace>
  <inkml:trace contextRef="#ctx0" brushRef="#br0" timeOffset="134945.47">18045 10521 0,'0'0'0,"0"0"0,0 0 16,0 0-16,0 0 16,0 0-16,0 0 15,17-9-15,1 9 16,16-8-1,1 8-15,8 0 0,1 0 16,-18 0 0,0 0-16,-9 0 15,1 0-15,-10 17 16,1 9-16,0 9 16,-1 8-16,-16-8 15,-1 17-15,-8-9 16,-1 0-16,1-8 15,0 8-15,-1 0 16,10-8 0,-1-9-16,0 0 15,9 0-15,0-9 16,0 9-16,9-8 16,-9-10-16</inkml:trace>
  <inkml:trace contextRef="#ctx0" brushRef="#br0" timeOffset="135313.62">18670 10504 0,'0'0'16,"0"0"-16,0 0 15,0 0-15,0 0 16,0 0-16,0 17 16,0 0-16,0 18 15,0 0-15,0 17 16,9 0-16,8-1 16,1 10-1,-1 0-15,0-9 0,9 0 16,-17-9-16,0-17 15,-1 0 1,1-9-16,-9 1 16,-9-1-16,1 0 15,-18 1-15,0-10 16,-9 1-16,-9-9 16,27 9-16</inkml:trace>
  <inkml:trace contextRef="#ctx0" brushRef="#br0" timeOffset="135467.17">18670 10841 0,'0'0'0,"0"0"0,17 0 0,10 0 16,7-8-16,36-1 16,17-8-1,17-1-15,9 10 16,-44 16-16</inkml:trace>
  <inkml:trace contextRef="#ctx0" brushRef="#br0" timeOffset="135890.7">19625 10417 0,'0'0'0,"0"0"0,0 0 15,0 0 1,0 26-16,0 35 16,-8 34-16,-1 18 15,-17 8-15,9 0 16,-1-26-16,1-25 15,-1-18-15,10-9 16,8-26 0,8-8-16,-8-9 15</inkml:trace>
  <inkml:trace contextRef="#ctx0" brushRef="#br0" timeOffset="136548.26">19886 10737 0,'0'0'0,"0"0"0,0 0 16,0 0-16,0 18 15,0-1-15,-9 18 16,0 25-16,-8 1 16,0-9-16,-1 0 15,1 0-15,0-17 16,17-27-16</inkml:trace>
  <inkml:trace contextRef="#ctx0" brushRef="#br0" timeOffset="136907.79">20094 10512 0,'0'0'0,"0"0"15,0 0-15,0 0 16,9 9-16,17 8 15,9 9-15,17 0 16,0 0-16,17 0 16,-8 0-16,-9-8 15,-8-10 1,-18 1-16,0 0 16,-18-1-16,1 1 15,-18 8-15,-8 0 16,-18 18-16,-34 26 15,-18 8-15,18-8 16,-1-18-16,27-17 16,17 0-16,26-17 15,0-9 1</inkml:trace>
  <inkml:trace contextRef="#ctx0" brushRef="#br0" timeOffset="137298.6">21197 10400 0,'0'0'16,"0"0"-16,0 0 0,0 0 15,0 0-15,-9 8 16,-8 18-16,-18 18 15,-17 8 1,-9 8-16,-8 1 16,17-18-16,8-8 15,10-9-15,16 0 16,1-9-16,0 0 16,8 1-1,9-1-15,9 0 0,8 18 16,26 8-1,9 1-15,9-1 16,9 0-16,-10-17 16,1 0-16,0-17 15,-9 8-15,-26-8 16</inkml:trace>
  <inkml:trace contextRef="#ctx0" brushRef="#br0" timeOffset="137503.4">21683 10590 0,'0'0'0,"0"0"15,0 0-15,0 0 16,0 0-16,0 18 16,-8 16-16,-1 10 15,0 7-15,1 1 16,-1 0-1,0 9 1,9-18-16</inkml:trace>
  <inkml:trace contextRef="#ctx0" brushRef="#br0" timeOffset="137939.24">22005 10304 0,'0'0'0,"0"0"0,0 0 16,0 0 0,0 0-16,0 0 15,0 0-15,0 0 16,0 0-16,0 18 15,-9 34-15,9 26 16,0 26-16,0 8 16,0 18-1,0-9 1,0-8-16,9 0 0,-27 25 16,-34 226-1</inkml:trace>
  <inkml:trace contextRef="#ctx0" brushRef="#br0" timeOffset="154249.26">7998 12522 0,'0'0'0,"0"0"0,0 0 0,8 0 15,18 0-15,9-9 16,17 0-16,0 1 16,1 8-16,-10 0 15,0 0 1,-17 0-16,-8 0 15,-10 0-15,1 8 16,0 1-16</inkml:trace>
  <inkml:trace contextRef="#ctx0" brushRef="#br0" timeOffset="154479.13">8032 12911 0,'0'0'0,"0"0"0,0 0 15,18 0-15,17-8 16,17-1 0,8 0-16,1-8 15,-9 8-15,18 9 16,17 9-16,-27 0 15</inkml:trace>
  <inkml:trace contextRef="#ctx0" brushRef="#br0" timeOffset="155895.06">9943 11924 0,'0'0'0,"0"0"15,0 0-15,0 0 16,0 0-16,-9 0 16,1 0-16,-1 0 15,0 17-15,-17 1 16,0 16-16,0 10 16,-9 8-1,-8 17-15,-1 17 16,1 18-16,8 0 15,9 9 1,-8 8-16,16 18 0,1 25 16,-1-8-16,18 0 15,18 17-15,-10 0 16,1-17 0,9-8-16,-1-1 15,0-26-15,1-8 16,16 8-16,1-17 15,0-9-15,17-17 16,9 0-16,26-17 16,-35-35-16</inkml:trace>
  <inkml:trace contextRef="#ctx0" brushRef="#br0" timeOffset="156848.57">16100 11855 0,'0'0'0,"0"0"0,0 0 16,0 0-16,8 0 16,10 17-16,16 0 15,1 18-15,17 0 16,0 17-1,1 0 1,-1 17-16,0 9 0,0 17 16,9 0-16,-9 1 15,9 16 1,-9 9-16,-9-8 0,0 8 16,-8 18-16,-9 8 15,0-17 1,-17 17-16,0 9 15,-1-17-15,1 17 16,-9-1-16,-9-25 16,1 18-16,-18-1 15,0 0 1,-18 9-16,9 0 16,-8-26-16,0 0 15,-10-9-15,10-26 16,0-17-16,34-52 15</inkml:trace>
  <inkml:trace contextRef="#ctx0" brushRef="#br0" timeOffset="163761.47">10559 12262 0,'0'0'0,"-8"0"0,8 0 0,-9 0 0,-8 0 15,-1 0-15,1 0 16,-9 0-16,9 8 16,-9 1-16,-1 8 15,1 18 1,0 0-16,9 17 16,0 0-16,8 0 15,9-9-15,0-8 16,17-9-16,1 0 15,16-18-15,1 1 16,17-18-16,-8-17 16,-1-8-1,1-10-15,-18-8 16,0 0-16,-18 0 16,-16 18-16,-1-1 15,-17 18-15,-9-1 16,-8 18-16,-1 0 15,10 18-15,8-10 16,17 10 0,0-10-16</inkml:trace>
  <inkml:trace contextRef="#ctx0" brushRef="#br0" timeOffset="163969.23">11002 12626 0,'0'0'0,"0"0"16,0 0-16,0 0 16,0 0-16,0 0 15,9-9 1,0 9-16</inkml:trace>
  <inkml:trace contextRef="#ctx0" brushRef="#br0" timeOffset="164432.85">11150 12080 0,'0'0'0,"0"0"0,0 0 16,17 0-16,1 0 15,8 0-15,-9 0 16,0 9-16,1-1 16,-1 10-16,9-1 15,-17 0 1,0 1-16,-1 7 15,-8 10-15,-17 17 16,-9 9 0,0-9-16,0-9 0,0-8 15,8-9 1,1-9-16,8 0 16,9-8-16,0 0 15,0-1-15,9 1 16,8 0-16,18-1 15,9-16-15,-1-1 16,0 0-16,1 1 16,-18-1-16,0 0 15,0 1-15,-9 8 16,-8 0 0</inkml:trace>
  <inkml:trace contextRef="#ctx0" brushRef="#br0" timeOffset="164763.47">11697 11976 0,'0'0'0,"0"0"16,0 0-16,0 0 16,0 0-16,0 9 15,0 8-15,0 0 16,9 27-16,-1-1 15,1 0-15,8 9 16,1 0 0,-1 9-16,-8-18 15,0-8-15,-1-9 16,1 0-16,0 0 16,-9-9-16,0-8 15,-9-1-15,0 1 16,1 8-16,-10-8 15,1 0-15,-9-1 16,8 1-16,10-9 16</inkml:trace>
  <inkml:trace contextRef="#ctx0" brushRef="#br0" timeOffset="164908.57">11862 12167 0,'0'0'0,"0"0"0,17 0 15,1 0-15,16 0 16,10 0 0,25 0-16,-17 8 15</inkml:trace>
  <inkml:trace contextRef="#ctx0" brushRef="#br0" timeOffset="167279.84">14146 14453 0,'-9'-9'0,"0"1"0,-8-1 0,8 0 15,-8 1-15,0-1 16,-9 0-16,0 1 16,0 8-16,-9 0 15,-9 8 1,1 10-16,-9 16 16,8 27-16,10 8 15,-1 0-15,18 1 16,17-27-16,0 0 15,17-17 1,0 0-16,9-17 16,9 0-16,0-18 15,17-17-15,0-9 16,-17-25-16,-9 8 16,-17-9-16,-1 9 15,-16 9-15,-1 8 16,-9 18-16,1 0 15,0-1-15,-1 18 16,10 0 0,8 0-16,0 0 15,0 0-15</inkml:trace>
  <inkml:trace contextRef="#ctx0" brushRef="#br0" timeOffset="167475.94">14328 14973 0,'0'0'0,"0"0"16,0 0-16,0 0 0,0 0 15,0 0 1,9-9-16,-9 9 15</inkml:trace>
  <inkml:trace contextRef="#ctx0" brushRef="#br0" timeOffset="167842.64">14554 14375 0,'0'0'0,"0"0"15,0 0-15,0 0 16,0 0-16,17 0 16,18-9-16,0 1 15,0 8-15,-1 0 16,-8 0-16,0 0 16,-8 0-1,-1 0-15,0 17 16,-8 0-16,0 27 15,-9 16-15,0 10 16,-9 7-16,0-7 16,1-10-16,-1-16 15,0-1 1,9-8-16,0-9 16,0 0-1,0-18-15,9-8 0,17-8 16,-8 8-16</inkml:trace>
  <inkml:trace contextRef="#ctx0" brushRef="#br0" timeOffset="168161.8">15388 14288 0,'0'0'0,"0"0"16,0 0-16,0 0 15,0 0-15,17 18 16,0-1-16,18 9 16,0 9-16,0-1 15,-1 10 1,10 16-16,-1 1 16,-17-9-16,0-18 15,0-8-15,-17 0 16,0-8-16,-9 8 15,-9 0-15,-17 0 16,-9 0-16,-26 0 16,9-9-16,-17-8 15,25-9 1</inkml:trace>
  <inkml:trace contextRef="#ctx0" brushRef="#br0" timeOffset="168311.09">15787 14271 0,'0'0'0,"9"0"16,8-9-16,18 1 15,17-1-15,9 9 16,-27 0-16</inkml:trace>
  <inkml:trace contextRef="#ctx0" brushRef="#br1" timeOffset="176408.33">22595 11110 0,'0'0'0,"0"0"16,0 0-16,9 0 15,8 0-15,18-9 16,17 1-16,26-1 15,0 0-15,-17 9 16,0 0-16,0-8 16,-27-10-16,-16 10 15</inkml:trace>
  <inkml:trace contextRef="#ctx0" brushRef="#br1" timeOffset="176642.85">22925 10859 0,'0'0'0,"0"0"0,0 0 16,0 0-16,0 0 15,0 17-15,0 26 16,0 27-16,0-1 15,0 0-15,0-8 16,0-9-16,9-18 16,-1-25-16</inkml:trace>
  <inkml:trace contextRef="#ctx0" brushRef="#br1" timeOffset="177193.42">23802 10876 0,'0'0'0,"0"0"0,0 0 0,0 0 16,0 0-16,0 0 16,0 0-16,0 0 15,-8 0-15,-1 0 16,0 9-1,0 8-15,-8 18 16,0 8-16,8 9 16,9-9-16,9 1 15,8-1 1,0-17-16,10 0 0,-10-18 16,18 1-1,-1-18-15,18-8 16,1-17-16,-10-10 15,0-16-15,-17-1 16,-8 9-16,-18 0 16,-9 17-16,0 9 15,-17 9-15,0 0 16,-8 17-16,-1 17 16,17-8-16</inkml:trace>
  <inkml:trace contextRef="#ctx0" brushRef="#br1" timeOffset="177907.76">25148 10712 0,'0'0'0,"0"0"0,0 0 16,0 0-16,0 0 15,0 0-15,0 17 16,-9 9 0,1 34-16,-1 27 15,0 17-15,-8 9 16,8-10-1,9-16-15,0-9 0,0-17 16,0-18-16,9 0 16,-9-8-1,0-26-15</inkml:trace>
  <inkml:trace contextRef="#ctx0" brushRef="#br1" timeOffset="178561.89">25548 10963 0,'0'0'0,"0"8"0,0-8 15,0 0 1,0 0-16,-9 18 15,0-1-15,1 18 16,8 8-16,0 0 16,8 1-16,1-1 15,8-17 1,1 0-16,-10-18 0,10 1 16,-1-9-16,0-9 15,10-8-15,-1-9 16,0-8-1,-18-10-15,1 1 16,-18 8-16,1 9 16,-10 9-16,1 0 15,0 8-15,8 0 16,-9 1-16,18 8 16</inkml:trace>
  <inkml:trace contextRef="#ctx0" brushRef="#br1" timeOffset="178848.72">25869 10859 0,'0'0'0,"0"0"0,0 0 0,0 0 15,17 0-15,1 8 16,16 10-16,10-10 16,-1 1-1,1 0-15,-1-1 16,-17 1-16,-9 0 15,-8-9-15,0 0 16,0 8-16,-9 10 16,-18 16-16,-8 18 15,-17 9-15,-1 0 16,-8-1 0,9-17-16,8-8 15,26-18-15,9-8 16,0-9-16,0 0 15</inkml:trace>
  <inkml:trace contextRef="#ctx0" brushRef="#br1" timeOffset="179224.62">26928 10781 0,'0'0'0,"0"0"0,0 0 15,0 0-15,0 0 16,0 0-16,-8 0 16,-18 17-16,-18 9 15,-8 0 1,0 0-16,0 0 16,0 0-1,17 0-15,0 0 0,18 0 16,0-9-1,-1 1-15,10-1 16,8 0-16,0 9 0,0 0 16,8 9-1,10 0-15,8-1 16,8-8-16,1 9 16,9-9-16,-10 0 15,1-9-15,-26-17 16,-1 0-16</inkml:trace>
  <inkml:trace contextRef="#ctx0" brushRef="#br1" timeOffset="179461.19">27015 10971 0,'0'0'0,"0"0"0,0 0 15,0 0 1,0 0-16,0 9 16,0 17-16,-9 17 15,1 9-15,-10 9 16,1 8-16,8-17 16,1-26-16,8-17 15</inkml:trace>
  <inkml:trace contextRef="#ctx0" brushRef="#br1" timeOffset="179859.94">27336 10729 0,'0'0'0,"0"0"15,0 0-15,0 0 16,0 0-16,0 17 16,9 9-16,0 35 15,-9 34-15,-9 9 16,0 0 0,1-9-16,-10-8 15,10-9-15,-1-9 16,9-8-16,0-27 15,0-25-15</inkml:trace>
  <inkml:trace contextRef="#ctx0" brushRef="#br1" timeOffset="180158.36">27753 11179 0,'0'0'0,"0"0"0,0 0 16,0 0-16,0 0 16,0 0-16,26 0 15,18 0-15,17-8 16,8 8-16,0-9 15,1 9 1,-1 0-16,-8 0 16,9 9-16,-18-1 15,-26 1-15</inkml:trace>
  <inkml:trace contextRef="#ctx0" brushRef="#br1" timeOffset="180373.21">28057 10963 0,'0'0'0,"0"0"0,0 0 15,0 0-15,0 0 16,0 8-16,0 18 16,-8 26-16,-1 18 15,0 8 1,0 8-16,1 1 0,8-1 15,0-8 1,8-43-16</inkml:trace>
  <inkml:trace contextRef="#ctx0" brushRef="#br1" timeOffset="180827.57">29091 11171 0,'0'-9'0,"0"0"0,0 1 15,0-1-15,-9 0 16,0 1-1,1 8-15,-1 0 16,0 0-16,-17 17 16,-9 18-16,18-1 15,0 9-15,8-8 16,9 8-16,0-8 16,17 0-16,1-9 15,8-18 1,8 1-16,19-18 15,-1 1-15,-9-18 16,1-18-16,-18 1 16,0-18-16,-26 10 15,-9 7-15,-8 10 16,-9 16-16,-9 10 16,9 16-16,17 1 15</inkml:trace>
  <inkml:trace contextRef="#ctx0" brushRef="#br1" timeOffset="181115.14">29820 10772 0,'0'0'0,"0"0"16,0 0-16,0 0 16,0 9-16,0 17 15,-9 34-15,1 27 16,-18 26 0,0-1-1,-9 1-15,17-9 0,1-9 16,8 0-16,1-25 15,8-53-15</inkml:trace>
  <inkml:trace contextRef="#ctx0" brushRef="#br1" timeOffset="181542.87">30124 11188 0,'0'0'0,"0"0"16,0 0-16,0 0 15,0 0-15,0 17 16,-9 9-16,1 9 15,-1 8 1,-8 0-16,8-8 16,0 26-16,-8-18 15,17-26-15</inkml:trace>
  <inkml:trace contextRef="#ctx0" brushRef="#br1" timeOffset="181890.84">30393 11041 0,'0'0'0,"0"0"0,0 0 16,0 0-16,9 8 15,8 10-15,9-1 16,18 9-1,8-9-15,0 1 16,0 8-16,-9-9 16,1 0-1,-18-8-15,0-1 0,-17 1 16,-1 8 0,-8 1-16,-8 8 0,-27 17 15,-17 26 1,0-8-16,0-18 15,17 1-15,9-10 16,8-8-16,18-17 16</inkml:trace>
  <inkml:trace contextRef="#ctx0" brushRef="#br1" timeOffset="182240.01">31531 10980 0,'0'0'0,"0"0"0,0 0 15,0 0-15,-9 0 16,0 17-16,-17 1 16,-17 16-1,-18 1-15,9-9 16,0 0-16,8 0 15,10-9-15,8 1 16,0-1-16,8 0 16,1 0-16,8 1 15,9 8-15,18 8 16,-1 10 0,18 8-16,-1 0 15,10-9-15,-1 0 16,1-17-16,8 9 15,-9 0-15,-25-27 16</inkml:trace>
  <inkml:trace contextRef="#ctx0" brushRef="#br1" timeOffset="182625.62">31895 11171 0,'0'0'0,"0"0"0,0 0 15,0 0-15,-8 0 16,-1 0-16,-8 17 16,-9 0-16,-9 9 15,0 9-15,9-9 16,9 0-16,-1 8 15,18-8 1,0 0-16,0-8 16,18-10-16,-1 1 15,9 0-15,18-18 16,-1 0-16,-8-17 16,-9 0-1,0-8-15,-17 8 0,-1 0 16,-16 0-16,-10 8 15,1 1 1,8 17-16</inkml:trace>
  <inkml:trace contextRef="#ctx0" brushRef="#br1" timeOffset="183117.44">32234 10954 0,'0'0'0,"0"0"15,0 0-15,0 0 16,0 0-16,0 0 16,0 0-16,0 9 15,0 17-15,9 34 16,-18 18-16,0 35 31,-8 8-31,-9 0 0,0-8 16,0-9-16,9 17 15,8-60-15</inkml:trace>
  <inkml:trace contextRef="#ctx0" brushRef="#br1" timeOffset="184741.4">14320 12383 0,'0'0'0,"0"0"16,0-9-16,-9 1 15,0-1-15,0 0 16,1 1-16,-1-1 15,0 9-15,1 0 16,-1 0-16,-8 9 16,-9 17-16,0 8 15,0 1 1,8 17-16,9 0 16,9-9-1,18 9-15,8 0 0,0 0 16,9-26-16,25-9 15,1-17-15,-9-17 16,0-18-16,9-17 16,-9-34-16,-8-9 15,-18-1 1,-17 18-16,-1 9 16,-16 17-16,-10 18 15,-8 8-15,-9 17 16,-25 26-16,-10 18 15,44-9-15</inkml:trace>
  <inkml:trace contextRef="#ctx0" brushRef="#br1" timeOffset="185489.77">11306 14210 0,'0'0'0,"0"0"0,0 0 0,-8 0 16,-1-8-16,0 8 15,-8 0-15,-9 0 16,0 17-1,0 0-15,-18 18 16,1 17-16,8 0 16,9 17-16,9 18 15,17-9-15,0-18 16,17-8 0,9-8-16,9-18 15,0 0-15,8-18 16,18-8-16,8-8 15,-8-18-15,0-9 16,-9-17-16,-9-9 16,-8 1-16,-18-1 15,-8-8-15,-18 0 16,-17-9-16,0 17 16,-8 9-1,-1 17-15,-9 18 16,-16 8-16,-10 53 15,35-10-15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3:44:24.46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21900 4242 0,'0'0'0,"-8"0"0,-1 0 15,0 0-15,1 0 16,-1 0-16,0 17 16,-17 18-16,0 26 15,-8 17 1,7 17 0,-7 9-16,16-9 0,1-17 15,8-9-15,1-17 16,-1-9-16,9-17 15,0-17 1,0 0-16</inkml:trace>
  <inkml:trace contextRef="#ctx0" brushRef="#br0" timeOffset="268.06">21475 4814 0,'0'0'0,"0"0"0,0 0 15,0 0-15,0 17 16,0 9 0,17 9-16,1 17 15,-10-9-15,10 0 16,-1 0 0,9-17-16,-8 0 15,-1-17-15,0 0 0,1-18 16,8 0-1,17-25-15,9-27 16,9-25-16,-26 34 16</inkml:trace>
  <inkml:trace contextRef="#ctx0" brushRef="#br0" timeOffset="766.05">22647 3792 0,'-8'0'0,"-1"0"16,0 0-16,-8 0 15,-9 0-15,0 0 16,-18 8-16,-8 10 16,0 16-16,0 1 15,0 8-15,8 1 16,18-1-16,9 0 16,17-8-1,17-9-15,1 0 16,17 0-16,8-9 15,9-8-15,26-9 16,9-9-16,-26 0 16,-35 1-16</inkml:trace>
  <inkml:trace contextRef="#ctx0" brushRef="#br0" timeOffset="1060.31">22847 4008 0,'0'0'0,"0"0"16,-9 0-16,1 0 15,-1 17-15,-8 1 16,8-1-16,9 0 16,0 9-16,0-8 15,9-1-15,8 9 16,0-9 0,9-8-16,9 0 15,-9-18-15,0 0 16,0 1-16,0-10 15,-17 1 1,0-9-16,-27-17 0,-8 8 16,0 9-16,9 9 15,-1 8 1,1 9-16,8 0 16,9 0-16</inkml:trace>
  <inkml:trace contextRef="#ctx0" brushRef="#br0" timeOffset="1669.04">23255 3809 0,'0'0'0,"0"0"16,0 0-16,0 0 15,0 0-15,0 0 16,0 17 0,0 9-16,0 9 15,0 0-15,0-1 16,0 1-16,0-9 16,0 0-16,0 0 15,0-9 1,0-8-16,0-1 15,0 1-15,0-9 16,0 0-16,0-9 16,0 1-16,0-18 15,9 0-15,-1 8 16,10 1-16,-1 0 16,1 17-16,-1 0 15,0 0-15,-8 8 16,0 1-16,-1 0 15,1-1 1,-9 1-16,0 0 16,0-1-16,0-8 15,17 0-15,1-8 16,17-18-16,-1-9 16,1 1-16,-9 16 15,0 1 1,-17 8-16,-1 9 15,1 0-15,9 18 16,-1-1-16,0 18 16,1-1-16,8-8 15,8 0-15,1-9 16</inkml:trace>
  <inkml:trace contextRef="#ctx0" brushRef="#br0" timeOffset="2184.57">24002 3809 0,'-9'0'0,"9"0"0,0 0 16,0 9-16,0 8 15,0 18-15,0 8 16,0 26-16,0 9 16,9 26-1,0-9-15,-9 1 0,0-10 16,0-25 0,0-9-16,-9-9 15,0-17-15,9 0 16,0-17-16,-8-9 15,-1 0-15,0-18 16,-8-34-16,-1-34 16,10-27-1,8 18-15,17 17 16,0 9-16,1 17 16,-1 17-16,9 9 15,0 9-15,0 8 16,0 9-16,0 0 15,-8 9-15,-9-1 16,-1 10-16,1-1 16,-18 18-16,1-9 15,-19 0 1,1 0-16,9-9 16,8-8-16,9-9 15</inkml:trace>
  <inkml:trace contextRef="#ctx0" brushRef="#br0" timeOffset="2391.9">24488 3315 0,'0'0'0,"0"0"0,0 0 0,0 26 15,0 26-15,-8 26 16,-1 9-16,0 25 15,-17 10 1,9-18-16,25-26 16,10-35-1,-10-17-15</inkml:trace>
  <inkml:trace contextRef="#ctx0" brushRef="#br0" timeOffset="2765.83">24549 4112 0,'0'-9'0,"0"9"16,0 0-16,0 0 15,0 0-15,0 0 16,17 0-16,1 0 16,8-8-16,9-1 15,-1 0 1,1 1-16,-9-18 15,0 0-15,-9 0 16,-8 0-16,0 0 16,-18 9-1,0-1-15,1 1 0,-1 17 16,0 0-16,1 17 16,-10 1-16,10-1 15,8 18-15,0-10 16,0 10-1,8-9-15,10-9 16,16 9-16,19-8 16,-27-10-16</inkml:trace>
  <inkml:trace contextRef="#ctx0" brushRef="#br0" timeOffset="2982.18">25426 3844 0,'-9'0'0,"9"0"16,0 0-16,-8 0 16,-1 0-16,0 17 15,-17 18-15,-8 17 16,-1-1 0,0 1-16,9 0 15,0-8-15,9-18 16,8-9-16,9-8 15,0-9-15</inkml:trace>
  <inkml:trace contextRef="#ctx0" brushRef="#br0" timeOffset="3121.25">25079 3852 0,'0'0'0,"0"0"15,0 18-15,17-1 16,0 18-16,18 8 15,26 9-15,34 26 16,-25-35-16</inkml:trace>
  <inkml:trace contextRef="#ctx0" brushRef="#br0" timeOffset="80972.63">4168 8694 0,'0'0'0,"0"0"0,-8 0 0,-1 0 16,9 0-16,0 0 15,0 0-15,0 0 16,-9 0-16,9 0 15,0 0-15,0 0 16,0 0 0,-9 0-16,9 0 15,-8 0-15,8 0 16,-9 0-16,0 0 16,1 0-16,-1 0 15,0 0-15,1 0 16,-1-9-16,-8 0 15,-1 1 1,-8-1-16,0 0 16,0 9-16,0 0 15,-9 0-15,1 0 16,8 0-16,-1 9 16,1 0-16,9 8 15,0 0-15,-1 18 16,1 0-1,8 8-15,9 0 16,0-8-16,0-1 16,18-8-16,-10 0 15,10-8-15,-1-10 16,0 1-16,1-9 16,-1-9-16,1 1 15,8-10 1,0-8-16,0-8 15,0-1-15,0 0 16,0 1-16,-9-1 16,-8 18-16,0 0 15,-1-1-15,-8 1 16,0 8-16,0 1 16,0-1-16,0 9 15,0 0 1,0 0-16,0 0 15,0 0-15,0 0 16,0 0-16,0 0 16,0 0-16,0 0 15,-8 9-15,-1 8 16,9 9-16,0 0 16,0 9-1,0-10-15,0 1 16,0 0-16,9 0 15,-1-8 1,1-1-16,0 0 0,-1-8 16,1 0-16,0-1 15,8 1-15,0 0 16,1-1 0,-1-8-16,1-8 15,8 8-15,8-9 16,-8 9-16</inkml:trace>
  <inkml:trace contextRef="#ctx0" brushRef="#br0" timeOffset="81322.31">4463 8243 0,'0'0'0,"0"0"0,0 0 15,0 0-15,0 0 16,0 0-16,0 0 16,-8 0-16,-1 18 15,0 25-15,1 17 16,8 10-16,-9 8 15,9 0 1,0 0-16,0 0 16,0-18-16,0-8 15,0-9-15,0-17 16,9-8-16,-9-10 16,8 1-16,1 0 15</inkml:trace>
  <inkml:trace contextRef="#ctx0" brushRef="#br0" timeOffset="81555.44">4776 8269 0,'-9'0'0,"1"0"16,-1 0-16,0 0 15,9 0-15,-8 9 16,-1 17-16,-8 34 15,-1 18 1,1 26-16,-1 18 16,10-18-16,8-18 15,0-8-15,17-17 16,1-27-16,8-8 16,-18-17-16</inkml:trace>
  <inkml:trace contextRef="#ctx0" brushRef="#br0" timeOffset="82274.77">5306 8694 0,'0'0'0,"0"0"0,0 0 16,0 0-16,-9 8 16,9-8-1,0 0-15,0 9 16,0 0-16,0-1 15,0 10-15,17-10 16,10 10-16,16-10 16,0 1-16,1-18 15,-1 1 1,1-18-16,-10 0 16,-8 0-16,0 0 15,-17 0-15,0 0 16,-18 8-16,0 1 15,1 0-15,-10-1 16,-8 18-16,0 0 16,0 18-1,0-1-15,-9 9 16,1 9-16,-1 8 16,18 9-16,17 0 15,0-9-15,0-8 16,17-1-16,0-8 15,18 0-15,9-8 16,8-10 0,-9 1-16,9 0 15,-17-9-15</inkml:trace>
  <inkml:trace contextRef="#ctx0" brushRef="#br0" timeOffset="82578.02">6000 8659 0,'-8'0'0,"-1"0"0,0 0 15,1 17-15,-1 1 16,0 16 0,-8 10-16,8-1 15,1-9-15,8-8 16,0 0-16,0 0 16,8-8-16,10-10 15,-1 1-15,0-35 16,9-17-1,-17-1-15,0 10 16,0-9-16,-18-9 16,-9-9-16,1 18 15,8 25-15,1 1 16,8 0-16,0 17 16,0 0-16,8 0 15,10 0-15</inkml:trace>
  <inkml:trace contextRef="#ctx0" brushRef="#br0" timeOffset="83239.06">6608 8694 0,'0'0'0,"0"0"0,0 0 0,-8-9 15,-10 0-15,1 1 16,0-1-16,-1 0 16,1 1-16,-1-1 15,1 0 1,-9 9-16,0 0 15,0 0-15,0 18 16,-9-1-16,0 9 16,9 9-1,9 8-15,0 0 0,17-17 16,0 0 0,8-17-16,1-1 0,8 1 15,1-18 1,-1 1-16,0-10 15,10-8-15,-1 9 16,-9 0-16,0 8 16,1 9-16,-1 9 15,0 17-15,9 17 16,1 9 0,-10 9-16,-8 8 15,-1 9-15,-16 0 16,-1-17-16,-17-10 15,0-7-15,0-10 16,-9-8 0,0 0-16,1-17 0,-1 0 15,0-18-15,0-17 16,18-17-16,8-18 16,9 1-1,18-10-15,16 10 16,36-10-1,8-8-15,-35 35 0</inkml:trace>
  <inkml:trace contextRef="#ctx0" brushRef="#br0" timeOffset="83788.95">6652 8927 0,'0'0'0,"0"0"0,0 0 15,0 0-15,17 0 16,9 0-16,9-8 16,0-1-16,17-8 15,-9-9-15,1 0 16,-1 0-1,-17 0 1,0 9-16,-17-1 0,-1 1 16,-16 0-16,-1-1 15,0 1-15,-17 0 16,0 17-16,0 0 16,0 0-16,-9 17 15,9 9-15,9 9 16,0 8-16,17 0 15,0 0 1,17 1-16,0-10 16,18-8-16,0 0 15,8-17-15,-17 0 16,-8-1-16</inkml:trace>
  <inkml:trace contextRef="#ctx0" brushRef="#br0" timeOffset="84155.8">7251 8676 0,'0'0'0,"0"0"15,0 0-15,0 18 16,0 16-16,9 18 16,-9-9-1,-9 9-15,0-8 16,1-18-16,8 0 15,0-18-15,0 1 16,0 0-16,0-9 16,0 0-16,0-9 15,17-8-15,0-18 16,9 0 0,0 1-16,-8 16 15,-10 1-15,1 17 16,0 0-16,0 17 15,-1 1-15,1-1 16,8 18 0,1-1-16,8-8 15,-9 0-15,-8-17 16</inkml:trace>
  <inkml:trace contextRef="#ctx0" brushRef="#br0" timeOffset="84547.32">7911 8607 0,'-9'0'0,"1"0"16,8 0-16,0 0 15,0 9-15,0 8 16,0 9 0,8 9-16,1 8 0,8 0 15,-8 0 1,0 1-16,-1-18 16,1-9-1,0-8-15,-9-1 0,0 1 16,0 0-16,0-9 15,0-9-15,0-26 16,8-17 0,10-8-16,-1 8 15,-8 9-15,-1 17 16,1 26-16</inkml:trace>
  <inkml:trace contextRef="#ctx0" brushRef="#br0" timeOffset="85041.24">8501 8668 0,'0'0'0,"0"0"0,0 0 16,0 0-16,0-9 15,0 0-15,0 1 16,0-1-1,0 0-15,-8 1 16,-1-1-16,0 9 16,1 0-16,-10 0 15,-8 17-15,0 1 16,0 16-16,-9 18 16,18-8-16,0-1 15,17-17-15,0 0 16,0-9-16,8-8 15,1-1 1,0-8-16,8-8 16,0-1-16,1-17 15,-1 9-15,-8-1 16,0 1-16,-1 9 16,-8 8-16,0 0 15,0 0-15,9 17 16,8 0-1,1 18-15,-1-1 16,0-8-16,9 0 16,9-8-16,0-10 15,8 1-15,1-9 16,-18 0-16</inkml:trace>
  <inkml:trace contextRef="#ctx0" brushRef="#br0" timeOffset="85313.4">8918 8174 0,'0'0'0,"0"0"0,0 0 0,0 0 0,0 0 16,0 0-16,-8 26 15,-1 35-15,0 16 16,0 19-16,1 8 31,-1 0-31,0-18 0,9-86 0,-8 78 16,8-26-16,0-9 0,0-17 15,0 0-15,0-17 16,0 0 0,0-1-16</inkml:trace>
  <inkml:trace contextRef="#ctx0" brushRef="#br0" timeOffset="85825.5">9170 8650 0,'0'0'0,"0"0"0,-9 0 15,1-8-15,8 8 16,-9 0-16,9 0 16,0 0-16,0 0 15,0 0 1,0 8-16,-9 10 16,1 25-16,8 9 15,0-9-15,0-8 16,0-9-16,0 0 15,8-18-15,-8 1 16,9 0-16,0-9 16,-1-9-1,10-8-15,-1-9 16,0-18-16,10-7 16,-19 16-16,1 9 15,0 9-15,-1 8 16,-8 9-16,0 0 15,0 0-15,0 0 16,0 26-16,0 26 16,9 0-1,0-9-15,-1 0 16,10-17-16,-1 0 16,9 0-16,9 0 15,-18-17-15</inkml:trace>
  <inkml:trace contextRef="#ctx0" brushRef="#br0" timeOffset="86254.7">9726 8702 0,'0'0'0,"0"0"0,-9 0 16,0 9-16,1 8 15,-1 1-15,0-1 16,9 0 0,0-8-16,0 0 15,9-1-15,0 1 16,-1-9-16,1 0 16,8-9-16,-8 1 15,0-1-15,0 0 16,-1-8-1,1 0-15,-18-1 16,1 1-16,-1 0 16,0 8-16,0 9 15,-8 0-15,0 17 16,-9 9-16,0 9 16,0 17-16,8 8 15,10-16-15,8-1 16,8-8-1,10-9-15,-1 0 16,9-18-16,0-8 16,-9 9-16</inkml:trace>
  <inkml:trace contextRef="#ctx0" brushRef="#br0" timeOffset="86605.75">10264 8607 0,'0'0'0,"0"0"0,0 0 0,0 0 16,0 0-16,-8 0 15,-1 0 1,0 0-16,0 0 16,-8 9-16,8 8 15,1 0-15,8 1 16,0 16-16,0 1 15,8 0-15,10-9 16,-10-1-16,1 1 16,0-8-1,0-1-15,-1 0 16,-16 1-16,-1 8 16,-17 0-16,-9 8 15,0-8-15,-8-8 16,-1-10-16,10 1 15,25-9-15</inkml:trace>
  <inkml:trace contextRef="#ctx0" brushRef="#br0" timeOffset="87541.04">11480 8668 0,'0'0'0,"0"0"16,-17 0-16,-1 0 16,1 0-16,-1 0 15,-8 0-15,0 0 16,0 17-16,0 0 15,0 18-15,9 8 16,-1 0 0,18-8-16,0-9 15,0-17-15,9-1 16,9 1-16,-1-9 16,9-9-16,0-17 15,0-17-15,-9 0 16,-8-9-16,-18 0 15,-8 0 1,-9 0-16,-9 17 16,9 1-16,9 16 15,-1 10-15,1-1 16,8 0-16,9-17 16,18 0-16,25-17 15,18 0-15,17-9 16,-8 0-16,-10 17 15,-16 9 1,-18 9-16,-9 8 16,-8 9-16,-9 0 15,-9 35-15,-8 60 16,-18 52-16,-8 44 16,-9 8-16,17-17 15,0-35 1,18-34-16,8-27 15,9-16-15,17-18 16,1-9-16,-1-17 16,1-9-16,-1-8 15,0-18-15,1 1 16,-1-10-16,0-34 16,-8-17-1,-9-9-15,-17 9 16,-9 8-16,0 27 15,8-1-15,1 18 16,0-1-16,8 1 16,9 8-16,0 1 15,26-10-15,52 1 16,-17 8-16</inkml:trace>
  <inkml:trace contextRef="#ctx0" brushRef="#br0" timeOffset="88338.15">13243 9560 0,'0'0'0,"0"0"0,0 0 0,-9 0 16,0 0-16,-8 0 15,8 0-15,1 0 16,-1-9-16,0 0 15,-8 1-15,-9-18 16,0-9-16,0-17 16,8-17-1,1-9-15,0 0 16,8-17-16,9-9 16,17 8-16,1 1 15,16 0-15,1 0 16,9 8-16,-1 18 15,0 8-15,1 9 16,-1 18 0,1 8-16,8 8 15,0 10-15,9 8 16,-18 8-16,1 18 16,-1 9-16,-17-1 15,0-8-15,-17 9 16,-1 0-1,-16-1-15,-10 1 16,-16 0-16,-18-1 16,-9 1-16,-17-9 15,-9 0-15,-9-9 16,9-8-16,27 0 16,16-1-16,18-8 15,9 0 1,17 0-16</inkml:trace>
  <inkml:trace contextRef="#ctx0" brushRef="#br0" timeOffset="88972.91">14493 8226 0,'0'0'0,"0"0"0,0 0 0,0 0 15,0 0-15,0 0 16,0 9-16,18 8 16,16 18-16,10-1 15,17 1 1,8-1 0,9-8-16,-17 0 0,0-17 15,-18 0-15,-17-1 16,0 1-16,-17-9 15,0 0-15,-1 0 16,-16 9-16,-1 8 16,-26 18-16,-17 8 15,-9 9 1,-8 17-16,-1-8 16,18-18-16,9 0 15,17-17-15,17 0 16,9-8-16,9-10 15</inkml:trace>
  <inkml:trace contextRef="#ctx0" brushRef="#br0" timeOffset="89238.51">14728 9196 0,'0'0'0,"-9"0"0,0 9 0,9-1 16,0-8-16,0 0 16,0 0-1,0 0-15,0 0 16,0-8-16,18-18 16,25-26-16,27-44 15,25-16-15,1-1 16,25 27-16,18 16 15,-78 36-15</inkml:trace>
  <inkml:trace contextRef="#ctx0" brushRef="#br0" timeOffset="89754.16">16056 8598 0,'0'0'0,"0"0"15,0 0-15,-8-8 16,-1-10-16,0 1 15,1 0 1,-1-1-16,0 10 16,0 8-16,1 0 15,-1 0-15,0 0 16,-17 17-16,9 18 16,0 17-16,8 17 15,-8 0-15,17-8 16,8-18-1,10 0-15,16-17 16,1 0-16,9-17 16,16-9-16,10-17 15,-1-27-15,-8-16 16,0-1-16,-26 1 16,-18-1-1,-8 0-15,-18-8 16,-26 17-16,-26 9 15,-25 25-15,-19 27 16,-16 34-16,51-8 16</inkml:trace>
  <inkml:trace contextRef="#ctx0" brushRef="#br0" timeOffset="117950.16">2475 10105 0,'0'0'0,"0"0"0,0 0 0,0 0 16,17 0-16,1 0 16,8 0-16,17-8 15,18-1 1,8 0-16,18 1 15,-9-10-15,0 10 16,-17-1-16,0 9 16,-18 0-16,1 0 15,-9 0-15,-9 0 16,0 9-16,0-1 16,0-8-1,-17 0-15</inkml:trace>
  <inkml:trace contextRef="#ctx0" brushRef="#br0" timeOffset="118466.71">2596 10382 0,'0'0'0,"0"0"0,0 0 16,0 0 0,0 0-16,0 0 15,0 0-15,9 0 16,8-8-16,1 8 15,17 0-15,17 0 16,8 0-16,1 0 16,0 0-1,-9 0-15,-8 0 16,-10 0 0,-8 0-16,0 0 15,0 0-15,18 8 16,-1 1-16,-25 0 0</inkml:trace>
  <inkml:trace contextRef="#ctx0" brushRef="#br0" timeOffset="118855.38">2605 10815 0,'0'0'0,"0"-8"16,0-1-16,0 0 15,0 1 1,9-1 0,8 0-16,1 1 0,16-10 15,1 1-15,0 9 16,8-1 0,9 0-1,0 9-15,27 0 0,-1 0 16,-9 0-16,9 0 0,-8 18 15,-35-10 1</inkml:trace>
  <inkml:trace contextRef="#ctx0" brushRef="#br0" timeOffset="121517.02">5288 9577 0,'0'0'0,"0"0"0,0 0 0,-8 0 15,-1 0-15,0 0 16,1 0-16,-18 17 15,0 9-15,-9 26 16,0 18-16,0 7 31,9 27-31,9 26 16,8-8-16,9-19 0,18 1 0,-1-8 16,0-10-1,1-25-15,-10-9 16,1-9-16,-18 0 15,1-17-15,-10 0 16,1 0-16,-18-17 16,18 0-1</inkml:trace>
  <inkml:trace contextRef="#ctx0" brushRef="#br0" timeOffset="121676.66">4698 10278 0,'0'0'0,"9"0"0,8-8 16,35-1-16,26-8 16,9-9-16,9 9 15,-1-9 1,27 0-16,-53 8 16</inkml:trace>
  <inkml:trace contextRef="#ctx0" brushRef="#br0" timeOffset="122119.32">5688 10400 0,'0'0'0,"-9"0"16,0 0-16,1 8 15,-10 10-15,1-1 16,8 9-16,1 9 16,8 8-16,0 0 15,8 1-15,10-18 16,-1 0-1,9 0-15,0-18 16,9 1 0,0-18-16,-1-8 0,-8-9 15,-8-9-15,-9 9 16,-18-8-16,-17-1 16,-9 0-16,-17 18 15,0 0 1,0 17-16,17 0 15,18 0-15,17 0 16,0 0-16</inkml:trace>
  <inkml:trace contextRef="#ctx0" brushRef="#br0" timeOffset="122429.53">6139 10348 0,'0'0'0,"0"0"0,0 0 16,0 0-16,9 17 16,8 0-16,1 18 15,-9 0-15,-1-1 16,1 10 0,0-1-16,-9-17 0,-9 0 31,0-9-31,1 1 0,8-18 0,-9 8 15,0 1 1,0 0-16,9-9 0,0-9 16,0-26-1,18-17-15,25-17 0,27-26 16,25 8-16,-43 61 16</inkml:trace>
  <inkml:trace contextRef="#ctx0" brushRef="#br0" timeOffset="123128.13">7702 10175 0,'0'0'0,"0"0"0,0 0 0,0 0 16,0 0 0,-8 0-16,-1 0 15,0 0-15,-17 0 16,0 17-16,-17 9 15,0 8-15,-10 10 16,10-1 0,17 0-16,9 1 15,-1-1-15,18 0 16,0 1-16,18-18 16,-1 0-1,9-18-15,17 1 16,10-18-16,-1-17 0,-9 0 15,-17 0 1,0-8-16,-17-1 16,-1 18-16,1-1 15,-9 10-15,0 8 16,0 0-16,0 0 16,0 0-16,9 17 15,8 0-15,18 9 16,8 0-16,9-8 15,27-18 1,-36 0-16</inkml:trace>
  <inkml:trace contextRef="#ctx0" brushRef="#br0" timeOffset="123543.43">8345 10062 0,'-9'0'0,"9"9"16,-8-9-16,-1 17 16,0 0-16,1 18 15,-1 8-15,0 9 16,1 9 0,-1-1-16,0-8 15,1 0-15,-10-8 16,10-18-16,8-18 15,0 1-15,0 0 16,0-9-16,0-9 16,8-8-16,18-18 15,9-8-15,0-9 16,8 0 0,-17 8-16,0 27 0,-17 0 15,0 17 1,-1 0-1,1 17-15,0 9 0,-1 17 16,-8 9-16,0 9 16,0-9-16,9 0 15,8-17 1,-8-9-16</inkml:trace>
  <inkml:trace contextRef="#ctx0" brushRef="#br0" timeOffset="128515.36">8875 10062 0,'0'0'0,"0"0"15,0 0-15,0 0 16,0 0-16,0 0 16,0 0-16,0 0 15,0 17-15,0 18 16,8 17-1,1 9-15,0-1 16,0-8-16,-1 0 16,10 0-16,-1-9 15,0-8-15,1-26 16,-1-1-16,0-16 16,1-10-1,17-16-15,-1-10 16,1-16-16,-9-10 15,0 18-15,-17 9 16,-1 17-16,-8 9 16,0 8-16,0 9 15,0 0-15,0 0 16,0 18-16,18 34 16,-1 34-1,1 35-15,-1 9 16,-8-17-16,-1-18 15,-16 0-15,-1-8 16,-8-18-16,-9-8 16,-9-18-16,-9 1 15,1-18-15,0-18 16,-1 1 0,-8-18-16,17 1 15,1-1-15,7-17 16,10-17-16,17-9 15,17-35-15,27-26 16,51-25-16,-8 34 16,-61 78-16</inkml:trace>
  <inkml:trace contextRef="#ctx0" brushRef="#br0" timeOffset="129135.54">10282 9897 0,'0'0'0,"0"0"16,0 0-16,0 0 16,0 18-16,-9 16 15,0 36-15,1 42 16,-1 9 0,0 9-16,0 0 15,1-26-15,8-17 0,0-18 16,0-8-1,0-18-15,0-8 16,0-9-16,8-18 16,-8-8-16</inkml:trace>
  <inkml:trace contextRef="#ctx0" brushRef="#br0" timeOffset="129499.4">10629 10209 0,'-9'0'0,"9"0"0,0 0 0,0 0 16,0 0-16,0 18 16,0-1-1,0 17-15,9 1 16,0 17-16,8 0 15,0 9 1,1-9-16,-10-9 0,1-8 16,0-9-16,-1-9 15,1-8-15,-9-1 16,0 1 0,0 0-16,0-18 15,9-17-15,8-52 16,18-35-16,0-8 15,-1 34-15,1 27 16,-18 43-16</inkml:trace>
  <inkml:trace contextRef="#ctx0" brushRef="#br0" timeOffset="129938.08">11298 10053 0,'0'0'0,"0"0"0,0 0 16,0 0-16,0 0 15,0 0-15,0 0 16,0 0-16,0 0 15,0 9-15,8 8 16,10 1-16,8-1 16,8 9-16,10 9 15,-1-9 1,1 0-16,-1-1 16,-8-7-16,-9-10 15,-9 1-15,-8 8 16,0 1-1,-18 16-15,-8 10 0,-27 34 16,-17 8 0,-8-8-16,17-17 15,0-9 1,0-9-16,17-17 0,9 0 16,8-17-16,18-1 15</inkml:trace>
  <inkml:trace contextRef="#ctx0" brushRef="#br0" timeOffset="130273.22">12348 10902 0,'0'0'0,"0"0"0,0 0 16,0 0-16,0 0 15,-8 26 1,-18 26-16,-35 26 16,-9 9-1,44-44-15</inkml:trace>
  <inkml:trace contextRef="#ctx0" brushRef="#br0" timeOffset="131134.98">14415 10071 0,'0'0'0,"0"0"0,0 0 16,0 0-16,0 0 15,0 0-15,0 0 16,-9 0-16,-8 17 16,-26 26-16,-36 18 15,-7-1 1,-1 1-16,9-9 16,-9-9-16,17-17 15,18 0-15,17 0 16,9-17-1,9 0 1,0-1-16,17 1 0,0-9 0,0 17 16,26 1-16,26 16 15,35 1 1,-1 0-16,10-1 16,-18-8-16,-8 0 15,-27-9-15,-8 1 16,-9-10-1,-9 10-15,1-10 16,-10 10-16,1-10 16,-9-8-16</inkml:trace>
  <inkml:trace contextRef="#ctx0" brushRef="#br0" timeOffset="131617.21">14641 10296 0,'0'0'0,"0"0"15,0 0-15,0 0 16,0 0-16,0 0 16,9 17-16,8 9 15,0 26-15,1 26 16,8 0-1,0-9-15,-9-8 16,0-9-16,-8-9 16,0-17-16,-1-9 15,1-8-15,-9 0 16,0-1 0,0 1-16,9-18 0,17-43 15,17-60 1,9-27-16,9 1 15,-9 25-15,-17 44 16,-18 43-16</inkml:trace>
  <inkml:trace contextRef="#ctx0" brushRef="#br0" timeOffset="132082.66">15414 9863 0,'0'0'0,"0"0"0,0 0 15,0 0-15,0 0 16,0 26-16,8 26 15,1 34-15,-9 36 16,0 25-16,-17 9 16,-1-18-16,10-34 15,-1 0 1,0-9-16,9-17 16,0-26-16,9 0 15,8-8-15,-8-27 16</inkml:trace>
  <inkml:trace contextRef="#ctx0" brushRef="#br0" timeOffset="133248.48">16030 11352 0,'0'0'0,"-8"0"0,-1 0 0,0 9 16,0 0-1,1-1-15,-1 1 0,0-9 16,1 0-16,-10-9 16,-8-8-1,0-9-15,0-9 16,9-34-16,-1-17 15,18-10-15,9-16 16,9-10-16,16 19 16,10 7-16,8 10 15,0 8 1,9 0-16,-1 0 16,-7 26-16,-1 9 15,-9 17-15,1 8 16,-10 10-16,-8 8 15,-8 17-15,8 0 16,-18 18-16,1-1 16,-18 10-16,-8 8 15,-18 17 1,-25 0-16,-10-8 16,-8-18-16,0 1 15,8-18-15,9 0 16,9-18-16,9 1 15,26-9-15,8 9 16</inkml:trace>
  <inkml:trace contextRef="#ctx0" brushRef="#br0" timeOffset="133581.76">17046 9941 0,'0'0'0,"0"0"16,0 0-16,0 0 16,0 0-16,0 0 15,-8 26-15,-1 26 16,-17 43-1,0 18-15,-18 16 16,1 10-16,8-26 16,9-18-16,9-17 15,-1 0-15,10-9 16,-1-17-16,9-9 16,9-8-16,8 0 15,-8-27-15</inkml:trace>
  <inkml:trace contextRef="#ctx0" brushRef="#br0" timeOffset="133915.39">17376 10278 0,'0'0'0,"0"0"0,0 0 0,0 0 15,0 0 1,0 18-16,9 16 16,0 10-16,8 8 15,0 17-15,1 0 16,-1-17 0,-8-8-16,-1-18 0,1 0 15,0-9-15,-1-9 16,-8 1-1,0 0-15,0-9 16,0-9-16,9-34 16,9-35-16,8-9 15,26-17-15,-18 52 16</inkml:trace>
  <inkml:trace contextRef="#ctx0" brushRef="#br0" timeOffset="134570.93">18106 10027 0,'0'0'0,"0"0"0,0 0 16,0 0-16,0 0 15,0 18-15,8 8 16,10 8 0,8 1-16,8 17 15,19-9-15,-1 0 16,0 1-16,17-10 16,-8-8-16,-9 0 15,-8 0-15,-18-8 16,-9-1-16,-8 0 15,-9 18-15,-18 17 16,-34 9-16,-35 17 16,-8-1-1,-18 10-15,-9 0 16,44-27-16,26-8 16,9-17-16,34-26 15</inkml:trace>
  <inkml:trace contextRef="#ctx0" brushRef="#br0" timeOffset="135064.51">19295 10140 0,'0'0'0,"0"0"0,0 0 15,0 0-15,0 0 16,0 0-1,0 0-15,0 0 16,9 0-16,8 0 16,18 0-16,0 9 15,17-1-15,-9 1 16,1 0-16,-1-1 16,-17 1-16,0 0 15,-8 8 1,-10 0-16,1 0 15,-18 9-15,-17 9 16,-17 17-16,-27 17 16,1 9-16,-1-17 15,10 0-15,8-9 16,8-18-16,27-8 16,8-9-16</inkml:trace>
  <inkml:trace contextRef="#ctx0" brushRef="#br0" timeOffset="135317.22">19269 11084 0,'0'0'0,"0"0"0,0 0 15,0 0-15,0 0 16,0 0-16,0 0 15,0-9-15,0 1 16,18-18-16,-1 0 16,18-18-1,26-16-15,17-10 16,9-16 0,8 8-16,1 9 0,-44 43 15</inkml:trace>
  <inkml:trace contextRef="#ctx0" brushRef="#br0" timeOffset="135848.26">20554 10400 0,'0'0'0,"0"0"0,0 0 16,0 0-16,-8-9 15,-1 9-15,0 0 16,1 0-16,-10 0 15,1 9 1,0 8-16,-9 0 16,0 18-16,-9 17 15,0 9-15,18-1 16,8 1-16,9-18 16,9 0-16,8 1 15,0-10-15,18-8 16,0-8-16,17-10 15,0-16-15,0-10 16,9-8 0,0-17-16,-18-18 15,-8-8-15,-9 9 16,-17-10-16,-18 10 16,-8 16-16,-27-8 15,-34 0-15,-35 35 16,-17 34-16,60 1 15</inkml:trace>
  <inkml:trace contextRef="#ctx0" brushRef="#br0" timeOffset="157930.79">2631 12167 0,'0'0'0,"0"-9"0,0 9 0,0-9 0,0 1 16,0-1-16,0 9 16,0 0-1,0 0-15,0 0 0,18 0 16,8-9 0,34 1-16,10 8 0,17-9 15,8 0 1,9 1-16,-8-10 15,-9 10-15,-26-1 16,-18 9-16,-17 0 16,0 0-16,-9 0 15,1 0-15,-9 9 16,-9 8 0,8-8-16,-8-1 15</inkml:trace>
  <inkml:trace contextRef="#ctx0" brushRef="#br0" timeOffset="158412.51">2805 12478 0,'0'0'0,"0"0"16,0 0-16,0 0 16,0 0-16,0 0 15,0 0-15,0 0 16,0 0-16,0 0 15,0 0-15,0 0 16,17 0-16,9 0 16,9-8-16,34-1 15,27-8 1,-9 8 0,-9 9-16,0-9 15,-17 9-15,-9 0 0,-9 0 16,1 0-16,-18 0 15,0 0 1,-9 0-16,-8 0 16,0 0-16,-18 18 0,0-1 15,9-8 1</inkml:trace>
  <inkml:trace contextRef="#ctx0" brushRef="#br0" timeOffset="158698.59">2796 12833 0,'0'0'0,"0"0"15,0 0-15,0 0 16,0 0-16,0 0 15,18 0-15,16-8 16,27-1 0,17-8-16,26-1 15,9 10-15,-8-1 16,-10 0-16,-8 9 16,-26 0-16,8 18 15,-25-10-15</inkml:trace>
  <inkml:trace contextRef="#ctx0" brushRef="#br0" timeOffset="163330.64">4854 12712 0,'0'0'0,"9"9"0,-9-9 0,0 8 16,9 1-16,8 0 16,9-9-16,9-9 15,17-8 1,17-18-16,-8-17 31,9-17-31,-1-26 16,-69 95-16,61-87 0,-9 9 0,-9 0 0,-8 9 31,-9 26-31,-17 8 0,0 9 16,-1 9-1,-8 8-15,0 9 0,-8 0 16,-1 17-16,-17 9 16,0 9-16,0 26 15,-9 16-15,9 19 16,9-18-16,17-9 15,0-17 1,17-9-16,0-17 16,18-8-16,0-10 15,17-25-15,17-18 16,9-25-16,9-36 16,-9 10-16,-8-18 15,-9 0-15,-27 9 16,-8 25-16,-17 27 15,0 8 1,0 18-16,-9 0 16,0 17-16,-9 0 15,0 8-15,-17 27 16,-17 34-16,-1 27 16,-8 25-16,0 0 15,9-8 1,8-27-16,0-16 15,9-10-15,9-25 16,-1-9-16,10-18 16,-1 1-1,9 0-15,0-9 0,0-9 16,0 0-16,9 1 16,8-18-16,9 0 15,0 9-15,0-1 16,0 1-1,9 0-15,-9 8 16,0 9-16,-9 0 16,1 0-16,-1 17 15,1 1-15,-1-1 16,0 9-16,9 0 16,0-9-16,0 9 15,1-9 1,-1-8-16,0 0 15,8-18-15,-8 0 16,9 1-16,-9-1 16,0-17-16,0 9 15,-17 0 1,0-1-16,-9-8 16,-9 0-16,0 0 15,1 9-15,-1 8 16,-8 9-16,-9 0 15,-1 0-15,1 18 16,9 8-16,0 8 16,-1 10-16,18 7 15,9 1-15,8-8 16,18-1-16,9-17 16,51 0-1,9-35-15,-69-8 16</inkml:trace>
  <inkml:trace contextRef="#ctx0" brushRef="#br0" timeOffset="163728.95">6565 12591 0,'0'0'0,"0"0"0,0 0 16,0 0-16,0 9 16,9 8-16,-1 0 15,1 18-15,0-1 16,-1 10-16,-8-18 15,0 0-15,0-9 16,0-8 0,0-1-16,0 1 15,0-9-15,0-9 16,0 1-16,0-27 16,18-8-16,-1-18 15,9-8-15,18 8 16,8 9-16,-18 26 15</inkml:trace>
  <inkml:trace contextRef="#ctx0" brushRef="#br0" timeOffset="164163.06">6964 12660 0,'0'0'0,"0"0"0,0 0 16,0 0 0,9 0-16,0 0 15,-1 0-15,10 0 16,-1 0-16,1 0 16,-1-8-16,0-1 15,1 0-15,-1 1 16,-8-1-1,-1 0-15,1 1 16,0-1-16,-18-8 16,0-1-16,1 1 15,-1 8-15,-8 9 16,-9 0-16,0 9 16,-9 8-16,9 1 15,8 8-15,1 8 16,8 1-1,9 8-15,9 0 16,8-8-16,1-9 16,8 0-16,17-17 15,27-18-15,-27 0 16</inkml:trace>
  <inkml:trace contextRef="#ctx0" brushRef="#br0" timeOffset="164528.1">4863 12426 0,'0'0'0,"0"0"0,0 0 15,9 0-15,17 0 16,26 0-16,17 0 15,18-8-15,35-1 16,-1 0-16,1-8 16,-27 0-1,-60 8-15</inkml:trace>
  <inkml:trace contextRef="#ctx0" brushRef="#br0" timeOffset="165215.79">7998 12677 0,'0'0'0,"0"0"16,0 0-16,0 0 16,17 0-1,0 9-15,18 0 0,0-9 16,8 0-16,1-9 15,-1 0 1,1-8-16,-10 0 16,-8 0-16,-8 8 15,-10-8-15,1-1 16,0-8 0,-18 0-16,0 9 0,1 0 15,-10-1-15,10 18 16,-1 0-16,-17 0 15,9 9 1,-9 8-16,8 18 16,1 0-16,17-1 15,0 18-15,17 9 16,1-9-16,8-9 16,0 0-1,0-17-15,0-17 16,0 0-16,-9-1 15</inkml:trace>
  <inkml:trace contextRef="#ctx0" brushRef="#br0" timeOffset="165827.44">8501 12409 0,'0'0'0,"0"0"16,0 0-16,0 0 16,0 0-16,18 17 15,8 1-15,9-1 16,-1 0-16,1 1 16,-9-1-1,0 0-15,0 9 16,-17-8-16,0-1 15,-9 9-15,-9 0 16,0 0-16,-17 8 16,-17-8-16,8 0 15,18-17-15,-1 0 16,10-9 0,-1 0-16,9-9 15,0-8-15,17-18 16,27-17-16,16-8 15,1-10-15,-17 18 16,-1 9-16,-17 26 16,-17-1-16,-1 10 15,1 8-15,-9 0 16,-9 0 0,-8 17-16,-9 9 15,-9 9-15,-8 8 16,8 0-16,18 1 15,-1-1-15,18 0 16,0 0-16,0 1 16,18-18-16,-1 0 15,9 0 1,9-18-16,8-8 16,18-8-16,26-27 15,-9-8-15,-52 34 16</inkml:trace>
  <inkml:trace contextRef="#ctx0" brushRef="#br0" timeOffset="166060.99">9257 12548 0,'0'0'0,"0"0"15,0 0-15,0 8 16,0 10-16,0 8 15,0 8-15,0 18 16,0 0-16,0-17 16,9-9-1,-1-18-15,-8 1 16,0-18-16,9 1 16,0-1-16</inkml:trace>
  <inkml:trace contextRef="#ctx0" brushRef="#br0" timeOffset="166167.23">9387 12227 0,'0'0'0,"0"0"16,0 0-16,0 0 16,0 0-16,0 0 15,0 0-15,9 9 16,0-9-16</inkml:trace>
  <inkml:trace contextRef="#ctx0" brushRef="#br0" timeOffset="166546.32">9787 12383 0,'0'0'0,"0"0"0,0 0 16,0 0-16,0 0 15,-9 0-15,0 0 16,-8 9-1,-9 8-15,0 0 16,0 9-16,8 0 16,1 9-16,17 0 15,0-1 1,17 1-16,1 0 16,-1-1-16,0-8 15,-8 0-15,0-9 16,-1 1-16,1-1 15,-18 0-15,1 1 16,-18-1-16,0 9 16,-18-9-16,1-8 15,-1 8-15,10-8 16,25-9-16</inkml:trace>
  <inkml:trace contextRef="#ctx0" brushRef="#br0" timeOffset="166899.19">10021 12452 0,'0'0'0,"0"0"0,0 0 16,0 0 0,0 0-16,17 9 15,18 0-15,17-1 16,9-16-16,9-1 15,8-17 1,9 9-16,-27-9 16,-25-9-16,-18 26 0</inkml:trace>
  <inkml:trace contextRef="#ctx0" brushRef="#br0" timeOffset="167196.87">10203 12115 0,'0'0'0,"0"0"0,0 0 16,0 0-16,0 0 16,0 17-16,0 0 15,0 18 1,-8 17-16,-1 17 0,-8 18 15,-1 8 1,1 0-16,0 0 16,17-8-16,0-18 15,17-8-15,0-18 16,18 1-16,26-18 16,17 0-16,-35-18 15</inkml:trace>
  <inkml:trace contextRef="#ctx0" brushRef="#br0" timeOffset="167910.61">11237 12574 0,'0'0'0,"0"0"16,0 0-16,0 0 15,0 0-15,0 17 16,8 0-16,1 9 16,-18 17-16,1 9 15,-1-8-15,0-10 16,9-8-16,0-8 16,0-10-16,0 1 15,0-9 1,0-9-16,0 1 15,0-10-15,26-25 16,9-9-16,9 0 16,-1 18-16,-8-1 15,-9 18 1,0 8-16,0 9 16,-9 0-16,-8 17 15,0 1-15,-1 16 16,-8 1-16,0-1 15,0-8-15,0-17 16,0 0-16,0-9 16,18-9-16,8-8 15,26-27-15,0-16 16,9-1 0,-9 9-16,-17 9 15,-9 26-15,-18 8 16,1 9-16,0 0 15,-1 17-15,-8 18 16,0 17-16,0 0 16,9 8-16,8-16 15,-8-27-15</inkml:trace>
  <inkml:trace contextRef="#ctx0" brushRef="#br0" timeOffset="168365.5">12461 12574 0,'0'0'0,"0"-9"0,0 9 16,0-9-16,0 9 15,-8-8-15,-1-1 16,0 9-16,0 0 15,-17 0-15,0 0 16,-8 17-16,-1 9 16,0 9-1,0 0-15,9 8 16,9 0-16,17 0 16,0-17-16,0-8 15,9-10-15,-1 1 16,10-18-16,8 1 15,9-18-15,-1 0 16,10-9-16,-18 18 16,-9-1-1,-8 10-15,-1-1 16,1 9-16,-9 0 16,0 0-16,0 17 15,9 1-15,8 16 16,1 10-16,-1-18 15,0 0 1,1-18-16</inkml:trace>
  <inkml:trace contextRef="#ctx0" brushRef="#br0" timeOffset="168976.97">10698 12721 0,'0'0'0,"0"0"0,0 0 16,-8-9-16,-1 0 15,0 1-15,1-1 16,-1 0-16,-8-8 16,-1 9-1,1-1-15,0 9 0,-1 0 16,1 0 0,-1 9-16,10-1 15,-1 9-15,9 1 16,0 16-16,0 1 15,9 0-15,-1-9 16,1 0-16,0 0 16,-1-9-16,1-8 15,0 8-15,-9 0 16,-9 1 0,-17-1-16,0 0 15,-17 1-15,17-10 16,0 1-16,17 0 15</inkml:trace>
  <inkml:trace contextRef="#ctx0" brushRef="#br0" timeOffset="169454.85">12505 12504 0,'0'0'0,"0"0"15,0 0-15,0 0 16,0 0-16,0 0 16,17 0-1,18 0-15,8 0 16,9 0-16,9-8 16,0-1-16,-9 0 15,-9-17-15,-17 18 16</inkml:trace>
  <inkml:trace contextRef="#ctx0" brushRef="#br0" timeOffset="169726.73">12748 12279 0,'0'0'0,"0"0"0,0 9 16,-9 17-16,0 8 15,1 18-15,-10 18 16,-8-1 0,0 18-16,9-1 15,0-8-15,8-17 16,9-18-16,0 0 16,9-17-16,17-8 15,8-10-15,1 1 16,-18-9-1</inkml:trace>
  <inkml:trace contextRef="#ctx0" brushRef="#br0" timeOffset="170011.25">12921 12669 0,'0'0'0,"0"0"0,0 0 16,0 0-16,0 0 15,0 8-15,0 10 16,0-1-1,9 18-15,0 8 16,-18-8-16,0-9 16,1 0-16,-1 0 15,0-9-15,1-8 16,-1-1-16,0 1 16,9-9-1,0 0-15,0-9 16,0-8-16,18-18 15,25-17-15,9-17 16,9 0-16,8 26 16,-34 25-16</inkml:trace>
  <inkml:trace contextRef="#ctx0" brushRef="#br0" timeOffset="170252.96">13330 12764 0,'0'0'0,"0"0"0,0 0 15,0 0-15,0 0 16,0 17-16,0 1 16,-9-1-1,0 0-15,9 1 16,0-1-16,0-8 15,0-1-15,0-8 16</inkml:trace>
  <inkml:trace contextRef="#ctx0" brushRef="#br0" timeOffset="170386.07">13416 12262 0,'0'0'0,"0"0"16,0 0-16,0 0 15,0 0-15,9 8 16,-9-8-16</inkml:trace>
  <inkml:trace contextRef="#ctx0" brushRef="#br0" timeOffset="170770.17">13903 12530 0,'0'0'0,"0"0"16,0 0-16,0 0 15,-9 0-15,0 18 16,-17 16-16,0 18 16,-17 9-16,8 8 15,0-17 1,18-9-16,0-17 15,-1-17-15,18 8 16,9-8-16,0 0 16,-9-9-16</inkml:trace>
  <inkml:trace contextRef="#ctx0" brushRef="#br0" timeOffset="170944.13">13616 12643 0,'0'0'0,"0"0"0,0 0 0,0 0 15,0 9 1,0 8-16,18 17 16,16 18-16,10 0 15,8 0-15,26 9 16,9-9 0,-18-26-16,-34-17 0</inkml:trace>
  <inkml:trace contextRef="#ctx0" brushRef="#br0" timeOffset="171391.44">15032 11993 0,'0'0'0,"0"0"15,0 0-15,0 0 16,0 0-16,0 9 16,-9 8-16,0 9 15,-8 9-15,-18 43 16,-17 43 0,0-8-16,8-1 15,-8 18-15,9-9 16,8-34-16,9-18 15,9-8-15,-1-18 16,18-17-16,0-17 16,0 0-16,0-9 15</inkml:trace>
  <inkml:trace contextRef="#ctx0" brushRef="#br0" timeOffset="171697.45">15153 11881 0,'0'0'0,"0"0"15,0 0-15,0 0 16,0 0-16,0 26 16,9 8-16,8 27 15,-8 8-15,8 27 16,1 25-1,8 9-15,-9 0 0,18-1 16,-9-7-16,-9-18 16,9-26-1,0-18-15,-17-8 16,0-17-16,-1-9 16,1-18-16,0-8 15,-9 0-15</inkml:trace>
  <inkml:trace contextRef="#ctx0" brushRef="#br0" timeOffset="171916.95">14788 12686 0,'0'0'0,"0"0"0,0 0 16,9 0-16,17 17 15,18 1-15,8-1 16,17 0 0,9-8-1,35 0-15,0-27 0,-61 10 16</inkml:trace>
  <inkml:trace contextRef="#ctx0" brushRef="#br0" timeOffset="172201.44">16360 13180 0,'0'0'0,"0"0"0,0 0 15,0 17-15,-8 9 16,-1 9-16,-9 17 16,-16 0-1,-10-9-15,27-26 16</inkml:trace>
  <inkml:trace contextRef="#ctx0" brushRef="#br0" timeOffset="172695.33">17307 12643 0,'0'-9'0,"-9"1"0,9-1 15,-9 0-15,1 1 16,-1-1-16,0 0 15,-8 1-15,-9-1 16,-9 9-16,0 0 16,1 0-16,8 9 15,0 8-15,8 0 16,1 1 15,17 8-31,0 8 0,9 9 16,8 1-16,9-1 0,0-17 15,-9 0-15,-8-9 16,0 1-16,-1-1 16,-8 0-16,-8 1 15,-1-1 1,-8 0-16,-1 1 16,1-10-16,0 1 15,17 0-15</inkml:trace>
  <inkml:trace contextRef="#ctx0" brushRef="#br0" timeOffset="173109.56">17472 12669 0,'0'0'0,"0"0"0,0 0 15,0 0-15,8 17 16,1 9-16,0 9 15,-1 17 1,1 0-16,0-9 16,0 0-1,-1-17-15,1-8 0,-9-10 16,9 1-16,8-9 16,0-9-16,1-8 15,8-18-15,0-8 16,0 0-16,-9 8 15,-8 18-15,0-1 16,-1 1 0,-8 17-16,0 0 15,0 0-15,9 26 16,0 9-16,-1-1 16,10 10-16,-1-1 15,0 0-15,9-17 16,9-8-1,-9-10-15</inkml:trace>
  <inkml:trace contextRef="#ctx0" brushRef="#br0" timeOffset="173428.45">18384 12600 0,'0'0'0,"0"0"15,0 0-15,0 0 16,-9 0-16,0 0 16,-8 0-16,-9 17 15,-9 0-15,-8 26 16,-10 35 0,10-8-16,8-10 15,18-16 1,8-1-16,9-8 0,0-9 15,18 0-15,-1 0 16,18-18-16,17 1 16,0-18-16,0 1 15,9-10-15,8 10 16,1-1 0,-44 0-16</inkml:trace>
  <inkml:trace contextRef="#ctx0" brushRef="#br0" timeOffset="173897.5">18835 12141 0,'0'0'0,"0"0"15,0 0-15,0 0 16,0 17-16,-9 0 16,1 26-16,-1 18 15,-17 34-15,0 9 32,0 0-32,-9 9 0,0-27 15,1-16-15,8-18 16,8-9-16,1-17 15,8-17-15,9-1 16,0 1-16,0-9 16,18-9-16,8-17 15,8-8 1,10-1-16,-18 18 16,0-1-16,-9 10 15,-8 8-15,0 0 16,-1 17-16,1 9 15,0 17-15,-1 9 16,10 0-16,8-8 16,17-10-1,-17-25-15</inkml:trace>
  <inkml:trace contextRef="#ctx0" brushRef="#br0" timeOffset="174310.35">19634 12617 0,'0'0'0,"0"0"0,0 0 16,0 0-1,0 0-15,17 0 16,9 9-16,18-1 16,25 1-16,9 0 15,1-9 1,-10 0-16,-34 0 16,-18 0-16</inkml:trace>
  <inkml:trace contextRef="#ctx0" brushRef="#br0" timeOffset="174543.07">19973 12418 0,'0'0'0,"0"0"0,0 0 16,0 17-16,0 9 15,-9 17 1,0 18-16,1 17 15,-10 17 1,1 0-16,-1-8 16,1-18-16,17-17 15,9-17-15,-1-18 16,1-8-16</inkml:trace>
  <inkml:trace contextRef="#ctx0" brushRef="#br0" timeOffset="174942.91">20363 12305 0,'0'0'0,"0"0"16,0 26-16,-8 17 15,-1 18-15,0 8 16,-8 9-16,-9 9 15,9-1-15,-1-16 16,1-27-16,-1-8 16,10-18-16,8-8 15,0-1-15,0-8 16,0-8 0,17-1-16,18-17 15,0 0-15,-9 9 16,0-1-16,0 1 15,-9 17-15,-8 0 16,0 0-16,-1 17 16,1 1-16,0-1 15,8 18 1,0-9-16,1 0 16,8 0-16,-18-18 15</inkml:trace>
  <inkml:trace contextRef="#ctx0" brushRef="#br0" timeOffset="175394.14">21006 12686 0,'0'0'0,"0"0"16,-9-9-16,1 1 15,-18 8-15,0 0 16,-9 8-16,-9 10 15,1-1-15,-9 18 16,0 8 0,17 0-16,0 1 15,18-1-15,8 0 16,9-17-16,0 0 16,9-17-16,0 0 15,8-1-15,18-16 16,-1-1-1,10-8-15,-9-9 0,-9 0 16,0 0 0,-9 8-16,-8 1 15,-1 8-15,1 1 16,0 8-16,-9 0 16,8 0-16,1 0 15,0 0-15,0 8 16,-1 1-16,1 0 15,8-1 1,1 1-16,-1 0 16,0 8-16,-8-8 15</inkml:trace>
  <inkml:trace contextRef="#ctx0" brushRef="#br0" timeOffset="175880.67">21180 12452 0,'0'0'0,"0"0"15,0 0-15,0 0 16,17 0-16,0 9 16,18 0-1,17-1-15,9-8 16,17-8-16,0-1 15,-8-17 1,-1 0-16,-43 17 16</inkml:trace>
  <inkml:trace contextRef="#ctx0" brushRef="#br0" timeOffset="176162.71">21614 12192 0,'0'0'0,"0"0"0,0 0 16,0 9-16,-9 8 15,1 9-15,-10 18 16,-8 16 0,0 27-16,-9 0 15,1 8-15,-1 0 16,9 0-16,8-17 15,18-17-15,9 0 16,8-18 0,18 0-16,35-8 15,17-18-15,-35-17 16</inkml:trace>
  <inkml:trace contextRef="#ctx0" brushRef="#br0" timeOffset="177442.82">22717 13457 0,'0'0'0,"-9"0"0,0 0 16,1 0-16,-1 0 15,0 0-15,1 0 16,-1 0-16,0 0 16,9 0-16,-8-9 15,-1-34 1,0-35-16,18-26 16,8-26-16,9-26 15,9 9-15,0 26 16,8 8-1,1 18-15,-10 26 0,18-1 16,1 18 0,7 9-16,1 8 15,0 18-15,-9 9 16,-9 8-16,1 17 16,-9 0-16,-1 18 15,-16 17-15,-18 17 16,-18-8-16,-16 8 15,-27-8-15,-9-1 16,-17-16 0,-8-1-16,8-17 15,0-18-15,27 1 16,7-9-16,10 0 16,17-9-16,9 9 15</inkml:trace>
  <inkml:trace contextRef="#ctx0" brushRef="#br0" timeOffset="177826.19">23733 12539 0,'0'0'0,"0"0"0,0 0 16,0 0-16,0 0 15,0 0-15,0 0 16,0 0-1,8 0-15,10 0 16,8 9-16,17-1 16,27 1-16,-1-9 15,1 0 17,-1 0-32,-8 0 0,-61 0 0,69 9 0,-8-1 15,-35 1-15</inkml:trace>
  <inkml:trace contextRef="#ctx0" brushRef="#br0" timeOffset="178076.09">23741 12885 0,'0'0'0,"0"0"0,0 0 15,0 0-15,0 0 16,0 0-16,9 0 16,17 0-1,18-8-15,16-1 0,10 0 16,17-8 0,8 0-16,9-9 15,-43 8-15</inkml:trace>
  <inkml:trace contextRef="#ctx0" brushRef="#br0" timeOffset="179196.23">25105 12097 0,'0'0'0,"0"0"15,0 0-15,0 0 16,0 0-16,0 0 16,0 0-16,-9 18 15,-17 25 1,-26 35-16,-18 43 15,-16 26-15,-19 26 16,19-8-16,7-26 16,19-9-16,8-35 15,17-26-15,17-26 16,1-17-16,17-8 16,9-10-1,-1 1-15</inkml:trace>
  <inkml:trace contextRef="#ctx0" brushRef="#br0" timeOffset="179492.74">25200 12149 0,'0'0'0,"0"0"0,0 0 16,0 18-16,9 7 15,8 36-15,1 17 16,-1-9-16,18 18 31,8 0-31,1 16 0,-1 1 16,0 0-16,-16-8 16,-1-1-16,-9 0 15,0-26-15,-8-17 16,0-17-16,-18-9 15,0 0-15,9-17 16</inkml:trace>
  <inkml:trace contextRef="#ctx0" brushRef="#br0" timeOffset="179741.96">24827 12729 0,'0'0'0,"0"0"15,0 0-15,0 0 16,0 0-16,17 9 16,9 0-16,9-1 15,17 1-15,9-9 16,26-9-1,0-8-15,-53 17 0</inkml:trace>
  <inkml:trace contextRef="#ctx0" brushRef="#br0" timeOffset="180091.6">25582 12322 0,'0'0'0,"0"0"0,0 0 16,0 0-1,0 0-15,0 0 16,0 0-16,0 0 16,18 0-16,8-8 15,26-1-15,9 0 16,8 1-16,1-10 16,-1 1-16,9 0 15,-17 8 1,-35 9-16</inkml:trace>
  <inkml:trace contextRef="#ctx0" brushRef="#br0" timeOffset="180342.93">25956 11950 0,'0'0'0,"0"0"0,0 9 16,0 8-16,0 18 16,0 17-16,-9 17 15,0 9-15,1 8 32,-1-8-32,0-8 0,9-1 15,0-17-15,0-26 16,0-17-16</inkml:trace>
  <inkml:trace contextRef="#ctx0" brushRef="#br0" timeOffset="180668.46">26798 12201 0,'0'0'16,"0"0"-16,0 0 0,0 0 16,0 0-16,-9 0 15,1 17-15,-1 9 16,-17 18 0,-17 34-16,-1 8 31,-17 27-31,9 17 0,0 8 0,9-16 15,8-18-15,0-1 16,18-33-16,0-18 16,17-9-16,0-17 15,0-17 1,0-9-16</inkml:trace>
  <inkml:trace contextRef="#ctx0" brushRef="#br0" timeOffset="180960.97">26833 12340 0,'0'0'0,"0"0"0,0 0 0,9 17 15,8 9-15,18 9 16,-1 17-16,10 8 15,8 10 1,0 25-16,0 0 16,-9 0-16,1-8 15,-18-9 1,0 0-16,0-9 0,-9-26 16,-8 1-16,-9-10 15,0-25 1</inkml:trace>
  <inkml:trace contextRef="#ctx0" brushRef="#br0" timeOffset="181160.18">26633 12833 0,'0'0'0,"0"0"0,26 18 16,18-1-16,34 0 16,35-8-16,-1-9 15,-59 9-15</inkml:trace>
  <inkml:trace contextRef="#ctx0" brushRef="#br0" timeOffset="-206327.13">7789 14488 0,'-8'0'0,"-1"0"0,0 0 0,1 0 16,-1 0-16,0-9 16,1 0-1,-1-8-15,0-9 16,-8-9-16,-1-25 15,18-1-15,0-8 16,9-1-16,8 1 16,1-9-16,8 0 15,0 9 1,0 8-16,0 9 0,0 0 16,0 18-1,0-1-15,0 18 16,9 0-16,0-1 15,17 10-15,9 8 16,-1 0-16,1 0 16,-17 8-16,-1 1 15,-17 0-15,-9-1 16,-8 10 0,0-1-16,-18 17 15,-8 10-15,-18 8 16,-8 8-16,-18 1 15,0-18-15,0 1 16,0-18-16,9 0 16,9-9-16,8-8 15,18-1 1,17-8-16,0 0 16</inkml:trace>
  <inkml:trace contextRef="#ctx0" brushRef="#br0" timeOffset="-205884.24">8788 13570 0,'0'0'0,"0"0"15,-17 0-15,-1 8 16,1-8-16,-1 0 15,10 0 1,-1 0-16,0 0 16,9 0-16,0 0 15,0 0-15,18-8 16,8-1-16,9 0 16,-1 1-16,18-10 15,-8 1-15,8 17 16,9 0-1,-27 0-15,-16 0 16</inkml:trace>
  <inkml:trace contextRef="#ctx0" brushRef="#br0" timeOffset="-205626.41">8866 13318 0,'0'0'0,"0"0"0,0 0 0,0 0 16,0 0-16,0 0 15,0 18-15,0-1 16,-9 0 0,1 18-16,-1 17 15,0 0-15,-8 17 16,17-8-16,0 8 15,0-17-15,9-17 16,-1-27-16</inkml:trace>
  <inkml:trace contextRef="#ctx0" brushRef="#br0" timeOffset="-205228.55">9318 13803 0,'0'0'15,"0"0"-15,0 0 16,0 0-16,8 0 16,18 0-16,9 0 15,17 0-15,0 0 16,0 0-1,-8 0-15,-1 0 16,-8 0-16,-9 0 0,-9 9 16,-8 0-16</inkml:trace>
  <inkml:trace contextRef="#ctx0" brushRef="#br0" timeOffset="-204978.34">9344 14037 0,'0'0'0,"0"0"0,0 0 16,0 0-16,17 0 15,0 9-15,18 0 16,0-1-16,17 1 15,0 0 1,0-1-16,-8-8 31,8 9-31,9-9 0,-27 0 0</inkml:trace>
  <inkml:trace contextRef="#ctx0" brushRef="#br0" timeOffset="-204143.83">10499 14799 0,'-9'-8'0,"0"-1"0,1 9 16,-1-9-16,0 9 15,1-8-15,-10-1 16,1 0 0,-1-8-16,1-9 15,0 0-15,-1-17 16,1-18-16,0-17 15,17-17-15,0 0 16,17-1-16,9 18 16,9 1-16,8-10 15,1 9 1,-1 9-16,9 17 16,-8 8-16,-1 10 15,0 16-15,-8 1 16,9 0-16,-1 17 15,-8 0-15,-9 8 16,-9 10-16,0-1 16,-8 9-16,0 0 15,-18 0 1,0 0-16,-17 9 16,-26-1-16,-8 1 15,-19 0-15,-16-9 16,-9-9-16,17 0 15,52-8-15</inkml:trace>
  <inkml:trace contextRef="#ctx0" brushRef="#br1" timeOffset="-128025.33">3109 16765 0,'0'0'0,"0"0"0,0 9 0,0-9 15,0 9 1,0-9-16,0 8 16,0 10-16,0-1 15,0 0-15,0-8 16,0 0-16,8-1 16,1 1-16,9 0 15,-10-1-15,10 1 16,-1-9-1,0 0-15,1-9 16,-1 1-16,0-1 16,1 0-16,-1 9 15,1 0-15,-1 0 16,0 9-16,1 8 16,-1 1-16,0-1 15,1 0-15,8-8 16,-9 0-1,9-27-15,26-8 16,0-17-16,-8 0 16,-1 8-16,-17 18 15,0-1-15,0 1 16,-8 17 0,8 0-16,0 0 15,-9 17-15,9 1 16,0-1-16,0 0 15,0 1-15,9-1 16,0-8-16,-9-1 16,-9 1-16,9-9 15,-8 0-15,-1 0 16,0 0-16,1 0 16,-1 0-16,1 17 15,8 1-15,0-1 16,0 0-1,0 1-15,0-1 16,0-9-16,-9 1 16,1 0-1,16-9-15,1 0 0,-9-9 16,0 9 0,0 0-16,-8 0 15,8 0-15,-9 0 16,9 0-16,0 9 15,0-1-15,9 1 16,0-9-16,-1-9 16,1 1-16,17-18 15,0-9-15,-8 9 16,-10 9-16,1 0 16,-9 8-1,0 0-15,0 9 16,9 0-16,-9 9 15,0 0-15,0-1 16,9 1-16,8 0 16,1-18-16,-1 0 15,9-17-15,-8 0 16,-1 0 0,1 9-16,-1 0 15,-17 8-15,0 9 16,9 0-16,0 0 15,-1 17-15,10 1 16,-1 8-16,-8-9 16,17 9-16,-9-26 15,1-9 1,-1 1-16,1-18 16,-1 0-16,1 0 15,-10 8-15,-8 1 16,0 8-16,0 9 15,0 0-15,1 0 16,7 9-16,-8 8 16,9-8-1,0 0-15,-9-1 16,0 1-16,9-9 16,8-9-16,0 1 15,-8-1-15,9-8 16,-10 8-16,-8 0 15,0 9-15,0 0 16,1 0 0,-1 9-16,0 8 15,0 1-15,0 8 16,0-9-16,0-8 16,17-1-16,9 1 15,-8-18-15,-1 1 16,-8-10-16,0 1 15,-9 8 1,0 1-16,0 8 16,0 0-16,-9 0 15,1 0 1,8 8-16,-9 10 16,9-1-16,0 0 0,0 1 15,9-1 1,8-8-16,1-18 15,-10 0-15,10 1 16,-1-10-16,-8 1 16,0 0-16,-9 8 15,0 9-15,0 0 16,-9 0-16,18 17 16,0 9-1,8 9-15,1-9 0,-10 0 16,10-9-1,8-8-15,-9-18 16,1 1-16,-10-1 16,10-17-16,-1 9 15,1-1-15,-10 1 16,-7 17 0,-1 0-16,8 9 15,1 8-15,8 0 16,1 1-16,-9-1 15,8-8-15,18-9 16,8-9-16,-8-17 16,0 0-16,0 9 15,-9-1-15,-9 1 16,1 8-16,-10 9 16,1 0-1,17 9-15,-8 8 16,8 1-16,0 8 15,0-9-15,0-8 16,0-1-16,26-16 16,0-18-16,-17 8 15,0-8-15,0 9 16,-18 0 0,1 8-16,-10 9 15,-8 0-15,9 9 16,17 8-16,-8 0 15,8 9-15,0 0 16,0-8-16,9-10 16,-9-16-16,26-10 15,0-16-15,-17 8 16,0 0 0,-1 8-16,-16 1 15,-1 8-15,-8 9 16,-9 0-16,0 0 15,9 18-15,17 16 16,-9-8-16,-8 0 16,0-8-16,17-10 15,0-8 1,0-8-16,0-18 16,0 0-16,1 8 15,-10 1-15,-17 8 16,9 9-16,-1 0 15,1 0-15,0 9 16,0 8-16,-1 9 16,1 9-1,0-9-15,0 0 16,-1 0-16,10-17 16,8-1-16,0-16 15,0-1-15,0-17 16,0 9-16,-17-1 15,-9 10-15,0 8 16,0 0 0,0 17-16,9 0 15,0 9-15,-9 0 16,8 9-16,1-9 16,17 0-1,9-9-15,0-26 16,0 1-16,8-18 15,9 0-15,-17 8 16,0 1-16,-9 0 16,-9 8-16,1 9 15,-9 0-15,-1 18 16,10 7-16,8 10 16,-9 8-1,9 1-15,-8-1 16,-1-17-16,9 0 15,0-17-15,0-1 16,1-16-16,16-10 16,0-8-16,1 0 15,-9 0-15,-9 9 16,-9 0-16,1 17 16,-10 0-1,-8 0-15,9 17 16,9 0-16,-1 9 15,0 0-15,10-8 16,-1-10-16,0 1 16,9-18-16,-1-8 15,10-9-15,-1 0 16,-8 0-16,0 0 16,-18 9-1,1 8-15,-18 9 16,8 0-16,1 0 15,-9 0-15,9 17 16,0 1-16,-1 8 16,19-9-16,-1-8 15,8-9-15,1-9 16,-9-17 0,9 9-16,0-9 15,-9 8-15,-9 1 16,1 0-16,-9 8 15,-1 9-15,-8 0 16,9 9-16,0 8 16,-9 0-16,9 1 15,-9-1 1,8-8-16,19-1 16,16-16-16,-8-18 15,0 8-15,-9 1 16,-9 0-16,-8-1 15,8 1-15,-8 9 16,-9 8-16,0 0 16,0 8-16,9 1 15,0 8 1,-1 0-16,1 1 16,17-10-16,0-8 15,9-8-15,9-10 16,8-8-1,0-8-15,-17-1 0,-9 1 16,-9 16-16,-17 10 16,0-1-16,9 9 15,0 0 1,8 17-16,-8 1 16,0-1-16,-1 0 15,10-8-15,8 0 16,0-18-16,9 0 15,8-17-15,1 0 16,-27 9-16,1 0 16,-1-1-1,0 18-15,-17 0 16,0 0-16,9 18 16,0 8-16,0 8 15,8 10-15,-8-1 16,0-9-16,-1-8 15,10 0-15,17-17 16,-1-18 0,1 1-16,0-10 15,-9-8-15,9 9 16,-18 0-16,1 0 16,-18 8-16,0 9 15,8 0-15,1 17 16,0 0-16,0 1 15,-9 8 1,0 0-16,0 0 16,9 0-16,-1-18 15,10 1-15,16-18 16,10 1 0,-9-10-16,-18 1 0,1 0 15,-10 8-15,-8 0 16,9 9-1,-9 0-15,0 0 16,0 18-16,9-1 16,0 0-16,-1 9 15,1 0-15,17-17 16,0 0-16,0-18 16,-8 0-16,8 1 15,9-10-15,-9 1 16,9 0-1,-18-1-15,1 18 16,-18 0-16,0 0 16,0 18-16,0-1 15,0 0-15,9 1 16,-1-1-16,1-8 16,0-1-1,17-8-15,0-8 16,0-1-16,0-8 15,-8-1-15,-10 1 16,-8 8-16,0 1 16,0 8-16,-8 0 15,-1 0-15,1 8 16,-1 1 0,9 0-16,0-1 15,9 1-15,-1 0 16,1-9-16,9 0 15,-10-9-15,1 0 16,0 1-16,8-1 16,1 0-16,8 9 15,9 0-15,8 9 16,-8 0 0,-9-1-16,0 10 15,9-1-15,0 0 16,-1-8-16,-25-9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3:50:56.2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 4614 0,'0'0'0,"-9"0"0,9 0 0,-8 0 0,-1 0 15,0 0-15,1 0 16,8 0-16,0 0 16,0 0-16,0 9 15,0 0-15,8-1 16,10 1-1,-1 0-15,18-1 16,17 1-16,0 0 16,17-1-16,1-8 15,-9-8-15,-1-1 16,-16 0-16,-1-8 16,-17 0-16,0 8 15,-8 0 1,8-8-16,-18 8 15,1-8-15,-9 8 16,-9-17-16,1 0 16,-1 0-16,0-8 15,-8 17-15,0-1 16,-1 1-16,1 17 16,0 0-1,-9 0-15,-1 17 16,-7 18-16,8-1 15,8 18-15,10 26 16,8 0-16,0-17 16,0 0-16,17-18 15,0 0-15,1-17 16,-1 0 0,9 0-16,9-17 15,8-1-15,-8 1 16</inkml:trace>
  <inkml:trace contextRef="#ctx0" brushRef="#br0" timeOffset="196.61">3387 4900 0,'0'0'0,"0"0"15,0 0-15,0 0 16,0 9-16,0 0 15,0-9-15,0 0 16,17 8-16,-8 1 16</inkml:trace>
  <inkml:trace contextRef="#ctx0" brushRef="#br0" timeOffset="982.49">4003 4718 0,'0'0'0,"0"0"15,0 0-15,0 0 16,0 0-16,0-8 16,0-1-16,0 0 15,0 1-15,0-1 16,0 0-1,0 1-15,0-10 16,-8 1-16,-1 0 16,0-1-16,-8 1 15,-9 8-15,-9 1 16,-8 8-16,-1 0 16,1 8-1,8 10-15,0-1 16,1 9-16,16 9 15,1-1-15,8-8 16,9 0-16,0-8 16,17-10-16,1 1 15,-1-18-15,18 1 16,0-10-16,-1 1 16,1 0-16,-9-1 15,0 1-15,0 8 16,-8 9-1,-1 0-15,18 18 16,0 8-16,8 17 16,-17 9-16,9 17 15,-9 9-15,0 9 16,-17-9-16,-9 0 16,-9 0-16,-9-9 15,-8-8 1,-17-10-16,-9 1 15,-18 0-15,1 0 16,-9-26-16,8-17 16,18-9-16,9-9 15,8-17-15,9 0 16,17-17-16,35-44 16,9 27-1</inkml:trace>
  <inkml:trace contextRef="#ctx0" brushRef="#br0" timeOffset="1125.18">4672 4770 0,'0'0'0,"0"9"0,0 0 16,9-1-16,8 10 15,0-1-15</inkml:trace>
  <inkml:trace contextRef="#ctx0" brushRef="#br0" timeOffset="6776.32">18201 2822 0,'0'0'0,"0"0"0,0 0 0,0 0 16,18-9-16,25 0 15,18 1-15,34-1 16,18-8 0,0 8-16,-9-8 15,-8 8-15,-1-8 16,-34 8-16,-18 18 15,-16-1-15</inkml:trace>
  <inkml:trace contextRef="#ctx0" brushRef="#br0" timeOffset="7120.16">18922 2337 0,'0'0'0,"0"0"0,0 0 16,0 0-16,0 0 15,0 0-15,0 0 16,-9 0 0,1 26-16,-10 34 15,-8 36-15,-9 16 16,9 18-16,-8 0 15,16-17 1,1-10-16,8-7 16,9-18-16,0-9 15,9-17-15,0-9 16,8-17-16,0 0 16,18-9-16,0 1 15</inkml:trace>
  <inkml:trace contextRef="#ctx0" brushRef="#br0" timeOffset="7498.58">19252 2900 0,'0'0'0,"0"0"0,0 0 16,0 0-16,0 0 15,0 0-15,17 17 16,9 9 0,0 9-16,9 8 15,0 9-15,0-9 16,-9 0-16,0 1 16,0-1-16,-18-8 15,1-9-15,0 0 16,-9-9-16,0-8 15,0-1 1,0 1-16,0-9 16,0-9-16,0 1 15,17-18-15,9-26 16,18-18-16,16 1 16,27-9-16,-26 44 15</inkml:trace>
  <inkml:trace contextRef="#ctx0" brushRef="#br0" timeOffset="8382.51">19486 3272 0,'0'0'0,"-8"0"16,-1 0-16,9 0 15,0 0-15,0 0 16,0 0-16,0 0 15,0 0-15,0 0 16,0 17 0,0 9-16,0 26 15,-9 0-15,9 0 16,0 0-16,0-9 16,0 1-16,0-18 15,9 0-15,8-9 16,-8-8-16</inkml:trace>
  <inkml:trace contextRef="#ctx0" brushRef="#br0" timeOffset="9085.49">20572 2354 0,'0'0'0,"0"0"0,0 0 15,-9 0-15,-17 9 16,0 8-16,-9 35 16,-17 52-1,-9 26-15,18 26 16,17 0-16,9-18 15,17-8-15,8-26 16,10-17 0,16-18-16,1-9 0,9-16 15,-27-27-15</inkml:trace>
  <inkml:trace contextRef="#ctx0" brushRef="#br0" timeOffset="9548.95">20711 4129 0,'0'0'0,"0"0"0,0 0 15,0 0-15,0 0 16,-9 0-16,9 0 15,0 0-15,-9-8 16,1-1-16,-1-17 16,-8-35-16,8-34 15,9-52 17,9-26-32,25 0 15,-34 173-15,35-156 0,9 26 0,-44 130 0,34-96 0,10 19 16,-1 25-16,-8 17 15,0 9-15,-9 9 16,0 17-16,0 0 16,-18 8-16,1 10 15,0 16 1,-9 18-16,-9 9 16,-17-1-16,-17 1 15,8-18-15,-9-8 16,1-9-16,8-9 15,9-8-15,9-9 16,0 0 0,17 0-16</inkml:trace>
  <inkml:trace contextRef="#ctx0" brushRef="#br0" timeOffset="9831.45">21249 2415 0,'0'0'0,"0"0"0,0 0 16,0 8-16,26 18 15,9 26-15,17 17 16,-9 9-16,1 18 16,-1 25-16,-8 0 15,-26-8-15,-18-1 16,-17 1-16,-9 0 15,-8-18 1,-1-17-16,-8-18 16,9-16-16,8-10 15,18-25-15,17-9 16</inkml:trace>
  <inkml:trace contextRef="#ctx0" brushRef="#br0" timeOffset="10083.75">22039 2865 0,'0'0'0,"0"0"0,0 0 16,0 0-16,0 0 16,0 0-16,9 0 15,8 0-15,18 0 16,26 0-1,8 0-15,1 0 16,8 9 0,-17-9-16,0 0 0,-9 0 15,-18 0-15,-16 8 16</inkml:trace>
  <inkml:trace contextRef="#ctx0" brushRef="#br0" timeOffset="10279.98">22187 3229 0,'-9'0'0,"1"0"0,-1 0 16,0 0-16,1 0 15,8 0-15,0 0 16,0 0-16,17 0 16,18 0-1,25 0-15,10 0 16,34 0-16,9 0 15,-61 8 1</inkml:trace>
  <inkml:trace contextRef="#ctx0" brushRef="#br0" timeOffset="10514.05">23351 2657 0,'0'0'0,"0"0"0,0 0 16,0 0-16,0 0 16,0 26-16,-9 17 15,-8 35 1,-1 26-16,10 18 16,-10 7-1,9 1-15,1-17 0,8-9 16,0-61-16</inkml:trace>
  <inkml:trace contextRef="#ctx0" brushRef="#br0" timeOffset="19453.8">6235 4632 0,'0'0'0,"0"0"0,0-9 15,0 0-15,0 1 16,0-1-16,-9 0 16,1 1-16,-1-1 15,0 0 1,-17 9-16,-17 0 16,-9 18-16,8-1 15,1 18-15,8 8 16,9 0-16,9 1 15,17-10-15,17 10 16,18 8-16,-1-9 16,10-9-16,-1-8 15,-8 0 1,-9 0-16,-17-8 16,-1-1-16,-8 18 15,-8 8-15,-27 9 16,-17 0-16,-18-9 15,-8 1-15,0-18 16,9 0-16,17-18 16,26 1-1,17-9-15,9 0 16,0 0-16</inkml:trace>
  <inkml:trace contextRef="#ctx0" brushRef="#br0" timeOffset="19796.61">6548 4389 0,'-9'-8'0,"9"8"0,0 0 0,-9 0 15,1 0 1,-1 17-16,0 9 16,-8 17-16,-1 52 15,-8 44 1,0-9-16,9 0 0,0-9 16,8-17-16,0-17 15,9-18 1,0-26-16,0-17 15,0 0-15,9-17 16,8-1-16,-8 1 16</inkml:trace>
  <inkml:trace contextRef="#ctx0" brushRef="#br0" timeOffset="19984.63">6713 5091 0,'0'0'0,"0"0"0,0 0 15,0 0-15,0 8 16,0 18-16,0 9 16,0 8-16,0 1 15,0-1-15,0-17 16,0 0-16,0-17 16,0-1-16,0 1 15</inkml:trace>
  <inkml:trace contextRef="#ctx0" brushRef="#br0" timeOffset="20110.74">6678 4658 0,'0'0'0,"0"0"0,0 0 15,0 0-15,0 0 16,0 0 0,17 0-16,-8 0 15</inkml:trace>
  <inkml:trace contextRef="#ctx0" brushRef="#br0" timeOffset="20830.89">7373 5073 0,'-9'0'0,"0"0"16,0-8-16,1-1 0,-1 0 15,0 1 1,-8 8-16,0 0 16,-9 0-16,0 17 15,0 0-15,-1 9 16,1 18-16,9-1 15,0 0 1,17 1-16,0-18 16,0-9-16,0-8 15,0-1-15,17-16 16,18-18-16,0-35 16,17-26-16,0-25 15,0-9-15,-9 8 16,-17 0-16,0 9 15,-17 26-15,0 35 16,-9 9 0,0 16-16,0 18 15,0 0-15,-9 0 16,0 26-16,-8 26 16,-9 52-16,-9 26 15,18 0-15,17-9 16,0-8-16,9-27 15,8-16 1,0-10-16,1-16 16,-1-18-16,9 0 15,9-18-15,8 10 16,-8-10-16</inkml:trace>
  <inkml:trace contextRef="#ctx0" brushRef="#br0" timeOffset="21281.39">7781 5117 0,'0'0'0,"-9"0"0,9 0 0,0 0 16,0 0-1,0 0-15,0 0 16,0 0-16,17 0 16,1 8-16,16-8 15,1-8-15,0-1 16,-9-8 0,0-9-16,-9 8 15,-8 1-15,0-9 16,-9 0-16,-9 9 15,0 0 1,-8 8-16,-9 9 0,-9 0 16,0 17-16,1 18 15,-1 17-15,9 17 16,17 0-16,9-8 16,18-18-1,-1-8-15,18 0 16,17-9-16,17 0 15,44-18-15,200 18 16</inkml:trace>
  <inkml:trace contextRef="#ctx0" brushRef="#br0" timeOffset="21794.58">8458 4692 0,'0'0'0,"0"0"0,0 0 0,0 0 0,-9 0 15,1 0-15,-1 0 16,9 0-16,0 0 16,0 0-16,0 0 15,0 9 1,17 0-16,18-1 16,26 1-16,8-9 15,9-9-15,1 1 16,-19-1-16,-8 0 15,-8 1-15,-18-1 16,-9 9-16,-8 0 16,8 9-1,-8 25-15,-9 27 16,-9 26-16,-17 16 16,0 10-16,9-9 15,0-26-15,-1-17 16,1-18-16,8 0 15,9-17-15,9-9 16,-9-8 0</inkml:trace>
  <inkml:trace contextRef="#ctx0" brushRef="#br0" timeOffset="22579.38">10021 4848 0,'0'0'0,"0"0"15,0 0-15,-9 26 16,9 35-16,0 43 16,-8 52-1,8 17-15,-9-17 16,0-18-16,-8-34 15,8-26-15,1-17 16,-10-27-16,10-16 16,8-10-16,-9-8 15,0-8 1,0-61-16,-17-35 16,18 60-16,-10-579 15,18 623-15,18-9 16,8-17-16,0 0 15,-9 0-15,18 0 16,0 9-16,8-1 16,1 1-16,-1 17 15,0 0-15,1 17 16,-18 1 0,0-1-16,0 9 15,-9 9-15,-8 17 16,-18 8-16,-17-8 15,-8 0-15,-10-8 16,9-18-16,1-9 16,16-8-1,10-9-15,8 8 16,8-8-16</inkml:trace>
  <inkml:trace contextRef="#ctx0" brushRef="#br0" timeOffset="22978.78">10612 5021 0,'0'0'0,"-9"0"16,0 0-16,1 0 16,-1 0-16,0 18 15,0 8-15,1 17 16,8 18-16,0-9 15,8-9-15,1 0 16,0-17 0,8-8-16,1-10 15,-1 1-15,0-26 16,18-18-16,8-8 16,-17-9-16,1 0 15,-1 8-15,-18 18 16,1 9-16,-9 17 15,0 0-15,0 0 16,0 26-16,17 17 16,-8 1-1,8 8-15,18-9 16,0 0-16,8-17 16,-25-8-16</inkml:trace>
  <inkml:trace contextRef="#ctx0" brushRef="#br0" timeOffset="23330.39">11133 5030 0,'0'0'0,"0"0"15,0 0-15,0 0 16,8 0-16,1 9 15,0 8 1,8 9-16,-8 26 16,-1 0-16,1-9 15,0 1-15,-9-1 16,0-17-16,0-9 16,0-8-16,0 0 15,0-1-15,0-8 16,0-8-16,0-10 15,0-25 1,17-18-16,0 1 16,1 8-16,17 8 15,-1 18 1,-8 18-16</inkml:trace>
  <inkml:trace contextRef="#ctx0" brushRef="#br0" timeOffset="23748.06">11506 5160 0,'0'0'0,"-9"0"0,1 0 16,-1 0-1,9 0-15,0 9 16,0-9-16,0 0 15,17 0-15,1 8 16,16-16-16,1-1 16,0 0-16,0-8 15,-9 0-15,0-1 16,-18 1-16,1 0 16,0-1-1,-18 1-15,0 0 16,1-1-16,-18 18 15,0 0-15,0 9 16,0 8-16,-1 18 16,10 17-1,8 9-15,9-1 0,18-8 16,8-8 0,9-1-16,25 0 15,18-17-15,-34-9 16</inkml:trace>
  <inkml:trace contextRef="#ctx0" brushRef="#br0" timeOffset="24212.28">12626 4718 0,'0'0'0,"0"0"16,0 0-16,0 0 16,-8 0-16,-1 0 15,0 0-15,-17 9 16,0 8-16,0 18 15,0 0-15,9 17 16,8-9 0,9 0-16,9 0 15,8 9-15,9 9 16,9-18-16,-9-8 16,-9-9-16,-8 0 15,0-9-15,-9-8 16,-9 0-16,0-1 15,-17 1-15,0 0 16,-9-1 0,1-16-16,16-1 15,10 0-15,8 1 16,0-1-16</inkml:trace>
  <inkml:trace contextRef="#ctx0" brushRef="#br0" timeOffset="24416.77">12756 4944 0,'0'0'0,"0"0"0,9 0 0,8 0 16,10 0-16,16-9 16,26 0-16,1 1 15,-1-18 1,1 0-16,-9 8 15,-18-8-15,-17 9 16,-9 8-16</inkml:trace>
  <inkml:trace contextRef="#ctx0" brushRef="#br0" timeOffset="24631.53">13052 4571 0,'0'0'0,"0"0"15,0 0-15,0 0 16,-9 17-16,0 35 16,9 35-16,-8 8 15,8-8 1,0-1-16,0-8 16,17-8-16,0-18 0,18 0 15,9-9 1,-27-26-16</inkml:trace>
  <inkml:trace contextRef="#ctx0" brushRef="#br0" timeOffset="25048.48">13738 5039 0,'-9'-9'0,"0"0"0,1 1 16,-1-1-16,0 0 15,1 1-15,-18-1 16,0 0-16,-1 9 16,-7 0-16,-1 18 15,0-1 1,1 18-16,7-1 16,10 10-1,0-1-15,17-8 0,0-9 16,0 0-16,17-18 15,0 1-15,18-18 16,0-17 0,17-17-16,0-9 0,-8 0 15,-18 17-15,-9 18 16,-8 0 0,-1 17-16,-8 0 15,0 0-15,0 17 16,9 9-16,8 17 15,1 9-15,16 0 16,27 9-16,-17-18 16</inkml:trace>
  <inkml:trace contextRef="#ctx0" brushRef="#br0" timeOffset="25394.82">13798 4788 0,'0'0'0,"0"0"0,0 0 16,0 0-16,0 0 15,27-9-15,25 0 16,8 1-16,19-10 16,-1 1-1,0 0-15,-17-1 0,8 10 16,-8-10-1,-35 18-15</inkml:trace>
  <inkml:trace contextRef="#ctx0" brushRef="#br0" timeOffset="25627.72">14233 4467 0,'0'0'0,"-9"0"0,0 0 16,1 26-1,-1 26-15,-8 35 16,-1 25 0,1 10-16,8-10 0,0 1 15,9-27 1,0-16-16,0-18 16,9-18-16,9-8 15,-10-17-15,1 0 16</inkml:trace>
  <inkml:trace contextRef="#ctx0" brushRef="#br0" timeOffset="26011.55">14406 5073 0,'0'0'0,"0"0"0,0 0 0,0 0 15,0 9 1,0 0-16,18-1 15,-1 10-15,18-10 16,0 1-16,17 0 16,-9-18-16,1 0 15,-1 1 1,-8-10-16,-9 1 16,0-9-16,-18 9 15,1-9-15,-9 0 16,-9 8-16,1 1 15,-1 9-15,-17 8 16,0 0-16,-17 17 16,8 17-16,9 10 15,0 34-15,8 8 16,27-16 0,17-1-16,18-8 15,25-1-15,44-17 16,-52-25-16</inkml:trace>
  <inkml:trace contextRef="#ctx0" brushRef="#br0" timeOffset="26994.54">5679 6875 0,'0'0'0,"0"0"0,0 0 15,0 0-15,0 0 16,9 0-16,17 0 16,35 0-16,26-9 15,17 1 17,9-1-32,0 0 0,-1 9 0,-25 0 15,-43 0-15</inkml:trace>
  <inkml:trace contextRef="#ctx0" brushRef="#br0" timeOffset="27280.6">6487 6450 0,'0'0'0,"-9"0"0,0 0 16,1 0-16,-1 0 15,-8 9-15,-9 17 16,-9 9-16,0 17 16,0 17-16,1 18 15,-1 25 1,9 1-16,9-9 16,17-18-16,0-8 15,8-8-15,10-18 16,8-27-16,17-7 15,9-27-15,-26 9 16</inkml:trace>
  <inkml:trace contextRef="#ctx0" brushRef="#br0" timeOffset="27594.46">6634 6944 0,'0'0'0,"0"0"0,0 0 16,0 0-16,0 0 15,18 17-15,8 9 16,9 9-16,-9 17 16,0 0-1,0 0-15,0 0 16,0 0-16,-18-9 16,1 0-16,-9-17 15,0-8-15,0-10 16,0 1-16,0-18 15,-9-8 1,9-26-16,0 0 16,18-27-16,17 1 15,8 0-15,9 17 16,26 0-16,-17 26 16</inkml:trace>
  <inkml:trace contextRef="#ctx0" brushRef="#br0" timeOffset="28196.67">7989 6450 0,'0'0'0,"0"0"0,0 0 16,0 0-16,0 0 16,0 0-16,-9-8 15,1-1-15,-1 9 16,0 0-16,-17 0 16,0 26-1,-9 35-15,1 25 16,-1 44-16,9 26 15,17-17-15,18-27 16,17-8-16,9 0 16,17-26-16,-9-9 15,-17-34-15</inkml:trace>
  <inkml:trace contextRef="#ctx0" brushRef="#br0" timeOffset="28816.01">8701 8122 0,'-9'-9'0,"-8"1"15,0 8-15,8 0 16,0-9-16,-8 0 15,0 1-15,8-1 16,-8-8-16,-1-9 16,1-18-1,-1-8-15,1-17 32,0-26-32,17-26 0,0-27 0,17-7 15,9 7-15,9 44 16,0 9-1,8 17-15,0 18 0,-8 25 16,0 0-16,-9 18 16,0 0-1,0 17-15,0 0 16,0 17-16,-17 0 16,0 1-16,-9 16 15,-9 18-15,-17 0 16,-18 9-16,1-18 15,-18 0-15,9-17 16,0 0 0,17-8-16,9-10 15,18 1-15</inkml:trace>
  <inkml:trace contextRef="#ctx0" brushRef="#br0" timeOffset="29320.93">9109 6364 0,'-8'-9'0,"8"1"0,0 8 16,0 0-16,0 0 16,0 0-16,26 26 15,17 43-15,18 26 16,0 9 0,-9 17-16,0 9 15,-17-9-15,-27 18 16,-16 17-16,-18 0 15,-9-26-15,0 26 16,-8-18-16,25-86 16</inkml:trace>
  <inkml:trace contextRef="#ctx0" brushRef="#br0" timeOffset="29731.01">9960 6927 0,'0'0'0,"-8"0"16,8 0-16,0 0 15,0 0-15,0 0 16,0 0-16,0 0 15,8 0-15,10 0 16,16 0-16,10 0 16,-1 0-16,1 0 15,-1 0 1,0 0-16,1 0 16,-18 0-1</inkml:trace>
  <inkml:trace contextRef="#ctx0" brushRef="#br0" timeOffset="29927.38">9926 7169 0,'0'0'0,"0"0"16,0 0-16,0 0 16,0 0-16,0 0 15,0 0-15,17 0 16,18 0-16,25 0 15,10 0-15,-1 0 16,36 9 0,-36 0-16</inkml:trace>
  <inkml:trace contextRef="#ctx0" brushRef="#br0" timeOffset="30349.9">10811 6745 0,'0'0'0,"0"0"0,0 0 15,0 0-15,18 0 16,25 0-1,27-9-15,25 1 16,18-1-16,-9 0 16,0 1-1,-8-1-15,-9 9 0,8 9 16,1-1-16,-62-8 16</inkml:trace>
  <inkml:trace contextRef="#ctx0" brushRef="#br0" timeOffset="30678.74">11541 6347 0,'0'0'16,"0"0"-16,0 0 0,0 0 15,0 0 1,0 0-16,-9 0 15,0 8-15,1 10 16,-18 25-16,0 35 16,-9 17-1,-9 9-15,-8 17 0,18 9 16,-1-9 0,9-17-16,8-17 15,1-9-15,17-18 16,0-8-16,0-8 15,17-18-15,1 0 16,25-9-16,18-8 16,-26-1-16</inkml:trace>
  <inkml:trace contextRef="#ctx0" brushRef="#br0" timeOffset="31310.02">11984 6944 0,'0'0'0,"-9"0"0,9 0 16,0 0-16,0 0 16,0 0-16,0 9 15,17 8-15,1 18 16,-1 17-16,9 8 15,-17 1 1,8 8-16,-8 9 16,-1-9-16,-8-25 15,0-10-15,0-8 16,0-17-16,0 0 16,0-1-16,0-16 15,0-27 1,0-17-16,18-34 0,17-27 15,8 26 1,9 27-16,0 8 16,-26 34-16</inkml:trace>
  <inkml:trace contextRef="#ctx0" brushRef="#br0" timeOffset="32427.08">12956 5948 0,'0'0'0,"0"-9"0,0 1 15,0 8-15,0 0 16,0 0-16,0 0 15,-9 0 1,1 17-16,-18 18 16,-18 51-16,10 53 15,-10 51 1,18 18-16,26 18 16,9-10-16,17-25 0,9-10 15,8-33-15,-8-10 16,17-16-1,0-36-15,0-8 16,18-26-16,-36-26 16</inkml:trace>
  <inkml:trace contextRef="#ctx0" brushRef="#br0" timeOffset="33119.18">13842 5602 0,'0'0'0,"0"8"15,0-8-15,0 0 16,0 18-16,-9 16 16,1 10-16,8 25 15,0-8 1,0 8 0,0 0-16,0 0 0,0-8 15,0-35 1</inkml:trace>
  <inkml:trace contextRef="#ctx0" brushRef="#br0" timeOffset="33362.04">13373 6355 0,'0'0'15,"0"0"-15,0 0 0,0 0 16,0 0-16,9-8 15,17-1-15,35-17 16,25 0 0,10 0-16,8 0 15,-8 9-15,-10-1 16,-16 1-16,-18 17 16,-9 9-1,-25-1-15</inkml:trace>
  <inkml:trace contextRef="#ctx0" brushRef="#br0" timeOffset="33726.99">13772 6381 0,'0'0'0,"0"0"0,0 0 0,0 0 15,0 0 1,0 0-16,0 0 16,-8 0-16,-1 17 15,0 1-15,1-1 16,-10 18 0,1-1-16,8-8 0,1 0 15,8-8 1,0-1-16,8-8 15,10 8-15,8 0 16,8-8-16,10 0 16,17-9-16,-9-9 15,-9 0-15,1 1 16,-1-1-16,-17 0 16</inkml:trace>
  <inkml:trace contextRef="#ctx0" brushRef="#br0" timeOffset="33926.33">13894 6416 0,'0'0'0,"0"0"0,0 0 16,0 0-16,0 8 15,-9 18 1,1 18-16,-1 25 15,0 0-15,1 18 16,-10 0-16,18 16 16,0-42-16</inkml:trace>
  <inkml:trace contextRef="#ctx0" brushRef="#br0" timeOffset="36555.12">14910 5853 0,'0'0'0,"0"0"0,9 0 16,17-9-16,17 1 15,35-1-15,9 0 16,17-17-1,1 9-15,-19 0 16,10 17-16,-44 0 16</inkml:trace>
  <inkml:trace contextRef="#ctx0" brushRef="#br0" timeOffset="37081.26">15092 5948 0,'0'0'0,"-8"-9"0,-1 1 16,9-1-16,0 1 15,0-1-15,0 9 16,0 0-16,0 0 15,0 0-15,0 0 16,0 17 0,0 0-16,0 27 15,0 8-15,0 17 16,0 0-16,0 1 16,0-10-16,-9-16 15,9-10-15,0-8 16,-8-9-1,-1-8-15,0 0 16,1-1-16,-1-8 16,0-8-16,-8-10 15,-1-8-15,1 1 16,0-10-16,-1 9 16,10 9-16,-1-1 15,0 18-15,1 0 16,-1 0-1,-17 18-15,0 8 16,8 0-16,1 0 16,0-1-16,17-7 15,0-10 1,0-8-16,0 9 0</inkml:trace>
  <inkml:trace contextRef="#ctx0" brushRef="#br0" timeOffset="37643.18">15223 6009 0,'0'0'0,"0"0"16,0 0-16,0 0 0,0 0 16,0 0-1,0 0-15,0 0 16,17 0-16,0 0 15,1 8-15,8 1 16,0 0-16,-9-1 16,-8 1-16,0 0 15,-9 8 1,-9 0-16,0 1 16,1-1-16,-1 0 15,9 1-15,0-1 16,0 0-16,0 1 15,9-10-15,-1 10 16,1-10 0,0 1-16,-1 0 0,-8 8 15,0 0 1,-8 1-16,-1 8 16,-8 0-16,-10-9 15,10 0-15,0-8 16,8-1-16,9 1 15</inkml:trace>
  <inkml:trace contextRef="#ctx0" brushRef="#br0" timeOffset="38064.19">14684 6762 0,'0'0'0,"0"0"15,-8-8-15,-10 8 0,1 0 16,8 0 0,0 0-16,9-9 15,0 0-15,9 1 16,17-1-16,26 0 16,35-17-16,17 9 15,1-9 1,7 0-16,1 9 15,-26 8-15,-17 9 16,-27 0-16,-17 0 16,-9 9-16,-8-9 15</inkml:trace>
  <inkml:trace contextRef="#ctx0" brushRef="#br0" timeOffset="38392.19">15136 6780 0,'0'0'0,"0"0"0,0-9 0,0 9 16,0 0-16,0 0 15,0 0-15,-9 0 16,0 0-16,1 9 16,-1 8-16,0 0 15,1 1-15,-1-1 16,0 9-1,9 0-15,0 0 16,0 0-16,9 0 16,8-9-16,1-8 15,-1-1-15,9 1 16,18 0-16,-1-9 16,0-9-1,1 9-15,-9 0 16,-9-9-16,-18 9 15</inkml:trace>
  <inkml:trace contextRef="#ctx0" brushRef="#br0" timeOffset="38565.99">15370 6883 0,'0'0'0,"-8"0"0,-1-8 16,0-1 0,1 1-16,-1 8 15,0 0-15,0 0 16,1 17-16,-10 9 15,-8 26-15,9 17 16,0 0-16,-1 9 16,10-8-16,8-27 15</inkml:trace>
  <inkml:trace contextRef="#ctx0" brushRef="#br0" timeOffset="39167.19">13651 7343 0,'0'0'0,"0"0"0,0 0 16,0 0-1,0 0-15,0 0 16,0 0-16,0 0 16</inkml:trace>
  <inkml:trace contextRef="#ctx0" brushRef="#br0" timeOffset="39643.42">13833 7420 0,'0'0'0,"0"0"0,0 0 16,0 0-16,-8 0 16,-1 0-16,0 0 15,0 0-15,1 0 16,-1 0 0,0 0-16,9 0 15,0 0-15,0 0 16,0 0-16,0 0 15,0 0-15,18 0 16,17 0 0,25 0-16,18-8 0,9-1 15,0 0-15,-9 1 16,-17 8 0,-17 0-16,-1 0 0,-17 0 15,0 0 1,0 0-16,-17 0 15,-1 0-15</inkml:trace>
  <inkml:trace contextRef="#ctx0" brushRef="#br0" timeOffset="40092.65">13859 7472 0,'0'0'0,"0"0"0,0 0 15,0 0-15,0 0 16,0 0-16,0 0 16,0 0-16,0 9 15,0 17-15,9 17 16,0 18 0,-1 17-16,-8 9 15,0-10-15,0-7 16,0-18-16,-8-9 15,8-17-15,0 0 16,0-17-16,0-1 16,0 1-16,0-9 15,-9-9 1,0-17-16,-8-8 16,0 8-16,-1 8 15,1 1-15,8 8 16,-8 9-16,-9 9 15,8 8-15,-8 1 16,0-1-16,9 9 16,0-9-16,8-8 15,9 0 1,17-1-16,-8-8 16</inkml:trace>
  <inkml:trace contextRef="#ctx0" brushRef="#br0" timeOffset="47057.41">14241 7680 0,'0'0'0,"0"-8"0,0 8 0,0 0 15,0 0 1,0 0-16,0 0 16,0 0-16,0 0 15,0 0-15,0 0 16,0 0-16,0 0 15,0 0-15,9 0 16,8 0-16,1 0 16,-1 8-16,-8 1 15,0-9 1,-1 9-16,-8-9 16,0 8-16,-8 1 15,-1 8-15,-9 1 16,1-10-16,0 1 15,8 0-15,9-1 16,0 1-16,0 0 16,9-1-1,8 10-15,9 7 16,-17-16-16,0 8 16,-1-8-16,-16 8 15,-1 1-15,-17 8 16,0 0-16,-9 0 15,0-18-15,27 10 16,8-10 0,0 1-16</inkml:trace>
  <inkml:trace contextRef="#ctx0" brushRef="#br0" timeOffset="47681.8">13521 8321 0,'0'0'0,"0"0"0,0 0 0,17-8 15,26-1-15,18 0 16,17-17-16,18 9 16,25-9-16,1 9 15,-18-1 1,-17 1-16,-9 8 15,-8 1-15,-27 8 16,-8 0-16,-18 0 16,-8 0-16,-9 0 15</inkml:trace>
  <inkml:trace contextRef="#ctx0" brushRef="#br0" timeOffset="48024.8">14050 8261 0,'0'0'0,"0"0"0,0 0 16,0 0-16,0 0 15,0 0-15,0 0 16,0 17 0,0 0-16,0 1 15,0-1-15,0 0 16,0 0-16,0 1 15,0 8-15,0-9 16,0 0-16,9 1 16,8-1-16,1-8 15,16-1 1,1 1-16,9 0 16,8-18-16,9 0 15,-18 1-15,9-18 16,0 0-16,-17 0 15,-18 17-15</inkml:trace>
  <inkml:trace contextRef="#ctx0" brushRef="#br0" timeOffset="48242.6">14337 8313 0,'0'0'0,"0"0"16,0 0-16,0 0 15,0 0 1,-9 17-16,1 17 0,-1 10 16,0 8-1,-8 17-15,-1 9 16,1 0-16,8-9 16,9 0-16,0-17 15,0-34-15</inkml:trace>
  <inkml:trace contextRef="#ctx0" brushRef="#br0" timeOffset="49620.62">15171 7481 0,'0'0'0,"0"0"15,0 0-15,0 0 0,0 0 16,0 0-16,0 0 15,0 0-15,0 0 16,0-9 0,8 1-16,10-1 15,8 0-15,8 1 16,1-1-16,9 9 16,-10 0-16,-8 0 15,-17 0-15,0 0 16,-9 17-16,-9 1 15,-17 16 1,0 1-16,0-9 16,0 0-16,8 0 15,1 0-15,8-9 16,9 1-16,0-1 16,18 0-16,-1 1 15,9-1 1,0 0-16,0-8 0,-17 0 15,0-1-15,-1 10 16,-16-1 0,-18 17-16,-18 1 15,1-9-15,-1 0 16,10 0-16,-1-17 16,17-1-16,18 1 15,0-18 1,0 9-16</inkml:trace>
  <inkml:trace contextRef="#ctx0" brushRef="#br0" timeOffset="50007.37">15110 8226 0,'0'0'0,"-9"0"0,0 0 0,9 0 15,0 0 1,0 0-16,0 0 15,0 0-15,9 0 16,17-9-16,18 1 16,25-1-16,18-8 15,8-1 1,-16 1-16,-10 0 16,-17 8-16,9 9 15,-18 9-15,-34-1 16,-9-8-16</inkml:trace>
  <inkml:trace contextRef="#ctx0" brushRef="#br0" timeOffset="50311.89">15344 8165 0,'0'0'0,"0"0"0,0 0 16,0 0-16,0 0 15,0 0-15,0 9 16,9 8-16,-18 18 16,-8 0-16,8-1 15,0 1-15,9-1 16,0-8 0,0 0-16,0 0 15,0-8-15,9-1 16,9 0-16,16 1 15,1-10-15,8 1 16,1-18-16,-1 1 16,-8 8-16,-18 0 15</inkml:trace>
  <inkml:trace contextRef="#ctx0" brushRef="#br0" timeOffset="50540.58">15622 8226 0,'0'0'0,"0"0"0,0 0 15,0 0-15,0 26 16,-9 17-16,1 26 16,-10 9-16,1 0 15,-9 9-15,9-9 16,-1-17-16,18-9 15,9-9-15,0-35 16</inkml:trace>
  <inkml:trace contextRef="#ctx0" brushRef="#br0" timeOffset="51041.11">16143 5541 0,'0'0'0,"9"0"0,8 17 16,27 9-16,8 35 15,17 26-15,9 17 16,9 25-1,9 27-15,-18 0 16,0 17-16,-17 9 16,-27 18-16,-16 25 15,-36 0-15,-8-9 16,-17 1-16,-26-18 16,-10-26-16,-7-8 15,7-27 1,1-34-16,0-26 15,17-26-15,18-34 16,17-10-16,17-8 16</inkml:trace>
  <inkml:trace contextRef="#ctx0" brushRef="#br0" timeOffset="51443.62">17150 6814 0,'0'0'0,"0"0"0,0 0 0,18 0 16,17 0 0,25 9-16,10 0 15,-9-9-15,8 0 16,1 0-16,-1 0 15,-8 0-15,-9 0 16,-9 0 0,-17 8-16,-17-8 0,0 0 15</inkml:trace>
  <inkml:trace contextRef="#ctx0" brushRef="#br0" timeOffset="51658.69">17289 7169 0,'0'0'0,"0"0"0,0 0 16,0 0-16,0 0 16,18 0-16,8 9 15,17 0-15,9-1 16,26-8-16,18 0 15,-9 9 1,-44 0-16</inkml:trace>
  <inkml:trace contextRef="#ctx0" brushRef="#br0" timeOffset="52240.64">19148 6321 0,'0'0'0,"0"0"0,0 0 15,0 0-15,0 8 16,-9 18-16,0 26 16,9 17-16,0 1 15,0-10-15,0-8 16,0-8-16,0-10 16,9-8-16,-9-17 15</inkml:trace>
  <inkml:trace contextRef="#ctx0" brushRef="#br0" timeOffset="52509.42">18635 7039 0,'0'0'0,"0"0"0,18 0 16,8 0 0,26 0-16,17-8 0,9-1 15,9 0 1,-9-8-16,-8 8 16,8-8-16,-26 0 15,-8 17-15,-10-9 16,-8 9-16,-17 0 15</inkml:trace>
  <inkml:trace contextRef="#ctx0" brushRef="#br0" timeOffset="52909.96">18844 7178 0,'0'0'0,"0"0"0,0 0 16,0 17-1,8 1-15,1-1 16,0 18-16,-1 8 16,-16 0-16,8 0 15,-9 1-15,0-10 16,1-8-1,-1 0-15,9 0 16,0-8-16,0-1 16,0 0-16,0-8 15,9 0 1,-1-1-16,10 1 0,-1 0 16,18-1-1,0-16-15,-1-1 0,10 0 16,-1-8-16,-8 0 15,-18-1 1,1 1-16</inkml:trace>
  <inkml:trace contextRef="#ctx0" brushRef="#br0" timeOffset="53147.19">19252 7239 0,'0'0'0,"0"0"0,0 0 16,0 0-16,0 0 16,-9 17-16,1 18 15,-19 34-15,-16 26 16,0 9-16,-1 0 16,1 17-16,8-26 15,18-17 1,-1-17-16,10-9 15,8-17-15,8-27 16</inkml:trace>
  <inkml:trace contextRef="#ctx0" brushRef="#br0" timeOffset="53760.99">19130 7758 0,'0'0'0,"0"0"16,0 0-16,0 0 15,-8 0-15,-1 0 16,0-8-16,-8-1 15,0 0-15,8 1 16,0-1-16,9 9 16,0 0-16,0 0 15,9-9-15,8 1 16,18-1 0,0 0-16,17 1 15,9-10-15,8 1 16,1 0-16,-36 17 15</inkml:trace>
  <inkml:trace contextRef="#ctx0" brushRef="#br0" timeOffset="54409.7">19669 6979 0,'0'0'0,"0"0"0,0 0 15,0 0-15,17 0 16,18 8-16,8-8 16,9 0-16,9-8 15,0-1-15,0 0 16,8 1-1,1-1-15,-10-8 16,-42 17-16</inkml:trace>
  <inkml:trace contextRef="#ctx0" brushRef="#br0" timeOffset="54656.8">20007 6658 0,'0'0'0,"0"0"0,0 0 16,0 18-16,9 16 15,0 27-15,-18 26 16,-8 8 0,-9 9-16,8-18 15,1-8-15,0 9 16,-1-18-16,27 0 15,8-17-15,1-26 16</inkml:trace>
  <inkml:trace contextRef="#ctx0" brushRef="#br0" timeOffset="55390.17">20945 6407 0,'0'0'0,"0"0"15,0-9-15,0 1 16,0-1-16,0 1 16,9-1-1,8 0-15,9 1 16,9-1-16,17 0 16,0 9-16,9 0 15,-18 0 1,-8 9-16,-9 0 15,-17-1-15,0 10 16,-18-1-16,-8 9 16,-27 8-16,1 1 15,8-9-15,0 0 16,9 0-16,9-9 16,8 1-16,9-1 15,0 0-15,9 1 16,0-1-16,-1 0 15,1 1-15,0-1 16,-1 0 0,1 1-16,-18-1 15,1 0-15,-18 9 16,-1 0-16,-7 0 16,-1-17-16,0-1 15,1 1-15,-10 0 16,27-9-1</inkml:trace>
  <inkml:trace contextRef="#ctx0" brushRef="#br0" timeOffset="55825.92">20572 7247 0,'0'-8'0,"0"-1"16,0 0-16,9 1 0,-1-1 15,1 9-15,0 0 16,-1 0-16,1 0 16,-9 0-16,9 0 15,8 0 1,0 0-16,1-9 15,16 1-15,19-1 16,16-8 0,9 8-16,18-8 15,-1 8-15,-43 9 0</inkml:trace>
  <inkml:trace contextRef="#ctx0" brushRef="#br0" timeOffset="57023.13">20650 7360 0,'0'0'0,"0"0"16,0 0-16,0 0 16,0 0-16,0 0 15,0 0-15,0 0 16,0 17-16,0 9 16,0 9-1,-9 8-15,1-8 16,8-1-16,0-8 15,0 0-15,0 0 16,8-8 0,10-1-16,-1 9 0,18-9 15,0-8-15,8 0 16,9-1 0,-9-8-16,1 0 15,-1-8-15,1 8 16,8 0-16,0 0 15,-26 8-15</inkml:trace>
  <inkml:trace contextRef="#ctx0" brushRef="#br0" timeOffset="57259.46">21058 7386 0,'0'0'0,"0"0"0,0 0 16,0 17-1,-9 18-15,1 25 16,-1 27-16,-17 26 16,9 17-16,-1-1 15,18-33-15,9-62 16</inkml:trace>
  <inkml:trace contextRef="#ctx0" brushRef="#br0" timeOffset="57840.39">21848 7100 0,'0'0'0,"0"0"15,0 0-15,0 0 16,0 0-1,18 0-15,34 0 16,9-9-16,8 1 16,1-1-16,-1 0 15,-17 9-15,-8 9 16,-27 8-16</inkml:trace>
  <inkml:trace contextRef="#ctx0" brushRef="#br0" timeOffset="58050.3">21996 7360 0,'0'0'0,"0"0"0,0 0 0,0 0 16,0 0-16,0 0 15,17 0 1,9-9-16,35 1 15,9-1-15,16 0 16,19 1 0,-1 8-16,-61 0 15</inkml:trace>
  <inkml:trace contextRef="#ctx0" brushRef="#br0" timeOffset="58304.74">22925 6814 0,'0'0'0,"0"0"0,0 0 0,0 0 15,0 0-15,0 0 16,0 26-16,0 52 15,0 26-15,-9 9 16,1 8 0,-1 26-16,0 174 15</inkml:trace>
  <inkml:trace contextRef="#ctx0" brushRef="#br0" timeOffset="68521.14">2622 10053 0,'0'0'0,"0"0"0,0 0 16,0 9-16,0 0 15,0-1-15,0 1 16,0 0-16,0-1 15,27 10-15,7-10 16,27 1 0,9-18-16,-1 1 15,0-1 1,-8-17-16,-17 0 16,-1 0-16,-17 0 0,0 0 15,-17 0-15,0 0 16,-18 9-16,0-1 15,-17 10-15,0 8 16,-17 17 0,-1 18-16,1 34 15,8 9-15,0 9 16,18-10-16,17-16 16,0-18-16,17 1 15,9-18-15,0-9 16,9-8-16,0-9 15</inkml:trace>
  <inkml:trace contextRef="#ctx0" brushRef="#br0" timeOffset="68688.28">3369 10278 0,'0'0'0,"0"0"0,0 0 16,0 9-16,9 8 15,0-8 1,-1 0-16</inkml:trace>
  <inkml:trace contextRef="#ctx0" brushRef="#br0" timeOffset="69271.95">3942 10045 0,'0'0'0,"0"0"0,0 0 16,0 0-1,0-9-15,0 0 16,0 1-16,0-1 15,0 0-15,-8 1 16,-1-1-16,0 0 16,-17 1-16,0 8 15,-8 0-15,7 8 16,-7 10-16,8-1 16,0 9-1,8 0-15,18 0 16,0 0-16,9 0 15,0-17-15,8-1 16,0-8-16,9-8 16,0-1-16,1 0 15,-1 9-15,0 0 16,-9 9 0,0 17-16,9 17 15,0 9-15,-17 17 16,0 9-16,0 18 15,-18-10 1,0-16-16,-8-1 16,-9-9-16,0-16 15,0-10-15,0-8 16,0 0-16,-1-17 16,-16 0-16,8-18 15,1 0-15,16-17 16,1 0-16,26 0 15,-1 18-15</inkml:trace>
  <inkml:trace contextRef="#ctx0" brushRef="#br0" timeOffset="69401.46">4394 10261 0,'0'0'0,"0"0"16,0 0-16,9 9 15,-1-1-15</inkml:trace>
  <inkml:trace contextRef="#ctx0" brushRef="#br0" timeOffset="70507.14">6165 9967 0,'0'0'0,"0"-9"0,0 0 16,0 1-16,0-1 16,0 0-16,-8 1 15,-1-10-15,-17 1 16,-9 8-16,-17-8 15,-9 17-15,9 0 16,0 0 0,0 17-16,17 9 0,9 0 15,9 9 1,17 8-16,17 9 16,9 0-16,9-8 15,0 8-15,8-9 16,-17-9-1,0-8-15,0 0 0,-17 0 16,0-8-16,-18-1 16,-26 18-16,-8-1 15,-9 1 1,-9-9-16,9 0 16,0-17-16,8-1 15,18-16-15,26-1 16,0 9-16</inkml:trace>
  <inkml:trace contextRef="#ctx0" brushRef="#br0" timeOffset="70755.87">6686 9308 0,'0'0'0,"0"0"0,0 0 16,0 18-16,9 25 15,-18 26-15,1 44 16,-10 8 0,1 0-16,-9 9 15,0 0-15,9-34 16,-1-10-16,18-25 16,0-18-16,9-17 15,0-17-15,-1-1 16</inkml:trace>
  <inkml:trace contextRef="#ctx0" brushRef="#br0" timeOffset="71051.05">6878 10175 0,'0'0'0,"0"0"16,0 17-16,-9 9 15,0 8-15,0 10 16,9-10-16,0-8 15,0-8 1,0-10-16,0 1 16,18-9-16,-1-17 15,18-35-15,-9-26 16,-9 0 0,1-17-16,-10 8 0,-8 18 31,-17 25-31,8 18 0,9 9 15,0 17-15,0 0 16,0 0-16,9 0 16,0 0-16</inkml:trace>
  <inkml:trace contextRef="#ctx0" brushRef="#br0" timeOffset="71660.31">7511 10071 0,'0'0'0,"0"0"16,0 0-16,-8 0 15,-1 0-15,0 0 16,1 0-16,-18-9 15,0 9-15,0 0 16,-9 0-16,0 0 16,0 17-16,1 18 15,-1 8 1,18 9-16,-1-9 16,18 1-16,0-18 15,0 0-15,9-18 16,8 1-16,9 0 15,9-27-15,17-16 16,9-27 0,0-25-16,-1-27 15,-7-26-15,-10-8 16,0 9-16,-17 25 16,-17 35-16,0 17 15,-9 27-15,0 16 16,0 10-16,0 8 15,-9 0-15,0 26 16,1 17-16,-18 44 16,0 43-1,0 0-15,0 8 16,8-8-16,1-26 16,8-9-16,9-26 15,0-17-15,9-8 16,8-18-16,1-18 15,25 1-15,35-18 16,-43 9-16</inkml:trace>
  <inkml:trace contextRef="#ctx0" brushRef="#br0" timeOffset="72109.13">7954 10019 0,'0'0'0,"-8"0"16,8 0-16,0 0 15,0 0-15,0 0 16,0 8-16,0 1 16,17 0-16,0-1 15,18 1-15,9-9 16,-1-9-16,0 1 15,1-1 1,-9-8-16,-9-9 16,-9 8-16,-8 1 15,-1 0-15,-8-1 16,-8 1-16,-1 8 16,-17 1-16,0 8 15,0 17-15,0 0 16,0 18-16,8 17 15,1 0 1,17 9-16,17-9 16,1-9-16,16-9 15,19 1-15,7-9 16,18-17 0,44-9-16,0-26 0,-70-9 15</inkml:trace>
  <inkml:trace contextRef="#ctx0" brushRef="#br0" timeOffset="81018.84">9717 9568 0,'0'0'0,"-9"0"0,9 0 0,-8 0 0,-1 0 16,0 0-16,1-8 15,-1 8-15,0-9 16,-8 0-1,8 1-15,-8-1 16,8 9-16,1 0 16,-10 0-16,1 0 15,-1 0-15,1 0 16,0 9 0,-1 8-16,1 0 0,8 9 15,9 9-15,9 8 16,8 1-1,1-1-15,16 0 16,1 9 0,-9-9-16,0 1 0,0-1 15,-17 0-15,0-8 16,-1 8 0,-16-8-16,-1 0 15,-8-9-15,-1 0 16,-8-9-16,0-9 15,-17 1-15,8-9 16,0-9-16,1 1 16,8-9-16,8-1 15,1 10-15,17-1 16,0 0-16,8-17 16,19-8-1,25-18-15,34-18 16,-7 1-16,-1-9 15,-9 9-15,-17 8 16,-8 9-16,-18 9 16,-18 8-1,1 1-15,-18-1 16,1 9-16,-18 0 16,-9 9-16,-8-1 15,-1 18-15,18 0 16,26 9-16,0 0 15</inkml:trace>
  <inkml:trace contextRef="#ctx0" brushRef="#br0" timeOffset="82488.84">11124 9612 0,'0'0'0,"0"0"0,-9 0 0,1 8 16,-1 18-16,0 18 16,-8 16-16,-1 9 15,1 1 1,8 8 0,1-18-16,-1-16 0,9-18 15,0-9 1,0-8-16,0-9 0,0-9 15,0-26 1,17-17-16,1-26 0,8-8 16,0 16-1,0 27-15,-9 17 16,1 9 0,8 0-16,0 17 0,0 17 15,0 0-15,0 18 16,-9-1-16,-8 10 15,0-1-15,-1-8 16,-8-9-16,0-9 16,0-8-1,0-1-15,0-8 16,0 0-16,9-17 16,8-18-16,18-34 15,9 0-15,-1 8 16,-17 18-16,0 8 15,0 18-15,-17 17 16,-1 0 0,1 9-16,9 17 15,-10 26-15,1 8 16,0 1-16,-1-1 16,-8-8-16,18 0 15,-1-17-15</inkml:trace>
  <inkml:trace contextRef="#ctx0" brushRef="#br0" timeOffset="82686.98">12001 9620 0,'0'0'0,"0"0"16,-9 0-16,1 18 15,-10 16-15,1 18 16,-1 17-16,10-8 15,-1 0 1,9-9-16,0-18 16,0-16-16,9-10 15,-9-8-15</inkml:trace>
  <inkml:trace contextRef="#ctx0" brushRef="#br0" timeOffset="82839.89">11793 9360 0,'0'0'0,"0"0"0,0 0 16,0 0-16,0 0 15,8 18-15,27 8 16,-18-9-16</inkml:trace>
  <inkml:trace contextRef="#ctx0" brushRef="#br0" timeOffset="83090.14">12557 9664 0,'0'0'0,"0"0"0,0 0 0,-9 0 15,0 17 1,-17 9-16,0 17 15,-17 9-15,-1 9 16,10-9-16,-1 17 16,0-17-16,18-17 15,8-18-15,9-17 16,0-9-16,0 9 16</inkml:trace>
  <inkml:trace contextRef="#ctx0" brushRef="#br0" timeOffset="83285.22">12374 9577 0,'-8'0'0,"-1"0"0,9 0 16,0 0-16,0 17 15,0 18-15,0 17 16,17 17 0,1 0-16,8 18 15,-9 0-15,9-9 16,0-18-16,-17 1 15,0-18-15,-1-26 16</inkml:trace>
  <inkml:trace contextRef="#ctx0" brushRef="#br0" timeOffset="83785.75">12739 9958 0,'0'0'0,"0"0"0,0 0 16,0 0-16,0 0 15,0 0 1,0 0-16,0 0 16,17 0-16,1-9 15,-1 1-15,9-1 16,0-8-16,0-9 16,0-9-16,-8 0 15,-10 1-15,1-1 16,-9 9-16,-9 9 15,1 0-15,-1 8 16,-8 9 0,-9 9-16,0 17 15,0 8-15,8 1 16,1 8-16,17 0 16,0 1-16,17-10 15,1-8-15,-1 0 16,9 0-16,9-8 15,25-10 1,-16-8-16</inkml:trace>
  <inkml:trace contextRef="#ctx0" brushRef="#br0" timeOffset="84301.78">13408 9837 0,'0'-9'0,"0"0"16,0 1-16,0-1 15,-9 0-15,0 1 16,1-1 0,-1 0-16,0 9 0,1 0 15,-18 0 1,0 18-16,-1 8 15,-7 8-15,16 1 16,1 8-16,8-8 16,9 8-16,0-8 15,9-9-15,0-17 16,8-1-16,0-8 16,1-8-16,8-18 15,9-18 1,-1-25-16,1-35 15,8-8-15,-16-1 16,-1 9-16,-18 26 16,1 35-16,-9 17 15,0 8 1,0 18-16,0 9 16,-9 17-16,1 26 15,8 43-15,0 18 16,8 0-16,10-18 15,8 0-15,17-8 16,9-9-16,-26-52 16</inkml:trace>
  <inkml:trace contextRef="#ctx0" brushRef="#br0" timeOffset="84768.84">14736 9629 0,'0'0'0,"0"0"15,0 0-15,-8-9 16,-1 1-16,0-1 15,1 0-15,-10 1 16,-8-1-16,0 0 16,0 9-16,0 0 15,0 0 1,9 9-16,-1 8 16,1 1-16,17 16 15,0 1-15,0 0 16,17 8-16,1-9 15,8-8-15,-9 0 16,0 0 0,-8-17-16,0 0 15,-1-1-15,-16 10 16,-1-1 0,-26 0-16,-8 9 0,-18 0 15,9 0-15,17-17 16,18-9-1,17 0-15</inkml:trace>
  <inkml:trace contextRef="#ctx0" brushRef="#br0" timeOffset="85005.45">14849 9733 0,'0'0'0,"0"0"0,0 0 16,0 0-16,0-9 16,18 1-16,-1-1 15,9 0-15,26-8 16,18-9-16,-10 0 16,27 0 15,9 0-31,-62 17 0,-34 9 0</inkml:trace>
  <inkml:trace contextRef="#ctx0" brushRef="#br0" timeOffset="85218.17">15214 9170 0,'0'0'0,"0"0"0,0 17 15,-9 9 1,1 26-16,-10 26 15,-8 17-15,9 9 16,-1 9-16,1-9 16,17-18-16,0-25 15,0 0 1,17-18-16,1-8 16,-10-18-16</inkml:trace>
  <inkml:trace contextRef="#ctx0" brushRef="#br0" timeOffset="85619.69">15648 9880 0,'0'-9'0,"0"1"0,0-10 15,0 1-15,0-9 16,0 9-16,0-1 16,-9 10-1,1-9-15,-1 17 16,0 0-16,1 8 15,-18 9-15,0 18 16,0 0-16,8-1 16,1-8-16,17 0 15,0-8-15,0-10 16,0 1 0,0-9-16,0 0 15,9-9-15,-1 1 16,1-1-16,0 9 15,-1 0-15,-8 0 16,9 0-16,0 0 16,-1 9-16,10 8 15,-1 0 1,0 1-16,18 8 16,0 0-16,17-18 15,9-8-15,-35 0 16</inkml:trace>
  <inkml:trace contextRef="#ctx0" brushRef="#br0" timeOffset="85829.83">15709 9664 0,'0'0'0,"0"0"15,0 0-15,0 0 16,9 0-16,8 0 15,9 0-15,9-9 16,17 0 0,0 1-16,17-1 15,10-8-15,7-1 16,-51 18-16</inkml:trace>
  <inkml:trace contextRef="#ctx0" brushRef="#br0" timeOffset="86083.96">16056 9265 0,'0'0'0,"-8"9"0,-1 17 16,0 17-1,-8 18-15,-9 34 0,0 18 16,0-1-1,8-8-15,1 0 16,0-9-16,8-17 16,-8-26-16,25-8 15,10-10-15,8-17 16,-18-8-16</inkml:trace>
  <inkml:trace contextRef="#ctx0" brushRef="#br0" timeOffset="86503.89">16178 9941 0,'0'0'0,"0"0"15,0 0-15,0 0 16,0 0-16,0 0 16,0 0-16,9 8 15,8 1-15,0 0 16,18-1-1,0-8-15,-1-8 16,1-1-16,-9 0 16,0 1-16,0-10 15,-17 1-15,0-9 16,-1-9-16,1 1 16,-18 16-1,1 1-15,-1 0 16,0 17-16,-17 0 15,0 17-15,-17 18 16,-1 17-16,10 0 16,-1 17-1,18 0-15,17-8 0,8-18 16,1-17-16,8 0 16,18 0-1,26 0-15,0-9 16,-44-8-16</inkml:trace>
  <inkml:trace contextRef="#ctx0" brushRef="#br0" timeOffset="87496.9">6591 11785 0,'0'0'0,"-9"0"0,9 0 15,0 0-15,0 0 16,0 0-1,0 0-15,0 0 16,9 0-16,17-8 16,26-1-16,26 0 15,9 1-15,0-1 16,-9 0-16,0 1 16,0 8-1,9 8-15,-52-8 16</inkml:trace>
  <inkml:trace contextRef="#ctx0" brushRef="#br0" timeOffset="87824.92">7147 11283 0,'0'0'0,"0"0"0,0 0 16,0 0-16,0 0 16,-9 0-16,0 0 15,-8 17 1,-18 35-16,-26 35 0,9 17 31,-8 17-31,7 9 0,19-9 16,8-17-16,8-8 15,18-19-15,18 1 16,-1-26 0,0-8-16,9-18 0,18-9 15,8-26-15,-35 9 16</inkml:trace>
  <inkml:trace contextRef="#ctx0" brushRef="#br0" timeOffset="88201.01">7294 11933 0,'0'0'0,"0"0"0,0 0 0,0 0 15,0 8 1,9 10-16,8-1 0,1 9 16,-10 9-16,1-1 15,0 1 1,-9 0-16,0-1 16,0-8-16,0 0 15,0-17-15,0-1 16,0 1-1,-9-9-15,0-9 0,9 1 16,9-27 0,9-25-16,16-1 15,10 18-15,-1 8 16,-26 18-16</inkml:trace>
  <inkml:trace contextRef="#ctx0" brushRef="#br0" timeOffset="88651.16">8171 11240 0,'0'0'0,"0"0"16,0 0-16,0 0 15,-8 0-15,-1 17 16,-17 9-16,-9 26 16,-8 35-16,-9 17 15,17-9-15,0 9 16,18 0-16,0-9 16,17-17-16,17-17 15,0-9 1,1-9-16,25-17 15,27-18-15,-36 1 16</inkml:trace>
  <inkml:trace contextRef="#ctx0" brushRef="#br0" timeOffset="89217.63">8389 12626 0,'0'0'0,"-9"0"0,0 8 16,0 1-16,1 0 15,-1-1-15,0 1 16,1-1-16,-1 1 16,0 0-16,1-9 15,-1 0-15,0-9 16,-8 0 0,0-25-16,-1-27 15,10-34-15,8-9 16,17-17-16,0 0 15,18 8-15,0 18 16,-1 17-16,1 17 16,9 0-16,8 1 15,-9 17 1,1 17-16,-1 8 16,-17 18-16,0 0 15,0 0-15,-17 9 16,-1 8-16,-16 18 15,-10 0-15,-16-1 16,-1 9-16,-8-8 16,-1-9-16,9 0 15,1-17 1,25-1-16,9-8 16,0 0-16</inkml:trace>
  <inkml:trace contextRef="#ctx0" brushRef="#br0" timeOffset="89549.4">8910 11162 0,'0'0'0,"0"0"0,0 0 15,0 0-15,17 0 16,0 17 0,18 9-16,0 9 15,-1 25-15,10 18 16,-18 9-16,-9 0 16,-8 8-16,-18 9 15,-8 8 1,-26-16-16,-1-10 31,1-8-31,-1 0 0,36-35 16</inkml:trace>
  <inkml:trace contextRef="#ctx0" brushRef="#br0" timeOffset="89917.25">9734 11716 0,'-8'0'0,"-1"0"0,0 0 16,9 0-16,0 0 16,0 0-16,0 0 15,0 0-15,0-9 16,9 1-16,8-1 16,1 1-16,8-1 15,17 0 1,1-8-16,-1 8 15,9 9-15,-8-8 16,-27 8-16</inkml:trace>
  <inkml:trace contextRef="#ctx0" brushRef="#br0" timeOffset="90117.92">9587 11889 0,'0'0'0,"0"0"0,0 0 0,0 0 16,0 0-16,17 0 15,1-8-15,16-1 16,27 0-16,35 1 16,-1-10-1,-51 18-15</inkml:trace>
  <inkml:trace contextRef="#ctx0" brushRef="#br0" timeOffset="90613.78">10716 11621 0,'0'0'0,"0"0"0,0 0 16,0 0-16,0 0 15,17 0-15,18 0 16,17-9 0,17 1-16,27-18 15,26 0-15,-10-9 16,-7 0 0,-10 18-16,-25 0 0,-53 8 31</inkml:trace>
  <inkml:trace contextRef="#ctx0" brushRef="#br0" timeOffset="90943.52">11332 11153 0,'0'0'0,"0"0"0,0 0 15,0 0 1,-8 0-16,-1 18 16,-17 25-16,-9 26 15,-8 26 1,-18 9 0,9 9-16,0-1 0,17 1 15,0-18-15,18-17 16,17-17-16,0-9 15,9-9-15,8-17 16,0 0-16,18-17 16,26-1-16,0-16 15,-35 8 1</inkml:trace>
  <inkml:trace contextRef="#ctx0" brushRef="#br0" timeOffset="91283.77">11541 11733 0,'0'0'0,"0"0"0,0 0 0,0 0 16,8 9-16,10 8 16,-10 9-16,10 9 15,-1 8 1,-8 1-16,0-1 15,-1 0-15,-16 1 16,-1-10-16,0-8 16,1 0-16,-10-17 15,9 0 1,1-1-16,-1-16 16,0-10-16,9-16 15,18-36-15,17-8 16,17-8-16,8 16 15,19 1-15,-10 17 16,-43 44-16</inkml:trace>
  <inkml:trace contextRef="#ctx0" brushRef="#br0" timeOffset="92116.54">12861 10408 0,'0'0'0,"0"0"0,0 0 16,0 0-16,-9 0 16,0 0-16,-8 18 15,-9 34-15,-18 34 16,-16 27 0,8 51-16,-1 18 0,10 17 15,8 9 1,18 9-16,0-18 15,17-26-15,8 9 16,10-9-16,8 1 16,8-10-16,10-51 15,8-18-15,9-26 16,8-17-16,1-26 16,43-17-16,199 8 15</inkml:trace>
  <inkml:trace contextRef="#ctx0" brushRef="#br0" timeOffset="92667.22">13764 10313 0,'0'0'0,"0"0"16,0 0-16,0 0 16,0 17-16,0 9 15,-9 44-15,0 8 16,1 0-16,-10-18 15,10-8 1,8-17-16,0-18 16</inkml:trace>
  <inkml:trace contextRef="#ctx0" brushRef="#br0" timeOffset="92921.57">13347 10859 0,'0'0'0,"0"0"15,9 0-15,8 0 16,18-9-16,26 0 16,25 1-16,1-1 15,0 0 1,9-8-16,-18 0 0,-9 8 15,-17 9-15,-26 0 16</inkml:trace>
  <inkml:trace contextRef="#ctx0" brushRef="#br0" timeOffset="93235.25">13790 10980 0,'0'0'0,"0"0"0,0 0 0,0 0 15,0 0-15,0 9 16,-9 8-16,0 18 16,1-1-16,-1 1 15,0-9 1,1 0-16,8 0 15,0 0-15,0-9 16,0 0-16,8 1 16,1-10-1,8 1-15,1 0 0,8-1 16,9-8 0,17 0-16,8 0 0,-33 0 15</inkml:trace>
  <inkml:trace contextRef="#ctx0" brushRef="#br0" timeOffset="93533.21">13972 11084 0,'0'0'0,"0"0"15,0 0-15,0 0 16,0 0-16,0 0 16,-9 17-16,1 1 15,-1 16-15,-8 10 16,-9 25-16,0 9 16,8 8-1,1-8-15,0-17 16,17 0-16,0-27 15,0-16-15,0-10 16</inkml:trace>
  <inkml:trace contextRef="#ctx0" brushRef="#br0" timeOffset="94269.84">15136 10824 0,'0'0'0,"0"-9"16,0 9-16,0 0 16,0 0-16,0 0 15,-9 0-15,0 0 16,1 0-16,-18 18 15,0 8 1,0 17-16,-9 18 16,17-1-16,1-8 15,0 0-15,17-8 16,0-10-16,17-8 16,0-9-16,18-8 15,0 0-15,17-18 16,0-17-1,18-8-15,-10-10 16,-16-16-16,-1-1 16,-17 9-16,-17-9 15,0 9-15,-18 9 16,-17 8-16,0 9 16,0 9-1,-9 17-15,-8 17 16,8 9-16,18-8 15,8-10-15</inkml:trace>
  <inkml:trace contextRef="#ctx0" brushRef="#br0" timeOffset="94966.01">13764 12348 0,'0'0'0,"0"0"0,0 0 15,0 0-15,0 0 16,-9 0 0,0 0-16,1 0 15,-1 18-15,-17 16 16,0 1-16,0 8 15,9 9-15,17-8 16,0-1 0,0 0-16,8-17 0,10 0 15,-1-17 1,18-1-16,8-16 16,9-18-16,9-17 15,0-1-15,-18-8 16,-8 0-16,-18 0 15,-8 0-15,-18 18 16,1-1-16,-18 0 16,-1 18-1,-16 0-15,-9 17 16,26 8-16,26-8 16</inkml:trace>
  <inkml:trace contextRef="#ctx0" brushRef="#br0" timeOffset="95765.82">14910 11803 0,'0'0'0,"0"0"15,0 0-15,0-9 16,0 9-1,0 0-15,0 0 16,0-9-16,0 1 16,9-1-16,8 0 15,9 1-15,9-1 16,0 9-16,-1 0 16,-8 0-1,0 0-15,-17 0 16,0 9-16,-9-1 15,-9 10-15,0-1 16,-8 9-16,0 9 16,-1-9-16,1 0 15,0 0-15,8-9 16,9 0-16,0-8 16,0 8-16,17 1 15,1-1 1,8 0-16,0 1 15,-9-10-15,-8 1 16,-1 0-16,1-1 16,-9 1-16,-9 8 15,-17 1-15,0 8 16,-17-9 0,8 0-16,0-8 15,1-1-15,16 1 16,10 0-16,8-9 15</inkml:trace>
  <inkml:trace contextRef="#ctx0" brushRef="#br0" timeOffset="96085.04">14589 12626 0,'0'0'0,"0"0"0,0 0 16,0 0 0,0-9-16,17 0 15,9 1-15,9-1 16,26-8-16,8-9 15,18 0-15,-9 0 16,0-9-16,9 0 16,-17 9-1,-1 0-15,1 9 16,-36 0-16,-16 17 16</inkml:trace>
  <inkml:trace contextRef="#ctx0" brushRef="#br0" timeOffset="96454.16">14997 12513 0,'0'0'0,"0"0"16,0 0-16,0 0 15,0 0-15,-9 17 16,0 1-16,1 8 15,-10 0-15,-8 8 16,9 9 0,0 1-16,-1-1 15,10-8 1,-1-9-16,9-9 0,0 0 16,9 1-1,8-10-15,0 1 0,18 0 16,0-18-1,8 0-15,9-8 16,0-9-16,-8 9 16,-9-1-16,8 1 15,0 0-15,-25-1 16,-10 18-16</inkml:trace>
  <inkml:trace contextRef="#ctx0" brushRef="#br0" timeOffset="96669.65">15171 12608 0,'0'0'0,"0"0"16,0 0-16,0 0 15,0 0-15,0 0 16,0 18-16,0 16 16,-9 35-16,0 18 15,0 0 1,1-9-16,-10-18 15,18 1-15,0-27 16,9-16-16,-9-18 16</inkml:trace>
  <inkml:trace contextRef="#ctx0" brushRef="#br0" timeOffset="97170.97">15995 10876 0,'0'0'0,"0"0"0,0 9 15,18 17-15,8 17 16,9 26-16,-1 1 15,18 16-15,1 18 16,-10 17-16,0 1 16,1 25-16,-18 17 15,-17-8-15,-9 9 16,-18-1 0,-8-25-16,-9 8 15,-8-8-15,-18-27 16,0-8-16,1 0 15,-10-9-15,1 1 16,8-27-16,35-43 16</inkml:trace>
  <inkml:trace contextRef="#ctx0" brushRef="#br0" timeOffset="97633.05">17011 11638 0,'0'0'0,"0"0"15,0 0-15,0 0 16,0 0-16,0 0 15,0 0-15,18 0 16,8 0 0,9-8-16,17-1 15,9 0-15,-1 1 16,-8-1 15,9 0-31,0 9 0,-18 0 0,10 9 0,-1 17 16,-26-9-16</inkml:trace>
  <inkml:trace contextRef="#ctx0" brushRef="#br0" timeOffset="97865.42">17159 11967 0,'0'0'0,"0"0"16,0 0-16,0 0 16,0 0-16,17 0 15,18 0-15,17 0 16,9-8-16,26-1 16,35-17-1,-18 0-15,-61 17 16</inkml:trace>
  <inkml:trace contextRef="#ctx0" brushRef="#br0" timeOffset="99085.44">18722 10971 0,'0'0'0,"0"0"16,0 0-16,0 0 15,0 0-15,0 0 16,0 18-1,0 16-15,0 18 16,-8 18-16,-1-1 16,0 0-1,9 18-15,9-9 0,0-44 16</inkml:trace>
  <inkml:trace contextRef="#ctx0" brushRef="#br0" timeOffset="99356.5">18357 11863 0,'0'0'0,"0"0"0,0 0 15,0 0-15,0 0 16,18 0-16,-1 0 15,27-8-15,16-1 16,10 0-16,17 1 16,-9-1-1,0 0-15,0 1 16,-8 8-16,-18 0 16,-18 0-16,-16 0 15</inkml:trace>
  <inkml:trace contextRef="#ctx0" brushRef="#br0" timeOffset="99768.24">18748 12167 0,'0'0'0,"0"0"16,0 0 0,0 0-16,0 0 0,0 0 15,0 0 1,-8 8-16,-1 9 16,0 1-16,1-1 15,-1 0-15,0 1 16,9-1-16,0 0 15,0 9-15,9-8 16,8-1-16,1 0 16,8-8-1,8 0-15,18-1 16,1-8 0,-1-8-16,8 8 0,-25 0 15,-9-18-15,0 1 16,-17 8-16</inkml:trace>
  <inkml:trace contextRef="#ctx0" brushRef="#br0" timeOffset="99998.82">18896 12149 0,'0'0'15,"0"0"-15,0 0 0,0 0 16,0 0-16,0 0 15,0 18 1,-9 7-16,0 27 16,1 26-16,-1 18 15,0-1 1,1 0-16,8-8 0,0-18 16,0-34-1,8-1-15,-8-16 16</inkml:trace>
  <inkml:trace contextRef="#ctx0" brushRef="#br0" timeOffset="100533.68">19460 12106 0,'0'0'0,"0"0"0,0 0 15,0 0-15,0 0 16,0 0-16,18 0 16,-1 0-1,18 0-15,8-9 16,18 1-16,8-1 16,10-8-1,-19-1-15,1 1 0,-17 8 16,-18-8-16,-9 8 15</inkml:trace>
  <inkml:trace contextRef="#ctx0" brushRef="#br0" timeOffset="100772.01">19764 11725 0,'0'0'0,"0"0"0,0 0 0,0 0 16,0 0-16,0 17 15,-8 26-15,8 27 16,-9 8 0,0 17-1,-8 0-15,17-8 0,0-9 16,0-18-1,9-8-15,-9-26 0</inkml:trace>
  <inkml:trace contextRef="#ctx0" brushRef="#br0" timeOffset="101499.45">20520 11197 0,'0'0'0,"0"0"16,0-9-16,0 9 16,0 0-16,0-9 15,8 9-15,10 0 16,17 0-16,8 0 16,-8 0-16,-9 0 15,0 9 1,-18 0-16,1 8 15,0 0-15,-18 0 16,0 9-16,-8 0 16,0 0-16,-1 0 15,1 0-15,8-8 16,9-1-16,0 0 16,0 9-1,18 0-15,-1 0 16,0 0-16,1-8 15,-10-1-15,1 0 16,0 1-16,-18-1 16,0 9-16,-17 0 15,-17 0-15,0 0 16,-1 0 0,9-9-16,1-8 0,16-1 15,10-8 1,8 0-16</inkml:trace>
  <inkml:trace contextRef="#ctx0" brushRef="#br0" timeOffset="101769.87">20242 12132 0,'0'0'0,"0"0"16,0 0-16,0 0 15,0 0-15,0 0 16,0 0-16,0 0 16,0 0-1,17-9-15,18 1 0,26-1 16,8 0 0,18 1-16,9-1 15,-10-8-15,-7 8 16,-19 0-16,-16 9 15,-36 9-15</inkml:trace>
  <inkml:trace contextRef="#ctx0" brushRef="#br0" timeOffset="102105.29">20554 12210 0,'0'0'0,"0"0"16,0 0-16,0 0 16,0 0-1,0 17-15,0 0 16,-8 9-16,-1 9 16,0 8-16,1-8 15,-1 0-15,9-9 16,0 0-16,0 0 15,9 0-15,-1-9 16,10 0 0,-1 1-16,18-10 15,8 1-15,9-18 16,9 1-16,-9 8 16,-17 0-16,-18 0 15</inkml:trace>
  <inkml:trace contextRef="#ctx0" brushRef="#br0" timeOffset="102348.86">20876 12270 0,'-9'0'0,"0"0"16,1 0-16,-1 9 15,0 17-15,-17 9 16,0 17-1,0 17-15,0 18 16,-9-1 0,18 9-16,0-17 15,17-17-15,0-18 16,0-17-16,8-8 0,-8-10 16</inkml:trace>
  <inkml:trace contextRef="#ctx0" brushRef="#br0" timeOffset="102655.29">21405 11993 0,'0'0'0,"0"0"0,0 0 16,0 0-16,0 0 15,0 0-15,18 0 16,34-8-16,17-1 16,1 0-16,-9 1 15,-1-1 1,-16 9-16,-18 9 15,-17-1-15</inkml:trace>
  <inkml:trace contextRef="#ctx0" brushRef="#br0" timeOffset="102881.74">21301 12305 0,'0'0'0,"0"0"0,0 0 0,18 0 16,-1 0-16,18 0 16,26 0-16,25 0 15,1 0 1,9-9-16,-1 1 16,-17 8-16,9-9 15,0-8-15,-26 8 16,-35 0-16</inkml:trace>
  <inkml:trace contextRef="#ctx0" brushRef="#br0" timeOffset="103097.43">22274 11690 0,'0'0'0,"0"0"0,0 0 15,0 0 1,17 17-16,1 35 0,-1 26 16,-8 18-16,-1 8 15,-8 17 1,0 17 0,0-77-16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3:53:19.3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2058 4701 0,'0'0'15,"0"0"-15,0 0 0,0 0 0,0 0 16,-9 0 0,1 17-16,-1 9 15,9 9-15,0 17 16,0 17-16,0 9 16,0 17-16,-17 9 15,17 9-15,0 26 16,-9 16-16,0 1 15,1 18 1,-10 7-16,10-7 16,-10-1-16,1-17 15,8 17-15,9-9 16,-17-25-16,17-9 16,-9-17-16,0-27 15,9-25-15,-8-18 16,8-26-16,8-8 15,1-9 1</inkml:trace>
  <inkml:trace contextRef="#ctx0" brushRef="#br0" timeOffset="1866.39">2180 4692 0,'0'0'0,"0"0"0,0 0 0,0 0 16,0 0-16,8 0 16,10 0-1,-1 0-15,0 9 16,18 0-16,0-1 15,0 10-15,8-1 16,0 0-16,10-8 31,7 0-31,18-1 0,-8 1 16,-1-9-16,10 9 16,7-9-1,19 0-15,-10 0 0,-8 0 16,0 0-16,0-9 15,8 0 1,1 1-16,-9-1 0,-1 0 16,-7 9-16,16 0 15,-8 0 1,-9 0-16,0 0 16,-8 0-16,8 0 15,9 0-15,-9 0 16,-9-8-16,9-1 15,-8 0-15,-1 9 16,10 0-16,-1-8 16,0 8-16,-9 0 15,1 0 1,-1-9-16,9 0 16,1 9-16,-10 0 15,9 0-15,-8 0 16,-10 0-16,1 0 15,17 0 1,-8 9-16,-1 0 0,1-9 16,-9 0-1,-1 0-15,19 0 16,-1 0-16,0 0 16,0-9-16,-9 0 15,-8 9-15,-9-8 16,-8 8-16,-1 0 15,1-9-15,-10 9 16,10 0-16,-10-9 16,1 9-1,-9-8-15,0 8 16,0-9-16,0 9 16,0 0-16,1 0 15,-10 0-15,-8 0 16,-1 9-16,1-1 15,8 10 1,1 16-16,-1 18 16,9 0-16,-9 9 15,-8 8-15,0 9 16,0 9-16,-9 8 16,8 0-16,-8-8 15,9 25-15,0-8 16,-1-8-16,-8 8 15,0-1 1,0 10-16,0 0 16,-8-1-16,8 1 15,0 8-15,-9-8 16,0-18 0,1 0-16,-1 9 0,9-26 15,0 0 1,0-17-16,0-9 15,-9-9-15,9-17 16,0 0-16,0 0 16,0-17-1,0-1-15,0 1 16,0 0-16,0-9 0,0 0 16,0 8-16,-9-8 15,1 0 1,-1 9-16,-17-1 15,0 10-15,-17-10 16,-1 10-16,-17-1 16,-8 0-16,-1 1 15,1-1-15,-9-8 16,0-1-16,-18 1 16,1 0-1,8-1-15,-9 10 16,-8-1-16,0-8 15,0-1-15,8 10 16,-8-10-16,-9 1 16,9 0-1,0-1-15,8 1 16,1-9-16,-10 0 16,1 0-16,9 0 15,-1 9-15,1-9 16,-1 8-16,1 1 15,-1 0-15,-8-9 16,17 8-16,-9-8 16,1 0-16,-1 0 15,1 0 1,-1 9-16,10 0 16,-10-9-16,-8 8 15,8-8-15,18 9 16,-9 0-16,0-9 15,-8 0-15,8 0 16,9 8-16,0-8 16,-9 0-1,0-8-15,9-1 16,0 0-16,0 1 16,8-1-16,-8 0 15,0 1-15,8 8 16,10 0-16,-10 8 15,44-8-15</inkml:trace>
  <inkml:trace contextRef="#ctx0" brushRef="#br0" timeOffset="32633.74">13825 4961 0,'0'0'0,"0"-9"0,0 1 0,0 8 0,0 0 15,0 0-15,0 0 16,0 0-16,0 0 15,0 0-15,0 0 16,-9 17-16,9 26 16,0 44-1,0 34-15,0 0 16,-9 0-16,0-17 16,9-17-16,0-18 15,0-17-15,0-17 16,0-18-16,0-8 15,0 0 1,0-9-16</inkml:trace>
  <inkml:trace contextRef="#ctx0" brushRef="#br0" timeOffset="32995.37">13755 4944 0,'0'0'0,"-9"-9"0,9 0 16,0 1-16,0-1 15,0 0-15,9 1 16,8-1-16,9 0 16,9 9-16,9 0 15,-1 18-15,0-1 16,1 0-16,-18 9 15,0 9 1,-9-1-16,-8 10 16,-18 8-16,1 8 15,-18-16-15,0-1 16,-18-8-16,1-9 16,8 0-16,0-18 15,9 1-15,18 0 16,8-9-1,0 8-15</inkml:trace>
  <inkml:trace contextRef="#ctx0" brushRef="#br0" timeOffset="33613.35">14111 5524 0,'0'0'0,"0"0"0,0 0 16,-9-9-16,1 9 15,-1 0-15,0 0 16,9 0-16,0 0 16,0 0-1,0 17-15,-8 9 16,8 9-16,-9 8 15,0 1-15,9-1 16,0-17-16,0 0 16,9-9-1,0-8 1,-1 0-16,10-18 0,-1 0 16,9-17-16,0-8 15,0-10-15,0 10 16,-8-1-16,-10 18 15,1-1 1,0 18-16,-9 0 16,0 0-16,0 0 15,0 18-15,0 16 16,8 1-16,1 8 16,8 1-16,1-18 15,-1 0-15,18 0 16,8 0-1,-17-18-15</inkml:trace>
  <inkml:trace contextRef="#ctx0" brushRef="#br0" timeOffset="34061.83">14554 5541 0,'0'0'0,"0"0"0,0 0 15,0 0-15,0 0 16,0 17-16,9 1 15,-1-1-15,10 18 16,-10-1 0,1 1-16,0 0 15,-1-1-15,-8 1 16,0-9-16,0-9 16,0 1-16,0-10 15,0 1-15,-8-9 16,8 0-1,-9-9-15,9-8 16,0-26-16,0-1 16,17 10-16,1-1 15,-1 0-15,9 9 16,-8 18-16</inkml:trace>
  <inkml:trace contextRef="#ctx0" brushRef="#br0" timeOffset="34500.46">14797 5654 0,'0'0'0,"0"0"15,0 0-15,0 0 16,0 0-16,17 0 16,1 0-16,17 0 15,-1 0-15,1-9 16,0 0-16,0 1 16,-9-1-1,0-8-15,-9-1 16,-8 1-16,-1 0 15,-8-1-15,-8 1 16,-1 8 0,0 1-16,-8 8 0,-9 0 15,-9 17-15,0 9 16,9 9-16,9 8 16,8 0-1,9 1-15,18-1 16,8 0-16,8 1 15,10-18-15,-18-9 16</inkml:trace>
  <inkml:trace contextRef="#ctx0" brushRef="#br0" timeOffset="35095.74">16100 5195 0,'0'0'0,"0"0"0,0 0 16,-9 0-16,0 0 15,1 0 1,-1 0-16,-8 0 16,-1 0-16,1 0 15,-1 17-15,1 0 16,0 18-16,8 0 16,9-1-16,0 10 15,9-10-15,-1 1 16,1-1-16,0 1 15,-1-9-15,1 9 16,-18-9 0,1 0-16,-1 0 15,-8 0-15,-9-9 16,0-8-16,-9-1 16,9-8-16,17-8 15,0-1-15</inkml:trace>
  <inkml:trace contextRef="#ctx0" brushRef="#br0" timeOffset="35253.97">16100 5524 0,'0'0'0,"0"0"0,0 0 16,17 0-16,0 0 16,18-9-16,9 0 15,8 1-15,0-1 16,-17 9-1,-1 0-15,-16 0 16</inkml:trace>
  <inkml:trace contextRef="#ctx0" brushRef="#br0" timeOffset="35480.04">16438 5108 0,'-8'0'0,"-1"0"15,0 0-15,1 0 16,-1 17-16,0 27 16,-8 8-16,0 17 15,-1 9 1,9 0-16,9 8 0,0-8 16,0-26-1,18-8-15,8-1 16,0-17-16,-17-17 15</inkml:trace>
  <inkml:trace contextRef="#ctx0" brushRef="#br0" timeOffset="35914.54">16968 5550 0,'0'0'0,"0"0"0,-9 0 15,1 0-15,-1 0 16,0-9-16,-17 9 16,0 0-16,0 0 15,0 0 1,0 9-16,-9 8 16,1 0-16,-1 18 15,18-9-15,-1 0 16,18-9-16,0 1 15,0-10 1,9 1-16,8 0 0,1-18 16,16-17-16,1 0 15,-9 9 1,0-1-16,-17 10 16,-1-1-16,1 9 15,0 0-15,0 9 16,-1 8-1,10 0-15,-1 9 16,9 0-16,0 0 16,17 9-16,27 0 15,-35-18-15</inkml:trace>
  <inkml:trace contextRef="#ctx0" brushRef="#br0" timeOffset="36163.03">16907 5394 0,'0'0'0,"0"0"0,0 0 16,0 0-16,0 0 15,9-9-15,8 1 16,27-1-16,8 0 15,17-17 1,1 0-16,-1 9 16,-17-9-16,-8-9 15,-18 27-15</inkml:trace>
  <inkml:trace contextRef="#ctx0" brushRef="#br0" timeOffset="36411.82">17281 5047 0,'-9'0'0,"0"0"16,1 0-16,-1 0 15,9 0-15,0 9 16,0 17-16,-9 35 16,1 25-1,-10 10-15,18 8 16,-8-1-16,-1-7 15,0-18-15,9-18 16,0-25-16,18-9 16,8-9-16,-18-8 15</inkml:trace>
  <inkml:trace contextRef="#ctx0" brushRef="#br0" timeOffset="36861.6">17454 5541 0,'0'0'0,"0"0"0,0 0 16,0 0-16,0 0 16,0 0-16,0 0 15,0 0 1,18 9-16,-1-1 15,0 1-15,10 0 16,-10-9-16,9 0 16,-9 0-16,1 0 15,-10-9-15,1 0 16,0 1 0,-1-10-16,-8 1 15,0 8-15,-8 1 16,-1-1-16,-8 9 15,-9 0 1,0 9-16,0 8 16,-1 9-16,10 9 0,0 8 15,17 0 1,0 1-16,17-10 16,0-8-16,18 0 15,9 0 1,16 0-16,-25-17 0</inkml:trace>
  <inkml:trace contextRef="#ctx0" brushRef="#br0" timeOffset="37134.74">18323 5325 0,'0'0'0,"0"0"16,0 0-16,0 0 15,0 0-15,0 0 16,0 0-16,0 0 15,8 8-15,1 1 16</inkml:trace>
  <inkml:trace contextRef="#ctx0" brushRef="#br0" timeOffset="37270.12">18314 5602 0,'0'0'0,"0"0"0,0 0 0,0 0 16,0 0 0,0 0-16</inkml:trace>
  <inkml:trace contextRef="#ctx0" brushRef="#br0" timeOffset="39001.43">19226 6043 0,'0'0'0,"-9"0"15,0 9-15,1 8 16,-1 1-16,-8-10 16,8 1-16,0 0 15,1-1 1,-1-8-16,0-8 15,1-10-15,8-25 16,0-52-16,17-26 16,9-18-16,9 0 15,0 27-15,17 17 16,0 8-16,0 18 16,9 17-1,-18 17-15,0 18 16,1-1-16,-9 18 15,-9 0-15,0 18 16,-18 8-16,1 8 16,0 18-16,-18 0 15,-17 9-15,-17 0 16,-27-9 0,1-9-16,8-17 15,0 0-15,9-18 16,26 1-16,9-9 15,17 0-15,0 0 16</inkml:trace>
  <inkml:trace contextRef="#ctx0" brushRef="#br0" timeOffset="39361.71">20094 5394 0,'0'0'0,"0"-9"0,0 1 0,0-1 16,0 9-1,18-9-15,8 1 16,17-1-16,9 0 16,0 9-16,0 0 15,0 0 1,-17 9-16,-17 0 15</inkml:trace>
  <inkml:trace contextRef="#ctx0" brushRef="#br0" timeOffset="39553.82">20112 5576 0,'0'0'15,"-9"0"-15,9 0 0,0 0 16,0 0-16,0 0 15,0 0 1,17 0-16,18 0 16,26 0-16,8 0 15,9-9-15,-43 9 16</inkml:trace>
  <inkml:trace contextRef="#ctx0" brushRef="#br0" timeOffset="40277.8">21275 4216 0,'0'0'0,"0"0"0,0 0 16,0 0-16,0 0 16,-8-9-16,-1 1 15,9-1 1,0 0-16,0 1 16,0 8-16,0-9 15,0 9-15,-9 0 16,0 0-16,1 0 15,-18 26-15,-9 26 16,-8 43-16,-10 35 16,10 26-16,0 9 15,17 8-15,17 9 16,9-9 0,17 9-16,18-9 15,0-8-15,-1-10 16,19-25-16,-1-17 15,17-18-15,-8-17 16,8 0-16,-34-35 16</inkml:trace>
  <inkml:trace contextRef="#ctx0" brushRef="#br0" timeOffset="40723.91">21857 3688 0,'0'0'0,"0"0"0,0 0 15,0 0-15,0 0 16,0 17-16,-9 9 16,9 9-16,-8 8 15,-1 0-15,0 1 16,9-1-16,0 0 16,0-8-1,0-18-15</inkml:trace>
  <inkml:trace contextRef="#ctx0" brushRef="#br0" timeOffset="40912.12">21492 4277 0,'0'0'0,"0"8"15,0-8-15,0 0 16,0 0-16,9 0 16,17 0-16,17-8 15,27-1-15,8 0 16,9 1-1,0-1-15,-18 0 16,1 9-16,-10 0 16,-16 0-16,-18 0 15,-9 0-15</inkml:trace>
  <inkml:trace contextRef="#ctx0" brushRef="#br0" timeOffset="41268.43">21840 4484 0,'-9'-8'0,"0"-1"0,1 9 16,-1 0-1,0 0-15,1 0 16,-1 0-16,0 9 15,-8 8-15,-1 0 16,10 1-16,-1-1 16,0 0-16,9 1 15,0-1-15,0 0 16,0 1 0,9-1-16,8 0 15,18-8-15,0 0 16,8-1-16,9 1 15,18-18-15,8 1 16,-26 8-16,-26 0 16</inkml:trace>
  <inkml:trace contextRef="#ctx0" brushRef="#br0" timeOffset="41526.9">21935 4536 0,'0'-8'0,"0"-1"15,0 9-15,0 0 16,0 0-16,0 0 16,-9 17-16,1 9 15,-1 35-15,-17 26 16,9-9-16,-1 0 15,1-18 1,17 1-16,0-27 16,9-16-16</inkml:trace>
  <inkml:trace contextRef="#ctx0" brushRef="#br0" timeOffset="57148.34">22890 3731 0,'0'0'0,"0"0"0,0 0 0,0 0 0,0 0 15,0 0-15,0 0 16,18-9-16,8 1 16,35-1-16,25-8 15,19-1 1,16 10-16,9-10 15,-8 10-15,8 16 0,-8 1 16,-79 0 0</inkml:trace>
  <inkml:trace contextRef="#ctx0" brushRef="#br0" timeOffset="57699.29">23246 3774 0,'0'0'0,"0"0"16,0 0-16,0 0 16,0 0-16,0 0 15,-8 0-15,8 0 16,-9 0-16,0 18 16,1-1-16,-1 18 15,0 17-15,1 17 16,-1 0-1,9 0-15,-9-8 16,9 0-16,0-18 16,0-17-16,0 0 15,0-17-15,0-1 16,0-8-16,-8-8 16,-1-1-16,0-8 15,1-9-15,-10 8 16,1 1-1,-1 17-15,-8 0 16,-8 9-16,-10 25 16,1 1-16,-1 0 15,10-1-15,16-8 16,1 0 0,17-17-16,0 0 0</inkml:trace>
  <inkml:trace contextRef="#ctx0" brushRef="#br0" timeOffset="58424.75">23368 3852 0,'0'0'0,"0"0"15,0 0-15,0 0 16,0 0-16,0 0 15,0 0-15,0 0 16,9 0 0,8 0-16,0 0 15,18 0-15,0 9 16,0 0-16,-9-1 16,0 1-16,-18 0 15,1-1-15,-9 10 16,-9-1-16,-8 0 15,-9 1-15,9 7 16,-1-16-16,10 0 16,-1-1-1,9 1-15,0 0 16,17 8-16,1 0 16,8 1-16,0-1 15,0 0-15,-18-8 16,1 0-16,-9-1 15,-9 1-15,1 8 16,-18 1-16,-18-1 16,10 0-1,-1-8-15,17 0 16,10-9-16</inkml:trace>
  <inkml:trace contextRef="#ctx0" brushRef="#br0" timeOffset="59015.24">22778 4571 0,'0'0'0,"0"0"0,0 0 16,0-9-16,0 9 16,0-8-1,17-1-15,9 0 0,52 1 16,44-10 0,34-8-16,18 9 15,-9 0-15,-26 0 16,-18-1-16,-25 1 15,-18 8-15,-35 9 16,-25 0-16</inkml:trace>
  <inkml:trace contextRef="#ctx0" brushRef="#br0" timeOffset="59391.99">23325 4614 0,'0'0'0,"0"0"0,0 0 16,0 0-16,0 0 15,0 0-15,0 0 16,-9 9-16,0 8 15,1 1-15,-1-1 16,0 9-16,9 0 16,0-9-16,0 1 15,9-1 1,8 0-16,1 1 16,16-10-16,1 1 15,8 0-15,10-1 16,-10-8-1,9 0-15,-17 0 0,-18 9 16,-8-9-16</inkml:trace>
  <inkml:trace contextRef="#ctx0" brushRef="#br0" timeOffset="59575.98">23620 4614 0,'-9'0'0,"0"0"16,1 0-16,-1 0 16,0 18-16,-8 16 15,-9 36-15,0 25 16,-9 9 0,0 8-16,9 10 0,18-53 15</inkml:trace>
  <inkml:trace contextRef="#ctx0" brushRef="#br0" timeOffset="62746.47">21831 5351 0,'0'0'0,"9"0"0,34-9 0,44 0 16,0 1-16,8-1 15,-17 0 1,-8 9-16,17 9 15,-35 0-15</inkml:trace>
  <inkml:trace contextRef="#ctx0" brushRef="#br0" timeOffset="63224.4">21918 5429 0,'0'0'0,"0"-9"0,0-8 16,0 8 0,0 0-16,0 9 15,0 0-15,0 0 16,0 0-16,0 0 15,0 18-15,0 16 16,0 27-16,0 8 16,0 0-16,-9-8 15,0-18 1,1 1-16,8-18 16,0 0-16,-9-18 15,9 1-15,-9 0 16,1-9-16,-1-9 15,-8 0-15,-1-8 16,1 0-16,-9-1 16,-9 10-16,0 8 15,9 17 1,-8 0-16,-10 18 16,9 0-16,1-9 15,16-1-15,18-16 16,0 0-16</inkml:trace>
  <inkml:trace contextRef="#ctx0" brushRef="#br0" timeOffset="63878.75">22039 5524 0,'0'0'0,"0"0"16,0 0-16,0 0 16,0 0-1,0 0-15,0 0 16,0 0-16,0 0 15,0 0-15,0 0 16,18 0-16,-1 0 16,0 0-16,1 8 15,-9-8-15,-1 9 16,-8-9-16,0 9 16,-8-1-16,-1 10 15,-9-1-15,1-8 16,8-1-1,9 1-15,0 0 16,0-1-16,18 1 16,-1 0-16,1 8 15,8-8-15,-18-1 16,1 1-16,0 0 16,-1-1-16,-8 1 15,-8 8 1,-1-8-16,0 8 15,-17 1-15,0 8 16,17-18-16</inkml:trace>
  <inkml:trace contextRef="#ctx0" brushRef="#br0" timeOffset="64308.6">21814 6017 0,'0'0'0,"-9"0"0,0 0 16,1 0-16,-1 0 16,9 0-16,0 0 15,0 0-15,9 0 16,17 0-16,17 9 15,26-9-15,18 0 16,9 0 0,-9 0-16,-9-9 15,-26 9-15,9-8 16,-18 8-16,-25 0 16</inkml:trace>
  <inkml:trace contextRef="#ctx0" brushRef="#br0" timeOffset="64646.56">22022 6078 0,'0'0'0,"0"0"0,0 0 15,0 0 1,-9 9-16,1 8 0,-1 9 15,0 9-15,1-1 16,8 1 0,0 0-16,0-9 15,0 0-15,17 0 16,0-9 0,9 0-16,18 0 15,8-8-15,0 0 0,9-9 16,-9 0-16,0-9 15,9 9 1,-18 0-16,-25 0 16</inkml:trace>
  <inkml:trace contextRef="#ctx0" brushRef="#br0" timeOffset="64876.55">22395 6043 0,'0'0'0,"0"9"0,-8-9 0,-1 17 15,0 9-15,-8 35 16,0 8-16,-9 18 16,8 8-1,1-17-15,-1 0 16,18-17-16,18-9 15,-9-26-15</inkml:trace>
  <inkml:trace contextRef="#ctx0" brushRef="#br0" timeOffset="66490.99">23368 5498 0,'0'0'0,"0"-9"0,0 0 0,0 1 15,0-1 1,9 0-16,8 1 16,0-1-16,18 1 15,0 8-15,8 0 16,1 8-16,-1 1 15,-17-1 1,-17 1 0,0 0-16,-1 8 0,-16 0 0,-1 1 15,0-1 1,-8 0-16,8-8 16,0 0-16,9-1 15,0 1-15,0 8 16,18 1-16,-1-1 15,1 0-15,-1 1 16,0-1-16,-8 0 16,0 1-1,-1-10-15,-8 1 16,-8 8-16,-1 1 16,-8-1-16,-9 0 15,-9-8-15,9 0 16,17-1-16,9 1 15</inkml:trace>
  <inkml:trace contextRef="#ctx0" brushRef="#br0" timeOffset="66861.96">23238 6121 0,'0'0'0,"0"0"16,0 0-16,0 0 16,8-8-16,18-1 15,27 0-15,7 1 16,27-1-16,-9-8 16,1 8-16,-19 0 15,-16 1 1,17-1-16,-9 9 15,-26 0-15</inkml:trace>
  <inkml:trace contextRef="#ctx0" brushRef="#br0" timeOffset="67180.95">23698 6043 0,'0'0'0,"0"0"15,-9 0-15,1 9 16,-1 8-16,0 1 16,-8 16-16,0-8 15,-1 9-15,1 0 16,8-1-16,0-8 16,9 0-1,0-8-15,18-1 16,-1 0-16,1 1 15,16-10-15,1 1 16,0-1 0,17-8-16,9 0 0,-18 0 15,-17 0-15,-17 0 16</inkml:trace>
  <inkml:trace contextRef="#ctx0" brushRef="#br0" timeOffset="67379.27">23750 6277 0,'0'0'0,"0"0"15,0 0-15,0 9 16,0 17-16,-9 17 16,9 18-1,0 8-15,0-8 16,-8-9-1,8-9-15,0-17 0,8-17 16</inkml:trace>
  <inkml:trace contextRef="#ctx0" brushRef="#br0" timeOffset="67865.7">24210 4173 0,'0'0'0,"0"0"15,0 0 1,0 0-16,9 0 0,8 26 15,18 26-15,0 34 16,8 27 0,9 25-1,-8 27-15,-18 8 0,-9 0 16,-8-8 0,-26 8-16,-10 9 15,-25 0-15,-17 0 16,-1 0-16,10 8 15,-19 200-15</inkml:trace>
  <inkml:trace contextRef="#ctx0" brushRef="#br0" timeOffset="70308.42">13703 8590 0,'-9'-9'0,"-8"0"16,8 1-16,1-1 0,-1 0 15,0 1-15,1-10 16,-1-16 0,-9-27-16,10-17 15,8-26-15,8-26 16,10-17-16,8 9 16,9 8-16,-1 17 15,10 26 1,-1 9-16,9 18 0,0 8 15,0 17 1,1 1-16,-1 16 16,-9 18-16,1 0 15,-10 9 1,-8 8-16,0 1 16,-17 8-16,-9 17 0,-17 9 15,-27 17-15,-17 9 16,-17-9-1,-9-8-15,1-18 16,7-8-16,10-9 16,17-9-16,26-8 15,17 0-15,9-9 16,0 0-16</inkml:trace>
  <inkml:trace contextRef="#ctx0" brushRef="#br0" timeOffset="70824.83">14684 6883 0,'-8'0'0,"-1"0"0,9 0 16,0 0-1,0 0-15,0 0 16,0 0-16,0 0 15,0 0-15,9 0 16,8 0-16,-8 9 16,-1 0-16,1 8 15,0 0 1,-1 9-16,-8 0 16,-8 9-16,-1-9 15,0 0-15,-8 0 16,0 0-16,8-17 15,0-1-15,9 1 16,0 0 0,0-1-16,0-8 0,9 0 15,8 9 1,18 0-16,26 8 16,26-8-16,-44-1 15</inkml:trace>
  <inkml:trace contextRef="#ctx0" brushRef="#br0" timeOffset="71266.89">14788 7793 0,'0'0'0,"0"0"0,0 0 0,0 0 15,0 0-15,0 0 16,0 0-16,0 0 15,0 0 1,0 0-16,0 0 16,0 0-16,18-9 15,8 1-15,26-1 16,9 0-16,0 1 16,-1-1-1,-16 9-15,-1 0 16,-17 0-16,9 0 0,-18 9 15,-8-9-15,-9 0 16,0 0 0,0 0-16</inkml:trace>
  <inkml:trace contextRef="#ctx0" brushRef="#br0" timeOffset="71463.17">15006 8122 0,'-9'-9'0,"-9"1"0,1-1 15,0 0-15,-1 1 16,1 8-16,8 0 15,9 0 1,0 0-16,0 0 16,9 0-16,8-9 15,18 0-15,9 9 16,8 0-16,17 0 16,35 18-1,252 25-15</inkml:trace>
  <inkml:trace contextRef="#ctx0" brushRef="#br0" timeOffset="74158.67">16169 6702 0,'0'0'0,"0"0"0,0 0 0,0 0 16,0 0-16,-9 0 16,1 17-16,-1 0 15,0 18-15,-17 26 16,0 16-16,-8 19 31,-1 8-31,0 17 0,0 17 16,1-8-1,16 18-15,1 8 0,8-18 16,9 18-16,0 17 16,9-26-1,17 18-15,9-9 0,-1-18 16,10-16-1,8 8-15,-9-26 16,18-18-16,17-17 16,-8-25-16,-35-27 15</inkml:trace>
  <inkml:trace contextRef="#ctx0" brushRef="#br0" timeOffset="75011.95">19825 6745 0,'0'0'0,"0"0"0,0 0 16,0 0-16,0 0 15,9 9-15,17 17 16,17 17-16,27 35 15,-1 34 1,9 44-16,0 26 16,-17-9-16,-9 1 15,-17 7-15,-9-33 16,-17 8-16,-9 8 16,-9-34-16,-17 9 15,-17-9-15,-1-18 16,1-17-16,-1-17 15,1-17-15,17-35 16,26-17 0</inkml:trace>
  <inkml:trace contextRef="#ctx0" brushRef="#br0" timeOffset="75556.92">21240 6667 0,'0'0'0,"0"0"0,0 0 15,0 0-15,-8 0 16,-1 0-16,0 17 16,-8 18-16,-18 34 15,1 35-15,-10 35 16,1 51 0,8 18-16,0 26 0,9-9 15,9-8 1,17-18-16,0-17 15,0-18-15,17-16 16,1-10-16,16 1 16,1-18-16,17-26 15,18 0-15,8-34 16,-35-35-16</inkml:trace>
  <inkml:trace contextRef="#ctx0" brushRef="#br0" timeOffset="76239.96">25009 6771 0,'-8'-9'0,"-1"-8"15,0 8-15,0 1 16,9-1-16,0 9 15,0 0-15,0 0 16,0 0 0,0 0-16,18 0 15,-1 17-15,18 9 16,17 18-16,9 33 16,0 27-1,-1 18-15,1 16 0,-9 27 16,-17-1-16,-9 10 15,-17 7-15,-18 1 16,-8 9 0,-9-1-16,-18-8 15,-8-17-15,0-1 16,0 1-16,0-27 16,0 1-16,-9-9 15,0 0-15,26-26 16,27-61-16</inkml:trace>
  <inkml:trace contextRef="#ctx0" brushRef="#br0" timeOffset="77593.39">16534 6312 0,'0'-9'0,"0"1"0,0-1 0,0 9 15,0-9 1,0 9-16,0 0 16,0 0-16,0 18 15,0 25-15,0 17 16,0 10-16,0-1 16,0 0-1,0-17 1,0-26-16</inkml:trace>
  <inkml:trace contextRef="#ctx0" brushRef="#br0" timeOffset="77889.67">16352 6883 0,'-9'0'0,"0"0"0,0 0 16,1 0-16,8 0 16,0 0-16,0 0 15,17-8-15,9-1 16,26 1 0,9-1-16,9 0 15,8 1-15,-17 8 16,-9 0-16,-9 0 15,-17 0-15,0 0 16,-17 8-16</inkml:trace>
  <inkml:trace contextRef="#ctx0" brushRef="#br0" timeOffset="78260.14">16534 6953 0,'0'0'0,"0"0"0,0 0 16,0 0-16,0 0 15,0 0 1,0 0-16,0 0 16,0 0-16,0 0 15,0 17-15,-9 9 16,1 9-16,-1-1 15,9 10-15,0-10 16,0-8-16,0 0 16,0-8-1,0-1-15,0-8 16,9-1-16,8 1 16,0 0-16,9-1 15,9 1-15,17-9 16,9-9-16,-18 9 15,1 0-15,-1-8 16,-17 8-16</inkml:trace>
  <inkml:trace contextRef="#ctx0" brushRef="#br0" timeOffset="78521.92">16751 6927 0,'-9'0'0,"9"0"0,-8 0 16,-1 17-16,0 9 16,-8 17-16,0 35 15,-1 18 1,1-10-16,8 18 0,9-9 15,0-17 1,17-17-16,1-35 16</inkml:trace>
  <inkml:trace contextRef="#ctx0" brushRef="#br0" timeOffset="79588.1">17819 6329 0,'0'0'0,"-9"0"0,1 0 15,8 0-15,0 0 16,0 0-16,0 0 15,26 0-15,17 0 16,27-8 0,25-1-16,1 0 15,-9 9-15,-9 0 16,-18 0 0,1 9-16,0 0 0,-35-1 15,-17 1 1</inkml:trace>
  <inkml:trace contextRef="#ctx0" brushRef="#br0" timeOffset="80072.8">18019 6407 0,'0'0'0,"0"0"16,0 0-16,0 0 16,0 0-16,0 0 15,0 0-15,0 0 16,0 0-16,0 17 16,-9 35-16,9 18 15,0-1 1,-9 0-16,1-8 15,-1 0-15,0-18 16,1-9-16,8-8 16,0-17-16,0 0 15,0-9-15,0 0 16,-9-9-16,0 0 16,1-8-1,-1 0-15,0 8 16,1 1-16,-1 8 15,0 0-15,-8 0 16,-9 17-16,8-9 16,1 1-16,0 0 15,-1-1-15,18 1 16,0-9-16,9 0 16</inkml:trace>
  <inkml:trace contextRef="#ctx0" brushRef="#br0" timeOffset="80739.14">18262 6459 0,'0'0'0,"0"0"16,-9 0-16,-8 0 16,8 0-16,1 0 15,-1 0 1,9 0-16,0 0 16,0 0-16,0 0 15,0 0-15,9 0 16,8 0-16,0 0 15,-8 9-15,0-1 16,-1 1 0,1 0-16,-9 8 15,-9 0-15,1 1 16,-1-1-16,0 0 16,9 1-16,0-1 15,0 0-15,0 1 16,9-1-16,0 0 15,-1 1-15,1-1 16,0-8 0,-1 8-16,1-8 15,-9 8-15,0 0 16,-9 1-16,1-1 16,-10 0-1,1-8-15,0 0 16,8-1-16,9-8 0</inkml:trace>
  <inkml:trace contextRef="#ctx0" brushRef="#br0" timeOffset="87706.43">17463 7074 0,'0'0'15,"0"0"-15,0 0 0,0 0 16,0-9-16,0 1 16,9-1-16,8 0 15,27 1-15,16-10 16,18 10-1,18-10-15,17 1 16,0 8-16,-9 1 16,-17 8-16,0 0 15,-18 0-15,-17 0 16,-8 0-16,8 0 16,-18 0-1,-16 0-15</inkml:trace>
  <inkml:trace contextRef="#ctx0" brushRef="#br0" timeOffset="88256.94">18219 7100 0,'-9'-9'0,"0"1"16,0-1-1,1 9-15,-1 0 16,0 0-16,1 0 16,-1 17-16,-17 9 15,0 9-15,0 8 16,0 9-16,0-8 31,8-1-31,1 0 0,17-8 0,0-9 16,0-9-1,0 0-15,17 1 16,1-1-16,17-8 16,17-1-16,0 1 15,0 0-15,9-1 16,-1-8-16,10 18 15,-27-1-15</inkml:trace>
  <inkml:trace contextRef="#ctx0" brushRef="#br0" timeOffset="88539.49">18314 7343 0,'0'0'0,"0"0"0,0 0 16,0 0-16,0 0 16,0 0-16,0 0 15,0 0 1,0 0-16,-9 17 0,1 17 15,-1 18 1,0 18-16,1-1 16,8-8-16,0 17 15,8-35 1</inkml:trace>
  <inkml:trace contextRef="#ctx0" brushRef="#br0" timeOffset="89387.31">16534 8122 0,'0'-9'0,"0"1"0,0-1 15,0 0-15,9 1 16,17-1-16,8-8 16,18-1-16,1 1 15,-1 0-15,0-1 16,-9 10-16,18-1 15,-9 9-15,0 9 16,-17-1 0</inkml:trace>
  <inkml:trace contextRef="#ctx0" brushRef="#br0" timeOffset="89887.54">16794 8035 0,'0'0'0,"0"0"0,0 0 0,0 0 15,0 0-15,0 0 16,-8 0-16,-1 18 15,0 8 1,1 8-16,-18 36 16,8 8-16,1-1 15,8 1-15,1-26 16,-1-8-16,9-10 16,0-8-16,0-17 15,0 0 1,0-9-16,0 0 0,-9-9 15,0-17 1,1 0-16,-1-9 16,0 18-16,1 0 15,-1 8-15,0 9 16,1 0-16,-1 0 16,-17 17-16,0 9 15,0 9-15,-9-9 16,9 0-1,9-17-15,17-1 16,0-8-16</inkml:trace>
  <inkml:trace contextRef="#ctx0" brushRef="#br0" timeOffset="90623.56">16959 8209 0,'0'0'0,"0"0"0,0 0 16,0 0-16,0 0 15,0 0 1,0 0-16,0 0 16,0 0-16,0 0 15,9 0-15,8 0 16,1 0-16,-1 0 15,1 0-15,-1 0 16,0 0-16,-8 8 16,0-8-1,-9 0-15,-9 9 16,0 0-16,1 8 16,-1 0-16,0-8 15,9 0-15,0-1 16,0 1-16,0 0 15,9-1-15,8 9 16,1-8 0,-10 0-16,1-1 15,0 10-15,-9-1 16,-9 0-16,0 1 16,-17 8-1,0 0-15,9 0 0,-1-9 16,1-8-16,17-1 15,0 1 1</inkml:trace>
  <inkml:trace contextRef="#ctx0" brushRef="#br0" timeOffset="91122.84">16551 8962 0,'0'-9'0,"0"9"0,0 0 16,9-8-16,17-1 15,26-17-15,18 0 16,8 0-16,17-9 16,18 1-16,-17 8 15,-10 9 1,-16-1-16,-27 1 15,-17 17-15,-17 0 16</inkml:trace>
  <inkml:trace contextRef="#ctx0" brushRef="#br0" timeOffset="91487.64">16968 9014 0,'0'0'0,"0"0"16,0 0-1,0 0-15,0 0 0,0 0 16,0 0 0,0 17-16,-9 1 15,1-1-15,-1 9 16,0 9-16,1-9 15,-1 0-15,9 0 16,0-9-16,0 0 16,0 1-16,9-10 15,8 1 1,9 0-16,26-18 16,18 0-16,-1-8 15,9 0-15,-17-1 16,-35 1-16,-9 8 15</inkml:trace>
  <inkml:trace contextRef="#ctx0" brushRef="#br0" timeOffset="91720.64">17142 9023 0,'0'0'0,"0"0"15,0 0-15,0 0 16,0 17 0,0 9-16,-9 26 15,9 17-15,-9 1 16,1-1-16,8 9 16,-9 0-1,18 8-15,17-8 0,0-34 16</inkml:trace>
  <inkml:trace contextRef="#ctx0" brushRef="#br0" timeOffset="92755.13">18245 8183 0,'0'0'0,"-9"-9"0,9 0 0,0 1 15,0 8-15,0-9 16,0 0 0,0 1-16,9-1 15,8 0-15,0 9 16,18 0-16,-9 0 15,0 0-15,-17 0 16,0 9-16,-1 0 16,-8 8-1,-8 0-15,-19 18 16,1 0-16,0-9 16,9 0-16,0 0 15,17-9-15,0 0 16,0 0-16,17 1 15,0-1-15,1 0 16,8-8-16,0 0 16,-9-1-1,-8 1-15,0 0 16,-9-9-16,-9 17 16,0 0-16,-17 1 15,0-1-15,0 9 16,-9 0-1,18-17-15,17-1 16,0 1-16</inkml:trace>
  <inkml:trace contextRef="#ctx0" brushRef="#br0" timeOffset="93111.92">18106 8936 0,'0'0'0,"0"0"0,0 0 16,0-9-16,17 1 16,18-1-16,17 0 15,17-17-15,9 9 16,-8 0 0,-1-1-16,-8 1 15,-17 17-15,-10-8 0,-16 8 16</inkml:trace>
  <inkml:trace contextRef="#ctx0" brushRef="#br0" timeOffset="93420.67">18366 8988 0,'0'0'0,"0"0"0,0 0 15,0 9-15,0 8 16,-9 0-16,1 18 16,-1 0-16,-8 8 15,-1 0-15,10-8 16,-1 0 0,9-9-16,0-1 0,0 1 15,0-8 1,9-1-16,8-8 15,0-1-15,18 1 16,9 0-16,16-9 16,1-9-16,-9 0 15,-26 1 1</inkml:trace>
  <inkml:trace contextRef="#ctx0" brushRef="#br0" timeOffset="93637.26">18540 9153 0,'0'0'0,"0"0"0,0 0 16,0 0 0,-9 0-16,0 26 15,1 17-15,-10 18 16,-8 16-16,0 27 15,18 0-15,-1 0 16,9-60-16</inkml:trace>
  <inkml:trace contextRef="#ctx0" brushRef="#br0" timeOffset="94654.12">21831 6788 0,'-9'-8'0,"9"-1"0,0 9 16,0 0 0,-8 0-16,-1 0 15,0 0-15,1 17 16,-1 1-16,0 8 15,1 17-15,-1 9 16,18 8-16,-9 10 16,0-44-16</inkml:trace>
  <inkml:trace contextRef="#ctx0" brushRef="#br0" timeOffset="94891.74">21397 7273 0,'0'0'0,"0"0"0,0 0 15,0 0-15,0 0 16,0-8-16,17-1 16,9 0-16,26 1 15,9-10-15,26 1 16,-9 0-1,-8 8-15,-1 0 16,9 18-16,-26 0 16</inkml:trace>
  <inkml:trace contextRef="#ctx0" brushRef="#br0" timeOffset="95255.1">21666 7386 0,'0'0'0,"0"0"0,0 0 16,0 0-16,0 17 15,-9 18-15,1-1 16,-1 1-16,0-9 15,1 0 1,-1 0-16,9-9 16,0 1-16,0-10 15,0 10-15,0-10 16,0 1-16,17 0 16,9-1-16,9 1 15,0-9-15,8 0 16,1 0-1,-1 0-15,-17 9 16,-17-9-16</inkml:trace>
  <inkml:trace contextRef="#ctx0" brushRef="#br0" timeOffset="95492.08">21796 7455 0,'0'0'0,"0"0"16,0 0-16,0 0 15,0 17-15,-8 9 16,-1 18-16,-8 25 16,8 9-16,-9 17 31,1-8-31,26-18 0,8-17 15,-8-26-15</inkml:trace>
  <inkml:trace contextRef="#ctx0" brushRef="#br0" timeOffset="96173.18">22908 6858 0,'0'0'0,"0"0"0,0 0 16,0 0-16,0 0 16,0-9-16,17 0 15,9 1-15,26-10 16,18 1-16,-9 0 15,8 8 1,-8 0-16,0 9 0,-9 0 16,0 9-1,-26 0-15,-17-1 16</inkml:trace>
  <inkml:trace contextRef="#ctx0" brushRef="#br0" timeOffset="96587.62">23168 6866 0,'-8'0'0,"-1"0"0,0 0 0,1 0 0,-1 0 16,0 0-16,0 9 15,1 17-15,-1 17 16,-8 9-1,-1 9-15,1-1 16,0 1 0,8-18-16,0 1 0,1-18 15,8 0-15,0-18 16,0 1-16,0 0 16,0-9-16,0 0 15,0-9-15,-9 0 16,0 1-1,1-1-15,-1 9 16,0 0-16,0 0 16,-17 17-16,-17 9 15,0 9-15,-9 8 16,17 0-16,0-17 16,26 0-1,9 0-15,0-17 16</inkml:trace>
  <inkml:trace contextRef="#ctx0" brushRef="#br0" timeOffset="97159.7">23264 6927 0,'0'0'0,"0"8"0,0-8 15,0 0-15,0 0 16,0 0-16,0 0 16,8 0-16,1 0 15,9 0 1,-1 0-16,0 9 16,1 0-16,-1 8 15,-8-8-15,-18 8 16,0 0-16,1 1 15,-10 8 1,1-9-16,0 0 0,8-8 16,9 8-16,0 1 15,0-1 1,9 0-16,-1-8 16,1 0-16,0-1 15,-1 1-15,-8 0 16,-8 8-16,-1 0 15,-17 1-15,-9 8 16,0 0-16,9 0 16,18-9-1</inkml:trace>
  <inkml:trace contextRef="#ctx0" brushRef="#br0" timeOffset="97582.38">22717 7724 0,'0'-9'0,"0"9"0,0-9 0,0 9 15,0-8 1,17-1-16,9 0 0,26 1 15,35-18 1,17 0-16,9 0 16,9-9-16,-9 0 15,-9 9-15,-35 9 16,-17 17-16,-17-9 16,-26 9-16</inkml:trace>
  <inkml:trace contextRef="#ctx0" brushRef="#br0" timeOffset="97903.35">23142 7715 0,'0'0'0,"0"0"16,0 0-16,0 0 15,0 0-15,0 9 16,-8 8-16,-1 0 16,0 1-16,0 16 15,9 1-15,0-9 16,0 0-16,0-9 16,0 0-16,18 1 15,-1-10 1,1 1-16,8 0 15,8-1-15,10-8 16,-1 0-16,18 0 16,-9 9-16,-26-9 15</inkml:trace>
  <inkml:trace contextRef="#ctx0" brushRef="#br0" timeOffset="98119.18">23299 7758 0,'0'0'0,"0"0"0,0 0 15,0 0-15,0 0 16,-9 18 0,0 25-16,-8 17 15,-1 10-15,1-1 16,17 18-1,0-1-15,9-34 0</inkml:trace>
  <inkml:trace contextRef="#ctx0" brushRef="#br0" timeOffset="98969.77">21570 8287 0,'0'0'0,"0"0"0,9 0 15,9-9-15,16 0 16,27 1-16,9-1 16,-1 9-16,0 0 15,1 0 1,-1 0-16,-8 0 0,-9 0 16,-17 9-16,-18-9 15,-8 0 1</inkml:trace>
  <inkml:trace contextRef="#ctx0" brushRef="#br0" timeOffset="99436.72">21579 8330 0,'0'0'0,"0"0"15,0 0-15,0 0 16,0 0-16,0 0 16,0 17-16,0 0 15,0 18 1,0 17-16,-9 17 16,1 9-16,-1 9 15,0-9-15,9-18 16,-8-16-16,8-10 15,0-8 1,0-17-16,0 0 0,0-9 16,0 0-1,-9-9-15,0-17 16,1-9-16,-1 1 16,0-1-16,1 18 15,8 0-15,-9 8 16,0 9-16,1 0 15,-1 9-15,-17 8 16,0 17-16,0 1 16,17-9-1,9 0-15,0 0 16,0-17-16</inkml:trace>
  <inkml:trace contextRef="#ctx0" brushRef="#br0" timeOffset="99889.93">21883 8546 0,'0'0'0,"0"0"0,0 0 16,0 0-16,0 0 15,0 0 1,0 0-16,0 0 16,0 0-16,9 0 15,-1 0 1,1 0-16,0 0 0,-1 0 16,1 0-16,-9 9 15,-9 8 1,1 1-16,-1-1 15,0 0-15,1 1 16,8-10-16,0 1 16,0 0-16,0 8 15,8-8-15,1-1 16,0 10-16,-1-10 16,1 1-16,0 0 15,-9-1 1,-9 10-16,0-1 15,-8 0-15,0 18 16,-1-1-16,10-16 16</inkml:trace>
  <inkml:trace contextRef="#ctx0" brushRef="#br0" timeOffset="100300.18">21458 9239 0,'0'0'15,"0"0"-15,0 0 0,0 0 16,0 0 0,26-8-16,8-1 15,27 0-15,17-8 16,9 0-1,0-1-15,-9 1 0,9 0 16,-9-1 0,-26 10-16,-8 8 0,-18 0 15,-18 0 1</inkml:trace>
  <inkml:trace contextRef="#ctx0" brushRef="#br0" timeOffset="100621.02">21918 9231 0,'0'0'0,"0"0"0,0 0 16,0 0-16,0 0 16,0 0-16,0 17 15,-9 0-15,0 1 16,1 7-16,-1 1 15,0 0-15,1 0 16,8 0 0,0-8-16,0 8 15,8-9-15,10 0 16,-1 1-16,18-10 16,8 1-16,9 0 15,18-9-15,-18 0 16,-9 0-16,-17-9 15,-17 9-15</inkml:trace>
  <inkml:trace contextRef="#ctx0" brushRef="#br0" timeOffset="100805.46">22091 9360 0,'0'0'0,"0"0"0,-8 9 15,-1 17 1,0 17-16,-8 18 16,0 26-16,8-9 15,9-44 1</inkml:trace>
  <inkml:trace contextRef="#ctx0" brushRef="#br0" timeOffset="101506.06">23299 8624 0,'0'0'0,"0"-8"16,0-1-16,0 0 15,0 1-15,0-1 16,0 0 0,0 1-16,0-1 15,0 9-15,0 0 16,0 0-16,17 0 15,0 0-15,1 0 16,-1 0-16,-8 0 16,-1 0-16,1 9 15,-9-9-15,0 8 16,-9 1 0,1 8-16,-1 1 15,0-10-15,9 1 16,0 8-1,0-8-15,0 8 0,0 1 16,18-1-16,-1 0 16,0 1-16,1-1 15,-10-8 1,1 8-16,0 0 16,-18 0-16,0 1 15,-17-1-15,0 0 16,0 1-1,-8-1-15,16 0 16,18-8-16</inkml:trace>
  <inkml:trace contextRef="#ctx0" brushRef="#br0" timeOffset="101819.79">22873 9291 0,'0'0'0,"0"0"16,0 0-16,0 0 15,9 0-15,17-8 16,8-1-16,27 0 15,9-8-15,25 0 16,9-9 0,1 8-16,-1 1 15,-17 0 1,-18 8-16,-25 9 0,-18 0 16</inkml:trace>
  <inkml:trace contextRef="#ctx0" brushRef="#br0" timeOffset="102152.63">23403 9257 0,'0'0'0,"0"0"0,0 0 0,0 8 15,0 1-15,0 8 16,0 0-1,-9 1-15,9 8 16,-9 0-16,1 0 16,8 0-16,0 0 15,0 0-15,0 0 16,0-9-16,17 9 16,0 0-1,1-9-15,17-8 16,8 0-16,9-9 15,9-9-15,17 0 16,0-8-16,-26 8 16,-26 9-16</inkml:trace>
  <inkml:trace contextRef="#ctx0" brushRef="#br0" timeOffset="102340.7">23620 9283 0,'0'0'0,"0"0"16,0 8-16,-9 18 15,0 35-15,1 34 16,-10 35 0,18-26-16,9-35 15,0-43-15</inkml:trace>
  <inkml:trace contextRef="#ctx0" brushRef="#br0" timeOffset="102925.69">25843 7750 0,'0'0'0,"0"0"15,0 0-15,0 0 16,0 0-16,0 0 16,0 0-16,0 0 15,17 0-15,18-9 16,8 9-16,9 0 15,18 0 1,8 0-16,-17 0 16,-18 9-16,-17-9 15,-17 8-15,0-8 16</inkml:trace>
  <inkml:trace contextRef="#ctx0" brushRef="#br0" timeOffset="103090.38">25930 8087 0,'0'0'0,"0"0"0,0 0 16,0 0-16,0 0 15,0 0-15,0 0 16,26 0-16,8 0 16,36-8-16,17 16 15,-44 1 1</inkml:trace>
  <inkml:trace contextRef="#ctx0" brushRef="#br0" timeOffset="105022.56">27050 6355 0,'0'0'0,"0"0"16,0 0-1,0 0-15,0 0 0,0 0 16,0 0 0,0 0-16,0 0 15,0 0-15,-9 9 16,1 8-16,-1 9 16,-17 35-16,0 8 15,0 18-15,0-1 16,0 10-16,0 16 15,-9 9-15,9 9 16,0 18 0,0 16-1,0 18-15,8 17 16,1 9 0,8 17-16,9 0 0,0-8 0,18-1 15,-1 1-15,18-18 16,17 0-1,0-43-15,17-9 16,27-25-16,8-27 16,-52-52-16</inkml:trace>
  <inkml:trace contextRef="#ctx0" brushRef="#br0" timeOffset="139714.75">27423 6009 0,'0'0'0,"0"0"0,-8 8 0,-1 18 0,0 26 15,-8 18-15,0-1 16,8-8 0,9-18-16,0-17 15,0-9-15</inkml:trace>
  <inkml:trace contextRef="#ctx0" brushRef="#br0" timeOffset="140014.81">27111 6693 0,'0'0'0,"0"0"16,0 0-16,0 0 16,17 0-16,9 0 15,9-9-15,8 9 16,18 0-16,17 9 15,0 0-15,-26-1 16,-25-8-16</inkml:trace>
  <inkml:trace contextRef="#ctx0" brushRef="#br0" timeOffset="140400.2">27284 6840 0,'0'0'0,"0"0"0,0 0 15,-8 0-15,-1 0 16,0 0-16,1 9 15,-10 0-15,10 8 16,-10 0 0,1 18-16,-1-1 15,1-8-15,8-8 16,9-1-16,0 0 16,0-8-16,0 0 15,18 8-15,17-8 16,-1-1-16,1 1 15,34 8 1,10 9-16,-27-17 16,-26 0-16</inkml:trace>
  <inkml:trace contextRef="#ctx0" brushRef="#br0" timeOffset="140663.79">27363 6883 0,'0'0'0,"0"0"0,0 0 0,0 0 16,0 0-16,0 0 16,0 9-16,-9 17 15,0 26 1,0 17-16,1 18 15,-10-9-15,10-9 16,8-17-16,0 9 16,0-9-16,8-35 15</inkml:trace>
  <inkml:trace contextRef="#ctx0" brushRef="#br0" timeOffset="140964.09">28005 6658 0,'0'0'0,"0"0"0,0 0 16,0 0-16,-9 0 16,1 9-16,-10 8 15,-16 18-15,-10 17 16,-8 0 0,0 8-16,17-8 15,18 0-15,8-26 16</inkml:trace>
  <inkml:trace contextRef="#ctx0" brushRef="#br0" timeOffset="141166.06">27727 6832 0,'0'0'0,"0"0"0,0 0 15,0 0-15,18 17 16,-1 0-16,9 18 15,9-1-15,34 18 16,1 0 15,-27-26-31,-17-17 0</inkml:trace>
  <inkml:trace contextRef="#ctx0" brushRef="#br0" timeOffset="141390.14">28283 6321 0,'0'0'0,"0"0"0,0 0 0,0 0 15,0 0 1,0 17-16,0 9 0,0 8 15,-9 27-15,9 8 16,0-34 0</inkml:trace>
  <inkml:trace contextRef="#ctx0" brushRef="#br0" timeOffset="141564.32">28144 6823 0,'0'0'16,"0"0"-16,0 0 0,0 0 15,9 0-15,8-9 16,18 1 0,17-1-16,17 0 15,-8 9-15,0 0 16,-18 9-16,-17-9 16</inkml:trace>
  <inkml:trace contextRef="#ctx0" brushRef="#br0" timeOffset="141903.97">28352 6961 0,'0'0'0,"0"0"0,0 0 16,0 0-1,0 0-15,0 0 16,-8 0-16,-1 0 16,0 18-16,1 8 15,-1 8-15,0-8 16,1 0-16,8 0 16,0-8-1,0-1-15,0 0 16,8 1-16,1-10 15,8 1-15,18 0 16,9-1-16,-1 1 16,-8 0-16,-18-1 15</inkml:trace>
  <inkml:trace contextRef="#ctx0" brushRef="#br0" timeOffset="142166.4">28587 6909 0,'-9'0'0,"1"0"15,8 0-15,0 0 16,0 0-16,-9 0 16,0 18-1,1 8-15,-10 26 16,-8 8-16,0 27 15,0 0-15,0 8 16,9-26-16,8-8 16,9-18-16,9 0 15,-1-25-15</inkml:trace>
  <inkml:trace contextRef="#ctx0" brushRef="#br0" timeOffset="142650.07">28709 6901 0,'0'0'0,"0"0"15,0 0-15,0 0 16,0 0-16,17 0 16,0 0-16,18 0 15,17 0-15,0 0 16,9 0-16,0 0 15,-9 8 1,17-16-16,-8 8 16,-35 0-16</inkml:trace>
  <inkml:trace contextRef="#ctx0" brushRef="#br0" timeOffset="142884.9">29073 6641 0,'0'0'0,"0"0"16,0 0-16,0 0 15,0 0-15,0 17 16,0 9-16,-8 26 16,-1 26-16,0 17 15,-8 1 1,-1-10-16,18-25 15,9-18-15,0-25 16</inkml:trace>
  <inkml:trace contextRef="#ctx0" brushRef="#br0" timeOffset="143382.39">29403 6165 0,'0'0'15,"0"0"-15,0 0 16,9 0-16,8 0 0,18-9 16,34 0-1,10-8-15,-1 8 31,0 9-31,-17 0 0,-27 0 16,-7 0-16,-19 9 16</inkml:trace>
  <inkml:trace contextRef="#ctx0" brushRef="#br0" timeOffset="143814.68">29577 6329 0,'0'-8'0,"0"-1"0,0 0 15,0 1-15,0-1 16,0 9-16,0 0 16,0 0-1,0 0-15,0 0 16,0 0-16,0 26 16,-9 17-16,1 18 15,-1 17-15,0 0 16,9-18-1,0-8-15,0-8 0,0-18 16,0-9 0,0 0-16,0-8 15,0 0-15,0-9 16,0 0-16,-9-9 16,1 0-1,-1-8-15,-8 0 16,-1 8-16,-8 9 0,-8 0 15,-1 17-15,9 1 16,8-10 0,1 1-16,17 0 15,17-1-15,1 1 16,-10-9-16</inkml:trace>
  <inkml:trace contextRef="#ctx0" brushRef="#br0" timeOffset="145330.76">29516 6944 0,'0'0'0,"-9"0"0,1 0 0,-1 0 15,0 0 1,9 0-16,0 0 15,9 0-15,17-9 16,35 1-16,17-1 16,18 0-1,-10 1-15,-25 8 0,-9 0 16,-17 8 0,-26-8-16,-1 0 15</inkml:trace>
  <inkml:trace contextRef="#ctx0" brushRef="#br0" timeOffset="145630.5">29612 7135 0,'0'0'0,"0"-9"0,0 9 0,0 0 16,0 0-1,0 0-15,0 0 16,0 0-16,0 17 15,0 1-15,-9-1 16,0 0-16,9 1 16,0 8-16,0-9 15,9 9-15,8-9 16,1 1 0,16-1-16,19 0 15,-1-8-15,0-1 16,-9 1-16,-17-18 15,0 9-15,-17 0 16</inkml:trace>
  <inkml:trace contextRef="#ctx0" brushRef="#br0" timeOffset="145817.4">29881 7057 0,'0'0'0,"0"0"16,0 0-16,-9 17 15,-8 9-15,-1 26 16,1 17-16,0 18 16,-1-1-1,1-25-15,17 0 16,17-18-16,-8-26 16</inkml:trace>
  <inkml:trace contextRef="#ctx0" brushRef="#br0" timeOffset="146313.59">30402 6321 0,'-9'-9'0,"0"0"0,9 1 0,0-1 15,0 0-15,0 1 16,18-1-1,25 0-15,27-8 16,-1 0-16,9 8 16,-17 9-1,-9 0-15,-8 0 0,-27 0 16,-8 17-16,-1-8 16</inkml:trace>
  <inkml:trace contextRef="#ctx0" brushRef="#br0" timeOffset="146763.81">30445 6355 0,'0'0'0,"0"0"0,0-8 0,0-1 15,0 0 1,0 1-16,0 8 15,0 0-15,0 0 16,0 0-16,-8 8 16,-1 18-16,-8 26 15,-1 0-15,1 17 16,-1-8 0,10 0-16,-1-18 15,9-17-15,0 0 16,0-9-16,0-8 15,0 0-15,0-1 16,0-8-16,-9-8 16,1-1-16,-1-17 15,0 0 1,-17 9-16,0-1 16,0 18-16,0 0 15,0 18-15,0-1 16,9 0-16,-1 1 15,18-10-15,9 10 16,0-10-16</inkml:trace>
  <inkml:trace contextRef="#ctx0" brushRef="#br0" timeOffset="154416.29">29698 6407 0,'0'0'0,"0"0"15,0 0-15,0-9 16,0 1-16,0-1 16,0 1-16,0-1 15,0 9-15,0 0 16,0-9-16,0 9 16,0 0-1,0 0-15,0 0 16,0-8-16,18-1 15,-1 0-15,1 9 16,8 0-16,0 0 16,-9 9-16,0-9 15,-8 9-15,0-9 16,-9 8-16,0 1 16,-9 0-1,0-1-15,1 1 16,-1-1-16,9 1 15,0-9-15,0 0 16,0 0-16,0 9 16,17-1-16,1 10 15,8-1-15,0 0 16,0-8 0,-17 0-16,-1-1 0,1 1 31,-9 8-31,-9-8 0,1 8 15,-1 1-15,-8-1 16,-1-8 0,1-1-16,8 1 0,9 0 15,9-9-15</inkml:trace>
  <inkml:trace contextRef="#ctx0" brushRef="#br0" timeOffset="155196.17">30506 6433 0,'0'0'0,"0"0"0,0-9 16,0 9-16,0-8 16,0-1-16,9 0 15,-1 9-15,1-8 16,8 8-16,10 0 16,7 0-16,-16 0 15,-10 0-15,1 8 16,-9-8-1,0 9-15,-9 8 16,1 1-16,-10-1 16,1 0-16,0 1 15,8-10-15,9 1 16,0 0-16,0-1 16,17 10-16,1-1 15,-1 0-15,-8-8 16,-1 0-1,1-1-15,0 1 16,-9 0-16,-9-1 16,0 10-16,-8-1 15,0 0-15,-1-8 16,1 8-16,-1 1 16,18-10-1</inkml:trace>
  <inkml:trace contextRef="#ctx0" brushRef="#br0" timeOffset="155555.34">30324 7239 0,'-9'-9'0,"0"0"0,1 1 0,8-1 16,0 0-1,0 1-15,8-1 16,10-8-16,16-1 15,19-8-15,25 9 16,-18 0 0,1 8-16,0 0 15,-18 9-15,-16 0 16,-10 0-16</inkml:trace>
  <inkml:trace contextRef="#ctx0" brushRef="#br0" timeOffset="155895.24">30471 7265 0,'0'0'0,"0"0"16,0 0-16,0 0 15,0 0-15,-8 0 16,-1 17-1,0 0-15,1 1 0,-1-1 16,0 0 0,9 9-16,0-9 15,0 1-15,9-1 16,8 0-16,1 1 16,16-1-16,18-8 15,1-1-15,-1 1 16,-9-9-1,1 0-15,-10 0 0,-8-9 16,-17 9 0</inkml:trace>
  <inkml:trace contextRef="#ctx0" brushRef="#br0" timeOffset="156103.82">30810 7299 0,'-9'-8'0,"1"-1"0,-1 9 16,0 0 0,1 0-16,-1 9 15,-17 17-15,-9 34 16,0 27-16,1-1 16,-1 1-1,9-9-15,8 17 0,10-34 16</inkml:trace>
  <inkml:trace contextRef="#ctx0" brushRef="#br0" timeOffset="160099.12">32182 6520 0,'-9'0'0,"1"0"0,-1 0 0,0 0 16,9 0-16,0 0 15,0 0-15,-8 0 16,-1 26-16,-17 17 15,0 35 1,0 61-16,-9 25 16,-8 1-16,17-1 15,8-25-15,1-27 16,8-25-16,9-18 16,0 1-1,0-27-15,0-26 0</inkml:trace>
  <inkml:trace contextRef="#ctx0" brushRef="#br0" timeOffset="160646.04">31991 6468 0,'0'0'0,"0"0"0,0 0 16,0 0-16,17 0 16,9 0-1,26 0-15,9 0 16,0 0-16,17-9 15,9 9-15,0 0 16,-9 0-16,0 0 16,-17 0-16,-9 0 15,-8 9-15,-10-1 16,-8 1-16,0 0 16,-8-1-1,-1 10-15,-8-1 16,-1 9-16,1 0 15,0 0-15,-9 9 16,9 8-16,-9 0 16,8 18-1,-8 25-15,-8 18 0,-10 0 16,9 9 0,1 0-16,-1-10 15,9-7-15,0-10 16,0-25-16,-9 8 15,9 9-15,-8-17 16,8-44-16</inkml:trace>
  <inkml:trace contextRef="#ctx0" brushRef="#br0" timeOffset="160914.93">32052 7879 0,'0'0'0,"0"0"15,0 0-15,0 0 16,8 0-16,18 0 15,35 0-15,26-8 16,26 8 0,0 0-16,35-18 15,225-25-15</inkml:trace>
  <inkml:trace contextRef="#ctx0" brushRef="#br0" timeOffset="161533.07">27649 8910 0,'0'0'0,"0"0"0,0 0 16,0 0-16,0 9 15,0 25-15,0 53 16,-9 52-16,9 8 16,-8 17-1,-1-8-15,9-35 16,0-34-16,0-18 15,0-17-15,0-17 16,0-26-16,9-9 16,-1 0-16</inkml:trace>
  <inkml:trace contextRef="#ctx0" brushRef="#br0" timeOffset="161996.43">27901 8953 0,'0'0'0,"0"0"0,0 0 15,0 0-15,17-8 16,9-1-16,26 0 16,18 1-16,25-1 15,18-8 1,0-1-16,0 1 0,9 0 15,-18-1 1,-9 10-16,-8 8 16,-26 0-16,8 0 15,-8 8-15,-17 10 16,-10-1-16,-8 0 16,-17-8-16,0 8 15,0 1-15,-1 16 16,1 1-16,-18 8 15,1 18 1,-1 17-16,0 9 16,-8-1-16,-1 18 15,1 0-15,0-9 16,8 1-16,0-10 16,1-25-16,-1-1 15,0-8-15,1-8 16,-1-10-16,0 10 15,9-18-15</inkml:trace>
  <inkml:trace contextRef="#ctx0" brushRef="#br0" timeOffset="162244.43">27849 10105 0,'0'0'0,"0"0"15,9 0-15,17 0 16,43-8-16,53-1 16,34 0-16,26 1 15,18-10-15,8 1 16,27 0-16,208-9 15</inkml:trace>
  <inkml:trace contextRef="#ctx0" brushRef="#br0" timeOffset="173432.11">33024 5965 0,'-8'0'0,"-1"0"0,9 0 0,0 0 16,0 0-16,0 0 15,0 0 1,0 9-16,17 8 16,1 9-16,-1 9 15,9 17-15,0 9 16,0-1 0,0 10-16,-8-1 0,16 17 15,-8-8-15,0 0 16,-8 0-1,25 35-15,-8 17 16,-18-35-16,-8-17 16,17 9-16,18-18 15,-18-8-15,0 8 16,-18 9-16,-8-9 16,-17 9-16,-9-9 15,9 9 1,-1 17-16,-8 1 15,0-18-15,9-9 16,17-8-16,-9 8 16,9 18-16,-9-18 15,1 9-15,-1-9 16,0-8-16,-17 25 16,9-16-1,8-18-15,0 17 16,-8 0-16,0 0 15,-1 1-15,10 8 16,-10 0-16,1-1 16,0-7-1,-1-1-15,-8 18 0,0-9 16,0 8 0,-9 9-16,-8 1 15,0 8-15,-10-9 16,19 0-16,-1-17 15,0 0-15,-8 9 16,-1-1 0,-8-8-16,0-8 15,-9-10-15,9 1 16,9-27-16,25-25 16</inkml:trace>
  <inkml:trace contextRef="#ctx0" brushRef="#br0" timeOffset="181495.42">29638 8555 0,'0'0'0,"0"0"0,0 0 0,0 0 16,0-9-16,17 1 15,0-1-15,9 0 16,18-8-16,25 0 16,1-1-16,17 10 15,-9-1 1,0-8-16,-9 17 15,-8 0-15,-35 0 16</inkml:trace>
  <inkml:trace contextRef="#ctx0" brushRef="#br0" timeOffset="182141.29">29907 8590 0,'-9'-9'0,"1"0"0,-1 1 16,0 8-16,0 0 15,1 0-15,-1 0 16,0 0-16,1 0 15,-1 8-15,0 1 16,1 8-16,-1 1 16,0 16-1,1 18-15,-1 9 16,0 17-16,-8 0 16,8-9-16,1 0 15,-10-8-15,9-9 16,1-17-16,8-9 15,0-9-15,0-8 16,0-1-16,0-8 16,-9-8-16,0-1 15,1-17 1,-10 0-16,1-9 16,0 9-16,-1 9 15,10 8-15,-1 9 16,0 0-16,1 0 15,8 9-15,0-9 16,0 9-16,0-9 16</inkml:trace>
  <inkml:trace contextRef="#ctx0" brushRef="#br0" timeOffset="183341.79">29968 8702 0,'0'0'0,"0"0"16,-9 0-16,9 0 0,-9 0 15,9 0 1,0 0-16,0 0 15,0 0-15,0 0 16,0 0-16,0 0 16,9 0-16,8 0 15,1 0-15,-1 9 16,-8 0 0,-1-1-16,1 1 15,0 0-15,-1-1 16,-8 1-16,-8 8 15,-1 1-15,-17-1 16,0 0-16,9 0 16,-1-8-16,10 0 15,8 8 1,0-8-16,0-1 16,17 10-16,18-1 15,-9 9-15,0 0 16,0-9-16,0 1 15,-17-1-15,-1 0 16,1 1-16,-18-1 16,-8 9-16,-18 0 15,-8 0 1,-18-17-16,0-1 16,18 1-16,8-9 15,18 0-15</inkml:trace>
  <inkml:trace contextRef="#ctx0" brushRef="#br0" timeOffset="184476.01">29594 9508 0,'0'0'0,"0"0"0,0 0 16,0 0-16,0 0 16,0-9-16,0 0 15,0 9-15,0 0 16,0 0-1,0-8-15,18-1 0,8 0 16,34 1 0,19-1-16,7-8 15,1 8-15,-9 0 16,-17 1-16,0-1 16,-18 9-16,-8 0 15,-9 9-15,0-1 16,-17 1-16</inkml:trace>
  <inkml:trace contextRef="#ctx0" brushRef="#br0" timeOffset="184894.87">29950 9560 0,'-8'0'0,"-1"0"0,0 0 15,1 0-15,-1 0 16,0 0-16,1 0 16,-1 0-16,9 8 15,-9 10 1,0-1-16,1 18 0,-1-1 15,0 1 1,1 0-16,-10-10 16,10 1-16,8 0 15,0-8-15,8-1 16,10 0-16,8 1 16,9-1-1,8-8-15,0-1 0,-8 1 16,-9 0-1,26-9-15,0 0 16,-8 8-16,-27-8 16</inkml:trace>
  <inkml:trace contextRef="#ctx0" brushRef="#br0" timeOffset="185096.2">30063 9603 0,'0'0'0,"0"0"0,0 0 16,0 0-16,-9 17 16,1 9-16,-1 35 15,-17 34-15,0 35 32,-9 0-32,18-17 0,8-27 15,18-17-15,0-34 16</inkml:trace>
  <inkml:trace contextRef="#ctx0" brushRef="#br0" timeOffset="189236.82">30480 8616 0,'0'0'0,"0"-9"0,0 0 0,0 9 15,0-8-15,17-1 16,9 9-16,27 0 16,33-9-16,10 1 15,-18 8-15,-17 0 16,-9 0 0,9 0-16,-1 8 15,-25 1-15,-17 0 16,-10-1-16</inkml:trace>
  <inkml:trace contextRef="#ctx0" brushRef="#br0" timeOffset="189650.31">30576 8642 0,'0'0'0,"0"0"0,0 0 16,0 0-16,0 0 15,0 0-15,0 0 16,0 0-16,0 0 16,0 0-16,0 17 15,0 0 1,0 18-16,0 17 16,0 17-16,-9 18 15,0-1-15,0-8 16,9-17-16,0-18 15,0 1 1,0-18-16,0-9 16,0-8-1,0-1-15,-8-8 0,-1-8 16,0-1 0,-17-17-16,0 9 0,0-1 15,-8 1 1,-1 17-16,9 0 0,8 0 15,1 9-15,17 8 16,9 0 0,-1-8-16</inkml:trace>
  <inkml:trace contextRef="#ctx0" brushRef="#br0" timeOffset="190161.28">30836 8694 0,'0'0'0,"0"0"0,0 0 15,0 0-15,0 0 16,0 0-16,0 0 15,0 8 1,0 1-16,0 0 16,0-1-16,0 1 15,0 0-15,0 8 16,-9 0-16,1 1 16,-10 7-16,1 1 15,0 0 1,-1-17-16,10 0 0,8-1 15,0 1 1,0 0-16,0 8 16,8 0-1,1 1-15,0-1 16,-1 0-16,1 1 0,-9-1 16,0 9-1,-9-9-15,1 1 16,-10 16-16,-8 1 15,0-9-15,0 0 16,9-17 0,8-1-16,18 10 0,-1-10 15</inkml:trace>
  <inkml:trace contextRef="#ctx0" brushRef="#br0" timeOffset="190480.44">30419 9629 0,'0'0'0,"0"0"0,0 0 15,0 0-15,0 0 16,18 0-16,-1 0 16,18-9-1,17 1-15,0-1 16,9 0-16,-1 9 16,-25-8-16,-9 8 15,0 0-15,-17 0 16</inkml:trace>
  <inkml:trace contextRef="#ctx0" brushRef="#br0" timeOffset="190814.18">30532 9620 0,'0'0'0,"0"0"15,0 0-15,0 0 16,0 0-16,0 9 15,0 8-15,-9 1 16,1 16 0,-1 1-16,0 8 15,1 0-15,-1 1 16,9-10-16,0-8 16,0 0-1,0 0-15,9-8 0,8-1 16,0 0-16,18-8 15,0 0-15,0-1 16,-1 1 0,10-9-16,-18 0 15,0-9-15,0 1 16,-17 8-16</inkml:trace>
  <inkml:trace contextRef="#ctx0" brushRef="#br0" timeOffset="190990.18">30906 9785 0,'0'0'0,"-9"0"0,0 0 16,-8 0-16,-9 17 15,0 9-15,-9 9 16,-8 25-16,-1 18 16,9 0-16,18 0 15,0-8-15,8-19 16,-8-25-16,17-8 15</inkml:trace>
  <inkml:trace contextRef="#ctx0" brushRef="#br0" timeOffset="193456.82">31044 9499 0,'0'0'0,"0"0"16,0 0-16,0 0 0,0 0 15,0 0 1,9 0-16,26 0 16,0 0-16,-1 0 15,10 0-15,8 0 16,-9 0-16,9 0 16,-17 9-1</inkml:trace>
  <inkml:trace contextRef="#ctx0" brushRef="#br0" timeOffset="193682.11">31348 9248 0,'0'0'0,"0"0"0,0 0 15,-8 0 1,-1 9-16,0 8 15,-8 17-15,0 27 16,-18 8-16,9 18 16,8 0-1,10-9-15,16-9 0,1-35 16</inkml:trace>
  <inkml:trace contextRef="#ctx0" brushRef="#br0" timeOffset="194395.16">31730 8728 0,'0'0'0,"-8"0"0,-1 0 15,0 0 1,1 0-16,8 0 16,0 0-16,0 0 15,0 0-15,0 0 16,0 0-16,17 9 15,0 8-15,1 1 16,8 8-16,-9-1 16,-8 1-1,-9 0-15,-17 9 16,-18 17-16,0-17 16,9-1-16,9-8 15,-1-8-15,10-10 16,8 1-1,0 8-15,8 1 0,10-1 16,8 9 0,0-9-16,0 9 15,0-8-15,-9-1 16,-8 0-16,0 1 16,-18-1-16,0 0 15,-17 9-15,0 0 16,-9 0-16,18-9 15,0-8 1,8 0-16,9-1 16,0 1-16</inkml:trace>
  <inkml:trace contextRef="#ctx0" brushRef="#br0" timeOffset="194711.08">31400 9880 0,'0'-9'0,"0"1"16,0-1-16,0 0 15,0 9-15,0-8 16,18-1-16,8 0 16,9 1-16,17-1 15,0-8-15,0-1 16,0 1 0,9-9-16,17 0 15,-43 18-15</inkml:trace>
  <inkml:trace contextRef="#ctx0" brushRef="#br0" timeOffset="195057.04">31757 9837 0,'-9'0'0,"9"0"0,-9 0 0,0 0 16,1 0-16,-10 8 16,-8 10-1,9 8-15,0 0 0,-1 0 16,10 8 0,-1 10-16,0-10 15,9-8-15,0 0 16,0 0-16,9-17 15,0 0-15,8-1 16,9 1-16,9 0 16,-1-9-16,36-9 15,17-8-15,-44 8 16</inkml:trace>
  <inkml:trace contextRef="#ctx0" brushRef="#br0" timeOffset="195278.79">31878 9880 0,'0'0'0,"0"0"16,0 0-16,-9 17 16,1 9-16,-18 35 15,0 8-15,0 18 16,0-9-16,8 0 15,1-18-15,17-25 16,8-18-16,1-8 16</inkml:trace>
  <inkml:trace contextRef="#ctx0" brushRef="#br0" timeOffset="196044.78">32330 8988 0,'0'-9'15,"0"1"-15,0-1 16,0 0-16,0 1 15,17-1-15,0 0 16,9 9-16,9 0 16,0 0-16,0 0 15,-9 9-15,0 8 16,-18 1-16,1-1 16,-18 0-1,-8 18-15,-26 0 16,8-9-16,0 0 15,0 0-15,18 0 16,8-9-16,9 0 16,9 1-16,8 8 15,9 0 1,9-1-16,-9 1 0,0-8 16,-8-1-1,-10 0-15,1 1 16,-18-1-16,-8 0 15,-9 1-15,0 8 16,-9 0-16,0-9 16,18-8-16,0-1 15,17-8-15,0 0 16</inkml:trace>
  <inkml:trace contextRef="#ctx0" brushRef="#br0" timeOffset="196275.14">32217 9915 0,'0'0'0,"0"0"0</inkml:trace>
  <inkml:trace contextRef="#ctx0" brushRef="#br0" timeOffset="196410.9">32217 9845 0,'0'0'0,"8"0"16,-8 0-16,26 0 0,18-8 0,17-1 15,8 0-15,1 1 16,-10-10-16,-7 18 16,-27 9-1,-9 0-15</inkml:trace>
  <inkml:trace contextRef="#ctx0" brushRef="#br0" timeOffset="196777.54">32260 10053 0,'0'0'0,"0"0"15,-9 9-15,1 8 16,-1 1 0,0 8-16,9 0 15,0 0-15,0-9 16,0 0-16,0 1 16,9-1-16,8-9 15,1 1-15,-1 0 16,35 8-16,26 0 15,-17-8 1,-17-18-16,-27 9 16</inkml:trace>
  <inkml:trace contextRef="#ctx0" brushRef="#br0" timeOffset="197006.02">32451 10027 0,'0'0'0,"0"0"0,-8 26 16,-19 18-16,1 34 15,-17 17 1,0 9-1,8 0 1,17-18-16,10-16 0,8-36 16</inkml:trace>
  <inkml:trace contextRef="#ctx0" brushRef="#br0" timeOffset="-210777.15">15110 10339 0,'0'0'0,"0"0"0,0 0 15,0 0-15,17 0 16,0 0-16,18 0 16,9 0-16,8 0 15,9 0 1,-9 9 31,-26-1-47</inkml:trace>
  <inkml:trace contextRef="#ctx0" brushRef="#br0" timeOffset="-210639.28">15032 10746 0,'0'0'0,"0"0"0,0 0 16,17 0-16,18 0 15,34 0-15,44 9 16,-43-1-1</inkml:trace>
  <inkml:trace contextRef="#ctx0" brushRef="#br0" timeOffset="-209834.8">16569 10001 0,'0'0'0,"0"0"15,0 0-15,0 0 16,0 0-16,0 0 16,0 0-16,-9 0 15,0 9-15,1 8 16,-10 9-16,-8 9 15,0 8 1,0 9-16,0 9 16,9-1-1,-1 10-15,1 16 0,0-8 16,-1-8 0,1 8-16,-1-9 0,1 9 15,0 8 1,8-8-16,0 0 15,9-8-15,0-1 16,0 9-16,0 0 16,0 0-16,0 8 15,9 1-15,-9-1 16,9 10-16,-1-1 16,-8 0-1,9 27-15,0 7 0,8-25 16,0-26-1,1 0 1,17 0-16,-1-17 0,1-9 16,35 0-16,-27-26 15</inkml:trace>
  <inkml:trace contextRef="#ctx0" brushRef="#br0" timeOffset="-206001.01">17506 9733 0,'0'0'0,"0"0"0,0 0 15,0 0-15,0 0 16,0 0-16,0 0 16,-8 9-16,-1 16 15,-17 27-15,0 0 16,9 9-1,-1 0-15,1-1 16,17-16 0,0-18-16,0 0 0,9-9 15,-1-8-15,10-1 16,8 1 0,26 0-16,0-18 0,9 0 15,-1-8 1,1 17-16,-17-9 15,-27 1-15</inkml:trace>
  <inkml:trace contextRef="#ctx0" brushRef="#br0" timeOffset="-205776.04">17698 9949 0,'0'0'0,"0"0"0,-9 0 16,0 9-16,0 8 15,1 9-15,-10 26 16,10 9-16,-1 0 16,9-1-1,0 1-15,9-18 16,-1-26-16</inkml:trace>
  <inkml:trace contextRef="#ctx0" brushRef="#br0" timeOffset="-205446.77">16959 10599 0,'0'0'0,"0"0"16,0 0-16,0 0 15,0 0-15,0 0 16,9 0 0,26-9-16,43 1 15,35-18-15,17 8 31,26-8-31,-8 0 0,-26 9 0,-10 0 16,-7-1-16,-10 18 16,-34 0-16,-26 0 15,-18 0 1</inkml:trace>
  <inkml:trace contextRef="#ctx0" brushRef="#br0" timeOffset="-205145.41">17472 10703 0,'0'0'0,"0"0"0,0 0 15,0 0-15,0 0 16,0 17-16,-9 9 15,0 17 1,1 27-16,-1 8 0,0 0 16,9-9-1,0-17-15,0-9 16,0-17-16,0 0 16,9-17-16,-9-1 15,0-8-15</inkml:trace>
  <inkml:trace contextRef="#ctx0" brushRef="#br0" timeOffset="-204773.42">18001 10538 0,'0'0'0,"0"0"0,-8 0 16,-1 18-16,0 8 15,-8 26 1,-9 8-16,0 18 16,-9-9-1,0 9-15,18 0 0,0-17 16,17 0-16,0-18 16,17 0-16,0-17 15,1 0 1,8 0-16,0-17 15,-9-1-15,9-16 16,0-1 0,-8 0-16,-10-8 0,1 0 15,-18-1-15,-8 1 16,-9 9 0,-17 8-16,-1 8 0,18 1 15,26-1 1,0-8-16</inkml:trace>
  <inkml:trace contextRef="#ctx0" brushRef="#br0" timeOffset="-204394.65">19252 10374 0,'0'0'0,"0"0"16,0 0-16,0 0 15,0 8-15,0 27 16,0 34-16,-9 18 16,1 8-1,8-8-15,0-9 16,0-9-16,0-17 0,0-35 31,0-8-31,8 0 0,-8-18 16,0 9-16</inkml:trace>
  <inkml:trace contextRef="#ctx0" brushRef="#br0" timeOffset="-204026.48">19408 10278 0,'0'0'0,"0"0"15,0 0-15,0 0 16,26 0-16,18-8 15,8-1-15,26-17 16,26 0 0,-8 9-16,-10 0 15,-16-1-15,-18 10 16,0-1-16,-8 9 16,-10 0-16,-8 0 15,0 17-15,0 1 16,-17 8-16,0 8 15,-18 18-15,0 17 16,1 9 0,-10 9-16,10-9 15,-1 0-15,-8-9 16,-1 0-16,10 1 16,-10-1-1,1-8-15,17-27 0</inkml:trace>
  <inkml:trace contextRef="#ctx0" brushRef="#br0" timeOffset="-203844.22">19217 11266 0,'0'0'0,"0"0"15,0 0-15,9 0 16,26 0-16,60 8 15,35-8 1,27-8-16,-1-1 16,-26 9-16,-69 9 15</inkml:trace>
  <inkml:trace contextRef="#ctx0" brushRef="#br0" timeOffset="-203403.17">17046 12149 0,'0'0'0,"0"0"0,0 0 16,0 0-16,0 9 15,0 34-15,18 44 16,-10 34-16,1 9 31,-9-9-31,0-26 0,0-25 0,0-27 16,9-17 0,-9-17-16,26-1 15,8-25-15,-8-9 16</inkml:trace>
  <inkml:trace contextRef="#ctx0" brushRef="#br0" timeOffset="-203005.55">17376 11881 0,'0'0'0,"0"0"16,0 0-16,0 0 15,0 0-15,0 0 16,18 0-16,16 0 15,44 0-15,9-9 16,18 0 0,-1 1-16,0-1 0,-9 9 15,-8 0 1,-17 0-16,-18 0 16,-9 9-16,-17-9 15,-8 0 1,-1 8-1,-8 10-15,-1-1 0,1 9 0,0 9 16,-9-1-16,-9 18 16,0 18-1,1 7-15,-10 19 16,1-1-16,0 0 16,-1-17-16,10 0 15,-10 0-15,1-17 16,-1-9-16,1-18 15,17-8 1</inkml:trace>
  <inkml:trace contextRef="#ctx0" brushRef="#br0" timeOffset="-202808.34">17176 12998 0,'0'0'0,"0"0"0,9 0 0,26 0 16,43 9 0,44-1-16,34-16 15,26-1-15,1-17 16,199-43-16</inkml:trace>
  <inkml:trace contextRef="#ctx0" brushRef="#br0" timeOffset="-199041.37">19617 11725 0,'0'0'0,"0"0"0,0 0 0,0 0 16,0 0-16,-9 0 15,0 8-15,1 27 16,-18 43-16,8 9 16,1-18 15,8-8-31,9-9 0,0-18 0,0-16 16,9-10-16,-1-8 15</inkml:trace>
  <inkml:trace contextRef="#ctx0" brushRef="#br0" timeOffset="-198661.1">19938 11638 0,'0'0'0,"0"0"0,0 0 0,0 0 16,0 0-16,17 0 0,1 0 15,8 9 1,0 8-16,0 1 16,0-1-16,-17 0 15,-1 0-15,1 1 16,-18-1-16,1 18 16,-19-1-16,10 10 15,0-18 1,-1 0-16,10-9 0,-1-8 15,9-1 1,0 1-16,9 0 16,8-1-16,18 1 15,26 0-15,8-9 16,1 0-16,-10 0 16,-16 8-16,-27 1 15</inkml:trace>
  <inkml:trace contextRef="#ctx0" brushRef="#br0" timeOffset="-198356.01">19182 12634 0,'0'0'0,"0"0"0,0 0 16,0 0-16,18-8 15,8-1-15,35-8 16,25-9-16,19 0 31,25-9-31,0 0 0,-17 1 16,-17 8-16,-10 8 15,-7 1-15,-19 8 16,-16 1-16,-18 8 16</inkml:trace>
  <inkml:trace contextRef="#ctx0" brushRef="#br0" timeOffset="-198090.77">19625 12626 0,'0'0'0,"0"0"16,0 0-1,0 0-15,0 8 16,0 10-16,0 25 16,0 26-16,-8 9 15,-1 0-15,0-17 16,1-1-16,-1-16 15,9-18-15,0-1 16,0-16-16,0 0 16,9-9-16,-1 0 15</inkml:trace>
  <inkml:trace contextRef="#ctx0" brushRef="#br0" timeOffset="-197110.63">20624 10244 0,'0'0'0,"0"0"0,0 0 16,0 0-16,9 8 15,8 18-15,26 44 16,27 42-16,-1 44 31,9 35-31,-8 17 0,-9 8 0,-18 18 16,-8 17 0,-35 0-16,-9-8 15,-8-27-15,-27-16 16,-25-1-16,-18-17 15,-8-18-15,8-43 16,43-69-16</inkml:trace>
  <inkml:trace contextRef="#ctx0" brushRef="#br0" timeOffset="-194678.51">21484 11707 0,'0'0'0,"0"0"0,0 0 16,17 0-16,35 0 16,26-8-1,18-1-15,-1-8 16,27 17-16,-18 9 16,-61-9-16</inkml:trace>
  <inkml:trace contextRef="#ctx0" brushRef="#br0" timeOffset="-194458.49">21527 12037 0,'0'0'0,"0"0"16,9 0-16,17 0 15,17 0-15,27-9 16,17 0 0,25-8-16,10-9 15,-61 9-15</inkml:trace>
  <inkml:trace contextRef="#ctx0" brushRef="#br0" timeOffset="-194134.72">21918 11413 0,'0'0'0,"0"0"16,0 0-16,0 0 15,26 0-15,17 26 16,18 9-1,9 8-15,-1 0 16,-8 1-16,-18-18 16,-17 0-16,0 0 15,-17 8 1,-18 18-16,-25 26 0,-36 26 16,-8-9-1,0-17-15,26-26 16,34-26-16</inkml:trace>
  <inkml:trace contextRef="#ctx0" brushRef="#br0" timeOffset="-193494.49">22812 11725 0,'0'0'0,"0"0"0,0 0 15,0-9-15,26 0 16,18 1-16,16-1 16,27-8-16,18 0 15,-1-9 1,0 0-16,-17 0 15,-18-9-15,-43 18 16</inkml:trace>
  <inkml:trace contextRef="#ctx0" brushRef="#br0" timeOffset="-193208.06">23385 11300 0,'0'0'0,"0"0"16,0 0-16,0 0 16,-8 18-16,-10 8 15,-8 17-15,-17 26 16,-1 18-16,1 0 16,8 8-16,1 17 15,-1-16-15,9-18 16,17-18-16,9-8 15,9-8 1,8-10-16,18-8 16,0-9-16,-18-17 15</inkml:trace>
  <inkml:trace contextRef="#ctx0" brushRef="#br0" timeOffset="-192828.45">23629 11811 0,'-9'0'0,"9"0"16,0 0-16,0 0 15,0 9-15,17 8 16,1 18-1,8 0-15,0 8 16,-9 0-16,-8 1 16,-1-1-1,-8 0-15,-8-17 0,-1 0 16,0-9 0,-8-8-16,8 0 15,1-1-15,-1-16 16,0-1-16,1-17 15,8-26-15,17-8 16,18-1-16,34 0 16,18 9-16,-44 26 15</inkml:trace>
  <inkml:trace contextRef="#ctx0" brushRef="#br0" timeOffset="-192006.02">24540 11145 0,'0'0'0,"0"0"0,0 0 15,-8 8 1,-18 18-16,-18 35 16,-8 43-16,0 34 15,0 1-15,8-1 16,10-8-16,16-8 16,18-18-16,9-1 15,17-16 1,26-9-16,-8-35 15</inkml:trace>
  <inkml:trace contextRef="#ctx0" brushRef="#br0" timeOffset="-191510.21">24697 12755 0,'0'0'0,"-9"0"0,0 18 15,1-1-15,-10-8 16,10-1-16,-1 1 16,0 0-1,0-9-15,1-9 16,-1 0-16,-8-17 15,-1-8-15,1-44 16,8-43-16,9-18 16,18-8-1,8 17-15,8 17 16,-7 27-16,7 16 16,-8 18-16,9 9 15,0 8-15,0 1 16,-1 17-16,-8-1 15,0 1-15,-8 17 16,-1 0 0,-8 17-16,-1 9 0,-16 9 15,-18 17-15,-9 8 16,-8-8 0,8-17-16,0-9 15,0-17-15,18-9 16,0-9-16,17 9 15</inkml:trace>
  <inkml:trace contextRef="#ctx0" brushRef="#br0" timeOffset="-191117.11">25166 11205 0,'0'0'0,"0"0"0,0 0 15,0 0-15,0 0 16,0 0-16,0 0 16,0 0-1,8 9-15,10 8 0,-10-8 16,10 8-1,-10 0-15,1 1 16,0-1-16,-1-8 16,-8-1-16,0 1 15,0 0-15,0-1 16,0 1-16,0 0 16,0-9-16,0 8 15,9 1-15,8 8 16,18-8-1,9 0-15,-27-1 16</inkml:trace>
  <inkml:trace contextRef="#ctx0" brushRef="#br0" timeOffset="-190695.01">25608 11309 0,'0'0'0,"0"0"0,0 0 16,0 0-16,0-9 15,0 1-15,0-10 16,0 10-1,0-1-15,0 9 16,9 0-16,8 0 16,10 17-16,16 9 15,9 35-15,9 17 16,-9 17 0,-17 9-1,-9 9-15,-18 8 0,-16-8 16,-18-9-16,-18 17 15,-8-17-15,-9-9 16,-17-17-16,0-17 16,-9-18-16,9-17 15,9-17 1,34-9-16</inkml:trace>
  <inkml:trace contextRef="#ctx0" brushRef="#br0" timeOffset="-190394.12">26069 11699 0,'0'0'0,"0"0"16,0 0 0,0 0-16,8 0 0,10 0 15,25 0 1,18-9-16,8 9 16,-8 0-16,17 9 15,0-1 1,-34 1-16,-18 0 15</inkml:trace>
  <inkml:trace contextRef="#ctx0" brushRef="#br0" timeOffset="-190221.44">26017 12011 0,'0'0'0,"0"0"0,0 0 15,26 8 1,26 1-16,26 0 0,69 17 16,253 34-1</inkml:trace>
  <inkml:trace contextRef="#ctx0" brushRef="#br0" timeOffset="-189111.97">27319 10850 0,'0'0'0,"0"0"0,0 0 16,0 0-16,0 0 15,0 0-15,-9 17 16,1 9-16,-1 9 15,0 17-15,-8-9 16,8 1 0,9-1-16,0 0 15,0-17-15,0 0 16,9 0-16,0 0 16,8-9-16,0 1 15,18-10-15,9 1 16,25-18-16,-8 1 15,-18-1-15,-17 9 16</inkml:trace>
  <inkml:trace contextRef="#ctx0" brushRef="#br0" timeOffset="-188895.82">27684 10937 0,'-9'0'0,"9"0"0,0 0 0,0 0 0,-9 0 16,1 26 0,-18 8-16,0 18 15,-9 18-15,-8 8 16,-1 8-16,9-8 16,9 9-16,0-9 15,9-26-15,8-35 16</inkml:trace>
  <inkml:trace contextRef="#ctx0" brushRef="#br0" timeOffset="-188645.4">26911 11742 0,'0'0'0,"0"0"0,0 0 15,0 0 1,26-9-16,26 1 16,44-1-16,8 0 15,17-8 1,1 0-16,-18 0 0,-17 8 16,-9 9-16,-8 9 15,-10 8 1,-42-8-16</inkml:trace>
  <inkml:trace contextRef="#ctx0" brushRef="#br0" timeOffset="-188360.63">27293 11976 0,'0'0'0,"0"0"0,0 0 16,0 0-16,0 17 16,-9 9-16,-8 26 15,-9 26-15,0 26 16,-9 9 0,9-27-16,9-16 15,-1-18-15,10-9 16,8-17-16,0-17 15,0-1-15,8-8 16,1 0 0</inkml:trace>
  <inkml:trace contextRef="#ctx0" brushRef="#br0" timeOffset="-187976.96">27753 11863 0,'0'0'0,"0"0"0,0 0 16,-8 0-1,-1 18-15,-17 16 16,-9 18-16,0 0 16,1 18-16,-1 8 15,0 8 1,18-8-16,-1-9 0,18-8 15,0-9-15,9-9 16,9-17 0,-1 0-16,9-8 15,0-10-15,0 1 16,0-18-16,-17 1 16,-1-1-16,1 0 15,-18 1-15,1-10 16,-18 1-16,-9 8 15,0 9-15,9 0 16,18 0 0,-1 9-16</inkml:trace>
  <inkml:trace contextRef="#ctx0" brushRef="#br0" timeOffset="-187379.34">28005 11924 0,'0'0'0,"0"0"16,0 0-16,0 0 15,0 0-15,17 0 16,10-9-16,25 1 16,17-1-1,18 0-15,8 1 16,1 8-16,-27-9 15,-51 9-15</inkml:trace>
  <inkml:trace contextRef="#ctx0" brushRef="#br0" timeOffset="-187113.28">28370 11612 0,'0'0'0,"0"0"16,0 0-1,0 0-15,0 9 16,-9 8-16,0 27 16,-8 16-16,0 9 15,-1 1-15,1-10 16,17 1-16,-9-18 15,1-17-15,8-17 16</inkml:trace>
  <inkml:trace contextRef="#ctx0" brushRef="#br0" timeOffset="-186795.89">28908 11136 0,'0'0'0,"0"0"0,-8 26 16,-1 17 0,-8 26-16,-10 18 15,10 0 1,17-1-16,-9-16 0,1-36 16,8-25-16</inkml:trace>
  <inkml:trace contextRef="#ctx0" brushRef="#br0" timeOffset="-186362.98">29151 11119 0,'0'0'0,"0"0"0,0 0 15,0 0-15,0 0 16,0 0-16,18 8 15,-1 1 1,0 8-16,1 1 16,-1-1-16,-8 0 15,0 0-15,-1 9 16,-16 9-16,-1 0 16,-17-1-16,0 10 15,-9-1-15,-8-8 16,8-9-1,0 0-15,9-9 16,9-8-16,-1-1 16,10 1-16,8 0 15,0-1-15,0 1 16,17 8-16,18 1 16,17-1-16,9-8 15,8-1 1,9 1-16,-26-9 15,-17 17-15,-17-8 16,-10-9-16</inkml:trace>
  <inkml:trace contextRef="#ctx0" brushRef="#br0" timeOffset="-185975.16">28500 12019 0,'0'0'0,"0"0"0,0 0 0,0 0 0,9 0 16,8 0 0,27 0-16,34 0 15,35-8-15,17-1 16,0 0-16,9 1 15,-35 8 1,-17 0-16,-26 17 16,-35 0-16</inkml:trace>
  <inkml:trace contextRef="#ctx0" brushRef="#br0" timeOffset="-181046.68">20198 12418 0,'0'0'0,"0"0"0,0 0 15,0 0-15,0 0 16,-8 8-16,-1 10 16,0 8-16,-17 17 15,0 9-15,0 26 16,-17 17-1,-1 9-15,1 0 0,26-17 16,-1-1 0,10-8-16,8-26 15,0-9-15,17-17 16,0 0-16,18-17 16,0 0-16,8-18 15,9-17-15,-8-9 16,-10-8-16,-8 8 15,-17 1 1,0 8-16,-18 8 16,-8 1-16,-9 17 15,-18 0-15,1 17 16,8 1-16,26-10 16,9-8-16</inkml:trace>
  <inkml:trace contextRef="#ctx0" brushRef="#br0" timeOffset="-180045.94">28830 12115 0,'0'0'0,"0"0"16,0 0-16,0 0 15,0 0-15,-9 17 16,1 18-1,-1 16-15,-8 27 16,-1-8-16,1 8 16,8-18-16,1-8 15,8-8-15,0-18 16,0-9-16,8-8 16,10-1-16,-1-8 15</inkml:trace>
  <inkml:trace contextRef="#ctx0" brushRef="#br0" timeOffset="-179675.25">29377 12089 0,'0'0'0,"0"0"0,0 0 0,0 0 15,-9 17 1,-8 9-16,-9 17 15,-9 26-15,1 9 16,8 0 0,8 0-16,1-17 0,8-9 15,9 0-15,17-9 16,10-8 0,7-9-16,18-18 0,0-16 15,-8-1 1,-9-8-16,-18-1 15,-8 10-15,-1-10 16,-16 10-16,-10-9 16,-8 8-1,-17 9-15,-1 0 16,10 0-16,16 9 16,10-1-16,8-8 15</inkml:trace>
  <inkml:trace contextRef="#ctx0" brushRef="#br0" timeOffset="-179347.35">30020 11924 0,'0'0'0,"0"0"0,0 0 15,0 0 1,0 0-16,0 0 16,0 0-16,0 0 15,17-9-15,18 1 16,8 8-16,9 0 15,9 0-15,-9 0 16,-17 17 0,-18-8-16</inkml:trace>
  <inkml:trace contextRef="#ctx0" brushRef="#br0" timeOffset="-179162.71">29985 12192 0,'0'0'0,"0"0"0,0 0 0,0 0 0,0 0 16,26 0-16,17 9 15,18-9 1,26 0-16,-9 0 16,9 0-16,-35 9 15</inkml:trace>
  <inkml:trace contextRef="#ctx0" brushRef="#br0" timeOffset="-178897.35">30897 11188 0,'0'0'0,"0"0"0,0 0 16,0 0-16,-9 26 15,-17 43-15,-17 26 16,-1 18-16,10-9 16,16-17-1,1-10-15,8 1 16,18-43-16</inkml:trace>
  <inkml:trace contextRef="#ctx0" brushRef="#br0" timeOffset="-178513.74">31383 11101 0,'0'0'0,"0"0"15,0 0-15,0 0 16,-9 18-16,-8 25 16,-18 17-16,1 10 15,-1 16 1,0-8-16,18-8 0,-1-10 16,18-16-16,18-10 15,-1-8 1,9 0-16,9-17 15,0-18-15,-1 0 16,-8 1-16,-8-18 16,-10 0-16,-8 0 15,-8 9-15,-1-1 16,0 1-16,-8 17 16,0 0-16,-1 17 15,10 1 1,8-1-16</inkml:trace>
  <inkml:trace contextRef="#ctx0" brushRef="#br0" timeOffset="-178213.68">30593 12115 0,'0'0'0,"0"0"0,0 0 16,9 0-16,8-9 16,26 0-16,27 1 15,17-1-15,17 0 16,17 1-16,-8 8 15,0 0 1,0-9-16,-17 18 0,-36 8 16,-34-8-16</inkml:trace>
  <inkml:trace contextRef="#ctx0" brushRef="#br0" timeOffset="-177939.56">30949 12262 0,'0'0'0,"0"0"16,0 0-16,0 0 16,0 0-16,0 17 15,-9 9-15,1 17 16,-1 18-16,-17 8 15,8-8 1,1 0-16,0-9 16,-1-9-16,18-17 15,0-9-15,0-8 16,0-9-16,0 0 16</inkml:trace>
  <inkml:trace contextRef="#ctx0" brushRef="#br0" timeOffset="-177569.67">31435 12158 0,'0'0'0,"0"0"0,0 0 16,0 0-16,0 0 16,-8 17-16,-1 9 15,-9 17-15,-8 18 16,-8 8-1,-1 9-15,9-17 16,9 0-16,17-9 16,0-9-1,17 0-15,0-17 0,9 0 16,18-17-16,17-1 16,-18-16-1,-8-1-15,-9-8 0,-18-1 16,1 1-1,-18 0-15,-8-1 16,-9 1-16,-17 9 16,-1 8-16,18 0 15,9 0-15,17 0 16,0 0-16</inkml:trace>
  <inkml:trace contextRef="#ctx0" brushRef="#br0" timeOffset="-177313.54">31809 12080 0,'0'0'0,"0"0"0,0 0 16,0 0-16,0 0 15,26-9-15,8 1 16,27-1-16,9 0 16,-1 9-16,-17 9 15,18 17 1,-18-9-16</inkml:trace>
  <inkml:trace contextRef="#ctx0" brushRef="#br0" timeOffset="-177114.23">31817 12270 0,'0'0'0,"0"0"0,0 0 16,0 0 0,18 0-16,25 9 15,18-9-15,34-9 16,1 1 15,25-1-31,-16 0 0,-62 9 0</inkml:trace>
  <inkml:trace contextRef="#ctx0" brushRef="#br0" timeOffset="-176911.54">32686 11855 0,'0'0'0,"0"0"0,0 0 0,0 0 0,0 26 15,0 26-15,0 26 16,-9 43-16,0 17 16,-8 1-16,8-44 15,9-69-15</inkml:trace>
  <inkml:trace contextRef="#ctx0" brushRef="#br1" timeOffset="-163666.9">8015 6251 0,'0'-8'0,"9"-1"16,-9 0-16,0 1 15,0-1-15,0 0 16,0 1-16,0 8 15,0 0 1,8-9-16,10 0 16,8 9-16,9 0 15,-1 0-15,18 0 16,1 0-16,-1 0 16,0 0-1,9 0-15,8 9 0,1-9 16,-1 0-1,0-9-15,1 1 16,25-1 0,-8 0-16,-26 9 15,9 0-15,-10 0 0,-8 0 16,1 0-16,7 0 16,18 9-16,-17-9 15,9 9-15,-9-9 16,-1 8-1,-16-8-15,8 0 16,9 0-16,-1 0 16,-8 0-16,1 0 15,-1 9-15,0 0 16,-9-1 0,1-8-16,8 0 15,0 0-15,9 0 16,-9 0-16,0 0 15,0 0-15,0 0 16,-9 0-16,10-8 16,7-1-16,1 9 15,0-9-15,-9 1 16,9-1-16,-9 9 16,0-9-16,0 9 15,18 0 1,-10 0-16,-8 0 15,1 0-15,7 9 16,-8-9-16,1 0 16,7 0-1,10 0-15,-9 0 0,-1 0 16,-8 0 0,1 0-16,7 9 15,-16-9-15,8 0 16,9 0-16,-1 0 15,1 0-15,-9 0 16,0 0-16,1 0 16,-10 0-16,0 0 15,1 0-15,-1 8 16,9-8 0,-8 0-16,-1-8 15,1-1-15,-1 0 16,0 1-16,1-1 15,-9 0-15,-9 1 16,8 8-16,-8 0 16,0 0-16,1 0 15,-1 0 1,-9 0-16,0 0 16,-8 8-16,0 1 15,8 8-15,-8 1 16,-1-1-16,1 0 15,0 9-15,-1 9 16,1 0-16,0 8 16,0 0-16,-1 9 15,1 0 1,0 9-16,-9-9 16,0 0-16,0 0 15,0 0-15,8 0 16,-8 8-16,9 9 15,-9-8-15,0-9 16,0 0-16,0 0 16,9-9-1,-9 9-15,8 0 16,1 0-16,0 9 16,-9-1-16,0-8 15,0 0-15,0 0 16,0-8-16,0 8 15,0 8-15,0 1 16,0-1 0,0-8-16,0 0 15,0 0-15,0 9 16,-9 8-16,9 1 16,-9-1-1,1 0-15,8-8 16,0-9-16,0 8 0,0 10 15,0-1-15,-9 9 16,0-9 0,9 0-16,0-8 15,0 0-15,-8 25 16,-1-8 0,0-8-16,1-10 0,8 1 15,0-1 1,8 10-16,-8-1 15,0-8-15,-8 8 16,-1-9-16,9-8 16,0 0-16,0 9 15,0 8-15,-9 1 16,9-10-16,0 1 16,0-1-16,0-8 15,0-8 1,0 8-16,0 0 15,9 8-15,-9-8 16,-9 0-16,9 0 16,0 0-16,0-9 15,0 9-15,9 0 16,0 0 0,-1-8-16,-8-1 15,0 0-15,0-8 16,0 17-16,0-9 15,0 0-15,9-8 16,0 0-16,-1 17 16,1 0-16,-9 0 15,0-9 1,0 0-16,0 1 0,0-1 16,9-8-1,-1-1-15,1 1 16,0 8-16,-1 9 15,1 0 1,0-9-16,8 1 0,-8-1 16,8-8-16,-8 8 15,0 0-15,8-8 16,0-1 0,-8 10-16,8-1 15,-8 0-15,0 1 16,-1-1-16,1-8 15,0-1-15,-1 10 16,1-10 0,8 1-16,1 0 0,-1 8 15,9-9-15,0 10 16,0-10 0,-8-8-16,-1 0 15,0 9-15,10-9 16,-1 9-16,8-1 15,-8-8-15,9 0 16,-9 0-16,9-8 16,17 8-16,-9-1 15,1-7 1,8-1-16,0 0 16,-9 9-16,1 0 15,-1 0-15,1 0 16,8 0-16,9 0 15,-9-8-15,0-1 16,0-8-16,0-1 16,0 1-1,0 0-15,9-1 16,0 1-16,-9 0 16,17-1-16,-8 1 15,0 0 1,-9-9-16,0 8 0,9-8 15,-9 0 1,9 9-16,8-9 16,-8 0-16,0 0 15,-9 0-15,17-9 16,-8 9-16,0 0 16,0 0-16,-9 0 15,0 9 1,9 0-16,0-9 15,-1 8-15,-8-8 16,9 0-16,9 0 16,-1 0-16,1 0 15,-10 9-15,1-9 16,0 9-16,8-1 16,1 1-16,-1-9 15,-8 9-15,0-9 16,8 8-1,1-8-15,-1 9 16,1 0-16,-9-1 16,-1-8-16,1 0 15,0 9-15,0 0 16,8-1-16,-8 1 16,0-1-1,0-8-15,-9 0 16,17 9-16,-8 0 15,-9-9-15,0 0 16,0 0-16,0 0 16,0 0-16,1 0 15,7 0-15,1 0 16,-9 0 0,0 0-16,9 8 0,0-8 15,0 0 1,-9 0-16,17 0 15,1 0-15,-1 0 16,1 0-16,-1-8 16,-8 8-16,8 0 15,10 0-15,-10 0 16,9 0-16,0 0 16,-8 0-1,-1-9-15,9 9 16,-8 0-16,17 0 15,-9 0-15,-9 0 16,1 0-16,8 0 16,0 0-16,9 0 15,-9 0-15,-8 0 16,8 0 0,0 0-16,-9 0 15,10 0-15,-10 0 16,0 0-16,1 9 15,8-9-15,-8 8 16,8-8-16,0 0 16,-9 0-16,10 0 15,-1 0-15,0 0 16,0 0 0,0 0-16,-8 0 15,8 0-15,0 0 16,0 0-16,0 0 15,-8 0-15,-1 0 16,9 0-16,0-8 16,-8 8-1,8-9-15,-8 0 16,-1 1-16,1 8 16,8 0-16,-9 0 15,1 0-15,8-9 16,-9 9-16,-8 0 15,8 0-15,1 0 16,-1-8-16,1 8 16,8-9-1,-8 9-15,-1-9 16,0 9-16,10 0 16,-1 0-16,0 0 15,-9-8-15,1 8 16,-1 0-16,1 0 15,8 0-15,0 0 16,0 0 0,0-9-16,1 9 15,7 0-15,10 0 16,-18 0-16,9 0 16,-9 0-16,0 0 15,9 0-15,0 0 16,-9 0-1,9 0-15,0 0 16,0 0-16,-1 0 16,-7-9-16,-1 1 15,9 8-15,-1 0 16,1 0-16,-9 0 16,1-9-1,-1 9-15,0-9 16,9 9-16,-9 0 15,0 0-15,-9-8 16,10 8-16,-1 0 16,9 0-16,-9 0 15,-9 0-15,-8 0 16,8 0-16,10 0 16,-1 0-16,0 0 15,-9 0-15,-8 8 16,0-8-1,8 0-15,1 0 16,-1 0-16,1 0 16,-1 0-16,1 0 15,-9 9-15,-1-9 16,19 0-16,-1 0 16,0 0-1,-9 0-15,9 9 16,1-9-16,7 0 15,1 0-15,0 0 16,0 0-16,0 0 16,8 0-16,1 0 15,-9 0-15,0 0 16,-1 0-16,1 0 16,0 8-1,-9-8-15,0 0 16,9 9-16,0-9 15,9 9-15,-18-9 16,9 0 0,-1 8-16,1 1 0,9-9 15,-9 0-15,-9 0 16,0 0 0,0 9-16,9-9 15,0 0-15,0 0 16,-9 0-16,9 0 15,-1 0-15,10 0 16,-18-9-16,-8 9 16,8-9-16,-9 1 15,18-1 1,-9 9-16,-8-9 16,-1 9-16,1-8 15,-1-1-15,9 0 16,-8 1-16,-1-1 15,-8 9-15,0-9 16,-1 9-16,10 0 16,-1 0-16,10 9 15,-1 0 1,0 8 0,-17-8-16,-1-1 0,166-8 15</inkml:trace>
  <inkml:trace contextRef="#ctx0" brushRef="#br1" timeOffset="-152682.06">1311 8390 0,'0'0'0,"0"0"0,0 0 0,0 9 16,0 8 0,9 18-16,0 26 0,-9 25 15,0 27 17,-9-9-32,0-18 0,9-25 0,-17-9 15,8-9 1,1-17-16,-1-17 0,9 0 15,0-18 1,0-8-16,0-35 0,9-35 16,8-17-1,18 0-15,17 0 16,0 18-16,-9 25 16,1 18-16,-1 8 15,-17 18-15,0-1 16,-8 18-16,-1 18 15,9 16-15,0 27 16,-9 34 0,-8 9-16,-9-8 15,-9-19-15,1-16 16,8-18-16,0-17 16,0-17-16,0 0 15,0-9 1,0-18-16,17-34 15,18-26-15,17-17 16,9 9-16,-18 8 16,-8 17-16,-9 26 15,-9 18-15,-8 8 16,0 9-16,8 9 16,-17 26-16,9 34 15,-1 35-15,-16 9 16,8-10-1,0-7-15,0-10 16,0-34-16,8-8 16,1-27-16,8-8 15,-8-9-15,8-9 16,-8 9-16</inkml:trace>
  <inkml:trace contextRef="#ctx0" brushRef="#br1" timeOffset="-152475.1">2397 8815 0,'0'0'0,"0"0"16,0 0-16,0 17 0,0 0 16,0 18-16,0 8 15,0 1 1,0-1-16,0 0 15,0-17-15,0-17 16,8-9-16,1 0 16,0 0-16</inkml:trace>
  <inkml:trace contextRef="#ctx0" brushRef="#br1" timeOffset="-152322.04">2284 8564 0,'0'0'0,"0"0"0,0 8 15,0 10-15,0-1 16,9 0-16,17 1 16,8-10-16,-16 1 15</inkml:trace>
  <inkml:trace contextRef="#ctx0" brushRef="#br1" timeOffset="-151950.43">2944 8694 0,'0'0'0,"0"0"0,0 0 16,-9 8-16,-8 18 16,-9 26-16,-18 9 15,1-1-15,8 1 31,0-18-31,18-17 0,17-26 0,-17 26 16,8-17-16,0 0 0,1-9 16,-1-9-16,9 9 15,-26-346 1,26 346-16,0 0 16,0 0-16,0 0 15,0 0-15,0 0 16,17 26-1,1 17-15,8 9 16,-9-9-16,18 0 16,8 1-16,1-18 15,-1 0-15,-26-18 16</inkml:trace>
  <inkml:trace contextRef="#ctx0" brushRef="#br1" timeOffset="-151567.05">3031 8962 0,'0'0'0,"0"0"16,0 0-16,0 0 16,8 0-16,10-9 15,8 1-15,8-1 16,10 0-16,-9-17 15,-1 0 1,-8 0-16,0 9 16,-8-9-16,-9 9 15,-1 0-15,-16-1 16,-1 1-16,-9 0 16,10 8-1,-10 9-15,-8 0 16,0 17-16,0 18 15,9 0-15,0 8 16,17 0-16,0 0 16,8-8-16,10-9 15,25 0-15,9-17 16,-26-1-16</inkml:trace>
  <inkml:trace contextRef="#ctx0" brushRef="#br1" timeOffset="-151046.39">3899 8728 0,'0'0'0,"-9"0"0,1 0 16,-1 0-16,0 0 16,-8 0-16,0 0 15,-10 0-15,1 18 16,-8 8 0,-1 8-16,0 9 15,18 1-15,-1-1 16,18-8-16,0-9 15,0-9-15,0-8 16,18-1-16,-1-16 16,18-10-16,8-16 15,9-27 1,1-26-16,-1-8 16,-18-17-16,-8-1 15,1 35-15,-19 35 16,1 17-16,-9 8 15,0 18-15,-9 9 16,1 43-16,-1 43 16,-9 53-16,18 8 15,0-35 1,18-17-16,8-18 16,43-8-16,-25-34 15</inkml:trace>
  <inkml:trace contextRef="#ctx0" brushRef="#br1" timeOffset="-150582.14">5167 8512 0,'-9'-9'0,"0"0"0,-17-8 16,0 0-16,0-1 15,-8 10-15,-1 8 16,0 8-1,0 10-15,9 8 16,0 8-16,9 1 16,17 0-16,0-1 15,17 10-15,9 8 16,9-9-16,-9 0 16,-9-17-1,-8 0-15,0-9 16,-9 1-16,-9-1 15,-17 9-15,0 0 16,-9-17-16,1-1 16,16-8-16,10-17 15,8 8-15</inkml:trace>
  <inkml:trace contextRef="#ctx0" brushRef="#br1" timeOffset="-150405.92">5245 8564 0,'0'0'0,"0"0"16,0 0-16,9 0 16,8 8-16,0 1 15,18 0-15,9-9 16,16-9-16,1 9 16,-17 0-1,-1-9-15,-26 9 16</inkml:trace>
  <inkml:trace contextRef="#ctx0" brushRef="#br1" timeOffset="-150180.31">5662 8200 0,'-9'0'0,"0"0"16,-8 9-16,0-1 16,8 18-16,-17 18 15,0 16 1,0 18-16,-9 26 15,0 9-15,9 8 16,9-17 0,17-26-16,9-18 0,8-16 15,18-18-15,8-18 16,-8 1 0,-18-9-16</inkml:trace>
  <inkml:trace contextRef="#ctx0" brushRef="#br1" timeOffset="-149784.16">6087 8676 0,'-8'0'0,"-1"0"0,0 0 0,1-8 16,-10 8 0,10 0-16,-19 0 15,1 0-15,-17 17 16,0 9-16,-10 17 15,1 18 1,18-18-16,8 0 16,8 1-16,18-18 15,0-9-15,0-8 0,0-1 16,9-8 0,8-8-16,1-10 15,16-8-15,-8 0 16,0 9-16,-17 17 15,0 0-15,0 0 16,-1 17-16,1 1 16,8 8-16,1 0 15,8 0 1,17-18-16,1 1 16,-1 0-16,-26-9 15</inkml:trace>
  <inkml:trace contextRef="#ctx0" brushRef="#br1" timeOffset="-149524.93">6157 8590 0,'0'0'0,"0"0"16,0 0-16,0 0 15,0 0 1,0 0-16,17 0 16,9 0-16,9-9 15,26 0-15,8-8 16,1-9 0,-10 9-16,10-1 0,-35 10 15,243-200-15,-278 208 16</inkml:trace>
  <inkml:trace contextRef="#ctx0" brushRef="#br1" timeOffset="-149315.67">6608 8183 0,'0'0'0,"0"0"0,-8 0 0,-10 0 16,10 0-16,-1 0 16,-8 17-16,-9 18 15,-9 34-15,0 35 16,0 26-1,1 17-15,8-26 16,8-26-16,1-17 16,17-26-16,0-8 15,17-27-15,9-8 16,-8-9-16</inkml:trace>
  <inkml:trace contextRef="#ctx0" brushRef="#br1" timeOffset="-148962.72">6678 8702 0,'0'0'0,"0"0"15,0 0-15,-9 18 16,9 16-16,0 1 16,0-1-16,17-8 15,1 0 1,-1 0-16,18-17 15,17 0-15,0-18 16,-8 0-16,-1-17 16,-8 0-16,-9 0 15,-18 1-15,1 7 16,0 1-16,-18 0 16,0 17-1,-17 0-15,-8 26 16,-18 25-16,8 10 15,9 8-15,9 9 16,18 18-16,34-27 16,26-8-16,-9-27 15</inkml:trace>
  <inkml:trace contextRef="#ctx0" brushRef="#br1" timeOffset="-147963.31">7885 9542 0,'0'0'0,"0"0"0,0 0 0,-9 0 0,-8 9 15,-1 0-15,10-1 16,-1-8-1,0 0-15,1-8 16,-1-10-16,0-25 16,-8-35-16,8-35 15,18-42 1,8-10-16,18 9 0,17 9 16,0 17-1,-8 26-15,8 35 16,0 8-16,17 9 15,-8 18-15,-9 16 16,-8 18-16,-18 0 16,0 0-16,-18 9 15,1 17-15,0 9 16,-27 16 0,-16 1-16,-18 9 15,-9 0-15,-9-18 16,1-8-16,17-9 15,0-9-15,17-8 16,18-1-16,17-8 16,0-8-16,8 8 15</inkml:trace>
  <inkml:trace contextRef="#ctx0" brushRef="#br1" timeOffset="-147329.36">8510 8676 0,'0'0'0,"0"0"16,0 0-16,0 0 15,0 0-15,0 0 16,0 0-16,17 0 16,1 0-16,17 0 15,-1 9-15,18-9 16,9 0-16,-9 0 15,-8 0 1,-1 0-16,-8 0 16,8 0-16,9 0 15,-34 0-15</inkml:trace>
  <inkml:trace contextRef="#ctx0" brushRef="#br1" timeOffset="-147137.17">8545 8971 0,'0'0'0,"0"0"0,0 0 16,0 0-16,0 0 15,9 0-15,8 0 16,9 0-16,9-9 16,17 0-1,9 9-15,-35 9 16</inkml:trace>
  <inkml:trace contextRef="#ctx0" brushRef="#br1" timeOffset="-144831.52">9778 7776 0,'0'0'0,"0"0"0,0 0 0,0 0 16,-9-9-1,1 9-15,-1 0 16,0 0-16,0 0 16,-17 0-16,0 17 15,-8 27-15,-18 33 16,-9 19 0,0 51-16,9 35 15,17 26-15,18 0 16,17-18-16,8-17 15,27-25-15,0-45 16,17-7-16,0-18 16,9-26-16,-9-26 15,-26-26-15</inkml:trace>
  <inkml:trace contextRef="#ctx0" brushRef="#br1" timeOffset="-144561.52">10403 7368 0,'0'0'0,"0"0"15,0 0-15,0 0 16,-9 26-16,1 9 16,-1 26-16,0 8 15,9 0-15,-8-25 16,8-27 0</inkml:trace>
  <inkml:trace contextRef="#ctx0" brushRef="#br1" timeOffset="-144343.85">10012 7966 0,'0'0'0,"0"0"0,0 0 16,0 0-16,18 0 16,8-9-16,35 1 15,17-1-15,17-8 31,1 8-31,-9 0 0,-9 9 16,-9 0-16,9-8 0,1-10 16,-53 18-1</inkml:trace>
  <inkml:trace contextRef="#ctx0" brushRef="#br1" timeOffset="-144013.25">10403 8009 0,'0'0'0,"0"0"0,0 0 15,0 0 1,0 0-16,0 0 16,-9 9-16,1 8 15,-1 18-15,0 0 16,-8 8-16,0 0 15,8 1 1,9-10-16,0 1 16,9-9-16,8 0 15,0 0-15,18-18 16,9 1-16,8-9 16,-9-9-16,18-8 15,26-9 1,-9-8-16,-43 25 0</inkml:trace>
  <inkml:trace contextRef="#ctx0" brushRef="#br1" timeOffset="-143780.39">10672 8122 0,'0'-9'0,"0"9"0,0 0 16,0 0-1,0 0-15,0 0 16,-8 18-16,-10 25 16,-8 35-16,0 26 15,-9-9-15,18 0 16,8 1-16,18-10 16,8-16-16,-8-36 15,0-25 1</inkml:trace>
  <inkml:trace contextRef="#ctx0" brushRef="#br1" timeOffset="-143181.91">11714 7810 0,'0'0'0,"0"0"16,-8 0-16,-1 9 15,0 8-15,1 9 16,-18 9-16,0 17 15,8 17-15,1 0 16,17 1 0,0-1-16,17-8 15,1-18-15,8-17 16,8 0-16,1-18 16,17-8-16,0-17 15,9-9-15,-9-17 16,-8 0-16,-18-1 15,-18-16 1,1-10-16,-18 18 0,1 18 16,-10 16-1,1 1-15,-9 17 16,8 17-16,18-8 16</inkml:trace>
  <inkml:trace contextRef="#ctx0" brushRef="#br1" timeOffset="-142584.66">10290 9153 0,'0'0'0,"0"0"0,0 0 16,-8 0-16,-1 17 16,-8 9-16,-10 17 15,10 9 1,0 9-16,17-1 15,8-8-15,10-8 16,-1-1-16,18-8 16,8-18-16,1-8 15,-1-18-15,1-8 16,-1-9-16,-17-18 16,0-8-1,-17-8-15,-9-1 16,-18 9-16,-8 18 15,-8 8-15,-1 8 16,0 18-16,9 0 16,9 9-16,8-9 15</inkml:trace>
  <inkml:trace contextRef="#ctx0" brushRef="#br1" timeOffset="-140713.41">11541 8685 0,'0'0'0,"0"0"15,0 0-15,0 0 16,0 0-16,0-9 16,0 9-16,0 0 15,0 0-15,8-8 16,10 8-16,-1 0 15,1 0-15,8 0 16,0 8-16,0 1 16,-9 0-1,-8-1-15,-1 10 16,-16-1-16,-1 9 16,-8 0-16,-9 0 15,8 0-15,1-18 16,8 1-16,1 0 15,8-1 1,0 1-16,0 0 16,0 8-16,17 0 15,0 1-15,-8-10 16,0 10-16,-1-10 16,1 1-16,-9 8 15,-9 1-15,1-1 16,-18 0-16,0 9 15,-18-8 1,9-10-16,1 1 16,25 0-16,9-9 15,0 0-15</inkml:trace>
  <inkml:trace contextRef="#ctx0" brushRef="#br1" timeOffset="-140450.7">11150 9490 0,'0'0'0,"0"0"0,0-8 16,9-1-16,8 0 16,9 1-16,9-1 15,26-8-15,8 8 16,-8 0-1,8 1-15,9-1 16,-8 0-16,-9 1 16,8-1-16,-17 0 15,-26 9-15,-8 0 16</inkml:trace>
  <inkml:trace contextRef="#ctx0" brushRef="#br1" timeOffset="-140128.45">11662 9343 0,'0'0'0,"0"0"16,0 0-16,0 0 15,0 0-15,0 0 16,0 9-16,-8 8 16,-1 0-1,0 18-15,1 0 16,-1 8-16,0 9 15,1-9-15,8 1 16,0-1 0,0-17-16,8 0 0,10 0 15,-1-9-15,18 0 16,-1-8 0,18 0-16,9-9 15,-17-9-15,-10 9 16,-16-9-1,-1 1-15,-8-1 0</inkml:trace>
  <inkml:trace contextRef="#ctx0" brushRef="#br1" timeOffset="-139952.02">11975 9473 0,'-9'0'0,"1"0"0,-1 0 15,0 0-15,-8 17 16,-1 9-16,-8 26 15,-8 35 1,-1 8-16,0-8 16,18-9-16,8 0 15,18-9 1,8-26-16</inkml:trace>
  <inkml:trace contextRef="#ctx0" brushRef="#br1" timeOffset="-139532.49">12418 7802 0,'0'0'0,"0"0"0,0 0 16,0 17-16,0 9 15,17 17-15,1 26 16,8 27-16,8 34 15,18 17 1,1 26-16,-19 18 16,-16-27-16,-18 27 15,-35-1-15,-17-8 16,-35 26-16,0-35 16,-43 35-16,-79 130 15</inkml:trace>
  <inkml:trace contextRef="#ctx0" brushRef="#br1" timeOffset="-137773.2">1242 11785 0,'0'0'0,"0"0"16,-18 0-16,10 0 15,-1 0 1,0-8-16,9-1 0,-17 0 16,0-17-1,-9-25-15,17-27 16,-8-18-16,17-16 15,17-10-15,-8 10 16,25 8-16,1 17 16,8-8-16,18 0 15,-9 17-15,9 17 16,-17 27 0,-1 8-16,0 8 15,-8 18-15,-9 9 16,9 8-16,-18 18 15,9 0-15,-26 17 16,-17-1-16,-26 27 16,-36 18-1,-7-10-15,-1-25 16,0-18-16,17-17 16,10 0-16,25-17 15,18 0-15,-1-9 16,18 0-16</inkml:trace>
  <inkml:trace contextRef="#ctx0" brushRef="#br1" timeOffset="-137252">1945 10097 0,'0'0'0,"0"0"16,0 0-16,0 0 0,18 0 15,-1 0-15,0 17 16,18 0 0,-18 1-16,9-1 15,0 0-15,-17 9 16,0-8-16,0 16 16,-18 1-16,0 8 15,-8 0-15,-1-8 16,1-9-1,0 9-15,8-9 16,-17 0-16,17-18 16,9 1-16,0 0 15,0-9-15,0 0 16,0 0-16,18 0 16,-1 0-16,18-9 15,17 0-15,9 1 16,25-1-1,-7-8-15,-45 17 16</inkml:trace>
  <inkml:trace contextRef="#ctx0" brushRef="#br1" timeOffset="-136849.28">2527 10876 0,'0'0'0,"0"0"15,-9 0-15,1 0 16,-1 0-16,9 0 16,0 0-16,0 0 15,0 0-15,0 0 16,0 0-16,17 0 16,1 0-1,-1 0-15,18 0 16,-1 0-16,1-9 15,17 9-15,-8 0 16,-10 0-16,-16 0 16</inkml:trace>
  <inkml:trace contextRef="#ctx0" brushRef="#br1" timeOffset="-136640.46">2405 11179 0,'0'0'0,"0"0"0,0 0 16,0 0-1,18 0-15,17-8 16,8-1-16,35 0 16,26-8-1,0-9-15,-60 9 16</inkml:trace>
  <inkml:trace contextRef="#ctx0" brushRef="#br1" timeOffset="-135353.2">3526 9975 0,'0'-8'0,"0"-1"0,0 9 16,0 0-16,0 0 15,0 0-15,0 0 16,-9 0-16,-8 26 15,-18 35-15,-17 51 16,0 44 0,-9 43-16,0 18 15,18-9-15,8 8 16,18 9-16,17-34 16,8-35-16,18-18 15,9-34-15,17-17 16,18-18-1,-1-25-15,53-27 0,8-17 16,-78 0 0</inkml:trace>
  <inkml:trace contextRef="#ctx0" brushRef="#br1" timeOffset="-135015.75">4385 9742 0,'0'0'0,"0"0"0,0 0 15,0 17-15,0 0 16,0 18-16,-8 17 16,-1 0-16,0 26 15,9 0 1,0-44-16</inkml:trace>
  <inkml:trace contextRef="#ctx0" brushRef="#br1" timeOffset="-134797.3">3934 10452 0,'0'0'0,"0"0"16,0 0-16,0 0 15,0 0-15,17 0 16,0-9-1,27 0-15,25-8 16,18 0-16,-9-1 16,1 1-16,-19 0 15,1-1-15,0 18 16,-9 9-16,-17 0 16,-27-1-16</inkml:trace>
  <inkml:trace contextRef="#ctx0" brushRef="#br1" timeOffset="-134486.27">4333 10434 0,'0'0'0,"0"0"0,0 0 16,0 0-16,-8 0 15,-1 9-15,0 8 16,0 9-16,-8 9 15,-9 17-15,9-9 16,-1 1 0,10-1 15,-1-17-31,9 0 0,0-26 0,0 17 0,9 0 0,8 1 16,0-10-1,18 1-15,0 0 0,8-18 16,27 9-1,17-9-15,-27-17 0,-34 18 16</inkml:trace>
  <inkml:trace contextRef="#ctx0" brushRef="#br1" timeOffset="-134301.45">4394 10495 0,'0'0'0,"0"0"16,0 17-16,0 18 0,-9 17 16,1 17-1,-1 0-15,0 27 16,-8 16-16,17-16 16,0-62-16</inkml:trace>
  <inkml:trace contextRef="#ctx0" brushRef="#br1" timeOffset="-133853.64">5297 10209 0,'0'0'0,"0"0"16,0 0-16,0 18 0,0 7 15,0 10-15,0 8 16,0 9-16,0 9 15,9-18 17,8-8-32,1-9 0,16-9 0,-8-8 15,9-18 1,-9 1-16,0-18 0,0 0 16,-17-18-1,0 1-15,-18-9 16,0 17-16,-17 18 15,0 0-15,-9 25 16,1 10-16,25-10 16</inkml:trace>
  <inkml:trace contextRef="#ctx0" brushRef="#br1" timeOffset="-133533.49">4342 11378 0,'0'0'0,"0"0"0,0 0 0,0 0 15,0 0-15</inkml:trace>
  <inkml:trace contextRef="#ctx0" brushRef="#br1" timeOffset="-133236.33">4290 11370 0,'0'0'0,"0"0"0,-9 0 0,-8 8 16,-9 10-16,0-1 15,0 18 1,-9-9-16,17 8 16,1 10-16,0 8 15,-1 0-15,18-9 16,9 0-1,8 0-15,1-17 0,17-8 16,-1-10-16,18-16 16,0-18-1,1-18-15,-1-8 16,0-17-16,-35 9 16,-17 8-16,-9 0 15,-17 8-15,-8 10 16,-1 16-16,9 10 15,17 8-15,1 0 16</inkml:trace>
  <inkml:trace contextRef="#ctx0" brushRef="#br1" timeOffset="-132649.27">5401 10859 0,'0'0'0,"0"0"0,0 0 16,0 0 0,0 0-16,0 0 15,0 0 1,0 0-16,0 0 0,9 0 16,8 0-16,1 0 15,8 0-15,0 0 16,-9 0-1,-8 0-15,0 8 16,-1 1-16,-8 0 16,0-1-16,0 1 15,0 0-15,0-1 16,0 1-16,0 0 16,0-1-16,0 1 15,0 8-15,9-8 16,0 8-1,-1 1-15,1-1 16,-18 0-16,1 9 16,-10 0-16,-8 9 15,0-9-15,0 0 16,9-9-16,-1-8 16,10-1-16,-1-8 15,0 9 1,9-9-16</inkml:trace>
  <inkml:trace contextRef="#ctx0" brushRef="#br1" timeOffset="-132346.68">5089 11621 0,'0'0'0,"0"0"16,0 0-16,0 0 16,17 0-16,0 0 15,18-9-15,0 1 16,26-1-16,-1 0 16,1-8-1,0 0-15,0-1 16,-18 1-16,1 0 15,-10 8-15,-25-8 16,0 17-16</inkml:trace>
  <inkml:trace contextRef="#ctx0" brushRef="#br1" timeOffset="-132083.78">5384 11630 0,'0'0'0,"0"0"0,0 0 15,0 0-15,0 8 16,0 10-16,-9-1 16,1 9-16,-1 8 15,0 1 1,9 0-16,0-1 16,0 1-16,9-9 15,8 0 1,9 0-16,9-9 15,0-8-15,8 0 0,1-18 16,8 0 0,-9-17-16,-8 0 15,-18 18-15</inkml:trace>
  <inkml:trace contextRef="#ctx0" brushRef="#br1" timeOffset="-131914.68">5714 11682 0,'-9'0'0,"1"0"0,-1 8 16,-9 35-1,-8 27-15,0 25 16,9 0 0,17-8-16,9 0 15,-1-36-15</inkml:trace>
  <inkml:trace contextRef="#ctx0" brushRef="#br1" timeOffset="-131483.9">5957 9915 0,'0'0'0,"0"0"16,0 0-16,17 17 15,18 26 1,17 27-16,18 34 15,-1 8-15,1 27 16,-10 8-16,-7 0 16,-10 35-16,-17-9 15,-17 18-15,-27-1 16,-8-42-16,-8-10 16,-10-8-16,1-35 15,-1-8 1,10-26-16,-1-18 15,17-17-15,10-17 16,8-9-16,0 0 16</inkml:trace>
  <inkml:trace contextRef="#ctx0" brushRef="#br1" timeOffset="-131083.36">7208 9525 0,'0'0'0,"0"0"0,0 0 0,0 0 16,-9 17-16,-9 18 15,-16 52-15,-10 34 32,-16 52-32,-10 35 0,9 26 0,9-9 15,17 0 1,1-17 0,16-18-16,18 1 0,18-26 15,8-27-15,8-8 16,1-35-1,17-17-15,0-26 0,1-17 16,25-18 0,9-17-16,-44 0 15</inkml:trace>
  <inkml:trace contextRef="#ctx0" brushRef="#br1" timeOffset="-130817.9">7755 9707 0,'0'0'0,"0"0"16,0 0-16,0 9 15,0 17-15,-9 25 16,9 19 0,-9 16-16,1 10 15,-19 8-15,10-18 16,8-60-16</inkml:trace>
  <inkml:trace contextRef="#ctx0" brushRef="#br1" timeOffset="-130601.7">7225 10417 0,'0'0'0,"0"0"16,17 0-16,18-9 16,26 1-16,17-1 15,17-8 1,10-1-16,-10 1 0,-8 0 15,-9-1 1,-8 1-16,-1 26 16,-25-1-16</inkml:trace>
  <inkml:trace contextRef="#ctx0" brushRef="#br1" timeOffset="-130284.79">7711 10469 0,'0'0'0,"0"0"0,0 0 0,0 0 0,0 17 16,0 18-16,0 0 15,0 8 1,0 0-16,0 1 15,0-1-15,0-17 32,9 0-32,8 0 0,1 0 0,16 0 15,10-18-15,8 1 16,9-18-16,17 9 16,-9-8-16,-34 8 15</inkml:trace>
  <inkml:trace contextRef="#ctx0" brushRef="#br1" timeOffset="-130065.59">7902 10590 0,'0'0'0,"0"0"0,0 18 16,0 8-16,-8 34 15,-1 9-15,0 18 16,-8 8 0,8-17-16,18-8 0,-1-27 15,1-26 1</inkml:trace>
  <inkml:trace contextRef="#ctx0" brushRef="#br1" timeOffset="-129567.46">8944 9993 0,'0'0'0,"0"0"0,0 0 16,0 0-16,0 0 16,0 0-16,0 0 15,-8 0-15,-1 0 16,0 17-16,-8 0 15,-9 18 1,8 0-16,1 8 16,17 0-16,0 1 15,17-19 17,1 1-32,17 0 0,8-17 0,18-9 0,0-9 15,-1-17-15,-16 0 16,-10-8-1,-7-1-15,-19 9 16,1 9-16,-18 0 16,-17-1-16,0 1 15,-17 17 1,-1 0-16,18 0 0</inkml:trace>
  <inkml:trace contextRef="#ctx0" brushRef="#br1" timeOffset="-128901.31">7676 11699 0,'0'0'0,"0"0"16,0 0-16,0 0 15,-8 0-15,-1 0 16,-8 17-16,-9 18 16,0 8-16,8 26 15,1-8 1,17 0-16,0-18 16,17-8-16,1-9 15,8-9-15,26-8 16,0-18-16,9-8 15,-9-18-15,-9-8 16,-17-1-16,-17 1 16,-9 0-16,-17 8 15,-18 0 1,-9 18-16,-16 8 16,7 9-16,19 0 15,25 0-15</inkml:trace>
  <inkml:trace contextRef="#ctx0" brushRef="#br1" timeOffset="-128103.12">9022 10989 0,'0'0'0,"0"0"0,0-9 15,0 0-15,0 1 16,0-1-16,0 0 16,0 9-16,0-8 15,0-1-15,18 0 16,17 9-1,8 0-15,0 0 16,-17 9-16,0 0 16,-17-1-16,0 1 15,-9 8-15,-9 9 16,-17 9 0,0 0-16,0-9 0,9 0 15,-1 0-15,1 0 16,17-9-1,0 0-15,9 0 16,8 1-16,0-1 16,9-8-16,-8-1 15,-10 1-15,1 0 16,-9-1-16,-9 1 16,-8 8-16,-18 9 15,-8 0 1,-1 0-16,10 0 15,8-17-15,8 0 16,10-18-16,8 9 16</inkml:trace>
  <inkml:trace contextRef="#ctx0" brushRef="#br1" timeOffset="-127816.21">8614 11716 0,'0'0'0,"0"0"16,0 0-16,0 0 16,0 0-16,18-9 15,8 1-15,17-1 16,9 1-16,18-1 15,8-8 1,9 8-16,-9-8 16,0-1-16,-17 1 15,8 0-15,1 17 16,-36 0-16</inkml:trace>
  <inkml:trace contextRef="#ctx0" brushRef="#br1" timeOffset="-127517.93">8988 11638 0,'0'0'0,"0"0"16,0 0-16,0 9 15,0 8-15,0 1 16,0 7-16,0 1 15,0 9-15,-9 0 16,9-1 0,0 1-16,0-9 15,0 0-15,9-9 16,8 1-16,0-10 16,18 1-16,9 0 15,8-18-15,0-8 16,-26 8-16</inkml:trace>
  <inkml:trace contextRef="#ctx0" brushRef="#br1" timeOffset="-127303.62">9092 11837 0,'0'0'0,"0"0"0,0 0 15,0 18-15,0 16 16,-9 18 0,9 9-16,0 8 15,0-8-15,0-1 16,9 10-16,8-36 16</inkml:trace>
  <inkml:trace contextRef="#ctx0" brushRef="#br1" timeOffset="-126801.41">9708 10001 0,'0'0'0,"0"0"16,0 0-16,0 0 15,0 0-15,0 18 16,18 8 0,17 34-16,-1 10 15,18 16 1,9 35-16,0 9 0,0 9 15,-9 25 1,-9 18-16,-25 9 16,-18 8-16,-18-17 15,-25 8-15,-18 1 16,-8-18-16,-1-17 0,-60 191 16</inkml:trace>
  <inkml:trace contextRef="#ctx0" brushRef="#br1" timeOffset="-120448.64">2553 13396 0,'0'0'0,"0"0"0,26 0 0,26 0 0,18 9 16,-1-9-16,-8 0 16,0 0-16,-27 0 15,-25 9-15</inkml:trace>
  <inkml:trace contextRef="#ctx0" brushRef="#br1" timeOffset="-120275.14">2596 13630 0,'0'0'0,"0"0"0,0 0 15,0 0-15,9 0 16,17 0-16,35 9 16,34 8-16,1-17 15,-61 0 1</inkml:trace>
  <inkml:trace contextRef="#ctx0" brushRef="#br1" timeOffset="-119704.92">3977 12669 0,'0'0'0,"0"0"16,0 0-16,0 0 16,0 0-16,0 0 15,0 0 1,-9 0-16,1 17 15,-18 9-15,-9 26 16,-8 17-16,-10 18 16,-7 26-1,-1 42-15,9-7 0,0 34 16,17 17 0,18 0-16,17 9 0,0 8 15,26 1 1,26 8-16,9-17 15,-9-26-15,17-35 16,-8-17 0,0-43-16,34-27 0,-34-25 15</inkml:trace>
  <inkml:trace contextRef="#ctx0" brushRef="#br1" timeOffset="-119037.43">4689 12478 0,'0'0'0,"0"0"0,0 0 0,0 0 16,0 18-16,0 8 16,-8 17-1,-1 35-15,0 8 16,0-8-16,9-8 16,9-18-16,0-35 15</inkml:trace>
  <inkml:trace contextRef="#ctx0" brushRef="#br1" timeOffset="-118731.37">4133 13171 0,'0'0'0,"0"0"16,0 0-16,0 0 16,18 0-16,8-9 15,26 1-15,17-10 16,36-7 0,16-10-16,1 9 15,-18 0-15,-8 9 0,-18-1 16,-18 1-1,-7 17-15,-10-9 16,-26 9-16</inkml:trace>
  <inkml:trace contextRef="#ctx0" brushRef="#br1" timeOffset="-118103.8">4498 13214 0,'0'0'0,"0"0"0,0 0 0,0 0 0,-8 9 15,-1 26 1,0 25-16,-8 18 16,-9 18-16,8-1 15,1-17-15,0-18 16,8-8-16,9-8 15,0-18-15,0-18 16,0 1-16,0-9 16</inkml:trace>
  <inkml:trace contextRef="#ctx0" brushRef="#br1" timeOffset="-117704.24">4924 13024 0,'0'0'0,"0"0"15,0 0-15,0 0 16,0 17-16,-9 1 16,0 25-16,-17 26 15,0 18-15,0-1 16,9-8-1,-1 9-15,1-9 16,17-18-16,0 1 16,17-18-16,1-8 15,-1-9-15,18-17 16,8-1-16,1-16 16,-1-18-16,-8 8 15,-9 1-15,-17 0 16,-9-1-16,-9 10 15,0-1 1,-17 9-16,0 0 16,9 0-16,-1 9 15,10-1-15</inkml:trace>
  <inkml:trace contextRef="#ctx0" brushRef="#br1" timeOffset="-116239.33">6183 13067 0,'0'0'0,"0"0"0,-9 0 15,0 0-15,-8 0 16,0 0-16,-1 0 16,1 0-16,0 0 15,-1 18 1,1-1-16,0 9 0,-1 26 16,9 0-1,9-9 1,9 0-16,9-8 0,16-9 15,1 0-15,0-17 16,-1-1-16,10-16 16,-1-10-16,-17-8 15,0-8 1,-17-10-16,0 1 0,-18-9 16,0 17-1,-17 1-15,0-1 16,-8 18-16,8 17 15,-1 9-15,19-1 16</inkml:trace>
  <inkml:trace contextRef="#ctx0" brushRef="#br1" timeOffset="-115688.54">4550 14453 0,'0'0'0,"0"0"16,0 0-16,0 0 16,0 0-1,-8 0-15,-1 0 0,0 0 16,1 17-16,-18 9 15,8 26-15,1 0 16,8 9-16,9-9 16,0-9-1,17-17-15,1 0 16,17-17-16,17-9 16,0-18-16,9-16 15,-9-10-15,-9-16 16,-17-1-1,-17 1-15,-18-1 0,-8 0 16,-9 9 0,0 18-16,0 16 15,0 18-15,-9 9 16,17 0-16</inkml:trace>
  <inkml:trace contextRef="#ctx0" brushRef="#br1" timeOffset="-115071.89">6452 14020 0,'-9'0'0,"1"0"0,8 0 16,-9 0-1,0-9-15,1 1 16,-1-1-16,0 0 15,-8 1-15,-9-1 16,0 0-16,0 9 16,-9 0-16,-8 0 15,-1 18 1,9-1-16,9 18 0,0-1 16,9 1-16,8-9 15,9 0 1,0-9-1,18-8-15,-1-1 0,0-8 16,1-8-16,8-1 16,0-8-16,0 8 15,-17 0-15,-1 9 16,1 0 0,-9 0-16,-9 9 15,1 17-15,-1 17 16,-8 18-1,-1 8-15,1 1 0,-1-10 16,18-8-16,0-17 16,0-18-1,9-8-15,-9-9 16</inkml:trace>
  <inkml:trace contextRef="#ctx0" brushRef="#br1" timeOffset="-114786.16">5549 14791 0,'0'0'0,"0"0"0,0 0 15,17 0-15,9 0 16,18 0-16,17 8 15,34 1-15,18-18 16,0 1 0,0-1-16,-18 0 0,-8 1 15,-9-1 1,-26 0-16,-8 1 16,-9 8-16,-27 0 15</inkml:trace>
  <inkml:trace contextRef="#ctx0" brushRef="#br1" timeOffset="-114484.7">5879 15025 0,'0'0'0,"0"0"0,0 0 16,0 17-16,-9 17 15,1 10-15,-1 8 16,0 17-16,-8 0 16,-1 9-1,10 0-15,8-17 16,0-18-16,0-17 0,8 0 15,-8-17 1,0-1-16</inkml:trace>
  <inkml:trace contextRef="#ctx0" brushRef="#br1" timeOffset="-114106.17">6383 14973 0,'0'0'16,"0"0"-16,0 0 0,0 0 16,0 0-16,-9 0 15,0 17-15,-8 18 16,-1 16-16,1 10 16,0 8-16,-1 1 15,10-1-15,8 9 16,0-17-1,17-18-15,0-9 16,1-8-16,-1-8 16,1-10-1,8 1-15,-9-9 0,-8-9 16,-1 1-16,1-1 16,-9 0-1,-9 1-15,1-1 16,-18 0-16,0 9 15,8 0-15,1 0 16,8 9 0</inkml:trace>
  <inkml:trace contextRef="#ctx0" brushRef="#br1" timeOffset="-113572.45">6782 13162 0,'0'0'0,"0"0"0,0 0 15,17 18 1,18 25-16,17 26 16,9 27-16,8 42 15,10 27-15,-10 17 16,-17 17-16,-26 9 15,-8 17-15,-36-9 16,-25 1 0,-1-27-16,-16 1 15,16-35-15,36-95 16</inkml:trace>
  <inkml:trace contextRef="#ctx0" brushRef="#br1" timeOffset="-107635.22">20155 15882 0,'0'0'0,"0"0"0</inkml:trace>
  <inkml:trace contextRef="#ctx0" brushRef="#br1" timeOffset="-91818.54">8050 14600 0,'0'0'0,"0"0"16,0 0-16,0 0 16,0 0-16,0 0 15,9-9-15,34 9 16,26 0-16,18-8 15,26-1 1,9 1-16,-1-1 0,-17 0 16,-17 9-1,0-8-15,-17 8 16,-44 0-16</inkml:trace>
  <inkml:trace contextRef="#ctx0" brushRef="#br1" timeOffset="-91471.9">7885 14947 0,'0'0'0,"0"0"15,0 0-15,0 0 16,0 0-16,26 0 16,26 0-16,52-9 15,18 0 1,-9 1-16,0-10 15,-1 1-15,-16 0 16,-18-1-16,-26 10 16,-26-1-16,-8 9 15</inkml:trace>
  <inkml:trace contextRef="#ctx0" brushRef="#br1" timeOffset="-91175.44">8493 14236 0,'0'0'15,"0"0"-15,0 0 0,0 0 16,17 18-16,9 8 16,26 17-16,26 9 15,18 0 1,-1 0-16,-8 0 15,-17-9-15,-18-8 16,-17-9-16,-18 8 16,-17 10-16,-26 16 15,-44 53-15,-16 17 16,-36-9-16,-208 104 16</inkml:trace>
  <inkml:trace contextRef="#ctx0" brushRef="#br1" timeOffset="-90656.54">9717 14782 0,'0'0'0,"0"0"0,0 0 0,17 0 16,27 9-16,34-1 16,35 1-1,9-18-15,-10 1 16,-7-1-16,-10 0 16,-8 1-16,-26-10 15,-18-8-15,-25 18 16</inkml:trace>
  <inkml:trace contextRef="#ctx0" brushRef="#br1" timeOffset="-90374.62">10394 14384 0,'0'0'0,"0"0"0,0 0 0,0 0 0,0 0 15,-8 17 1,-10 35-16,-8 26 16,-8 17-16,-10 9 15,1 26 1,-9 0-16,17-18 0,9-8 16,9-8-16,17-18 15,8-9-15,10-26 16,16-8-16,10-1 15,-18-16 1</inkml:trace>
  <inkml:trace contextRef="#ctx0" brushRef="#br1" timeOffset="-90007.92">10620 15059 0,'0'0'0,"0"0"15,0 0-15,9 17 16,8 1-16,1 16 16,-1 10-16,0 8 15,-8 0 1,0 8-16,-18 1 15,0-9-15,1-9 16,-1-17-16,0 0 16,1-17-16,8-1 15,0-16-15,0-1 16,8-25 0,10-27-16,34-8 15,17-27-15,9 18 16,-8 9-16,-44 43 15</inkml:trace>
  <inkml:trace contextRef="#ctx0" brushRef="#br1" timeOffset="-89637.09">11549 14488 0,'0'0'0,"0"0"15,-8 0 1,-1 26-16,-17 17 0,-17 35 16,-1 26-1,1 26-15,8 8 16,9-17-16,9 9 16,25-8-1,10-36-15,16-16 0,18-19 16,-25-33-1</inkml:trace>
  <inkml:trace contextRef="#ctx0" brushRef="#br1" timeOffset="-89175.89">11619 16159 0,'0'0'15,"0"0"-15,0 0 0,0 0 16,0 0-16,0 0 16,0 0-16,-9-9 15,1-25-15,-1-27 16,9-43-16,0-34 31,17-27-31,1 35 0,8 26 16,8 18-1,10 8-15,-10 17 0,1 18 16,0 8 0,0 18-16,-9-1 0,0 18 15,0 18 1,0-1-16,0 18 0,-17-1 15,-9 10 1,-9 8-16,-17 0 16,-18 0-16,-8 0 15,0-18-15,9-25 16,25-9-16,1-9 16,8 1-16</inkml:trace>
  <inkml:trace contextRef="#ctx0" brushRef="#br1" timeOffset="-88755.95">12175 14522 0,'0'0'0,"0"0"15,0 0-15,17 0 16,0 0-16,1 9 16,16 0-16,1 8 15,-9 9 1,0 0-16,0 0 16,-17-9-16,0 0 15,-9 9 1,-9 9-1,0 0-15,-8-1 0,0-8 16,-1 0-16,10-17 0,-1 0 16,9-1-16,0 1 15,0 0-15,0-1 16,17 1-16,9 0 16,18-1-1,8 1-15,26-18 16,0 1-16,-52 8 15</inkml:trace>
  <inkml:trace contextRef="#ctx0" brushRef="#br1" timeOffset="-88102.72">12652 14548 0,'0'0'0,"0"0"0,18 26 15,8 17 1,8 18-16,10 8 16,-1 9-16,1 9 15,-10 17-15,-25 0 16,-9 0-16,-35 17 16,-8 0-16,-9-17 15,-9-17-15,9-18 16,0-17-16,8-17 15,18-18 1,18-8-16,-1-18 16,9 9-16</inkml:trace>
  <inkml:trace contextRef="#ctx0" brushRef="#br1" timeOffset="-87857.6">13225 14938 0,'0'0'0,"0"0"0,0 0 0,18 0 16,-1 9-16,18-1 16,17 1-16,17-9 15,1 0 1,-1-9-16,1 1 15,-9 8-15,-27 0 16,-25 0-16,0 0 16</inkml:trace>
  <inkml:trace contextRef="#ctx0" brushRef="#br1" timeOffset="-87675.61">13277 15310 0,'0'0'0,"0"0"0,0 0 16,0 0 0,18 0-16,17 9 0,17 0 15,26-9-15,26-9 16,-8 9 0,-62 0-16</inkml:trace>
  <inkml:trace contextRef="#ctx0" brushRef="#br1" timeOffset="-87240.75">14814 14063 0,'0'0'0,"0"0"0,0 0 16,0 26-16,0 35 16,-8 25-16,-1 18 31,-8 9-31,-1-9 15,1-18-15,8-34 0,1-26 16,8-8-16</inkml:trace>
  <inkml:trace contextRef="#ctx0" brushRef="#br1" timeOffset="-87018.02">14198 15051 0,'0'0'0,"0"0"16,0 0-16,17 0 16,44 8-16,35 1 15,17-1-15,17-16 16,9-9 0,-9-1-16,-26 1 0,-8 0 15,-18 8 1,-9 0-16,-25 1 15</inkml:trace>
  <inkml:trace contextRef="#ctx0" brushRef="#br1" timeOffset="-86754">14615 15284 0,'0'0'0,"0"0"0,-9 9 16,0 26-16,-17 43 15,0 34-15,0 1 16,-17 8 0,8-17-16,18-35 0,-1-17 15,18-9 1,0-17-16,9-8 15,0-10-15</inkml:trace>
  <inkml:trace contextRef="#ctx0" brushRef="#br1" timeOffset="-86385.07">15066 15172 0,'0'0'0,"0"0"15,-8 8-15,-10 18 16,-8 18-16,-17 34 16,-9 17-1,17 0-15,0 0 0,18-8 16,-1-9 0,18-9-16,9-17 15,9-8-15,-1-18 16,18 0-16,-1-18 15,1-8-15,9-17 16,-10-9-16,-8 0 16,-17 0-16,-9 0 15,-9 9-15,-17-1 16,-17 1 0,-1 17-16,1 0 15,17 9-15,17-1 16,9-8-16</inkml:trace>
  <inkml:trace contextRef="#ctx0" brushRef="#br1" timeOffset="-86090.64">15431 15206 0,'0'0'0,"0"0"0,0 0 15,0 0-15,0 0 16,17 0-16,1 0 16,17 0-16,25 0 15,18-8-15,-8-1 16,8 0-16,-17 1 15,0-10 1,-27-8-16,-8 0 16,-17 18-16</inkml:trace>
  <inkml:trace contextRef="#ctx0" brushRef="#br1" timeOffset="-85921.44">15778 14990 0,'0'0'0,"0"0"16,0 35-16,9 25 15,0 18-15,-1 9 16,10 8-16,17 9 16,-18-43-16</inkml:trace>
  <inkml:trace contextRef="#ctx0" brushRef="#br1" timeOffset="-85356.99">17176 14245 0,'0'0'0,"0"0"0,0 0 0,-8-9 16,-1 1-16,-17-10 15,0 10 1,-9 8-16,-17 26 15,-9 17-15,1 9 32,7 9-32,10-1 0,8 1 0,18-9 15,17-26 1,0 0-16,9-18 0,8 1 16,9-9-1,9-9-15,0 1 16,-9-10-16,0 10 15,-18-1-15,1 9 16,0 0-16,-9 0 16,0 26-16,0 17 15,-9 18-15,0 26 16,1 8 0,-1 9-16,0-26 15,1-18-15,8-25 16,0-9-16,0-9 15,0-8-15,0 0 16,0-1-16,0-8 16</inkml:trace>
  <inkml:trace contextRef="#ctx0" brushRef="#br1" timeOffset="-85126.98">16291 15371 0,'0'0'0,"0"0"0,0 0 15,0 0-15,8 0 16,10 0-16,25 9 16,27-1-1,34 1-15,17-9 32,1 0-32,-18-9 15,-104 9-15,96-8 0,-1-1 0,-8 9 0,-26 0 16,-18 0-16,-34 0 15</inkml:trace>
  <inkml:trace contextRef="#ctx0" brushRef="#br1" timeOffset="-84854.32">16647 15657 0,'0'0'0,"0"0"0,0 0 16,0 17-16,-9 9 16,0 26-16,-8 26 15,8 0-15,-8 0 16,8-18-16,9-8 15,0-8 1,9-27-16,-9-8 16,0-9-16</inkml:trace>
  <inkml:trace contextRef="#ctx0" brushRef="#br1" timeOffset="-84475.88">17116 15423 0,'0'0'0,"0"0"0,0 0 0,-9 9 15,0 17-15,-17 26 16,0-1-16,0 19 16,-9 16-1,1 10-15,8-1 16,8-17-16,18-9 15,0-8-15,9-18 16,8-8-16,1-9 16,16 0-16,1-18 15,0 1-15,-9-9 16,0-9-16,-9 1 16,-8-10-1,0 1-15,-18-9 16,-17 9-16,0-1 15,-9 1-15,0 17 16,9 0-16,18 0 16,8 0-16</inkml:trace>
  <inkml:trace contextRef="#ctx0" brushRef="#br1" timeOffset="-84159.8">17715 15267 0,'0'0'15,"0"0"-15,0 0 0,0 0 16,0 0-16,0 0 15,17 0-15,1 9 16,8-1-16,8-8 16,1 9-16,0-9 15,8 0 1,18 0-16,-9 9 16,-26-1-16,-17-8 15</inkml:trace>
  <inkml:trace contextRef="#ctx0" brushRef="#br1" timeOffset="-83995.12">17689 15596 0,'0'0'0,"0"0"0,0 0 16,0 0-16,17 9 15,18-1-15,8 1 16,62 0-16,7-9 15,-68-9 1</inkml:trace>
  <inkml:trace contextRef="#ctx0" brushRef="#br1" timeOffset="-83326.45">19174 14661 0,'0'0'0,"0"0"0,0 0 16,0 0-16,-9 8 15,0 27 1,1 34-16,-18 27 15,0 8-15,0-9 16,8-17-16,18-26 16,0-18-16,9-25 15,8 0-15,-8-1 16</inkml:trace>
  <inkml:trace contextRef="#ctx0" brushRef="#br1" timeOffset="-82990.2">19790 14695 0,'0'0'0,"0"0"0,0 0 15,0 0 1,-8 9-16,-1 8 16,-8 18-16,-1 17 15,1 0-15,17 0 16,0-9-16,26 1 15,9-10-15,-1-8 16,10-17-16,8-18 16,0 1-16,-9-18 15,1 0 1,-18-9-16,-9-8 16,-8-18-16,-18 0 15,1 9-15,-19 18 16,1 8-1,-8 8-15,-10 27 16,-8 17-16,26-9 0</inkml:trace>
  <inkml:trace contextRef="#ctx0" brushRef="#br1" timeOffset="-82604.56">18653 15596 0,'0'0'15,"0"0"-15,0 0 16,0 0-16,17 0 16,35 0-16,26-9 15,35 1-15,61-1 16,34-8-16,-51 8 16,-1-8-16,-8 8 15,-36 1-15,-25 8 16,-26 0-1,-26 0-15,-9 0 16,-9 0-16,-8 8 16,-9 1-16</inkml:trace>
  <inkml:trace contextRef="#ctx0" brushRef="#br1" timeOffset="-81921.6">19591 15787 0,'0'0'0,"0"0"15,0 0-15,0 0 16,-9 8-16,-8 36 15,-18 42-15,0 9 16,-8 1 0,-9 8-16,8-18 0,18-16 15,9-18 1,-1-18-16,18-16 16,-8-10-16,8 1 15</inkml:trace>
  <inkml:trace contextRef="#ctx0" brushRef="#br1" timeOffset="-81526.78">20120 15665 0,'0'0'0,"0"0"15,0 0-15,0 0 16,-8 0-16,-1 18 15,-17 16-15,0 27 16,-18 26 0,1 17-16,8-9 15,18 9-15,-1 0 16,18-18-16,9-16 16,9-10-16,16-17 15,1-8-15,8-18 16,10-8-16,-1-18 15,0-8-15,-9-9 16,-17-17 0,-8 0-16,-10-1 15,-16 10-15,-18-1 16,-27 0-16,-16 18 16,-9 8-16,0 9 15,34 0-15</inkml:trace>
  <inkml:trace contextRef="#ctx0" brushRef="#br1" timeOffset="-80460.51">21866 15345 0,'0'0'0,"0"0"16,0 0-16,-9 0 15,-26 0-15,-25 17 16,-36 1-16,-8-1 16,-9 0-16,0 18 15,17 0-15,18-1 16,9-8-16,17 0 15,8-9-15,18-8 16,9 0 0,0-1-16,17 1 15,8 8-15,18 9 16,26 18-16,44 8 16,8-9-16,26 18 15,9-9-15,-34-9 16,-27-17-1,-18 0-15,-16-9 16,-18-8-16,0-1 16,-9 1-16,-8-9 15</inkml:trace>
  <inkml:trace contextRef="#ctx0" brushRef="#br1" timeOffset="-80226.74">22569 14938 0,'0'0'0,"0"0"0,0 0 16,0 0-16,0 17 16,9 35-16,-18 26 15,0 61 1,-8 43-16,0-27 15,-1-7-15,10-1 16,25-43-16,0-61 16</inkml:trace>
  <inkml:trace contextRef="#ctx0" brushRef="#br1" timeOffset="-75527.83">23229 16358 0,'0'0'0,"0"0"0,0 0 0,0 0 16,0 0-16,0 0 15,9 26-15,8 18 16,27 42-16,8 35 47,0 9-47,-9-26 0,1-17 0,-10-18 0,-8-26 0,0-17 15,-17-8 1,8-10 0,10-16-16,42-44 0,53-61 15,34-86-15,52-44 16,44-16-16,26-1 16,17 0-16,-60 61 15,95-70-15</inkml:trace>
  <inkml:trace contextRef="#ctx0" brushRef="#br1" timeOffset="-74577.57">32434 13102 0,'0'0'0,"0"0"16,0 0-16,17 0 15,1 9-15,8 8 16,8 26-16,1 9 16,0 9-16,-9-18 15,0 0-15,0-17 16,-9-17-16,9 0 15,18-27-15,43-51 16,43-61 0,35-52-16,9-26 15,86-147-15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2-14T04:00:39.47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6808 1393 0,'0'0'0,"0"0"0,0 0 15,0 0-15,0 0 16,0 17-16,9 0 16,8 27-16,0 8 15,-8 17 1,0 0-16,0-8 16,-9-9-16,0-9 15,0-8-15,0-9 16,0-18-16,0 1 15,-9-9-15,9 0 16,0-9-16,0-34 16,0-18-16,0 1 15,17-10 1,18 1-16,0 9 16,-1 8-16,-8 17 15,9 0-15,0 18 16,-9 17-16,0 0 15,9 17-15,0 18 16,-1 8-16,-8 9 16,0 9-1,-17-1-15,0-16 16,-9-1-16,0-17 16,0 0-16,0-17 15,0-1-15,0-8 16,0-8-16,8-27 15,10-34-15,17-9 16,-1 9-16,10-1 16,-10 10-1,10 8-15,-18 26 16,0 8-16,0 18 16,0 0-16,-17 18 15,8 8-15,-8 26 16,-1 8-16,1 10 15,0-10-15,-1-17 16,1-17 0,26 9-16,8-9 15,-25-17 1</inkml:trace>
  <inkml:trace contextRef="#ctx0" brushRef="#br0" timeOffset="430.21">7946 1453 0,'0'0'0,"0"0"16,0 0-16,0 0 16,0 0-16,0 0 0,17 0 15,9 0 1,17-8-16,27-1 15,-1-8-15,-8-9 16,-9 0 0,-8 0-16,-18-9 0,0 0 15,-17 9 1,-9 0-16,-9 0 16,-17 9-16,-9 0 15,-8 17-15,-9 8 16,-1 27-16,10 0 15,8 17-15,9 0 16,18 0 0,8 8-16,26 10 0,17-10 15,9-8-15,9-17 16,0-9 0,8-18-16,61-34 15,183-52-15</inkml:trace>
  <inkml:trace contextRef="#ctx0" brushRef="#br0" timeOffset="879.97">8936 1237 0,'0'0'0,"0"0"0,0 0 0,-9-9 0,0 0 16,1 1-16,-10 8 15,-8 0-15,0 0 16,0 17-16,-9 9 16,1 9-16,-1-1 15,9 10 1,8-1-16,18-8 16,0-9-16,0 0 15,9-9-15,0-8 16,8-1-16,0-16 15,18-1-15,0-17 16,8-26 0,1-17-16,-9 8 15,-18 18-15,-8 25 16,-1 10-16,-8 8 16,0 8-16,0 10 15,9 16-15,8 18 16,9-8-16,9-1 15,17 0-15,0-17 16,9-8-16,0-10 16,0-8-1,17-8-15,-26-1 16</inkml:trace>
  <inkml:trace contextRef="#ctx0" brushRef="#br0" timeOffset="1297.84">9570 1064 0,'0'0'0,"0"0"15,0 0-15,0 0 16,0 0-16,0 17 16,-9 17-16,0 18 15,0 0-15,1 9 16,-1-9-16,0-9 15,1-17 1,8 0 0,0-17-16,0 0 0,0-9 15,0-9-15,8-17 16,10-43-16,17-18 16,8 9-16,0 26 15,-17 18-15,0 16 16,0 1-1,-8 17-15,-1 9 16,1 25-16,-1 27 16,9 8-16,-9-8 15,1-9-15,-1 0 16,0-9-16,18-8 16,17-9-16,-17-18 15</inkml:trace>
  <inkml:trace contextRef="#ctx0" brushRef="#br0" timeOffset="15681.4">28266 9525 0,'0'0'0,"0"0"0,0 0 0,0 0 15,0 0-15,0 0 16</inkml:trace>
  <inkml:trace contextRef="#ctx0" brushRef="#br0" timeOffset="53373.25">16794 3454 0,'0'0'0,"0"0"0,0 0 15,0 0-15,0 0 16,0 0-16,0 0 16,0 0-16,0 0 15,0 0-15,18 0 16,-1 0 0,18 0-16,8 0 15,27-9-15,17 1 16,17-1-1,0 0-15,9 1 0,8-1 16,-8 0-16,0 1 16,-9 8-1,-8 0-15,8 0 16,-8 0-16,-1 0 16,1 0-16,-9 0 15,-1 0-15,-7 0 16,7 0-16,-7 0 15,-1 0-15,0 8 16,9-8-16,-9 0 16,0 0-1,18 0-15,-10-8 0,1-1 16,-9 9 0,9 0-16,9 0 15,-9-9-15,-1 1 16,-7 8-16,7 0 15,10-9-15,-9 9 16,8 0-16,1-9 16,-1 1-1,1 8-15,8 0 16,-8 0-16,-1 0 16,1 0-16,8 0 15,9 0-15,-18 0 16,9 8-16,1-8 15,8 0-15,-9 0 16,9 0-16,-1 0 16,1-8-1,0-1-15,-9 0 16,18 9-16,-9-8 16,0 8-16,-18-9 15,10 9-15,-10 0 16,-8 0-16,-18 0 15,-17 0-15,-8 0 16,-18 0 0,-9 9-16,-8-9 15</inkml:trace>
  <inkml:trace contextRef="#ctx0" brushRef="#br0" timeOffset="55088.61">1381 6208 0,'0'0'0,"0"0"15,0 0-15,0 0 16,0 0-16,0 0 16,8 9-16,27-1 15,9 1-15,-1 0 16,26-1-1,1-8 1,-1-8-16,-8-1 0,0-8 16,-18-1-16,-8 1 15,-9 0-15,0-1 16,-17-8-16,0 0 16,-18-8-16,0-1 15,1 0 1,-19 18-16,10 0 15,-9-1-15,9 18 16,-18 0-16,0 18 16,0 8-16,1 17 15,-1 26-15,26 1 16,9 8 0,0-18-16,0 10 0,18-10 15,-1-8 1,18-9-16,-18-17 15,35 9-15,-8-18 16</inkml:trace>
  <inkml:trace contextRef="#ctx0" brushRef="#br0" timeOffset="55280.69">2101 6502 0,'0'0'0,"0"0"0,0 0 16,0 0-16,0 0 16,0 0-16,0 0 15,0 0-15,9 9 16</inkml:trace>
  <inkml:trace contextRef="#ctx0" brushRef="#br0" timeOffset="56025.96">2657 6355 0,'0'0'0,"0"-8"0,0-1 15,0 0 1,0 1-16,9-1 16,-9 0-16,0 1 15,0-18-15,0 0 16,0 0-16,0 0 15,-9 0 1,1 0-16,-1 8 16,-17 1-16,0 0 15,-9 8-15,0 9 16,9 9-16,-17 17 16,8 8-16,0 1 15,18 0 1,8 8-16,9 0 0,18-17 15,-1 0-15,18 0 16,8-17 0,1-9-16,8-9 15,0-17-15,0 0 16,-9 0-16,-8 0 16,-9 9-16,0 0 15,-17 17-15,8 8 16,1 18-1,8 35-15,0 43 16,0 26-16,-18-18 16,1 1-16,-9 8 15,-9-26-15,1-17 16,-10-8-16,1-18 16,0-9-16,-1 0 15,-8-17-15,0-8 16,0-10-16,0-8 15,0-17 1,-17-18-16,8-8 16,0 0-16,18-9 15,-1 17-15,18 0 16,0 9-16,9 9 16</inkml:trace>
  <inkml:trace contextRef="#ctx0" brushRef="#br0" timeOffset="56193.9">3508 6754 0,'0'0'0,"0"0"0,0 0 0,0 8 15,9 10-15,0-1 16</inkml:trace>
  <inkml:trace contextRef="#ctx0" brushRef="#br0" timeOffset="60055.05">4081 5931 0,'0'0'0,"0"0"0,0 0 15,0 0-15,18 0 16,25 0-16,18 0 16,17 0-16,-8-9 15,8 1-15,0-1 16,-17 9-16,-9 0 16,-18 0-16,-7 9 15,-10-1 1</inkml:trace>
  <inkml:trace contextRef="#ctx0" brushRef="#br0" timeOffset="60505.71">4298 6191 0,'-8'-9'0,"-1"0"0,9 9 0,-9-8 15,9 8-15,0 0 16,-8 0-16,8 0 16,-9 0-16,0 17 15,1 0-15,-10 18 16,1 17 0,0 0-16,-9 0 15,-1 8-15,10-8 16,0-8-16,-1-1 15,10-17-15,-1 0 16,9-9-16,0 1 16,0-10-1,9 1-15,8 8 16,18 1-16,8-10 16,9 1-16,9 0 15,0-1-15,-9 1 16,-9-9-16,1 0 15,-1 0-15,-17 0 16,0 0-16,0 0 16,0-9-16,-17 9 15</inkml:trace>
  <inkml:trace contextRef="#ctx0" brushRef="#br0" timeOffset="60677.18">4125 6416 0,'0'0'0,"0"0"0,0 0 16,0 0-16,0 0 15,0 0-15,17 0 16,18 0-16,26 0 16,26-9-16,34 0 31,-51 1-31</inkml:trace>
  <inkml:trace contextRef="#ctx0" brushRef="#br0" timeOffset="61098.72">5297 6321 0,'0'0'0,"0"0"16,0 0-16,-9 0 16,1 0-16,-1 0 15,-17 17-15,0 9 16,-17 26-16,-18 34 16,9-8-1,0-17-15,17-9 16,0-9-16,18-17 0,-1-17 15,18 0 1,0-9-16</inkml:trace>
  <inkml:trace contextRef="#ctx0" brushRef="#br0" timeOffset="61289.16">4863 6416 0,'0'0'0,"0"0"0,0 0 16,0 0-16,0 26 15,26 26-15,17 8 16,9 10-16,9-10 16,0 1-16,0-9 15,-9-9-15,17-8 16,18-9 0,-43-18-1</inkml:trace>
  <inkml:trace contextRef="#ctx0" brushRef="#br0" timeOffset="61555.48">5844 6035 0,'0'0'0,"0"0"0,0 0 15,-9 8-15,9 18 16,-8 26-16,-1 18 16,0 8-16,-8 34 15,0-8 1,8-26-16,9-17 16,0-9-16,0-9 15,9-17-15,-9-17 16</inkml:trace>
  <inkml:trace contextRef="#ctx0" brushRef="#br0" timeOffset="61980.94">6348 6303 0,'0'0'0,"0"0"15,0 0-15,0 0 16,0 0-16,0 0 15,26 0-15,0 9 16,-9-9 0</inkml:trace>
  <inkml:trace contextRef="#ctx0" brushRef="#br0" timeOffset="62143.51">6383 6658 0,'0'0'16,"0"0"-16,0 0 0,0 0 0,0 0 15,8 0-15,10 9 16</inkml:trace>
  <inkml:trace contextRef="#ctx0" brushRef="#br0" timeOffset="63440.54">7103 6424 0,'0'0'0,"0"0"0,0 0 16,0 0-16,0 9 16,0 0-16,26-1 15,9 1-15,17 0 16,18-1-16,-1-16 15,1-1 1,-10-8 0,-16-9-16,-1 0 0,1 0 15,-18 0-15,0 0 16,0-9-16,-18 1 16,-16-1-1,-1 18-15,-17-1 16,0 18-16,-9 0 0,-8 18 15,-1 16 1,1 18-16,17 0 16,9 0-16,17 9 15,8-1 1,10-16-16,16-1 0,1-17 16,17 0-1,26-9-15,9-17 16,-52-8-16</inkml:trace>
  <inkml:trace contextRef="#ctx0" brushRef="#br0" timeOffset="64189.69">7937 6269 0,'0'0'0,"-9"0"0,9 0 15,0 0-15,0 0 16,0 0-16,0 0 15,0 0-15,18 0 16,-1 8-16,9 10 16,0-10-16,-9 10 15,1-1-15,-1 9 16,-8 0 0,-18 17-16,1 0 15,-10 1-15,1-1 16,-1-17-16,1 0 15,8-17-15,9-1 16,0-8-16,0 0 16,9-17-1,26-18-15,17-8 16,26-9-16,-8-9 16,-36 10-16,-25 7 15,0 18-15,-1 9 16,-8 8-16,0 9 15,-8 0-15,-10 9 16,-8 17-16,-9 17 16,1 9-1,-1 9-15,18-1 16,17-16-16,0-1 16,17-17-16,18 9 15,26-9-15,-18-18 16,-17-8-16</inkml:trace>
  <inkml:trace contextRef="#ctx0" brushRef="#br0" timeOffset="64723.56">8727 6329 0,'-9'-8'0,"1"-1"0,-1 9 16,0 0-16,1 0 15,-1 0-15,0 17 16,1 27-16,-1 42 16,0 27-16,-17-1 15,0 10-15,9-10 16,0-25-16,8-9 15,-9-26-15,10-9 16,-1-17 0,9-9-16,0-8 15,0 0-15,0-9 16,-9-18-16,9-34 16,0-60-16,18-44 15,-1-17 1,18 43-16,0 26 15,8 34-15,0 19 16,-8 16-16,-9 9 16,0 9-16,0 17 15,-8 0 1,-10 8-16,1 10 16,-9 8-16,-9 17 15,-17 26-15,-8-8 16,-1-9-16,0-9 15,0-8-15,18-18 16,17-8-16,0-1 16</inkml:trace>
  <inkml:trace contextRef="#ctx0" brushRef="#br0" timeOffset="65204.23">8962 6442 0,'0'0'0,"0"0"16,0 0 0,0 0-16,0 0 15,0 0-15,0 0 16,17 0-16,0 0 15,18 8-15,0 1 16,0-9-16,8-9 16,0 1-16,1-1 15,-9-8 1,-9-9-16,-9 9 16,-8-9-1,-1 0-15,-16 0 0,-1-9 16,0 18-16,-8-1 15,-9 18-15,0 9 16,-18 8-16,10 18 16,-1 0-16,0 8 15,9 0 1,9 9-16,17-9 16,8 1-16,10-10 15,-1-8-15,18 9 16,8-9-16,-25-17 15</inkml:trace>
  <inkml:trace contextRef="#ctx0" brushRef="#br0" timeOffset="65487.04">9752 6390 0,'0'0'0,"0"0"0,-9-9 16,0 1-16,1-1 15,-1 0-15,-8 1 16,-9 8 0,8 0-16,-8 8 15,-8 10-15,-1 7 16,0 10-16,0 8 16,18 1-1,0-1-15,17 0 0,0-17 16,8 0-16,10 0 15,8 0-15,8-8 16,10-1 0,-18-8-16</inkml:trace>
  <inkml:trace contextRef="#ctx0" brushRef="#br0" timeOffset="65757.47">9856 6381 0,'0'0'0,"0"-8"0,0 8 0,0 0 16,0-9-1,9 0-15,8 1 0,9-1 16,26 0-16,18 1 15,-9-1 1,8 0-16,0 1 16,10-1-16,-1-8 15,-43 8-15</inkml:trace>
  <inkml:trace contextRef="#ctx0" brushRef="#br0" timeOffset="65993.86">10247 5974 0,'0'0'0,"-9"0"16,0 9-16,1-1 15,-1 18-15,-8 18 16,-1 8-16,1 17 16,0 9-1,8 9-15,0-1 16,9-8-16,0-17 15,9-18-15,8 0 16,1-17-16,-1 0 16,0-17-16</inkml:trace>
  <inkml:trace contextRef="#ctx0" brushRef="#br0" timeOffset="66357.42">10664 6407 0,'0'0'0,"0"0"16,0-9-16,-9 1 15,0-1-15,1 9 16,-18 0-16,0 0 16,-9 17-16,-9 1 15,1 8-15,8 8 16,0-8 0,18 0-16,8-8 15,9-10-15,0 1 16,0-9-16,9-9 15,8 1-15,1-18 16,8 8-16,0 1 16,-9 0-16,-8 17 15,0 0 1,-1 0-16,1 0 16,8 17-16,1 18 15,-1-1-15,1 1 16,-1-9-16,9 0 15,0 0-15,-9-9 16,18 1-16,0-1 16</inkml:trace>
  <inkml:trace contextRef="#ctx0" brushRef="#br0" timeOffset="66588.78">10655 6364 0,'0'0'0,"0"0"16,0 0-16,0 0 15,0 0-15,17 0 16,1 0-16,16-9 16,27 1-16,9-1 15,-1 0 1,1 1-16,16-1 15,10 18-15,-53-9 0</inkml:trace>
  <inkml:trace contextRef="#ctx0" brushRef="#br0" timeOffset="66809.25">11115 5957 0,'0'0'0,"0"0"0,0 0 0,0 0 15,0 8 1,-8 18-16,-1 35 16,0 8-16,0 9 15,1 9 1,-1 0-16,9-1 0,0-25 16,0-1-16,9-16 15,-1-10 1,1-25-16</inkml:trace>
  <inkml:trace contextRef="#ctx0" brushRef="#br0" timeOffset="66995.07">11445 6433 0,'-8'0'0,"-1"0"0,0 17 0,-8 1 15,-9 16 1,8 1-16,1 0 15,8-9-15,9 0 16,0-9-16,9 0 16,17 1-16,-17-10 15</inkml:trace>
  <inkml:trace contextRef="#ctx0" brushRef="#br0" timeOffset="67138.75">11454 6009 0,'-9'0'0,"1"0"0,-1 0 16,9 0-16,0 17 16,0 9-16,9 9 15,-1-27-15</inkml:trace>
  <inkml:trace contextRef="#ctx0" brushRef="#br0" timeOffset="67825.09">11628 6442 0,'0'0'0,"0"0"0,0 0 0,0 8 16,-9 10-16,0-1 16,1 18-1,8-1-15,0 1 16,0-9-16,0 0 15,8 0-15,1-17 16,0-1-16,-1 1 16,1-9-16,0 0 15,-1-9-15,10 1 16,-1-18 0,-8 0-16,-1-9 15,-8 0-15,-8 18 16,-1 0-16,0-1 15,1 10-15,8-1 16,0 9-16,0 0 16,0 0-16,0 0 15,0 0 1,0 0-16,0 0 16,0 0-16,17 0 15,0 0-15,9 9 16,9-1-16,-9 1 15,0 0-15,0 8 16,0 0-16,-8 1 16,-10-1-1,1 0-15,0 1 16,-1-1-16,1 0 16,0-8-16,-9 0 15,0-1-15,0 1 16,9-9-16,-1-9 15,10-8-15,16-26 16,1 8 0,-9 0-16,0 18 15,-17 0-15,0 8 16,-1 9-16,10 0 16,-1 17-16,0 1 15,-8 8-15,17 17 16,9 0-16,-18-25 15</inkml:trace>
  <inkml:trace contextRef="#ctx0" brushRef="#br0" timeOffset="69083.45">12800 6381 0,'0'0'0,"0"0"0,0 0 16,0 0-16,0 26 15,17 17-15,1 18 16,16 17-16,-8-17 15,0-18 1,0 0-16,1-17 16,-10 0-16,-8-17 15,-1 0-15,10-18 16,-1-8-16,9-27 16,0-25-16,-9-18 15,1 1-15,-1 34 16,18 8-1,-18 27-15</inkml:trace>
  <inkml:trace contextRef="#ctx0" brushRef="#br0" timeOffset="69529.92">13746 6459 0,'-8'0'0,"-1"0"0,0 0 16,1 0-16,-1 0 16,-8 0-16,-9-9 15,0 9-15,-1 0 16,-7 0-16,-10 0 16,10 18-16,-10 8 15,9 17-15,1 0 16,16-8-1,10-9-15,8 0 16,0-17-16,0-1 16,8 1-1,18-18-15,9-8 16,9-9-16,-18-9 16,0 1-16,0 16 15,-18 1-15,1 8 16,0 9-16,-1 0 15,10 18-15,-1 8 16,1 8-16,8-8 16,0 0-16,0 0 15,8 0-15,1-17 16,0 8-16,-9-8 16</inkml:trace>
  <inkml:trace contextRef="#ctx0" brushRef="#br0" timeOffset="69771.13">13963 5862 0,'0'0'0,"0"0"0,0 8 15,0 10-15,-8 42 16,8 35-16,-9 9 15,0 35-15,-8 8 16,8-34-16,9-44 16,0-8-16,0-18 15,0-17 1,0-17-16</inkml:trace>
  <inkml:trace contextRef="#ctx0" brushRef="#br0" timeOffset="70340.56">14207 6398 0,'0'0'0,"0"0"15,0 0-15,0 0 16,0 0-16,0 0 16,0 0-16,0 0 15,-9 0-15,0 18 16,1 8-1,8 8-15,0 1 16,0 8-16,0-17 16,0 0-16,8-8 15,1-10-15,0 1 16,-1 0-16,1-9 16,8-9-16,1-17 15,8-17-15,9-1 16,-9 1-1,-9 8-15,-8 18 16,-1 0-16,1 17 16,-9 0-16,0 0 15,0 8-15,0 10 16,0 16-16,9 10 16,-1-1-16,1-8 15,0-9 1,8 0-16,0 0 15,10-9-15,16 9 16,-26-17-16</inkml:trace>
  <inkml:trace contextRef="#ctx0" brushRef="#br0" timeOffset="70773.96">14684 6658 0,'0'0'0,"-8"0"0,-1 0 0,0 0 16,1 0-16,8 0 15,0 0-15,0 0 16,0 0-16,0 0 16,8 0-1,10 0-15,-1-8 16,0-1-16,18-8 15,-9-9-15,0 0 16,0 0-16,-17 0 16,0 0-16,-1 0 15,-16 8-15,-1 1 16,0 8 0,0 9-16,-8 0 15,-9 18-15,0 8 16,9 26-16,-1-9 15,18 0-15,0-8 16,9 8-16,8-17 16,1 0-16,42-8 15,27 8-15,-43-18 16</inkml:trace>
  <inkml:trace contextRef="#ctx0" brushRef="#br0" timeOffset="72006.78">15709 6381 0,'0'0'0,"0"0"0,0 0 16,-9 0-16,1 17 15,-1 9-15,0 18 16,9-1-16,0 0 16,9-17-16,8-8 15,1-1-15,8-8 16,8-18-16,10-8 16,-1-18-16,1-17 15,-1-9-15,-17-16 16,-9-10-1,-8 18-15,-18 8 16,1 18-16,8 8 16,0 18-16,0-1 15,0 1 1,0 0-16,17-9 16,18 0-16,17 0 15,17-9-15,10 9 16,-19 9-16,-16 0 15,-9 17-15,-18 0 16,-8 26-16,-18 43 16,-26 78-16,-34 44 15,-18 25-15,0-25 16,9-18 0,8-17-16,27-35 15,26-26-15,-1-17 16,18-26-16,0-26 15,9-17-15,8-1 16,9-16-16,9-18 16,9-26-16,8-43 15,-9-9-15,-26 0 16,-8 17 0,-18 18-16,1 17 15,-1 17-15,0 9 16,1 9-16,-1 0 15,9 8-15,0 0 16,0 1-16,9-1 16,43-17-16,0 9 15</inkml:trace>
  <inkml:trace contextRef="#ctx0" brushRef="#br0" timeOffset="72819.92">17376 5784 0,'0'0'0,"0"0"15,0 0-15,0 0 16,18 0-16,-1 0 16,18 0-16,-9 8 15,0 1-15,0 8 16,0 1-16,0-1 15,-17 0 1,-1 1-16,-8 8 16,-17 25-16,-9 19 15,-18-1-15,-16 0 16,-10 9-16,-8 0 16,0 0-1,8-9-15,18-8 16,0 0-16,17-18 0,18 0 15,0-8 1,8-9-16,9 0 16,0 0-16,9-9 15,17 1-15,9 8 16,17-9 0,8-9-16,1 1 15,0-9-15,-18-9 16,1 1-16,-18-1 15,-9 1-15,-8-1 16,0-17-16,-18-9 16,0-8-16,-17-9 15,0 9-15,-9 8 16,-8 9-16,8 9 16,1-1-16,16 18 15,1 0 1,17 0-16,0 0 15</inkml:trace>
  <inkml:trace contextRef="#ctx0" brushRef="#br0" timeOffset="73509.75">17845 6780 0,'0'0'0,"-9"-9"0,1 9 16,-1 0-16,9 0 16,0 0-1,0 0-15,0 0 16,0 0-16,0 0 16,0 0-16,17 0 15,9 0-15,9 0 16,17-9-16,9 1 15,0 8-15,-9 0 16,-9 0 0,-8 0-16,-9 0 15,-8 0-15,-10 0 16,1 0-16,0 0 16,-9 0-16,0 0 15,-9 8-15,-17 10 16,0-1-16,0 0 15,-9 1-15,0-1 16,1-8-16,8-1 16,8 1-1,1-1-15,-1 1 16,10-9-16,-1 0 16,9 0-16,0 0 15,0 0-15,0 0 16,17 0-16,1 9 15,17-1-15,-1-8 16,1 0 0,0 9-16,-1-9 15,1 9-15,-26-9 16</inkml:trace>
  <inkml:trace contextRef="#ctx0" brushRef="#br0" timeOffset="74186.64">19182 6554 0,'0'0'0,"0"0"15,0 0-15,0 0 16,0 0-16,0 18 16,0 8-16,0 8 15,0 1-15,0 8 16,0-17 0,0 0-16,0-17 15,0 0-15,0-1 16</inkml:trace>
  <inkml:trace contextRef="#ctx0" brushRef="#br0" timeOffset="74343.99">19269 6061 0,'0'0'0,"0"0"0,0 0 16,0 0-16,0 8 15,9 10-15,8-1 16,1 18-16,8 8 15,0-17 1</inkml:trace>
  <inkml:trace contextRef="#ctx0" brushRef="#br0" timeOffset="74656">19617 6485 0,'-9'0'15,"0"9"-15,1 8 16,-1 9-16,0 0 0,1 9 15,-10-9-15,9-9 16,1 0 0,8-8-16,0 0 15,0-1-15,0-8 16,0 0-16,0-8 16,17-18-16,1 0 15,8-9-15,-9 18 16,0-1-16,-8 18 15,0 0-15,-1 0 16,10 18 0,-1 16-16,0 1 15,1 0-15,-1-1 16,9-8-16,-8-8 16</inkml:trace>
  <inkml:trace contextRef="#ctx0" brushRef="#br0" timeOffset="75087.28">20980 6381 0,'0'0'0,"-9"-8"0,1-1 15,-1 0 1,-8 1-16,8-1 16,0 0-16,0 1 15,1-1-15,-10 9 16,10 0-16,-1 0 16,0 0-16,1 17 15,-1 1 1,9-1-16,0 0 15,0 18-15,9-1 16,8 1-16,-8-9 16,-1 0-16,1-9 15,0 1-15,-1-10 16,-8 10-16,-8-10 16,-1 10-1,-8-10-15,-1 1 16,1 0-16,0-1 15,8 1-15</inkml:trace>
  <inkml:trace contextRef="#ctx0" brushRef="#br0" timeOffset="75276.28">20963 6424 0,'0'0'0,"0"0"0,0 0 15,0 0-15,0 0 16,0 0-16,17 0 15,9 0-15,17 9 16,10-9-16,7-9 16,1 1-16,-17 8 15,-1-9 1,-26 9-16</inkml:trace>
  <inkml:trace contextRef="#ctx0" brushRef="#br0" timeOffset="75491.42">21362 6026 0,'0'0'16,"-9"0"-16,1 9 0,-1-1 0,-8 10 15,-9 8 1,0 8-16,-1 27 16,1 8-16,9 9 15,0 17-15,8-8 16,9-18-16,0-8 15,0-9-15,17-17 16,1-9-16,8-9 16,-18-8-16</inkml:trace>
  <inkml:trace contextRef="#ctx0" brushRef="#br0" timeOffset="75903.41">21640 6537 0,'0'0'0,"0"0"0,0 0 15,0 0-15,-9 0 16,1 0-16,-1 0 16,0 0-16,-17 9 15,0 8-15,0 9 16,0 0-16,9 0 15,-1 0 1,10 0-16,8-9 16,0-8-16,0 0 15,0-9-15,8 0 16,10-9-16,16-17 16,-8 9-16,0-1 15,-17 10-15,0 8 16,0 0-1,-1 0-15,1 8 16,8 1-16,1 0 16,-1 8-16,9 0 15,9-8-15,-9 8 16,0 1-16,-9-10 16</inkml:trace>
  <inkml:trace contextRef="#ctx0" brushRef="#br0" timeOffset="76139.2">21753 6398 0,'-9'0'0,"0"0"0,9 0 16,0 0-16,0 0 15,0 0-15,18 0 16,8 0-1,9 0-15,17 0 16,0 0-16,17 0 16,1 0-1,-9 0-15,-1 0 16,-25 0-16</inkml:trace>
  <inkml:trace contextRef="#ctx0" brushRef="#br0" timeOffset="76436.55">22048 6130 0,'0'0'0,"0"0"0,0 0 0,-9 0 15,1 17 1,-1 9-16,0 9 15,-8 17-15,-9 17 16,9 9-16,-1 0 16,1-9-16,-1 1 15,18-10-15,0-16 16,0-1 0,9-8-16,8-9 15,10 0-15,25-18 16,-26 1-16</inkml:trace>
  <inkml:trace contextRef="#ctx0" brushRef="#br0" timeOffset="76893.5">22335 6728 0,'0'0'0,"-9"0"0,0 0 16,1 0-16,-1 0 16,9 0-16,0 0 15,0 0 1,0 0-16,0 0 16,0 0-16,17 0 15,1 0-15,16-9 16,1 0-16,0 1 15,-9-1-15,0-8 16,0-9-16,-17 8 16,-1 1-16,1 0 15,-9 8 1,-9 0-16,1 9 16,-1 0-16,-8 0 15,-9 18-15,0-1 16,-1 9-16,10 9 15,0-1-15,8-8 16,9 9 0,0-9-16,9 0 15,8 0-15,27 8 16,-1-16-16</inkml:trace>
  <inkml:trace contextRef="#ctx0" brushRef="#br0" timeOffset="77721.32">23576 5965 0,'0'0'0,"0"0"16,0 0-16,-8 18 15,-1 34-15,-17 34 16,9 18 0,-1 0-16,-8 0 15,9-9-15,-1-17 16,10-17-1,8-18-15,8-17 0,10 0 16,-9-17-16</inkml:trace>
  <inkml:trace contextRef="#ctx0" brushRef="#br0" timeOffset="78091.82">24054 6347 0,'-9'-9'0,"1"0"0,-1 1 0,0 8 16,1 0-1,-10 0-15,1 8 16,-9 10-16,0 16 16,8 1-16,1 17 15,17-9-15,0 0 16,9-17-1,8-8-15,0-1 16,18-8-16,0-1 16,0-16-16,-1-18 15,-8 0-15,0 0 16,-8-9-16,-9-8 16,-1-1-16,-16 10 15,-1-9-15,-9 8 16,1 18-16,17 8 15,0 9 1,0 0-16</inkml:trace>
  <inkml:trace contextRef="#ctx0" brushRef="#br0" timeOffset="78369.75">24158 6191 0,'0'0'0,"0"0"0,0 0 15,0 0-15,0 0 16,9 8-16,8 10 16,9-1-16,18 0 15,25 9-15,9 0 16,-17 0 0,-17-8-16,-10-10 0,-8 10 15,-17-1 1,-9 9-16,-17 34 15,-35 27-15,-18 8 16,-25 18-16,8 17 16,61-61-16</inkml:trace>
  <inkml:trace contextRef="#ctx0" brushRef="#br1" timeOffset="89953.91">26182 5429 0,'0'0'0,"0"0"16,0 0-16,17 0 15,9 8-15,9 1 16,-1 8-16,1 0 15,-9 1-15,0-1 16,-8 9-16,-1 9 31,-8 8-31,-1-8 16,-16-1-16,-10 1 0,-16 17 16,-10-9-16,1 1 15,-18-1 1,0-9-16,0 1 0,9 0 15,0-1 1,17-8-16,1 0 0,16 0 16,1-8-1,8-1-15,9 0 16,18 9-16,8 0 16,8 0-16,27 0 15,26 0-15,0-17 16,-9-9-1,-17-9-15,-9 1 16,-17-10-16,-9-8 0,-18 0 16,1-8-1,-18-10-15,-17 1 16,-17 0-16,-9 8 16,17 9-16,0 9 15,9-1 1,9 18-16,17 0 0,0 0 15</inkml:trace>
  <inkml:trace contextRef="#ctx0" brushRef="#br1" timeOffset="90668.32">26763 6156 0,'0'0'0,"0"0"0,0 0 15,0 0-15,0 0 16,0 0-16,9 0 16,8 0-16,1 0 15,17-9-15,8 9 16,0-8-16,1 8 16,-18 0-1,0 0-15,-9 0 16,-8 0-16,0 0 15,-1 0-15,-8 0 16,0 8-16,-8 1 16,-1 8-16,-17 1 15,0-1 1,0 9-16,0-9 16,8 1-16,1-10 15,8 1-15,1 0 16,8-1-16,0-8 15,0 0-15,8 0 16,10 9-16,8 0 16,26-1-16,0 1 15,9-9-15,-9 0 16,-17 0-16,-9 9 16,-18-1-1</inkml:trace>
  <inkml:trace contextRef="#ctx0" brushRef="#br1" timeOffset="91005.82">27510 5931 0,'-9'-9'0,"1"1"15,8-1-15,0 0 16,0 1-16,0 8 16,0 0-16,0-9 15,0 0-15,0 1 16,17-1-1,18 0-15,0 1 0,8-10 16,0 10 0,-8-1-16,9 18 15,-18-1-15</inkml:trace>
  <inkml:trace contextRef="#ctx0" brushRef="#br1" timeOffset="91219.02">27501 6035 0,'0'0'0,"0"0"0,0 0 16,0 0-16,0 0 16,9 0-16,9 0 15,16 0-15,27 0 16,35-9-1,8 0-15,-52 9 16</inkml:trace>
  <inkml:trace contextRef="#ctx0" brushRef="#br1" timeOffset="91840.4">28570 5143 0,'0'0'0,"-9"0"0,0 0 15,1 0-15,8 0 16,0 0-16,-9 0 15,0 0-15,0 26 16,-17 17-16,-8 44 16,-18 43-1,-1 43-15,-7 26 16,8 17-16,-1 1 16,19-1-16,8-16 15,17-18-15,35-18 16,9-25-16,26-18 15,51 0-15,-42-60 16</inkml:trace>
  <inkml:trace contextRef="#ctx0" brushRef="#br1" timeOffset="92343.88">31340 5212 0,'0'0'0,"0"0"0,0 0 16,26 26 0,17 43-16,18 53 15,-9 59-15,-26 36 16,-9 25-16,-43-8 16,-26 0-1,-17 0-15,-9-9 0,0-43 16,-1-9-16,-103 174 15</inkml:trace>
  <inkml:trace contextRef="#ctx0" brushRef="#br1" timeOffset="92651.27">28995 5403 0,'0'0'0,"0"0"16,0 8-16,0 10 16,0 16-16,9 27 15,-1 17-15,1 0 16,0-44-16</inkml:trace>
  <inkml:trace contextRef="#ctx0" brushRef="#br1" timeOffset="93251.56">30289 5532 0,'-9'0'0,"1"0"0,-1 0 15,-17 9-15,0 8 16,-9 27 0,9 8-16,9 8 15,17-8 1,0-8-16,17-1 16,18-17-1,8 0-15,9-17 0,0-18 0,-8-17 16,-1-9-1,-17-8-15,-8-9 0,-18 0 16,-26 0 0,-18 17-16,-34 18 15,35 8-15</inkml:trace>
  <inkml:trace contextRef="#ctx0" brushRef="#br1" timeOffset="94219.1">29134 6407 0,'0'0'0,"0"-9"0,0 9 15,0 0-15,0 0 0,-9 0 16,1 0 0,-18 18-16,0 25 15,-1 18-15,19-1 16,8 1-16,0-9 15,17-9 1,9-17-16,9-17 0,0 0 16,17-18-1,0-17-15,-9-9 16,-17-8-16,-8-26 16,-18-1-16,-18 1 15,-25 17-15,0 9 16,-18 17-16,17 17 15,10 27-15,16-10 16</inkml:trace>
  <inkml:trace contextRef="#ctx0" brushRef="#br1" timeOffset="94592.97">29916 6658 0,'0'0'0,"0"0"0,0 0 0,17 0 15,0 0-15,27 0 16,34 18-16,-26-10 15</inkml:trace>
  <inkml:trace contextRef="#ctx0" brushRef="#br1" timeOffset="94754.45">30515 6390 0,'0'0'0,"0"0"15,0 0-15,0 0 16,-9 17-16,0 44 16,1 34-16,-1 26 15,9-51-15</inkml:trace>
  <inkml:trace contextRef="#ctx0" brushRef="#br0" timeOffset="135748.63">26442 7317 0,'0'0'0,"0"0"16,0 0-16,0 0 16,0 0-16,0 0 15,0-9-15,9 9 16,8 0-16,0 0 15,10 0-15,7 0 16,10 9-16,-1 8 16,1 0-1,-10 9-15,10 17 16,-18 1-16,0 8 16,-9 0-16,-8 0 15,0 17-15,-9 0 16,8-8-16,1-18 15,0 0-15,-1-8 16,1-9-16,0-17 16,-1 8-1,-8-8-15</inkml:trace>
  <inkml:trace contextRef="#ctx0" brushRef="#br0" timeOffset="135970.37">26876 7568 0,'0'0'0,"0"0"16,0 0-16,-8 0 0,-1 0 15,-17 17-15,-9 9 16,-17 9-16,0 8 16,0 0-1,0 1 1,17-1-16,0 0 0,18 0 0,-1-8 15,1 0 1,17-18-16</inkml:trace>
  <inkml:trace contextRef="#ctx0" brushRef="#br0" timeOffset="136359.01">27085 7836 0,'0'0'0,"0"0"15,0 0 1,0 0-16,0 0 0,0 0 16,0 17-16,0 18 15,-9 17 1,0 0-16,9 0 15,0-35-15</inkml:trace>
  <inkml:trace contextRef="#ctx0" brushRef="#br0" timeOffset="137020.47">27467 7559 0,'0'0'15,"0"0"-15,0 0 0,0 0 16,0 0-16,0 0 15,17 0 1,0 0-16,18 0 16,0 0-16,0 9 15,-9 8-15,-9-8 16</inkml:trace>
  <inkml:trace contextRef="#ctx0" brushRef="#br0" timeOffset="137228.51">27310 7888 0,'0'0'0,"0"0"0,0 0 16,0 0-16,0 0 16,18 0-16,8-9 15,26 9 1,9-8-16,0-1 15,-27 9-15</inkml:trace>
  <inkml:trace contextRef="#ctx0" brushRef="#br0" timeOffset="137531.51">28005 7498 0,'0'0'0,"0"0"0,0 0 0,0 0 0,0 0 15,0 0 1,0 0-16,0 0 15,-9 18-15,1 8 16,-1 17-16,0 26 16,1 18-16,-1 0 15,9-10-15,0-7 16,0-36 0</inkml:trace>
  <inkml:trace contextRef="#ctx0" brushRef="#br0" timeOffset="137895.1">28561 8070 0,'0'0'0,"0"0"16,0 0-16,0 0 15,0 0 1,0 17-16,0 1 0,-9 16 16,-8 18-16,-9 26 15,8-34 1</inkml:trace>
  <inkml:trace contextRef="#ctx0" brushRef="#br0" timeOffset="138310.01">29160 7524 0,'0'0'0,"0"0"16,0 0-16,0 0 15,0 0-15,17 0 16,1 9-16,-1 0 16,18 8-1,8 9-15,1 9 16,-1-1-16,-8 1 15,-9 8-15,0 9 16,0 9-16,-17-9 16,-1-9-16,1 0 15,0 1-15,-9-18 16,0 0-16,0-18 16,0 1-1,0 0-15,0-9 0,0 0 16</inkml:trace>
  <inkml:trace contextRef="#ctx0" brushRef="#br0" timeOffset="138450.6">29533 7776 0,'0'0'0,"-8"0"0,-1 0 15,0 0-15,-17 17 16,-17 18-16,-18 16 16,9 1-1,0 9-15,9-18 0,8-8 16,17-9-1,10-17-15</inkml:trace>
  <inkml:trace contextRef="#ctx0" brushRef="#br0" timeOffset="138866.14">29820 7923 0,'0'0'0,"0"0"0,0 0 16,0 0-16,0 0 16,0 0-1,0 0-15,9 8 16,8 1-16,-8 8 15,-1 1-15,1-1 16,0 0-16,-18 1 16,0-1-16,1 0 15,-1 1-15,0-1 16,1-8 0,-1-1-16,9 1 15,0 0-15,0-1 16,0 1-16,17 0 15,1-1-15,17 1 16,8 0 0,9-9-16,-9 8 15</inkml:trace>
  <inkml:trace contextRef="#ctx0" brushRef="#br0" timeOffset="139075.1">30376 7879 0,'0'0'0,"0"0"0,0 0 15,0 0 1,0 0-16,0 0 16,17 0-16,1 0 15,8 9-15,-9-9 16</inkml:trace>
  <inkml:trace contextRef="#ctx0" brushRef="#br0" timeOffset="139228.25">30272 8131 0,'0'0'0,"0"0"0,0 0 0,0 0 16,8 0-16,10 0 15,25 0 1,9 8-16,-17 1 16</inkml:trace>
  <inkml:trace contextRef="#ctx0" brushRef="#br0" timeOffset="139491.62">30819 8009 0,'0'0'0,"0"0"0,0 0 16,0 0-16,0 0 15,0 0-15,17 0 16,26 0-16,18-8 15,17 8 1,9 8 0,-52-8-16</inkml:trace>
  <inkml:trace contextRef="#ctx0" brushRef="#br0" timeOffset="139679.51">31557 7784 0,'0'0'0,"0"0"0,0 0 15,0 26-15,0 26 16,-9 35-16,-8 77 16,-35 252-1</inkml:trace>
  <inkml:trace contextRef="#ctx0" brushRef="#br1" timeOffset="174641.52">2570 8070 0,'0'0'0,"0"0"0,0 0 0,0 0 0,-8 17 16,-1 1-1,-17 16-15,-9 27 16,-26 8-16,-8 0 15,8-8-15,0-18 16,9 1-16,9-18 16,8 0-16,18-9 15,-1 0-15,18-8 16,0 0 0,0-1-16,18 10 15,8-1-15,26 9 16,9 0-1,0 0-15,-1-9 0,-16 9 16,-1-8-16,-8 8 16,-9-1-16,0-7 15,-9-1 1,-8 0-16</inkml:trace>
  <inkml:trace contextRef="#ctx0" brushRef="#br1" timeOffset="175009.9">2831 8390 0,'0'0'0,"0"0"0,0 0 15,0 0-15,0 9 16,0 8-16,17 1 16,1 16-16,8 1 15,0 0 1,0-9-16,0 0 16,-9 0-1,-8-18-15,0 1 0,-1 0 16,-8-1-16,0-8 15,0-8-15,9-10 16,8-51 0,1-26-1,-1 17-15,9 34 0,-9 27 16</inkml:trace>
  <inkml:trace contextRef="#ctx0" brushRef="#br1" timeOffset="175496.04">3491 8018 0,'0'0'0,"0"0"15,0 0-15,0 0 16,0 0-1,0 0-15,0 0 16,0 0-16,0 0 16,0 0-16,0 0 15,-9 17-15,1 9 16,-1 44-16,-9 34 16,10 17-1,-1 0-15,0 0 16,9-8-16,0-26 15,0-27-15,0-17 16,0-8 0,0-18-16,9-8 0,-9-9 15</inkml:trace>
  <inkml:trace contextRef="#ctx0" brushRef="#br1" timeOffset="176322.99">3925 8131 0,'0'0'0,"0"0"0,0 0 16,0 0-16,0 0 15,0 17-15,0 0 16,0 27-16,0 25 16,-9 9-16,1 17 15,-1-17-15,0 0 16,1 0 0,-1-17-16,0-9 15,9-18-15,0-8 16,0-9-16,0-8 15,0-9-15,0-9 16,-8-8 0,-1-18-16,9-34 0,0-17 15,0-18 1,0 17-16,9 18 16,-1 8-16,1 9 15,0 18-15,-9 16 16,0 1-16,0 0 15,0 8-15,8 9 16,1 0-16,0 0 16,-1 9-1,10 8-15,-1 18 16,18 17-16,-9-9 16,0-9-16,-9-8 15,-8-8-15,0-10 16,-1 1-16,10 0 15,-1-18-15,9-26 16,0-8 0,0-9-16,0 0 15,-17 9-15,0 17 16,-1 9-16,1-1 16,0 10-16,-9 8 15,0 0-15,0 0 16,8 17-16,10 44 15,-10 34-15,1 17 16,0 1 0,0 0-16,-1-9 15,1-27-15,0-16 16,-1-18-16,1-17 16,-9-17-16,0 0 15,9-18-15,-1-17 16,1 0-16</inkml:trace>
  <inkml:trace contextRef="#ctx0" brushRef="#br1" timeOffset="176584.89">4767 7897 0,'0'0'0,"0"0"0,0 0 15,0 8 1,0 18-16,0 26 16,9 61-16,-18 34 15,9 0 1,0 18-16,0-26 0,0-35 16,0-18-16,0-25 15,0-9 1,0-26-16,9-18 15,-9-8-15,0 0 16</inkml:trace>
  <inkml:trace contextRef="#ctx0" brushRef="#br1" timeOffset="176921.97">4984 8287 0,'0'0'0,"0"0"16,0 0-16,0 17 16,9 9-16,0 8 15,0 10-15,8 16 16,0 1-16,1-9 16,-1-9-1,0 1-15,-8-18 16,0 0-16,-1-18 15,1 1-15,0 0 16,-9-9 0,0-9-16,8-17 15,10-43-15,-1-35 16,1 26-16,-1 17 16,-8 26-16,-1 18 15</inkml:trace>
  <inkml:trace contextRef="#ctx0" brushRef="#br1" timeOffset="177276.64">5575 8330 0,'0'0'0,"0"0"0,0 0 15,0 0-15,9 17 16,8 0-16,0 1 16,9 8-1,9 0-15,0 0 16,8 0-16,9 0 16,-8 0-16,-1-18 15,-17 1-15,0 0 16,-17-1-16,0 10 15,-27 8-15,-16 34 16,-36 27-16,-17-9 16,0 0-1,18-18-15,8-8 16,27-26-16,16-17 16</inkml:trace>
  <inkml:trace contextRef="#ctx0" brushRef="#br1" timeOffset="177673.79">6409 8468 0,'0'0'0,"0"0"0,0 0 15,0 0-15,0 0 16,0 0-1,8 0-15,10 0 16,-1 0-16,18 0 16,-9 0-16,9 0 15,-1 0-15,1-8 16,0 8-16,-9 0 16,0 8-1,-9 1-15</inkml:trace>
  <inkml:trace contextRef="#ctx0" brushRef="#br1" timeOffset="177858.66">6330 8702 0,'0'0'0,"0"0"0,0 0 0,0 0 15,0 0 1,27 0-16,25 9 15,26 0-15,26-1 16,18-8 0,-62 0-16</inkml:trace>
  <inkml:trace contextRef="#ctx0" brushRef="#br1" timeOffset="179861.83">7624 8035 0,'0'0'0,"0"0"15,0 0-15,0 0 16,0 0 0,0 0-16,0 0 15,0 18-15,-8-1 16,-27 18-16,-8 8 16,-18 18-16,-17-1 15,17-8-15,9-9 16,17-17-16,9 0 15,9-17-15,8 8 16,0 1 0,9-1-16,0 0 15,18 9-15,16 9 16,18 8-16,18 1 16,-9-10-16,8 1 15,1 8-15,-18-8 16,-26-9-16,0-9 15,-18 0 1,1 1-16,-26 16 16,-1 1-16</inkml:trace>
  <inkml:trace contextRef="#ctx0" brushRef="#br1" timeOffset="184439.18">8032 8235 0,'0'0'0,"0"0"0,0 0 0,0 0 15,0 0 1,0 0-16,0 0 15,-8 0-15,-1 0 16,0 17-16,-8 18 16,0 8-1,-1 9-15,10 8 0,8 1 32,0-18-32,17 1 0,0-1 15,18-17-15,0-9 16,0-8-16,-1-18 15,1 1-15,-9-18 16,0 0 0,-8-18-16,-10-8 15,-16 0-15,-1 18 16,-17-1-16,0 18 16,-18 8-16,-16 18 15,16 25-15,35-8 16</inkml:trace>
  <inkml:trace contextRef="#ctx0" brushRef="#br1" timeOffset="185825.6">8745 7836 0,'-9'0'0,"0"0"15,0 0-15,9 0 16,0 0-16,0 0 15,-8 17-15,-1 9 16,0 18 0,9 34-16,0 52 31,-8 34-31,8 1 0,8-9 0,-8-26 16,0-18-16,9-25 15,0-18-15,8-26 16,-8-25-16</inkml:trace>
  <inkml:trace contextRef="#ctx0" brushRef="#br1" timeOffset="187305.35">11107 8113 0,'0'0'0,"0"0"0,0 0 15,0 0-15,0 0 16,0 9-16,0 17 15,-9 26-15,0 35 16,0 8 0,1-9-16,-1-8 15,0-17 1,1 0-16,8-18 0,0-8 16,0-18-16,0-8 15,0-9-15</inkml:trace>
  <inkml:trace contextRef="#ctx0" brushRef="#br1" timeOffset="187705.45">11489 8252 0,'-9'0'0,"0"0"16,1 0-16,8 0 15,0 0-15,-9 0 0,0 17 16,1 18 0,-10 8-16,1 9 15,-1 9-15,18-9 16,0-9-16,9 0 16,8-17-16,1 0 15,-1-17-15,1 0 16,-1-1-1,0-16-15,1-1 16,-1-17-16,-8-9 16,-1-17-16,-16 0 15,-10 0 1,-8 9-16,-8 8 16,-10 18-16,1 0 15,8 17-15,0 0 16,18 0-16,8 8 15,9-8-15</inkml:trace>
  <inkml:trace contextRef="#ctx0" brushRef="#br1" timeOffset="188055.29">11628 8183 0,'0'0'0,"0"0"0,0 0 0,0 0 16,0 0-16,0 0 16,0 0-16,0 0 15,0 0 1,17 0-16,9 8 16,17 10-16,9-1 15,18 0-15,-1 9 16,27 0-16,-18 0 15,-26-17-15,-26-1 16,0 1-16,-17 0 16,0 8-16,-27 9 15,-34 35-15,-35 25 16,-52 36 0,-17 25-16,61-52 15,60-60-15</inkml:trace>
  <inkml:trace contextRef="#ctx0" brushRef="#br1" timeOffset="191404.67">9691 8018 0,'-9'-9'0,"1"1"0,8 8 16,0-9-16,0 9 15,0 0-15,0 0 16,0 0-16,17 0 16,0 9-1,18 8-15,0 0 16,-9 1-16,0-1 16,0 0-16,-9 1 15,1-1-15,-10 9 16,-16 0-16,-1 9 15,-17 17 1,-26 8-16,-9 1 0,-8-1 16,8-16-1,9-1-15,0-8 16,17-9-16,0 0 16,18-9-16,0 0 15,-1-8-15,9 0 16,9 8-16,0 0 15,0 1-15,18-1 16,8 0-16,9-8 16,17 0-1,0-1-15,9-16 16,-1-1-16,1-8 16,-17-1-16,-1 1 15,-17 0-15,-9-1 16,-8 1-16,-9-9 15,-9-9-15,-17 1 16,0-1 0,-17 0-16,-1 18 15,-16 8-15,-1 9 16,18 18-16,16-1 16</inkml:trace>
  <inkml:trace contextRef="#ctx0" brushRef="#br1" timeOffset="192305.83">10169 8642 0,'-9'0'0,"0"0"0,9 0 0,0 0 16,0 0-16,0 0 15,0 0-15,0 0 16,0 0 0,0 0-16,18-9 15,-1 0-15,18 1 16,-9-1-16,0 0 15,-9 9-15,1 0 16,-10 0-16,1 0 16,0 0-1,-1 0-15,-8 0 16,0 9-16,-8 8 16,-18 1-16,0 16 15,-9 1-15,0-9 16,18 0-16,-1-9 15,1-8-15,8 0 16,9-1-16,0 1 16,0-1-1,18 1-15,16 0 16,27-9-16,9-9 16,-10 0-16,-7 1 15,7 8-15,-25 8 16</inkml:trace>
  <inkml:trace contextRef="#ctx0" brushRef="#br1" timeOffset="208535.52">12618 8243 0,'0'0'0,"0"0"16,0 0-16,0 0 16,0 0-16,0 0 15,0 0 1,0 0-16,8 0 15,10 0-15,8 0 16,8 0-16,1 9 16,0 0-16,-9-9 15,0 8-15,0 1 16,-17-9-16,-1 0 16</inkml:trace>
  <inkml:trace contextRef="#ctx0" brushRef="#br1" timeOffset="208802.23">12609 8564 0,'0'0'0,"0"0"15,0 0-15,0 0 16,9 0-16,8 0 16,0 0-1,18 0-15,0 0 16,8 8-16,1 1 16,8-9-16,17 0 15,-25 9-15</inkml:trace>
  <inkml:trace contextRef="#ctx0" brushRef="#br1" timeOffset="210735.74">13686 7828 0,'0'0'0,"0"0"0,-9 0 16,0 0-16,-8 8 16,-18 18-16,-8 35 15,-9 8-15,17 18 16,0 17 0,9 8-16,17-17 0,9-8 15,18-9 1,8-17-16,17-9 15,1-9-15,16-26 16,-16-17-16,-27 0 16</inkml:trace>
  <inkml:trace contextRef="#ctx0" brushRef="#br1" timeOffset="210951.5">13963 8191 0,'0'0'0,"0"0"0,0 0 15,-8 18-15,-1 8 16,-8 26 0,8-1-16,0 10 15,9-9-15,0-17 16,0-18-1,0-8-15</inkml:trace>
  <inkml:trace contextRef="#ctx0" brushRef="#br1" timeOffset="211306.2">14406 8226 0,'0'0'0,"0"0"0,0 0 0,0 0 16,-8 9-16,-1 8 16,9 9-1,0 9-15,0 8 16,9-9-16,8-8 16,0 0-16,9 0 15,1-17-15,7 0 16,-8-18-16,0-8 15,0-9-15,0 0 16,-17 0 0,0-9-16,-18 1 15,0-1-15,1 9 16,-10 9-16,1-1 16,0 18-1,8 0-15,9 0 0,0 0 16</inkml:trace>
  <inkml:trace contextRef="#ctx0" brushRef="#br1" timeOffset="211653.64">14832 7949 0,'0'0'0,"0"0"0,0 0 16,0 0-16,0 0 16,17 17-16,1 0 15,-1 1-15,18 16 16,17 1-16,0 8 15,-9 9 1,1 0 0,-10 26-16,-7 0 0,-36 9 15,-43 60-15,-61 44 16,0-53-16,70-86 16</inkml:trace>
  <inkml:trace contextRef="#ctx0" brushRef="#br1" timeOffset="212881.48">15848 7793 0,'0'0'0,"0"0"0,0 0 0,0 0 16,0 0-16,0 0 15,-9 9-15,-17 42 16,-9 45-16,-8 42 16,-9 36-1,17 16-15,0 9 16,27 0-16,8-25 15,17-18-15,9-52 16,18-27-16,8-7 16,26-27-16,0-17 15,-43-17 1</inkml:trace>
  <inkml:trace contextRef="#ctx0" brushRef="#br1" timeOffset="213303.15">16291 7819 0,'0'0'0,"0"0"0,0 0 15,0 9 1,0 25-16,-9 35 16,0 9-16,1 18 15,8-36 1</inkml:trace>
  <inkml:trace contextRef="#ctx0" brushRef="#br1" timeOffset="214523.89">17011 8027 0,'0'0'0,"0"0"0,0 0 15,-8 17-15,8 0 16,0 9-16,0 0 16,0-8-16,8-1 15,10-8 1,8-1-16,0-8 16,9-8-16,-1-18 15,-8 0-15,1 0 16,-19-9-16,1 0 15,-18 1-15,-8 8 16,-9 8-16,-18 18 16,10 9-16,-1 26 15,18-9 1</inkml:trace>
  <inkml:trace contextRef="#ctx0" brushRef="#br1" timeOffset="-214559.65">16152 8910 0,'0'0'0,"0"0"0,0 0 16,0 0-16,0 17 15,0 1-15,0 8 16,17 8-16,1-8 16,-1 0-16,18 0 15,-1-17-15,1-9 16,0-9-16,8-8 31,-17-9-31,0 0 0,-17-17 16,-9-1-16,-17 10 15,-9-1-15,-9 9 16,-9 9-16,1 17 16,8 0-16,1 26 15,8 0 1,17-9-16</inkml:trace>
  <inkml:trace contextRef="#ctx0" brushRef="#br1" timeOffset="-214345.35">16855 8884 0,'0'0'0,"0"0"15,0 0-15,0 0 16,0 0-16,18 0 16,-1-9-16,18 1 15,43-18-15,9-9 16,-44 27 0</inkml:trace>
  <inkml:trace contextRef="#ctx0" brushRef="#br1" timeOffset="-214143.95">17593 8555 0,'0'0'0,"0"0"0,0 0 16,0 0-16,-8 17 16,-1 18-1,0 43-15,1 9 16,-1 8-16,9-9 15,-9-25-15,9-44 16</inkml:trace>
  <inkml:trace contextRef="#ctx0" brushRef="#br1" timeOffset="-213783.36">17819 7758 0,'0'0'0,"0"0"0,0 0 16,9 0-16,17 18 15,17 25-15,18 26 16,8 9 0,-8 17-16,0 27 15,-26 16-15,-18 9 16,-17 18 0,-26 0-16,-17-10 0,-18 10 15,9-26 1,17-53-16,0-34 0,27-35 15</inkml:trace>
  <inkml:trace contextRef="#ctx0" brushRef="#br1" timeOffset="-212773.48">18818 7741 0,'0'0'0,"0"-9"15,0 9-15,0 0 16,0 0-16,0 0 15,0 0-15,0 0 16,0 0-16,-9 9 16,-8 34-16,-18 52 15,0 44 1,-8 34 0,8 9-16,18 0 0,17-9 15,17-26-15,18-25 16,8-18-16,9-18 15,35-8-15,0-26 16,-61-43 0</inkml:trace>
  <inkml:trace contextRef="#ctx0" brushRef="#br1" timeOffset="-211711.93">19287 7750 0,'0'0'0,"0"0"0,0 0 16,0 0-16,-9 17 16,0 18-16,1 42 15,-1 10-15,0 8 16,1 1 0,8-44-16</inkml:trace>
  <inkml:trace contextRef="#ctx0" brushRef="#br1" timeOffset="-211296.13">19217 8685 0,'0'0'0,"0"0"16,0 0-16,0 0 0,0 0 16,-9 0-16,1 17 15,-1 9 1,0 9-16,9 0 16,0 8-16,0-9 15,9-8-15,8 0 16,-8-17-16,9 0 15,-1-1-15,0-8 16,1-8 0,8-18-16,0-9 15,-18-8-15,1 0 16,-9 8 0,-9 0-16,1 1 0,-10 16 15,1 1 1,0 17-16,8 0 15</inkml:trace>
  <inkml:trace contextRef="#ctx0" brushRef="#br1" timeOffset="-210975.94">19686 7767 0,'0'0'0,"0"0"16,0 0-16,0 0 16,0 0-16,9 0 15,17 35-15,9 25 16,-1 27-1,1 43-15,0 34 16,-27-8-16,1 17 16,-26 18-16,-18-27 15,-8-8-15,-1-17 16,27-78-16</inkml:trace>
  <inkml:trace contextRef="#ctx0" brushRef="#br1" timeOffset="-210445.49">20233 8321 0,'0'0'0,"0"0"0,0 0 15,0 0-15,0 0 16,9-8-16,8-1 16,18 0-16,17 1 15,9-1 1,0 0-16,-9 1 31,0-1-31,-17 9 0</inkml:trace>
  <inkml:trace contextRef="#ctx0" brushRef="#br1" timeOffset="-210255.43">20259 8529 0,'0'0'0,"0"0"0,0 0 15,18 0-15,8 9 0,34-1 16,10 10-16,-35-10 16</inkml:trace>
  <inkml:trace contextRef="#ctx0" brushRef="#br1" timeOffset="-206530.34">21423 7836 0,'0'0'0,"-9"0"0,0 0 0,9 0 0,-17 0 0,0 0 16,-1 0-16,1 0 15,-18 26-15,-8 17 16,-1 18-16,-8 17 16,0 17-1,17 18-15,9-9 16,9-9-16,17-17 16,9 0-16,8-17 15,18-1-15,26-16 16,-1-36-16,-34-8 15</inkml:trace>
  <inkml:trace contextRef="#ctx0" brushRef="#br1" timeOffset="-206335.6">21614 8278 0,'0'0'0,"0"0"0,0 0 0,-9 9 16,1 17-16,-1 25 15,0 27 1,0-8-16,9-53 16</inkml:trace>
  <inkml:trace contextRef="#ctx0" brushRef="#br1" timeOffset="-205943.83">22369 8278 0,'0'0'16,"0"0"-16,-8 0 0,-1 17 15,0 1-15,1 16 16,-1 1-16,9 8 16,0 0-16,9-8 15,8-9-15,0 0 16,1-9-1,8-8-15,9-9 16,-1-9-16,-8 1 16,0-18-16,0 0 15,-17-18-15,-18 10 16,1-1-16,-18 9 16,0 9-16,-9-1 15,26 10-15</inkml:trace>
  <inkml:trace contextRef="#ctx0" brushRef="#br1" timeOffset="-205670.46">22751 7983 0,'0'0'0,"0"0"15,9 0-15,9 18 16,16 8-16,18 8 16,0 18-16,9 0 31,-9 9-31,-8 0 0,-18-1 16,-18-8-16,-8 9 15,-8-1-15,-18 10 16,-26 25-16,26-43 15</inkml:trace>
  <inkml:trace contextRef="#ctx0" brushRef="#br1" timeOffset="-205020.63">23689 7594 0,'0'0'0,"0"0"15,0 0-15,-8 0 16,-1 0-16,0 0 15,1 0 1,-18 26-16,-1 34 16,-16 70-16,-9 78 15,26 17-15,17-26 16,18 1 0,0-19-16,17-25 0,17-17 15,9-18 1,9-34-16,26-18 0,0-34 15,-53-18 1</inkml:trace>
  <inkml:trace contextRef="#ctx0" brushRef="#br1" timeOffset="-204097.02">24141 7750 0,'0'0'0,"0"0"0,0 0 15,0 0-15,0 0 16,0 0-16,-9 26 16,0 34-1,1 18-15,8 9 16,8-44 0</inkml:trace>
  <inkml:trace contextRef="#ctx0" brushRef="#br1" timeOffset="-201913.41">24167 8754 0,'0'0'0,"0"0"16,0 0-16,0 0 15,-9 0-15,1 0 16,-1 0-16,0 0 16,0 0-16,1 18 15,-18-1-15,0 17 16,8 1 0,1 17-16,8-9 15,9-8 1,18-9-16,-1 0 0,0-17 15,18-1-15,0 1 16,0-18-16,8-8 16,0-9-16,-17 0 15,-8-17 1,-18 8-16,-9 0 0,-17 1 16,-9-1-1,-8 18-15,8 0 16,9 8-16,17 0 15</inkml:trace>
  <inkml:trace contextRef="#ctx0" brushRef="#br1" timeOffset="-201541.65">24549 7828 0,'-9'0'0,"9"0"16,0 0-16,0 0 15,0 0-15,0 0 16,0 25-16,0 27 15,18 26-15,-1 35 16,9 17 0,0 0-16,-8 8 15,-10 1-15,-16-18 16,-1-8-16,-17-9 16,0 0-16,-18-18 15,10-16-15,-1-18 16,17-18-1,18-8-15,0-17 16</inkml:trace>
  <inkml:trace contextRef="#ctx0" brushRef="#br1" timeOffset="-201243.65">24992 8477 0,'0'0'0,"0"0"0,0 0 0,0 0 16,0 0-16,0 0 16,0 0-1,17 0-15,1 0 0,8 0 16,26 0-1,0 0-15,0 0 16,-9 17-16,1 1 16,-18-10-16,-17 1 15</inkml:trace>
  <inkml:trace contextRef="#ctx0" brushRef="#br1" timeOffset="-201088.12">25096 8789 0,'0'0'0,"0"0"0,0 0 16,0 0-16,0 0 16,0 0-16,17-9 15,27 1-15,17-1 16,8-8-16,-34 8 16</inkml:trace>
  <inkml:trace contextRef="#ctx0" brushRef="#br1" timeOffset="-200837.78">25938 8373 0,'0'0'0,"0"0"16,0 0-16,0 0 15,0 0-15,0 0 16,0 17 0,0 27-16,-8 25 0,-1 44 15,-8 25 17,8-34-32,9-61 0</inkml:trace>
  <inkml:trace contextRef="#ctx0" brushRef="#br1" timeOffset="-199955.65">25617 9343 0,'0'0'0,"0"0"0,0 0 16,9 0-1,8 0-15,9 0 16,35-9-16,8 9 16,27-8-16,17-1 15,-9 9-15,-17 0 16,-18 0-16,-17 17 16,-25-8-1</inkml:trace>
  <inkml:trace contextRef="#ctx0" brushRef="#br1" timeOffset="-199760.51">25600 9655 0,'0'0'0,"8"0"16,18 0-16,35 17 15,43-8-15,35-9 16,26-9 0,9-8-16,217-61 0</inkml:trace>
  <inkml:trace contextRef="#ctx0" brushRef="#br1" timeOffset="-192928">26459 8659 0,'0'0'0,"0"0"0,0 0 0,0 0 16,0 0 0,0-9-16,18 1 0,-1-1 15,9 0 1,35 1-16,8-10 16,1 18-16,-18 0 15,-26 9-15,-9 0 16</inkml:trace>
  <inkml:trace contextRef="#ctx0" brushRef="#br1" timeOffset="-192748.31">26503 8832 0,'0'0'0,"0"0"0,0 0 15,0 0-15,0 0 16,17 0-16,1-9 15,16 1 1,10-1-16,8 1 16,0-1-16,-35 9 15</inkml:trace>
  <inkml:trace contextRef="#ctx0" brushRef="#br1" timeOffset="-192326.46">27050 8434 0,'0'0'0,"0"0"16,0 0-16,17 0 15,1 0-15,16 0 16,10 0 0,8 8-16,0 10 0,-9-1 15,1 0 1,-9 18-16,-9 0 15,0 8-15,-9 18 16,-8 8-16,-9-8 16,0-1-16,0-8 15,0-9-15,0-8 16,0-9-16,17-17 16,0-1-16,-8 1 15</inkml:trace>
  <inkml:trace contextRef="#ctx0" brushRef="#br1" timeOffset="-192141.29">27380 8772 0,'0'0'16,"0"0"-16,0 0 16,-9 8-16,-17 10 15,-9 16-15,-17 18 16,0 0-16,0 0 15,0-9-15,17-17 16,9-17-16,18 0 16</inkml:trace>
  <inkml:trace contextRef="#ctx0" brushRef="#br1" timeOffset="-191824.49">27831 8962 0,'0'0'0,"0"0"0,0 0 31,0 17-31,0 9 0,0 18 16,-8 51-16,-1-34 15</inkml:trace>
  <inkml:trace contextRef="#ctx0" brushRef="#br0" timeOffset="-177577.31">1537 10434 0,'0'0'0,"0"0"0,0 0 15,0 0-15,0 0 16,9 0-16,8 0 15,18 0-15,17 0 16,0 0-16,17 0 16,1 0-1,-9-8-15,0-1 0,-18 9 16,0 0 0,-17 0-16,-17 0 15,0 0-15</inkml:trace>
  <inkml:trace contextRef="#ctx0" brushRef="#br0" timeOffset="-177132.11">1702 10478 0,'0'0'0,"0"0"0,0 0 16,0 0-16,0 0 0,0 0 15,0 8 1,-9 18-16,9 18 16,-34 16-16,8 10 15,-1 7 1,1 1-16,9 0 15,0-8-15,8-18 0,-17-9 16,17-8 0,9-1-16,0-8 15,9 0-15,17-9 16,-17 1-16,25-1 16,1-8-16,0-1 15,17 1-15,17 0 16,-8-9-16,0 0 15,-18-9-15,1 0 16,-9 9 0,-18 0-16,-8 0 15</inkml:trace>
  <inkml:trace contextRef="#ctx0" brushRef="#br0" timeOffset="-176844.57">1719 10885 0,'0'0'0,"0"0"0,0 0 16,0 0-16,0 0 16,0 0-16,0 0 15,0 0-15,9 0 16,8 0-16,9 0 15,18 0 1,25 0-16,1 0 16,8 0 31,18 0-47,-44 0 0</inkml:trace>
  <inkml:trace contextRef="#ctx0" brushRef="#br0" timeOffset="-176550.63">2753 10807 0,'0'0'0,"0"0"0,0 0 0,0 0 15,0 0-15,-9 0 16,0 17-16,-17 26 16,-8 18-16,-10 8 15,1 1 1,-9-10-16,17 1 0,0-27 16,27-16-1,8-10-15,-9 1 16,9 0-16</inkml:trace>
  <inkml:trace contextRef="#ctx0" brushRef="#br0" timeOffset="-176383.78">2423 10945 0,'0'0'0,"0"0"0,0 0 15,0 9-15,17 8 16,1 18-16,-1 17 15,18 0-15,-1 9 16,-8-27-16,-17-17 16</inkml:trace>
  <inkml:trace contextRef="#ctx0" brushRef="#br0" timeOffset="-175928.25">3039 10763 0,'0'0'0,"0"0"0,0 0 16,18 0-16,8 0 15,8 0-15,1 0 16,0 0-16,0 0 16,-9 9-1,0 0-15,-18-1 16,1 10-16,-9-1 16,-17 26-16,-18 27 15,-8-1 1,8-8-16,0-18 0,0-17 15,18 0-15,0 0 16,8-17-16,9-1 16,0 1-1,0-1 1,0 1-16,17 0 0,1-1 16,16 1-16,27 0 15,9-18-15,-1 9 16,-43 0-16</inkml:trace>
  <inkml:trace contextRef="#ctx0" brushRef="#br0" timeOffset="-175748.19">4012 10712 0,'0'0'0,"0"0"0,0 0 0,0 0 16,0 0-16,9 0 16,8 17-16,-8-9 15</inkml:trace>
  <inkml:trace contextRef="#ctx0" brushRef="#br0" timeOffset="-175600.51">3995 11032 0,'0'0'0,"0"0"16,0 0-16,0 9 15,17 8-15,-8-8 16</inkml:trace>
  <inkml:trace contextRef="#ctx0" brushRef="#br0" timeOffset="-173070.1">5349 10097 0,'0'0'0,"0"17"0,9 35 0,0 43 16,-1 26-1,-8 9-15,9-8 0,-18-10 16,9-8-16,-8 9 16,-1-61-1</inkml:trace>
  <inkml:trace contextRef="#ctx0" brushRef="#br0" timeOffset="-172697.78">5818 10538 0,'0'0'0,"0"0"16,0 0-16,0 0 15,0 0-15,0 0 16,9 9 0,8 17-16,9 9 15,0-1-15,0 18 16,0-9-16,0 1 15,-8-18 1,-10 0-16,1-9 0,0-8 16,0-1-1,-9 1-15,0-9 16,17-9-16,9-34 16,9-52-16,-1 0 15,-16 51-15</inkml:trace>
  <inkml:trace contextRef="#ctx0" brushRef="#br0" timeOffset="-171866.52">6452 10417 0,'0'0'0,"0"0"16,0 0-16,17 17 15,18 1-15,9-1 16,34 26-1,26 1 1,-17-10-16,-9-8 16,-17 0-16,-9-8 0,-9-10 15,-17 1-15,0 0 16,-17-1 0,0 1-16,-9 0 15,-9 16-15,-26 19 16,-8 16-16,-18 10 15,0-1-15,9-17 16,17-17-16,18-9 16,8-9-16,9-8 15,0-1-15</inkml:trace>
  <inkml:trace contextRef="#ctx0" brushRef="#br0" timeOffset="-171531.69">7564 10582 0,'0'0'0,"0"0"0,0 0 0,0 0 16,0 0-16,0 0 15,0 0 1,17 8-16,18 1 16,-1 0-16,10-9 15,8 0-15,-9 0 16,-8 0-16,-9 8 15,-9 1 1,-8-9-16</inkml:trace>
  <inkml:trace contextRef="#ctx0" brushRef="#br0" timeOffset="-171362.91">7590 10902 0,'0'0'0,"0"0"15,0 0-15,0 0 16,0 0-16,0 0 15,0 0-15,17 0 16,9 0-16,17 0 16,27 0-1,-9-9-15,-35 9 16</inkml:trace>
  <inkml:trace contextRef="#ctx0" brushRef="#br0" timeOffset="-160394.33">8979 9863 0,'0'0'0,"0"0"0,0 0 16,0 0-16,0 17 15,-9 18 1,1 17-16,-1 8 15,0 10-15,-8-10 16,17-42-16</inkml:trace>
  <inkml:trace contextRef="#ctx0" brushRef="#br0" timeOffset="-160117.7">8441 10590 0,'0'0'15,"0"0"-15,0 0 0,0 0 0,0 0 16,17 0 0,26 9-16,18 0 15,17-9-15,18-9 16,8 0-16,-8-8 15,-27 8 1,-8 9-16,-18 0 16,-8 0-1,-9 0-15,-17 0 0</inkml:trace>
  <inkml:trace contextRef="#ctx0" brushRef="#br0" timeOffset="-159848.81">8571 10919 0,'0'0'0,"0"0"0,0 0 16,17 0-16,27-8 15,16-1-15,10 0 16,25 1-1,10-10-15,-10 1 16,-8 8-16,-26 9 16,-18 0-1,-8 0-15,-26 0 0,-1 0 16,-8 0-16</inkml:trace>
  <inkml:trace contextRef="#ctx0" brushRef="#br0" timeOffset="-159401.47">8675 10971 0,'0'0'0,"0"0"0,0 0 15,0 0-15,0 0 16,0 9-16,0 8 15,-9 18 1,1 8-16,8 18 16,0 0-16,0 8 15,0 0-15,0-8 16,0-9-16,0-18 16,0-8-16,0-17 15,0 0-15,0-1 16,0-8-1,-9-8-15,0-18 16,-8-9-16,0 0 16,-1 1-16,1 16 15,8 1-15,1 0 16,-10 17-16,-8 8 16,-17 18-1,-1 26-15,10-8 16,-1-1-16,17-8 15,10-9-15,16-18 16,1 1-16</inkml:trace>
  <inkml:trace contextRef="#ctx0" brushRef="#br0" timeOffset="-159030.21">8892 11145 0,'0'0'0,"0"0"0,0 0 16,0 0 0,0 0-16,0 0 0,0 8 15,0 10 1,0-1-16,0 0 15,-9 9-15,1 0 16,8 0-16,0-9 16,0 1-16,0-1 15,0 0-15,8-8 16,10 0 0,-1-1-16,18 1 15,17-9-15,9-9 31,0 1-31,-9-1 0,-26 0 16,-9 9-16</inkml:trace>
  <inkml:trace contextRef="#ctx0" brushRef="#br0" timeOffset="-158798.15">9266 11248 0,'-9'-8'0,"0"-1"16,1 0-16,8 9 16,0 0-16,-9 0 15,0 0 1,0 18-16,1 8 16,-1 43-16,-17 26 15,9 1-15,17-36 16,17-16-16,-8-27 15</inkml:trace>
  <inkml:trace contextRef="#ctx0" brushRef="#br0" timeOffset="-158415.74">9795 10374 0,'0'0'0,"0"0"0,0 8 16,0 27-16,-8 43 15,-1 26-15,0 0 16,-8 8-16,-1 1 16,10-26-1,8-27-15,0-8 0,0-26 16,8-17-1,-8 0-15</inkml:trace>
  <inkml:trace contextRef="#ctx0" brushRef="#br0" timeOffset="-158042.77">10221 10651 0,'0'0'0,"0"0"16,0 0-16,0 0 16,0 0-16,-9 9 15,0 8-15,1 9 16,-10 8 0,1 10-16,8-1 15,9-8-15,0-1 16,9-8-16,0-8 15,8-10-15,0 1 16,1-18-16,8 1 16,0-18-16,0 0 15,-17 0-15,-1 0 16,-16-9 0,-1 0-16,-8 1 15,-9 17-15,8-1 16,9 18-16,9 0 15,0 0 1</inkml:trace>
  <inkml:trace contextRef="#ctx0" brushRef="#br0" timeOffset="-157742.37">10342 10495 0,'0'0'0,"0"0"15,18 0-15,-1 17 16,18 18-16,17 0 16,0-1-16,9-8 47,-9 0-47,-9-8 0,-17-1 0,0-8 0,-17-1 15,0 9-15,-18 9 16,-8 18-16,-18 16 15,-26 18-15,0 0 16,1-26-16,8-8 16,17-10-16,17-16 15</inkml:trace>
  <inkml:trace contextRef="#ctx0" brushRef="#br0" timeOffset="-157414.64">11141 10893 0,'0'0'0,"0"0"0,0 0 0,0 0 16,0 0-16,0 0 16,9 0-1,8 0-15,1 0 16,16 0-16,19 0 16,7 0-16,1-8 15,-9-1 1,-8 0-16,-10 9 0,-8 0 15,-17 0 1</inkml:trace>
  <inkml:trace contextRef="#ctx0" brushRef="#br0" timeOffset="-157182.64">11376 10703 0,'0'0'0,"0"0"0,0 0 16,0 0-16,0 0 16,-9 26-16,9 8 15,-9 36-15,1 25 16,-1-8-16,0-9 16,9-9-16,9-34 15,0-10 1,-1-16-16</inkml:trace>
  <inkml:trace contextRef="#ctx0" brushRef="#br0" timeOffset="-155369.23">12426 10114 0,'0'0'0,"-8"0"15,8 0-15,0 0 16,0 0-16,0 0 15,0 9-15,0-1 16,8 1-16,10 8 16,-1 1-16,9-1 15,0-8 1,-8-1-16,-10 1 16,1 0-16,-9 8 15,-9 0-15,-8 0 16,-9 9-16,0 0 15,9 0-15,-1-8 16,9-1 0,9-8-16,0-1 15,0 10-15,9-10 0,0 10 16,0-10 0,-1 1-16,1 8 15,-18 1-15,1 16 16,-19 1-16,1 0 15,-17-9-15,8 0 16,1-9-16,7 0 16,1 1-16,18-10 15</inkml:trace>
  <inkml:trace contextRef="#ctx0" brushRef="#br0" timeOffset="-155043.33">11853 11075 0,'0'0'0,"0"0"0,0 0 0,0 0 15,0 0 1,18 0-16,8-8 16,17-1-16,35 0 15,9-8-15,17-9 16,1 9-16,-10-1 16,-17 1-16,0 0 15,-8-1 1,-27 1-16,-8 17 0,-26 0 15</inkml:trace>
  <inkml:trace contextRef="#ctx0" brushRef="#br0" timeOffset="-154686.16">12366 11075 0,'0'0'0,"0"0"0,0 0 16,0 0-16,0 0 16,0 0-16,-9 18 15,0-1-15,1 9 16,-10 9-16,1-1 16,0-8-16,17 0 15,0 0-15,0-9 16,0 1-1,0-1-15,8 0 16,10 1-16,-1-10 16,18 1-16,-1 0 15,19-9-15,-10-9 16,0 0 0,1 1-16,-1-1 0,1 9 15,-27 0 1</inkml:trace>
  <inkml:trace contextRef="#ctx0" brushRef="#br0" timeOffset="-154228.41">12609 11197 0,'0'0'0,"0"0"16,0 0-16,0 0 15,0 0-15,0 0 16,-9 8-16,0 18 15,-8 26-15,0 26 16,-1 0 0,1 0-16,8 0 15,9-26-15,-8-26 0,8-17 16</inkml:trace>
  <inkml:trace contextRef="#ctx0" brushRef="#br0" timeOffset="-149237.5">11740 10088 0,'0'0'0,"0"0"0,0 0 0,0 0 16,0-9-16,26 1 0,18-1 16,25-8-16,10-1 15,33 1 1,1 0-1,-8 8-15,-10 0 0,-8 1 16,-9-1 0,-8 0-16,-18 9 0,-18 0 15,-8 9-15,-17-9 16</inkml:trace>
  <inkml:trace contextRef="#ctx0" brushRef="#br0" timeOffset="-148716.58">11992 10114 0,'0'0'0,"0"0"0,0 0 0,0 0 15,0 0-15,0 0 16,0 9-16,0 17 16,0 8-16,0 27 15,-8 8-15,-1 26 16,0 27 0,-8-10-16,-1 9 15,1 1-15,0-1 16,8-26-16,0-8 15,1-9 1,-1 0-16,0-18 0,9-16 16,0-18-16,0-9 15,0-8-15,0-1 16,0 1 0,0-18-16,-8-8 15,-1-26-15,0 8 16,1 0-16,8 18 15,-9 8-15,0 1 16,1 8-16,-10 8 16,-17 27-1,-8 17-15,0 9 16,8-9-16,18-9 16,17-26-16</inkml:trace>
  <inkml:trace contextRef="#ctx0" brushRef="#br0" timeOffset="-148262.31">13095 10469 0,'0'0'0,"0"0"0,0 0 0,0 0 15,0 0-15,0 9 16,0 25-16,0 27 16,-9 8-16,1 9 15,-10 17 1,1 1-16,8-27 15,1-34-15,8-9 16,0-9-16,0 0 16</inkml:trace>
  <inkml:trace contextRef="#ctx0" brushRef="#br0" timeOffset="-148046.33">13425 10582 0,'0'0'0,"0"0"0,0 0 16,0 17-16,0 0 15,9 18-15,-1 8 16,1 0-16,-9 9 16,0-8-1,0-10 1,0-25-16,0 0 0</inkml:trace>
  <inkml:trace contextRef="#ctx0" brushRef="#br0" timeOffset="-147737.49">13781 10460 0,'0'0'0,"0"0"0,0 0 15,0 0-15,0 0 16,0 9-16,0 8 16,17 9-16,10 9 15,7 8-15,18-8 16,0-9-16,1 0 16,-10-9-1,-17-8-15,0 0 16,-17 8-16,-9 0 15,-18 18-15,-25 34 16,-44 26-16,-26 9 16,18-17-16,17-35 15,43-26 1</inkml:trace>
  <inkml:trace contextRef="#ctx0" brushRef="#br0" timeOffset="-147353.71">14754 10582 0,'0'0'0,"0"0"16,0 0-16,0 0 16,0 0-16,0 0 15,0 0-15,0 0 16,0 0-16,26 0 15,8 8-15,19 1 16,16-9 0,1 9-16,8-9 15,26 8-15,-43-8 16</inkml:trace>
  <inkml:trace contextRef="#ctx0" brushRef="#br0" timeOffset="-147149.78">14780 10841 0,'0'0'0,"0"0"16,0 0-16,0 0 16,0 0-16,0 0 15,17 9-15,18 0 16,26-1-1,17-8-15,-9 9 16,-34-9-16</inkml:trace>
  <inkml:trace contextRef="#ctx0" brushRef="#br0" timeOffset="-146453.92">15900 9594 0,'-9'0'0,"9"0"0,0 0 15,0 0-15,0 0 16,-8 0-16,-1 0 15,0 0-15,1 18 16,-19 8-16,10 17 16,-9 9-1,0 26-15,0 26 16,-9 43-16,1 9 16,-1 8-16,0 10 15,0-1-15,1 9 16,16-18-16,1 9 15,8-8-15,9-35 16,18 0-16,-1-9 16,18-26-16,-1-17 15,18-8 1,18-18-16,-1-18 16,-34-25-16</inkml:trace>
  <inkml:trace contextRef="#ctx0" brushRef="#br0" timeOffset="-145876.11">17480 9586 0,'0'0'0,"0"0"0,0 0 15,0 0-15,0 0 16,18 0-16,8 26 15,9 8 1,-1 27-16,18 8 16,1 26-16,16 35 15,-8 18-15,-9-1 16,0 35-16,-9 17 16,-25 17-16,-18 1 15,-26 8 1,-9 0-16,-8-26 0,-10-17 15,10-34 1,-9-1-16,-9-9 16,-8-34-16,43-60 15</inkml:trace>
  <inkml:trace contextRef="#ctx0" brushRef="#br0" timeOffset="-144102.2">16612 9490 0,'0'-8'0,"0"-1"0,0 0 15,0 9 1,0 0-16,0 0 0,0 0 15,0 0 1,0 9-16,0 8 0,-9 27 16,9 25-1,-8 0-15,-1 1 16,9-45-16</inkml:trace>
  <inkml:trace contextRef="#ctx0" brushRef="#br0" timeOffset="-143750.45">16291 9975 0,'0'0'0,"0"0"0,0 0 15,0 0-15,0 0 16,0 0-16,17 0 16,9-8-16,18-1 15,16 0-15,10 1 16,8-1-1,9-8 1,-9 8-16,-17 0 0,-18 9 16,-17 9-1,-17 0-15</inkml:trace>
  <inkml:trace contextRef="#ctx0" brushRef="#br0" timeOffset="-143452.75">16499 10088 0,'0'0'0,"0"0"0,0 0 16,0 0-16,0 0 15,0 0 1,0 0-16,9 0 15,17 0-15,17 0 16,9 0-16,9 0 16,-9 0-16,0 0 15,-8 0-15,-9 0 16,-1 0-16,-16 9 16,-10-9-16,1 0 15</inkml:trace>
  <inkml:trace contextRef="#ctx0" brushRef="#br0" timeOffset="-143002.25">16534 10218 0,'0'0'0,"0"0"0,0 0 16,0 0-16,0 0 15,0 0-15,0 0 16,0 0-16,0 0 16,0 0-16,0 17 15,-9 9 1,1 17-16,-1 9 16,0 0-16,0 9 15,1-18 1,-1-8-16,9-9 15,0-17-15,0-1 0,0 1 16,-9-9-16,1-9 16,-1 1-1,-8-18-15,-9 0 0,8 8 16,1 1 0,0 8-16,-1 9 15,-8 0-15,0 0 16,0 18-16,-9 8 15,18-9-15,0 9 16,8-17 0,0 8-16,9-8 15</inkml:trace>
  <inkml:trace contextRef="#ctx0" brushRef="#br0" timeOffset="-142615.29">16812 10356 0,'-9'-8'0,"0"-1"15,1 0-15,8 9 16,0 0-16,0 0 15,-9 0-15,0 0 16,1 0 0,-1 9-16,0 8 15,1 1-15,-10 8 16,10-9-16,-1-8 16,9-1-16,0 1 15,0 0-15,0-1 16,9 1-1,8 0-15,0-1 16,9 1-16,9-9 16,0-9-16,-9 9 15,-9 0-15</inkml:trace>
  <inkml:trace contextRef="#ctx0" brushRef="#br0" timeOffset="-142349.16">16994 10322 0,'0'0'0,"0"0"0,0 0 16,0 0-16,0 0 16,0 0-16,0 0 15,-9 0 1,1 17-16,-1 0 15,0 18-15,-8 8 16,0 27-16,-1-1 16,18 0-16,0-17 15,9-17-15,-9-18 16</inkml:trace>
  <inkml:trace contextRef="#ctx0" brushRef="#br0" timeOffset="-141268.52">16612 11179 0,'0'-8'0,"0"-1"16,0 0-16,0 1 15,9-1-15,8 0 16,0 1-16,10-1 16,7 9-16,10 0 15,-1 0-15,0 9 16,-16-9-1,-1 8-15,-9 1 16,-8 0-16,-1-1 16,-16 10-16,-1-1 15,-17 0-15,0 9 16,8-9-16,1-8 16,0 0-16,-1-1 15,18 1 1,0 0-16,0-1 0,18 10 15,-1-1 1,0 0-16,1-8 16,-9 0-16,-1-1 15,1 1-15,-9 0 16,-9 8-16,1 0 16,-10 9-16,-8 0 15,-9 0 1,1-8-16,-1-1 15,9 0-15,17-8 16</inkml:trace>
  <inkml:trace contextRef="#ctx0" brushRef="#br0" timeOffset="-140883.85">16438 11768 0,'-8'0'0,"8"0"16,0 0-16,0 0 16,0 0-16,8 0 15,18 0-15,9 0 16,35-9 0,25 1-16,1-1 15,-1 0-15,-8 1 16,9-1-16,-18-8 15,-9 8 1,-17 9-16,-26 9 0,-17-9 16</inkml:trace>
  <inkml:trace contextRef="#ctx0" brushRef="#br0" timeOffset="-139751.81">16864 12054 0,'0'0'0,"0"0"0,0 0 0,0 0 15,0 9 1,-9-1-16,0 10 15,1-1-15,-1 9 16,0 0-16,1 0 16,-1-9-16,9 9 15,0 0-15,0 0 16,0 0-16,0-9 16,9 9-1,-1-8-15,10-1 16,-1-8-16,1-1 15,-1 1 1,18-18-16,34-8 0,9-9 16,-52 17-1</inkml:trace>
  <inkml:trace contextRef="#ctx0" brushRef="#br0" timeOffset="-139553.43">17046 12141 0,'0'0'0,"0"0"0,0 0 16,0 0-16,0 17 15,-8 17 1,-1 36-16,0 16 16,9 10-1,0-10-15,9-16 16,-9-36-16</inkml:trace>
  <inkml:trace contextRef="#ctx0" brushRef="#br0" timeOffset="-115645.39">16265 10937 0,'0'0'0,"0"0"0,0 0 0,0 0 16,0 0-16,8 0 15,10 0-15,16 0 16,27-9 0,9 9-16,25-9 15,18 1 1,0 8-16,0 0 16,0 0-16,-9 0 0,-17 0 15,-26 0-15,-18 0 16,-17 0-16,-17 8 15,-1-8 1,-8 0-16</inkml:trace>
  <inkml:trace contextRef="#ctx0" brushRef="#br0" timeOffset="-114992.33">16499 10937 0,'0'0'0,"0"0"0,0 0 15,0 0-15,-9 0 16,9 0-16,0 0 16,0 0-16,-8 0 15,8 8-15,-9 1 16,0 8-16,1 9 16,-1 18-1,0 16-15,-8 18 16,8 26-16,-8 35 15,0-1-15,8 27 16,0-9-16,1-9 16,-1-8-16,0-18 15,0-26 1,1-26-16,-1-17 16,0-26-16,9-8 15,0-10-15,-8 1 16,-1-18-16,0-8 15,-17-35-15,9-17 16,0-1-16,-1 18 16,10 18-1,-1 16-15,0 1 16,0 0-16,9 8 16,0 0-16,0 1 15,0-1-15,0 9 16,-8 0-16,-1 0 15,-8 17-15,-9 9 16,0 18 0,-9 16-16,18 10 0,17-36 15</inkml:trace>
  <inkml:trace contextRef="#ctx0" brushRef="#br0" timeOffset="-74028.66">2510 12400 0,'0'0'0,"0"0"0,0 0 0,0 0 15,-9 0-15,-8 18 16,-18 8-16,-26 26 16,-17 0-1,-9 8-15,18-8 16,-18 9-16,-9-1 16,44-16-1,-9-1-15,27-17 0,-1 0 16,17-9-16,10 1 15,8-10 1,0 10-16,0-1 0,26 0 16,26 18-1,35 0 1,17-1-16,9 1 0,-35-9 16,-8 0-16,-10 0 15,-25 0-15,-9-9 16,-9-8-1,-8-1-15,0 1 16,0 0-16</inkml:trace>
  <inkml:trace contextRef="#ctx0" brushRef="#br0" timeOffset="-73613.84">2631 12721 0,'0'0'0,"0"0"16,0 0-16,0 0 15,0 0-15,0 0 16,0 0-16,9 17 15,8 18 1,9 17-16,0 8 16,0 10-16,0-10 15,0 1-15,-8-9 16,-9-9-16,-1-17 16,1 0-16,0-17 15,-9-1-15,0 1 16,0-18-1,17-8-15,9-44 16,9-51-16,-1-9 16,10 17-16,-27 43 15,-8 44-15</inkml:trace>
  <inkml:trace contextRef="#ctx0" brushRef="#br0" timeOffset="-71864.37">3465 12253 0,'0'0'0,"0"0"16,0 0-16,0 0 15,0 0-15,0 0 16,0 0-16,0 0 15,0 0-15,0 0 16,0 0-16,0 0 16,-9 0-1,0 26-15,1 35 16,-10 25-16,1 44 16,0 17-16,8-8 15,0-26-15,9-1 16,0-17-16,0-25 15,0-18-15,0-18 16,0-8-16,9-8 16,0-10-16,-1-8 15</inkml:trace>
  <inkml:trace contextRef="#ctx0" brushRef="#br0" timeOffset="-71394.05">4055 12478 0,'0'0'0,"0"0"15,0 0-15,0 0 16,0 9-16,0 8 16,0 18-16,-8 26 15,-1 34-15,0 9 16,1-9-16,-1-8 16,0-9-16,1-18 15,-1-17 1,9-17-16,0-17 15,0 0-15,0-18 16,0 0-16,0 9 16</inkml:trace>
  <inkml:trace contextRef="#ctx0" brushRef="#br0" timeOffset="-70897.26">4142 12487 0,'0'0'0,"0"0"0,0 0 0,0 0 15,0 0-15,0 0 16,0 0-16,0 17 16,0 9-16,0 9 15,9 0-15,0 8 16,8 0 0,0 0-16,-8-8 15,0-9-15,-1-9 16,1-8-16,0 0 15,-1-9-15,1-9 16,8-8-16,1-18 16,8-8-16,0-1 15,0-16 1,0-1-16,-17 27 16,-1 16-16,1 1 15,-9 8-15,9 9 16,-9 0-16,0 0 15,0 18-15,8 8 16,10 17-16,-1 18 16,1 25-1,8 9-15,-9-8 16,0 0-16,1-27 16,-10-8-16,1-9 15,0-17-15,-1 0 16,-8-17-16,18 0 15,-1-18-15,-8 9 16</inkml:trace>
  <inkml:trace contextRef="#ctx0" brushRef="#br0" timeOffset="-70610.79">4950 12218 0,'0'0'0,"0"0"15,0 0-15,0 18 16,0 16-16,0 44 16,-9 18-16,0 42 15,9 9-15,-8-25 16,-1-18-16,0 0 15,9-9-15,0-26 16,0-17 0,0-17-16,0-9 15,0-9-15,0-8 16</inkml:trace>
  <inkml:trace contextRef="#ctx0" brushRef="#br0" timeOffset="-70246.62">5228 12677 0,'0'0'0,"0"0"16,0 0-16,0 0 15,0 0-15,0 0 16,0 0-16,0 9 15,8 8 1,10 9-16,-1 18 16,0-1-16,-8 0 15,0 1-15,-1-18 16,1 0 0,0-9-1,0-8-15,-9-1 0,0 1 0,0 0 16,0-9-16,0-18 15,17-34 1,18-60-16,17-27 16,17-8-16,87-130 15</inkml:trace>
  <inkml:trace contextRef="#ctx0" brushRef="#br0" timeOffset="-69814.35">5888 12565 0,'0'0'0,"0"0"0,0 0 16,0 0-16,0 0 15,17 17-15,18 1 16,-1 8-16,19 0 16,-10-1-1,9 1-15,9 0 16,-9 0-16,-17 0 15,-9-8-15,0-1 16,-18 0-16,-25 27 16,-18 16-16,-34 18 15,-27 18 1,-8-1-16,17-17 16,27-18-16,16-16 15,35-27-15</inkml:trace>
  <inkml:trace contextRef="#ctx0" brushRef="#br0" timeOffset="-69354.34">7008 12998 0,'-9'-9'0,"0"1"16,9 8-16,0 0 16,0 0-16,0 0 15,0 0-15,0 0 16,18 0-16,-1 0 15,9 0-15,18 0 16,-1-9 0,9 0-16,0 1 15,0-1-15,-8 9 16,-27 0-16</inkml:trace>
  <inkml:trace contextRef="#ctx0" brushRef="#br0" timeOffset="-69139.52">6843 13171 0,'0'0'0,"0"0"0,0 0 16,0 0-16,17 0 15,18 9-15,26-9 16,17 0-1,43-9 1,235-34 0</inkml:trace>
  <inkml:trace contextRef="#ctx0" brushRef="#br0" timeOffset="-67081.69">7954 12582 0,'0'0'0,"0"0"16,0 0-16,-8 0 15,-1 0-15,-17 18 16,0 25-16,-18 26 15,1 44 1,0 8 0,8 18-16,17-1 0,18-17 15,9 1 1,9-1-16,8-35 0,8-25 16,1-18-1,-9-17-15</inkml:trace>
  <inkml:trace contextRef="#ctx0" brushRef="#br0" timeOffset="-66728.9">8840 12331 0,'0'0'0,"0"0"0,0 0 15,0 0 1,-9 0-16,1 17 15,-1 9-15,0 26 16,-8 18-16,0-1 16,-1 0-16,10-8 15,8 8 1,8-8-16,1-35 16</inkml:trace>
  <inkml:trace contextRef="#ctx0" brushRef="#br0" timeOffset="-66446">8319 13007 0,'0'0'0,"0"0"0,0 0 15,0 0-15,0 0 16,0 0-16,17 0 15,18 0-15,26-9 16,17 0-16,9 1 16,-9-1-1,0 0-15,-8 1 16,-1-1-16,-17 9 16,-8 0-16,-10 9 15,-8-1-15</inkml:trace>
  <inkml:trace contextRef="#ctx0" brushRef="#br0" timeOffset="-66147.88">8449 13206 0,'0'0'0,"0"0"0,0 0 16,0 0-16,18 0 16,16-9-16,27 0 15,9 1 1,-1-1-16,9 0 16,-8 1-16,-9-1 15,-9 0-15,-9 9 16,-17 0-16,-9 0 15,1 0 1,-18 0-16</inkml:trace>
  <inkml:trace contextRef="#ctx0" brushRef="#br0" timeOffset="-65731.57">8519 13292 0,'0'0'0,"0"0"15,0 0-15,0 0 16,0 0 0,0 0-16,0 0 15,0 0-15,0 18 16,0 8 0,-9 8-16,9 18 15,-9 18-15,9 8 16,0-1-16,0-16 15,0-18-15,0-8 16,0-9-16,0-9 16,0-8-16,0 0 15,-8-1-15,-1-8 16,0-17-16,-17-9 16,0-9-16,0 1 15,9 16-15,-1 1 16,10 17-16,-1 0 15,0 17 1,-17 18-16,0 8 16,0 1-16,9-1 15,17-26-15,0-8 16,9 0-16</inkml:trace>
  <inkml:trace contextRef="#ctx0" brushRef="#br0" timeOffset="-65382.25">8710 13405 0,'0'0'0,"0"0"0,0 0 15,0 0 1,0 9-16,-9 8 15,0 0-15,1 1 16,8 8 0,0-9-16,0 0 0,0 1 15,0-1 1,0 0-16,0 1 16,0-10-16,8 1 0,10-1 15,-1 1 1,9 0-16,9-9 15,0 0-15,17-9 32,-9 0-32,-17 9 0</inkml:trace>
  <inkml:trace contextRef="#ctx0" brushRef="#br0" timeOffset="-65159.64">8918 13388 0,'0'0'0,"0"0"0,0 0 0,0 0 15,0 0 1,0 8-16,0 18 16,-8 18-16,-1 25 15,0 17-15,9-8 16,0 0-16,9-8 15,0-18-15,-9-44 16</inkml:trace>
  <inkml:trace contextRef="#ctx0" brushRef="#br0" timeOffset="-64348.92">10282 12253 0,'0'0'0,"0"0"16,0 0-16,0 0 16,0 0-16,0 0 15,0 0-15,8 0 16,10 9-16,25-1 16,27 1-16,25-9 15,27-9 1,-1 1-16,1-1 15,-27 0-15,-17-8 16,-25 8-16,-10 9 16,-17 0-16,-17 0 15,-1 9-15,-16-9 16,8 0-16</inkml:trace>
  <inkml:trace contextRef="#ctx0" brushRef="#br0" timeOffset="-63914.6">10290 12461 0,'0'0'0,"0"0"0,0 0 15,0 0-15,0 0 16,0 0-16,0 0 16,0 17-1,0 9-15,0 18 16,-8 34-16,-1 34 15,0 9-15,-8 35 16,-1-9-16,10-17 16,-1-8-16,0-10 15,1-17-15,-1-25 16,0-18 0,1-18-16,8-8 15,-9-17-15,0 0 16,1-9-16,-1-18 15,-17-16-15,-9-27 16,9 9 0,0 9-16,9 8 15,-1 18-15,1 0 16,-9 17-16,-18 17 16,1 26-16,-9 18 15,17-9-15,18-18 16,17-8-16,0-17 15,0-9-15</inkml:trace>
  <inkml:trace contextRef="#ctx0" brushRef="#br0" timeOffset="-63315.22">10638 12608 0,'0'0'0,"0"0"15,0 0 1,0 0-16,0 0 16,0 0-16,0 0 15,0 0-15,17 0 16,0 0-16,18 0 16,0 0-1,-9 0-15,0 0 0,0 9 16,-17 0-1,-1-1-15,-16 10 16,-1-1-16,-17 0 16,0 0-16,0 9 15,8-8-15,1-10 16,0 10-16,17-1 16,0 0-16,0-8 15,17 8-15,0 1 16,9-1-1,1 0-15,-19-8 16,1 0-16,0 8 16,-18 0-16,0 1 15,-17 8-15,-17 8 16,-1-8-16,10 0 16,8-17-16,17 0 15,9-9 1</inkml:trace>
  <inkml:trace contextRef="#ctx0" brushRef="#br0" timeOffset="-63065.53">10290 13310 0,'0'0'0,"0"0"16,0 0-16,0 0 15,18 0-15,8 0 16,8 0-16,19-9 16,-1 0-16,8 1 15,10-10 1,-1 1-16,-8 0 16,9-9-16,-1 8 15,-34 10-15,-18 8 16</inkml:trace>
  <inkml:trace contextRef="#ctx0" brushRef="#br0" timeOffset="-62756.84">10672 13362 0,'0'0'0,"0"0"0,0 0 16,0 8-16,0 10 15,-8-1-15,-1 18 16,0-1 0,9 1-16,0 0 0,0 8 15,0 0 1,0-17 0,0 0-16,9 0 0,8 0 15,9-9-15,9 9 16,17-17-16,9-9 15,8-17-15,-8-1 16,-9-8 0,-26 0-16,-17 18 15</inkml:trace>
  <inkml:trace contextRef="#ctx0" brushRef="#br0" timeOffset="-62565.5">10994 13483 0,'0'0'0,"0"0"0,0 9 0,0 17 15,-9 26-15,-8 43 16,-1 17-16,1-8 16,8 18-16,18-10 15,-9-77-15</inkml:trace>
  <inkml:trace contextRef="#ctx0" brushRef="#br0" timeOffset="-62181.65">11766 12357 0,'0'0'0,"0"0"0,18 17 16,-1 1-1,18 25-15,0 18 16,17 25 0,0 35-16,-9 18 0,-17 34 15,-17 26-15,-18-25 16,-17-1 0,-17-17-16,-1-18 0,-25-8 15,-9-9-15,43-60 16</inkml:trace>
  <inkml:trace contextRef="#ctx0" brushRef="#br0" timeOffset="-61312.66">12843 12288 0,'0'0'0,"-8"0"0,-1 0 16,0 0-1,1 0-15,-1 0 16,9 0-16,0 0 16,0 0-16,-9 0 15,0 0-15,-8 26 16,-9 34-16,-17 44 15,-9 44 1,-1 25-16,1 17 16,18 18-16,16-9 15,18 1-15,9-45 16,8 10-16,18-18 16,8-43-16,18-17 15,0-27-15,-26-42 16</inkml:trace>
  <inkml:trace contextRef="#ctx0" brushRef="#br0" timeOffset="-60447.54">13338 12600 0,'0'0'0,"0"-9"0,0 9 15,0 0-15,-8-9 16,8 9-16,0 0 15,0 0-15,-9 0 16,0 18-16,-8 16 16,-9 35-16,0 18 15,-9 0 1,18-9-16,8-9 16,9-8-16,9-10 15,-1-25-15</inkml:trace>
  <inkml:trace contextRef="#ctx0" brushRef="#br0" timeOffset="-59945.47">14320 12695 0,'0'0'0,"0"0"0,0 0 15,0 0-15,0 0 16,0 0-16,0 0 15,-9 0 1,0 17-16,0 9 16,1 26-16,8 9 15,0-1-15,0-8 16,17-8 0,1-10-16,16-8 15,1-8-15,17-10 16,0-16-16,0-18 0,-8 0 15,-10-18 1,-7-8-16,-10 9 16,-8 8-16,-18 1 15,0-1-15,-17 18 16,0-1-16,0 18 16,-17 0-16,25 0 15</inkml:trace>
  <inkml:trace contextRef="#ctx0" brushRef="#br0" timeOffset="-59432.94">13043 13734 0,'0'0'0,"0"0"16,0 0-16,-9 0 15,1 0-15,-1 17 16,0 9-16,1 9 16,8 8-16,0 1 15,8-1-15,18 0 16,9-8 0,8-9-16,10-17 15,7-9-15,1-9 16,0-17-16,-18 0 15,1-9 1,-18-8-16,-17-18 16,-18 9-16,-17 0 15,-18 18-15,-8 8 16,-9 8-16,-8 10 16,17 8-16,8 8 15,18 18-15,9 0 16</inkml:trace>
  <inkml:trace contextRef="#ctx0" brushRef="#br0" timeOffset="-59111.22">14172 13838 0,'0'0'0,"0"0"0,0 0 16,0 0-16,17 9 15,1-1-15,16 1 16,1 0 0,35-1-16,16 1 15,-51 0 1</inkml:trace>
  <inkml:trace contextRef="#ctx0" brushRef="#br0" timeOffset="-58897.43">14814 13561 0,'0'0'0,"0"0"16,0 0-16,-8 26 16,-1 26-16,-8 26 15,-9 8-15,8 10 16,1-1-1,8 0-15,1-26 16,8-43-16</inkml:trace>
  <inkml:trace contextRef="#ctx0" brushRef="#br0" timeOffset="-58542.59">15188 12738 0,'0'0'0,"0"0"0,0 0 15,9 9-15,17 17 16,17 17-16,9 18 16,0 8-16,0 26 15,-8 26-15,-18 1 16,-17-1-16,-18 18 16,-17 8-1,-9-26-15,-17-8 16,9-1-16,-1-34 15,27-35-15</inkml:trace>
  <inkml:trace contextRef="#ctx0" brushRef="#br0" timeOffset="-57031.24">16291 12755 0,'0'0'0,"0"0"0,0 0 16,0 0-16,0 0 16,0 0-16,0 0 15,0 0 1,0 0-16,-9 9 16,0 17-16,-8 26 15,-9 9-15,0 34 16,-9 26-1,0 18-15,1-1 0,8 18 16,8 0-16,1 0 16,0 0-16,17-9 15,8 9 1,10-17-16,-1-27 16,18 1-16,-1-27 15,19 10-15,7-18 16,10-35-16,-18-26 15,-35-25-15</inkml:trace>
  <inkml:trace contextRef="#ctx0" brushRef="#br0" timeOffset="-55362.79">16881 12695 0,'-8'0'0,"8"0"0,-9 0 0,9 0 15,-9 0 1,0 0-16,1 0 15,-1 26-15,0 8 16,1 18-16,-1 0 16,0 0-16,1 0 31,16-34-31</inkml:trace>
  <inkml:trace contextRef="#ctx0" brushRef="#br0" timeOffset="-55099.03">16508 13162 0,'0'0'16,"0"0"-16,0 0 15,0 0-15,17 0 16,1 0-16,25 0 15,18 0-15,8-8 16,9-1 0,1 0-1,-10 1-15,9 8 0,0 0 16,-52 0-16</inkml:trace>
  <inkml:trace contextRef="#ctx0" brushRef="#br0" timeOffset="-54762.43">16586 13388 0,'0'0'16,"0"0"-16</inkml:trace>
  <inkml:trace contextRef="#ctx0" brushRef="#br0" timeOffset="-54412.83">16647 13431 0,'0'-9'0,"0"1"0,0-1 0,0 0 16,0 9 0,0-8-16,17-1 15,9 0-15,18 1 16,8-10-16,17 1 16,1 0-16,-1-1 15,-8 10-15,-18 8 16,-8-9-16,0 0 15,-27 9 1</inkml:trace>
  <inkml:trace contextRef="#ctx0" brushRef="#br0" timeOffset="-53981.69">16577 13370 0,'0'0'0,"0"0"16,0 0-16,0 0 16,0 0-16,0 0 15,0 0-15,0 0 16,0 9-16,0 8 16,0 27-16,0 16 15,0 27-15,0 8 16,0-17-1,0-17-15,0-9 16,0-18-16,0-8 16,0-17-16,0 0 15,0-1-15,-8-8 16,-1-8-16,0-1 16,-8 0-16,0-8 15,-1 8 1,1 1-16,-1 8 15,-8 0-15,0 17 16,0 0-16,9 1 16,0-1-16,8-8 15,9-9 1,0 0-16</inkml:trace>
  <inkml:trace contextRef="#ctx0" brushRef="#br0" timeOffset="-53649.72">16803 13492 0,'0'0'0,"0"0"0,0 0 16,0 0-1,0 0-15,-9 17 16,9 0-16,-8 9 15,8 9-15,0 8 16,0 0-16,0-17 16,0-8-16,0-1 15,0-8-15,8-1 16,10 1 0,-1 0-16,9-1 15,0-16-15,9-1 16,26-8-16,0-1 15,-18-8-15,-26 18 16</inkml:trace>
  <inkml:trace contextRef="#ctx0" brushRef="#br0" timeOffset="-53463.71">16951 13561 0,'0'0'0,"0"0"16,0 0-16,-9 17 15,0 9-15,1 9 16,-1 17-16,-8 17 16,8 0-1,9-17-15,0-26 16,0-17 0</inkml:trace>
  <inkml:trace contextRef="#ctx0" brushRef="#br0" timeOffset="-53016.4">16725 14254 0,'0'0'0,"0"0"16,0 0-16,0 0 15,17 0-15,9 0 16,9-9 0,35 0-16,25-8 15,1 0-15,-1-1 16,-17 1-16,-17 8 15,-26 1-15,-27-1 16,1 9-16</inkml:trace>
  <inkml:trace contextRef="#ctx0" brushRef="#br0" timeOffset="-52566.31">16760 14297 0,'0'0'0,"0"0"16,0 0-16,0 0 15,0 0-15,0 0 16,0 0-16,-9 17 16,0 18-16,1 34 15,-1 18 1,-8-9-16,-1 0 15,10-9 1,-1-8-16,0-18 0,0-17 16,1 0-16,8-17 15,0-1 1,0 1-16,0-9 16,0 0-16,-9-9 15,0 1-15,1-18 16,-1 0-16,0 8 15,9 1-15,0 17 16,-8 0-16,-1 0 16,-8 17-16,-9 9 15,0 9-15,-1 0 16,10-1 0,8 1-16,9-18 15,0-17-15,0 0 16</inkml:trace>
  <inkml:trace contextRef="#ctx0" brushRef="#br0" timeOffset="-51999.59">16968 14401 0,'0'-9'0,"0"9"15,0 0-15,0 0 16,0 0-16,0 0 15,9-8-15,8-1 16,0 9 0,18 0-16,9 0 15,-1 0-15,-17 0 16,0 0-16,-17 0 16,0 0-16,-1 0 15,-8 9-15,-8-1 16,-1 1-16,0 0 15,9-1 1,0 1-16,0 0 16,0-1-16,0 1 15,9 0-15,8 8 16,-8-8-16,0-1 16,-1 1-1,1 0-15,-9-1 16,0 1-16,-9 8 0,1 1 15,-18-1 1,-1 0-16,1 0 16,18 1-16</inkml:trace>
  <inkml:trace contextRef="#ctx0" brushRef="#br0" timeOffset="-51699.68">16925 14851 0,'-9'0'0,"0"0"16,1 0-16,8 0 15,0 0 1,0 0-16,0 0 15,0 0-15,17-8 16,18-1-16,17 0 16,9 1-16,8-1 15,1 0 1,-10 1-16,-8-1 16,-17 9-16,-26 9 15</inkml:trace>
  <inkml:trace contextRef="#ctx0" brushRef="#br0" timeOffset="-51382.43">17107 14877 0,'0'0'0,"0"0"0,0 0 15,0 0-15,0 0 16,0 0-16,0 9 15,0 0-15,-9 8 16,1 0-16,-1 1 16,0-1-16,1 9 15,8 0 1,0-9-16,0 9 16,0-9-16,0 1 15,17-1-15,0 0 16,9-8-16,18 0 15,8-1-15,9-16 16,-9-1-16,-35 0 16</inkml:trace>
  <inkml:trace contextRef="#ctx0" brushRef="#br0" timeOffset="-51167.46">17402 14990 0,'0'0'0,"0"0"0,0 0 16,0 0-16,-8 0 16,-1 0-1,0 9-15,-8 17 16,-9 17-16,0 17 16,8 10-16,10-36 15,16-8-15,-8-8 16,0-10-16,0 1 15</inkml:trace>
  <inkml:trace contextRef="#ctx0" brushRef="#br0" timeOffset="-50700.94">17645 12894 0,'0'0'0,"0"0"0,0 0 15,0 0-15,0 17 16,9 9 0,8 18-16,18 16 0,0 35 15,8 35 1,1 18-16,-10 42 15,1 18-15,-26 17 16,-18-8-16,-8-18 16,-9-9-1,-18-16-15,-8-10 0,0-25 16,0-44 0,9-34-16,8-35 0,18-18 15</inkml:trace>
  <inkml:trace contextRef="#ctx0" brushRef="#br0" timeOffset="-50317.31">18392 13318 0,'0'0'0,"0"0"0,0 0 0,0 0 15,0 0-15,18 0 16,-1 9-16,9 0 16,9-1-16,8 1 15,1 0-15,-1-1 16,0-8 0,1 0-16,-18 18 15,-17-10-15,-1 1 16</inkml:trace>
  <inkml:trace contextRef="#ctx0" brushRef="#br0" timeOffset="-50101.7">18444 13639 0,'0'0'0,"0"0"0,0 0 16,0 0-16,0 0 15,0 0-15,18 0 16,8 0 0,17 0-16,27 0 15,34-9-15,-35 0 32</inkml:trace>
  <inkml:trace contextRef="#ctx0" brushRef="#br0" timeOffset="-46517.66">19478 12504 0,'0'0'0,"0"0"0,0 0 0,0 0 15,0 0-15,-9 0 16,0 18-16,-17 16 16,-8 36-16,-10 42 15,9 27-15,1 34 16,8 17-16,8-8 16,18-17-1,18-35-15,-1-26 16,26-9-16,9-17 15,1-43-15,-1-18 16,-26-17-16</inkml:trace>
  <inkml:trace contextRef="#ctx0" brushRef="#br0" timeOffset="-46101.14">20094 12296 0,'0'0'0,"0"0"0,0 0 16,0 0-16,-8 9 15,-1 17-15,0 9 16,0 17-16,-8 0 16,0 8-1,8-8 1,9-17-16,0-9 0</inkml:trace>
  <inkml:trace contextRef="#ctx0" brushRef="#br0" timeOffset="-45816.23">19565 12972 0,'0'0'0,"0"0"0,0 0 15,0 0 1,0 0-16,0 0 0,8 0 15,10 0 1,16 0-16,27 0 16,17-9-16,9 1 15,0 8-15,8 0 16,1 0-16,-18 0 16,-8 8-16,-18 10 15,-26-10 1</inkml:trace>
  <inkml:trace contextRef="#ctx0" brushRef="#br0" timeOffset="-45217.57">19747 13318 0,'0'0'0,"0"0"16,0 0-16,0-8 16,17-1-16,18 0 15,26 1 1,8-1-16,18 0 15,9 1-15,-18 8 16,0 0-16,-26 0 16,-9 0-1,-8 8-15,-17-8 0,-10-8 16,1 8-16</inkml:trace>
  <inkml:trace contextRef="#ctx0" brushRef="#br0" timeOffset="-44765.23">19773 13396 0,'0'0'0,"0"0"0,0 0 15,0 0-15,0 0 16,0 0-16,0 0 15,0 0-15,0 0 16,0 0-16,0 0 16,0 18-1,0 8-15,-9 34 16,9 10-16,0 7 16,0 1-1,0-17-15,0-9 0,0-17 16,0-9-16,0-9 15,0-8-15,0-1 16,-8-8-16,-1-8 16,0-1-1,-8 0-15,-1-8 16,1 0-16,0-1 16,-1 1-16,1 17 15,0 0-15,-9 17 16,0 1-16,8 8 15,1 0-15,8-9 16,9-8 0,0-9-16</inkml:trace>
  <inkml:trace contextRef="#ctx0" brushRef="#br0" timeOffset="-44412.49">20138 13431 0,'0'0'0,"0"0"16,0 0-16,0 0 16,0 0-1,0 0-15,-9 0 16,0 17-16,1 9 15,-1 9-15,0 0 16,-8 8-16,8-9 16,0-8-16,9 0 15,0 0 1,0-8-16,0-1 16,18 0-16,-1-8 15,9 0-15,9-1 16,8-8-16,18-8 15,0-1-15,-35 0 16</inkml:trace>
  <inkml:trace contextRef="#ctx0" brushRef="#br0" timeOffset="-44166.3">20268 13544 0,'0'0'0,"0"0"16,0 0-16,0 0 16,0 0-16,-9 17 15,1 18-15,-10 25 16,1 27-16,-1 8 16,1-8-1,17-1 1,-9 1-16,9-18 0,0-43 15</inkml:trace>
  <inkml:trace contextRef="#ctx0" brushRef="#br0" timeOffset="-43305.55">21102 12496 0,'0'0'0,"0"0"16,0 0-1,0 0-15,8 0 16,10 0-16,25 0 16,35 8-16,18 1 15,17-18 1,-1 1-16,-7-1 0,-27-8 16,0 8-16,-9 9 15,-8 0 1,-35 9-1</inkml:trace>
  <inkml:trace contextRef="#ctx0" brushRef="#br0" timeOffset="-42849.64">21336 12600 0,'0'0'0,"0"0"0,0 0 15,0 0-15,0 0 16,0 0-16,0 0 16,0 17-16,-9 0 15,1 26-15,-1 27 16,0 34-16,-8 34 16,8 27-1,-17-27 1,9-8-16,8-8 0,0-19 15,1-25-15,-10-17 16,10-26-16,-1-9 16,9-18-16,0 1 15,0 0 1,-9-9-16,1-9 16,-1-26-16,-8-17 15,-1 9-15,1 8 16,-1 18-16,10 0 15,-1-1-15,-17 18 16,-9 18-16,-8 25 16,-9 9-16,17-9 15,9-8-15,26-9 16,0-17 0</inkml:trace>
  <inkml:trace contextRef="#ctx0" brushRef="#br0" timeOffset="-42266">21501 12738 0,'0'0'0,"0"0"16,0 0-16,0 0 15,0 0-15,0 0 16,17 0-16,1 0 15,8 0-15,9 0 16,8 9 0,-8-1-16,-9 1 15,0 0-15,-18-1 16,1 10-16,-9-1 16,-9 0-16,1 1 15,-10 8-15,1-9 16,8 0-16,1-8 15,8 8-15,0 1 16,0-1 0,0 0-16,8-8 15,1 0-15,0-1 16,-1 1-16,-8 0 16,0 8-16,0 0 15,-8-8 1,-1 8-16,0-8 15,1 8-15,-10 0 16,10-8-16,-1 0 16</inkml:trace>
  <inkml:trace contextRef="#ctx0" brushRef="#br0" timeOffset="-42006.54">21353 13483 0,'0'0'0,"0"0"16,0 0-16,0 0 15,18 0-15,-1 0 16,27-9-16,8 9 16,8-8-16,10-1 15,8 0 1,-8-8-16,-10 8 15,18 9-15,1 9 16,-45 0-16</inkml:trace>
  <inkml:trace contextRef="#ctx0" brushRef="#br0" timeOffset="-41064.64">22378 12496 0,'0'0'0,"0"0"0,0 0 0,0 0 0,0 0 15,0 8 1,17 18-16,18 18 15,9 34-15,16 34 16,-8 18-16,1 26 16,-19 26-16,-8 17 15,-26-9-15,-17-25 16,-9 8-16,-26-17 16,0-26-16,0-43 15,34-53-15</inkml:trace>
  <inkml:trace contextRef="#ctx0" brushRef="#br0" timeOffset="-36436.09">21614 13578 0,'0'0'0,"0"0"16,0 0-16,0 0 15,0 0-15,0 0 16,0 0-16,0 0 16,-9 0-16,1 18 15,-1 16 1,-9 1-16,1 8 15,0 0-15,8-17 16,0 0-16,9 0 16,0-8-16,0-10 15,9 1 1,8 0-16,9-1 16,27 1-16,16-9 15,-17 0-15,0 9 16,-26-1-16</inkml:trace>
  <inkml:trace contextRef="#ctx0" brushRef="#br0" timeOffset="-36165.14">21909 13621 0,'0'0'0,"0"0"0,0 0 16,0 0-16,0 0 16,-9 0-16,1 0 15,-1 26-15,-17 18 16,0 34-16,0 17 16,0 26-1,0 0-15,8-17 16,18-34-16,9-36 15,0-16-15</inkml:trace>
  <inkml:trace contextRef="#ctx0" brushRef="#br0" timeOffset="-23950.48">23655 11682 0,'-9'-9'0,"0"0"15,1 1-15,8 8 16,0 0-16,0 0 16,-9 0-16,0 0 15,0 0-15,1 0 16,-1 8-16,-8 10 16,-1-1-1,10 26-15,-18 35 16,0 26-16,0 0 15,-1 26-15,10-9 16,0-17-16,8 0 16,-8 9-16,-1-1 15,10 1-15,-1-9 16,9 26-16,0 8 16,0-17-1,9 18-15,-1 8 16,10-17-16,16 17 15,-8 1-15,1-10 16,7 1-16,1-9 16,8-9-16,-8-26 15,9-26-15,-10-8 16,1-26-16,26-27 16,-9 1-1</inkml:trace>
  <inkml:trace contextRef="#ctx0" brushRef="#br0" timeOffset="-23465.38">24506 11326 0,'0'0'0,"0"0"0,0 0 15,0 0-15,0 9 16,-9 26 0,0 25-16,1 10 15,-1 8-15,0-9 16,9-9-16,9-25 16,0-26-16</inkml:trace>
  <inkml:trace contextRef="#ctx0" brushRef="#br0" timeOffset="-23204.59">24089 11993 0,'0'0'0,"0"0"0,0 0 16,17 0-1,27-8-15,42-1 16,19 0-16,7-8 16,1-9-16,9 9 15,-35 8 1,-9 9-16,-26 0 0,-26 0 16,-9 0-16</inkml:trace>
  <inkml:trace contextRef="#ctx0" brushRef="#br0" timeOffset="-22933.25">24236 12236 0,'0'0'0,"0"0"16,0 0-16,0 0 15,9 0-15,8-9 16,27 0-16,25 1 16,9-10-16,1 1 15,-1 9-15,0-1 16,0-8-16,-17 17 16,-26 0-1,-9 8-15,-18 1 16,1-9-16</inkml:trace>
  <inkml:trace contextRef="#ctx0" brushRef="#br0" timeOffset="-22516.93">24401 12210 0,'0'0'0,"0"0"0,0 0 16,0 0-16,0 0 15,0 0-15,0 0 16,0 17 0,-8 18-16,-1 17 15,0 17-15,1 0 16,-10 1 0,10-10-16,-1-16 0,0-1 15,1-17-15,8-18 16,0 1-16,0 0 15,0-9-15,-9-9 16,0 0 0,0-17-16,-8-17 0,0 9 15,-1 16 1,10 1-16,-10 8 16,1 9-16,-9 18 15,-9-1-15,9 9 16,9 0-16,-1-9 15,18-8-15,0-9 16,0 0-16,0 0 16</inkml:trace>
  <inkml:trace contextRef="#ctx0" brushRef="#br0" timeOffset="-22201">24618 12236 0,'0'0'0,"0"0"0,0 0 15,0 0-15,0 17 16,-8 9-16,-1 9 16,0 8-16,9-8 15,0-9-15,0 0 16,0 0-16,0-9 15,0 0 1,9-8 0,8 0-16,1-1 15,8 1 1,9 0-16,17-1 0,9-8 0,-18 9 16,-17 0-16</inkml:trace>
  <inkml:trace contextRef="#ctx0" brushRef="#br0" timeOffset="-21986.34">24749 12305 0,'0'0'0,"0"0"0,0 0 15,0 0-15,0 17 16,0 18-1,0 26-15,-9 8 16,0 18-16,1 8 16,8-9-16,-9-8 15,9-43-15</inkml:trace>
  <inkml:trace contextRef="#ctx0" brushRef="#br0" timeOffset="-15454.97">24532 13509 0,'0'0'0,"0"0"15,0 0-15,0 0 16,0 0-16,0 0 15,26 0 1,17 0-16,44 9 16,35-18-1,-1 0-15,1 1 16,-1-1-16,-25 0 0,-18 9 16,-35 0-16,-25 9 15</inkml:trace>
  <inkml:trace contextRef="#ctx0" brushRef="#br0" timeOffset="-14954.79">24645 13786 0,'0'0'0,"0"0"0,0 0 0,0 0 15,0 0 1,0 0-16,0 0 16,0 0-16,0 0 15,0 9-15,0 8 16,0 9-16,0 17 16,0 18-16,-9 26 15,0 25 1,0 1-16,1 17 15,-1 0-15,0-27 16,1-16-16,-1-26 16,0-18-16,1-17 15,8 0-15,0-17 16,-9-1-16,0-16 16,1-10-16,-18-25 15,0-18 1,-1 9-16,10 18 15,0 16-15,-1 1 16,-8 17-16,0 9 16,0 25-16,0 1 15,9 0-15,-1-9 16,10-18-16,8 1 16,0 0-16</inkml:trace>
  <inkml:trace contextRef="#ctx0" brushRef="#br0" timeOffset="-14388.43">24853 13725 0,'0'0'0,"0"0"0,0 0 16,0 0-16,0 0 15,0 0-15,0 0 16,17 0-16,18 9 15,0 0-15,-1 8 16,-7 0-16,-1-8 16,-9 0-1,-8-1-15,-1 1 16,-8 0-16,-8 8 16,-1 0-16,-8 1 15,-1-1-15,1-8 16,8-1-16,9 1 15,0 0-15,0-1 16,9 10-16,8-1 16,1 0-1,-10-8-15,1 8 16,0 1-16,-1-1 16,-8-8-16,-8 8 15,-1 17-15,-17 1 16,0-9-16,0 0 15,8 9 1,1-9-16,17-18 16</inkml:trace>
  <inkml:trace contextRef="#ctx0" brushRef="#br0" timeOffset="-14102.61">24653 14488 0,'0'0'16,"0"0"-16,0 0 0,0 0 16,0 0-16,9 0 15,8 0-15,27-9 16,16 0-1,19 1-15,-1-1 16,0 0-16,0-8 16,0 17-16,-8 0 15,-27-9-15,-26 9 16</inkml:trace>
  <inkml:trace contextRef="#ctx0" brushRef="#br0" timeOffset="-13801.31">25070 14514 0,'0'0'0,"0"0"0,0 0 16,0 0-16,0 8 15,0 10 1,-9-1-16,1 0 15,-1 9-15,0 0 16,1 9-16,-1-9 16,9 0-16,0 0 15,0-9-15,9 0 16,8 1 0,0-1-16,18-8 15,17-1-15,18 1 16,-10 0-16,-34-9 15</inkml:trace>
  <inkml:trace contextRef="#ctx0" brushRef="#br0" timeOffset="-13605.05">25148 14661 0,'0'0'0,"0"0"0,0 17 0,0 9 15,0 26-15,-9 26 16,9 17-16,-8 1 16,-1-19-16,0-25 15,9-34 1</inkml:trace>
  <inkml:trace contextRef="#ctx0" brushRef="#br0" timeOffset="-13143.54">24019 14193 0,'0'0'0,"0"0"0,0 0 15,0 0-15,9 0 16,17 0-16,35 0 15,43-9-15,9-17 16,-70 18 0</inkml:trace>
  <inkml:trace contextRef="#ctx0" brushRef="#br0" timeOffset="-12419.79">25461 11534 0,'0'0'0,"0"0"16,0 0-16,17 26 15,1 35-15,25 60 16,18 61 0,0 61-16,-18 77 15,0 18-15,-25-1 16,-18 1-16,-9 9 16,0-36-1,-17-33-15,-17-27 0,-1-52 16,10-43-16,16-96 15</inkml:trace>
  <inkml:trace contextRef="#ctx0" brushRef="#br0" timeOffset="-8455.37">25921 12894 0,'0'0'0,"0"0"0,0 0 0,0 0 16,0 0-16,0 0 15,0 0-15,0 0 16,17-9-16,18 1 16,17-1-16,0 0 15,-8 1-15,-1 8 16,1 0 0,-18 8-1,-9-8-15</inkml:trace>
  <inkml:trace contextRef="#ctx0" brushRef="#br0" timeOffset="-8264.8">25982 13249 0,'0'-9'0,"0"1"16,0 8-16,0 0 15,0 0-15,0 0 16,0 0-16,17-9 15,44-8-15,8-1 16,-34 10-16</inkml:trace>
  <inkml:trace contextRef="#ctx0" brushRef="#br0" timeOffset="-7204.81">26902 12045 0,'0'0'0,"0"0"0,0 0 0,0 0 16,0 18-16,0 8 16,-8 34-1,-1 18-15,0 9 16,9-1-16,0-16 16,0-44-16</inkml:trace>
  <inkml:trace contextRef="#ctx0" brushRef="#br0" timeOffset="-6956.64">26529 12747 0,'0'0'0,"0"0"16,0 0-1,0 0-15,17 0 0,9 0 16,35-9-16,17 0 16,0 1-1,9-1-15,9 0 16,-18 9-16,-26 0 16,-26 0-16</inkml:trace>
  <inkml:trace contextRef="#ctx0" brushRef="#br0" timeOffset="-6717.72">26633 13076 0,'0'0'16,"0"0"-16,0 0 0,0 0 15,0 0-15,9 0 16,17 0-16,9-9 15,17 1 1,17-1-16,1 0 16,8 1-16,0-1 15,-17 0-15,-18 9 16,-17 9-16,-17 0 16</inkml:trace>
  <inkml:trace contextRef="#ctx0" brushRef="#br0" timeOffset="-6272.51">26763 13128 0,'0'0'0,"0"0"16,0 0 0,0 0-16,0 0 0,0 0 15,0 0 1,0 0-16,0 8 15,0 1-15,0 8 16,0 18-16,-8 17 16,-1 9-16,0 8 15,-8-8 1,8-9-16,1-9 0,-1-8 16,9-9-1,0-9-15,0-9 16,0 1-16,-9-9 15,1 0 1,-1-9-16,-9 1 16,1-9-16,0 8 15,-1 0-15,10 9 16,-1 0-16,-8 0 16,-1 9-16,1 8 15,-9 0-15,8 9 16,1-8-16,17-10 15,0 1-15,0-18 16,0 9-16</inkml:trace>
  <inkml:trace contextRef="#ctx0" brushRef="#br0" timeOffset="-5988.97">26998 13275 0,'0'-9'0,"0"1"15,0 8-15,0 0 16,0 0-16,-9 0 16,0 17-16,1 0 15,-1 9 1,0 0-16,1 9 16,-1-9-16,0 0 15,9 0-15,0-9 16,0 1-16,0-1 15,18-8-15,-1-1 16,9 1 0,18 0-16,8-9 15,-9 0-15,-26 0 16</inkml:trace>
  <inkml:trace contextRef="#ctx0" brushRef="#br0" timeOffset="-5786.41">27111 13301 0,'0'0'0,"0"0"15,0 0-15,-9 17 16,0 9-16,-8 26 16,-9 26-16,9 9 15,-1 8-15,1 0 16,17-17-1,-9-26-15,9-34 16</inkml:trace>
  <inkml:trace contextRef="#ctx0" brushRef="#br0" timeOffset="-5281.49">27336 12903 0,'0'0'0,"0"0"0,0 0 16,0 0-16,0 0 15,0 0-15,0 0 16,27-9 0,7 0-16,10 1 15,-1 8-15,9 0 16,-8 0-16,-18-9 15,-18 9-15</inkml:trace>
  <inkml:trace contextRef="#ctx0" brushRef="#br0" timeOffset="-5115.75">27458 12721 0,'0'0'0,"0"0"16,0 0-16,0 0 0,0 0 15,0 0 1</inkml:trace>
  <inkml:trace contextRef="#ctx0" brushRef="#br0" timeOffset="-4336.36">27745 12244 0,'0'0'0,"0"0"0,0 0 15,0 0-15,-9 0 16,0 18-16,1 8 16,-1 26-16,9 0 15,0 0-15,0-9 16,0-8 0,9-9-16,-9-18 0</inkml:trace>
  <inkml:trace contextRef="#ctx0" brushRef="#br0" timeOffset="-3957.16">27328 13007 0,'0'0'0,"0"-9"16,0 9-16,0 0 16,0 0-16,0 0 15,0 0-15,0 0 16,17-9-16,9 1 15,35-10-15,8 1 16,18 0 0,9-1-16,8 1 0,-26 8 15,0 9 1,-26 0-16,-8 18 16,-18-10-16,-17 1 15</inkml:trace>
  <inkml:trace contextRef="#ctx0" brushRef="#br0" timeOffset="-3441.32">27397 13344 0,'0'0'0,"0"0"0,0 0 16,0 0-16,0 0 15,0-8-15,9-1 16,17 0-16,17 1 15,27-1 1,-1 0-16,18-8 16,-9 0-1,1 8-15,-19 0 0,-8 9 16,-17-8-16,-9 8 16,-17 0-1,0 0-15,-9 0 0</inkml:trace>
  <inkml:trace contextRef="#ctx0" brushRef="#br0" timeOffset="-3069.34">27736 13292 0,'0'0'0,"-9"0"16,1 0-16,-10 0 15,10 0-15,-1 0 16,0 0-16,0 0 16,1 0-16,-1 18 15,0-1 1,1 18-16,-10 17 15,10 17-15,-1 9 16,0 8-16,-8-25 16,8-9-16,1-17 15,-1-9-15,9-9 16,0-8-16,0-1 16,0-8-16,0 0 15,-9-8 1,1-1-16,-10-17 15,1 9-15,8-1 16,0 10-16,-8 8 16,8 0-16,-8 17 15,0 0 1,-1 1-16,10-1 16,-1 0-16,9-8 15,0 0-15,0-1 16</inkml:trace>
  <inkml:trace contextRef="#ctx0" brushRef="#br0" timeOffset="-2757.26">27910 13388 0,'0'0'0,"0"0"0,0 0 16,0 0-16,0 0 15,-9 17-15,0 9 16,1 9-16,-1-1 16,0 10-16,1-18 15,-1 0-15,9-1 16,0-7 0,0-1-16,0 0 15,17 1-15,9-10 16,0 1-16,9 0 15,17-9-15,-8 0 16,-18-9-16,-9 0 16</inkml:trace>
  <inkml:trace contextRef="#ctx0" brushRef="#br0" timeOffset="-2539.91">28101 13474 0,'0'0'0,"0"0"16,0 0-16,0 0 15,0 0-15,0 0 16,-9 18-16,0 25 16,-8 26-16,-9 26 15,-9 1 1,18-1-16,8 9 0,18-35 15</inkml:trace>
  <inkml:trace contextRef="#ctx0" brushRef="#br0" timeOffset="-1738.59">28639 13093 0,'0'0'0,"0"-8"16,0-1-16,0 9 16,0 0-16,0 0 15,0 0-15,0 0 16,0 0-16,0 0 15,0-9-15,26 1 16,9-1-16,26 0 16,17-17-16,0 18 15,-52 8-15</inkml:trace>
  <inkml:trace contextRef="#ctx0" brushRef="#br0" timeOffset="-1300.01">29134 12582 0,'0'-8'0,"9"-1"16,-9 0-16,17 1 16,9-1-16,26-17 15,18 9-15,17-9 16,25 0-16,-7 0 16,-19 0-16,-16 8 15,-18 1-15,-35 17 16</inkml:trace>
  <inkml:trace contextRef="#ctx0" brushRef="#br0" timeOffset="-827.4">29308 12591 0,'0'0'0,"0"0"0,0 0 0,0 0 15,0 0 1,0 0-16,0 0 16,0 9-16,0 8 15,8 9-15,1 26 16,0 17-16,-18 26 16,9 9-1,9 18-15,-18-10 16,0-25-16,9-9 15,0-9-15,0-26 16,0-17-16,0-8 16,0-10-16,0 1 15,0 0-15,0-9 16,0-9-16,-8 0 16,-1-17-16,-8 0 15,-1-8 1,1 16-16,8 1 15,1 17-15,-10 0 16,-8 17-16,-9 18 16,-8 0-1,8 8-15,18-17 16,-1 0-16,10-17 16,8-1-16,0-8 15,0 0-15</inkml:trace>
  <inkml:trace contextRef="#ctx0" brushRef="#br0" timeOffset="-256.98">29551 12729 0,'0'0'0,"0"0"0,0 0 16,0 0-16,0 0 16,0 0-16,0-8 15,0-1 1,0 0-16,0 1 16,0-1-16,0 0 15,0 9-15,0-8 16,0 8-16,0 0 15,0 0-15,0 0 16,0 0-16,9 0 16,8 0-16,-8 0 15,-1 0 1,1 8-16,0 1 16,-9 0-16,0-1 15,-9 1-15,0 0 16,1-1-16,-1 1 15,9 8-15,0 1 16,0-1-16,0 0 16,9 1-1,8-1-15,-8 9 16,-1-9-16,1 1 16,0-1-16,-18 0 15,0 1-15,1-1 16,-10 9-16,1-9 15,0-8-15,8 0 16,9-1-16,0 1 16</inkml:trace>
  <inkml:trace contextRef="#ctx0" brushRef="#br0" timeOffset="-6.87">29360 13370 0,'0'0'0,"0"0"0,0 0 15,0 0-15,0 0 16,0 0-16,17 0 16,1-8-16,8-1 15,17 0-15,18-8 16,17 0-1,0-1 1,0 10-16,-26-1 0,-8 0 16,-27 9-16</inkml:trace>
  <inkml:trace contextRef="#ctx0" brushRef="#br0" timeOffset="309.82">29698 13422 0,'0'0'0,"0"0"15,0 0-15,0 0 0,0 0 16,-8 9-16,-1 8 16,0 1-16,1-1 15,-1 0 1,0 9-16,9 0 15,0-8-15,0 8 16,18-1-16,-1 1 16,0-8-16,18-1 15,0-8 1,8-1-16,1-8 16,-9 0-16,-9-8 15,-18-1-15</inkml:trace>
  <inkml:trace contextRef="#ctx0" brushRef="#br0" timeOffset="492.48">29855 13457 0,'0'0'0,"0"0"16,0 0-16,0 0 15,0 17-15,0 27 16,-9 16-16,0 18 15,-17 0 1,9-9-16,8-17 0,18-34 16</inkml:trace>
  <inkml:trace contextRef="#ctx0" brushRef="#br0" timeOffset="1014.47">30402 12461 0,'0'0'0,"0"0"0,0 0 16,0 0-16,9 0 15,17 0-15,34 0 16,19-9-16,16 1 15,1-1 1,8-8-16,-17-1 16,-18 10-16,-17-1 15,-17 9 1,-18 9-16</inkml:trace>
  <inkml:trace contextRef="#ctx0" brushRef="#br0" timeOffset="1466.49">30602 12686 0,'0'0'0,"0"0"15,0 0 1,0 0-16,0 0 0,0 0 16,0 9-16,0 8 15,-9 18 1,0 25-16,1 10 15,-1 16 1,-9 18-16,10 17 16,-1 1-16,0-10 0,-8-8 15,8-17 1,1-18-16,-1-8 0,9-18 16,0-17-1,0-9-15,0-8 16,0 0-16,0-1 15,0-8-15,-9-8 16,1-10-16,-1-8 16,0 0-16,1 0 15,-1 9 1,0 0-16,-8 17 16,-9 8-16,-18 10 15,-8 16-15,9 1 16,8-9-16,18 0 15,-1-9-15,10-8 16</inkml:trace>
  <inkml:trace contextRef="#ctx0" brushRef="#br0" timeOffset="2066.94">30810 12712 0,'0'0'0,"-9"0"0,9 0 15,0 0 1,0 0-16,0 0 16,0 0-16,0 0 15,0 0-15,18 0 16,-1 0-16,0 0 15,1 0-15,-10 0 16,1 9 0,0-1-16,-9 1 15,-9 0-15,0 8 16,1 0-16,-10 1 16,10-1-16,8-8 15,0-1-15,0 10 16,8-1-16,1 0 15,8 1-15,-8-1 16,0 0 0,0-8-16,-9 8 15,-9 1 1,-9-1-16,-8 9 16,0 0-16,9-9 0,0 1 15,8-10-15,9-8 16,0 0-16</inkml:trace>
  <inkml:trace contextRef="#ctx0" brushRef="#br0" timeOffset="2309.84">30497 13422 0,'0'0'0,"0"0"0,0 0 0,0 0 15,0 0 1,18 0-16,16 0 16,27-8-16,9-1 15,8 9-15,0-9 32,9 9-32,-9 9 0,0 8 0,-34-8 15,-27 0-15</inkml:trace>
  <inkml:trace contextRef="#ctx0" brushRef="#br0" timeOffset="2612.53">30836 13561 0,'0'0'0,"0"0"0,0 0 16,0 0-16,0 0 15,0 0-15,0 9 16,0 8-16,0 0 16,0 0-16,0 9 15,0 0 1,0 0-16,9 0 0,-1 0 16,10 0-1,-1 0-15,18-8 16,0-10-16,-1 1 15,18 0-15,9-9 16,-17 8-16,-27-8 16</inkml:trace>
  <inkml:trace contextRef="#ctx0" brushRef="#br0" timeOffset="2828.63">31036 13630 0,'0'0'0,"0"0"16,0 0-16,0 0 16,0 0-16,0 17 15,0 27 1,-9 16-16,0 10 16,-8 16-16,0 1 15,8-9 1,0-9-16,9-34 0</inkml:trace>
  <inkml:trace contextRef="#ctx0" brushRef="#br0" timeOffset="4311.82">6009 15449 0,'0'0'0,"0"0"15,0 0-15,0 0 0,0 0 16,18 0 0,8 0-16,8 9 15,27-1-15,9 1 16,-10 0-16,1-1 16,-17-8-1,-1 9-15,-8 8 0,-18-8 16</inkml:trace>
  <inkml:trace contextRef="#ctx0" brushRef="#br0" timeOffset="4560.52">6027 15882 0,'0'0'0,"0"0"0,0 0 16,0 0-16,0 0 16,0 0-16,17 0 15,0 0-15,18 0 16,17 0-16,18 9 16,34 8-1,-17-17-15,-61 0 16</inkml:trace>
  <inkml:trace contextRef="#ctx0" brushRef="#br0" timeOffset="5592.26">7815 14773 0,'0'0'0,"0"0"0,0 0 16,0 0-16,0 0 15,0 0-15,0 18 16,0 8-16,0 26 16,-8 26-16,-10 0 15,1-1 1,0-7-16,8-10 15,9-8-15,9-34 16</inkml:trace>
  <inkml:trace contextRef="#ctx0" brushRef="#br0" timeOffset="5909.65">7242 15752 0,'0'0'0,"0"0"16,0 0-16,0 0 16,0 0-16,18 0 15,8 0 1,17 0-16,18 0 15,8 0-15,27 0 32,17-9-17,-18 1-15,-8 8 0,-9-9 0,-17 9 16,0 0-16,-18 9 0</inkml:trace>
  <inkml:trace contextRef="#ctx0" brushRef="#br0" timeOffset="6258.84">7720 15917 0,'0'0'0,"0"0"0,0 0 0,0 0 16,0 0-16,0 8 15,-9 18 1,0 9-16,1 17 0,-10 0 16,1-9-16,0 0 15,-1 1 1,10-10-16,8-8 16,0 9-16,0-9 15,17 0-15,0 0 16,18-17-16,9-1 15,16-16-15,1-10 16,9-8-16,25 0 16,-17 0-1,-52 18-15</inkml:trace>
  <inkml:trace contextRef="#ctx0" brushRef="#br0" timeOffset="6527.22">7963 15943 0,'0'0'0,"0"0"0,0 0 16,-9 8-16,1 10 15,-1-1-15,0 17 16,1 18-16,-10 9 15,-8 34 1,9 1-16,-1-1 16,1-17-16,8 0 15,9-18-15,9 10 16,8-27-16</inkml:trace>
  <inkml:trace contextRef="#ctx0" brushRef="#br0" timeOffset="7058.89">8788 15865 0,'0'0'0,"0"0"0,0 0 31,0 0-31,0 0 0,0 0 15,0 0-15,17 0 16,18 0-16,17 0 16,18 0-16,-1 0 15,-8 0 1,0-9-16,-18 9 0,1 0 16,-18 9-1,-18-9-15</inkml:trace>
  <inkml:trace contextRef="#ctx0" brushRef="#br0" timeOffset="7828.07">9795 15025 0,'0'0'0,"0"8"0,0-8 15,0 0-15,0 0 16,0 0-16,0 0 16,18 0-1,8 0-15,8 0 16,1 0-16,9 9 16,-1 8-16,-8 0 15,-9 1-15,-18-1 16,1 0-16,-18 1 15,1-1-15,-18 0 16,0 9 0,0-8-16,8-10 15,1 1-15,8 0 16,9-1-16,0 1 16,0 0-16,0 8 15,18 0-15,-1 1 16,0-10-16,-8 1 15,0 0-15,-1-1 16,1 1 0,-9 0-16,-9 8 15,-17 0-15,-17 18 16,-1-9-16,-8 0 16,9 0-16,8-17 15,9-1-15,17 1 16,9-9-1,0 0-15</inkml:trace>
  <inkml:trace contextRef="#ctx0" brushRef="#br0" timeOffset="8210.51">9743 15787 0,'0'0'16,"0"0"-16,0 0 0,0 0 15,0 0 1,0 0-16,0 0 15,0 0-15,0 0 16,0 0-16,0 0 16,0 0-16,18 8 15,8 1-15,17 0 16,26-1 0,18 1-16,-9-9 15,1 0-15,-1-9 16,-9 9-16,-51 0 15</inkml:trace>
  <inkml:trace contextRef="#ctx0" brushRef="#br0" timeOffset="8575.44">9804 15995 0,'0'0'0,"0"0"0,0 0 16,0 0-16,0 17 15,0 0 1,0 9-16,-9 9 16,1 8-16,-1 0 15,0 1-15,1-1 16,8 0-16,0 1 15,0-18-15,8 0 16,1 0-16,8 0 16,9-9-1,9 9-15,17-18 16,18 1-16,-1-18 16,-8 1-16,17-18 15,18-17-15,-18-1 16,-52 36-16</inkml:trace>
  <inkml:trace contextRef="#ctx0" brushRef="#br0" timeOffset="8808.4">10177 16072 0,'0'0'0,"0"0"0,0 0 0,0 0 16,0 18-16,-8 8 16,-1 52-1,-8 43-15,-1 9 16,1-9-16,0 9 16,-1-26-16,27-35 15,0-34-15</inkml:trace>
  <inkml:trace contextRef="#ctx0" brushRef="#br0" timeOffset="9474.76">11098 15787 0,'0'0'0,"0"0"0,-9 0 0,0 0 15,1 0 1,8 0-16,0 0 15,0 0-15,0 0 16,0 0-16,0 0 16,0 0-16,0 0 15,17 0-15,9 0 16,18 0 0,16 0-16,10-9 15,-9 9-15,-1-9 31,-16 9-31,-9 0 0,-35 0 0,8 0 0,1 0 16</inkml:trace>
  <inkml:trace contextRef="#ctx0" brushRef="#br0" timeOffset="9682.46">11167 16029 0,'0'0'0,"0"0"0,0 0 16,0 0-16,0 0 16,0 0-16,18 0 15,16 0 1,10 0-16,25-9 16,1 1-16,60-9 15,261-35-15</inkml:trace>
  <inkml:trace contextRef="#ctx0" brushRef="#br0" timeOffset="12109.33">12930 15743 0,'0'0'0,"0"-8"15,0-1-15,-9 0 16,9 1-16,-8 8 15,-1 0-15,0 0 16,1 0-16,-1 0 16,-17 17-16,0 0 15,0 18 1,0 8-16,8 18 16,1 0-16,0-1 15,17 1-15,0-18 16,17-8-16,0-9 15,1 0-15,17-18 16,-1 1-16,1-18 16,0 1-1,-9-1-15,0-17 16,0 0-16,-17-17 16,-1-1-16,-16 1 15,-1 9-15,0-1 16,1 18-16,-1-1 15,9 1-15,0 17 16,0 0-16,0 0 16</inkml:trace>
  <inkml:trace contextRef="#ctx0" brushRef="#br0" timeOffset="12299.73">13390 16332 0,'0'0'0,"0"0"16,0 0-16,0 0 16,0 0-16,0 0 15</inkml:trace>
  <inkml:trace contextRef="#ctx0" brushRef="#br0" timeOffset="12775.75">13651 15544 0,'0'0'0,"0"0"0,0 0 0,0 0 15,0 0-15,0 0 16,17 0-16,9 9 16,9 8-16,0 0 15,-9 1 1,0-1-16,0 0 15,-17 1-15,-1-1 16,-16 18-16,-1-1 16,-17 1-16,0 8 15,-9 1 1,9-1-16,9-17 16,-1 0-16,10-17 15,-1-1-15,9 1 16,0 0-16,0 8 15,17 0-15,1 0 16,16-8-16,10 0 16,17-1-16,8-8 15,1-17-15,-1-18 16,-43 18-16</inkml:trace>
  <inkml:trace contextRef="#ctx0" brushRef="#br0" timeOffset="13114.03">14346 15501 0,'0'0'0,"0"0"0,0 0 16,0 0 0,0 0-16,0 17 15,0 1-15,8 7 16,10 10-16,-1 17 15,0 0-15,9 0 16,0 9 0,1-1-1,-1-8-15,-26-52 0,17 44 0,-8-18 16,-1-1-16,1-7 16,0-1-16,-18-8 15,0-1-15,-8 1 16,-18 0-16,0-18 15,9 0-15,0-17 16,0-17-16,18 26 16</inkml:trace>
  <inkml:trace contextRef="#ctx0" brushRef="#br0" timeOffset="13227.08">14650 15674 0,'-9'-9'0,"9"9"0,0 0 15,0 0-15,0 0 16,0 0-16,17 0 15,44 0-15,-9 9 16</inkml:trace>
  <inkml:trace contextRef="#ctx0" brushRef="#br0" timeOffset="13902.72">15127 15969 0,'0'0'0,"0"0"0,0 0 15,0 0 1,0 0-16,0 0 15,0 0-15,9 0 16,17 8-16,17 1 16,18 0-16,17-1 15,9 1 17,-44-1-32</inkml:trace>
  <inkml:trace contextRef="#ctx0" brushRef="#br0" timeOffset="14410.92">16134 15752 0,'0'0'0,"0"0"0,0 0 15,0 0-15,-8 0 16,-1 26-16,0 17 15,-8 9-15,0 18 16,-1-1 0,18-9-16,0 1 15,0-18-15,9 1 16,8-18-16,1 0 16,16-18-16,-8 1 15,1-18-15,7-8 16,-8-9-16,0 0 15,-17-9-15,0-17 16,-18 0 0,0 9-16,-8 9 15,0 8-15,-1 8 16,1 18-16,0 0 16,17 9-16</inkml:trace>
  <inkml:trace contextRef="#ctx0" brushRef="#br0" timeOffset="14623.34">16725 16557 0,'0'0'0,"0"0"0,0 0 0,0 0 16,0 0-16,17-17 16,1 8-16</inkml:trace>
  <inkml:trace contextRef="#ctx0" brushRef="#br0" timeOffset="15045.05">16907 15769 0,'0'0'0,"0"0"16,0 0-16,0 0 16,0 0-16,0 0 15,0 0-15,0 0 16,18 0-1,8 0-15,8 0 16,10 0-16,8 0 16,9 0-16,-18 0 15,1 9 1,-18-9-16,0 9 0,-9-9 16,-8 8-1,-1 1-15,1 8 16,-9 1-16,0 16 15,0 10-15,-9 8 16,1 8-16,8 1 16,0-1-16,0-8 15,0-8-15,0-1 16,17-8-16,-8-27 16,-9-8-1,0 0-15</inkml:trace>
  <inkml:trace contextRef="#ctx0" brushRef="#br0" timeOffset="15427.09">17923 15605 0,'0'0'0,"0"0"16,0 0-16,0 0 15,0 0-15,0 17 16,0 0-16,0 9 16,0 9-16,9 0 15,8 17 1,9 8-16,0 1 16,0-18-16,-17 1 15,0-19-15,0 1 16,-1-8-16,-8-1 15,0 9-15,-8-9 16,-10 1-16,-8-1 16,-17 0-1,-1-8-15,10-9 16,7 0-16,19-26 16,-10-52-16,1 0 15,17 52-15</inkml:trace>
  <inkml:trace contextRef="#ctx0" brushRef="#br0" timeOffset="15539.45">17906 15752 0,'0'-9'0,"9"1"16,-1-1 0,10 0-16,-1 9 15,18 0-15,26 0 16,8 0-16,27 0 16,-44 9-16</inkml:trace>
  <inkml:trace contextRef="#ctx0" brushRef="#br0" timeOffset="16057.08">18792 15865 0,'0'0'0,"0"0"0,0 0 15,0 0-15,0 0 16,17 0-16,18 8 16,8 1-16,18 0 15,0-9-15,0 0 16,-1 0 0,-25-9-16,-18 0 0,-8 9 15</inkml:trace>
  <inkml:trace contextRef="#ctx0" brushRef="#br0" timeOffset="16244.32">18818 16081 0,'0'0'0,"0"0"15,0 0-15,0 0 16,17 0-16,26 9 15,27-1-15,17-8 16,34 9 0,253 43-16</inkml:trace>
  <inkml:trace contextRef="#ctx0" brushRef="#br0" timeOffset="16579.13">19782 16072 0,'0'0'0,"0"0"0,0 0 0,0 0 15,8 0 1,18 0-16,18 0 16,25 0-16,27-8 15,25-1-15,-16 9 16,-19-9-16,-51-8 15</inkml:trace>
  <inkml:trace contextRef="#ctx0" brushRef="#br0" timeOffset="17040.61">21041 15683 0,'0'0'0,"0"0"15,0 0-15,0 0 16,-9 0-16,0 0 16,1 17-16,-18 9 15,0 9-15,-9 17 16,0 8-1,9 10 1,0-1-16,17-9 0,9-8 16,18-8-16,-1-10 15,0-8-15,9 0 16,9-17-16,0 0 16,8-18-1,1-17-15,-1-17 16,1-18-16,-18-17 15,-9 0-15,-8 9 16,-18 8-16,-8 9 16,-9 18-16,0 8 15,0 8-15,-1 10 16,10 8-16,0 8 16,17 1-16</inkml:trace>
  <inkml:trace contextRef="#ctx0" brushRef="#br0" timeOffset="17263.21">21432 16272 0,'0'0'0,"0"0"15,0 0-15,0 0 16,0 0-16,0 0 16,0 0-16,0 0 15,0 0-15</inkml:trace>
  <inkml:trace contextRef="#ctx0" brushRef="#br0" timeOffset="17610.47">22100 15475 0,'0'0'0,"0"0"16,0 0-16,0 0 15,0 0-15,0 17 16,0 9-16,0 17 15,0 18-15,18 8 16,-1 9 0,18 0-16,-1 0 15,1-8-15,0-10 16,-9-8-16,-9-17 16,-8-9-16,0-9 15,-1 0 1,-16 1-16,-10-1 0,-8 0 15,-26 1-15,9-10 16,-9-8-16,17 0 16</inkml:trace>
  <inkml:trace contextRef="#ctx0" brushRef="#br0" timeOffset="17770.79">22283 15674 0,'0'0'0,"0"0"0,17 0 0,26 17 16,27 1-1,34-10-15,-8 1 16,-62 0-16</inkml:trace>
  <inkml:trace contextRef="#ctx0" brushRef="#br0" timeOffset="18540.37">19912 16817 0,'0'0'0,"0"0"0,9 0 15,25 0 1,36 0-16,51 9 0,27 0 31,34-1-31,27 1 0,-10 0 16,10 8-16,-1-8 15,-17-1-15,-43-8 16,-9-8-16,-26-1 16,-26 9-16,-35-9 15,-18 9-15,-16 0 16,-10-8-16,1 8 16</inkml:trace>
  <inkml:trace contextRef="#ctx0" brushRef="#br0" timeOffset="18791.99">19929 16982 0,'0'0'0,"0"0"16,35 8-16,43 10 0,96 8 16,69 0-16,44-18 15,16-8 1,36 0-16,0 0 16,-53 0-16,131 18 15</inkml:trace>
  <inkml:trace contextRef="#ctx0" brushRef="#br0" timeOffset="27111.7">21475 16272 0,'0'0'0,"0"0"16,0-9-16,0 0 15,0 1-15,0-1 16,-9 0-16,9 1 16,0-1-16,-8 9 15,-1 0-15,0 9 16,1 8-16,8 0 16,0 1-1,0-10-15,0 1 16,0 0-16,0-9 15,0 0-15,8-9 16,1-8-16,-9 17 16</inkml:trace>
  <inkml:trace contextRef="#ctx0" brushRef="#br1" timeOffset="81524.9">13451 16272 0,'0'0'0,"0"0"0,0 0 15,0 0-15,0 0 16,0 0-16,0 0 16,0 0-1,0 0-15,0 0 16</inkml:trace>
  <inkml:trace contextRef="#ctx0" brushRef="#br1" timeOffset="83081.39">12088 17042 0,'0'-8'0,"0"-1"15,0 0-15,0 1 16,0 8-16,-9 0 15,0 0-15,1 0 16,-10 0 0,-8 17-16,0 0 15,0 1-15,9 16 16,-1 1-16,10 0 16,8-1-16,0-8 15,17 0-15,1-17 16,-1 0-1,9-18-15,17 0 16,-8-17-16,9 0 16,-18-8-16,0-1 15,-18 9-15,1 0 16,-18 0-16,-8 9 16,8 8-16,1 9 15,-1 0 1,-8 17-16,8 1 0,9-10 15</inkml:trace>
  <inkml:trace contextRef="#ctx0" brushRef="#br1" timeOffset="83308.83">12565 17268 0,'0'0'0,"0"0"15,0 0-15,0 0 16,0 0 0,0 0-16,9-9 15,8 0-15,-8 9 16</inkml:trace>
  <inkml:trace contextRef="#ctx0" brushRef="#br1" timeOffset="83831.89">12861 16731 0,'0'0'0,"-9"0"16,0 8-16,1-8 16,8 0-16,0 0 15,0 0-15,0 0 16,0 0 0,0 0-16,17 0 15,0 9-15,1 0 16,-1-1-16,0 10 15,9-1-15,1 0 16,-19 1-16,1 8 16,-18 8-16,-17 18 15,0-9-15,0 1 16,9-10 0,-1-8-16,1 0 15,8-8-15,1-10 16,8 1-16,0 0 15,0-1-15,0 1 16,17 0-16,0-1 16,1 1-16,8 0 15,8-1 1,10 1-16,-18 0 16,0-1-16,0-8 15,17-8-15,1-10 16,-18 10-16,-9-1 15</inkml:trace>
  <inkml:trace contextRef="#ctx0" brushRef="#br1" timeOffset="84181.89">13390 16731 0,'0'0'0,"0"0"15,0 0-15,0 0 16,0 0-16,0 0 15,0 0 1,0 0-16,0 0 16,0 8-16,0 10 15,0 8-15,9 8 16,0 1-16,8 8 16,0 1-16,1-10 15,-1 1 1,1-9-16,-10 0 0,1-9 15,0 0-15,-1-8 16,1 0 0,-9-1-16,-9 1 15,1 0-15,-18-1 16,8 1-16,1 0 16,-1-9-16,1-9 15,8 9-15</inkml:trace>
  <inkml:trace contextRef="#ctx0" brushRef="#br1" timeOffset="84308.65">13451 16861 0,'0'0'0,"0"0"16,0 0-16,0 0 15,18 0-15,-1 0 16,18 0-16,17 0 16,17 0-1,-8-18-15,-26 10 16</inkml:trace>
  <inkml:trace contextRef="#ctx0" brushRef="#br1" timeOffset="84698.19">14363 16895 0,'0'0'0,"0"0"15,0 0-15,0 0 16,-9 9-16,1 17 16,-18 17-16,-18 26 15,-8 1-15,9 8 16,-1 0 0,1-26-16,17-18 15,0 1-15,0-9 16,17-17-16</inkml:trace>
  <inkml:trace contextRef="#ctx0" brushRef="#br1" timeOffset="84939.56">14059 17060 0,'0'0'0,"0"0"16,0 0-16,0 0 15,0 0-15,17 17 16,1 0-16,8 9 16,9 9-16,-1 0 15,1-1 1,0 1-16,-1 0 16,10-9-16,8 0 15,0-9-15,-26-17 16</inkml:trace>
  <inkml:trace contextRef="#ctx0" brushRef="#br1" timeOffset="85190.38">14658 16765 0,'0'0'0,"0"0"0,0 0 0,0 0 0,0 18 16,0 8 0,0 17-16,-8 26 15,-1 0-15,0 9 16,0 9 0,1-9-16,8-9 0,8-17 15,1-26-15</inkml:trace>
  <inkml:trace contextRef="#ctx0" brushRef="#br1" timeOffset="85971.3">15214 17146 0,'0'0'0,"0"0"0,0 0 15,0 0-15,0 0 16,0 0-16,0 0 16,0 0-1,0 0-15,0 0 16,0 0-16,0 0 15,0 0-15,0 0 16,0 0-16,0 0 16,0 0-16,0 0 15,9 0-15,8 0 16,18 0 0,26 9-16,8-9 15,-8 0-15,0-9 16,-18 1-1,18 8-15,8 0 0,-34 0 16</inkml:trace>
  <inkml:trace contextRef="#ctx0" brushRef="#br1" timeOffset="86249.47">15613 16809 0,'0'0'0,"0"0"0,0 0 16,0 0-16,-8 0 16,-1 17-16,0 9 15,1 17-15,-1 18 16,0 17-16,-8 8 15,0 10-15,17-18 16,0 0 0,17-26-16,-8-35 15</inkml:trace>
  <inkml:trace contextRef="#ctx0" brushRef="#br1" timeOffset="87799.68">16595 16835 0,'0'0'0,"0"0"16,0 0-16,0 0 0,0 0 16,0 0-16,0 0 15,-9 0-15,0 0 16,1 17-1,-18 0-15,0 18 16,-9 8-16,0 9 16,18 0-16,-1 0 15,18 9-15,0-18 16,9-17 0,8 0-16,1-17 0,-1-1 15,9-16-15,9-10 16,0-8-1,-1-17-15,-8 0 16,-8-18-16,-10 9 16,-16 9-16,-1 8 15,0 18-15,1 0 16,-1 17 0,9 0-16,-9 8 15,9 1-15</inkml:trace>
  <inkml:trace contextRef="#ctx0" brushRef="#br1" timeOffset="87975.8">16951 17363 0,'0'0'0,"0"0"0,0 0 15,0 0-15,0 0 16,0-9-16,0-8 15,8 8-15</inkml:trace>
  <inkml:trace contextRef="#ctx0" brushRef="#br1" timeOffset="88414.57">17107 16852 0,'0'0'0,"0"0"0,0 0 0,0 0 16,0 0-16,0 0 16,0 0-1,9 0-15,8 0 0,18 0 16,8 0 0,1 0-16,-1 0 15,-17 0-15,0 0 16,0 0-16,-8 9 15,-10-1-15,1 10 16,0-1-16,-1 0 16,1 9-16,-9 9 15,-9-1 1,1 1-16,-1 0 16,0-1-16,1 1 15,-1 8-15,9-8 16,0-9-16,0 0 15,0 0-15,0-17 16,0-1-16,0 1 16,0 0-1,0-9-15,0 0 16,0-9-16,0-8 16,0 8-16</inkml:trace>
  <inkml:trace contextRef="#ctx0" brushRef="#br1" timeOffset="88734.15">17767 16861 0,'0'0'0,"0"0"0,0 0 16,0 0-16,0 0 16,0 0-16,0 0 15,0 0-15,0 8 16,0 10-16,0-1 15,0 18 1,9-1-16,8 9 16,-8 1-16,-1-1 15,1-8-15,0-9 16,-1 0-16,1-18 16,0 1-16,-9 0 15,-9 8-15,-17 0 16,-9-8-1,-17-9-15,-9-9 16,18 1-16,26-1 16</inkml:trace>
  <inkml:trace contextRef="#ctx0" brushRef="#br1" timeOffset="88872.13">17854 16947 0,'0'0'0,"0"0"0,0 0 16,0 0-16,0 0 15,17 0-15,18 0 16,17-8-16,9-1 16,8-8-16,-34 8 15</inkml:trace>
  <inkml:trace contextRef="#ctx0" brushRef="#br1" timeOffset="89199.07">18540 17008 0,'0'0'0,"0"0"16,0 0-16,0 0 15,0 0-15,0 0 16,0 0-16,-9 0 16,0 17-16,-17 18 15,-8 17-15,-10 8 16,10 1 0,-1 0-16,9-18 15,8 0-15,1-17 16,17-17-16,0 0 15</inkml:trace>
  <inkml:trace contextRef="#ctx0" brushRef="#br1" timeOffset="89380.32">18271 17094 0,'0'0'0,"0"0"16,0 0-16,0 0 15,0 0 1,0 18-16,17 8 0,9 34 15,26 1-15,0 8 16,18-8-16,8 8 16,-17-26-16,-44-34 15</inkml:trace>
  <inkml:trace contextRef="#ctx0" brushRef="#br1" timeOffset="89801.59">19130 16774 0,'-8'0'0,"-1"0"0,0 0 15,1 0-15,-1 0 16,0 0-16,1 17 16,-19 18-16,1 8 15,0 9 1,0 17-16,0 18 15,0-9-15,9 0 0,17 0 16,0 0 0,17-17-16,1-18 15,-1-17-15,18 0 16,8-18-16,1 1 16,-18-18-1,-18 9-15</inkml:trace>
  <inkml:trace contextRef="#ctx0" brushRef="#br1" timeOffset="90003.47">19174 17268 0,'-9'0'0,"0"0"0,9 0 16,0 0-16,0 0 15,0 0-15,0 0 16,0 0-1,18 0-15,8 0 16,17 0-16,35-9 16,1-8-16,-53 8 15</inkml:trace>
  <inkml:trace contextRef="#ctx0" brushRef="#br1" timeOffset="90230.6">19643 17060 0,'0'0'0,"0"0"16,0 0-16,0 0 15,0 0-15,0 17 16,0 0-16,0 35 16,-9 18-1,9-1-15,0 9 16,0-17-16,0-10 15,0-7-15,9-27 16,-9-17-16,0 0 16</inkml:trace>
  <inkml:trace contextRef="#ctx0" brushRef="#br1" timeOffset="90434.16">19929 16982 0,'0'0'0,"0"0"0,0 0 16,18 17-16,8 18 15,8 25-15,1 18 16,-9 9 0,-8 17-1,-45 34-15,-51 27 0,-130 173 16</inkml:trace>
  <inkml:trace contextRef="#ctx0" brushRef="#br1" timeOffset="91417.08">14337 17597 0,'0'0'0,"0"0"15,0 0-15,0 0 16,0 0-16,0 0 16,0 0-16,0 0 15,17 8-15,1 1 16,16 0-16,1 8 16,9 0-1,-1 9-15,0 9 16,1 17-16,-1 0 15,1 17-15,-18 9 16,-9-9-16,0-8 16,-8-9-16,0-17 15,-1-9-15,10-18 16,8-8 0,0-8-16,-17-1 15</inkml:trace>
  <inkml:trace contextRef="#ctx0" brushRef="#br1" timeOffset="91620.44">14788 17787 0,'-8'0'0,"-1"0"0,0 18 0,-8-1 16,-9 18 0,0 17-16,-9 8 15,-8 9 1,-1 9-16,1-8 0,8-18 15,0-9-15,18-17 16,8-9 0,1-8-16,8-9 0</inkml:trace>
  <inkml:trace contextRef="#ctx0" brushRef="#br1" timeOffset="92050.67">15171 18004 0,'0'0'0,"0"0"0,0 0 16,0 0-16,0 8 15,-9 18-15,0 35 16,0 17-16,18 9 16,0-18-1,-9-52-15</inkml:trace>
  <inkml:trace contextRef="#ctx0" brushRef="#br1" timeOffset="92984.21">19208 17952 0,'0'0'0,"0"0"0,0 0 0,0 0 16,0 0-16,0 0 16,0-9-16,0 9 15,0 0-15,0 0 16,9-8-16,9 8 15,-1 0-15,0 0 16,18 17-16,8 0 16,1 0-1,-9 9-15,-1 9 16,-8 8-16,0 9 16,-8 0-16,-10-8 15,1-1-15,0 0 16,-9-17-16,0-17 15,0 0-15,0-1 16,9-16 0,-1 8-16</inkml:trace>
  <inkml:trace contextRef="#ctx0" brushRef="#br1" timeOffset="93197.05">19460 18030 0,'0'0'0,"0"0"0,-8 0 16,-10 26 0,-8 26-16,-17 17 15,-1 0-15,1-8 16,8-9-16,0-9 16,18-17-16,8-9 15,9-8-15,0 0 16,0-9-1</inkml:trace>
  <inkml:trace contextRef="#ctx0" brushRef="#br1" timeOffset="93665.25">19834 18186 0,'0'0'0,"0"0"16,0 0-16,8 0 15,1 0-15,8 8 16,1 1-16,8 0 16,0 8-16,0 0 15,-9 1-15,-8-1 16,0 0-16,-1 1 16,-16-1-1,-1 18-15,-17-1 16,0-8-16,0 0 15,0 0-15,8 0 16,1-17-16,8-1 16,9 1-16,0 0 15,18-1-15,8 1 16,35-9-16,78-17 16,251-61-1</inkml:trace>
  <inkml:trace contextRef="#ctx0" brushRef="#br1" timeOffset="95883.25">12487 17597 0,'0'0'0,"0"0"0,0 0 16,0 0-16,-8 8 15,-1 36-15,9 42 16,0 36-16,0 33 31,0-7-31,-9-36 16,9-25-16,0-26 0,0-18 15,0-17-15,0-18 16,0-16-16,0-10 16,18-51-16,-10-35 15,1 52-15</inkml:trace>
  <inkml:trace contextRef="#ctx0" brushRef="#br1" timeOffset="96217.51">12531 17614 0,'0'0'0,"0"0"0,0 0 15,0 0-15,0 0 16,0 9-16,0-9 16,0 0-16,0 0 15,0 0-15,0 0 16,0 0 0,17 0-16,9 8 15,18 1-15,8 0 16,0-1-16,-9 1 15,-8 0 1,-9 8-16,0 0 0,-17 18 16,-1 0-16,-16 17 15,-18 0 1,-27 0-16,-7-9 16,-1 0-16,0-17 15,9 0-15,17-17 16,9-1-16,18-8 15,8 0 1,0 0-16</inkml:trace>
  <inkml:trace contextRef="#ctx0" brushRef="#br1" timeOffset="96886.13">13034 18212 0,'0'0'0,"0"0"0,0 0 16,-8 0-16,-1 17 15,0 0-15,1 18 16,-1 17-16,0 17 16,9-8-16,9-27 15,-9-25-15</inkml:trace>
  <inkml:trace contextRef="#ctx0" brushRef="#br1" timeOffset="97769.41">17029 17597 0,'0'0'0,"0"0"0,0 0 16,0 0-16,0 0 15,0 0-15,0 0 16,0 0-16,0 0 16,0 0-16,0 26 15,9 26-15,-1 17 16,1 18-1,0-1-15,-9-17 0,0 9 16,0-26 0,0-17-16,0 0 15,0-18 1,0-26-16,0 9 0</inkml:trace>
  <inkml:trace contextRef="#ctx0" brushRef="#br1" timeOffset="98165.9">17029 17571 0,'0'0'0,"0"0"0,0 0 16,0 0-16,0 0 16,0 0-16,0-9 15,17 0 1,1 1-16,-1-1 15,18-8-15,-1-1 16,1 1-16,0 8 16,-9 1-16,0 8 15,0 0 1,-9 0-16,1 8 16,-10 10-16,1-1 15,0 0-15,0 1 16,-18 16-16,0 1 15,-17 0-15,-9 17 16,-17-9-16,0-17 16,9 0-16,-9-17 15,17-1-15,9 1 16,8-9-16,18 0 16</inkml:trace>
  <inkml:trace contextRef="#ctx0" brushRef="#br1" timeOffset="99534.73">13251 18168 0,'0'0'0,"-8"0"0,-1 0 15,0 0-15,-8 0 16,0 0-16,8 0 16,0 0-16,1 0 15,-1 0-15,0 0 16,1 0-16,-1 0 16,-9 18-1,1-1-15,8 0 16,1 18-16,-1 8 15,0 9-15,1 9 16,8-1-16,0-8 16,0-8-16,8-18 15,10 0-15,-10-9 16,10-8-16,-1-18 16,1 0-1,-1-17-15,9-8 16,-9-10-16,-8 10 15,0-10-15,-18 10 16,-8-1-16,-9 1 16,-9 16-16,17 1 15,1 17 1,17 0-16,-9 0 16,9 0-16</inkml:trace>
  <inkml:trace contextRef="#ctx0" brushRef="#br1" timeOffset="100229.42">12947 18238 0,'0'0'0,"0"0"16,0 0-16,0 0 0,-8 26 16,8 26-16,0 26 15,0 17 1,8-9-16,1-16 15,-9-18-15,0-26 16,0-18-16</inkml:trace>
  <inkml:trace contextRef="#ctx0" brushRef="#br1" timeOffset="100529.27">13529 18012 0,'0'0'0,"0"0"16,0 0-16,0 0 15,0 18 1,0-1-16,18 0 0,-1 18 16,9 0-1,0-9-15,0 0 16,0 0-16,0-9 15,-17-8 1,0 8-16,-1 0 0,-16 18 16,-18 17-16,-26 26 15,8 0 1,1-9-16,17-26 16</inkml:trace>
  <inkml:trace contextRef="#ctx0" brushRef="#br1" timeOffset="101815.93">17489 17666 0,'0'0'0,"0"0"0,0 0 0,0 0 0,0 0 16,0 0-1,0 0-15,0 0 16,0 0-16,0 0 15,0 17-15,0 9 16,0 26-16,0 18 16,0-1-16,-9-9 31,9 1-31,0-9 0,0-17 16,0-1-16,0-16 15,0-18-15</inkml:trace>
  <inkml:trace contextRef="#ctx0" brushRef="#br1" timeOffset="102032.78">17828 17657 0,'0'0'0,"-9"0"15,0 0-15,1 18 16,-10 16-16,1 18 15,0 0-15,-1 0 16,1-8 0,8-1-16,9-17 15,0 0-15,0-18 16,9-8-16,0 0 16</inkml:trace>
  <inkml:trace contextRef="#ctx0" brushRef="#br1" timeOffset="102279.01">17949 17692 0,'0'0'0,"0"0"0,0 0 16,0 0-16,0 0 16,9 0-16,8 9 15,1 8-15,8 0 16,0-8-16,0 0 15,-9-1-15,-8 1 16,0 8 0,-9 1-16,-9 25 15,-26 18-15,-17 16 16,26-33-16</inkml:trace>
  <inkml:trace contextRef="#ctx0" brushRef="#br0" timeOffset="133257.39">21466 17718 0,'0'0'0,"0"0"15,0 0-15</inkml:trace>
  <inkml:trace contextRef="#ctx0" brushRef="#br0" timeOffset="133508.24">21449 17683 0,'0'0'0,"0"0"15,0 0-15,0 0 16,0 0-16,-9 0 16,9 0-16,0 0 15,0 0-15,0 0 16,0 0 0,0 0-16,0 0 15,0 0-15,18 18 16,8-1-16,17 9 15,9 0-15,9 0 16,-9-9 0,0-8-16,-8 0 0,-10-1 15,-25 1-15</inkml:trace>
  <inkml:trace contextRef="#ctx0" brushRef="#br0" timeOffset="133891.38">21484 18038 0,'0'0'0,"0"0"16,0 0-16,0 0 16,0 0-16,0 0 15,0 0 1,0 0-16,0 0 16,0 0-16,17 0 15,0 0-15,18 0 16,17 0-16,18 0 15,-1 0-15,-8 0 16,0 9 0,-18 0-16,-8-9 15,8-9-15,-8 9 16</inkml:trace>
  <inkml:trace contextRef="#ctx0" brushRef="#br2" timeOffset="139109.66">22743 17562 0,'0'0'0,"0"0"16,-9 0-16,9 0 15,0 0-15,0 0 16,0 0-16,0 0 16,0 0-16,0 0 15,9-9-15,17 9 16,17-8-16,44-1 16,35 0-1,-9 1-15,-1-1 16,-7 0-16,-19 1 15,-16-1-15,-35 9 16,-18 9-16,-8-9 16</inkml:trace>
  <inkml:trace contextRef="#ctx0" brushRef="#br2" timeOffset="139811.99">22882 17614 0,'0'0'0,"0"0"15,0 0-15,0 0 16,0 0-16,0 0 16,0 0-16,0 9 15,17 8 1,18 9-16,0 9 16,-1-1-16,10-8 15,-1 0-15,1 0 16,-10 0-16,-8-8 15,0-10-15,-8 1 16,-10 0 0,1-1-16,0-8 0,-1 0 15,-8 0 1,0 0-16,0 9 16,-8 0-16,-1 8 15,-17 0-15,-9 9 16,-8 0-16,-9 0 15,0 0-15,0 0 16,8 0-16,9 0 16,1-9-1,-1 1-15,18-10 16,-1 1-16,1 0 16,0-1-16,8-8 15,9 9-15,0 0 16,0-1-16,17 1 15,18 8-15,26 9 16,26 0 0,8-17-16,9 0 15,0-1-15,-25 1 16,-19-9-16,-7 9 16,-27-9-16,0 0 15,-9 0-15,-8 8 16</inkml:trace>
  <inkml:trace contextRef="#ctx0" brushRef="#br2" timeOffset="140376.82">24123 17631 0,'0'0'0,"0"0"0,0 0 16,0 0-16,-8 18 16,-1 8-16,0 17 15,1 18-15,-1 25 16,0 18 0,1-9-1,-1 1-15,0-18 16,1-26-16,8-18 15,0-16-15,0-10 16,0 1-16,17-35 16,-8-35-16,-1 35 0</inkml:trace>
  <inkml:trace contextRef="#ctx0" brushRef="#br2" timeOffset="140707.31">24123 17614 0,'0'0'0,"0"0"0,0 0 15,0 0-15,0 0 16,0 0-16,0 0 16,0 0-16,9 0 15,9 0 1,-1-9-16,18 9 16,8 0-16,0 0 15,1 18-15,-1-1 16,-17 0-16,0 18 15,-8 0 1,-10-1-16,-16 1 0,-18 8 16,-9 9-16,-17 0 15,-9-9 1,0-17-16,9 0 16,9-17-16,8 0 15,18-1-15,-1-8 16,18 0-16,0 0 15,0 0-15</inkml:trace>
  <inkml:trace contextRef="#ctx0" brushRef="#br2" timeOffset="141288.37">24523 18480 0,'0'0'0,"-9"0"0,1 0 15,-1 0-15,9 0 16,0 0-16,0 0 16,0 0-16,0-9 15,9 1 1,8-18-16,0 0 15,9-17-15,0 8 16,-8 0-16,-10 18 16,1 0-16,0-1 15,0 10-15,-9 8 16,0 0-16,0 0 16,0 0-16,0 0 15,0 17-15,0 9 16,8 9-1,1 8-15,0-8 16,-1-9-16,1-1 16,8-7-16,9-10 15,0-8 1,-8 0-16</inkml:trace>
  <inkml:trace contextRef="#ctx0" brushRef="#br2" timeOffset="141406.27">24697 17909 0,'0'0'0,"0"0"0,0 0 0,0 0 0,0 0 16,26 17-16,0-8 16</inkml:trace>
  <inkml:trace contextRef="#ctx0" brushRef="#br2" timeOffset="141924.33">25087 17605 0,'0'0'0,"0"0"0,0 0 0,0 0 0,0 0 16,0 0 0,0 0-16,0 0 15,0 0-15,0 0 16,0 0-16,18 9 15,-1 0-15,18 8 16,0 0-16,-1 9 16,1 9-16,0 0 15,-9-1 1,0 1-16,0 8 16,-9 9-16,-8 0 15,0 9-15,-1 17 16,-8-18-16,0 1 15,0-18-15,0 1 16,0-10-16,0-8 16,0-8-1,0-10-15,0-8 16,0 0-16,0-8 16,0-44-16,9-18 15,-9 36-15</inkml:trace>
  <inkml:trace contextRef="#ctx0" brushRef="#br2" timeOffset="142080.53">25348 17969 0,'0'0'0,"0"0"0,-9 0 0,1 17 15,-10 9-15,-8 26 16,-9 0-16,1 0 16,8-8-16,8-1 15,1-17-15,-1 0 16,10-17-1,8-1-15</inkml:trace>
  <inkml:trace contextRef="#ctx0" brushRef="#br2" timeOffset="142523.63">25539 18437 0,'0'0'0,"0"0"0,0 0 16,0 0-16,0 0 16,0 0-16,0 0 15,0 0-15,0 0 16,9-9-1,8 1-15,0-10 16,9-8-16,0 0 16,1 0-1,-10 9-15,-8 0 0,-1 8 16,1 0 0,0 1-16,-1 8 0,-8 0 15,0 0 1,0 0-16,0 8 15,0 10-15,9 16 16,8 1-16,1 0 16,-1-9-16,0-1 15,1-16 1,-9-9-16,-1 0 16</inkml:trace>
  <inkml:trace contextRef="#ctx0" brushRef="#br2" timeOffset="142661.96">25817 17857 0,'0'0'0,"0"0"0,0 0 0,0 17 16,9-8-16,-1-1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95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2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82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9F754-565C-49FC-A380-106324C3A4E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BB64-4D2E-40F2-AEBB-3519FB46AE9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D22B-47CC-4FD2-BD08-1B65F1EFF15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C89DE-175B-400F-BE47-E6E2587C86A8}" type="datetime1">
              <a:rPr lang="en-US" smtClean="0"/>
              <a:t>2/13/2025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51CE-70C3-462E-A184-391232570D3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84B65-3864-4DDC-996F-252A89DB9A2B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1C50-2602-448E-8389-22B5E5C2EA3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D65F9-907A-41C5-BFBB-BB91D3202708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EA3EC-66BB-42B3-B795-8384DC192384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FCA1D-1FD8-4692-8356-6DB85096D347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67DE-2623-47F2-8289-E49C549B37C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F7ABF-1C06-4FE8-98A8-A8FD9578C96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9ADF0-0C66-4FF9-B1E7-8819AE0EA98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8F61-6210-4CE5-9B15-1B26B262444D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4FB5C-4E8C-432B-A9F0-628265D7683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BE862-ED0F-4650-B31D-8985436D766D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028B6-C8E7-42CD-A882-A905FD437A2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0C709-F0E3-44A3-8560-3E48AAB189E7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075EE-C1AC-4D52-B5FC-994E1F0B71FF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0246-59E6-4ECC-82B7-B0FBC95194AF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6765-5959-43B7-81E3-9B1D4DE29E0B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FDBA4-0344-468B-8980-E7B327693253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A40E0E-07C7-41FC-959B-C6021B281E1A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2DB18-1E0D-4FF7-88F4-4213D5116A53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655FFC-781F-4B21-A7ED-96D4D327AF55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9C178-F2FD-4C23-9236-2BDC01C4B40F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0.png"/><Relationship Id="rId4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5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6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7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feb.</a:t>
            </a:r>
            <a:r>
              <a:rPr lang="en-US" dirty="0"/>
              <a:t> 13, 2025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FC5-7F46-4B64-B061-B6148573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Traces of Density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459A-E24C-4D8A-A97C-E5013BB7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AACE1-D21E-4491-ACA3-121BA37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C32ECB-5C9D-4918-8453-9B52DC14F9D4}"/>
                  </a:ext>
                </a:extLst>
              </p14:cNvPr>
              <p14:cNvContentPartPr/>
              <p14:nvPr/>
            </p14:nvContentPartPr>
            <p14:xfrm>
              <a:off x="894240" y="841320"/>
              <a:ext cx="7512480" cy="3966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C32ECB-5C9D-4918-8453-9B52DC14F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4880" y="831960"/>
                <a:ext cx="7531200" cy="398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59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AA05-D18A-4C24-8D24-AB39FE841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/>
          <a:p>
            <a:r>
              <a:rPr lang="en-US" b="1" dirty="0"/>
              <a:t>Density Matrix: Check Pure or Mixed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91E8A-960A-446B-87A0-20E7CF3D9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A24A8-FA6D-436A-9F1B-A6910BD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D6FAB-E0E1-4941-83DE-4F8AAA21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9BB4A-10F8-4D47-B2B4-D4298A28EA83}"/>
              </a:ext>
            </a:extLst>
          </p:cNvPr>
          <p:cNvSpPr txBox="1"/>
          <p:nvPr/>
        </p:nvSpPr>
        <p:spPr>
          <a:xfrm>
            <a:off x="9135533" y="398992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Know how to check if a density matrix corresponds to a pure or mixed state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AE01D4-36C5-454B-98B9-63D1FBDC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76" y="1591631"/>
            <a:ext cx="4324954" cy="12288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D40B6BD-C941-4BB4-A0CB-0A6196B2275A}"/>
                  </a:ext>
                </a:extLst>
              </p14:cNvPr>
              <p14:cNvContentPartPr/>
              <p14:nvPr/>
            </p14:nvContentPartPr>
            <p14:xfrm>
              <a:off x="393840" y="1308960"/>
              <a:ext cx="11695320" cy="4854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D40B6BD-C941-4BB4-A0CB-0A6196B227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4480" y="1299600"/>
                <a:ext cx="11714040" cy="487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348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A57F-F021-45F4-8769-C70A4734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 Value: of a Pure State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A6AE-3FE5-486C-84DC-4DCDBD2B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624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F6FF-D453-46A4-9555-7CA27F1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66646-C04C-4CBD-9DBB-C476D8BB3E15}"/>
              </a:ext>
            </a:extLst>
          </p:cNvPr>
          <p:cNvSpPr txBox="1"/>
          <p:nvPr/>
        </p:nvSpPr>
        <p:spPr>
          <a:xfrm>
            <a:off x="8763000" y="457200"/>
            <a:ext cx="304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Find the expectation value of an operator of a given state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C6748394-ECF4-44F2-873D-A696A7251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97" y="1380530"/>
            <a:ext cx="10783805" cy="4286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268D7ED-64F5-4363-A9D2-B43249FBC954}"/>
                  </a:ext>
                </a:extLst>
              </p14:cNvPr>
              <p14:cNvContentPartPr/>
              <p14:nvPr/>
            </p14:nvContentPartPr>
            <p14:xfrm>
              <a:off x="497160" y="379800"/>
              <a:ext cx="10866600" cy="636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268D7ED-64F5-4363-A9D2-B43249FBC9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800" y="370440"/>
                <a:ext cx="10885320" cy="63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814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A57F-F021-45F4-8769-C70A4734A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of Density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BA6AE-3FE5-486C-84DC-4DCDBD2B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29F6FF-D453-46A4-9555-7CA27F1A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E7F25-AFCA-47E7-9C98-A30F15A08DFF}"/>
              </a:ext>
            </a:extLst>
          </p:cNvPr>
          <p:cNvSpPr txBox="1"/>
          <p:nvPr/>
        </p:nvSpPr>
        <p:spPr>
          <a:xfrm>
            <a:off x="8763000" y="457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Just need to appreciate the motivation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F063132-0B10-4F9A-8605-6EECF567EA47}"/>
                  </a:ext>
                </a:extLst>
              </p14:cNvPr>
              <p14:cNvContentPartPr/>
              <p14:nvPr/>
            </p14:nvContentPartPr>
            <p14:xfrm>
              <a:off x="456480" y="1339920"/>
              <a:ext cx="11601360" cy="5188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F063132-0B10-4F9A-8605-6EECF567EA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120" y="1330560"/>
                <a:ext cx="11620080" cy="520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0753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E0F4-53CA-4AC3-AD59-12A30701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EEBBA8-3762-4DDE-815C-05B174B9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E9887-E519-4D70-A0DF-0E49A59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ABA1B2-50ED-4C57-BE7F-3807CD9ADB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694" b="25728"/>
          <a:stretch/>
        </p:blipFill>
        <p:spPr>
          <a:xfrm>
            <a:off x="-741886" y="2728593"/>
            <a:ext cx="4023124" cy="21209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36810A-5E16-4278-A0B0-1F1C811A0465}"/>
              </a:ext>
            </a:extLst>
          </p:cNvPr>
          <p:cNvSpPr txBox="1"/>
          <p:nvPr/>
        </p:nvSpPr>
        <p:spPr>
          <a:xfrm>
            <a:off x="3886200" y="213007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Density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D1F4CA-78AA-41A5-BBCD-6C3864884B6F}"/>
              </a:ext>
            </a:extLst>
          </p:cNvPr>
          <p:cNvSpPr txBox="1"/>
          <p:nvPr/>
        </p:nvSpPr>
        <p:spPr>
          <a:xfrm>
            <a:off x="3886200" y="3027893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 of Density Matrix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6235C9E-7BE5-4FE7-A4F4-6904CDD23AE1}"/>
              </a:ext>
            </a:extLst>
          </p:cNvPr>
          <p:cNvSpPr/>
          <p:nvPr/>
        </p:nvSpPr>
        <p:spPr>
          <a:xfrm>
            <a:off x="3429000" y="2907124"/>
            <a:ext cx="304800" cy="887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95FDF-B275-475C-8EAE-96130CD16BA2}"/>
              </a:ext>
            </a:extLst>
          </p:cNvPr>
          <p:cNvSpPr txBox="1"/>
          <p:nvPr/>
        </p:nvSpPr>
        <p:spPr>
          <a:xfrm>
            <a:off x="3886200" y="401804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Pure state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FB4617-3BFC-48AA-BBB9-4E4819906613}"/>
              </a:ext>
            </a:extLst>
          </p:cNvPr>
          <p:cNvSpPr txBox="1"/>
          <p:nvPr/>
        </p:nvSpPr>
        <p:spPr>
          <a:xfrm>
            <a:off x="3890176" y="4492909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Mixed 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C94E55-5ADB-43E3-9D1F-CEFB37FD78E6}"/>
              </a:ext>
            </a:extLst>
          </p:cNvPr>
          <p:cNvSpPr txBox="1"/>
          <p:nvPr/>
        </p:nvSpPr>
        <p:spPr>
          <a:xfrm>
            <a:off x="9448800" y="30363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Expectation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E0735-3932-4CE2-A93D-74DD07CBF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9" y="2033672"/>
            <a:ext cx="1905000" cy="697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F97BDC-0A4F-4FC3-AFDE-8CCE79403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130073"/>
            <a:ext cx="2286000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59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on Bloch Sphere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Chapters 5, 6 of  “Quantum Computing Architecture and Hardware for Engineers: Step by Step”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6444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44D-5330-491B-AD9A-37D2BFBB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Bloch Sphere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0558D-C1F6-4DA8-A114-F37339C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E7015-92FD-44D3-B551-D748055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7B239C-675A-447C-AD68-F9C741B4B90D}"/>
              </a:ext>
            </a:extLst>
          </p:cNvPr>
          <p:cNvSpPr txBox="1"/>
          <p:nvPr/>
        </p:nvSpPr>
        <p:spPr>
          <a:xfrm>
            <a:off x="838200" y="1679576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convenient way to represent qubit in real 3D space</a:t>
            </a:r>
          </a:p>
          <a:p>
            <a:r>
              <a:rPr lang="en-US" dirty="0"/>
              <a:t>2D complex vector space mapped to 3D unit vector space</a:t>
            </a:r>
          </a:p>
          <a:p>
            <a:r>
              <a:rPr lang="en-US" dirty="0"/>
              <a:t>Degrees of Freedom: DOF =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5503F-54DE-4B98-98A0-B1B83343182C}"/>
              </a:ext>
            </a:extLst>
          </p:cNvPr>
          <p:cNvSpPr txBox="1"/>
          <p:nvPr/>
        </p:nvSpPr>
        <p:spPr>
          <a:xfrm>
            <a:off x="8763000" y="4572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Bloch sphere is the embedding of the 2D complex space in a real 3D space. The global phase is ignored.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81ECEAB-13D3-4EE6-8A95-8DE8E4E224CA}"/>
                  </a:ext>
                </a:extLst>
              </p14:cNvPr>
              <p14:cNvContentPartPr/>
              <p14:nvPr/>
            </p14:nvContentPartPr>
            <p14:xfrm>
              <a:off x="875160" y="1090800"/>
              <a:ext cx="10929600" cy="575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81ECEAB-13D3-4EE6-8A95-8DE8E4E224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5800" y="1081440"/>
                <a:ext cx="10948320" cy="577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22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7BC9-D9DA-4C8A-916C-256D4EF5C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Expectation Value of Measurement using Projection Operator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E27905-C45E-40EE-9C98-7AD7B5F7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F673D-9425-4C54-A85A-0EB4FAA99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52B6C0-8B86-4660-92D8-2B98B0BD8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2" y="1897064"/>
            <a:ext cx="5829456" cy="2819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65002-2F67-4B85-B410-4CEFC6F3AC70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lecture 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7EB3DF-7B97-4416-9A39-9E681CD1E429}"/>
                  </a:ext>
                </a:extLst>
              </p14:cNvPr>
              <p14:cNvContentPartPr/>
              <p14:nvPr/>
            </p14:nvContentPartPr>
            <p14:xfrm>
              <a:off x="5889600" y="1536480"/>
              <a:ext cx="5552640" cy="4568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7EB3DF-7B97-4416-9A39-9E681CD1E4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80240" y="1527120"/>
                <a:ext cx="5571360" cy="458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4115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C60D-CEC2-467D-B137-15FF2749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C</a:t>
            </a:r>
            <a:r>
              <a:rPr lang="en-US" baseline="30000" dirty="0"/>
              <a:t>2</a:t>
            </a:r>
            <a:r>
              <a:rPr lang="en-US" dirty="0"/>
              <a:t> space in 3D space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3DBDE-9D58-4FF5-8B29-56697C206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89AC-0B5C-4963-9DF2-74A31C2B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423EFE-C340-428A-BA83-95D0E50D5E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45734"/>
            <a:ext cx="7274719" cy="3523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730267-3DB8-4408-B811-414B001C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881" y="5367863"/>
            <a:ext cx="6472238" cy="8730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CBE47E-267A-4FCE-86D0-10F9CFD9F43C}"/>
              </a:ext>
            </a:extLst>
          </p:cNvPr>
          <p:cNvSpPr txBox="1"/>
          <p:nvPr/>
        </p:nvSpPr>
        <p:spPr>
          <a:xfrm>
            <a:off x="8763000" y="457200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Bloch sphere is the embedding of the 2D complex space in a real 3D space. The global phase is ignored.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53DB5-27EC-41D1-8D41-E3BEC33BE32C}"/>
              </a:ext>
            </a:extLst>
          </p:cNvPr>
          <p:cNvSpPr txBox="1"/>
          <p:nvPr/>
        </p:nvSpPr>
        <p:spPr>
          <a:xfrm>
            <a:off x="457200" y="2133600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point represents an infinite number of states that differ by a global phase.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594C4D-A205-4772-82E8-BF787D24F72C}"/>
                  </a:ext>
                </a:extLst>
              </p14:cNvPr>
              <p14:cNvContentPartPr/>
              <p14:nvPr/>
            </p14:nvContentPartPr>
            <p14:xfrm>
              <a:off x="4639320" y="1337040"/>
              <a:ext cx="7262280" cy="4125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594C4D-A205-4772-82E8-BF787D24F7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9960" y="1327680"/>
                <a:ext cx="7281000" cy="41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4991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492" y="92181"/>
            <a:ext cx="10058400" cy="1450757"/>
          </a:xfrm>
        </p:spPr>
        <p:txBody>
          <a:bodyPr/>
          <a:lstStyle/>
          <a:p>
            <a:r>
              <a:rPr lang="en-US" dirty="0"/>
              <a:t>Extrema in Bloch Sphere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32E2C-50AF-4444-9A2E-7950885D31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0"/>
          <a:stretch/>
        </p:blipFill>
        <p:spPr>
          <a:xfrm>
            <a:off x="428493" y="2095636"/>
            <a:ext cx="4676908" cy="35235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6F0BD9-F401-4D81-AE85-E882F0F19870}"/>
              </a:ext>
            </a:extLst>
          </p:cNvPr>
          <p:cNvSpPr txBox="1"/>
          <p:nvPr/>
        </p:nvSpPr>
        <p:spPr>
          <a:xfrm>
            <a:off x="8763000" y="457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Able to perform substitutions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302EAA-6B98-4CE8-821F-BA231F1A72F0}"/>
                  </a:ext>
                </a:extLst>
              </p14:cNvPr>
              <p14:cNvContentPartPr/>
              <p14:nvPr/>
            </p14:nvContentPartPr>
            <p14:xfrm>
              <a:off x="3507480" y="1287000"/>
              <a:ext cx="7765920" cy="5378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302EAA-6B98-4CE8-821F-BA231F1A72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8120" y="1277640"/>
                <a:ext cx="7784640" cy="539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307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Density Matrix</a:t>
            </a:r>
          </a:p>
          <a:p>
            <a:r>
              <a:rPr lang="en-US" dirty="0"/>
              <a:t>Bloch’s Sphere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547C-6BC5-4D36-A3E8-2BA94A4B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CE5A8-A761-409D-8D7F-FC99A1B23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2/20 Thursday class will be recorded.</a:t>
            </a:r>
          </a:p>
          <a:p>
            <a:r>
              <a:rPr lang="en-US" dirty="0">
                <a:solidFill>
                  <a:srgbClr val="FF0000"/>
                </a:solidFill>
              </a:rPr>
              <a:t>Please work on assignment 1.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6B59C-7591-4C59-BC05-059B3D64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87320-67C1-4D7A-B5B2-A34DEEF6E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95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Matrix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6 of  “Quantum Computing Architecture and Hardware for Engineers: Step by Step”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07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B9DA-9E0F-4DD2-984D-604342049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States and Mixed States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0BB41-5F17-4CB7-9151-1DF8A5A42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quantum system must be in a </a:t>
            </a:r>
            <a:r>
              <a:rPr lang="en-US" b="1" dirty="0"/>
              <a:t>pure state</a:t>
            </a:r>
          </a:p>
          <a:p>
            <a:pPr lvl="1"/>
            <a:r>
              <a:rPr lang="en-US" dirty="0"/>
              <a:t>Can be accurately described by a wavefunction/state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 sometimes we don’t have a complete knowledge of the system (</a:t>
            </a:r>
            <a:r>
              <a:rPr lang="en-US" b="1" dirty="0"/>
              <a:t>mixed states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It is an ensemble of pure states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interacts/entangled with the environment (an open system) and we cannot describe it as an pure state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8CDC7-9C38-4F61-BD27-E6F1F8AA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6016C-7F88-4DB3-A96A-E4DEFEFC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77063-678F-418F-B61E-1CCEEFD11477}"/>
              </a:ext>
            </a:extLst>
          </p:cNvPr>
          <p:cNvSpPr txBox="1"/>
          <p:nvPr/>
        </p:nvSpPr>
        <p:spPr>
          <a:xfrm>
            <a:off x="8610600" y="515759"/>
            <a:ext cx="304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Pure state can be a linear combination of the basis states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6C65B0-6BD2-44A4-9C4A-77710B04A6DC}"/>
                  </a:ext>
                </a:extLst>
              </p14:cNvPr>
              <p14:cNvContentPartPr/>
              <p14:nvPr/>
            </p14:nvContentPartPr>
            <p14:xfrm>
              <a:off x="487800" y="2306520"/>
              <a:ext cx="9419400" cy="440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6C65B0-6BD2-44A4-9C4A-77710B04A6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440" y="2297160"/>
                <a:ext cx="9438120" cy="4427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86518F-E8E4-4952-96B1-29822930908B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last lecture</a:t>
            </a:r>
          </a:p>
        </p:txBody>
      </p:sp>
    </p:spTree>
    <p:extLst>
      <p:ext uri="{BB962C8B-B14F-4D97-AF65-F5344CB8AC3E}">
        <p14:creationId xmlns:p14="http://schemas.microsoft.com/office/powerpoint/2010/main" val="295924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B46-09D7-4A75-98D0-22D82AE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Density Matrix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B85F-090C-42D9-912E-B30FB75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F02DB-C51A-45FD-9BDA-AB87802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167F99-C58A-4886-8812-FB2BA6AE4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267200"/>
            <a:ext cx="4410691" cy="1448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1A2D38-D33C-499E-9AB0-D2B226E6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2239001"/>
            <a:ext cx="9869277" cy="19147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B621FA-634D-4372-94DA-9EAEE8CE8E5D}"/>
              </a:ext>
            </a:extLst>
          </p:cNvPr>
          <p:cNvSpPr txBox="1"/>
          <p:nvPr/>
        </p:nvSpPr>
        <p:spPr>
          <a:xfrm>
            <a:off x="8610600" y="51575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Definition of density matrix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8F75A7-CBBD-4D57-BBFC-D49C6394F80A}"/>
                  </a:ext>
                </a:extLst>
              </p14:cNvPr>
              <p14:cNvContentPartPr/>
              <p14:nvPr/>
            </p14:nvContentPartPr>
            <p14:xfrm>
              <a:off x="4523400" y="4043160"/>
              <a:ext cx="5102280" cy="1522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8F75A7-CBBD-4D57-BBFC-D49C6394F8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4040" y="4033800"/>
                <a:ext cx="5121000" cy="1540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570B8CC-9100-4EC6-86D0-2C6EAA3269A0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last lecture</a:t>
            </a:r>
          </a:p>
        </p:txBody>
      </p:sp>
    </p:spTree>
    <p:extLst>
      <p:ext uri="{BB962C8B-B14F-4D97-AF65-F5344CB8AC3E}">
        <p14:creationId xmlns:p14="http://schemas.microsoft.com/office/powerpoint/2010/main" val="93506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B46-09D7-4A75-98D0-22D82AE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Matrix of Pure State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B85F-090C-42D9-912E-B30FB75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F02DB-C51A-45FD-9BDA-AB87802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AB191-89F6-4566-932F-7407EE8E5317}"/>
              </a:ext>
            </a:extLst>
          </p:cNvPr>
          <p:cNvSpPr txBox="1"/>
          <p:nvPr/>
        </p:nvSpPr>
        <p:spPr>
          <a:xfrm>
            <a:off x="8610600" y="51575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Definition of density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3A49A-BD39-4CD8-9DC5-FDCD22AE6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275273"/>
            <a:ext cx="3352800" cy="1100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6AB8F1-FB71-4FC3-BABB-B20849D1916F}"/>
                  </a:ext>
                </a:extLst>
              </p14:cNvPr>
              <p14:cNvContentPartPr/>
              <p14:nvPr/>
            </p14:nvContentPartPr>
            <p14:xfrm>
              <a:off x="662760" y="1290240"/>
              <a:ext cx="11395080" cy="508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6AB8F1-FB71-4FC3-BABB-B20849D191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3400" y="1280880"/>
                <a:ext cx="11413800" cy="51040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F9E798-9B3C-4FCD-A874-2FD60AA20747}"/>
              </a:ext>
            </a:extLst>
          </p:cNvPr>
          <p:cNvSpPr txBox="1"/>
          <p:nvPr/>
        </p:nvSpPr>
        <p:spPr>
          <a:xfrm>
            <a:off x="838200" y="1524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From last lecture</a:t>
            </a:r>
          </a:p>
        </p:txBody>
      </p:sp>
    </p:spTree>
    <p:extLst>
      <p:ext uri="{BB962C8B-B14F-4D97-AF65-F5344CB8AC3E}">
        <p14:creationId xmlns:p14="http://schemas.microsoft.com/office/powerpoint/2010/main" val="34451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B46-09D7-4A75-98D0-22D82AEA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Density Matrix of Mixed State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1B85F-090C-42D9-912E-B30FB75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F02DB-C51A-45FD-9BDA-AB878022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411139-7222-4D54-BF55-AAB0414DA697}"/>
              </a:ext>
            </a:extLst>
          </p:cNvPr>
          <p:cNvSpPr txBox="1"/>
          <p:nvPr/>
        </p:nvSpPr>
        <p:spPr>
          <a:xfrm>
            <a:off x="8610600" y="515759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Pure state and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 mixed state have different density matrices even they have the same measurement probability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444C1E-2F2D-4D03-9E9D-8F6888B3498D}"/>
                  </a:ext>
                </a:extLst>
              </p14:cNvPr>
              <p14:cNvContentPartPr/>
              <p14:nvPr/>
            </p14:nvContentPartPr>
            <p14:xfrm>
              <a:off x="718920" y="1296360"/>
              <a:ext cx="10888920" cy="4318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444C1E-2F2D-4D03-9E9D-8F6888B349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60" y="1287000"/>
                <a:ext cx="10907640" cy="433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6171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FC5-7F46-4B64-B061-B6148573E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Density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95B7-C342-44AF-81C0-5FE364A7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N×N Matrix: Simplify the description to N</a:t>
            </a:r>
            <a:r>
              <a:rPr lang="en-US" baseline="30000" dirty="0"/>
              <a:t>2</a:t>
            </a:r>
            <a:r>
              <a:rPr lang="en-US" dirty="0"/>
              <a:t> numbers</a:t>
            </a:r>
          </a:p>
          <a:p>
            <a:pPr lvl="1"/>
            <a:r>
              <a:rPr lang="en-US" dirty="0"/>
              <a:t>For pure state, it is more but it gets rid of the phase</a:t>
            </a:r>
          </a:p>
          <a:p>
            <a:r>
              <a:rPr lang="en-US" dirty="0"/>
              <a:t>Semi-Positive Definite (PSD)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Hermitian</a:t>
            </a:r>
          </a:p>
          <a:p>
            <a:r>
              <a:rPr lang="en-US" dirty="0"/>
              <a:t>tr(</a:t>
            </a:r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/>
              <a:t>)=1</a:t>
            </a:r>
          </a:p>
          <a:p>
            <a:r>
              <a:rPr lang="en-US" dirty="0"/>
              <a:t>A matrix is a density matrix if it is PSD and tr(</a:t>
            </a:r>
            <a:r>
              <a:rPr lang="en-US" dirty="0">
                <a:latin typeface="Symbol" panose="05050102010706020507" pitchFamily="18" charset="2"/>
              </a:rPr>
              <a:t>r</a:t>
            </a:r>
            <a:r>
              <a:rPr lang="en-US" dirty="0"/>
              <a:t>)=1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4459A-E24C-4D8A-A97C-E5013BB7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8AACE1-D21E-4491-ACA3-121BA37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7C438-36CB-4EE7-B4A9-A62613F8D7B6}"/>
              </a:ext>
            </a:extLst>
          </p:cNvPr>
          <p:cNvSpPr txBox="1"/>
          <p:nvPr/>
        </p:nvSpPr>
        <p:spPr>
          <a:xfrm>
            <a:off x="8610600" y="515759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A good checklist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B976F87-AF97-4559-885C-3C8F7767094C}"/>
                  </a:ext>
                </a:extLst>
              </p14:cNvPr>
              <p14:cNvContentPartPr/>
              <p14:nvPr/>
            </p14:nvContentPartPr>
            <p14:xfrm>
              <a:off x="891000" y="1193400"/>
              <a:ext cx="8944200" cy="5007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B976F87-AF97-4559-885C-3C8F776709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640" y="1184040"/>
                <a:ext cx="8962920" cy="50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0730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4873beb7-5857-4685-be1f-d57550cc96cc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6511</TotalTime>
  <Words>634</Words>
  <Application>Microsoft Office PowerPoint</Application>
  <PresentationFormat>Widescreen</PresentationFormat>
  <Paragraphs>120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Candara</vt:lpstr>
      <vt:lpstr>Symbol</vt:lpstr>
      <vt:lpstr>Retrospect</vt:lpstr>
      <vt:lpstr>Tema di Office</vt:lpstr>
      <vt:lpstr>Quantum Computing Architectures (EE274)  Lecture 7</vt:lpstr>
      <vt:lpstr>Outline</vt:lpstr>
      <vt:lpstr>Announcements</vt:lpstr>
      <vt:lpstr>Density Matrix</vt:lpstr>
      <vt:lpstr>Pure States and Mixed States</vt:lpstr>
      <vt:lpstr>Definition of Density Matrix</vt:lpstr>
      <vt:lpstr>Density Matrix of Pure State</vt:lpstr>
      <vt:lpstr>Density Matrix of Mixed State</vt:lpstr>
      <vt:lpstr>Properties of Density Matrix</vt:lpstr>
      <vt:lpstr>Traces of Density Matrix</vt:lpstr>
      <vt:lpstr>Density Matrix: Check Pure or Mixed State</vt:lpstr>
      <vt:lpstr>Expectation Value: of a Pure State</vt:lpstr>
      <vt:lpstr>Motivation of Density Matrix</vt:lpstr>
      <vt:lpstr>Summary</vt:lpstr>
      <vt:lpstr>State on Bloch Sphere</vt:lpstr>
      <vt:lpstr>Bloch Sphere</vt:lpstr>
      <vt:lpstr>Expectation Value of Measurement using Projection Operator</vt:lpstr>
      <vt:lpstr>Embedding C2 space in 3D space </vt:lpstr>
      <vt:lpstr>Extrema in Bloch Sphere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1313</cp:revision>
  <cp:lastPrinted>2023-02-11T04:22:39Z</cp:lastPrinted>
  <dcterms:created xsi:type="dcterms:W3CDTF">2018-08-11T18:04:59Z</dcterms:created>
  <dcterms:modified xsi:type="dcterms:W3CDTF">2025-02-14T06:14:12Z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