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23"/>
  </p:notesMasterIdLst>
  <p:handoutMasterIdLst>
    <p:handoutMasterId r:id="rId24"/>
  </p:handoutMasterIdLst>
  <p:sldIdLst>
    <p:sldId id="256" r:id="rId6"/>
    <p:sldId id="257" r:id="rId7"/>
    <p:sldId id="1494" r:id="rId8"/>
    <p:sldId id="1163" r:id="rId9"/>
    <p:sldId id="1158" r:id="rId10"/>
    <p:sldId id="1164" r:id="rId11"/>
    <p:sldId id="1161" r:id="rId12"/>
    <p:sldId id="1493" r:id="rId13"/>
    <p:sldId id="1167" r:id="rId14"/>
    <p:sldId id="1168" r:id="rId15"/>
    <p:sldId id="1169" r:id="rId16"/>
    <p:sldId id="1481" r:id="rId17"/>
    <p:sldId id="1166" r:id="rId18"/>
    <p:sldId id="1477" r:id="rId19"/>
    <p:sldId id="1478" r:id="rId20"/>
    <p:sldId id="1495" r:id="rId21"/>
    <p:sldId id="149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494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163"/>
            <p14:sldId id="1158"/>
            <p14:sldId id="1164"/>
            <p14:sldId id="1161"/>
            <p14:sldId id="1493"/>
            <p14:sldId id="1167"/>
            <p14:sldId id="1168"/>
            <p14:sldId id="1169"/>
            <p14:sldId id="1481"/>
            <p14:sldId id="1166"/>
            <p14:sldId id="1477"/>
            <p14:sldId id="1478"/>
            <p14:sldId id="1495"/>
            <p14:sldId id="1496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4" autoAdjust="0"/>
    <p:restoredTop sz="95852" autoAdjust="0"/>
  </p:normalViewPr>
  <p:slideViewPr>
    <p:cSldViewPr>
      <p:cViewPr varScale="1">
        <p:scale>
          <a:sx n="96" d="100"/>
          <a:sy n="96" d="100"/>
        </p:scale>
        <p:origin x="101" y="1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97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4T04:39:09.1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13807 6364 0,'0'0'0,"0"0"0,0 0 16,0 0-16,0 0 16,0 0-16,0 0 15,0 0-15,-9 0 16,-8 17-16,-9 0 15,-17 35 1,-35 18-16,-1 16 31,1-8-31,0-8 0,78-70 0,-87 86 16,-8 9-16,25-25 0,18-18 16,17-9-16,9-17 15,9 0 1,8-9-16,1-8 15,8 0-15,0-9 16</inkml:trace>
  <inkml:trace contextRef="#ctx0" brushRef="#br0" timeOffset="305.07">12947 6823 0,'0'0'0,"0"0"0,0 0 16,0 0-16,0 0 16,0 0-16,0 0 15,0 0-15,0 0 16,-8 17 0,-1 9-16,0 26 15,-8 0-15,8 0 16,1-9-16,8 1 15,0-10-15,17-8 16,0 0-16,18-8 16,26-10-1,34-8-15,18-26 0,44-34 16,216-114 0</inkml:trace>
  <inkml:trace contextRef="#ctx0" brushRef="#br0" timeOffset="1242.33">14250 5420 0,'0'0'0,"0"0"0,0 0 0,0 0 16,0 0-16,-9 9 15,1 16-15,-1 45 16,0 34-16,9 8 16,0-16-1,0-1-15,9-26 16,0-17-16,-1-9 15,1-8-15,0-26 16</inkml:trace>
  <inkml:trace contextRef="#ctx0" brushRef="#br0" timeOffset="1639.25">14571 5567 0,'0'0'0,"-8"0"0,-1 0 16,0 0-16,1 17 15,-10 1 1,1 16-16,0 10 16,8-1-16,9 9 15,0-9-15,0 1 16,17-10-16,1-8 15,8 0-15,0-9 16,0-8-16,0 0 16,0-18-1,0 0-15,-9-8 16,-8-17-16,0-18 16,-18-9-16,-8 9 15,-9 17-15,-1 9 16,10 9-16,0 0 15,-1 17-15,18-9 16,0 0-16,0 9 16</inkml:trace>
  <inkml:trace contextRef="#ctx0" brushRef="#br0" timeOffset="1920.77">14719 5420 0,'0'0'0,"0"0"16,0 0-16,0 0 16,0 0-1,0 0-15,0 0 16,17 9-16,18 8 16,8 0-16,10 9 15,7 0-15,-16-9 16,-1 1-1,-17-1-15,0 9 0,-17 9 16,-9 8 0,-17 9-16,-9 17 15,-9 1-15,17-44 16</inkml:trace>
  <inkml:trace contextRef="#ctx0" brushRef="#br0" timeOffset="2287.96">15431 5879 0,'0'0'0,"0"0"0,0 0 0,0 0 16,0 17-1,0 26-15,-9 27 16,-8 25-16,-18 18 16,-8-9-16,25-61 15</inkml:trace>
  <inkml:trace contextRef="#ctx0" brushRef="#br0" timeOffset="3554.73">15700 5524 0,'0'0'0,"0"0"0,0 0 16,9 0-1,0 0-15,-1 0 0,10 8 16,-1 1-1,0-9-15,1 0 16,-1 0-16,9 0 16,0 0-16,9-9 15,0 1-15,-9-1 16,0 0 0,0-8-16,-9 0 15,-8 8-15,0-8 16,-1 0-16,1-9 15,-9 0-15,-9 0 16,1 0 0,-1 0-16,-17 8 0,8 1 15,-8 8 1,0 9-16,-8 18 16,-1 8-16,0 17 15,9 9-15,0 26 16,17 0-16,9 0 15,18-18-15,16 1 16,10-18-16,8 1 16,9-18-16,0-18 15,25-8-15,19-26 16,-53 9 0</inkml:trace>
  <inkml:trace contextRef="#ctx0" brushRef="#br0" timeOffset="4319.96">16378 5143 0,'0'0'0,"0"0"16,0 0-16,0 0 15,0 0-15,0 0 16,0-9 0,0-8-16,0-18 15,8-8-15,1-9 16,0 0-16,-1 17 16,1 18-16,-9 0 15,0 8-15,0 9 16,0 9-1,0 8-15,0 18 16,17 16-16,1 1 16,-1 0-16,0-8 15,1-18-15,-1-18 16,1 1-16,-10-18 16,1 9-16</inkml:trace>
  <inkml:trace contextRef="#ctx0" brushRef="#br0" timeOffset="4474.2">16404 4433 0,'0'0'0,"0"0"0,0 0 0,0 0 16,0 0 0,0 0-16,0 0 0,17-9 15,-8 0-15,-1 9 16</inkml:trace>
  <inkml:trace contextRef="#ctx0" brushRef="#br0" timeOffset="4745.85">16543 4658 0,'0'0'0,"0"0"16,0 0-16,0 0 16,0 0-16,0 0 15,17-9-15,9 0 16,9 1 0,17-1-16,0-8 15,-9-1-15,-8 18 16,-18 0-16,1 0 15,-10 0-15,1 0 16</inkml:trace>
  <inkml:trace contextRef="#ctx0" brushRef="#br0" timeOffset="5074.83">16716 4658 0,'0'0'0,"0"0"0,0 0 16,-8 8-16,8 10 15,0 16-15,0 1 16,0 0-16,0-1 16,0-8-1,8 0-15,10 0 16,-1-8-16,0-10 16,-8 1-16,113-269 15,-122 260-15,0 0 16,0 0-16,0 0 15,-9 0-15,0 0 16,9 0-16,-8 0 16,-1 17-1,9 18-15,0 17 16,0 9-16,9-9 16,8-9-16,-8-26 15</inkml:trace>
  <inkml:trace contextRef="#ctx0" brushRef="#br0" timeOffset="5353.96">17289 4588 0,'-8'0'0,"-1"0"16,0 0-16,1 18 16,-1 16-16,0 27 15,-8 17-15,8 17 16,9 0-16,0 1 16,0-10-16,0-16 15,18-18-15,-1-9 16,0-17-16,-8-9 15</inkml:trace>
  <inkml:trace contextRef="#ctx0" brushRef="#br0" timeOffset="5721.81">17524 4944 0,'0'-9'0,"0"0"0,0 9 0,0 0 16,0 0-16,0 0 16,0 0-16,0 18 15,0-1-15,0 9 16,0 0-16,9 8 16,8-8-16,9 0 15,0 0 1,-9-17-16,9 0 15,0-18-15,1 0 16,-1 1-16,-9-18 16,-8 0-16,-9-26 15,-9-9-15,-8 1 16,-9 25-16,-1 9 16,1 9-1,0 8-15,9-8 16,8 17-16</inkml:trace>
  <inkml:trace contextRef="#ctx0" brushRef="#br0" timeOffset="6027.7">17871 4606 0,'0'0'0,"0"0"16,0 0-16,0 0 15,0 0-15,0 0 16,0 0-16,0 0 16,0 0-1,18 0-15,8 17 0,8 0 16,18 1 0,1-1-16,-10-8 15,-8-1-15,-9 10 16,0 8-16,-18 8 15,-16 18-15,-18 9 16,-9 17-16,-26 34 16,35-42-16</inkml:trace>
  <inkml:trace contextRef="#ctx0" brushRef="#br0" timeOffset="6698.91">18722 5047 0,'0'0'0,"0"0"0,0 0 16,0 0-1,0 0-15,0 0 16,0 9-16,-8 8 16,-1 18-16,-9 17 15,-8 0 1,0 17-16,9-17 16,8-17-16,1-18 15</inkml:trace>
  <inkml:trace contextRef="#ctx0" brushRef="#br0" timeOffset="7912.04">19070 4666 0,'0'0'0,"-9"0"16,0 0-16,9 0 15,0 0-15,0 9 16,0 0-16,18 8 15,-1 0 1,18-8-16,8 0 16,18-18-16,0 0 15,-1 1 1,-16-18-16,-1 0 0,1 0 16,-18 0-1,0 0-15,-18 0 0,1-9 16,-18-8-1,1 8-15,-18 1 16,0 16-16,-9 1 16,-8 17-16,8 0 15,-9 17-15,1 18 16,0 8-16,8 18 16,17 25-1,10-8-15,8 0 16,17-8-16,9-10 15,9-16-15,17-1 16,17-17-16,18-9 16,52-8-16,9-27 15,-87 1 1</inkml:trace>
  <inkml:trace contextRef="#ctx0" brushRef="#br0" timeOffset="8856.76">19712 3861 0,'0'0'0,"0"0"15,0 0-15,18 0 16,-1-9-16,26 9 16,18-8-16,26-1 15,8-17-15,10 0 16,-10 0-16,-17 0 16,-8 9-16,-27 17 15,-17 0-15,-8 0 16,-10 0-16,1 0 15</inkml:trace>
  <inkml:trace contextRef="#ctx0" brushRef="#br0" timeOffset="9286.82">19990 3792 0,'-9'0'0,"1"0"15,-1 0-15,0 0 16,1 0-16,8 0 16,0 8-16,-9 18 15,0 18-15,1 16 16,8 9-16,0 1 31,8 8-31,1-18 0,0-8 16,-9-8-16,0-18 15,0-9-15,0-8 16,0-1-16,0-8 16,0-8-16,-9-1 15,0 0 1,1 1-16,-10-10 16,1 10-16,-1 8 15,-8 0-15,0 17 16,0 9-16,0 9 15,0-1-15,9-8 16,-1 0-16,10-9 16,8-8-16,0 0 15</inkml:trace>
  <inkml:trace contextRef="#ctx0" brushRef="#br0" timeOffset="9552.57">20051 3965 0,'0'0'0,"0"0"0,0 0 15,0 0-15,0 0 16,0 0-16,17 0 15,1-9-15,16 1 16,10-1-16,-1 0 16,9 1-16,-8-1 15,-1 9 1,-26 0-16</inkml:trace>
  <inkml:trace contextRef="#ctx0" brushRef="#br0" timeOffset="9753.18">20120 4086 0,'0'0'0,"0"0"15,0 0-15,-8 17 16,-1 9-16,0 9 16,1 8-16,8-8 15,0-9-15,0-17 16,8 8-16,1-8 15,-9-9-15,0 0 16</inkml:trace>
  <inkml:trace contextRef="#ctx0" brushRef="#br0" timeOffset="9885.91">20233 4034 0,'0'0'0,"0"9"15,0 8-15,0 18 16,-9-1-16,9 1 15,-8 34-15,8 9 32,8-52-32</inkml:trace>
  <inkml:trace contextRef="#ctx0" brushRef="#br0" timeOffset="10702.98">20989 3887 0,'0'0'0,"-9"0"15,0 0-15,1 0 16,-1 17-16,0 9 15,1 18 1,-1 25-16,0 17 0,9 18 47,0-8-47,0-10 0,9-8 0,0-17 0,8-1 16,-8-25-16,-1-26 15</inkml:trace>
  <inkml:trace contextRef="#ctx0" brushRef="#br0" timeOffset="11022.18">21336 4199 0,'-9'0'0,"1"0"0,-10 0 16,10 0-16,-10 17 15,1 9-15,-1 9 16,1 17-16,17-9 15,0-8-15,9-9 16,8 0 0,1-18-16,-1 1 15,9-1-15,0-16 16,0-1-16,0-17 16,-9 0-16,-8-17 15,-9 0-15,-9-1 16,-17 10-16,0-1 15,0 18 1,9-1-16,-9 18 16,9 0-16,17 0 15</inkml:trace>
  <inkml:trace contextRef="#ctx0" brushRef="#br0" timeOffset="11269.47">21492 3982 0,'0'0'0,"0"0"0,0 0 16,18 0-16,-1 17 16,26 1-16,10-1 15,-1-8-15,-9-1 16,1 1 0,-10 0-16,-8-1 0,-17 1 15,0 8-15,-9 9 16,-18 26-1,-16 35-15,-19 0 16,1-1-16,26-43 16</inkml:trace>
  <inkml:trace contextRef="#ctx0" brushRef="#br0" timeOffset="13239.42">19625 4181 0,'0'0'0,"0"0"0,0 0 16,0 0-16,0 0 16,0 0-16,0 0 15,0 0 1,0 0-16,0 0 16,0 0-16,0 0 15,-8 0-15,-1 9 16,0 0-16,1-1 15,-1 1-15,0 0 16,9-1 0,0-8-16,0 0 15,0 0-15,0 0 16,0 0-16,0 0 16,0-8-16,0-1 15,0-17-15,0 0 16,0 9-16,0-1 15,0 10-15,0 8 16,0 0 0,0 0-16,0 17 15,0 9-15,0 26 16,0-9-16,9 1 16,0-18-16,-1 0 15,1-18-15,0 1 16,-1 0-16,-8-18 15,9 0-15</inkml:trace>
  <inkml:trace contextRef="#ctx0" brushRef="#br0" timeOffset="13367.84">19478 3826 0,'0'0'0,"0"0"0,0 0 15,0 0-15,0 0 16,0 0-1,17 9-15,-8 0 16</inkml:trace>
  <inkml:trace contextRef="#ctx0" brushRef="#br0" timeOffset="14222.97">19643 4173 0,'0'0'0,"0"0"0,0 0 15,-9 0-15,0 0 16,1 0-16,-1 0 16,0 0-1,9 0-15,0 0 16,-8 0-16,-1 0 16,0 0-16,-8 8 15,-9 18-15,-18 44 16,18-18-16</inkml:trace>
  <inkml:trace contextRef="#ctx0" brushRef="#br1" timeOffset="40920.1">24115 12097 0,'0'0'0,"-9"-8"0,0-1 16,1 0-16,-1 1 16,0-1-16,1 0 15,-18-8-15,-9 0 16,-9-1 0,1 18-16,0 0 15,8 9 1,0 8-16,0 1 0,18-1 15,0 18-15,17-1 16,0 1-16,26-1 16,9 18-16,8-8 15,-8-10-15,-9-8 16,-9-8 0,-8-1-16,-1 0 15,-16 1-15,-18 8 16,-18 8-16,-8 1 15,-9-9-15,9 0 16,9-17-16,17-1 16,17 1-16,9-9 15,0 0 1,9 0-16</inkml:trace>
  <inkml:trace contextRef="#ctx0" brushRef="#br1" timeOffset="41298.68">24341 12227 0,'0'0'0,"0"0"0,0 0 16,-9 0-16,0 17 15,-17 9-15,0 9 16,0 8-16,9 9 15,-1-8-15,18-1 32,0 0-32,18-17 0,-1 0 15,0-17-15,18 0 16,17-18 0,0-17-16,0-17 0,-8-18 15,-18-8-15,-17-1 16,-18 1-1,-17 17-15,-9 18 16,-8 16-16,-18 10 16,0 8-16,26 17 15,18 0-15,8-8 16</inkml:trace>
  <inkml:trace contextRef="#ctx0" brushRef="#br1" timeOffset="41901.17">24792 12175 0,'0'0'0,"0"0"15,0 0-15,0 0 16,0 0-16,0 9 15,-9 8 1,1 9-16,-10 9 16,1 8-16,0 0 15,8-17-15,0 0 16,1-17-16,8 0 16,0-1-16,0 1 31,0-9-31,0-9 0,0 1 0,17-18 15,0 0 1,1-9-16,-1 18 16,0-1-16,1 18 15,-1 0-15,1 0 16,-1 18-16,-8 16 16,-1-8-16,-8 0 15,0 0 1,0-8-16,0-10 15,0 1-15,0 0 16,0-18-16,18-8 16,16-18-16,18-17 15,-8 9-15,-1 8 16,-17 18-16,0-1 16,-17 18-1,0 0-15,-9 18 16,0 16-16,0 18 15,8-8-15,-8-1 16,9 0-16,9-17 16,-1 0-16,0-17 15</inkml:trace>
  <inkml:trace contextRef="#ctx0" brushRef="#br1" timeOffset="42297.71">25417 12435 0,'0'0'0,"0"0"0,0 0 0,0 0 0,0 0 0,0 0 0,0 9 0,18-1 15,8-8-15,17-8 16,18-18-16,8 0 15,-8-9 1,-9 0-16,-8 1 16,-18 8-16,-17 8 15,-1 1-15,-16 0 16,-1-1-16,-9 18 16,-25 0-16,0 18 15,-9 8-15,8 17 16,1 18-1,17-9-15,8-9 16,18 0-16,18 1 16,16-1-16,36-17 15,-1-9-15,-34-8 16</inkml:trace>
  <inkml:trace contextRef="#ctx0" brushRef="#br1" timeOffset="42552.21">26433 12097 0,'0'0'0,"0"0"0,0 0 0,0 0 16,0 0-16,0 0 15,26 0-15,27 0 16,25 0 0,26 0-16,9-8 31,8-10-31,-25 1 0,-53 17 0</inkml:trace>
  <inkml:trace contextRef="#ctx0" brushRef="#br1" timeOffset="42799.59">26850 11785 0,'0'0'0,"0"0"0,0 0 16,0 18-16,-8 25 15,-1 26-15,0 9 16,-8 18 15,-1-1-31,10-9 0,8-86 0,0 78 0,0-17 16,8-9-16,1-17 15,0-9-15,-1-18 16,1 1-16</inkml:trace>
  <inkml:trace contextRef="#ctx0" brushRef="#br1" timeOffset="43168.56">27006 12314 0,'0'0'0,"0"0"0,0 0 16,0 0-16,18 0 16,8 8-1,9-8-15,17 0 16,-9-8-16,9-1 15,-8-8-15,-10 8 16,-8 0-16,1-8 16,-19 0-16,1 8 15,-9 0-15,-9 1 16,1-1 0,-19 0-16,1 9 15,-8 0-15,-1 9 16,9 8-16,9 1 15,-1 25-15,1 9 16,17 0-16,8 0 16,19 0-16,16 0 15,-8-17 1,-18-27-16</inkml:trace>
  <inkml:trace contextRef="#ctx0" brushRef="#br1" timeOffset="43436.07">27892 12175 0,'0'0'0,"0"0"0,0 0 16,-8 9-16,-1 17 15,-26 17-15,-8 26 16,-1 1 0,-8 8-16,9-18 15,17-16-15,8-18 16,10-18-16,8-8 16,0 0-16</inkml:trace>
  <inkml:trace contextRef="#ctx0" brushRef="#br1" timeOffset="43578.31">27614 12279 0,'0'0'0,"0"0"0,0 17 15,9 18-15,8 26 16,1-1-16,8 1 16,-9-18-1,-8-25 1</inkml:trace>
  <inkml:trace contextRef="#ctx0" brushRef="#br1" timeOffset="44280.5">27962 12123 0,'0'0'0,"0"0"0,8 0 16,10 0-16,16-8 15,19-1-15,16 0 16,9 1-16,0 8 16,1-18-16,-45 1 15</inkml:trace>
  <inkml:trace contextRef="#ctx0" brushRef="#br1" timeOffset="44520.18">28283 11837 0,'0'0'0,"0"0"0,0 0 16,-9 9-1,1 17-15,-10 26 16,1 26-16,-9 26 16,0 8-16,8 1 15,10-18-15,8-8 16,8-26-1,1-27-15,0-25 0,-1 0 16</inkml:trace>
  <inkml:trace contextRef="#ctx0" brushRef="#br1" timeOffset="44937.24">28891 11742 0,'0'0'0,"0"0"0,0 17 16,0 9-16,9 26 15,-9 18-15,-9 16 16,0-8 0,1-17-16,-10-9 15,1 8-15,-1-16 0,1-18 16,8-9-16,1-8 15,8-1 1,0-8-16,0-8 16,8-1-16,18-8 15,9-1-15,9 1 16,-1 0-16,-8 17 16,-9 0-16,0 0 15,-18 8-15,1 1 16,-18 8-16,1 18 15,-18-9 1,0 0-16,-18 0 16,10 0-1,-1-17-15,17-1 0,1 1 16,17-9-16,0-9 16,9 1-16</inkml:trace>
  <inkml:trace contextRef="#ctx0" brushRef="#br1" timeOffset="45280.49">29403 12210 0,'0'0'0,"0"0"15,0 0-15,-8 0 16,-1 17-16,-17 9 15,0 9-15,8 8 16,1 0-16,17-17 16,0 0-16,9 0 15,8-17-15,0 0 16,1-1 0,8-8-16,-9-8 15,1-10-15,-10-8 16,1 0-16,-18 0 15,1 0-15,-1 9 16,-17 0-16,0-1 16,-9 10-16,26 8 15</inkml:trace>
  <inkml:trace contextRef="#ctx0" brushRef="#br1" timeOffset="45647.14">29863 12253 0,'0'0'0,"0"0"16,0 0-16,-8 0 16,-1 0-16,0 9 15,-17 8-15,0 9 16,9 9-16,0-9 15,8 0-15,9 0 16,0-9-16,0-8 16,9-1-1,8 1-15,0 0 16,9-9-16,-8-9 16,-1 0-16,-8-17 15,-1 0-15,-16-8 16,-1-1-16,0 0 15,-17 18-15,0 0 16,-8 8-16,16 9 16</inkml:trace>
  <inkml:trace contextRef="#ctx0" brushRef="#br1" timeOffset="45897.51">30254 11664 0,'0'0'0,"0"0"0,0 0 0,0 0 16,9 26-1,0 26-15,-18 35 16,0 34 0,-8 18-16,-9-1 0,8-17 15,1-17-15,0-26 16,8-26-16,9-26 15,0-8-15,0-10 16,17-8 0,-8 0-16</inkml:trace>
  <inkml:trace contextRef="#ctx0" brushRef="#br1" timeOffset="46180.84">30697 12097 0,'0'0'0,"0"0"16,0 0-16,-9 9 16,1 8-16,-18 1 15,-9 8-15,-26-1 16,0 1-16,9 0 16,9 0-16,-1 9 15,1-9-15,26 0 16,-1 0-1,18 0-15,9 9 16,17 8-16,26 9 16,18 0-16,16-9 15,1-17-15,-26-17 16,-35-1-16</inkml:trace>
  <inkml:trace contextRef="#ctx0" brushRef="#br1" timeOffset="46951.05">20641 13292 0,'0'0'0,"0"0"0,0 0 15,0 0-15,0 0 16,0 26-16,0 26 15,-8 61-15,8 34 16,0-26 0,-9-8-16,9 0 15,0-27-15,0-17 16,9-25-16,-9-10 16,0-25-16</inkml:trace>
  <inkml:trace contextRef="#ctx0" brushRef="#br1" timeOffset="47362.71">20884 13578 0,'0'0'0,"0"0"0,0 0 0,0 0 16,0 0-1,0 0-15,18-8 16,8-1-16,9 0 16,-1 1-16,10-10 15,-1 10-15,1 8 16,-1 0 0,-17 0-16,-9 8 15,-8 10-15,0 8 0,-1 8 16,-8 9-1,-8 1-15,-1-1 16,0 0-16,1 1 16,8-10-16,0-8 15,0-8-15,0-1 16,17 0-16,9 1 16,9-10-16,17 1 15,0-18 1,9-8-16,17 0 15,-26 17-15</inkml:trace>
  <inkml:trace contextRef="#ctx0" brushRef="#br1" timeOffset="47596.07">21484 13457 0,'0'0'0,"0"0"0,0 0 15,-9 9-15,0 17 16,1 34-16,-10 44 16,1 17-1,-9 1-15,8-1 0,10-17 16,-1-26 0,9-26-16,0-18 15,9-25-15,-1 0 16,1-9-16</inkml:trace>
  <inkml:trace contextRef="#ctx0" brushRef="#br1" timeOffset="47932.03">21692 13457 0,'0'0'0,"0"0"0,0 0 16,0 0-16,0 17 15,0 1-15,0-1 16,0 9-16,17 17 16,18 9-1,9 0-15,8-9 16,8 1-16,1-18 16,-17 0-16,-1 0 15,-17 0-15,0 0 16,-17 0-16,-18 8 15,-26 27-15,-17 17 16,-8-18-16,-10 1 16,1-18-1,8-8-15,17-9 16,18-9-16,18-8 16</inkml:trace>
  <inkml:trace contextRef="#ctx0" brushRef="#br1" timeOffset="48284.33">22578 13786 0,'0'0'0,"0"0"0,0 0 16,17 0-16,9 0 15,9 0-15,17-9 16,9 1-16,17-1 15,-17 0 1,0 1-16,-18-1 16,-8-8-16,-18 17 15</inkml:trace>
  <inkml:trace contextRef="#ctx0" brushRef="#br1" timeOffset="48465.07">22578 14011 0,'0'0'0,"0"0"16,0 0-16,0 0 16,8 0-16,19 9 15,16 0-15,18-18 16,17 0-16,26-8 16,0 0-16,-69 8 15</inkml:trace>
  <inkml:trace contextRef="#ctx0" brushRef="#br1" timeOffset="49882.27">23767 13786 0,'0'0'0,"0"0"0,-8 0 15,-1 0 1,-8 0-16,-9 0 15,-9 17-15,-8 1 16,-1 16-16,9 1 16,1 8-1,16 1-15,1 8 16,17 0-16,9-9 16,8 0-16,18-17 15,17 0-15,9-17 16,17-27-16,9-16 15,-9-1-15,-26 9 16,-26 17 0</inkml:trace>
  <inkml:trace contextRef="#ctx0" brushRef="#br1" timeOffset="50167.28">24123 13985 0,'0'0'0,"0"0"0,-8 0 0,-1 18 16,0-1-16,1 26 15,8 9-15,0-9 16,0 1-16,17-10 16,0-8-1,10 0 1,-1-17-16,8 0 0,1-18 16,-9-8-16,0-9 15,-17-18-15,0 1 16,-18 8-16,0 1 15,-17-1-15,-17 1 16,-1 16-16,-8 1 16,17 17-1,18 9-15,17-9 16,0 0-16</inkml:trace>
  <inkml:trace contextRef="#ctx0" brushRef="#br1" timeOffset="50812.63">24775 13847 0,'0'0'0,"0"0"0,0 0 15,0 0-15,0 0 16,-9 0-1,0 0-15,1 0 16,-1 0-16,0 0 16,1 17-16,-1 0 15,0 9-15,9 9 16,0 0 0,0-1-16,9 10 0,0-18 15,-1-1 1,-8-16-1,0 8 1,-8 1-16,-1-1 0,-17 0 16,0 1-16,-9-1 0,0-8 15,9-1-15,18 1 16,8 0-16,0-9 16</inkml:trace>
  <inkml:trace contextRef="#ctx0" brushRef="#br1" timeOffset="51384.28">25313 13466 0,'0'0'0,"0"0"0,0 0 16,0 0-16,0 0 15,0 0-15,0 0 16,-9 8-16,1 10 16,-18 34-16,0 25 15,8 19-15,1-1 16,8-17 0,9-17-16,0-9 15,9-18-15,8-8 16,1-8-16,-10-10 15,10-8-15,-1-8 16,18-18-16,0-9 16,8-43-16,0-17 15,-8-1 1,-9 18-16,-17 18 16,0 8-16,-9 17 15,-9 1-15,0 16 16,1-8-16,-10 9 15,1 0 1,-1 17-16,-8 0 16,0 17-16,0 0 15,9 1-15,0 8 16,8 0-16,9-9 16,0 9-16,9 0 15,8 0-15,0-9 16,1 9-16,8-17 15,-9-1-15,0 1 16,1 0 0,-10-9-16</inkml:trace>
  <inkml:trace contextRef="#ctx0" brushRef="#br1" timeOffset="51765.06">24896 14358 0,'0'0'0,"0"0"0,0 0 0,0 0 16,18 0-16,8 0 16,17 0-16,27-9 15,8 0-15,17 1 16,-8-1-1,0 0-15,0 9 16,0 9-16,-18 0 16,-43-1-16</inkml:trace>
  <inkml:trace contextRef="#ctx0" brushRef="#br1" timeOffset="52149.71">25166 14626 0,'0'-9'0,"0"9"15,0 0-15,0-8 16,17 8-16,9 0 16,9 0-16,8 0 15,1 0 1,-10 17-16,-8-8 15,-17-1-15,0 1 16,-1 8-16,-16 1 16,-10-1-16,-8 9 15,0 9-15,0-9 16,0 0 0,9-9-16,-1-8 15,10-1-15,8 1 16,0 0-16,17 8 15,26 0-15,18-8 16,9-9 0,34-9-16,0 1 0,-69-1 15</inkml:trace>
  <inkml:trace contextRef="#ctx0" brushRef="#br1" timeOffset="52397.13">26095 13803 0,'0'0'0,"0"0"0,0 0 0,0 9 0,0 17 16,-9 26-16,0 26 15,1 26-15,-1-9 31,0-8-31,1-9 0,-1-18 0,9-16 16,0-10-16,0-25 16,0-9-1</inkml:trace>
  <inkml:trace contextRef="#ctx0" brushRef="#br1" timeOffset="52731.32">26442 14176 0,'0'0'0,"0"0"0,0 0 16,0 0-16,0 0 15,-9 0-15,1 17 16,-18 18-16,8-1 16,1 1-16,0 8 15,17-8 1,0-9-16,8-9 0,1-8 15,8 0 1,9-1-16,0-16 16,-8-1-16,8-8 15,-9-18-15,-8-17 16,-18 17-16,0 1 16,1-1-16,-18 9 15,0 9-15,8-1 16,10 10-16,8-1 15</inkml:trace>
  <inkml:trace contextRef="#ctx0" brushRef="#br1" timeOffset="53020.2">26624 13916 0,'0'0'0,"0"0"0,0 0 15,0 17-15,18 1 16,-1 8-16,18 8 16,8 1-16,9 17 15,-8-9-15,-1 0 16,-8-17-16,-9 0 16,-17 9-16,-9 0 15,-18 17 1,-16 17-16,-27 18 15,0-18-15,9-26 16,9-8-16,-1-9 16,27-9-16</inkml:trace>
  <inkml:trace contextRef="#ctx0" brushRef="#br1" timeOffset="53561.61">27354 14236 0,'0'0'0,"0"0"16,0 0-16,0 0 16,0 0-16,0 0 15,0 0-15,17 9 16,18 0-16,17-1 15,18 1-15,-1 0 16,9-9 0,9 8-16,-18-16 15,-8 8-15,-9 0 16,-17-9-16,-18 9 16</inkml:trace>
  <inkml:trace contextRef="#ctx0" brushRef="#br1" timeOffset="53779.34">27640 13985 0,'0'0'0,"0"0"16,0 0-16,0 0 16,0 9-16,-8 26 15,-1 25-15,-8 27 16,-1 8-1,10-8-15,-1 8 16,9-17-16,9-18 16,-1-25-16</inkml:trace>
  <inkml:trace contextRef="#ctx0" brushRef="#br1" timeOffset="54533.2">28465 14046 0,'0'0'0,"0"0"0,0 0 15,0 0-15,0 0 16,-8 0-16,-1 0 16,0 0-1,-17 0-15,0 0 16,0 17-16,0 1 15,9 16-15,-1 1 16,18 8-16,0-8 16,9 8-1,8-8-15,-8-9 16,0 0-16,-1-9 16,1-8-16,0-1 15,-9 1-15,0 0 16,-9-1-16,-8 10 15,-9-1 1,0 0-16,8-8 16,10 0-16,8-9 15,0 0-15,0 0 16</inkml:trace>
  <inkml:trace contextRef="#ctx0" brushRef="#br1" timeOffset="54705.37">28682 14297 0,'0'0'0,"0"0"0,0 9 16,0 8-16,0 18 16,0-1-1,0-8-15,0 0 16,0-8-16,0-18 16,0 0-16,0 0 15</inkml:trace>
  <inkml:trace contextRef="#ctx0" brushRef="#br1" timeOffset="54838.73">28743 13907 0,'0'0'0,"0"0"16,0 9-16,9 8 16,8 27-16,18 34 15,0-18-15</inkml:trace>
  <inkml:trace contextRef="#ctx0" brushRef="#br1" timeOffset="55147.39">28960 14488 0,'-8'0'0,"-1"0"15,0 0-15,1 0 16,-1 8-16,0 1 16,1-9-16,-1 0 15,9 0-15,0 0 16,0 0-16,0-9 15,0 1 1,0-1-16,9 0 16,-1-8-16,10 8 15,-1 1-15,0 8 16,1 0-16,-1 0 16,0 17-16,1 0 15,-1 27-15,1-1 16,-10 0-1,1-17-15,0-17 16,-1-1-16,18-8 16,-8-8-16</inkml:trace>
  <inkml:trace contextRef="#ctx0" brushRef="#br1" timeOffset="55712.24">29568 13639 0,'0'0'0,"0"0"0,0 0 16,0 0-16,0 0 16,0 0-1,0 0-15,0 0 16,-8 0-16,-1 8 15,-17 36-15,0 16 16,-9 27-16,18-9 16,-1 9-16,1-9 15,17-27-15,0-16 16,9-9 0,8-9-16,0-8 15,1 0-15,-1-18 16,18-17-16,8-9 15,1-17 1,8-25-16,-9-10 16,-25 9-16,-10 9 15,-8 17-15,-8 17 16,-1 0-16,-9 18 16,-8 0-16,0-1 15,-8 18-15,-1 0 16,0 18-16,9 16 15,9 1-15,-1 0 16,10-1-16,8 1 16,8 0-16,10-9 15,-1 0 1,9 0-16,9-9 16,0 0-16,8 1 15,-8-10-15</inkml:trace>
  <inkml:trace contextRef="#ctx0" brushRef="#br1" timeOffset="56045.03">29099 14540 0,'0'0'0,"0"0"15,0 0-15,0 0 16,18 0-16,8 0 16,17 0-16,35 0 15,9-9-15,9 9 16,8-9-1,-9 1-15,-8 8 16,-17 0-16,-18 0 16,-9 0-16,-25 8 15,-10-8-15,-8 0 16</inkml:trace>
  <inkml:trace contextRef="#ctx0" brushRef="#br1" timeOffset="56411.59">29490 14704 0,'0'0'0,"0"0"0,0 0 16,0 0-16,9 0 16,8 0-16,9 9 15,18 8-15,8 0 16,0 1-1,-9-1-15,1 9 16,-18-9-16,0 1 16,-18-1-16,1 0 15,-18 1-15,1 16 16,-18 10-16,-18-1 16,10-8-16,16-18 15,1 9 1,-1-18-16,10 1 15,8 0-15,0-1 16,8 1-16,18 8 16,27-8-16,25 0 15,-35-9-15</inkml:trace>
  <inkml:trace contextRef="#ctx0" brushRef="#br1" timeOffset="57045.75">30419 14427 0,'-8'0'0,"-1"0"0,0 0 15,0 0-15,1 0 16,-1 0-16,0 0 15,9 0-15,0 0 16,0 9-16,0-1 16,9 1-1,8 0-15,18-1 16,0 1-16,17-18 16,0 1-16,-8-10 15,-1-8-15,-8 0 16,-9 0-1,-18-17-15,1 8 0,-18 1 16,1-1-16,-18 9 16,0 9-1,-18-1-15,1 18 16,-18 18-16,0 16 16,9 10-16,9 8 15,8 0-15,18 17 16,-1 9-16,18-9 15,9 0-15,17-8 16,26 0 0,9-18-16,17-17 15,18-9-15,-10-8 16,-51-9-16</inkml:trace>
  <inkml:trace contextRef="#ctx0" brushRef="#br1" timeOffset="57512.87">30888 14150 0,'0'0'0,"0"0"16,0 0-16,0 0 15,0 0-15,0 0 16,0 0-16,0 0 16,0 0-16,9-9 15,8-8-15,9-9 16,9-17-1,-9 8-15,0-8 16,0 8-16,-17 18 16,-1-1-16,1 1 15,0 17-15,-9 0 16,0 0-16,-9 17 16,0 27-16,9 16 31,0 1-31,9-1 0,0-16 15,0-18-15,17 0 16,0-9-16,-18-8 16</inkml:trace>
  <inkml:trace contextRef="#ctx0" brushRef="#br1" timeOffset="57675.97">30992 13552 0,'0'0'0,"0"0"0,0 0 16,0 0-16,0 0 16,9 18-16,17-10 15,-9 1 1</inkml:trace>
  <inkml:trace contextRef="#ctx0" brushRef="#br1" timeOffset="58111.82">31670 13829 0,'0'0'0,"0"0"16,0 0-16,0 0 15,0 0-15,0 0 16,-9 0-16,0 0 15,-8 0-15,-9 0 16,0 0-16,0 9 16,-9 8-16,9 1 15,-9 8 1,9 0-16,9 0 16,-1 8-16,18 1 15,0 0-15,9-1 16,17 1-16,18-9 15,8 0-15,0-9 16,9-8 0,-9-1-16,0-16 15,-9-1-15,-8-8 16,-9-9-16,-17 0 16,-9-17-16,-9-1 15,-26 1-15,9 17 16,0-17-16,18 8 15</inkml:trace>
  <inkml:trace contextRef="#ctx0" brushRef="#br1" timeOffset="58330.16">31678 13457 0,'0'0'15,"0"0"-15,0 0 0,0 0 16,0 0-16,0 17 15,0 9-15,-8 26 16,-10 26 0,-8 43-16,-17 35 15,-1 0-15,10-26 16,8-17-16,8-18 16,1-8-16,8-44 15</inkml:trace>
  <inkml:trace contextRef="#ctx0" brushRef="#br1" timeOffset="59081.46">32208 14098 0,'0'0'0,"0"0"16,0 0-16,0 0 15,0 8-15,0 18 16,-9 44-16,-8 34 15,-9 17 1,0 0-16,9-26 16,-1-8-16,18-35 0,0-17 15,0-9 1,0-18-16,9 1 16,0-18-16,-1 9 15</inkml:trace>
  <inkml:trace contextRef="#ctx0" brushRef="#br1" timeOffset="59268.71">32512 14245 0,'0'0'0,"0"0"16,0 0-16,0 17 16,0 18-16,0 8 15,0 9-15,-9 0 16,1 0-1,8-8-15,0-18 16,0-1-16,8-16 16,1-9-16</inkml:trace>
  <inkml:trace contextRef="#ctx0" brushRef="#br1" timeOffset="59532.42">32694 14020 0,'0'0'0,"0"0"16,0 0-16,0 0 16,9 9-16,8 8 15,18 9-15,17 17 16,0 0-16,-8 1 31,-1-10-31,1-8 0,-18 0 0,0-8 16,-18-1-1,1 0-15,-18 18 16,-34 34-16,-35 18 16,-35 8-16,-17-17 15,78-43-15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9T04:03:16.06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2301 3974 0,'0'0'0,"0"0"0,0 0 0,-8-9 15,-1-17-15,0 0 16,-8 9-16,-9-1 16,-9 1-16,-8 8 15,-10 9-15,-7 26 16,-1 18-16,9-1 16,17 0-16,18 0 15,17-17 1,0 0-16,0 0 15,17-17-15,9 0 16,18-18-16,-1 0 16,0-17-16,9 0 15,-8-8-15,-1 16 16,-8 10-16,-9 8 16,-9 17-1,1 9-15,8 35 16,-9 25-16,-8 18 15,-9-8-15,-9-1 16,-17-9-16,-9 10 16,1-27-1,8-8-15,-18-18 16,1 0-16,-1-17 16,1-17-16,0 0 15,-1-18-15,18-26 16,-9-8-16,27 0 15,8-18-15,8-8 16,44-9-16,9-26 16,-26 52-16</inkml:trace>
  <inkml:trace contextRef="#ctx0" brushRef="#br0" timeOffset="283.64">2562 4112 0,'0'0'0,"0"0"0,0 0 15,0 0-15,0 0 16,-9 17-16,0 9 15,1 26-15,-1 9 16,0-18-16,1 1 16,8-18-1,0 0-15,8-18 16,-8-8-16</inkml:trace>
  <inkml:trace contextRef="#ctx0" brushRef="#br0" timeOffset="415.36">2484 3766 0,'0'0'0,"0"0"16,0 0-16,0 0 15,0 0-15,8 8 16,10 10-16,-1-1 16,-8 0-16</inkml:trace>
  <inkml:trace contextRef="#ctx0" brushRef="#br0" timeOffset="752.85">2692 4103 0,'0'0'0,"0"0"0,0 0 0,0 18 15,17-1 1,1 18-16,-1 17 16,9 0-16,-9-9 15,1-17-15,-9 0 16,-1-9-16,1-8 16,0 0-16,-9-9 15,0-9-15,0-8 16,0-35-1,0-35-15,8-17 16,1 17-16,0 18 16,17 26-16,-18 34 15</inkml:trace>
  <inkml:trace contextRef="#ctx0" brushRef="#br0" timeOffset="1233.51">3065 4190 0,'0'0'0,"0"0"0,0 0 0,0 0 15,0 0 1,0 0-16,0 0 15,0 0-15,0 0 16,0 0-16,18 0 16,-1 9-16,0-9 15,1 0-15,8-9 16,0 0 0,-9 1-16,1-10 15,-10 1-15,1-9 16,0 0-16,-18-9 15,-17 18-15,0 0 16,0 17-16,0 8 16,-18 10-16,10 16 15,8 18 1,8 9-16,18 0 16,18-1-16,-1-16 15,0-18-15,9 0 16,9-9-16,9-8 15,16-18 1,10-17-16,-35 0 0</inkml:trace>
  <inkml:trace contextRef="#ctx0" brushRef="#br0" timeOffset="1584.05">3534 4173 0,'0'0'0,"0"0"0,0 0 15,0 0-15,0 8 16,0 1-16,-8 17 16,-1 9-1,0-9-15,9 0 16,0-9-16,0-8 16,0-1-16,0 1 15,0-9-15,0-9 16,0 1-16,18-18 15,-1 0-15,9-9 16,-9 18-16,-8-1 16,0 10-1,-1 8-15,1 0 16,0 0-16,8 17 16,1 18-16,-1 8 15,0 0-15,27-8 16,-18-9-16</inkml:trace>
  <inkml:trace contextRef="#ctx0" brushRef="#br0" timeOffset="2016.96">5071 3714 0,'-8'0'0,"-1"0"16,0 0-16,1 0 16,-1 8-16,0 36 15,-8 34 1,-1 26-16,10 34 15,8 1-15,0-44 16,0-17-16,0-26 16,0-18-16,8-8 15,10-17-15</inkml:trace>
  <inkml:trace contextRef="#ctx0" brushRef="#br0" timeOffset="2499.77">5271 4025 0,'0'0'0,"0"0"15,-9-8-15,1-10 16,8 1-16,0 0 16,0 8-16,0-8 15,17 0-15,0-1 16,1 1 0,8 0-16,0 8 15,-9 9-15,1 9 16,-10 8-16,1 0 15,0 18-15,-1 8 16,-8 0-16,0 1 16,0-10-1,0 18-15,18-8 16,-1-1-16,0-17 16,10 0-16,7-17 15,1-1-15,0-16 16,8-1-16,1-17 15,-10 0-15,10 0 16,-1 0-16,-26 17 16</inkml:trace>
  <inkml:trace contextRef="#ctx0" brushRef="#br0" timeOffset="2683.81">5688 3818 0,'0'0'0,"-9"0"0,0 17 15,1 18-15,-10 8 16,1 18-16,8 34 16,-8 26-1,0 0-15,8-17 16,9-26-16,0-9 16,17-8-16,9-35 15,-17-17-15</inkml:trace>
  <inkml:trace contextRef="#ctx0" brushRef="#br0" timeOffset="3149.94">6157 3792 0,'0'0'0,"0"0"16,-9 0-16,0 0 15,-8 0 1,8 0-16,1 0 16,8 0-16,0 0 15,0 8-15,8 10 16,10 16-16,25 1 16,9 8-16,9-8 15,0-1 1,-9-8-16,-9 0 15,-17-8-15,-8 8 16,-18 8-16,-26 36 16,-26 16-16,-35 18 15,0 0-15,61-52 16</inkml:trace>
  <inkml:trace contextRef="#ctx0" brushRef="#br0" timeOffset="4916.47">6791 4190 0,'0'0'0,"0"0"16,0 0-16,0 0 15,8 0-15,10-9 16,16 1-16,19 8 16,-1-9-1,-9 9-15,1 0 16,8 0-16,0 0 16,-35 9-16</inkml:trace>
  <inkml:trace contextRef="#ctx0" brushRef="#br0" timeOffset="5116.85">6678 4398 0,'0'0'0,"0"0"16,0 0-16,0 0 15,17 0-15,18 9 16,0-9-16,25 0 15,1 0-15,35 8 16,-35 1 0</inkml:trace>
  <inkml:trace contextRef="#ctx0" brushRef="#br0" timeOffset="5599.76">7954 4147 0,'0'0'0,"0"-9"16,-8 0-16,-1 1 15,0-1-15,1 0 16,-1 1-16,0-1 16,1 0-16,-1 1 15,-17 8 1,-18 0-16,1 0 15,0 17-15,-10 0 16,10 9 0,8 9-16,1 8 0,8 1 15,8-1-15,18 0 16,18 1-16,-1-10 16,18-8-1,-1 0-15,18-17 16,1-9-16,16-9 15,-17-8-15,-35 17 16</inkml:trace>
  <inkml:trace contextRef="#ctx0" brushRef="#br0" timeOffset="5949.58">8206 4225 0,'-9'0'0,"1"0"0,8 0 0,-9 0 15,0 0-15,-8 8 16,0 10-16,-1 8 16,1 8-16,8 10 15,9-1-15,0 0 16,18-8 0,-1-9-16,0-9 15,9-8-15,9-1 16,0-16-16,-9-10 15,0-16-15,0-9 16,-17-18-16,-18 9 16,-8 9-16,-9 8 15,0 9 1,0 9-16,-9 17 16,17 0-16,1 0 15,17 0-15,9 0 16,-1 0-16</inkml:trace>
  <inkml:trace contextRef="#ctx0" brushRef="#br0" timeOffset="6299.99">8814 4034 0,'0'0'0,"0"0"15,0 0-15,-9 0 16,1 0-16,-1 0 15,-8 0-15,-9 0 16,-1 17-16,1 1 16,9-1-1,0 0-15,17 1 16,0 16-16,0 1 16,17 0-16,0-1 15,9-8-15,-8 0 16,-9-8-16,-1-1 15,1-8-15,-9-1 16,-9 10 0,1-1-16,-19 0 15,-7-8-15,-1 0 16,0-1-16,9-16 16,18-1-16,8 0 15</inkml:trace>
  <inkml:trace contextRef="#ctx0" brushRef="#br0" timeOffset="6916.04">9300 3766 0,'0'0'0,"0"0"0,0 0 15,0 0-15,-8 0 16,8 0-16,-9 0 16,0 0-16,1 0 15,-1 17 1,-8 18-16,-10 17 15,10 17-15,0 0 16,17-8-16,0-1 16,0-8-16,8-8 15,1-18-15,8 0 16,1-18 0,-1 1-16,1-18 15,16-8-15,1-18 16,17-25-16,-8-36 15,-18-16-15,0 25 16,-18 27-16,1 16 16,-18 10-1,-8 8-15,0 8 0,-1 10 16,-8 8 0,-9 0-16,1 17 15,8 0-15,0 18 16,8 8-16,1 1 15,17-10-15,0-8 16,9 0-16,8 0 16,0-8-1,1-10-15,16 1 16,36-9-16,-18 0 16</inkml:trace>
  <inkml:trace contextRef="#ctx0" brushRef="#br0" timeOffset="7266.45">8962 4571 0,'0'0'0,"0"0"15,0 0-15,0 0 16,0 0-16,0 0 16,17-9-16,26 1 15,10-18-15,16 8 16,0 1-16,1 0 15,8 0-15,-17-1 16,-9 18 0,0 0-16,-8 0 15,-27 0-15</inkml:trace>
  <inkml:trace contextRef="#ctx0" brushRef="#br0" timeOffset="7687.92">9161 4649 0,'-8'0'0,"-1"0"0,0 0 16,9 0-16,0 0 15,0 0-15,0 0 16,0 9-16,0 8 15,18 0 1,-1 1-16,9 8 16,-9-9-16,1 0 15,-1 1-15,-8-1 16,0 0-16,-9 1 16,-9 8-16,0 0 15,-17 8 1,0-8-16,0 0 15,0 0-15,9 0 16,-1-17-16,10-1 16,8 1-16,0 0 15,0-9-15,0 0 16,17 8 0,18-8-16,25 0 0,27-8 15,-35 8-15</inkml:trace>
  <inkml:trace contextRef="#ctx0" brushRef="#br0" timeOffset="9965.54">9856 4277 0,'0'0'0,"0"0"16,0 0-16,0 8 16,17 10-16,18 8 15,9 0-15,16-9 16,10-8-16,17-18 15,0-17-15,-27 0 16,-8 0 0,-26 0-16,1 0 15,-19 0-15,1 0 16,-9-9-16,-17-8 16,-10 8-16,1 9 15,-17 9-15,-18 17 16,-17 17-1,9 18-15,8 17 16,9 17-16,8 18 16,27-9-16,26 0 15,8-9-15,18 0 16,17 9-16,9-26 16,-1-8-16,10-18 15,8-26 1,26-9-16,-17-8 15,-52-1-15</inkml:trace>
  <inkml:trace contextRef="#ctx0" brushRef="#br0" timeOffset="10299.06">10594 3896 0,'0'0'0,"0"0"15,0 0-15,0 0 16,0 0-16,0 0 16,0 0-16,26 0 15,35 8 1,43-8-16,-8 0 16,-62 9-16</inkml:trace>
  <inkml:trace contextRef="#ctx0" brushRef="#br0" timeOffset="10748.99">11054 4190 0,'0'0'0,"-8"0"16,-1 0-16,9 0 16,0 0-16,0 0 15,0-9-15,0 1 16,17-1-16,1-17 15,-1-9-15,1 1 16,-10-1-16,1 9 16,0 9-1,-1 0-15,-8 17 16,0 0-16,0 0 16,9 17-16,0 9 15,-1 8-15,1 10 16,0 8-16,8-9 15,-8-17-15,8-17 16,18-1-16,0-8 16,-18 0-1</inkml:trace>
  <inkml:trace contextRef="#ctx0" brushRef="#br0" timeOffset="10900.36">11219 3679 0,'0'0'0,"0"0"0,0 0 0,0 0 16,0 0 0,0 0-16,0 0 15,26 9-15,1-1 16</inkml:trace>
  <inkml:trace contextRef="#ctx0" brushRef="#br0" timeOffset="11436.2">11671 3748 0,'0'0'0,"0"0"0,0 0 16,0 0-16,0 0 16,0 0-16,0 0 15,0 0-15,0 0 16,0 0-16,-9-8 16,1 8-16,-18 0 15,0 0 1,-9 0-16,0 8 15,0 10-15,9 8 16,0 8-16,9 1 16,-1 8-16,18-17 15,0 0-15,18 0 16,-1-9-16,18 1 16,8-10-1,1 1-15,-1-9 16,1-9-16,-1 1 15,-17-1-15,0-8 16,-17 0-16,-1-1 16,1 1-16,-9 0 15,0-1 1,0 1-16,0 8 16,-9 1-16,9-1 15,0 9-15</inkml:trace>
  <inkml:trace contextRef="#ctx0" brushRef="#br0" timeOffset="11648.49">11723 3514 0,'0'0'0,"0"0"0,0 0 15,0 0-15,-9 18 16,1 8-16,-1 34 15,-17 18-15,9 18 16,-1-10-16,10-8 16,8-17-1,0-9-15,0-35 16</inkml:trace>
  <inkml:trace contextRef="#ctx0" brushRef="#br0" timeOffset="11931.75">11497 4233 0,'-8'0'0,"-10"0"0,10 0 16,-1 0-16,0 0 15,9 0-15,0 0 16,0 0 0,18 0-16,8 0 15,17 0-15,18 0 16,0 0-16,8-8 16,-17-1-16,-26 9 15</inkml:trace>
  <inkml:trace contextRef="#ctx0" brushRef="#br0" timeOffset="12322.77">11541 4510 0,'0'0'0,"0"0"0,-9-8 16,0-1-16,9 0 15,0 9 1,0 0-16,0 0 16,0 0-16,0 0 15,9 0-15,0 0 16,-1 0-16,1 0 16,-9 0-16,0 9 15,0 0-15,-9 8 16,1 0-1,-10 1-15,1-1 16,0-8-16,-1-1 16,1 1-16,8 0 15,9-1-15,0-8 16,0 0-16,0 0 16,18 9-16,8-9 15,43 9 1,-17-9-16</inkml:trace>
  <inkml:trace contextRef="#ctx0" brushRef="#br0" timeOffset="12650.43">12157 4164 0,'0'0'0,"0"0"16,0 0-16,0 0 16,-8 17-1,-1 9-15,0 26 16,-8 18-16,8-1 15,0 9-15,1-9 16,8 9-16,0-26 16,0-17-16,0-9 15,8 0-15,1-9 16</inkml:trace>
  <inkml:trace contextRef="#ctx0" brushRef="#br0" timeOffset="12989.4">12513 4346 0,'0'0'0,"0"0"16,0 0-16,-8 0 16,-1 17-16,0 1 15,1 8-15,8 8 16,0 1-16,0 8 15,8-8-15,10-9 16,-1 0-16,9 0 16,9-18-1,0 1-15,-9 0 16,0-9-16,-9-9 16,-8 0-16,-1 1 15,1-18-15,-9-18 16,-9-16-16,-17 25 15,9 9-15,0 9 16,8 8 0,9 9-16</inkml:trace>
  <inkml:trace contextRef="#ctx0" brushRef="#br0" timeOffset="13282">12661 4190 0,'0'0'0,"0"0"15,0 0-15,0 0 16,0 0 0,0 0-16,9 0 15,8 17-15,18 1 16,17 16-16,0 10 16,17-1-1,-8-8-15,-9-9 0,-8 0 16,-18-9-16,-9 0 15,-8 0 1,-9 1-16,-9 8 16,-17 8-16,0 10 15,-17 8-15,17-9 16,17-17-16</inkml:trace>
  <inkml:trace contextRef="#ctx0" brushRef="#br0" timeOffset="13597.55">13451 4433 0,'0'0'0,"0"0"0,0 0 16,18 0-16,-1 0 15,18 0-15,17 0 16,17 0-16,-8-9 16,26 0-1,-9-8-15,-26 0 16,9-9-16,0 0 15,-35 17-15</inkml:trace>
  <inkml:trace contextRef="#ctx0" brushRef="#br0" timeOffset="13799.69">13798 4095 0,'0'0'0,"0"0"15,0 0-15,0 17 16,-8 9-16,-1 35 16,0 17-16,-8 17 15,0-17-15,17 0 16,8-26-16,1-26 16</inkml:trace>
  <inkml:trace contextRef="#ctx0" brushRef="#br0" timeOffset="14303.79">14771 4207 0,'0'0'0,"0"0"15,-9-8-15,1-1 16,-1 0-16,0 1 15,-17-1-15,0 0 16,0 9-16,0 0 16,9 0-1,-1 0-15,1 9 16,8 8-16,9 9 16,0 9-16,9 8 15,0-8-15,8-9 16,-8 0-16,-1 0 15,1-9-15,0-8 16,-9 8 0,0-8-16,-9 8 15,0-8-15,1-1 16,-10 1-16,1 0 16,17-1-16,0 1 15</inkml:trace>
  <inkml:trace contextRef="#ctx0" brushRef="#br0" timeOffset="14503.14">14971 4355 0,'0'0'0,"0"0"16,0 0-16,-9 17 15,0 0-15,1 9 16,-1 9-16,0-9 15,9 0 1,0 0-16,0-9 16,0-8-16,9-1 15</inkml:trace>
  <inkml:trace contextRef="#ctx0" brushRef="#br0" timeOffset="14635.95">15049 4103 0,'-9'-8'0,"1"-1"16,-1 0-16,9 9 16,0 0-16,0 0 15,9 0-15</inkml:trace>
  <inkml:trace contextRef="#ctx0" brushRef="#br0" timeOffset="14993.96">15136 4381 0,'0'0'0,"0"0"0,0 8 16,0 1-16,0 8 15,0 1-15,0-1 16,0 0-16,0-8 16,0-1-1,0 1-15,0 0 16,0-1-16,0-8 15,0 0-15,0-8 16,0-10-16,8-16 16,10-1-16,-9 18 15,8 0-15,-8-1 16,-1 18 0,1 0-16,0 9 15,-1 8-15,1 9 16,0 9-16,-1-1 15,1-8-15,8 0 16,18-8-16,-17-10 16</inkml:trace>
  <inkml:trace contextRef="#ctx0" brushRef="#br0" timeOffset="15551.61">15735 3809 0,'0'0'0,"0"0"16,0 0-16,0 0 15,-9 0-15,1 17 16,-1 9-16,-8 26 15,-1 18-15,1-1 16,-1 9 0,18 8-16,0-25 15,0-9-15,9-9 16,0-17-16,8-8 16,1-10-16,-1 1 15,0-9-15,18-17 16,0-18-16,-1-17 15,10-35-15,-9-17 16,-9 0-16,-18 27 16,1 25-1,-18 17-15,1 0 16,-10 18-16,1 0 16,-9 8-16,0 9 15,0 0-15,0 17 16,0 1-16,8-1 15,1 9-15,17 0 16,0 0 0,0-9-16,9 1 15,8-1-15,0 0 16,18-8-16,9-1 16,-1 1-16,-26 0 15</inkml:trace>
  <inkml:trace contextRef="#ctx0" brushRef="#br0" timeOffset="15904.29">15587 4571 0,'0'0'0,"0"0"16,-8 0-16,8 0 16,0 0-16,0 0 15,0 0 1,0 0-16,17 0 15,0-9-15,9 9 16,18-8-16,25-1 16,1 0-16,-1 1 15,-17 8-15,9 17 16,-17-8 0</inkml:trace>
  <inkml:trace contextRef="#ctx0" brushRef="#br0" timeOffset="16314.73">15709 4684 0,'0'0'0,"0"0"0,0 0 15,0 0-15,0 0 16,0 0-16,0 0 15,17 0-15,1 0 16,-1 0-16,9 8 16,0 10-16,9-1 15,-9 9 1,0-9-16,0 1 16,-17-1-16,-1 0 15,-8 1-15,-8 8 16,-1 0-16,-8 0 15,-1 0-15,1-1 16,0-16-16,8 0 16,0-1-16,9 1 15,0 0 1,0-1-16,0-8 16,18 9-16,8-9 15,8 9-15,-8-9 16</inkml:trace>
  <inkml:trace contextRef="#ctx0" brushRef="#br0" timeOffset="16903.97">16603 4285 0,'0'0'0,"0"0"0,0 0 15,0 0-15,0 0 16,0 0-16,0 0 15,0 18 1,0-1-16,0 9 16,18 9-16,-1-1 15,9 1-15,18-1 16,8-8-16,17-17 16,1 0-16,-10-18 15,-8 0-15,-8-17 16,-1-8-16,1-9 15,-18-1 1,-18 1-16,1 0 16,-18 8-16,1 0 15,-18 18-15,-9 0 16,-17 17-16,-9 8 16,-17 27-16,8 26 15,10 25-15,8 1 16,17 8-16,18 0 15,17-8 1,17-9-16,18-17 16,17-9-16,8-9 15,19-17-15,42-18 16,244 10-16</inkml:trace>
  <inkml:trace contextRef="#ctx0" brushRef="#br0" timeOffset="17431.24">17489 4259 0,'0'0'0,"0"0"15,0 0-15,0 0 16,0 0-16,0 0 16,0 0-16,0-8 15,17-1-15,10-17 16,16-17 0,0-1-16,1 1 15,-18-9-15,0 17 16,-17 18-16,-1 0 15,1 8-15,-9 9 16,0 9-16,0 17 16,0 8-16,9 10 15,-1-1 1,10 0-16,-10-8 16,10-9-16,-1-9 15,-8-17-15</inkml:trace>
  <inkml:trace contextRef="#ctx0" brushRef="#br0" timeOffset="17585.93">17810 3696 0,'0'0'0,"-8"0"16,-1 0-16,9 0 16,0 0-16,0 0 15,0 0-15,9 0 16,-1 9-16,1-9 15</inkml:trace>
  <inkml:trace contextRef="#ctx0" brushRef="#br0" timeOffset="18066.24">18375 3740 0,'0'0'0,"0"0"0,0-9 16,0 0 0,0 1-16,0-1 15,-9 0-15,0 1 16,1-1-16,-18 9 16,0 0-16,-9 0 15,0 17-15,0 1 16,1-1-16,-1 9 15,9 0 1,9 9-16,8-1 16,9-8-16,0 0 15,0 0-15,17-8 16,1-1-16,-1-8 16,9-1-16,0 1 15,0-1-15,-8-8 16,-1 0-1,0 0-15,-8 0 16,0 0-16,-1-8 16,1-1-16,0 1 15,-1 8-15,-8-9 16,9 0-16,-9 1 16,0 8-16,9-9 15,-9 9 1</inkml:trace>
  <inkml:trace contextRef="#ctx0" brushRef="#br0" timeOffset="18313.43">18323 3393 0,'0'0'0,"0"0"15,0 0-15,0 0 16,0 0-16,0 0 15,0 0-15,0 9 16,-9 8-16,0 27 16,1 25-16,-18 26 15,0 9 1,0 0-16,8-17 0,9-27 16,18-17-1,0-25-15</inkml:trace>
  <inkml:trace contextRef="#ctx0" brushRef="#br0" timeOffset="18614.24">17889 4216 0,'0'0'0,"0"0"16,0 0-16,0 0 16,0 0-16,0 0 15,0 0 1,17 0-16,9 0 16,17 0-16,18 0 15,17-9-15,9 1 16,0 8-16,9-9 15,-10 9-15,-16 0 16,-44 0-16</inkml:trace>
  <inkml:trace contextRef="#ctx0" brushRef="#br0" timeOffset="19096.5">18192 4545 0,'-8'-9'0,"-10"-8"16,1 0-16,0 8 15,8 0-15,0 1 16,9 8-16,0-9 15,0 1-15,0 8 16,0-9 0,9 9-16,8 0 15,1 0-15,-1 0 16,0 0-16,1 0 16,-9 0-16,-1 9 15,1-1-15,-9 1 16,0-1-16,-9 1 15,1 0 1,-1-1-16,-9 1 16,1 0-16,8-1 15,1 1-15,-1 0 16,0-1-16,9 1 16,0-9-16,0 0 15,0 0-15,18 9 16,8-1-1,35-8-15,-27 0 16</inkml:trace>
  <inkml:trace contextRef="#ctx0" brushRef="#br0" timeOffset="19497.38">19009 3991 0,'0'0'0,"0"0"15,0 0-15,-9 17 16,0 9-16,9 43 16,-8 27-1,-1-1-15,0-17 16,9 0-16,0-9 15,0 0-15,9-8 16,8 8-16,9-8 16,-8-35-16</inkml:trace>
  <inkml:trace contextRef="#ctx0" brushRef="#br0" timeOffset="19731.34">19434 4233 0,'0'0'0,"0"0"16,0 0-16,-8 9 16,-1 17-16,0 17 15,1 1-15,-1 8 16,0-9-16,9 0 15,0-17-15,18-9 16,-10-8-16</inkml:trace>
  <inkml:trace contextRef="#ctx0" brushRef="#br0" timeOffset="19981.86">19643 4095 0,'0'0'0,"0"0"0,0 0 16,0 0-16,8 17 16,10 0-16,8 9 15,26 9 1,0 0-16,-9-1 16,1-8-16,-18 0 15,0-8-15,-17-1 16,-9 9-16,-18 9 15,-17 17-15,-25 25 16,25-33 0</inkml:trace>
  <inkml:trace contextRef="#ctx0" brushRef="#br1" timeOffset="39247.79">2110 5922 0,'0'0'0,"0"-8"0,0 8 16,0 0-16,0 0 15,0 0-15,0 0 16,-9 0-16,1 8 15,-18 9-15,-9 9 16,-43 26 0,0 0-16,8 0 15,-34 0-15,17-8 16,18-1-16,-1-8 16,1-9-16,17 0 15,17 0-15,0-9 16,18-9-1,-1 1-15,10 0 16,8-1-16,0 10 16,26 8-16,35 26 15,34 0-15,18 8 16,0-16-16,0-10 16,-26-8-16,-18 0 15,-17 0-15,-17-17 16,-9 0-1,-17-1-15,-1-8 16,1 0-16,-9 0 16,9 0-16,-1 0 15</inkml:trace>
  <inkml:trace contextRef="#ctx0" brushRef="#br1" timeOffset="39926.5">2162 6043 0,'0'0'0,"0"0"16,0 0-16,0 0 16,0 0-16,0 0 15,0 0 1,0 0-16,0 0 16,18-8-16,-1 8 15,18 0-15,-1 0 16,10 0-16,-18 0 15,0 8-15,-17 1 16,8 8-16,-8 18 16,-1 0-16,-8 8 15,0 9 1,0 0-16,0 0 16,0 8-16,0-16 15,0-1-15,0-8 16,0-9-16,18-9 15,-1-8-15,1-1 16,-1 1-16,18-18 16,8 1-1,-8-10-15,-9-8 16,0 0-16,0 0 16,9-8-16,-9 25 15</inkml:trace>
  <inkml:trace contextRef="#ctx0" brushRef="#br1" timeOffset="40159.89">2622 6035 0,'0'0'0,"0"8"0,0-8 16,-8 0-16,-1 18 16,0 8-16,1 8 15,-1 27-15,-17 17 16,0 43-1,9 18-15,-1-27 16,1 1-16,8-9 16,1-18-16,8-34 15,0-8-15,8-18 16,1-9-16,0-8 16</inkml:trace>
  <inkml:trace contextRef="#ctx0" brushRef="#br1" timeOffset="40493.92">3048 5896 0,'0'0'0,"0"0"16,0 0-16,0 0 15,0 0-15,-9 18 16,1 33-16,-1 53 16,-8 26-1,-9 26-15,8-17 16,1-27-16,-1-8 15,1-8-15,17-10 16,0-34-16,9 0 16,-1-26-16</inkml:trace>
  <inkml:trace contextRef="#ctx0" brushRef="#br1" timeOffset="41694.44">3916 6338 0,'0'0'0,"0"0"0,0-9 16,0 1-16,0-10 15,0-8-15,0-8 16,0 16-1,0 1-15,0 0 16,0 8-16,0 9 16,0 0-16,0 0 15,9 0-15,0 9 16,8-1-16,0 10 16,1-1-16,-1-8 15,-8 8-15,0-8 16,-1-1-1,1 1-15,-9 8 16,-9 1-16,1-1 16,-18 9-16,-9 8 15,-9 1-15,-25 17 16,-1 9-16,10-9 16,8-9-16,-1 0 15,1 1-15,18-1 16,-1-8-1,18 8-15,-1 0 16,18 0-16,0-8 16,18 0-16,-1-1 15,18-8-15,-1 0 16,18 0-16,9-17 16,0-9-16,-18-9 15,1 1 1,-18-10-16,0-8 15,-9 9-15,-8-9 16,-9 0-16,-9-9 16,-17 1-16,0-1 15,-17 1-15,-9-1 16,0 18-16,-1-1 16,1 18-16,26 0 15,9 0 1,17 0-16</inkml:trace>
  <inkml:trace contextRef="#ctx0" brushRef="#br1" timeOffset="42376.95">4238 6866 0,'-9'0'0,"0"0"0,1 0 16,-1 0-16,0 0 16,9 0-16,0 0 15,0 0-15,0 0 16,18 0-16,8 0 15,8 0-15,-8 0 16,1 0-16,-1 0 16,-9 0-1,-8 0-15,-1 0 16,-8 0-16,0 0 16,-8 9-16,-1 8 15,-8 0-15,-9 9 16,-1 0-16,10 0 15,0-8-15,-1-1 16,1-8 0,8-1-16,1 1 15,8 0-15,0-1 16,0 1-16,0 0 16,17-1-16,0 1 15,9 0-15,9-1 16,0 1-16,0 0 15,-1-1 1,-8-8-16,27 0 16,-1 9-16,-26-9 15</inkml:trace>
  <inkml:trace contextRef="#ctx0" brushRef="#br1" timeOffset="42643.15">4837 6069 0,'0'0'0,"0"0"16,-9 0-16,0 9 16,1 26-16,-10 25 15,1 44-15,0 26 16,-1 17-1,10-17-15,8-17 16,0-18-16,0-26 16,0-17-16,8-8 15,1-27-15</inkml:trace>
  <inkml:trace contextRef="#ctx0" brushRef="#br1" timeOffset="43145.6">4889 6424 0,'0'0'0,"0"0"0,0 0 15,0 0 1,0 0-16,0-8 15,9-1-15,8 0 16,9 1-16,9-1 16,0 1-16,-1-1 15,-8 9-15,0 0 16,-8 0-16,-1 0 16,-8 9-1,-1 8-15,1 9 16,-9 17-16,-9 9 15,1-9-15,-1 1 16,0-1-16,9 0 16,0-17-16,0 0 15,0-8-15,9-1 16,0 0 0,8 1-16,1-10 15,-1 1-15,18 0 16,-1-1-16,-8-8 15,0 0-15,1 0 16,-10 0-16,0-8 16,1-1-16,8 0 15,0 9 1</inkml:trace>
  <inkml:trace contextRef="#ctx0" brushRef="#br1" timeOffset="43376.45">5288 6269 0,'0'0'0,"0"0"0,0 0 0,0 0 15,0 17 1,0 9-16,0 26 16,-8 34-16,-1 10 15,0-1-15,1 0 16,-1 1-16,0-10 15,9-25-15,0-9 16,0-9 0,9-17-16,0-9 15</inkml:trace>
  <inkml:trace contextRef="#ctx0" brushRef="#br1" timeOffset="43692.74">5662 6373 0,'-9'-9'0,"0"0"15,1 9-15,-1 0 16,9 0-16,0 0 16,0 0-16,0 18 15,17-1-15,9 0 16,18 18-16,17-9 15,-1 0 1,1 0-16,-17 0 16,-18-9-16,0 0 15,-18 1-15,-8 8 16,-26 34-16,-34 36 16,-45 25-16,-7 17 15,-1-25-15,61-61 16</inkml:trace>
  <inkml:trace contextRef="#ctx0" brushRef="#br1" timeOffset="113647.79">6548 6442 0,'0'0'0,"0"0"0,0 0 0,0 0 15,-9 0-15,0 0 16,1 0-16,-10 0 16,9 0-1,1 0-15,-1 0 16,0 0-16,1 0 16,-1 0-16,9 0 15,0 0-15,0 0 16,0 0-16,0 0 15,0 0-15,0 0 16,0 0-16,0 0 16,0 0-1,0 0-15,0 0 16,17 0-16,18-9 16,9 0-16,-1 1 15,0-1-15,1 0 16,-1 9-16,-17 0 15,0 0 1,-8 0-16,-1 0 16,0 0-16,1 0 15,8 0-15,-9 0 16</inkml:trace>
  <inkml:trace contextRef="#ctx0" brushRef="#br1" timeOffset="114198.53">6565 6771 0,'-9'-9'0,"1"1"0,-1-1 16,0 0-16,1 1 16,-1-1-16,9 9 15,0 0-15,0 0 16,0 0-1,0 0-15,0 0 16,17 0-16,1 0 16,25 0-16,18 0 15,-9 0-15,-9 0 16,1 0-16,-1 0 16,-17 0-16,0 0 15,9 9 1,-18-1-16</inkml:trace>
  <inkml:trace contextRef="#ctx0" brushRef="#br1" timeOffset="123295.91">12861 5888 0,'0'0'0,"0"0"0,0 0 0,-9 0 15,0 0-15,1 0 16,-1 0-16,-17 17 15,0 0-15,0 0 16,0 1-16,0-1 16,-9 9-16,0 0 15,9 9 1,0-1-16,0 18 16,0 0-16,9 9 15,-1 8-15,1 18 16,0-1-16,-1 10 15,18-1-15,0 0 16,0 0 0,0 1-16,9-18 15,0 0-15,8-9 16,0 9-16,1 8 16,34-8-16,-18-43 15</inkml:trace>
  <inkml:trace contextRef="#ctx0" brushRef="#br1" timeOffset="124062.47">15535 5862 0,'-8'-9'0,"-1"0"0,0 1 0,1 8 15,8 0 1,0 0-16,0 0 15,0 0-15,0 0 16,17 0-16,9 17 16,9 9-16,8 9 15,9-1-15,0 27 16,-8-1 0,-10 10-16,1 16 15,0 18-15,-9 17 16,0-8-16,-9 0 15,-8 17-15,0 8 16,-18 1-16,0-1 16,-17 1-16,-8-9 15,-10-9 1,-8 0-16,0 0 0,0-25 16,0-10-1,17-16-15,35-44 16</inkml:trace>
  <inkml:trace contextRef="#ctx0" brushRef="#br1" timeOffset="126661.99">13416 5965 0,'0'0'0,"0"0"16,0 0-16,0 0 16,0 0-16,0 0 15,0 0-15,0 0 16,0 0-16,-8 0 15,-1 18-15,0 16 16,-8 18 0,0 9-16,-1 0 15,1-1-15,17-25 16,0-9-16,9-9 16</inkml:trace>
  <inkml:trace contextRef="#ctx0" brushRef="#br1" timeOffset="134076.91">14650 6009 0,'0'0'0,"0"0"0,-18 0 15,1 0-15,-9 8 16,0 1-16,-9 8 16,0 18-16,18 8 15,-1 9-15,10 0 16,8 9 0,0-18-16,17-8 15,1 8-15,16-17 16,1-9-16,8-8 15,1-18-15,-9 1 16,-1-18-16,-8 0 16,0-17-16,-8-18 15,-10 0 1,-16 1-16,-10 8 16,-8 17-16,-17 18 15,0 8-15,-10 18 16,-7 25-16,25 1 15</inkml:trace>
  <inkml:trace contextRef="#ctx0" brushRef="#br1" timeOffset="137976.42">13356 6892 0,'0'0'0,"-9"0"0,0 9 15,-17 8-15,0 0 16,-17 18-16,-9 8 16,8 1-16,9 8 15,1 0 1,16 0-16,1 8 16,17 1-16,17-1 15,9-16-15,9-18 16,0-9-16,17-8 15,0-18-15,0-17 16,9-17-16,-18-1 16,-8 1-16,-9 0 15,-17-9 1,-18 0-16,-8 0 16,-9 9-16,0 8 15,-9 18-15,9 17 16,0 8-16,0 27 15,17 8-15,9-25 16</inkml:trace>
  <inkml:trace contextRef="#ctx0" brushRef="#br1" timeOffset="139463.16">14059 7169 0,'0'0'0,"0"0"16,0 0-16,0 0 15,0 0-15,0 0 16,17 0-16,18 9 16,17 0-16,9-1 15,8 1-15,10-9 16,7 9-16,-51-1 15</inkml:trace>
  <inkml:trace contextRef="#ctx0" brushRef="#br1" timeOffset="139692.19">14797 6918 0,'0'0'0,"0"0"16,0 0-16,0 0 16,0 0-16,0 26 15,0 17-15,-9 35 16,1 44-16,-1 25 16,0-26-16,9-17 15,0-26 1,0-43-16</inkml:trace>
  <inkml:trace contextRef="#ctx0" brushRef="#br1" timeOffset="182088.41">16959 5446 0,'0'0'0,"0"-9"0,0 9 0,0 0 16,0 0-16,0 0 16,0 0-16,0 0 15,0 0 1,0 0-16,-8 0 15,-1 17-15,0 1 16,-8 16-16,0 10 16,-9 8-16,-1 17 15,10 9-15,0 0 16,8 9-16,-8 8 16,-9 0-16,8 9 15,10 9 1,-1 8-16,0 0 15,9-8-15,0 17 16,-8 8-16,8-17 16,-9 9-16,0 9 15,1-18-15,-1 26 16,9 18-16,0-27 16,0-8-1,0 0-15,9 9 16,8-18-16,18-34 15,34 17-15,-34-35 16</inkml:trace>
  <inkml:trace contextRef="#ctx0" brushRef="#br1" timeOffset="184901.5">17298 5766 0,'-9'-8'0,"-8"-1"15,0-8-15,-1 8 16,1 0-16,0 1 16,-1-1-1,1 0-15,-1 9 16,1 0-16,0 0 16,-1 18-16,-8-1 15,9 18-15,0-1 16,-1 1-1,9-9-15,9 0 0,0 0 16,0 0-16,9-18 16,9 1-1,16 0-15,10-9 16,-1 0-16,-26 0 16</inkml:trace>
  <inkml:trace contextRef="#ctx0" brushRef="#br1" timeOffset="185253.47">17341 5948 0,'0'0'0,"-8"0"16,-1 0-16,0 0 16,1 0-16,8 0 15,0 0-15,0 0 16,0 9-1,0 8-15,8 0 16,1 1-16,0-1 16,-1-8-16,1-1 15,0 1-15,0-9 16,-1-9-16,1 1 16,0-18-16,-9 0 15,-9-9 1,0 1-16,-8 8 15,-1 8-15,1 1 16,8 17-16,9 0 16,0 0-16,0 0 15</inkml:trace>
  <inkml:trace contextRef="#ctx0" brushRef="#br1" timeOffset="185634.52">17845 5662 0,'0'0'0,"0"0"0,0 0 0,-9 0 0,1 0 15,-1 0-15,0 0 16,-8 0-16,0 9 15,-1 8-15,1 1 16,0-1-16,-1 0 16,1 9-16,8-8 15,9-1 1,0 0-16,0 1 16,9-1-16,0 0 15,-1 1-15,1-10 16,0 1-16,-9 0 15,-9-1-15,0 1 16,-8 8-16,-9 0 16,0 1-16,8-10 15,10-8 1</inkml:trace>
  <inkml:trace contextRef="#ctx0" brushRef="#br1" timeOffset="189321.77">18262 5454 0,'-9'-8'0,"1"-1"0,-1 1 16,0-1-16,9 9 16,-8 0-16,-1 0 15,0 0-15,0 0 16,1 17-16,-1 26 16,-8 18-16,-1 8 15,1 1-15,8-10 16,9-8-1,0-8-15,9-18 16,8 0-16,1-18 16,-1 1-16,0-18 15,10-8-15,7-18 16,1-17-16,8-8 16,-17-18-16,-17 0 15,-9 8-15,-9 10 16,1 25-1,-1 9-15,0 26 16,-17 0-16,0 18 16,-8-1-16,16 9 15,1 8-15,-1 1 16,18 8-16,9-8 16,9-9-16,-1 0 31,0-17-31,44-18 0,-18 9 15</inkml:trace>
  <inkml:trace contextRef="#ctx0" brushRef="#br1" timeOffset="189683.82">17897 6017 0,'0'0'0,"0"0"0,0 0 0,0 0 0,0 0 15,0 0-15,18 0 16,8 0-16,17-8 16,27-1-16,-1 0 15,0 1 1,-8-1-16,-9 0 16,9 1-16,9 8 15,-44 0-15</inkml:trace>
  <inkml:trace contextRef="#ctx0" brushRef="#br1" timeOffset="190100.53">17906 6260 0,'0'-9'0,"0"1"0,0 8 16,0 0-1,9 0-15,8 0 16,0 0-16,1 0 16,8 0-16,0 0 15,0 0-15,0 8 16,-9 1-16,-8-9 15,0 9-15,-1-1 16,-8 1 0,0 0-16,-8 8 15,-1 0-15,0-8 16,1 0-16,-1-1 16,9 1-16,0 0 15,0-1-15,0-8 16,0 0-16,0 0 15,17 9 1,18-1-16,-9-8 16</inkml:trace>
  <inkml:trace contextRef="#ctx0" brushRef="#br1" timeOffset="191433.5">18748 6017 0,'0'0'0,"0"0"0,-8 0 16,-1 9-16,9 0 16,0-9-16,0 8 15,0 1-15,9 0 16,-1-1-16,10 1 15,16-9 1,1-9-16,-9 1 16,0-1-16,-8 0 15,-10-8-15,1 0 16,0-9-16,-1 0 16,-16 0-16,-1 0 15,-8 9-15,-1-1 16,-8 18-1,0 0-15,-9 18 16,9 16-16,0 18 16,9 9-16,17 8 15,17-8-15,1-9 16,16-9-16,1-8 16,26-9-16,26-18 15,-44 1-15</inkml:trace>
  <inkml:trace contextRef="#ctx0" brushRef="#br1" timeOffset="192428.35">18991 5558 0,'0'0'0,"0"0"0,0 0 16,0 0-16,0 0 15,0 0-15,0 0 16,0 0-16,18 0 16,8 0-16,9 0 15,-18 0-15</inkml:trace>
  <inkml:trace contextRef="#ctx0" brushRef="#br1" timeOffset="192933.26">19235 5888 0,'0'-9'0,"0"-8"0,0 8 16,0 9-16,0-9 16,0 1-16,0-1 15,0-8 1,8-9-16,1 0 16,0 0-16,-1 8 15,1 1-15,0 0 16,-9 8-16,0 9 15,0 0-15,0 0 16,0 0-16,0 17 16,8 1-1,1-1-15,0 9 16,-1 0-16,1-9 16,8 1-16,9-1 15,-8-8-15</inkml:trace>
  <inkml:trace contextRef="#ctx0" brushRef="#br1" timeOffset="193080.42">19269 5377 0,'0'0'0,"0"0"16,0 0-16,0 0 15,0 0-15,0 0 16,18 17-16,8-8 15</inkml:trace>
  <inkml:trace contextRef="#ctx0" brushRef="#br1" timeOffset="199269.34">19955 5472 0,'-8'-9'0,"-1"0"0,0 1 16,1-1 0,-1 9-16,0 0 15,0-8-15,1-1 16,-1 0-16,0 9 16,1 0-16,-10 0 15,1 0-15,-9 0 16,0 9-16,0 8 15,0 0 1,8 1-16,1-10 16,8 1-16,9 8 15,0 1-15,0-1 16,9 0-16,17 1 16,9-1-16,0-8 15,-1-1-15,-8-8 16,0-8-1,-8-1-15,-10 0 16,1 1-16,0-1 16,-9 0-16,0-8 15,-9 0-15,9 17 16,0 0-16</inkml:trace>
  <inkml:trace contextRef="#ctx0" brushRef="#br1" timeOffset="199531.95">20025 5108 0,'0'0'0,"-9"0"0,0 0 15,1 0-15,-1 0 16,0 0-16,1 0 15,-1 26-15,-8 17 16,-9 27-16,-9 8 16,0 17-16,-8 26 15,8-8 1,18-44-16,17-34 16</inkml:trace>
  <inkml:trace contextRef="#ctx0" brushRef="#br1" timeOffset="199899.08">19538 5965 0,'0'0'0,"-8"-8"0,-10-1 16,10 9-16,8 0 15,0 0-15,0-9 16,8 1-16,10-1 15,17 1-15,25-1 16,1 0 0,9 1-16,-1 8 15,-8 0-15,-18 8 16,-25 1-16</inkml:trace>
  <inkml:trace contextRef="#ctx0" brushRef="#br1" timeOffset="200301.9">19686 6017 0,'0'0'0,"0"0"0,0 0 15,0 0-15,0 0 16,0 0-16,9 0 15,-1 0-15,10 0 16,-9 0 0,-1 0-16,1 0 15,0 9-15,-9 0 16,0 8-16,-9 9 16,0-9-16,1 9 15,-1 0-15,0-8 16,0-1-16,-8-8 15,8-1 1,1 1-16,8 0 16,0-1-16,0 1 15,0-9-15,0 0 16,0 9-16,17-1 16,0 10-1,53 8-15,-9-9 0</inkml:trace>
  <inkml:trace contextRef="#ctx0" brushRef="#br1" timeOffset="201098.39">20416 5506 0,'0'0'0,"-9"-8"0,0-1 0,0 0 16,9 1-16,0 8 15,0 0 1,0 0-16,0 0 16,0 0-16,18 26 15,25 34-15,18 44 16,43 70-16,9 16 15,-35-17-15,0 1 16,-8 16-16,-18-8 16,-9 17-16,-17 9 15,-26 8 1,-8 10-16,-18-1 16,-9-9-16,-17 1 15,0-18-15,-9 0 16,-8-17-16,-1-26 15,18-9-15,-26 156 16</inkml:trace>
  <inkml:trace contextRef="#ctx0" brushRef="#br1" timeOffset="-213100.09">17359 7750 0,'0'0'0,"-9"-9"0,9 9 0,-9-9 0,-8 1 16,0-1-16,-1 0 16,1 1-16,0-1 15,-1 0 1,1 1-16,-9 8 16,8 0-16,1 0 15,0 0-15,-1 8 16,1 1-16,0 0 15,8 8-15,0 0 16,1 1-16,8 16 16,0-8-16,8 9 15,10-9 1,-10 0-16,1-9 16,0 0-16,-1 1 15,-8-1-15,0-8 16,0 8-16,-8 0 15,-1-8-15,0 0 16,1 8-16,-10-8 16,1-1-1,8 1-15,1 8 16,-1-8-16,9 0 16</inkml:trace>
  <inkml:trace contextRef="#ctx0" brushRef="#br1" timeOffset="-212898.44">17298 8079 0,'0'0'0,"0"0"16,0 0-16,0 0 16,-9 8-1,9 10-15,-8-1 0,-1 0 16,9 1-1,0 8-15,9-18 16,-1 1-16</inkml:trace>
  <inkml:trace contextRef="#ctx0" brushRef="#br1" timeOffset="-212749.49">17350 7576 0,'0'0'0,"0"0"0,0 0 15,0 0 1,0 0-16,0 0 16,18 18-16,-10-10 15</inkml:trace>
  <inkml:trace contextRef="#ctx0" brushRef="#br1" timeOffset="-212350.08">17446 7966 0,'0'0'0,"0"0"0,0 0 0,0 9 16,0 8-16,0 0 15,0 9-15,0 9 16,0-9-1,0 0-15,0-9 16,0-8-16,0 0 16,0-1-16,0-8 15,0-8-15,0-1 16,8-17-16,10 9 16,-1-9-1,9 8-15,-8 1 16,-1 17-16,-8 0 15,-1 9-15,1 8 16,0 0-16,-1 18 16,1 0-16,0-1 15,17 1-15,0-9 16,-18-17-16</inkml:trace>
  <inkml:trace contextRef="#ctx0" brushRef="#br1" timeOffset="-211701.21">17923 7663 0,'0'-9'0,"0"1"15,0-1-15,0 0 16,0 9-16,0 0 16,0 0-16,0 0 15,0 0-15,0 9 16,0 8-16,0 27 15,0 16-15,0 10 16,0-1-16,0-9 16,9-16-16,0-1 15,-1-17 1,1-17-16,0-1 16,8-8-16,0-8 15,9-1-15,9-17 16,0-17-16,-9-18 15,0-8 1,-9 0-16,-8-1 16,-9 10-16,-9 25 15,1 0-15,-1 18 16,0 0-16,-17 8 16,0 9-1,9 0-15,0 17 0,-1 1 16,1-1-16,8 0 15,0 9-15,9-8 16,0 8 0,0-9-16,9 0 15,0 1-15,8-1 16,1 0-16,25-8 16,9 0-16,-26-9 15</inkml:trace>
  <inkml:trace contextRef="#ctx0" brushRef="#br1" timeOffset="-211268.36">17828 8243 0,'0'0'0,"0"0"16,0 0-16,0 0 16,0 0-16,0 0 15,17 0-15,0 0 16,18-8 0,26 8-16,8 0 15,10 0-15,-10-9 16,-8 9-16,-18-9 15,18 9-15,0 0 16,-35 0-16</inkml:trace>
  <inkml:trace contextRef="#ctx0" brushRef="#br1" timeOffset="-210834.68">17906 8538 0,'0'0'0,"0"-9"0,0 0 0,0 9 16,0 0 0,0 0-16,0 0 15,17 0-15,1 0 16,-1 0-16,9 0 15,0 9-15,0 0 16,0-1-16,-8 1 16,-10 0-16,1 8 15,0 0 1,-1 1-16,-8-1 16,-8 0-16,-1 1 15,0-10-15,1 1 16,-1 0-16,0-1 15,9 1-15,0 0 16,0-9-16,0 8 16,0-8-16,9 9 15,8 8 1,18-8-16,8 0 16,-17-9-16</inkml:trace>
  <inkml:trace contextRef="#ctx0" brushRef="#br1" timeOffset="-210067.91">18809 8165 0,'0'0'0,"0"0"0,0 0 16,0 0-1,0 0-15,0 0 16,0 0-16,0 0 16,0 0-16,0 0 15,17 0-15,9 9 16,18 8-16,8-8 16,9 0-16,0-9 15,-18-9 1,0 0-16,-8 1 15,-9-10-15,0 1 16,-17-9-16,0-9 16,-1-8-16,-16 8 15,-1 1-15,0-1 16,-17 18-16,0-1 16,0 18-1,-9 0-15,-8 18 16,-9 25-16,8 9 15,10 9-15,-1 17 16,18 8-16,17-16 16,8-10-16,10 1 15,16-18-15,10 0 16,8-17-16,17 0 16,18-17-1,-26 0-15</inkml:trace>
  <inkml:trace contextRef="#ctx0" brushRef="#br1" timeOffset="-209601.09">19478 7905 0,'0'0'0,"0"0"16,0 0-16,0-8 16,0-1-1,8-8-15,10-9 16,-1-9-16,9 1 16,-17 16-16,0 1 15,-1 0-15,1 17 16,-9 0-16,9 17 15,-1 9-15,10 17 16,-1 0 0,0 1-16,1-10 15,-1-8-15,9-8 16,0-1-16</inkml:trace>
  <inkml:trace contextRef="#ctx0" brushRef="#br1" timeOffset="-209461.55">19730 7403 0,'0'0'0,"0"0"16,-9 0-16,9 0 15,0 0-15,0 0 16,0 9-16,0-1 16,0 1-16</inkml:trace>
  <inkml:trace contextRef="#ctx0" brushRef="#br1" timeOffset="-208984.6">20129 7438 0,'0'0'0,"0"0"16,0 0-16,0 0 16,0 0-16,0 0 15,0 0-15,-9 0 16,1 0-16,-1 0 16,-8 0-1,-1 8-15,1 10 16,-1-1-16,1 0 15,-9 1-15,9 8 16,-1-9-16,18 0 16,0 1-16,9-1 15,8 0-15,1 1 16,8-10-16,8 1 16,-7 0-1,7-9-15,-8-9 16,0 0-16,-8 1 15,-1-1-15,-8 0 16,-1 1-16,1-18 16,-9 0-16,-9 0 15,1-9-15,8 26 16</inkml:trace>
  <inkml:trace contextRef="#ctx0" brushRef="#br1" timeOffset="-208785.21">20129 7256 0,'0'0'0,"0"0"16,0 0-16,0 0 15,-9 0 1,1 17-16,-1 27 16,0 25-16,1 0 15,8 0-15,0 9 16,0-8-16,8 8 15,-8-35-15</inkml:trace>
  <inkml:trace contextRef="#ctx0" brushRef="#br1" timeOffset="-208449.31">19712 7983 0,'0'0'0,"0"0"16,0 0-16,0 0 15,0 0-15,0 0 16,18 0-16,16 0 15,18 0-15,18-8 16,-1-1 0,18 0-16,0-8 15,-9 8-15,-17-8 16,-9 8-16,-9 1 16,-17 8-16,-8 0 15</inkml:trace>
  <inkml:trace contextRef="#ctx0" brushRef="#br1" timeOffset="-208084.31">20103 8157 0,'0'0'0,"-9"-9"16,1 9-16,-1 0 15,9 0-15,0 0 16,0 0-1,0 0-15,0 0 16,0 0-16,0 0 16,0 0-16,9 0 15,-1 0-15,1 9 16,0-1-16,-9 1 16,0 0-16,0-1 15,-9 10 1,0-1-16,-8 0 15,-1 1-15,1-1 16,0 0-16,-1-8 16,10 0-16,8-1 15,0 1-15,0-1 16,17 1-16,18 0 16,-9-1-16</inkml:trace>
  <inkml:trace contextRef="#ctx0" brushRef="#br1" timeOffset="-184006.04">7399 5939 0,'0'0'0,"-9"-8"0,0 8 16,-8 0-16,-9 17 15,-9 9-15,-8 17 16,-1 27-16,-8 34 16,0 34-16,17 27 15,9 8-15,18 9 16,8-26-16,17-18 15,0-8 1,18-17-16,8-18 16,-8-52-16</inkml:trace>
  <inkml:trace contextRef="#ctx0" brushRef="#br1" timeOffset="-182954.35">11958 5983 0,'0'0'0,"0"0"0,-9 0 0,0 0 16,0 0 0,9 0-16,0 0 15,0 0-15,0 0 16,0 0-16,0 17 16,18 18-16,17 25 15,8 27-15,9 0 16,0 25-16,-17 9 15,0-17 1,-9 0-16,0 18 16,-18 7-16,-16 1 15,-18 18-15,-18 7 16,-16-7-16,-19 8 16,10-1-16,52-85 15</inkml:trace>
  <inkml:trace contextRef="#ctx0" brushRef="#br1" timeOffset="-181223.26">7529 6485 0,'0'0'0,"0"0"0,-9 0 16,0 0 0,1 0-16,-1-9 0,0 1 15,1-1 1,-10 0-16,-8 9 16,9 0-16,-9 0 15,0 18-15,-18 8 16,10 8-16,8 1 15,8 17-15,1-9 16,17 1-16,0-1 16,17-8-16,9-9 15,18-9 1,-18-8-16</inkml:trace>
  <inkml:trace contextRef="#ctx0" brushRef="#br1" timeOffset="-180869.37">7546 6806 0,'0'0'0,"0"0"0,0 0 16,-8 0-16,-1 0 16,0 0-16,0 0 15,9 0-15,0 8 16,0 10-16,0-1 15,9 0-15,0 0 16,8 1 0,1-10-16,-1 1 15,0-9-15,-8-9 16,0 1-16,-1-1 16,1-8-16,-9-9 15,-9 0-15,1-9 16,-10 18-16,1 0 15,0 8-15,8 9 16,9 0-16,0 0 16,0 9-1,0-1-15</inkml:trace>
  <inkml:trace contextRef="#ctx0" brushRef="#br1" timeOffset="-180506.17">7980 6693 0,'0'0'0,"-8"-9"15,-1 1-15,0-1 16,1 0-16,-1 1 16,0-1-16,1 9 15,-1 0-15,0 0 16,-8 0-16,-1 9 15,1 8 1,8 0-16,9 1 16,0-1-16,0 9 15,9-9-15,0 9 16,-1-8-16,1-10 16,0 1-16,-9 0 15,0-1 1,-9 1-16,0 8 15,-17 0-15,-17 1 16,8-1-16,1-8 16,25-9-16</inkml:trace>
  <inkml:trace contextRef="#ctx0" brushRef="#br1" timeOffset="-179523.62">8345 6156 0,'-9'0'0,"1"0"0,-1 0 16,0 0-16,1 0 16,-10 0-1,-8 17-15,0 9 16,-9 9-16,9 17 16,-17 26-16,8 17 15,18-8-15,17-9 16,0-18-16,0-16 15,17-10-15,1-8 16,-1-17 0,0 0-16,18-18 15,0-17-15,0-17 16,8-18-16,-17 0 16,0-8-16,-17 0 15,-9 8-15,-9 18 16,0 8-16,1 18 15,-10 0 1,1 17-16,-9 0 16,0 17-16,0 0 15,0 18-15,0-1 16,8 1-16,18 0 16,18 8-16,-1-17 15,18 0-15,0-17 16,8-1-1,9-8-15,18-8 16,-36-1-16</inkml:trace>
  <inkml:trace contextRef="#ctx0" brushRef="#br1" timeOffset="-179150.88">7989 7221 0,'0'0'16,"-9"-8"-16,1-1 0,-1 0 16,9 1-16,0-1 15,0 0-15,0 1 16,0-1-16,17 0 16,27-8-1,8 0-15,0-1 16,0 18-16,0 0 15,-8 9-15,-18 0 16,-9-1 0</inkml:trace>
  <inkml:trace contextRef="#ctx0" brushRef="#br1" timeOffset="-178723.15">7980 7317 0,'0'0'0,"0"0"16,0 0-16,0 0 15,0 0 1,0 0-16,0 0 16,0 0-16,18 0 15,-1 0-15,9 8 16,0 1-16,0 0 15,0-1-15,-8 9 16,8 9-16,-18 0 16,1 9-16,-18 0 15,-17-1 1,0-8-16,0 0 16,0 0-16,0-8 15,9-10-15,-1 1 16,10 0-16,-1-1 15,9-8-15,0 0 16,0 0-16,17 9 16,1 0-1,17-1-15,17 1 16,17 0-16,-25-1 16</inkml:trace>
  <inkml:trace contextRef="#ctx0" brushRef="#br1" timeOffset="-177707.67">8658 6875 0,'0'0'0,"-9"0"0,0 0 15,1 0-15,-1 0 16,9 0-16,0 0 16,0 0-16,0 0 15,0 0-15,17 8 16,1 1 0,16 0-16,1-1 15,0-8-15,-9 0 16,0-8-16,0-1 15,-9 0-15,-8-8 16,0 0-16,-9-9 16,-9 9-16,0-1 15,-8 1 1,0 0-16,-9 17 16,0 0-16,-9 0 15,0 17-15,-8 18 16,8 25-16,0 9 15,18 9-15,17-8 16,0-10 0,17-8-16,1-8 0,16-1 15,18-17 1,1-9-16,51-8 16,252-18-16</inkml:trace>
  <inkml:trace contextRef="#ctx0" brushRef="#br1" timeOffset="-175321.23">8918 6433 0,'0'0'0,"0"0"0,0 0 16,0 0-16,0 0 15,0 0-15,0 0 16,0 0-16,9 0 16,0-9-16,8 1 15,0-10 1,1-7-16,-1-1 16,0-9-16,1 0 15,-10 1-15,1 16 16,0 1-16,0 8 15,-9 9-15,0 0 16,0 0-16,0 18 16,0 16-1,8 1-15,1 0 16,8-9-16,1 0 16,8-18-16,-9 1 15</inkml:trace>
  <inkml:trace contextRef="#ctx0" brushRef="#br1" timeOffset="-175179.53">9048 5965 0,'0'0'0,"0"0"16,0 0-16,0 0 16,0 0-16,0 0 15,9 0-15,17 0 16,-8 0-16</inkml:trace>
  <inkml:trace contextRef="#ctx0" brushRef="#br1" timeOffset="-174687.73">9682 6009 0,'0'0'0,"-8"0"16,-10 0 0,1 0-16,0 0 0,-1-9 15,1 0-15,0 1 16,-10 8-1,1 0-15,0 0 16,-8 0-16,-1 8 16,0 1-1,9 8-15,0 1 0,9 8 16,-1 0-16,18 0 16,0 0-16,9 0 15,8-9 1,1 0-16,8-8 15,0 0-15,0-1 16,0-16-16,0-1 16,0 0-16,0-8 15,-9 0-15,-8-1 16,0 1-16,0 0 16,-9 8-1,8 0-15,1-8 16,0 17-16</inkml:trace>
  <inkml:trace contextRef="#ctx0" brushRef="#br1" timeOffset="-174457.59">9422 5914 0,'0'-9'0,"0"0"0,0 9 16,0 0-16,0 0 15,0 0-15,0 0 16,0 18-16,-9 16 16,9 27-16,0 8 15,0 9-15,0-9 16,9-17 0,-9-34-16</inkml:trace>
  <inkml:trace contextRef="#ctx0" brushRef="#br1" timeOffset="-174090.92">9005 6554 0,'0'0'0,"0"0"0,0 0 16,0 0-16,0 0 15,0 0-15,9 0 16,8 0-16,9 0 15,18 0-15,8 0 16,8-8 0,10-1-16,-1 0 15,-25 9-15,17-8 16,-9-10-16,-18 18 16,-16 0-16</inkml:trace>
  <inkml:trace contextRef="#ctx0" brushRef="#br1" timeOffset="-173682.63">9300 6728 0,'0'0'0,"0"0"15,-8-9-15,-1 0 16,0 9-1,9 0-15,0 0 16,0 0-16,0 0 16,0 0-16,0 0 15,9 0-15,0 0 16,-1 0-16,1 9 16,-9 0-16,0 8 15,-9 0 1,1 1-16,-1-1 15,-8 0-15,-1-8 16,1 0-16,-1-1 16,10 1-16,-1 0 15,9-1-15,0-8 16,0 0-16,17 9 16,1-1-16,17 1 15,34-9 1,-17 0-16</inkml:trace>
  <inkml:trace contextRef="#ctx0" brushRef="#br1" timeOffset="-171207.89">10221 6788 0,'0'0'0,"0"0"15,0 0-15,0 0 16,0 0-16,0 0 16,0 0-16,0-8 15,0-1-15,-9 0 16,0 1-16,1-1 16,-1 0-16,0 1 15,1-1 1,-1 0-16,0 1 15,1 8-15,-1 0 16,0 0-16,1 0 16,-10 8-16,10 10 15,8-1-15,0 0 16,0 1 0,8 8-16,1-9 15,0 9-15,-1-9 16,-8 0-16,0 1 15,-8 8-15,-1-9 16,0 9-16,-8 0 16,-1-9-1,1 9-15,0-8 0,8-10 16,9 10 0,9-10-16</inkml:trace>
  <inkml:trace contextRef="#ctx0" brushRef="#br1" timeOffset="-171027.48">10247 6935 0,'0'0'0,"0"0"16,0 0-16,0 18 16,0-1-16,0 0 15,0 1-15,0 8 16,0 0-16,0 0 15,0 0-15,0-18 16</inkml:trace>
  <inkml:trace contextRef="#ctx0" brushRef="#br1" timeOffset="-170870.02">10238 6442 0,'0'0'0,"0"0"0,0 0 15,0 8-15,0 10 16,0-1 0,9 35-16,8 9 15,1-27-15</inkml:trace>
  <inkml:trace contextRef="#ctx0" brushRef="#br1" timeOffset="-170523.07">10438 6987 0,'0'0'0,"0"0"16,0 9-16,-9 8 15,1 1-15,-1-1 16,9 0-16,0 1 16,0-10-16,0 1 15,0 0-15,0-9 16,0 0-16,-9-18 15,9-8 1,9-8-16,0 8 16,8-9-16,0 18 15,1-1-15,-10 18 16,1 0-16,0 0 16,8 18-16,-8 16 15,-1 1-15,1 8 16,0 1-1,-1-18-15,1 0 16,9-18-16,-10 1 16</inkml:trace>
  <inkml:trace contextRef="#ctx0" brushRef="#br1" timeOffset="-169941.66">10724 6433 0,'0'0'0,"0"0"15,0-9 1,0 1-16,0 8 16,0-9-16,0 9 15,0 0-15,0 0 16,0 0-16,-8 0 15,-1 0-15,0 17 16,-8 18-16,0 17 16,-1 17-16,18 1 15,0-10 1,0-16-16,9-1 16,0-17-16,-1-17 15,1-1-15,8 1 16,1-9-16,-1-9 15,0-8-15,18-18 16,-9-34-16,-8 0 16,-10-1-16,1 1 15,-18 26 1,1 8-16,-1 9 16,0 9-16,-8 0 15,-9 17-15,0 0 16,-9 0-16,0 17 15,1 0-15,16 0 16,1 9-16,17 9 16,0-9-16,0 0 15,17 0 1,1 0-16,16-9 16,36 1-16,-1-1 15,-34-8-15</inkml:trace>
  <inkml:trace contextRef="#ctx0" brushRef="#br1" timeOffset="-169591.53">10629 6909 0,'0'0'0,"-9"0"0,1 0 16,-1 0-16,9 0 15,0 0-15,0 0 16,0 0-16,17 0 15,9 0-15,26 0 16,9 0 0,9 0-16,-10 0 15,1 0-15,-17 9 16,-27-9-16,-8 0 16</inkml:trace>
  <inkml:trace contextRef="#ctx0" brushRef="#br1" timeOffset="-169174.94">10672 7239 0,'0'0'0,"0"0"0,0 0 15,0 0-15,0 0 16,0 0-16,0 0 16,9 0-16,8 8 15,1 1-15,-1 0 16,0-1-16,-8 1 16,0 8-16,-9 1 15,-9-1 1,0 17-16,-17 1 15,0 0-15,0-1 16,0 1-16,-8-9 16,16-9-16,1-8 15,-1 0-15,18-1 16,0 1 0,0 0-16,18-1 15,8 1-15,43 8 16,-8 1-16</inkml:trace>
  <inkml:trace contextRef="#ctx0" brushRef="#br1" timeOffset="-168289.93">11133 7065 0,'0'-8'0,"0"8"15,-9-9-15,0 0 16,1 9-16,8 0 16,0 0-16,0 0 15,0 0-15,0 0 16,8 9-16,18 8 15,9-8-15,17 0 16,0-1 0,-8-8-16,-1-8 15,-8-10-15,-9 1 16,0-9-16,-17 9 16,-1-9-16,1 0 15,-18-9 1,1 9-16,-10 9 0,-8 0 15,0 17 1,-9 0-16,-8 17 16,0 9-16,-10 26 15,19 8-15,8 10 16,8-10-16,18 1 16,0 0-16,26-1 15,18-8-15,-1-17 16,18-27-1,0-8-15,-27-8 16</inkml:trace>
  <inkml:trace contextRef="#ctx0" brushRef="#br1" timeOffset="-168012.43">11193 6554 0,'0'0'0,"0"0"0,0 0 15,9 0 1,8 9-16,9 0 15,9-1-15,17 1 16,9 8-16,-26 1 16</inkml:trace>
  <inkml:trace contextRef="#ctx0" brushRef="#br1" timeOffset="-167416.67">11575 6814 0,'0'0'0,"0"0"0,0 0 16,0 0-16,0 0 16,0 0-1,0 0-15,0 0 16,0-8-16,0-1 16,0 0-16,9 1 15,0-18-15,0 0 16,-1-9-16,1 9 15,0 9-15,-9-1 16,0 1 0,0 17-16,0 0 15,0 0-15,0 17 16,0 9-16,8 9 16,1 0-16,0-9 15,-1 0-15,1-9 16,0-8-16,8-1 15,-8 1-15</inkml:trace>
  <inkml:trace contextRef="#ctx0" brushRef="#br1" timeOffset="-167284.5">11619 6433 0,'0'0'0,"0"0"0,0 0 0,0 0 16,0 0-1,0 0-15,9 9 16,-1-9-16</inkml:trace>
  <inkml:trace contextRef="#ctx0" brushRef="#br1" timeOffset="-166575.27">12053 6450 0,'0'0'0,"0"0"0,-9 0 0,1 0 15,-1-8 1,0-1-16,-8 9 15,8-9-15,-17 1 16,0 8-16,0 0 16,9 0-16,-1 0 15,1 0-15,-9 8 16,9 10-16,-1-1 16,1 9-1,17 9-15,0-1 16,0-8-16,9-8 15,8-1-15,0-8 16,1-1-16,-1 1 16,0-9-16,1-9 15,-1 1-15,0-1 16,-8 0 0,0 1-16,0-1 15,-1 0-15,1 1 16,0-1-16,-1 0 15,1 1-15,0-1 16,-9 0-16,0 1 16,0-1-16,0 0 15,0 1-15,0-10 16,0-8 0,0 0-16,0 9 15,0 0-15,-9-9 16,-8 9-16,8-1 15,0 10-15,1 8 16,8 0-16,-9 0 16,0 17-16,0 0 15,1 26 1,-1 18-16,0 8 16,9 1-16,9-10 15,0-34-15</inkml:trace>
  <inkml:trace contextRef="#ctx0" brushRef="#br1" timeOffset="-166135.28">11584 6944 0,'0'0'0,"0"0"0,0 0 16,0 0-16,0 0 15,0 0-15,0 0 16,0 0-16,0 0 16,18-9-16,-1 1 15,26-1-15,27-8 16,-1-1-16,9 1 15,-17 0 1,9 17-16,-10 0 16,-34 9-16</inkml:trace>
  <inkml:trace contextRef="#ctx0" brushRef="#br1" timeOffset="-165658.56">11723 6944 0,'0'0'0,"0"0"15,0 0-15,0 0 16,0 0-16,0 0 16,9 0-16,-1 0 15,10 9-15,-1-1 16,1 10 0,-1-1-16,-8 0 15,-1-8-15,1 8 16,-9 1-16,0-1 15,-9 0-15,1 1 16,-1-1-16,-8 0 16,-1 1-16,1-10 15,8 1-15,0 0 16,9-1-16,0 1 16,0 0-1,0-1-15,9 1 16,8 0-16,1-9 15,17 0-15,-18 8 16</inkml:trace>
  <inkml:trace contextRef="#ctx0" brushRef="#br1" timeOffset="-143860.45">4802 9187 0,'0'0'0,"0"0"0,0 0 16,0 0-16,0 0 15,0 0-15,9 9 16,17 8-16,26 9 15,9-8-15,8 8 16,-8-18 0,-18 1-16,1 8 15,-18 9-15,-9-17 16</inkml:trace>
  <inkml:trace contextRef="#ctx0" brushRef="#br1" timeOffset="-143661.64">4759 9534 0,'0'0'0,"0"0"0,0 0 16,8 0-16,10 0 16,16 0-16,19 8 15,16-8 1,18 0-16,34 0 15,-51 0-15</inkml:trace>
  <inkml:trace contextRef="#ctx0" brushRef="#br1" timeOffset="-142278.2">6122 8633 0,'-9'0'0,"1"-9"16,8 9-16,-9-8 15,0 8 1,1 0-16,-1 0 15,0 0-15,1 0 16,-18 17-16,-27 26 16,-7 44-16,-1 34 15,0 44-15,9 25 16,17 18-16,27 9 16,8-27-1,17-34-15,9-35 16,9-25-16,17-19 15,26-25-15,-35-26 16</inkml:trace>
  <inkml:trace contextRef="#ctx0" brushRef="#br1" timeOffset="-141509.65">6296 9542 0,'0'0'0,"0"0"15,0-8-15,0-1 16,0 0-16,0 1 16,0-1-16,0 0 15,-9 1-15,0-1 16,1 0-16,-1 1 15,0-1 1,-8 0-16,-9 9 16,0 0-16,0 9 15,-9 8-15,18 1 16,-1 16-16,1 18 16,17-8-16,0-1 15,17 0-15,1-8 16,8-9-1,8 0-15,10-18 16,-1 1-16,27-26 16,-27-1-16</inkml:trace>
  <inkml:trace contextRef="#ctx0" brushRef="#br1" timeOffset="-141142.71">6626 9577 0,'0'0'0,"-9"0"16,0 0-16,1 0 15,-10 0-15,1 0 16,0 9-16,8 8 16,-8 0-16,17 18 15,0 0 1,0-9-16,17 0 15,0-1-15,1-16 16,-1 0-16,0-1 16,1-16-16,8-18 15,0 0-15,-18 0 16,1 0-16,-18 0 16,1 0-1,-10 9-15,1-1 16,0 10-16,-1 8 15,1 0-15,17 0 16,0 0-16,0 0 16</inkml:trace>
  <inkml:trace contextRef="#ctx0" brushRef="#br1" timeOffset="-140775.3">7112 9473 0,'0'-9'15,"0"1"-15,0-1 16,0 9-16,-9 0 16,1 0-16,-1 0 15,0 0-15,-8 0 16,8 0-16,-8 9 15,8 8-15,9 0 16,0 1-16,0 8 16,18 0-16,-1 0 15,-8 0 1,-1 0-16,1-9 16,0 0-16,-1 1 15,-8-1-15,-8 0 16,-1 1-16,-17-1 15,-9-9-15,18 1 16,17 0-16</inkml:trace>
  <inkml:trace contextRef="#ctx0" brushRef="#br1" timeOffset="-139858.73">7538 9109 0,'0'0'0,"0"0"15,0 0-15,0-8 16,0-1-16,0 0 16,0 9-1,0 0-15,-9 0 0,0 0 16,0 0-16,1 9 16,-18 17-16,0 26 15,8 17 1,1 9-16,17 0 15,0 0-15,9 0 16,8-26-16,0-9 16,1-17-16,-1-17 15,18-9-15,0-9 16,-1-17-16,1-8 16,0-18-1,8-26-15,-17-9 16,-17 9-16,-18 9 15,1 17-15,-1 17 16,0 9-16,0 9 16,-8 17-16,0 0 15,-9 0-15,0 17 16,0 18 0,8 0-16,1-1 15,8-8-15,9 0 16,0-9-16,0 1 15,0-1-15,9-8 16,8-1-16,1 1 16,16 0-16,27-9 15,0 8-15,-26-8 16</inkml:trace>
  <inkml:trace contextRef="#ctx0" brushRef="#br1" timeOffset="-139494.62">7312 9837 0,'0'0'0,"0"0"15,0 0-15,0 0 16,0 0-16,0 0 16,17 0-16,9 0 15,18 0-15,25 0 16,18 0-1,-9 0-15,0 0 16,-8 0-16,-18-9 16,-9 0-16,9 18 15,-17 0-15</inkml:trace>
  <inkml:trace contextRef="#ctx0" brushRef="#br1" timeOffset="-139112.66">7520 9993 0,'0'0'0,"-9"0"15,9 0-15,0 0 16,0 0-16,0 0 16,0 0-16,0 0 15,0 0-15,18 0 16,-1 8-1,18 1-15,-9 8 16,0 1-16,0-1 16,-17 0-16,-1 1 15,-16 16-15,-1 1 16,-17 0-16,0-1 16,0 1-16,-9-9 15,18 0-15,-1-9 16,10 0-1,8-8-15,0 0 16,0-1-16,26 10 16,35-10-16,34-16 15,-43 8-15</inkml:trace>
  <inkml:trace contextRef="#ctx0" brushRef="#br1" timeOffset="-138360.08">8354 9828 0,'0'0'0,"-9"-9"16,-8-8-16,-1 0 15,10 8-15,8 9 16,0 0-16,0 0 16,0 0-1,17 0-15,18 9 16,17-9-16,9-9 16,-1-8-16,-16-9 15,-1 0 1,-8 0-16,-9 9 0,-17-1 15,-1-8-15,-16 0 16,-1 9-16,-8 0 16,-9-1-1,-9 10-15,-8 8 16,-1 17-16,-8 18 16,-9 25-16,9 10 15,9 7-15,25 27 16,18 9-16,18-26 15,8-27-15,8-16 16,1-10 0,17-8-16,44-17 15,8-35-15,-61 9 16</inkml:trace>
  <inkml:trace contextRef="#ctx0" brushRef="#br1" timeOffset="-137928.73">8875 9542 0,'0'0'0,"0"0"0,0 0 16,0 0-16,0 0 15,0 0-15,0 0 16,0-8-16,8-1 16,10-17-16,-1-17 15,9-1 1,0 10-16,-8 8 15,-10 8-15,1 10 16,0 8-16,-9 8 16,8 18-16,10 18 15,-1 8-15,1 0 16,-10-9-16,10-17 16,-1 0-16,0-17 15,9-18 1,-17 0-16,0 9 15</inkml:trace>
  <inkml:trace contextRef="#ctx0" brushRef="#br1" timeOffset="-137796.62">8988 9005 0,'0'0'0,"0"0"16,0 0-16,0 0 15,0 0-15,0 9 16,26 0-16,0-1 15</inkml:trace>
  <inkml:trace contextRef="#ctx0" brushRef="#br1" timeOffset="-137329.08">9682 9092 0,'0'0'0,"-8"-9"0,-10 1 16,1 8-16,8-9 15,-8 0 1,8 1-16,1 8 16,-1 0-16,-17 0 15,0 0-15,0 8 16,-9 10-16,0-1 15,1 0 1,-1 18-16,0 0 0,18-1 16,8-8-1,9 0-15,0 0 16,17 0-16,1-9 16,-1 1-16,9-10 15,9 1-15,0-9 16,-9-9-16,0 1 15,-9-1-15,0-8 16,-8-1-16,0 1 16,0 0-1,-1 8-15,-8 1 16,0-1-16,9 0 16,0-8-16,-1 8 15</inkml:trace>
  <inkml:trace contextRef="#ctx0" brushRef="#br1" timeOffset="-137113.47">9561 8728 0,'0'0'0,"0"0"16,0 0-16,0 0 16,0 0-16,0 0 15,0 9-15,-9 17 16,0 26-16,1 17 15,-18 44 1,0 25-16,8-34 16,10-26-16,-1-26 15,9-17-15,0-18 16</inkml:trace>
  <inkml:trace contextRef="#ctx0" brushRef="#br1" timeOffset="-136711.58">8927 9638 0,'0'0'0,"0"0"0,0 0 16,0 0-16,0 0 16,0 0-16,0 0 15,0 0 1,17 0-16,18 0 15,17 0-15,18 0 16,16-9-16,1 0 16,0 1-16,-9 8 15,-8-9-15,-1 9 16,-25 0-16,-18 0 16,-18 0-1</inkml:trace>
  <inkml:trace contextRef="#ctx0" brushRef="#br1" timeOffset="-136306.58">9309 9776 0,'0'0'0,"0"0"0,-9 0 16,1 0-16,-1 0 15,9 0-15,0 0 16,0 0-16,0 0 16,0 0-16,9 9 15,-1-1 1,1 1-16,0 8 16,-1-8-16,1 8 15,-9 1-15,-9-1 16,1 0-16,-1 1 15,-8-1-15,-1-8 16,1-1-16,8 1 16,1 0-16,-1-1 15,9 1 1,0-9-16,0 0 16,17 9-16,9-1 15,52-8-15,-17 0 16</inkml:trace>
  <inkml:trace contextRef="#ctx0" brushRef="#br1" timeOffset="-135443.42">10273 9646 0,'0'0'0,"0"0"15,0 0-15,0 0 16,0 0-16,0 0 16,-9 0-16,1 0 15,-1-8 1,0-1-16,0 9 15,1 0-15,-1 0 16,0 0-16,1 0 16,-1 17-16,0 1 15,9 16-15,0 1 16,9-1-16,8 10 16,1-18-1,-1 0-15,-8 0 16,0-9-16,-1-8 15,1-1-15,-9 1 16,0 0-16,0 8 16,-9 0-16,1 1 15,-10-1-15,1 0 16,-1 1-16,1-10 16,17 1-1,0-9-15,0 0 16</inkml:trace>
  <inkml:trace contextRef="#ctx0" brushRef="#br1" timeOffset="-135274">10429 9906 0,'0'0'0,"0"0"0,0 0 16,0 9-16,0 8 15,0-8-15,0-1 16,0 1-16,9 0 15,8-1-15,-8 1 16</inkml:trace>
  <inkml:trace contextRef="#ctx0" brushRef="#br1" timeOffset="-135121.31">10429 9334 0,'0'0'0,"0"0"15,0 0-15,0 18 16,0-1 0,18 0-16,8 9 15,-9-17-15</inkml:trace>
  <inkml:trace contextRef="#ctx0" brushRef="#br1" timeOffset="-134812.43">10638 9889 0,'0'0'0,"0"0"0,0 8 16,0 10-16,-9-1 15,9 0-15,0-8 16,0 0-16,0-1 16,0 1-16,0-9 15,0 0-15,0-9 16,0-8-16,17-26 15,1-18 1,8 18-16,0 8 16,-9 18-16,-8 8 15,8 9-15,1 17 16,-10 9-16,10 9 16,-1 17-16,18-9 15,8-17-15,-17-8 16</inkml:trace>
  <inkml:trace contextRef="#ctx0" brushRef="#br1" timeOffset="-134010.21">11150 9135 0,'0'0'0,"0"0"16,0 0-16,0 0 16,0 0-16,0 0 15,0 0-15,-9 0 16,1 0 0,-1 18-16,0 8 15,-8 34-15,-1 9 16,18 9-16,0-17 15,0 8-15,18-8 16,-9-26-16,-1-9 16,10-18-16,16 1 15,-8-18 1,9-8-16,0-18 16,8-17-16,1-26 15,-10-26-15,-8 18 16,-17 8-16,-9 26 15,-9 17-15,1 18 16,-10 0-16,-8 8 16,0 9-1,0 0-15,-17 17 16,-1 18-16,10 8 16,8 9-16,8-8 15,18-1-15,0-9 16,18-8-16,-1 0 15,0-8 1,18-10-16,17 10 16,18-10-16,-36-8 15</inkml:trace>
  <inkml:trace contextRef="#ctx0" brushRef="#br1" timeOffset="-133745.9">10985 9845 0,'0'0'0,"0"0"0,0 0 16,0 0-16,0 0 16,17 0-16,1 0 15,16 0-15,10 0 16,8 0-16,0 0 15,0 0-15,18 0 16,-18 0 0,-18 9-16,-7 0 15,-19-1-15</inkml:trace>
  <inkml:trace contextRef="#ctx0" brushRef="#br1" timeOffset="-133413.15">11176 10019 0,'0'0'0,"0"0"0,0 0 15,0 0-15,0 0 16,9 0-16,8 0 16,0 8-16,1 10 15,8-1 1,0 0-16,-9 1 15,-8-1-15,0 9 16,-9 0-16,-9 0 16,-17 0-16,0 0 15,0 0-15,0 0 16,8 0-16,1-18 16,8 1-16,9 0 15,0-1 1,9 1-16,8 0 15,44-9-15,-9 0 16</inkml:trace>
  <inkml:trace contextRef="#ctx0" brushRef="#br1" timeOffset="-132513.08">11671 9811 0,'0'0'0,"0"0"0,0 0 15,0 0-15,0 0 16,0 0-16,0 0 15,17 8-15,9 1 16,26 0 0,1-1-16,7-8 15,1 0-15,9-8 16,-18-1-16,-9-8 16,-17-9-16,0 0 15,-8 9-15,-10-9 16,-8 0-16,-8 8 15,-1-8 1,-17 9-16,0 0 16,-18-1-16,1 18 15,0 9-15,-1 17 16,-8 17-16,0 18 16,17 8-16,18 0 15,17 1-15,9 8 16,8-18-1,0-16-15,18-1 16,0-17-16,17 9 16,-17-18-16</inkml:trace>
  <inkml:trace contextRef="#ctx0" brushRef="#br1" timeOffset="-132163.18">11984 9205 0,'0'0'0,"0"0"15,0 0-15,0 0 0,0 0 16,0 0-16,0 0 16,8 0-1,10 0-15,8-9 16,43 0-16,18 9 15,-52 0-15</inkml:trace>
  <inkml:trace contextRef="#ctx0" brushRef="#br1" timeOffset="-131791.21">12383 9516 0,'-9'0'0,"1"0"0,8 0 15,0 0-15,0 0 16,0 0-16,0 0 16,0-8-16,0-1 15,17-17-15,0 0 16,1-17-16,8 8 15,-9 0-15,-8 18 16,0 0-16,-9 17 16,0 0-16,0 8 15,0 10 1,8 16-16,1 1 16,0-9-16,-1 0 15,1-9-15,0-8 16,8 0-16,18-1 15,-9-8-15</inkml:trace>
  <inkml:trace contextRef="#ctx0" brushRef="#br1" timeOffset="-131664.74">12548 8979 0,'0'0'0,"0"0"0,0 0 15,0 0-15,0 0 16,0 0-16,9 0 15,-1 9-15</inkml:trace>
  <inkml:trace contextRef="#ctx0" brushRef="#br1" timeOffset="-131212.98">12956 9109 0,'0'0'0,"0"0"0,0 0 16,0 0-16,0 0 16,-9-8-16,1-1 15,-1 0-15,-8 9 16,-9 0-1,-9 0-15,9 9 16,0 8-16,-18 9 16,10 18-16,8-1 15,17 0-15,9-8 16,0-9-16,17 0 16,1 0-16,16-9 15,1-8 1,0-1-16,-9-16 15,0-1-15,0 0 16,0 1-16,-17-18 16,-1 8-16,1-8 15,0 1-15,0-1 16,-9 0-16,0 17 16</inkml:trace>
  <inkml:trace contextRef="#ctx0" brushRef="#br1" timeOffset="-131013.27">12930 8798 0,'0'0'0,"0"0"0,0 0 16,0 0-16,0 0 15,0 8-15,0 9 16,-9 9 0,1 18-16,-1 25 15,0 18-15,-8 17 16,0-9-16,-1-9 15,1-8-15,8-17 16,9-18-16,9-25 16</inkml:trace>
  <inkml:trace contextRef="#ctx0" brushRef="#br1" timeOffset="-130397.08">12487 9594 0,'0'0'0,"0"0"15,0 0-15,0 0 16,0 0 0,0 0-16,18 0 15,16 0-15,10 0 16,25-8-16,1-1 16,-1 0-16,9 1 15,-8-1-15,-1 0 16,1 9-16,-9 0 15,-27 0 1,-8 0-16,-17 0 16</inkml:trace>
  <inkml:trace contextRef="#ctx0" brushRef="#br1" timeOffset="-130030.08">12913 9646 0,'0'0'0,"0"0"16,0 0-16,0 0 16,0 0-16,0 0 15,0 0-15,0 0 16,0 9-16,8 8 16,1 1-16,0-1 15,-1 0-15,1 1 16,0-1-1,-9 0-15,0 0 16,-9 1-16,0-1 16,-8 9-16,-9 0 15,9 0-15,-1-9 16,1-8-16,8 0 16,9-1-1,0 1-15,0 0 16,18-1-16,16 1 15,36-9-15,25-9 16,-51 9-16</inkml:trace>
  <inkml:trace contextRef="#ctx0" brushRef="#br1" timeOffset="-129663.71">13104 8910 0,'0'0'0,"0"0"15,0 0-15,17 0 16,9 17-16,18 18 16,8 26-16,17 25 15,-8 18 1,0 9-16,0 25 16,-27 18-16,-8-9 15,-26 9-15,-17 9 16,-9-18-16,-9-8 15,-43 216-15</inkml:trace>
  <inkml:trace contextRef="#ctx0" brushRef="#br1" timeOffset="-127014">14684 8676 0,'0'0'0,"0"0"0,0 0 15,0 0-15,0 0 16,0 0-16,0 0 16,0 0-16,-8 0 15,-1 0-15,9 0 16,0-8 0,0-1-16,0 0 15,0 9-15,0-8 16,0-1-16,0 0 15,0 1-15,0-1 16,0 0-16,0 1 16,0-1-16,0 9 15,0 0-15,0 0 16,0-9 0,9 1-16,-1-1 15,-8 0-15,0 1 16,9-10-16,-9 1 15,0 8-15,0-8 16,0 17-16,0 0 16,0 0-16,0 0 15,0 0 1,0 0-16,-9 17 16,1 9-16,-10 9 15,1 17-15,-9 17 16,8 9-16,-8-9 15,9 1-15,0-1 16,8 0-16,0 9 16,1 0-1,-1-8-15,9-1 16,0-9-16,0 18 16,0 9-16,-9-9 15,9-17-15,-8-9 16,-1 8-16,0-8 15,0 0 1,1 9-16,-1 8 16,0 0-16,1 1 15,8-10-15,-9-8 16,0 9-16,1-1 16,8 10-16,0-10 15,0 1-15,0-9 16,0 0-16,0 0 15,8 8-15,10 18 16,-1 9 0,0-9-16,1 0 15,-1 8-15,9 1 16,-8 0-16,8-1 16,-9 1-16,0-9 15,1 26-15,-1 0 16,1-9-16,8 0 15,8 18 1,1 8-16,-18-60 16</inkml:trace>
  <inkml:trace contextRef="#ctx0" brushRef="#br1" timeOffset="-125844.42">17819 8728 0,'0'0'0,"0"0"16,0 0-16,0 0 16,0 0-16,0 0 15,0 0-15,0 0 16,0 0-16,0 18 15,0 8-15,0 8 16,17 18 0,1 9-16,8 8 15,17 26-15,1-8 16,-10-9-16,19 8 16,-10 10-16,0 8 15,1 8-15,-1-16 16,-17-1-16,0 17 15,0 1 1,-8-18-16,-10 9 16,1 26-16,0-9 15,-1-17-15,1 9 16,-9 8-16,0 0 16,-9 1-16,1 7 15,-10 10-15,1-9 16,-9 0-1,0 8-15,0-8 16,-9-8-16,-8 16 16,-1 1-16,1-9 15,-1-9-15,10-8 16,-1-10-16,26-59 16</inkml:trace>
  <inkml:trace contextRef="#ctx0" brushRef="#br1" timeOffset="-124008.4">14814 9127 0,'0'0'0,"0"0"0,0 0 0</inkml:trace>
  <inkml:trace contextRef="#ctx0" brushRef="#br1" timeOffset="-123664.8">14962 9127 0,'0'0'0,"0"0"0,0 0 0,0 0 16,0 0-16,0 0 15,0 0-15,0 0 16,0 0-16,-9-9 16,1 0-16,-10 1 15,-8-1-15,0 9 16,0 0-16,-9 0 15,1 17 1,-1 1-16,0 16 16,1 10-16,16 8 15,10-9-15,8 0 16,8-17-16,10 0 16,-1 0-16,0-17 15,1-1-15,16-8 16,27 0-16,-17 9 15</inkml:trace>
  <inkml:trace contextRef="#ctx0" brushRef="#br1" timeOffset="-123325.77">15118 9248 0,'0'0'0,"-8"9"0,-1-9 15,0 0-15,-8 0 16,0 17-16,8 0 16,-8 9-16,-1-9 15,18 9-15,0 0 16,9 0-16,0 0 16,8-8-16,0-10 15,1 1 1,-10 0-16,1-18 15,0 0-15,-1 1 16,1-18-16,0-18 16,-18 10-16,0-1 15,1 18-15,-1 0 16,9 17-16,0 0 16,0 0-1,0 0-15</inkml:trace>
  <inkml:trace contextRef="#ctx0" brushRef="#br1" timeOffset="-122947.73">15553 9161 0,'0'0'0,"0"0"0,-9 0 15,0 0-15,1 0 16,-10 0-16,1 0 16,8 0-16,-8 0 15,-1 0 1,1 18-16,0-1 16,8 0-16,9 9 15,0 0-15,0 0 16,0 0-16,9 0 15,-1 0-15,1-9 16,0-8-16,-1 0 16,-8-1-1,-8 1-15,-1 0 16,0-1-16,-17 1 16,9 0-16,0-1 15,8 1-15</inkml:trace>
  <inkml:trace contextRef="#ctx0" brushRef="#br1" timeOffset="-122147.56">15744 8945 0,'0'-9'0,"0"0"16,0 1-16,0 8 16,0 0-16,0 0 15,0 0-15,0 17 16,-9 18-16,0 17 16,1 17-16,8 0 15,0-8 1,8-9-16,1-18 15,0-8-15,8-8 16,0-10-16,1 1 16,8-18-16,9-8 15,-1-9-15,1-17 16,-9-9-16,0-9 16,-17 1-16,-1-1 15,-16 9-15,-1 17 16,0 18-1,1 0-15,-1 17 16,0 0-16,1 0 16,-1 8-16,-8 1 15,-1 8-15,1 1 16,8-1-16,9 9 16,0-9-1,0 1-15,18-1 16,8 0-16,8-8 15,10 0-15,8-9 16,-9 0-16</inkml:trace>
  <inkml:trace contextRef="#ctx0" brushRef="#br1" timeOffset="-121814.28">15666 9508 0,'0'-9'0,"0"0"16,0 1-16,0-1 15,0 0-15,0 1 16,17-1-16,0 0 16,9 1-1,9-1-15,17 0 16,0 9-16,0 0 16,0 0-16,-17 0 15,-17 9-15,-10 0 16</inkml:trace>
  <inkml:trace contextRef="#ctx0" brushRef="#br1" timeOffset="-121414.8">15700 9577 0,'0'0'0,"0"0"0,0 0 15,0 0-15,0 0 16,0 0 0,0 0-16,9 0 15,8 0-15,1 9 16,-1-1-16,9 10 16,0-1-16,-9 0 15,1 1-15,-9-1 16,-1 0-16,1 1 15,-18-1 1,1 9-16,-1-9 16,-9 9-16,-8-9 15,9 1-15,0-10 16,-1 1-16,10 0 16,8-1-16,0 1 15,0 0-15,17-1 16,9 10-16,17-10 15,-8 1 1</inkml:trace>
  <inkml:trace contextRef="#ctx0" brushRef="#br1" timeOffset="-120395.72">16560 9525 0,'0'0'0,"0"0"0,0 0 16,0 0-16,0 0 15,0 0-15,9 0 16,8 9-16,9-1 15,26 10-15,0-10 16,0 1-16,0-9 16,-8-9-1,-1 1-15,-17-1 16,0 0-16,-8-8 16,-10 0-16,1-1 15,-9-8-15,-9 0 16,1 0-16,-1 9 15,0 0 1,-17 17-16,0 0 16,0 17-16,-9 18 15,9 8-15,9 18 16,0 17-16,-1-18 16,18-8-16,0-9 15,18 1-15,8-10 16,8-8-16,1 0 15,26-17-15,8 0 16,-34-1 0</inkml:trace>
  <inkml:trace contextRef="#ctx0" brushRef="#br1" timeOffset="-120129.95">16994 9092 0,'0'0'0,"0"0"0,0 0 15,0 0-15,0 0 16,17 0-1,1 0-15,-1 0 16,35 0-16,9 0 16,-26 9-16</inkml:trace>
  <inkml:trace contextRef="#ctx0" brushRef="#br1" timeOffset="-119930.73">17420 9473 0,'0'0'0,"0"0"0,0 0 0</inkml:trace>
  <inkml:trace contextRef="#ctx0" brushRef="#br1" timeOffset="-119548.75">17368 8945 0,'0'0'0,"0"0"0,8 8 15</inkml:trace>
  <inkml:trace contextRef="#ctx0" brushRef="#br1" timeOffset="-118869.84">17229 9516 0,'0'0'0,"-9"-8"0,9 8 0,-9 0 15,9 0-15,0 0 16,0 0-1,0 0-15,0-9 16,9 0-16,8-17 16,1 0-16,-10 0 15,1 9-15,0 0 16,-1-1-16,1 10 16,-9-1-16,0 9 15,0 0 1,0 0-16,9 0 15,-1 9-15,1 8 16,8 9-16,-8 9 16,9-1-16,-10-16 15,1-10-15</inkml:trace>
  <inkml:trace contextRef="#ctx0" brushRef="#br1" timeOffset="-117832.66">17854 9135 0,'0'0'0,"0"0"15,0 0-15,-9-8 16,0-1-16,1 0 16,-1 1-16,0-1 15,1 0-15,-1 1 16,-8-1-16,-1 0 15,1 1 1,0 8-16,-1 0 16,1 0-16,-1 0 15,-8 17-15,9 0 16,0 1-16,-1 8 16,10 8-16,8 1 15,8-9 1,10 0-16,-1-9 15,0-8-15,1 0 16,-1-1-16,-8-8 16,0 0-16,-1 0 15,1-8-15,8-1 16,1 0-16,-1-8 16,-8 17-16</inkml:trace>
  <inkml:trace contextRef="#ctx0" brushRef="#br1" timeOffset="-117581.74">17836 8728 0,'0'0'0,"-8"0"0,-1 9 16,0 0-16,1-1 15,-1 10-15,0-1 16,1 0-16,-1 18 16,-8 8-16,-1 9 15,1 35 1,-9 25-16,0-8 16,17-17-16,18-53 15</inkml:trace>
  <inkml:trace contextRef="#ctx0" brushRef="#br1" timeOffset="-116948.73">17289 9586 0,'-8'0'0,"-1"0"0,9 0 16,0 0-16,0 0 15,9 0 1,17 0-16,35 0 16,17 0-16,26 0 15,0-9-15,-8 0 16,-18 1-16,9-1 16,-9 9-16,-44 9 15</inkml:trace>
  <inkml:trace contextRef="#ctx0" brushRef="#br1" timeOffset="-116398.39">17411 9672 0,'0'0'0,"0"0"16,0 0-16,0 0 16,0 0-16,0 0 15,0 0-15,0 9 16,17 8 0,9 1-16,9 8 15,-9-9-15,0 0 16,0 0-16,0 1 15,-17-1-15,0 0 16,-9 1 0,0-1-16,-9 0 15,-8 1-15,-9 8 16,0 0-16,-9 0 16,9 0-16,8 0 15,1-18-15,8 10 16,9-10-16,0 1 15,0 0-15,52 17 16,-8 0-16</inkml:trace>
  <inkml:trace contextRef="#ctx0" brushRef="#br1" timeOffset="-115149.35">14745 11430 0,'0'0'15,"0"0"-15,0 0 16,0 0-16,0 0 16,0 0-16,0 0 15,17 0-15,18 0 16,9 0-16,8 0 15,26 9-15,-17-9 16,-35 0-16</inkml:trace>
  <inkml:trace contextRef="#ctx0" brushRef="#br1" timeOffset="-114665.65">15518 11326 0,'-9'0'0,"1"0"0,-1 0 0,0 0 15,0-8-15,-8-1 16,8 9-16,-8 0 15,0 0 1,-9 0-16,8 0 16,1 0-16,-9 17 15,8 1-15,1-1 16,0 9-16,17 9 16,0-1-16,0 1 15,8 0-15,10-9 16,-1 0-16,1 0 15,-10-9 1,1-8-16,0-1 16,-1 1-16,1 0 15,-9-1-15,0 10 16,-9-10-16,1 1 16,-1-1-16,0 1 15,1 0-15,-1-1 16,0 1-16,9-9 15</inkml:trace>
  <inkml:trace contextRef="#ctx0" brushRef="#br1" timeOffset="-114466.77">15587 11517 0,'0'0'0,"0"0"0,0 0 15,0 9-15,0 8 16,0 0-16,0 1 16,0 8-16,0-9 15,0 9-15,0-17 16,0-1-16,0-8 16</inkml:trace>
  <inkml:trace contextRef="#ctx0" brushRef="#br1" timeOffset="-114334.59">15613 11015 0,'0'0'0,"0"0"0,0 0 0,0 17 16,0 9-16,0 0 16,9-9-1</inkml:trace>
  <inkml:trace contextRef="#ctx0" brushRef="#br1" timeOffset="-113997.24">15865 11690 0,'-8'0'0,"-1"0"0,0 0 16,0 0-16,1 9 15,-1-1-15,0 1 16,9 0-16,0-9 15,0 0-15,0 0 16,0 0-16,0-9 16,0-8-16,0-9 15,9-17 1,0 8-16,-1 18 16,1-1-16,0 18 15,-9 0-15,0 0 16,9 18-16,-9-1 15,8 18-15,1-1 16,0 1-16,8-9 16,0-18-1,-8 1-15</inkml:trace>
  <inkml:trace contextRef="#ctx0" brushRef="#br1" timeOffset="-113413.56">16108 10954 0,'0'0'0,"0"0"0,0 0 16,0 0-16,0 0 15,0 0-15,0 0 16,0 0-16,0 0 15,-8 0-15,-1 9 16,0 25 0,-8 27-16,0 8 15,-1 1-15,18-1 16,0 9-16,0-26 16,9-9-16,0-17 15,-1-9-15,10-8 16,-1-18-16,18 1 15,-9-1 1,0-17-16,0 0 16,0-17-16,0-27 15,-9-8-15,-8 1 16,-18 16-16,1 26 16,-1 1-16,0 16 15,-8 1-15,0 17 16,-1 0-1,-8 9-15,9 8 16,-1 9-16,1 9 16,8-9-16,9 0 15,0 0-15,0 0 16,0-9-16,0 0 16,9-8-16,8-1 15,18 10-15,17-10 16,9 1-1,-35-9-15</inkml:trace>
  <inkml:trace contextRef="#ctx0" brushRef="#br1" timeOffset="-113049.42">16056 11656 0,'0'0'0,"0"0"15,0 0-15,0 0 16,0 0-16,0 0 16,0 0-16,0 0 15,18 0-15,16-9 16,1 0 0,17 1-16,9-1 15,-9 9-15,-8 9 16,-18-9-16</inkml:trace>
  <inkml:trace contextRef="#ctx0" brushRef="#br1" timeOffset="-112599.2">16117 11768 0,'0'0'0,"0"0"0,0 0 16,0 0-16,0 0 16,0 0-16,0 0 15,0 0-15,0 0 16,0 0-16,17 9 15,1 8-15,8 0 16,0 9-16,0 0 16,-9 0-1,-8 0-15,0 0 16,-1-8-16,-8 8 16,0-9-16,-8 0 15,-1 1-15,0-1 16,1-8-16,-1-1 15,0 1 1,1 0-16,8-1 16,0 1-16,0 0 15,0-1-15,26 1 16,17 0-16,-8-1 16</inkml:trace>
  <inkml:trace contextRef="#ctx0" brushRef="#br1" timeOffset="-111815.5">16673 11595 0,'0'0'0,"0"0"0,0 0 0,0 9 15,0 8-15,0 0 16,17 1 0,1 8-16,16-9 15,1-9-15,8 1 16,10-9-16,-10-9 15,9 1-15,-9-18 16,1 0-16,-18 0 16,-9-9-1,-8 1-15,-9-1 16,-9 0-16,1 1 16,-10 16-16,-8 1 15,0 17-15,-17 9 16,-9 34-16,0 26 15,8 1-15,9 25 16,18 9-16,17-18 16,0-25-16,17-9 15,18 0 1,17-9-16,0-17 16,53 0-16,16-8 15,-69-18-15</inkml:trace>
  <inkml:trace contextRef="#ctx0" brushRef="#br1" timeOffset="-110352.24">17420 11352 0,'0'0'0,"0"0"0,0 0 15,0 0-15,0 0 16,0 0 0,0-8-16,0-1 15,8-8-15,1-9 16,0 0-16,-1-9 16,1 18-16,-9 0 15,0-1-15,0 10 16,0 8-16,0 0 15,0 0 1,9 17-16,-1 17 16,1 1-16,8 0 15,10 8-15,7-17 16,-16-9-16</inkml:trace>
  <inkml:trace contextRef="#ctx0" brushRef="#br1" timeOffset="-110198.86">17559 10824 0,'0'0'0,"0"0"15,0 0-15,0 0 16,0 9-16,0-1 16,8 1-16,18 0 15,-8-9-15</inkml:trace>
  <inkml:trace contextRef="#ctx0" brushRef="#br1" timeOffset="-109649.92">18097 10919 0,'-9'0'0,"1"0"0,-1 0 15,0 0 1,1 0-16,-1 0 16,0 0-16,0 0 15,1 0-15,-10 0 16,1 0-16,-9 18 15,0-1-15,0 0 16,0 18-16,0-9 16,8 0-1,1 0-15,8 0 0,9-9 16,0 9 0,0-8-16,9-1 15,8 0-15,1 0 16,-1-8-16,9 0 15,-8-1-15,16-8 16,-8 0-16,0 0 16,-8 0-16,-10 0 15,1 0 1,0 0-16,0-8 16,-1-1-16,1 0 15,0 1-15,-1-18 16,1 0-16,8-9 15,9-8-15,-17 26 16</inkml:trace>
  <inkml:trace contextRef="#ctx0" brushRef="#br1" timeOffset="-109416.04">18219 10807 0,'0'0'0,"-9"-9"0,-9-8 15,1-1 1,0 10-16,8-1 0,0 0 16,1 9-1,-1 0-15,0 0 16,1 18-16,-1 8 16,-17 26-16,-9 26 15,18 8-15,-1 27 16,10-26-16,-1-53 15</inkml:trace>
  <inkml:trace contextRef="#ctx0" brushRef="#br1" timeOffset="-108914.33">17411 11578 0,'0'0'0,"0"0"0,0 0 16,0 0-16,0 0 16,0-9-16,26 0 15,26 1-15,0-1 16,18 0-16,-1 1 16,1-1-16,-1-8 15,-8-1 1,17 1-16,-9 0 15,-34 17-15</inkml:trace>
  <inkml:trace contextRef="#ctx0" brushRef="#br1" timeOffset="-108443.25">17836 11647 0,'0'0'0,"-8"-9"16,-10 1-16,1-1 16,0 0-16,-1 9 15,1 0-15,8 0 16,9 0-16,0 0 15,0 0-15,0 0 16,0 0-16,9 9 16,8 0-16,1 8 15,-10-8 1,1-1-16,0 1 16,-1 8-16,-8-8 15,0-1-15,-8 10 16,-1-1-16,-8 0 15,-1-8-15,10 0 16,-1-1-16,0 1 16,1 0-1,8 8-15,0-8 16,0 8-16,0-8 16,8-1-16,10 1 15,-1 0-15,0-9 16</inkml:trace>
  <inkml:trace contextRef="#ctx0" brushRef="#br1" timeOffset="-99217.58">4333 12755 0,'-8'0'0,"-1"0"0,9 0 0,0 0 0,0 0 16,0 0-1,0 0-15,0 0 16,0 9-16,17 8 15,9 1-15,18-10 16,8 1-16,0-9 16,-9-9-16,1 9 15,-1 0 1,-8 0-16,-9-8 16,-9 8-16</inkml:trace>
  <inkml:trace contextRef="#ctx0" brushRef="#br1" timeOffset="-99033.92">4281 13059 0,'0'0'0,"0"0"16,0 0-16,0 0 15,17 0-15,10 0 16,16 8-16,35 1 15,26 0-15,-60-1 16</inkml:trace>
  <inkml:trace contextRef="#ctx0" brushRef="#br1" timeOffset="-86469.5">5636 12851 0,'0'0'0,"0"0"0,0 0 15,0 0-15,0-9 16,-9 0-16,0 1 16,1-1-16,-10 0 15,1 1-15,-9-1 16,-9 9-16,0 0 16,-8 17-16,-9 18 15,9 17 1,8 0-16,17 17 15,1 1-15,17-10 16,9 1-16,8-18 16,18-17-16,17-9 15,9-17-15,17-17 16,-26-18-16,-26 27 16</inkml:trace>
  <inkml:trace contextRef="#ctx0" brushRef="#br1" timeOffset="-86119.55">5931 12989 0,'0'0'16,"0"0"-16,0 0 16,0 0-16,-9 0 15,1 18-15,8 8 16,0 8-16,8 18 15,10 0-15,-1-9 16,9 1-16,0-18 16,0 0-16,0-18 15,0 1-15,-8-18 16,8-17 0,-18 0-16,1-17 15,-18 0-15,-8-1 16,-9 10-16,-17 8 15,-10 9-15,1 17 16,0 0-16,18 8 16,16 1-1,18 0-15,0-9 16</inkml:trace>
  <inkml:trace contextRef="#ctx0" brushRef="#br1" timeOffset="-85753.06">6443 12885 0,'0'0'0,"-8"0"0,-1 0 16,-8 9-16,-1 0 15,1 8-15,0 0 16,-1 1-16,9-1 15,9 0-15,0 9 16,9 9 0,9 0-16,-1-1 15,9 1-15,0-9 16,-9 0-16,-8 0 16,0-9-16,-9 0 15,-9 1-15,-8-1 16,-9 9-16,-9 0 15,0-17 1,9-1-16,9 1 16,8-26-16,0 8 15</inkml:trace>
  <inkml:trace contextRef="#ctx0" brushRef="#br1" timeOffset="-85318.82">6383 12435 0,'0'0'0,"0"0"0,0 0 0,0 0 0,0 0 0,0 0 16,0 0-1,8 0-15,1 0 16,8 9-16,1-1 16,-1 10-16,0-1 15,1-8-15,-10 8 16,1-8-16,-9 8 16,0 0-16,-9 1 15,1-1 1,-1 0-16,0-8 15,1 0-15,-1-1 16,9 1-16,0 8 16,0 0-16,9 1 15,8-1-15,0 0 16,18-8 0,9 0-16,34-9 0,-17-9 15</inkml:trace>
  <inkml:trace contextRef="#ctx0" brushRef="#br1" timeOffset="-84718.76">6999 12513 0,'0'0'0,"0"0"0,0 0 15,0 0-15,0 0 16,0 0-16,-9 9 16,1 8-16,-1 9 15,-17 26-15,0 43 16,9-8 0,-1-9-16,10-18 15,8-8-15,0-17 16,8-9-16,10 0 15,-1-17-15,0-1 16,1-16-16,8-1 16,0-17-16,9-9 15,-1-25 1,-8-18-16,0 8 16,-17 10-16,0 25 15,-1 9-15,-8 9 16,0 0-1,-8 8-15,-1 0 0,0 1 16,1 8-16,-1 0 16,0 0-16,1 0 15,-1 8 1,0 10-16,-8-1 16,8 0-16,-8 0 15,8 1-15,0 8 16,1-9-16,8 0 15,0 1-15,0-1 16,0-8 0,8-1-16,1 1 15,0 0-15,8-9 16,27-9-16,-10 0 16</inkml:trace>
  <inkml:trace contextRef="#ctx0" brushRef="#br1" timeOffset="-84319.55">6739 13145 0,'0'0'0,"0"0"0,0 0 0,0 0 16,0 0-1,0 0-15,17 9 16,9-1-16,17 1 16,18 0-16,9-9 15,-1 0-15,1 0 16,-10 0-16,-7 0 16,-1-9-16,-9 9 15,-26 0-15</inkml:trace>
  <inkml:trace contextRef="#ctx0" brushRef="#br1" timeOffset="-83951.1">6895 13457 0,'0'0'0,"0"0"16,0 0-16,0 0 15,9 0-15,8 0 16,0 9-16,1-1 16,8 10-16,0-1 15,0-8-15,-9-1 16,-8 1-16,0 0 16,-1 8-1,-16 0-15,-1 18 16,-17 8-16,0 0 15,0-8-15,0-9 16,8 0-16,10-17 16,-1-1-16,9 1 15,0 0-15,9 8 16,17 0 0,43-8-16,53 0 15,234-18-15</inkml:trace>
  <inkml:trace contextRef="#ctx0" brushRef="#br1" timeOffset="-76564.25">7998 13206 0,'0'0'0,"0"0"0,0 0 0,0 0 16,0 0 0,0 0-16,-9 0 15,9 0-15,-9 0 16,9 0-16,0 0 15,0 0-15,0 0 16,0 0-16,0 0 16,0 0-16,0 0 15,26 0 1,35 0-16,9 8 16,8-8-16,0 0 15,18-8-15,-27-1 16</inkml:trace>
  <inkml:trace contextRef="#ctx0" brushRef="#br1" timeOffset="-75596.41">9422 13102 0,'0'0'0,"0"0"16,0 0-16,0 0 15,0 0-15,0 0 16,-9 0-16,1-9 16,-1 1-1,-17-1-15,0 9 16,-18 0-16,10 9 15,-1-1-15,17 1 16,1 8-16,8 9 16,9 17-16,0 1 15,18-1 1,-1 0-16,9-17 16,0 0-16,-8 0 15,-10-17-15,1 0 16,0-1-16,-9 10 15,-9-1-15,-17 0 16,0 9-16,-9 0 16,9-8-1,0-10-15,9 1 16,8 0-16,9-9 16,0 0-16</inkml:trace>
  <inkml:trace contextRef="#ctx0" brushRef="#br1" timeOffset="-75420.81">9613 13396 0,'0'0'0,"0"0"16,0 0-16,0 0 16,0 18-16,0-1 15,0 18-15,0-1 16,0-8-16,9-17 15</inkml:trace>
  <inkml:trace contextRef="#ctx0" brushRef="#br1" timeOffset="-75263.87">9665 12781 0,'0'0'16,"0"0"-16,0 0 0,0 18 15,0 8-15,17 17 16,1 9 0,-10-26-16</inkml:trace>
  <inkml:trace contextRef="#ctx0" brushRef="#br1" timeOffset="-74904.23">9952 13370 0,'0'0'0,"0"0"0,0 0 0,0 9 16,0 0-16,-9 8 15,0 0-15,1 1 16,-1-1-16,0-8 16,0-1-16,9 1 15,0 0-15,0-9 16,0 0-16,0-9 15,27-26 1,7-8-16,10-9 16,-1 17-16,-8 1 15,-9 16-15,0 1 16,-9 17-16,-8 0 16,8 0-16,1 17 15,-1 9-15,-8 9 16,-1-9-1,1 0-15,0-9 16,0-8-16</inkml:trace>
  <inkml:trace contextRef="#ctx0" brushRef="#br1" timeOffset="-74502.6">10447 12539 0,'0'0'0,"0"0"0,0 0 16,0 0-16,0 0 15,0 9-15,17-1 16,0 10-16,1-1 15,-1 0-15,-8 1 16,-1-1-16,1 0 16,0 0-16,-9 1 15,-9-1-15,0 9 16,1 0 0,8-17-16,0-1 15,0 1-15,0 0 16,0-1-16,0 1 15,8 0-15,10-1 16,-1 1-16,9-18 16,-8 9-16</inkml:trace>
  <inkml:trace contextRef="#ctx0" brushRef="#br1" timeOffset="-73720.81">11150 12548 0,'0'0'0,"0"0"0,0 0 15,0 0-15,0 0 16,0 0-16,-9 17 16,1 9-16,-18 17 15,-1 35-15,-7 9 16,-1-1-1,18-8-15,8-8 16,9-1-16,0-17 16,17-9-16,1-17 15,-1-17-15,9-9 16,26-9-16,18-26 16,-1-17-16,1-25 15,-10-10-15,-7 0 16,-27 18-16,-9 17 15,-8 17 1,-9 1-16,-9 16 16,0 1-16,-17 0 15,-9 0-15,-8 8 16,0 9-16,-9 0 16,8 17-16,9 1 15,9-1-15,9 0 16,0 0-1,17 18-15,0-9 16,0 0-16,17 0 16,0 0-16,9 0 15,0-17-15,0-1 16,9-8-16,-9 9 16</inkml:trace>
  <inkml:trace contextRef="#ctx0" brushRef="#br1" timeOffset="-73371.04">10672 13362 0,'0'0'0,"0"0"0,0 0 0,0 0 15,0 0-15,0 0 16,0 0-16,26 0 16,35 0-1,17 0-15,18-9 16,17 0-1,8 1-15,-16-1 0,-19-8 16,-7 8-16,-10 0 16,0 9-16,-25 0 15</inkml:trace>
  <inkml:trace contextRef="#ctx0" brushRef="#br1" timeOffset="-72970.95">10942 13561 0,'0'0'0,"0"0"0,0 0 16,0 0-16,17 0 15,0 0-15,1 9 16,16 8-16,-8 0 15,9 0-15,9 9 16,8 9 0,-18-9-16,-8 0 15,-17 0-15,-18 0 16,1 9-16,-18-1 16,-9 10-16,0-18 15,1 0-15,16 0 16,1-18-16,-1 1 15,18 0 1,0 8-16,18 0 16,17 18-16,51-1 15,36 1-15,43-35 16,26-26-16,139-34 16</inkml:trace>
  <inkml:trace contextRef="#ctx0" brushRef="#br1" timeOffset="-72304.48">4472 14470 0,'0'0'0,"0"0"16,9 0-16,17 9 16,17 8-16,18 1 15,9-10 1,8 1-16,9 0 16,-18-9-16,-8 0 15,8 0-15,-17 8 16,-34-8-16</inkml:trace>
  <inkml:trace contextRef="#ctx0" brushRef="#br1" timeOffset="-72119.29">4533 14799 0,'0'0'0,"0"0"0,9 0 15,25 9-15,27-9 16,17-9-16,26 1 16,18-10-1,-61 10-15</inkml:trace>
  <inkml:trace contextRef="#ctx0" brushRef="#br1" timeOffset="-66521.78">6695 14643 0,'0'0'0,"0"0"0,0 0 16,0 0-16,0 0 16,0 0-16,-9-8 15,1-1-15,-10 9 16,-8 0-16,-8 0 15,-10 17 1,-17 9-16,9 0 16,18 9-16,-1 0 15,0 8-15,18-8 16,-1 8-16,18 9 16,18 9-16,17-1 15,-1-17-15,27 1 16,9-18-16,16-9 15,27-17 1,0-35-16,-61 9 16</inkml:trace>
  <inkml:trace contextRef="#ctx0" brushRef="#br1" timeOffset="-66120.11">7190 14860 0,'0'0'0,"0"0"16,0 0-16,0 0 15,0 0-15,0 0 16,0 0-16,-9 0 16,1 17-16,-1 9 15,0 26 1,9 9-16,0-1 15,18-8-15,-1-8 16,1-10-16,16-8 16,1-17-16,0 0 15,-9-18-15,0 0 16,0-17-16,-17 0 16,-9 0-1,-9-8-15,-17-10 16,0 10-16,-9-1 15,0 18-15,1 0 16,16-1-16,1 18 16,8 0-16,9 0 15,0 0-15</inkml:trace>
  <inkml:trace contextRef="#ctx0" brushRef="#br1" timeOffset="-65744.53">7937 14808 0,'0'0'0,"0"0"0,0 0 0,0 0 15,0 0-15,-9 0 16,1 0 0,-18 0-16,-1 9 15,-16 8-15,0 0 16,8 9-16,0 9 15,0 0 1,18 8-16,17 0 16,0-8-16,9-1 15,8-8-15,0 0 16,10 0-16,-10 0 16,-8-8-16,-1-10 15,1 1-15,-9 8 16,-9 1-16,-8-1 15,-9 0-15,0 1 16,8-10-16,1 1 16,8-9-1,9 0-15,0 0 16</inkml:trace>
  <inkml:trace contextRef="#ctx0" brushRef="#br1" timeOffset="-65104.67">8484 14695 0,'0'0'0,"0"0"0,0 0 16,0 0-16,0 0 15,0 0-15,-9 0 16,1 18 0,-18-1-16,0 18 15,0 25-15,-18 27 16,9 8-16,1 0 16,16-8-16,18-9 15,0 0-15,9-9 16,8-25-16,1-18 15,-1 0 1,9-18-16,0-16 16,9-10-16,8-16 15,9-27-15,-8-8 16,-9-35-16,-9-9 16,-18 27-16,1 25 15,0 9-15,-18 9 16,0 8-1,-8 0-15,0 9 16,-1 9-16,1 0 16,-1 17-16,-8 0 15,0 0-15,0 17 16,-17 0-16,-1 18 16,10 0-16,16-1 15,1 1 1,8 0-16,9 8 15,0-8-15,18-9 16,8-1-16,0-7 16,9-10-16,17-16 15,8-18-15,19-9 16,-27 9-16</inkml:trace>
  <inkml:trace contextRef="#ctx0" brushRef="#br1" timeOffset="-64522.53">6530 15691 0,'-8'0'0,"8"0"15,0 0-15,0 0 16,0 0-16,17 0 15,26 0-15,44 9 16,52 0 0,35-1-16,34 1 15,18 0-15,0-9 16,-18 0-16,-17 0 16,-35 8-16,-25-8 15,-18 0-15,-9 9 16,-26 0-16,-26-1 15,-26-8-15,-17 0 16</inkml:trace>
  <inkml:trace contextRef="#ctx0" brushRef="#br1" timeOffset="-64172.63">6304 15960 0,'0'0'0,"0"0"15,0 0-15,18 9 16,8-1-16,35 1 15,52 0 1,34-9-16,35 0 16,27-9-16,-1 0 15,9 9-15,0 9 16,-8 8-16,-18 0 16,-43 1-16,-18-1 15,-9-8-15,-16 8 16,-53-8-1</inkml:trace>
  <inkml:trace contextRef="#ctx0" brushRef="#br2" timeOffset="-51920.51">27397 9525 0,'0'0'0,"0"0"0,0 0 0,0 0 0,0-9 16,9 1 0,-9-1-16,0 0 15,0 9-15,0 0 16,0 0-16,0 0 16,0 0-16,0 0 15,0 0-15,0 0 16,0 0-16,9 0 15,-9 0-15,0 0 16,8 0 0,1 0-16,0 0 15,-1 0-15,1 0 16,17 0-16,0 0 16,9 0-16,8 0 15,9 18-15,9-10 16,0 10-1,8 8-15,10 0 16,-1 0-16,-17 0 16,17 8-16,0 1 15,-17-9-15,-1-9 16,-7 0-16,-1 1 16,-9-1-16,0 0 15,1-8-15,-18 8 16,-9 1-1,-8-10-15</inkml:trace>
  <inkml:trace contextRef="#ctx0" brushRef="#br2" timeOffset="-51391.22">27397 9499 0,'0'0'0,"0"0"0,0 0 16,9-9-16,8 9 16,-8-8-16,0 8 15,17 0 1,0 0-16,9 0 16,8 17-16,26 18 15,10-1-15,25 18 16,17 0-16,-8 0 15,9 9-15,-18-9 16,-61-26-16</inkml:trace>
  <inkml:trace contextRef="#ctx0" brushRef="#br2" timeOffset="-50458.05">27814 9577 0,'0'0'0,"0"0"16,0 0-16,0 0 15,0 0 1,0 0-16,0 0 15,0 0-15,0 0 16,0 0-16,0 17 16,0 1-16,0 8 15,0 8-15,0 1 16,0 0-16,0-10 16,0 1-16,0-8 15,0-10 1,0 1-16,0 0 15,0-1-15,0 1 16,0 0-16,0-9 16,0 0-16,0 0 15,0 8-15,0 1 16,0 0-16,0-9 16,0 0-1,0 0-15,0 0 16,0 0-16,0 0 15,0 0-15,0 0 16,0 0-16,0 0 16,-9 0-16,-8 0 15,-18 0-15,-17 0 16,-9-9 0,-25 9-16,42 9 15</inkml:trace>
  <inkml:trace contextRef="#ctx0" brushRef="#br2" timeOffset="-48303.98">27293 9560 0,'0'0'0,"0"0"16,0 0-16,0 0 15,0 0-15,0 0 16,-9-9-16,9 9 16,0 0-16,0 0 15,0 0-15,0 0 16,0 17-1,0 18-15,0 17 16,0 0-16,9 0 16,0-9-16,-9 0 15,0 1-15,-9-1 16,0-8-16,1-1 16,-10 1-16,-8 0 15,0 8-15,0-17 16,-9 0-1,9 0-15,9-17 16,0-1-16,-1 1 16,10 0-16,-1-1 15,0-8-15,9 0 16,0 0-16,0 0 16,0 9-16,0 8 15,9 18 1,8-1-16,1 27 15,-10 8-15,1 9 16,-18 9-16,1-9 16,-1 8-16,-8 10 15,-1-10-15,1-8 16,-1-17 0,10-18-16,8 1 15,0-1-15,17-9 16,18-8-16,0-8 15</inkml:trace>
  <inkml:trace contextRef="#ctx0" brushRef="#br2" timeOffset="-23991">25522 9871 0,'0'-8'0,"0"-1"0,0 0 0,0-8 0,-9 0 16,0-1-16,1 1 16,-10 0-16,1 0 15,-1 17-15,-8 0 16,0 8 0,0 9-16,0 1 15,9 16-15,-1 10 16,18-10-16,0 1 15,18-9-15,8 0 16,9 0-16,8-17 16,27-1-16,16-8 15,-51 0 1</inkml:trace>
  <inkml:trace contextRef="#ctx0" brushRef="#br2" timeOffset="-23636.14">25817 9941 0,'-9'-9'0,"0"9"15,1 0-15,-1 0 16,9 0-16,0 0 16,0 17-16,0 1 15,0-1-15,17 9 16,1 0-16,8 0 15,-9-17-15,1-1 16,-1-8 0,9-8-16,0-1 15,0-17-15,-17 0 16,-1-9-16,-8-8 16,-8 8-16,-1 1 15,-8 16-15,-9 1 16,0 17-16,0 0 15,8 0 1,10 9-16,-1 8 16,9-8-16</inkml:trace>
  <inkml:trace contextRef="#ctx0" brushRef="#br2" timeOffset="-23294.34">26234 9664 0,'0'0'0,"0"0"16,0 0-16,0 0 15,0 0-15,0 17 16,0 0-16,0 1 16,0-1-16,0 0 15,0 0-15,0 1 16,8 8-1,1-9-15,0 9 16,-1-9-16,1 1 16,0-1-16,-9 0 15,0 1-15,-9-1 16,0-8-16,1-1 16,-18 10-1,0-1-15,0-8 16,8-1-16,9 1 15,9-9-15</inkml:trace>
  <inkml:trace contextRef="#ctx0" brushRef="#br2" timeOffset="-22694.14">26642 9594 0,'0'0'0,"0"0"0,0 0 16,0 0-16,0 0 16,0 0-16,0 0 15,0 0 1,-9 18-16,0 8 15,-8 26-15,0 8 16,-1 9-16,1 9 16,0-8-16,17-1 15,0-17-15,8-26 16,1 0 0,0-17-16,8-1 15,0-16-15,1-18 16,8-9-16,9-17 15,-1-9-15,-8-17 16,0 9-16,-17 17 16,0 18-16,-9 8 15,0 8-15,0 1 16,-9 0 0,0 8-16,1 9 15,-1 0-15,0 0 16,1 0-16,-1 17 15,-8 1-15,-1-1 16,10 9-16,-1 0 16,-9 0-1,10 0-15,8-9 16,0 0-16,8 1 16,19-10-16,59 10 15,-16-10-15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9T04:13:41.250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1164 4017 0,'0'0'0,"-9"-9"0,9 9 0,0 0 0,0 0 15,0-9-15,0 1 16,9-1-16,34 1 16,44-10-16,17 1 15,-8 8 1,-10 1-16,-16-1 16,-1 9-16,-8 0 15,-9 17-15,-26-8 16</inkml:trace>
  <inkml:trace contextRef="#ctx0" brushRef="#br0" timeOffset="250.51">1216 4138 0,'0'0'0,"0"0"0,0 0 0,0 0 0,0 0 15,0 0 1,0 26-16,8 17 16,10 27-16,-18 16 15,8 1-15,-8-1 16,0-8-16,0-8 16,0-27-16,0-8 15,0-9-15,0-18 16</inkml:trace>
  <inkml:trace contextRef="#ctx0" brushRef="#br0" timeOffset="403.19">1224 4381 0,'0'0'0,"0"0"0,0 0 16,0 0-16,18 0 15,8 8-15,17 1 16,9-18-1,18 1-15,-9-1 16,-44 9-16</inkml:trace>
  <inkml:trace contextRef="#ctx0" brushRef="#br0" timeOffset="851.26">1902 4545 0,'-9'-9'0,"0"1"0,1-10 16,-10 10-16,10 8 16,-10 0-1,1 0-15,8 0 16,-26 17-16,27 18 15,-18-1-15,8 10 16,18 16-16,0-16 16,18-1-1,8-17-15,0 0 16,17 0-16,1-17 16,-1-18-16,1-17 15,-1 0-15,-17 0 16,-9-17-16,-8-1 15,-18-16-15,-8-10 16,-35 10-16,0 17 16,8 25-16,10 18 15,16 0 1,1 0-16,17 9 16,-9 8-16,9 0 15</inkml:trace>
  <inkml:trace contextRef="#ctx0" brushRef="#br0" timeOffset="1266.91">2154 4588 0,'0'0'0,"0"-8"0,0-1 16,0 9-16,0 0 16,0 0-16,0 0 15,17 0 1,0 9-16,1 8 16,8 0-16,8 18 15,-7 8-15,-19 1 16,1-10-16,-9-8 15,-9 0 1,1 0-16,-1-8 16,0-10-16,0 1 15,1-9-15,-1-9 16,9-17-16,9-8 16,8-27-16,18-8 15,17-1-15,0-8 16,9 26-16,-35 35 15</inkml:trace>
  <inkml:trace contextRef="#ctx0" brushRef="#br0" timeOffset="7432.71">3500 4251 0,'0'0'0,"0"0"0,0 0 0,0 0 16,0 0-16,0 0 15,0 0-15,0 17 16,0 18-16,0-1 15,0 18-15,0 9 16,-9 8-16,0 0 16,1-8-1,-1-9-15,-9-9 16,10-17-16,-1-8 16,9-10-16,0-8 15,0-8-15,0-10 16,17-16-16,1-27 15,17 0 1,-1-8-16,10 8 0,-1 18 16,1 9-16,-1 16 15,0 1 1,-8 17-16,-9 0 16,0 17-16,0 9 15,0 18-15,-17 7 16,0 10-16,-1 8 15,1-8-15,0-18 16,8 1 0,-8-10-16,-9-16 15</inkml:trace>
  <inkml:trace contextRef="#ctx0" brushRef="#br0" timeOffset="7815.5">3447 4103 0,'0'-8'0,"-8"-1"16,-1 0-16,9 9 15,0 0-15,0 0 16,0 0-16,9 0 16,17-8-16,26 8 15,26-9-15,9 0 16,0 1-1,-18-1-15,9 0 16,-26 9-16,-8 0 16,8 0-16,0 9 15,-35 0-15</inkml:trace>
  <inkml:trace contextRef="#ctx0" brushRef="#br0" timeOffset="7988.12">3916 3766 0,'0'0'0,"0"0"16,0 0-16,0 0 16,0 0-16,0 0 15,0 17-15,9 0 16,8 18 0,1 0-16,8-1 15,17 18-15,-8-17 16</inkml:trace>
  <inkml:trace contextRef="#ctx0" brushRef="#br0" timeOffset="8262.34">4264 4467 0,'0'0'0,"0"0"16,0 0-16,0 0 15,0 0-15,0 0 16,17 17-16,-8-8 15</inkml:trace>
  <inkml:trace contextRef="#ctx0" brushRef="#br0" timeOffset="14281.35">5158 4173 0,'0'0'0,"-9"-9"16,1 0-16,8 1 15,0-1-15,0 9 16,0 0 0,0 0-16,0 0 15,0 0-15,8 0 16,1 0-16,0 0 15,0 9-15,-1-1 16,1 10-16,-9-1 16,0 18-1,-9-1-15,-17 10 16,0-10-16,0 10 16,-17-1-16,-1 0 15,-8-8-15,0-1 16,0-8-16,8 0 15,10 0-15,-1 0 16,18 0 0,-1 9-16,1 0 15,17-9-15,0 0 16,9-9-16,8 9 16,18 0-16,8 0 15,18 0-15,8-17 16,10-9-16,-1-9 15,-18-17-15,-16 0 16,-1-9-16,-17 9 16,-17 9-1,0 0-15,-18-9 16,0 0-16,-17 0 16,-8 8-16,-10 1 15,-8 0-15,17 17 16,1 0-16,16 0 15,10 8-15,-1 1 16</inkml:trace>
  <inkml:trace contextRef="#ctx0" brushRef="#br0" timeOffset="14747.93">4628 4147 0,'0'0'0,"9"-9"0,-18 0 16,9 1-16,0-1 15,0 0-15,0 1 16,9-1-16,8-8 16,18-1-16,35-8 15,17 0-15,-1 1 32,-7 7-32,-10 1 0,-17 0 15,-8-1-15,-1 1 16,-26 8-16</inkml:trace>
  <inkml:trace contextRef="#ctx0" brushRef="#br0" timeOffset="14947.94">5149 3740 0,'0'0'0,"-8"0"0,-1 0 16,0 0-16,9 0 15,0 0-15,0 0 16,18 17-16,-1 9 16,18 17-16,8 9 15,27 18-15,-27-27 16</inkml:trace>
  <inkml:trace contextRef="#ctx0" brushRef="#br0" timeOffset="18702.23">6165 4207 0,'0'0'0,"-8"0"0,-1 0 15,0 0-15,9 0 16,0 0-16,0 0 16,0 0-1,0 0-15,0 0 0,18 0 16,-1 0-1,18 0-15,0 0 16,8 0-16,0 0 16,1 0-16,-1 0 15,-17 0-15,-8 0 16</inkml:trace>
  <inkml:trace contextRef="#ctx0" brushRef="#br0" timeOffset="18965.05">6096 4562 0,'-9'-8'0,"9"-1"0,0 0 15,0 9-15,0-8 16,18-1-16,16 0 16,1 1-16,9-1 15,8 0-15,0 9 16,0 0 0,-17 9-16</inkml:trace>
  <inkml:trace contextRef="#ctx0" brushRef="#br0" timeOffset="20364.49">7051 4164 0,'0'0'0,"0"0"0,0 0 16,0 0-1,0 0-15,0 0 16,0 0-16,9 0 15,0 0-15,-1 17 16,1 9-16,8 35 16,-8 8-16,0-8 15,-9 0 1,-9-1-16,0-8 16,1-9-16,-1-17 15,9-8-15,0-10 16,0 1-16,0-9 15,0-9-15,0-8 16,0-18-16,17-25 16,1-10-1,8 1-15,8 17 0,1 0 16,0 18 0,8-1-16,-8 18 15,-9-1-15,0 18 16,-8 0-16,-1 26 15,9 18-15,-17 8 16,-1 8-16,1 1 16,-9-9-16,0-9 15,0-17 1,0 0-16,0-9 16,9-8-16,-9-9 15,8 0-15</inkml:trace>
  <inkml:trace contextRef="#ctx0" brushRef="#br0" timeOffset="20546.47">7737 4493 0,'0'0'0,"0"0"0,0 0 15,0 9-15,0 8 16,0 0-1,-8 18-15,8 0 0,0 17 16,17 8 0,0-16-16</inkml:trace>
  <inkml:trace contextRef="#ctx0" brushRef="#br0" timeOffset="20861.37">8345 4164 0,'0'0'0,"0"0"0,0-9 15,0 9 1</inkml:trace>
  <inkml:trace contextRef="#ctx0" brushRef="#br0" timeOffset="21297.13">8371 4043 0,'0'0'0,"18"0"16,-1 0-16,0 0 16,9 8-16,-8 1 15,-1 0-15,0 8 16,-8 0 0,0 1-16,-9-1 15,-9 18-15,-17 17 16,-9 0-16,-8 0 15,-9 8-15,0-8 16,0-9-16,8 1 16,9-18-16,9 0 15,9 0-15,8 0 16,9 0-16,18 0 16,16 0-1,10 0-15,17-9 16,-9-8-16,9-18 15,-9-8-15,-9-1 16,-17 1-16,-9 0 16,-8 8-16,0-8 15,-18-1-15,-8-8 16,-27-8 0,-8 8-16,-9 8 15,1 1-15,16 17 16,10 0-16,16 0 15,18 0-15,0 0 16,18 17-16,-1-8 16</inkml:trace>
  <inkml:trace contextRef="#ctx0" brushRef="#br0" timeOffset="21513.42">8788 4597 0,'0'0'0,"0"0"15,0 0-15,0 0 16,0 0-16,0 0 16,0 17-16,-9 1 15,1 16-15,8 10 16,8 8-16,1-26 15</inkml:trace>
  <inkml:trace contextRef="#ctx0" brushRef="#br0" timeOffset="22014.32">9283 4493 0,'-9'-9'0,"1"1"0,-1 8 15,9 0-15,0 0 16,0 0-16,0 0 16,17 0-16,18-9 15,26 1-15,8-1 16,9 0-16,-17 1 16,-9-1-1,-8 0-15,-18 9 16,-9-8-16,-8 8 15</inkml:trace>
  <inkml:trace contextRef="#ctx0" brushRef="#br0" timeOffset="22230.82">9578 4207 0,'-8'0'0,"8"0"0,-9 0 15,0 0-15,0 18 16,1 25-16,-10 18 16,1 8-16,8 0 15,-8 0-15,0 9 16,8-8 0,9 8-16,26-9 15,0-34-15</inkml:trace>
  <inkml:trace contextRef="#ctx0" brushRef="#br0" timeOffset="22780.61">10177 4259 0,'0'0'0,"-8"0"16,-1 0-16,9 0 16,0 0-16,0 18 15,0 8-15,0 8 16,-9 18-16,9 0 15,-8-9-15,-1 1 16,9-10-16,0-8 16,0-8-16,0-10 15,0 1 1,0 0-16,0-9 16,0-9-16,0-17 15,17-26-15,9-17 16,0 17-16,0 9 15,9 8-15,-9 18 16,9-1-16,-9 18 16,0 0-1,9 18-15,-9-1 16,0 18-16,0-1 16,-17 1-16,-1 8 15,1-8-15,-9-1 16,0-8-16,0-17 15,9 0-15,-1-1 16</inkml:trace>
  <inkml:trace contextRef="#ctx0" brushRef="#br0" timeOffset="23111.29">10672 4519 0,'0'0'0,"0"-9"0,0 9 16,0 0-16,0 0 16,9 0-16,0 0 15,-1 0-15,1 0 16,0 0-16,-1 9 16,1 0-16,-9-1 15,0 10 1,0-1-16,-9 0 0,1 1 15,-1-1 1,0-8-16,9-1 16,0 1-16,0 0 15,0-1-15,0 1 16,0 0-16,18-9 16,-1 0-16,35 0 15,-17 0 1</inkml:trace>
  <inkml:trace contextRef="#ctx0" brushRef="#br0" timeOffset="23781.35">11237 4190 0,'0'0'0,"0"0"0,0 0 0,8-9 0,1 1 16,9-1-16,8 0 16,8 1-16,10 8 15,-1 0-15,1 8 16,-18 10 0,0-10-16,-9 10 15,-8-1-15,-1 9 16,-16 9-16,-1-1 15,-17 18-15,-17 0 16,-1 0-16,-8-9 16,17 1-16,1-10 15,8 1-15,8 0 16,18-9 0,0 0-16,18-9 15,8 0-15,8-8 16,18 0-16,9-18 15,-9 0-15,-8-8 16,-10 0-16,-7-1 16,-19 1-16,1-9 15,-18-17 1,-17-1-16,-9 1 16,-17 8-16,-8 10 15,-1 7-15,26 18 16,18 0-16,17 18 15,8-1-15,1 0 16</inkml:trace>
  <inkml:trace contextRef="#ctx0" brushRef="#br0" timeOffset="24180.86">11888 4606 0,'-9'0'0,"1"0"16,8 0-16,0 0 16,0 0-16,0 0 15,0 0-15,8 0 16,10 0-16,-1 0 15,-8 0 1,-1 0-16,1 8 16,0-8-16,-9 9 15,-9 8-15,0 1 16,1-1-16,-10 9 16,1 0-16,0 0 15,8-9 1,0 1-16,9-10 0,0 1 15,0 0 1,18-1-16,8 1 16,35 17-16,-9-9 15</inkml:trace>
  <inkml:trace contextRef="#ctx0" brushRef="#br0" timeOffset="24497.14">12392 4562 0,'-9'-8'0,"9"8"0,0 0 16,0 0-16,0 0 16,17 0-16,9 0 15,9 0-15,17 0 16,0 0-16,18 0 16,-18 0-1,-9 0-15,1 8 16,-27-8-16</inkml:trace>
  <inkml:trace contextRef="#ctx0" brushRef="#br0" timeOffset="24697.12">12696 4311 0,'0'0'0,"0"9"0,-9 34 16,0 9-16,1 17 15,8-8-15,0 26 16,0-1-16,0-25 16,17-9-1,9 0-15,-9-35 0</inkml:trace>
  <inkml:trace contextRef="#ctx0" brushRef="#br0" timeOffset="25147.46">13286 4216 0,'-9'0'0,"1"0"16,-1 9-16,0 17 16,1 8-16,-10 18 15,1 18-15,0-10 16,8 1-16,0-1 15,1-16-15,-1-10 16,9-8-16,0-8 16,0-10-1,0 1-15,0-9 16,-9-9-16,9-25 16,9-27-16,8-34 15,9 8-15,0 27 16,0 16-16,0 10 15,1 16-15,-1 1 16,-9 17 0,18 0-16,-1 9 15,10 8-15,-9 18 16,-9-1-16,-9 18 16,-8 0-16,-1 0 15,1 0-15,-9-9 16,0 1-16,9 8 15,8-9-15</inkml:trace>
  <inkml:trace contextRef="#ctx0" brushRef="#br0" timeOffset="25596.54">13798 4467 0,'0'0'0,"0"0"0,0 0 16,0 0-16,0 0 15,0 0 1,9 0-16,0 0 15,0 0-15,-1 0 16,1 0-16,-9 0 16,0 0-16,0 9 15,0 8-15,0 0 16,0 1-16,0-1 16,0 0-16,0 1 15,9-1 1,-1-8-16,1 8 15,0 0-15,-1 1 16,-8-1-16,-8 0 16,-1 1-16,-8 8 15,-9 0-15,-9 0 16,0-9-16,9-8 16,17-1-1</inkml:trace>
  <inkml:trace contextRef="#ctx0" brushRef="#br0" timeOffset="26246.28">14363 4173 0,'0'0'0,"9"0"16,-1-9-16,10 9 15,8 0-15,8 0 16,1 0-16,9 9 16,-1-1-16,-8 1 15,-9 0 1,-17 8-16,-1 0 16,-8 9-16,-17 9 15,-18 17-15,-8 9 16,-1-9-16,-8 8 15,0-17-15,17 1 16,1-1-16,16-8 16,18-9-16,0 0 15,0-9 1,26 0-16,9 1 16,17-10-16,9-8 15,0-8-15,-18-1 16,-8 0-16,-9 1 15,0-10-15,-17 1 16,-1-9 0,-16 0-16,-18-9 15,-9 1-15,-9 8 16,-8 8-16,18 10 16,8 8-16,8 0 15,1 0 1,17 0-16</inkml:trace>
  <inkml:trace contextRef="#ctx0" brushRef="#br0" timeOffset="26953.19">15040 4571 0,'-8'-9'0,"-1"1"0,0-1 16,1 0-16,8 9 16,0 0-16,0 0 15,0 0-15,17 0 16,0 0-16,1 0 16,-1 0-1,-8 0-15,-1 0 16,1 0-16,-9 9 15,0 0-15,-9 8 16,1 0-16,-1 1 16,0-1-16,9 0 15,0 1-15,0-1 16,18 0-16,-1 9 16,0-8-1,1-1-15,-10 0 16,1-8-16,0 8 15,0 1-15,-18-1 16,0 0-16,0 1 16,-17-1-16,-8-8 15,25 8-15,9-8 16</inkml:trace>
  <inkml:trace contextRef="#ctx0" brushRef="#br0" timeOffset="27347.12">15709 4502 0,'0'0'0,"0"0"0,0 0 15,0 0-15,0 0 16,0 0-16,17 0 16,18 0-1,17 0-15,9 0 16,8 0-16,10 8 16,-1 10-16,-44-10 15</inkml:trace>
  <inkml:trace contextRef="#ctx0" brushRef="#br0" timeOffset="27546.86">15726 4710 0,'0'0'0,"0"0"0,0 0 15,0 0 1,9 0-16,8 0 15,9 0-15,9 0 16,17 0-16,9 8 16,-35-8-16</inkml:trace>
  <inkml:trace contextRef="#ctx0" brushRef="#br0" timeOffset="30707.51">16760 3939 0,'0'0'0,"-9"0"0,0 0 0,-8 17 0,-9 9 15,0 17 1,-9 27-16,0 25 15,9 18-15,18-1 16,8 1-16,17-9 16,44 0-16,8-26 15,-43-52-15</inkml:trace>
  <inkml:trace contextRef="#ctx0" brushRef="#br0" timeOffset="31229.89">17011 4268 0,'0'0'0,"0"0"0,0 0 16,0 0-16,-8 17 15,-1 18-15,0 8 16,1 9 0,-1 0-16,0-9 15,1 1-15,-1-18 16,9-9-16,0-8 15,0-1-15,0 1 16,0-9-16,0-9 16,0-8-16,9-9 15,8-26 1,0 0-16,9 18 16,1-1-16,-10 18 15,0-1-15,1 18 16,-10 9-16,1 8 15,0 9-15,-1 18 16,1 7-16,0-7 16,-1 8-1,1-9-15,0-17 16,8-9-16,9-8 16,0 0-16,-8-9 15</inkml:trace>
  <inkml:trace contextRef="#ctx0" brushRef="#br0" timeOffset="31396.93">17472 4588 0,'0'0'0,"0"0"16,0 0-16,0 0 16,0 0-16,-9 0 15,0 18-15,1-1 16,8 0-16,0 35 15,0-17-15</inkml:trace>
  <inkml:trace contextRef="#ctx0" brushRef="#br0" timeOffset="32062.54">18323 4407 0,'0'0'0,"0"0"15,0 0-15,0 0 16,0 0-16,0 0 15,0 17-15,-9 9 16,0 8-16,1 10 16,-1-1-16,0-8 15,1-1-15,-1-8 16,9-8 0,0-10-16,0 1 0,0-9 15,0-9 1,0 1-16,17-18 15,1-35-15,16-17 16,10 18-16,-1 16 16,-17 10-16,0 16 15,0 1-15,0 17 16,-8 9 0,8 8-16,-9 18 15,-8 17-15,0-1 16,-1 10-16,-8 0 15,0-18-15,0-17 16,0 0-16,18-17 16,-1-1-16,-8-8 15</inkml:trace>
  <inkml:trace contextRef="#ctx0" brushRef="#br0" timeOffset="32379.78">18800 4562 0,'0'-8'0,"0"8"0,0 0 0,0 0 15,18 0 1,-1 0-16,0 0 16,1 0-16,-1 0 15,1 0-15,-10 0 16,1 8-16,0 1 15,-1 0-15,-16 8 16,-1 0 0,0 1-16,-8-10 15,8 1-15,0 0 16,1-1-16,8 1 16,0 0-16,8-1 15,19 1-15,25 0 16,-18-9-16</inkml:trace>
  <inkml:trace contextRef="#ctx0" brushRef="#br0" timeOffset="33012.9">19964 4294 0,'0'0'0,"0"0"0,0 0 15,0 0-15,0 9 16,0 8-16,0 18 16,0-1-16,0 18 15,0-9 1,0 1-16,-9-1 15,9-17-15,0 0 16,0-9-16,0-8 16,0 0-16,0-9 15,0 0-15,0-9 16,0-26-16,18-17 16,16-17-16,1 0 15,0 8 1,-9 27-16,0 8 15,0 8-15,0 10 16,-9 8-16,9 8 16,1 18-16,-10 9 15,-8 8-15,-9 9 16,0 9 0,-9 8-16,0-8 0,9-18 15,0-8 1,26 8-16,-8-17 15</inkml:trace>
  <inkml:trace contextRef="#ctx0" brushRef="#br0" timeOffset="33431.33">20572 4303 0,'0'0'0,"0"0"0,0 0 15,0 0-15,0 0 16,0 0-16,9 8 16,8 1-16,0 8 15,1-8-15,-10 0 16,1-1 0,-9 10-16,-9-1 15,1 0-15,-1 1 16,0 8-16,1-1 15,-1-7-15,9-1 16,0 0-16,0 1 16,9-1-16,8 0 15,0 1 1,1-10-16,-1 1 16,-8 0-16,-1-1 15,-16 10-15,-1-1 16,0 0-16,-8 1 15,0-10-15,-1 1 16,1 0-16,17-1 16,0-8-1,0 0-15</inkml:trace>
  <inkml:trace contextRef="#ctx0" brushRef="#br0" timeOffset="33779.25">20806 3861 0,'0'0'0,"0"0"0,0 0 16,0 17-16,18 9 16,16 18-1,1 16-15,9 1 16,-10 17 0,10 17-16,-18 0 15,-9 1-15,-17-1 16,-9 0-16,1 0 15,-18 1-15,8-27 16,18-34-16</inkml:trace>
  <inkml:trace contextRef="#ctx0" brushRef="#br0" timeOffset="36564.82">21779 3592 0,'-9'-8'0,"1"-1"16,-1 0-16,0 1 15,0-1-15,9 9 16,-8-9-16,8 9 16,0 0-16,-9 0 15,0 0-15,1 0 16,-1 18-16,-8-1 16,-9 26-1,0 18-15,0 17 16,-1 9-16,1 8 15,0 9-15,0 17 16,9 0-16,0 9 16,-9 9-16,8 17 15,-8 0-15,9 17 16,-1 0-16,10 0 16,8 0-1,0-17-15,8 18 16,1-1-16,8-26 15,1 0-15,8 0 16,0-25-16,9-18 16,8 0-16,44-1 15,-35-51-15</inkml:trace>
  <inkml:trace contextRef="#ctx0" brushRef="#br0" timeOffset="37178.16">23568 3696 0,'-9'-8'0,"9"-1"16,0 9-16,0 0 15,0 0-15,9 9 16,25 43 0,27 43-16,17 26 15,1 35-15,-10 17 16,-8 26-16,-18 18 16,-17 17-16,-17-9 15,-18 0-15,-17-26 16,-26 18-16,-17-9 15,8-44 1,-17-25-16,0 17 16,-27 156-16</inkml:trace>
  <inkml:trace contextRef="#ctx0" brushRef="#br0" timeOffset="37897.53">22526 3393 0,'0'0'0,"0"0"15,0 0-15,0 0 16,0 0-16,8 0 16,1 9-16,0 8 15,-1 1-15,-8-1 16,0 9-16,-8 0 16,-1 8-1,-17 1-15,-17 17 16,-1 0-16,-8 9 15,0-9-15,9 8 16,8-16-16,9-10 16,0 1-16,8-1 15,18-8-15,0 0 16,18-8 0,-1 8-16,18 0 15,0-18-15,-9 1 16,0 0-16,0-9 15,-18 0-15,1-9 16,0 0-16,-9 1 16,-9-18-16,-17 0 15,0 8 1,0 1-16,0 0 16,-9 17-16,9 0 15,9 0-15,8 0 16,9 8-16,17 1 15,1 0-15,-10-1 16</inkml:trace>
  <inkml:trace contextRef="#ctx0" brushRef="#br0" timeOffset="38070.32">22717 3982 0,'0'0'0,"0"0"0,0 0 15,0 0 1,0 17-16,0 9 16,0 9-16,8 26 15,10 34-15,-10-34 16</inkml:trace>
  <inkml:trace contextRef="#ctx0" brushRef="#br0" timeOffset="38750.56">22352 4632 0,'0'0'0,"0"0"16,0 0-16,0-9 16,0 0-16,0 9 15,0 0-15,0 0 16,0 0-1,9 0-15,-1 0 16,1 0-16,0 0 16,-1 0-16,1 0 15,-9 0-15,0 0 16,-9 18-16,-8-1 16,-9 18-16,0-1 15,-9 10-15,0-1 16,1-8-1,-1 8-15,18-8 16,-1-9-16,18-1 16,0 1-16,9 0 15,8-8-15,9 8 16,9 0-16,0-18 16,17 1-16,0-18 15,-9 1 1,-16-1-16,-1 0 15,-18 1-15,1-1 16,0 0-16,-18 1 16,0-10-16,-17 1 15,0 0-15,-9-1 16,1 1-16,-1 17 16,18 0-1,-1 0-15,18 0 16,0 0-16,0 0 15</inkml:trace>
  <inkml:trace contextRef="#ctx0" brushRef="#br0" timeOffset="39199.55">22734 5013 0,'-9'-9'0,"1"9"16,-1 0-16,0 0 15,9 0-15,0 0 16,0 0-16,0 0 15,0 0-15,18 0 16,-1 9-16,-8-1 16,-1 1-16,1 0 15,0 8 1,-9 0-16,-9 1 16,0 8-16,-8 0 15,0 0-15,-1 0 16,10-18-16,8 1 15,0 0-15,0-1 16,0 1-16,17 0 16,9 8-1,18 0-15,60 27 16,-35-18-16</inkml:trace>
  <inkml:trace contextRef="#ctx0" brushRef="#br0" timeOffset="39848.22">22361 5801 0,'0'-9'0,"0"9"0,0-8 15,0 8-15,0 0 16,0 0-16,0 0 16,8 0-16,10 0 15,-1 8-15,0 1 16,1 0-1,-9-1-15,-1 1 16,1 8-16,-18 1 16,1-1-16,-10 18 15,-8-1-15,-9 1 16,1-1-16,-10 1 16,9 8-1,1-17-15,16 0 16,1 0-16,8-8 15,9-1-15,0 0 16,9 1-16,8-1 16,18 0-16,0-8 15,8 0-15,-8-1 16,8-8-16,-17 0 16,1 0-16,-10-8 15,-8-1 1,-1 0-16,-16 1 15,-1-18-15,-17 0 16,0 8-16,0 1 16,-9 17-16,9 0 15,9 0-15,-1 0 16,18 0-16,0 9 16,9-1-1</inkml:trace>
  <inkml:trace contextRef="#ctx0" brushRef="#br0" timeOffset="40348.19">22621 6121 0,'0'0'0,"0"0"16,0 0-16,0 0 15,0 0-15,0 0 16,0 0 0,9 0-16,8 9 15,1 0-15,-1-1 16,0 1-16,-8 0 15,0-1-15,-1 1 16,-8 0-16,-8 8 16,-1 0-16,0 1 15,1-1 1,-1 0-16,9 1 16,0-1-16,0 0 15,9 1-15,8-1 16,-8-8-16,-1-1 15,1 1 1,0-1-16,-1 1 0,-8 0 16,-8 8-1,-10 9-15,-8 0 16,-17 9-16,0-9 16,8-9-16,17 0 15</inkml:trace>
  <inkml:trace contextRef="#ctx0" brushRef="#br0" timeOffset="43271.35">24870 5541 0,'0'0'0,"-8"0"0,8 0 0,0 0 16,0 0-16,0 0 15,17 0-15,0 0 16,1 9 0,8-1-16,-9 10 15,9-1-15,-17 0 16,0 1-16,-1 8 15,-16 8-15,-19 10 16,1-1-16,-17 0 16,0-8-16,-1 0 15,9-9 1,1-1-16,16 1 16,1-8-16,8-1 15,9 0-15,0 9 16,18-8-16,8 8 15,8 0-15,19-18 16,7 1-16,10-18 16,-1-8-1,-17 0-15,-26-1 16,0 1-16,-17 0 16,-9-1-16,-9-8 15,-17 0-15,0 9 16,-8 0-1,16 8-15,18 9 16,0 0-16</inkml:trace>
  <inkml:trace contextRef="#ctx0" brushRef="#br0" timeOffset="43610.77">24610 5480 0,'0'0'0,"-9"-8"16,0-1-1,1 0-15,-1 1 16,9-1-16,0 9 16,0-8-16,26-1 15,18 0-15,25-8 16,0 0-16,10 8 16,-27 0-16,-9 18 15,-17 0-15</inkml:trace>
  <inkml:trace contextRef="#ctx0" brushRef="#br0" timeOffset="43769.6">25001 5073 0,'0'0'0,"0"0"16,0 0-16,0 0 15,0 18 1,17 8-16,9 17 15,35 35-15,-18-26 16</inkml:trace>
  <inkml:trace contextRef="#ctx0" brushRef="#br0" timeOffset="44144.57">25339 5619 0,'0'0'0,"0"0"0,0 0 15,0 0 1,0 0-16,18 0 16,16 0-16,10-9 15,17 9-15,17-8 16,9-1-16,-35 0 15,-26 9-15</inkml:trace>
  <inkml:trace contextRef="#ctx0" brushRef="#br0" timeOffset="44299.9">25504 5870 0,'0'0'0,"0"0"0,0 0 0,0 0 16,0 0-16,0 0 15,0-8-15,18 8 16,34 0-16,26 8 16,-35-8-16</inkml:trace>
  <inkml:trace contextRef="#ctx0" brushRef="#br0" timeOffset="44848.62">26277 5325 0,'0'0'0,"0"0"0,0 0 15,17 8-15,9 10 16,9-1-16,9 18 15,-1-9-15,0-1 16,-8 1 0,-9 0-16,0-8 15,-17 8-15,0 8 16,-18 1-16,-17 8 16,0-8-16,-18 8 15,-8 1-15,0-1 16,9 0-16,8-17 15,9 0 1,9 0-16,8-9 16,9 1-16,0-1 15,17 0-15,1 1 16,-1-10-16,18 1 16,8 0-16,1-9 15,-10-9-15,-8 0 16,-17 1-1,0-1-15,0 0 16,-18 1-16,0-18 16,-8 0-16,-9 0 15,0 9-15,8-1 16,1 18-16,17 0 16,0 0-16,0 0 15</inkml:trace>
  <inkml:trace contextRef="#ctx0" brushRef="#br0" timeOffset="45015.44">26598 5888 0,'0'0'0,"0"0"16,0 0-16,0 0 16,0 0-1,0 17-15,0 0 16,9 9-16,26 43 15,-9-17-15</inkml:trace>
  <inkml:trace contextRef="#ctx0" brushRef="#br0" timeOffset="45596.64">26876 5766 0,'0'0'0,"0"-8"15,0 8-15,9 0 16,8 0-16,18 0 16,0 0-16,-1 8 15,-7 10-15,-1-1 16,0 0-16,-18 1 15,1-1 1,-9 9-16,-9 9 16,-17-1-16,0 9 15,9-17-15,-1-8 16,18-10-16,9 1 16,9-18-16,-10 9 15</inkml:trace>
  <inkml:trace contextRef="#ctx0" brushRef="#br0" timeOffset="45838.48">27423 5541 0,'0'0'0,"0"0"0,-8 0 16,-1 0-16,0 0 16,-17 17-16,0 9 15,0 9-15,0 17 16,0 0-16,9 0 15,8 0 1,9-9-16,9 1 16,8-1-16,0 0 15,9-8-15,27-1 16,-19-16-16</inkml:trace>
  <inkml:trace contextRef="#ctx0" brushRef="#br0" timeOffset="46111.04">27215 5134 0,'-9'0'0,"1"17"16,-27 18-16,-9 17 16,1 0-16,0 9 15,8-9-15,0-9 16,18-17-16,8-18 16,9 1-16,0 0 15</inkml:trace>
  <inkml:trace contextRef="#ctx0" brushRef="#br0" timeOffset="46232.13">27085 5238 0,'0'0'15,"0"0"-15,0 17 0,0 1 16,17 8-16,18 17 16,-1 0-1,-7-17-15</inkml:trace>
  <inkml:trace contextRef="#ctx0" brushRef="#br0" timeOffset="46565.53">27597 5784 0,'0'0'0,"0"0"0,0 0 16,0 0-16,17 0 15,1 0-15,16-9 16,27 0 0,17 1-16,9 8 15,-17-9-15,-36 9 16</inkml:trace>
  <inkml:trace contextRef="#ctx0" brushRef="#br0" timeOffset="46748.19">27979 5489 0,'0'0'0,"-9"0"0,1 0 15,-1 17-15,-17 27 16,9 25-16,-1 18 16,1-1-16,8 1 15,9-1-15,18 1 16,-1-44-16</inkml:trace>
  <inkml:trace contextRef="#ctx0" brushRef="#br0" timeOffset="47260.23">28361 5342 0,'0'0'0,"0"0"16,9 0-16,8 0 15,1 9-15,8-1 16,8 10-16,10-1 16,-9 9-16,-9 0 15,0-9-15,-18 0 16,1 9-16,-18 18 15,-8 8 1,-9 0-16,-18 8 16,-8 1-16,0 0 15,0-18-15,17-17 16,9 0-16,9 0 16,8-9-16,9 9 15,0-9 1,9 9-16,17-17 15,9 0-15,8-9 16,-8-9-16,-9 0 16,0 1-16,-9-1 15,-8-17-15,0 0 16,-18-17-16,-8 8 16,-18 1-16,-8-1 15,8 18 1,9 25-16,8 10 15,10-10-15</inkml:trace>
  <inkml:trace contextRef="#ctx0" brushRef="#br0" timeOffset="47613.4">28639 5888 0,'0'-9'0,"0"9"16,0 0-16,0 0 16,0 0-16,9 0 15,8 0-15,0 0 16,10 0-16,-10 9 16,-8-1-1,-1 1-15,1 0 16,0-1-16,-9 1 15,0-1-15,-9 1 16,0 0-16,1-1 16,8 1-16,0 0 15,0-1-15,0 1 16,0 0 0,8-1-16,44 1 15,9-9-15,-35 9 16</inkml:trace>
  <inkml:trace contextRef="#ctx0" brushRef="#br0" timeOffset="48177.12">29134 5610 0,'0'0'0,"0"0"0,0 0 0,0 0 0,0 0 16,0 0-16,0 18 16,0 8-16,0 8 15,9 1-15,8-9 16,0 0-16,1-9 15,-1-8-15,1 0 16,-1-9 0,0-9-16,1 0 15,8-17-15,0 0 16,0 0-16,-9 9 16,1 0-16,-10 8 15,1 9-15,0 0 16,8 17-16,0 18 15,1 17 1,8 9-16,-9 17 16,0-1-16,1-7 15,-9-10-15,-1-16 16,-8-18-16,-8 0 16,-1-9-16,-9 0 15,-8-8-15,-8 0 16,8-9-16,-9-9 15,0-8 1,0-9-16,18-18 16,8 27-16</inkml:trace>
  <inkml:trace contextRef="#ctx0" brushRef="#br0" timeOffset="48414.47">29256 5082 0,'0'0'0,"0"0"16,0 0-16,-9 0 16,0 17-16,-8 1 15,-1 16-15,1 1 16,0 0-1,-1-1-15,10 1 16,8-9-16,0-17 16</inkml:trace>
  <inkml:trace contextRef="#ctx0" brushRef="#br0" timeOffset="48514.19">29308 5212 0,'0'0'0,"0"0"15,0 17-15,8 9 16,18 18-16,18-1 15,-18-17-15</inkml:trace>
  <inkml:trace contextRef="#ctx0" brushRef="#br0" timeOffset="48813.11">29777 5749 0,'0'0'0,"0"0"0,0 0 0,0 0 16,0 0-16,0 0 15,17 0-15,18 0 16,-1 0-16,36 0 16,25 0-1,1 0-15,-61 0 16</inkml:trace>
  <inkml:trace contextRef="#ctx0" brushRef="#br0" timeOffset="49027.3">30098 5454 0,'0'0'0,"0"0"16,-9 18-16,1 25 16,-10 26-16,1 1 15,-1 8 1,10 0-16,8-9 0,0-9 15,0-34 1</inkml:trace>
  <inkml:trace contextRef="#ctx0" brushRef="#br0" timeOffset="49511.97">30497 5420 0,'0'-9'0,"0"9"0,18-8 15,-1 8-15,0 0 16,1 0-16,8 8 16,9 1-16,-9 8 15,0 0-15,-9-8 16,-8 8-16,-1 1 15,-16 8 1,-18 26-16,-18 8 16,1 1-16,-9 0 15,17-18-15,0 0 16,18-8-16,8-9 16,9 0-16,0-18 15,9 1-15,8 0 16,18-1-1,0 1-15,-9-9 16,0-9-16,-9 1 16,-8-1-16,0-8 15,-1-9-15,-16-9 16,-1 1-16,-17 16 16,9 1-16,-1 17 15,1 0 1,8 9-16,9-1 15</inkml:trace>
  <inkml:trace contextRef="#ctx0" brushRef="#br0" timeOffset="49902.14">30871 5775 0,'0'0'0,"0"-9"0,0 9 16,0 0-16,0 0 16,0 0-16,0 0 15,8 0-15,1 0 16,0 0 0,-9 0-16,0 0 15,0 9-15,-9 0 16,0 8-16,1 0 15,-1 1-15,0-10 16,9 1-16,0 0 16,0 8-16,0 0 15,0-8-15,0 0 16,0-1 0,0 9-16,-8-8 15,-1 8-15,0 1 16,-8-1-16,0 0 15,17-8-15,0-9 16</inkml:trace>
  <inkml:trace contextRef="#ctx0" brushRef="#br0" timeOffset="50527.22">31331 5636 0,'0'0'0,"-9"0"16,9 0-16,0 0 15,0 0-15,0 0 16,0 0 0,0 0-16,0 0 15,0 0-15,9 18 16,0-10-16,-1 10 16,1-1-16,0 0 15,-9 1-15,-9-1 16,0 9-16,1-9 15,-1 1 1,9-1-16,0 0 16,0 9-16,9-8 15,8 8-15,9 8 16,9 18-16,8 0 16,-17-9-16,0-8 15,0 0-15,-17-9 16,0 0-16,-1 0 15,-8-9 1,-8 0-16,-1-8 16,0 0-16,-17-1 15,-8 1-15,-10 0 16,-8-9-16,17-9 16,9 0-16,9 1 15,0-10-15,17-8 16,8-17-1,18 0-15,26-1 16,-8 18-16</inkml:trace>
  <inkml:trace contextRef="#ctx0" brushRef="#br0" timeOffset="50894.49">31366 5082 0,'0'0'0,"0"0"0,-9 0 16,0 17 0,-8 18-16,0 0 15,-1 8-15,1 0 16,8-8-16,9-9 15,0 0-15,9-17 16</inkml:trace>
  <inkml:trace contextRef="#ctx0" brushRef="#br0" timeOffset="51027.52">31366 5186 0,'0'0'0,"0"0"0,0 0 15,0 9-15,8 17 16,10 8-16,8 10 15,26 8-15,-17-18 16</inkml:trace>
  <inkml:trace contextRef="#ctx0" brushRef="#br0" timeOffset="97470.39">1928 6173 0,'0'0'0,"0"0"0,0 0 15,0 0-15,-9 0 16,9 18-16,-35 16 16,1 10-16,-27 8 15,0 8-15,-17 9 16,-18 9-16,18-17 15,26-18 1,-9 1-16,9-18 16,18 0-16,25-18 15,-17 1-15,8 0 16,18-1-16,0 1 16,26 8-16,18 9 15,25 9-15,-8-9 16,9 8-1,-27-8-15,0 0 16,-17 0-16,1 0 16,-10-8-16,-8-10 15,-1 1-15,1 0 16,8-1-16,-8 10 16,0-10-16</inkml:trace>
  <inkml:trace contextRef="#ctx0" brushRef="#br0" timeOffset="98103.7">2006 6424 0,'-9'0'15,"1"0"-15,8 0 0,0 0 16,0 0 0,0 0-16,0 0 15,17-8-15,9-1 16,9 9-16,-9 0 15,0 0-15,0 0 16,-17 0-16,-1 0 16,1 17-16,-9 9 15,0 18 1,0 8-16,0 8 16,0 1-16,0-18 15,0 1-15,0-1 16,0-8-16,17-1 15,18 1-15,0-9 16,0-18-16,-1 1 16,1-9-1,8-9-15,-8 1 16,0-1-16,-9-8 16,0-1-16,-9 10 15,-8 8-15</inkml:trace>
  <inkml:trace contextRef="#ctx0" brushRef="#br0" timeOffset="98370.88">2579 6459 0,'0'0'0,"-9"0"16,1 0-16,-1 0 15,-8 0-15,8 0 16,0 0-16,-8 17 15,-9 9 1,0 35-16,-9 26 16,9 43-16,-9 17 15,18-35-15,0 1 16,-1 0-16,1-18 16,17-35-16,9-8 15,-1-26-15</inkml:trace>
  <inkml:trace contextRef="#ctx0" brushRef="#br0" timeOffset="99206.36">3013 6390 0,'0'0'0,"0"0"0,0 0 0,0 0 16,-8 0 0,-1 8-16,0 27 15,-8 34-15,-1 44 16,1 43-1,0-9-15,-1-26 0,10-25 16,-1-1-16,9-8 16,0-18-1,0-26-15,9-17 16,8 0-16,-8-17 16</inkml:trace>
  <inkml:trace contextRef="#ctx0" brushRef="#br0" timeOffset="99748.98">3447 6814 0</inkml:trace>
  <inkml:trace contextRef="#ctx0" brushRef="#br0" timeOffset="100087.21">3430 6832 0,'0'0'0,"0"17"15,0 9-15,9 17 16,-1 9-16,-8 0 16,0 0-16,-8-9 15,8-17 1,0 0-16,0-8 15,0-1-15,0-8 16,0-1-16,0-8 16,0-17-16,17-18 15,18-25-15,8 8 16,-8 8 0,0 10-16,-9 16 15,0 1-15,-9 17 16,1 0-16,-1 17 15,0 18-15,9 17 16,-8 0-16,-10 0 16,10-9-16,-10 1 15,1-18-15,9 0 16,-10-18 0,1-8-16</inkml:trace>
  <inkml:trace contextRef="#ctx0" brushRef="#br0" timeOffset="100388.69">3430 6528 0,'-9'0'0,"1"0"15,-1 0-15,9 0 16,0 0-16,0 0 16,17 9-16,18 8 15,26 1 1,8-1-16,1 0 16,-9-8-1,-9 0-15,-9-1 0,-8 1 16,-9-9-16,-17 9 15</inkml:trace>
  <inkml:trace contextRef="#ctx0" brushRef="#br0" timeOffset="100560.59">3673 6347 0,'0'0'0,"0"0"0,0 0 0,0 0 16,0 17-16,18 0 15,-1 18-15,9-1 16,9 18 0,-1 0-16,10 9 15,-18-26-15</inkml:trace>
  <inkml:trace contextRef="#ctx0" brushRef="#br0" timeOffset="100784.08">4264 6953 0,'0'0'0,"0"0"0,0 0 15,0 0-15,0 0 16,0 8-16,0 10 15,8-1 1,1-8-16</inkml:trace>
  <inkml:trace contextRef="#ctx0" brushRef="#br0" timeOffset="101529.63">4828 6771 0,'0'-9'0,"0"9"16,0-8-16,0 8 15,9 0-15,8 0 16,1 0-16,-1 0 16,-8 0-16,-1 0 15,1 0-15,0 0 16,-1 8 0,1 1-16,-18 8 15,-8 9-15,-9 9 16,-17 17-16,-1 0 15,-8 0-15,0-9 16,0-8-16,17-9 16,0 0-16,18 0 15,0-9 1,17 0-16,0 1 16,0-1-16,17 0 15,0 1-15,18 8 16,17 0-16,-8-9 15,8-8-15,8-1 16,-16-8-16,-18 0 16,0 0-16,-17 0 15,-1-8 1,1-1-16,-9 0 16,-9 1-16,1-1 15,-18-8-15,0 8 16,0 0-16,8 9 15,9 0-15,9 0 16,0 0-16</inkml:trace>
  <inkml:trace contextRef="#ctx0" brushRef="#br0" timeOffset="101855">4455 6650 0,'0'0'0,"0"0"0,0 0 15,0 0-15,8 0 16,10 0 0,25 0-16,18 0 15,8 0-15,10-9 16,7 0-16,10 1 16,0-1-16,-62 0 15</inkml:trace>
  <inkml:trace contextRef="#ctx0" brushRef="#br0" timeOffset="102018.13">4915 6364 0,'0'0'0,"0"0"0,0 0 0,0 0 0,0 0 15,0 17-15,17 0 16,18 18-1,17 17-15,-8-9 16</inkml:trace>
  <inkml:trace contextRef="#ctx0" brushRef="#br0" timeOffset="102353.29">5662 6398 0,'-9'0'0,"9"0"0,0 0 16,-9 0-16,1 26 15,-1 35-15,-8 34 16,-1 61 0,1 9-16,0-27 0,8 1 15,9-9-15,0-26 16,9-35-16,17-26 16,-18-25-1</inkml:trace>
  <inkml:trace contextRef="#ctx0" brushRef="#br0" timeOffset="102807.22">5714 6797 0,'0'0'0,"0"0"0,0 0 0,0 0 16,0 0-16,0-9 16,17 1-16,1-1 15,16 0 1,1 9-16,0 0 16,-9 0-16,0 0 15,-9 0-15,-8 0 16,0 9-16,-1 8 15,1 1-15,-9 25 16,0 9-16,0 0 16,0-9-1,0-17-15,0 0 16,9 0-16,8-9 16,0 1-16,1-10 15,8 1-15,0 0 16,0-1-16,0-8 15,0-8-15,-9-1 16,1 0 0,-1-17-16,9-8 15,-8 16-15</inkml:trace>
  <inkml:trace contextRef="#ctx0" brushRef="#br0" timeOffset="103070">6148 6728 0,'-9'0'0,"1"0"0,-1 0 15,9 0-15,0 0 16,0 0-16,-9 8 16,1 18-16,-1 26 15,0 35-15,1 17 16,-10-9-16,10 9 15,-1 0 1,-8-18-16,17-25 16,0-18-16,8-8 15,10-9-15,-10-17 16</inkml:trace>
  <inkml:trace contextRef="#ctx0" brushRef="#br0" timeOffset="103953.33">6608 6745 0,'0'0'0,"-8"0"15,-1 0-15,0 0 16,1 0-16,-1 0 15,0 0-15,1 0 16,8 0-16,0 0 16,0 0-16,0 0 15,0 0-15,0 0 16,0 0 0,0 0-16,0 0 15,0 0-15,0 0 16,0 0-16,0 0 15,0 0-15,0 0 16,0 0-16,0 0 16,0 0-16,0 0 15,0 0-15,0 0 16,0 0 0,0 0-16,0 0 15,0 0-15,0 0 16,0 0-16,0 0 15,0 0-15,0 0 16,0 0-16,0 0 16,0 0-16,0 0 15,0 0 1,0 0-16,0 0 16,17 0-16,9 17 15,9 1-15,25 8 16,10 8-16,8-8 15,-8 0 1,-10-9-16,1-8 0,0 0 16,-18-1-16,-17 1 15,-8 0 1,-1-9-16,-8 8 16,0 1-16,-1 8 15,-16 9-15,-1 9 16,-17 17-16,-18 17 15,-8 1-15,0-10 16,0 9 0,-9-8-16,9-9 15,9 0-15,-1-17 16,36-27-16</inkml:trace>
  <inkml:trace contextRef="#ctx0" brushRef="#br0" timeOffset="106705.14">2449 8962 0,'0'0'0,"0"0"0,0 0 0,0 0 15,0 0 1,17 0-16,9 0 0,26 9 15,9-1-15,9 1 16,-1 0 0,-8-9-16,0 8 15,-9 1-15,-18 0 16,-7-1-16,-19 1 16</inkml:trace>
  <inkml:trace contextRef="#ctx0" brushRef="#br0" timeOffset="106936.59">2579 9222 0,'0'0'0,"0"0"16,0 0-16,0 0 15,0 0-15,0 0 16,35 17-16,17-8 15,17 0 1,10-1-16,7 1 16,53 8-16,209 26 15</inkml:trace>
  <inkml:trace contextRef="#ctx0" brushRef="#br0" timeOffset="107642.09">8996 6658 0,'0'0'0,"0"0"0,0 0 0,0 0 16,0 0-16,0 26 15,18 18-15,-1 42 16,-8 61 0,-1 35-16,1 9 15,-9-61-15,-9-26 16,9-44-16,9-16 15,0-27-15</inkml:trace>
  <inkml:trace contextRef="#ctx0" brushRef="#br0" timeOffset="107937.05">9075 6728 0,'0'0'0,"0"0"0,0 0 15,0 0-15,0 0 16,17 0-16,9 8 16,9 10-1,8-1-15,-8 0 16,-9 1-16,0 8 16,-9 8-16,-8 1 31,-9 8-31,-9 0 0,-17 9 15,-17 0-15,-9-8 16,17-18-16,0-18 16,9 1-16,0 0 15,26-9-15</inkml:trace>
  <inkml:trace contextRef="#ctx0" brushRef="#br0" timeOffset="108269.03">9448 6883 0,'0'0'0,"0"0"15,0 0-15,0 0 16,17 18-16,9 16 16,-8 1-16,-10 0 15,1-9-15,0 8 16,-9-8-1,0 0-15,0 0 16,0-17-16,0 0 16,0-1-16,0-8 15,0 0-15,0-8 16,0-36-16,8-8 16,10-8-16,8 8 15,9 0-15,8 17 16,-8 9-1,-18 26-15</inkml:trace>
  <inkml:trace contextRef="#ctx0" brushRef="#br0" timeOffset="108655.51">9899 6849 0,'0'0'0,"-8"0"0,8 0 16,0 0-16,0 0 15,0 0-15,-9 0 16,0 0-16,1 26 16,-1 8-16,9 1 15,0 8 1,9 1-16,8-18 15,0 0-15,1-9 16,-1-8-16,1-1 16,8-16-16,-9-10 15,9-8-15,-9 0 16,-8-17-16,-18 0 16,1-1-1,-18-7-15,-9 16 16,9 0-16,9 18 15,-1 17-15,1 9 16,17-1-16</inkml:trace>
  <inkml:trace contextRef="#ctx0" brushRef="#br0" timeOffset="109353.07">10264 6771 0,'0'0'15,"0"0"-15,0 0 0,0 0 16,0 0 0,0 17-16,9 1 15,8 16-15,9 27 16,0-1-16,0-16 16,-17-18-16,0 0 15,-1-9-15,1-8 16,0-1-16,-9 1 15,0-18-15,9-17 16,-9-26 0,8-26-16,10-43 15,-1 0-15,9 43 16,0 26-16,0 17 16,-9 27-16</inkml:trace>
  <inkml:trace contextRef="#ctx0" brushRef="#br0" timeOffset="109736.68">10672 6883 0,'0'0'0,"0"0"0,0 0 15,0 0-15,0 0 16,9 0-1,8 0-15,1 0 16,8 0-16,0 0 16,0 0-16,0-8 15,-9-1-15,1 1 16,-10-1 0,1-8-16,0-9 0,-18-9 15,-8 0 1,-9 9-16,8 9 15,-8 17-15,0 9 16,-9 17-16,1 8 16,16 18-16,1 9 15,8-1-15,9-8 16,18-8-16,16-1 16,36 0-1,25-8-15,-51-26 16</inkml:trace>
  <inkml:trace contextRef="#ctx0" brushRef="#br0" timeOffset="110017.36">11680 6771 0,'0'0'0,"0"0"16,0 0-16,0 17 16,0 9-16,-9 9 15,9-1-15,0 10 16,0-10-16,0 1 15,0-18-15</inkml:trace>
  <inkml:trace contextRef="#ctx0" brushRef="#br0" timeOffset="110170.39">11732 6468 0,'0'0'0,"0"0"0,0 0 15,0 17-15,34 35 16,10 17-16,-18-43 16</inkml:trace>
  <inkml:trace contextRef="#ctx0" brushRef="#br0" timeOffset="110554.01">12010 6935 0,'0'0'0,"-9"0"0,0 0 15,1 0-15,-1 0 16,0 0 0,1 9-16,-1 0 15,0-1-15,0 1 16,1 0-16,-1-1 16,9 1-16,0-9 15,0 0-15,0 0 16,0 0-16,0-9 15,0 1 1,0-10-16,17-8 16,1-8-16,-1-1 15,1 18-15,-1 0 16,0-1-16,1 10 16,-1 8-16,0 0 15,1 17-15,-1 0 16,1 18-16,-1-1 15,0 10 1,1-10-16,25 18 16,0-17-16</inkml:trace>
  <inkml:trace contextRef="#ctx0" brushRef="#br0" timeOffset="111153.14">13356 6710 0,'0'0'0,"-9"-8"0,-8-1 16,-1 0-16,1 1 15,-1-10-15,1 10 16,-9-1-16,-9 9 16,1 17-16,-1 18 15,0 17-15,0 0 16,18-9 0,0 9-16,17-9 15,0-17-15,17-8 16,0-10-16,9-16 15,9-18-15,0-9 16,8-8-16,-17 8 16,-8 1-16,-10 16 15,1 10-15,0-1 16,-9 9 0,0 9-16,8 8 15,10 18-15,-1 8 16,1 9-16,8 0 15,8-9-15,36 0 16,-18-8 0</inkml:trace>
  <inkml:trace contextRef="#ctx0" brushRef="#br0" timeOffset="111635.7">13937 6589 0,'0'0'0,"0"0"16,0 0-16,-8-9 16,-1 1-16,0-1 15,1 0-15,-1 1 16,-8 8-16,-1 0 16,1 17-16,0 0 15,-1 18-15,9 0 16,9-1-16,0 1 15,9 0-15,0-9 16,0 0 0,-1-9-16,1-8 15,-9-1-15,0 1 16,0 0-16,-9-1 16,1 1-16,-1-1 15,0 1-15,9 0 16,0-9-1,0 0-15</inkml:trace>
  <inkml:trace contextRef="#ctx0" brushRef="#br0" timeOffset="111985.06">14346 6580 0,'0'0'0,"0"0"15,0 0-15,0 0 16,0 0-1,0 0-15,0 0 16,-9 0-16,0 0 16,1 0-16,-1 0 15,-9 18-15,1-1 16,0 9-16,8 0 16,9 9-16,0-9 15,9 0 1,-1 0-16,1 0 15,0-9-15,-1-8 16,1-1-16,0 1 16,-9 8-1,0-8-15,-9-1 0,0 10 16,1-10-16,-1 1 16,9 0-16,0-9 15,0 0 1</inkml:trace>
  <inkml:trace contextRef="#ctx0" brushRef="#br0" timeOffset="112187.58">14719 6676 0,'0'0'0,"0"0"0,0 0 16,0 0-16,-9 17 16,1 9-1,-1 9-15,0-1 16,1 1-16,-1 0 15,9-10-15,0-7 16,0-10-16,0-8 16,0 0-16,0 0 15</inkml:trace>
  <inkml:trace contextRef="#ctx0" brushRef="#br0" timeOffset="112300.52">14702 6364 0,'-9'-9'0,"0"9"0,1 0 16,-1 0-16,0 0 15,9 0-15,0 0 16,0 0 0,0 9-16,9 0 15</inkml:trace>
  <inkml:trace contextRef="#ctx0" brushRef="#br0" timeOffset="113105.25">15266 6736 0,'0'-8'0,"0"-1"0,0 0 15,0 1-15,0-1 16,0 0-16,0 1 15,0 8 1,0 0-16,0 0 16,0 0-16,0 0 15,0 0-15,0-9 16,0 9-16,0 0 16,0-9-16,0 1 15,0-1-15,-9 0 16,1 1-16,-1-1 15,0 0 1,-17 1-16,-8 8 16,-1 0-16,0 17 15,0 0-15,1 1 16,16-1-16,1-8 16,8-1-16,9 1 15,0 0-15,0-9 16,9 0-1,8 0-15,1 0 16,-1 0-16,0 0 16,1 17-16,-1 18 15,0 17-15,1 17 16,-10 9-16,1 0 16,-9-9-16,-9-8 15,1-1-15,-18-8 16,0-8-1,0-1-15,-9-9 16,-9-8-16,10-17 16,-1 0-16,9-18 15,0 0-15,-9-17 16,18-17-16,8-17 16,0-18-1,9 34-15</inkml:trace>
  <inkml:trace contextRef="#ctx0" brushRef="#br0" timeOffset="113470.49">15474 6502 0,'0'0'0,"0"0"15,0 9-15,0 8 16,0 18-16,-8 0 15,-1-1-15,0 1 16,9-9-16,0 0 16,0-9-16,0-8 15,0 0-15,0-1 16,0-8 0,0 0-16,0-8 15,18-10-15,-1-8 16,-8 9-16,0 0 15,-1 17-15,1 0 16,0 0-16,-1 17 16,10 0-16,-1 9 15,0 9 1,9 0-16,18-9 16,-18-9-16</inkml:trace>
  <inkml:trace contextRef="#ctx0" brushRef="#br0" timeOffset="114052.13">16134 6442 0,'0'0'0,"0"8"16,-8 10-16,-1 8 15,0 8-15,1 1 16,-1 8-16,0 1 16,1-10-1,-1-8-15,9 0 16,0-8-16,0-10 16,0 1-16,0 0 15,0-9-15,0 0 16,0-9-16,0-17 15,17-17-15,1 8 16,-10 0 0,1 18-16,0 0 15,8 8-15,0 9 16,1 0-16,-9 0 16,8 17-16,-8 1 15,-1-1-15,1 0 16,-9-8-16,0 0 15,0-1 1,0 1-16,0 0 16,0-9-16,0-9 15,17-8-15,1-9 16,-1 0-16,0 8 16,-8 1-16,0 8 15,-1 9-15,1 0 16,0 0-1,0 18-15,-1-1 16,1 0-16,8 1 16,1 8-16,-1-9 15</inkml:trace>
  <inkml:trace contextRef="#ctx0" brushRef="#br0" timeOffset="114467.98">16664 6554 0,'0'0'0,"0"0"0,0 0 15,0 9-15,0 0 16,0 8 0,9-8-16,8-1 0,9 1 15,9 0 1,0-9-16,-1-9 15,1 0-15,-9-8 16,0 0-16,-8-1 16,-10 1-16,1 0 15,-9-1-15,-9 1 16,1 0-16,-10 17 16,1 0-1,-9 8-15,-9 18 16,0 9-16,9 8 15,9-8-15,0 0 16,8-9-16,9 0 16,0 0-16,17-9 15,1-8-15,8-1 16,8 1 0,-16 0-16</inkml:trace>
  <inkml:trace contextRef="#ctx0" brushRef="#br0" timeOffset="115140.41">17298 6476 0,'-9'0'0,"1"9"0,-1 8 16,-8 1-16,-1 16 15,1 1-15,0-9 16,-1 9-16,1-1 15,-1-8 1,10 0-16,-1-8 16,9-10-16,0 1 15,0 0-15,0-9 16,0 0-16,0-9 16,17-17-16,1-17 15,8-9-15,0 17 16,-9 9-16,-8 9 15,0 17-15,-1 0 16,-8 0-16,9 17 16,0 0-1,-1 9-15,10 0 16,-1 0-16,0 0 16,1 0-16,8-17 15,0 0-15,0-1 16,9-16-16,-1-10 15,10-16 1,8-27-16,0-26 16,0-17-16,-8-8 15,-10 25-15,-16 27 16,-10 25-16,1 0 16,0 18-16,-9 0 15,0 8-15,0 0 16,0 9-1,0 0-15,0 9 0,0 34 16,0 35 0,0 9-16,0 17 15,0 0-15,17-26 16,0-9-16,1-8 16,-1-18-16,1-17 15,-1 0-15,-8-9 16,-1-8-1,-8-9-15,0 0 16</inkml:trace>
  <inkml:trace contextRef="#ctx0" brushRef="#br0" timeOffset="115334.44">17585 6364 0,'0'0'0,"0"0"0,0 0 15,0 0-15,0 0 16,8 0-16,18 9 16,18-1-16,17 1 15,8-1-15,44 1 16,252 17-16</inkml:trace>
  <inkml:trace contextRef="#ctx0" brushRef="#br0" timeOffset="117499.04">4785 9222 0,'0'0'0,"0"0"0,0-9 15,0 1-15,0 8 16</inkml:trace>
  <inkml:trace contextRef="#ctx0" brushRef="#br0" timeOffset="118221.59">4333 9014 0,'0'0'0,"-8"-9"0,8 1 15,0 8-15,0 0 16,0 0-16,0 0 16,0 0-16,0 0 15,0 0-15,0 0 16,0 0 0,0 8-16,-9 18 15,9 35-15,0 8 16,-9 1-16,0-10 15,1-17-15,8 1 16,0-18-16,0 0 16,0-9-1,0-8-15,0-1 16,0 1-16,0 0 16,0-9-16,0 0 15,0-9-15,0-17 16,17-17-16,18-9 15,0 0-15,-1 0 16,18 9 0,-8-1-16,-9 10 15,-9 16-15,0 1 16,-18 8-16,1 9 16,0 0-16,8 18 15,0 25-15,-8 26 16,0 18-16,0-9 15,-1 0-15,1 0 16,0-18 0,-1-16-16,1-18 15,-9 0-15,0-18 16,9 1-16,-1 0 16,1-18-16,0 9 15</inkml:trace>
  <inkml:trace contextRef="#ctx0" brushRef="#br0" timeOffset="118467.85">5288 9638 0,'0'0'0,"0"0"16,0 0-16,0 0 15,0 0 1,0 8-16,0 10 16,-8-1-16,-1 18 15,0-1-15,9 18 16,0 0-16,0 0 16,9-35-16</inkml:trace>
  <inkml:trace contextRef="#ctx0" brushRef="#br0" timeOffset="119488.24">6018 9248 0,'0'0'0,"0"0"0,0 0 16,0 0-1,0-9-15,-9 1 16,0-1-16,1-8 16,-1 8-16,-8-8 15,-1 8-15,1 0 16,0 9-16,-1 0 15,1 0-15,0 0 16,-1 18 0,9-1-16,9 9 15,0 0-15,18 9 16,-1-10-16,1 1 16,-1 0-16,0 0 15,-8-8-15,0-10 16,-1 1-16,1 0 15,-9 8-15,0-8 16,0 8 0,-9 0-16,1-8 15,-1 8-15,-8-8 16,8 0-16,0-1 16,1 1-16,8-9 15,0 0-15,0 0 16</inkml:trace>
  <inkml:trace contextRef="#ctx0" brushRef="#br0" timeOffset="119705.66">6374 9308 0,'0'0'15,"0"0"-15,0 18 0,0-1 16,0 9-16,0 9 15,0-1 1,-9 1-16,9 0 16,0-9-16,0-9 15,9-8-15,0-9 16,-1 0-16</inkml:trace>
  <inkml:trace contextRef="#ctx0" brushRef="#br0" timeOffset="119838.64">6322 8953 0,'0'0'0,"0"0"0,0 0 16,0 0-16,0 0 15,0 0-15,0 9 16,26 8-16,-9 1 16</inkml:trace>
  <inkml:trace contextRef="#ctx0" brushRef="#br0" timeOffset="120334.39">6695 9421 0,'0'0'0,"0"-9"0,0 9 16,0 0-16,0 0 16,0 0-16,0 0 15,0 0-15,0 0 16,0 18 0,0-1-16,0 0 15,-9 9-15,1 0 16,8 0-16,0-8 15,0-10-15,0 1 16,0 0-16,0-1 16,0-8-16,0-8 15,17-10 1,9-8-16,0-8 16,0 8-16,-8 8 15,-10 1-15,1 17 16,0 0-16,-1 0 15,1 9-15,0 8 16,8 0-16,1 18 16,-1 0-1,0-1-15,18-8 16,-18-8-16</inkml:trace>
  <inkml:trace contextRef="#ctx0" brushRef="#br0" timeOffset="121854.98">7546 9360 0,'0'0'0,"0"0"0,0 0 16,0-8-16,0-10 15,0 1 1,0-9-16,0 9 16,0 0-16,-8-9 15,8 0-15,0 0 16,-9 0-16,0-9 15,0 9-15,1 9 16,-1-1-16,0 10 16,9-1-16,0 9 15,-8 0 1,-1 0-16,0 17 16,1 18-16,-10 43 15,1 9-15,0 8 16,17 0-16,0-17 15,8-9-15,1-17 16,8-8-16,1-18 16,-1 0-16,0-18 15,-8 1 1,8-18-16,1 1 16,8-18-16,0 0 15,9-26-15,-9-9 16,0-26-16,-18-8 15,1 26-15,-9 17 16,-9 0 0,1 17-16,-1 9 15,0 9-15,1 0 16,-1-1-16,-8 10 16,-9 8-16,0 0 15,0 0-15,-1 17 16,10 0-1,0 1-15,-1 16 16,18 1-16,0 0 16,0-1-16,18-8 15,-1 0-15,0 0 16,10-17-16,33 8 16,36-17-16,-44 0 15</inkml:trace>
  <inkml:trace contextRef="#ctx0" brushRef="#br0" timeOffset="122334.22">8449 9378 0,'0'0'0,"-8"-9"0,-1 0 15,0-8-15,1 0 16,-1-1-16,-8 1 16,-1 0-16,1 0 15,-1-1-15,-8 18 16,0 9 0,-8 26-16,-1-1 15,17 9-15,1 1 16,8-1-16,9-8 15,18 8-15,-1 0 16,1-17-16,16-8 16,1-10-16,17-16 15,26-18 1,0 8-16,-43 10 0</inkml:trace>
  <inkml:trace contextRef="#ctx0" brushRef="#br0" timeOffset="122658">8823 9412 0,'-9'0'0,"-8"0"0,-1 0 0,10 0 16,-10 0-16,1 9 15,-1 8 1,1 1-16,17-1 16,0 9-16,0 0 15,9 0-15,8 0 16,1-17-16,-1-1 15,0 1-15,1-9 16,8-9-16,-9 1 16,-8-1-16,-1-17 15,1 0 1,-18-17-16,1 8 16,-10 0-16,-8 18 15,9 0-15,0 8 16,-1 9-16,1 0 15,17 9-15,9-1 16,-1-8-16</inkml:trace>
  <inkml:trace contextRef="#ctx0" brushRef="#br0" timeOffset="123024.68">9318 9291 0,'0'0'0,"0"0"16,0 0-16,0 0 15,0 0-15,0 0 16,0 0 0,0 0-16,-9 0 15,0 0-15,1 0 16,-1 0-16,-8 9 16,-1 8-16,1 0 15,8 1-15,9 8 16,0 8-16,18-8 15,-1 0-15,0 0 16,1 0 0,-1-8-16,-8-10 15,-1 1-15,1 0 16,-9-1-16,-9 1 16,1 8-16,-18 1 15,0-1-15,-9 0 16,0-8-16,18 0 15,17-9 1,0 0-16</inkml:trace>
  <inkml:trace contextRef="#ctx0" brushRef="#br0" timeOffset="123583.98">9865 9127 0,'0'0'0,"0"0"0,0 0 0,0 0 15,0 0 1,0 0-16,0 0 15,0 0-15,-9 0 16,0 0-16,1 0 16,-10 0-16,-8 0 15,0 8-15,0 1 16,0 8-16,0 18 16,0 0-1,9-1-15,-1 1 16,10-1-16,8 10 15,0-18-15,17 0 16,0 0-16,1 0 16,8 0-16,0 0 15,17-9-15,9-8 16,9-1-16,9-16 16,-10-1-1,-16-8-15,-1-1 16,-17 1-16,0 0 15,-17 8-15,0-8 16,-1-9-16,-16-18 16,-1-8-1,-17-8-15,-9-9 0,18 17 16,17 43 0</inkml:trace>
  <inkml:trace contextRef="#ctx0" brushRef="#br0" timeOffset="123833.73">9969 8633 0,'0'0'0,"0"0"0,0 0 16,0 0-16,0 26 15,-9 26-15,1 35 16,-18 25-16,-1 44 15,1 17-15,0-8 16,-8-9-16,16-35 16,1-17-1,8-26-15,9-9 16,9-26-16,0-34 16</inkml:trace>
  <inkml:trace contextRef="#ctx0" brushRef="#br0" timeOffset="124467.45">10646 9421 0,'0'0'0,"-8"0"0,-1 0 15,0 0-15,1 0 16,8 0-16,0 0 16,0 0-16,0 0 15,0 0 1,0 0-16,17 0 15,9 0-15,9 0 16,17 9-16,0-9 16,0 0-16,-9 0 15,1-9 1,-9 9-16,-1 0 0,-16 0 16</inkml:trace>
  <inkml:trace contextRef="#ctx0" brushRef="#br0" timeOffset="124817.17">10846 9144 0,'0'0'0,"0"0"0,0 0 16,0 0 0,0 0-16,-9 17 15,1 9-15,-1 26 16,0 17-16,1 1 15,-10 16-15,1 1 16,17-18-16,0-8 16,0-18-16,0 0 15,0-25-15</inkml:trace>
  <inkml:trace contextRef="#ctx0" brushRef="#br0" timeOffset="130267">11567 9109 0,'0'0'0,"0"0"0,0 0 15,0 0-15,0 0 16,0 0 0,0 0-16,0 0 15,0 9-15,0 17 16,8 35-16,-8 8 16,-8 9-16,-1 8 15,0 1-15,1-18 16,-1-17-16,9-17 15,0-9 1,0-9-16,0-8 16,0 0-16,0-18 15,0-8-15,17-18 16,1-26-16,-1 1 16,9-18-16,9 0 15,8 17-15,-8 9 16,0 18-1,-9-1-15,0 18 16,0-1-16,-9 18 16,1 0-16,-1 9 15,9 26-15,-9 8 16,-8 17-16,0 10 16,0-1-16,8 9 15,-8-26 1,8-9-16,0-17 15,1-17-15,-10 0 16</inkml:trace>
  <inkml:trace contextRef="#ctx0" brushRef="#br0" timeOffset="130749.13">12392 9404 0,'0'0'0,"0"0"15,0 0-15,0 0 16,0 0-16,8 0 15,1 8-15,0 1 16,8 0-16,-8-1 16,0 10-16,-1-1 15,1 0-15,-9 1 16,-9 16 0,-17 10-16,0-1 15,0 0-15,-9-8 16,9-9-1,9 0-15,0-18 0,8 1 16,9 0 0,0-1-16,0 1 0,0 0 15,17-1 1,9 1-16,9 0 16,0-1-16,-9-8 15,0 0-15,-17 0 16,-1 9-16</inkml:trace>
  <inkml:trace contextRef="#ctx0" brushRef="#br0" timeOffset="132736.54">13304 9161 0,'0'0'0,"-9"0"16,0 0-16,0 0 15,1 0-15,-1 0 16,0-8-16,1-1 16,-10 0-16,-8 1 15,0-10 1,0 1-16,-9 8 15,-8 9-15,0 0 16,8 18-16,0-1 16,0 9-16,18 9 15,8-1-15,9 1 16,18 8-16,-1 0 16,9-8-1,9-9-15,-9 0 16,0 0-16,0-9 15,-17 1-15,-1-1 16,1 0-16,-26 27 16,-9 8-16,0-9 15,-9-8 1,0-9-16,9 0 16,9-18-16,17 1 15,0-18-15,0 9 16</inkml:trace>
  <inkml:trace contextRef="#ctx0" brushRef="#br0" timeOffset="132904.96">13399 9438 0,'0'0'0,"0"0"0,0 9 15,0 8-15,0 9 16,-9 18-16,9-1 15,0 0-15,0-8 16,0-9-16</inkml:trace>
  <inkml:trace contextRef="#ctx0" brushRef="#br0" timeOffset="133064.82">13512 8832 0,'0'0'0,"0"0"0,0 17 16,26 9-16,0 18 15,-9-27 1</inkml:trace>
  <inkml:trace contextRef="#ctx0" brushRef="#br0" timeOffset="133567.14">13712 9551 0,'-9'0'0,"0"0"0,9 0 0,0 0 16,0 0 0,0 9-16,-8 8 15,-1 18-15,0-1 16,1 10-16,-1-10 16,0-8-16,1-9 15,-1-8-15,9 0 16,0-1-1,0 1-15,0 0 16,0-9-16,0-9 16,17-8-16,1-9 15,8 0-15,0 9 16,0-1-16,-9 1 16,-8 8-16,-1 9 15,1 0-15,0 0 16,8 18-1,1-1-15,-10 18 16,1-1-16,0 1 16,8-9-16,0 0 15,9 0-15,0-18 16</inkml:trace>
  <inkml:trace contextRef="#ctx0" brushRef="#br0" timeOffset="134345.25">14450 9118 0,'0'0'0,"0"0"15,0 0-15,0 0 16,0 0-16,0 0 16,0 0-16,0 17 15,-9 35-15,0 26 16,-17 17 0,0 27-16,9 8 15,17-26-15,0-27 16,9-16-16,8-9 15,9-17-15,0-9 16,0-18-16,9 1 16,0-18-16,8-8 15,9-18 1,0-43-16,-8-17 16,-1-9-16,-8-26 15,-9 9-15,-17 34 16,-1 18-16,-16 17 15,-1 9-15,-9 8 16,1 1-16,0 8 16,-1 8-16,1 1 15,-9 17 1,0 0-16,0 17 16,-9 9-16,9 9 15,0 8-15,0 9 16,9 0-16,-1-8 15,10-10-15,8 9 16,0-8-16,17-9 16,0 0-1,9 0-15,9-9 16,17-8-16,18-9 16,-27 9-1</inkml:trace>
  <inkml:trace contextRef="#ctx0" brushRef="#br0" timeOffset="134816.46">15509 9222 0,'0'0'0,"0"0"16,0 0-16,0 0 16,-8 0-16,-1 0 15,-9 0-15,-8 9 16,-8 8-16,-1 9 15,18 0 1,-1 8-16,1-8 16,17 0-16,0 0 15,17 0 1,1 0-16,-1 0 0,9 0 16,0-8-16,-17-10 15,-1 1-15,1 0 16,-9 8-1,-9 0-15,1 1 16,-18 8-16,0 0 16,8-9-16,1-8 15,8-1-15,9-8 16</inkml:trace>
  <inkml:trace contextRef="#ctx0" brushRef="#br0" timeOffset="135003.18">15909 9516 0,'0'0'0,"0"0"0,0 18 0,0-1 16,0 9-1,0 0-15,0 0 16,0-17-16,8-1 15</inkml:trace>
  <inkml:trace contextRef="#ctx0" brushRef="#br0" timeOffset="135165.69">15943 8936 0,'0'0'0,"0"0"0,0 0 15,0 9-15,18 8 16,-10-8-16</inkml:trace>
  <inkml:trace contextRef="#ctx0" brushRef="#br0" timeOffset="135532.13">16143 9603 0,'0'0'0,"0"0"0,0 0 16,0 0-16,0 9 15,0-1 1,0 1-16,0 0 16,0-1-16,0 1 15,0-9-15,0 0 16,0 0-16,0-9 15,9 1-15,8-10 16,1-8-16,16 9 16,-8 0-1,0-1-15,0 10 16,0 8-16,-8 0 16,-1 8-16,1 10 15,-1 8-15,0 8 16,9 10-1,-8-1-15,-10-8 0,10 8 16,-10-26 0</inkml:trace>
  <inkml:trace contextRef="#ctx0" brushRef="#br0" timeOffset="136036.16">16977 9118 0,'0'0'0,"0"0"0,0 0 16,0 0-16,0 0 16,0 0-16,0 0 15,-9 0-15,0 0 16,1 9-16,-10 8 15,-8 0 1,0 18-16,0 8 16,9-8-16,-1-1 15,1 1 1,8 0-16,9-1 0,0-8 16,18 0-16,-1 0 15,0 0 1,10 0-16,7 0 15,1-8-15,8-10 16,1 1-16,-18-9 16,0-9-16,0 1 15,0-1-15,0 0 16,-9-8 0,1 0-16,-9-1 0,-1 1 15,1-9 1,0 0-16,-9 0 15,-9-9-15,0 1 16,9-1 0,9 18-16</inkml:trace>
  <inkml:trace contextRef="#ctx0" brushRef="#br0" timeOffset="136282.37">17159 8659 0,'0'0'0,"0"0"0,0 0 0,0 0 16,0 26-16,-9 17 15,1 27-15,-18 16 16,-9 35 0,-8 18-16,-10 8 15,10 0-15,8 1 16,1-27-16,16-17 15,1-18-15,25 10 16,10-53-16</inkml:trace>
  <inkml:trace contextRef="#ctx0" brushRef="#br0" timeOffset="136750.51">17463 9239 0,'0'0'0,"0"0"0,0 0 15,0 0-15,0 0 16,0 0 0,0 0-16,0 0 15,26 9-15,18 0 16,8-1-16,8-8 16,1 0-16,-9-8 15,9-1-15,17-17 16,-26 17-16</inkml:trace>
  <inkml:trace contextRef="#ctx0" brushRef="#br0" timeOffset="137007.76">17854 8927 0,'0'0'0,"0"0"0,0 0 16,0 9-16,-9 17 16,0 9-16,1 34 15,-18 35-15,0-9 16,0 0-16,8 1 16,1-1-16,0-26 15,25-8-15,10-18 16,-10-25-1</inkml:trace>
  <inkml:trace contextRef="#ctx0" brushRef="#br0" timeOffset="137515.29">18331 9040 0,'0'0'0,"0"0"0,0 17 15,0 9-15,0 18 16,0 25 0,0 0-16,0-8 15,-8-18-15,-1 0 16,9-17-16,0 0 15,0-17-15,0 0 16,0-1-16,0 1 16,0-9-16,0 0 15,0-9-15,17-34 16,18-44 0,17 1-16,0 17 15,-8 17-15,-1 17 16,-17 0-16,0 18 15,-8 0-15,-1 17 16,0 0-16,1 0 16,-10 17-16,10 0 15,-9 27 1,-1 16-16,1 10 16,-9-10-16,0-8 15,0-9-15,0-8 16,0-26-16,0-1 15</inkml:trace>
  <inkml:trace contextRef="#ctx0" brushRef="#br0" timeOffset="138016.44">19000 9205 0,'0'0'0,"0"0"16,0 0-16,0 0 15,0 0-15,0 0 16,0 0-16,9 8 15,-1 1-15,1 8 16,0-8-16,-1 0 16,1 8-1,-9 0-15,0 0 16,-9 1-16,1-1 16,-1 0-16,0 1 15,1-1-15,-1-8 16,9 8-16,0 0 15,0 1-15,17-1 16,1 0 0,-1 1-16,9-10 15,-17 1-15,0 0 16,-1-1-16,-8 1 16,0 0-16,-8-1 15,-1 1-15,0-9 16,1 0-16,8 9 15,0-9 1</inkml:trace>
  <inkml:trace contextRef="#ctx0" brushRef="#br0" timeOffset="143781.62">20042 9040 0,'-9'-9'0,"1"1"0,8 8 15,-9-9-15,0 9 16,1-9-16,-1 1 16,0-1-16,1 0 15,-1 1-15,-17-1 16,0-8-16,-9 8 15,9 9-15,-9 0 16,1 17 0,-10 9-16,9 9 15,1 0-15,8-1 16,8 18-16,1 0 16,17-8-16,9-1 15,8 0-15,18-8 16,8-9-16,27-9 15,8-8-15,-44-1 16</inkml:trace>
  <inkml:trace contextRef="#ctx0" brushRef="#br0" timeOffset="144136.23">20416 9092 0,'-9'0'0,"0"0"16,0 0-16,1 17 15,-18 1-15,0 16 16,8 10-16,1-1 16,17 0-1,0 0-15,17-17 16,1 0-16,8 0 15,8-17-15,1 0 16,0-9-16,-9-9 16,0-17-16,0-9 15,0-8-15,-17 0 16,0 8-16,-18 1 16,0 16-1,0 1-15,-8 0 16,8 17-16,9 0 15,0 0-15</inkml:trace>
  <inkml:trace contextRef="#ctx0" brushRef="#br0" timeOffset="144498.1">20989 9040 0,'0'0'0,"0"-9"0,-9 1 16,0-1-16,1 0 16,-10 9-16,1 0 15,-9 0-15,0 0 16,0 9 0,0 8-16,0 1 15,8 8-15,10 8 16,8 10-16,8-1 15,1-17-15,0 0 16,-1 0-16,1-9 16,-9-8-16,0-1 15,0 1 1,0 0-16,-9 8 16,-8 0-16,-9-8 15,9 0-15,-10 8 16,19-8-16</inkml:trace>
  <inkml:trace contextRef="#ctx0" brushRef="#br0" timeOffset="145285.69">21345 8659 0,'-9'0'0,"0"0"16,1 0-16,-1 0 15,9 0-15,0 0 16,0 0-16,-9 17 15,1 9-15,-18 26 16,-1 26 0,1 9-16,-8 17 15,16 8-15,1-16 16,17-19-16,0-7 16,17-10-1,1-16-15,-1-18 0,0 0 16,9-18-16,9 1 15,0-18 1,0 1-16,8-18 16,-8-9-16,17-26 15,-9-8-15,1 0 16,-18 0-16,0 17 16,-17 17-16,-1-8 15,1 8-15,-18 0 16,1 1-1,-1-1-15,-8 18 16,-1-1-16,1 1 16,-1 0-16,1 8 15,0 0-15,-1 9 16,1 0-16,0 0 16,-9 9-16,-1 8 15,10 1 1,0-1-16,-1 0 15,1 1-15,8-1 16,9 0-16,0 1 16,0 8-16,9 0 15,0 0-15,8 0 16,-8-9 0,-1-8-16,1-1 15,0 1-15,-1 0 16,1-1-16,0-8 15,8 0-15,18-8 16,52-10-16,-26 10 16</inkml:trace>
  <inkml:trace contextRef="#ctx0" brushRef="#br0" timeOffset="165191.14">2067 11352 0,'-9'0'0,"9"0"0,0 0 0,0 0 16,0 0-16,0 0 16,0 0-16,0 0 15,0 0 1,0 0-16,17 9 15,9 0-15,18-1 16,-9 1-16,8 0 16,-8-1-16,8 1 15,-17-9-15</inkml:trace>
  <inkml:trace contextRef="#ctx0" brushRef="#br0" timeOffset="165412.03">1858 11733 0,'0'0'0,"0"0"0,0 0 15,18 0-15,8-8 16,26-1-16,26 0 15,9 9-15,26 9 16,-52 0-16</inkml:trace>
  <inkml:trace contextRef="#ctx0" brushRef="#br0" timeOffset="166695.07">3274 10954 0,'0'0'0,"0"0"0,0 0 15,0 0-15,-9 0 16,0 0 0,-17 26-16,-17 26 15,-9 35-15,0 34 16,8 26-16,18 0 15,18-8-15,16-27 16,10-25-16,16-18 16,1-25-16,35-1 15,-27-26 1</inkml:trace>
  <inkml:trace contextRef="#ctx0" brushRef="#br0" timeOffset="167313.32">3421 11491 0,'0'0'0,"0"0"15,0 0-15,0 0 16,0 0 0,0 9-16,0 8 15,0 9-15,-8 9 16,-1-1-16,0 1 16,1-9-16,-1 0 15,9-18-15,0 1 16,0 0-1,0-1-15,0-8 0,0-8 16,17-10 0,1-7-16,-1-19 15,9 10-15,0-1 16,0 0-16,0 18 16,0 0-16,-8 8 15,-1 0-15,0 9 16,1 0-1,-10 0-15,1 0 16,0 0-16,0 9 16,-1 8-16,1 1 15,0-1-15,-9 18 16,0 8-16,0 9 16,8 8-16,1 10 15,0-10-15,-9-16 16,0-18-1,0 0-15,0-18 16,0 1-16,0 0 16,8 8-16,18-8 15,-17-9-15</inkml:trace>
  <inkml:trace contextRef="#ctx0" brushRef="#br0" timeOffset="167578.76">3942 11941 0,'0'0'0,"0"0"15,0 0-15,0 0 16,0 18-16,0 8 16,-8 8-16,8 18 15,0 18-15,0-10 16,0-34 0</inkml:trace>
  <inkml:trace contextRef="#ctx0" brushRef="#br0" timeOffset="168394.78">4819 11604 0,'0'0'0,"0"0"16,0 0-16,0 8 15,-8 10-15,-1 16 16,0 1-16,1 17 15,-10 8 1,10-16-16,-1-1 16,0-17-16,1-9 15,8-8-15,0 0 16,0-9-16,0-9 16,0-8-16,17-27 15,0 1-15,9-9 16,0 9-16,9-1 15,-9 1 1,0 26-16,0 0 16,-8 17-16,-10 0 15,1 0-15,0 17 16,-1 9-16,1 26 16,0 8-16,0 10 15,-1-18-15,1-9 16,-9-17-1,26 0-15,0 0 16</inkml:trace>
  <inkml:trace contextRef="#ctx0" brushRef="#br0" timeOffset="168827.87">5271 11881 0,'0'0'0,"0"0"0,0 0 16,0 0-16,0 0 16,9 0-1,-1 0-15,10 0 16,-1 17-16,9 0 15,0 1-15,-17-1 16,0-8-16,-1 8 16,-8 0-16,-8 1 15,-1-1-15,0 0 16,1-8 0,-1 0-16,0-1 15,9 1-15,0 0 16,0-9-16,0 0 15,0 0-15,0 0 16,0 0-16,9 8 16,8 1-16,44 0 15,9-1-15,-36-8 16</inkml:trace>
  <inkml:trace contextRef="#ctx0" brushRef="#br0" timeOffset="169428.58">6027 11751 0,'-9'0'0,"9"0"0,0 0 16,0 0-16,0 0 15,0 0-15,0 0 16,0 0-16,0 0 16,9 8-16,-1 10 15,1 8-15,0 8 16,-1 10-16,-8-1 15,0 0-15,0-17 16,0 0 0,0-17-16,0 0 15,0-1-15,0 1 16,0-9-16,9-17 16,8-18-16,18-26 15,-9-17-15,0 9 16,9 0-16,0 8 15,-1 9 1,-8 18-16,0 16 16,1 1-16,-10 17 15,9 0-15,0 9 16,0 8-16,0 0 16,0 18-16,-8 8 15,-10 0-15,1 18 16,0 0-16,-1-18 15,1-8 1,-9-9-16,9-18 16,-1 1-16,1 0 15</inkml:trace>
  <inkml:trace contextRef="#ctx0" brushRef="#br0" timeOffset="173993.84">6973 11733 0,'0'0'0,"-9"-8"15,-8-1-15,8 0 16,1 1-16,8 8 16,0 0-1,0 0-15,0 0 16,17 0-16,0 0 16,18 0-16,-9 0 15,0 0-15,-8 8 16,-10 1-16,1-9 15,0 0-15,-9 9 16,-9 8-16,0 0 16,-8 1-1,0-1-15,-1-8 16,9 8-16,1 0 16,8 1-16,0-1 15,17 0-15,1 9 16,-1 0-16,0 0 15,1-8 1,-10-10-16,1 1 16,0 0-16,-9-1 15,-9 10-15,0-1 16,-17 0-16,-17 1 16,8-1-16,0 0 15,18-8-15</inkml:trace>
  <inkml:trace contextRef="#ctx0" brushRef="#br0" timeOffset="174394.92">7286 11119 0,'0'0'0,"0"0"16,0 0-16,0 0 16,17 17-16,18 0 15,17 18-15,-9 17 16,9 17 0,-8 35-16,-9 9 15,-18 8-15,-26 17 16,-8-16-16,-9-1 15,0-17-15,26-52 16</inkml:trace>
  <inkml:trace contextRef="#ctx0" brushRef="#br0" timeOffset="175160.03">8736 10434 0,'-9'0'0,"0"0"15,1 0-15,8 0 16,-9 0-16,9 0 15,-9 0-15,1 0 16,8 0 0,-9 9-16,-8 26 15,-9 25-15,0 27 16,0 8-16,0 26 16,8 27-16,-8 16 15,9 27 1,-1-1-16,10 1 0,-1-1 15,9 1-15,0 17 16,0 0 0,0-1-16,9 10 15,-1 8-15,1-43 16,8 17-16,1-8 16,17-27-16,-1-16 15,1-19-15,0-16 16,17-26-16,0-18 15,-9-43 1,-17-26-16</inkml:trace>
  <inkml:trace contextRef="#ctx0" brushRef="#br0" timeOffset="175895.77">9596 10859 0,'0'-9'0,"-9"0"0,9 1 16,0 8-1,-9-9-15,1 0 16,-1 1-16,-9-1 15,-8 0-15,0 9 16,-17 0-16,0 18 16,-10-1-16,1 0 15,18 9-15,8 9 16,8 0 0,1-1-16,17 10 15,0-10-15,17 1 16,1 0-16,8-1 15,8-8-15,-8 0 16,0 0 0,-8-9-16,-10-8 0,1 0 15,-9 8 1,-9 0-16,-8 1 16,-9 16-16,-9-8 15,1 0-15,16-8 16,10-10-16,8-8 15,0 0 1,0 0-16</inkml:trace>
  <inkml:trace contextRef="#ctx0" brushRef="#br0" timeOffset="176079.36">9691 11162 0,'0'0'0,"0"0"0,0 0 16,0 17-16,0 18 16,0-1-16,0 1 15,0 0-15,9-18 16,-1-8-16</inkml:trace>
  <inkml:trace contextRef="#ctx0" brushRef="#br0" timeOffset="176262.49">9787 10729 0,'0'0'0,"0"0"0,0 0 0,0 17 0,0 0 15,17 27-15,0-18 16,-17-18-16</inkml:trace>
  <inkml:trace contextRef="#ctx0" brushRef="#br0" timeOffset="176607.74">9952 11344 0,'0'0'0,"0"0"0,0 0 16,0 0-1,-9 17-15,0 0 16,1 9-16,-1-8 16,9-10-16,0 1 15,0-9-15,0 0 16,0-9-16,0-8 16,17-9-16,9-9 15,0 1 1,0 16-16,-8 1 15,-1 0-15,-8 17 16,-1 0-16,1 0 16,0 0-16,0 17 15,-1 9-15,10 9 16,-1 8-16,0-8 16,-8-18-16,0-17 15</inkml:trace>
  <inkml:trace contextRef="#ctx0" brushRef="#br0" timeOffset="177176.68">10620 10772 0,'0'0'0,"0"0"0,-8 0 16,8 0-16,-9 0 15,0 0-15,1 0 16,-1 0-16,0 17 16,-8 9-16,-1 26 15,-8 26 1,9 0-16,0 0 16,17-17-16,0 8 15,0-8-15,8-9 16,1-9-16,0-17 15,-1-9-15,1-8 16,0 0-16,-1-9 16,10-9-1,-1-17-15,1-17 16,8-27-16,0-16 16,-18 17-16,1 8 15,0 9-15,-9 17 16,-9 1-16,0 16 15,1 1 1,-1 0-16,0-1 16,1 1-16,-10 8 15,-8 9-15,9 0 16,-1 9-16,1 8 16,-9 9-16,9 9 15,8 0-15,9-1 16,0-8-16,0 0 15,0 0-15,17-8 16,1-10 0,25 1-16,-17-9 15</inkml:trace>
  <inkml:trace contextRef="#ctx0" brushRef="#br0" timeOffset="177626.5">11410 11006 0,'0'0'0,"0"0"16,0 0-16,0 0 15,0 0-15,0 0 16,0 0-16,-8 0 16,-1-9-16,-8 9 15,-9 0-15,0 0 16,-9 9-1,0 8-15,9 1 16,9 16-16,-1 1 16,10 0-16,8-9 15,0 0-15,17-1 16,0 1-16,18-17 16,17 0-16,0-18 15,9-8-15,-17-1 16,-27 18-1</inkml:trace>
  <inkml:trace contextRef="#ctx0" brushRef="#br0" timeOffset="177994.63">11645 11049 0,'0'0'0,"0"0"15,0 0-15,0 0 16,0 0-16,0 0 15,0 0-15,0 9 16,0 8-16,0 1 16,0 16-16,0-8 15,9 0-15,-1 0 16,10-9-16,-10-8 16,10 0-1,-1-1-15,9-8 16,-9-8-16,1-1 15,-9 0-15,-1-16 16,1-1-16,-9-9 16,-9 18-16,1-9 15,-10 8-15,1 1 16,8 8 0,0 1-16,9 8 15,0-9-15,0 9 16</inkml:trace>
  <inkml:trace contextRef="#ctx0" brushRef="#br0" timeOffset="178337.71">12322 10885 0,'0'0'0,"0"0"16,0 0-16,0 0 15,-8 0-15,-1 0 16,-17 8-16,0 10 15,0 16 1,0-8-16,8 9 0,1 0 16,17-9-1,0 0-15,17 8 16,1 1-16,-1-9 16,9 0-16,0 0 15,-17-9-15,0-8 16,-1-1-16,-8 1 15,-8 8-15,-10 1 16,-17-1 0,1 0-16,-1-8 15,0 0-15,18-1 16,8-8-16,9 0 16,0 0-16</inkml:trace>
  <inkml:trace contextRef="#ctx0" brushRef="#br0" timeOffset="178825.98">12895 10945 0,'0'0'0,"0"0"0,0 0 0,0 0 15,0 0-15,0 0 16,-8 0-16,-1-8 15,0 8 1,1 0-16,-10 0 16,1 0-16,0 0 15,-10 17-15,-16 18 16,8-9-16,9 8 16,9 1-16,0 0 15,-1-9-15,18 0 16,0 0-1,0 8-15,18-8 16,-1 0-16,18 0 16,-1 0-16,1-17 15,0-1-15,-9 1 16,0-9-16,0-9 16,-9 1-16,1-1 15,-10-17-15,1-9 16,0-8-1,-1 0-15,-16-9 16,-1 17-16,0 1 16,1-1-16,-1 0 15,9 18-15,0-9 16,0 17-16</inkml:trace>
  <inkml:trace contextRef="#ctx0" brushRef="#br0" timeOffset="179059.87">12826 10512 0,'0'0'0,"0"0"0,0 0 0,0 0 16,0 0-16,0 18 16,0 16-1,0 18-15,-9 26 16,-8 35-16,-18 34 15,0-8-15,-8 8 16,0 0-16,25-34 16,1-9-16,17-52 15</inkml:trace>
  <inkml:trace contextRef="#ctx0" brushRef="#br0" timeOffset="180237.26">9700 12236 0,'0'0'0,"0"0"0,0 0 15,0 0-15,0 0 16,0 0-16,0 0 16,0 0-16,0 0 15,0 0-15,0 0 16,0 0-16,0 0 16,-9 0-16,0-9 15,1 0-15,-10 1 16,-8 8-1,0 0-15,-8 0 16,-1 8-16,0 10 16,0-1-16,18 18 15,0-1 1,17 1-16,0 8 0,17-8 16,0 0-1,18-1-15,8-8 16,-16 0-16,-1 0 15,-9-17-15,-8 0 16,-1-1-16,1 1 16,-9 0-16,-9-1 15,1 1-15,-1 0 16,0-1 0,-8 1-16,17-1 15,0-8-15,0 0 16</inkml:trace>
  <inkml:trace contextRef="#ctx0" brushRef="#br0" timeOffset="180415.9">10064 12296 0,'0'0'0,"0"0"16,0 18-16,0 16 15,0 10-15,-8-1 16,-1 0-16,9 1 15,0-18-15,17-18 16,-8 1-16</inkml:trace>
  <inkml:trace contextRef="#ctx0" brushRef="#br0" timeOffset="180549.3">10099 11889 0,'0'0'0,"0"0"15,0 9-15,18 8 16,-1 18 0,0 8-16,1-17 15</inkml:trace>
  <inkml:trace contextRef="#ctx0" brushRef="#br0" timeOffset="180876.15">10316 12643 0,'0'0'0,"0"0"15,0 0-15,0 0 16,0 0 0,0 0-16,0 0 15,0 0-15,0-9 16,0 1-16,0-27 16,0-8-16,18-9 15,-1 17-15,0 0 16,1 18-16,-1 0 15,1 17-15,-10 0 16,10 17 0,-1 0-16,0 18 15,-8 17-15,0 0 16,-1 0-16,10 0 16,-10-9-16,10-26 15,-1-8-15,-8-9 16</inkml:trace>
  <inkml:trace contextRef="#ctx0" brushRef="#br0" timeOffset="181443.26">10881 12132 0,'0'0'0,"0"0"0,0 0 16,0 0-1,0 0-15,0 0 16,0 0-16,0 0 16,0 0-16,-9 17 15,0 18-15,-8 34 16,0 18-16,-1 8 16,10-17-16,-1 9 15,9-1 1,0-25-16,9-18 15,-1-17-15,1 0 16,0-17-16,8-1 16,0-16-16,1-1 15,16-17-15,1-9 16,0-25-16,0-18 16,-9-17-1,0 8-15,-18 18 16,1-1-16,-18 18 15,1 18-15,-1-1 16,0 1-16,-8 16 16,0 1-16,-9 8 15,0 9-15,-9 0 16,0 18-16,9-1 16,0 9-1,0 8-15,9 10 16,-1-1-16,18 0 15,18-17-15,-1 0 16,18 0-16,8-17 16,18 0-16,43-27 15,-34 10 1</inkml:trace>
  <inkml:trace contextRef="#ctx0" brushRef="#br0" timeOffset="181992.58">12096 12305 0,'0'0'0,"-8"-9"15,-1 1-15,0-1 16,1 0 0,-10 9-16,-8 0 15,0 0-15,0 9 16,0 8-16,9 18 16,-1 0-16,1-1 15,17 1-15,0-9 16,9 0-16,-1 0 15,1-9-15,0 1 16,-1-10 0,-8 1-16,0 8 15,-8 1-15,-1-1 16,0 0-16,-8-8 16,8 0-16,9-1 15,0-8-15,0 0 16</inkml:trace>
  <inkml:trace contextRef="#ctx0" brushRef="#br0" timeOffset="182162.47">12261 12461 0,'0'0'0,"0"0"16,0 0-1,-8 17-15,-1 1 0,0 8 16,9 0-1,0 0-15,0-18 16,0 1-16,0 0 16</inkml:trace>
  <inkml:trace contextRef="#ctx0" brushRef="#br0" timeOffset="182309.63">12322 12045 0,'0'0'0,"0"0"0,0 18 0,0-1 16,9 9-16,0-9 15</inkml:trace>
  <inkml:trace contextRef="#ctx0" brushRef="#br0" timeOffset="182659.43">12426 12634 0,'0'0'0,"0"0"16,0 0-16,0 0 16,0 0-16,0 0 15,0 0-15,0 0 16,0-8 0,0-1-16,9 0 15,0-8-15,0 0 16,-1-1-16,1 1 15,8 0-15,1-1 16,8 10-16,0 8 16,-9 0-16,0 0 15,-8 17 1,0 0-16,8 9 16,-8 9-16,0 0 15,-1 8-15,1 0 16,0-8-16,17-1 15,8-16-15,-16-18 16</inkml:trace>
  <inkml:trace contextRef="#ctx0" brushRef="#br0" timeOffset="183143.83">13295 12149 0,'0'0'0,"0"0"0,0 0 16,0 0-16,-9-8 15,0 8-15,1 0 16,-18 0-16,0 0 15,-9 8-15,0 10 16,-8-1 0,-1 9-16,10 8 15,-1 1-15,9 0 16,8-1-16,1 1 16,17 0-16,0-9 15,17 0-15,1 0 16,17 0-16,-1 0 15,18-9-15,1-8 16,-10-1 0,0-8-16,-17-8 15,0-1-15,-8 0 16,-1-17-16,-8-8 16,0-1-16,-1-8 15,-16 8-15,-1 0 16,9 9-1,0 9-15,0 8 16</inkml:trace>
  <inkml:trace contextRef="#ctx0" brushRef="#br0" timeOffset="183358.7">13321 11785 0,'0'0'0,"0"0"0,0 0 15,0 0-15,0 0 16,0 18-16,0 25 16,-9 35-16,1 26 15,-10 35-15,-8 25 16,0-17-16,0 9 16,9-17-16,25-79 15</inkml:trace>
  <inkml:trace contextRef="#ctx0" brushRef="#br0" timeOffset="184574.89">10551 13855 0,'0'0'0,"0"0"0,0 0 15,0 0-15,0 0 16,-9-8-16,0-1 16,-8 0-16,-9-8 15,-17 0-15,-1 17 16,1 0-16,-9 17 15,0 18 1,-1-1-16,10 10 16,26-1-16,-1 9 15,18 9-15,18-18 16,8 0-16,17 0 16,18-17-16,17-17 15,9-26-15,0-9 16,-9-18-16,17 1 15,-8 9 1,-35 16-16,-17 1 16,-9 8-16,-17 9 15,-1 0-15,1 0 16,-9-8-16,0 8 16,0 0-16,0 0 15,0 0-15,0 0 16,9 17-1,8 9-15,1 8 16,8 1-16,0-9 16,0 0-16,0-9 15,9-8-15,-1-18 16,10 1-16,-10-10 16,-8-8-16,-17 0 15,0 0 1,0 1-16,-18-1 15,0 8-15,0 1 16,-8 0-16,0-1 16,-1 10-16,10 8 15,8 0-15,0 0 16,0 0-16</inkml:trace>
  <inkml:trace contextRef="#ctx0" brushRef="#br0" timeOffset="184915.39">11914 13717 0,'0'0'0,"0"0"0,0 0 15,0 0-15,-9 0 16,1 8-16,-18 10 16,-9 8-1,0 8-15,0 1 16,9 0-16,9-1 15,0 1 1,17-9-16,0 17 0,17 9 16,9-9-1,0 1-15,0-18 0,-17 0 16,0-18 0,-1 1-16,1 0 15,-18-1-15,1 1 16,-10 8-16,-8-8 15,0 0-15,0-1 16,9 1-16,17-9 16</inkml:trace>
  <inkml:trace contextRef="#ctx0" brushRef="#br0" timeOffset="185775.07">12357 13821 0,'0'0'0,"0"0"16,0 0-16,0 0 15,0 0-15,0 0 16,0 0-16,0 0 15,0 0-15,0 0 16,0 0-16,0 0 16,0 0-1,0 0-15,0 0 16,0 0-16,0 0 16,0 0-16,0 0 15,0 0-15,0 0 16,0 0-16,0 0 15,0 8-15,-9-8 16,1 9 0,-1 0-16,0 8 15,1 0-15,-10 18 16,10 8-16,-10 18 16,1 17-16,-1-9 15,1-8-15,17-9 16,0-9-16,9-17 15,8 0-15,0 0 16,1-9 0,17-8-16,8 0 15,-8-1-15,8-16 16,-8-1-16,8-8 16,-8-9-16,0-18 15,8-16-15,-17-18 16,0-9-16,0 1 15,-17 16 1,0 1-16,-9 17 16,0 17-16,0 9 15,-9 9-15,0 0 16,1-1-16,-10 1 16,1 0-16,0 8 15,-9 9-15,8 0 16,1 0-1,-1 9-15,-8 8 16,9 0-16,0 1 16,-1-1-16,10 0 15,-1 9-15,9 0 16,0 0-16,0 0 16,9 0-16,-1 0 15,10-8 1,8-1-16,26-8 15,26-1-15,-43-8 16</inkml:trace>
  <inkml:trace contextRef="#ctx0" brushRef="#br0" timeOffset="186444.81">13764 10530 0,'0'0'0,"0"0"0,0 0 16,0 0-16,0 0 15,0 8-15,0 10 16,0 8-16,17 8 15,0 18-15,1 9 16,8 25 0,9 36-16,17 8 15,0 43-15,-9 17 16,-8 18-16,-9 9 16,0-9-16,-9 8 15,-8-25-15,-18 16 16,-8-7-16,-18-10 15,-17 1-15,-17-1 16,-9-8 0,-1-26-16,-25 9 15,9-10-15,51-94 16</inkml:trace>
  <inkml:trace contextRef="#ctx0" brushRef="#br0" timeOffset="190958.34">9934 14947 0,'0'0'0,"0"0"0,0 0 16,0 0-16,0 0 15,0 0-15,0 0 16,0 0-1,0 0-15,0 8 16,0 18-16,0 26 16,-8 17-16,-1 18 15,-9 17-15,1 9 16,0-1-16,-1-25 16,1-9-16,0-26 15,8-9-15,0-17 16,1-9-1,8-8-15,0 0 16,0-1-16,0 1 16,0 0-16,0-1 15,0-8-15,17 0 16,18 9-16,25 0 16,10 8-16,17 0 15,26 1 1,8-1-16,-34-8 15,-9-1-15,-26 1 16,-8-9-16,-18 0 16,0 9-16,-9-9 15,1 0-15,-10-9 16,-8 9-16</inkml:trace>
  <inkml:trace contextRef="#ctx0" brushRef="#br0" timeOffset="191295.14">10455 15631 0,'0'0'0,"0"0"15,0 0-15,0 0 16,18 8-16,-1 10 15,18-1-15,17 9 16,0-9-16,9 9 16,-9 0-1,-9-8-15,-17-1 0,0 0 16,0 1 0,-17 8-16,-18 26 15,-17 8-15,-26 9 16,-9 9-16,9-17 15,0-18-15,18-8 16,25-18-16,9-17 16,0 0-1</inkml:trace>
  <inkml:trace contextRef="#ctx0" brushRef="#br0" timeOffset="192159.77">12296 15908 0,'0'0'0,"0"0"16,0 0-16,0 0 16,0 0-16,0 0 15,-8 0-15,-1-9 16,0 1-16,-17-1 16,0 0-16,-17 9 15,-1 0-15,1 18 16,-9-1-1,8 18-15,1-1 16,8 1-16,0-1 16,1 10-16,16-1 15,1 9-15,17 0 16,0 9-16,0-9 16,17-9-1,9-8-15,9-9 0,0 0 16,0-18-1,-1-8-15,18-17 16,-8-9-16,-1 0 16,-8-9-16,-9 1 15,0-1-15,-9 18 16,-8-1-16,0 1 16,-1 8-16,1 1 15,-9 8 1,0 0-16,0 0 15,0 0-15,0 0 16,0 0-16,0 0 16,0 0-16,0 0 15,9 17-15,8 9 16,1 26-16,-1 0 16,9 9-16,0-1 15,0-17 1,0 1-16,0-18 15,-8 0-15,-1-18 16,18-8-16,-9 0 16</inkml:trace>
  <inkml:trace contextRef="#ctx0" brushRef="#br0" timeOffset="192624.87">11593 15596 0,'0'0'0,"0"0"0,0 0 16,0 0-16,0 0 16,0 0-16,0 0 15,9 0-15,17 0 16,17 9-16,18-9 15,8 0-15,27 8 16,-1 1 0,1-9-16,-9 0 15,-27 0-15,1 0 16,-17 0-16,-18 0 16,0-9-16,-9 1 15,0-10-15,-8 1 16,0 8-16</inkml:trace>
  <inkml:trace contextRef="#ctx0" brushRef="#br0" timeOffset="192859.26">12400 15293 0,'0'0'0,"0"0"0,0 0 15,0 0-15,0 0 16,0 0 0,0 0-16,0 0 15,18 17-15,-1 9 16,1 18-16,-1 8 16,18 8-16,8 1 15,-17-35-15</inkml:trace>
  <inkml:trace contextRef="#ctx0" brushRef="#br0" timeOffset="193525.41">13225 16133 0,'0'0'0,"0"0"15,0 0-15,0 0 16,0 0-16,18 9 15,-10-1-15,1 1 16</inkml:trace>
  <inkml:trace contextRef="#ctx0" brushRef="#br0" timeOffset="193662.33">13321 16471 0,'0'0'0,"0"0"0,0 0 0,0 0 16,9 0-16,-1 9 16</inkml:trace>
  <inkml:trace contextRef="#ctx0" brushRef="#br0" timeOffset="193974.47">14172 15856 0,'0'0'0,"0"0"0,0 0 0,0 0 15,0 26-15,0 26 16,-9 43 0,1 52-16,-10 18 15,1-35-15,8-9 16,-8-17-16,17-35 16,8-25-16,1-18 15</inkml:trace>
  <inkml:trace contextRef="#ctx0" brushRef="#br0" timeOffset="194541.32">14215 15657 0,'0'0'0,"0"0"16,0 0-16,0 0 0,0 0 15,0 0 1,9 0-16,8 8 16,18 1-16,26 8 15,8 1-15,10-1 16,-10 0-16,-26 1 16,-8-1-16,-9-8 15,-17 8 1,-9 9-16,-17 26 15,-27 17-15,-17-8 16,-17-1-16,9 1 16,-1-18-16,18-17 15,17 0-15,18 0 16,0-8-16,-1-1 16,18 0-1,9 1-15,8 16 16,27 1-16,8 8 15,17-8-15,-8-9 16,-9 0-16,-8 0 16,-18 0-16,0-9 15,-18 0-15,1 1 16,-18-1 0,-8 9-16,-26 9 15,-9-9-15,-1 0 16,-7-18-16,8 1 15,8-18-15,18 1 16,26-10-16,0 10 16</inkml:trace>
  <inkml:trace contextRef="#ctx0" brushRef="#br0" timeOffset="194807.76">15153 15639 0,'0'0'0,"0"0"16,0 0-16,0 0 15,0 9 1,-9 17-16,1 17 16,-18 27-16,0 16 15,0 18-15,0 9 16,8 8-16,-8-8 15,9-27-15,-1-16 16,18-19-16,9-16 16,0-26-1,-1-1-15</inkml:trace>
  <inkml:trace contextRef="#ctx0" brushRef="#br0" timeOffset="195174.64">15327 16289 0,'0'0'0,"0"0"16,-9 0-16,0 17 16,1 18-16,-1 8 15,9 9-15,0 0 16,17-9-16,-8 1 15,9-18-15,-1 0 16,0-18 0,1 1-16,8-9 15,0-9-15,-9 1 16,0-10-16,1-16 16,-9-10-16,-1 1 15,-16 9-15,-1-1 16,-9 18-16,-8-1 15,0 1 1,9 17-16,-9-9 16,17 9-16</inkml:trace>
  <inkml:trace contextRef="#ctx0" brushRef="#br0" timeOffset="195494.17">16074 16202 0,'0'0'0,"0"0"0,0 0 16,0 0-16,-9 0 16,0 0-16,-17 0 15,-9 18-15,1-1 16,-10 18-1,-8-1-15,17 10 16,9-1-16,9 9 16,0 0-16,17-9 15,0 0-15,17 1 16,0-18-16,9 0 16,9-18-1,0-8-15,0-8 16,-18 8-16</inkml:trace>
  <inkml:trace contextRef="#ctx0" brushRef="#br0" timeOffset="196557.56">17289 16237 0,'0'0'0,"0"0"0,0 0 16,0 0-1,9 17-15,8 27 0,18 16 16,0 18-1,-9 9-15,9 8 16,-1 9-16,-8-26 16,1-26-16,-19-17 15,1-9-15,0-9 16,-1-8-16,1-1 16,-9 1-16,0-9 15,0-26 1,17-43-16,9-44 15,9-34-15,9 8 16,-10 18-16,1 34 16,-18 53-16</inkml:trace>
  <inkml:trace contextRef="#ctx0" brushRef="#br0" timeOffset="197031.23">17897 16635 0,'0'0'15,"0"0"-15,0 0 0,0 0 16,0 0-16,0 0 15,9 0-15,8 0 16,1 0-16,-1 0 16,18 0-16,-1-8 15,-7-1-15,-1 0 16,-9 1 0,-8-1-16,-1 0 15,1-8-15,0-9 16,-9 0-16,-9 9 15,0 0-15,-8-1 16,0 10-16,-9 8 16,-1 0-16,1 17 15,0 0 1,0 18-16,9-1 16,0 10-16,8-1 15,9 0-15,0 1 16,9-1-16,8-17 15,35 0-15,9-17 16,-35-9-16</inkml:trace>
  <inkml:trace contextRef="#ctx0" brushRef="#br0" timeOffset="197373.88">18618 16488 0,'0'0'0,"0"0"0,0 0 16,0 0-1,0 0-15,0 0 16,-9 0-16,-17 17 16,0 1-16,0-1 15,-9 18-15,1-1 16,8 1-16,0 8 15,8 1-15,1-1 16,17-8 0,0-9-16,0 0 15,0 0-15,17-9 16,1 0-16,8 1 16,17-10-1,18 1-15,0-18 0,-35 9 16</inkml:trace>
  <inkml:trace contextRef="#ctx0" brushRef="#br0" timeOffset="197607.08">18774 16540 0,'0'0'0,"0"0"15,0 0-15,0 0 16,0 0-16,9 0 16,8 0-16,18 0 15,8 0-15,10 0 16,7-9-16,1-8 16,-35 8-16</inkml:trace>
  <inkml:trace contextRef="#ctx0" brushRef="#br0" timeOffset="197857.35">19000 16246 0,'0'0'0,"0"0"0,0 0 16,0 17-16,9 26 15,-18 27-15,0-1 16,1 9-16,-10 17 16,-8 0-16,9-8 15,8-9 1,9-17-16,0-18 16,0-26-16,18-8 15,-10-1-15</inkml:trace>
  <inkml:trace contextRef="#ctx0" brushRef="#br0" timeOffset="198257.48">19417 16722 0,'0'0'0,"0"0"0,0 0 15,0 0-15,0 0 16,0 0-16,-9 0 15,1 0-15,-1 9 16,-17 8-16,8 18 16,1 8-16,0 9 15,-1-9-15,18 1 16,0-10 0,18-8-16,-1 0 15,0-17-15,18-1 16,0 1-16,0-18 15,-1 1-15,-8-18 16,0 0-16,1-9 16,-19-8-1,1 8-15,-18 1 16,1 8-16,-19 0 16,1 8-16,0 10 15,-8 8-15,-10-9 16,27 0-16</inkml:trace>
  <inkml:trace contextRef="#ctx0" brushRef="#br0" timeOffset="198622.98">19738 16627 0,'0'0'0,"0"0"16,0 0-16,0 0 16,0 8-16,9 10 15,0 8-15,8 8 16,0 18-16,-8-8 16,0-1-16,-9-8 15,0-1 1,-9-8-16,0-8 0,1-1 15,-1 0 1,0-8-16,1-1 16,8 1-16,0-9 15,0 0-15,0 0 16,0 0-16,8-9 16,27-34-16,34-35 15,18-43-15,130-208 16</inkml:trace>
  <inkml:trace contextRef="#ctx0" brushRef="#br1" timeOffset="-202493.11">19886 17363 0,'0'0'0,"0"0"0,0 0 16,0 0-16,0 0 16,0 0-16,0 0 15,0 9-15,-9 8 16,0 18-16,-17 8 16,0 17-16,9 1 15,0 0 1,-1-1-16,18-16 15,0-1-15,18-8 16,8-1-16,17 1 16,27 0-16,16-1 15,1-8-15,9-9 16,-9-8-16,-9 0 16,-17-1-1,-18 1-15,0-9 16,-17 0-16,-17 0 15</inkml:trace>
  <inkml:trace contextRef="#ctx0" brushRef="#br1" timeOffset="-202243.2">20381 17657 0,'0'0'0,"0"0"0,0 0 16,26 26-16,9 18 15,17 8-15,0 0 16,0 0 0,-9-9-16,1 0 0,-18-8 15,0-1-15,-26 10 16,-18-1 0,-8 0-16,0-17 15,0 0-15,9-17 16,17 0-16</inkml:trace>
  <inkml:trace contextRef="#ctx0" brushRef="#br1" timeOffset="-201893.37">21171 17666 0,'0'0'0,"0"0"16,0 0 0,0 0-16,0 0 15,0 0-15,17 26 16,1 9-16,-1 25 16,0 10-16,10 8 15,-1-1-15,0-7 16,0-18-16,-18-18 15,1-8-15,0-8 16,-1-10 0,1 1-16,-9-18 15,17-17-15,1-52 16,17-34-16,17-18 16,8 26-16,-25 69 15</inkml:trace>
  <inkml:trace contextRef="#ctx0" brushRef="#br1" timeOffset="-201410.07">21709 17926 0,'0'0'0,"0"0"16,0 0-16,0 0 16,18 0-16,-1 9 15,1-1 1,16-8-16,1 0 15,0-8-15,-1-1 16,1-8-16,0-9 16,-9 0-16,-9 0 15,-8 8-15,-9 1 16,-9 0-16,1-1 16,-1 10-16,-8-1 15,-1 9 1,-8 9-16,0 8 15,0 18-15,9-1 16,-1 10-16,18-1 16,9 0-16,8 0 15,1-17-15,25-17 16,-8-9-16</inkml:trace>
  <inkml:trace contextRef="#ctx0" brushRef="#br1" timeOffset="-201077.25">22421 17796 0,'0'0'0,"0"0"0,0 0 15,0 0-15,0 0 16,0 0-16,0 0 15,0 0-15,-8 0 16,-1 0-16,0 9 16,-8 8-16,-9 0 15,0 18 1,9 0-16,-1-1 16,1-8-16,17 0 15,0 0-15,0 0 16,9-9-16,8 1 15,0-10-15,9 1 16,44-9-16,8-17 16,-43 8-16</inkml:trace>
  <inkml:trace contextRef="#ctx0" brushRef="#br1" timeOffset="-200808.78">22595 17718 0,'0'0'0,"0"0"16,0 0-16,0 0 16,0 0-16,0 0 15,18 9-15,16-1 16,1 1-16,26-9 15,17-9 1,0 1-16,-8-1 0,-10-17 16,-16 9-1,-27 8-15</inkml:trace>
  <inkml:trace contextRef="#ctx0" brushRef="#br1" timeOffset="-200577.32">22960 17450 0,'0'0'0,"0"0"15,0 0-15,0 17 16,-9 9-16,0 26 16,-8 17-16,0 9 15,-1 0 1,10 0-16,-1-17 15,9-1-15,0-17 16,0-25-16,0-10 16</inkml:trace>
  <inkml:trace contextRef="#ctx0" brushRef="#br1" timeOffset="-200210.75">23246 17779 0,'0'0'0,"0"0"0,0 0 16,0 0-16,0 8 15,-8 10-15,-1-1 16,9 0-16,0 18 16,0 0-16,0-1 15,17 1 1,1-9-16,-1 0 15,18-9-15,-9-8 16,0-1-16,0-16 16,0-1-16,-9 0 15,-8-8-15,0-9 16,-18-9-16,-8-8 16,-9 9-16,0-1 15,8 18 1,1 8-16,8 9 15,1 0-15,8 9 16,0-1-16</inkml:trace>
  <inkml:trace contextRef="#ctx0" brushRef="#br1" timeOffset="-199893.86">23741 17640 0,'0'0'0,"0"0"16,0 0-16,0 17 16,9 18-16,8 0 15,1 17-15,-9-9 16,-1 0 0,1 1-16,0-18 15,-9-1-15,0-7 16,0-1-16,0-8 15,0-1-15,0 1 16,0-9-16,0 0 16,0 0-16,0 0 15,0-9 1,17 1-16,9-18 16,26-26-16,-17 17 15</inkml:trace>
  <inkml:trace contextRef="#ctx0" brushRef="#br1" timeOffset="-198892.82">23837 17753 0,'0'0'0,"0"0"0,0 0 16,0 0-16,0 8 15,0 1 1,0 0-16,0 8 15,0 0-15,0 18 16,0 0-16,0-1 16,0 9-16,-9 1 15,1-1 1,-1 0-16,0-17 16,9 0-16,0-8 15,0-10-15,0 1 16,0 0-16,0-1 15,0 1-15,0-18 16,0 1-16,0-18 16,18-18-16,-1-8 15,18-8 1,-1-1-16,1 9 16,17 9-16,0 8 15,-17 27-15</inkml:trace>
  <inkml:trace contextRef="#ctx0" brushRef="#br1" timeOffset="-197906.65">25252 17631 0,'0'0'0,"0"0"15,-8 0-15,-1 0 16,-8 0-16,-9 0 15,-18 0-15,1 18 16,-1 8 0,-8 17-16,9 9 15,-1 0-15,10-9 16,16 1-16,1-10 16,17-8-1,0 0-15,0-17 0,0-1 16,17-8-1,9-8-15,9-1 16,0-17-16,-9 9 16,0-9-16,0 9 15,-9-1-15,-8 1 16,0 8-16,-1 1 16,1-1-16,-9 0 15,0 9 1,0 0-16,0 0 15,0 0-15,17 18 16,1-1-16,-1 9 16,1 9-16,16-10 15,-8 1-15,0-8 16,9-10-16,0 1 16,0-18-16,-1-8 15,1-18 1,8-51-16,18-44 15,-9-26-15,0 18 16,-25 34-16,-1 34 16,-18 27-16,1 8 15,0 18 1,-1 0-16,-8 8 0,0 0 16,0 9-16,0 0 15,0 9 1,9 52-16,-9 77 15,-9 44-15,1 0 16,-1-35-16,26-8 16,-8-27-16,8-42 15,1-27-15,-1-17 16,9-17-16,-8-18 16</inkml:trace>
  <inkml:trace contextRef="#ctx0" brushRef="#br1" timeOffset="-197639.54">25287 17510 0,'0'0'0,"0"0"0,0 0 15,0 0-15,0 0 16,0 0-16,17 0 16,10 0-16,42 0 15,27 0 1,16 0-16,19-9 16,-10 1-16,18-10 15,235-25-15</inkml:trace>
  <inkml:trace contextRef="#ctx0" brushRef="#br1" timeOffset="-196744.09">26807 17268 0,'0'0'0,"0"0"0,0 0 16,0 0 0,0 0-16,0 0 15,0 0-15,0 0 0,0 0 16,8 8-1,10 1-15,17 8 16,8 1-16,0-1 16,1 0-16,-9 1 15,-9-1-15,0 0 16,-18 1-16,1 8 16,-9 8-16,0 1 15,0 17 1,0 0-16,0-9 15,0 0-15,0 1 16,0-10-16,17 1 16,1-9-16,16 0 15,1 0-15,17-17 16,9-1-16,9-16 16,-1-27-1,1-26-15,-10-8 16,-34 43-16</inkml:trace>
  <inkml:trace contextRef="#ctx0" brushRef="#br1" timeOffset="-196525.03">27441 17354 0,'0'0'0,"0"0"16,0 0-16,0 9 15,0 8-15,0 27 16,-9 33-16,-8 36 16,-1 17-1,-8 9-15,9-10 16,-1-25-16,10-26 16,8-26-16,0-34 15</inkml:trace>
  <inkml:trace contextRef="#ctx0" brushRef="#br1" timeOffset="-196193.91">26815 17233 0,'0'0'0,"0"0"0,0 0 0,0 0 16,0 0 0,0 0-16,0 9 15,18 17-15,-1 26 16,1 26-16,-10 8 16,10 9-16,-1 1 15,0-10-15,1-25 16,-1-18-16,-8-8 15,-1-18-15,18-8 16,1 0 0,-10-1-16</inkml:trace>
  <inkml:trace contextRef="#ctx0" brushRef="#br1" timeOffset="-195627.71">26868 17363 0,'0'0'0,"0"0"0,0 0 16,0 0-16,0 0 16,0 0-16,0 0 15,0 0-15,0 0 16,0 0-16,0 17 16,0 9-16,0 18 15,0 33 1,0 27-16,-9 18 15,0-1-15,1-17 16,8-18-16,-9-16 16,9-27-16,0-8 15,0-9-15,0-18 16,0 1-16,0 0 16,0-18-1,0-26-15,9 18 16</inkml:trace>
  <inkml:trace contextRef="#ctx0" brushRef="#br1" timeOffset="-195189.24">27597 17302 0,'0'0'0,"0"0"0,0 0 16,0 0-16,0 0 15,17 18-15,18 16 16,26 10-16,8-1 15,1 0 1,8 0-16,-9-17 16,-16 0-16,-10-8 0,-17-10 15,-9 1 1,-8 0-16,0 8 16,-18 9-16,-17 26 15,-17 17-15,-18 1 16,9-10-16,0 1 15,17-18-15,18-17 16,-1 0-16,18-17 16,0-9-1,0 0-15</inkml:trace>
  <inkml:trace contextRef="#ctx0" brushRef="#br1" timeOffset="-194791.32">28639 17545 0,'0'0'0,"0"0"0,0 0 15,0 17-15,0 9 16,0 17-16,0 1 16,0-1-16,0-17 15,0 0-15,0-9 16,0-8-16</inkml:trace>
  <inkml:trace contextRef="#ctx0" brushRef="#br1" timeOffset="-194361.45">28761 17337 0,'0'0'0,"0"0"16,8 17-16,10 1 16,-1-1-16,0 9 15,1-9 1,-10 18-16,1-1 15,0 10-15,0 16 16,-1 1-16,-16-9 16,8-9-16,0-17 15,0-8-15,0-10 16,0 1-16,0 0 16,0-18-1,8 0-15,10-17 16,8-8-16,0-1 15,0 0-15,0 18 16,0 0-16,-9 17 16,1 0-16,-1 0 15,0 17 1,18 26-16,-9 1 16,0-1-16,0-8 15,-8-1-15,25-8 16,18-8-16,-35-18 15</inkml:trace>
  <inkml:trace contextRef="#ctx0" brushRef="#br1" timeOffset="-193744.26">29855 17103 0,'-9'0'0,"0"0"0,1 0 16,8 0-1,0 0-15,0 0 16,0 0-16,8 0 16,18 0-16,27 0 15,7 9-15,-8-1 16,-8 10-16,-9-10 15,-9 1 1,-18 0-16,-8 8 16,-8 0-16,-18 1 15,8 8-15,1 0 16,-1-9-16,10-8 16,8-1-16,0 10 15,0-1-15,17 0 16,1 9-16,-1 0 15,-8 0 1,-1 0-16,1 0 16,-18 0-16,1 9 15,-18-9-15,-1 8 16,1-8-16,-8 0 16,8-17-16,-18 0 15,-8-18-15,-9-8 16,44 8-16</inkml:trace>
  <inkml:trace contextRef="#ctx0" brushRef="#br1" timeOffset="-193244.58">30497 17103 0,'0'0'0,"0"0"0,0 0 16,0 0-16,0 17 16,0 27-16,0 25 15,0 0-15,-8 1 16,-1-1 0,0-17-16,1-9 0,8-17 15,0 0 1,0-17-16,0-1 15,0 1-15,0-9 16,0-17-16,0-27 16,8-34-16,10-17 15,8 9-15,-9 34 16,0 17-16,1 9 16,-1 9-1,18-1-15,0 18 16,17 0-16,0 18 15,-9-1-15,9 18 16,-8 17-16,-1 0 16,-17 8-16,-17 1 15,-18 8-15,-25 9 16,-19 0 0,-16-17-16,-18-9 15,-17-35-15,-18-34 16,53-1-16</inkml:trace>
  <inkml:trace contextRef="#ctx0" brushRef="#br0" timeOffset="-170228.92">16473 15752 0,'0'0'0,"0"0"16,0 0-16,0 0 15,0 0-15,0 0 16,0 0-16,0 0 16,-9 0-16,1 0 15,-1 26 1,-17 43-16,0 53 16,9 33-16,-9 1 15,8-17-15,1-27 16,8 1-16,-17-18 15,9-25-15,-1-27 16,10-17-16,-1-9 16,9-8-16,0 0 15,0-18 1,0-26-16,17-17 16,1-17-16,8 17 15,0 17-15,0 1 16,-9 16-16,1 1 15,-1 8-15,0 9 16,1 0 0,-1 0-16,0 18 15,1-1-15,-1 0 16,1 9-16,-1 18 16,0 8-16,1 8 15,-1 10-15,0-10 16,9 9-16,18-25 15,-9-27-15</inkml:trace>
  <inkml:trace contextRef="#ctx0" brushRef="#br1" timeOffset="-145117.34">10264 17008 0,'0'0'0,"0"0"16,0 0-16,0 0 15,0 0-15,0 0 16,0 0-16,0 0 16,0 0-16,18 0 15,16 0-15,18 0 16,1 0-16,7 8 16,1 1-1,-9 8-15,-26-8 0,-17 0 16</inkml:trace>
  <inkml:trace contextRef="#ctx0" brushRef="#br1" timeOffset="-144884.04">10334 17268 0,'0'0'0,"0"0"0,0 0 16,0 0-16,17 0 16,18 8-16,26 1 15,8 0-15,18-1 16,8-8 0,1 9-16,-9-9 15,-53 0-15</inkml:trace>
  <inkml:trace contextRef="#ctx0" brushRef="#br1" timeOffset="-144217.37">11350 17346 0,'0'0'0,"0"0"16,0 0-16,0 0 16,8-9-1,10 0-15,16-17 16,10 0-16,-1 0 16,1 9-16,-10 0 15,-7-1 1,-1 10-16,0 8 0,-9 0 15,0 0-15,1 0 16,-1 17-16,-8 18 16,-1 8-1,-16 9-15,-1 0 16,0 0-16,1 0 16,-1-9-16,0-8 15,9-1-15,0 10 16,9-1-16,8-8 15,1-9-15,-1 0 16,18 0 0,0-9-16,17-8 15,8-9-15,27-9 16,0-17-16,-17 0 16,-10-9-1,-7-8-15,-10 8 16,-17 1-16,0-1 0,-17 9 15,-1 17 1,1 9-16</inkml:trace>
  <inkml:trace contextRef="#ctx0" brushRef="#br1" timeOffset="-143933">12157 17207 0,'0'0'0,"0"0"0,0 0 15,0 0-15,0 0 16,-8 26-16,-1 17 16,0 35-16,-17 52 15,-17 35 1,8-1-16,0-8 15,9-17-15,9-35 16,-1-18-16,10-34 16,8-26-16,0-17 15,0-9-15</inkml:trace>
  <inkml:trace contextRef="#ctx0" brushRef="#br1" timeOffset="-138185.89">11515 16947 0,'-9'-8'0,"9"8"0,-9-9 15,9 9 1,0 0-16,0 0 15,0 0-15,0 0 16,0 0-16,0 0 16,0 0-16,0 0 15,18 0-15,25 0 16,27 17-16,16 1 16,10-1-1,-1 9-15,1 0 16,-9-9-16,-9 0 15,-9 1-15,-8-10 16,-17 1-16,-1 0 16,-8-1-16,0 1 15,-18-9-15</inkml:trace>
  <inkml:trace contextRef="#ctx0" brushRef="#br1" timeOffset="-137734.95">12461 16757 0,'0'0'0,"0"0"0,0 0 16,0 0-16,0 0 15,0 0-15,0 0 16,0 0 0,0 0-16,0 0 15,0 0-15,0 0 16,0 0-16,0 0 15,0 0-15,0 0 16,0 0-16,0 26 16,18 8-1,-1 10-15,0-1 16,1 0-16,-10 0 16,1-17-16,0-8 15,-1-1-15,1 0 16,0-8-16,-1 0 15</inkml:trace>
  <inkml:trace contextRef="#ctx0" brushRef="#br1" timeOffset="-13864.96">3977 1115 0,'0'0'0,"0"0"16,0 0-16,0 0 15,0 0-15,0 0 16,0 0-16,0 0 16,0 0-16,0 0 15,0 18-15,0-1 16,0 9-16,9 17 16,0 18-1,-9 8-15,-9 9 16,0 0-16,0 0 15,1-17-15,-1-18 16,0-17-16,9-9 16,0-8-16,0 0 15,0-18-15,0-17 16,18-35 0,-1-25-16,27-27 15,-1 27-15,-8 25 16,-9 18-16,0 17 15,0 8-15,-9 18 16,9 18-16,9 8 16,-9 26-16,0 8 15,0 18 1,-17 9-16,0-27 16,-1-8-16,-8-8 15,0-18-15,0 0 16,9-18-16,-9 1 15</inkml:trace>
  <inkml:trace contextRef="#ctx0" brushRef="#br1" timeOffset="-13470.03">3821 994 0,'-9'-8'0,"-8"-1"0,8 9 15,9 0-15,0 0 16,0 0-16,17 0 15,27 0-15,17 0 16,17-9 0,26 1-16,-8-1 15,-18 0-15,0 1 16,-26 8-16,-17 0 16,-9 0-16,-9 0 15,1 0-15,-10 0 16,1 0-1,8 0-15,1 8 16</inkml:trace>
  <inkml:trace contextRef="#ctx0" brushRef="#br1" timeOffset="-13269.02">4368 613 0,'0'0'0,"0"0"0,0 0 0,0 0 15,0 0 1,0 9-16,9 17 16,8 8-16,18 10 15,-9-1-15,9 0 16,-1 1 0,1-1-16,8 0 0,-17-25 15</inkml:trace>
  <inkml:trace contextRef="#ctx0" brushRef="#br1" timeOffset="-12970.67">5037 1150 0,'0'0'0,"0"0"15,0 0-15,0 0 16,0 0-16,8 0 15,10 0-15,-1 0 16</inkml:trace>
  <inkml:trace contextRef="#ctx0" brushRef="#br1" timeOffset="-12818.15">4950 1479 0,'0'0'0,"0"0"15,0 0-15,0 0 16,0 0-16,8 0 16,36-8-16,-9 8 15</inkml:trace>
  <inkml:trace contextRef="#ctx0" brushRef="#br1" timeOffset="-11203.7">5775 1090 0,'0'0'0,"0"0"0,0 0 16,0 0-16,0 0 16,0 0-16,0 17 15,0 9-15,0 17 16,0 26-16,0 1 16,0 8-1,0-18-15,0 1 0,0-18 16,8-17-1,1 0-15,0-17 16,8-18-16,0 0 16,10-8-16,7-17 15,10-27-15,-1-17 16,1 9-16,-18 17 16,-9 17-16,-8 9 15,-1 9-15,1-1 16,0 10-1,-9-1-15,0 9 16,0 0-16,0 0 16,0 9-16,-9 8 15,0 18-15,1-1 16,8 10-16,0-1 16,0 0-16,8-17 15,1 0 1,0-17-16,-1 0 15,1-1-15,8-8 16,1 0-16,-1-8 16,-8-1-16,0-8 15,8-9-15,0-9 16,1 0-16,-1 18 16,0 0-1,-8-1-15,0 10 16,-1-1-16,1 9 15,0 0-15,-9 0 16,0 0-16,0 0 16,0 0-16,8 0 15,-8 9-15,0-1 16,0 10 0,0 8-16,0 8 15,-8-8-15,-1 0 16,9 0-16,-9 0 15,9-8-15,0-10 16,0 1-16,0 0 16,0-1-16,0 1 15,0 0 1,0-9-16,0 0 16,0 0-16,0-9 15,0-8-15,18-9 16,8-18-16,9-16 15,-1-1-15,1 9 16,0 9-16,-9 8 16,0 18-1,-17-1-15,-1 18 16,1 0-16,0 9 16,-1 8-16,1 18 15,0 0-15,-1 8 16,-8 0-16,0 1 15,9-18 1,0 0-16,-1-9 16,1-8-16,0-1 15,-1-8-15,1 0 16,8-8-16,1-10 16,17-25-16,-9-26 15,0 8-15,-9 9 16,-8 17-16,-1 18 15,1 0 1,-9 17-16,0 0 16,0 0-16,9 8 15,-1 10-15,1 16 16,0 1-16,0 0 16,-1 8-16,1 0 15,0-8-15,-1-9 16,1 0-1,0-17-15,-1-1 16,1 1-16,0-9 16</inkml:trace>
  <inkml:trace contextRef="#ctx0" brushRef="#br1" timeOffset="-11055.96">6904 795 0,'0'0'0,"0"0"16,0 0-16,0 0 16,0 0-16,17 9 15,-8-1-15</inkml:trace>
  <inkml:trace contextRef="#ctx0" brushRef="#br1" timeOffset="-10670.29">7077 1150 0,'0'0'0,"0"0"0,0 0 15,0 0-15,0 0 16,9 0-16,17 0 15,35-9 1,17 1-16,0-10 0,9 1 16,0 0-16,0 0 15,-27 8-15,-34 9 16</inkml:trace>
  <inkml:trace contextRef="#ctx0" brushRef="#br1" timeOffset="-10404.13">7511 760 0,'0'0'0,"0"0"0,0 0 16,-8 0-16,-1 18 15,0 8-15,-17 17 16,0 44-16,-8 25 15,-1 1-15,9-18 16,17-17-16,9-17 16,0-1-1,9-16-15,8-10 16,9-8-16,18-8 16,-18-18-16</inkml:trace>
  <inkml:trace contextRef="#ctx0" brushRef="#br1" timeOffset="-10037.7">8067 1055 0,'0'0'0,"0"0"0,0 0 0,0 17 16,18 26 0,8 18-16,-9 0 15,0-1-15,18 1 16,0-18-16,-9 1 16,0-18-16,0 0 15,-17-18-15,-1 1 16,1-9-16,8-9 15,1-34 1,17-52-16,-1-35 16,-8 0-16,-8 9 15,-1 34-15,9 35 16,-9 26-16</inkml:trace>
  <inkml:trace contextRef="#ctx0" brushRef="#br1" timeOffset="-9619.35">8805 1133 0,'0'0'0,"-8"0"0,-1 8 16,0 1-16,9 0 15,0 8-15,0-8 16,0-1-16,9 1 16,8 0-16,1-18 15,8 0-15,0 1 16,0-10-16,-9 1 16,-8 0-1,0-9-15,-18 0 16,0 0-16,-8 9 15,-9-1-15,-18 18 16,1 18-16,-9 16 16,-9 35-16,18 1 15,25-1-15,10-8 16,16-18-16,10 0 16,16-8-1,10-9-15,25 0 16,35-26-16,-43 0 15</inkml:trace>
  <inkml:trace contextRef="#ctx0" brushRef="#br1" timeOffset="-9337.53">9378 1081 0,'0'0'0,"0"0"16,0 0-16,-8 0 15,-1 0-15,-8 0 16,-9 0-16,-9 0 16,0 17-16,-8 26 15,8 9 1,0-8-16,18 8 16,0-9-16,17-8 15,0-9-15,17 0 16,9 0-16,17-18 15,18 1-15,35 0 16,-35-1-16</inkml:trace>
  <inkml:trace contextRef="#ctx0" brushRef="#br1" timeOffset="-9035.64">9682 1055 0,'0'0'0,"-8"0"16,8 0-16,0 0 15,0 0-15,0 0 16,17 0 0,18-9-16,26 1 15,17-18-15,0 8 16,-9 18-16,-34 0 16</inkml:trace>
  <inkml:trace contextRef="#ctx0" brushRef="#br1" timeOffset="-8754.09">10038 639 0,'-8'0'0,"-1"0"0,9 0 0,-9 0 0,-17 26 15,-8 26-15,8 17 16,-18 27-16,1 16 16,8 9-16,18-17 15,-1-17-15,18-26 16,0-9-16,9-9 16,17-8-16,35-18 15,0-8-15,-27-9 16</inkml:trace>
  <inkml:trace contextRef="#ctx0" brushRef="#br1" timeOffset="-8368.22">10299 1090 0,'0'0'0,"0"0"16,0 0-16,-9 0 16,1 17-1,-10 17-15,1 1 16,-1 8-16,10 1 15,8-1-15,0-8 16,17-9-16,1 0 16,8-18-16,8 1 15,1 0-15,8-18 16,1 0-16,-1-17 16,-17-17-1,0 0-15,-17-18 16,-9 9-16,-9 17 15,-8 1-15,-9 17 16,0 8-16,-9 9 16,0 0-16,18 9 15,0 8-15,-1 0 16,18 0 0,0-8-16,0 0 15,18-1-15,8 1 16,17-18-16,-25 9 15</inkml:trace>
  <inkml:trace contextRef="#ctx0" brushRef="#br1" timeOffset="-7938.13">10707 1115 0,'0'0'0,"0"0"16,0 0-16,0 0 15,0 0-15,0 0 16,0 0-16,0 0 16,0 0-1,0 0-15,0 0 16,0 18-16,0-1 16,0 0-16,17 18 15,1 0-15,8-1 16,-9 1-16,1 0 15,-1-1 1,-8-8-16,-1 0 16,1-8-16,0-1 15,-18 0-15,0-8 16,1 0-16,-1-1 16,0-8-16,1 0 15,-1-8-15,9-10 16,0-16-1,17-27-15,18-8 16,0 8-16,17 9 16,9 9-16,-35 25 15</inkml:trace>
  <inkml:trace contextRef="#ctx0" brushRef="#br1" timeOffset="-7641.75">11888 1323 0,'0'0'0,"0"0"15,0 0-15,0 0 16,0 0-16,0 9 16,9 8-16,-1-8 15</inkml:trace>
  <inkml:trace contextRef="#ctx0" brushRef="#br1" timeOffset="-6704.53">12921 925 0,'0'-9'0,"0"1"16,0 8-16,0 0 15,0 0-15,9 0 16,0 17-16,-1 18 15,1 17-15,0 17 16,0 0 0,-9-8-16,-9-18 15,0 0-15,0-17 16,9 0-16,0-17 16,0 0-16,0-9 15,0-9-15,9-26 16,17-25-16,9-18 15,17-9 1,-9 18-16,1 17 16,-18 17-16,0 18 15,0 8-15,-9 9 16,-8 9-16,0 17 16,-1 26-16,1 17 15,-9 9-15,0 0 16,0-17-16,0-18 15,0-17 1,18 0-16,-10-17 16,1-1-16</inkml:trace>
  <inkml:trace contextRef="#ctx0" brushRef="#br1" timeOffset="-6543.51">13634 1332 0,'0'0'0,"0"0"0,-9 17 16,0 1-16,9-1 16,0 0-16,0 1 15,0-10-15,9 1 16,0 0-16</inkml:trace>
  <inkml:trace contextRef="#ctx0" brushRef="#br1" timeOffset="-6150.31">13764 639 0,'0'0'0,"0"0"15,0 0-15,0 0 16,0 0-16,0 9 16,0 8-16,8 0 15,1 1-15,0 8 16,-1-9 0,-8 9-16,0-9 15,-8 1-15,-1-1 16,0 9-16,-8 0 15,0-9-15,-1-8 16,10 0 0,-1-1-16,9 1 0,0 0 15,0-9 1,17 8-16,9 1 16,26 8-16,-8-8 15</inkml:trace>
  <inkml:trace contextRef="#ctx0" brushRef="#br1" timeOffset="-5854.95">14207 1280 0,'-9'0'0,"0"0"0,9 0 15,0 0-15,0 0 16,0 0 0,0 0-16,0-9 15,18 1-15,-1-1 16,18-8-16,17-1 16,-9 1-16,9 0 15,0-1-15,-8 1 16,-18 0-16,-9 17 15</inkml:trace>
  <inkml:trace contextRef="#ctx0" brushRef="#br1" timeOffset="-5688.29">14328 1038 0,'0'0'0,"0"0"0,0 0 15,0 8-15,-8 18 16,-1 26-16,-9 17 15,10 1 1,-1-1-16,9-8 16,0-9-16,9-18 15,-9-25-15</inkml:trace>
  <inkml:trace contextRef="#ctx0" brushRef="#br1" timeOffset="-5234.84">14797 1020 0,'0'0'0,"0"0"16,0 0-16,0 0 16,-9 0-16,1 18 15,-1 25 1,-8 9-16,-1 0 15,1-9-15,8 0 16,1-17-16,-1-8 16,9-10-16,0 1 15,0 0-15,0-9 16,0-9-16,9-26 16,17-17-16,8-26 15,1 18 1,9 8-16,-1 9 15,-17 17-15,0 8 16,0 10-16,-9 8 16,1 17-16,-1 0 15,1 18-15,-10 17 16,1 8 0,0-8-16,-1-8 0,-8-1 15,0-17 1,9-9-16,0 1 15,-1-10 1</inkml:trace>
  <inkml:trace contextRef="#ctx0" brushRef="#br1" timeOffset="-4888.1">15214 1107 0,'0'0'0,"0"0"15,0 0-15,0 0 16,17 0-16,1 8 16,-1 1-16,0 0 15,1-1 1,-1 1-16,-8 0 16,0 8-16,-1 0 15,-8 9-15,-8 0 16,-1 0-16,0 0 15,0 0 1,1-8-16,8-1 16,0-8-16,0-1 15,0 1-15,0-9 16,17 0-16,9 0 16,18 9-16,-27-1 15</inkml:trace>
  <inkml:trace contextRef="#ctx0" brushRef="#br1" timeOffset="-4504.74">15240 587 0,'0'0'0,"0"0"16,0 0-16,9 0 15,-1 0-15,10 0 16,-1 0-16,9 9 16,0 8-16,0 0 15,-8 1-15,-10-1 16,1 18-16,-9-9 15,-9 0 1,1 0-16,-1-9 16,0 0-16,9-8 15,0 0-15,0-1 16,0 1-16,9 0 16,8-1-16,27 10 15,8-1-15,-26 0 16</inkml:trace>
  <inkml:trace contextRef="#ctx0" brushRef="#br1" timeOffset="-4254.01">15839 1271 0,'0'0'0,"0"0"16,0 0-16,0 0 16,0 0-16,0 0 15,18-8-15,8 8 16,8-9-16,18 0 16,9 1-1,35-1-15,-1-17 16,-60 17-16</inkml:trace>
  <inkml:trace contextRef="#ctx0" brushRef="#br1" timeOffset="-4037.66">16091 1072 0,'0'0'0,"0"0"0,0 0 16,-9 0-16,1 18 15,-1 7-15,-17 27 16,9 0-16,-1 18 16,1-10-1,17 1-15,0-26 0,8-9 16,1-18 0</inkml:trace>
  <inkml:trace contextRef="#ctx0" brushRef="#br1" timeOffset="-3535.44">16603 1055 0,'0'0'0,"0"0"0,-8 17 15,-1 9-15,-8 17 16,-1 9-16,1 0 15,0-8 1,8-1-16,0-8 0,0-9 16,9-9-1,0 0-15,0-8 16,0 0-16,0-9 16,0-9-16,0-8 15,18-27-15,17-34 16,-1-8-16,10 8 15,-18 26 1,0 17-16,0 1 16,0 16-16,0 1 15,-9 17-15,1 0 16,8 9-16,0 8 16,0 9-16,0 17 15,0 9-15,-9 0 16,-8 0-16,0 0 15,-9-9 1,0 1-16,0-18 16,0 0-16,0-9 15,8-8-15,-8-1 16,0-8-16</inkml:trace>
  <inkml:trace contextRef="#ctx0" brushRef="#br1" timeOffset="-3138.65">17263 1081 0,'-8'0'0,"-1"0"0,0 0 16,9 0-16,0 0 16,0 0-16,0 0 15,0 0-15,0 0 16,0 0-1,9 9-15,-9-1 16,0 9-16,-9 9 16,-8 9-16,-9 0 15,8-9-15,1 0 16,8 0-16,9 0 16,0-9-1,9 9-15,8 0 16,1 0-16,8 0 15,-17-17-15,-1-1 16,1 1-16,-9 0 16,0-1-16,-9 10 15,-17-1-15,0 0 16,9-8-16,-1 0 16,1-1-1,8-8-15</inkml:trace>
  <inkml:trace contextRef="#ctx0" brushRef="#br1" timeOffset="-2736.08">17333 656 0,'0'0'0,"0"0"16,0 0-1,0 0-15,0 0 0,0 0 16,0 0 0,8 18-16,10-1 15,-1 9-15,-8 0 16,0 0-16,-1-9 15,-16 1-15,-1-1 16,0 0-16,1 1 16,-1-1-1,0-8-15,0-1 16,9 1-16,0 0 16,0-1-16,0-8 15,18 9-15,34 8 16,17 1-1,-25-1-15</inkml:trace>
  <inkml:trace contextRef="#ctx0" brushRef="#br1" timeOffset="-2455.14">17889 1090 0,'0'0'0,"0"0"0,0 0 15,0 0-15,0 0 16,0 0-16,0 0 16,0 0-16,0 0 15,0 0-15,17 0 16,0 0-16,18 0 15,17 0 1,0 8-16,-8-8 16,-18 0-16</inkml:trace>
  <inkml:trace contextRef="#ctx0" brushRef="#br1" timeOffset="-2288.01">17845 1384 0,'0'0'0,"0"0"0,0 0 15,0 0 1,0 0-16,0 0 16,17-9-16,10 1 15,25-1-15,8-8 16,19 8-16,-45 18 16</inkml:trace>
  <inkml:trace contextRef="#ctx0" brushRef="#br1" timeOffset="-1927.6">18774 968 0,'0'-8'0,"9"-1"16,-9 0-16,0 9 16,0 0-1,0 0-15,0 18 16,-9 8-16,1 34 15,-1 18-15,9 0 16,0-9-16,0 1 16,0-10-16,0 18 15,9-26-15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9T04:21:50.2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2562 3679 0,'0'0'0,"0"0"0,0 0 0,0 0 16,0 17-16,0 18 16,8 43-16,1 17 15,-9 26 1,0 1-16,-9-1 0,1-17 16,-1-26-1,9-18-15,0-16 16,0-18-16,0 0 15,9-18-15,-9-8 16,0 0-16,0 0 16</inkml:trace>
  <inkml:trace contextRef="#ctx0" brushRef="#br0" timeOffset="535.52">2562 3991 0,'0'-9'0,"0"1"15,0-1-15,-9-8 16,0-1 0,1 1-16,8 0 0,0-1 15,0 1-15,8 0 16,10-1 0,-1 1-16,18 8 15,0 1-15,-1 8 16,10 0-16,-1 0 15,-17 8-15,0 10 16,0-1-16,-17 9 16,0 0-16,-18 9 15,0-1-15,-17 1 16,0 8 0,-17-8-16,-1-9 15,10 0-15,-1-9 16,0-8-16,9-1 15,9 1 1,-1-9-16,10 0 16,8 0-16,0 9 15,0 8-15,17 9 16,18 26-16,8 9 16,1-1-16,-1-8 15,0-9-15,-8 1 16,-9-10-16,0-8 15,-8 0-15,-10-17 16,10 0-16,-1-1 16,0-8-1,-8 0-15</inkml:trace>
  <inkml:trace contextRef="#ctx0" brushRef="#br0" timeOffset="1002.61">3039 4268 0,'0'0'0,"0"0"0,0 0 0,0 0 15,0 9 1,9-1-16,8 1 16,9 0-16,9-1 15,-9-8-15,0-8 16,0-1-16,0 0 16,-8 1-16,-10-1 15,1-8-15,-9-1 16,-9 1-16,1-9 15,-18 9 1,0-1-16,-9 18 16,0 9-16,0 8 15,1 18-15,8 17 16,8 9-16,18-9 16,18 0-16,-1-9 15,0 0-15,18-8 16,0-9-1,17-18-15,9 1 16,-27 0-16</inkml:trace>
  <inkml:trace contextRef="#ctx0" brushRef="#br0" timeOffset="1403.91">3821 4181 0,'0'0'0,"-9"-8"0,-8-1 15,-1 0-15,1 1 16,0-1-16,-1 0 16,-8 1-16,0 8 15,0 0-15,-9 0 16,1 17-16,-10 0 16,10 18-1,-1 8-15,17 9 16,1-8-16,17-1 15,17 0-15,1-17 16,-1 0-16,18 0 16,26-9-16,26 1 15,-53-10-15</inkml:trace>
  <inkml:trace contextRef="#ctx0" brushRef="#br0" timeOffset="1868.84">4298 4233 0,'0'0'0,"0"0"0,-8 0 0,-10 0 16,1 0 0,0 0-16,-1-8 15,-8 8-15,0 0 16,-9 0-16,1 0 15,-1 8-15,0 10 16,1 16 0,-1 1-16,0 0 15,18-1-15,-1-8 16,18 0-16,0-8 16,0-10-16,9 1 15,0-9-15,17-17 16,17-9-16,1-9 15,-18 0-15,0 18 16,-18 0 0,1 17-16,0 0 15,-1 17-15,10 0 16,-1 18-16,1 8 16,8 0-16,8-8 15,1-9-15,0-9 16,0-8-16,17-9 15,17 9 1,-25-9-16</inkml:trace>
  <inkml:trace contextRef="#ctx0" brushRef="#br0" timeOffset="2285.07">4585 3766 0,'0'0'0,"0"0"0,-9 0 15,1 0-15,8 0 16,-9 8-16,-8 36 16,8 25-16,0 26 15,-8 18 1,0 8-16,17-17 15,0-17-15,0-18 16,-9-9-16,9-16 16,0-10-16,0-16 15,0-10-15</inkml:trace>
  <inkml:trace contextRef="#ctx0" brushRef="#br0" timeOffset="2535.52">4863 3809 0,'0'0'0,"0"0"0,0 0 0,-9 17 16,1 27-1,-1 25-15,0 26 16,0 18-16,-8 8 15,17-26-15,0-8 16,0-18-16,0 0 16,9 1-16,-1-10 15,1-25-15</inkml:trace>
  <inkml:trace contextRef="#ctx0" brushRef="#br0" timeOffset="3504.95">6174 5454 0,'0'0'0,"0"0"0,-9 0 15,1-8-15,-1-1 16,0 1-16,1-1 16,-1-8-16,0-18 15,1-17-15,8-17 16,0-18-1,0-26-15,17-16 16,0 7-16,1 10 16,8-1-16,9 18 15,-1 26-15,1-1 16,17 18-16,9 0 16,0 18-16,0-1 15,-1 18 1,1 17-16,0 8 15,0 10-15,-18-1 16,0 0 0,-16 18-16,-10 0 0,-8 8 15,-18 0-15,-17 1 16,-18 8-16,-25-9 16,-18 0-16,0-17 15,0-9 1,18-8-16,8-9 15,18-9-15,17 9 16,8 0-16,18 0 16</inkml:trace>
  <inkml:trace contextRef="#ctx0" brushRef="#br0" timeOffset="4051.63">7251 4588 0,'0'-8'0,"0"8"0,0 0 0,0 0 0,0 0 0,0 0 16,0 0-16,0 0 15,9-9-15,17 0 16,17 1-16,18-1 15,8 0 1,-8 1-16,0-1 0,-9 0 16,0 9-1,-8 9-15,-1-9 16,-26 0-16</inkml:trace>
  <inkml:trace contextRef="#ctx0" brushRef="#br0" timeOffset="4266.87">7485 4788 0,'-8'0'0,"-1"0"0,0 0 16,9 0-16,0 0 15,0 0-15,0 0 16,0 0-16,18 0 15,8 0-15,9-9 16,25 9 0,18-9-16,-34 1 15</inkml:trace>
  <inkml:trace contextRef="#ctx0" brushRef="#br0" timeOffset="5218.54">8501 4225 0,'0'0'0,"0"0"0,0 0 16,0 0-16,0 0 15,0 0-15,0 0 16,0 0-16,0 0 15,18 0-15,25-9 16,35 0 0,27 1-16,25-1 15,9 0-15,-18-8 16,-25 0-16,-18 8 16,9 9-16,-9 0 15,-43 0-15,-18 9 16</inkml:trace>
  <inkml:trace contextRef="#ctx0" brushRef="#br0" timeOffset="5872">8484 4277 0,'0'0'0,"0"0"0,0 0 16,0 0-16,-9 0 16,9 8-16,0 10 15,0-1-15,9 0 16,8 9-16,27 9 15,17 0 1,17-9-16,0-1 16,-17 1-16,-18-8 15,1-10-15,-10 1 16,-8 0-16,-8-1 16,-10 1-16,1 0 15,-9-1-15,-9 10 16,-17-1-1,-8 18-15,-19-1 16,-7 18-16,-1-8 16,9-10-16,0-8 15,17 0-15,0 0 16,18-17-16,0 0 16,17-1-16,0-8 15,0 0 1,8 0-16,44 9 15,26 0-15,44-1 16,26-8-16,-9-8 16,-18-1-16,-17 0 15,-25 1-15,-19 8 16,-16 0-16,-18 0 16,0 0-1,-17 0-15,-1 0 16,1 0-16,0 0 15,-9 0-15,8 8 16,1 1-16</inkml:trace>
  <inkml:trace contextRef="#ctx0" brushRef="#br0" timeOffset="6875.37">8484 5602 0,'0'0'0,"0"8"0,0-8 16,0 0-16,0 0 15,0 0-15,0 0 16,0 0-16,0 0 16,17-8-16,1-1 15,8-17-15,9 0 16,-1 0-1,-8 0-15,0 0 16,-17 9-16,0 0 16,-1 8-16,1 9 15,-9 0-15,0 0 16,9 17-16,-1 0 16,10 18-16,-1 8 15,9 1 1,-8-1-16,-1-17 15,-8-9-15,8-8 16,-8 0-16,-9-9 16</inkml:trace>
  <inkml:trace contextRef="#ctx0" brushRef="#br0" timeOffset="7042.29">8849 5160 0,'0'0'0,"-9"0"15,0 9-15,9-1 16,0-8-16,0 9 16,0 0-16,0-9 15,9 0-15,0 0 16</inkml:trace>
  <inkml:trace contextRef="#ctx0" brushRef="#br0" timeOffset="7334.25">8988 5437 0,'0'0'0,"0"0"0,0 0 16,0 0-16,0 0 16,0 0-16,17 0 15,18-8 1,0-1-16,17 9 16,-18 0-16,-8 9 15,-17-1-15</inkml:trace>
  <inkml:trace contextRef="#ctx0" brushRef="#br0" timeOffset="7514.54">9066 5550 0,'0'0'0,"0"0"0,0 0 16,0 0-16,0 0 15,0 0-15,0 0 16,17 0-16,1 0 15,16 0-15,10 0 16,-10 0 0,-7 0-16</inkml:trace>
  <inkml:trace contextRef="#ctx0" brushRef="#br0" timeOffset="7834.29">9613 5429 0,'0'0'0,"0"0"0,0 0 16,-9 0-16,9 8 15,0 1-15,0 8 16,0 0-16,9 1 16,8 8-16,1 0 15,8-9-15,-9-8 16,9-1-16,9-8 15,-9-8 1,0-1-16,-9-8 16,-8-9-16,0 0 15,-18-9-15,-8 9 16,-9 9-16,-9 0 16,-9 8-1,-16 9-15,34 9 0</inkml:trace>
  <inkml:trace contextRef="#ctx0" brushRef="#br0" timeOffset="8768.16">8918 3783 0,'0'0'0,"0"0"0,0 0 16,-8 0-16,-1 0 15,0 0-15,0 0 16,9 0-16,0 0 15,0 0-15,0 0 16,0-9-16,0 1 16,9-18-16,0-9 15,8-8 1,1-18-16,-10 9 16,1 17-16,0 1 15,-9 17-15,0-1 16,0 1-16,0 17 15,0 0 1,0 9-16,0 34 0,0 17 16,-9 27-1,9 8-15,0-8 16,0-26-16,0-18 16,0-17-16,0 0 15,0-17-15,0-1 16,0-8-16,-9-8 15,9-1-15,0-17 16,0 0-16,0-17 16,9-1-1,8 10-15,1 8 16,-1 8-16,0 1 16,1 8-16,8 1 15,-9 8-15,1 0 16,-10 0-16,1 0 15,-9 0-15,0 0 16,0 0-16,-9 8 16,1 1-1,-10 0-15,1-1 16,-1 1-16,1 0 16,0-1-16,8 1 15,9 8-15,0 1 16,17-1-16,1 9 15,-1 0 1,18 0-16,0 9 16,8-9-16,-26-9 15</inkml:trace>
  <inkml:trace contextRef="#ctx0" brushRef="#br0" timeOffset="8985.24">9370 3748 0,'0'0'0,"0"0"0,0 0 15,0 0-15,0 0 16,0 0-16,0 0 16,17 0-16,1 0 15,16 0 1,18-8-16,9 8 15,-17 0-15,-18 0 16</inkml:trace>
  <inkml:trace contextRef="#ctx0" brushRef="#br0" timeOffset="9234.33">9873 3575 0,'0'0'0,"0"0"0,0 0 16,0 0-16,-8 0 16,-1 17-1,0 18-15,1 8 16,8 18-16,-9 26 15,9-35-15</inkml:trace>
  <inkml:trace contextRef="#ctx0" brushRef="#br0" timeOffset="10117.19">10646 4294 0,'0'0'0,"0"0"0,0 0 16,0 0-16,-8 9 16,-1 17-16,0 43 15,1 52-15,-1 26 16,9 1-16,0-10 16,0-17-16,0-34 15,0-18-15,0-17 16,0-17-1,9-18-15,-1-8 16</inkml:trace>
  <inkml:trace contextRef="#ctx0" brushRef="#br0" timeOffset="10484.54">10655 4259 0,'0'0'0,"0"0"0,0 0 16,0 0-16,0 0 16,0 0-16,0-8 15,17-1-15,1 0 16,8 9-16,8 0 16,19 0-1,7 18-15,-8 8 16,9 8-1,-17 1-15,-18 0 0,-9-1 16,-8 1 0,-18-1-16,-17 10 0,-17-1 15,-18 9 1,-9-9-16,18-17 16,0 0-16,17-17 15,9 0-15,9-1 16,17 1-16,0 0 15,0-1-15</inkml:trace>
  <inkml:trace contextRef="#ctx0" brushRef="#br0" timeOffset="10984.49">11115 5463 0,'0'0'0,"0"0"0,-8 0 16,8 0-1,0 0-15,0 0 16,0-9-16,0 1 16,0-9-16,8-18 15,10-8-15,-1-1 16,0-8-16,1 18 15,-10 8 1,1 8-16,0 1 16,-9 17-16,0 0 15,0 0-15,0 17 16,0 18-16,8 8 16,1 1-16,8-1 15,1-17-15,8 0 16,17 0-16,-8-17 15,-18-9-15</inkml:trace>
  <inkml:trace contextRef="#ctx0" brushRef="#br0" timeOffset="11131.44">11350 4831 0,'0'0'16,"0"0"-16,0 0 0,0 0 15,0 0 1,17 9-16,0 8 16</inkml:trace>
  <inkml:trace contextRef="#ctx0" brushRef="#br0" timeOffset="12167.54">12010 4562 0,'0'-8'0,"0"-1"0,0 9 16,0 0-16,0 0 15,0 0-15,0 17 16,0 35-16,0 26 15,8 26 1,-8 0-16,0 0 16,9-17-16,0-1 15,-9-25-15,0-35 16</inkml:trace>
  <inkml:trace contextRef="#ctx0" brushRef="#br0" timeOffset="12650.77">12157 4623 0,'0'0'0,"0"0"0,0 0 15,0 0-15,0 0 16,9-9-16,8 1 16,18-1-16,0 0 15,8 9-15,1 0 16,-10 0 0,-8 9-16,-8 0 0,-10-1 15,1 10 1,0-1-16,-9 18 15,-9-1-15,0 1 16,1 0-16,-1-1 16,0-8-16,9 0 15,0 0-15,0-8 16,9-1-16,8 0 16,1 0-1,8-8-15,9 0 16,8-9-16,0-9 15,1 0-15,-1 1 16,-17-1-16,0-8 16,-8 0-1,-1 8-15</inkml:trace>
  <inkml:trace contextRef="#ctx0" brushRef="#br0" timeOffset="12869.12">12696 4623 0,'0'0'0,"0"0"0,0 0 0,-9 0 15,0 17-15,1 18 16,-10 26 0,10 17-16,-10 17 15,1-17-15,-1 0 16,18 0-16,-8-9 15,8-8-15,0-35 16</inkml:trace>
  <inkml:trace contextRef="#ctx0" brushRef="#br0" timeOffset="13450.56">12904 5420 0,'0'0'0,"0"0"0,0 0 16,0 0 0,0-9-16,0 1 15,0-1-15,0-17 16,0-9-16,9-8 16,8 0-1,-8-9-15,-1 17 0,1 18 16,0-1-16,-9 18 15,0 0 1,0 0-16,0 18 16,0 8-16,0 8 15,9-8-15,8 0 16,0 0-16,18 0 16,17 0-16,-26-17 15</inkml:trace>
  <inkml:trace contextRef="#ctx0" brushRef="#br0" timeOffset="13597.94">13026 4874 0,'0'0'0,"0"0"16,0 0-16,0 0 16,0 0-16,0 0 15,26 18 1,17 8-16,-17-9 15</inkml:trace>
  <inkml:trace contextRef="#ctx0" brushRef="#br0" timeOffset="13967.13">13338 4675 0,'-8'0'0,"-1"0"16,0 0-16,1 0 15,8 0-15,0 0 16,0 0 0,0 17-16,17 18 15,18 0 1,17 8-16,17 0 0,1-8 15,-1-9-15,-17-9 16,-8 1 0,-18-10-16,-18 9 15,1 1-15,-18-1 16,-25 26-16,-27 27 16,0-1-16,9-26 15,9 9-15,25-26 16</inkml:trace>
  <inkml:trace contextRef="#ctx0" brushRef="#br0" timeOffset="19399.52">14736 4632 0,'0'0'0,"0"0"0,0 0 15,0 0-15,0 0 16,0 0-16,0 0 16,0 0-16,-8 0 15,-1 17 1,-26 9-16,-17 26 15,-9 9-15,9-18 16,0 0-16,17-8 16,1-9-16,16 0 15,1-18 1,0 1-16,17 0 0,0 8 16,0 0-1,26 9-15,17 18 16,35 8-16,0-9 15,1 0-15,-1-17 16,-9 0-16,-17-17 16,0 0-1,-26-1-15</inkml:trace>
  <inkml:trace contextRef="#ctx0" brushRef="#br0" timeOffset="19849.45">14728 4935 0,'0'-9'0,"0"1"16,0-1-16,0 0 15,0 1-15,8-10 16,10 1-16,8-9 15,8 9-15,-7-1 16,7 10-16,1 8 16,0 0-16,-9 0 15,0 8 1,-9 10-16,-8-1 16,0 0-16,-1 18 15,-8 0-15,0-1 16,0-8-16,0 0 15,9 0-15,0-9 16,8-8 0,0 0-16,1-1 15,16-8-15,10-8 16,-9-1-16,8-17 16,9-9-16,-8-8 15,-18-9-15,8 9 16,-8 0-16,-17 25 15</inkml:trace>
  <inkml:trace contextRef="#ctx0" brushRef="#br0" timeOffset="20049.39">15318 4649 0,'0'0'0,"0"0"0,0 0 16,0 0-16,-9 0 15,1 17-15,-1 9 16,0 18-1,9 16-15,-8 10 0,-1-1 16,0 17 0,1 10-16,8-10 15,0-8-15,0-17 16,-9-18-16,9-25 16</inkml:trace>
  <inkml:trace contextRef="#ctx0" brushRef="#br0" timeOffset="20797.64">15631 5506 0,'0'0'0,"0"0"0,0 0 0,0 0 16,0 0-16,0 0 15,0 0-15,0 0 16,0 0 0,0-8-16,0-1 15,0 9-15,0-9 16,0 1-16,0-1 15,0 0-15,0 1 16,0-18-16,8-9 16,1-8-16,0 8 15,0 9 1,-1 9-16,1 0 16,-9 17-16,0 0 15,0 0-15,0 17 16,9 0-16,-1 9 15,1 9-15,0 0 16,-1-9-16,1-9 16,0-8-16,8 8 15,9-9 1,-9 1-16</inkml:trace>
  <inkml:trace contextRef="#ctx0" brushRef="#br0" timeOffset="21267.99">15813 4909 0,'0'0'0,"0"0"0,0 0 0,0 0 15,0 0 1,0 0-16,0 0 16,9 9-16,8-1 15</inkml:trace>
  <inkml:trace contextRef="#ctx0" brushRef="#br0" timeOffset="21965.5">16065 4528 0,'0'0'0,"0"0"0,0-9 16,0-8 0,0 8-16,0 0 15,0 9-15,0 0 16,0 0-16,0 9 15,9 26-15,8 34 16,0 44-16,9 8 16,-17-8-16,0-10 15,-1-16 1,1-9-16,0-17 16,-9-1-16,0-8 15,-9-17-15,9-26 16</inkml:trace>
  <inkml:trace contextRef="#ctx0" brushRef="#br0" timeOffset="65042.09">17185 5212 0,'0'0'0,"0"0"0,0 0 0,0 17 0,-9 1 16,1 8 0,-18 8-16,-9 18 15,-8 9-15,25-27 16</inkml:trace>
  <inkml:trace contextRef="#ctx0" brushRef="#br0" timeOffset="85039">17559 4536 0,'0'0'0,"0"0"0,0 0 0,0 0 16,0 0-16,0 0 15,0 0-15,8 0 16,27 0-1,26-8-15,26-1 16,17 0-16,17-17 16,-8 9-16,18 9 15,-1-1-15,-69 9 16</inkml:trace>
  <inkml:trace contextRef="#ctx0" brushRef="#br0" timeOffset="85356.11">18297 4051 0,'0'-8'0,"0"-1"0,0 9 16,0 0-16,0 0 15,0 0-15,0 0 16,-9 9-16,-8 25 16,-18 62-16,-9 34 15,1 8 1,17 9-16,-9-17 16,18-26-16,8-17 15,9-9-15,9-9 16,0-8-16,17-18 15,-9-26-15</inkml:trace>
  <inkml:trace contextRef="#ctx0" brushRef="#br0" timeOffset="85855.91">18366 4675 0,'0'0'0,"0"0"0,0 0 16,0 9-16,18 17 15,8 8-15,0 10 16,0-10-16,0 10 16,0-1-16,-9 0 15,1 0-15,-10 1 16,1-10-16,0 10 15,-18-18-15,0 0 16,1-18 0,-1 1-16,-9 0 15,10-9-15,8-9 16,0-8-16,8-27 16,19-16-16,7-10 15,18 1-15,9 9 16,0 16-16,-18 18 15</inkml:trace>
  <inkml:trace contextRef="#ctx0" brushRef="#br0" timeOffset="86338.47">19217 4138 0,'0'0'0,"0"0"0,0 0 16,0 0-16,-9 0 15,1 0-15,-18 17 16,0 18-16,-18 26 16,-8 25-16,0 10 15,17 25 1,9 0-16,26-26 16,9 1-16,17-27 15,26-17-15,-26-26 16</inkml:trace>
  <inkml:trace contextRef="#ctx0" brushRef="#br0" timeOffset="86905.65">19252 5524 0,'0'0'0,"0"0"0,0 0 16,0 8-16,0 1 15,0-9-15,0 0 16,0 0-16,0 0 16,0-9-16,-9-8 15,1-52 1,8-44-16,0-51 16,17-18-16,9 17 15,9 35-15,-1 26 16,1 26-16,0 27 15,0 16-15,8 0 16,0 18-16,18 26 16,0 8-1,-18 9-15,-16-9 16,-1 1-16,-9 7 16,-8 10-16,-18 0 15,-17 17-15,-9 8 16,-8 1-16,-18-18 15,-9 1-15,1-18 16,17-18-16,26-8 16,0-8-1,17-1-15</inkml:trace>
  <inkml:trace contextRef="#ctx0" brushRef="#br0" timeOffset="87208.79">20007 4086 0,'-8'0'0,"8"0"16,0 0-16,0 17 15,17 1-15,0 16 16,18 27-16,9 8 15,-1 18 1,-17-9-16,-9 0 16,-8 17-16,-18 0 15,-17 9-15,-17-8 16,-9-10-16,0 1 16,8-27-16,10-16 15,16-10-15,18-16 16</inkml:trace>
  <inkml:trace contextRef="#ctx0" brushRef="#br0" timeOffset="87456.48">20485 4562 0,'0'0'0,"0"0"15,0 0-15,0 0 16,0 0-16,17 0 16,1 0-16,16 0 15,1 0-15,17 9 16,18-9 0,-9 0-16,-18 0 15,0 9-15,-25-1 16</inkml:trace>
  <inkml:trace contextRef="#ctx0" brushRef="#br0" timeOffset="87656.37">20546 4918 0,'0'0'0,"0"0"16,0 0 0,0 0-16,0 0 15,0 0-15,0 0 16,17 0-16,9 0 15,26 0-15,9 0 16,9 0-16,-1 8 16,27 10-16,260 51 15</inkml:trace>
  <inkml:trace contextRef="#ctx0" brushRef="#br0" timeOffset="88255.43">21883 5004 0,'0'0'0,"0"0"15,0 0-15,-9 17 16,1 9-1,-18 18-15,-18 25 16,-25 9-16,-9 9 16,43-44-16</inkml:trace>
  <inkml:trace contextRef="#ctx0" brushRef="#br0" timeOffset="93421.21">21788 4502 0,'-9'-9'0,"-8"-8"16,8 8-16,0 1 15,0 8-15,1 0 16,-1 0-16,0 8 15,1 18-15,-18 17 16,-9 35-16,0 18 16,9 16-16,0-25 15,9-27 1,17-34-16</inkml:trace>
  <inkml:trace contextRef="#ctx0" brushRef="#br0" timeOffset="94087.87">22899 4459 0,'0'0'0,"0"0"0,0 0 16,0 8-16,-9 27 16,1 43-16,-18 43 15,0 18 1,0-1-16,8-8 16,1-26-16,8-26 15,9-26-15,9-17 16,-9-18-16</inkml:trace>
  <inkml:trace contextRef="#ctx0" brushRef="#br0" timeOffset="94560.19">22873 4571 0,'0'-9'0,"0"1"0,0-1 0,0 0 16,0 1 0,9-1-16,-1-8 15,10 8-15,8-8 16,9 8-16,17 1 15,8 8-15,1 0 16,-9 8-16,-8 9 16,-10-8-16,-7 0 15,-10 8-15,-8 0 16,-1 1 0,-16-1-16,-18 18 15,-18 8-15,-8 0 16,-26 1-16,8-18 15,18 0-15,0-18 16,17 1-16,1-9 16,16 0-16,1 0 15,0 0 1,17 0-16,0 0 16,0-9-16,0 9 15</inkml:trace>
  <inkml:trace contextRef="#ctx0" brushRef="#br0" timeOffset="95173.42">24028 4580 0,'-9'-9'0,"1"0"0,-1 1 16,9 8-16,-9-9 16,1 0-16,-19 1 15,1-1-15,0-8 16,-8 8-16,8 9 16,-9 0-16,0 0 15,0 9 1,1 8-16,16 0 15,1 1-15,8-1 16,9 18-16,18 17 16,-1-9-16,9 0 15,0 1-15,0-10 16,0-8 0,-17 0-16,0-8 15,-1-1-15,-8 0 16,-8 1-16,-10-1 15,-8 0-15,-26 0 16,-9 9-16,9-17 16,0 0-16,0-9 15,26 0-15,9 0 16,-1 0-16,18 0 16</inkml:trace>
  <inkml:trace contextRef="#ctx0" brushRef="#br0" timeOffset="95490.31">24262 4580 0,'0'0'0,"0"0"16,0 0-16,0 0 16,0 0-16,-8 17 15,-1 18-15,0 25 16,1 10 0,-10-1-16,1-8 15,0-1-15,-1-17 16,10 1-16,8-1 15,0-17-15,0-17 16</inkml:trace>
  <inkml:trace contextRef="#ctx0" brushRef="#br0" timeOffset="95937.38">24245 4632 0,'0'0'0,"0"0"0,0-9 16,0 0-1,0 1-15,0-1 16,0 0-16,0 1 16,0-1-16,0 0 15,0 1-15,0-1 16,9 0-16,-1 1 15,10-1-15,-1 0 16,9 9-16,9 0 16,0 0-1,17 0-15,0 18 16,0-1-16,0 9 16,-8 9-16,-1-1 15,-8 10-15,-9-10 16,-18 10-16,-16-10 15,-10 10-15,-16 8 16,-18 0 0,-27-1-16,-16-7 15,-1-1-15,1-17 16,8-17-16,9-9 16,34 0-16</inkml:trace>
  <inkml:trace contextRef="#ctx0" brushRef="#br0" timeOffset="100070.39">25443 4190 0,'-8'0'15,"-1"0"-15,0 0 0,-8 17 0,-9 9 16,-9 26-16,0 9 15,-8 17 1,0 34-16,17 27 16,8-9-16,18 9 15,9-10-15,8-25 16,9-26-16,18-17 16,17-18-1,-27-25-15</inkml:trace>
  <inkml:trace contextRef="#ctx0" brushRef="#br0" timeOffset="100553.45">25591 4554 0,'0'-9'0,"0"0"0,0 9 15,0 0-15,0 0 16,0-8-16,17-1 16,1 0-16,-1 9 15,18 0-15,0 0 16,17 18-16,-9-1 16,1 0-1,-18 18-15,8 8 16,-8 27-16,0-1 15,0 9-15,-17-9 16,0 0-16,-9 1 16,0-18-16,0-9 15,0-17-15,9 9 16,-9-18 0,0-8-16</inkml:trace>
  <inkml:trace contextRef="#ctx0" brushRef="#br0" timeOffset="100769.82">25956 4718 0,'0'0'0,"0"0"0,0 0 16,0 0-16,-9 0 16,0 9-16,-17 8 15,-8 18-15,-27 8 16,0 9-16,0-8 15,9-1-15,17-9 16,18-16-16,17-10 16,0 1-1</inkml:trace>
  <inkml:trace contextRef="#ctx0" brushRef="#br0" timeOffset="101337.09">26234 5463 0,'-9'-9'0,"-8"1"0,8-1 16,0 9-16,9 0 16,0 0-16,0 0 15,0-8-15,0-1 16,9-17-16,8-9 16,1-8-16,8 8 15,-9 1-15,-8 8 16,-1 8-1,1 1-15,0 17 16,-9 0-16,0 0 16,0 17-16,0 9 15,8 18-15,1 8 16,9 0-16,-1-9 16,0-17-1,-8-9-15,0-8 16,-1-1-16</inkml:trace>
  <inkml:trace contextRef="#ctx0" brushRef="#br0" timeOffset="101486.79">26373 4866 0,'0'0'0,"0"0"0,0 0 16,0 0-16,0 0 15,8 8-15,1 1 16</inkml:trace>
  <inkml:trace contextRef="#ctx0" brushRef="#br0" timeOffset="102070.14">26659 4840 0,'0'0'0,"0"0"16,0 0-16,0 0 15,0 0-15,0 0 16,0 0-16,0 0 16,18 17-1,-1 0-15,18 9 16,8 0-16,9 0 16,-8 0-16,-10-9 15,-8-8-15,-8 0 16,-10-1-16,1 1 15,0 0-15,-9-1 16,-9 10-16,-17 8 16,-9 8-1,-8 1-15,-9 8 16,0 1-16,-9-1 16,17 0-16,36-25 15</inkml:trace>
  <inkml:trace contextRef="#ctx0" brushRef="#br0" timeOffset="102302.78">26607 5524 0,'0'0'0,"0"0"0,0 0 16,0 0-16,0-9 16,17 0-16,9-17 15,18-17-15,17-17 16,52-18 0,234-122-16</inkml:trace>
  <inkml:trace contextRef="#ctx0" brushRef="#br0" timeOffset="103020.34">27640 4926 0,'-8'-8'0,"-1"-1"16,0 0-16,1 9 16,-18 0-16,8 0 15,-8 18-15,0 8 16,0 8-16,0 18 15,9 9-15,-1-18 16,18 0-16,9 1 16,8-18-16,1-9 15,16-8 1,1-9-16,0-9 16,8-17-16,1-17 15,-18-18-15,-9 0 16,-17-8-16,-8 9 15,-19 16-15,1 18 16,0 18-16,-17 16 16,17 1-1</inkml:trace>
  <inkml:trace contextRef="#ctx0" brushRef="#br0" timeOffset="103619.87">27701 4528 0,'0'0'0,"-8"-9"16,-1 0-16,0 1 15,0 8-15,1-9 16,8 9-16,0 0 15,0 0 1,0 0-16,0 0 16,0 0-16,0 0 15,0 0-15,0 0 16,0 0-16,0 0 16,0 0-16,0 0 15,0 0-15,0 0 16,0 0-1,0 0-15,0 0 16,0 0-16,0 0 16,0 0-16,0 0 15,0 0-15,0 0 16,0 0-16,0 0 16,0 0-16,0 0 15,0 0-15,0 0 16,0 0-1,0 0-15,0 0 16,26 9-16,17 17 16,18 8-16,9 18 15,8 18-15,-18-10 16,-7 1-16,-10-9 16,-17 9-16,-17 16 15,-27 19 1,-25 25-16,-27-8 15,-25 8-15,8 17 16,52-68-16</inkml:trace>
  <inkml:trace contextRef="#ctx0" brushRef="#br0" timeOffset="113841.33">28587 5394 0,'0'0'0,"0"0"0,0 0 15,0 0-15,0 0 16,0 0-16,0 0 16,0 17-16,-9 9 15,1 9 1,-10 43-16,18-26 15</inkml:trace>
  <inkml:trace contextRef="#ctx0" brushRef="#br0" timeOffset="115853.18">29160 5576 0,'0'0'0,"0"0"0,0 8 15,0 1-15,0 0 16,0-1-16,0 1 16,0 0-16,0-1 15,0-8-15,0 0 16,0 0 0,0 0-16,0-8 15,-9-10-15,9-34 16,0-26-16,0-34 15,9-9 1,0-1-16,8 10 0,9 17 16,9 17-16,8 8 15,9 1-15,1 17 16,-1 17 0,0 9-16,0 9 15,9 17-15,8 9 16,-8 8-16,0 9 15,-18 0-15,-17 9 16,0-1-16,-17 1 16,-26 0-16,-10 17 15,-25 0 1,-17-9-16,-27 0 16,-8-8-16,26-18 15,9-8-15,16-9 16,27 0-16,18 0 15</inkml:trace>
  <inkml:trace contextRef="#ctx0" brushRef="#br0" timeOffset="116283.85">30193 4900 0,'0'0'0,"0"0"0,0 0 15,0 0-15,0 0 16,0 0-16,18 0 15,25 0 1,9 0-16,9 0 16,17 0-16,0 9 15,1 17-15,-45-17 16</inkml:trace>
  <inkml:trace contextRef="#ctx0" brushRef="#br0" timeOffset="116450.92">30159 5125 0,'0'0'0,"0"0"0,0 0 15,0 0-15,26 0 16,26-8-16,17-1 16,53 0-16,8 1 15,-78 8 1</inkml:trace>
  <inkml:trace contextRef="#ctx0" brushRef="#br0" timeOffset="117034.49">30940 5584 0,'0'0'0,"0"0"0,0 9 16,0 8 0,0 1-16,0-1 15,0-8-15,0-1 16,0 1-16,0 0 15,0-1-15,0-8 16,-8 0-16,-1 0 16,0-8-16,1-10 15,-1-25 1,9-35-16,9-34 16,17-36-16,8-8 15,10 26-15,-1 27 16,9 16-16,0 18 15,-8 17-15,-1 17 16,-8 18-16,0-1 16,-1 10-16,-8 8 15,0 0 1,1 8-16,-1 10 16,-9-1-16,-8 9 15,-18 9-15,-8 8 16,-18 9-16,-17 0 15,-18 0-15,-8-9 16,0-8-16,8-9 16,18-18-1,35 1-15,17-9 16</inkml:trace>
  <inkml:trace contextRef="#ctx0" brushRef="#br0" timeOffset="117341.03">31678 4562 0,'-8'-8'0,"-1"8"16,9 0-16,0 0 16,0 0-16,0 0 15,9-9-15,8 0 16,18 1-16,26-1 16,8 0-1,1 1-15,-1 8 16,-26 0-16,-17 0 15</inkml:trace>
  <inkml:trace contextRef="#ctx0" brushRef="#br0" timeOffset="117568.4">31939 4259 0,'0'0'0,"0"0"15,0 0-15,0 0 16,-9 18-16,9 25 16,-8 18-16,-1 17 15,-9 8 1,1 1-16,8-9 0,1-9 16,-10-8-1,18-27-15</inkml:trace>
  <inkml:trace contextRef="#ctx0" brushRef="#br0" timeOffset="121300.73">1224 6295 0,'0'0'0,"0"0"0,0 0 0,18 0 15,17 8-15,8-8 16,26 0 0,18 9-16,0-9 15,9 0-15,8 0 16,9-9-16,-9 9 16,9-8-16,17-1 15,0-8-15,18-1 16,8-8-1,-8 9-15,-1 8 16,10-8-16,-27 0 16,0 8-16,18 0 15,-18 1-15,18-1 16,-1 0-16,-8 1 16,18-1-16,8-8 15,-9 8-15,9 0 16,9-8-1,-1 8-15,-8 1 16,0-1-16,0 0 16,0 1-16,0 8 15,-17 0-15,17 0 16,-9-9-16,1 9 16,7 0-16,10 0 15,0 0 1,0 0-16,-18 0 15,9 0-15,17 0 16,-8 0-16,8-9 16,-8 1-16,0-1 15,8 0-15,-8 9 16,8-8-16,-8 8 16,-1 0-1,1 0-15,0 0 16,-1 8-16,10-8 15,-10 0-15,1-8 16,0 8-16,8-9 16,9 0-16,0 1 15,-8-1-15,-18 9 16,17 0 0,-8 0-16,-9 0 15,8 0-15,-8-8 16,0 8-16,9 8 15,-9-16-15,17-1 16,-8 0-16,0 1 16,-1-1-16,-16 9 15,8-9 1,0 1-16,0-1 16,0 0-16,-9 1 15,9-1-15,8 0 16,1 1-16,0-1 15,-18 0-15,9 9 16,0-8-16,-9 8 16,1 0-1,25-9-15,-17 0 16,0 1-16,0-10 16,35 10-16,0-10 15,-53 1-15,18 8 16,9 1-16,-35-1 15,17 9 1,18-9-16,-27 9 16,10 0-16,16-8 15,-25 8-15,0 0 16,8 0-16,-8 0 16,-1 0-16,9-9 15,-8 9-15,0 0 16,-1 0-16,1-9 15,-9 9 1,17 0-16,-8 0 16,-1 0-16,10-8 15,-10-1-15,1 9 16,0 0-16,-1 0 16,1 0-1,17 0-15,-17 9 0,-1-9 16,9 0-1,1 8-15,-10 1 16,1 0-16,0-1 16,-1 1-16,10 0 15,-19 8-15,10-8 16,17 8-16,0-8 16,-9-1-16,1 1 15,-1 0-15,-8-1 16,-1-8-1,10 9-15,-10 0 16,10-9-16,-1 0 16,0 0-16,-17 0 15,0 8-15,9-8 16,-9 0-16,0 9 16,-1 0-16,1-9 15,0 0-15,-8 0 16,16 0-1,-8 0-15,-9 8 16,9 1-16,-8-9 16,-1 0-16,-9 9 15,18-9-15,-8 0 16,-1 8-16,0-8 16,9 0-16,0 9 15,-9-9 1,9 9-16,-9-9 15,-8 0-15,8 0 16,1 8-16,-10 1 16,1-9-16,8 0 15,-8 0-15,-10 0 16,1 0-16,18 0 16,-10 0-1,-8 0-15,0 0 16,8 0-16,-8 0 15,0 0-15,0 0 16,9 9-16,-18-18 16,0 9-16,0 0 15,9 0-15,0 9 16,-9-1 0,9 1-16,9-9 15,-9 0-15,0 9 16,8-1-16,1 1 15,-9-1-15,-18 10 16,1-10-16,-1 1 16,-17 0-16,-26-1 15,-8-8 1,-18 0-16,-17 9 16,-9-9-16</inkml:trace>
  <inkml:trace contextRef="#ctx0" brushRef="#br0" timeOffset="124983.7">2570 6528 0,'0'0'0,"0"0"0,0 0 0,-8 26 16,-1 26-1,-17 61-15,-17 43 16,-10 8-16,19 10 15,16-10-15,18-95 16</inkml:trace>
  <inkml:trace contextRef="#ctx0" brushRef="#br0" timeOffset="125965.99">3578 7195 0,'0'-8'0,"0"-1"0,0-8 15,0 8-15,0 0 16,0-8-16,0 8 15,0 1 1,-9-1-16,0-8 0,1-1 16,-1 1-1,-17 0-15,0 17 16,-18 0-16,-8 17 16,-17 18-16,17-1 15,0 10-15,17-1 16,0 9-16,18-9 15,17 1-15,0-19 16,9-16 0,8 0-16,18-18 15,8-8-15,9-9 16,0-9-16,-8 9 16,-18 9-16,0 0 15,-18-1-15,1 10 16,0 8-16,-9 0 15,0 0-15,0 0 16,-9 17 0,0 9-16,-17 17 15,0 26-15,-17 1 16,8 16-16,-8 1 16,8 26-16,0-9 15,18-9-15,0-17 16,17 0-16,0 0 15,8-9-15,10-8 16,-1-27 0,-8-8-16,8-17 15,0-1-15,1-16 16,-1-18-16,18-26 16,0-26-16,-9-26 15,-18 9-15,-16-1 16,-1 19-1,-8 16-15,-1 18 16,10 8-16,-1 9 16,0 9-16,9-1 15,0 10-15,0-1 16,0 9-16,0-9 16,18 1-16,25-18 15,44-18 1,-26 10-16</inkml:trace>
  <inkml:trace contextRef="#ctx0" brushRef="#br0" timeOffset="126795.87">3830 7273 0,'0'0'0,"0"-8"16,8-1-16,-8 0 15,0 9 1,0 0-16,0 0 16,0 0-16,-8-8 15,-1-1-15,0 0 16,0 1-16,1 8 15,-1 0-15,0 0 16,1 0-16,-1 8 16,0 10-1,1 8-15,8 17 16,-9 17-16,9-8 16,0-8-16,0-10 15,0-8-15,9-8 16,-1-10-16,1 1 15,8-9-15,1-9 16,8-8 0,9-9-16,-1-17 15,-8-1-15,0 10 16,-8 16-16,-10 1 16,1 0-16,0 17 15,-9 0-15,0 0 16,0 17-16,0 9 15,0 9 1,9 8-16,-1 0 16,10-17-16,-1 0 15,18-8-15,17-1 16,-26-17-16</inkml:trace>
  <inkml:trace contextRef="#ctx0" brushRef="#br0" timeOffset="127234.36">4325 6858 0,'0'0'0,"-9"0"0,0 0 0,0 0 16,1 0-16,-1 0 15,0 17-15,1 35 16,-1 26-1,0 17-15,1 9 16,-1-9-16,0-8 16,-8-35-16,8-9 15,1-17-15,-1 0 16,9-17-16,0-1 16,0-8-16,0-8 15,9-1 1,-1-8-16,10-1 15,-1 1-15,9 0 16,0 8-16,0 9 16,-8 0-16,-10 0 15,1 0-15,0 9 16,-1 8-16,-8 0 16,-8 1-1,-1-1-15,0 0 16,9 1-16,0-10 15,0 1-15,0-9 16</inkml:trace>
  <inkml:trace contextRef="#ctx0" brushRef="#br0" timeOffset="127399.39">4715 7299 0,'-8'0'0,"8"0"15,-9 0-15,0 9 16,1 8-16,-1 18 15,0 8-15,0 0 16,1-17-16,16 9 16,10-9-16,-9-9 15</inkml:trace>
  <inkml:trace contextRef="#ctx0" brushRef="#br0" timeOffset="127524.81">4733 6909 0,'-9'0'0,"0"0"0,1 0 16,8 0-16,0 0 16,0 0-16,8 0 15</inkml:trace>
  <inkml:trace contextRef="#ctx0" brushRef="#br0" timeOffset="127868.19">4984 7291 0,'0'0'0,"0"0"0,0 0 15,0 0-15,0 0 16,0 0-16,9 0 16,17-9-16,18 0 15,16 1-15,10-1 16,25 9-16,18-17 15,-69-1 1</inkml:trace>
  <inkml:trace contextRef="#ctx0" brushRef="#br0" timeOffset="128148.58">5323 6927 0,'0'0'0,"0"0"16,0 8-16,0-8 16,0 0-16,-9 0 15,1 18-15,-1 8 16,-17 26-16,0 17 16,0 18-1,-9 8-15,18 0 0,-1-17 16,1-17-1,17-18-15,0 0 16,17-17-16,10 0 16,-1-8-16,-18-10 15</inkml:trace>
  <inkml:trace contextRef="#ctx0" brushRef="#br0" timeOffset="130145.81">6183 7819 0,'0'0'0,"0"0"16,-9 9-16,-8 8 15,-1-9-15,1 1 16,8 0-16,1-1 15,-1 1-15,0-9 16,1-9-16,-1 1 16,-8-27-1,-1-25-15,18-44 16,0-18-16,18 1 16,8 9-16,8-1 15,18 26-15,1 18 16,7 0-16,10 8 15,-9 26-15,-1 18 16,-7 9 0,-10 8-16,-8 8 15,-9 9-15,0 18 16,-18 8-16,-8 9 16,-17 0-16,-18 18 15,-17-10-15,-17-8 16,-18-8-16,-9-10 15,1-8-15,8-17 16,18-9 0,16-9-16,36 9 15</inkml:trace>
  <inkml:trace contextRef="#ctx0" brushRef="#br0" timeOffset="131315.78">7546 6918 0,'0'0'0,"0"0"0,0 0 15,0 0 1,0 0-16,0 0 16,26 17-16,9 1 15,8 8-15,1 0 16,-1 0-16,1 0 15,-18 0 1,0-18-16,-18 10 16,1-1-16,-18 0 15,1 1-15,-27 16 16,-8 10-16,-1-10 16,-8 1-16,0 0 15,17-10-15,9 1 16,9-17-16,-1 0 15,10-1-15,8 1 16,0 0 0,17 8-16,9 0 15,26 1-15,18-1 16,-1 0-16,1 1 16,-36-1-16</inkml:trace>
  <inkml:trace contextRef="#ctx0" brushRef="#br0" timeOffset="131548.15">8797 6979 0,'0'0'0,"0"0"0,0 0 15,-9 0-15,0 17 16,-8 9-1,-9 17-15,-18 9 16,1 9-16,-9 8 16,0 9-16,17-17 15,9-18-15,17-17 16,9-17-16</inkml:trace>
  <inkml:trace contextRef="#ctx0" brushRef="#br0" timeOffset="131718.13">8415 7161 0,'0'0'0,"0"0"16,0 0-16,0 0 15,0 8-15,17 10 16,0 8-16,18 17 16,0 9-1,8 0-15,-8-9 16,17-8-16,-26-9 15</inkml:trace>
  <inkml:trace contextRef="#ctx0" brushRef="#br0" timeOffset="132220.79">9014 6866 0,'0'0'0,"0"0"0,0 0 16,0 0-16,0 0 15,0 0-15,0 0 16,0 0 0,17 9-16,0 8 15,18 0-15,0 9 16,0 0-16,-9 0 15,-9-8-15,-8-1 16,-1 0 0,-16 9-16,-1 9 0,-17 0 15,-9-1 1,-8 1-16,8-9 16,0 0-16,1 0 15,16-17-15,1-1 16,0 1-16,8 0 15,9-1-15,0-8 16,0 0 0,9 0-16,17 9 15,17 0-15,9-1 16,9 1-16,-18-9 16,1 0-16,-18 0 15,0 0-15,0 0 16,-17 0-16</inkml:trace>
  <inkml:trace contextRef="#ctx0" brushRef="#br0" timeOffset="136331.49">10247 6736 0,'0'0'0,"0"0"0,0 0 0,0 18 0,-9 34 16,0 34 0,1 35-16,-1 9 15,0-17-15,9-26 16,0-18-16,0-17 16,0-26-16,0-9 15,0-8-15</inkml:trace>
  <inkml:trace contextRef="#ctx0" brushRef="#br0" timeOffset="136498.04">10169 7109 0,'0'0'0,"0"0"0,0 0 16,0 0-16,17 8 15,9 1-15,35 0 16,8-18-1,10 9-15,-10-26 16,-26 9-16</inkml:trace>
  <inkml:trace contextRef="#ctx0" brushRef="#br0" timeOffset="136717.76">10629 6693 0,'0'0'0,"0"0"16,0 0-16,0 0 16,-9 9-16,1 17 15,-1 52-15,-8 43 16,-1 9 0,9 0-16,9-26 0,0-18 15,18-8 1,-9-26-16,-1-26 15</inkml:trace>
  <inkml:trace contextRef="#ctx0" brushRef="#br0" timeOffset="137184.39">10690 7256 0,'0'0'0,"0"0"0,0 0 15,0 0-15,0 0 16,0 0 0,0 0-16,17 0 15,0 0-15,9 0 16,9 0-16,9-9 15,-1 1-15,-8-1 16,-9 0-16,0 1 16,-17-10-16,-1 10 15,1-10 1,-9-8-16,-9 0 16,1 0-16,-18 9 15,-1 0-15,-7 17 16,8 17-16,0 0 15,-9 18-15,18 17 16,-1 0-16,9 9 16,9-1-16,18-17 15,-1 1 1,18-18-16,8-18 16,18-8-16,-35-8 15</inkml:trace>
  <inkml:trace contextRef="#ctx0" brushRef="#br0" timeOffset="137631.26">11089 7187 0,'0'0'0,"0"0"15,0 0-15,0 0 16,0 0-16,0 0 16,0 0-16,18 0 15,-1 8-15,0 10 16,9-1-16,0 0 15,-8 1 1,-10 8-16,1 8 16,-18 1-16,1-9 15,-1 0-15,0 0 16,1-18-16,-1 1 16,9 0-1,0-18-15,0-8 0,0-9 16,17-18-1,9-7-15,18-10 16,25-17-16,9 0 16,-43 52-16</inkml:trace>
  <inkml:trace contextRef="#ctx0" brushRef="#br0" timeOffset="140429.69">11723 6927 0,'0'0'0,"0"0"0,0 0 15,0 0-15,0 26 16,-9 8-16,1 18 15,-1 0-15,0 0 16,1-8 0,-1-1-16,-8-17 15,8 0-15,0-9 16,1-8-16,-1 0 16,9-1-16,0-8 15,0 0-15,0-8 16,0-10-16,0-8 15,17-17-15,9 0 16,9-9 0,-9 17-16,0 18 15,0-1-15,0 1 16,-8 17-16,-1 9 16,0 8-16,1 0 15,-10 18-15,1 0 16,0-1-1,-9-8-15,0 0 16,0-8-16,0-1 16,0-8-16,0-1 15,0-8-15,0-8 16,17-10-16,0-16 16,18-18-16,0 0 15,0 8-15,-9 18 16,0 9-1,-9 17-15,1 9 16,-10 17-16,1 8 16,0 18-16,-1 0 15,1 9-15,8 0 16,18-1-16,-9-25 16</inkml:trace>
  <inkml:trace contextRef="#ctx0" brushRef="#br0" timeOffset="141137.35">12461 7143 0,'0'0'0,"0"0"16,0 0-16,0 0 16,0 9-16,-8 8 15,8 18-15,0 0 16,0 8-16,0 0 15,0-8-15,0-18 16,8-8-16,-8-1 16,0-8-1</inkml:trace>
  <inkml:trace contextRef="#ctx0" brushRef="#br0" timeOffset="141263.71">12479 6849 0,'0'0'0,"0"0"16,0 0-16,0 0 15,0 0-15,0 0 16,0 0 0,8 0-16,-8 0 15</inkml:trace>
  <inkml:trace contextRef="#ctx0" brushRef="#br0" timeOffset="141530.47">12722 6909 0,'-9'0'0,"9"0"0,0 0 0,0 0 0,0 0 15,0 0-15,0 0 16,17 0-1,9 9-15,18 0 16,8-1-16,9-8 16,17-8-16,0-10 15,-26 10-15,-26 8 16</inkml:trace>
  <inkml:trace contextRef="#ctx0" brushRef="#br0" timeOffset="141763.6">12913 6710 0,'0'0'0,"0"0"0,0 0 15,0 0-15,-9 0 16,0 18-16,1 16 16,-1 27-16,-17 25 15,9 18 1,-1-8-16,18 8 15,0-9-15,9-17 16,8-9-16,1-26 16,-10-25-16</inkml:trace>
  <inkml:trace contextRef="#ctx0" brushRef="#br0" timeOffset="141974.84">13356 7022 0,'0'0'0,"0"0"16,-9 17-16,0 1 0,-8 16 15,0 18-15,-1 0 16,9 9 0,9 0-16,0-18 15,0-9-15,9-16 16,-9-18-16,9-9 15,0 9-15</inkml:trace>
  <inkml:trace contextRef="#ctx0" brushRef="#br0" timeOffset="142113.37">13356 6840 0,'0'0'0,"-9"-8"0,-8-10 16,-1 1 0,10 8-16,8 9 15,0 0-15,0 0 16,0 0-16,0 0 15,8 9-15</inkml:trace>
  <inkml:trace contextRef="#ctx0" brushRef="#br0" timeOffset="142648.63">13851 7005 0,'0'0'0,"0"0"0,0 0 16,0 0-16,0 0 16,0 0-16,0 0 15,0 0-15,-9-9 16,0 0-16,-8 9 15,-1 0-15,-8 0 16,0 18 0,-17 16-16,0 10 15,8 8-15,17-9 16,1-8-16,17-9 16,0 0-16,9-18 15,8 1-15,1 0 16,-1-9-16,0-9 15,9-8 1,0-9-16,0 0 16,-17 0-16,0 8 15,-1 10-15,1-10 16,0 18-16,-9 0 16,0 0-16,8 18 15,10-1-15,-1 9 16,1 0-16,-1 0 15,0 0 1,9 0-16,18-17 16,-1-9-16,-8 0 15,-18 0-15</inkml:trace>
  <inkml:trace contextRef="#ctx0" brushRef="#br0" timeOffset="143063.47">14224 7091 0,'0'0'0,"-9"0"0,1 0 15,8 0-15,0 0 16,-9 0-16,0 18 16,1-1-1,-1 9-15,0 0 16,1 0-16,8 0 15,0-9-15,0-8 16,0 0-16,0-1 16,0 1-16,0 0 15,0-9 1,0-9-16,0 0 16,17-17-16,0-17 15,9-9-15,-8 17 16,-1 18-16,0 0 15,1 17-15,-1 0 16,1 8-16,-1 10 16,0-1-1,1 18-15,-1-1 0,0 1 16,9 8 0,0-17-16</inkml:trace>
  <inkml:trace contextRef="#ctx0" brushRef="#br0" timeOffset="146033.71">3821 8390 0,'0'0'0,"0"0"15,0 0-15,0 0 16,0 0-16,0 0 16,0 0-16,0 9 15,0 17-15,0-9 16</inkml:trace>
  <inkml:trace contextRef="#ctx0" brushRef="#br0" timeOffset="146197.92">3482 8754 0,'0'0'0,"0"0"16,0 0-16,0 0 15,0 0-15,0 0 16,0 0-16,0 0 16,0 0-1,18 0-15,-1 0 16</inkml:trace>
  <inkml:trace contextRef="#ctx0" brushRef="#br0" timeOffset="146321.01">4194 8720 0,'0'0'0,"9"0"0,8 0 15,-8 0-15</inkml:trace>
  <inkml:trace contextRef="#ctx0" brushRef="#br0" timeOffset="147153.65">5236 9586 0,'0'0'0,"0"0"16,-8 0-16,-1 8 16,-8-8-16,8 0 15,0 0-15,1 0 16,-10 0-16,9-8 15,1-10-15,-10-8 16,18-17 0,0-35-16,9-9 15,17-16-15,9-27 16,0 0-16,8 8 16,0 27-16,-8 26 15,9 0-15,-10 17 16,1 17-16,0 0 15,8 18 1,1 17-16,-1 0 16,9 9-16,-8 8 15,-1 0-15,-8 1 16,-9-1-16,-9 0 16,-8 1-16,-9-1 15,-9 0-15,-26 18 16,-25 8-1,-19 1-15,-16-1 16,17-17-16,0-9 16,17-8-16,26-9 15,26-9-15,9 9 16</inkml:trace>
  <inkml:trace contextRef="#ctx0" brushRef="#br0" timeOffset="147763.5">6235 8919 0,'0'-9'0,"0"0"0,0 9 16,0 0-16,0 0 16,0 0-16,0 0 15,9-8-15,8-1 16,18 9 0,17 0-16,9 0 15,-1 0-15,-7 0 16,7-9-16,1 1 15,-9-1-15,-8 9 16,-1 0-16,0 9 16,-25-1-1</inkml:trace>
  <inkml:trace contextRef="#ctx0" brushRef="#br0" timeOffset="147981.01">6513 9101 0,'-9'0'0,"-8"0"0,8 0 16,0 0-16,1 0 16,-1 0-1,9 0-15,0 0 16,0 0-16,17 0 16,9 0-16,9-9 15,9 9-15,8 0 16,17-9-16,18 9 15,-52 0 1</inkml:trace>
  <inkml:trace contextRef="#ctx0" brushRef="#br0" timeOffset="150045.96">8380 8694 0,'0'0'0,"-9"0"16,0-9-1,1 0-15,-1 1 0,0-1 16,1 0-16,-10 1 16,1-1-1,0 0-15,-9 1 16,0-1-16,-9 9 15,-9 0-15,1 0 16,-9 17-16,8 9 16,1 18-16,8 8 15,1 8 1,16 1-16,18-9 16,9-9-16,8-8 15,1-9-15,8 0 16,8-18-16,1-8 15,0-17-15,17-18 16,9-17-16,0-8 16,-9-10-16,-18 27 15,-8 9 1,-8 16-16,-10 1 16,1 17-16,-9 0 15,0 26-15,0 17 16,0 18-16,0 8 15,0 9-15,9-9 16,8-17-16,1-8 16,-1-18-16,26-18 15,18-16 1,-26 8-16</inkml:trace>
  <inkml:trace contextRef="#ctx0" brushRef="#br0" timeOffset="150395.51">8866 9031 0,'0'0'0,"-9"-8"0,1-1 16,-1 9-16,-8 0 16,-1 0-16,1 0 15,0 9-15,-1 8 16,10 0-16,8 9 15,0 9-15,0 0 16,17-9 0,0 0-16,1-9 15,-1-8-15,0-1 16,1-16-16,-1-1 16,0-8-16,-8-9 15,0 0-15,-18 0 16,0 0-16,1 8 15,-10 1-15,1 8 16,8 9 0,9 0-16,0 0 15</inkml:trace>
  <inkml:trace contextRef="#ctx0" brushRef="#br0" timeOffset="150731.6">8892 8191 0,'0'0'0,"0"0"0,0 0 16,-9 0-16,1 18 15,-18 16 1,-9 36-16,18-1 15,17-26-15</inkml:trace>
  <inkml:trace contextRef="#ctx0" brushRef="#br0" timeOffset="151878.82">9309 8546 0,'0'-8'0,"0"-1"0,0 9 16,0 0-16,0 0 16,0-9-16,26 1 15,26-10 1,9 1-16,8 0 15,1-1-15,-9 1 16,8 26-16,-34-1 16</inkml:trace>
  <inkml:trace contextRef="#ctx0" brushRef="#br0" timeOffset="152144.87">9752 8555 0,'0'0'0,"-9"-9"0,9 9 16,-9 0-16,1 0 15,-1 0-15,0 0 16,1 18 0,-1 16-16,0 27 15,-8 0-15,0-1 16,8 1-16,9-9 15,0-9-15,0-17 16,17-9 0,-8 9-16,0-17 15</inkml:trace>
  <inkml:trace contextRef="#ctx0" brushRef="#br0" timeOffset="152362.76">9457 9153 0,'0'0'0,"0"0"16,0 0-16,0 0 16,0 0-1,0 0-15,0 0 16,0 0-16,0 0 16,26 0-16,17 0 15,18 0-15,8 0 16,9 0-16,27-9 15,-1 0-15,-69 9 16</inkml:trace>
  <inkml:trace contextRef="#ctx0" brushRef="#br0" timeOffset="152850.4">10256 8754 0,'0'0'0,"0"0"0,0 0 16,0 0-16,0 0 15,0 0 1,0 0-16,0 0 16,8 9-16,18 8 15,26 1-15,18-10 16,-1 1-16,1-1 16,-1-8-16,-8-8 15,0 8-15,0-9 16,-9 1-1,-26 8-15</inkml:trace>
  <inkml:trace contextRef="#ctx0" brushRef="#br0" timeOffset="153078.76">10629 8555 0,'0'0'0,"-9"0"16,1 0-16,-1 0 15,0 0-15,1 9 16,-1 17-16,0 34 16,-8 27-16,-1-1 15,1-8-15,8 0 16,1 0-16,8-17 16,8 8-1,18-25-15,-17-27 16</inkml:trace>
  <inkml:trace contextRef="#ctx0" brushRef="#br0" timeOffset="153714.51">11671 8806 0,'0'0'0,"0"0"15,-9-8-15,1-1 16,-1 0-16,0 1 15,1-1-15,-1-8 16,-17-1-16,0 1 16,-9 0-16,0-1 15,-8 18 1,-1 9-16,1 17 16,0 17-16,-1 9 15,9 9-15,1-1 16,16-8-16,1-8 15,17-10-15,0-8 16,17-17-16,1 0 16,8-1-1,26-16-15,0-18 16,9-26-16,0-9 16,-9-8-16,-18 25 15,-8 10-15,-17 17 16,0-1-16,0 18 15,-9 0-15,0 18 16,0 25 0,0 17-16,0 10 15,0-1-15,0-8 16,8-9-16,1-9 16,8-17-16,1 0 15,25 9-15,-17-10 16</inkml:trace>
  <inkml:trace contextRef="#ctx0" brushRef="#br0" timeOffset="153898.26">11966 9057 0,'-8'0'0,"-1"0"0,9 0 16,-9 0-16,0 18 15,1 8-15,-1 8 16,0 10-16,-8-1 15,8 0 1,9-8-16,0-1 16,9-8-16,0-8 15</inkml:trace>
  <inkml:trace contextRef="#ctx0" brushRef="#br0" timeOffset="154132.32">12105 8261 0,'0'0'0,"0"0"0,0 0 16,-9 17-16,1 9 15,-1 17-15,-17 9 16,0 0-16,9-9 16,17-25-16</inkml:trace>
  <inkml:trace contextRef="#ctx0" brushRef="#br0" timeOffset="155011.32">12565 8555 0,'0'-9'0,"0"1"16,0-1-16,0 0 16,18 1-16,-10 8 15,10 0-15,-1 0 16,1 0-16,-1 0 15,0 8-15,1 1 16,-10 0-16,1 8 16,-9 0-1,-9 1-15,-8 16 16,-9 18-16,-17 9 16,-1-9-16,-17 8 15,9-16-15,0-1 16,17 0-16,18-17 15,0 0-15,-1 0 16,10-8 0,8 8-16,0 0 15,8-9-15,10 9 16,-1 0-16,9-17 16,17-1-16,18 1 15,9-18-15,-9 1 16,-1-10-16,-16 1 15,-1 0-15,-17-1 16,0 1 0,-17 0-16,0-1 15,-18 10-15,0-10 16,1 1-16,-19-9 16,-16 0-16,0 0 15,8 9-15,0-1 16,18 10-16,-1-1 15,1 9 1,17 0-16,0 0 16,0 9-16</inkml:trace>
  <inkml:trace contextRef="#ctx0" brushRef="#br0" timeOffset="156111.63">13026 8919 0,'0'0'0,"0"0"0,0 0 15,0 0-15,0 0 16,0 17-16,0 0 16,0 18-16,0 0 15,0 8-15,0 9 16,0 9-16,17 8 15,9-34 1</inkml:trace>
  <inkml:trace contextRef="#ctx0" brushRef="#br0" timeOffset="157027.54">13469 8858 0,'0'0'0,"0"0"0,0 0 0,0 0 0,17 0 16,0 0-16,18 9 15,17-9-15,9 0 16,17-9-16,9 0 15,-18 1-15,-17-1 16,1 0-16,-1-8 16,-18 9-1,-16 8-15</inkml:trace>
  <inkml:trace contextRef="#ctx0" brushRef="#br0" timeOffset="157265.16">13842 8624 0,'0'0'0,"0"-8"16,0-1-16,0 0 15,0 9-15,0 0 16,0 0-16,-9 9 16,1 26-16,-1 34 15,-9 9-15,1 17 16,0-8-1,8-9-15,9-18 16,0-16-16,9-10 16,-1 1-16,1-18 15</inkml:trace>
  <inkml:trace contextRef="#ctx0" brushRef="#br0" timeOffset="157944.54">14893 8668 0,'0'0'0,"0"0"0,0 0 0,0 0 16,0-9-16,-9 0 15,0 1 1,1-1-16,-1 0 15,0 1-15,-17-10 16,0 1-16,-9 8 16,-8 9-16,-9 0 15,8 18 1,-8 8-16,0 17 16,0 9-16,17 9 15,1-1-15,16 1 16,1-18-16,17 0 15,0-8-15,17-9 16,1-17-16,-1-1 16,18-16-16,8-1 15,9-26 1,0-8-16,9-26 16,-17-1-16,-10 10 15,-8 25-15,-17 9 16,0 9-16,-1 8 15,-8 9-15,0 0 16,0 26-16,0 26 16,9 17-16,-9-8 15,9 0 1,8-18-16,1 0 16,8-17-16,17 0 15,-17-17-15</inkml:trace>
  <inkml:trace contextRef="#ctx0" brushRef="#br0" timeOffset="158310.84">15075 8893 0,'0'0'0,"0"0"15,0 0-15,0 0 16,0 0-16,9 8 15,8 1-15,0 8 16,1 1-16,-1-1 16,-8 0-1,0 1-15,-1-1 16,-8 0-16,0 1 16,-8-1-16,-1 0 15,-9 9-15,1 0 16,0-8-16,8-1 15,0-8 1,1-1-16,8 1 16,0 0-16,0-1 15,8 10-15,1-10 16,8 1-16,9 0 16,-8-1-16</inkml:trace>
  <inkml:trace contextRef="#ctx0" brushRef="#br0" timeOffset="158594.73">15509 8183 0,'-8'-9'0,"8"9"0,0 0 16,0 0-16,0 0 16,0 0-16,-9 17 15,0 9-15,-8 26 16,-9 9-16,-18 8 16,1-8-1,8-9-15,0-9 16,27-26-16</inkml:trace>
  <inkml:trace contextRef="#ctx0" brushRef="#br0" timeOffset="159365.01">15961 8364 0,'0'0'0,"0"0"0,0 0 15,0 0-15,8 9 16,1 0-16,0 8 16,-1 0-16,1 1 15,0 8 1,-18 8-16,0 1 16,-8 8-16,-9 1 15,-26 16-15,0 1 16,8-9-16,1 0 15,0 0-15,8 0 16,0-9-16,18 0 16,8 1-1,9-10-15,0 1 16,17-9-16,10 0 16,7 0-16,18-17 15,9-1-15,9-16 16,-10-1-16,-16 0 15,-1-8-15,-17 0 16,0-9-16,-17 0 16,0 0-1,-18-9-15,0 0 16,-17 1-16,-17 8 16,-9 8-16,0 1 15,8 17-15,18 0 16,9 0-16,8 9 15,-8-1 1,17 1-16</inkml:trace>
  <inkml:trace contextRef="#ctx0" brushRef="#br0" timeOffset="159844.29">16360 9083 0,'-8'-8'0,"-1"8"0,0 0 15,0 0 1,9 0-16,0 0 15,0 0-15,0 0 16,0 0-16,0 0 16,0 0-16,9 0 15,9 8-15,-1 10 16,0-1-16,-8 0 16,0 1-16,-1-1 15,-8 0 1,-8 1-16,-1 8 15,0 0-15,-8 0 16,0-9-16,-1 0 16,9-8-16,1-1 15,8 1-15,0 0 16,0-1-16,0 1 16,0 0-1,17-1-15,27 1 16,8-9-16,-35 9 15</inkml:trace>
  <inkml:trace contextRef="#ctx0" brushRef="#br0" timeOffset="160166.14">16603 8910 0,'0'0'0,"0"0"0,0 0 15,0 0-15,0 0 16,18 0-16,-1 0 15,18 0-15,8 9 16,9-9-16,0 0 16,1 0-16,16 17 15,9 9 1,-34-17-16</inkml:trace>
  <inkml:trace contextRef="#ctx0" brushRef="#br0" timeOffset="160360.13">17072 8676 0,'0'0'0,"0"0"0,0 0 15,-8 18 1,-1 16-16,0 18 16,1 17-16,-1 1 15,0-10-15,0 1 16,1 17-16,8-9 15,0-43-15</inkml:trace>
  <inkml:trace contextRef="#ctx0" brushRef="#br0" timeOffset="160910.7">17906 8624 0,'0'0'0,"0"-8"0,0-1 15,0 0-15,-9 1 16,1-1-16,-1-8 15,-17-1 1,0 10-16,-18 8 16,1 0-16,-9 26 15,0 8-15,0 27 16,8 0 0,9-1-16,18-17 15,8 1-15,9-1 16,0-17-16,9-17 15,8-1-15,1 1 16,17-18-16,-1 1 16,10-18-16,-1-9 15,-17 9-15,0 9 16,-17-1-16,0 10 16,-1 8-16,-8 0 15,0 17 1,0 9-16,0 17 15,0 18-15,18 0 16,-1-9-16,0 0 16,18-9-16,26-8 15,-9-9-15</inkml:trace>
  <inkml:trace contextRef="#ctx0" brushRef="#br0" timeOffset="161377.42">18297 8780 0,'0'0'0,"-9"0"16,0 0-16,1 0 15,8 0-15,0 0 16,0 0-16,0 0 15,0 0-15,0 0 16,0 0-16,0 0 16,8 18-16,1-10 15,0 1-15,-1-1 16,-8 10 0,-8-1-16,-1 0 15,-17 1-15,9 8 16,-1-9-16,10 0 15,8 1-15,0-1 16,0 0-16,0 1 16,8-1-1,1-8-15,0-1 16,-9 10-16,-9-1 16,0 0-16,-8 9 15,-27 9-15,1 0 16,0-9-16,8-18 15,9-8-15,8-8 16,10-1-16</inkml:trace>
  <inkml:trace contextRef="#ctx0" brushRef="#br0" timeOffset="161589.9">18392 8174 0,'0'0'0,"0"0"15,0 0-15,0 0 16,0 0-16,0 0 16,-8 9-16,-1 8 15,0 26-15,-8 18 16,17-27-16</inkml:trace>
  <inkml:trace contextRef="#ctx0" brushRef="#br0" timeOffset="162377.46">18991 8364 0,'0'0'0,"0"0"0,0 0 0,0 0 0,0 0 16,0 18-16,9-1 16,8 0-16,-8 9 15,8 0-15,-8 0 16,0 9-16,-18 0 16,0 17-1,-25 17-15,-10-8 16,1-1-16,-9 1 15,0-1-15,0-8 16,8-8-16,18-18 16,9 0-16,-1-9 15,10 0-15,8 1 16,0-1 0,0 0-16,0 1 15,17-1-15,0 0 16,18-8-16,9 0 15,16-9-15,-8-9 16,-8 0-16,-1 1 16,-8-1-16,-9 0 15,-9-8-15,-8 0 16,0-9 0,-18 0-16,0 8 15,-8-8-15,-9 0 16,0 9-16,9 0 15,-1 8-15,10 9 16,-1 9-16,9-9 16</inkml:trace>
  <inkml:trace contextRef="#ctx0" brushRef="#br0" timeOffset="162910.07">19486 9066 0,'-8'0'0,"-1"-9"0,9 9 15,-9 0-15,9 0 16,0 0 0,0 0-16,0 0 15,0 0-15,0 0 16,0 0-16,18 0 16,-1 0-16,0 9 15,-8 0-15,0-1 16,-1 1-16,-8 0 15,0-1-15,-8 1 16,-1 8 0,0 1-16,1-1 15,-1 9-15,9 0 16,0-9-16,0 1 16,17-1-16,1 0 15,-10 0 1,1-8-16,0 0 0,-9 8 15,-9 0 1,-17 1-16,-17 8 16,-18 0-16,0-9 15,9-8-15,43-1 16</inkml:trace>
  <inkml:trace contextRef="#ctx0" brushRef="#br0" timeOffset="196888.9">20537 8711 0,'0'0'0,"0"0"0,0 0 16,0 0-16,0 0 16,9 0-16,8 0 15,18 0-15,17 0 16,9 0-16,0 9 15,-1-9 1,-16 0-16,-10 8 16,-16-8-16</inkml:trace>
  <inkml:trace contextRef="#ctx0" brushRef="#br0" timeOffset="197176.31">20589 9066 0,'0'0'0,"0"0"16,0 0-16,0 0 15,0 0-15,0 0 16,0 0-16,0 0 15,0 0 1,18-9-16,8 1 16,17-1-16,27 9 15,-1 0-15,-8 0 16,-9 0-16,-35 9 16</inkml:trace>
  <inkml:trace contextRef="#ctx0" brushRef="#br0" timeOffset="199655.17">22274 8694 0,'-9'0'0,"9"0"0,-9 0 16,1 0-1,-1 0-15,0 0 16,-17-9-16,0 0 16,-17 1-16,-9-10 15,-9 18-15,-8 0 16,-1 0-16,9 18 15,-8 8-15,8 8 16,9 18 0,17 0-16,0 17 15,18-8-15,17 0 16,0-9-16,17-9 16,18-8-16,0-18 15,17-8-15,0-18 16,18-17-16,8-17 15,0-18 1,-26-8-16,-17 17 16,-9 8-16,-18 18 15,1 9-15,0 0 16,-9 17-16,-9 8 16,-8 27-16,-9 26 15,0 8-15,8 18 16,1-1-16,17-8 15,0-17 1,17-18-16,1-17 16,16 0-16,27 0 15,-17-17-15,-18-9 16</inkml:trace>
  <inkml:trace contextRef="#ctx0" brushRef="#br0" timeOffset="200018.31">22456 9187 0,'0'0'0,"0"0"0,0 0 0,0 0 16,0 0-16,-8 0 15,-1 18 1,0-1-16,9 18 15,0-1-15,0-8 16,9 0-16,8-9 16,-8 9-16,8-17 15,1 0-15,-1-1 16,0-16-16,1-1 16,-10 0-1,1-17-15,0-8 16,-18-1-16,0 1 15,-17 8-15,0 8 16,0 1-16,9 8 16,17 9-16</inkml:trace>
  <inkml:trace contextRef="#ctx0" brushRef="#br0" timeOffset="200669.31">22699 8217 0,'0'0'0,"0"0"15,0 0 1,0 0-16,0 0 16,0 0-16,-8 26 15,-10 35-15,-8 17 16,0-35-16</inkml:trace>
  <inkml:trace contextRef="#ctx0" brushRef="#br0" timeOffset="201148.39">22856 8702 0,'0'0'0,"0"0"0,0 0 16,0 0-16,0 0 15,0 0-15,17 0 16,0 0-16,18-8 16,0 8-1,8-9-15,1 9 16,-1 0-16,1-9 15,8 9-15,0 0 16,0 0-16,-26 0 16</inkml:trace>
  <inkml:trace contextRef="#ctx0" brushRef="#br0" timeOffset="201455.37">23194 8702 0,'0'0'0,"0"0"0,0 0 16,0 0-16,0 0 15,0 0-15,-8 0 16,-1 18-16,0-1 15,1 18-15,-1-1 16,0 18-16,-8 0 16,8 0-16,0-9 15,1 9 1,-1-8-16,0-1 16,9-17-16,9 17 15,0-8-15,-1-26 16</inkml:trace>
  <inkml:trace contextRef="#ctx0" brushRef="#br0" timeOffset="201755.06">22838 9473 0,'0'-9'0,"0"1"0,0-1 16,0 9-16,0 0 15,0-9-15,0 1 16,0 8-16,18-9 16,8 0-16,8 1 15,10-1-15,8 0 16,0 9-16,-9 0 15,1 0-15,-9 0 16,17 9 0,-18 0-16</inkml:trace>
  <inkml:trace contextRef="#ctx0" brushRef="#br0" timeOffset="202221.44">23759 9109 0,'0'0'0,"0"0"0,0 0 15,0 0-15,0 0 16,0 0-16,0 0 16,17 0-16,1 0 15,16 0-15,18 0 16,18 0-16,-9 0 16,-1 0-1,-8 0-15,-8 0 16,17 0-16,-18 0 15</inkml:trace>
  <inkml:trace contextRef="#ctx0" brushRef="#br0" timeOffset="202471.43">23976 8910 0,'0'0'0,"0"0"16,0 0-16,0 0 16,-9 17-1,0 1-15,9 16 16,-8 36-16,-1 16 16,-8-8-16,8-8 15,0 7-15,18-33 16,0-27-16</inkml:trace>
  <inkml:trace contextRef="#ctx0" brushRef="#br0" timeOffset="203603.92">25487 9049 0,'0'0'0,"0"-9"0,0 0 15,0 1-15,-9-1 16,0 0-16,1-8 16,-18 0-16,0-1 15,-9 1 1,-8 0-16,-1 8 15,1 9-15,-1 0 16,1 9-16,-1 8 16,-8 0-16,9 18 15,8 0-15,9 17 16,-9 17-16,18 0 16,8-17-1,9-9-15,9 1 16,8-18-16,9 0 15,9-18-15,17 1 16,9-18-16,0-17 16,0-17-1,-18 0-15,0 0 0,-8 8 16,-9 9 0,-17 9-16,0-1 15,-1 1-15,-8 8 16,0 1-16,0-1 15,0 9-15,0 0 16,0 0-16,-8 9 16,-1 34-1,0 26-15,1-8 16,8 8-16,0-8 16,0-18-16,0 0 15,8-17-15,1 0 16,0-17-16,8 0 15,-8-9-15</inkml:trace>
  <inkml:trace contextRef="#ctx0" brushRef="#br0" timeOffset="208676.21">25982 8702 0,'0'0'0,"0"0"0,0 0 16,0 0-16,0 0 15,0 18-15,8 8 16,-25 43-16,8-26 16</inkml:trace>
  <inkml:trace contextRef="#ctx0" brushRef="#br0" timeOffset="209303.75">24740 8512 0,'0'0'0,"0"0"0,0 0 0,0 0 15,0 0-15,0 0 16,17 0-16,9 0 15,18 0-15,17 0 16,8 0-16,1 0 16,8 0-1,0 0-15,-17 0 16,-9 8-16,-26 1 16</inkml:trace>
  <inkml:trace contextRef="#ctx0" brushRef="#br0" timeOffset="209587.04">25131 8261 0,'0'0'15,"0"0"-15,0 0 0,0 0 16,0 0 0,0 0-16,0 0 15,17 0-15,1 17 16,16 0-16,1 18 16,0-1-16,17 1 15,-9 17-15,-17-26 16</inkml:trace>
  <inkml:trace contextRef="#ctx0" brushRef="#br0" timeOffset="210665.36">26303 9248 0,'0'0'0,"0"0"0,0 0 15,0 0-15,17 17 16,-8-8-16</inkml:trace>
  <inkml:trace contextRef="#ctx0" brushRef="#br0" timeOffset="211988.19">27250 8616 0,'0'0'0,"0"0"16,0 0-16,0 0 15,0 0-15,0 0 16,17 0-16,0 8 15,18 10-15,17-1 16,0 0-16,0 9 16,-8 0-1,-1 0-15,-17 0 16,0 0-16,-17 0 16,-9 9-16,-17-1 15,-9 1-15,-18 17 16,-17 0-16,-8 0 15,-1-9-15,-8 9 16,9-8 0,8-1-16,18-9 15,8-8-15,9 0 16,8 0-16,1 0 16,17-8-16,0 8 15,17-9-15,27 9 16,25 0-16,18-9 15,0-8-15,0-18 16,0 1 0,-18-10-16,-17 1 15,-26 0-15,0-9 16,-17 0-16,-9-18 16,-9 10-16,-17-1 15,-8 1-15,-10 16 16,1 1-16,-9 8 15,26 1 1,17 8-16</inkml:trace>
  <inkml:trace contextRef="#ctx0" brushRef="#br0" timeOffset="212373.12">26824 8416 0,'0'0'0,"0"0"0,0 0 15,0 0 1,0 0-16,18 0 0,16 0 16,27 0-1,26 0-15,17-8 16,9 8-16,-9-9 15,-8 0-15,-9 9 16,-27-8-16,-34-1 16</inkml:trace>
  <inkml:trace contextRef="#ctx0" brushRef="#br0" timeOffset="212586.69">27562 8122 0,'0'0'0,"0"0"0,0 0 0,0 0 15,0 0-15,0 0 0,18 17 16,-1 1 0,18 16-16,8 10 15,9 42-15,-17-25 16</inkml:trace>
  <inkml:trace contextRef="#ctx0" brushRef="#br0" timeOffset="-214615.14">29282 7654 0,'0'0'0,"0"0"15,0 0-15,0 0 16,0 0-16,-9 0 16,-8 18-16,-18 34 15,-43 52-15,-27 25 16,-7 27 0,-1-8-16,9-27 15,25-17-15,19-26 16,7 0-16,19-26 15,16-18-15,1-8 16,17-17-16,0-9 16,0 0-16</inkml:trace>
  <inkml:trace contextRef="#ctx0" brushRef="#br0" timeOffset="-214360.76">28500 8451 0,'0'0'0,"0"0"0,0 0 15,0 0-15,-9 0 16,1 26-16,-1 9 16,0 34-1,1 26-15,-10-8 16,1-27-16,8-8 16,9-17-16,0-9 15,0-17-15,0-1 16,0 1-16,9-9 15,34-17-15,70-35 16,52-35 0,148-69-16</inkml:trace>
  <inkml:trace contextRef="#ctx0" brushRef="#br0" timeOffset="-213726.89">29586 7628 0,'0'0'0,"0"0"0,0 0 16,0 0-16,0 0 16,8 26-16,1 44 15,8 51-15,-17 43 16,0 10-16,0-19 16,-8-33-16,-1-18 15,9-18-15,0-34 16,0-17-1,0-18-15,0-8 16,0-18-16,-9-8 16,9-87-16,9-277 15,-9-26 1,0 407-16,0-9 16,0-25-16,0-36 0,9-16 15,-1 42 1,-8 10-16,9 16 15,8 1-15,1 0 16,16 17-16,27 0 16,9 17-16,-1 0 15,-8 1-15,-18-1 16,-8 0-16,-9 1 16,-17-1-1,-9 9-15,-18 9 16,-25 25-16,-26 10 15,-27-10-15,9 1 16,18-18-16,17 0 16,34-25-16</inkml:trace>
  <inkml:trace contextRef="#ctx0" brushRef="#br0" timeOffset="-213143.78">30002 8200 0,'0'0'0,"0"0"16,0 0-16,0 0 15,0 0-15,0-9 16,9 1-16,-9-1 16,0 0-16,0 1 15,0 8 1,0-9-16,0 0 16,0 9-16,0 0 15,0 0-15,-9 0 16,1 0-16,-1 0 15,-17 18-15,0-1 16,9 9-16,-1 9 16,1-1-16,8-8 15,9 0 1,0-9-16,0-8 16,0 0-16,0-9 15,0 0-15,9-9 16,0 0-16,8 1 15,-8-9-15,-1 8 16,1 0 0,0 1-16,-1-1 15,1 9-15,-9 0 16,0 0-16,9 0 16,-1 9-16,10 8 15,-1 0-15,18 0 16,0 9-16,8 0 15,-8 0 1</inkml:trace>
  <inkml:trace contextRef="#ctx0" brushRef="#br0" timeOffset="-212644.01">30358 8174 0,'0'-9'0,"0"1"15,0 8-15,0 0 16,0 0-16,0 0 16,0 0-16,0 0 15,-8 17-15,8 0 16,-9 18-16,9 8 15,0 1 1,0-19-16,0 1 16,9-8-16,-1-10 15,1 1-15,0 0 16,8-18-16,9-8 16,9-9-16,8-17 15,-17 8 1,0 0-16,-8 18 15,-9 0-15,-1-1 16,1 10-16,0 8 16,-9 0-16,0 0 15,0 0-15,0 17 16,8 0-16,10 18 16,-1 8-1,0-8-15,1-9 16,8 8-16,-9-16 15</inkml:trace>
  <inkml:trace contextRef="#ctx0" brushRef="#br0" timeOffset="-212108.89">31123 7706 0,'0'-8'0,"0"8"15,0 0-15,0 0 16,0 0-16,0 0 16,0 0-1,0 0-15,-9 26 16,-8 43-16,-10 35 16,1 8-16,0-8 15,9-8-15,0-18 16,8-18-16,9-17 15,-9-8-15,9-9 16,0 0 0,0-17-16</inkml:trace>
  <inkml:trace contextRef="#ctx0" brushRef="#br0" timeOffset="-211593.46">31340 8174 0,'0'0'15,"0"0"-15,0 0 16,0 0-16,0 0 15,0 0-15,0 17 16,0 18-16,0 8 16,0 1-16,0 16 15,0-34-15</inkml:trace>
  <inkml:trace contextRef="#ctx0" brushRef="#br0" timeOffset="-211459.65">31409 7845 0,'0'0'0,"0"0"16,0 0-16,0 0 15,0 26-15,0 8 16</inkml:trace>
  <inkml:trace contextRef="#ctx0" brushRef="#br0" timeOffset="-210943.06">29707 9066 0,'0'0'0,"0"0"15,0 0-15,0 0 16,0 0-16,0 17 16,18 18-1,8 34-15,0 1 16,-9 7-16,9 1 16,-9-17-16,-8-18 15,0-17-15,-1 0 16,1-8-16,0-10 15,-9 1-15,0-18 16,26-17-16,17-52 16,18-60-1,9-9-15,-18 34 16,0 18-16,-26 60 16</inkml:trace>
  <inkml:trace contextRef="#ctx0" brushRef="#br0" timeOffset="-210523.87">30202 9447 0,'0'0'0,"0"0"0,0 0 16,0 0-16,0 0 15,0 0 1,0 0-16,0 0 16,17 0-16,1 0 15,17 0-15,-1 0 16,-8-9-16,0 1 16,0-1-16,-8 0 15,-1-8-15,-8-9 16,0 0-1,-1 9-15,-16-1 16,-1 1-16,0 9 16,-8 8-16,-9 8 15,0 9-15,0 18 16,8 0-16,1-1 16,8 1-1,9 0-15,18-1 16,8 1-16,0-18 15,-18-8-15</inkml:trace>
  <inkml:trace contextRef="#ctx0" brushRef="#br0" timeOffset="-210244.89">30923 9291 0,'0'0'0,"0"0"15,0 0-15,0 0 16,-9 0-16,1 0 16,-19 17-16,1 9 15,-8 9-15,-1 0 16,18-1-16,-1 1 16,10-9-1,8 9-15,0-9 16,0 0-16,8 0 15,10-9-15,-1-8 16,0-9-16,-8 0 16</inkml:trace>
  <inkml:trace contextRef="#ctx0" brushRef="#br0" timeOffset="-210061.27">30984 9369 0,'0'0'0,"0"0"16,0 0-16,0 0 16,8 0-16,18 0 15,26 0 1,18-9-16,-1 1 16,18 8-16,-26 8 15</inkml:trace>
  <inkml:trace contextRef="#ctx0" brushRef="#br0" timeOffset="-209793.79">31418 9049 0,'0'0'0,"0"0"0,-9 0 16,0 17-16,-8 26 15,-9 27-15,0-1 16,-9 9 0,1-9-16,16-8 15,1-1-15,8-16 16,9-1-16,0-17 16,9 0-16,-1-9 15,1-8-15</inkml:trace>
  <inkml:trace contextRef="#ctx0" brushRef="#br0" timeOffset="-209421.54">31652 9516 0,'-8'-8'0,"8"8"0,0 0 0,-9 0 15,0 0 1,1 0-16,-1 0 16,0 8-16,1 1 15,8 8-15,0 1 16,0 8-16,8 8 16,1-8-16,8-8 15,1-10-15,-1 1 16,0-9-16,9-9 15,-8 1 1,-1-18-16,1 0 16,-10-9-16,-8 0 15,-8 9-15,-1 9 16,-17 0-16,0-1 16,0 18-1,0 0-15,8 9 16</inkml:trace>
  <inkml:trace contextRef="#ctx0" brushRef="#br0" timeOffset="-209027.97">32043 9395 0,'0'0'0,"0"0"16,0 0-16,0 0 15,0 0-15,0 0 16,0 0-16,0 0 16,0 0-16,9 9 15,-1 8-15,10 0 16,-1 18 0,1 0-16,-1-1 15,-8 10-15,-1-1 16,1-17-16,0 0 15,-9 0-15,0-9 16,0-8-16,0 0 16,-9-1-16,9 1 15,0-9-15,0 0 16,0-9 0,17-34-16,18-26 15,26-9-15,0-9 16,8 18-16,-34 34 15</inkml:trace>
  <inkml:trace contextRef="#ctx0" brushRef="#br0" timeOffset="-199412.17">25374 11352 0,'-9'0'0,"1"-8"0,-1-1 0,0 0 15,1 1-15,-1-1 16,0 0-16,0 1 16,-8-10-16,-9-8 15,0 9-15,0 0 16,-17 0-16,-18 17 16,9 17-1,0 0-15,8 18 16,1 8-16,8 9 15,18 9-15,-1-9 16,18 0-16,0-18 16,18-8-16,8 0 15,0-17-15,0 0 16,0-18 0,0 0-16,0-17 15,0 0-15,-9 0 16,1 0-16,-10 9 15,1 0-15,0 8 16,-1 9-16,-8 0 16,9 9-16,8 25 15,10 18 1,-1 9-16,8 0 16,1-1-16,0-17 15,8-25-15,-25-10 16</inkml:trace>
  <inkml:trace contextRef="#ctx0" brushRef="#br0" timeOffset="-199159.28">25617 11075 0,'0'0'0,"0"0"15,0 0-15,0 0 16,0 0-16,-9 26 16,-8 18-16,-9 16 15,9 1-15,8-27 16</inkml:trace>
  <inkml:trace contextRef="#ctx0" brushRef="#br0" timeOffset="-198712.62">24740 10729 0,'0'0'0,"0"0"0,0 0 0,0 0 0,0 0 15,17 0-15,9 0 16,18 0-1,25 8-15,9 1 16,9-9-16,-9 0 16,1 0-16,-1 9 15,-26 8-15,-26-8 16</inkml:trace>
  <inkml:trace contextRef="#ctx0" brushRef="#br0" timeOffset="-198496.02">25278 10443 0,'0'0'0,"0"0"0,0 0 15,0 0-15,0 0 16,9 17-16,8 9 15,1 9-15,17 17 16,-1 9-16,-16-27 16</inkml:trace>
  <inkml:trace contextRef="#ctx0" brushRef="#br0" timeOffset="-198096.43">25895 11136 0,'0'0'0,"0"0"0,0 0 15,0 0-15,0 0 16,0 0-16,17 0 15,9 0-15,9 0 16,35 17-16,-1 9 16,-17-26-1,-26 0-15</inkml:trace>
  <inkml:trace contextRef="#ctx0" brushRef="#br0" timeOffset="-197922.43">25878 11361 0,'0'0'0,"0"0"0,0 0 16,8 0-16,10 0 16,16 0-16,36 9 15,-18-9-15</inkml:trace>
  <inkml:trace contextRef="#ctx0" brushRef="#br0" timeOffset="-197294.29">26824 10131 0,'0'0'0,"0"0"16,0 0-16,0 0 16,0 0-16,0 0 15,0 0 1,0 9-16,-9 8 15,1 1-15,-1 16 16,0 1-16,-8 17 16,0 0-16,-1 26 15,-8 8-15,0 1 16,9 0-16,-1 16 16,1 10-1,0 0-15,-1-9 16,-8 8-16,9 9 15,8-8-15,1 0 16,-1 25-16,9 1 16,9-9-16,8 26 15,9-1-15,0-7 16,17-1 0,10-17-16,-1-35 15,-9-26-15,-17-43 16</inkml:trace>
  <inkml:trace contextRef="#ctx0" brushRef="#br0" timeOffset="-195546.53">27458 10365 0,'0'-9'0,"0"1"0,0-1 16,0 0-16,0 1 15,0-10-15,-9 1 16,1-9-16,-1 9 15,0 0-15,1-1 16,-18 1-16,0 0 16,-1 8-1,1 9-15,-8 17 16,-10 1-16,10 8 16,-1 8-16,0 1 15,18 8-15,17-8 16,0-1-16,0 1 15,17-9-15,0-9 16,1-8 0,8 0-16,9-18 15,8-17-15,9-9 16,-8 1-16,-18-1 16,0 0-1,-9 18-15,-8 0 0,-1 8 16,1 9-1,-9 0-15,0 9 16,-9 17-16,1 26 16,-1 17-16,9 0 15,0-8-15,0-18 16,9-8-16,8-9 16,9 0-16,-17-9 15</inkml:trace>
  <inkml:trace contextRef="#ctx0" brushRef="#br0" timeOffset="-195393.4">27762 10460 0,'0'0'0,"0"0"16,0 0-16,0 26 15,0 9-15,-9 26 16,9-1-1,0-25-15</inkml:trace>
  <inkml:trace contextRef="#ctx0" brushRef="#br0" timeOffset="-194680.28">27562 11292 0,'-8'-9'0,"-1"0"0,0 1 0,1-1 16,-1-8-1,0-9-15,-8 0 16,-1 0-16,1 9 15,0-1-15,-9 1 16,0 0-16,-9 17 16,0 8-1,-8 10-15,-1 8 0,10 8 16,7 1 0,10 8-16,8-8 15,9-1-15,0 1 16,0-9-16,9-17 15,8-1-15,1 1 16,17-9-16,-1-9 16,1-8-16,0-9 15,8-9 1,-17 9-16,0 0 16,0 0-16,-17 9 15,0 0-15,-1 0 16,1 17-16,-9 0 15,0 0-15,0 8 16,0 18-16,0 9 16,17 25-1,-8 10-15,0-10 16,8-8-16,1-8 16,8-10-16,0-8 15,-18-17-15</inkml:trace>
  <inkml:trace contextRef="#ctx0" brushRef="#br0" timeOffset="-194327.7">27719 11309 0,'0'0'0,"0"0"15,0 0-15,0 0 16,0 0-16,0 0 15,8 9-15,10 8 16,-10-8 0,10 8-16,-10 0 15,1 1-15,0-1 16,-9 0-16,-9 1 16,0 8-16,1 0 15,-1-9-15,0 0 16,1-8-1,8 0-15,0-1 16,0 1-16,0 0 16,8-1-16,10 1 15,8 0-15,35 17 16,-18-9-16</inkml:trace>
  <inkml:trace contextRef="#ctx0" brushRef="#br0" timeOffset="-193727.1">27415 12132 0,'0'0'0,"0"0"0,0 0 15,0 0-15,0 0 16,0-9-16,-9 1 16,0-1-1,1 0-15,-1 1 16,-17 8-16,-9 0 15,-8 17-15,-1 9 16,1 9-16,8-1 16,0 9-16,18 1 15,0-1-15,17-17 16,0 0 0,8-17-16,10-1 0,-1 1 15,18-9 1,0-9-16,17-17 15,8-17-15,-7-9 16,-19 9-16,-8 25 16,-8 1-16,-10 0 15,1 17-15,-9 0 16,0 0 0,0 0-16,0 17 15,0 18-15,9 25 16,-1 10-16,-8-1 15,18-8-15,-1-18 16,18-17-16,-9 0 16,0-17-16,-17-9 15</inkml:trace>
  <inkml:trace contextRef="#ctx0" brushRef="#br0" timeOffset="-193313.2">27632 12210 0,'0'0'0,"0"0"0,0 0 16,0 0-16,0 0 16,17 0-16,0 8 15,1 1-15,8 0 16,-9-1-16,-8 1 15,0 0-15,-1-1 16,-8 10 0,0-1-16,-8 9 15,-1 0-15,9-9 16,0 1-16,0 8 16,0-9-16,9 0 15,-1 9 1,10 0-16,-1-8 15,-8-1-15,-1 0 16,1 1-16,0-1 16,-18 0-16,0 1 15,-8-1-15,-9 0 16,-9-8-16,9-1 16,18-8-16</inkml:trace>
  <inkml:trace contextRef="#ctx0" brushRef="#br0" timeOffset="-192863.47">27962 9958 0,'0'0'0,"0"0"16,0 0-16,0 0 16,8 0-16,18 26 15,27 35-15,16 60 16,9 61 0,9 43-16,-18 26 15,-16 44-15,-27-1 16,-26-17-16,-9-26 15,-17-17-15,-18-26 16,1-35-16,0-17 16,25-87-16</inkml:trace>
  <inkml:trace contextRef="#ctx0" brushRef="#br0" timeOffset="-186778.63">29151 12002 0,'0'0'0,"0"0"0,0 0 16,0 0-16,0 17 16,9 1-16,-9 25 15,-9 18-15,-17 51 16,18-43-16</inkml:trace>
  <inkml:trace contextRef="#ctx0" brushRef="#br0" timeOffset="-186031.41">29916 10902 0,'0'0'0,"0"0"0,0 0 16,0 0-1,8 0-15,10 0 16,-1 9-16,0-1 16,1 10-16,-10-1 15,1 0-15,0 9 16,-1-8-16,-16 16 16,-10 1-16,-16 8 15,-10 9 1,-17-9-16,1 1 15,8-1-15,-1-8 16,10-1-16,8 1 16,9-9-16,9 0 15,17 0-15,9 9 16,17-9-16,26 8 16,35-8-16,17-8 15,0-10 1,-9-16-16,-8-1 15,-26 0-15,-17 1 16,-18-10-16,-18-8 16,-8 0-16,-26-17 15,-17 8-15,-27 1 16,-17-1 0,1 18-16,16 17 15,1 0-15,17 0 16,43 0-16</inkml:trace>
  <inkml:trace contextRef="#ctx0" brushRef="#br0" timeOffset="-185598.01">29455 10746 0,'0'0'0,"0"0"0,0 0 16,0 0-16,0 0 15,0 0-15,18 0 16,16 0-16,27 0 15,17-9 1,18 1-16,-9 8 16,-9 8-16,26 10 15,-43-10-15</inkml:trace>
  <inkml:trace contextRef="#ctx0" brushRef="#br0" timeOffset="-185408.89">29994 10408 0,'0'0'0,"0"0"16,0 0-16,0 0 16,0 9-16,17 17 15,9 26-15,26 26 16,-17-26-1</inkml:trace>
  <inkml:trace contextRef="#ctx0" brushRef="#br0" timeOffset="-184911.81">30532 11145 0,'0'0'0,"0"0"0,0 0 16,0 0-16,0 0 15,0 0-15,17 0 16,18 0 0,9 0-16,8 8 15,-9 10-15,-17-10 16</inkml:trace>
  <inkml:trace contextRef="#ctx0" brushRef="#br0" timeOffset="-184746.55">30593 11352 0,'0'0'0,"0"0"0,0 0 16,0 0-16,17 0 15,27 9-15,16 0 16,-33-9-16</inkml:trace>
  <inkml:trace contextRef="#ctx0" brushRef="#br0" timeOffset="-184114.58">31400 10339 0,'0'-9'0,"0"1"0,0-1 0,0 0 16,0 9-16,0 0 15,0 0 1,0 0-16,0 18 16,-8 34-16,-10 43 15,-16 52-15,-36 61 16,1 43-16,8 0 16,0 9-16,26-26 15,18 0-15,17-26 16,35-35-16,17-17 15,0-18 1,26-34-16,-34-52 16</inkml:trace>
  <inkml:trace contextRef="#ctx0" brushRef="#br0" timeOffset="-182347.61">32017 10209 0,'0'0'0,"0"0"0,0 0 16,0 0-16,0 0 15,0 0-15,0 0 16,0 0 0,0 9-16,9 8 15,-1 0-15,-8 1 16,-8-1-16,-1 9 15,0 0-15,-17 0 16,0 9-16,-17-1 16,-1-8-1,1 9-15,0 0 0,-1-1 16,9 1 0,1-9-16,16 0 15,1 0-15,8-9 16,9 1-16,9-1 15,8 0-15,18-8 16,0-1-16,17 1 16,-9 0-16,1-18 15,-18 0 1,0 1-16,0-1 16,-17-8-16,-9-9 15,-9 0-15,-8-9 16,-10 9-16,-7 9 15,-1 0 1,18 17-16,-1 0 16,1 26-16,17 0 15,0-9-15</inkml:trace>
  <inkml:trace contextRef="#ctx0" brushRef="#br0" timeOffset="-182150.98">32260 10694 0,'0'0'0,"0"0"16,0 0-16,0 0 16,0 0-16,0 18 15,-9 25-15,1 0 16,8-17-16</inkml:trace>
  <inkml:trace contextRef="#ctx0" brushRef="#br0" timeOffset="-178596.48">31765 11344 0,'0'0'0,"0"0"0,0 0 0,0 0 15,0 0 1,0 0-16,0 0 16,0 0-16,0 0 15,0 0-15,0 0 16,0 0-16,0 0 16,0 0-16,0 0 15,0-9-15,0 0 16,0-8-16,0 0 15,0 8 1,0 0-16,0 1 16,0-1-16,0 0 15,9 1-15,0 8 16,-1 0-16,10 0 16,-10 0-16,1 0 15,0 0-15,-9 8 16,-9 10-1,0-1-15,-17 9 16,0 9-16,-9-1 16,-17 1-16,0 0 15,18-9-15,-1-9 16,17-8 0,1-1-16,0 1 0,8 8 15,9 1 1,0-1-16,0 0 15,9 1-15,8 8 16,18 0-16,0-18 16,8 1-16,0 0 15,1-18-15,-1 0 16,1 1 0,-18-1-16,0-17 15,-18 0-15,1 0 16,-18 9-16,1-9 15,-18 8-15,0 1 16,-9 0-16,0 8 16,0 9-16,1 9 15,16 8-15</inkml:trace>
  <inkml:trace contextRef="#ctx0" brushRef="#br0" timeOffset="-177764.26">32000 11656 0,'0'0'0,"0"0"15,0 0-15,0 0 16,0 0-16,17 0 16,0 8-16,9 1 15,-8 0-15,-1 8 16,-8-9-1,0 1-15,-18 8 16,0 1-16,0-1 16,-17 0-16,0 1 15,9-10-15,0 1 16,-1 0-16,18-1 16,0-8-16,0 0 15,18 9 1,8 0-16,26 8 15,-9-8-15,-25-9 16</inkml:trace>
  <inkml:trace contextRef="#ctx0" brushRef="#br0" timeOffset="-177054.29">31878 12149 0,'0'0'0,"0"0"16,0 0-16,0 0 16,0 0-16,0 0 15,9 9-15,-1 8 16,10 0-16,-9 1 15,-1-1-15,1 0 16,0 1-16,-18 16 16,0-8-16,1-8 15,-19 16-15,-7 1 16,-10 0 0,1-1-16,-1-8 15,1 0-15,8 0 16,1 0-16,16-8 15,1-1-15,-1 0 16,18-8-16,0 8 16,0 0-1,18 1-15,-1-1 16,18 0-16,0-8 16,-1 0-16,10-9 15,-1-9 1,-17 0-16,0 1 0,-17-1 15,0-8 1,-9-1-16,-9-7 16,-17 7-16,0 1 15,-9 0-15,0 17 16,1 0-16,16 0 16,18 0-16,0 0 15,0 0-15</inkml:trace>
  <inkml:trace contextRef="#ctx0" brushRef="#br0" timeOffset="-176548.88">32052 12669 0,'-9'-9'0,"0"9"0,1-8 15,-1-1-15,9 9 16,0 0-16,0 0 16,0 0-16,0 0 15,0 0-15,17 0 16,1 0-16,-1 9 15,0-1 1,-8 1-16,0-1 16,0 1-16,-9 0 15,0-1-15,0 1 16,0 0-16,-9-1 16,9 1-16,0 0 15,0-1-15,0 10 16,0-1-1,0 0-15,0 1 16,0-10-16,0 1 16,-9 0-16,0 8 15,-8 0-15,-9 1 16,0-1-16,-9-8 16,1-1-1,25 1-15</inkml:trace>
  <inkml:trace contextRef="#ctx0" brushRef="#br0" timeOffset="-175698.91">32581 10400 0,'-8'-9'0,"-1"-8"16,0 8-16,9 0 15,0 1-15,0-1 16,0 9 0,0 0-16,9 0 15,17 26-15,18 43 16,34 70-16,9 60 16,-1 18-16,-7 16 15,-27 19-15,-26-10 16,-18-25-16,-16-1 15,-1-8 1,-17-17-16,-9-1 16,-26-25-16,-8-18 15,0-9-15,16-34 16,27-60-16</inkml:trace>
  <inkml:trace contextRef="#ctx0" brushRef="#br0" timeOffset="-162350.86">4298 11015 0,'0'0'0,"0"0"0,0 0 0,0-9 0,18 0 16,17-17-16,17-17 16,0-9-1,17-17-15,-8-9 16,0 9-16,-18 8 15,-8-8-15,-9 17 16,-9 8-16,-8 10 16,0-10-16,-9 10 15,0-1 1,-9 18-16,0-1 16,1 10-16,-10 8 15,-8 0-15,0 17 16,-9 0-16,1 1 15,8 8-15,0 8 16,0 1-16,0 8 16,8 27-16,1-10 15,-1 1-15,18-9 16,0 0 0,0-9-16,9 0 15,9-8-15,8 0 16,0-9-16,0-9 15,8-8-15,1-1 16,0 1 0,8-18-16,-17 1 15,0-1-15,0 0 16,0 1-16,-8-1 16,-9 0-16,-1 1 15,1-1-15,0 0 16,-1 1-16,1-1 15,-9 9-15,0-9 16,0 1 0,0 8-16,0-9 15,0 9-15,0 0 16,0 0-16,0-9 16,-9 9-16,9 0 15,0 0-15,-8 0 16,8 0-16,-9 0 15,9 0-15,-9 0 16,1 0 0,-1 0-16,0 0 15,0 9-15,1 8 16,-1 1-16,0-1 16,1 0-16,-1 18 15,9 8-15,0 1 16,0-18-16,9 0 15,-1 0 1,1 0-16,8-9 16,1-8-16,-1-1 15,9 1-15,18-18 16,8-8-16,0-9 16,9-17-16,-1-9 15,-7 0-15,-10 0 16,9-18-1,0-16-15,-17-9 16,-9 25-16,0 10 16,-9 16-16,-8 10 15,0 16-15,-1 1 16,-8 8-16,0-8 16,0 17-16,0 0 15,0 0-15,0 0 16,0 0-1,-8 0-15,-1 9 16,0 8-16,1 9 16,-10 26-16,1 17 15,8 1-15,1-1 16,8 9-16,0 8 16,17-8-16,0-8 15,1-27 1,-1 0-16,0-8 15,1-9-15,8-9 16,0-8-16,9-9 16,-1 0-16,-25 0 15</inkml:trace>
  <inkml:trace contextRef="#ctx0" brushRef="#br0" timeOffset="-161967.79">5176 10686 0,'0'0'0,"0"0"16,0 0-16,0 0 0,0 0 15,0 0-15,8 0 16,10 0 0,25 8-16,26 1 15,10-9-15,16 0 16,-17 0-16,0-9 15,1 9-15,-27 0 16,-9 0-16,-17 0 16,18 9-16,-10 0 15</inkml:trace>
  <inkml:trace contextRef="#ctx0" brushRef="#br0" timeOffset="-160518">7216 10530 0,'0'0'0,"0"0"0,0 0 16,0 0 0,0 0-16,0 0 15,0 0-15,0 0 16,0 0-16,-8-9 15,-1 0-15,0 1 16,-17 8-16,0 0 16,-9 0-16,1 0 15,-1 17 1,9 0-16,-18 18 16,10 8-16,-1-8 15,18 0-15,-1 8 16,18-9-16,0 1 15,18-9-15,-1 0 16,0-9-16,18-8 16,0-9-1,-1-9-15,10-17 16,8-8-16,-9-10 16,-8 1-16,-9 9 15,-17-1 1,0 18-16,-1-1 0,1 10 15,-9 8-15,0 0 16,-9 0 0,1 17-16,-1 9 15,0 26-15,1 0 16,8 8-16,0 1 16,17-9-16,0-9 15,9-17-15,-8 0 16,8-17-16,0-9 15</inkml:trace>
  <inkml:trace contextRef="#ctx0" brushRef="#br0" timeOffset="-159299.21">7659 10885 0,'0'0'0,"0"0"0,0 0 0,-9 0 15,1 8-15,-1 10 16,-8 8 0,-1 8-16,10 1 15,8 8-15,0-8 16,0-9-16,8 0 16,1-17-16,8-1 15,1 1-15,16-18 16,-8-8-16,1-9 15,-1 0-15,-18-9 16,1 1 0,-18-1-16,1 9 15,-18 9-15,-1-1 16,1 10-16,9 8 16,0 0-16,8 0 15,9 0-15</inkml:trace>
  <inkml:trace contextRef="#ctx0" brushRef="#br0" timeOffset="-159032.23">7902 10703 0,'0'0'0,"0"0"15,0 0-15,0 0 16,0 0-16,0 0 16,9 0-16,8 0 15,9 0-15,9 0 16,8 0-16,1-9 16,-1 1-16,-8 8 15,0 0 1,8 8-16,-25 1 15</inkml:trace>
  <inkml:trace contextRef="#ctx0" brushRef="#br0" timeOffset="-158829.09">7963 10893 0,'0'0'0,"0"0"16,0 0-16,0 0 15,0 0-15,9 0 16,8 0-16,0 0 16,18-8-16,26-1 15,8 0 1,-34 9-16</inkml:trace>
  <inkml:trace contextRef="#ctx0" brushRef="#br0" timeOffset="-158251.18">8458 10469 0,'0'0'0,"0"0"0,0 0 16,0 0 0,0 0-16,0 0 15,0 0-15,0 0 16,17 0-16,1 9 15,16-1-15,1 10 16,0-1-16,-9 0 16,0 9-1,0 0-15,-9-8 16,-8 8-16,-9 0 16,-9 8-16,-17 1 15,0 8-15,-8 0 16,-10-8-16,1 8 15,8-8-15,0-9 16,18 0-16,0-17 16,8-1-1,9 1-15,0 0 16,0 8-16,9-8 16,17 8-16,17-8 15,9-1-15,9 1 16,-9-9-16,-9 0 15,1 0 1,-9 0-16,-9 0 16</inkml:trace>
  <inkml:trace contextRef="#ctx0" brushRef="#br0" timeOffset="-157601.92">9405 10807 0,'0'-9'0,"0"0"16,0 1-16,0-1 15,0-8-15,0-1 16,-9 10-16,0-9 16,0-1-16,1 10 15,-1 8-15,-8 0 16,-9 0-16,0 8 16,-9 10-16,0-1 15,0 9 1,9 0-16,0 8 15,9 10-15,0 8 16,17 0-16,0-9 16,8-17-16,10 0 15,-1-9 1,9-8-16,0-9 0,9-9 16,0-17-1,-1 0-15,10-17 16,-1 8-16,-17 1 15,-8 16-15,-10 1 16,1 0-16,0 8 16,-9 0-16,0 1 15,0 8-15,0 0 16,0 0-16,0 0 16,0 17-1,0 26-15,8 9 16,1 0-16,0-8 15,-1-10-15,1-8 16,0-8-16,17-1 16,17 0-16,-25-8 15</inkml:trace>
  <inkml:trace contextRef="#ctx0" brushRef="#br0" timeOffset="-157251.6">9856 10919 0,'0'0'16,"0"0"-16,0 0 0,0 0 15,-9 0 1,1 9-16,-1 8 16,0 18-16,1 0 15,-1-1-15,9 10 16,0-18-16,0 0 15,9 0-15,8-18 16,0 1-16,1 0 16,-1-9-1,0-9-15,1 0 16,8-25-16,-17-1 16,-18 0-16,0 9 15,-17 0-15,0 9 16,0 0-16,0 17 15,0 0-15,17 0 16,9 0-16</inkml:trace>
  <inkml:trace contextRef="#ctx0" brushRef="#br0" timeOffset="-157037.33">10151 10114 0,'0'0'0,"0"0"16,0 0-16,0 0 16,-8 9-16,-10 25 15,-25 36-15,17-19 16</inkml:trace>
  <inkml:trace contextRef="#ctx0" brushRef="#br0" timeOffset="-149356.02">10672 11067 0,'0'0'0,"0"0"0,0 0 16,0 0-16,0 0 15,0 0 1,0 0-16,9 17 15,0 0-15,-18 9 16,0 26-16,-17 9 16,-8 17-16,25-26 15</inkml:trace>
  <inkml:trace contextRef="#ctx0" brushRef="#br0" timeOffset="-147887.05">12661 10729 0,'0'0'0,"0"0"16,0 0-16,0 0 15,0 0-15,-9-9 16,1 1-16,-10-10 16,-8 10-16,0-10 15,-17 10-15,-1 8 16,-8 17-16,-17 0 16,17 9-16,-1 9 15,1-1 1,18 10-16,-1 8 15,18 8-15,17-16 16,0-10-16,17-8 16,0 0-16,18-17 15,17-18-15,0-17 16,9 0 0,0-8-16,-9-1 15,-9 0-15,-17 9 16,0 9-16,-17 0 15,0 8-15,-1 0 16,1 9-16,-9 0 16,0 0-16,0 0 15,0 18-15,18 16 16,-1 27 0,0 0-16,1-9 15,-1-9-15,9-8 16,9-9-16,8-18 15,-8 1-15,-26-9 16</inkml:trace>
  <inkml:trace contextRef="#ctx0" brushRef="#br0" timeOffset="-147470.15">11784 10348 0,'0'0'0,"0"0"0,0 0 15,0 0-15,0 0 16,0 0-16,0 0 16,17 0-1,18 8-15,26 1 16,17 0-16,26-1 16,9-8-16,0-8 15,-9-1-15,-17 9 16,-9-9-16,-17 9 15,-9 0-15,-26 0 16,0 0 0,-9 0-16,1 0 15,-10 0-15</inkml:trace>
  <inkml:trace contextRef="#ctx0" brushRef="#br0" timeOffset="-147216.43">12557 9993 0,'0'0'0,"0"0"16,0 0-16,0 0 16,0 0-16,0 17 15,17 0-15,0 18 16,10 8-1,-1 1-15,0-1 16,0-17-16,0 0 16,-9 0-16,0 0 15,9 0-15,-17-18 16</inkml:trace>
  <inkml:trace contextRef="#ctx0" brushRef="#br0" timeOffset="-146403.33">13217 10772 0,'0'0'0,"0"0"15,0 0-15,0 0 16,0 0-16,17 0 16,0 0-1,18 0-15,17 0 16,9 0-16,0-9 16,0 1-16,-1-1 15,-7 0-15,-10 9 16,-34 0-16</inkml:trace>
  <inkml:trace contextRef="#ctx0" brushRef="#br0" timeOffset="-146183.71">13338 10902 0,'0'0'0,"0"0"0,0 0 0,0 0 16,0 0-16,0 0 16,18 0-16,8 0 15,8 0-15,19 0 16,16-9-16,0 1 16,-8 8-1,-26 0-15</inkml:trace>
  <inkml:trace contextRef="#ctx0" brushRef="#br0" timeOffset="-145486.65">14155 10486 0,'0'0'0,"0"0"0,0 0 0,17 0 16,9 18-16,35 8 16,17 17-16,-17-8 15,-1-9-15,-16 0 16,-18 0 0,0 0-16,-17-9 15,-9 17-15,-18 1 16,-16 17-16,-27 9 15,0-1-15,0-8 16,9-8-16,0-18 16,17 0-16,18-9 15,0-8 1,8-1-16,9 1 16,0-9-16,17 9 15,9-1-15,35 1 16,9-18-16,8 1 15,0-1-15,-9-8 16,-17-9-16,-26 8 16</inkml:trace>
  <inkml:trace contextRef="#ctx0" brushRef="#br0" timeOffset="-144772.24">15579 10746 0,'0'0'0,"-9"-9"16,0 1-16,1-1 15,-1 9-15,0 0 16,1-8 0,-1-1-16,0 0 15,1 1-15,-1-1 16,0 0-16,0-8 16,1 0-16,-1 8 15,-17-8-15,0-1 16,0 1-16,0 8 15,-9 9-15,-8 0 16,-1 9 0,10 8-16,-10 9 15,1 9-15,-1 8 16,10-8-16,16 8 16,1 0-16,8 9 15,9 0-15,0-8 16,18-10-16,-1-8 15,0 0 1,9-17-16,9-9 16,17-17-16,9-9 15,-9-18-15,0 1 16,-8-9-16,-1 9 16,-17 8-16,0 0 15,-17 18 1,-1 0-16,1 0 15,-9 17-15,0 0 16,0 0-16,0 8 16,0 9-16,0 18 15,0 26-15,18 8 16,-1-8 0,18-1-16,-1-16 15,27-1-15,-17-17 16</inkml:trace>
  <inkml:trace contextRef="#ctx0" brushRef="#br0" timeOffset="-143704.05">14754 10356 0,'0'-8'0,"0"-1"0,0 0 15,0 1 1,0-1-16,0 9 16,0 0-16,0 0 15,17-9-15,18 9 16,8-8-16,27 8 16,-1 0-16,18 0 15,0-9 1,-9 0-16,0 1 15,-17-1-15,-9 0 16,-9 9-16,-16-8 16,-10 8-16,-8 0 15,-1 0-15,1 0 16</inkml:trace>
  <inkml:trace contextRef="#ctx0" brushRef="#br0" timeOffset="-143484.62">15405 9915 0,'0'0'0,"0"0"0,0 0 16,0 0-16,0 8 0,0 10 16,0 8-1,17 8-15,1 10 16,8-1-16,0 0 15,0-8-15,9-9 16,-9 9-16,-18-18 16</inkml:trace>
  <inkml:trace contextRef="#ctx0" brushRef="#br0" timeOffset="-143221.56">16256 10045 0,'0'0'0,"0"0"0,0 0 16,-9 0-16,-8 26 16,-26 34-16,-36 36 15,36-36 1</inkml:trace>
  <inkml:trace contextRef="#ctx0" brushRef="#br0" timeOffset="-122290.72">4880 13206 0,'0'0'0,"0"0"0,0 0 0,0 0 0,0 0 16,0 0-16,0 0 15,0 0-15,0-9 16,0 0-16,0 1 16,0-18-1,0 0-15,0-26 16,0-17-16,9-1 15,8-8-15,1 0 16,8 0-16,8 1 16,-7-10-16,-1 18 15,8 8-15,1 9 16,8 0 0,1 9-16,-1 8 15,1 0-15,8 1 16,-9 8-16,1 9 15,-1-1-15,1 18 16,-1 0-16,0 0 16,-17 9-16,0 0 15,0-1 1,-8 1-16,-9 0 16,-1-1-16,1 1 15,-9 0-15,-9 8 16,-8 0-16,-18 9 15,-43 17-15,-18 18 16,10-18-16,7 1 16,10-18-16,8 0 15,9-18 1,17 1-16,9 0 16,18-9-16,16-18 15,1 1-15</inkml:trace>
  <inkml:trace contextRef="#ctx0" brushRef="#br0" timeOffset="-121471.61">6061 12617 0,'-8'-9'0,"-10"1"16,10-1-16,-1 9 16,9 0-16,0 0 15,0 0-15,0 0 16,0 0-16,9-9 16,8 1-1,18-1-15,-1 0 16,10 1-16,-1 8 15,-8 0-15,-9 0 16,0 0-16,-9 0 16,9 0-1,1 8-15,-19 1 0</inkml:trace>
  <inkml:trace contextRef="#ctx0" brushRef="#br0" timeOffset="-121221.49">5905 12781 0,'0'0'0,"0"0"15,0 0-15,0 0 16,0 0-16,9 0 15,8 0-15,9 0 16,17-8-16,10-1 16,33 0-1,-25 9-15</inkml:trace>
  <inkml:trace contextRef="#ctx0" brushRef="#br0" timeOffset="-118041.45">8302 12236 0,'0'0'0,"-9"0"0,0 0 16,9 0-1,0 0-15,-8-9 16,-1 0-16,0 1 16,1-1-16,-1 0 15,0 1-15,-8-1 16,-9 1-16,-9 8 15,0 0 1,-8 0-16,-1 0 16,1 17-16,8 0 15,1 0-15,-1 9 16,0 18-16,0 8 16,18-9-16,0 0 15,8 1-15,9-1 16,17-8-16,1-1 15,8-8 1,8-8-16,1-10 16,9-8-16,8-8 15,0-18-15,9-18 16,-18-8-16,-8 0 16,-9 0-16,-17 18 15,-1 16-15,1 1 16,-9 8-16,0 9 15,0 0-15,0 9 16,-9 26 0,1 17-16,8 0 15,0-9-15,0 0 16,17-8-16,0-9 16,18 0-16,8-9 15,1-8-15,-35-9 16</inkml:trace>
  <inkml:trace contextRef="#ctx0" brushRef="#br0" timeOffset="-117703.29">8692 12487 0,'0'0'15,"0"0"-15,0 0 0,0 0 16,-8 0-1,-1 17-15,0 1 16,1-1-16,8 18 16,0-9-16,0 0 15,0 0-15,8-9 16,10-9-16,-1 1 16,0 0-16,1-18 15,-1 0-15,1 1 16,-10-9-1,1-1-15,-18-8 16,1 0-16,-10 9 16,-8 0-16,0-1 15,9 18-15,8 0 16,9 9-16</inkml:trace>
  <inkml:trace contextRef="#ctx0" brushRef="#br0" timeOffset="-117357.34">9101 12054 0,'0'0'0,"0"0"0,0 0 16,0 0-16,0 0 15,0 0-15,0 0 16,17 0 0,0 0-16,18 0 15,0 9-15,17-9 16,0 0-16,-9 0 15,-8 0-15,-9 0 16,0 8-16,9 1 16,-26 0-16</inkml:trace>
  <inkml:trace contextRef="#ctx0" brushRef="#br0" timeOffset="-117073.29">9370 12167 0,'0'0'0,"0"0"0,0 0 0,0 0 15,0 0 1,0 0-16,0 0 16,0 0-16,-9 8 15,0 9-15,-8 18 16,-9 0-16,9 17 15,-1 0-15,1-9 16,0 0 0,8-8-16,9-9 15,0-9-15,0-8 16,9 0-16,-1-1 16</inkml:trace>
  <inkml:trace contextRef="#ctx0" brushRef="#br0" timeOffset="-116791.2">9048 12634 0,'0'0'0,"0"0"16,0 0-16,0 0 16,0 0-16,0 0 15,0 0-15,0 0 16,0 0-16,0 0 15,0 0 1,18 0-16,17-8 16,17 8-16,8 0 15,10-9-15,-1 0 16,-8 9-16,0 0 16,-9 0-16,-8 0 15,-18 0-15</inkml:trace>
  <inkml:trace contextRef="#ctx0" brushRef="#br0" timeOffset="-116357.36">9952 12244 0,'0'0'0,"0"0"15,0 0-15,0 0 16,17 0-16,9 0 16,9 0-1,17 9-15,0-9 16,0 0-16,0 0 15,-8 0-15,-1 0 16,0-9-16,1 9 16,-27 0-16</inkml:trace>
  <inkml:trace contextRef="#ctx0" brushRef="#br0" timeOffset="-116124.08">10186 11941 0,'0'0'0,"0"0"0,0 18 16,0 8-16,-9 17 16,1 18-16,-1 17 15,0-1-15,1 1 16,-1-17-16,9 0 15,0-18-15,17-17 16,-8-9-16</inkml:trace>
  <inkml:trace contextRef="#ctx0" brushRef="#br0" timeOffset="-114908.27">11506 12270 0,'-9'0'0,"1"0"15,-1 0-15,9 0 16,-9 0-16,1 0 16,8 0-16,-9 0 15,0 0-15,1 0 16,-1 0 0,0 0-16,0 0 15,1-8-15,-10-1 16,-8 0-16,0 1 15,0 8-15,-17 0 16,-1 0-16,1 0 16,0 0-16,8 8 15,-9 1-15,1 8 16,0 1 0,8 8-16,0 8 15,18 1-15,-1 0 16,18-1-16,0 1 15,0-9-15,18 0 16,-1-9-16,0-8 16,18 0-1,0-18-15,17 0 16,0-17-16,9-17 16,-18 0-16,-17 8 15,0 9-15,-17 9 16,0-1-16,0 10 15,-1 8 1,-8 0-16,0 0 16,9 17-16,0 18 15,-1 17-15,10 0 16,-1 0-16,0-9 16,9 0-16,0-17 15,9 0-15,-9-17 16,-8-9-16</inkml:trace>
  <inkml:trace contextRef="#ctx0" brushRef="#br0" timeOffset="-114491.39">10759 11933 0,'-9'-9'0,"9"0"16,0 9-16,0 0 16,0 0-16,0 0 15,18 0-15,8 0 16,26 0-16,17 9 16,18 0-16,26-1 15,-26 1-15,-17 0 16,-10-9-16,-8-9 15,1 9 1,-19-9-16,-16 1 16</inkml:trace>
  <inkml:trace contextRef="#ctx0" brushRef="#br0" timeOffset="-114287.33">11350 11725 0,'0'0'0,"0"0"0,0 0 15,8 8-15,1 1 16,8 8-16,1 1 16,-1-1-1,1 0-15,8 18 16,-9-18-16</inkml:trace>
  <inkml:trace contextRef="#ctx0" brushRef="#br0" timeOffset="-113860.49">12001 12340 0,'0'0'0,"0"0"15,0 0-15,0 0 16,0 0-16,0 0 16,9 8-16</inkml:trace>
  <inkml:trace contextRef="#ctx0" brushRef="#br0" timeOffset="-112992.1">12878 11950 0,'0'0'0,"0"0"15,0 0-15,0 0 0,9 9 16,8 8-16,0 0 15,1 1 1,-1-1-16,-8 0 16,0 1-16,-1-1 15,-16 0-15,-1 1 16,-17 8-16,0 0 16,-9-1-16,0 1 15,-8 0 1,-1 0-16,10 0 15,-1 0-15,18-8 16,-1-10-16,10 1 16,-1 8-16,0 1 15,9-10-15,0 10 16,0-1-16,0-8 16,0 8-16,9 0 15,8 1 1,9-1-16,18 0 15,8 1-15,0-10 16,9 1-16,-9-9 16,-9 0-16,-17-9 15,0 1-15,-8-1 16,-10 0-16,1 1 16,-18-18-1,1 0-15,-18 0 16,0 8-16,0 1 15,-9 0-15,0 8 16,18 0-16,8 9 16,9 0-16</inkml:trace>
  <inkml:trace contextRef="#ctx0" brushRef="#br0" timeOffset="-112575.08">12392 11759 0,'0'0'0,"0"0"0,0 0 16,0 0-16,0 0 15,0 0-15,17 0 16,9 0-16,18 0 15,16 0-15,27-8 16,0 8 0,-9-9-16,-8 0 15,-10 9-15,19 0 16,-10 0-16,-43 0 16</inkml:trace>
  <inkml:trace contextRef="#ctx0" brushRef="#br0" timeOffset="-112375.2">13112 11439 0,'0'0'0,"0"0"16,0 0-16,0 0 15,0 17-15,9 1 16,0 16-16,0 18 15,8 9 1,9-9-16,-9-26 16</inkml:trace>
  <inkml:trace contextRef="#ctx0" brushRef="#br0" timeOffset="-111557.14">7937 12955 0,'-9'0'0,"1"0"0,-1 0 16,0 0-16,1 0 15,-1 0-15,9 0 16,0 0 0,0 0-16,0 0 15,17 0-15,27 0 16,16 0-16,36 0 15,17 8-15,26 1 16,34 0-16,27-18 16,26 0-1,26 1-15,17-10 16,18 1-16,-1 8 16,-34-8-16,8 8 15,53 1-15,-18 8 16,-52-9-16,-17 0 15,-35 9-15,0-8 16,-26-1-16,-43 9 16,-18 0-1,-8 0-15,-36 0 16,-7-9-16,-1 1 16,-9-10-16,-26 18 15</inkml:trace>
  <inkml:trace contextRef="#ctx0" brushRef="#br0" timeOffset="-111007.45">10811 13206 0,'0'0'0,"0"0"0,0 0 16,18 0-16,-1 0 16,18 0-16,-1 0 15,10 8-15,8 1 16,17 8-16,18 9 15,-26 0 1,-9 0-16,-8-8 16,-18-1-16,-9-8 15,-8-1-15,-1 10 16,-16-1-16,-18 18 16,0-1-16,-18 1 15,-8 0-15,0-9 16,9 0-1,8-1-15,0-7 16,18-10-16,-1 1 16,1 0-16,8-1 15,1 1-15,8-9 16,0 9-16,0-1 16,0 10-16,17-1 15,26 0-15,27 9 16,43-17-1,17-18-15,96-34 16,165-44-16</inkml:trace>
  <inkml:trace contextRef="#ctx0" brushRef="#br0" timeOffset="-23551.27">3465 14401 0,'0'0'0,"0"0"0,0 0 15,0 0-15,0 0 16,0-9-16,0 1 15,0-1-15,-9 0 16,0 1-16,1-1 16,-18 9-16,0-9 15,-18 9-15,1 0 16,-9 0-16,0 18 16,-9-1-1,9 18-15,0-1 16,0 10-16,-1 16 15,19 1-15,-1-9 16,9 8-16,9-16 16,17-1-16,0-17 15,17 0-15,0 0 16,18-17 0,8-9-16,10-9 15,16-17-15,18-26 16,-9-9-16,-17 9 15,-9 0-15,-26 18 16,0-1-16,-17 18 16,-1 0-16,1-1 15,-9 18-15,0 0 16,0 0 0,-9 0-16,1 9 15,-1 17-15,-8 17 16,-1 18-16,1 8 15,8 0-15,9 18 16,9-9-16,0-9 16,8-17-16,0-9 15,9-17 1,-8-8-16,8-10 16,43-42-16,27-27 15,-53 35-15</inkml:trace>
  <inkml:trace contextRef="#ctx0" brushRef="#br0" timeOffset="-23115.67">3986 14843 0,'0'0'0,"0"0"0,0 0 0,0 0 15,-9 0-15,0 0 16,1 0-16,-1 17 16,-8 0-16,-1 1 15,1 16-15,8 1 16,9 0-16,0-9 15,9 0 1,8-9-16,9-9 16,9-8-16,17-8 15,-8-18-15,-1 0 16,-17 0-16,0-9 16,-17 9-16,0 0 15,-18 9-15,-8 0 16,-10-1-1,1 10-15,0 8 16,0 0-16,9 8 16,17 1-16</inkml:trace>
  <inkml:trace contextRef="#ctx0" brushRef="#br0" timeOffset="-1090.14">4767 14695 0,'0'0'0,"0"0"0,0 0 0,0 0 16,0 0-16,0 0 15,0 0-15,0 0 16,0 0-16,0 0 16,0 0-16,0 0 15,18 0 1,-1 0-16,18 0 15,0 0-15,-9 0 16,0 0-16,0 0 16,0-8-16,9 8 15,8 0 1,-26 0-16</inkml:trace>
  <inkml:trace contextRef="#ctx0" brushRef="#br0" timeOffset="-772.56">4802 14938 0,'0'0'0,"0"0"0,0 0 16,0 0-16,0 0 15,0 0-15,0 0 16,0 0-16,0 0 16,17 0-16,10 0 15,7 0-15,1 0 16,8 0 0,-8 0-16,-9 0 15,0 0-15,0 9 16,0-1-16,-8-8 15</inkml:trace>
  <inkml:trace contextRef="#ctx0" brushRef="#br0" timeOffset="1975.74">5792 14505 0,'0'0'0,"0"0"0,0 0 16,9 0-16,8 0 16,0 0-16,18 9 15,0 8-15,8-8 16,9 8-16,-8 0 15,-1 0 1,-8 9-16,0 0 16,-9 0-16,-9-8 15,-8 8-15,-9 8 16,-17 10-16,-18 16 16,-17 10-16,-18-1 15,1-8-15,17-18 16,17-17-16,0 0 15,18-9 1,-1-8-16,18-1 16,0 1-16,0 0 15,26-1-15,27 1 16,16 0-16,9-1 16,-8-8-16,-10 0 15,-7-8-15,7 8 16,1 0-1,-26 0-15</inkml:trace>
  <inkml:trace contextRef="#ctx0" brushRef="#br0" timeOffset="2542.26">7051 14747 0,'0'0'0,"0"-8"0,0 8 16,0 0-16,-8-9 16,-1 0-16,0 1 15,0-1 1,-17 9-16,0 0 15,-17 9-15,0 8 16,-1 0-16,1 18 16,-1 0-16,10 17 15,-1 0-15,9 8 16,8 1-16,18-18 16,0-17-1,9 0-15,8 0 16,1-17-16,17-9 15,17-18-15,0-16 16,0-10-16,-9-16 16,1 8-16,-18 9 15,-18 8-15,1 18 16,0-1 0,-9 10-16,0 8 15,0 0-15,-9 0 16,0 17-16,1 26 15,-1 27-15,9 8 16,9-9-16,8-9 16,0-25-16,1-9 15,-1-17-15,-8-1 16</inkml:trace>
  <inkml:trace contextRef="#ctx0" brushRef="#br0" timeOffset="2908.62">7251 14955 0,'0'0'0,"0"0"16,0 0-16,0 0 16,0 0-16,-9 18 15,1 8-15,8 8 16,0 1-16,0-1 15,0-8-15,8 0 16,1-8-16,8-1 16,1-8-1,-1-1-15,0 1 16,9-18-16,1 1 16,-10-1-16,0-17 15,-8 0-15,-9-9 16,-9 1-16,-8 8 15,-9 9 1,-9-1-16,0 1 16,18 8-16,0 9 15,8 0-15,9 0 16</inkml:trace>
  <inkml:trace contextRef="#ctx0" brushRef="#br0" timeOffset="3090.29">7650 14358 0,'0'0'0,"0"0"16,0 0-16,0 0 16,-8 8-16,-1 18 15,-17 26-15,-9 44 16,27-45-1</inkml:trace>
  <inkml:trace contextRef="#ctx0" brushRef="#br0" timeOffset="4359.34">7963 14895 0,'0'0'0,"-9"-9"15,1 0-15,-1 9 16,0 0-16,9 0 16,0 0-16,0 0 15,0 0-15,9 0 16,8 0-16,18 0 16,17 0-16,18 0 15,-1-8 1,-8-1-16,-9 9 15,-26 9-15,-9-9 16</inkml:trace>
  <inkml:trace contextRef="#ctx0" brushRef="#br0" timeOffset="4575.26">7885 15146 0,'0'0'0,"0"0"0,0 0 16,0 0-16,17 0 15,9 0-15,26 8 16,18-16-16,17-1 16,26-17-1,-53 9-15</inkml:trace>
  <inkml:trace contextRef="#ctx0" brushRef="#br0" timeOffset="12013.76">9222 14843 0,'-9'-9'0,"1"0"0,8 1 16,0-1-16,0 0 16,0 1-16,0 8 15,0 0-15,0 0 16,0 0-16,0 0 16,0 0-16,8 0 15,10 0 1,-1 8-16,18 10 15,0-1-15,-1 0 16,1 9-16,-9 0 16,0-8-16,-17-1 15,-9 18-15,-9 8 16,-17 0 0,-9-8-16,-8 8 0,-9 0 15,0-17 1,17 0-16,18-8 15,-1-10-15,1 1 16,8 0-16,9-1 16,0-8-16,0 0 15,26 9-15,26 8 16,27 1 0,16-10-16,1 1 15,-9 0-15,-27-1 16,-16 1-16,-18-9 15,0 0-15,-18 0 16,1 0-16,0 0 16,-9 0-16</inkml:trace>
  <inkml:trace contextRef="#ctx0" brushRef="#br0" timeOffset="17287.78">11080 14418 0,'0'0'0,"0"0"0,0 0 0,0 0 16,0 0-16,0 0 15,0 0-15,0 0 16,-8 0-16,-1 18 16,-8-1-16,-18 18 15,-17 25-15,0 1 16,-9-9 0,9-9-16,0 0 15,17-8-15,0-9 16,18-9-16,0-8 15,8 0-15,0-1 16,9 1-16,0 0 16,0-1-1,0 10-15,9-1 16,8 9-16,27 17 16,8 1-16,0-1 15,0 0-15,-9-8 16,1-9-16,-18 0 15,0-9 1,-9-8-16,-8-1 16,0 1-16,-1 0 15,-8-9-15,0 0 16,9 0-16</inkml:trace>
  <inkml:trace contextRef="#ctx0" brushRef="#br0" timeOffset="17656.37">11306 14566 0,'0'0'0,"0"0"0,0 0 15,0 0-15,0 0 16,0 0-16,0 0 16,0 0-1,0 0-15,0 0 16,9 0-16,8 0 16,18 0-16,8 0 15,10 0-15,-1-9 16,0 0-16,-9 1 15,-17-1 1,0 9-16,0 0 16,-8-9-16,8 9 15,-18 0-15</inkml:trace>
  <inkml:trace contextRef="#ctx0" brushRef="#br0" timeOffset="17929.93">11654 14514 0,'0'0'0,"0"0"0,0 0 0,0 0 15,0 0-15,0 0 16,0 8-16,0 1 16,0 8-16,-9 1 15,0 16-15,1 1 16,-1 8-1,9 9-15,0-9 16,0 1-16,0-1 16,0-8-16,0-9 15,0 0-15,0-18 16,0 10-16,0-10 16,0-8-16</inkml:trace>
  <inkml:trace contextRef="#ctx0" brushRef="#br0" timeOffset="18189.91">11402 15068 0,'0'0'0,"0"0"16,0 0-16,0 0 16,0 0-1,0 0-15,0 0 16,8 0-16,10 0 15,-1 0-15,1 0 16,8 0-16,17 0 16,27 0-16,-10 0 15,-16 0 1,-1 0-16,-8 0 16,8 0-16,-25 0 15</inkml:trace>
  <inkml:trace contextRef="#ctx0" brushRef="#br0" timeOffset="18856.88">12001 14297 0,'0'0'0,"0"0"0,0 0 0,0 0 16,0 0-16,0 0 15,0 17-15,0 9 16,0 44 0,0 16-16,-9 18 15,1 9-15,-1-9 16,0 0-16,9-26 16,0-18-16,0-17 15,9-8-15,0-9 16,-1-17-16,1-1 15</inkml:trace>
  <inkml:trace contextRef="#ctx0" brushRef="#br0" timeOffset="19625.46">12409 15354 0,'0'0'0,"-9"0"0,1 0 0,-1 0 16,0 0-1,9 0-15,-8 0 0,-1 0 16,0 0 0,1 0-16,-1-9 15,0 0-15,1-8 16,-1-18-16,0-17 15,1 0-15,-1-8 16,9-1 0,9 9-16,8 0 0,0 0 15,1 18 1,8-10-16,0 10 16,0-1-16,0 0 15,9 18-15,8 0 16,0 17-16,-17 0 15,1 0-15,-1 8 16,-9 1-16,-8 0 16,-1 8-1,1 0-15,-18 1 16,1 8-16,-18 0 16,0 0-16,-9 0 15,-9-9-15,10-8 16,-1-1-1,0 1-15,18-9 0,8 0 16,9 0-16,0 0 16</inkml:trace>
  <inkml:trace contextRef="#ctx0" brushRef="#br0" timeOffset="20274.45">12939 14436 0,'0'0'0,"0"0"0,0 0 0,0 0 16,0 0 0,0 0-16,0 0 15,0 0-15,0 0 16,0 0-16,0 0 16,8 8-16,1 1 15,9 0-15,-1 8 16,9 0-1,0 1-15,9-1 16,-1 0-16,1 1 16,-9-1-16,0 0 15,0 0-15,-8-8 16,-1 0-16,0-1 16,-8 1-16,0 0 15,0-1-15,-1 1 16,1 0-1,0-1-15,-1 1 16,-8-9-16,0 0 16,0 0-16,0 0 15,0 0-15,0 0 16,0 0-16,0 0 16,0 0-16,0 0 15,0 17 1,-8 1-16,-18 25 15,-35 35-15,-17 26 16,-1-9-16,-7 0 16,33-34-16,45-44 15</inkml:trace>
  <inkml:trace contextRef="#ctx0" brushRef="#br0" timeOffset="21022.21">10942 15458 0,'0'0'0,"0"0"15,0 0-15,0 0 16,8 0-16,10 0 15,-1 8-15,18 1 16,25-9 0,27 0-16,9 0 15,25-9-15,18 1 16,35-1-16,0 0 16,8 9-16,-26 0 15,-8 0-15,-18 0 16,-8 0-16,-35 9 15,-18 0 1,-8-9-16,-18 8 16,1-8-16,-10 0 15,-16 0-15</inkml:trace>
  <inkml:trace contextRef="#ctx0" brushRef="#br0" timeOffset="21722.01">11853 15769 0,'-8'0'0,"8"0"16,-9 0-16,9 0 15,0-8-15,0 8 16,0-9-16,17 0 16,1 1-16,16-1 15,1 9-15,9 0 16,8 9-16,0-1 16,0 10-1,-9-1-15,1 0 16,-18 1-16,0-1 15,-9 0-15,-8 1 16,0 8 0,-18 8-16,0-8 15,-17 9-15,-17-1 16,-1-8-16,1 0 16,8 0-16,0 0 15,1-8-15,16-10 16,1 1-16,0 0 15,8-9-15,9 0 16,0 0-16,0 0 16,0 8-16,0 1 15,0 0 1,17-1-16,27 10 16,8-1-16,9 0 15,8-8-15,1 0 16,8-9-16,-35 0 15</inkml:trace>
  <inkml:trace contextRef="#ctx0" brushRef="#br0" timeOffset="38537.02">13781 15059 0,'-9'0'0,"1"0"0,-1 0 0,0 0 16,9 0-16,0 0 15,0 0-15,0 0 16,0 0-16,18 0 15,34 9-15,17-1 16,-8-8-16,0-8 16,8 8-1,-17 0-15,-34 0 16</inkml:trace>
  <inkml:trace contextRef="#ctx0" brushRef="#br0" timeOffset="38788.25">13738 15328 0,'-9'0'0,"9"0"16,0 0-16,0 0 15,0 0-15,0 0 16,0 0-16,17 0 15,1 0-15,-1 0 16,18 0-16,0-9 16,8 9-1,0 0-15,10 0 16,-27 0-16</inkml:trace>
  <inkml:trace contextRef="#ctx0" brushRef="#br0" timeOffset="39536.26">14771 14643 0,'0'0'0,"0"0"0,0 0 0,0 0 16,0 9 0,-9 8-16,1 1 15,-18 16-15,-18 18 16,-8-8-16,-9 8 15,1 0-15,7 0 16,19-9-16,-1-17 16,18 0-16,-1 0 15,18-9-15,0 0 16,0 1 0,18-1-16,8 18 15,26-1-15,17 1 16,9 8-16,-8-8 15,-1-9-15,-17-9 16,-8 1-16,-9-10 16,-9 1-16,8-18 15,-16 9-15</inkml:trace>
  <inkml:trace contextRef="#ctx0" brushRef="#br0" timeOffset="39771.54">14927 14799 0,'0'0'0,"0"0"0,0 0 16,9 0-16,8 0 15,9 0-15,9 0 16,9 0-16,-1 0 15,9-8-15,-8 8 16,-1-9 0,0 9-16,10 9 15,-27-1-15</inkml:trace>
  <inkml:trace contextRef="#ctx0" brushRef="#br0" timeOffset="39990.93">15179 14877 0,'0'0'0,"0"0"16,0 0-16,0 0 16,0 0-1,0 9-15,0 8 16,-8 9-16,8 18 16,0-1-16,0 0 15,0 0-15,0-8 16,0-9-1,0 0-15,0-17 0,0-1 16</inkml:trace>
  <inkml:trace contextRef="#ctx0" brushRef="#br0" timeOffset="40168.92">15066 15336 0,'-8'0'0,"-1"0"16,0 0-16,1 0 15,-1 0-15,9 0 16,0 0-16,0 0 15,0 0 1,9 0-16,8 0 16,18-8-16,8-1 15,35 9-15,18-9 16,-53 9 0</inkml:trace>
  <inkml:trace contextRef="#ctx0" brushRef="#br0" timeOffset="40486.65">15596 14687 0,'0'0'0,"0"0"0,0 0 16,0 0-16,0 17 15,0 0-15,0 27 16,0 8-16,-9 17 16,1 9-1,8 0-15,0 0 16,8-9-16,1-17 15,0-35-15</inkml:trace>
  <inkml:trace contextRef="#ctx0" brushRef="#br0" timeOffset="41136.06">15917 15787 0,'-8'0'0,"-1"0"16,0 0-16,1 0 16,8 0-16,-9 0 15,0 0-15,9 0 16,-8-9-16,-1 0 15,0-8-15,0-35 16,9-9-16,0-17 16,9 1-1,9 7-15,-1 10 16,18-1-16,-1 0 16,1 9-16,9 9 15,8 8-15,0 1 16,0 8-16,0 9 15,-9 17-15,1 0 16,-18 0 0,0 17-16,-9 0 15,-8 0-15,0 1 16,-18-1-16,0 9 16,-17 9-16,0-9 15,-17 0-15,8 0 16,0-9-16,1-8 15,7-1 1,10 1-16,8-9 16,9 0-16,0 0 15</inkml:trace>
  <inkml:trace contextRef="#ctx0" brushRef="#br0" timeOffset="46701.75">16421 14661 0,'0'0'0,"0"0"16,0 0-16,0 0 15,9 0-15,8 17 16,9 0-16,9 1 15,26 16-15,8 1 16,9 0 0,-8-9-16,-10 0 15,1 0-15,-17-9 16,-1 0-16,1 1 16,-18-1-16,0 0 15,0 18-15,-18 0 16,-16 16-16,-27 19 15,-17 8-15,-9 17 16,-17 0-16,8-8 16,18-35-1,9-9-15,8-17 16,18 0-16,-1-17 16,18-1-16,0-8 15,9 0-15</inkml:trace>
  <inkml:trace contextRef="#ctx0" brushRef="#br0" timeOffset="47035.49">17350 15146 0,'0'0'0,"0"0"0,0 0 15,0 0-15,0 0 16,9 0-16,8 0 15,27 8-15,8-8 16,17 0-16,9-8 16,-17-1-16,0 0 15,-26 9 1,-18 9-16</inkml:trace>
  <inkml:trace contextRef="#ctx0" brushRef="#br0" timeOffset="47252.14">17489 15336 0,'0'0'0,"0"0"0,0 0 16,0 0-16,0 0 16,0 0-1,17 0-15,10 9 16,16 0-16,26-9 15,1-9-15,25 9 16,-43 0-16</inkml:trace>
  <inkml:trace contextRef="#ctx0" brushRef="#br0" timeOffset="47586.97">18071 15059 0,'0'0'0,"0"0"0,0 0 16,0 0-16,26 0 15,17 9 1,27-9-16,25-9 16,10 1-16,-1-18 15,0 0-15,-8 0 16,-44 17-16</inkml:trace>
  <inkml:trace contextRef="#ctx0" brushRef="#br0" timeOffset="47935.86">18618 14617 0,'0'0'0,"0"0"0,0 0 0,0 0 16,0 0-1,0 0-15,0 18 16,-9 8-16,1 17 16,-18 9-16,-9 35 15,-9 8 1,10-8-16,-1-1 0,18 1 15,-1-9 1,1 0-16,17-9 16,0-17-16,17-9 15,9-17-15,9-17 16,26-1-16,8-25 16,-43 9-1</inkml:trace>
  <inkml:trace contextRef="#ctx0" brushRef="#br0" timeOffset="48314.13">18887 15128 0,'0'0'0,"0"0"16,0 0-1,0 0-15,9 0 16,0 0-16,8 9 15,0 8-15,9 1 16,9 8-16,0 0 16,-9 8-16,0-8 15,-9 0 1,-8 0-16,0-8 0,-18-1 16,0 0-16,1 1 15,-1-10 1,0 1-16,-8 0 15,8-1-15,9-8 16,0 0-16,0-8 16,9-10-16,34-25 15,18-26-15,17-9 16,9 8 0,-9 18-16,-52 35 15</inkml:trace>
  <inkml:trace contextRef="#ctx0" brushRef="#br0" timeOffset="48989.58">20068 14410 0,'0'0'0,"0"0"0,0 0 16,0 0-16,0 0 15,-9 0-15,1 17 16,-18 26 0,-9 35-16,-8 26 15,-10 35-15,10 17 16,8-9-16,1 0 16,25-8-16,9-27 15,17-17-15,18-25 16,8-10-16,36-16 15,-19-18 1,-34-26-16</inkml:trace>
  <inkml:trace contextRef="#ctx0" brushRef="#br0" timeOffset="49368.44">20259 14895 0,'0'0'0,"0"0"16,0 0-16,0 0 15,0 0-15,0 0 16,0 0-16,0 0 16,9 0-16,8 0 15,27 0-15,8 0 16,9 0-16,-1-9 16,1 0-1,0 1-15,0-1 16,-9 9-16,-9 0 15,-17 0-15,-8 0 16,-10 0-16</inkml:trace>
  <inkml:trace contextRef="#ctx0" brushRef="#br0" timeOffset="49601.85">20659 14955 0,'0'0'0,"0"0"15,0 0-15,-9 9 16,0 8-16,1 18 16,-1 0-16,0-1 15,1 18-15,-1 0 16,0-9 0,1 1-16,-1-1 15,0-8-15,9-9 16,0 8-16,0-16 15</inkml:trace>
  <inkml:trace contextRef="#ctx0" brushRef="#br0" timeOffset="49802.31">20381 15553 0,'0'0'0,"0"0"16,0 0-16,0 0 15,0 0-15,17 8 16,9 1-16,9 0 16,26-1-16,17 1 15,0-18 1,9 1-16,-26-10 16,-35 10-16</inkml:trace>
  <inkml:trace contextRef="#ctx0" brushRef="#br0" timeOffset="50304.04">20980 14843 0,'0'0'0,"0"0"0,0 0 16,0 0-16,0 0 15,9 0 1,8 0-16,18 0 16,8 0-16,27-9 15,-1 0-15,1 9 16,-27 0 0,-26 9-16</inkml:trace>
  <inkml:trace contextRef="#ctx0" brushRef="#br0" timeOffset="50551.68">21249 14514 0,'0'0'0,"0"0"16,0 0-16,0 0 15,0 0-15,0 8 16,0 27-16,-9 25 16,-8 18-16,-9 18 15,9 8-15,-1-9 16,18-9-16,0-51 16</inkml:trace>
  <inkml:trace contextRef="#ctx0" brushRef="#br0" timeOffset="51268.48">21458 15839 0,'0'0'0,"0"0"0,0 0 16,0 0-16,0 0 15,0 0-15,0 0 16,0 0-16,0 0 15,0 0-15,-9-9 16,0-8-16,9-18 16,0-26-1,26-43-15,9 1 16,8-1-16,1 17 16,-1 18-16,1 17 15,-18 17-15,0 0 16,9 18-16,-9 0 15,8 17-15,1 17 16,8 0 0,-17 1-16,1-1 15,-10 0-15,-8 1 16,-1-1-16,-16 0 16,-18 9-16,-18 9 15,-8-9-15,-9 0 16,0-17-1,9-1-15,18 1 16,-1 0-16,18-18 16,8 9-16</inkml:trace>
  <inkml:trace contextRef="#ctx0" brushRef="#br0" timeOffset="51851.48">21961 14514 0,'0'0'0,"0"0"15,0 0-15,0 0 16,0 0-16,0 0 16,0 0-16,0 0 15,0 0-15,0 0 16,0 0-16,0 0 16,0 0-16,0 0 15,0 0 1,0 0-16,0 0 15,0 0-15,0 0 16,0 0-16,0 0 16,0 0-16,0 0 15,0 0-15,0 0 16,0 0-16,0 0 16,0 0-1,0 0-15,9 0 16,8 0-16,1 0 15,-1 0-15,18 17 16,8 18-16,9 16 16,0 10-1,-8 8-15,-1 18 0,-17 17 16,0 9 0,-17-1-16,-18 18 15,-8 0-15,-9-17 16,-18-10-16,-34 10 15,35-44-15</inkml:trace>
  <inkml:trace contextRef="#ctx0" brushRef="#br0" timeOffset="56637.81">22830 15007 0,'0'0'0,"0"0"0,0 0 0,0 0 16,0 0-16,0 0 15,0 0 1,0 0-16,17 0 15,9 0-15,17 0 16,18 9-16,9-9 16,-18-9-16,-26 9 15</inkml:trace>
  <inkml:trace contextRef="#ctx0" brushRef="#br0" timeOffset="56850.88">22916 15250 0,'0'0'0,"0"0"0,0 0 15,0 0-15,0 0 16,0 0 0,26 0-16,18 0 15,17 0-15,8 0 16,53 8-16,242 36 15</inkml:trace>
  <inkml:trace contextRef="#ctx0" brushRef="#br0" timeOffset="57117.51">23516 15076 0,'0'0'0,"0"0"0,0 0 15,0 0 1,0 0-16,8 0 16,18-8-16,35-1 15,26-17-15,17 0 16,9 0-16,0 0 15,-9 9-15,-43 8 16</inkml:trace>
  <inkml:trace contextRef="#ctx0" brushRef="#br0" timeOffset="57451.57">24184 14661 0,'0'0'0,"0"0"0,0 0 16,0 0-1,0 0-15,0 0 16,0 0-16,0 0 16,0 0-16,-8 17 15,-1 9-15,-17 17 16,-9 35-16,-8 35 15,-1 0-15,10-10 16,7 10 0,10-9-16,0-17 15,17-18-15,0-9 16,8-8-16,10-26 16,8-8-16,9-10 15,-18 1-15</inkml:trace>
  <inkml:trace contextRef="#ctx0" brushRef="#br0" timeOffset="57819.7">24332 15241 0,'0'0'0,"0"0"0,0 0 15,0 0-15,0 0 16,0 0-16,17 17 16,1 1-16,8 16 15,0 1-15,8 8 16,-7 1-16,-10-1 16,-8-17-16,-1 0 15,-16 0 1,-1-9-16,0-8 15,1-1-15,-1 1 16,-9 0-16,10-9 16,8-9-16,0-8 15,8-18-15,19-25 16,25-1-16,43-8 16,-25 43-16</inkml:trace>
  <inkml:trace contextRef="#ctx0" brushRef="#br0" timeOffset="58217.32">25348 14574 0,'0'0'0,"0"0"0,0 0 15,0 0-15,0 0 16,-9 9-16,-17 17 15,-9 8-15,-8 18 16,0 18-16,-1 16 16,9 36-16,9-10 15,9 1 1,17-9-16,9-9 16,8-8-16,18-27 15,17-8-15,17-9 16,-43-25-16</inkml:trace>
  <inkml:trace contextRef="#ctx0" brushRef="#br0" timeOffset="58766.86">25504 15813 0,'0'0'0,"-8"0"0,-1 8 16,-9 1-16,1 0 16,8-1-16,1 1 15,-1 0-15,0-1 16,1-8-1,-1 0-15,9-8 0,-9-10 16,9-25 0,9-35-16,17-35 15,9-8-15,-9 17 16,9 0-16,8 18 16,0 25-1,-8 9-15,0 0 16,0 18-16,8-1 15,-8 18-15,0-1 16,-9 18-16,0 0 16,-9 0-16,-8 18 15,-1-1-15,1 9 16,0 9-16,-18-9 16,-17 8-16,0-8 15,-9 0-15,-8 0 16,-9-17-1,0-1-15,8 1 16,18-9-16,9-9 16,8 1-16</inkml:trace>
  <inkml:trace contextRef="#ctx0" brushRef="#br0" timeOffset="59084.98">26025 14540 0,'0'0'0,"0"0"0,0 0 0,0 0 15,0 0 1,0 0-16,26 17 15,0 17-15,9 1 16,8 17-16,1 17 16,-1 18-16,-8 34 15,-18 0-15,-17 27 16,-26 8 0,-17-18-16,-9-8 15,0-26-15,8-26 16,27-35-16</inkml:trace>
  <inkml:trace contextRef="#ctx0" brushRef="#br0" timeOffset="65318.93">26607 15068 0,'0'0'0,"0"0"0,0 0 0,0 0 16,0 0-16,17 0 16,9 0-16,9 0 15,26 0-15,17-9 16,9 1 0,-9-1-16,-8 0 15,-36 9-15</inkml:trace>
  <inkml:trace contextRef="#ctx0" brushRef="#br0" timeOffset="65536.9">26685 15354 0,'0'0'0,"0"0"15,0 0-15,0 0 16,0 0-16,0 0 15,18 0-15,16 0 16,18 0-16,27-9 16,16 0-1,9 1-15,-17 8 16,-52 0-16</inkml:trace>
  <inkml:trace contextRef="#ctx0" brushRef="#br0" timeOffset="65752.26">27727 14912 0,'0'0'0,"0"0"0,0 0 15,0 9-15,0 25 16,9 44-16,-18 52 15,1 43 1,-18 18-16,17 17 16,18 207-16</inkml:trace>
  <inkml:trace contextRef="#ctx0" brushRef="#br0" timeOffset="69449.3">5054 17146 0,'-9'0'0,"1"0"0,-1 9 0,-8 0 16,-1 8-16,1 0 16,-1-8-16,1 0 15,0-1 1,-1 1-16,1 0 15,8-9-15,-8-9 16,0 0-16,-1-8 16,1-18-16,-1-34 15,10-9 1,8-8-16,17-10 0,0-16 16,10-1-1,7 9-15,10 9 16,8 8-16,-9 1 15,1 16-15,-1 10 16,-8 25-16,0 0 16,-9 18-16,8 0 15,18 17-15,-8 0 16,-1 17 0,-8 0-16,-9 1 15,0 8-15,-9 8 16,-8 1-16,0 0 15,-27 17-15,-16 8 16,-18-8-16,-18 9 16,-8-18-16,-9-17 15,0 0-15,18-17 16,-1-1 0,27 1-16,17 0 15,26-9-15</inkml:trace>
  <inkml:trace contextRef="#ctx0" brushRef="#br0" timeOffset="69882.44">6009 16540 0,'0'0'0,"0"0"0,0 0 15,0 0-15,0 0 16,0 0-16,0 0 16,0 0-16,18 0 15,-1-9-15,18 1 16,17-1-16,9 0 15,-1 1-15,1 8 16,0-17 0,-35 8-16</inkml:trace>
  <inkml:trace contextRef="#ctx0" brushRef="#br0" timeOffset="70100.85">6113 16748 0,'0'0'0,"0"0"0,0 0 16,0 0-16,0 0 15,0 0-15,0 0 16,9 0-16,8 0 16,18 0-16,9 0 15,16-9-15,19 1 16,-1-1-1,-44 9-15</inkml:trace>
  <inkml:trace contextRef="#ctx0" brushRef="#br0" timeOffset="70552.26">7546 16090 0,'0'0'0,"0"0"15,9 0-15,17 0 16,17 0-16,18 0 15,26-9-15,52-8 16,0-9-16,-44 0 16,-8 9-16,-26-1 15,-18 18 1,-25-8-16,-10 8 16,1 0-16</inkml:trace>
  <inkml:trace contextRef="#ctx0" brushRef="#br0" timeOffset="70802.85">8293 16090 0,'-9'-9'0,"1"0"0,-10 9 16,10 0 0,-1 0-16,0 0 15,-17 18-15,0 8 16,0 17-16,-9 18 15,1 25 1,8-16-16,8-10 0,1-8 16,-1-9-1,10-17-15,8 0 16,0-17-16,0 0 16,0-9-16</inkml:trace>
  <inkml:trace contextRef="#ctx0" brushRef="#br0" timeOffset="71081.93">7668 16679 0,'0'0'0,"0"0"15,0 0-15,0 0 16,0 0-16,17 0 15,18 8-15,17-8 16,9 0 0,8 0-16,-8 9 15,0 0-15,-9-1 16,-9 1-16,1 0 16,8-1-16,-17 1 15,-18-9-15</inkml:trace>
  <inkml:trace contextRef="#ctx0" brushRef="#br0" timeOffset="71548.57">8554 16488 0,'0'0'0,"0"0"0,0 0 16,0 0-16,0 0 16,0 0-1,0 0-15,8 0 16,10 0-16,8 0 15,17 9-15,9-9 16,26-9-16,18 1 16,-18-10-16,-9 1 15,-8-9-15,-9 9 16,-34 8-16</inkml:trace>
  <inkml:trace contextRef="#ctx0" brushRef="#br0" timeOffset="71855.23">8936 16116 0,'0'0'0,"0"0"0,0 0 16,0 0-1,0 0-15,0 0 16,-9 17-16,0 9 16,-8 43-16,-9 18 15,0 17-15,8 8 16,1-16-16,17-10 15,9-42 1</inkml:trace>
  <inkml:trace contextRef="#ctx0" brushRef="#br0" timeOffset="72615.59">9847 16367 0,'0'0'0,"0"0"0,0 0 16,0 0-16,0 0 16,0 0-16,0 0 15,0-9-15,-8 1 16,-1-1-16,-17 0 16,0 9-16,-9 0 15,-8 9-15,-18 34 16,0 1-1,18 8-15,8-1 16,18 1-16,-1-8 16,18-1-16,18-17 15,-1 0-15,0-17 16,18-1-16,17-16 16,0-18-16,-8-9 15,-1-8 1,1 8-16,-18 0 15,-18 18-15,1 0 16,0 8-16,-1 9 16,-8 0-16,0 9 15,0 17-15,9 17 16,-9 9-16,17 17 16,1-8-16,8-9 15,0-26 1,-9-9-16,27-17 15,-10-26-15,-16 18 16</inkml:trace>
  <inkml:trace contextRef="#ctx0" brushRef="#br0" timeOffset="72949.59">9361 16020 0,'0'0'0,"0"0"16,0 0-16,0 0 15,0 0-15,0 0 16,17 9-16,1 0 15,17 8-15,17 0 16,8 1-16,10-1 16,17-8-1,-9-1-15,-9-8 16,10 0-16,-19 0 16,-8 0-16,-26 9 15,-17-9-15</inkml:trace>
  <inkml:trace contextRef="#ctx0" brushRef="#br0" timeOffset="73149.1">10038 15813 0,'0'0'0,"0"0"0,0 0 15,0 0-15,0 0 16,0 0-16,18 26 15,-1 17-15,9 9 16,9 17-16,0-8 16,-27-44-1</inkml:trace>
  <inkml:trace contextRef="#ctx0" brushRef="#br0" timeOffset="73382.95">10212 16575 0,'0'0'0,"0"0"16,0 0-16,0 0 15,0 0 1,0 0-16,0 0 16,9 0-16</inkml:trace>
  <inkml:trace contextRef="#ctx0" brushRef="#br0" timeOffset="74011.29">10681 16150 0,'0'0'0,"0"0"0,0 0 16,0 0-16,0 0 15,9 0-15,-1 0 16,10 9-16,-1 0 16,-8-1-16,8 10 15,-8-1-15,0 0 16,-1 1-16,-16-1 16,-1 9-1,-17 9-15,0-1 16,0 1-16,0 0 15,-9-9-15,0 0 16,0-1-16,9 1 16,9-8-16,0 8 15,-1 0-15,18-9 16,0 0 0,0 9-16,18 0 15,8 0-15,8 0 16,10-17-16,8 0 15,9-1-15,-18-8 16,1 0-16,-18 0 16,0 0-16,-18 0 15,1 0-15,0-8 16,-9-1 0,-9 0-16,0-8 15,1 8-15,-18-8 16,8 0-16,1 8 15,0 9-15,17 0 16,0 0-16,8 0 16,1 0-16</inkml:trace>
  <inkml:trace contextRef="#ctx0" brushRef="#br0" timeOffset="74381.9">10290 16064 0,'0'0'0,"0"0"0,0 0 15,0 0-15,0 0 16,0 0-16,18 0 16,25 0-16,18 0 15,8 0-15,27-9 16,8-8-16,-26-1 15,-17 1 1,0-9-16,-18 9 16,-25 8-16</inkml:trace>
  <inkml:trace contextRef="#ctx0" brushRef="#br0" timeOffset="74556.13">10820 15856 0,'0'0'0,"0"0"0,0 0 15,0 0 1,0 0-16,0 0 16,17 9-16,1 17 15,16 8-15,1 27 16,0-9-16,-18-26 16</inkml:trace>
  <inkml:trace contextRef="#ctx0" brushRef="#br0" timeOffset="75198.44">7937 16939 0,'0'0'0,"0"0"16,0 0-16,0 0 16,0 0-16,0 0 15,0 0-15,17 0 16,18 17 0,52 0-16,26 0 15,43 9-15,35-8 16,26-10-16,18-8 15,-1 0-15,-8 0 16,-9 0 0,-17 0-16,-18 0 15,-34 0-15,-27 0 16,-25 0-16,-18 18 16,-26-1-16,-35-8 15,-8-9-15</inkml:trace>
  <inkml:trace contextRef="#ctx0" brushRef="#br0" timeOffset="75698.62">9283 17285 0,'0'0'0,"0"0"0,0 0 16,9 0-16,25 9 15,36 8-15,-1 0 16,1 1-16,-9-1 15,-1 0-15,-8 1 16,-8 8 0,-1 0-16,-17-1 15,0-7-15,-17-1 16,-18 0-16,1 9 16,-18 9-16,-18 0 15,1 8-15,-18 0 16,0 1-16,18-18 15,8-9-15,18-8 16,-1-1 0,18 1-16,0 0 15,18 8-15,34 0 16,61-8-16,52-9 16,26-17-16,156-18 15</inkml:trace>
  <inkml:trace contextRef="#ctx0" brushRef="#br1" timeOffset="78897.87">4394 15726 0,'0'0'0,"0"0"0,0-9 15,0 9-15,0 0 16,0 0-16,0 0 15,0 0-15,0 9 16,-9 17 0,1 35-16,-1 34 15,0 9-15,1 26 16,-1 8-16,-8-16 16,8-19-16,0-25 15,0 9-15,1 0 16,-1-9-16,0-18 15,1 1 1,8-9-16,0-9 16,0 0-16,0-8 15,0-9-15,0-9 16,0 1-16,0-1 16,0-8-16,8 8 15,1-8-15,0-1 16,8 1-1,1 0-15,8-1 16,17 1-16,18 0 16,0-1-16,-1 1 15,10 0-15,-9-1 16,17 1-16,9 0 16,-1-1-16,-7 1 15,-1 0 1,0-1-16,17 1 15,1 0-15,-9-1 16,0 1-16,8 0 16,1-9-16,-10 0 15,10 0-15,-9 0 16,0 8-16,8 1 16,-8-9-16,0 0 15,-9 0 1,0 9-16,9-9 15,0 0-15,-9 8 16,0 1-16,-8-1 16,-1 1-16,9 0 15,0-1-15,1 1 16,-1 0-16,-9-1 16,9 1-1,1 0-15,-10-9 16,9 8-16,0 1 15,-8 0-15,-1-9 16,1 8-16,-1-8 16,9 0-16,0 9 15,-8 0-15,-9-9 16,0 0 0,8 8-16,0 1 15,1-9-15,-1 9 16,1-9-16,-1 0 15,1 8-15,-1 1 16,1 0 0,-9-1-16,-1 1 15,-8 0-15,1-1 16,16 1-16,9 0 16,-17-1-16,-9 1 15,0-9-15,9 9 16,-18-1-16,9 1 15,9 8-15,9 1 16,-10-10 0,-7 10-16,7-10 15,1 1-15,-9 0 16,9-1-16,9 1 16,-1 0-16,-8-1 15,8-8-15,-8 0 16,9 9-16,8-9 15,-9 9-15,1-9 16,-1 8 0,1 1-16,-10 0 15,10-1-15,-9 1 16,-1 0-16,10 8 16,-9-9-16,-9 1 15,0 8-15,-9-8 16,-8 0-16,-9-1 15,0 1 1,0 0-16,-8-1 16,-10 1-16,1 0 15,0-9-15</inkml:trace>
  <inkml:trace contextRef="#ctx0" brushRef="#br1" timeOffset="80465.2">4420 15475 0,'0'0'0,"0"0"16,0 0-16,0 0 16,0 0-1,0 0-15,0 0 16,0 0-16,17-9 15,18 9-15,17 0 16,18 0-16,-1 0 16,18 0-1,17 0-15,-8 9 0,-1 0 16,27 8 0,17-8-16,-18 8 15,-16-8-15,7 8 16,10-9-16,0 10 15,-18-10-15,9 1 16,8 0 0,-8-1-16,-9-8 15,9 9-15,9 0 16,-18-1-16,-8-8 16,8 9-16,0 0 15,0-1-15,0 1 16,-8-9-16,8 0 15,0-9-15,0 9 16,-8 0 0,0 0-16,16 0 0,-7 0 15,-1 0 1,-9 0-16,1 0 16,8-8-16,0-1 15,-8 9-15,8 0 16,9 0-16,-9 0 15,-8 0-15,-10 0 16,19 9 0,-1-9-16,0 0 15,0 0-15,-8 0 16,17 8-16,-9-8 16,0 0-16,-8 9 15,-10 0-15,19-9 16,-10 8-16,-8-8 15,9 0-15,-1 0 16,-8 9 0,0-9-16,-9 0 15,-9 9-15,1-1 16,-1 1-16,1 0 16,-9-1-16,-9-8 15,-9 9-15,1 0 16,-18-1-16,0 1 15,0 0 1,-18-1-16,1 1 16,0 0-16,-1-1 15,1 1-15,0-9 16,-1 0-16,1 9 16,-9-1-16,0 10 15,0 16-15,9 10 16,0-10-1,-9 9-15,0 1 16,0 8-16,0 0 16,0 17-16,-9 9 15,0 9-15,0-9 16,1 8-16,-1 9 16,0 18-16,1-18 15,-1 1 1,0-10-16,1 18 15,-1 0-15,0 0 16,1-9-16,-1 0 16,9 9-16,-9-26 15,9-8-15,0-27 16,0 0-16,0-17 16,0 0-16,0 0 15,0-17 1,0-1-16,0-8 15</inkml:trace>
  <inkml:trace contextRef="#ctx0" brushRef="#br2" timeOffset="103095.19">13790 16687 0,'0'0'0,"0"0"0,-9 0 15,0 0-15,1 0 16,-1 0-16,0 0 16,9 0-16,0 0 15,0 0-15,-8 0 16,-1 0-16,0 0 16,1 0-1,-1 0-15,0 18 16,-17 25-16,0 26 15,0 1-15,9-1 16,8-17-16,9-9 16,0-17-16,0 0 15,9-17-15,8-1 16,1-16 0,16-18-16,1 0 15,0-9-15,8 0 16,-8 18-16,8 17 15,1 17-15,-10 1 16,1-1-16,0-8 16,-9-1-16,0 1 15,-17 0-15,-1-9 16,1-9 0,0-8-16,-1-44 15,-16-25-15,-1-10 16,18 27-16,8 52 15</inkml:trace>
  <inkml:trace contextRef="#ctx0" brushRef="#br2" timeOffset="103627.32">14389 16280 0,'0'0'0,"0"0"0,0 0 0,0 0 16,0 0-16,0 0 15,0 0-15,0 18 16,0 25-16,0 26 15,-9 26-15,1 18 16,-1 0-16,0-27 16,-8-16-1,8-18-15,1-18 16,-1-8-16,0-17 16,9-1-16,0-16 15,0-10-15,0-25 16,0 0-16,18 0 15,-1 8-15,0 18 16,-8-1 0,0 10-16,8 8 15,0 0-15,1 8 16,-1 18-16,0 18 16,1 8-16,-1 0 15,1-1-15,-10-7 16,10-10-16,-10-16 15,10-10 1,-1-16-16,-8 8 16</inkml:trace>
  <inkml:trace contextRef="#ctx0" brushRef="#br2" timeOffset="104094.84">15075 16757 0,'-9'0'0,"1"0"0,-1 0 16,0 0-16,1 0 16,-1 0-16,0 0 15,1 0-15,-1 0 16,0 0-16,-8 0 16,-9 0-16,0 0 15,0 0 1,-9 0-16,-9 17 15,1 18-15,8 8 16,1-8-16,-1 8 16,18 0-16,17-8 15,0-9 1,0-9-16,8-8 16,10-1-16,-1-16 15,0-1-15,1-8 16,8-9-16,0 8 15,-18 1-15,1 9 16,0 8-16,-9 0 16,8 0-16,10 25 15,-1 10-15,1 8 16,-1-8 0,9-9-16,9 0 15,-1-17-15,1-18 16,0-8-16,-9 8 15</inkml:trace>
  <inkml:trace contextRef="#ctx0" brushRef="#br2" timeOffset="104344.19">15179 16679 0,'0'0'0,"0"0"15,0 0-15,0 0 16,0 0-16,0 0 16,0 0-16,0 0 15,0 0 1,0 0-16,18 0 16,16-9-16,18 0 15,9 1-15,0-10 16,-9 1-16,-35 17 15</inkml:trace>
  <inkml:trace contextRef="#ctx0" brushRef="#br2" timeOffset="104610.91">15457 16341 0,'0'0'0,"0"0"0,0 0 16,0 0-16,0 0 15,0 0-15,0 0 16,-9 17-16,1 9 16,-1 26-1,-17 17-15,0 27 16,-9 25-16,18-17 16,-1-9-16,1-17 15,17-17-15,17-1 16,18-16-16,26-27 15,-18-8-15</inkml:trace>
  <inkml:trace contextRef="#ctx0" brushRef="#br2" timeOffset="104977.2">16629 16696 0,'0'0'0,"-8"17"16,8 35-16,-9 26 16,9 18-1,0-19-15,-9-33 16,9-27-16,0-8 15</inkml:trace>
  <inkml:trace contextRef="#ctx0" brushRef="#br2" timeOffset="105122.32">16673 16341 0,'0'0'0,"0"0"0,0 17 15,17 18-15,27 8 16,-10-8-16</inkml:trace>
  <inkml:trace contextRef="#ctx0" brushRef="#br2" timeOffset="105461.01">17220 16462 0,'0'0'0,"0"0"0,0 0 16,0 0-16,-9 0 16,-17 18-16,0-1 15,0 0 1,0 18-16,0-1 16,9-8-16,-1 9 15,10 0-15,8 8 16,17 0-16,0 1 15,9-10-15,-8-8 16,-10-8-16,1-1 16,0-8-16,-1-1 15,-16 1 1,-10 8-16,-8 1 16,-8-1-16,8-9 15,17 1-15,9-9 16</inkml:trace>
  <inkml:trace contextRef="#ctx0" brushRef="#br2" timeOffset="105915.81">18019 16731 0,'0'0'0,"0"0"0,0 0 16,0 0-16,8 0 15,19 0 1,33 0-16,10-9 16,8 0-16,0-17 15,9 9-15,0-9 16,-52 17-16</inkml:trace>
  <inkml:trace contextRef="#ctx0" brushRef="#br2" timeOffset="106171.99">18357 16393 0,'0'0'0,"0"0"15,0 0-15,-8 17 16,-1 9-16,0 18 16,1 16-16,-18 44 15,0 35 1,-9-9-16,18-18 15,-1-8-15,1-35 16,17-34-16,0-9 16,17-26-16,1-9 15,-1 1-15</inkml:trace>
  <inkml:trace contextRef="#ctx0" brushRef="#br2" timeOffset="106676.95">18861 16194 0,'0'0'0,"0"0"0,-9 17 16,-8 44-16,-9 34 15,0 26-15,-26 26 16,-9 1-16,9-27 16,0-26-16,0-26 15,17-17 1,18-26-16,-1-8 15,18-10-15,0-16 16,9-10-16,17-16 16,9-10-16,8-8 15,1 9-15,-10 17 16,-8 9 0,-8 17-16,-1 9 15,18 8-15,-9 9 16,9 8-16,-9 1 15,0-9-15,0 0 16,0-17-16,-9-1 16,1 1-16,-1-18 15,0 1-15,1-18 16,-10 0 0,1-9-16,0 0 15,-18 10-15,0 7 16,-8 1-16,0 17 15,-9 9-15,8 8 16,1 17-16,-1 10 16,10 25-16,16 9 15,27-17 1,26-18-16,35-43 16,-36-17-16</inkml:trace>
  <inkml:trace contextRef="#ctx0" brushRef="#br2" timeOffset="107327.8">19999 16644 0,'0'0'0,"0"0"16,0 0-16,0 17 16,0 9-16,-9 35 15,-17 8-15,0 9 16,0-8-1,8-19-15,1-16 16,0-9-16,8-17 16,9-1-16,0-8 15,0-8-15,17-27 16,27-17-16,8-8 16,-9 8-16,1 17 15,-18 18-15,0 8 16,-9 9-1,-8 9-15,0 17 16,-1 8-16,1 1 16,-9-9-16,0 0 15,0-9-15,0-8 16,0-1 0,0-8-16,17-8 0,18-27 15,9 1 1,-10-1-16,-8 9 15,0 9-15,-8-1 16,-10 18-16,1 0 16,8 18-16,1 8 15,-1 8-15,1 10 16,8-19 0,0 1-16,17-8 0,-17-10 15</inkml:trace>
  <inkml:trace contextRef="#ctx0" brushRef="#br2" timeOffset="107710.61">20581 16809 0,'0'0'0,"0"0"0,0 0 15,0 8-15,0 10 16,0-1-16,17 0 15,9 1-15,9 8 16,-1-18-16,19 1 16,-1-18-16,-9-8 15,0-9-15,-17 9 16,1-1 0,-19 1-16,1 8 15,0-8-15,-9 8 16,-9 1-16,0-1 15,-8 0-15,-9 9 16,0 0 0,-9 18-16,0 8 0,18 8 15,0 1 1,17 17-16,0 0 16,17-18-16,0-8 15,18-8-15,0-10 16,-18 1-16</inkml:trace>
  <inkml:trace contextRef="#ctx0" brushRef="#br2" timeOffset="108076.54">21475 16713 0,'0'0'0,"0"0"16,0 0-16,0 0 16,0 0-16,0 0 15,-9 0-15,1 0 16,-10 0-16,-8 18 15,0 8-15,-17 17 16,8 0-16,0 1 16,9-1-1,9-17-15,8 0 16,9-9-16,0-8 16,0-1-16,0-8 15,17 0-15,1 0 16,-1-8-16,-8 8 15,0 0-15,-1 0 16,1 0 0,0 0-16,8 0 15,0 8-15,1 10 16,8-10-16,0 1 16,9-18-16,34 1 15,18-18-15,-44 0 16</inkml:trace>
  <inkml:trace contextRef="#ctx0" brushRef="#br2" timeOffset="108493.7">21866 16687 0,'0'0'0,"0"0"0,0 0 16,0 0-16,0 0 16,0 0-16,0 9 15,0 8-15,0 9 16,0 9-1,-9 8-15,0 1 16,1-10-16,-1-8 16,0-8-16,9-10 15,0 1 1,0 0-16,0-1 0,0 1 16,0-9-16,0 0 15,0-9-15,0 1 16,9-10-1,8 1-15,-8 0 16,0 8-16,-1 0 16,1 9-16,0 0 15,-1 0-15,1 0 16,0 0-16,-1 9 16,10 8-1,-1 1-15,1 8 16,-1-9-16,0-9 15,1 1-15,34 0 16,-17-9-16</inkml:trace>
  <inkml:trace contextRef="#ctx0" brushRef="#br2" timeOffset="108709.58">22335 16731 0,'0'0'0,"0"0"16,0 0-16,0 0 16,0 8-16,0 18 15,8 9-15,1 8 16,0 1 0,-9-18-16,0 0 15,0-9-15,0-8 16,0-1-16</inkml:trace>
  <inkml:trace contextRef="#ctx0" brushRef="#br2" timeOffset="109160.62">22448 16402 0,'0'0'0,"0"0"16,0 0-16,17 8 15,18 18-15,17 18 16,-18-19-16,-16 1 16,-9-17-16,-18 8 15,9 9 1,0 9-16,0 26 16,0 8-16,-9-8 15,0-18-15,9-17 16,0 0-16,0-9 15,0-8-15,0 0 16,0-9-16,0-9 16,0-8-1,18-18-15,-1-8 16,9 8-16,0 0 16,0 18-16,-8 8 15,-1 9-15,0 0 16,1 0-16,-1 18 15,1 16-15,8 10 16,0-10 0,0-8-16,-9 0 15,26 0-15,1-8 16</inkml:trace>
  <inkml:trace contextRef="#ctx0" brushRef="#br2" timeOffset="109627.09">23455 16748 0,'0'0'0,"0"0"15,0 0-15,0 0 16,0 0-16,0 0 16,-9-9-16,0 1 15,-17 8 1,0 0-16,0 0 0,-8 17 15,-1 0 1,9 18-16,8 0 16,18-9-16,0-9 15,0 0-15,9-8 16,8 8-16,18 1 16,9-1-16,8 17 15,0 10 1,0 8-16,-9 17 15,-17 9-15,-8 0 16,-18 0-16,-9-17 16,-17-18-16,0 0 15,-17-8-15,8-9 16,0-9-16,9-8 16,0-18-16,0 0 15,9-17 1,-1-26-16,18-17 15,26-17-15,44-10 16,-18 53-16</inkml:trace>
  <inkml:trace contextRef="#ctx0" brushRef="#br2" timeOffset="110330.46">24575 16843 0,'0'0'0,"0"0"16,0 0-16,0 0 15,0-8-15,0-1 16,0 0-16,0 1 16,0-1-16,0 9 15,-9-9 1,1 1-16,-18 8 16,0 0-16,0 0 15,-9 0-15,0 0 16,9 8-16,0 10 15,9-1-15,-1 0 16,1 9-16,8 0 16,0 0-16,1 0 15,8 0 1,0 0-16,0-9 16,0-8-16,0 0 15,0-1-15,0 1 16,0 0-16,0-1 15,0 1-15,0 0 16,0-1 0,0 1-16,8 0 15,1-1-15,9 1 16,-1 0-16,9-18 16,9 0-16,-1-8 15,-8-9-15,1-9 16,-1-17-16,-18 18 15,1 8-15,0 9 16,-9-1 0,-9 10-16,0-10 15,1 10-15,-1 8 16,0 0-16,1 0 16,8 0-16,0 8 15,0 1-15,8 0 16</inkml:trace>
  <inkml:trace contextRef="#ctx0" brushRef="#br2" timeOffset="110726.86">25183 16263 0,'0'0'0,"0"0"0,0 0 0,0 0 16,0 0-16,0 0 16,0 0-16,0 0 15,-9 0 1,1 26-16,-10 35 15,1 25-15,-1 44 16,1 17-16,17-8 16,0-9-16,0-9 15,0-34-15,0-18 16,0-26 0,0-17-16,0 0 0,-9-17 15,1-18 1,-1-8-16,9 0 15</inkml:trace>
  <inkml:trace contextRef="#ctx0" brushRef="#br2" timeOffset="110876.93">24653 16861 0,'0'0'0,"0"0"0,0 0 15,9 0-15,34 8 16,27 1-16,34 0 15,26-18-15,9-8 16,217-27-16</inkml:trace>
  <inkml:trace contextRef="#ctx0" brushRef="#br2" timeOffset="111676.43">26320 16800 0,'0'0'0,"0"0"16,0 0-16,0 0 15,-8 0-15,-1 0 16,0 0-16,-25 0 16,-10 9-16,-8 17 15,0 17-15,0 9 16,0 8-16,17 1 15,18 0 1,8-1-16,9-16 16,17-18-16,9-9 15,27-8-15,25-27 16,9-16-16,8-18 16,-8 0-16,-18 0 15,-16 17-15,-27 18 16,-9-1-16,0 10 15,-8 8 1,0 0-16,-9 8 16,8 18-16,10 18 15,-1 16-15,9 1 16,0-9-16,-8-17 16</inkml:trace>
  <inkml:trace contextRef="#ctx0" brushRef="#br2" timeOffset="111943.88">25878 16505 0,'0'0'0,"0"0"16,0 0-16,0 0 16,17 0-16,26 9 15,36 0-15,25-1 16,-9-8 0,9 0-16,27-17 15,233-35-15</inkml:trace>
  <inkml:trace contextRef="#ctx0" brushRef="#br2" timeOffset="112145.17">26520 16142 0,'0'0'0,"0"0"16,0 0-16,18 17 15,8 26-15,34 35 16,1 0-16,-9-8 16,-34-44-16</inkml:trace>
  <inkml:trace contextRef="#ctx0" brushRef="#br2" timeOffset="114842.93">13295 16142 0,'-9'-9'0,"-8"0"0,8 1 16,0 8-16,1 0 15,-1 0-15,9 0 16,0 0-16,-9 8 16,1 18-16,-1 61 15,0 52 1,9 25-16,-8-8 15,-10-26-15,10-17 16,8-18-16,0-17 16,0-18-16,0-8 15,8-8-15,10-1 16,-1-8-16,18 8 16,8-8-16,18 8 15,8 0 1,18-8-16,17-9 15,1 0-15,25-9 16,18 0-16,-10-8 16,19 0-16,-1-1 15,9-8-15,9 9 16,17-9 0,0 0-16,-9 0 15,27 0-15,16-9 16,-8 9-16,1-8 15,7 8-15,-8 0 16,1 0-16,-1 0 16,-9 17-16,9-8 15,0-1 1,0 1-16,9-9 16,0 0-16,-9 9 15,0-9-15,0 8 16,9 1-16,-9-9 15,9 9-15,0-1 16,-1 1-16,1-9 16,0 0-16,0 0 15,-1 9 1,-7-9-16,-1 0 16,-9 17-16,0 0 15,-8 9-15,0 0 16,0-8-16,-9 8 15,8-9-15,-8-8 16,1-9-16,7 0 16,-8 0-1,-8 0-15,-10 0 16,1 0-16,0 8 16,-9 1-16,0-9 15,-9 0-15,0-9 16,9 1-16,9 8 15,0-9-15,-18 0 16,9 1 0,0 8-16,-26 0 15,8-9-15,10 0 16,-27 1-16,0-1 16,9 0-16,-17 9 15,-18 0-15,-8-8 16,-1-1-16,-17 0 15,-26 1 1,-8-1-16,-1 0 16,-17-8-16,0 0 15,-8-9-15,-1-9 16,-8-26-16,8-43 16,0-43-16,1-17 15,-1-10-15,1 19 16,8 16-1,-9 26-15,-8 27 16,-1 17-16,1 17 16,-9 17-16,0 9 15,0 9-15,0-1 16,0 1-16,0 8 16,0 1-16,-9-1 15,1-8 1,-1-1-16,0 1 15,1 0-15,-10-1 16,1 1-16,-9 0 16,-26-9-16,0 8 15,-9 1-15,0 0 16,-8-1-16,-10-8 16,-16 9-16,-1-9 15,1 0 1,8 9-16,-17 0 15,-9-1-15,0 1 16,9 0-16,0-1 16,-18 1-16,0 0 15,1-1-15,8 10 16,-17-10-16,-1 1 16,1 8-16,0 1 15,0-1 1,-9 0-16,0-8 15,-9 8-15,9 1 16,0-1-16,-8 0 16,-10 1-16,10-1 15,-1 0-15,-8 9 16,0 0 0,-9 0-16,0 9 15,0 0-15,-9-9 16,0 8-16,-8 1 15,-1 0-15,1-9 16,-9 8-16,0-8 16,9 0-16,-1 0 15,1 9-15,8-9 16,-8 0 0,-18 9-1,18-9-15,-1 8 0,1 1 16,0-9-16,-9 9 15,8-1-15,1-8 16,17 9-16,9 0 16,-27-9-16,10 0 15,8 8 1,-9-8-16,9 9 16,9 0-16,-1-1 15,1 1-15,-18 0 16,9-1-16,9 1 15,-9 0-15,0-1 16,0 1-16,9 0 16,-9-9-1,-9 8-15,0 1 16,1 8-16,-1-8 16,-17 8-16,9-8 15,-18 8-15,0 9 16,18-9-16,0 1 15,-9-1-15,8 0 16,9 9-16,1 0 16,16 0-1,19-8-15,-1-10 16,8 1-16,36 0 16,25-1-16,10 1 15,25-9-15,9 0 16,17 0-16</inkml:trace>
  <inkml:trace contextRef="#ctx0" brushRef="#br2" timeOffset="115795.37">27988 16731 0,'0'0'0,"0"0"0,0 0 0,0 0 16,0 0-16,0 0 15,0 0-15,8-9 16,10 0 0,-1 1-16,18 8 15,0 0-15,-1 0 16,18 0-16,-8 8 15,-1 1-15,-8 8 16,-9 1-16,0-1 16,-17 0-16,0 1 15,-18-1 1,0 0-16,0 9 16,1-8-16,-1-10 15,0 1-15,9 0 16,0-1-16,0 1 15,0 0-15,-8 8 16,8 0-16,0 0 16,0 18-1,0 0-15,0-9 16,0 0-16,0-18 16</inkml:trace>
  <inkml:trace contextRef="#ctx0" brushRef="#br2" timeOffset="115934.81">28387 17450 0,'0'0'0,"0"0"16,0 0-16,9 0 16,8 8-16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9T04:31:39.82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16282 4649 0,'0'0'0,"0"0"0,0 0 16,0 0-1,0 0-15,9-9 16,8 9-16</inkml:trace>
  <inkml:trace contextRef="#ctx0" brushRef="#br1" timeOffset="5840.16">1580 5515 0,'0'0'0,"0"0"0,0-9 16,-26 1-16,9-1 15,17 0-15,-17 1 16,8-1-16,9-25 16,-9-10-1,9-16-15,0-18 16,0 0-16,18-9 15,-1-8-15,0 8 16,9 1-16,-8 8 16,-1 8-16,18 10 15,-26 8-15,8 0 16,0 17-16,18 1 16,0-1-1,8 9-15,1 9 16,8-1-16,9 1 15,-18 17-15,0 0 16,9 0-16,-8 17 16,-18 1-16,0-1 15,-17 0-15,-1 1 16,-16 16 0,-10 1-16,-16 8 15,-19 0-15,-16 1 16,-9-10-16,8-8 15,18-17-15,26 0 16,-9-9-16,27 0 16,8 0-16</inkml:trace>
  <inkml:trace contextRef="#ctx0" brushRef="#br1" timeOffset="6555.76">2649 4632 0,'0'0'0,"0"0"0,0 0 15,0 0-15,0 0 16,0 0-16,0 0 15,0 0 1,0 0-16,0 0 16,8 0-16,10 0 15,16-9-15,18 0 16,1 9-16,-10 0 16,0-8-16,-8 8 15,0 0 1,-9 0-16,-9 0 15,-8 0-15</inkml:trace>
  <inkml:trace contextRef="#ctx0" brushRef="#br1" timeOffset="6821.56">2622 4909 0,'0'-9'0,"0"1"0,0-1 16,0 9-16,0-9 15,18 1-15,-1-1 16,9 0-16,0 1 16,9-1-1,17 0-15,0 1 16,-8-1-16,8 0 15,9 1-15,34-1 16,-34 0-16</inkml:trace>
  <inkml:trace contextRef="#ctx0" brushRef="#br1" timeOffset="10107.58">3838 4147 0,'0'0'0,"-8"-9"0,8 9 0,0 0 16,0 0-16,0 0 16,0-9-16,17 1 15,0-1-15,18 0 16,0 1-16,8-1 15,9 0-15,-8-8 16,-10 17 0,10 0-16,-18 9 0,-9-9 15</inkml:trace>
  <inkml:trace contextRef="#ctx0" brushRef="#br1" timeOffset="10338.4">3951 4129 0,'0'-8'0,"9"8"0,-9 0 16,0 0-1,0 0-15,0 0 16,8 17-16,-8 9 16,0 17-16,9 9 15,0 9-15,0-18 16,-9 1-1,0-1-15,0-17 0,0 8 16,8-16 0,-8-10-16,0 1 15</inkml:trace>
  <inkml:trace contextRef="#ctx0" brushRef="#br1" timeOffset="10558.88">3847 4640 0,'0'0'0,"0"0"16,-17-8-16,-1 8 16,1 0-16,8 0 15,0 0-15,9 0 16,0 0-16,0 0 16,9 0-16,17-9 15,9 0 1,8 1-16,27-1 15,17 9-15,-44 0 16</inkml:trace>
  <inkml:trace contextRef="#ctx0" brushRef="#br1" timeOffset="10957.5">4420 4268 0,'0'0'0,"-9"0"16,9 0-16,0 0 16,0 0-16,0 0 15,0 0-15,0 0 16,0 0-16,9 0 16,8 0-1,18 0-15,0 0 16,8 0-16,9 0 15,-8-9-15,-18 9 16,0 0-16,-9 0 16</inkml:trace>
  <inkml:trace contextRef="#ctx0" brushRef="#br1" timeOffset="11239.11">4698 4173 0,'0'0'0,"-9"-9"16,1 9-16,-1 0 15,0 0-15,0 0 16,1 0-16,8 0 15,-9 17-15,0 27 16,1 25-16,-10 0 16,18 1-1,18-10-15,-1-25 16</inkml:trace>
  <inkml:trace contextRef="#ctx0" brushRef="#br1" timeOffset="17339.29">5540 4190 0,'0'0'0,"-8"-9"0,-1 9 16,9 0 0,-9-8-16,9-1 15,0 0-15,-8 1 16,-1-1-16,0 0 16,0 1-16,1 8 15,-1 0-15,-17 0 16,0 0-16,0 17 15,-9 0 1,0 1-16,1 16 16,16 1-16,1 0 15,0-9-15,17 0 16,0 0-16,8 0 16,10-9-16,-1-8 15,0-1-15,1 1 16,17-18-1,-1-17-15,-8 0 16,0 0-16,-8 0 16,-10 9-16,1 0 15,0-1-15,-1 18 16,-8 0-16,0 0 16,0 9-1,9 17-15,-9 17 16,0 9-16,18 9 15,-1-18-15,9 0 16,17-8-16,-8-9 16,-26-17-16</inkml:trace>
  <inkml:trace contextRef="#ctx0" brushRef="#br1" timeOffset="17806">5236 4077 0,'0'0'0,"0"0"15,-8-8-15,-10-1 16,1 0-16,8 1 15,1 8-15,8 0 16,0 0-16,0 0 16,0-9-16,17 0 15,9 1 1,26-1-16,9 0 16,0 1-16,-9-1 15,-9 9-15,1 0 16,-18 9-16,-9-1 15</inkml:trace>
  <inkml:trace contextRef="#ctx0" brushRef="#br1" timeOffset="18021.74">5549 3748 0,'-9'0'0,"9"0"0,0 0 16,0 0-16,0 0 16,0 9-1,0 8-15,18 1 16,-1 8-16,0 8 16,9 1-16,-8-9 15</inkml:trace>
  <inkml:trace contextRef="#ctx0" brushRef="#br1" timeOffset="18289.8">5731 4277 0,'0'0'0,"0"0"0,0 0 15,0 0-15,0 0 16,0 0-16,0 0 0</inkml:trace>
  <inkml:trace contextRef="#ctx0" brushRef="#br1" timeOffset="19022.62">6218 4103 0,'0'0'0,"0"0"0,0-8 15,0-1-15,0 0 16,17 1-16,0-1 15,1 0-15,-1 9 16,9 0-16,0 0 16,-8 0-16,-10 0 15,1 0-15,0 9 16,-9 0 0,0 8-16,-9 0 15,-17 1-15,0 8 16,0 0-16,-9 0 15,0 0-15,1 0 16,16 0-16,9-9 16,9 0-16,0 1 15,0-1 1,18 0-16,-1 1 16,18-1-16,0-8 15,17-1-15,-9-8 16,1-8-16,-10-1 15,-8 0-15,-17 1 16,0-1-16,-9 0 16,-9 1-16,0-10 15,-17 1 1,0 8-16,-8 9 16,16 0-16,10 0 15,8 0-15</inkml:trace>
  <inkml:trace contextRef="#ctx0" brushRef="#br1" timeOffset="19398.5">6122 3991 0,'-9'-9'0,"1"1"16,8-1-1,0 9-15,0-9 16,0 1-16,17-1 16,26-8-16,27-1 15,8 1-15,0 0 16,-17-1-16,-26 10 16</inkml:trace>
  <inkml:trace contextRef="#ctx0" brushRef="#br1" timeOffset="19590.18">6522 3696 0,'-9'-8'0,"9"8"15,0 0 1,0 0-16,0 0 15,0 0-15,0 17 16,17 18-16,1 34 16,-1-17-16</inkml:trace>
  <inkml:trace contextRef="#ctx0" brushRef="#br1" timeOffset="20236.97">3899 4744 0,'0'0'0,"0"0"16,-9 0-16,1 0 15,8 0-15,0 0 16,0 0-16,0 0 16,8 0-16,27 0 15,26 0 1,43 0-16,52 9 16,35-18-16,35 1 15,35-18-15,8 0 16,-26-9-16,-26 0 15,-17 1-15,-35 16 16,-26 1 0,-35 0-16,-35 17 15,-16 8-15,-27 1 16</inkml:trace>
  <inkml:trace contextRef="#ctx0" brushRef="#br1" timeOffset="20804.13">5254 4926 0,'0'0'0,"0"0"0,-9-8 15,0-1-15,9 9 16,0 0-16,0 0 16,0 0-16,0 0 15,18 0-15,-1 0 16,18 0-1,-9 9-15,0-9 16,0 8-16,0 1 16,-9 0-16,-8-1 15,0 9-15,-1 1 16,-8-1-16,0 0 16,-8 1-16,-1-1 15,-8 0 1,8 1-16,-8-1 15,-1-8-15,1-1 16,0 1-16,8 0 16,0-1-16,0-8 15,9 0-15,0 0 16,0 0-16,0 9 16,0-9-1,18 9-15,17-1 16,-1-8-16,27 0 15,-17 9-15</inkml:trace>
  <inkml:trace contextRef="#ctx0" brushRef="#br1" timeOffset="21503.47">7390 4545 0,'-9'-9'0,"1"1"0,-1-1 16,0 0-16,9 9 15,0 0-15,0 0 16,0 0-1,0-8-15,18-1 16,8 0-16,8 9 16,27-8-16,0-1 15,-9 1-15,9 8 16,-9 0-16,-26 0 16</inkml:trace>
  <inkml:trace contextRef="#ctx0" brushRef="#br1" timeOffset="21737.84">7477 4666 0,'0'0'0,"-9"0"15,0 0-15,1 0 16,8 0-1,0 0-15,0 0 16,0 0-16,17 0 16,0 0-16,18 0 15,35-8-15,-27 8 16</inkml:trace>
  <inkml:trace contextRef="#ctx0" brushRef="#br1" timeOffset="22920.25">8831 3766 0,'0'0'0,"-8"0"15,-1 0-15,0 0 16,1 0-16,8 0 16,0 0-16,-9 0 15,0 8-15,1 27 16,-10 26-16,1 8 16,-1 0-1,18-8-15,0 8 16,9-8-16,9-27 15</inkml:trace>
  <inkml:trace contextRef="#ctx0" brushRef="#br1" timeOffset="23253.4">8397 4493 0,'0'0'0,"-8"0"0,-1 0 15,0 0-15,9 0 16,0 0 0,0 0-16,0 0 15,18 0-15,8 0 16,26 0-16,0 0 15,9-9-15,-1 1 16,-16-1 0,-1 9-16,-17 0 0,0-8 15,-8 8 1,-1 0-16,-8 8 16</inkml:trace>
  <inkml:trace contextRef="#ctx0" brushRef="#br1" timeOffset="24251.44">8519 4718 0,'0'0'0,"0"0"0,0 0 16,0 0-16,0 0 16,0 0-16,0 0 15,0 0-15,0 0 16,17 18-16,1-1 16,8 0-16,-9 1 15,9-1-15,-9 0 16,1 1-1,-10-10-15,1 10 16,0-10-16,-1 10 16,-16-1-16,-1 9 15,0 0-15,-8 0 16,-9 0-16,0 0 16,0 0-16,0 0 15,8-9 1,1-8-16,8-1 15,1 1-15,8 0 16,0-9-16,0 0 16,17 17-16,18 0 15,8-8-15,9 0 16,0-1-16,-8 1 16,-18-9-1,0 0-15,-17 0 16,-1 0-16,1 0 15,0 0-15,-1 0 16,1 0-16,-9 0 16,0 0-16,0 0 15,0 0-15,0 0 16,9 0 0,-1 0-16</inkml:trace>
  <inkml:trace contextRef="#ctx0" brushRef="#br1" timeOffset="25424.42">9578 3489 0,'0'0'0,"0"0"16,0 0-16,0 0 16,0 0-16,0 0 15,0 0-15,-8 8 16,-1 9-1,-17 1-15,-9 16 16,-17 10-16,0-1 16,0 0-16,8 1 15,10-10-15,-1 10 16,17-10-16,1-8 16,17 0-16,0 0 15,0 9 1,17-1-16,1 1 15,-9 8-15,-1 1 16,1 16-16,0 10 16,-1-1-16,-16 9 15,-1 8-15,0 18 16,1 9-16,-1-18 16,9 1-1,0-19-15,0-16 16,0-9-16,0-9 15,0-17-15,0 0 16,0-8-16,9-1 16,8 0-16,0 1 15,27-1-15,-1 0 16,1-8 0,-1 0-16,-8-1 15,-9 1-15,8 0 16,10 8-16,-18-8 15</inkml:trace>
  <inkml:trace contextRef="#ctx0" brushRef="#br1" timeOffset="25969.55">9821 3826 0,'0'0'0,"0"0"0,0 0 15,0 0-15,0 0 16,-8 0-16,-1 0 15,0 0 1,1 0-16,-18 26 16,-9 18-16,-9 16 15,10 18-15,8 26 16,-9 17-16,9-17 16,26 17-16,9 9 15,8-26-15,0-17 16,18-9-1,0-17-15,17-18 16,35 0-16,17-17 16,-61-17-16</inkml:trace>
  <inkml:trace contextRef="#ctx0" brushRef="#br1" timeOffset="26355.18">10117 3922 0,'0'0'0,"0"0"0,0 0 16,-9 0-16,0 17 15,1 9 1,-10 8-16,9 10 15,1-10-15,-1 1 16,0 0-16,9-1 16,9 18-16,8-8 15</inkml:trace>
  <inkml:trace contextRef="#ctx0" brushRef="#br1" timeOffset="26836.17">10646 4121 0,'0'0'0,"0"0"0,-8-9 0,-1 0 15,0 1 1,1 8-16,-1 0 16,9 0-16,0 0 15,0 0-15,0 17 16,0 0-16,0 1 15,0-1-15,17 0 16,-8 9-16,8-17 16,1 0-1,-1-1-15,9-8 16,-9-8-16,-8-1 16,8 0-16,-8-8 15,-9-9-15,-9 9 16,1-1-1,-18 1-15,0 0 0,0 17 16,0 0-16,26 8 16</inkml:trace>
  <inkml:trace contextRef="#ctx0" brushRef="#br1" timeOffset="27348.89">10229 4675 0,'0'0'0,"0"0"0,0 0 0,-8-9 0,-1 1 15,-8-1-15,-1 0 16,1 9-16,0 0 16,-1 0-16,1 0 15,8 0-15,1 18 16,8-1-1,0 0-15,0 9 16,17 0-16,0-8 16,1-10-16,-1 1 15,0-18-15,1 1 16,-1-1-16,-8-8 16,-1-1-16,1-8 15,-18 0-15,1 9 16,-1 0-1,0-1-15,1 10 16,8 8-16,0 0 16,0 0-16,0 0 15,0 0-15</inkml:trace>
  <inkml:trace contextRef="#ctx0" brushRef="#br1" timeOffset="27618.81">10742 4450 0,'0'0'0,"0"0"0,0 0 0,0 0 16,0 0-1,0 0-15,0 9 16,0 8-16,0 17 15,0 1-15,-9 8 16,9 1-16,0-1 16,0-17-16,0 0 15,9 0-15,-9-9 16</inkml:trace>
  <inkml:trace contextRef="#ctx0" brushRef="#br1" timeOffset="27985.35">10742 3818 0,'0'0'0,"0"0"0,0 0 0,0 0 16,0 0-1,0 0-15,17 17 16,1 18-16,16 17 16,10 0-16,8 8 15,0 1-15,-9 8 16,1 18-16,-10-9 15,-16 8 1,-18 9-16,-18 1 16,-8 8-16,9-9 15,17-52-15</inkml:trace>
  <inkml:trace contextRef="#ctx0" brushRef="#br1" timeOffset="29420.34">11376 4502 0,'-9'-9'0,"-8"-8"15,-1 0-15,10 8 16,-1 9-16,9-9 16,0 1-16,17-1 15,9 0-15,9 1 16,9-1-16,8 0 16,8-8-16,-7 8 15,7-8 1,10 0-16,-44 8 15</inkml:trace>
  <inkml:trace contextRef="#ctx0" brushRef="#br1" timeOffset="29635.93">11567 4147 0,'0'0'0,"0"0"0,0 0 15,0 0-15,0 8 16,-9 18-16,9 26 16,-9 9-16,9 8 15,0 1-15,0-10 16,0 9-16,0-8 16,9-26-16</inkml:trace>
  <inkml:trace contextRef="#ctx0" brushRef="#br1" timeOffset="43500.33">12513 4147 0,'0'0'0,"0"-9"0,0 0 0,0 1 16,0-1-16,0 0 16,0 1-1,-8-1-15,-1 0 16,0 1-16,1-1 15,-18 0-15,-1 9 16,1 0-16,-8 18 16,-10 16-16,1 1 15,8 26 1,9-1-16,9 1 16,17 0-16,0-18 15,0-8-15,8-10 16,1-16-16,8 0 15,1-18-15,17 0 16,-1-25 0,10-9-16,-1-9 15,-17 8-15,-17 10 16,0 8-16,-1 8 16,-8 18-16,0 0 15,0 0-15,0 26 16,0 18-16,0 8 15,9 0-15,8 0 16,1-9 0,-1-9-16,0-8 15,9-17-15,9 0 16,-17-1-16</inkml:trace>
  <inkml:trace contextRef="#ctx0" brushRef="#br1" timeOffset="43717.14">12878 4277 0,'-9'0'0,"1"0"16,-1 0-16,0 17 15,1 0-15,-1 18 16,0 0-16,-8 17 15,8-9-15,9 0 16,0 0 0,9 18-16,8-26 15</inkml:trace>
  <inkml:trace contextRef="#ctx0" brushRef="#br1" timeOffset="44437.73">13356 3714 0,'0'0'0,"0"0"0,0 0 0,0 0 15,-9 0-15,0 0 16,1 0-16,-1 0 16,-8 17-16,-10 26 15,-16 44 1,8 8-16,9 35 16,0 17-16,9-8 15,17-9-15,9-18 16,8-16-16,9-18 15,9-18-15,-9-34 16</inkml:trace>
  <inkml:trace contextRef="#ctx0" brushRef="#br1" timeOffset="46633.36">13512 3800 0,'0'0'16,"0"0"-16,0 0 0,0 0 16,-9 0-16,1 0 15,-1 9 1,0 0-16,1-1 15,-1 10-15,-9 16 16,1 1-16,8 17 16,9 0-16,0-9 15,0 0-15,9-17 16,8-8 0,1-10-16,-1 1 15,1 0-15,-1-18 16,9 0-16,0-17 15,0-8-15,-17-10 16,-1-8 0,-16 18-16,-1 8 15,-17 9-15,0 8 16,-9 9-16,9 26 16,18-9-16</inkml:trace>
  <inkml:trace contextRef="#ctx0" brushRef="#br1" timeOffset="47535.76">14155 3722 0,'-9'0'0,"0"0"15,0 0-15,1 18 16,-1 25-16,-8 18 16,-1-1-1,1 10-15,26-19 16,-1-25-16</inkml:trace>
  <inkml:trace contextRef="#ctx0" brushRef="#br1" timeOffset="47866.72">13590 4484 0,'0'0'0,"0"0"0,0 0 16,-9 0-16,1 18 15,-1 16-15,-8 1 16,-1 8 0,1 9-16,17 0 15,9 0-15,-1-17 16</inkml:trace>
  <inkml:trace contextRef="#ctx0" brushRef="#br1" timeOffset="48217.23">14198 4597 0,'0'0'0,"0"0"0,0 0 15,-17-9-15,-9 9 16,8 0-16,1 9 15,-1 8-15,1 1 16,8 8 0,9 8-16,0-8 15,0 0-15,9-17 16,8 0-16,1-1 16,-1-16-16,1-1 15,-1 0-15,-8-8 16,-1-9-16,-16 0 15,-1-9-15,-8 1 16,-1-1 0,9 26-16,9 9 15</inkml:trace>
  <inkml:trace contextRef="#ctx0" brushRef="#br1" timeOffset="48518.41">14302 3852 0,'0'0'0,"0"0"15,0 0-15,9 18 0,8 8 16,18 8-1,0 18-15,17 9 16,0 8-16,-9 0 16,-17 1-16,-8-1 15,-10 0-15,-16 9 16,-10 17-16,-16 9 16,-10 0-16,18-52 15</inkml:trace>
  <inkml:trace contextRef="#ctx0" brushRef="#br1" timeOffset="49099.77">14762 4381 0,'0'0'0,"0"0"16,0 0-16,0 0 15,18 0-15,16 0 16,1-9-16,17 0 15,0 1-15,-8-1 16,-1 0 0,-8 9-16,-9-8 15,-17 8-15</inkml:trace>
  <inkml:trace contextRef="#ctx0" brushRef="#br1" timeOffset="49333.88">15101 4155 0,'0'0'0,"-9"0"0,1 0 16,-1 0-16,0 0 16,1 18-16,-1 8 15,0 26-15,-8 17 16,0 0-16,8 1 15,9-10-15,17-8 16,-8-26 0</inkml:trace>
  <inkml:trace contextRef="#ctx0" brushRef="#br1" timeOffset="49982.08">15709 4216 0,'0'0'0,"0"0"0,0 0 15,0-9 1,0 1-16,0-1 15,0 0-15,0 1 16,-9-1-16,1 0 16,-1 1-16,0-1 15,-8 9-15,-9 0 16,0 17-16,-9 9 16,0 18-1,1 16-15,16-8 16,1-8-16,17-10 15,0-8-15,17-8 16,1-10-16,-1 1 16,9-18-16,9-8 15,8-18 1,9 1-16,-26 8 16,-8 8-16,-10 1 15,1 17-15,0 0 16,-9 9-16,8 8 15,1 18-15,0 8 16,-1 0-16,10-17 16,16 0-16,10 0 15,-27-9 1</inkml:trace>
  <inkml:trace contextRef="#ctx0" brushRef="#br1" timeOffset="50365.38">16048 4259 0,'0'0'0,"0"0"16,0 0-16,0 0 15,0 0-15,0 0 16,0 0-16,0 9 15,8 8-15,1 1 16,0-1-16,-1 0 16,1 1-1,0-1-15,-9 0 16,0 1-16,-9-1 16,0 0-16,-8 1 15,0-1-15,8-9 16,0 1-16,1 0 15,8-1-15,0 1 16,0 0 0,0-9-16,0 0 15,26 8-15,17 10 16,-17-10-16</inkml:trace>
  <inkml:trace contextRef="#ctx0" brushRef="#br1" timeOffset="51032.95">16534 3705 0,'0'0'0,"0"-9"0,0 1 16,0-1-1,0 9-15,0 0 16,0 0-16,-9 0 15,1 17-15,-19 18 16,1 52-16,-8 25 16,-1 44-1,18 0-15,17-26 16,8 0-16,10-18 16,16-16-16,1-18 15,-18-35-15</inkml:trace>
  <inkml:trace contextRef="#ctx0" brushRef="#br1" timeOffset="51666.19">16968 3783 0,'0'0'0,"0"0"15,0 0-15,-9 0 16,1 0-16,-1 0 15,0 0-15,1 0 16,-1 0 0,0 9-16,-17 17 15,0 26-15,9 0 16,17 8-16,0-8 16,17-9-16,1-17 15,8 0-15,0 0 16,0-17-16,0 0 15,0-18 1,0 0-16,0-17 16,0-17-16,-17-9 15,-18-8-15,0 8 16,-17 8-16,0 10 16,0 16-16,-9 18 15,27 0-15,8 0 16</inkml:trace>
  <inkml:trace contextRef="#ctx0" brushRef="#br1" timeOffset="52179.3">17724 3774 0,'-9'0'0,"9"0"15,0 0 1,0 0-16,0 0 16,0 0-16,0 0 15,17 0-15,9 9 16,0-9-16,-8 0 15</inkml:trace>
  <inkml:trace contextRef="#ctx0" brushRef="#br1" timeOffset="52649.31">18001 4155 0,'0'0'0,"0"0"0,0 0 16,0 0-16,0 0 15,0-8 1,0-1-16,9 0 16,8-8-16,1-9 15,8 0-15,0-9 16,0 1-16,-17-1 16,-1 18-16,1 0 15,0-1-15,-1 18 16,-8 0-16,0 0 15,0 18-15,9-1 16,0 18 0,-1-1-16,1 1 15,0-9-15,0 0 16,8-18-16,-8 1 16,-1 0-16,1-9 15</inkml:trace>
  <inkml:trace contextRef="#ctx0" brushRef="#br1" timeOffset="52788.3">18314 3532 0,'0'0'0,"0"0"16,0 0-16,0 0 16,0 0-16,0 17 15,0 0-15,9 1 16</inkml:trace>
  <inkml:trace contextRef="#ctx0" brushRef="#br1" timeOffset="53382.06">16985 5047 0,'0'0'0,"0"-8"15,0-1-15,0 0 16,0 1-16,0-1 15,0 0-15,0 1 16,0-18-16,18-17 16,-1-1-1,1 10-15,-1-1 0,-8 0 16,-1 18 0,1 0-16,0 8 15,-9 9-15,0 0 16,0 0-16,0 9 15,8 17-15,1 8 16,0-8-16,-1 0 16,1 0-1,8-8-15,9 8 16,1-9-16,-10-8 16</inkml:trace>
  <inkml:trace contextRef="#ctx0" brushRef="#br1" timeOffset="53523.2">17107 4441 0,'0'0'0,"0"0"0,0 0 16,0 0-16,0 0 16,17 9-16,18 17 15,-9-18-15</inkml:trace>
  <inkml:trace contextRef="#ctx0" brushRef="#br1" timeOffset="53983.24">18271 4580 0,'0'0'0,"-9"-9"0,0 9 16,1 0-16,-1 0 16,-8 0-1,-1 0-15,1 9 0,-1 8 16,1 0-16,-9 18 15,9 8-15,17-17 16,0 0 0,0 0-16,0-17 15,8 0-15,10-1 16,-1 1-16,0-18 16,1 1-16,-1-1 15,-8-8-15,0-9 16,-1 0-16,-16-9 15,-1 0 1,-9 18-16,1 0 16,8 17-16,9 0 15,0 0-15</inkml:trace>
  <inkml:trace contextRef="#ctx0" brushRef="#br1" timeOffset="54354.31">18644 3731 0,'0'0'0,"-9"-9"0,9 9 0,-8 0 16,8 0-16,0 0 15,0 0 1,0 0-16,17 26 16,0 26-16,18 26 15,0 9-15,-9 8 16,0 18-16,-9-1 15,-8-16-15,-18-1 16,-8 0-16,-9-8 16,-9-1-16,9-16 15,17-36 1</inkml:trace>
  <inkml:trace contextRef="#ctx0" brushRef="#br1" timeOffset="54666.28">19130 4216 0,'-8'0'0,"8"0"0,0 0 16,0 0-16,0 0 16,0 0-16,17 0 15,0 9 1,27-1-16,-1-8 16,9 0-16,9 0 15,-9-8-15,-8-1 16,-27 9-16</inkml:trace>
  <inkml:trace contextRef="#ctx0" brushRef="#br1" timeOffset="54866">19347 4043 0,'0'0'0,"0"0"0,0 0 16,0 8-16,-8 10 15,-1 16-15,0 27 16,-8 8-16,8 1 16,9-10-1,0 1-15,0-18 16,0-26-16</inkml:trace>
  <inkml:trace contextRef="#ctx0" brushRef="#br1" timeOffset="55414.84">20181 4155 0,'0'0'0,"0"-8"0,0-10 16,0 1-16,0 0 16,0-1-16,-9 1 15,1 0-15,-1-1 16,0 1 0,1 0-16,-1 8 0,-8 9 15,-9 0-15,-9 17 16,-9 18-1,1 0-15,8 8 16,0 9-16,18 0 16,8-9-16,9 1 15,0-18-15,18-9 16,-1-8-16,18-9 16,8-9-16,9-17 15,9-17 1,0-9-16,-18 8 15,-17 10-15,1 16 16,-19 1-16,1 17 16,-9 0-16,0 17 15,-9 18 1,9 26-16,9 8 16,0-17-16,8 0 15,26-9-15,1 0 16,-18-25-16</inkml:trace>
  <inkml:trace contextRef="#ctx0" brushRef="#br1" timeOffset="55899.11">20528 4164 0,'0'0'0,"0"0"0,0 0 16,0 0-16,0 0 16,0 0-16,0 0 15,0 0-15,9 0 16,8 0-16,1 0 15,-1 0-15,-8 0 16,0 0-16,-9 0 16,0 0-16,0 9 15,0-1 1,0 10-16,0-1 16,0 0-16,0 1 15,0-1-15,0 0 16,8 9-16,1-8 15,0-1-15,-1 0 16,1 1 0,-9-1-16,-9 0 15,1 1-15,-10-1 16,-8 0-16,0-8 16,-9-1-16,9 1 15,26 0-15</inkml:trace>
  <inkml:trace contextRef="#ctx0" brushRef="#br1" timeOffset="56531.58">21301 3333 0,'0'0'0,"0"0"0,-8 0 16,-1 0 0,0 0-16,1 0 0,-19 17 15,1 18 1,0 25-16,-8 35 15,-10 44-15,9 17 16,9 0-16,0 8 16,9-8-1,17-8-15,9-10 0,8-17 16,18-8 0,0-26-16,25-18 15,10-9-15,-35-34 16</inkml:trace>
  <inkml:trace contextRef="#ctx0" brushRef="#br1" timeOffset="57248.88">21484 3722 0,'0'0'0,"0"0"16,0 0-16,0 0 0,-9 18 15,0 25 1,-8 9-16,0 9 16,8-1-16,0 1 15,9-9-15,9-18 16,0-25-16</inkml:trace>
  <inkml:trace contextRef="#ctx0" brushRef="#br1" timeOffset="57633.19">22361 3783 0,'0'0'0,"0"0"15,-9 0-15,0 0 16,1 0-16,-10 26 16,-8 9-16,9-1 15,-1 10-15,1-1 16,17 0-16,0-8 16,17-9-1,1 0-15,-1-9 16,18-8-16,0-18 15,-1 0-15,1 1 16,0-27-16,-9-8 16,-17-9-1,-1 17-15,-16 1 16,-1 16-16,-8 1 16,-1 8-16,10 9 15</inkml:trace>
  <inkml:trace contextRef="#ctx0" brushRef="#br1" timeOffset="58106.33">21458 4666 0,'0'0'0,"0"0"16,-9 0-16,0 0 16,1 0-16,-1 0 15,-9 0-15,1 0 16,0 18-16,-1 8 15,1 8-15,17-8 16,0 0-16,0 0 16,17-8-1,1-10-15,16 1 16,1-9-16,9-9 16,-1-17-16,-17 0 15,-17 9-15,-1-9 16,-16-9-16,-1-8 15,-8 8-15,-1 9 16,1 9 0,8 8-16,9 9 15,0 0-15,0 0 16</inkml:trace>
  <inkml:trace contextRef="#ctx0" brushRef="#br1" timeOffset="58347.5">22057 4614 0,'0'0'15,"0"0"-15,0 0 0,0 0 16,0 0-16,0 0 15,17 0 1,0 0-16,18 9 16,9-9-16,-18 9 15</inkml:trace>
  <inkml:trace contextRef="#ctx0" brushRef="#br1" timeOffset="58548.67">22717 4519 0,'-9'-9'0,"-8"1"15,8 8-15,0 0 16,-17 17-16,9 9 16,-9 9-16,8 17 15,1 8 1,17 10-16,0-27 15</inkml:trace>
  <inkml:trace contextRef="#ctx0" brushRef="#br1" timeOffset="58869.21">22847 3740 0,'0'0'0,"0"0"0,0 8 16,17 27-1,9 17-15,0 17 16,9 18-16,0 8 15,-9 18 1,-17-9-16,-9-9 16,-9 9-16,-17 0 15,-9 0-15,0-26 16,1-9-16,25-43 16</inkml:trace>
  <inkml:trace contextRef="#ctx0" brushRef="#br1" timeOffset="59268.78">23212 3281 0,'0'0'0,"0"0"0,0 0 16,0 0-16,0 0 15,0 0-15,0 0 16,0 0-16</inkml:trace>
  <inkml:trace contextRef="#ctx0" brushRef="#br1" timeOffset="59831.24">23160 3289 0,'0'0'0,"-9"-8"0,0-1 0,1 0 16,-1 1-16,0-1 15,0 9 1,1 0-16,8 0 15,0 0-15,0 0 16,0 0-16,0 0 16,8 0-16,10 0 15,8 0-15,9 0 16,-1 0-16,1 0 16,-9 0-16,-8 0 15,-1 0-15,-8 0 16,-1 0-1,10 9-15,-1-1 16,-8 1-16,8 8 16,0 1-16,1 16 15,-10 18-15,1 0 16,-9 17-16,18 18 16,-10 26-16,1-1 15,8 1 1,1-1-16,-1 18 15,9 0-15,-9-17 16,9 8-16,1 0 16,-10-25-16,-8-10 15,-1-8-15,-8-17 16,0-9-16,-8 0 16,-1-9-1,0 0-15,-17-8 16,0-9-16,-9 0 15,-8-9-15,0 9 16,16-8-16</inkml:trace>
  <inkml:trace contextRef="#ctx0" brushRef="#br1" timeOffset="65827.91">3361 6390 0,'0'0'0,"0"0"0,0 0 0,0 0 16,0 0-16,8 0 15,10 0 1,-1-9-16,0 9 15,9 0-15,-17 0 16,0 9-16</inkml:trace>
  <inkml:trace contextRef="#ctx0" brushRef="#br1" timeOffset="65981.03">3309 6537 0,'0'0'0,"0"0"15,0 0-15,0 0 16,17 9-16,9-1 16,26 10-16,-17-1 15</inkml:trace>
  <inkml:trace contextRef="#ctx0" brushRef="#br1" timeOffset="66280.63">4481 5619 0,'0'0'0,"0"0"16,0 0-16,0 0 16,0 17-16,-9 9 15,0 35 1,1 8-16,-1 9 16,9 17-16,-9 9 15,9-17 1,0-52-16</inkml:trace>
  <inkml:trace contextRef="#ctx0" brushRef="#br1" timeOffset="66530.85">3986 6433 0,'0'0'0,"0"0"16,0 0-16,0 0 15,0 0-15,0 0 16,9 0-16,8 0 16,26 0-1,27-9-15,17 1 16,8-1-16,1 0 16,-9-8-16,-18 17 15,-17 0-15,-26 0 16</inkml:trace>
  <inkml:trace contextRef="#ctx0" brushRef="#br1" timeOffset="66967.61">4255 6754 0,'-9'-9'0,"-8"-8"0,8 8 16,9 9-16,0 0 16,0 0-16,0 0 15,0 0-15,9 0 16,8 0-16,1 0 16,8 9-16,-9-1 15,1 1-15,-1 0 16,-8-1-1,-1 1-15,1 8 16,-18 1-16,1-1 16,-10 9-16,-8 8 15,-9 1-15,1 8 16,-1-8-16,9-9 16,9-9-16,-1-8 15,18 0 1,0-1-16,0 1 15,0 0-15,18-1 16,16 1-16,10 8 16,34 9-16,-26 0 15</inkml:trace>
  <inkml:trace contextRef="#ctx0" brushRef="#br1" timeOffset="69182.96">5358 5558 0,'0'0'0,"0"0"16,0 0-16,0 0 16,0 0-1,0 0-15,0 0 0,0 0 16,0 0-16,-9 9 15,-8 26 1,-18 34-16,-8 35 16,-1 35-1,-8 25-15,26 1 0,0 16 16,17-16 0,9 0-16,9-1 15,8-34-15,18 0 16,0-17-16,8-10 15,44-7-15,-35-53 16</inkml:trace>
  <inkml:trace contextRef="#ctx0" brushRef="#br1" timeOffset="70297.03">10186 5576 0,'0'0'0,"0"0"16,0 0-16,0 0 15,0 0-15,0 0 16,0 8-16,17 18 15,18 35 1,0 17-16,17 17 16,0 26-16,-8 9 15,-1-8 1,-8 16-16,-9 1 0,-18-18 16,-8 18-1,-26 16 1,-8-25-16,16 44 0,1 233 15</inkml:trace>
  <inkml:trace contextRef="#ctx0" brushRef="#br1" timeOffset="80568.3">5627 5541 0,'0'0'0,"0"0"0,0 0 0,-9 0 16,1 0 0,-1 0-16,0 0 15,1 0-15,8 0 16,0 0-16,-9 0 16,9 0-16,-9 26 15,-8 26-15,-9 26 16,9 9-16,-1-1 15,18 27-15,18-53 16</inkml:trace>
  <inkml:trace contextRef="#ctx0" brushRef="#br1" timeOffset="80878.48">5601 5810 0,'0'0'0,"0"0"0,0 0 0,0 0 16,0 0-1,17 0-15,1 0 16,16 0-16,1 8 16,17 1-16,0-9 15,18 0-15,-9 0 16,-35 0 0</inkml:trace>
  <inkml:trace contextRef="#ctx0" brushRef="#br1" timeOffset="81078.96">5853 5619 0,'0'0'0,"0"0"16,0 0-16,-9 0 16,0 17-1,1 9-15,-1 18 16,0 8-16,1 8 15,-1 1-15,9-9 16,0-9-16,9-26 16</inkml:trace>
  <inkml:trace contextRef="#ctx0" brushRef="#br1" timeOffset="81581.95">6261 5836 0,'0'-9'0,"0"0"0,0-8 16,0 0-16,0-1 15,0 1-15,0 0 16,0-1-16,0 1 15,-9 8-15,1 1 16,-1-1-16,-8 9 16,-1 0-16,-8 9 15,-17 17-15,8 8 16,0 1 0,9 8-16,9-8 15,17-9-15,0 0 16,9 0-16,-1-18 15,10 1-15,-1-18 16,9 1-16,0-9 16,0-9-16,0-9 15,-17 0 1,0 18-16,-1 0 16,-8 17-16,0 0 15,0 8-15,9 18 16,0 9-16,-1 17 15,10 0-15,8 8 16,26 18-16,-9-34 16</inkml:trace>
  <inkml:trace contextRef="#ctx0" brushRef="#br1" timeOffset="82178.25">6548 5939 0,'0'0'0,"0"0"0,-9-8 0,0-1 16,1 1-16,-1-1 15,9 0-15,0 1 16,0 8-1,0 0-15,0 0 16,9 0-16,8 0 16,-8 0-16,-1 0 15,1 0-15,0 0 16,-9 0-16,0 8 16,-9 10-16,0-1 15,1 0-15,-1 0 16,9 1-1,0-1-15,0 0 16,0 1-16,9-10 16,-1 1-16,1 0 15,0-1-15,-1 1 16,1 8-16,-9 1 16,-9-1-1,1 0-15,-18 1 16,0-1-16,-1 0 15,19-8-15</inkml:trace>
  <inkml:trace contextRef="#ctx0" brushRef="#br1" timeOffset="91946.18">8432 7048 0,'0'0'0,"0"0"15,-9-9-15,1 1 16,-1-1-16,0 9 16,1 0-16,-1 0 15,9 0-15,0 0 16,0 0-16,-9 17 16,0 18-1,1 34-15,-1 27 16,0-1-16,9-9 15,0-16-15,18-18 16,-10-26-16</inkml:trace>
  <inkml:trace contextRef="#ctx0" brushRef="#br1" timeOffset="92173.28">8545 7455 0,'0'-9'0,"0"9"15,0 0-15,0 0 16,0 0-16,0-8 16,17-1-16,1 0 15,25 9-15,18-8 16,-35 8-16</inkml:trace>
  <inkml:trace contextRef="#ctx0" brushRef="#br1" timeOffset="92743.99">9335 7282 0,'0'0'0,"0"0"0,0-9 15,0 1-15,-9-1 16,1 0-16,-1 1 15,0-10 1,1 1-16,-1 0 16,-8-1-16,-1 1 15,10 8-15,-10 9 16,-8 0-16,0 18 16,-9-1-16,1 18 15,-1 8-15,0 18 16,18-1-16,17-17 15,0-8 1,8-9-16,1-17 16,8-1-16,1-16 15,-1-1-15,18-17 16,-9-9-16,0 1 16,0-1-16,-17 18 15,-1 0-15,1 17 16,-9 0-1,0 0-15,0 17 16,9 17-16,8 18 16,1 0-16,-1-8 15,9-1-15,-9-8 16,-8-18-16</inkml:trace>
  <inkml:trace contextRef="#ctx0" brushRef="#br1" timeOffset="93309.82">9604 7325 0,'0'0'0,"-8"0"16,-1 0-16,0 0 0,1 0 16,8 0-1,0 0-15,0 0 16,0 0-16,0 0 15,0 0-15,8 0 16,1 0-16,0 0 16,-1 0-16,1 0 15,-9 0-15,0 9 16,0 0 0,0-1-16,-9 9 15,9-8-15,0 8 16,0 1-16,0-1 15,0 0-15,9-8 16,0 8-16,-1-8 16,1 0-16,0-1 15,-1 1 1,1 0-16,-9 8 16,0 0-16,-9 1 15,1-1-15,-10-8 16,-8 8-16,-8 0 15,7-8-15</inkml:trace>
  <inkml:trace contextRef="#ctx0" brushRef="#br1" timeOffset="108004.37">7989 5870 0,'0'0'0,"0"-8"0,0-1 0,0 0 16,0 1 0,0-1-16,0 0 15,0 1-15,0-1 16,-9 0-16,1-8 15,-1 0-15,0-1 16,1 1-16,-10 0 16,1 17-16,-9 0 15,-9 8-15,0 10 16,1 16 0,-1 1-16,9 8 15,8 1-15,10 7 16,8-7-16,17-18 15,1 0-15,-1-18 16,0-8-16,18-8 16,0-18-1,8-18-15,-17 1 16,0 9-16,-17-1 16,0 18-16,-1 8 15,-8 9-15,0 9 16,-8 17-16,8 17 15,-9 17-15,9 1 16,0 0 0,9-18-16,8-17 15,-8 9-15,-1-18 16</inkml:trace>
  <inkml:trace contextRef="#ctx0" brushRef="#br1" timeOffset="108174.83">8180 6061 0,'0'0'0,"0"0"0,0 0 16,-9 26-16,1 8 16,-1 1-16,0 8 15,1 1-15,8 8 16,8-18-16,1-16 15</inkml:trace>
  <inkml:trace contextRef="#ctx0" brushRef="#br1" timeOffset="108588.14">8458 6000 0,'0'0'0,"0"0"0,0 0 16,0 0-16,0 0 16,0 0-16,0 0 15,0 0 1,0 0-16,0 0 15,0 0-15,17-9 16,1 9-16,34-8 16,-17 8-16</inkml:trace>
  <inkml:trace contextRef="#ctx0" brushRef="#br1" timeOffset="109125.08">8814 6364 0,'-9'-9'0,"-8"1"0,0-1 15,8 0-15,9 9 16,0 0-16,0-8 15,0-1-15,0 0 16,0-8 0,9-9-16,-1 0 15,1 0-15,0 0 16,-1 9-16,-8-1 16,0 1-16,0 8 15,0 9-15,0 0 16,0 0-16,0 18 15,9-1-15,0 18 16,8-1-16,0-8 16,1 0-1,-1-17-15,1 0 16,8-1-16,-9 1 16</inkml:trace>
  <inkml:trace contextRef="#ctx0" brushRef="#br1" timeOffset="109266.48">8910 5740 0,'0'0'0,"0"0"15,0 0-15,0 0 16,0 0-16,0 9 16,26 17-16,-9-9 15</inkml:trace>
  <inkml:trace contextRef="#ctx0" brushRef="#br1" timeOffset="109897.27">9378 5983 0,'0'0'16,"0"0"-16,0 0 0,0 0 16,0 0-16,0 0 15,0 0-15,0-9 16,0 0-1,0 1-15,0-1 16,0 0-16,0 1 16,0-1-16,0-8 15,-8 8-15,-1-8 16,0 0-16,1 8 16,-10 9-16,-8 0 15,0 0 1,-8 17-16,7 9 15,10 0-15,0 9 16,-1 17-16,18-9 16,0-17-16,0 0 15,9-17-15,8-1 16,1-8-16,-1-8 16,18-18-1,0 0-15,-9-18 16,0 10-16,-9 8 15,-8 8-15,-1 10 16,-8 8-16,0 0 16,0 17-16,9 9 15,9 17-15,-1 9 16,9-8-16,17 8 16,18-9-1,-35-26-15</inkml:trace>
  <inkml:trace contextRef="#ctx0" brushRef="#br1" timeOffset="110458.54">9821 6069 0,'0'0'0,"0"0"0,0 0 16,0 0-16,0 0 15,0 0-15,0 0 16,-8-8-16,-1-1 15,0 0-15,1 9 16,-1 0-16,9 0 16,0 0-16,0 0 15,0 0 1,0 0-16,0 0 16,0 0-16,9 0 15,8 9-15,0 8 16,9 1-16,-8-1 15,-10-8 1,1 8-16,-18 0 0,1 1 16,-1-1-1,-8 0-15,-1-8 16,10 0-16,-1-1 16,0 1-16,9 0 15,0-1-15,0 1 16,0 0-16,18-1 15,-1 1-15,35 8 16,26-8 0,-43 0-16</inkml:trace>
  <inkml:trace contextRef="#ctx0" brushRef="#br1" timeOffset="112075.29">5670 7239 0,'0'0'0,"0"0"16,0 0-16</inkml:trace>
  <inkml:trace contextRef="#ctx0" brushRef="#br1" timeOffset="114264.87">5801 7213 0,'0'-9'0,"0"0"0,0 1 16,0-1-16,0 0 15,0-8-15,0 0 16,-9-1-16,0 1 15,1 0 1,-1 8-16,-8 9 16,-9 0-16,0 0 15,-1 17-15,-7 1 16,-1 16-16,18 10 16,-1-1-16,18-8 15,0 8-15,18-8 16,-1-10-1,0 1-15,1-17 16,-1 0-16,9-18 16,9-8-16,0-18 15,8-8-15,-8-9 16,-9-9 0,-9 18-16,-8 26 0,-9 8 15,0 9 1,0 0-16,0 26 15,0 17-15,0 27 16,0 16-16,9-8 16,-1-17-1,1-18-15,0-17 0,17 9 16,8-9-16,-16-18 16</inkml:trace>
  <inkml:trace contextRef="#ctx0" brushRef="#br1" timeOffset="114457.56">6165 7377 0,'0'0'0,"0"0"16,0 0-16,-8 9 15,-1 8-15,0 18 16,-8 17-16,8 0 15,1 8-15,8 1 16,8 8 0,1-25-16</inkml:trace>
  <inkml:trace contextRef="#ctx0" brushRef="#br1" timeOffset="115974.21">6504 7343 0,'-9'0'0,"1"8"0,-1-8 16,0 0-16,9 0 16,0 0-16,0 0 15,0 0-15,18 9 16,8-1-16,9 1 15,17 0-15,0-9 16,9 0 0,-1 0-16,-16 0 15,-27 0-15</inkml:trace>
  <inkml:trace contextRef="#ctx0" brushRef="#br1" timeOffset="116207.62">6634 7256 0,'0'0'0,"0"0"0,0 0 16,0 0-16,0 0 16,0 17-16,0 1 15,-8 25-15,-1 26 16,0 0-16,1 1 15,8-1 1,8-8-16,-8-44 16</inkml:trace>
  <inkml:trace contextRef="#ctx0" brushRef="#br1" timeOffset="117290.6">6739 7741 0,'0'0'0,"0"0"15,0 0-15,0 0 16,0 0-16,0 0 15,0 0-15,0 0 16,0-9 0,8 1-16,10-1 15,-1 0-15,0-17 16,9 0-16,-8 0 16,-1 0-16,-8-8 15,0 16-15,-1 1 16,1 0-1,0 8-15,-1 9 0,-8 0 16,0 0 0,0 0-16,9 17 15,0 9-15,8 9 16,0 0-16,1-1 16,-10-8-16,10 0 15,-10-17-15,1 0 16,0-9-16</inkml:trace>
  <inkml:trace contextRef="#ctx0" brushRef="#br1" timeOffset="117446.71">7008 7074 0,'0'0'0,"0"0"0,0 0 16,0 0-1,0 0-15,8 17 16,1-8-16</inkml:trace>
  <inkml:trace contextRef="#ctx0" brushRef="#br1" timeOffset="118973.16">7485 7334 0,'0'0'0,"0"0"16,0 0-16,0 0 15,0 0-15,0 0 16,-8-9-16,-1 9 16,0-8-16,1-1 15,-1 0-15,0 1 16,1-1-1,-1 0-15,-8 1 16,-1 8-16,10 0 16,-10 0-16,-8 0 15,0 17-15,0 9 16,-9 9-16,9 16 31,9-7-31,-1-1 0,18-8 16,0-9-16,9-9 15,0-8-15,0-1 16,8-16-16,9-1 16,9-17-16,-9 0 15,0-9 1,0 18-16,-17 0 16,-1-1-16,1 18 15,-9 0-15,0 0 16,0 18-16,0 16 15,9 18-15,-1 0 16,10-8-16,8 16 16,0-25-1,-18-26-15</inkml:trace>
  <inkml:trace contextRef="#ctx0" brushRef="#br1" timeOffset="119357.04">7624 7481 0,'0'0'0,"0"0"0,0 0 16,0 0-16,0 0 15,0 9-15,9-1 16,0 10-16,-1-10 15,1 1-15,0 8 16,-1-8-16,1 8 16,-9 1-16,0-1 15,-9 0 1,1 1-16,-10 8 16,10-9-16,-10 0 15,10-8-15,-1 0 16,9-1-16,0 1 15,0 0-15,0-1 16,0-8 0,9 0-16,-1 9 15,27-9-15,-9 0 16</inkml:trace>
  <inkml:trace contextRef="#ctx0" brushRef="#br2" timeOffset="141769.72">1702 9551 0,'0'0'0,"0"0"0,0 0 16,-9 0-16,9 0 15,0-9 1,-17 1-16,8-1 16,1-26-16,8-25 15,8-36-15,18-25 16,-8-17-16,16-1 15,27 9-15,-17 18 16,25 16-16,-25 18 16,-1 26-16,-17 18 15,0 16-15,0 18 16,9 18 0,8 8-16,-8 8 15,-9 10-15,0 8 16,-17 0-16,-9 8 15,-9-8-15,-17-8 16,-9-1-16,-8 0 16,-35-17-16,8-17 15,1-1 1,17-8-16,26-8 16,8-1-16,10 9 15</inkml:trace>
  <inkml:trace contextRef="#ctx0" brushRef="#br2" timeOffset="142308.41">2466 8200 0,'-8'-9'0,"-10"9"0,9 0 0,1 0 15,-1 0 1,9 0-16,0 0 16,0 0-16,0 0 15,0 0-15,9 0 16,8 0-16,1 0 16,-10 0-1,1 9-15,0 0 0,-9-1 16,0 1-1,-9 8-15,0 1 16,-8-1-16,-1 0 16,1 9-16,0-17 15,8-1-15,9 1 16,0 0-16,0-9 16,0 8-16,0-8 15,0 9 1,17 0-16,1-1 15,17 1-15,-9-9 16</inkml:trace>
  <inkml:trace contextRef="#ctx0" brushRef="#br2" timeOffset="157718.1">11549 6295 0,'0'0'0,"-8"-9"0,8 9 0,-9-9 0,0 1 15,9 8 1,0 0-16,0 0 16,0 0-16,18 0 15,8 0-15,17 0 16,18 0-16,8 0 15,1 0-15,-9 0 16,-9 8-16,-26 10 16,-9-10-16</inkml:trace>
  <inkml:trace contextRef="#ctx0" brushRef="#br2" timeOffset="158018.24">11593 6485 0,'0'0'0,"0"0"16,0 0-16,0 0 16,0 0-16,0 0 15,0 0-15,0 0 16,0 0-16,17 0 15,27 0 1,16 9-16,10-1 16,-1-8-16,-8 0 15,9 0-15,-18 0 16,8-8-16,-7-1 16,-27 9-16</inkml:trace>
  <inkml:trace contextRef="#ctx0" brushRef="#br2" timeOffset="158318.42">11931 6035 0,'-8'0'0,"-1"0"16,0 0-16,1 0 15,8 0-15,0 0 16,0 0-1,8 0-15,10 17 16,17 9-16,17 9 16,0 8-16,-9-17 15,-8 0-15,-9 0 16,-9 9-16,-8-1 16,-9 18-16,-26 35 15,-17-1 1,-18-8-16,17-8 15,27-36-15,8-16 16</inkml:trace>
  <inkml:trace contextRef="#ctx0" brushRef="#br2" timeOffset="158853.24">12817 6017 0,'0'0'0,"-8"0"0,-1 0 16,-9 0-16,10 0 16,8 0-16,0 0 15,8 0-15,27 0 16,26 0-16,35 0 15,16-8-15,-7-1 16,-19 0-16,10 1 16,8-10-16,-69 18 15</inkml:trace>
  <inkml:trace contextRef="#ctx0" brushRef="#br2" timeOffset="159168.26">13321 5645 0,'0'0'0,"0"0"16,0 0-16,0 0 16,0 0-16,-9 0 15,1 0-15,-1 17 16,-17 27-16,-9 25 15,0 35-15,-8 26 16,8-9 0,0-8-16,1-18 15,16-9-15,18-16 16,0-18-16,9-9 16,8-17-16,9-17 15,18-1-15,8-16 16,-17-10-1</inkml:trace>
  <inkml:trace contextRef="#ctx0" brushRef="#br2" timeOffset="159486.37">13477 6208 0,'0'0'0,"0"0"0,0 0 16,9 9-1,0 8-15,8 0 16,0 18-16,9 0 16,-8-1-16,-10 9 15,1 9-15,-9-8 16,0-1-16,-9-17 16,1-9-16,-1-8 15,9 0-15,0-9 16,0-9-1,0-8-15,0-18 16,9 0-16,8 1 16,9-10-16,9 10 15,0 8-15,-18 26 16</inkml:trace>
  <inkml:trace contextRef="#ctx0" brushRef="#br2" timeOffset="159901.65">14250 5749 0,'0'0'0,"-9"0"16,1 0-16,-1 0 15,-17 17-15,0 9 16,-18 26-16,1 35 16,0 25-1,17-8-15,17-8 0,18 8 16,8-18 0,26-8-16,1-17 15,-18-35-15</inkml:trace>
  <inkml:trace contextRef="#ctx0" brushRef="#br2" timeOffset="160402.63">14467 6883 0,'0'0'0,"0"9"0,-9-9 15,1 9-15,8-1 16,0 1-16,0-9 16,-9 0-16,0 0 15,9 0-15,0-9 16,-8 1-16,-1-27 15,-8-51 1,17-44-16,0 0 16,17 8-16,9 19 15,-9 33-15,18 18 16,0 0-16,8 18 16,1 8-16,8 8 15,-9 18-15,1 0 16,-18 9-1,0 8-15,-9 1 16,-8 16-16,-18 1 16,-8 8-16,-9 1 15,-18-10-15,1 1 16,0-9-16,8-17 16,9-1-16,17-8 15,9 0-15</inkml:trace>
  <inkml:trace contextRef="#ctx0" brushRef="#br2" timeOffset="160686.48">15049 5576 0,'0'0'0,"0"17"0,9 9 16,17 9-16,17 25 16,9 10-16,-8-10 15,-1 10-15,-8 16 16,-18-8-16,-17 0 16,-17 0-16,-9 9 15,-18-1 1,-8 1-16,17-9 15,18-26-15,8-26 16</inkml:trace>
  <inkml:trace contextRef="#ctx0" brushRef="#br2" timeOffset="160971.35">15657 6043 0,'0'0'0,"0"0"16,0 0-16,0 0 15,0 0-15,17 0 16,1 0-16,16 0 15,18 0-15,0 0 16,18 0-16,-18-8 16,-9 8-1,-16 0-15</inkml:trace>
  <inkml:trace contextRef="#ctx0" brushRef="#br2" timeOffset="161153.81">15796 6225 0,'0'0'0,"0"0"0,0 0 16,0 0-16,0 0 15,8 0 1,10 0-16,17 9 16,-1 0-16,27-1 15,-26 1-15</inkml:trace>
  <inkml:trace contextRef="#ctx0" brushRef="#br2" timeOffset="161567.24">16673 5879 0,'0'0'0,"0"0"0,0 0 16,0 0-16,0 0 15,0 17-15,-9 26 16,0 35-16,1 18 16,-1-1-16,0 0 15,-8-8-15,17-18 16,0-17-1,9 0-15,-9-17 16</inkml:trace>
  <inkml:trace contextRef="#ctx0" brushRef="#br2" timeOffset="161785.32">16916 6295 0,'0'-9'0,"0"0"16,0 9-16,0-8 16,17-1-16,9 0 15,18 1-15,17-1 16,8-8-16,9 8 16,-8 0-1,25 9-15,9 9 16,-60-9-16</inkml:trace>
  <inkml:trace contextRef="#ctx0" brushRef="#br2" timeOffset="162033.82">17333 5948 0,'0'0'0,"-9"0"0,0 0 15,1 0-15,-1 17 16,0 9-16,-8 35 16,0 8-16,-1 1 15,1 8 1,8 8-16,1 1 16,-1-9-16,0-18 15,9-8-15,0-26 16</inkml:trace>
  <inkml:trace contextRef="#ctx0" brushRef="#br2" timeOffset="162617.51">18071 6121 0,'0'0'0,"0"0"16,0 0-16,-9-8 15,1-1-15,-1 0 16,0 1 0,-8-1-16,-9 9 15,0 0-15,-18 9 16,1 25-16,-9 18 16,0 9-16,17-18 15,18 9-15,8 9 16,9-18-16,0-8 15,9-9 1,8-18-16,0 1 16,9-18-16,9-8 15,0-18-15,8-8 16,-8 0-16,-9 8 16,-9 18-16,-8 0 15,0 17-15,-9 0 16,0 8-1,8 18-15,10 18 16,-1 7-16,1 10 16,-1-18-16,18 1 15,8-1-15,-26-26 16</inkml:trace>
  <inkml:trace contextRef="#ctx0" brushRef="#br2" timeOffset="163070.54">18314 6295 0,'0'-9'0,"0"0"0,0 9 15,0 0 1,0 0-16,0 0 15,0 0-15,9 0 16,8 0-16,0 0 16,1 0-16,-1 0 15,-8 0-15,0 0 16,-9 0-16,0 9 16,0 0-1,0-1-15,0 1 16,0 0-16,0-1 15,0 10-15,8-10 16,1 10-16,8-1 16,1 0-16,-1 0 15,0 1-15,-8-10 16,0 1 0,-1 0-16,1 8 15,-9-8-15,-9 8 16,1 0-16,-10-8 15,1 0-15,8-18 16,9 9-16</inkml:trace>
  <inkml:trace contextRef="#ctx0" brushRef="#br2" timeOffset="163984.82">18826 6407 0,'0'0'0,"0"0"0,0 0 16,0 0-16,0 0 15,0-9 1,18 9-16,8 0 15,17-8-15,27-1 16,8 9-16,0 0 16,9 0-16,0 0 15,-53 0-15</inkml:trace>
  <inkml:trace contextRef="#ctx0" brushRef="#br2" timeOffset="164208.42">19217 6017 0,'0'0'0,"0"0"0,0 0 15,0 0-15,-9 18 16,1 8 0,-1 34-16,0 18 15,-8 18-15,0-1 16,-1 0-16,1-17 15,8-17-15,9-9 16,9-26-16,0-9 16</inkml:trace>
  <inkml:trace contextRef="#ctx0" brushRef="#br2" timeOffset="164783.94">19756 6191 0,'0'0'0,"0"0"0,0 0 16,0 0 0,0 8-16,-9 18 15,0 9-15,1 26 16,-10 8-16,9 9 16,1 0-16,-1-9 15,9-17-15,0-26 16</inkml:trace>
  <inkml:trace contextRef="#ctx0" brushRef="#br2" timeOffset="165021.1">19912 6511 0,'0'0'16,"0"0"-16,0 0 0,0 0 15,0 0-15,17 0 16,18 0-16,26 0 16,34-9-16,-34 1 15</inkml:trace>
  <inkml:trace contextRef="#ctx0" brushRef="#br2" timeOffset="165584.57">20945 6407 0,'0'0'0,"0"0"0,-8-9 15,-1 1-15,0-1 16,0-8 0,1 0-16,-1-1 15,0 1-15,1-9 16,-1 0-16,-8 9 15,-9-1-15,-18 18 16,1 18-16,-9 8 16,-9 26-1,9 8-15,8 9 16,18 1-16,9-18 16,17-18-16,0-8 15,9-8-15,8-10 16,0-8-16,27-17 15,17-26-15,-9-9 16,9-9-16,-18 9 16,-17 9-1,-9 26-15,-8-1 16,0 18-16,-9 0 16,0 9-16,0 17 15,0 43-15,0 9 16,8-17-16,10-1 15,8-8-15,0-17 16,0-9 0,-9-9-16</inkml:trace>
  <inkml:trace contextRef="#ctx0" brushRef="#br2" timeOffset="166100.48">21075 6450 0,'0'0'0,"0"0"16,0 0-16,0 0 15,0 0 1,0 0-16,9 0 16,9 0-16,-1 0 15,9 0-15,0 0 16,0 0-16,-9 0 16,-8 0-16,0 0 15,-9 0-15,-9 0 16,0 18-1,-8-1-15,0 0 16,-1 9-16,10-8 16,8-1-16,0 0 15,0 1-15,8-1 16,1 0-16,0 1 16,-1-1-16,1 0 15,0 1 1,-9-1-16,0 0 15,-9 1-15,0-1 16,-17 0-16,0 1 16,9-10-16,8 1 15</inkml:trace>
  <inkml:trace contextRef="#ctx0" brushRef="#br2" timeOffset="166708.04">16499 6719 0,'0'0'0,"0"0"0,0 0 16,0 0-16,0 0 16,18 0-16,34 0 15,43 0-15,44 0 16,43 9-16,44 8 15,35 0 1,25 1-16,10-1 16,34-8-16,-9-1 15,-35-8-15,-16 9 16,-19-9-16,-42 0 16,-27 0-16,-52 0 15,-17 9-15,-17-1 16,-18 1-16,-17 0 15,-18 8 1,-8-9-16,-26-8 16,-1 9-16</inkml:trace>
  <inkml:trace contextRef="#ctx0" brushRef="#br2" timeOffset="167200.01">19087 6935 0,'0'0'0,"0"0"15,0 0-15,0 0 16,0 9-16,0 8 16,17 1-16,1-1 15,-1 0-15,9 9 16,-9-8-16,1-1 16,-10 0-16,1 1 15,0-1-15,-18 0 16,0 1-1,1-1-15,-18 9 16,8-9-16,1 1 16,0-10-16,8 1 15,0 0-15,1-1 16,8 1-16,0-9 16,0 9-16,0-1 15,0 1 1,17 0-16,9-1 15,70 1-15,16-9 16,-59 0-16</inkml:trace>
  <inkml:trace contextRef="#ctx0" brushRef="#br2" timeOffset="167618.82">21510 6806 0,'0'-9'0,"0"9"0,0 0 15,0 0-15,0 0 16,0-9-16,17 1 15,0-1-15,18 9 16,9 0 0,8 0-16,8 0 15,-7 0-15,-10 17 16,-17-8-16</inkml:trace>
  <inkml:trace contextRef="#ctx0" brushRef="#br2" timeOffset="167783.44">21640 6866 0,'0'0'0,"0"0"15,0 0-15,0 0 16,0 0-16,17 0 16,9 0-16,18 9 15,8-9-15,-26 0 16</inkml:trace>
  <inkml:trace contextRef="#ctx0" brushRef="#br2" timeOffset="168166.62">22760 6347 0,'0'0'0,"0"0"16,0 0-16,0 0 16,-9 8-16,1 18 15,-1 17-15,0 27 16,-8-1-16,8 0 16,1 1-16,-1-10 15,9 10-15,9 7 16,-1-25-1</inkml:trace>
  <inkml:trace contextRef="#ctx0" brushRef="#br2" timeOffset="168536.82">22361 7334 0,'0'0'0,"0"0"16,0 0-16,0 0 15,0 0-15,0 0 16,17 0-16,9 0 16,18-9-16,34 1 15,9-1-15,8 0 16,-17 1 0,9-1-16,-9 9 15,-17 0-15,-18 0 16,-25 0-16</inkml:trace>
  <inkml:trace contextRef="#ctx0" brushRef="#br2" timeOffset="168767.05">22404 7533 0,'0'0'0,"0"0"16,0 0-16,0 0 15,0 0-15,0 0 16,26 0-16,18 9 16,16-9-1,19 8-15,25-8 16,26-8-16,9-1 16,-70 0-16</inkml:trace>
  <inkml:trace contextRef="#ctx0" brushRef="#br2" timeOffset="177915.53">2596 9040 0,'0'0'0,"0"0"0,0 0 15,0 0-15,0 0 16,0 0-16,18-9 16,-1 1-1,18-1-15,0 0 16,17 1-16,0-1 16,-9 9-16,9 0 15,-17 9-15,-9-1 16,-17 1-16</inkml:trace>
  <inkml:trace contextRef="#ctx0" brushRef="#br2" timeOffset="178132.79">2709 9248 0,'0'0'0,"0"0"16,0 0-16,0 0 15,0 0-15,0 0 16,0-9-16,18 9 16,8-8-1,8 8-15,19 0 16,-1 0-16,17-9 16,-25 9-16</inkml:trace>
  <inkml:trace contextRef="#ctx0" brushRef="#br2" timeOffset="181517.85">3977 8157 0,'0'-9'0,"0"0"0,0 9 0,0 0 16,0 0-16,0 18 16,0 8-16,0 34 15,0 10-15,0 7 16,0 1 0,9-17-16,-9-35 15,0-9-15</inkml:trace>
  <inkml:trace contextRef="#ctx0" brushRef="#br2" timeOffset="181798.14">3578 8685 0,'0'0'0,"0"0"0,0 0 0,0 0 15,0 0-15,0 0 16,0 0-16,17 0 16,9 17-16,35-8 15,8 0 1,18-1-16,17 1 16,-17-9-16,-9 0 15,-8 0-15,-1 0 16,-25 9-16,-36-9 15</inkml:trace>
  <inkml:trace contextRef="#ctx0" brushRef="#br2" timeOffset="182215.8">3942 8945 0,'0'-9'0,"0"9"0,0 0 0,0 0 15,0 0-15,0 0 16,0 0-16,0 0 16,0 0-16,-8 0 15,-1 17-15,0 1 16,-8 16-16,0 1 15,-1 0 1,10-1-16,-1-8 16,9 0-16,0 0 15,0-8-15,0-1 16,9 0-16,8-8 16,0 0-16,18-1 15,17 1-15,-8-9 16,-1 0-16,0-9 15,-8 9 1,0 0-16,0-8 16,-9-1-16,-18 9 15</inkml:trace>
  <inkml:trace contextRef="#ctx0" brushRef="#br2" timeOffset="182432.8">4186 9057 0,'-9'-8'0,"0"-1"16,1 0-16,-1 9 16,0 0-16,0 0 15,1 0-15,-1 0 16,-8 26-16,-9 52 16,-9 35-16,9 17 15,9 17 1,25-26-16,1-34 15,-9-53-15</inkml:trace>
  <inkml:trace contextRef="#ctx0" brushRef="#br2" timeOffset="183705.03">5236 7966 0,'-8'0'0,"-1"0"0,0 0 16,1 0-16,8 0 16,-9 0-16,0 0 15,1 0 1,-1 0-16,0 0 15,-8 17-15,-9 9 16,-18 35-16,1 26 16,-1 25-1,10 18-15,-1 26 16,9 26-16,9-9 0,17 0 16,0-17-1,17 9-15,18-9 16,-1-35-16,10-26 15,17-17-15,17 0 16,-9-35-16,-51-34 16</inkml:trace>
  <inkml:trace contextRef="#ctx0" brushRef="#br2" timeOffset="184433.09">5601 8200 0,'0'0'0,"-9"-9"0,1 9 16,-1 0-16,0 0 15,9 0-15,-8 9 16,-1 34-16,-8 27 16,-1 7-16,10 1 15,-1 0-15,18 9 16,17 0-1,-9-53-15</inkml:trace>
  <inkml:trace contextRef="#ctx0" brushRef="#br2" timeOffset="184748.18">5766 8416 0,'0'0'0,"0"0"0,0 0 16,0 0-16,0 0 15,9 0-15,17 0 16,17 0-16,18 0 16,0 0-16,0 9 15,-9-9 1,8 17-16,-16 1 16</inkml:trace>
  <inkml:trace contextRef="#ctx0" brushRef="#br2" timeOffset="184998.18">6113 8209 0,'-8'0'0,"-1"0"0,0 0 15,1 0-15,-1 0 16,0 0-16,1 17 15,-1 18-15,0 17 16,-17 17-16,9 0 16,8-8-16,9-1 15,0 1 1,17 0-16,1-35 16</inkml:trace>
  <inkml:trace contextRef="#ctx0" brushRef="#br2" timeOffset="185564.45">6713 8512 0,'0'0'0,"0"-9"0,-9 0 16,9-8-16,-9 8 0,0-8 15,1 0 1,-1-1-16,0 1 16,1 0-16,-10-1 15,-8 10-15,0-10 16,9 10-16,0 8 15,-9 0-15,-1 17 16,1 0 0,9 18-16,0 0 15,-1-1-15,18 10 16,9-10-16,8-8 16,1 0-16,8-8 15,0-10-15,0-8 16,9-8-16,-9-1 15,8-17-15,-8-9 16,0 1 0,-17 16-16,0 1 15,0 17-15,-9 0 16,0 0-16,0 17 16,0 18-16,0 0 15,0 17-15,17 0 16,18 8-16,17 18 15,-9-35 1</inkml:trace>
  <inkml:trace contextRef="#ctx0" brushRef="#br2" timeOffset="186197.78">7034 8468 0,'0'0'0,"0"0"0,-9-8 16,-8-1-16,-1 9 15,10 0-15,8 0 16,0 0-16,0 0 15,0 0-15,0 0 16,8 0-16,1 0 16,8 0-16,-8 0 15,0 0-15,0 0 16,-9 9 0,-9 8-16,0 0 15,-17 9-15,-9 0 16,9 0-16,9 0 15,0-8-15,17-10 16,0 10-16,0-1 16,0 0-1,17 1-15,0-10 16,-8 1-16,0 0 16,-1-1-16,1 1 15,-9 0-15,-9-1 16,1 1-16,-1 0 15,0-1-15,1 1 16,8-9-16</inkml:trace>
  <inkml:trace contextRef="#ctx0" brushRef="#br2" timeOffset="187299.25">8041 8261 0,'0'0'0,"0"0"16,0 0-16,0 0 15,0 0-15,-9 0 16,1 0 0,-1-9-16,-17 9 15,0 0-15,-9 0 16,-8 26-16,-1 26 15,-8 17-15,18-8 16,16-1-16,10-8 16,8-8-16,17-18 15,0 0 1,1-18-16,16 1 16,1-18-16,9-17 15,-1 0-15,-17 0 16,0-17-16,0 8 15,-17 18-15,-1 0 16,1 17-16,-9 0 16,0 8-16,9 10 15,0 25 1,8 18-16,0 8 16,9 0-16,0-17 15,18-17-15,8-9 16,-26-18-16</inkml:trace>
  <inkml:trace contextRef="#ctx0" brushRef="#br2" timeOffset="187475.95">8371 8624 0,'0'0'0,"0"0"0,0 0 16,-9 18-16,1 8 15,-1 17-15,-8 0 16,8 1 0,9 7-16,17-16 15,-8-18-15</inkml:trace>
  <inkml:trace contextRef="#ctx0" brushRef="#br2" timeOffset="187818.41">8675 8633 0,'-9'0'0,"9"0"15,0 0-15,0 0 16,0 0-16,0 0 16,0 0-16,0 0 15,18 0-15,8 0 16,9 0-1,-1 0-15,-16 0 16</inkml:trace>
  <inkml:trace contextRef="#ctx0" brushRef="#br2" timeOffset="188246.75">9196 8798 0,'-9'0'0,"1"0"15,-1 0-15,9 8 16,-9-8-16,9 0 15,0 0-15,0 0 16,0 0-16,0-8 16,9-1-1,8-17-15,1 0 16,8-9-16,-9 9 16,-8 9-16,0 0 15,-1 8-15,-8 9 16,0 0-16,0 0 15,9 17-15,0 18 16,8 0-16,0-1 16,1-8-16,-1 0 15,27 9-15,-10-18 16</inkml:trace>
  <inkml:trace contextRef="#ctx0" brushRef="#br2" timeOffset="188384.38">9431 8243 0,'0'0'0,"0"0"0,0 0 0,0 0 15,0 0 1,0 0-16,8 9 16,1 0-16</inkml:trace>
  <inkml:trace contextRef="#ctx0" brushRef="#br2" timeOffset="188930.52">10203 8451 0,'0'0'0,"-8"-9"0,-10 1 15,1-1-15,0 0 16,-1 1-16,-8-10 16,0 1-16,-9 0 15,1 17-15,-1 0 16,-8 17-1,-10 0-15,10 18 16,-9 0-16,8 8 16,10 0-16,16 1 15,18-1-15,0-8 16,0-9-16,9-18 16,8 1-16,1 0 15,17-18-15,-1-8 16,1-9-1,8-18-15,1 1 16,-18 8-16,-9 1 16,-8 16-16,0 10 15,-9 8-15,0 8 16,0 27-16,17 26 16,0 17-16,1-9 15,8 0-15,9-17 16,-9-26-1,-9-9-15</inkml:trace>
  <inkml:trace contextRef="#ctx0" brushRef="#br2" timeOffset="189280.93">10264 8590 0,'0'0'0,"0"-9"0,0 9 16,0 0-16,0 0 16,0 0-16,9 0 15,0 0-15,8 0 16,0 9 0,1-1-16,-10 1 15,1-9-15,0 9 16,-1-1-16,-8 1 15,-8 8-15,-1 1 16,0-10-16,1 1 16,-1 0-16,0-1 15,1 1-15,8 0 16,0-1 0,8 10-16,10-1 15,34-8-15,-17-1 16</inkml:trace>
  <inkml:trace contextRef="#ctx0" brushRef="#br2" timeOffset="190313.3">5697 9603 0,'0'0'0,"-9"0"0,0 0 16,0 0-16,-8 0 16,-9-9-1,-9 9-15,9-8 16,-8 8-16,-10 0 15,1 0-15,-1 17 16,1 9-16,-1 26 16,10 0-16,16-9 15,18 0-15,0 1 16,9-18 0,8-9-16,1-8 15,8-1-15,17-16 16,9-18-16,-8-18 15,-9 10-15,-9-1 16,-9 18-16,-8 8 16,-1 1-16,1 8 15,-9 8-15,0 18 16,9 17-16,-1 9 16,10 18-1,-1-10-15,0-8 16,1-8-16,8-18 15,-17-9-15</inkml:trace>
  <inkml:trace contextRef="#ctx0" brushRef="#br2" timeOffset="190478.97">5983 9984 0,'-9'0'0,"1"0"0,-1 0 0,0 9 15,1 8-15,-1 26 16,-8 9-16,17-8 16,8 8-16,1-18 15</inkml:trace>
  <inkml:trace contextRef="#ctx0" brushRef="#br2" timeOffset="190915.95">6235 9958 0,'0'0'0,"0"0"16,0 0-16,0 0 16,0 0-16,0 0 15,0 0-15,17 0 16,1 0-16,25 0 16,9-9-16,18 9 15,-18 0-15,-17 0 16,-18 0-16</inkml:trace>
  <inkml:trace contextRef="#ctx0" brushRef="#br2" timeOffset="191131.79">6608 9638 0,'-8'0'0,"-1"8"0,0-8 16,1 9-1,-1 8-15,-8 9 16,-1 9-16,1 17 16,-1 0-16,1 17 15,8 9-15,18 9 16,8-18-16,-8-52 16</inkml:trace>
  <inkml:trace contextRef="#ctx0" brushRef="#br2" timeOffset="191497.2">6669 10304 0,'0'0'0,"0"0"15,0 0-15,0 0 16,0 0-16,0-8 15,0-1-15,0 0 16,0 1-16,17-18 16,1 0-16,-1-9 15,-8 9-15,0 0 16,-1 9 0,1 0-16,0 8 15,-9 0-15,0 9 16,0 0-16,0 0 15,8 18-15,10-1 16,-10 9-16,10 0 16,-1 0-16,0 0 15,18-9-15,0-8 16,-18-1 0</inkml:trace>
  <inkml:trace contextRef="#ctx0" brushRef="#br2" timeOffset="191638.3">6878 9698 0,'0'0'0,"0"0"0,0 0 16,0 0-16,0 9 16,17 8-16,0-8 15</inkml:trace>
  <inkml:trace contextRef="#ctx0" brushRef="#br2" timeOffset="192346.85">7538 9906 0,'0'0'0,"0"0"16,-9-9-16,9 9 15,-9-8-15,0-1 16,1 0-16,-1 1 15,0-1 1,-8-8-16,0 8 16,-9 9-16,-9 0 15,0 9-15,0 8 16,1 18-16,-1-1 16,9 18-16,9 9 15,17-18-15,0-8 16,17-9-1,0-9-15,1-8 16,16-18-16,10-8 16,-1-9-16,1 0 15,-18 0 1,0 9-16,-18-1 16,1 10-16,0 8 15,-9 0-15,0 8 16,8 18-16,10 9 15,-1 8-15,1-8 16,34 17-16,8-18 16,-25-16-16</inkml:trace>
  <inkml:trace contextRef="#ctx0" brushRef="#br2" timeOffset="192680.9">7937 10001 0,'-9'0'0,"1"0"0,8 0 0,0 0 0,0 0 16,0 0-16,0 0 15,0 0-15,0 0 16,0 0 0,8 9-16,1 0 15,0-1-15,-1 1 16,1 0-16,0 8 15,-9 0-15,-9 1 16,0 8-16,1 0 16,-10 0-16,1-9 15,0-8-15,8-1 16,9 1 0,0 0-16,0-1 15,0 1-15,17-1 16,9 1-16,61 8 15,-26 1-15</inkml:trace>
  <inkml:trace contextRef="#ctx0" brushRef="#br2" timeOffset="193296.68">8606 9620 0,'0'0'0,"0"0"16,0 9-16,0 17 15,0 9-15,0 25 16,0 9-16,0 18 16,8 17-1,-8-17-15,18-18 16,8-17-16,-9-26 15</inkml:trace>
  <inkml:trace contextRef="#ctx0" brushRef="#br2" timeOffset="193486.37">8892 10053 0,'0'0'0,"0"0"15,0 0-15,0 0 16,9 0-16,8-8 16,18-1-16,26-8 15,17-1-15,-43 18 16</inkml:trace>
  <inkml:trace contextRef="#ctx0" brushRef="#br2" timeOffset="194062.95">9787 9880 0,'0'-9'0,"0"9"0,0-8 0,0-1 0,0 0 15,-9 1 1,0-1-16,1-8 16,-1-1-16,-9 1 15,1 8-15,-9 1 16,-9 8-16,-8 17 15,-9 0-15,0 18 16,0 17-16,17 9 16,9 8-16,17 0 15,9-8 1,9-26-16,8-9 16,1-9-16,16-8 15,18-18-15,1-17 16,7-17-16,-16-1 15,-1-8-15,-17 9 16,-8 8-16,-10 18 16,1 0-1,0 17-15,-9 0 16,0 0-16,0 17 16,0 26-16,17 18 15,0 0-15,1-1 16,34-8-16,9 0 15,-27-35-15</inkml:trace>
  <inkml:trace contextRef="#ctx0" brushRef="#br2" timeOffset="194580.34">10256 9819 0,'0'0'0,"0"0"0,0 0 16,-9 0-16,9 0 16,0 0-16,0 0 15,0 0-15,0 0 16,0 0-1,0 0-15,0 0 16,0 0-16,0 0 16,9 0-16,-9 0 15,0 0-15,0 0 16,0 0-16,0 0 16,-9 0-1,0 18-15,0-1 16,-8 0-16,8 1 15,1-1-15,8 0 16,0 1-16,0-1 16,8 0-16,10 1 15,-1-1-15,1 9 16,-10 0-16,1 0 16,0 0-1,-9-9-15,-9 1 16,0-1-16,1 0 15,-19 1-15,10-10 16,8 1-16,9-9 16</inkml:trace>
  <inkml:trace contextRef="#ctx0" brushRef="#br2" timeOffset="195467.39">10229 9655 0,'0'0'0,"0"0"0,-8 0 16,-1 9-16,-8-1 16,8-8-16,0 0 15,9 0 1,0 0-16,0 0 15,0 0-15,0 0 16,18 18-16,8 8 16,-9-9-16</inkml:trace>
  <inkml:trace contextRef="#ctx0" brushRef="#br2" timeOffset="196264.06">10638 8200 0,'0'0'0,"0"0"0,-9 0 16,0 0-16,9 0 16,0 0-1,0 0-15,0 0 16,9 0-16,17 26 16,35 43-16,26 35 15,-1 26-15,1 17 16,-17 9-16,-18 26 15,-9 17-15,-25-8 16,-18-1 0,-9-17-16,-17-8 15,0-9-15,0-52 16,-9-18-16,18-25 16,8-26-16,9-27 15</inkml:trace>
  <inkml:trace contextRef="#ctx0" brushRef="#br2" timeOffset="196779.41">11697 7975 0,'0'0'0,"0"0"0,0 0 15,0 0-15,-9 0 16,1 17-16,-1 9 16,-17 35-16,0 43 15,-9 43 1,-8 35-16,8 8 15,0 9-15,1 9 16,16-17-16,18-9 16,18-18-16,8-25 15,8-18-15,10-17 16,8-26 0,35-9-16,8-17 15,-51-34-15</inkml:trace>
  <inkml:trace contextRef="#ctx0" brushRef="#br2" timeOffset="197745.45">12027 7940 0,'0'0'0,"0"0"0,0 0 15,0 0 1,0 17-16,0 9 15,0 9-15,0 17 16,0 17-16,0 9 16,0-17-16,0-1 15,9-16-15,-9-10 16,0-16 0</inkml:trace>
  <inkml:trace contextRef="#ctx0" brushRef="#br2" timeOffset="197996.06">12314 8209 0,'-9'0'0,"0"0"15,1 0-15,8 0 16,0 0-16,0 0 15,8 0-15,10 8 16,16-8-16,10 9 16,-1-9-16,1 0 15,16 0-15,-8 0 16,-25 0 0</inkml:trace>
  <inkml:trace contextRef="#ctx0" brushRef="#br2" timeOffset="198212.07">12487 8122 0,'0'0'0,"0"0"16,-8 0-16,-1 0 16,0 0-16,1 17 15,-1 27-15,-9 16 16,18 10-16,0-10 15,9 9 1,0-17-16,0-26 0,-1-8 16</inkml:trace>
  <inkml:trace contextRef="#ctx0" brushRef="#br2" timeOffset="198746.18">13321 8235 0,'0'0'0,"0"0"15,-9-9-15,-8 0 16,8 1-16,-8-1 15,-1 0 1,1 1-16,0-1 16,-1 0-16,1 1 15,-9 8-15,0 0 16,-9 0-16,0 17 16,1 0-16,-1 18 15,9 8-15,8 1 16,10-1-16,8-17 15,0 0 1,8-9-16,1-8 16,0-1-16,17-16 15,9-10-15,-9-8 16,0 0-16,-9 9 16,-8 0-1,-1 8-15,1 9 16,-9 0-16,0 9 15,9 17-15,0 17 16,8 9-16,0 9 16,9-18-16,9 0 15,0-17-15,-9-17 16,-9 0-16</inkml:trace>
  <inkml:trace contextRef="#ctx0" brushRef="#br2" timeOffset="199328.63">13694 8243 0,'-8'0'0,"-1"0"16,0 0-16,1 0 15,-1 0-15,9 0 16,0 0-16,0 0 15,0 0-15,0 0 16,0 0-16,17 0 16,1 9-16,-10 0 15,1-9-15,0 0 16,-1 8 0,-8 10-16,-8-1 15,-1 0-15,-8 9 16,8-9-16,-8 9 15,8-8-15,0-1 16,9 0-16,0 1 16,9-1-16,0-8 15,-1-1 1,1 1-16,0 0 16,-9-1-16,-9 10 15,0-1-15,-17 0 16,0 9-16,0-8 15,0-10-15,17 1 16,1-9-16</inkml:trace>
  <inkml:trace contextRef="#ctx0" brushRef="#br2" timeOffset="200514.61">14953 8209 0,'0'0'0,"0"0"0,0 0 16,0 0-1,0-9-15,-8 0 16,-1 1-16,0-1 15,1 0-15,-1 1 16,0-1-16,-8-8 16,0-1-1,-1 1-15,-8 8 0,0 9 16,-9 0 0,-8 18-16,8-1 15,1 18-15,7 8 16,10 9-16,17-9 15,0-8-15,9-9 16,8-9-16,1-8 16,-1-1-1,9-16-15,9-18 16,-9 0-16,0 9 16,-18-1-16,1 1 15,0 8-15,-1 9 16,1 0-16,0 0 15,8 26-15,-8 26 16,0 0-16,-1 9 16,1-9-1,8-9-15,-8-17 16,17-9-16,9-8 16,-9 0-16,-17-9 15</inkml:trace>
  <inkml:trace contextRef="#ctx0" brushRef="#br2" timeOffset="200679.25">15223 8356 0,'0'0'0,"0"0"0,0 17 16,0 0-16,0 1 16,0 16-16,0 1 15,0 0-15,0-1 16,8 1-16,-8-26 15</inkml:trace>
  <inkml:trace contextRef="#ctx0" brushRef="#br2" timeOffset="201128.48">15666 8243 0,'0'0'0,"0"0"0,0 0 15,0 0 1,0 0-16,0 0 15,0 0-15,0 0 16,8 0-16,10 0 16,16 0-16,10 0 15,25 0-15,-8-8 16,17 8 0,-26 0-16</inkml:trace>
  <inkml:trace contextRef="#ctx0" brushRef="#br2" timeOffset="201580.99">16195 8607 0,'0'0'0,"0"0"0,0 0 16,0 0-1,0 0-15,0 0 16,0 0-16,0 0 16,0 0-16,0-9 15,9 1-15,8-10 16,1-8-16,8-17 15,-9 8-15,0 1 16,-8-1-16,0 18 16,-1-1-1,1 1-15,0 8 16,-9 9-16,0 0 16,0 9-16,9 8 15,8 18-15,0 0 16,1-1-16,-1-8 15,9 0-15,-9-8 16,1-10 0,-10 1-16</inkml:trace>
  <inkml:trace contextRef="#ctx0" brushRef="#br2" timeOffset="201737.74">16404 8027 0,'0'0'0,"0"0"15,0 0 1,0 0-16,0 0 16,0 0-16,8 8 15,10 10-15,-10-10 16</inkml:trace>
  <inkml:trace contextRef="#ctx0" brushRef="#br2" timeOffset="202462.04">17029 8217 0,'0'0'0,"0"0"0,0 0 16,0 0-16,0 0 15,0-8-15,0-1 16,0 0-16,-9 1 16,0-1-1,1 0-15,-1-8 16,0 0-16,1 8 15,-10 9-15,-8 0 16,0 9-16,-8 8 16,-10 9-16,1 17 15,8 9 1,18 0-16,-1-9 0,18-8 16,0-9-1,0-9-15,9-8 16,8 0-16,1-18 15,16 0-15,1-17 16,0-17-16,8-9 16,-17 18-16,0-1 15,-17 18-15,0-1 16,-1 18 0,-8 0-16,0 0 15,0 26-15,0 18 16,9 16-16,8 1 15,1-9-15,8 0 16,17-9-16,18-17 16,-35-17-16</inkml:trace>
  <inkml:trace contextRef="#ctx0" brushRef="#br2" timeOffset="204214.78">12426 9871 0,'0'0'0,"0"0"0,0-43 15,0 43-15,0 0 16,0 0-16,0 0 16,0 0-16</inkml:trace>
  <inkml:trace contextRef="#ctx0" brushRef="#br2" timeOffset="205002.8">12383 9871 0,'0'0'0,"-9"-8"0,-8-10 16,8 10-16,1-1 15,-1 0-15,0-8 16,1 8-16,-1 1 15,-8-10-15,-10 1 16,10 0-16,0 0 16,-1 8-1,1 0-15,0 9 16,-1 0-16,-8 18 16,0 8-16,9 8 15,-1 9-15,1 1 16,17-1-16,0-17 15,0 0-15,9-9 16,8-8-16,0 0 16,1-9-1,-1-9-15,9-8 16,0-1-16,0 1 16,-17 0-16,0 8 15,-1 0-15,1 9 16,-9 0-16,0 9 15,9 17-15,8 17 16,-8 9 0,8 0-16,1-8 15,-10-1-15,10-8 16,8-9-16,-9-9 16</inkml:trace>
  <inkml:trace contextRef="#ctx0" brushRef="#br2" timeOffset="205183.3">12591 10079 0,'0'0'0,"0"0"16,0 0-16,0 0 16,0 18-16,0 16 15,0 1-15,0 0 16,0 8-1,9-9-15,-9-25 16</inkml:trace>
  <inkml:trace contextRef="#ctx0" brushRef="#br2" timeOffset="205617.99">12939 10001 0,'0'0'0,"0"0"15,0 0-15,0 0 16,0 0-16,0 0 15,17 0-15,1 0 16,-1 0-16,18 0 16,8 0-16,9 0 15,-8 0-15,-18 0 16</inkml:trace>
  <inkml:trace contextRef="#ctx0" brushRef="#br2" timeOffset="205829.02">13277 9897 0,'-8'-8'0,"-10"8"0,10 0 16,-10 0-16,1 0 16,0 17-16,-9 9 15,0 17-15,-1 18 16,10 0-16,0-1 15,8-8-15,0-17 16,9-18-16</inkml:trace>
  <inkml:trace contextRef="#ctx0" brushRef="#br2" timeOffset="206233.83">13364 10391 0,'0'0'0,"0"0"0,0 0 15,0 0-15,0 0 16,0 0-16,0 0 15,0-9 1,9 1-16,8-10 16,1-8-16,-1-8 15,0-1-15,-8 9 16,0 9-16,0 0 16,-1 8-16,1 9 15,-9 0-15,0 0 16,9 17-1,-1 1-15,10 16 16,-1 1-16,0-1 16,9-8-16,9 0 15,0-17-15,-18 0 16</inkml:trace>
  <inkml:trace contextRef="#ctx0" brushRef="#br2" timeOffset="206379.14">13694 9837 0,'0'0'0,"0"0"16,0 0-16,0 0 15,0 0-15,0 0 16,18 8-16,-10 1 16</inkml:trace>
  <inkml:trace contextRef="#ctx0" brushRef="#br2" timeOffset="206977.78">14354 9967 0,'0'0'15,"0"0"-15,0 0 0,0 0 16,0-9-16,0 0 16,-8 1-1,-1-1-15,0-8 16,1-1-16,-1 1 15,-9 0-15,1-1 16,-9 18-16,0 0 16,-9 18-16,-8 16 15,-1 10-15,1 25 16,8-8 0,18-18-16,8 0 15,9-17-15,0 0 16,0-8-16,18-10 15,-1 1-15,18-18 16,-1-8-16,1-9 16,0 0-16,-9 9 15,-9-1-15,-8 10 16,0 8 0,-1 0-16,-8 8 15,9 18-15,8 9 16,1 0-16,-1-1 15,1 1-15,8-9 16,17 0-16,18-18 16,-9 1-1,-26 0-15</inkml:trace>
  <inkml:trace contextRef="#ctx0" brushRef="#br2" timeOffset="207375.62">14719 10071 0,'0'0'0,"-9"0"16,1 0-16,8 0 16,0 0-16,0 0 15,0 0-15,0 0 16,0 8-16,0 1 15,8 8 1,1 1-16,0-10 16,-1 10-16,1-1 15,-9 0-15,0 1 16,0-1-16,-9 0 16,1 0-16,-1 1 15,0-1-15,1 0 16,-1-8-16,9 0 15,0-1 1,0 1-16,0 0 16,0-1-16,9 1 15,8 0-15,26-1 16,-8 1 0</inkml:trace>
  <inkml:trace contextRef="#ctx0" brushRef="#br2" timeOffset="212007.35">17385 8538 0,'0'0'0,"0"0"0,0-9 0,0 0 16,0 9-16,0 0 15,0 0-15,0 0 16,0 0-1,0 0-15,0 0 16,17 0-16,1 9 16,-1 8-16,9 1 15,-17-10-15,-1 1 16,1 0-16,-18 8 16,1 0-16,-18 1 15,0-1 1,0 0-16,8-8 15,1 0-15,8-1 16,9 1-16,0 0 16,0-9-16,18 8 15,8 1-15,34 0 16,19-1-16,-27-8 16</inkml:trace>
  <inkml:trace contextRef="#ctx0" brushRef="#br2" timeOffset="212961.25">15700 9880 0,'0'0'0,"0"0"0,0 0 15,0 0-15,0 0 16,0 17-16,0 9 16,0 26-16,-8 26 15,-1 9 1,0 8-16,1 0 15,8-8-15,0-26 16,0-27-16,8-8 16,-8-17-16</inkml:trace>
  <inkml:trace contextRef="#ctx0" brushRef="#br2" timeOffset="213168.61">16004 10322 0,'0'0'0,"0"0"15,0 0-15,0 0 16,9 0-16,8 0 16,9 8-1,9-8-15,26-8 16,8 8-16,-25 0 15</inkml:trace>
  <inkml:trace contextRef="#ctx0" brushRef="#br2" timeOffset="213381.13">16968 10088 0,'0'0'0,"0"0"15,0 0-15,0 0 16,0 0 0,0 0-16</inkml:trace>
  <inkml:trace contextRef="#ctx0" brushRef="#br2" timeOffset="213960.14">16899 10149 0,'0'0'0,"0"0"0,0 0 16,0 0-16,0 0 15,0 0-15,0 0 16,0-9-16,-9 0 16,0 1-16,1-1 15,-10 9 1,-8-9-16,0 9 15,-9 0-15,1 18 16,-1-1-16,0 18 16,9-1-16,9 18 15,-1 0-15,18 0 16,0-9-16,9 1 16,8-1-16,9-17 15,1-17-15,-1-1 16,8-16-16,1-1 15,0-17 1,-1 0-16,-7 0 16,-1 9-16,-18-1 15,1 1-15,0 8 16,-1 9-16,-8 0 16,0 0-16,0 0 15,9 18-15,0 8 16,-1 8-1,10 18-15,-10-8 16,10-10-16,25 10 16,-17-18-16</inkml:trace>
  <inkml:trace contextRef="#ctx0" brushRef="#br2" timeOffset="214526.42">17368 10339 0,'0'0'0,"-9"0"16,9 0-16,0 0 16,0 0-16,0 0 15,0 0-15,9 0 16,8 0-16,0 0 16,1 0-1,8 0-15,-9 9 16,-8-1-16,-1-8 15,1 0-15,-9 0 16,0 9-16,-9 0 16,1-1-16,8 1 15,0 0-15,0-1 16,0 1 0,0 0-16,0-1 15,17 1-15,0 0 16,1 8-16,-9-8 15,-1-1-15,1 10 16,-18-1-16,1 0 16,-1 9-1,-17 0-15,0-8 16,0-1-16,8-8 16,10-1-16,8-16 15,0 8-15</inkml:trace>
  <inkml:trace contextRef="#ctx0" brushRef="#br2" timeOffset="-214253.44">17732 8200 0,'0'0'0,"0"0"16,0 0-16,0 0 16,9-9-16,0-8 15,-9 0-15,0-1 16,0 1-16,0 8 15,0 1 1,0-1-16,0 9 16,0 0-16,0 0 15,17 9-15,18 8 16,25 26-16,27 44 16,18 25-1,-10 27-15,-8 17 16,0 8-16,-18 1 15,-25 8-15,-27-34 16,-26 17-16,-17 8 16,-17-25-16,-18-18 15,0 18-15,-8-27 16,25-60-16</inkml:trace>
  <inkml:trace contextRef="#ctx0" brushRef="#br2" timeOffset="-178108.18">18740 9092 0,'0'0'0,"0"0"0,0 0 16,0 0-16,0 0 15,0 0-15,17 0 16,0 0-16,9 0 16,9 9-16,17-9 15,0 8-15,0 1 16,-8-9 0,-27 9-16</inkml:trace>
  <inkml:trace contextRef="#ctx0" brushRef="#br2" timeOffset="-177924.44">18679 9430 0,'0'0'0,"0"0"0,0 0 15,0 0-15,0 0 16,17 0-16,1 0 15,16 0-15,36 8 16,-18 1-16</inkml:trace>
  <inkml:trace contextRef="#ctx0" brushRef="#br2" timeOffset="-177474.48">19504 8468 0,'0'0'0,"0"0"0,0 0 0,0 0 15,0 0-15,-9 18 16,0 16 0,1 1-16,-1 26 15,0 17-15,1-18 16,-1-8-16,9 0 16,0 0-16,0-35 15</inkml:trace>
  <inkml:trace contextRef="#ctx0" brushRef="#br2" timeOffset="-177225.43">19235 9257 0,'0'0'0,"0"0"0,0 0 15,0 0-15,0 0 16,8 0-16,18 0 16,9 0-16,17 0 15,18 0-15,-10 0 16,-16 0 0,25 0-16,18 8 15,-35 1-15</inkml:trace>
  <inkml:trace contextRef="#ctx0" brushRef="#br2" timeOffset="-177049.89">19617 9499 0</inkml:trace>
  <inkml:trace contextRef="#ctx0" brushRef="#br2" timeOffset="-176558.48">19669 9638 0,'0'0'0,"0"8"16,0 18-16,-9 26 16,0 35-16,-8 43 15,0 8-15,-1-16 16,18-27-16,9-35 15,0-25-15</inkml:trace>
  <inkml:trace contextRef="#ctx0" brushRef="#br2" timeOffset="-175738.68">19295 9404 0,'0'0'0,"0"0"0,0 0 0,0 0 16,0 0-1,0 0-15,-8 17 16,-1 9-16,0 26 15,-17 17-15,0-8 16,9 0 0,-1-18-16,1 0 0,8-17 15,9 0-15,0-9 16,0 1-16,18-1 16,-1 0-1,27 1-15,16-10 16,18 1-16,1 0 15,-10-9-15,-17 0 16,-8 0-16,-18 0 16,0 0-16,-9 0 15,-8 0 1,-1 0-16,1 0 16,-9 0-16,0 0 15</inkml:trace>
  <inkml:trace contextRef="#ctx0" brushRef="#br2" timeOffset="-173608.77">20615 7698 0,'0'-9'0,"9"0"0,-9 9 0,0-8 0,0-1 15,0 9-15,0 0 16,0 0-16,0 0 16,0 0-16,0 9 15,-9 8-15,1 9 16,-10 26-16,-8 9 16,9 8-1,-1 0-15,1 0 16,0 9-1,-1 9-15,1-9 16,0 8-16,-1-8 0,10 9 16,-1 17-16,0 0 15,0 0 1,9 0-16,0 8 16,-8 18-16,8-17 15,8 8-15,1 18 16,9-9-16,-1-9 15,9 9-15,9 8 16,-1-25-16,1-1 16,17 1-16,9-18 15,-9-25-15,18-10 16,-10-16 0,-25-27-16</inkml:trace>
  <inkml:trace contextRef="#ctx0" brushRef="#br2" timeOffset="-170339.06">20763 8009 0,'0'0'0,"0"0"0,0 0 16,0 0-1,0 0-15,0 0 16,0 18-16,-9 8 16,1 8-16,-1 27 15,-9 8-15,1 1 16,8-10-16,1-17 16,8 1-16,-9-18 15,9 0-15,0-18 16</inkml:trace>
  <inkml:trace contextRef="#ctx0" brushRef="#br2" timeOffset="-169990.2">20928 8269 0,'-9'0'0,"0"0"0,9 0 0,0 0 15,0 0 1,0 0-16,0 0 15,0 0-15,0 0 16,18 0-16,-1 9 16,18 0-16,8-1 15,1-8-15,-1 0 16,9 0-16,-26 0 16</inkml:trace>
  <inkml:trace contextRef="#ctx0" brushRef="#br2" timeOffset="-169726.12">21128 8113 0,'0'0'0,"0"0"16,0 0-16,0 0 15,0 9-15,-9 8 16,0 9-16,1 18 16,-1 8-16,0 0 15,0-9 1,1 0-16,8 0 16,0-17-16,0-8 15</inkml:trace>
  <inkml:trace contextRef="#ctx0" brushRef="#br2" timeOffset="-169546.03">21848 8174 0</inkml:trace>
  <inkml:trace contextRef="#ctx0" brushRef="#br2" timeOffset="-167892.73">21753 8235 0,'0'0'0,"0"0"15,0 0-15,0 0 16,0 0-16,0 0 15,0 0-15,0-9 16,0 0 0,0 1-16,0-1 15,0 0-15,0 9 16,0 0-16,0-8 16,0-1-16,0 0 15,0 1-15,-9-1 16,0-8-16,-17-1 15,0 10 1,0 8-16,-17 17 16,-9 9-16,8 9 15,1 8 1,8 18-16,18-10 0,-1 10 16,18-18-16,0 1 15,18-18-15,-1 0 16,18-18-1,-9 1-15,17-18 16,1-17-16,-1-8 16,1-10-16,-18 1 15,0 0-15,-18 8 16,1 9 0,0 9-16,-9 0 15,0 17-15,0 0 16,-9 8-16,0 27 15,-8 43-15,0 8 16,17 1-16,0 0 16,17-18-16,9-8 15,-8-27-15</inkml:trace>
  <inkml:trace contextRef="#ctx0" brushRef="#br2" timeOffset="-167223.56">21979 8313 0,'0'0'0,"0"0"0,0 0 0,0 0 15,0 0 1,0 0-16,0 0 16,17 0-16,0 0 15,9 0-15,0 8 16,-8 1-16,-10-1 15,1 1-15,0 0 16,-18 8-16,0 0 16,1 1-1,-10-1-15,1 0 16,0 1-16,-1-1 16,18-8-16,0 8 15,0 0-15,9 1 16,0-1-16,8 0 15,-8-8 1,-1 0-16,1-1 0,0 1 16,-9 0-1,-9 8-15,0-8 16,-17 8-16,0-8 16,0-1-16,0 1 15,26-9-15</inkml:trace>
  <inkml:trace contextRef="#ctx0" brushRef="#br2" timeOffset="-166843.18">22239 8425 0,'0'0'0,"0"0"15,0 0-15,0 0 16,17 0-16,1 0 16,17 0-16,-1 0 15,18 0-15,-8 0 16,17 0-16,-9 9 16,-9-9-16,-25 0 15</inkml:trace>
  <inkml:trace contextRef="#ctx0" brushRef="#br2" timeOffset="-166626.34">22448 8261 0,'0'0'0,"0"0"0,0 0 16,0 17-16,0 0 15,0 18-15,0 17 16,0 17-16,-9 0 16,0-8-16,9 0 15,-9-1-15,9 10 16,0-44 0</inkml:trace>
  <inkml:trace contextRef="#ctx0" brushRef="#br2" timeOffset="-166020.75">23212 8261 0,'0'0'0,"-9"0"16,0 0-16,1 0 16,-1-9-16,0 0 15,1 1 1,-1-1-16,0 0 16,1 1-16,-1-1 15,-9 9-15,10 0 16,-18 0-16,0 17 15,-18 1-15,1 16 16,8 10 0,0-1-16,1 0 15,16 0-15,1-17 16,17 0-16,0 0 16,0-8-16,9-10 15,8 1-15,0 0 16,1-1-16,-1-16 15,0-1-15,1 0 16,8-17 0,0 0-16,-9 0 15,-8 9-15,0 0 16,-1-1-16,1 10 16,-9 8-16,0 0 15,0 0-15,0 17 16,0 0-16,0 9 15,0 9-15,9 0 16,8 8 0,0 0-16,9-17 15,-17-8-15</inkml:trace>
  <inkml:trace contextRef="#ctx0" brushRef="#br2" timeOffset="-165844.47">23281 8590 0,'0'0'0,"0"0"0,0 0 15,0 8-15,0 10 16,-9 16-16,1 10 16,-1 16-16,9-8 15,0-26 1</inkml:trace>
  <inkml:trace contextRef="#ctx0" brushRef="#br2" timeOffset="-165376.41">23316 7940 0,'0'0'0,"0"0"15,0 0-15,0 0 16,0 0 0,17 0-16,1 9 15,-1-1-15,0 1 16,1 0-16,-1-1 15,-8 1-15,-1 0 16,1-1-16,0 10 16,-9-1-16,0 0 15,0-8 1,-9 8-16,0-8 16,9 0-16,0-1 15,0 1-15,0 0 16,0-1-16,0 1 15,0 0-15,0-9 16,0 8-16,18 1 16,-1 0-16,1-1 15,16 1-15,-8 0 16,-8-9 0</inkml:trace>
  <inkml:trace contextRef="#ctx0" brushRef="#br2" timeOffset="-165068.23">23437 8590 0,'0'0'0,"0"0"0,0 0 0,0 0 16,0 0-16,0 0 16,0 0-1,0 0-15,18 0 16,-1 0-16,18-9 16,0 0-16,-1 9 15,1 0-15,-9 0 16,-8 9-16,-10 0 15</inkml:trace>
  <inkml:trace contextRef="#ctx0" brushRef="#br2" timeOffset="-164854.9">23629 8399 0,'0'0'0,"0"0"0,0 0 16,0 0-1,0 0-15,0 9 0,0 8 16,0 18 0,0 17-16,-9 8 15,0 10-15,0 8 16,9-18-16,0 1 16,9-18-1,0-26-15</inkml:trace>
  <inkml:trace contextRef="#ctx0" brushRef="#br2" timeOffset="-161559.89">21223 8174 0,'0'-9'0,"0"1"0,0-1 0,0 0 15,0 1 1,0 8-16,0 0 15,0 0-15,0 0 16,9 0-16,8 0 16,1 8-16,-1 1 15,0 8-15,-8 1 16,0-1-16,-1 18 16,-16-1-1,-1 10-15,0-1 16,-8 0-16,0-8 15,-1-9-15,1 0 16,8-9-16,0-8 16,9 8-16,0-8 15,0-1-15,0 1 16,18 0-16,-1-1 16,18 1-1,0 0-15,-9-1 16,0 1-16,-9 0 15,-8-1-15</inkml:trace>
  <inkml:trace contextRef="#ctx0" brushRef="#br2" timeOffset="-160306.17">24167 8330 0,'0'0'0,"0"0"0,0 0 16,0 0-16,0 0 16,0 0-16,0 0 15,0-9 1,0 1-16,0 8 15,-9 0-15,1 0 16,-19 0-16,-16 17 16,0 17-16,-9 10 15,17 8-15,0 0 16,18-9 0,-1 0-16,18-17 15,9-8-15,8-10 16,1 1-16,16-9 15,10-9-15,-1 1 16,-8-10-16,-9 1 16,-9 0-16,-8-1 15,0 10 1,0 8-16,-1 0 16,-8 0-16,0 17 15,0 9-15,9 17 16,8 9-16,1-8 15,25 16-15,-8-25 16</inkml:trace>
  <inkml:trace contextRef="#ctx0" brushRef="#br2" timeOffset="-159937.22">24384 8572 0,'0'0'0,"0"0"0,0 0 15,0 0-15,9 0 16,8 0-16,0 9 16,1 0-16,-1-1 15,1 1-15,-10 0 16,1-1-16,0 1 15,-9 0-15,-9 8 16,0 0 0,1 1-16,-1-1 15,0 0-15,9-8 16,-9 0-16,9-1 16,0 1-16,0 0 15,0-1-15,18 1 16,-1 0-16,9-1 15,-17-8 1</inkml:trace>
  <inkml:trace contextRef="#ctx0" brushRef="#br2" timeOffset="-159489.83">24558 8035 0,'0'-8'0,"0"-1"0,0 0 15,0 1-15,0 8 16,0 0-1,0 0-15,0 0 16,8 0-16,1 0 16,8 0-16,-8 8 15,0 1-15,-1 0 16,1-1-16,-18 10 16,1-1-16,-1 0 15,0 1 1,1-10-16,-1 1 15,9 0-15,0-1 16,0 1-16,0 0 16,0-1-16,17 1 15,1 0-15,17-1 16,17 1-16,17 0 16,-34-1-1</inkml:trace>
  <inkml:trace contextRef="#ctx0" brushRef="#br2" timeOffset="-159174.25">24723 8598 0,'0'0'0,"0"0"0,0 0 15,0 0-15,0 0 16,0 0 0,17 0-16,9 0 15,9 0-15,17 0 16,-9 0-16,1 0 15,-10 9-15,-16 0 16</inkml:trace>
  <inkml:trace contextRef="#ctx0" brushRef="#br2" timeOffset="-158943.87">24888 8477 0,'0'0'0,"0"0"0,0 0 16,0 0-16,0 17 16,0 9-1,0 9-15,0 34 16,-9 9-16,18 0 16,-1-9-16,1-25 15,0-18-15,-1 0 16,1-18-1,0 1-15</inkml:trace>
  <inkml:trace contextRef="#ctx0" brushRef="#br2" timeOffset="-158476.45">25496 8564 0,'0'-9'0,"0"0"0,0 1 0,0-10 15,0 1-15,0 0 16,-9-1 0,0 1-16,0 8 15,-8 9-15,-9 0 16,-9 18-16,-8 8 16,-1 8-16,1 10 15,8 8 1,1-9-16,16 0 15,10-17-15,8 0 16,0-8-16,17-10 16,0 1-16,1-18 15,16 1-15,1-18 16,0 0-16,-9 0 16,0 8-16,-17 1 15,-1 8-15,1 1 16,-9 8-1,0 0-15,0 0 16,0 17-16,0 9 16,17 9-16,1 8 15,-1-8-15,0-1 16,10 1-16,-10-1 16,0-16-1</inkml:trace>
  <inkml:trace contextRef="#ctx0" brushRef="#br2" timeOffset="-158010.66">25747 8616 0,'0'0'0,"0"0"15,0 0-15,0 0 16,0 0-16,0 0 16,0 0-16,0 0 15,9 0-15,0 0 16,-1 0 0,-8 0-16,0 8 15,0 1-15,-8 0 16,-1 8-16,0 0 15,1-8-15,-10 8 16,18 9-16,0-8 16,0-1-16,18 9 15,-1 0-15,9 0 16,-9-9 0,-8-8-16,0 8 15,0-8-15,-9 8 16,-9 0-16,0 1 15,-17-1-15,0-8 16,0-1-16,-9 1 16,9 0-16,9-1 15,8 1 1</inkml:trace>
  <inkml:trace contextRef="#ctx0" brushRef="#br2" timeOffset="-157510.84">25886 8053 0,'-8'-9'0,"8"9"0,0 0 16,0 0-16,0 0 16,0 0-16,17 0 15,0 0-15,9 9 16,9-1-16,-9 1 15,-8 0 1,-10-1-16,1 1 16,0 0-16,-1-1 15,-8 1-15,-8 0 16,-1 8-16,0-8 16,1-1-16,-1 1 15,0 0-15,9-1 16,0 1-1,0 0-15,0-1 16,18 1-16,8 0 16,17-1-16,9 1 15,-17-9-15</inkml:trace>
  <inkml:trace contextRef="#ctx0" brushRef="#br2" timeOffset="-156568.98">28674 8616 0,'0'0'0,"0"0"16,0 0-16,-9 0 0,9 0 15</inkml:trace>
  <inkml:trace contextRef="#ctx0" brushRef="#br2" timeOffset="-155973.62">27762 8278 0,'0'0'0,"0"0"0,0 0 15,0 0-15,0 0 16,0 0-16,0 0 16,0 0-16,0 0 15,0 0-15,9 0 16,17 0 0,8 0-16,1 9 15,9-1-15,-1 10 16,0-1-16,-17 9 15,1 0-15,-19 8 16,-8 1-16,-8 0 16,-19 8-16,-16 0 15,-18 1-15,9-18 16,0 0-16,17 0 16,1-18-1,16 1-15,1 0 16,8-1-16,9 1 15,0-9-15,9 0 16,26 9-16,25-1 16,10 1-16,8 0 15,-9-9-15,-16 0 16,-10 0 0,-17 0-16,-9 8 15,-8-8-15</inkml:trace>
  <inkml:trace contextRef="#ctx0" brushRef="#br2" timeOffset="-155445.08">28986 7845 0,'-8'0'0,"-1"0"16,0 0-16,1 0 15,-1 0 1,0 0-16,-17 17 0,0 18 15,0 8 1,0 18-16,-9 25 16,1 18-16,8 18 15,8-10-15,1 1 16,17-18-16,0 0 16,17-17-1,1-17-15,-1-18 16,26-8-16,18-9 15,-35-18-15</inkml:trace>
  <inkml:trace contextRef="#ctx0" brushRef="#br2" timeOffset="-154844.02">29481 8538 0,'-8'-9'0,"-1"0"15,0-8-15,1 0 16,-1-1-16,0 1 15,1 0-15,-1-1 16,0 1-16,-8 0 16,-9-1-16,-9 10 15,-8 8-15,-1 8 16,-17 18-16,-8 9 16,8 17-16,18 0 15,17 0 1,8 0-16,10-9 15,8 1-15,0-18 16,17 0-16,9-18 16,9-8-16,8-8 15,1-18-15,8 0 16,0-18-16,-9 10 16,-17-1-1,0 18-15,-17-1 16,0 10-16,-1 8 15,-8 0-15,0 0 16,0 8-16,0 10 16,0 25-16,0 18 15,-8-1-15,8-8 16,0-9 0,8-8-16,10-9 15,-1 0-15,-8-9 16</inkml:trace>
  <inkml:trace contextRef="#ctx0" brushRef="#br2" timeOffset="-154662.42">29612 8893 0,'0'0'0,"0"0"15,0 0-15,0 0 16,0 8-16,0 10 15,0 8-15,0 0 16,0-9-16,0-8 16</inkml:trace>
  <inkml:trace contextRef="#ctx0" brushRef="#br2" timeOffset="-154406.16">29794 8659 0,'0'0'0,"0"0"15,0 0-15,0 0 16,0 0-16,17-9 15,9 1 1,27-1-16,16 0 16,18 9-16,-44 0 15</inkml:trace>
  <inkml:trace contextRef="#ctx0" brushRef="#br2" timeOffset="-153977.16">30176 8936 0,'0'0'0,"0"0"16,0 0-16,0 0 15,0 0-15,0 0 16,0 0-16,17 0 15,1-9 1,8-8-16,9-9 16,-1 0-16,10-17 15,-1 0-15,-8-1 16,-9 10-16,0 16 16,-17 1-16,-1 8 15,1 9 1,-9 0-16,0 0 15,0 9-15,0 17 16,0 9-16,9 8 16,8 9-16,0-9 15,-8-8-15,17-9 16,0 0-16,0 0 16,-17-18-16</inkml:trace>
  <inkml:trace contextRef="#ctx0" brushRef="#br2" timeOffset="-153843.43">30471 8243 0,'0'0'0,"0"0"16,0 0-16,0 0 16,9 18-1,0-1-15</inkml:trace>
  <inkml:trace contextRef="#ctx0" brushRef="#br2" timeOffset="-152509.9">31036 8607 0,'0'0'0,"0"0"16,0 0-16,0-9 16,0 1-16,-9-1 15,0 0 1,1 9-16,-1 0 16,0 0-16,-17 9 15,0 8-15,-8 9 16,-1 9-16,0 8 15,18 1-15,-1-1 16,10-17-16,8-9 16,0-8-16,0-1 15,8 1 1,1 0-16,8-18 16,1 0-16,-1 1 15,9-10-15,-8 1 16,-10 0-16,1 8 15,0 1 1,-1-1-16,1 9 16,-9 0-16,0 0 15,0 0-15,9 0 16,-1 9-16,10 8 16,-1 9-16,0-9 15,1 0-15,-10 1 16,1-10-16,0 1 15,-1 0 1,1-1-16,-9 1 16,0-9-16,0 0 15,0 0-15,0 0 16,0 0-16,0 0 16,0 0-16,0 0 15,9 9-15,-9-9 16,0 0-1,0 0-15,0 0 16,0 0-16,0 0 16,0 0-16,0 0 15,0 0-15,0 0 16,0 0-16,0 0 16,0 0-16,0 0 15,0 0-15,0 0 16,0 0-1,0 0-15,0 0 16,0 0-16,0 0 16,0 0-16,0 0 15,0 0-15,0 0 16,0 0-16,0 0 16,0 0-16,0 0 15,0 0 1,0 0-16,0 0 15,0 0-15,0 0 16,0 0-16,0 0 16,0 0-16,0 0 15,0 0-15,0 0 16,0 0-16,0 0 16,0 0-1,0 0-15,0 0 16,0 0-16,0 0 15,0 0-15,0 0 16,0 0-16,0 0 16,0 0-16,0 0 15,0 0 1,0 0-16,0 0 16,0 0-16,0 0 15,0 0-15,0 0 16,0 0-16,0 0 15,0 0-15,0 0 16,0 0-16,0 0 16,0 0-16,0 0 15,0 0 1,0 0-16,0 0 16,0 0-16,0 0 15,0 0-15,0 0 16,0 0-16,0 0 15,0 0-15,0 0 16,0 0-16,0 0 16,0 0-16,9 8 15,8 10 1,-8-10-16</inkml:trace>
  <inkml:trace contextRef="#ctx0" brushRef="#br2" timeOffset="-152032.97">31314 8668 0,'0'0'0,"0"0"16,0 0-16,0 0 15,0 0-15,0 0 16,8 8-16,10 10 16,-1 8-16,9 8 15,0-8-15,-8 0 16,-10-9-1,1 9-15,-18-8 16,1-1-16,-10 9 16,1 0-16,-1-9 15,1-8-15,8 0 16,1-1-16,8 1 16,0 0-16,0-1 15,17 1-15,0 0 16,18-1-1,17 1-15,9 0 16,-26-9-16</inkml:trace>
  <inkml:trace contextRef="#ctx0" brushRef="#br2" timeOffset="-151811.89">31618 8269 0,'0'0'0,"0"0"0,0 0 15,0 0-15,17 18 16,18 16-16,-1 18 16,10 0-16,-18 9 15,-9 8 1,-17 26-16,-34 18 15,-45 34-15,-138 200 16</inkml:trace>
  <inkml:trace contextRef="#ctx0" brushRef="#br2" timeOffset="-150392.71">21119 9984 0,'0'0'0,"0"0"16,0 0-16,0 0 15,17 9-15,1 8 16,16 0-16,10 1 16,-9 8-16,-1 0 15,-8 0 1,0 0-16,-17 0 15,0-9-15,-18 9 16,0 0-16,-17 0 16,0 0-16,0 0 15,9-9-15,-1-8 16,10-1 0,-1 1-16,0 0 15,9-1-15,0 1 16,0 0-16,0-1 15,18 1-15,8 8 16,9-8-16,17 0 16,35-1-16,-35-8 15</inkml:trace>
  <inkml:trace contextRef="#ctx0" brushRef="#br2" timeOffset="-150062.43">21926 9958 0,'0'0'0,"0"0"0,0 0 15,0 0-15,0 0 16,0 0-16,-8 0 15,-1 0-15,0 0 16,-17 17 0,0 18-16,-17 34 15,8 18-15,9 8 16,9 26-16,8 9 16,9-34-16,9-18 15,8-18-15,18-8 16,-9-17-16,0-27 15,-9 1 1</inkml:trace>
  <inkml:trace contextRef="#ctx0" brushRef="#br2" timeOffset="-149544.98">22404 10296 0,'0'0'0,"0"0"0,0 0 16,0 0-16,0 0 15,-9-9-15,1 0 16,-10 1-16,-8-1 16,0 9-16,-17 0 15,-1 17-15,-8 18 16,0 0-1,0 17-15,9 8 16,17 1-16,8-18 16,18 1-16,0-18 15,9-9-15,8-8 16,9-1-16,9-16 16,0-10-16,8-8 15,1-8-15,-1-1 16,-17 0-1,-8 18-15,-10 0 16,1 8-16,0 9 16,-9 0-16,0 0 15,0 0-15,0 17 16,0 18 0,0 17-16,0 0 0,8-9 15,1 1 1,0-10-16,-1-8 15,-8-17-15,9-1 16,-9 1-16</inkml:trace>
  <inkml:trace contextRef="#ctx0" brushRef="#br2" timeOffset="-149376.8">22508 10755 0,'0'0'0,"0"0"0,0 0 0,0 0 15,0 17-15,0 0 16,-8 9-16,-1 9 16,0 0-16,9-1 15,-8 1-15,8-18 16</inkml:trace>
  <inkml:trace contextRef="#ctx0" brushRef="#br2" timeOffset="-149128.39">22751 10712 0,'0'0'0,"0"0"0,0 0 16,0 0-16,0 0 15,18 0-15,-1 8 16,27-8-16,8 0 16,0-8-16,17-1 15,-17 9 1,-26 0-16</inkml:trace>
  <inkml:trace contextRef="#ctx0" brushRef="#br2" timeOffset="-148893.28">23038 10486 0,'0'0'0,"0"0"16,0 0-16,0 9 15,0 17-15,-9 26 16,1 17-16,-1 1 15,-8-10 1,8 1-16,9-1 16,17 10-16,9-18 15,-8-35-15</inkml:trace>
  <inkml:trace contextRef="#ctx0" brushRef="#br2" timeOffset="-148514.1">23411 10902 0,'0'0'0,"0"0"0,0 0 16,0 0-1,0 0-15,0 0 0,0 0 16,0-9-16,9 1 15,8-18 1,1 0-16,8 0 16,-9 0-16,-8 8 15,0 1-15,-1 0 16,1 8-16,0 9 16,-9 0-16,0 0 15,0 0-15,0 0 16,8 17-1,1 1-15,0-1 16,8 9-16,0 0 16,1 0-16,-9-17 15,-1-9-15,1 0 16</inkml:trace>
  <inkml:trace contextRef="#ctx0" brushRef="#br2" timeOffset="-148378.09">23646 10374 0,'0'0'0,"0"0"16,0 0-16,0 0 15,0 17-15,9-8 16,-1-1-16</inkml:trace>
  <inkml:trace contextRef="#ctx0" brushRef="#br2" timeOffset="-147911.7">24210 10547 0,'0'0'16,"0"0"-16,0 0 0,0 0 15,0 0-15,0-9 16,-8 1-16,-1-1 15,0 0-15,1 1 16,-18 8-16,-1 0 16,1 8-16,-17 18 15,0 18-15,8-1 16,9 0 0,8-8-16,1-9 15,17 0-15,0-18 16,0 1-16,0-9 15,17 0-15,1-9 16,8 1-16,-9-1 16,-8 0-16,0 1 15,-1 8 1,1 0-16,0 0 16,-1 0-16,1 17 15,0 0-15,8 1 16,0 8-1,1 0-15,-1 0 0,18-9 16,8 0 0,-17-17-16</inkml:trace>
  <inkml:trace contextRef="#ctx0" brushRef="#br2" timeOffset="-147572.89">24410 10729 0,'0'0'0,"0"0"16,0 0-16,0 0 15,0 0-15,9 8 16,8 1-16,-8 0 16,-1-1-16,1 1 15,0 0-15,-9 8 16,-9 0-1,0 1-15,1-1 16,-1 0-16,0-8 16,1 0-16,8-1 15,0 1-15,0 0 16,0-9-16,0 0 16,0 8-16,17 1 15,18 0-15,8-1 16,-8 1-16,-18-9 15</inkml:trace>
  <inkml:trace contextRef="#ctx0" brushRef="#br2" timeOffset="-147295.34">24601 10304 0,'0'0'0,"0"0"0,0 0 0,0 0 15,17 9-15,1 8 16,17 1-16,17 16 16,-9 1-16,1 26 15,-1-1 1,-17 1-16,-17 8 15,-1-8-15,-16 8 16,-1 26-16,9-34 16</inkml:trace>
  <inkml:trace contextRef="#ctx0" brushRef="#br2" timeOffset="-145345.45">26286 10036 0,'-9'0'0,"0"0"16,1 0-16,-1 0 15,9 0-15,0 0 16,0 0-16,0 9 15,-9 17 1,1 34-16,-1 18 16,9 26-16,-9 9 15,1-9-15,-1-26 16,0-18-16,9-16 16,0-19-16,0-7 15,9-10-15</inkml:trace>
  <inkml:trace contextRef="#ctx0" brushRef="#br2" timeOffset="-144809.43">26373 10452 0,'0'0'0,"0"0"0,0 0 16,0 0 0,0 0-16,0 0 15,17 0-15,9 0 16,9 0-16,26-9 15,8 9-15,-34 0 16</inkml:trace>
  <inkml:trace contextRef="#ctx0" brushRef="#br2" timeOffset="-144229.23">26737 10157 0,'0'0'0,"0"0"0,0 0 16,0 0-16,0 0 16,0 0-16,18 18 15,-1-1-15,18 0 16,0 9-16,8 9 15,0-1-15,1 1 16,-10-9 0,-7 0-16,-1 0 15,-18 9-15,-8-1 16,-17 1-16,-9 0 16,-18-1-16,1-8 15,0 0-15,8 0 16,9-17-16,8 0 15,1-1 1,8 1-16,9 0 16,0-9-16,0 0 15,18 8-15,17 1 16,17-1-16,8-8 16,10 9-16,-35 0 15</inkml:trace>
  <inkml:trace contextRef="#ctx0" brushRef="#br2" timeOffset="-143729.47">27597 10348 0,'0'0'0,"0"0"0,0 0 15,0 0-15,0 0 16,0 0-16,-9-9 16,1 0-16,-18 1 15,0-1-15,-1 9 16,-16 0-16,0 17 16,-9 18-16,8 0 15,9 17 1,1-9-16,16 0 15,18 1-15,0-18 16,9-9-16,8-8 16,1-1-16,16-16 15,10-1-15,-1-17 16,-17 0-16,0 9 16,-17-1-1,0 10-15,-1-1 16,1 0-16,0 9 15,-9 0-15,0 0 16,8 18-16,1-1 16,9 18-16,-1-1 15,0 10-15,9-1 16,0-17 0,0-9-16,-17-8 15</inkml:trace>
  <inkml:trace contextRef="#ctx0" brushRef="#br2" timeOffset="-143229.03">27788 10460 0,'0'0'0,"0"0"0,0 0 16,0 0-16,0 0 15,0 0 1,17 0-16,1 0 16,8 0-16,9 0 15,-9 9-15,0 0 16,0-1-16,-18 1 15,1 0 1,-9-1-16,-9 10 16,1-1-16,-18 9 15,8 0-15,1-9 16,8 1-16,9-1 16,0 0-16,0 1 15,18 8-15,-1-9 16,9 0-16,-9 0 15,-8-8 1,0 0-16,-1-1 16,-16 1-16,-1 8 15,0-8-15,-8 0 16,-9-1-16,0 1 16,17 0-16</inkml:trace>
  <inkml:trace contextRef="#ctx0" brushRef="#br2" timeOffset="-140844.91">28205 10521 0,'0'0'0,"0"0"0,0 0 16,0 0-1,0 0-15,0 0 16,0 0-16,0 0 16,17 0-16,27 0 15,16 9-15,10-1 16,-1-8-16,-17 0 16,-8 0-16,-9 0 15,-27 0-15</inkml:trace>
  <inkml:trace contextRef="#ctx0" brushRef="#br2" timeOffset="-140628.7">28370 10322 0,'0'0'0,"0"0"0,0 0 0,0 0 16,0 17-16,0 9 15,-9 26-15,0 17 16,9 9-16,-8 0 16,-1-17-16,9-1 15,-9-16-15,9-27 16,0-8 0</inkml:trace>
  <inkml:trace contextRef="#ctx0" brushRef="#br2" timeOffset="-140129.8">29091 10426 0,'0'0'0,"0"0"0,0 0 0,0 0 15,-9-9-15,0 0 16,1 1-16,-19-1 16,1 9-16,-17 0 15,0 17 1,-18 9-16,9 18 16,0 16-16,8 1 15,18-9-15,9-9 16,17 0-16,0-17 15,0-17-15,17 0 16,1-1-16,16-16 16,18-10-1,0-16-15,1-9 16,-19 8-16,-8 9 16,-8 9-16,-10-1 15,1 10-15,0 8 16,-9 0-16,0 0 15,0 8-15,8 10 16,1 16 0,8 1-16,1 0 15,-1 8-15,1-17 16,-10-18-16</inkml:trace>
  <inkml:trace contextRef="#ctx0" brushRef="#br2" timeOffset="-139861.11">29351 10737 0,'0'0'0,"0"0"0,0 0 16,0 0 0,0 18-16,0-1 15,0 9-15,0 0 16,17 0-16,1-9 16,-9-8-16</inkml:trace>
  <inkml:trace contextRef="#ctx0" brushRef="#br2" timeOffset="-139480.21">29386 10019 0,'0'0'0,"0"0"0,0 0 15,0 0-15,9 0 16,8 8-16,0 1 16,1 0-16,-1 8 15,0 0-15,-8-8 16,0 8-16,-1 1 16,1-1-16,-9 0 15,-9 1 1,1-1-16,-1-8 15,0-1-15,9 1 16,0 0-16,0-1 16,0 1-16,0-1 15,18 1-15,-1 0 16,9-1-16,26 18 16,-17-8-16</inkml:trace>
  <inkml:trace contextRef="#ctx0" brushRef="#br2" timeOffset="-139241.96">29481 10642 0,'0'0'0,"0"0"0,0 0 15,0 0-15,0 0 16,18 0-16,25-8 16,27-1-16,-10 0 15,10 1-15,-18-1 16,-9 0 0,-25 9-16</inkml:trace>
  <inkml:trace contextRef="#ctx0" brushRef="#br2" timeOffset="-139043.58">29690 10417 0,'0'0'0,"0"0"16,0 0-16,0 17 15,0 27-15,0 16 16,0 10-16,0-1 15,0 0 1,0-26-16,0-25 16</inkml:trace>
  <inkml:trace contextRef="#ctx0" brushRef="#br2" timeOffset="-138629.98">30298 10495 0,'0'0'0,"0"0"16,0 0-16,0 0 15,0 0-15,0 0 16,0 0-16,-9 0 16,0 0-16,-8 0 15,-9 17-15,-9 9 16,9 9-16,9 0 15,-1-1 1,10-8-16,8 0 16,0 0-16,0-17 15,8-1-15,10 1 16,8-9-16,8-9 16,-7 1-16,-1-1 15,-18 9-15,1 0 16,0 0-1,-1 0-15,-8 0 16,9 17-16,0 1 16,8 16-16,0-8 15,1 0-15,-1-8 16,-8-10-16</inkml:trace>
  <inkml:trace contextRef="#ctx0" brushRef="#br2" timeOffset="-138296.77">30549 10729 0,'0'0'0,"0"0"16,0 0-16,0 0 16,9 0-16,0 8 15,0 1 1,-1 0-16,1 8 15,0 0-15,-1-8 16,-8 8-16,0 1 16,-8-1-16,-1 0 15,0-8-15,1 0 16,8-1-16,0 1 16,0 0-1,0-1-15,0 1 16,8 0-16,10-9 15,8 8-15,8-16 16,-16 8-16</inkml:trace>
  <inkml:trace contextRef="#ctx0" brushRef="#br2" timeOffset="-137913.29">30576 10019 0,'0'0'0,"0"0"16,0 0-16,0 0 16,17 8-16,9 1 15,9 8-15,8 1 16,1-1-16,-18 0 15,0 1-15,-18-1 16,1 0 0,-9 1-16,-9-1 15,1 0-15,-10 1 16,1-1-16,8-9 16,1 1-16,8 0 15,0-1-15,0 1 16,17 8-16,18 1 15,17-1-15,35 9 16,-27-9 0</inkml:trace>
  <inkml:trace contextRef="#ctx0" brushRef="#br2" timeOffset="-137696.52">30966 10763 0,'0'0'0,"0"0"0,0 0 16,0 0-16,9 0 16,8 0-16,27 0 15,25 0-15,1 0 16,-18 0-16,-26 9 15</inkml:trace>
  <inkml:trace contextRef="#ctx0" brushRef="#br2" timeOffset="-137463.04">31253 10530 0,'0'0'0,"0"0"0,0 0 16,0 0-16,0 17 16,0 18-16,-9 17 15,0 17-15,9-9 16,0 1-16,9 17 16,0 0-16,0-35 15,-1-25 1,1-10-16</inkml:trace>
  <inkml:trace contextRef="#ctx0" brushRef="#br2" timeOffset="-137047.39">31843 10564 0,'0'0'0,"0"0"0,0 0 16,0 0-16,0 0 15,-8 0-15,-1 0 16,0 0-16,-17 0 16,0 18-16,-9 8 15,1 8-15,-1 1 16,0 0-16,18-1 16,0-8-1,17 0-15,0-17 16,0-1-16,17 1 15,0-9-15,18 0 16,-9-9-16,0 1 16,0-1-16,-8-8 15,-10 8-15,1 9 16,0 0 0,-1 0-16,-8 0 15,0 17-15,9 9 16,0 9-16,8 17 15,0 0-15,9 9 16,-8-27-16</inkml:trace>
  <inkml:trace contextRef="#ctx0" brushRef="#br2" timeOffset="-136614.27">32156 10694 0,'0'0'0,"0"0"15,0 0-15,0 0 16,0 0-16,0 0 16,17 9-16,1 0 15,-1 8-15,9-9 16,-9 10-16,-8-10 15,0 1-15,0 0 16,-18 8-16,0 0 16,-17 1-1,0-1-15,9 0 16,-1-8-16,10 8 16,8 1-16,0-1 15,8 0-15,10 9 16,-1 0-1,-8 0-15,-1-17 0,1 0 16,-9-1 0,-9 10-16,1-1 15,-18 0-15,0-8 16,-18 0-16,-8 8 16,26 0-16</inkml:trace>
  <inkml:trace contextRef="#ctx0" brushRef="#br2" timeOffset="-136075.58">32278 10183 0,'0'0'0,"0"0"0,0 0 16,0 0-16,17 18 0,0-1 15,1 0 1,-10 0-16,1 1 15,0-1-15,-9 0 16,-9-8-16,0 8 16,1 1-16,-1-10 15,0 1-15,1 0 16,8-1-16,0 1 16,0 0-1,8-9-15,27 8 16,8 1-16,-17 0 15</inkml:trace>
  <inkml:trace contextRef="#ctx0" brushRef="#br2" timeOffset="-135330.03">32260 7845 0,'0'0'0,"0"0"0,0 0 16,0 0 0,26 0-16,26 17 15,0 9-15,27 26 16,16 17-16,1 18 16,8 26-16,-9 25 15,1 18-15,-9 35 16,-18 34-16,-17 17 15,-17 1 1,-18 8-16,-17-17 16,-17 0-16,-9-18 15,-9-17-15,-8-43 16,-1-9-16,1-34 16,8-18-16,1-25 15,-1-10 1,0-25-16,18-18 15</inkml:trace>
  <inkml:trace contextRef="#ctx0" brushRef="#br2" timeOffset="-121832.66">2258 11361 0,'0'0'0,"0"0"0,26 0 0,35 9 15,8-9-15,9 0 16,9 0 0,9-9-16,-18 0 0,-9 1 15,-8 8 1,-18 0-16,-34 0 15</inkml:trace>
  <inkml:trace contextRef="#ctx0" brushRef="#br2" timeOffset="-121449.24">2814 10885 0,'0'0'0,"0"0"0,0 0 16,0 0-1,0 0-15,0 0 16,-9 26-16,-17 43 15,-18 26-15,10 27 16,-10 25-16,9 0 16,18-34-16,0-18 15,17-9 1,8-16-16,10-18 16,-1-26-16,18 0 15,34-26-15,18-26 16,-43 8-16</inkml:trace>
  <inkml:trace contextRef="#ctx0" brushRef="#br2" timeOffset="-121083.18">3256 11326 0,'0'0'0,"0"0"0,0 0 16,9 0-16,8 9 16,1 8-1,17 9-15,-1 18 16,-8 8-16,0 0 16,0 0-16,-17-9 15,0 0-15,-18 0 16,0-8-16,1-9 15,-10 0-15,1-17 16,8-1-16,1 1 16,8-9-1,0-9-15,0 1 16,17-18-16,9-26 16,18 0-16,34-17 15,17 8-15,-60 44 16</inkml:trace>
  <inkml:trace contextRef="#ctx0" brushRef="#br2" timeOffset="-120499.23">4472 10928 0,'0'0'0,"0"0"0,0 0 16,-9 0 0,1 17-16,-18 9 15,-9 26-15,-8 26 16,8 9-16,0 25 15,0 1-15,18-18 16,17-8-16,0-9 16,17 0-16,18 0 15,9-18-15,-18-34 16</inkml:trace>
  <inkml:trace contextRef="#ctx0" brushRef="#br2" timeOffset="-119925.89">4663 12288 0,'0'0'16,"0"0"-16,0 17 0,0 0 15,0 1 1,0-10-16,0 1 16,0 0-16,0-9 15,0 0-15,-9-9 16,1-8-16,-1-18 15,9-17-15,0-26 16,0-26-16,9 9 16,8 8-1,9 1-15,9 8 16,-9 0-16,9 26 16,-9 0-16,0 17 15,0 18-15,0 0 16,0-1-16,0 10 15,0 8-15,0 0 16,-8 17-16,-1 0 16,-8 1-1,-1 8-15,-25 17 16,-9 0-16,-9 1 16,-8-1-16,-9-17 15,-1 0-15,1-18 16,18 1-16,-1-18 15,26 9-15,9 0 16,0 0 0</inkml:trace>
  <inkml:trace contextRef="#ctx0" brushRef="#br2" timeOffset="-119449.39">5149 11041 0,'0'0'0,"0"0"0,0 0 16,9 0-16,9 0 15,-1 0-15,0 8 16,1 10-1,8-1-15,0 0 16,0-8-16,-18 0 16,1 8-16,0-8 15,-9 8-15,-9 0 16,0 1-16,1 7 16,-10 1-16,1 0 15,0-8 1,-1-10-16,10 1 15,-1 0-15,9-1 16,0 1-16,0 0 16,0-1-16,0 1 15,17 0 1,1-1-16,8 1 16,8 0-16,1-1 15,26-8-15,-9-8 16,-26 8-16</inkml:trace>
  <inkml:trace contextRef="#ctx0" brushRef="#br2" timeOffset="-119183.6">5610 10807 0,'0'0'0,"0"0"15,0 0-15,0 0 16,0 0-16,8 0 16,10 17-16,-1 0 15,18 27-15,26 34 16,-9 0 0,0 0-16,-9 17 15,-8 43-15,-18 27 16,-34 17-16,-26 0 15,-1-35-15,27-86 16</inkml:trace>
  <inkml:trace contextRef="#ctx0" brushRef="#br2" timeOffset="-113567.41">6851 10824 0,'0'0'0,"0"0"0,0 0 0,0 0 16,0 0-16,0 0 15,0 17-15,0 27 16,-8 25-16,-1 9 16,9 0-1,0-9-15,0-8 0,0-18 16,9 9-1,-1-17-15</inkml:trace>
  <inkml:trace contextRef="#ctx0" brushRef="#br2" timeOffset="-113080.48">6035 11638 0,'0'0'0,"0"0"0,0 0 15,0 0-15,0 0 16,0 0-16,18 0 16,16 0-16,10 0 15,8 0 1,-9 0-16,1 0 16,-10 0-16,-8 0 15,9 0-15,-9 18 16,-8-10-16</inkml:trace>
  <inkml:trace contextRef="#ctx0" brushRef="#br2" timeOffset="-112849.8">6061 11881 0,'0'0'16,"0"0"-16,0 0 0,0 0 15,0 0-15,0 0 16,0 0-16,9 0 16,8 0-1,18-9-15,8 0 16,18 1-16,35-1 16,8 0-16,-52 1 15</inkml:trace>
  <inkml:trace contextRef="#ctx0" brushRef="#br2" timeOffset="-112467.49">6678 11621 0,'0'0'0,"0"0"0,0 0 15,0 0-15,0 0 16,17 0-16,1 0 16,16 9-16,18-9 15,0 0-15,1 0 16,-1 0 0,0-9-16,0 0 0,26 9 15,-35 9-15</inkml:trace>
  <inkml:trace contextRef="#ctx0" brushRef="#br2" timeOffset="-112034.3">6999 11803 0,'0'0'0,"0"0"16,0 0-16,0 0 15,0 0-15,0 0 16,-9 8-16,1 10 16,-1-1-1,0 18-15,-8-1 16,0 1-16,-1-9 15,10 0-15,-1-9 16,0-8-16,9 0 16,0-1-16,0 1 15,0 0-15,0-1 16,9 1 0,8 0-16,1-1 15,16 1-15,10 0 16,8-9-16,0-9 15,0 0-15,18 9 16,-18 0-16,-26 0 16</inkml:trace>
  <inkml:trace contextRef="#ctx0" brushRef="#br2" timeOffset="-111800.36">7164 11777 0,'0'0'0,"0"0"0,0 0 15,0 0 1,0 0-16,-9 26 16,1 26-16,-1 34 15,0 10-15,-8 16 16,17 1-16,0-9 15,9-26-15,-1-35 16,1-26-16</inkml:trace>
  <inkml:trace contextRef="#ctx0" brushRef="#br2" timeOffset="-111217.98">7755 10833 0,'0'0'0,"0"0"0,0 0 15,0 0-15,0 0 16,0 0-16,0 0 16,-9 8-16,-8 27 15,-10 52-15,-7 25 16,8 10-1,-9 16-15,9 1 16,9-18-16,8 9 16,9-9-16,9-17 15,8-17-15,18-9 16,8-9-16,9-9 16,26-16-16,-17-18 15</inkml:trace>
  <inkml:trace contextRef="#ctx0" brushRef="#br2" timeOffset="-109518.02">8310 11292 0,'-8'-9'0,"-1"9"16,0 0-16,1 0 16,8 0-1,0 0-15,0 0 0,-9 0 16,0 0 0,1 17-16,-10 18 15,-8 43-15,-9 0 16,18-9-16,0-8 15,-1-9-15,1-9 16,8 0-16,1-17 16,-1-8-1,9-10-15</inkml:trace>
  <inkml:trace contextRef="#ctx0" brushRef="#br2" timeOffset="-108668.48">8362 11768 0,'0'0'0,"0"0"0,0 0 15,0 0-15,0 0 16,0 0-16,0 0 16,0 0-16,18 0 15,8 0-15,26 9 16,0-9 0,9 0-16,-18 0 15,1 0-15,-10 0 16,-8 0-16,1 0 15,-19 0-15,1 0 16,0 0-16</inkml:trace>
  <inkml:trace contextRef="#ctx0" brushRef="#br2" timeOffset="-108416.11">8501 11482 0,'0'0'0,"0"0"0,0 0 16,0 0-16,0 18 16,0 8-16,0 17 15,0 9-15,-8 17 16,-1 0-1,0 1-15,9-10 0,0-8 16,9-8-16,-9-18 16</inkml:trace>
  <inkml:trace contextRef="#ctx0" brushRef="#br2" timeOffset="-105665.99">8996 11335 0,'0'0'0,"0"0"0,0 0 16,9 0-16,8 0 15,1 9-15,17 8 16,-1 0 0,1 1-16,0 8 15,-9 0-15,0 0 16,-17 8-16,-9 1 15,-18 0-15,-8 17 16,-17 0-16,-9-1 16,17-7-1,0-10-15,18-8 16,-1 0-16,1-8 16,17-1-16,9 0 15,8 1-15,26-1 16,18-8-16,17-9 15,27-9-15,8-17 16,-18 0-16,-60 17 16</inkml:trace>
  <inkml:trace contextRef="#ctx0" brushRef="#br2" timeOffset="-105151.37">9899 11456 0,'0'0'0,"0"0"16,0 0-16,0 0 15,-8 0-15,-1 0 16,-17 0-16,0 0 15,0 9 1,-17 17-16,-1 9 16,9-1-16,1 10 15,-1-1-15,18 0 16,17 18-16,0-1 16,17-16-1,0-18-15,1-9 0,16-8 16,18-18-16,9-17 15,0-17 1,-18-1-16,1 1 16,-18 8-16,-17 1 15,-1 17-15,1-1 16,-9 18-16,0 0 16,-9 9-16,1 17 15,-1 34-15,9 18 16,9 0-1,-1-17-15,18-9 16,9-17-16,-9-9 16,-8-18-16</inkml:trace>
  <inkml:trace contextRef="#ctx0" brushRef="#br2" timeOffset="-104718.89">10195 11699 0,'0'0'0,"0"0"0,0 0 16,0 0 0,0 0-16,0 0 0,0 0 15,8 0 1,10 0-16,-10 0 15,1 0-15,0 0 0,0 8 32,-1 1-32,-8 0 0,0-1 15,-8 1-15,-1 0 16,9 8 0,0 0-16,0 1 15,0-1-15,0 0 16,0 1-16,9-1 15,-1 0-15,1 1 16,0-1-16,-1-8 16,1-1-16,-9 10 15,-9-1 1,-17 0-16,0 1 16,-9-1-16,1-8 15,25-1-15,9 1 16</inkml:trace>
  <inkml:trace contextRef="#ctx0" brushRef="#br2" timeOffset="-104101.64">10638 11794 0,'-9'0'0,"9"0"0,0 0 0,0 0 0,0 0 16,0 0-16,0 0 15,0 0 1,0 0-16,17 9 16,1-1-16,16 1 15,18 0-15,-8-1 16,-1-8-16,9 0 16,-8-8-1,-27 8-15</inkml:trace>
  <inkml:trace contextRef="#ctx0" brushRef="#br2" timeOffset="-103918.55">10733 11707 0,'0'0'0,"0"0"0,0 18 0,0 8 15,0 34 1,9 10-16,-1-1 15,1 18-15,0-27 16,-9-34-16</inkml:trace>
  <inkml:trace contextRef="#ctx0" brushRef="#br2" timeOffset="-103385.98">11506 11647 0,'0'0'0,"0"0"16,0 0-16,0 0 15,0 0-15,-9 0 16,1-9-16,-1 1 15,-17 8-15,-9 0 16,-8 8-16,-1 10 16,-8 16-16,0 9 15,0 18-15,9 0 16,17-1 0,8-16-16,18-1 15,0-17-15,18 0 16,-1-17-16,18-1 15,8-16-15,0-18 16,10 0-16,-10-9 16,-17 0-16,-9 18 15,-8 0 1,0 8-16,-1 9 16,-8 0-16,0 0 15,0 0-15,0 9 16,0 8-16,9 18 15,9-1-15,-1 18 16,0 0-16,1-8 16,8 7-1,-9-25-15,-17-26 16</inkml:trace>
  <inkml:trace contextRef="#ctx0" brushRef="#br2" timeOffset="-103240.52">11766 12019 0,'0'0'0,"0"0"0,0 18 15,-8 8-15,-1 8 16,9 1-16,0-9 16,0-17-16</inkml:trace>
  <inkml:trace contextRef="#ctx0" brushRef="#br2" timeOffset="-102803.61">11775 11214 0,'0'0'0,"0"0"0,0 0 16,0 0-16,0 0 16,18 8-16,-1 1 15,0 8-15,9 1 16,-8-10-16,-10 1 16,1 0-16,0-1 15,-1 1-15,-8 8 16,-8 1-1,-1-1-15,9 0 16,0-8-16,0 0 16,0-1-16,0 1 15,0 0-15,0-1 16,0-8-16,0 9 16,0 0-1,0-1-15,0 1 16,9 0-16,8-1 15,0 1-15,27-9 16,-18 0-16</inkml:trace>
  <inkml:trace contextRef="#ctx0" brushRef="#br2" timeOffset="-102535.83">12044 11872 0,'0'0'0,"0"0"0,0 0 0,0 0 16,0 0-16,0 0 16,9 0-1,8 0-15,1 0 16,8 0-16,9 0 15,-1 0-15,1 0 16,0-9-16,-9 1 16,-9 8-16</inkml:trace>
  <inkml:trace contextRef="#ctx0" brushRef="#br2" timeOffset="-102334.55">12209 11656 0,'0'0'0,"0"0"16,0 0-16,-8 8 16,-1 10-1,0 25-15,-8 17 16,0 18-16,8 0 16,9-8-16,0-10 15,0-25-15,17-18 16,-8-8-16</inkml:trace>
  <inkml:trace contextRef="#ctx0" brushRef="#br2" timeOffset="-101866.78">12800 11569 0,'0'0'0,"0"0"0,0 0 16,0 0-16,0 0 15,0 0-15,-9 0 16,0 0-16,-17 17 16,-17 9-16,0 9 15,-9 17-15,-1 0 16,10 8-16,8 1 15,18-9 1,0-9-16,17-17 16,0 0-16,8-17 15,1 0-15,8-9 16,18-9-16,0-17 16,-1 0-16,-7 0 15,-1 9-15,-18-1 16,1 10-1,0 8-15,-1 0 16,-8 0-16,0 17 16,9 0-16,8 18 15,1 0-15,-1 8 16,9-17 0,0 0-16,-17-17 0</inkml:trace>
  <inkml:trace contextRef="#ctx0" brushRef="#br2" timeOffset="-101502.06">12982 11907 0,'0'0'0,"0"0"0,0 0 15,18 17 1,-1 0-16,9 9 15,0 0-15,-9-8 16,1-1-16,-10 0 16,1 1-16,-9-1 15,-9 9-15,1 0 16,-18 0 0,8 0-16,1 0 15,0-18-15,8 1 16,0 0-16,9-1 15,0 1-15,0-9 16,0 9-16,18-9 16,8 0-16,26-9 15,0-8-15,-26 17 16</inkml:trace>
  <inkml:trace contextRef="#ctx0" brushRef="#br2" timeOffset="-101119.66">13182 11326 0,'0'0'0,"0"0"15,0 0-15,0 0 16,0 0-16,0 0 15,9 9-15,-1 0 16,1-1-16,0 10 16,-1-1-1,1 9-15,-9 9 16,-9-9-16,1 0 16,-1 0-16,0-9 15,1 0-15,-1-8 16,9 0-16,0-1 15,0 1-15,0 0 16,0-1-16,9 1 16,8 0-1,0-1-15,18 1 16,-9 0-16,-17-1 16</inkml:trace>
  <inkml:trace contextRef="#ctx0" brushRef="#br2" timeOffset="-100882.5">13451 11985 0,'0'0'0,"0"0"15,0 0-15,0 0 16,0 0-1,18 0-15,-1 8 16,9 1-16,9 0 16,8-1-16,1-16 15,-1-1-15,-8 0 16,-18 1 0</inkml:trace>
  <inkml:trace contextRef="#ctx0" brushRef="#br2" timeOffset="-100698.18">13677 11785 0,'0'0'0,"0"0"16,0 18-16,-9 25 16,1 18-16,-10 17 15,1 0 1,8-9-16,18 17 15,8-42-15</inkml:trace>
  <inkml:trace contextRef="#ctx0" brushRef="#br2" timeOffset="-100202.42">14432 11630 0,'0'0'0,"0"0"16,0 0-16,-8-9 15,-1 0-15,0 1 16,-17-1-16,-17 9 16,-9 0-1,0 17-15,-9 18 16,9 0-16,0 16 15,17 1-15,9 9 16,9-18-16,17 1 16,0-18-16,8 0 15,10-9-15,-1-8 16,18-1 0,-1-16-16,1-18 15,9 0-15,-10-9 16,-8 0-16,-8 18 15,-10 0-15,1 8 16,0 9-16,-9 0 16,0 0-16,0 0 15,8 26-15,10 9 16,-1 8 0,18 0-16,0 1 15,17-10-15,-9-8 16,-17-17-16</inkml:trace>
  <inkml:trace contextRef="#ctx0" brushRef="#br2" timeOffset="-99775.7">14615 11829 0,'0'0'0,"0"0"15,0 0-15,0 0 16,0 0-16,8 0 16,10 0-1,-1 8-15,1 1 16,-1 0-16,-8-1 16,-1-8-16,1 0 15,-9 9-15,0 8 16,-9 1-16,1-1 15,-1 0-15,0 1 16,9-1 0,0 0-16,0 1 15,9-1-15,8 9 16,-8 0-16,0-9 16,-1 1-1,1-1-15,0 0 0,-9 1 16,-9-1-1,0 0-15,-8-8 16,-9-1-16,0 1 16,17-9-16,9-9 15,0 9-15</inkml:trace>
  <inkml:trace contextRef="#ctx0" brushRef="#br2" timeOffset="-99335.95">14650 11197 0,'0'0'0,"0"0"15,0 0-15,0 0 16,8 0-16,10 0 16,-1 8-16,0 1 15,1 8-15,-1 0 16,-8-8-16,-1 0 16,1 8-16,-9 0 15,-9 1 1,1-1-16,-10 9 15,1 0-15,0 0 16,8-17-16,0-1 16,1 1-16,8 0 15,0-1-15,0 1 16,8 0 0,10-1-16,16 1 0,27 0 15,26-27 1,-44 10-16</inkml:trace>
  <inkml:trace contextRef="#ctx0" brushRef="#br2" timeOffset="-98219.35">15388 11794 0,'0'0'0,"0"0"0,0 0 16,0 0-16,0 0 15,0 0-15,0 0 16,0 0-16,17 0 16,9 0-16,26 0 15,0 0-15,0 0 16,-8 0-16,25-9 16,1 9-1,-18 0-15,-26 0 16</inkml:trace>
  <inkml:trace contextRef="#ctx0" brushRef="#br2" timeOffset="-97919.47">15579 11491 0,'0'0'0,"0"0"0,0 0 15,0 0 1,0 17-16,0 9 16,-9 26-16,0 18 15,1 7-15,-10 10 16,10-9-16,-1-9 15,9-8-15,0-18 16,9-17-16,-1-17 16</inkml:trace>
  <inkml:trace contextRef="#ctx0" brushRef="#br2" timeOffset="-97601.59">16334 11604 0,'0'0'0,"0"0"0,0 0 15,0 0-15,0 17 16,-9 18 0,9 8-16,-8 26 15,-1 9-15,-8-17 16,8-18-16,0 0 16,9-8-1,9-9-15,-9-17 16</inkml:trace>
  <inkml:trace contextRef="#ctx0" brushRef="#br2" timeOffset="-97353.48">16490 11941 0,'0'0'0,"0"0"16,0 0-16,0 0 16,0 0-16,0 0 15,18 9-15,25 0 16,27-9-16,-1-9 16,1-17-16,-36 17 15</inkml:trace>
  <inkml:trace contextRef="#ctx0" brushRef="#br2" timeOffset="-96852.83">17029 11508 0,'0'0'0,"0"0"0,0 0 15,0 0-15,0 0 16,0 0-16,17 18 16,1-1-1,16 0-15,1 1 16,0 8-16,8 0 15,1 0-15,-18 0 16,0-9-16,-18 0 16,1 0-16,-18 1 15,1 16-15,-18 1 16,-9 17 0,-17-9-16,17 1 15,0-18-15,18 0 16,0-9-16,-1-8 15,10-1-15,8 1 16,0 0-16,0 8 16,8-8-16,10-1 15,16 1 1,18 0-16,18-1 16,17-8-16,-35 9 15</inkml:trace>
  <inkml:trace contextRef="#ctx0" brushRef="#br2" timeOffset="-96384.27">17949 11759 0,'0'0'0,"0"0"15,0 0-15,0 0 16,0-8-16,0-1 15,0 0-15,-8 1 16,-1-1 0,-8 9-16,-9 0 15,-18 9-15,1 8 16,-1 18-16,-16 25 16,16 1-16,9-9 15,18-9 1,17 1-16,0-18 0,9-9 15,8-8 1,18-1-16,8-16 16,1-1-16,-1-17 15,0 0-15,-8-9 16,-9 18-16,-17 0 16,0 8-16,-1 9 15,-8 0-15,0 0 16,0 17-1,0 1-15,9 16 16,8 10-16,1-1 16,8-8-16,17-9 15,1-18-15,-27 1 16</inkml:trace>
  <inkml:trace contextRef="#ctx0" brushRef="#br2" timeOffset="-95969.53">18158 11881 0,'0'0'0,"0"0"0,0 0 16,0 0-16,17 8 15,0 1 1,1 8-16,8 1 15,0-1-15,-9-8 16,-8-1-16,0 1 16,-1 0-16,-8-1 15,-8 10-15,-1-1 16,0 0 0,9 1-16,0-1 15,0 0-15,0 1 16,18 8-16,-1 0 15,9-1-15,0-7 16,0-1-16,-17-8 16,0-1-16,-18 10 15,0-1 1,-17 0-16,-17 1 16,-18-10-16,18-8 15,34 0-15</inkml:trace>
  <inkml:trace contextRef="#ctx0" brushRef="#br2" timeOffset="-95536.29">18679 12063 0,'0'0'0,"0"0"0,0 0 16,0 0-16,17 0 15,9 8-15,26 1 16,0 0-16,18-9 15,-1-9 1,-8 0-16,-17 1 16,-27 8-16</inkml:trace>
  <inkml:trace contextRef="#ctx0" brushRef="#br2" timeOffset="-95320.25">18792 11803 0,'0'0'0,"0"0"15,0 8-15,0 36 16,0 16-16,-9 27 16,9-9-1,0 9-15,0 8 16,0-26-16,0-43 15</inkml:trace>
  <inkml:trace contextRef="#ctx0" brushRef="#br2" timeOffset="-94886.85">19452 11820 0,'0'0'0,"0"0"15,0 0-15,0 0 16,0 0-16,-9 0 16,0-9-16,-8 9 15,-9 0-15,-9 0 16,-8 18-16,-1 16 16,1 18-16,8-8 15,18-1 1,-1-8-16,18-9 15,0 0-15,18-9 16,-1-8-16,9-1 16,0-8-16,9-8 15,-9-1-15,0 0 16,-9 9-16,-8 0 16,0 0-1,-1 0-15,1 0 16,-9 0-16,9 18 15,0-1-15,8 18 16,0-1-16,9 9 16,9-8-16,-9-18 15,-17-8-15</inkml:trace>
  <inkml:trace contextRef="#ctx0" brushRef="#br2" timeOffset="-94734.73">19764 12262 0,'0'0'16,"0"0"-16,0 0 0,0 17 15,-8 0 1,-1 18-16,0 8 16,-8-8-16,17-26 15</inkml:trace>
  <inkml:trace contextRef="#ctx0" brushRef="#br2" timeOffset="-94334.7">19834 11370 0,'0'0'0,"0"0"0,0 0 0,17 17 16,0 0-1,18 18-15,0-9 16,-9 0-16,0 0 16,-17 0-16,-1-9 15,1 1-15,-9-1 16,-9 0-16,1 1 15,-1-1-15,0-8 16,9-1 0,0 1-16,0 0 15,0-1-15,0 9 16,18-8-16,8 0 16,17 8-16,35-8 15,18-1 1,-61-8-16</inkml:trace>
  <inkml:trace contextRef="#ctx0" brushRef="#br2" timeOffset="-94096.92">20207 12158 0,'0'0'0,"0"0"0,0 0 0,0 0 16,0 0-16,17 0 15,1 0-15,17 0 16,8 9-16,9-9 16,-8-9-16,-10 9 15,-25 0 1</inkml:trace>
  <inkml:trace contextRef="#ctx0" brushRef="#br2" timeOffset="-93853.94">20442 11863 0,'0'0'0,"0"0"16,0 9-16,0 17 15,0 17-15,-9 9 16,0 18-16,1-1 16,-1 0-16,0 9 15,18-17-15,8-9 16,-8-35-16,0-8 16,-1-9-1,1 0-15</inkml:trace>
  <inkml:trace contextRef="#ctx0" brushRef="#br2" timeOffset="-93502.87">21058 11976 0,'0'0'0,"0"0"0,0 0 16,0 0 0,0 0-16,0 0 15,-9-9-15,1 9 16,-18 0-16,-18 18 15,10 16-15,-1 1 16,0 8-16,18-8 16,8-9-1,9-9-15,0 0 16,17-8-16,9 0 16,9-18-16,17 0 15,0-8-15,-8 0 16,-18 0-16,-9 8 15,1 9-15,-10 0 16,1 0-16,0 0 16,-9 9-16,0 8 15,0 9 1,17 8-16,-8-8 16</inkml:trace>
  <inkml:trace contextRef="#ctx0" brushRef="#br2" timeOffset="-93134.57">21345 12115 0,'0'0'0,"0"0"0,0 0 16,0 0-16,17 17 15,0 0-15,9 1 16,1-1 0,-1 9-16,0-9 15,-9 0-15,-8 1 16,-1-1-16,-8 0 16,-8 1-16,-1 8 15,0-9 1,1 0-16,-1-8 0,9 0 15,0-1-15,0 1 16,0 0 0,0-1-16,43 1 15,18-26-15,-26 8 16</inkml:trace>
  <inkml:trace contextRef="#ctx0" brushRef="#br2" timeOffset="-92753.03">21345 11578 0,'0'0'0,"0"0"0,0 0 15,0 0-15,0 0 16,0 0-16,0 0 16,0 0-16,8 0 15,1 8-15,0 1 16,-9 0-16,0 8 16,0 0-1,-9 1-15,0-1 16,1-8-16,-1-1 15,9 1-15,0-1 16,0 1-16,0 0 16,17-1-16,9 1 15,18 8-15,43-8 16,-27-9 0</inkml:trace>
  <inkml:trace contextRef="#ctx0" brushRef="#br2" timeOffset="-92502.43">21892 12132 0,'0'0'0,"0"0"15,0 0-15,0 0 16,0 0-16,0 0 15,0 0-15,0 0 16,8 0-16,10 0 16,17 0-16,8 0 15,26-9 1,1 1-16,-35 8 16</inkml:trace>
  <inkml:trace contextRef="#ctx0" brushRef="#br2" timeOffset="-92284.05">22126 11950 0,'0'0'0,"0"9"0,0 8 16,-8 9-16,-1 17 15,-9 9-15,-8 26 16,-17 26 0,17-17-16,26-61 15</inkml:trace>
  <inkml:trace contextRef="#ctx0" brushRef="#br2" timeOffset="-91786.99">22916 11837 0,'0'0'0,"0"0"0,-8 0 15,-1-8-15,-8-1 16,-9 0-16,-18 9 15,10 0 1,-19 9-16,-7 17 16,-1 9-16,9 17 15,17-9-15,0 0 16,18 1-16,17-10 16,0-8-16,0-8 15,17-10-15,9 1 16,9-9-1,8-9-15,1 1 16,-9-1-16,-9 0 16,-9 1-16,-8-1 15,-1 9-15,1 0 16,0 0-16,-9 0 16,8 17-16,1 9 15,9 9-15,-1 17 16,18 8-1,-1-16-15,27-1 16,0-17-16,-35-17 16</inkml:trace>
  <inkml:trace contextRef="#ctx0" brushRef="#br2" timeOffset="-91399.77">23099 12115 0,'0'0'0,"0"0"0,0 0 16,0 0-16,0 0 15,0 0-15,17 0 16,1 0-16,-1 8 16,0 1-1,9 8-15,-8-8 16,-10 0-16,1-1 15,0 1-15,-9-1 16,0 1-16,0 0 16,0-1-16,0 10 15,0-1-15,0 18 16,8-9 0,1 8-16,0-8 15,-1 0-15,1-8 16,0-1-16,0 0 15,-9-8-15,-9 0 16,-9-1-16,-25 1 16,-9 0-16,17-1 15</inkml:trace>
  <inkml:trace contextRef="#ctx0" brushRef="#br2" timeOffset="-91052.57">23264 11647 0,'0'0'0,"0"0"0,0 0 16,0 0-16,0 0 15,17 9-15,1-1 16,-1 10-16,-8-10 15,8 9-15,-8 1 16,-1-1-16,1 0 16,-18 1-1,1 8-15,-10 0 16,1 0-16,8-18 16,1 1-16,-1 0 15,9-1-15,0 1 16,0 0-16,26 8 15,26-8-15,17-1 16,-25-8 0</inkml:trace>
  <inkml:trace contextRef="#ctx0" brushRef="#br2" timeOffset="-90687.33">23837 11274 0,'0'0'0,"0"0"16,0 0-16,0 0 16,9 18-16,8-1 15,9 26-15,9 35 16,8 18-16,1 8 16,-1 17-16,0 9 15,-17-9-15,-26 18 16,-26 16-1,-43-33-15,34-79 16</inkml:trace>
  <inkml:trace contextRef="#ctx0" brushRef="#br2" timeOffset="-89139.65">26607 14072 0,'0'0'0,"0"0"16,0 0-16,0 0 16,0 0-16,0 0 15,0 0-15</inkml:trace>
  <inkml:trace contextRef="#ctx0" brushRef="#br2" timeOffset="-56541.63">19434 12539 0,'0'0'0,"0"0"0,0 0 16,0 0-16,0 0 15,18 17-15,-1 18 16,18 8-16,17 9 16,17 9-1,27-1-15,8-16 0,9-1 16,17-8-16,18-9 16,-9-18-1,-9 1-15,0 8 16,-8 1-16,-27 8 15,-17 8-15,-8 1 16,-1 25-16,-8 1 16,-26-18-16,-9-17 15,-17 0 1,-1-17-16,1 0 16,0-1-16,-9 1 15,0 0-15,17-18 16,27-17-16,25-17 15,44-9-15,52-9 16,35 9-16,-1 9 16,-25 17-16,-18 9 15,1-1 1,-44 18-16,-27 0 16,-34 0-16,-17 0 15,-9 0-15,-17 0 16,0 0-16,-1 0 15,1 0-15,0 0 16,-9 0-16</inkml:trace>
  <inkml:trace contextRef="#ctx0" brushRef="#br2" timeOffset="-55749.02">22882 13214 0,'0'0'0,"0"0"0,0 0 16,0 26-1,0 18-15,-9 34 16,0 43-16,1 9 15,-1-26-15,9-18 16,0-8-16,0-26 16,0-17-16,0-9 15,0-17 1,0-1-16,0-8 0,0 0 16</inkml:trace>
  <inkml:trace contextRef="#ctx0" brushRef="#br2" timeOffset="-55158.48">23472 13656 0,'0'0'0,"0"0"16,0 0-16,0 0 15,0-9-15,0 1 16,0-1-16,-8-8 16,-1 0-16,0-1 15,0 1 1,1 8-16,-10-8 16,1 8-16,-9 9 15,0 0-15,-9 18 16,0 16-16,1 1 15,-1 17-15,18-9 16,-1 0-16,18-17 16,0 0-1,9 0-15,0-17 16,8 0-16,0-9 16,9-18-16,9-8 15,9-8-15,-18-1 16,0 9-16,-9 0 15,-8 9-15,-1 8 16,1 0 0,-9 1-16,0 8 15,0 0-15,0 0 16,9 0-16,8 26 16,1 8-16,-1 18 15,0 0-15,1-8 16,-1-1-16,0-8 15,-8-9-15,8-18 16,-8 1 0,8-9-16,-8 0 15</inkml:trace>
  <inkml:trace contextRef="#ctx0" brushRef="#br2" timeOffset="-54909.54">23828 13206 0,'0'0'0,"0"0"0,0 17 15,9 18-15,0 25 16,-1 18-16,1 26 16,0 17-16,-18-25 15,0-1-15,1-26 16,-1-17-1,0-17-15,9-9 16,0-17-16,0-1 16,9-8-16</inkml:trace>
  <inkml:trace contextRef="#ctx0" brushRef="#br2" timeOffset="-54159.61">24167 12885 0,'0'0'0,"0"0"0,0 0 15,0 0 1,0 0-16,0 0 16,17 9-16,1 8 15,8 1-15,0-1 16,0 0-16,0 1 15,-17 8-15,-1-9 16,1 0-16,-18 9 16,1 0-16,-10 0 15,1 0 1,-1 0-16,10-9 16,-1-8-16,9 0 15,0-1-15,0 1 16,0 0-16,0-1 15,26 10-15,18-1 16,25-17-16,-34 0 16</inkml:trace>
  <inkml:trace contextRef="#ctx0" brushRef="#br2" timeOffset="-51576.51">23038 13232 0,'0'0'0,"0"0"15,0 0-15,0 0 16,0 0-16,0 0 16,0 0-16,0 0 15,17 0-15,9 0 16,9 0-16,26 8 16,8 10-16,10-10 15,-10 1-15,-8 0 16,-35-9-1</inkml:trace>
  <inkml:trace contextRef="#ctx0" brushRef="#br2" timeOffset="-51346.86">23420 13128 0,'0'0'0,"0"0"16,0 0-16,0 0 16,0 0-16,0 0 15,0 0-15,0 0 16,9 8-16,8 18 16,18 9-1,17 26-15,-26-18 16</inkml:trace>
  <inkml:trace contextRef="#ctx0" brushRef="#br1" timeOffset="-46510.04">6113 13171 0,'-8'0'0,"-1"0"0,9 0 16,0 0 0,0 0-16,0 0 15,0 0-15,9 0 16,8 0-16,9 9 15,9-1-15,8 1 16,-8 0-16,-9-1 16,17 1-1,1-9-15,-27 0 16</inkml:trace>
  <inkml:trace contextRef="#ctx0" brushRef="#br1" timeOffset="-46292.36">5931 13474 0,'0'0'0,"0"0"0,0 0 16,0 0-16,0 0 15,17 0-15,9 9 16,9 0-16,17-1 15,0 1-15,9 0 16,17-9 0,-26 8-16</inkml:trace>
  <inkml:trace contextRef="#ctx0" brushRef="#br1" timeOffset="-44759.02">7529 12643 0,'0'0'0,"0"-9"15,0 1-15,0-1 16,0 0-16,0 9 16,0 0-16,0 0 15,0 0-15,0 0 16,-9 26-1,0 17-15,-8 27 16,8-10-16,1 1 16,-1-18-16,9-8 15,0-9 1,0-17-16</inkml:trace>
  <inkml:trace contextRef="#ctx0" brushRef="#br1" timeOffset="-44493.74">6964 13318 0,'0'0'0,"0"0"0,0 0 16,0 0-16,0 0 15,18 0 1,-1 9-16,35 0 15,26-1-15,9 1 16,-9-18-16,9 1 16,0-1-16,-9 0 15,-26 1-15,-8-1 16,-1-8-16,-8-1 16</inkml:trace>
  <inkml:trace contextRef="#ctx0" brushRef="#br1" timeOffset="-44094.38">7251 13526 0,'0'0'0,"0"0"0,0 0 15,0 0-15,0 18 16,9 8-16,-1 25 16,-16 1-16,-1-8 15,0-1 1,1-17-16,8 0 16,0-9-16,0-8 15,0 0-15,0-1 16,0 10-16,17-1 15,9 0-15,17 1 16,18-10-16,9 1 16,-1-9-1,9-9-15,0 1 16,-17-1-16,0 0 16,-26 9-16,-9-8 15,-18 8-15</inkml:trace>
  <inkml:trace contextRef="#ctx0" brushRef="#br1" timeOffset="-43876.37">7633 13604 0,'0'0'0,"0"0"16,0 0-16,0 26 15,0 43 1,-9 35-16,1 9 16,8 0-16,0-18 15,8-9-15,1-16 16,0-27-16,-9-34 16</inkml:trace>
  <inkml:trace contextRef="#ctx0" brushRef="#br1" timeOffset="-43244.31">8527 12608 0,'0'0'0,"0"0"0,0 0 16,0 0-16,0 0 15,0 0-15,-8 9 16,-18 8-16,0 26 16,-18 18-1,1 26-15,-1-1 16,10 1-16,8 26 15,8-1-15,1-17 16,17 1-16,17-1 16,9-8-16,9-10 15,17-16-15,9-9 16,-18-26 0</inkml:trace>
  <inkml:trace contextRef="#ctx0" brushRef="#br1" timeOffset="-42661.58">8649 12998 0,'0'0'0,"0"0"16,0 0-16,0 0 16,0 0-1,0 0-15,9 0 16,8 0-16,9 9 16,9 8-16,8 0 15,1 1-15,-1 8 16,-8-9-1,-9 0-15,0-8 0,-17 8 16,-1 0 0,-16 18-16,-1 0 15,-17 8-15,0-8 16,0-9-16,0 0 16,8 0-16,1-18 15,0 1-15,8 0 16,0-1-16,9 1 15,0 0-15,0-9 16,0 0 0,0 0-16,0 0 15,0 0-15,9 8 16,8 1-16,9 0 16,9-1-16,9 1 15,-1 0-15,0-1 16,1 1-1,-9-9-15,-9 0 16,8 0-16,-8-9 16,-8 9-16</inkml:trace>
  <inkml:trace contextRef="#ctx0" brushRef="#br1" timeOffset="-42300.2">9387 13223 0,'0'0'0,"0"0"0,0 0 16,0 0-16,0 0 15,0 0-15,0 9 16,18 8-16,-1 0 16,9 1-16,9-10 15,8 10-15,9-10 16,0 1-16,9 0 16,0-18-16,0 0 15,-9 1 1,9-18-16,-9-9 15,-26 26-15</inkml:trace>
  <inkml:trace contextRef="#ctx0" brushRef="#br1" timeOffset="-42094.76">9630 13067 0,'0'0'0,"0"0"0,0 0 15,0 0-15,0 0 16,0 26-16,0 26 16,-8 17-16,-1 9 15,0 0 1,9 0-16,0-8 16,0-10-16,18-17 15,-10-17-15</inkml:trace>
  <inkml:trace contextRef="#ctx0" brushRef="#br1" timeOffset="-41628.33">10177 12946 0,'0'0'0,"0"0"15,0 0-15,0 0 16,0 0-16,9 0 16,8 9-1,1 8-15,8 0 16,0 1-16,0-1 16,0 0-16,0 1 15,0-10-15,-17 1 16,-1 8-16,-8 1 15,-8 16-15,-18 9 16,0 1 0,-9-1-16,9-17 15,9 0-15,-1-9 16,1-8-16,8 0 16,0-1-16,9 1 15,0 0-15,0-1 16,9 1-16,8 8 15,18-8-15,0 0 16,8-1 0,1 1-16,-9-9 15,-1 0-15,-8 0 16,-8 0-16</inkml:trace>
  <inkml:trace contextRef="#ctx0" brushRef="#br1" timeOffset="-41245.33">10933 12703 0,'0'0'0,"0"0"0,0 0 16,0 0-16,0 9 16,9 34-16,-1 35 15,1 9 1,-9 26-16,-9 8 15,1-26-15,8-17 16,0-17-16,0-9 16,0-9-16,0-17 15,8-9-15,10-8 16,-10 0-16</inkml:trace>
  <inkml:trace contextRef="#ctx0" brushRef="#br1" timeOffset="-40678.36">11714 13111 0,'0'0'0,"0"0"16,0 0-16,0 0 15,0 0-15,0-9 16,0 0-16,-8 1 16,-1-1-16,0 0 15,1 1-15,-18-1 16,-18 9 0,1 0-16,-9 9 15,8 8-15,1 0 16,-1 9-16,10 17 15,-1 1-15,18-1 16,8-8-16,9-9 16,0 0-16,17-9 15,1-8 1,16-1-16,1-16 16,0-10-16,17-8 15,-9-8-15,-17-1 16,0 18-16,-8-1 15,-9 1-15,-1 8 16,1 9-16,0 0 16,-9 0-16,0 0 15,0 18 1,8 16-16,10 1 16,-1 8-16,-8 1 15,8-10-15,-8-8 16,8 0-16,9-8 15,18-10-15,-27 1 16</inkml:trace>
  <inkml:trace contextRef="#ctx0" brushRef="#br1" timeOffset="-40393.23">11940 12885 0,'0'0'0,"0"0"0,0 0 15,0 0-15,0 18 16,9 8-16,8 8 16,-8 18-16,0 26 15,-1 9 1,-16-1-16,-1 10 0,0-18 15,1-9 1,8-8-16,0-10 16,0-16-16,0-18 15,0-8-15,0-9 16</inkml:trace>
  <inkml:trace contextRef="#ctx0" brushRef="#br1" timeOffset="-39945.66">12201 12652 0,'0'0'0,"0"0"0,0 0 15,0 0-15,0 0 16,0 0-16,17 8 16,0 9-16,9 1 15,1-1-15,-1 0 16,0 9-16,-18-8 16,1-1-1,0 0-15,-18 1 16,0-1-16,1 0 15,-10 9-15,1-8 16,8-10-16,1 1 16,8 0-16,-9-1 15,9 1-15,0 0 16,0-1 0,0 1-16,17 8 15,18-8-15,8 8 16,36 1-16,-27-10 15</inkml:trace>
  <inkml:trace contextRef="#ctx0" brushRef="#br1" timeOffset="-39278.68">12591 12522 0,'0'0'0,"0"0"0,0 0 16,0 0-16,0 0 15,0 0-15,0 0 16,0 0-16,0 0 16,0 0-1,0 0-15,0 0 16,0 0-16,0 0 16,9 8-16,0 1 15,0 0-15,-1 8 16,1 0-16,0 1 15,-1-1-15,10 0 16,-1 1 0,0-1-16,1 9 15,-1 8-15,9 1 16,-9 0-16,1-1 16,-1 1-16,1 0 15,-10 17-15,1 8 16,-18 27-16,-8 34 15,-9 0 1,-35 44-16,-17 34 16,8-26-16,-68 174 15</inkml:trace>
  <inkml:trace contextRef="#ctx0" brushRef="#br1" timeOffset="-38628.5">13086 13024 0,'0'0'0,"0"0"16,0 0-16,0 0 16,0 0-16,0 0 15,9 0-15,8 9 16,18-1-16,17 1 15,0 0-15,9-1 16,-17 1 0,-10-9-16,-8 0 0,18 0 15,-9 9-15,-27-9 16</inkml:trace>
  <inkml:trace contextRef="#ctx0" brushRef="#br1" timeOffset="-38445.69">13139 13310 0,'0'0'0,"0"0"15,0 0-15,0 0 16,0 0-16,0 0 16,26 8-16,17 10 15,18-1-15,26 0 16,34 1-1,-51-10-15</inkml:trace>
  <inkml:trace contextRef="#ctx0" brushRef="#br1" timeOffset="-36995.78">14528 12755 0,'0'0'0,"0"0"0,0 0 15,0 0-15,0 0 16,0 0-16,0 0 16,0 18-16,0 16 15,0 18-15,0 18 16,0-1-1,0 18 1,-9-1-16,1-25 0,-1-18 16,9 0-1,0-17-15,0-8 0,9-1 16,-1 0 0</inkml:trace>
  <inkml:trace contextRef="#ctx0" brushRef="#br1" timeOffset="-36546.5">14849 13119 0,'0'0'0,"0"0"0,0 0 0,0 0 16,0 0-16,0 0 15,0 0-15,18 0 16,8 9-16,17-1 16,9 1-1,9 0-15,-9-9 16,-9 0-16,1 0 15,8-9-15,0 9 16,-35 0-16</inkml:trace>
  <inkml:trace contextRef="#ctx0" brushRef="#br1" timeOffset="-36294.26">15127 12842 0,'0'0'0,"0"0"16,0 0-16,0 17 15,0 9 1,0 35-16,-9 17 16,1 9-16,-10 8 15,1-9-15,0-25 16,-1-9-16,18-9 15,0-17-15,0-8 16,9-10-16,0-8 16</inkml:trace>
  <inkml:trace contextRef="#ctx0" brushRef="#br1" timeOffset="-36079.78">15648 12903 0,'0'0'0,"0"0"16,0 0-16,0 17 15,0 18-15,-9 34 16,1 35-16,-1 0 16,0-9-16,1-26 15,8-8-15,8-26 16,-8-27-16,0 1 15</inkml:trace>
  <inkml:trace contextRef="#ctx0" brushRef="#br1" timeOffset="-35562">16213 13102 0,'0'0'0,"0"0"16,0 0-16,0 0 15,0 0-15,0 0 16,0 0-16,0 0 16,-9-9-16,0 1 15,1-1-15,-10 9 16,-8 0-1,-9 0-15,-8 17 16,8 1-16,0 7 16,9 10-16,9 8 15,0 1-15,17-18 16,0 0-16,17-18 16,0 1-1,9 0-15,9-18 16,9-17-16,-1 9 15,-17-1-15,0 1 16,-8 8-16,-10 9 16,1 0-16,0 0 15,-1 0-15,1 18 16,0 16-16,-1 10 16,-8 8-16,9 0 15,8-9 1,1-17-16,8-17 15,-9-1-15</inkml:trace>
  <inkml:trace contextRef="#ctx0" brushRef="#br1" timeOffset="-35314.46">16569 12842 0,'0'0'0,"0"0"16,0 17-16,8 27 16,1 25-16,-9 52 15,-9 0 1,1-8-16,-1-18 16,0-17-16,1-17 15,8-9-15,0-26 16,0-18-16,0 1 15,0-18-15,0 9 16</inkml:trace>
  <inkml:trace contextRef="#ctx0" brushRef="#br1" timeOffset="-34883.52">16881 12608 0,'0'0'0,"0"0"0,0 0 0,0 0 15,0 0 1,0 0-16,0 0 16,0 0-16,0 0 15,9 9-15,8 0 16,1-1-16,-1 10 15,-8-10-15,-1 1 16,1-1 0,0 10-16,-9-1 15,-9 9-15,0 9 16,-17-1-16,9-8 16,0 0-16,-1-8 15,10-10 1,-1 1-16,9 0 0,0-1 15,0 1-15,9 0 16,8-1 0,0 1-16,9 8 15,-8 1-15,-10-10 16</inkml:trace>
  <inkml:trace contextRef="#ctx0" brushRef="#br1" timeOffset="-34413.26">13998 13596 0,'0'0'0,"0"0"15,0 0-15,0 0 16,26 0-1,26 0-15,35 8 16,43 1-16,27-1 16,25 1-16,35 0 15,26-1-15,9-8 16,-9 0-16,-8 0 16,-18 0-1,-26 0-15,-35 9 16,-34-9-16,-35 9 15,-27-1-15,-7 10 16,-19-10-16,-16-8 16</inkml:trace>
  <inkml:trace contextRef="#ctx0" brushRef="#br1" timeOffset="-33913.46">15179 13847 0,'0'0'0,"0"0"15,0 0-15,0 0 16,18 0-16,-1 17 15,18 0-15,8 1 16,9 8-16,9 0 16,0 0-1,0 0-15,-9 0 16,-9 0-16,1 8 16,-10-8-16,-16 0 15,-10 9-15,-16-1 16,-18 1-16,0 8 15,-18-8-15,9-9 16,1 0-16,8-9 16,8-8-1,10 0-15,-1-1 16,0-8-16,0 0 16,9 9-16,0-9 15,9 0-15,17 17 16,35 1-1,43-1-15,35 0 0,26-8 16,17-18-16,148-25 16</inkml:trace>
  <inkml:trace contextRef="#ctx0" brushRef="#br1" timeOffset="-29382.94">3065 14990 0,'0'0'0,"0"0"0,0 0 0,0 9 15,0 8-15,0 0 16,-8 18-16,-1-1 16,0 18-16,1-8 15,8-18-15,0-18 16</inkml:trace>
  <inkml:trace contextRef="#ctx0" brushRef="#br1" timeOffset="-29234.96">3248 14262 0,'0'0'0,"0"0"15,0 0-15,0 9 16,-9 17 0,18 17-16,-1-25 15</inkml:trace>
  <inkml:trace contextRef="#ctx0" brushRef="#br1" timeOffset="-28743">4099 14488 0,'0'0'0,"0"0"0,0 0 16,0 0-16,0 0 16,0 0-1,-9 0-15,0 0 16,1 0-16,-18 26 16,-9 17-16,0 26 15,9 18-15,9 34 16,17 18-16,0-36 15,8-16-15,1-18 16,0-17 0,-9-8-16,0-18 15,0 0-15,-9-9 16,-8 9-16,-1-9 16,18-17-16</inkml:trace>
  <inkml:trace contextRef="#ctx0" brushRef="#br1" timeOffset="-28563.71">3569 14973 0,'0'0'0,"0"0"0,0 0 16,17 0-16,18 0 15,43-9-15,26 0 16,35-8-1,0 0-15,-87 17 16</inkml:trace>
  <inkml:trace contextRef="#ctx0" brushRef="#br1" timeOffset="-28080.5">5445 14895 0,'0'0'0,"0"0"16,0 0-16,17 26 15,0 34-15,1 44 16,-9 52-16,-1 9 16,-8-27-16,0 9 15,-8-8-15,-10-61 16,9-26 0,1-26-16,8-17 15,0-18-15,0-17 16,8 9-16</inkml:trace>
  <inkml:trace contextRef="#ctx0" brushRef="#br1" timeOffset="-27792.89">5453 14895 0,'0'0'0,"0"0"16,0 0-16,0 0 15,0 0-15,0 0 16,18 0-16,-1 0 15,27 8-15,16 1 16,10 0-16,8-1 16,-9 10-1,-16-10-15,-10 10 16,-8-1-16,-9 9 16,-9 9-16,-17 8 15,-17 9-15,-9 8 16,-18 1-16,-8-18 15,9 1-15,17-27 16,17-8-16,9-9 16</inkml:trace>
  <inkml:trace contextRef="#ctx0" brushRef="#br1" timeOffset="-27314.65">6296 14921 0,'0'0'0,"0"0"16,0 0-16,0 0 16,0 0-16,0 17 15,0 26-15,8 9 16,-8 9-16,9-1 15,8-8 1,-8-8-16,9-10 16,-1-8-16,0 0 15,1-17-15,-1 0 16,18-18-16,-1-17 16,10-17-16,8-27 15,-9-8-15,-17 18 16,-17 17-1,0 25-15,-1 1 16,1 8-16,-9 1 16,0 8-16,0 0 15,0 8-15,0 36 16,0 7-16,18 1 16,-1 0-16,9 0 15,9-17-15,17-9 16,0-17-1,-35-9-15</inkml:trace>
  <inkml:trace contextRef="#ctx0" brushRef="#br1" timeOffset="-26894.92">7164 14938 0,'0'0'0,"0"0"0,0 0 0,0 0 15,0 17-15,17 27 16,1 8-16,-9-1 16,-1 1-16,1-8 15,0-18 1,-9 0-16,0 0 16,0-9-16,0-8 15,0-1-15,0 1 16,0-9-16,0 0 15,0-9-15,8-17 16,18-26-16,9-8 16,8 8-16,1 8 15,-18 27-15</inkml:trace>
  <inkml:trace contextRef="#ctx0" brushRef="#br1" timeOffset="-26497.76">7538 15163 0,'0'0'0,"0"0"0,0 0 0,0 0 15,0 9-15,17-1 16,0 1-16,18 0 15,0-1-15,17-16 16,0-10 0,0-16-16,-9-1 15,-17 0-15,1 1 16,-19 8-16,1 9 16,-9-1-16,-9 1 15,1 8-15,-10 9 16,-8 0-16,-17 26 15,-9 18 1,17 16-16,17 1 16,10 8-16,16-8 15,19-9-15,16 0 16,18-26-16,-35-26 16</inkml:trace>
  <inkml:trace contextRef="#ctx0" brushRef="#br1" timeOffset="-26067.56">9040 14860 0,'0'0'0,"0"0"15,0 0-15,0 0 16,0 0-16,0 0 16,0 0-16,0 0 15,0 0-15,-9 0 16,0 0-16,1 9 16,-10 8-1,1 0-15,0 9 0,8 18 16,9-1-1,0 0-15,9-17 16,-1 0-16,1-9 16,0-8-16,-9 0 15,0-1-15,0 1 16,-9 8-16,-17 1 16,0-1-1,-18 0-15,10-8 16,8 0-16,26-1 15,0-8-15,0 0 16</inkml:trace>
  <inkml:trace contextRef="#ctx0" brushRef="#br1" timeOffset="-25847.41">9292 14877 0,'0'0'0,"0"0"15,0 0-15,0 0 16,17 0-16,9 9 16,9 0-16,26-1 15,8-8-15,9-8 16,0-1 0,0 0-16,-8 9 15,-53 0-15</inkml:trace>
  <inkml:trace contextRef="#ctx0" brushRef="#br1" timeOffset="-25581.37">9543 14609 0,'0'0'0,"0"0"0,0 0 15,0 8-15,-8 27 16,-1 17-16,0 17 16,-8 9-16,0 18 15,-1-10 1,18-8-16,0-17 16,0-18-16,18-8 15,16-9-15,19-18 16,-27 1-16</inkml:trace>
  <inkml:trace contextRef="#ctx0" brushRef="#br1" timeOffset="-25197.94">10186 14938 0,'0'0'0,"0"0"16,0 0-16,0 0 16,0 0-16,0 0 15,0 0-15,0 0 16,-9 0-16,1 0 15,-1 0 1,-8 0-16,-1 17 16,-8 9-16,0 9 15,9 8-15,-1 0 16,1 1-16,17-10 16,0-8-16,17-8 15,1-10-15,17 1 16,8-18-16,18-25 15,0-10 1,-9 1-16,-26 17 16,0 9-16,-18 8 15,1 1-15,0 8 16,-9 0-16,0 17 16,8 9-16,10 26 15,8 0-15,17 8 16,9-25-1,-34-26-15</inkml:trace>
  <inkml:trace contextRef="#ctx0" brushRef="#br1" timeOffset="-24396.64">10638 14955 0,'0'0'0,"0"0"15,0 0-15,0 0 16,0 0-16,26 0 15,17 9-15,18 0 16,8-9-16,1-9 16,17 0-1,-18-8-15,-52 17 16</inkml:trace>
  <inkml:trace contextRef="#ctx0" brushRef="#br1" timeOffset="-24147.52">10933 14617 0,'0'0'0,"0"0"0,-9 9 16,0 43-16,-8 35 16,8 43-16,1 17 15,-10-35-15,18-25 16,0-18-1,9-17-15,0-17 16,8-18-16,18-8 16,-9-18-16,-9 9 15</inkml:trace>
  <inkml:trace contextRef="#ctx0" brushRef="#br1" timeOffset="-23797.7">11272 15250 0,'0'0'0,"0"0"0,0 0 16,0 0-16,17 8 15,0 1-15,18 0 16,8-1-16,1-8 16,-1-8-16,-8-1 15,-9 0-15,0 1 16,-9-18-1,10 0-15,-19-9 16,1 18-16,-9-1 16,-9 1-16,1 8 15,-1 1-15,-17 8 16,0 8-16,-9 10 16,0 16-16,1 18 15,16 9 1,18-9-16,9 17 15,17-8-15,9 0 16,43-1-16,-17-17 16</inkml:trace>
  <inkml:trace contextRef="#ctx0" brushRef="#br1" timeOffset="-23411.32">12539 15613 0,'0'0'0,"0"0"0,0 0 15,0 18-15,-17 16 16,-9 53-16,17-26 16</inkml:trace>
  <inkml:trace contextRef="#ctx0" brushRef="#br1" timeOffset="-22897.44">12930 15025 0,'0'0'0,"0"0"0,0 0 0,0 0 16,0 0-16,9 0 15,17 8-15,35 1 16,8 8-1,9-8-15,18-9 16,8-9-16,-8 1 16,8-10-16,-26-8 15,-61 18-15</inkml:trace>
  <inkml:trace contextRef="#ctx0" brushRef="#br1" timeOffset="-22615.08">13408 14739 0,'0'0'0,"0"0"0,0 0 0,0 0 16,-9 17-16,0 18 15,-8 17 1,-9 26-16,-17 17 15,-1 9-15,18-18 16,9 1-16,-1-9 16,1 0-16,17-17 15,0-18-15,17-17 16,9 0-16,-8-9 16</inkml:trace>
  <inkml:trace contextRef="#ctx0" brushRef="#br1" timeOffset="-22247.49">13790 15267 0,'0'0'0,"0"0"15,0 0-15,0 0 16,0 0-16,0 0 15,17 17-15,1 1 16,8 16-16,0 1 16,0 17-16,-18-9 15,1 1 1,-9-10-16,0-8 16,-9-9-16,1 1 15,-1-10-15,0 1 16,1 0-16,-1-9 15,0 0-15,9-9 16,0-8-16,0-9 16,18-17-16,25-18 15,35 0 1,0 9-16,-43 44 16</inkml:trace>
  <inkml:trace contextRef="#ctx0" brushRef="#br1" timeOffset="-21799.21">14719 14782 0,'0'0'0,"0"0"0,0 0 15,0 0-15,0 0 16,0 0 0,-9 17-16,1 9 15,-18 18-15,-9 25 16,-9 35-16,1-9 16,8-8-16,18-1 15,8 10-15,9-18 16,9-18-1,26-8-15,-1-17 16,-16-18-16</inkml:trace>
  <inkml:trace contextRef="#ctx0" brushRef="#br1" timeOffset="-21248.7">14841 16237 0,'0'0'0,"0"0"0,0 0 16,0 0-16,0 0 16,0 0-16,0 0 15,0-9-15,0 1 16,-9-18-16,9-18 16,0-42-1,17-9-15,18-18 16,0 9-16,8 9 15,-8 25-15,8 10 16,-8 8-16,0 17 16,-1 1-16,10-1 15,-9 18-15,-1-1 16,1 10 0,-9 8-16,0 0 15,0 0-15,-8 8 16,-10 10-16,1 8 15,0 17-15,-18 0 16,-17 1-16,0-1 16,0-17-16,0 0 15,-18-18 1,18 1-16,9 0 16,17-9-16</inkml:trace>
  <inkml:trace contextRef="#ctx0" brushRef="#br1" timeOffset="-20848.26">15501 14895 0,'0'0'0,"0"0"15,0 0-15,0 0 16,0 0-16,0 0 15,17 0-15,0 8 16,1 10 0,16-1-16,1 9 15,0 0-15,-9 0 16,0-9-16,-17 9 16,-18 0-16,0 0 15,-8 0 1,-9 0-16,0 0 0,0 0 15,8-9 1,1-8-16,8 0 16,9-1-16,0 1 15,0 0-15,18 8 16,25 0-16,18-8 16,34 0-16,-16-9 15,-53 0-15</inkml:trace>
  <inkml:trace contextRef="#ctx0" brushRef="#br1" timeOffset="-20581.34">16117 14886 0,'0'0'0,"0"0"0,0 0 15,0 0-15,0 9 16,17 8-16,18 26 16,9 9-16,-10 17 15,-8 1-15,0-1 16,-17 18-16,-9 8 16,-35 9-16,-8-9 15,-18 0-15,-8-8 16,43-44-1</inkml:trace>
  <inkml:trace contextRef="#ctx0" brushRef="#br1" timeOffset="-19098.47">16768 14981 0,'0'0'0,"0"0"16,0 0-16,0 0 15,0 0-15,0 0 16,18 0-16,16 9 16,10 0-16,17-9 15,-1 0-15,-7 0 16,-10 0 0,9-9-16,-17 0 15,-18 9-15</inkml:trace>
  <inkml:trace contextRef="#ctx0" brushRef="#br1" timeOffset="-18879.32">16803 15302 0,'0'0'0,"0"0"15,0 0-15,0 0 16,0 0-16,17 0 15,18 8-15,17 1 16,26 0-16,9-1 16,9-16-1,-1-1-15,-17 9 16,-34 0-16</inkml:trace>
  <inkml:trace contextRef="#ctx0" brushRef="#br1" timeOffset="-18581.71">17906 14791 0,'0'0'0,"0"0"0,0 0 15,0 0-15,0 8 16,0 10 0,0 34-16,0 26 15,-9 8-15,1 9 16,-1 18-16,0 0 16,0-9-16,9-9 15,0-26-15,0-52 16</inkml:trace>
  <inkml:trace contextRef="#ctx0" brushRef="#br1" timeOffset="-17930.05">19174 15059 0,'0'0'0,"0"0"16,0 0-16,0 0 16,8 0-16,27 17 15,17 1-15,26-1 16,9 0 0,9 1-16,-9-10 15,-1 1-15,-25 0 16,-9-9-16,-17 0 15,0 8 1,-18 1-16</inkml:trace>
  <inkml:trace contextRef="#ctx0" brushRef="#br1" timeOffset="-17679.02">19087 15397 0,'0'0'0,"0"0"0,0 0 16,0 0-1,0 0-15,17 0 16,27 0-16,25 9 16,27-1-16,17 1 15,-9 0-15,-9-1 16,1-8-16,-9-8 15,-18-1 1,-17 0-16,-34 9 16</inkml:trace>
  <inkml:trace contextRef="#ctx0" brushRef="#br1" timeOffset="-17348.78">19842 14860 0,'0'0'0,"0"0"15,0 0-15,18 17 16,8 1-16,17 25 16,27 9-16,8 17 15,0-8-15,-17-18 16,-9 0-16,-17-17 15,-9 0 1,0-8-16,-18-1 16,1 0-16,-18 18 15,-8 17-15,-26 9 16,-1-9-16,1-9 16,8 0-16,18-17 15,8-17 1</inkml:trace>
  <inkml:trace contextRef="#ctx0" brushRef="#br1" timeOffset="-17029.66">21093 14834 0,'0'0'0,"0"0"0,0 0 16,0 17-16,0 27 16,0 42-16,0 35 15,-9 9 1,-8 0-16,-1-26 15,1-17-15,0-18 16,8-17-16,9-17 16,0-27-16,0 1 15</inkml:trace>
  <inkml:trace contextRef="#ctx0" brushRef="#br1" timeOffset="-16549">21597 15293 0,'0'0'0,"0"0"16,0 0-16,0 0 15,-9 0-15,0 0 16,0 0-16,-17 0 15,0 0-15,0 0 16,-8 17-16,-1 1 16,0 8-16,0 8 15,9 10 1,9-1-16,17-17 16,0 0-16,9-17 15,8-1-15,18-8 16,8-8-16,9-10 15,-8 1-15,-18 0 16,0-1-16,-18 10 16,1-1-1,0 9-15,0 0 16,-1 0-16,1 0 16,8 9-16,1 17 15,-1 8-15,0 1 16,9 8-16,0-17 15,1 0-15,-10-17 16,-8-1 0</inkml:trace>
  <inkml:trace contextRef="#ctx0" brushRef="#br1" timeOffset="-16329.16">22022 14947 0,'0'0'0,"0"0"0,0 0 16,0 0 0,0 26-16,9 34 15,-9 18-15,-9 26 16,0 17-16,1 1 16,-1-36-16,0-17 15,9-17-15,0-26 16,0-8-1,0-10-15</inkml:trace>
  <inkml:trace contextRef="#ctx0" brushRef="#br1" timeOffset="-15979.49">22526 15328 0,'0'0'0,"0"0"0,0 0 15,0 0-15,0 0 16,17 0-16,9 0 16,18 0-16,8 0 15,-9 0-15,0 0 16,-8 0-16,-17 0 16,-10 0-16,-8 0 15</inkml:trace>
  <inkml:trace contextRef="#ctx0" brushRef="#br1" timeOffset="-15799.2">22395 15518 0,'0'0'0,"0"0"16,0 0-16,0 0 15,0 0-15,9 0 16,35 0-16,51 0 15,35 0-15,35 0 16,165-8-16</inkml:trace>
  <inkml:trace contextRef="#ctx0" brushRef="#br1" timeOffset="-10799.53">24202 14791 0,'0'0'0,"0"0"0,0 0 0,0 0 15,0 0-15,0 0 16,0 8-16,-9 53 16,0 43-1,1 26-15,-1 26 16,9-9-16,0-17 15,0-26-15,0-18 16,0-8-16,9-34 16</inkml:trace>
  <inkml:trace contextRef="#ctx0" brushRef="#br1" timeOffset="-60.74">3309 16583 0,'0'0'0,"0"0"0,-9 18 15,9 8-15,0 26 16,0 17-1,0-8-15,17-9 16,1-18-16</inkml:trace>
  <inkml:trace contextRef="#ctx0" brushRef="#br1" timeOffset="119.02">3144 16072 0,'0'0'0,"0"0"0,0 0 16,0 0-16,17 18 15,18 8-15,8 0 16,-17-18-16</inkml:trace>
  <inkml:trace contextRef="#ctx0" brushRef="#br1" timeOffset="498.45">4142 15813 0,'0'0'0,"0"0"0,0 0 16,0 0-16,0 0 16,0 0-1,-9 0-15,1 0 16,-1 17-16,-17 9 16,0 35-16,9 25 15,-1 35-15,10 9 16,16-8-16,10-18 15,-1 8-15,-8-17 16,-1-17-16,-16-17 16,-1-9-1,-17-9-15,0-17 0,0 0 16,17-17 0</inkml:trace>
  <inkml:trace contextRef="#ctx0" brushRef="#br1" timeOffset="647.63">3830 16540 0,'0'0'0,"0"0"0,8 0 16,18 0-16,44 9 16,43-18-16,69-51 15,217-96-15</inkml:trace>
  <inkml:trace contextRef="#ctx0" brushRef="#br1" timeOffset="1331.66">5627 16402 0,'0'0'0,"0"0"16,0 17-16,-9 26 0,1 18 15,-10 34 1,-8 18-16,9-35 16,0-35-16,-1-17 15,10-17-15,8-1 16,0-16-16,0-10 16,0-16-16,8-27 15,10-8-15,8 17 16,0 17-1,0 18-15,-18-1 16,1 18-16,0 0 16,-1 0-16,1 18 15,0-1-15,-1 0 16,1 1-16,-9-10 16,9 1-16,-9 0 15,0-1 1,0-8-16,17-8 15,1-1-15,8-8 16,0-1-16,0 1 16,-9 8-16,-8 9 15,-1 0-15,1 9 16,9 8-16,-1 18 16,0 26-1,1-1-15,-1-8 16,0-17-16,9-9 15,18-17-15,-9-27 16,-9-16-16,-9 16 16</inkml:trace>
  <inkml:trace contextRef="#ctx0" brushRef="#br1" timeOffset="1497.55">6383 16583 0,'0'0'0,"0"0"16,0 0-16,0 18 15,0-1-15,0 35 16,0 26-16,0-9 16,0-8-1,8-18-15,18-8 16,-17-26-16</inkml:trace>
  <inkml:trace contextRef="#ctx0" brushRef="#br1" timeOffset="1620.11">6383 16211 0,'0'0'0,"0"0"16,0 0-16,0 0 0,0 9 15,17 8 1,0 9-16,1-9 16</inkml:trace>
  <inkml:trace contextRef="#ctx0" brushRef="#br1" timeOffset="1864.75">7077 16566 0,'0'0'0,"0"0"15,0 0-15,-8 9 16,-18 17-16,-18 17 15,-8 35-15,-17 17 16,16-17 0,1-8-16,26-19 15,9-16-15,0-26 16,8-1-16</inkml:trace>
  <inkml:trace contextRef="#ctx0" brushRef="#br1" timeOffset="2031.61">6747 16575 0,'0'0'0,"0"8"15,18 27-15,8 34 16,8 18-16,10-9 16,-1 0-1,-8-26-15,-26-35 0</inkml:trace>
  <inkml:trace contextRef="#ctx0" brushRef="#br1" timeOffset="2436.06">7129 16869 0,'0'0'0,"0"0"0,0 0 16,18 9-16,16 0 16,1-1-16,17 1 15,0-18-15,1-17 16,-10 0-16,0 0 16,-8 0-16,-9 0 15,-17 0 1,0 9-16,-1-9 15,-16 9-15,-1-1 16,0 10-16,-17 8 16,-9 0-16,1 17 15,-1 18-15,18 17 16,-1 8 0,9-16-16,9-1 15,18-17-15,-1 0 16,18-17-16,43 8 15,26-34-15,-52-9 16</inkml:trace>
  <inkml:trace contextRef="#ctx0" brushRef="#br1" timeOffset="2947.82">8076 16670 0,'0'0'0,"0"0"16,0-9-16,0 1 16,0 8-16,0-9 15,-9 9-15,1 0 16,-10 0-16,-8 17 15,-17 9-15,-1 26 16,10 9-16,7-9 16,10-9-1,17-17-15,0-8 16,0-10-16,17 1 16,1-26-16,25-18 15,9-17-15,0-26 16,1-17-16,-1-9 15,-26 0-15,0 26 16,-18 17 0,1 27-16,-9 16 15,0 1-15,0 17 16,0 0-16,-9 26 16,1 61-16,-10 60 15,10 35-15,25-26 16,27-61-16,8-35 15,-18-34-15,-16-17 16</inkml:trace>
  <inkml:trace contextRef="#ctx0" brushRef="#br1" timeOffset="3298.13">9240 16358 0,'0'0'0,"0"0"16,0 0-16,0 0 15,-9 0-15,0 0 16,0 18-16,-8 8 16,0 8-16,-1 1 15,10 8-15,8 0 16,0 1-16,8-10 15,1-8 1,0 0-16,-9 0 16,0-8-16,0-1 15,-9 0-15,-8 9 16,-18 0-16,-8 0 16,8-8-16,9-10 15,8-16-15,1-1 16,8 0-1</inkml:trace>
  <inkml:trace contextRef="#ctx0" brushRef="#br1" timeOffset="3468.95">9257 16618 0,'0'0'0,"0"0"0,0 0 15,17 0 1,1 9-16,16 8 15,10-8-15,-1-1 16,9-8-16,0 0 16,-17-8-16,-17 8 15</inkml:trace>
  <inkml:trace contextRef="#ctx0" brushRef="#br1" timeOffset="3698.03">9457 16332 0,'0'0'0,"0"0"0,0 0 15,0 18-15,0 16 16,0 27 0,0 8-16,8 18 15,1 8-15,0-8 16,17-9-16,0-18 15,-9-25-15,-8-18 16</inkml:trace>
  <inkml:trace contextRef="#ctx0" brushRef="#br1" timeOffset="4080.89">9978 16713 0,'0'0'0,"0"0"15,0 0-15,0 0 16,0 0-16,0 0 16,0 0-16,-9 0 15,0 0 1,-17 0-16,0 9 16,-9 8-16,9 9 15,-8 9-15,16 0 16,1-9-16,17 0 15,0 0 1,0-18-16,9 1 16,8-9-16,0-9 15,18 1-15,-9-10 16,0 1-16,-17 8 16,0 9-16,-1 0 15,1 0-15,0 0 16,-1 9-16,10 8 15,8 1-15,0 8 16,-9-18 0</inkml:trace>
  <inkml:trace contextRef="#ctx0" brushRef="#br1" timeOffset="4314.28">10316 16618 0,'0'0'0,"0"0"16,0 0-16,0 0 15,9 0-15,8 9 16,27 8-16,17-8 16,8-1-16,9-8 15,0-8-15,0-1 16,-17-8-16,-9 8 15,-34 9 1</inkml:trace>
  <inkml:trace contextRef="#ctx0" brushRef="#br1" timeOffset="4547.57">10620 16341 0,'0'0'0,"0"0"15,0 0-15,0 26 16,0 35-16,-8 16 16,-1 27-16,-8 9 15,-1-9-15,1-17 16,17-27-16,8-34 16,1 0-16,0-17 15,-9-1 1,9 1-16,-1-9 15</inkml:trace>
  <inkml:trace contextRef="#ctx0" brushRef="#br1" timeOffset="4868.82">10933 16887 0,'0'0'0,"0"0"0,0 0 16,0 8-1,0 10-15,17-1 16,1-8-16,8-1 15,0 1-15,0-9 16,0 0-16,-9-9 16,-8 1-16,0-1 15,-1-8-15,1-9 16,-9 8 0,-9 1-16,1 8 15,-1 1-15,-9 8 16,1 0-16,0 17 15,-9 9-15,8 9 16,10 17-16,16-1 16,18 10-16,9-18 15,43-25 1,18-18-16,-53 0 16</inkml:trace>
  <inkml:trace contextRef="#ctx0" brushRef="#br1" timeOffset="5047.81">11949 17146 0,'0'0'0,"0"9"16,-9 17-16,-8 26 15,-9 9-15,-35-1 16,18-25-1</inkml:trace>
  <inkml:trace contextRef="#ctx0" brushRef="#br1" timeOffset="5485.27">12817 16454 0,'0'0'0,"0"0"16,0 0-16,0 0 15,18 0-15,8 17 16,34 0-16,19-8 15,25-1 1,-9-8-16,10-17 16,-10-9-16,-8-17 15,-26 8-15,-35 18 16</inkml:trace>
  <inkml:trace contextRef="#ctx0" brushRef="#br1" timeOffset="5730.22">13260 16107 0,'0'0'15,"0"0"-15,0 0 0,0 17 16,-9 18 0,1 43-16,-18 43 0,0 1 15,0 7 1,-9 10-16,9-26 15,8-27-15,18-17 16,9-17-16,17-26 16,0-17-16,-8 0 15,-10-9-15</inkml:trace>
  <inkml:trace contextRef="#ctx0" brushRef="#br1" timeOffset="6030.71">13538 16713 0,'0'0'0,"0"0"0,0 0 0,0 0 0,17 9 15,1 8-15,16 18 16,1 8 0,-9 1-16,0-10 15,-8 1-15,-10-9 16,1 0-16,-9-9 15,0 0-15,0-8 16,0 0-16,0-1 16,0-8-16,0 0 15,0-8-15,0-10 16,9-25 0,17-17-16,26-18 15,-17 34-15</inkml:trace>
  <inkml:trace contextRef="#ctx0" brushRef="#br1" timeOffset="6365.3">14823 16220 0,'0'0'0,"0"0"16,0 0-16,-9 8 15,-25 27-15,-10 34 16,-16 35-16,-1 35 15,9 17-15,8-18 16,36-34 0,16-26-16,10-26 15,8-26-15,-9-9 16</inkml:trace>
  <inkml:trace contextRef="#ctx0" brushRef="#br1" timeOffset="6796.84">14988 17536 0,'0'0'0,"0"0"0,0 0 0,0 0 15,0 0 1,0 0-16,0 0 16,0-9-16,0 1 15,0-18-15,-9-35 16,9-34-16,0-26 16,18-9-16,-1 26 15,9 26-15,0 26 16,9 0-1,0 17-15,0 1 16,17 16-16,0 1 16,-9 17-16,1 0 15,-10 0-15,-8 9 16,-17-1-16,0 1 16,-9 8-16,-9 9 15,-26 9 1,-8-9-16,26-9 15</inkml:trace>
  <inkml:trace contextRef="#ctx0" brushRef="#br1" timeOffset="7197.18">15388 16150 0,'0'0'0,"0"0"0,0 0 0,0 0 0,0 0 0,0 0 16,17 9-16,0 8 15,18 1-15,0 8 16,-9 0 0,0 0-16,0-9 15,-9 0-15,1 1 16,-10 8-16,1 0 15,-9 0-15,-9 8 16,1-8 0,-10 0-16,1 0 0,0 0 15,8-9 1,0-8-16,9 8 16,0 1-16,0-1 15,18 0-15,16-8 16,10 0-16,34-9 15,-9-9-15,-34 9 16</inkml:trace>
  <inkml:trace contextRef="#ctx0" brushRef="#br1" timeOffset="7484.85">15987 16315 0,'0'0'0,"0"0"0,0 0 16,0 0 0,0 0-16,0 0 15,17 17-15,9 18 16,9 17-16,0 9 16,8-1-16,-8-8 15,0 17-15,-18 18 16,-17 8-16,-35 9 15,-17 0-15,-26 0 16,-9-17 0,-8-35-16,25-9 15,44-26-15</inkml:trace>
  <inkml:trace contextRef="#ctx0" brushRef="#br1" timeOffset="8146.75">17567 16566 0,'0'0'0,"0"0"16,0 0-1,0 0-15,0 0 16,-8 0-16,-10 0 15,-25 17-15,-27 1 16,-17 8-16,9 0 16,9 0-16,17 0 15,8-18-15,18 1 16,9 0-16,0-1 16,8-8-1,9 9-15,0-9 16,9 26-16,25 9 15,27 17-15,17-9 16,0 0-16,1 0 16,-10-8-16,-8-9 15,-18 0 1,-17-9-16,0-8 16,-8 0-16,-1-9 15,-8 0-15</inkml:trace>
  <inkml:trace contextRef="#ctx0" brushRef="#br1" timeOffset="8363.13">18219 16471 0,'0'0'0,"0"0"15,0 0-15,0 0 16,0 9-16,0 16 15,0 27-15,0 44 16,0 34 0,-9 8-16,0 1 15,9-9-15,9-70 16</inkml:trace>
  <inkml:trace contextRef="#ctx0" brushRef="#br1" timeOffset="16178.45">19339 16644 0,'0'0'0,"0"0"0,0 0 16,0 0-16,0 0 16,0 0-16,26 0 15,26 0-15,17 0 16,18 0-16,0 0 16,0 0-1,-9 0-15,-9 0 16,-16 0-16,-27 9 15,-18-9-15</inkml:trace>
  <inkml:trace contextRef="#ctx0" brushRef="#br1" timeOffset="16395.71">19304 16826 0,'0'0'0,"0"0"15,0 0-15,9 0 16,34 17-16,18 1 16,17 8-16,26 0 15,9-18 1,-9 1-16,-8-9 16,-18-9-16,-35 9 15</inkml:trace>
  <inkml:trace contextRef="#ctx0" brushRef="#br1" timeOffset="16712.03">19799 16324 0,'0'0'0,"0"0"15,17 17-15,18 18 16,8 8-16,27 9 16,17 0-1,-9-9-15,-9 0 16,-8 1-16,-9-18 16,-17 0-16,-9 0 15,-9 8-15,-8 18 16,-26 9-16,-9 8 15,-26 0-15,0-8 16,8-18-16,27-25 16,17-10-1</inkml:trace>
  <inkml:trace contextRef="#ctx0" brushRef="#br1" timeOffset="17013.63">21379 16332 0,'0'0'0,"0"0"0,0 0 15,0 0-15,0 0 16,0 9-16,0 17 15,0 35-15,-8 25 16,8 35 0,0 9-16,0-8 15,0-27-15,8-9 16,-8-25-16,9 0 16,0-18-16,-1-34 15</inkml:trace>
  <inkml:trace contextRef="#ctx0" brushRef="#br1" timeOffset="17503.87">21883 16791 0,'0'0'0,"0"0"15,0 0 1,0 0-16,0 0 15,0 0-15,0 0 16,-9-8-16,1-1 16,-1 0-16,-8 9 15,-1 0-15,1 0 16,0 0 0,-9 18-16,-1 8 0,10 8 15,0-8 1,8 0-16,9-8 15,0-10-15,0 1 16,0 0-16,0-9 16,0 0-16,9 0 15,-1 0-15,1 0 16,-9 0-16,0 0 16,0 0-1,0 0-15,0 0 16,0 0-16,9 0 15,-1 0-15,10 8 16,-1 1-16,-8 0 16,0-1-16,-1 1 15,1-1-15,0-8 16,-9 0-16,0 0 16</inkml:trace>
  <inkml:trace contextRef="#ctx0" brushRef="#br1" timeOffset="18362.06">21900 16713 0,'0'0'0,"0"0"16,0 0-16,0 0 15,0 0-15,0 0 16,0 0-16,0 0 15,-8-8-15,-1 8 16,-8 0 0,-9 0-16,0 8 15,0 10-15,0-1 16,-1 18-16,10-1 16,0 1-16,8-9 15,9-9 1,0-8-16,0 0 0,17-1 15,1 1 1,8-18-16,0 1 16,0-10-16,0 1 15,-17 8-15,-1 1 16,1-1-16,0 0 16,-1 9-16,-8 0 15,0 0-15,0 0 16,0 9-1,18 8-15,-1 18 16,9 0-16,0-9 16,-8-1-16,-1-16 15,9 8-15,-9 1 16</inkml:trace>
  <inkml:trace contextRef="#ctx0" brushRef="#br1" timeOffset="18645.58">22204 16254 0,'0'0'0,"0"0"0,0 0 0,0 0 15,0 0-15,0 0 16,0 0-16,0 18 15,0 25-15,0 35 16,0 9-16,9 25 16,-9 18-16,0-9 15,9-17-15,-1-17 16,-8-18-16,0-17 16,0 0-1,9-17-15</inkml:trace>
  <inkml:trace contextRef="#ctx0" brushRef="#br1" timeOffset="19228.09">21293 15137 0,'0'0'0,"0"0"15,0 0-15,0 0 16,17-9-16,18 1 15,25-1-15,27 0 16,0-8 0,-9 8-16,-26-8 15,-26 17-15</inkml:trace>
  <inkml:trace contextRef="#ctx0" brushRef="#br1" timeOffset="19429.33">21597 14895 0,'0'0'0,"0"0"0,0 0 16,0 0-16,17 26 16,18 8-16,-1 18 15,10 9 1,-1-1-16,-17-25 15</inkml:trace>
  <inkml:trace contextRef="#ctx0" brushRef="#br1" timeOffset="19962.21">21562 16367 0,'0'0'0,"8"0"0,19 0 15,16 0-15,26 0 16,1 0-16,-1 0 16,-25 0-16</inkml:trace>
  <inkml:trace contextRef="#ctx0" brushRef="#br1" timeOffset="20161.8">21814 16159 0,'0'0'0,"0"0"16,8 26-16,10 17 16,16 27-16,45 25 15,16-8-15,-60-53 16</inkml:trace>
  <inkml:trace contextRef="#ctx0" brushRef="#br1" timeOffset="22944.77">23229 16549 0,'0'0'0,"0"-9"15,0 9 1,0 0-16,0 0 15,0 0-15,0 0 16,0 0-16,0 0 16,0 0-16,0 0 15,0 0-15,-9 0 16,-17 0-16,-8 0 16,-19 17-16,1 1 15,0-1-15,18-8 16,7-1-1,10 1-15,0 0 16,8-9-16,9 0 16,0 0-16,9 17 15,25 18-15,27 17 16,9 8 0,-1-16-16,-8-1 15,-9-8-15,-8-9 16,-18-9-16,-18-8 15,10 8-15,-10-9 16</inkml:trace>
  <inkml:trace contextRef="#ctx0" brushRef="#br1" timeOffset="23195.11">23932 16419 0,'0'0'0,"0"0"0,0 0 15,0 0-15,0 0 16,0 17 0,0 27-16,0 16 15,0 35-15,0 35 16,0-8-16,0-19 15,26 27-15,61 191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9T04:40:51.4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4446 6416 0,'0'0'0,"0"0"0,0 0 0,0 0 16,0 0-16,0 8 16,-9-8-16,1 9 15,-1 0 1,0-1-16,1 1 16,-1 0-16,0-1 15,9 1-15,0 0 16,0-1-16,0 1 15,0-9-15,-8 0 16,-1 0-16,0-9 16,1-17-1,-1-34-15,9-44 16,9-17-16,8-9 16,9-9-16,9 35 15,-1 18-15,1 16 16,0 10-16,0 16 15,17 10-15,0 16 16,0 1 0,0 17-16,-9 0 15,1 17-15,-1-8 16,-17 8-16,0 9 16,-8 9-16,-18 0 15,-26-1-15,-18 18 16,-34 0-1,-17 0-15,-10-8 0,19-18 16,7 0 0,19-18-16,16 1 15,27-9-15,17 0 16</inkml:trace>
  <inkml:trace contextRef="#ctx0" brushRef="#br0" timeOffset="450.81">5306 5888 0,'0'-9'0,"0"0"15,0 1-15,0 8 16,0 0-16,0 0 16,0 0-16,0 0 15,17 0-15,18-9 16,17 0-16,0 1 16,9-1-1,0 0-15,-18 1 16,0-1-16,18 9 15,0 9-15,-35-1 16</inkml:trace>
  <inkml:trace contextRef="#ctx0" brushRef="#br0" timeOffset="652.61">5367 6017 0,'0'0'0,"0"0"0,0 0 15,0 0-15,0 0 16,0 0-16,0 0 16,17 0-16,9 0 15,17 9-15,18 0 16,9-9 0,43-9-16,251-26 15</inkml:trace>
  <inkml:trace contextRef="#ctx0" brushRef="#br0" timeOffset="1117.04">6704 5117 0,'0'0'0,"0"0"0,0 0 16,0 0-16,0 0 15,0 0-15,0 0 16,0 0-16,0 0 16,17-9-16,27 0 15,16 1-15,27-1 16,-9 0-1,1 1-15,-10-1 16,-8 0-16,-18 9 16,1 0-16,-18 0 15,-18 0-15</inkml:trace>
  <inkml:trace contextRef="#ctx0" brushRef="#br0" timeOffset="1370">7147 5108 0,'0'0'0,"0"0"0,0 0 16,0 0-16,0 0 16,0 0-16,0 0 15,0 0-15,-9 0 16,0 26-16,1 17 16,-10 18-16,1 8 15,0 9 1,-1-9-16,1 1 15,8-18-15,0-9 16,9-17-16,0-9 16,0-8-16,0 0 15,0-1-15,0-8 16</inkml:trace>
  <inkml:trace contextRef="#ctx0" brushRef="#br0" timeOffset="1582.81">6739 5766 0,'0'0'0,"0"0"0,0 0 16,0 0-16,0 0 15,0 0-15,0 0 16,0 0-16,8 0 16,10 0-1,16 9-15,18 0 16,9-1-16,9 1 15,43 8-15,8-17 16,-69-8-16</inkml:trace>
  <inkml:trace contextRef="#ctx0" brushRef="#br0" timeOffset="1899.43">7538 5472 0,'0'0'0,"0"0"0,0 0 0,0 0 0,0 0 15,0 0-15,0 0 16,17 0-16,0-9 15,27 0-15,16 1 16,10 8-16,-1-9 16,1 1-1,-9-1-15,-18 9 16,18 0-16,0 9 16,-35-1-16</inkml:trace>
  <inkml:trace contextRef="#ctx0" brushRef="#br0" timeOffset="2100.44">7937 5082 0,'-9'0'0,"1"0"16,-1 0-16,0 9 16,1 17-16,-10 26 15,1 17-15,-1 0 16,1 18-1,0-1-15,8 1 0,0-18 16,9-17 0,18-8-16,-1-18 15</inkml:trace>
  <inkml:trace contextRef="#ctx0" brushRef="#br0" timeOffset="2699.32">8918 5454 0,'0'0'0,"0"-8"15,0-1-15,0 1 16,0-1-16,0 0 16,-8-8-16,-1-9 15,0 0-15,0 0 16,-8 0-16,-9 0 16,0 9-16,-9-1 15,-17 10 1,0 16-16,9 27 15,-1 0-15,10 8 16,7 0-16,10 1 16,8-1-16,9 0 15,9-8-15,8-9 16,10-18-16,7-16 16,18-10-16,18-16 15,-9-18 1,8-26-16,-17 0 15,-26 35-15,0 8 16,-17 18-16,0 17 16,-9 0-16,-9 8 15,9 36-15,-9 16 16,9 18-16,0 17 16,18-8-1,8-26-15,0-18 16,0-17-16,9-9 15,17-8-15,-26 0 16</inkml:trace>
  <inkml:trace contextRef="#ctx0" brushRef="#br0" timeOffset="3016.91">8432 4935 0,'0'0'0,"0"0"0,0 0 0,0 0 15,0 0-15,26 0 16,17 0-16,18 0 15,17 0-15,0 9 16,9-9-16,-17 0 16,-9 0-1,-18 0-15,9 0 16,-8 8-16,-1-8 16,-26 0-16</inkml:trace>
  <inkml:trace contextRef="#ctx0" brushRef="#br0" timeOffset="3199.9">8953 4640 0,'0'0'0,"0"0"15,0 0-15,0 0 16,0 0-16,0 9 16,17 17-16,9 26 15,0 0-15,0-9 16,9 1-16,0-1 15,0 0-15,-18-26 16</inkml:trace>
  <inkml:trace contextRef="#ctx0" brushRef="#br0" timeOffset="3422.93">9387 5290 0,'0'0'0,"0"0"0,0 0 16,0 0-16,0 0 16,0 0-16,18 9 15,16 17-15,1-9 16</inkml:trace>
  <inkml:trace contextRef="#ctx0" brushRef="#br0" timeOffset="5115.84">9847 5030 0,'0'-9'0,"0"1"0,0-1 16,18 0-16,-1 1 15,18-1-15,17 0 16,9 9 0,8 0-16,-8 0 15,-9 9-15,-17 0 16,-9-1-16,0 1 15,-17 0-15,-1-1 16,-8 1-16,-8 8 16,-27 18-16,-17 17 15,-18 9-15,1-1 16,-1 1 0,10 0-16,7-9 15,19-9-15,8 0 16,8 0-16,18-17 15,9 9-15,17-9 16,17 0-16,18-17 16,9-18-1,-9-8-15,-9-1 16,-9-8-16,-17 9 16,-9 0-16,-8-9 15,-18 8-15,1 1 16,-18 0-16,-9-1 15,-8 18-15,8 0 16,17 0-16,1 9 16,17-9-16,17 0 15,-8 0 1</inkml:trace>
  <inkml:trace contextRef="#ctx0" brushRef="#br0" timeOffset="5434.84">9743 4692 0,'0'0'0,"0"0"0,0 0 16,0 0 0,0 0-16,26 0 15,26 9-15,26 0 16,18-9-16,0-9 16,-1 0-16,-17 9 15,-8-8-15,-10-1 16,-16 0-1,-27 9-15</inkml:trace>
  <inkml:trace contextRef="#ctx0" brushRef="#br0" timeOffset="5600.3">10264 4597 0,'0'0'0,"0"0"15,0 0-15,9 0 16,8 17-16,18 18 15,8 17 1,-8 9-16,9 8 16,-1-8-16,-26-27 15</inkml:trace>
  <inkml:trace contextRef="#ctx0" brushRef="#br0" timeOffset="6153.45">7086 6009 0,'0'0'0,"0"0"0,0 0 0,0 0 15,-9 0-15,9 0 16,0 0-16,0 0 16,0 0-16,35 0 15,43 17 1,70 0-16,60-8 16,53-9-16,25-9 15,1-17-15,-9 0 16,0 0-16,-9-8 15,-43-1-15,-35 1 16,-26 16-16,-44 1 16,-34 17-16,-26 0 15,-18 0 1,-25 0-16,-10 9 16,1-1-16</inkml:trace>
  <inkml:trace contextRef="#ctx0" brushRef="#br0" timeOffset="6765.99">8432 6269 0,'0'0'0,"0"0"0,0 0 16,0 0-1,0 0-15,0 0 16,0 0-16,0 0 16,17 0-16,1 0 15,16 8-15,1 1 16,17 0-16,0 8 15,-8 0-15,-1-8 16,-17 0 0,0-1-16,-8 1 15,-10 0-15,1-1 16,0 1-16,-9 8 16,-9 0-16,-8 9 15,-9 9-15,-9 0 16,-9 8-16,1-8 15,8-9 1,1 0-16,8-18 16,8 1-16,1 0 15,8-1-15,0 1 16,1-9-16,8 0 16,0 0-16,0 0 15,0 0-15,0 0 16,17 9-16,27-1 15,8 1 1,8-9-16,-8 0 16,9 0-16,-17 0 15,-1 0-15,1 0 16,34 9-16,-18 8 16</inkml:trace>
  <inkml:trace contextRef="#ctx0" brushRef="#br0" timeOffset="19463.98">2510 7732 0,'0'0'0,"0"0"0,0 0 16,0 0-16,0 0 15,17 0-15,9 0 16,35 0 0,8 0-16,18-8 15,-9-1-15,-17 0 16,-18 1-16,1-1 15,-9 9-15,-18 9 16,-8-9-16</inkml:trace>
  <inkml:trace contextRef="#ctx0" brushRef="#br0" timeOffset="19832.75">2692 7853 0,'0'0'0,"0"0"15,0 0-15,0 0 16,0 0 0,-9 18-16,1 25 15,-1 26-15,0 18 16,-8 26-16,8-18 16,0-26-16,9-17 15,0-17-15,0-9 16,0-18-16,0 1 15,0 0 1,0-27-16,9-16 16,0-1-16,0 0 15,-1 9-15,-8 1 16,9 7-16,0 1 16,-1 0-16,1 8 15,8 0-15,1-8 16,16 0-16,19-9 15,-1 8 1,-9 10-16,-17 8 16</inkml:trace>
  <inkml:trace contextRef="#ctx0" brushRef="#br0" timeOffset="20205.28">3378 8131 0,'-9'-9'0,"1"0"16,-1 1-16,0-1 16,-8 0-16,0 9 15,-1 0-15,1 0 16,-1 9-16,10 8 16,-10 9-1,18 9-15,9 0 16,8 8-16,1-17 15,8 0-15,0-17 16,9-9-16,-1-9 16,1-17-16,-9 0 15,-8 0-15,-10-17 16,-16-1-16,-10-8 16,-8 9-1,0 17-15,0 17 16,0 9-16,0 9 15,17 8-15,9 1 16,0-10-16</inkml:trace>
  <inkml:trace contextRef="#ctx0" brushRef="#br0" timeOffset="20530.84">3508 8087 0,'0'0'0,"0"0"0,0 0 16,18 0-16,-1 9 15,0 8-15,18 1 16,-9-1 0,0 9-16,0 0 15,-8 0-15,-10 0 16,1-9-16,-9 1 15,-9-1-15,1-8 16,-10-1-16,10-8 16,-1-8-1,9-1-15,0 0 16,0-17-16,17 0 16,27-17-16,8 0 15,-26 25-15</inkml:trace>
  <inkml:trace contextRef="#ctx0" brushRef="#br0" timeOffset="21330.24">4429 7983 0,'0'0'0,"0"0"0,0 0 16,0 0-1,0 0-15,0 18 16,8 8-16,1 26 16,0 34-16,-1 36 15,1-19-15,-18-7 16,9-10-16,0 1 16,-8-26-1,8-18-15,-9-17 16,0-17-16,9-1 15,-8-16-15,-1-10 16,0-16-16,1-44 16,8-35-16,17-8 15,0 17-15,1 26 16,8 0-16,0 17 16,0 9-1,0 18-15,0 16 16,0 1-16,0 17 15,0 0-15,9 9 16,-9 8-16,0 0 16,-9 9-16,-8 9 15,0 0-15,-18-1 16,-17 10-16,0-1 16,-9 0-1,-17 0-15,9-17 16,8-17-16,18 0 15,8-18-15,9 0 16,9 9-16</inkml:trace>
  <inkml:trace contextRef="#ctx0" brushRef="#br0" timeOffset="21763.41">4898 8157 0,'0'-9'0,"0"9"0,0 0 15,0 0 1,0 0-16,0 0 16,0 17-16,0 1 15,0 16-15,17 18 16,0-8-16,1-19 15,-1 1-15,0-17 16,1 0-16,-1-9 16,1-9-1,-1-8-15,9-9 16,0-17-16,-9-9 16,1 17-16,-10 0 15,1 18-15,0 0 16,-9 17-1,0 0-15,0 0 0,0 17 16,17 26 0,1 9-16,-1 0 15,0-9-15,9-8 16,9-9-16,35 9 16,-18-18-16</inkml:trace>
  <inkml:trace contextRef="#ctx0" brushRef="#br0" timeOffset="22161.22">5653 8157 0,'-9'0'0,"9"0"0,0 0 0,0 0 16,0 0 0,0 17-16,0 0 15,-8 18-15,-1 0 16,9-1-16,0-8 16,0 0-16,0-17 15,-9-1-15,9 1 16,0-9-16,-8-9 15,-1 1 1,9-18-16,0-9 16,0-8-16,17 0 15,1-1-15,8 10 16,9-1-16,17 9 16,26 17-16,-43 9 15</inkml:trace>
  <inkml:trace contextRef="#ctx0" brushRef="#br0" timeOffset="22512.98">5801 8200 0,'0'0'0,"0"0"0,0 0 16,0 0-1,0 0-15,17 0 16,0 9-16,18-9 15,0 0-15,8-9 16,1 0-16,-1 1 16,-17-10-16,0 1 15,-8 0-15,-10-9 16,1 0-16,-18 0 16,1 8-1,-1 1-15,-17 17 16,-9 0-16,0 17 15,1 18-15,8 0 16,8 17-16,18 17 16,18 9-16,-1-18 15,26-16-15,10-1 16,68 0 0,209 44-16</inkml:trace>
  <inkml:trace contextRef="#ctx0" brushRef="#br0" timeOffset="22954.75">7121 7871 0,'0'0'0,"0"0"0,0 0 16,-9 0-16,0 0 16,1 0-16,-18 0 15,0 17-15,-1 0 16,1 18-16,9 0 15,0 8-15,17-8 16,0-1 0,8 1-16,1-9 15,0 0-15,-1 0 16,-8-9-16,0 1 16,-8-1-16,-1 0 15,0 1-15,1-1 16,-18-8-16,0-1 15,8-16-15,18 8 16,0 0 0</inkml:trace>
  <inkml:trace contextRef="#ctx0" brushRef="#br0" timeOffset="23146.94">7060 8174 0,'0'0'0,"0"0"0,0 0 16,9 0-16,8-9 15,18 9 1,8 0-16,27-8 16,-10-1-16,1 0 15,0 1-15,-9-1 16,9 9-16,8 9 16,-34-9-16</inkml:trace>
  <inkml:trace contextRef="#ctx0" brushRef="#br0" timeOffset="23379.57">7494 7758 0,'0'0'0,"-9"0"16,9 0-16,0 0 16,-8 0-16,-1 18 15,0 16 1,-8 18-16,0 17 15,-1 18-15,10 17 16,-1 0-16,9-17 16,0-27-16,17-8 15,1-17-15,-10-9 16,1-18-16</inkml:trace>
  <inkml:trace contextRef="#ctx0" brushRef="#br0" timeOffset="23796.78">7998 8200 0,'0'0'0,"0"0"0,-9-9 0,0 1 16,1-1-16,-1 0 16,-8-8-1,-9 8-15,0 9 16,-1 0-16,1 0 15,0 18-15,-8-1 16,-10 26-16,9 9 16,18-8-16,17-10 15,0-8 1,0 0-16,9-17 16,8-1-16,9-16 15,9-18-15,0-9 16,-9 1-16,0 8 15,-9 8-15,-8 1 16,0 17-16,-9 0 16,0 0-16,17 26 15,0 9 1,9 8-16,9 0 16,0 0-16,34-8 15,18-9-15,-52-26 16</inkml:trace>
  <inkml:trace contextRef="#ctx0" brushRef="#br0" timeOffset="24031.93">7989 8113 0,'0'-8'0,"0"8"16,0 0-16,0 0 15,0 0-15,17-9 16,18 9 0,9-9-16,25 1 15,1-1-15,-10 0 16,1 1-16,9-18 16,25 0-16,1-9 15,-62 18-15</inkml:trace>
  <inkml:trace contextRef="#ctx0" brushRef="#br0" timeOffset="24265.05">8449 7724 0,'0'0'0,"0"0"0,0 0 16,0 0-16,0 0 15,0 0-15,-8 8 16,-1 18-1,-8 26-15,-1 26 16,1 17-16,-1 9 16,18 0-16,0-17 15,0-27-15,9-16 16,0-1-16,0-17 16,-1-17-1</inkml:trace>
  <inkml:trace contextRef="#ctx0" brushRef="#br0" timeOffset="24646.41">8710 8191 0,'-9'0'0,"0"0"0,1 0 16,8 0-16,0 0 16,0 0-16,0 0 15,0 9 1,17 0-16,0-1 15,18 1-15,0-18 16,0 1-16,-9-1 16,0 0-16,0 1 15,-17-10-15,-1 1 16,-8-9-16,-8 0 16,-1 9-16,0-1 15,0 18 1,1 0-16,-18 18 15,0-1-15,0 18 16,8 8-16,1 26 16,17-8-16,0-18 15,17 0-15,9 1 16,26-10 0,44 1-16,-44-18 15</inkml:trace>
  <inkml:trace contextRef="#ctx0" brushRef="#br0" timeOffset="25624.39">9665 8460 0,'0'0'0,"0"0"0,0 0 16,0 17-16,0 0 16,-9 18-16,1 8 15,-1 18-15,9-26 16</inkml:trace>
  <inkml:trace contextRef="#ctx0" brushRef="#br0" timeOffset="26995.39">10586 7715 0,'-9'0'0,"0"0"0,0 0 15,1 9-15,-1 25 16,0 36-16,-8 16 15,8 9-15,9 9 16,0 0-16,0-17 16,9-27-16,8-8 15,-8-34-15</inkml:trace>
  <inkml:trace contextRef="#ctx0" brushRef="#br0" timeOffset="27464.18">11115 8165 0,'0'-8'0,"0"-1"16,0 0-16,0 1 16,-8-1-16,-1 0 15,0-8-15,0-9 16,1 9-16,-10-1 15,1 1-15,-9 17 16,0 0-16,-9 17 16,0 1-1,1 16-15,-1 1 16,9 8-16,9-17 16,17 0-16,0-8 15,8-10-15,10 1 16,8-18-1,17 1-15,9-18 0,-8-9 16,-1 9-16,-17 9 16,-9-1-1,1 18-15,-9 0 16,8 18-16,-8-1 16,8 26-16,18 9 15,-1-8-15,-8-1 16,1-17-16,-1-18 15,-9 1 1,18 0-16,-9-18 16,-9 0-16</inkml:trace>
  <inkml:trace contextRef="#ctx0" brushRef="#br0" timeOffset="27715.47">10915 7741 0,'-8'0'0,"-1"0"0,9 0 15,0 0-15,0 0 16,0 0-16,0 0 16,26 0-16,18 0 15,8 0-15,8 0 16,1-9-1,9 9-15,-1 0 16,-17 0-16,-8-8 16,-27 8-16</inkml:trace>
  <inkml:trace contextRef="#ctx0" brushRef="#br0" timeOffset="27912.71">11150 7360 0,'0'0'16,"0"0"-16,0 0 0,0 8 16,17 10-16,9 16 15,0 10-15,9-1 16,0 0-16,0 9 16,-1-8-1,10-18-15,-27-9 16</inkml:trace>
  <inkml:trace contextRef="#ctx0" brushRef="#br0" timeOffset="28212.41">11662 7533 0,'0'0'0,"0"9"15,0 17-15,0 34 16,0 36-16,0 33 16,-8 1-16,-1 9 15,9-9-15,0-35 16,0-17-16,0-17 15,9-18-15,8-8 16,-8-27-16</inkml:trace>
  <inkml:trace contextRef="#ctx0" brushRef="#br0" timeOffset="28462.52">12036 8079 0,'0'-9'0,"0"0"0,0 9 16,0 0-16,0-8 16,0-1-16,17 0 15,9 1-15,18-1 16,8-8-16,8-1 15,1 1 1,-9 0 0,-34 17-16</inkml:trace>
  <inkml:trace contextRef="#ctx0" brushRef="#br0" timeOffset="28659.82">12166 8165 0,'0'0'0,"0"0"0,0 0 16,0 0-16,9 0 15,8 0-15,18 9 16,-1-9-16,1 9 16,17-9-16,0 8 15,-34-8-15</inkml:trace>
  <inkml:trace contextRef="#ctx0" brushRef="#br0" timeOffset="29512.24">12314 8200 0,'0'0'0,"0"0"0,0 0 16,-9 0-16,-8 0 16,8 0-1,0-9-15,0 9 16,1 0-16,8 0 16,0 0-16,0 0 15,0 0-15,0 0 16,0 0-16,0 0 15,8 0-15,10-8 16,17-1 0,17 0-16,-9 1 15,1-1-15,16 9 16,10 9 0,-44-1-16</inkml:trace>
  <inkml:trace contextRef="#ctx0" brushRef="#br0" timeOffset="30012.18">12939 7741 0,'0'0'0,"0"0"16,0 0-16,0 0 16,0 0-16,0 0 15,0 0 1,-9 26-16,0 26 15,1 26-15,-1 17 16,0 18-16,9-9 16,0-18-16,0-8 15,0-26-15,9-17 16,-9-18-16</inkml:trace>
  <inkml:trace contextRef="#ctx0" brushRef="#br0" timeOffset="30445.82">12435 7819 0,'0'0'0,"0"0"16,-9 0-16,1 0 16,8 0-16,0 0 15,0 0-15,0 0 16,0 0-16,17 9 15,-8-9-15</inkml:trace>
  <inkml:trace contextRef="#ctx0" brushRef="#br0" timeOffset="33595.11">9969 9231 0,'0'0'0,"0"0"16,-9 0-16,1 0 16,-1 0-16,0 0 15,-8 17-15,-1 18 16,1 8-16,17 9 16,0 0-1,9 17-15,26 0 16,-1-25-16,18-18 15,0-9-15,1-26 16,-1-8-16,-9-9 16,1 0-16,-18-9 15,-18 1-15,-8-27 16,-8 0 0,-18 9-16,-18 9 15,1 9-15,8 16 16,0 1-16,9 8 15,9 9-15,17 0 16,8 9-16,1 0 16</inkml:trace>
  <inkml:trace contextRef="#ctx0" brushRef="#br0" timeOffset="33997.23">10638 9239 0,'0'0'0,"0"0"0,0 0 15,-9 0-15,0 18 16,1-1-16,-1 17 16,0 10-16,1-1 15,-1 0-15,0-8 16,0-9-16,9 0 15,0-17-15,0-1 16,0 1-16,0-9 16,0 0-1,0-9-15,18-8 16,-1-9-16,9-9 16,-8 9-16,8 0 15,0 9 1,-9 17-16,0 0 0,-8 17 15,8 1 1,-8 16-16,9 18 16,-1 9-16,35 26 15,9-27-15,-35-42 16</inkml:trace>
  <inkml:trace contextRef="#ctx0" brushRef="#br0" timeOffset="34835.66">11654 9109 0,'0'0'16,"0"0"-16,0 0 0,0 0 15,0 0 1,0 0-16,0 0 15,0 0-15,0 26 16,0 35-16,0 26 16,-9-1-16,0 9 15,9-8-15,0-26 16,0-18-16,0-17 16,0 0-1,0-17-15,0-9 16,0-9-16,0-26 15,9-17-15,8-52 16,9-26-16,-8 18 16,8 17-16,0 34 15,0 18-15,-9 8 16,9 18-16,0-1 16,9 18-1,-9 0-15,0 0 16,0 9-16,0 0 15,-17-1-15,0 10 16,-1-1-16,-16 0 16,-1 18-16,-17 0 15,0-1-15,8-8 16,1 0 0,0-8-16,8-1 15,9-8-15,0-1 16,0 1-16,17 8 15,1 0-15,8 9 16,0 0-16,0-8 16,0-1-16,-17 0 15,-1 1 1,1-1-16,-18 0 16,1 9-16,-18 9 15,0-9-15,0 0 16,-1-17-16,10-1 15,0-8-15,17 0 16,0 0-16,0 0 16</inkml:trace>
  <inkml:trace contextRef="#ctx0" brushRef="#br0" timeOffset="35183.87">12496 8884 0,'0'0'0,"0"0"0,0 0 16,-9 0-16,1 17 15,-1 27-15,-17 25 16,0 26-16,0 9 16,8-17-16,1-9 15,8-9-15,18 9 16,8-9-1,-8-43-15</inkml:trace>
  <inkml:trace contextRef="#ctx0" brushRef="#br0" timeOffset="35569.46">12835 9421 0,'-9'-9'0,"0"1"0,1-1 16,-1 9-16,0 0 15,0 0-15,1 17 16,-10 1-16,1 8 16,17 8-16,0 1 15,0-9 1,0 0-16,17-9 15,1-8-15,-1 0 16,1-18-16,8 0 16,0-8-16,0-9 15,-9 0-15,-8-26 16,-1-17-16,-16 17 16,-10 8-1,-8 10-15,0 17 16,0-1-16,-9 18 15,1 9-15,16 0 16</inkml:trace>
  <inkml:trace contextRef="#ctx0" brushRef="#br0" timeOffset="35897.22">13382 9135 0,'0'0'0,"0"0"0,0 0 16,0 0-16,0 0 15,-9 0-15,0 0 16,1 0 0,-10 0-16,-8 9 15,-9 8-15,-8 27 16,0 8-16,8-1 15,0 10-15,18-9 16,17-9-16,0 1 16,17-1-16,1-17 15,-1 0 1,35-9-16,0-17 16,-17-8-16,-18-1 15</inkml:trace>
  <inkml:trace contextRef="#ctx0" brushRef="#br0" timeOffset="36228.26">13833 8728 0,'0'0'0,"0"0"16,0 0-1,0 0-15,0 0 16,0 0-16,0 0 16,0 0-16,-8 0 15,-1 18-15,0 25 16,-8 17-16,-1 18 16,-8 35-16,0 17 15,9-17-15,0-10 16,-1-7-16,10-18 15,8-26-15,8 0 16,10-18 0,-10-25-16,1 0 15</inkml:trace>
  <inkml:trace contextRef="#ctx0" brushRef="#br0" timeOffset="36747.39">13833 9447 0,'0'0'0,"0"0"0,0-9 15,0 1 1,-8-10-16,8 1 15,0 0-15,0-1 16,0 10-16,0-1 16,0 0-16,0 1 15,0 8-15,0-9 16,0 0-16,8 9 16,1 0-1,8 0-15,9 18 16,0-1-16,-8 0 15,-1 9-15,0 9 16,1 0-16,-1-1 16,1 10-16,25 8 15,-8-26 1,-18-26-16</inkml:trace>
  <inkml:trace contextRef="#ctx0" brushRef="#br0" timeOffset="37215.23">14971 9118 0,'0'0'0,"-9"0"0,0 0 16,1 0-16,-1-9 16,0 1-16,1-1 15,-1 0 1,-8 9-16,-9 0 16,0 0-16,-9 18 15,-9 8-15,1 17 16,8 0-1,18 9-15,0-9 0,17 1 16,0-10-16,17 1 16,0-9-1,9 0-15,-8-9 16,8 1-16,-18-10 16,1 1-16,0 0 15,-9-1-15,-9 10 16,-17-1-16,-9 9 15,-17-9-15,-9-8 16,9-18 0,35 9-16</inkml:trace>
  <inkml:trace contextRef="#ctx0" brushRef="#br0" timeOffset="37641.53">13798 9404 0,'0'0'0,"-8"-9"16,-1 0-16,0 1 15,1 8-15,8 0 16,0 0-16,0 0 16,0 0-16,0-9 15,17 0-15,44 1 16,43-10-16,-52 10 16</inkml:trace>
  <inkml:trace contextRef="#ctx0" brushRef="#br0" timeOffset="38279.12">15188 9118 0,'0'0'0,"0"0"16,0 0-16,0 0 16,0 0-16,0 0 15,0 0-15,-9 17 16,1 9-16,-1 35 15,-9 8-15,1 18 16,-9 25 0,0 18-16,0-17 0,9-27 15,-1-16 1,10-1-16,-10-17 16,9-17-16,1-18 15,8-8-15,0-9 16,-9-9-16,9-26 15,0-43-15,17-43 16,1-9-16,8 18 16,0 16-16,0 36 15,-9 8 1,1 17-16,-1 9 16,0 9-16,1 17 15,-1 0-15,9 17 16,0 0-16,-8 1 15,-10 8-15,1 8 16,-18 10-16,-8 8 16,-9 0-1,0-9-15,-9-8 16,18-18-16,-1-8 16,18-18-16,0 0 15,0 1 1</inkml:trace>
  <inkml:trace contextRef="#ctx0" brushRef="#br0" timeOffset="38744.44">15570 8806 0,'0'0'0,"0"0"16,0 0-16,0 0 16,0 0-16,0 9 15,0 17-15,-9 17 16,1 26-16,-10 35 15,-8 18 1,0-18-16,9-18 16,-9 1-16,8-9 15,10-26-15,-1-26 16,9-9-16,0-8 16,0-9-16,0-9 15,0 0 1,17-17-16,1-8 15,8-1-15,0 0 16,-9 9-16,9 0 16,-8 9-16,-10 0 15,1 8-15,0 9 16,-1 0-16,1 0 16,0 17-16,-1 1 15,1 8-15,0 8 16,-9 18-1,0 0-15,0-8 16,0-18-16,0-9 16,0-8-16,8-1 15,-8-8-15</inkml:trace>
  <inkml:trace contextRef="#ctx0" brushRef="#br0" timeOffset="39240.37">15891 9430 0,'-8'-9'0,"-1"0"0,0 1 15,1 8-15,8 0 16,0 0-16,0 0 15,0 0-15,0 0 16,0 0-16,17 8 16,0 1-16,9-9 15,0 0-15,0 0 16,0-9 0,-8 1-16,-9-1 15,-1 0-15,1-8 16,0 0-16,-1-1 15,-8 1-15,0 0 16,-8 8-16,-1-8 16,0 8-16,-8 9 15,-1 0 1,-8 18-16,-17 16 16,8 1-16,1-1 15,7 10-15,10-1 16,0 9-16,17-9 15,17-8-15,0-9 16,10-9-16,25 1 16,8-10-1,-34-8-15</inkml:trace>
  <inkml:trace contextRef="#ctx0" brushRef="#br0" timeOffset="39644.19">16369 9343 0,'0'0'0,"0"0"0,0 0 16,0 0-16,0 0 15,0 17-15,0 1 16,0 16-16,0 1 15,0 0 1,-9 8-16,1 0 16,-1 1-16,0-18 15,9 0-15,0-9 16,0-8-16,0-1 16,0-8-1,0-8-15,0-10 0,9-16 16,8-27-1,18 0-15,-9 9 16,0 9-16,-17 17 16,-1 17-16,1 9 15,0 0-15,-1 0 16,36 52-16,-44-52 16</inkml:trace>
  <inkml:trace contextRef="#ctx0" brushRef="#br0" timeOffset="39994.19">16525 9499 0,'0'0'0,"0"0"0,0 0 16,0 0-16,0 0 16,0 0-16,0 0 15,0 0-15,0 0 16,9 0-16,8 0 16,1 0-16,16 0 15,1 0 1,0 0-16,-9-9 15,0 1-15,-9-1 16,-8 0-16,0 1 16,-1-1-16,-8 0 15,0 1-15,0-10 16,-8 10-16,-10-1 16,-8 9-1,0 0-15,0 17 16,9 1-16,-1 16 15,1 1-15,0 8 16,17 1-16,8-1 16,36 0-16,25-25 15,-17-18 1</inkml:trace>
  <inkml:trace contextRef="#ctx0" brushRef="#br0" timeOffset="55438.68">5202 10010 0,'0'0'0,"0"0"16,0 0-16,0 0 15,0 0-15,0 0 16,0 0-1,0 0-15</inkml:trace>
  <inkml:trace contextRef="#ctx0" brushRef="#br0" timeOffset="59457.35">3526 9516 0,'0'0'0,"0"0"0,0 0 15,-9-8-15,-17-1 16,0 0-16,-9 1 16,9 8-16,0 0 15,0 0-15,0 17 16,9 0-16,-10 18 16,10 17-1,17 9-15,0-18 16,17 0-16,1-17 15,25 0-15,1-9 16,43-8-16,-18 0 16</inkml:trace>
  <inkml:trace contextRef="#ctx0" brushRef="#br0" timeOffset="59768.42">3951 9516 0,'0'0'0,"0"0"0,0 0 16,0 0-16,-9 0 15,1 0-15,-1 18 16,-8 8-16,-1 17 16,1 9-16,17-9 15,9 1-15,8-10 16,0-8 0,9 0-16,0-17 15,9-1-15,0-16 16,0-10-16,-9-8 15,-9-8-15,-8-9 16,-18 8-16,-17 0 16,0 1-16,-9 16 15,-8 1 1,8 17-16,9 9 16,26-9-16,0 0 15</inkml:trace>
  <inkml:trace contextRef="#ctx0" brushRef="#br0" timeOffset="60124.78">4429 9508 0,'0'0'0,"0"0"15,0 0-15,0 0 16,0 8-16,0 18 15,8 18-15,1 25 16,-9-8-16,0-10 16,0-7-1,-9-10-15,9-8 16,0 0-16,0-17 16,0-9-16,0 0 15,0-9-15,0-25 16,9-27-16,8 1 15,10 8-15,-10 0 16,18 17 0,-1 9-16,10 9 15,-18-1-15,-9 18 16</inkml:trace>
  <inkml:trace contextRef="#ctx0" brushRef="#br0" timeOffset="60474.63">4811 9542 0,'0'0'0,"0"0"0,-9 0 15,0 0-15,9 0 16,0 0-16,0 0 16,-8 0-16,-1 18 15,0 8-15,1 17 16,-1 0-16,0 1 15,1-18 1,8-1-16,0-7 16,0-1-16,0-8 15,0-1-15,0-8 16,0-8-16,0-10 16,8-16-16,10-9 15,-1 8-15,9 0 16,0 1-1,-8 16-15,-1 10 16,9-1-16,17 9 16,-17 0-16,-17 0 15</inkml:trace>
  <inkml:trace contextRef="#ctx0" brushRef="#br0" timeOffset="60830.95">4924 9603 0,'0'0'0,"0"0"0,0 0 15,0 0-15,0 0 16,0 0-16,0 0 16,0 0-16,8 0 15,10 9-15,-1-1 16,0-8-16,18 0 16,0-8-1,0-1-15,-9 0 16,0 1-16,-9-1 15,-8-8-15,0 8 16,-9 0-16,-9 1 16,0-1-16,0 9 15,-8 0-15,-9 17 16,0 9-16,-9 18 16,18 8-1,17-9-15,0-8 16,17-1-16,9-8 15,26 0 1,1-17-16,-36-1 16</inkml:trace>
  <inkml:trace contextRef="#ctx0" brushRef="#br0" timeOffset="61177.98">5688 9534 0,'0'0'0,"-9"0"0,0 0 16,1 0-16,-1 0 15,0 0-15,-8 0 16,0 0-16,-1 0 16,-8 0-16,0 17 15,-8 0 1,7 9-16,10 9 16,0 8-16,17-17 15,8 0-15,10 0 16,-1 0-16,1 0 15,-10-9-15,1-8 16,0 0 0,-1-1-16,-16 10 15,-1-1-15,-17 0 16,0 9-16,-9 0 16,9 0-16,9-17 15,8 0-15,9-9 16</inkml:trace>
  <inkml:trace contextRef="#ctx0" brushRef="#br0" timeOffset="61607.99">5914 9534 0,'0'0'0,"0"0"0,0 0 0,8 8 15,1 18-15,0 26 16,-1 18-16,-16 16 15,-1 35 1,-8 9-16,-1-26 16,1-17-16,0-27 15,8-16-15,0-18 16,0-9-16,9-8 16,0-1-16,0-16 15,-8-18-15,8-44 16,17-59-16,18-36 15,8 9 1,-17 70-16,9 34 16,0 8-16,-9 18 15,0 9-15,0 17 16,-17 0-16,-1 17 16,1 9-16,0 9 15,-18 8-15,-8 0 16,-1 1-1,1-10-15,8-16 16,9-10-16,9 1 16,0-9-16,-1 0 15</inkml:trace>
  <inkml:trace contextRef="#ctx0" brushRef="#br0" timeOffset="62274.93">6296 9603 0,'0'0'0,"0"0"0,0 0 16,0 0-1,0 0-15,-9 17 16,9 9-16,0 9 16,0 0-16,0-1 15,9 9-15,-1-8 16,10-9-16,-1-9 16,1-8-1,8 0-15,0-18 16,0 0-16,-18 1 15,1-10-15,0-16 16,-18-1-16,0 1 16,-8-1-16,-9 18 15,9-1-15,-1 18 16,1 0 0,8 0-16,0 0 15,9 0-15,0 0 16,0 0-16,9 0 15,9-8-15,-1-1 16,0 0-16,1 1 16,-1 8-16,9 0 15,-9 0-15,1 0 16,-1 8 0,1 10-16,8-1 15,-9 9-15,-8-9 16,-1 1-16,1 7 15,-9-7-15,0-1 16,0-8 0,0-1-16,0 1 15,0 0-15,0-9 16,0 0-16,0-9 16,17-17-16,1 0 15,-1 9-15,0 0 16,1-1-16,-10 18 15,1 0-15,0 18 16,0-1-16,-1 0 16,1 18-1,8-1-15,9-8 16,9 0-16,0 0 16,-18-17-16</inkml:trace>
  <inkml:trace contextRef="#ctx0" brushRef="#br0" timeOffset="62857.15">7329 9612 0,'0'0'0,"-9"0"16,1 0-16,-1 0 16,0 0-16,1 0 15,-1 0-15,0-9 16,1 0-16,-10 9 16,-8 0-16,0 0 15,-17 26-15,-1 26 16,-8 0-1,17 9-15,18-18 16,0 0-16,17-17 16,0 0-16,8-17 15,1 0-15,8-9 16,10-9-16,16-26 16,9-17-16,9-26 15,-9-17-15,9-26 16,-18 0-1,-17 34-15,-17 44 16,0 8-16,-1 18 16,-8 8-16,0 9 15,-8 9-15,-1 26 16,-8 25-16,-10 44 16,1 17-16,9-8 15,17-27 1,0-25-16,0-18 15,17-8-15,1-18 16,8-8-16,-9 0 16,1-9-16,-1 0 15</inkml:trace>
  <inkml:trace contextRef="#ctx0" brushRef="#br0" timeOffset="63111.79">7624 9672 0,'0'0'0,"0"0"0,0 0 16,0 0-16,0 0 15,0 0-15,0 0 16,0 0-16,-8 9 16,-1 8-16,9 1 15,0 8-15,0 8 16,0 1 0,17-9-16,1 0 15,-10 0-15,1-9 16,0-8-16,-1-1 15,-8 1-15,-8 0 16,-1-1 0,-8 1-16,-1 0 15,1-9-15,17 0 16</inkml:trace>
  <inkml:trace contextRef="#ctx0" brushRef="#br0" timeOffset="63993.51">8041 9395 0,'0'0'0,"0"0"0,0 0 15,0 0-15,9 0 16,8 9-16,18-1 16,26 1-16,8 0 15,-8-1-15,-35 1 16</inkml:trace>
  <inkml:trace contextRef="#ctx0" brushRef="#br0" timeOffset="64210.93">8458 9109 0,'0'0'0,"0"0"0,-9 0 16,1 26-16,-18 18 16,0 25-16,-1 17 15,1 18-15,-8 18 16,-1-18-16,26-26 15,18-27-15,0-7 16,-1-18-16,1-9 16</inkml:trace>
  <inkml:trace contextRef="#ctx0" brushRef="#br0" timeOffset="64506.51">8475 9759 0,'0'0'0,"0"0"16,0 0-16,0 0 15,-8 0-15,-1 17 16,0 9-16,1 9 16,8-1-1,0-8-15,8 0 16,1 0-16,8-8 16,9-10-16,9 1 15,0-9-15,0-9 16,-9 1-16,-9-10 15,-8-8-15,-1 0 16,-25-8 0,-9-1-16,0 9 15,-9 9-15,9 17 16,9 8-16,8 1 16</inkml:trace>
  <inkml:trace contextRef="#ctx0" brushRef="#br0" timeOffset="65159.06">8432 9490 0,'0'0'0,"0"-8"0,0-1 0,0 0 16,0 1-16,0-1 16,0 0-16,0 1 15,0 8-15,0 0 16,0 0-16,17 0 16,44 0-1,-9 8-15</inkml:trace>
  <inkml:trace contextRef="#ctx0" brushRef="#br0" timeOffset="65773.92">9352 9516 0,'0'0'0,"0"0"16,0 0-16,0 0 15,0 0-15,-8 0 16,-1 18-16,-17 8 15,0 34-15,-9 27 16,0-9 0,9 8-16,9-8 15,8-8-15,18-1 16,8-26-16,-8-25 16,0-18-16</inkml:trace>
  <inkml:trace contextRef="#ctx0" brushRef="#br0" timeOffset="65941.42">9344 9594 0,'0'0'0,"0"0"16,0 0-16,0 0 15,0 0-15,0 18 16,17 8-16,18 26 16,-9 0-16,9 8 15,-1 1 1,1 8-16,9 18 0,8-9 15,-26-44 1</inkml:trace>
  <inkml:trace contextRef="#ctx0" brushRef="#br0" timeOffset="66592.5">9170 10763 0,'-9'-8'0,"-17"-18"16,0 0-16,0 0 15,9 0-15,-1 0 16,-8 9-16,0-1 16,0 10-1,0 8-15,0 0 16,0 17-16,-9 18 16,1 17-16,16-1 15,1-7-15,17-1 16,0-17-16,9 0 15,8-17-15,0-1 16,18-16-16,9-10 16,-1-8-16,0 0 15,-17 0 1,0 9-16,-17 0 16,0 17-16,-9 0 15,0 8-15,0 27 16,17 8-16,1 18 15,-1 0-15,18-18 16,8-8-16,-26-18 16</inkml:trace>
  <inkml:trace contextRef="#ctx0" brushRef="#br0" timeOffset="67106.71">9769 10686 0,'0'0'0,"0"0"0,0 0 16,0 0-16,0 0 16,-8 17-16,8 9 15,-9 17-15,0 26 16,0 18-16,1 0 15,-1 8 1,0-17-16,1-9 16,-1-17-16,9-9 15,0-17-15,0-17 16,0 0-16,0-18 16,0 0-16,0-25 15,0-44-15,17-35 16,1-8-16,-1 34 15,1 18 1,-10 26-16,10 8 16,-1 18-16,9-1 15,9 18-15,-1 0 16,-7 9-16,-1 8 16,0 1-16,-18-1 15,1 9-15,-9 9 16,-9 17-1,-8-9-15,-9 0 16,9-17-16,8-17 16,0-9-16,9 9 15</inkml:trace>
  <inkml:trace contextRef="#ctx0" brushRef="#br0" timeOffset="67474.55">10264 10807 0,'0'0'0,"0"0"0,0 0 16,0 0-16,0 0 16,0 0-16,0 0 15,0 0-15,0 0 16,0 8-16,-8 10 16,8-1-1,0 18-15,0 8 16,8 0-16,10-17 15,-1 0-15,0-17 16,9 0-16,9-18 16,-9 0-16,0-17 15,-8 0-15,-10 0 16,1-17 0,-18 0-16,-17 8 15,0 9-15,-9 9 16,-8 17-16,8 0 15,1 17-15,16-8 16,18-1-16,0 1 16,0 0-16</inkml:trace>
  <inkml:trace contextRef="#ctx0" brushRef="#br0" timeOffset="67674.83">10594 10737 0,'0'0'0,"0"0"0,0 0 16,0 0-16,0 18 16,0-1-16,0 18 15,0-1 1,0 1-16,0-9 16,0 0-16,0-9 15,9-8-15,-9-9 16,0 0-16</inkml:trace>
  <inkml:trace contextRef="#ctx0" brushRef="#br0" timeOffset="67813.87">10672 10400 0,'0'0'0,"0"0"0,0 0 16,0 8-16,0 1 15,0 8-15,0 1 16,9 16-16,0 10 15,-1-18-15</inkml:trace>
  <inkml:trace contextRef="#ctx0" brushRef="#br0" timeOffset="68124.87">10785 10859 0,'0'0'0,"0"0"0,0 0 16,0 8-16,0 1 15,0 0-15,-8-1 16,8 1-16,0 0 15,0-1 1,0-8-16,0 0 16,0 0-16,0-8 15,0-1-15,17-8 16,0-1-16,1 1 16,-1 0-16,0 8 15,-8 9-15,0 0 16,-1 0-16,1 9 15,8 8 1,-8 0-16,9 1 16,-1 8-16,0-9 15,9-8-15,-8-9 16,-10 0-16</inkml:trace>
  <inkml:trace contextRef="#ctx0" brushRef="#br0" timeOffset="68330.71">11141 10521 0,'0'0'0,"0"0"16,0 0-16,0 0 15,0 9-15,0-1 16,0 1-16,0 0 16,26 8-16,9-8 15,8-1 1,10 1-16,7-18 15,10 1-15,-27-1 16,-25 0-16</inkml:trace>
  <inkml:trace contextRef="#ctx0" brushRef="#br0" timeOffset="68556.86">11497 10287 0,'0'0'0,"0"0"16,0 0-16,-8 0 16,-1 17-16,-17 27 15,0 42 1,-9 27-16,0-9 16,9 17-16,18 0 15,8-34-15,34-18 16,10-17-16,-18-34 15</inkml:trace>
  <inkml:trace contextRef="#ctx0" brushRef="#br0" timeOffset="74206.14">1728 6554 0,'0'0'15,"0"0"-15,0 0 0,0 18 16,-9 8 0,1 17-16,-10 35 15,-25 35-15,8 8 16,18-17-16,8-44 15,18-16-15,-1-18 16,1-18-16</inkml:trace>
  <inkml:trace contextRef="#ctx0" brushRef="#br0" timeOffset="74588.98">1537 6520 0,'0'0'0,"0"0"0,-17 0 16,-1 0-16,-8 0 15,-8 8 1,-1 18-16,9 18 16,-18 16-16,18 36 15,26 8-15,0 8 16,26-17-16,18-8 15,-1-26-15,9-18 16,9-8-16,17-18 16,18-34-1,8-18-15,0-43 16,-26-9-16,-26 1 16,-17-18-16,-26-9 15,-27 27-15,-25-1 16,-18 26-16,-17 18 15,0 17-15,26 35 16,17-1 0</inkml:trace>
  <inkml:trace contextRef="#ctx0" brushRef="#br0" timeOffset="75438.39">2145 10971 0,'0'0'0,"0"0"0,-17 0 16,8 0-1,9 0-15,0 0 16,0 0-16,0 18 15,26-1-15,0 0 16,17 9-16,1 0 16,-1 0-16,-8-8 15,-9-1 1,0 0-16,-17 1 16,-1-1-16,-16 0 15,-10 18-15,-8-1 16,-8 1-16,-1 0 15,0-1-15,18-8 16,-1 0-16,10-8 16,8-1-16,0 0 15,17 1 1,18 8-16,17-18 16,17 1-16,1-9 15,8-9-15,35-25 16,-26-10-16,-53 36 15</inkml:trace>
  <inkml:trace contextRef="#ctx0" brushRef="#br0" timeOffset="75904.89">2466 10876 0,'0'0'0,"-17"0"0,-9 0 15,0-9-15,-9 1 16,9 8-16,0 0 16,0 0-16,0 0 15,-9 0 1,0 17-16,-8 9 16,-1 17-16,1 27 15,17 8-15,-9 26 16,35 8-16,9 9 15,17-17-15,0-17 16,17 8 0,27-8-16,8-27 15,9-25-15,8-26 16,10-27-16,8-8 16,-18-26-16,1-8 15,-18-18-15,-17-17 16,-9-9-16,-26 0 15,-18-18 1,-16 10-16,-27 25 16,-26 9-16,-8 9 0,-18 26 15,-9 17 1,-8 17-16,0 18 16,17 17-16,26 8 15,35-16-15</inkml:trace>
  <inkml:trace contextRef="#ctx0" brushRef="#br0" timeOffset="79574.49">4785 12158 0,'0'0'0,"0"0"0,0 0 0,0 0 15,0 0 1,0-9-16,-9 1 16,0-1-16,1 0 15,-18 1-15,-9 8 16,-9 0-16,1 0 15,0 17-15,-9 0 16,8 9 0,9 9-16,1 17 0,8 8 15,8-8 1,18-8-16,0-1 16,18-17-16,8 0 15,8-17-15,19-18 16,16-26-16,-8-8 15,-9 0-15,-9 8 16,-17 0-16,-17 18 16,0 0-1,-1-1-15,-8 18 16,0 0-16,0 18 16,0 16-16,0 27 15,18 0-15,-1-1 16,0-16-16,10-18 15,16 0-15,-8-18 16</inkml:trace>
  <inkml:trace contextRef="#ctx0" brushRef="#br0" timeOffset="79907.5">4090 11682 0,'0'0'0,"0"0"0,0 0 0,0 0 15,0 0-15,17 0 16,27 0-1,17 0-15,25 0 16,27 0-16,0-9 16,-9 9-16,-17 0 15,-9-9-15,-25 9 16,-10 0-16,-17 0 16,9 9-1,-1 0-15,-16-1 16</inkml:trace>
  <inkml:trace contextRef="#ctx0" brushRef="#br0" timeOffset="80087.92">4759 11361 0,'-9'0'0,"9"0"16,0 0-16,0 0 16,0 9-1,0 17-15,17 8 16,1 10-16,16-1 15,1-8-15,0 8 16,26 0-16,-18-17 16</inkml:trace>
  <inkml:trace contextRef="#ctx0" brushRef="#br0" timeOffset="80519.48">5775 12201 0,'0'0'0,"0"0"0,0 0 16,0 17-1,-9 27-15,0 8 16,1 0-16,-1 0 16,9 0-16,0-35 15</inkml:trace>
  <inkml:trace contextRef="#ctx0" brushRef="#br0" timeOffset="80688.8">5766 11967 0,'0'0'0,"0"0"16,0 0-16,0 0 15,0 0-15,0 0 16,0 9-16,0 8 15</inkml:trace>
  <inkml:trace contextRef="#ctx0" brushRef="#br0" timeOffset="81088.57">6313 12106 0,'0'0'0,"0"0"0,0 0 16,0 0-16,0 0 15,-9 0-15,1 0 16,-1 0-16,-17 0 16,-9 0-16,1 9 15,-1-1-15,17 1 16,1 8-1,0 1-15,17-1 16,0 0-16,8 9 16,10 0-16,-1 9 15,9-9-15,-8 0 16,-1 0 0,-8-18-16,-1 1 0,-8 8 15,-8 1 1,-1-1-16,-17-8 15,0-1-15,0 1 16,17 0-16,9-1 16</inkml:trace>
  <inkml:trace contextRef="#ctx0" brushRef="#br0" timeOffset="81540.42">7208 12210 0,'0'0'0,"0"0"0,0 0 15,0 0-15,8 17 16,1 9 0,0 17-16,-1 27 15,-8 16-15,-8 27 16,-1 8-16,0-26 15,9-8-15,-8-35 16,-1-9-16,0-8 16,0-9-16,-8 0 15,-9-17 1,-9-1-16,-8-16 16,-18-36-16,-8-8 15,17-8-15,17 16 16</inkml:trace>
  <inkml:trace contextRef="#ctx0" brushRef="#br0" timeOffset="81686.2">7234 11924 0,'0'0'0,"0"0"0,8 0 15,1 9-15,8 8 16,18 18-16,-9-9 15</inkml:trace>
  <inkml:trace contextRef="#ctx0" brushRef="#br0" timeOffset="82587.46">7477 12279 0,'0'0'0,"0"0"15,0 0-15,0 0 0,0 17 16,0 9-16,0 9 16,8 8-16,1 1 15,0-1-15,-1 0 16,1-17-16,0-8 16,-9-10-1,9 1-15,-9-9 0,8 0 16,1-9-1,8-8-15,1-26 16,-10 8-16,1 9 16,0 9-16,-1-1 15,-8 10-15,0 8 16,0 0-16,0 0 16,18 17-16,-1 0 15,0 1-15,1-1 16,-1 0-1,1-8-15,-1 0 16,9-1-16,9-16 16,-1-1-16,1-8 15,0-9 1,0-9-16,-1 0 16,-8 18-16,0 0 15,-17 8-15,0 9 16,0 0-16,-1 0 15,1 17-15,-9 1 16,0 8-16,0 0 16,0 0-16,0-18 15,0 1-15,0 0 16,0-1-16,0 1 16,0-9-1,0 0-15,0 0 16,0 9-16,0-1 15,0 10-15,9-1 16,8 0-16,18-8 16,-1 0-16,19-18 15,-10 0-15,9-17 16,0-26 0,0-8-16,-8-18 15,-10 8-15,-8-16 16,-17-9-16,0 25 15,-18 27-15,0 8 16,9 18-16,0 8 16,0 9-16,-8 9 15,-1 26-15,0 34 16,9 35 0,9 17-16,8-26 15,18 1-15,0-18 16,8-18-16,1-16 15,-18-27-15,0-9 16,-17-8-16</inkml:trace>
  <inkml:trace contextRef="#ctx0" brushRef="#br0" timeOffset="82788.38">8102 12149 0,'0'0'0,"0"0"0,9 9 15,8 0-15,9-1 16,26 1-16,9-1 16,8-8-16,27-8 15,17-1-15,-52 9 16</inkml:trace>
  <inkml:trace contextRef="#ctx0" brushRef="#br0" timeOffset="83207.22">9205 12270 0,'0'0'0,"0"0"0,0 0 0,0 0 15,0 0-15,8 0 16,10 0-16,17 0 16,8 0-16,18-8 15,8-1-15,9 0 16,-8-8-1,-18 8-15,-17 9 16,-18 0-16</inkml:trace>
  <inkml:trace contextRef="#ctx0" brushRef="#br0" timeOffset="83437.37">9500 12141 0,'0'0'0,"0"0"0,0 0 16,0 8-16,0 10 16,0 16-16,0 27 15,0 17-15,0 0 16,0 0-16,9-18 16,8-16-16,0-10 15,1-8 1,8-17-16,0-1 15,-9-8-15</inkml:trace>
  <inkml:trace contextRef="#ctx0" brushRef="#br0" timeOffset="84057.71">10099 11785 0,'0'0'0,"0"0"16,0 0-16,-8 18 15,-1 25-15,-9 18 16,1 17-16,-9 17 16,-17 9-16,8 0 15,9-26 1,8-18-16,1-16 16,8-18-16,9-9 15,0-8-15,0-1 16,0-8-16,9-8 15,17-27-15,0 0 16,0 1-16,0 8 16,0 8-16,-17 1 15,0 8-15,-1 9 16,10 0 0,-1 18-16,1-1 15,-1 0-15,9 9 16,9 0-16,-1 0 15,1-8-15,17-10 16,0 1-16,0-9 16,-8 0-16,-9-9 15,-9 1 1,0-1-16,-9-17 16,-8 0-16,-1 0 15,1-9-15,-18 1 16,1 8-16,-1 8 15,-8 1-15,-1 0 16,-8 17-16,0 8 16,-8 18-1,-1 18-15,9 16 16,8 1-16,18 0 16,0-18-16,18 0 15,16 1-15,19-19 16,7-16-16,-25-9 15</inkml:trace>
  <inkml:trace contextRef="#ctx0" brushRef="#br0" timeOffset="84854.24">11819 12028 0,'0'0'0,"0"0"0,0 0 16,0 17-16,-9 9 16,0 26-16,-17 43 15,0 18 1,0-9-16,0-17 0,9-9 16,-1-26-1,10-18-15,8-17 16,0-8-16,0-9 15,0-9-15,26-8 16,8-69-16,1-18 16,-18 26-16,1-52 15,-9 0-15,-9 61 16,0 25-16,0 18 16,0 9-1,0 0-15,0-1 16,17 10-16,0-1 15,18 9-15,0 0 16,17 17-16,0 1 16,-9-1-16,-17 0 15,-8-8-15,-10 0 16,-8 8 0,-8 0-16,-1 1 15,-8 8-15,-9 0 16,8 0-16,1-9 15,0 0-15,8 0 16,9 9-16,0 9 16,17 0-16,1-1 15,-1-8-15,-8 0 16,-1 0 0,1-8-16,-9-1 15,-9 0-15,-17 9 16,-17 0-16,-9 0 15,0-8-15,0-10 16,8 1-16,9-9 16,18-9-16,8 9 15</inkml:trace>
  <inkml:trace contextRef="#ctx0" brushRef="#br0" timeOffset="85056.62">12470 11829 0,'0'0'0,"0"0"0,0 26 15,0 17-15,-9 18 16,-17 25-16,0 36 16,-9-1-16,1-9 15,16-25-15,27-35 16,0-26-16,-1-17 15</inkml:trace>
  <inkml:trace contextRef="#ctx0" brushRef="#br0" timeOffset="85389.37">12730 12296 0,'0'0'0,"0"0"16,0 9-16,-8 17 16,-1 9-16,-8 17 15,-1 0-15,18 0 16,0-9-16,9 0 16,8-17-16,1 0 15,16 0-15,10-17 16,-1-18-1,1 0-15,-10 1 16,-8-9-16,-17-9 16,0-9-16,-18-8 15,0 8-15,-17-8 16,-8 8-16,8 9 16,17 17-1</inkml:trace>
  <inkml:trace contextRef="#ctx0" brushRef="#br0" timeOffset="85804.33">13581 12253 0,'0'0'0,"0"0"0,0 0 16,0 0-16,-8 0 16,-1 0-16,-8 0 15,-9 0 1,-9 9-16,-9 8 15,1 18-15,-9-1 16,9 18-16,8-8 16,17-1-16,1 0 15,17-8-15,0 0 16,17-1 0,18-8-16,9 0 15,25-17-15,18-18 16,-52 9-16</inkml:trace>
  <inkml:trace contextRef="#ctx0" brushRef="#br0" timeOffset="86370.77">14102 11820 0,'0'0'0,"0"0"0,0 0 16,0 0-16,0 0 15,0 0 1,0 0-16,0 0 16,0 9-16,0 8 15,0 0-15,0 9 16,0 9-16,0 0 15,-8 8-15,-1 18 16,9 25 0,-9 27-16,-8-9 15,0 0-15,-9-18 16,0 1-16,8-18 16,9-17-16,1-26 15,8 0-15,0-17 16,0-1-16,0 1 15,0-18-15,0 1 16,8-18 0,10-18-16,-1 1 15,9 0-15,0 8 16,0 1-16,0-1 16,0 18-16,1-1 15,-10 10-15,0 8 16,1 0-16,-1 0 15,0 17-15,-8 9 16,0 9 0,-1 17-16,1-1 15,8-7-15,-8-18 16</inkml:trace>
  <inkml:trace contextRef="#ctx0" brushRef="#br0" timeOffset="86786.95">14962 12496 0,'0'0'0,"0"0"0,0 17 15,9 9-15,8 9 16,1 17-16,-1-1 16,9 10-1,-9-18-15,-8-8 16,0-9-16,-1-9 15,1-8-15,0 0 16,-9-1-16,0-16 16,17-10-16,0-34 15,18-43-15,0-26 16,8 26-16,-8 25 16,9 27-1,-27 26-15</inkml:trace>
  <inkml:trace contextRef="#ctx0" brushRef="#br0" timeOffset="87156.39">15370 12695 0,'0'0'0,"0"0"0,0 0 16,18 8-16,-1 1 15,0 0-15,9-9 16,0-9-16,9 0 16,-9 1-16,0-1 15,0-8-15,-8 0 16,-10-1 0,1-8-16,0 9 15,-9 0-15,-9 8 16,0 0-16,-17 9 15,0 0-15,-8 18 16,-1 16-16,9 1 16,8 8-1,1 9-15,17 0 16,0-17-16,17-9 16,9 0-16,1-9 15,-10 0-15</inkml:trace>
  <inkml:trace contextRef="#ctx0" brushRef="#br0" timeOffset="87439.04">16152 12556 0,'0'0'0,"0"0"0,0 0 15,-9 0-15,0 0 16,1 0-16,-1 0 15,-8 9-15,-9 8 16,0 18 0,0 0-16,-1 16 15,10 10-15,0-18 16,17 1-16,0-10 16,17-8-16,0 0 15,18-17-15,17 8 16,26 1-16,-43-18 15</inkml:trace>
  <inkml:trace contextRef="#ctx0" brushRef="#br0" timeOffset="87637.05">16395 12565 0,'0'0'0,"0"0"0,0 0 15,9 0 1,8 0-16,18 9 16,8-1-16,18-16 15,17-1-15,-17-8 16,-35 17-16</inkml:trace>
  <inkml:trace contextRef="#ctx0" brushRef="#br0" timeOffset="87886.4">16873 12167 0,'0'0'0,"0"0"0,0 0 16,-9 17-16,0 17 15,-17 44 1,-17 26-16,-1 9 15,-8 17-15,9-9 16,8-17-16,18-17 16,-1-27-16,18 1 15,0-26-15,9-18 16,260-34 0,-269 17-16</inkml:trace>
  <inkml:trace contextRef="#ctx0" brushRef="#br0" timeOffset="88237.21">17194 12677 0,'0'0'0,"0"0"16,0 0-16,-9 0 16,-8 26-16,-9 18 15,0 8-15,8 8 16,1 1-16,17-9 15,0-9-15,17 1 16,1-18-16,16 0 16,1-18-16,0 1 15,8-18 1,-17 1-16,0-10 16,0-8-16,-17 0 15,0-17-15,-18-9 16,-8 9-16,-9 8 15,0 0-15,-9 18 16,0 0-16,9 8 16,0 0-1,9 1-15</inkml:trace>
  <inkml:trace contextRef="#ctx0" brushRef="#br0" timeOffset="88560.42">17758 12747 0,'0'0'0,"0"0"0,18 17 16,-1 18-16,0 8 16,9 9-16,0 0 15,-8-9-15,-9 1 16,-1-10-16,1 1 15,-18-1-15,1-8 16,-1 0 0,0-8-16,0-10 15,1 1-15,-1 0 16,0-9-16,1-9 16,-1-26-16,-8-42 15,17-36-15,0-8 16,8 43-16,-8 60 15</inkml:trace>
  <inkml:trace contextRef="#ctx0" brushRef="#br0" timeOffset="88953.14">16386 12504 0,'0'0'0,"0"0"0,0 0 16,0 0-16,0 0 16,0 0-1,18 0-15,-1 0 16,26 0-16,18 0 15,26-8-15,9-1 16,-44 0-16</inkml:trace>
  <inkml:trace contextRef="#ctx0" brushRef="#br0" timeOffset="91525.46">8041 13249 0,'0'0'0,"0"0"16,0 0-16,0 0 15,0 0-15,0 0 16,0 0-16,0 0 15,0 0-15,-9 0 16,1 0-16,-1 0 16,0 0-16,-17 17 15,-17 27 1,0 16-16,-18 18 16,0 35-16,9 25 15,-9 18-15,9 44 16,17 33-16,9 27 15,9 26-15,17 8 16,17-42-16,1-19 16,16-33-1,18-53-15,0-17 16,1-26-16,7-35 16,-16-43-16,-27-26 15</inkml:trace>
  <inkml:trace contextRef="#ctx0" brushRef="#br0" timeOffset="98653.05">8771 13552 0,'0'0'0,"0"0"16,0 0-16,0 0 16,-9 0-16,0 0 15,1-8-15,-19 8 16,1 0-1,0 0-15,-8 17 16,-1 0-16,0 18 16,9-1-16,9 1 15,17 8-15,0 1 16,17-1-16,1-8 16,-1-9-16,9 0 15,0 0 1,-17-18-16,-1 1 15,1 0-15,0-1 16,-18 1-16,0 8 16,-8 1-16,0-1 15,-9 0-15,8-8 16,1 0-16,8-1 16,0-8-1,9 0-15</inkml:trace>
  <inkml:trace contextRef="#ctx0" brushRef="#br0" timeOffset="98823.97">8883 13734 0,'0'0'0,"0"0"15,0 0-15,0 0 16,0 17-16,9 1 16,0 16-1,-9 1-15,-9 0 16,9-1-16,0-8 15,0-17-15,0 0 16</inkml:trace>
  <inkml:trace contextRef="#ctx0" brushRef="#br0" timeOffset="98984.95">8979 13370 0,'0'0'0,"0"0"15,0 0-15,0 9 16,9 8-16,8 1 16,9 8-16,-17-18 15</inkml:trace>
  <inkml:trace contextRef="#ctx0" brushRef="#br0" timeOffset="99335.5">9083 13864 0,'0'0'0,"0"0"0,0 0 0,0 0 15,0 9 1,-8-1-16,-1 1 16,0 0-16,9-1 15,0-8-15,0 0 16,0 0-16,0 0 15,0 0-15,0-8 16,18-1 0,-1-8-16,9-1 15,-9 10-15,1 8 16,-1 0-16,-8 0 16,-1 17-16,1 0 15,0 18-15,-1-9 16,10 0-16,-1 9 15,9-9 1,-8-9-16,-10-17 16</inkml:trace>
  <inkml:trace contextRef="#ctx0" brushRef="#br0" timeOffset="99869.86">9743 13561 0,'0'0'0,"0"0"15,0 0-15,0 0 16,0 0-16,-9 0 16,1 17-16,-1 9 15,-17 26-15,0 26 16,9 0-16,8 0 16,9 0-16,0 0 15,0-18-15,9-16 16,8-18-1,0 0-15,1-18 16,-1 1-16,0-18 16,1-17-16,8-8 15,0-18-15,-9-35 16,1-8-16,-10 8 16,1 18-16,-9 17 15,0 17 1,0 1-16,0 16 15,-9 1-15,1 0 16,-1 0-16,0 8 16,1 9-16,-10 0 15,-8 17-15,0 1 16,0 7-16,9 10 16,-1 0-16,1-1 15,0 1 1,17-9-16,0 0 15,8 0-15,1-9 16,8-8-16,1 0 16,16-1-16,45 1 15,-19 0-15</inkml:trace>
  <inkml:trace contextRef="#ctx0" brushRef="#br0" timeOffset="100569.07">10820 13665 0,'0'0'0,"0"0"0,0 0 16,0 0-16,0-9 15,-9 0 1,1 1-16,-10 8 16,-8 0-16,0 0 15,-9 17-15,-8 18 16,8 8-16,9 0 15,9-8 1,17 8-16,0-17 0,17 0 16,1-8-1,25-10-15,26-8 16,18-8-16,9-18 16,-27-9-16,-8 9 15,-18-9-15,-16 9 16,-10 9-16,-8 0 15,-1 8-15,-8 9 16,0 0 0,0 0-16,0 9 15,0 8-15,0 0 16,0 18-16,0 0 16,18-9-16,-1 0 15,9-9 1,9-8-16,8-1 15,1-16-15,-10-1 16,-8 0-16,0 1 16,-17-1-16,0-8 15,-18-9-15,0 8 16,-8-8-16,-9 9 16,0 0-16,9 8 15,-1 0-15,10 1 16,16-1-1,1 0-15</inkml:trace>
  <inkml:trace contextRef="#ctx0" brushRef="#br0" timeOffset="100902.18">11801 13578 0,'0'0'0,"0"0"0,0 0 15,0 0-15,0 0 16,0 0-1,0 0-15,-8 0 16,-1 0-16,0 0 16,0 0-16,-8 9 15,8 0-15,1 8 16,8 17-16,0 1 16,8 0-16,10-9 15,-1 0 1,-8 0-16,0-9 15,-1 0-15,1-8 16,0 0-16,-9-1 16,-9 1-16,0 0 15,-8-1-15,-9 1 16,8 0 0,1-1-16,0 1 15,8-9-15</inkml:trace>
  <inkml:trace contextRef="#ctx0" brushRef="#br0" timeOffset="101351.85">12270 13630 0,'0'0'0,"0"0"0,0 0 16,0 0-16,-9 0 15,1 0-15,-18 0 16,0 0-16,-9 0 16,0 17-16,0 1 15,1 8-15,8 0 16,8 0 0,1 8-16,17 1 15,0-9-15,9 0 16,8 0-16,9 0 15,9 0-15,8-17 16,9-1-16,9-8 16,-17-8-16,-1-1 15,-17 0 1,0 1-16,-9-1 16,1-17-16,-10 0 15,1-9-15,0 9 16,-9 0-16,-9 0 15,0 0-15,1-8 16,8 16-16,0 1 16,0 8-1</inkml:trace>
  <inkml:trace contextRef="#ctx0" brushRef="#br0" timeOffset="101569.22">12340 13275 0,'0'0'0,"0"0"0,0 0 16,0 0 0,0 9-16,0 8 15,-9 0-15,0 27 16,-8 16-16,-9 36 16,-18 33-16,10 1 15,-1 0-15,0 9 16,27-18-16,-1-43 15,0-52 1</inkml:trace>
  <inkml:trace contextRef="#ctx0" brushRef="#br0" timeOffset="102868.03">9014 14540 0,'0'0'0,"0"0"16,0 0-16,0 0 16,-9 0-16,0 0 15,1 0-15,-10 0 16,-8 0-16,0 17 15,0 9 1,-9 8-16,18 1 16,0 0-16,17 8 15,0 0 1,8-8-16,10-9 0,-10 0 16,1 0-16,0-17 15,-1-1-15,1 1 16,-9 8-1,-9 1-15,-8-1 16,-9 9-16,-9 0 16,18 0-16,0-9 15,17-17-15</inkml:trace>
  <inkml:trace contextRef="#ctx0" brushRef="#br0" timeOffset="103016.74">8996 14877 0,'0'0'0,"0"0"15,0 0-15,0 0 16,0 0-16,9 9 16,0 8-16,-1 18 15,1 17-15,-9-9 16,9 0-16,-1-17 16</inkml:trace>
  <inkml:trace contextRef="#ctx0" brushRef="#br0" timeOffset="103174.13">9135 14462 0,'0'0'0,"0"0"0,0 0 16,18 17-1,-1 18-15,18 8 16,-18-9-16</inkml:trace>
  <inkml:trace contextRef="#ctx0" brushRef="#br0" timeOffset="103436.55">9300 15128 0,'0'0'0,"0"0"0,0 0 15,0-8-15,0-1 16,0-17-16,18-8 15,-1-1-15,0 0 16,-8 18-16,0 0 16,8 17-16,1 0 15,-1 0 1,0 17-16,1 0 16,8 18-16,0-9 15,0 0-15,9 0 16,-1-9-1,-8-17-15,-8 0 0</inkml:trace>
  <inkml:trace contextRef="#ctx0" brushRef="#br0" timeOffset="103934.68">9995 14522 0,'0'0'0,"0"0"0,0 0 15,0 0-15,-9 0 16,1 18 0,-1 16-16,-8 9 15,-1 18-15,1 17 16,-1 9-16,1 17 16,17-18-16,0-8 15,0-26-15,9-9 16,-1-17-16,1-17 15,9 0 1,-1-18-16,18 0 16,-1-25-16,1-36 15,9-7-15,-18-10 16,0 0-16,-18 9 16,1 18-16,-18 25 15,1 0-15,-1 1 16,-8 16-16,-1 1 15,-8 8 1,0 9-16,-9 18 16,1 8-16,16 0 15,1 8-15,17 1 16,0 0-16,9-1 16,8-8-16,26 0 15,27-17-15,51-9 16,244 9-16</inkml:trace>
  <inkml:trace contextRef="#ctx0" brushRef="#br0" timeOffset="104370.21">11410 14687 0,'0'0'0,"0"0"0,0 0 15,-8-9-15,-10 0 16,-16 1-16,-10 8 15,1 8-15,8 10 16,-8 8-16,8 8 16,18-8-16,-1 0 15,18 9-15,0-9 16,9 0 0,0 0-16,8-9 15,-8 1-15,-1-10 16,1 1-16,0 0 15,-9-1-15,-9 10 16,0-1-16,-8-8 16,0-1-16,8 1 15,9 0 1,0-9-16</inkml:trace>
  <inkml:trace contextRef="#ctx0" brushRef="#br0" timeOffset="104540.02">11732 14869 0,'0'0'0,"0"0"15,0 8-15,0 10 16,0 16-16,0 1 16,0 0-16,0-9 15,8 0-15,10-9 16</inkml:trace>
  <inkml:trace contextRef="#ctx0" brushRef="#br0" timeOffset="104690.77">11836 14401 0,'0'0'0,"0"0"16,0 0-16,0 0 15,0 9-15,0 8 16,0 0-16,17 27 15,1-18 1</inkml:trace>
  <inkml:trace contextRef="#ctx0" brushRef="#br0" timeOffset="105051.66">11992 14851 0,'0'0'0,"0"0"0,0 0 16,0 0-16,0 0 15,0 9 1,-8 0-16,-1-1 16,0 1-16,1 0 15,-1-1-15,9 1 16,0 0-16,0-1 16,0-8-16,0 0 15,0 0-15,0 0 16,0 0-1,9 0-15,-1-8 16,1 8-16,8 0 16,-8 0-16,8 0 15,-8 0-15,0 0 16,-1 17-16,10 0 16,-1 18-16,0 0 15,1-9-15,34 17 16,-17-17-1</inkml:trace>
  <inkml:trace contextRef="#ctx0" brushRef="#br0" timeOffset="105535.79">12609 14773 0,'0'0'0,"0"0"16,0 0-16,0 0 16,0 0-16,0 0 15,0 0-15,-9-8 16,0 8 0,1 0-16,-10 0 0,1 0 15,0 8 1,-9 10-16,8-1 15,1 9-15,0 0 16,8-9-16,9 9 16,0 9-16,9-9 15,8 9-15,0-9 16,18 0 0,8-1-16,1-16 15,-9 0-15,-1-9 16,-8 0-16,0-9 15,-8 0-15,-10 1 16,1-1-16,0-8 16,-1 0-16,-8-1 15,0-8-15,0 0 16,0 0 0,0 0-16,9-8 15,9-18-15,-10 17 16</inkml:trace>
  <inkml:trace contextRef="#ctx0" brushRef="#br0" timeOffset="105717.48">12704 14366 0,'0'0'0,"0"0"16,0 0-16,0 0 16,0 18-16,0 8 15,9 26-15,-18 34 16,1 18-1,-1 17-15,-17 27 0,9-18 16,-9-35-16,17-61 16</inkml:trace>
  <inkml:trace contextRef="#ctx0" brushRef="#br0" timeOffset="107072.89">9847 15917 0,'0'0'0,"0"0"0,0 0 16,0 0-16,0 0 16,-8-9-16,-1 0 15,-17 1 1,-9 8-16,-8 8 15,-18 18-15,0 26 16,9 0-16,17 9 16,18-1-16,0 10 15,25-1-15,18-17 16,9-35-16,26-17 16,26-17-1,43-18-15,-8-17 16,-18-17-16,-26 8 15,-35 27-15,-17-1 16,-17 18-16,0-1 16,-1 18-16,-8 0 15,0 0-15,0 18 16,9-1 0,9 18-16,-1 8 15,0 0-15,9-8 16,9-9-16,0 0 15,17-17-15,0-18 16,-9 0-16,1-17 16,-9 0-16,-9 0 15,-18 0 1,1-17-16,-18 8 16,-8 1-16,-9-1 15,-9 18-15,-8 0 16,8 8-16,0 9 15,18 0-15,17 0 16,0 0-16,26-9 16,9 1-16,17-18 15,69-9 1,18 9-16,-61 9 16,-34-1-16,-9 1 15,-1 0-15,-8 17 16,-17 0-1,0 0-15,-9 0 0,0 0 16,-9 0-16,0 0 16,-8 8-1,0 1-15,-1 0 16,1 8-16,0 0 16,8 1-16,9-1 15,0 9-15,0 0 16,17 9-1,9-1-15,9 9 16,8 1-16,1-1 16,-18-8-16,0-9 15,0 0-15,-17-9 16,-1 0-16,-16 1 16,-1 8-16,-17 0 15,-17 0-15,-1 0 16,-17-18-1,1-8-15,7-26 16,27 18-16</inkml:trace>
  <inkml:trace contextRef="#ctx0" brushRef="#br0" timeOffset="108050.94">11871 15570 0,'0'0'0,"0"0"15,0 0-15,-9 0 16,0 17-16,1 27 16,-18 25-16,-9 26 15,0 27 1,0-10-16,9-17 16,9 1-16,17-27 15,0-17-15,17-17 16,1-9-16,16-18 15,19-8-15,7-26 16,18-26 0,1-8-16,-1-27 15,-26-8-15,-17 8 16,-9 18-16,-18 17 16,1 17-16,-18 1 15,1-1-15,-18 9 16,0 9-16,-9-1 15,-9 18 1,-8 18-16,18-1 16,-1 9-16,17 0 15,1 9-15,17 8 16,0 0-16,17 1 16,18-10-16,17-8 15,26-17-15,35-9 16,-43-9-16</inkml:trace>
  <inkml:trace contextRef="#ctx0" brushRef="#br0" timeOffset="108550.83">12956 13535 0,'0'0'0,"0"0"16,0 0-16,0 0 15,9 0 1,8 0-16,9 17 15,18 35-15,25 26 16,1 43-16,8 44 16,-9 25-16,-8 10 15,-26 8-15,-18 17 16,-17 0-16,-35-26 16,-17 0-16,-17-34 15,-35-9 1,-148 164-16</inkml:trace>
  <inkml:trace contextRef="#ctx0" brushRef="#br0" timeOffset="109719.1">5063 14514 0,'0'0'0,"0"0"0,0 0 0,0 0 16,0 0-16,0 0 15,0 0-15,-9-9 16,0 0-16,-8 1 15,-9 8 1,-18 0-16,-16 17 16,-1 18-16,9 16 15,0 1-15,8 18 16,9-10-16,18 10 16,17-1-16,0-17 15,17-17 1,1-18-16,17-17 15,17-17-15,8-18 16,1-8-16,0-9 16,-18 17-16,-8 0 15,-9 18-15,-17 0 16,0 8-16,-1 9 16,-8 9-1,0 17-15,9 34 16,8 27-16,1 0 15,-1-18-15,9-17 16,9-26-16,0-9 16,-18-8-16</inkml:trace>
  <inkml:trace contextRef="#ctx0" brushRef="#br0" timeOffset="110033.45">4524 14098 0,'0'0'0,"0"0"0,0 0 16,0 0-16,0 0 15,18 0-15,16 8 16,27 10-16,35-1 16,25 0-1,-25-8-15,-1-9 16,-17-9-16,-8 1 16,17-10-16,-9-8 15,-43 18-15</inkml:trace>
  <inkml:trace contextRef="#ctx0" brushRef="#br0" timeOffset="110200.6">5262 13847 0,'0'0'0,"0"0"0,0 0 16,0 17-16,0 9 15,18 35-15,-1 25 16,0 9-1,18-8-15,17-18 16,-26-43-16</inkml:trace>
  <inkml:trace contextRef="#ctx0" brushRef="#br0" timeOffset="110469.18">6200 14643 0,'0'0'0,"0"0"0,0 0 16,18 9-16,16 8 15,1-8-15,8 0 16,10-1-16,-1-8 15,0-8 1,-9 8-16,-25 8 16</inkml:trace>
  <inkml:trace contextRef="#ctx0" brushRef="#br0" timeOffset="110650.51">6192 14947 0,'0'0'0,"0"0"0,0 0 15,17 0-15,18 17 16,25 0-16,36-8 16,69-26-1,252-53-15</inkml:trace>
  <inkml:trace contextRef="#ctx0" brushRef="#br1" timeOffset="117801.39">15257 14427 0,'0'-9'0,"0"1"16,0-1-16,0 0 16,0 1-16,-8-1 15,-1-8-15,0 8 16,1-8-16,-18-1 15,0 18 1,-18 0-16,-8 18 16,0-1-16,8 18 15,-8 8-15,9 26 16,17 9-16,9 0 16,17-17-16,17-9 15,0-9-15,18-17 16,8-17-16,10-18 15,25-34 1,9-27-16,-9-16 16,-9-18-16,1-26 15,-18 9-15,-26 8 16,0 35-16,-17 18 16,-1 25-16,-8 18 15,0-1-15,0 1 16,0 17-1,-8 0-15,-1 26 16,0 26-16,-17 34 16,9 18-16,17 9 15,0 0-15,0-18 16,0-17-16,0-9 16,0-17-16,8-17 15,10-9 1,-1-18-16,-8 1 15</inkml:trace>
  <inkml:trace contextRef="#ctx0" brushRef="#br1" timeOffset="117969.33">15726 14531 0,'0'0'0,"0"0"16,0 0-16,0 17 15,0 1-15,0 16 16,0-8-16,-8 0 16,8-9-16</inkml:trace>
  <inkml:trace contextRef="#ctx0" brushRef="#br1" timeOffset="118114.1">15639 13951 0,'0'0'0,"0"0"0,0 0 16,0 0-16,0 0 16,9 26-16,0-9 15</inkml:trace>
  <inkml:trace contextRef="#ctx0" brushRef="#br1" timeOffset="118669.69">16169 14444 0,'0'-8'0,"0"-1"16,0 0-16,-9 1 15,1-1-15,-1 0 16,-8 1-16,-9-1 16,-18 9-1,1 0-15,-1 17 16,1 18-16,-18 17 16,18 9-16,17-1 15,8-17-15,18-17 16,0 0-16,9-17 15,8 0-15,18-27 16,17-16 0,0-18-16,9-26 15,0-17-15,-18-18 16,1 0-16,-18 18 16,-17 35-16,-1 25 15,1 0-15,-9 18 16,0 0-16,0 17 15,-9 0 1,1 26-16,-10 34 16,1 35-16,-1 9 15,10-8-15,8-1 16,8 0-16,10-26 16,-1-17-16,18-17 15,17-9-15,-9-9 16</inkml:trace>
  <inkml:trace contextRef="#ctx0" brushRef="#br1" timeOffset="120265.55">16768 14306 0,'0'0'0,"0"0"0,0 0 15,0 0-15,0 0 16,0 0-16,-8 17 16,8 9-16,-9 9 15,-8 17-15,-9 8 16,0 1-16,8-9 16,1-18-1,8-8-15,0-8 16,9-10-16,0 1 15,0-9-15,0-17 16,18-18-16,8-17 16,9-8-16,8 8 15,-8 8-15,-9 10 16,0 16-16,-9 1 16,1 17-1,-1 0-15,0 9 16,1 8-16,8 0 15,-18 9-15,10 9 16,-10 0-16,1-1 16,8-8-16,1 0 15,17-17-15,17-9 16,8-9 0,-33 0-16</inkml:trace>
  <inkml:trace contextRef="#ctx0" brushRef="#br1" timeOffset="120565.93">17437 14384 0,'0'0'0,"0"0"0,0 0 15,-9 0 1,1 17-16,-10 18 16,1 8-16,0 9 15,-1 8-15,18 1 16,0-18-16,9 1 15,0-18 1,8-9-16,0-8 16,1-1-16,-1-8 15,0-8-15,1-10 16,-1-8-16,-8-17 16,-18 0-16,0-9 15,-17 17-15,0 1 16,9 16-16,0 18 15,17 0-15</inkml:trace>
  <inkml:trace contextRef="#ctx0" brushRef="#br1" timeOffset="120798.99">17706 14271 0,'0'0'0,"0"0"15,0 0-15,0 0 16,18 9 0,8-1-16,8 1 15,10 0-15,17-1 16,8-16-16,-8-1 16,0-17-16,-9 9 15,-18-1-15,-16 10 16</inkml:trace>
  <inkml:trace contextRef="#ctx0" brushRef="#br1" timeOffset="121049.03">17975 14037 0,'0'0'0,"0"0"0,0 0 16,0 9-1,0 17-15,0 17 16,-8 9-16,-1 17 16,0 1-16,-8-1 15,0 0-15,8 1 16,9-18-16,0-9 16,17-17-16,9 0 15,26-9 1,-17-8-16</inkml:trace>
  <inkml:trace contextRef="#ctx0" brushRef="#br1" timeOffset="121882.33">14945 15423 0,'0'0'0,"0"0"0,0 0 15,0 26-15,8 17 16,1 35-16,0 52 16,-9 9-1,-9-9-15,0-9 16,1-17-16,-10-18 16,1-16-16,0-27 15,-1-17-15,10-17 16,-1-9-16,0-18 15,-8-34-15,-1-52 16,10-34 0,16-9-16,10 8 15,8 26-15,0 44 16,-9 17-16,9 17 16,9 10-16,0 7 15,-9 18-15,0 0 16,0 18-16,0-1 15,-17 17 1,-18 18-16,-17-8 16,0 8-16,-17 0 15,-1-18-15,18-8 16,9-17-16,17-9 16</inkml:trace>
  <inkml:trace contextRef="#ctx0" brushRef="#br1" timeOffset="122168.09">15431 15449 0,'0'0'0,"0"0"0,0 9 0,9 17 16,8 8-16,0 1 16,1 17-16,-9 0 15,-1 0 1,1-9-16,-18 0 15,1-17-15,-1-8 16,9-10-16,0 1 16,0 0-16,0-9 15,0-9-15,0-8 16,17-18-16,9-34 16,9-1-16,26 10 15,0-1 1,-27 35-16</inkml:trace>
  <inkml:trace contextRef="#ctx0" brushRef="#br1" timeOffset="122532.05">15952 15622 0,'0'0'0,"0"0"16,0 0-16,-9 17 15,1 9-15,-1 9 16,-8 0-16,8 17 16,0 8-16,9-16 15,0-10-15,0-8 16,9-17 0,0 0-16,8-1 15,0-16-15,1-1 16,-1-8-16,-8-9 15,-1-9-15,-8 0 16,-8 1-16,-10-1 16,1 18-1,-9-1-15,0 1 16,9 8-16,-1 9 16,18 0-16,9 0 15,0 0-15</inkml:trace>
  <inkml:trace contextRef="#ctx0" brushRef="#br1" timeOffset="122848.4">16239 15605 0,'0'0'0,"0"0"0,0 17 15,0 0-15,8 18 16,10 8-16,-1 9 15,0 9-15,1 0 16,-10-18 0,1-8-16,0-9 15,0-9-15,-1-9 16,-8 1-16,0-9 16,0-9-16,0 1 15,0-27-15,9-17 16,0-8-16,-1-10 15,10 10-15,-1 8 16,-8 8 0,-1 27-16</inkml:trace>
  <inkml:trace contextRef="#ctx0" brushRef="#br1" timeOffset="123417.94">16569 15787 0,'0'0'0,"0"0"0,0 0 16,0 0-16,0 0 15,8 0-15,10 8 16,-1-8-1,0 9-15,18-9 16,0 0-16,0-9 16,-1 1-16,-8-18 15,0 0-15,0 0 16,-17-18-16,0 10 16,-9-1-16,-9 9 15,0 9 1,-17 0-16,-8 17 15,-1 17-15,-8 0 16,-1 18-16,9 17 16,1 0-16,16 8 15,10 1-15,8 0 16,17-9-16,9-26 16,26 8-1,18-8-15,-36-17 16</inkml:trace>
  <inkml:trace contextRef="#ctx0" brushRef="#br1" timeOffset="123649.11">17654 15657 0,'0'0'0,"0"0"15,0 0-15,0 8 16,0 10-16,0 16 16,0 18-16,-9 9 15,1-9 1,-1-9-16,9-8 16,17 0-16,-8-18 15</inkml:trace>
  <inkml:trace contextRef="#ctx0" brushRef="#br1" timeOffset="123795.12">17776 15310 0,'0'0'0,"0"0"16,0 0-16,0 0 16,0 0-16,17 9 15,0 0-15,-8-9 16</inkml:trace>
  <inkml:trace contextRef="#ctx0" brushRef="#br1" timeOffset="124032.35">18019 15674 0,'0'0'0,"0"0"16,0 0-16,8 0 16,10 9-16,17-1 15,-1 1-15,10 0 16,-1-9-16,9 0 16,0-9-16,18 9 15,-18 9 1</inkml:trace>
  <inkml:trace contextRef="#ctx0" brushRef="#br1" timeOffset="124281.38">18314 15371 0,'0'0'0,"-9"0"0,1 26 0,-18 35 15,0 34 1,-9 0-16,17 18 16,-8-9-16,9-9 15,17-9-15,9-16 16,8-18-16,0-9 16,10-26-16,-19-8 15</inkml:trace>
  <inkml:trace contextRef="#ctx0" brushRef="#br1" timeOffset="125120.01">15353 16644 0,'0'0'0,"0"0"0,0 17 16,0 27-16,9 42 15,-9 27-15,0 17 16,-9 0-16,0-35 15,-8-8-15,-1-35 16,10-18 0,-1-16-16,9-10 15,0-16-15,0-18 16,0-35-16,17-26 16,1-43-16,8 0 15,-9 35-15,1 17 16,-1 35-16,0 8 15,9 1-15,9 16 16,0 1-16,17 17 16,9 9-16,0 8 15,-9 0 1,-9 1-16,-17 8 16,0 0-16,-17 0 15,-18 0-15,0 8 16,-17 1-16,0-9 15,-8 0-15,8 0 16,8 0 0,1-9-16,0 0 15,8 1-15,9-1 16,0 0-16,0 9 16,17 0-16,9 9 15,0-9-15,-8 0 16,-10 0-16,1-9 15,-18 1-15,1-1 16,-10 0-16,-8 1 16,-8-1-1,16 0-15,9-8 16,9-9-16</inkml:trace>
  <inkml:trace contextRef="#ctx0" brushRef="#br1" timeOffset="125965.38">16056 17146 0,'0'0'0,"0"0"16,0 0-16,0 0 16,0 0-16,0 0 15,0 9-15,-8 17 16,-1 26-1,0 0-15,9 9 16,0-18-16,0 0 16,9-17-16,0-9 15,-1-8-15,10 0 16,-1-18-16,0 0 16,18-25-1,9-18-15,-18-9 0,0 9 16,0 18-1,-18-1-15,1 18 16,0-1-16,-1 10 16,-8-1-16,0 9 15,0 0-15,0 0 16,9 0-16,0 9 16,-1-1-16,10 10 15,-1-1 1,1 0-16,-10 9 15,1-8-15,0-10 16,-1 1-16,1 0 16,0-9-16,-1 0 15,1-9-15,0 0 16,8 1-16,0-18 16,1-18-1,-1-16-15,1-10 16,-1 18-16,-8 9 15,-1 9-15,1 16 16,0-8-16,-1 9 16,1 0-1,0-9-15,-1 8 16,-8 1-16,0 0 16,0 8-16,0 0 15,0 1-15,0 8 16,0 0-16,0 0 15,0 0-15,0 0 16,0 0-16,0 8 16,9 18-16,0 35 15,-18 26 1,9 34-16,0 17 16,17-25-16,1-9 15,-1-26-15,9-18 16,0-16-16,-8-18 15,-1-18-15,0-16 16,1-1 0,-10 0-16</inkml:trace>
  <inkml:trace contextRef="#ctx0" brushRef="#br1" timeOffset="126166.45">16386 16835 0,'0'0'0,"0"0"0,0 0 0,0 0 15,0 0-15,18 17 16,16 0-16,18 1 16,35-10-16,18 1 15,-45-9-15</inkml:trace>
  <inkml:trace contextRef="#ctx0" brushRef="#br1" timeOffset="126551.1">17480 16956 0,'0'0'0,"0"0"0,0 0 16,-8 0-16,-1 17 15,-17 9-15,0 9 16,-9 25-16,0 10 16,18 8-1,0-18-15,17-8 0,8-8 16,10-18-1,-1 0-15,1-18 16,16 1-16,1-18 16,0 1-16,-9-18 15,0-9-15,-17-17 16,-18 0-16,0 0 16,-17 17-16,0 1 15,0 16 1,17 18-16,9 0 15</inkml:trace>
  <inkml:trace contextRef="#ctx0" brushRef="#br1" timeOffset="127050.56">17819 16722 0,'0'0'0,"0"0"0,0 0 16,0 0-16,0 0 16,0 0-16,0 0 15,0 0-15,0 0 16,0 17 0,0 18-16,0 34 15,9 18-15,-18 8 16,0 0-16,9-17 15,0-26-15,0-17 16,0-9-16,0-9 16,0-8-1,0 0-15,0-18 16,0 0-16,18-25 16,-1-10-16,9 10 15,0-1-15,0 18 16,-8-1-16,-1 18 15,0 0-15,1 0 16,-1 9-16,0 8 16,-8 1-1,0 16-15,-18 1 16,-8-9-16,-9 0 16,0 0-16,-9-17 15,18-1-15,8 1 16,0-18-16,9 9 15</inkml:trace>
  <inkml:trace contextRef="#ctx0" brushRef="#br1" timeOffset="127347.63">18236 17077 0,'0'0'0,"0"0"0,0 0 15,0 17-15,17 9 16,1 18-16,-1 8 16,9 8-1,0-8-15,0-8 16,0-18-16,-17 0 16,0-9-16,-1-8 15,1-1-15,0 1 16,-9-18-16,17-25 15,18-44 1,-1-18-16,19-25 16,-10 8-16,-26 79 15</inkml:trace>
  <inkml:trace contextRef="#ctx0" brushRef="#br1" timeOffset="127565.71">18905 17086 0,'0'0'0,"0"0"0,0 8 16,0 10-16,0 25 16,0 9-16,0-9 15,0 1-15,0-18 16,0-9-16,-9 0 15,9-8 1</inkml:trace>
  <inkml:trace contextRef="#ctx0" brushRef="#br1" timeOffset="127678.76">18878 16748 0,'0'0'0,"0"0"0,0 0 16,0 9-16,0-1 15</inkml:trace>
  <inkml:trace contextRef="#ctx0" brushRef="#br1" timeOffset="128125.86">19182 17138 0,'0'0'0,"-8"0"0,-1 8 0,0 10 15,-8 16-15,0 10 16,8-1-16,9 0 16,0-17-16,17 0 15,1 0 1,-1-17-16,0 0 16,1-9-16,8-9 15,0 0-15,0-17 16,-17 0-16,-1 0 15,1-8-15,-18 8 16,1 0-16,-18 0 16,0 8-16,-1 10 15,19 8 1,8 0-16,0 0 16</inkml:trace>
  <inkml:trace contextRef="#ctx0" brushRef="#br1" timeOffset="128471.67">19504 16990 0,'0'0'0,"0"0"0,0 0 16,0 0-16,0 0 16,0 18-16,0 8 15,0 8-15,0 18 16,0 9-16,8-9 15,1-9 1,0-17-16,-1-8 16,1-10-16,0 1 15,0 0-15,-1-9 16,1-9-16,8-8 16,-8-9-16,0 8 15,-1 1-15,1 0 16,0 8-16,-1 0 15,-8 9-15,0 0 16,0 0 0,9 0-16,0 0 15</inkml:trace>
  <inkml:trace contextRef="#ctx0" brushRef="#br1" timeOffset="128782.56">20146 16990 0,'0'0'0,"0"0"0,0 0 16,0 0-16,0 0 16,-8 0-16,-1 0 15,-17 18-15,0-1 16,0 9-16,-9 9 16,9-1-16,9 18 15,-1-8 1,10-1-16,8 0 15,0 1-15,0-10 16,8-8-16,1 0 16,-9-17-16,0 0 15,0-1-15,-9 1 16,1-1-16,-10 1 16,-17 0-16,1-1 15,16-8-15</inkml:trace>
  <inkml:trace contextRef="#ctx0" brushRef="#br1" timeOffset="129198.32">20207 16687 0,'0'0'0,"0"0"0,0 0 0,0 0 15,0 0-15,0 0 16,0 0 0,0 0-16,0 0 15,0 0-15,0 0 16,0 0-16,0 0 15,0 0-15,0 0 16,0 0-16,0 0 16,0 0-16,17 35 15,-8 34-15,0 27 16,0-1 0,-9 9-16,0-9 15,0-8-15,0-27 16,0-16-16,8-10 15,18-8-15,-8-17 16</inkml:trace>
  <inkml:trace contextRef="#ctx0" brushRef="#br1" timeOffset="129664.65">20624 17008 0,'0'0'0,"0"0"0,0 0 0,0 0 16,0 17 0,0 9-16,0 9 0,0 8 15,0 0 1,0 1-16,0-18 16,0-9-16,9-8 15,8-1-15,0-16 16,9-1-16,-8 0 15,8-8-15,0 0 16,-17-1-16,-1 10 16,1 8-1,0 0-15,8 8 16,0 36-16,9 25 16,0 9-16,0 8 15,-8-8-15,-9 0 16,-1-26-16,1-8 15,-9-18 1,-9 0-16,1-9 16,-1-8-16,-9-1 15,-16-16-15,-10-10 16,1-8-16,8-17 16,9-9-16,9 26 15,17 17-15</inkml:trace>
  <inkml:trace contextRef="#ctx0" brushRef="#br1" timeOffset="130148.07">21874 17103 0,'0'0'0,"0"0"15,0 0-15,0-9 16,0 1-16,0-1 16,-8 0-16,-1-8 15,0 0 1,-17-1-16,-8 18 15,-10 9-15,-8 8 16,9 18-16,8 0 16,9-1-1,8 10-15,10-18 0,8 0 16,8-9 0,19-8-16,7-18 0,1 0 15,-9 1 1,0-10-16,0 10 15,-17-1-15,0 9 16,-1 0-16,1 0 16,0 0-16,8 17 15,0 18-15,18 0 16,17 8 0,35 9-16,-26-35 15</inkml:trace>
  <inkml:trace contextRef="#ctx0" brushRef="#br1" timeOffset="130484.37">22613 16332 0,'0'0'0,"0"0"15,0 0-15,0 0 16,0 0-16,0 0 15,-9 9-15,-17 17 16,0 17-16,0 35 16,-9 17-1,9 27-15,9-1 16,-1-8-16,9-18 16,9 0-16,9-17 15,0-17-15,0-18 16,-9-17-16,0 0 15,0-17-15,0-1 16,-9-8-16,0-8 16,-8-18-16,8 8 15</inkml:trace>
  <inkml:trace contextRef="#ctx0" brushRef="#br1" timeOffset="130614.61">22161 17016 0,'0'0'0,"0"0"0,0 0 0,0 0 15,0 0-15,17 9 16,27 0 0,25-1-16,27-16 15,8-10-15,-52 18 16</inkml:trace>
  <inkml:trace contextRef="#ctx0" brushRef="#br1" timeOffset="130867.84">22830 16913 0,'0'0'0,"0"0"0,0 0 0,0 0 15,8 0 1,18 8-16,18 1 16,8-18-16,0 1 15,0-18-15,-26 17 16</inkml:trace>
  <inkml:trace contextRef="#ctx0" brushRef="#br1" timeOffset="131119.1">23099 16471 0,'0'0'0,"0"0"16,-9 9 0,0 16-16,1 19 0,-10 34 15,-8 43 1,0 0-16,0-8 15,0 8-15,9-17 16,17-26-16,8-26 16,1-26-16,26 9 15,17-18-15,-26-8 16</inkml:trace>
  <inkml:trace contextRef="#ctx0" brushRef="#br1" timeOffset="131517.26">23272 17138 0,'0'0'0,"0"0"0,0 0 15,0 0 1,0 0-16,0 8 16,9 1-16,9 0 15,-1-1-15,0-8 16,1 0-16,8 0 15,-9-8-15,0-1 16,1 0-16,-1 1 16,-8-1-16,0 0 15,-1 1 1,1-1-16,-9 0 16,0 9-16,0 0 15,-9 0-15,1 0 16,-1 0-16,0 18 15,0-1-15,-8 18 16,17-1 0,0 1-16,9 0 0,8-9 15,1-9 1,16-8-16,-8-9 16,-8-9-16</inkml:trace>
  <inkml:trace contextRef="#ctx0" brushRef="#br1" timeOffset="131797.62">23846 17094 0,'0'0'0,"0"0"0,0 0 16,8 18-16,1-1 16,8 0-16,1 18 15,-10 8-15,1 1 16,0-18-16,-9 0 15,0 0-15,0-9 16,0-8 0,0-1-16,0 1 15,0 0-15,0-1 16,0-8-16,0-8 16,8-18-16,36-35 15,-1 0-15,-25 44 16</inkml:trace>
  <inkml:trace contextRef="#ctx0" brushRef="#br1" timeOffset="132298.91">25035 16687 0,'0'0'0,"0"0"0,0 0 16,0 0-16,-8 0 15,-1 0-15,-8 9 16,-1 8-16,-8 9 16,0 18-16,-9 8 15,18 0-15,0 8 16,8-17-1,9 1-15,0-18 16,0 0-16,0-9 16,0 0-16,0-8 15,-9 0-15,1 8 16,-10-8 0,-8-1-16,-9 10 15,9-10-15,9-8 16,0-8-16,8 8 15</inkml:trace>
  <inkml:trace contextRef="#ctx0" brushRef="#br1" timeOffset="132764.37">25035 17094 0,'0'0'0,"0"0"0,0 0 16,0 0-16,0 0 15,9 0-15,8 0 16,1 0-16,16-8 15,10-1-15,8 0 16,-9-8-16,1 8 16,-18-8-1,0 0-15,0-9 16,-17 9-16,-1-1 16,1 1-16,-18 0 15,1-1-15,-1 10 16,0 8-16,-17 0 15,0 8-15,0 10 16,9 8 0,-1 8-16,1 9 0,8 1 15,9-18 1,26 0-16,9-18 16,-18 1-16</inkml:trace>
  <inkml:trace contextRef="#ctx0" brushRef="#br1" timeOffset="133199.06">25530 17051 0,'0'0'0,"0"0"0,0 0 15,0 0-15,0 0 16,0 0-16,18 9 15,-1-1-15,0-8 16,9 0 0,9 0-16,-9-8 15,0-1-15,0 0 16,-8 1-16,-10-1 16,1 0-16,0 1 15,-1-1-15,-8 0 16,0 1-16,0-1 15,-8 1 1,-1-1-16,0-8 16,1 17-16,-1 0 15,0 17-15,-8 9 16,8 8-16,9 10 16,0-10-16,0 1 15,18-9-15,8 0 16,0-17-1,0-18-15,0 0 16,-9 9-16</inkml:trace>
  <inkml:trace contextRef="#ctx0" brushRef="#br1" timeOffset="133369.92">26095 16990 0,'0'0'0,"0"0"16,0 18-16,0-1 15,-9 9-15,0 9 16,1-1-16,-1-8 16,0 0-16,1-17 15,8-9-15,0 0 16</inkml:trace>
  <inkml:trace contextRef="#ctx0" brushRef="#br1" timeOffset="133830.57">26260 16687 0,'0'0'0,"0"0"0,0 0 16,0 0 0,8 9-16,1 8 15,0 1-15,-1 8 16,1 8-16,0 1 15,-1 17-15,-8 9 16,-8-1-16,-1-17 16,9 1-16,0-18 15,0 0 1,0-18-16,0 1 16,0 0-16,0-9 15,0 0-15,0-9 16,17-8-16,10-9 15,-1 8-15,-9 1 16,9 0-16,-9-1 16,1 10-1,-1 8-15,0 0 16,1 17-16,-9 0 16,-1 1-16,1 16 15,0 1-15,8-9 16,0-9-16,1-8 15,16-18-15,-16 9 16</inkml:trace>
  <inkml:trace contextRef="#ctx0" brushRef="#br1" timeOffset="134250.47">27050 16939 0,'0'0'0,"0"0"0,0 0 15,0 0-15,-9 0 16,1 0 0,-10 0-16,-8 8 15,0 10-15,-9 7 16,1 10-16,16-9 16,1 0-16,17 0 15,0-9-15,0 1 16,17-1-16,18 0 15,8 1 1,1-1-16,-1 18 16,-8-1-16,-9 18 15,0 0-15,-17 9 16,-1-1-16,-8-8 16,-8-8-16,-1-1 15,0-17-15,1 0 16,-10-9-1,1-8-15,0 0 16,-9-18-16,-1-8 16,10-18-16,0-26 15,17-34-15,52 0 16,-17 52-16</inkml:trace>
  <inkml:trace contextRef="#ctx0" brushRef="#br1" timeOffset="134598.48">27580 16817 0,'0'0'0,"0"0"0,0 0 16,0 0-1,8 18-15,18-1 16,9 9-16,35 0 15,16-17-15,10-18 16,-18-26-16,-26 1 16,-26 16-16</inkml:trace>
  <inkml:trace contextRef="#ctx0" brushRef="#br1" timeOffset="134830.69">27988 16583 0,'0'0'0,"0"0"16,0 9-16,-9 17 15,-8 43 1,-9 27-16,0-1 16,0-8-16,8-10 15,1-7-15,17-10 16,0-16-16,17-18 15,18-26-15,8-9 16,-17 0-16</inkml:trace>
  <inkml:trace contextRef="#ctx0" brushRef="#br1" timeOffset="135383.39">28517 16332 0,'0'0'0,"0"0"0,0 0 15,0 18-15,-8 25 16,-1 26-16,0 18 16,-17 17-1,-8 8-15,-1-16 16,0-27-16,9-9 16,9-16-16,-1-18 15,10-9-15,-1-8 16,9-1-16,0-8 15,0-8-15,17-1 16,18-8 0,0-1-16,0 1 15,-9 0-15,0 17 16,-9 0-16,0 0 16,1 17-16,-1 0 15,9 9-15,0 0 16,9 0-16,8 0 15,18 0 1,0-17-16,8 0 16,-8-18-16,0 0 15,-18-8-15,1-9 16,-18 0 0,0 0-16,-17-9 0,-1 18 15,1 0-15,-18 8 16,1 9-16,-18 0 15,-18 26 1,9 9-16,1 17 16,16 17-16,10 0 15,16-8-15,18 0 16,53-18-16,-27-17 16</inkml:trace>
  <inkml:trace contextRef="#ctx0" brushRef="#br1" timeOffset="136337.6">22265 18160 0,'0'0'0,"-9"0"0,1 17 15,-10 26-15,-8 18 16,0 0-16,0-1 16,-8-8-1,16-17-15,1-9 16,-1-18-16,18 1 16,0-9-16,0-9 15,18-17-15,8-26 16,9-17-16,8 9 15,-8 8-15,-9 17 16,0 18-16,-9 17 16,1 0-1,-1 17-15,0 18 16,1 8-16,-10 0 16,1 1-16,-9-18 15,0-9-15,0-9 16,0 1-16,17-18 15,27-25-15,17-27 16,-1-8 0,1 17-16,-26 17 15,-9 18-15,0 0 16,-17 17-16,-1 0 16,1 8-16,0 27 15,-1 17-15,1 9 16,0-18-16,0 0 15,8-17 1,-8-17-16,-9-9 16,8 0-16</inkml:trace>
  <inkml:trace contextRef="#ctx0" brushRef="#br1" timeOffset="136545.32">23090 18160 0,'0'0'0,"0"0"0,0 0 16,0 17-16,-9 18 15,1 8-15,-1 18 16,9-18-16,0-8 16,0-18-16,9-8 15,-1-9 1,1 0-16</inkml:trace>
  <inkml:trace contextRef="#ctx0" brushRef="#br1" timeOffset="136662.15">23212 17986 0,'-9'-8'0,"0"8"15,1 0-15,-1 0 16,9 0 0,0 0-16,0 0 0,0 0 15,0 0 1</inkml:trace>
  <inkml:trace contextRef="#ctx0" brushRef="#br1" timeOffset="136880.53">23585 18116 0,'0'0'0,"0"0"0,0 0 0,0 0 0,-9 18 16,1 8-16,-18 17 15,0 18-15,-9-1 16,0 1-16,0-9 16,18-18-16,0-16 15,8-10-15,0-16 16,9 8 0</inkml:trace>
  <inkml:trace contextRef="#ctx0" brushRef="#br1" timeOffset="137032.96">23307 18151 0,'0'0'0,"0"0"16,0 9-16,0 17 16,18 17-16,-1 9 15,18 9-15,-1-1 16,1-25 0,9-9-16,-10-18 15,-16-8-15</inkml:trace>
  <inkml:trace contextRef="#ctx0" brushRef="#br1" timeOffset="137734.56">23672 18454 0,'0'0'0,"0"0"0,0 0 15,0 0-15,0 0 16,17 0-16,1 0 15,-1 0-15,18-9 16,0 1 0,8-1-16,0-8 15,-17 0-15,0-1 16,-8 1-16,-10 0 16,1-1-16,-9 10 15,0-1-15,-9 9 16,1 0-16,-1 0 15,-8 9-15,-1 8 16,1 0 0,8 18-16,9-9 15,0 0-15,9 0 16,8 0-16,1-9 16,16-8-16,10-1 15,8-16-15,-9-1 16,1 0-16,-1-8 15,-17 0 1,-8 8-16,-10 0 16,1 9-16,-9 0 15,0 0-15,-9 18 16,1 16-16,-1-8 16,9 0-16,0 0 15,0-17-15,0 0 16,17-9-16,1-9 15,8-8 1,17-27-16,9-16 16,0-27-16,1-8 15,-10-9-15,-17 17 16,-9 27-16,-8 25 16,0 18-1,-1-1-15,-8 18 16,0 0-16,0 9 15,-8 43-15,-1 43 16,9 18-16,0-9 16,17-26-16,1-18 15,-10-25 1</inkml:trace>
  <inkml:trace contextRef="#ctx0" brushRef="#br1" timeOffset="138064.85">25487 17943 0,'0'0'0,"0"0"0,0 0 16,0 0 0,-9 0-16,0 0 15,-17 17-15,-8 1 16,8 16-16,-9 18 15,0 9-15,18 0 16,8-1 0,9 1-16,9-18 15,-1 1-15,1-18 0,0-9 16,0 0 0,-1-8-16,-8-1 15,-8 1-15,-10 0 16,-17-9-16,9-9 15,18 9-15</inkml:trace>
  <inkml:trace contextRef="#ctx0" brushRef="#br1" timeOffset="138230.95">25487 18151 0,'0'0'0,"0"0"15,0 0-15,0 0 16,17 0-16,18 9 15,26-1-15,8 1 16,9-18-16,-8 1 16,-1-10-1,-34 10-15</inkml:trace>
  <inkml:trace contextRef="#ctx0" brushRef="#br1" timeOffset="138449.94">25886 17787 0,'0'0'0,"0"0"16,0 0-16,0 18 15,0 8-15,-8 17 16,-1 26-16,0 9 16,-8 17-16,8 1 15,9-18-15,0-18 16,18-16-16,-10-18 15,1-18-15,0-8 16</inkml:trace>
  <inkml:trace contextRef="#ctx0" brushRef="#br1" timeOffset="139212.93">26381 18168 0,'0'0'0,"0"0"0,0 0 15,0 0-15,0 0 16,-8 0-16,-1 0 15,-17 18 1,-18 16-16,1 1 16,8 17-16,1-9 15,16 1-15,1-18 16,17-9-16,0-9 16,0 1-16,17 0 15,1-18-15,16 0 16,1-8-1,-9 0-15,0 0 16,-9 8-16,-8 0 16,0 9-16,0 0 15,8 0-15,0 9 16,1 0-16,8-1 16,8-8-16,10-8 15,8-10-15,17-16 16,-8-10-1,-9-16-15,0-1 16,-8-8-16,-1-9 16,-17 0-16,0 17 15,-17 18 1,0 26-16,-1-1 16,-8 10-16,0 8 15,-8 0-15,-1 26 16,0 17-16,-8 18 15,0 16-15,-1 19 16,18-18-16,0 0 16,0-18-16,9-8 15,8-8-15,1-19 16,8 1 0,8-17-16,-8 0 15,1-18-15,-1 0 16,0-17-16,0 1 15,-18-10-15,1 18 16,0-1-16,-9 1 16,0 17-16,-9 0 15,0 17-15,-8 9 16,0 9 0,-1-1-16,18 10 15,18-1-15,-1-17 16,9-9-16,0-17 15,-9-8-15,1-10 16,-9 10-16</inkml:trace>
  <inkml:trace contextRef="#ctx0" brushRef="#br1" timeOffset="139363.34">26555 18108 0,'0'0'0,"0"0"0,0 0 0,0 0 16,26 0-16,26 17 16,35 0-16,35 1 15,242 8 1</inkml:trace>
  <inkml:trace contextRef="#ctx0" brushRef="#br1" timeOffset="141562.6">28127 17917 0,'0'0'0,"-9"0"0,-8 0 16,-9 0-16,-18 18 16,1 7-16,-1 10 15,10 26 1,8 17-16,17 0 16,18-18-16,8 1 15,18-18-15,17-17 16,26-8-16,43-18 15,253 17-15</inkml:trace>
  <inkml:trace contextRef="#ctx0" brushRef="#br1" timeOffset="141949.01">28778 18134 0,'0'0'0,"0"0"15,0 0-15,-9 0 16,1 0-16,-18 0 16,-9 17-1,-9 18-15,-8-1 16,0 18-16,26-8 16,9-1-16,8-8 15,9-9-15,0-1 16,17-16-16,10 0 15,7-18-15,18-17 16,0 0 0,1-8-16,-27 16 15,0 1-15,-18 17 16,1 0-16,-9 0 16,0 17-16,9 18 15,8 0-15,0-1 16,1-8-16,8-9 15,0-8 1,-17-9-16</inkml:trace>
  <inkml:trace contextRef="#ctx0" brushRef="#br1" timeOffset="142312.32">29342 18021 0,'0'0'0,"0"0"16,0 0-16,0 0 16,0-9-16,-8 9 15,-1 0-15,0 0 16,-17 18-16,0 8 16,0 17-16,9 18 15,-1-9 1,18 8-16,0-16 15,9-1-15,0-8 16,0-9-16,-9-9 16,0 0-16,-9-8 15,0-1 1,0 1-16,-17 0 16,-8-1-16,16-8 15,10 0-15,8 0 16,0-8-16,0-1 15,0 0-15</inkml:trace>
  <inkml:trace contextRef="#ctx0" brushRef="#br1" timeOffset="142579.26">29386 18238 0,'0'0'0,"0"0"15,0 0-15,9 0 16,8 8-16,18 1 16,8 0-1,18-1-15,0-8 16,-18-8-16,0-1 15,-8-8-15,-9-1 16,-8 10-16,-10-10 16,1 1-16,-18 8 15,1-8-15,-1 8 16,-8 9 0,-9 9-16,-1 17 15,1 17-15,9 27 16,0 8-16,25 17 15,27-9-15,17-16 16,-17-36-16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9T03:31:33.5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11584 605 0,'0'0'0,"0"0"0,0 0 16,0 0-16,0 0 15,0 0-15,0 0 16,0 0-16,0 0 16,0 0-16,0 0 15,0 0 1,0 0-16,0 0 16,0 8-16,-9 9 15,1 9-15,8 26 16,-9 18-16,0 16 15,1 18 1,-1 9-16,0-1 0,1-8 16,8-8-1,0-18-15,0-9 16,0-17-16,0-18 16,0-8-16,0-8 15,0-10-15,0 10 16,8-10-16,1 1 15</inkml:trace>
  <inkml:trace contextRef="#ctx0" brushRef="#br0" timeOffset="1184.04">11758 1020 0,'0'0'0,"0"-8"0,0-1 0,8 0 15,10-17-15,8 0 16,9 9 0,-9 0-16,0-1 15,0 10-15,-9 8 16,1 0-16,-1 8 15,-8 10-15,-1 8 16,1 17-16,-9 18 16,0-1-16,0 1 15,0-18 1,0 0-16,9 1 16,8-18-16,0 0 15,9-18-15,0 1 16,9 0-16,9-18 15,-1 0-15,0-17 16,1-8 0,-9-1-16,-9 0 15,0 1-15,-18 16 16</inkml:trace>
  <inkml:trace contextRef="#ctx0" brushRef="#br0" timeOffset="1413.24">12348 968 0,'-8'0'0,"-1"0"0,-8 0 16,8 0-16,0 18 15,-8 25-15,-9 43 16,0 10-16,8-1 16,1-17-16,0 0 15,17-9-15,0-17 16,8-17-16,18-9 15,9-18 1,-9-16-16,-8-1 16</inkml:trace>
  <inkml:trace contextRef="#ctx0" brushRef="#br0" timeOffset="1713.13">12505 682 0,'0'0'0,"0"0"0,0 0 16,0 0-16,0 0 16,0 9-16,0 8 15,0 1-15,17-1 16,0 18-16,27-1 16,17 10-16,8-1 15,9-17 1,-17 0-16,-9 0 15,-17-9-15,-9 1 16,-17-1-16,-18 18 16,-17 25-16,-35 18 15,-17 9-15,-18-1 16,18-16-16,26-10 16,35-25-16</inkml:trace>
  <inkml:trace contextRef="#ctx0" brushRef="#br0" timeOffset="2149.13">13347 1064 0,'0'0'16,"0"0"-16,0 0 0,0 0 15,0 0-15,0 0 16,17 0-16,18 0 16,8-9-1,10 0-15,-1 1 16,-9-1-16,-8 9 15,-9 0-15,0 0 16,-17 0-16</inkml:trace>
  <inkml:trace contextRef="#ctx0" brushRef="#br0" timeOffset="2319.37">13390 1375 0,'0'0'0,"0"0"16,0 0-16,0 0 15,0 0-15,0 0 16,18 0-16,16-8 16,10-1-1,34-17-15,0 9 16,-43 17-16</inkml:trace>
  <inkml:trace contextRef="#ctx0" brushRef="#br0" timeOffset="2898.53">14346 951 0,'0'-9'16,"0"1"-16,0-1 16,8-8-16,-8 8 15,9 0-15,0 1 16,-1 8-16,1 0 16,0 0-16,-1 0 15,-8 17-15,9 18 16,-18-1-16,1 18 15,-18 9 1,0-1-16,0 1 16,-18-9-16,1-9 15,-1-17-15,10-8 16,-1-10-16,17 1 16,1-9-16,0-17 15,8-18-15,9-8 16,0-1-16,17-8 15,1 18 1,-1-1-16,-8 18 16,-1 0-16,1 17 15,9 0-15,-1 26 16,18 17-16,-1 9 16,10 8-16,-1-8 15,-8 0-15,8-8 16,1-1-1,8-17-15,-17-17 16</inkml:trace>
  <inkml:trace contextRef="#ctx0" brushRef="#br0" timeOffset="3263.29">14936 691 0,'0'0'0,"0"0"16,-9 9-16,1 17 16,-1 26-16,0 17 15,-8 26-15,0 27 16,8-19-16,9-25 16,0-17-1,0-18-15,0-8 16,9-9-16,8-9 15,-8-8-15</inkml:trace>
  <inkml:trace contextRef="#ctx0" brushRef="#br0" timeOffset="3582.74">15223 951 0,'0'0'0,"0"0"0,0 0 15,-9 0-15,0 17 16,1 18-16,-1 8 16,9 18-16,0-9 15,9-9-15,8 0 16,0-17 0,1-8-16,-1-10 15,0 1-15,9-18 16,1 1-16,-10-18 15,-8 0-15,-9-18 16,-9 1 0,-17 8-16,0 1 15,0 17-15,8-1 16,1 18-16,17 0 16,0 0-16</inkml:trace>
  <inkml:trace contextRef="#ctx0" brushRef="#br0" timeOffset="3847.23">15448 769 0,'0'0'0,"0"0"15,0 0-15,9 17 16,8 1-16,10 8 16,16 8-16,9 1 15,0-9-15,9 0 16,-9 0-16,-9-9 15,-17-8 1,-17 8-16,0 1 16,-18 8-16,-26 17 15,-8 9-15,-18 8 16,-8-8-16,34-8 16,26-27-16</inkml:trace>
  <inkml:trace contextRef="#ctx0" brushRef="#br0" timeOffset="4132.33">16100 1090 0,'0'0'0,"0"0"16,0 0-16,0 0 16,0 0-16,0 0 15,17 8-15,18 1 16,17-1-16,0 1 16,9-9-16,0-9 15,-18 9 1,-8-8-16,-9 8 0,-18 0 15</inkml:trace>
  <inkml:trace contextRef="#ctx0" brushRef="#br0" timeOffset="4329.89">16464 960 0,'-8'-9'0,"-1"9"0,9 0 16,-9 0-16,1 0 15,-1 17-15,-8 27 16,-9 34-16,0-1 16,8-7-16,1-10 15,17-16-15,8-10 16,1-16-16</inkml:trace>
  <inkml:trace contextRef="#ctx0" brushRef="#br0" timeOffset="5013.43">16933 1860 0,'0'0'0,"-8"0"0,-10 0 16,1 9-16,0 0 15,-1-9-15,9 0 16,1 0-16,-1-9 15,0 0-15,1-17 16,8-34-16,8-44 16,18-43-1,9-1-15,0 18 16,-9 44-16,0 25 16,0 18-16,9 8 15,-9 18-15,9 0 16,-1-1-16,-8 18 15,0 0-15,1 0 16,-19 0-16,1 9 16,-9 0-1,-9 8-15,1 0 16,-19 1-16,10 8 16,0 8-16,-1-8 15,1 0-15,17 0 16,0 0-16,9-9 15,-1 1 1,1-1-16,0-8 16,-1-1-16,1 1 15,-9 0-15,-9-1 16,1 10-16,-18-1 16,-18 0-16,-17 1 15,9-10-15,0 1 16,35-9-16,17 0 15,0 0-15</inkml:trace>
  <inkml:trace contextRef="#ctx0" brushRef="#br0" timeOffset="5279.53">17637 726 0,'0'0'0,"0"0"16,-9 17-16,0 9 15,1 17-15,-1 18 16,-8 17-16,-1 17 16,18-8-16,0-9 15,0-18-15,0-16 16,0-1-1,0-17-15,18-9 16,-10-8-16</inkml:trace>
  <inkml:trace contextRef="#ctx0" brushRef="#br0" timeOffset="5479.34">17984 977 0,'0'0'0,"0"0"0,0 0 16,0 0-16,-9 17 16,1 1-16,-1 25 15,0 9-15,1-9 16,8 0-16,-9 1 16,9-1-1,0-26-15</inkml:trace>
  <inkml:trace contextRef="#ctx0" brushRef="#br0" timeOffset="5730.76">18245 804 0,'0'0'0,"0"0"0,0 0 15,0 8-15,17 10 16,9-1-16,9 9 15,8 0 1,27 9-16,8-9 16,-17 0-16,-18 0 0,-17-9 15,-9 0-15,-17 27 16,-26 25 0,-43 26-16,-53 35 15,-51 52-15,-166 138 16</inkml:trace>
  <inkml:trace contextRef="#ctx0" brushRef="#br1" timeOffset="75457.14">19643 553 0,'0'-9'0,"0"0"0,0 1 16,0-1-1,0 9-15,0 0 16,0 0-16,-9 9 16,0 34-16,-17 26 15,9 18-15,17-9 16,0-18 0,0-25-16</inkml:trace>
  <inkml:trace contextRef="#ctx0" brushRef="#br1" timeOffset="75955.77">19625 431 0,'0'0'0,"0"0"16,0 0-16,0 0 15,-8 0-15,-1 9 16,-8 0 0,-18-9-16,0 8 15,0 10-15,1-1 16,-1 18-16,0 8 15,18 9-15,-1 0 16,18 0 0,9-9-16,8 0 15,27 1-15,8-10 16,9-8-16,8-17 16,-8-18-16,0 1 15,0-18-15,-18-18 16,-8 1-16,-18-9 15,-8-35-15,-18-16 16,-26-1-16,-8 26 16,0 26-1,-10 26-15,1 17 16,-17 44-16,17-1 16</inkml:trace>
  <inkml:trace contextRef="#ctx0" brushRef="#br1" timeOffset="77956.53">21327 501 0,'0'0'0,"-8"-9"0,8 9 16,0 0-16,0 0 16,0 0-16,0 0 15,-9 0-15,0 17 16,1 1-16,-1 8 16,-8 26-16,-10-1 15,-7-7-15,8-1 16,-9-17-1,0 0-15,0-9 16,1-8-16,-1-18 16,9 1-16,9-10 15,17 1-15,0-9 16,17 9-16,0-1 16,9 1-16,9 17 15,0 9 1,17 17-16,0 8 15,-9 1-15,1 0 16,-9-9-16,-9 0 16,0-9-16,-18-8 15,1-1-15,0 1 16,-1-18-16,1 9 16</inkml:trace>
  <inkml:trace contextRef="#ctx0" brushRef="#br1" timeOffset="78188.12">20945 319 0,'0'0'0,"0"0"0,-8 17 15,-1 26-15,0 18 16,0 8-16,1 1 15,-1 7-15,0-16 16,9 0-16,9-18 16,0-17-16,-1 0 15,1 0 1,0-17-16</inkml:trace>
  <inkml:trace contextRef="#ctx0" brushRef="#br1" timeOffset="78441.14">21501 388 0,'0'0'0,"-9"9"15,9 17-15,-8 34 16,8 27-16,0-1 15,0 10-15,8-18 16,1-18 0,0-8-16,-9-17 15,0-26-15,0-1 16,0 1-16</inkml:trace>
  <inkml:trace contextRef="#ctx0" brushRef="#br1" timeOffset="78803.57">21631 388 0,'0'0'0,"0"0"0,0 0 16,0 0-16,0 0 15,9 0-15,8 0 16,1 9-16,-1-1 15,9 10-15,0-1 16,-17-8 0,0-1-16,-1 10 15,-8-1-15,0-8 16,-8-1-16,-1 1 16,0 0-16,9-1 15,0 1-15,0 0 16,9-1-16,8 1 15,9 0 1,9-1-16,8 1 16,27 0-16,-18-1 15</inkml:trace>
  <inkml:trace contextRef="#ctx0" brushRef="#br1" timeOffset="79070.46">21935 899 0,'0'-9'0,"0"1"15,0-1-15,0 0 16,18 1-1,8-1-15,8 0 16,1 1-16,17-1 16,0-8-16,0 8 15,-8-8-15,25-1 16,-17 10-16</inkml:trace>
  <inkml:trace contextRef="#ctx0" brushRef="#br1" timeOffset="79288.78">22309 527 0,'0'0'0,"0"0"0,0 0 0,-9 17 16,0 26-16,1 26 15,-1 1 1,0 8-16,9 0 15,0-18-15,0 1 16,18-18-16,-10-25 16</inkml:trace>
  <inkml:trace contextRef="#ctx0" brushRef="#br1" timeOffset="79502.98">22830 492 0,'0'0'0,"0"0"0,0 0 0,0 0 0,0 17 16,-9 1 0,0 16-16,1 18 15,-1 17-15,9 9 16,0-17-16,9-26 15</inkml:trace>
  <inkml:trace contextRef="#ctx0" brushRef="#br1" timeOffset="80086.27">22890 1462 0,'0'0'16,"0"-9"-16,-8-43 15,-1-34-15,9 16 16,9 18-16,-1-8 16,1-1-16,8-8 15,1-9-15,8 9 16,-9 8-16,18 0 15,0 9-15,17 0 16,-9 1 0,1 16-16,8 9 15,-9 9-15,1-1 16,-18 10-16,0 8 16,-18 0-16,1 0 15,-9 0-15,0 8 16,-9 10-16,1-1 15,-10 0-15,1 1 16,0-10 0,8 1-16,9 0 15,0 8-15,0-8 16,9 8-16,17 0 16,8 9-16,-8 0 15,0 0-15,1 0 16,-19-9-16,1-8 15,-9 0 1,-9 8-16,1 0 16,-19 1-16,-7-10 15,-1 1-15,18 0 16,-1-1-16,18-8 16</inkml:trace>
  <inkml:trace contextRef="#ctx0" brushRef="#br1" timeOffset="80322.19">23759 336 0,'0'0'0,"0"0"0,0 9 15,0 17-15,8 17 16,-8 18-1,0 17-15,0 17 16,9-17-16,0-18 16,-9-16-16,0-1 15,9-17-15,-9-9 16,0-8-16</inkml:trace>
  <inkml:trace contextRef="#ctx0" brushRef="#br1" timeOffset="80684.72">24045 457 0,'0'0'0,"0"-8"0,0 8 16,0 0-16,0 0 15,9 0-15,0 0 16,-1 0-16,1 0 16,0 0-16,-9 0 15,0 0-15,0 8 16,-9 1 0,0 0-16,1-1 15,-1 1-15,0 0 16,9-1-16,0 1 15,0 0-15,0-1 16,18 1-16,-1 0 16,18-1-16,8 1 15,-8 0 1</inkml:trace>
  <inkml:trace contextRef="#ctx0" brushRef="#br1" timeOffset="80952.66">24523 622 0,'-9'0'0,"9"0"0,0 0 16,0 0-16,0 0 15,0 0-15,0 0 16,0 0-16,18 0 16,8 0-1,8 8-15,10-8 16,-18 0-16</inkml:trace>
  <inkml:trace contextRef="#ctx0" brushRef="#br1" timeOffset="81126.07">24532 942 0,'-9'-8'0,"9"8"15,0 0-15,0 0 16,0-9-16,17 0 16,1 1-16,16-1 15,19-17-15,25 9 16,-26 8-16</inkml:trace>
  <inkml:trace contextRef="#ctx0" brushRef="#br1" timeOffset="81352.28">25226 501 0,'0'0'0,"0"0"16,0 0-16,0 17 15,-8 18-15,-1 34 16,9 35-16,0 17 16,35 52-16,69 243 15</inkml:trace>
  <inkml:trace contextRef="#ctx0" brushRef="#br1" timeOffset="92953.23">19252 1479 0,'0'0'0,"0"0"0,0 0 0,0-8 16,0-1-16,9 9 16,-1-9-16,1 9 15,0 0-15,-1 0 16,10 0-16,-1 9 15,0 0-15,-8-1 16,0 1 0,-1 0-16,-8 8 15,-8 0-15,-1 1 16,-8 8-16,-1-1 16,1-7-16,0-10 15,8 1-15,0 0 16,9-1-16,0-8 15,0 0 1,0 0-16,9 0 16,8 9-16,9 0 15,9-1-15,0 1 16,8 0 0,-17-9-16</inkml:trace>
  <inkml:trace contextRef="#ctx0" brushRef="#br1" timeOffset="93450.52">19208 1289 0,'0'-9'0,"0"9"0,0 0 15,-8 0-15,-1 0 16,-8 0-16,-9 17 16,0 1-16,0 8 15,8 8 1,10 1-16,8 8 15,0 9-15,8 9 16,10-1-16,16 1 16,1-18-16,0-8 15,8-9 1,9-17-16,18-1 16,-9-16-16,-1-18 15,-8-9-15,-8-8 16,-9-9-16,-9 8 15,-18-16-15,-8-18 16,-17 9-16,-9-1 16,-9 18-16,-8 18 15,-1 25-15,1 18 16,17 8 0</inkml:trace>
  <inkml:trace contextRef="#ctx0" brushRef="#br1" timeOffset="94716.86">20381 1514 0,'0'0'0,"0"0"0,0 0 15</inkml:trace>
  <inkml:trace contextRef="#ctx0" brushRef="#br1" timeOffset="95184.45">20329 1540 0,'0'0'0,"0"0"0,-9 0 16,9 0-16,-9 0 16,1 0-1,-1 0-15,0-9 16,1 1-16,-1-1 16,0 0-16,1 1 15,-1-1-15,0 0 16,0 1-16,-8-1 15,0 9-15,-9 0 16,0 17-16,0 1 16,0-1-1,-1 18-15,10-1 16,0-8-16,17 0 16,0 0-16,8-17 15,10-1-15,-1 1 16,1-18-16,16-17 15,10-17-15,8-17 16,0-27-16,-9-8 16,-17 8-1,-8 9-15,-10 17 16,1 27-16,-9 17 16,0 17-16,-9 0 15,1 34-15,-10 27 16,1 25-16,0 18 15,8-8-15,18-18 16,17-9 0,17-17-16,-17-26 15,-8-18-15</inkml:trace>
  <inkml:trace contextRef="#ctx0" brushRef="#br1" timeOffset="95550.64">20598 1462 0,'0'0'0,"0"0"15,-9 0-15,1 0 16,-1 0-16,0 0 16,0 17-16,1 1 15,-1 8-15,9 8 16,0 9-16,9-8 15,8-9 1,1 0-16,-1 0 16,0-17-16,1-1 15,8-16-15,-9-1 16,0-8-16,-8-1 16,0-8-16,-18-8 15,0-9-15,-8 8 16,0 0-1,-1 18-15,1 0 16,17 17-16,0 0 16,0 0-16,0 0 15</inkml:trace>
  <inkml:trace contextRef="#ctx0" brushRef="#br1" timeOffset="96217.35">20919 1514 0,'0'0'0,"-9"0"0,1 9 15,-1 8-15,0 18 16,-8 8-16,0 0 15,8-17-15,0 0 16,1-9-16,8-8 16,0 0-16,0-9 15,0-9 1,0 0-16,17-17 16,0-17-16,1 8 15,-1 9-15,9 9 16,-8 0-16,-10 17 15,1 0-15,0 0 16,-1 17-16,10 9 16,-1 9-16,-8-1 15,-1 1 1,1-9-16,0 0 16,-1-17-16</inkml:trace>
  <inkml:trace contextRef="#ctx0" brushRef="#br1" timeOffset="96400.07">21405 1064 0,'0'0'0,"0"0"0,-8 0 15,8 8-15,-9 1 16,9 0-16,0 8 15,0 17-15,9-16 16</inkml:trace>
  <inkml:trace contextRef="#ctx0" brushRef="#br1" timeOffset="96801.85">21440 1860 0,'0'0'0,"-8"-8"16,-1-1-16,9 0 16,0-8-16,0-9 15,0-17-15,17-9 16,1-26-16,8 9 15,-9-1 1,-8 10-16,-1 16 16,1 18-16,-9 9 15,0 17-15,0 0 16,0 0-16,0 26 16,9 9-16,-9 25 15,8 18-15,10-9 16,-1-8-1,-8-9-15,0-9 16,-1-17-16,18-8 16,9-1-16,-18-8 15</inkml:trace>
  <inkml:trace contextRef="#ctx0" brushRef="#br1" timeOffset="96981.77">21423 1497 0,'-9'0'0,"0"0"16,9 0-16,0 0 16,0 0-16,0 0 15,18 0-15,8-9 16,9 0-16,25 1 16,27-1-1,-43 9-15</inkml:trace>
  <inkml:trace contextRef="#ctx0" brushRef="#br1" timeOffset="97501.85">22335 1540 0,'0'0'0,"-9"0"16,0-9-16,1 1 15,-1-1-15,0 0 16,-8 1-16,-1-10 15,1 10-15,-9-1 16,9 9-16,-9 0 16,0 17-1,0 1-15,-1 16 16,10 10-16,8-10 16,9 1-1,9-1-15,17 1 0,18 8 16,-1-17-16,-17-8 15</inkml:trace>
  <inkml:trace contextRef="#ctx0" brushRef="#br1" timeOffset="97917.72">22795 1549 0,'0'0'0,"0"0"0,-9 0 15,1-9-15,-10 0 16,1 1-16,-9 8 15,8 0-15,1 0 16,-9 0 0,0 8-16,0 10 15,0-1-15,8 9 16,1 8-16,0 10 16,8-1-16,9-17 15,0 0-15,0-17 16,0-1-16,0-8 15,17 0 1,1-8-16,-1-18 16,9 0-16,-8-9 15,-10 18-15,1-1 16,0 1-16,-9 17 16,0 0-16,0 0 15,8 17-15,1 1 16,8-1-1,1 9-15,-1 0 16,9 0-16,-9-9 16,-8-8-16</inkml:trace>
  <inkml:trace contextRef="#ctx0" brushRef="#br1" timeOffset="98250.93">22908 1540 0,'0'0'0,"0"0"16,0 0-16,0 0 15,0 17-15,0 9 16,8 9-16,1-1 16,0 1-16,-1-9 15,1 0 1,-9 0-16,0-9 15,0-8-15,0 0 16,0-1-16,0-8 16,0 0-16,0 0 15,0-8-15,0-18 16,18-9 0,-1 0-16,0 9 15,27 0-15,-1-8 16,-26 25-16</inkml:trace>
  <inkml:trace contextRef="#ctx0" brushRef="#br1" timeOffset="98666.85">23255 1592 0,'0'0'0,"0"0"0,0 8 16,-9-8-16,9 9 16,0 0-16,0-1 15,0 1-15,0 0 16,0-9 0,18 0-16,8-9 15,9 0-15,-9 1 16,0-1-16,0-8 15,-18 0-15,1-1 16,0 1-16,-9 0 16,0-1-16,0 10 15,-9 8 1,0 0-16,1 0 16,-10 17-16,1 0 15,8 18-15,9-1 16,0 1-16,18-9 15,8 9-15,35-9 16,25 8 0,-42-16-16</inkml:trace>
  <inkml:trace contextRef="#ctx0" brushRef="#br1" timeOffset="100100.46">23099 1947 0,'0'0'0,"-9"0"16,0 17-16,1 9 15,-1 26-15,-8 17 16,8 9-16,9 9 16,-9 8-16,1-8 15,-1-35 1,0-9-16,1-8 16,-1-9-16,9 0 15,0-18-15,0 1 16,0-9-16,-9-9 15,9-17-15,0-26 16,9-25-16,8-19 16,1 1-1,-1 26-15,0 17 16,9 17-16,0 0 16,1 18-16,-1 0 15,0 8-15,0 9 16,-18 0-16,1 0 15,0 17-15,-1 1 16,1-1 0,-18 9-16,-8 9 15,-9-1-15,0-8 16,9-8-16,17-10 16,0 1-16,0 0 15</inkml:trace>
  <inkml:trace contextRef="#ctx0" brushRef="#br1" timeOffset="100329.32">23411 1843 0,'0'0'0,"0"0"0,0 0 16,0 17-16,0 1 15,0 25-15,0 18 16,0 8-1,0 0-15,-8-8 16,-1-1-16,0-16 16,1-1-16,-1-17 15,9-17-15,0-1 16,0-8 0,0 0-16</inkml:trace>
  <inkml:trace contextRef="#ctx0" brushRef="#br1" timeOffset="100619.06">23472 2276 0,'-8'-9'0,"-1"1"16,9-1-16,0 0 15,0 1-15,0-1 16,0 0-16,0 1 16,9-1-16,-1 0 15,1 1 1,0 8-16,-1 0 15,1 0-15,0 0 16,-1 17-16,1 0 16,0 1-16,-9-1 15,0 9-15,0 0 16,0-9-16,0 1 16,0-10-1,8 1-15,10 0 16,-10-1-16</inkml:trace>
  <inkml:trace contextRef="#ctx0" brushRef="#br1" timeOffset="101083.32">24002 2250 0,'-9'-9'15,"1"-8"-15,-1 0 0,0-9 0,-8 8 16,-1 1 0,1 0-16,0 8 15,-1 9-15,1 0 16,0 0-16,-9 17 15,8 1-15,1 8 16,-1 0-16,10 0 16,8 0-16,0-9 15,0-8-15,8-1 16,1 1 0,0-9-16,8-9 15,1 1-15,-1-1 16,-8 9-16,-1 0 15,1 0-15,0 0 16,-1 0-16,-8 0 16,9 9-1,17-1-15,9 10 16,-9-10-16,-9 1 16</inkml:trace>
  <inkml:trace contextRef="#ctx0" brushRef="#br1" timeOffset="101386.09">24262 2060 0,'0'-9'0,"0"9"0,0 0 16,0 0-16,0 0 15,-8 0-15,-1 0 16,0 0-16,1 17 15,8 0-15,0 18 16,0-9 0,0 0-16,8 0 15,1 0-15,0 0 16,-1-9-16,-8-8 16,0 0-16,0-1 15,0 1-15,0 0 16,0-9-16,0 0 15</inkml:trace>
  <inkml:trace contextRef="#ctx0" brushRef="#br1" timeOffset="101682.81">24375 2354 0,'0'0'0,"9"0"0,-9 0 0,9-9 16,8 1-1,18-10-15,0-8 16,8 0-16,-8 0 16,-1 0-16,-8-8 15,1-1-15,-19 9 16,1 9-16,-9-1 16,-9 10-1,1-1-15,-19 9 16,1 9-16,0 8 15,-8 9-15,16 9 16,18-1-16,0 1 16,18-9-16,42 0 15,-16-9-15</inkml:trace>
  <inkml:trace contextRef="#ctx0" brushRef="#br1" timeOffset="102770.84">21388 2025 0,'-9'0'0,"1"0"0,-1 0 15,0 0-15,1 0 16,-1 0 0,0-9-16,1 1 15,-10 8-15,10-9 16,-10 9-16,-8 0 16,0 0-16,0 0 15,0 17-15,0 1 16,9 16-16,-1 1 15,10-9 1,8 0-16,0-9 16,0-8-16,0-1 15,0 1-15,8 0 16,1-1-16,0 1 16,8 8-16,0 1 15,1-1-15,8 18 16,0-1-16,-9 1 15,-8 8 1,0 1-16,-1-18 16,-8 0-16,0-9 15,-8-8-15,-1-1 16,0 1-16,-8-18 16,-1 1-16,-8-1 15,9-17-15,0 0 16,-1-9-1,18 1-15,9 8 16,0 17-16</inkml:trace>
  <inkml:trace contextRef="#ctx0" brushRef="#br1" timeOffset="102999.82">21492 1921 0,'0'0'0,"0"0"0,0 0 16,0 0-16,0 0 16,0 0-16,-8 17 15,-1 27-15,0 8 16,1 17-16,8-9 16,0 1-1,0-26-15,0-9 16,8-9-16</inkml:trace>
  <inkml:trace contextRef="#ctx0" brushRef="#br1" timeOffset="103334.24">21614 2163 0,'0'0'0,"0"0"16,0 0-16,0 0 15,0 0-15,0 9 16,0 8-16,0 1 16,0 8-16,9 0 15,-1-9-15,1-8 16,8-1 0,1 1-16,-1 0 15,9-18-15,-9 0 16,10-8-16,-19-9 15,1-9-15,-18 9 16,1 0-16,-1 9 16,0 0-16,-17 8 15,9 9-15,-1 0 16,18 0 0,0 9-16</inkml:trace>
  <inkml:trace contextRef="#ctx0" brushRef="#br1" timeOffset="103753.91">21961 1912 0,'0'0'0,"0"-8"0,0 8 0,0-9 16,0 9-16,0 0 16,0 0-16,0 0 15,0 26-15,0 17 16,0 27-16,0-1 15,0-9-15,0-16 16,0-10-16,0-8 16,0-8-1,0-10-15,0 1 16,0-9-16,0 0 16,0-9-16,0 1 15,9-10-15,8-8 16,9 9-16,-8 0 15,-1 17-15,-8 0 16,-1 0 0,1 0-16,-9 0 15,0 8-15,0 1 16,-9 8-16,1 1 16,-1-1-16,0-8 15,1-1-15,8 1 16,0 0-16,0-9 15</inkml:trace>
  <inkml:trace contextRef="#ctx0" brushRef="#br1" timeOffset="104373.83">22395 2215 0,'0'0'0,"0"-8"16,0-1-16,0 0 16,0 1-16,0-1 15,0 0-15,-8 1 16,-1 8-16,0 0 16,1 0-16,-1 0 15,-17 17-15,0 0 16,9 9-1,-1 0-15,1-8 16,17-1-16,0-8 16,0-1-16,0-8 15,0 0-15,8-8 16,10-1-16,-1-17 16,1 0-16,-10 9 15,1 8 1,0 9-16,-1 0 15,1 0-15,0 0 16,-1 9-16,10-1 16,-1 1-16,0 0 15,1-1-15,-1-8 16,1 0-16,-1-8 16,0-1-16,1-17 15,-1-17 1,0-1-16,1 1 15,-1-9-15,-8 9 16,0 8-16,-1 18 16,-8 0-16,0 17 15,0 0-15,0 0 16,0 26-16,-8 34 16,8 18-1,0 0-15,17 0 16,18-9-16,-9-43 15</inkml:trace>
  <inkml:trace contextRef="#ctx0" brushRef="#br2" timeOffset="108566.52">25747 795 0,'0'0'0,"0"0"15,0 0-15,0 0 16,0 0-16,0 0 16,0 0-16,9 0 15,0 0 1,8 9-16,0 8 16,1 9-16,-1 9 15,-8 17-15,0 0 16,-1 8-16,1 1 15,0-9-15,8-9 16,0-8-16,1-9 16,-1-9-16,-8-8 15,-1-1 1,1-8-16,0 0 16,-1 0-16,-8 0 15,0 0-15,0 0 16,0 0-16,0 9 15,0 8-15,9 27 16,0 16-16,-9 27 16,17 8-1,-8 0-15,8 9 16,1 0-16,-1-8 16,-8-10-16,-1-8 15,1-17-15,-18-18 16,1-8-16,-10 8 15,-8-8-15,-8-1 16,-10 1-16,-25 0 16,-9-9-1,-1-9-15,27-17 16,35 0-16</inkml:trace>
  <inkml:trace contextRef="#ctx0" brushRef="#br2" timeOffset="108999.26">26399 1280 0,'0'0'0,"-9"-9"0,0 1 16,1-1-1,8 0-15,0 1 16,0-1-16,0 0 16,17 1-16,26-10 15,18-8-15,26 0 16,-9 9-16,0 0 16,-17 0-1,-17 17-15,-1 0 16,-8 0-16,-18 0 15</inkml:trace>
  <inkml:trace contextRef="#ctx0" brushRef="#br2" timeOffset="109232.47">26399 1505 0,'0'0'0,"0"0"0,0 0 16,0 0-16,0 0 15,0 0-15,8-8 16,10-1-16,25-8 16,35-9-16,18 8 15,-1 1-15,-17 0 16,1-9-16,-1 8 16,0 10-1,-52 8-15</inkml:trace>
  <inkml:trace contextRef="#ctx0" brushRef="#br2" timeOffset="109516.96">26868 1020 0,'0'0'0,"-9"-8"15,0-1-15,1 0 16,8 1-16,0 8 15,0 0-15,0 0 16,0 0-16,0 0 16,17 8-16,18 10 15,25-1-15,10 9 16,-1 0 0,-17 0-16,-8 8 15,-9-8-15,-18 9 16,-8 8-16,-27 27 15,-25 77-15,-96 251 16</inkml:trace>
  <inkml:trace contextRef="#ctx0" brushRef="#br2" timeOffset="110682.59">28205 908 0,'0'-9'0,"0"0"15,-9-8-15,0 0 16,1 8-16,8 0 16,0 1-16,0-1 15,0 0-15,0 1 16,17 8 0,18 0-16,8 8 15,9 10-15,-8-1 16,-1 9-16,-17 0 15,-8-9-15,-10 9 16,-8 0-16,-17 9 16,-18 17-16,1-9 15,-1 0 1,0-8-16,0-9 16,1 0-16,16-9 15,1-8-15,8 0 16,9-1-16,0 1 15,18 0-15,8-1 16,17 1-16,18 0 16,8-1-16,-8 1 15,-35 0-15</inkml:trace>
  <inkml:trace contextRef="#ctx0" brushRef="#br2" timeOffset="110966.22">28943 717 0,'0'0'0,"0"0"16,0 0-16,0 17 15,0 27-15,0 16 16,0 27-16,-9 26 15,1-1-15,-1-8 16,9-26-16,0-26 16,0-9-1,0-17-15,0-17 16,9 0-16,-1-9 16,-8 0-16,0 0 15</inkml:trace>
  <inkml:trace contextRef="#ctx0" brushRef="#br2" timeOffset="111253.23">28960 1064 0,'0'0'0,"-8"-9"0,-10-8 16,18-1-16,0 1 16,0 0-1,0 8-15,18-8 16,-1-1-16,9 1 16,9 17-16,8 0 15,18 0-15,-9 17 16,9 1-1,-18 8-15,-8 0 16,-9 8-16,-17 10 16,-18 7-16,-8 1 15,-27 18-15,-16-10 16,-1 1-16,0-18 16,9-17-1,17 0-15,9-17 0,17 0 16,9-9-1,0 0-15</inkml:trace>
  <inkml:trace contextRef="#ctx0" brushRef="#br2" timeOffset="111676.76">29568 1185 0,'0'0'0,"0"0"0,0 0 0,0 0 15,0 0-15,0 17 16,0 0-1,0 18-15,0 0 16,9-1-16,8-8 16,1 0-16,-1 0 15,0-17-15,18 0 16,0-18-16,8-8 16,-8-9-1,-9-9-15,-9 0 16,-8 1-16,-18-1 15,1 0-15,-18 9 16,0 9-16,8 0 16,10 17-16</inkml:trace>
  <inkml:trace contextRef="#ctx0" brushRef="#br2" timeOffset="111881.35">30028 890 0,'0'0'0,"0"0"0,0 0 16,26 0-16,9-8 15,26-1 1,17-8-16,0-9 16,9-9-16,-9 9 15,0 0-15,-17 0 16,-26 9-16,-18 17 15</inkml:trace>
  <inkml:trace contextRef="#ctx0" brushRef="#br2" timeOffset="112083.6">30419 986 0,'0'0'0,"0"0"0,-8 0 0,-10 17 16,-8 9-16,0 35 15,0 8-15,-9 0 16,18-8-16,0-18 16,8-17-1,9 0-15,0-9 16,0-8-16,9 0 16,-1-1-16</inkml:trace>
  <inkml:trace contextRef="#ctx0" brushRef="#br2" timeOffset="112218.02">30237 1150 0,'0'0'0,"0"0"16,0-9-16,26 1 15,17-1-15,18-8 16,17 0-16,0-9 16,18 17-16,-53 9 15</inkml:trace>
  <inkml:trace contextRef="#ctx0" brushRef="#br1" timeOffset="-168970.9">1494 9655 0,'0'0'0,"0"0"0,0 0 0,0 0 15,0 17-15,-18 27 16,10 16 0,-10 27-16,10 34 15,-10 9-15,1-17 16,-1-18-16,10-9 15,-18-25-15,26 8 16,8-17-16,10-34 16</inkml:trace>
  <inkml:trace contextRef="#ctx0" brushRef="#br1" timeOffset="-168604.09">1693 9993 0,'0'0'0,"0"0"0,0 0 16,0 0-16,0 0 15,0 0 1,-17 17-16,8 0 16,1 18-16,-1 8 15,9 9-15,0 0 16,9-9-16,8-8 15,0-9-15,1 0 16,8-17-16,0-1 16,-18-16-1,27-1-15,-17-17 16,8 0-16,-18-9 16,-16 1-16,-1 8 15,-17 0-15,0 0 16,8 9-16,10-1 15,-10 1-15,18 8 16,0 9 0</inkml:trace>
  <inkml:trace contextRef="#ctx0" brushRef="#br1" timeOffset="-168290.26">1989 9716 0,'0'0'0,"0"0"0,0 0 16,0 0-16,17 17 16,9 0-16,0 9 15,9 0-15,17 0 16,-17 0-16,8 0 16,0-9-16,-16 1 15,-1-10-15,-18 1 16,1 8-16,-9 18 15,-17 26-15,-27 17 16,-17 8 0,-8-8-16,8-17 15,9-18-15,17 0 16,18-25-16,17-10 16,0-8-16</inkml:trace>
  <inkml:trace contextRef="#ctx0" brushRef="#br1" timeOffset="-167975.05">2562 10105 0,'0'0'0,"0"0"15,0 0-15,0 0 16,0 0-16,0 0 16,0 0-16,0 0 15,17 9-15,26 0 16,10-1-16,-1 1 16,0-9-16,-9 0 15,1-9 1,-10 9-16,1-8 15,-18-10-15,-8 10 16,0 8-16</inkml:trace>
  <inkml:trace contextRef="#ctx0" brushRef="#br1" timeOffset="-167767.48">2979 9906 0,'-9'0'0,"-9"0"15,10 0-15,-1 0 16,0 0-16,1 0 15,-1 0-15,0 17 16,1 9-16,-10 44 16,1 16-16,0-8 15,8 0-15,9-9 16,0-8 0,0 0-16,9-9 15,17-18-15,-18-25 16</inkml:trace>
  <inkml:trace contextRef="#ctx0" brushRef="#br1" timeOffset="-167441.04">3317 9681 0,'0'0'0,"0"0"0,0 0 15,0 0-15,0 0 16,0 17-16,-8 9 16,-1 17-16,9 27 15,0 25-15,-9 18 16,0-18-16,9-8 15,0-10-15,0-7 16,18-1-16,8-8 16,-9-44-1,-8-8-15</inkml:trace>
  <inkml:trace contextRef="#ctx0" brushRef="#br1" timeOffset="-167074.81">3656 9932 0,'0'0'0,"0"0"16,0 0-16,0 0 16,0 0-16,0 0 15,0 17-15,-9 18 16,0 26-16,9-1 15,0-16 1,0-1-16,0 0 16,18-17-16,-9 0 15,-1-17-15</inkml:trace>
  <inkml:trace contextRef="#ctx0" brushRef="#br1" timeOffset="-166789.84">3847 9941 0,'-9'-9'0,"1"9"16,8 0-16,0 0 15,0 0-15,0 0 16,0 0-16,17 0 16,9 9-16,9 8 15,8-8 1,1-1-16,-1 1 15,-17 0-15,0-1 16,-9 1-16,-8 8 16,0 9-16,-27 26 15,-34 26-15,-26 35 16,-35 51-16,-130 200 16</inkml:trace>
  <inkml:trace contextRef="#ctx0" brushRef="#br0" timeOffset="-134796.71">1285 11352 0,'0'0'0,"0"0"0,0 0 0,0 0 0,0 0 16,26-8-1,-8-1-15,34 0 16,35 1-16,-1-1 15,36 0-15,8 1 16,-8-1-16,-18 0 16,-8 1-16,-1-1 15,-8 9-15,-35 0 16,-17 9-16,-18-1 16</inkml:trace>
  <inkml:trace contextRef="#ctx0" brushRef="#br0" timeOffset="-134496.99">1433 11586 0,'0'0'0,"0"0"0,0 0 15,0 0-15,9 0 16,17 0-16,17 18 16,35-1-16,26-8 15,9-1 1,-17-8-16,-1-8 16,1-1-16,-18 0 15,-17 1-15,-18-1 16,1 9-16,-18 9 15</inkml:trace>
  <inkml:trace contextRef="#ctx0" brushRef="#br0" timeOffset="-134213.47">2154 10919 0,'0'0'0,"0"0"0,0 0 16,0 0-1,0 0-15,-9 35 16,-26 43-16,-43 78 16,-35 60-16,9-8 15,0-9-15,8-17 16,35-60-16,18-19 15,0-16-15,17-26 16,34-9 0,10-18-16</inkml:trace>
  <inkml:trace contextRef="#ctx0" brushRef="#br0" timeOffset="-133713.72">3421 11274 0,'0'-8'0,"-8"-1"16,-1 0-16,0 1 16,1-1-16,-10 0 15,-16 9-15,-10 9 16,-17 17-16,1 17 16,-10 35-1,9 18-15,18-18 0,17 0 16,26-1-1,9-7-15,17-10 16,26 1-16,26-26 16,9-18-16,26-34 15,-1-18-15,-16-26 16,-9 1-16,-18-18 16,-25-9-1,-27 9-15,-17 9 16,-35 8-16,-25 9 15,-45 26-15,-34 35 16,0 60-16,70-8 16</inkml:trace>
  <inkml:trace contextRef="#ctx0" brushRef="#br0" timeOffset="-93937.85">4377 10062 0,'0'0'0,"0"0"0,0 0 0,0 0 16,0 0 0,0 9-16,26 8 15,17 0-15,27 9 16,-1-8-16,9-10 15,-8 1 1,16 0-16,-7-1 0,-27-8 16,-9 0-16,1 0 15,-1 9 1,-26 0-16</inkml:trace>
  <inkml:trace contextRef="#ctx0" brushRef="#br0" timeOffset="-93604.18">4368 10296 0,'0'0'15,"0"0"-15,0 0 0,0 0 16,0 0-16,17 8 16,1 1-1,16 0-15,10 8 16,17 0-16,8-8 16,1 0-16,-10-1 15,-8-8-15,-8-8 16,-1-1-16,-17 9 15,18 0-15,-18 9 16</inkml:trace>
  <inkml:trace contextRef="#ctx0" brushRef="#br0" timeOffset="-91933.23">4898 10798 0,'0'0'0,"0"-9"16,0 1-16,0-1 15,0 9-15,0 0 16,0 0-16,0 0 16,0 0-16,0 0 15,0 0 1,-9 0-16,0 17 15,-17 1-15,0 16 16,0 1-16,9 8 16,8-17-16,9-8 15,0-10-15,0-8 16,0 0-16</inkml:trace>
  <inkml:trace contextRef="#ctx0" brushRef="#br0" timeOffset="-91721.24">4915 10833 0,'0'0'0,"0"0"15,0 0-15,0 0 16,0 0-16,0 0 16,0 0-16,0 0 15,0 0 1,0 0-16,9 0 0,8 17 16,0 0-1,18 9-15,-9 0 16,0 0-16,0 0 15,9 0-15,-9-8 16,-9-18-16</inkml:trace>
  <inkml:trace contextRef="#ctx0" brushRef="#br0" timeOffset="-91055.05">4837 11248 0,'0'0'0,"0"0"16,0 0-16,0 0 16,0 0-1,0 0-15,0 0 16,0 0-16,9 0 16,8 0-16,9 0 15,9 0-15,8 0 16,1 0-16,-1 0 15,-17 0-15,0 0 16,-9 0 0,1 0-16,-10 0 15,1 0-15,-9 0 16,0 0-16,0 0 16,-9 9-16,1 8 15,-10 1-15,-8-1 16,-8 9-16,-1 0 15,9 0-15,8-9 16,1-8 0,8 0-16,1-1 15,-1 1-15,9 0 16,0-1-16,0-8 16,0 9-16,0-9 15,17 9-15,9-1 16,9 10-16,17-1 15,0-8 1,-8-1-16,-18 1 16,0-9-16,0 0 15,-9 0-15,1-9 16,-10 9-16</inkml:trace>
  <inkml:trace contextRef="#ctx0" brushRef="#br0" timeOffset="-90085.86">4394 11361 0,'0'0'0,"0"0"16,0 0-16,0 0 15,0 0-15,0 0 16,9 0-16,8 0 15,0 0-15,9 0 16,35 0 0,-26 0-16</inkml:trace>
  <inkml:trace contextRef="#ctx0" brushRef="#br0" timeOffset="-89531.96">5375 11309 0,'0'0'0,"0"0"0,0 0 15,0 0 1,0 0-16,0 0 15,9 0-15,8 0 16,18 0-16,8 0 16,10 0-16,-1 0 15,-9 0-15,0 0 16,1 0-16,-9 0 16,8 0-1,-26 0-15</inkml:trace>
  <inkml:trace contextRef="#ctx0" brushRef="#br0" timeOffset="-89289.02">5731 11041 0,'0'0'0,"-8"0"15,-1 0-15,0 8 16,1 10-16,-1 8 15,0 8-15,-8 18 16,8 9-16,0 8 16,9-8-1,0-1-15,0-8 0,9-8 16,8-18 0,-8-18-16</inkml:trace>
  <inkml:trace contextRef="#ctx0" brushRef="#br0" timeOffset="-88892.1">6209 10867 0,'0'0'0,"0"0"16,0 0-16,0 0 15,0 0-15,0 0 16,0 0-16,0 0 16,-9 0-1,1 18-15,-19 16 16,10 1-16,0 8 16,17 1-16,0-27 15,0-8-15</inkml:trace>
  <inkml:trace contextRef="#ctx0" brushRef="#br0" timeOffset="-88719.6">6218 10859 0,'0'0'0,"0"0"16,0 0-16,0 0 16,0 8-16,0 10 15,8 16-15,10 1 16,-1 8-16,9 1 15,9-1-15,8 9 16,-8-26 0,-18-17-16</inkml:trace>
  <inkml:trace contextRef="#ctx0" brushRef="#br0" timeOffset="-87909.14">6200 11370 0,'0'0'0,"0"0"0,0 0 0,0 0 16,0 0-1,0 0-15,0 0 16,0 0-16,0 0 15,0 0-15,18 0 16,16 0-16,1 0 16,17 8-16,0 1 15,-8-9-15,-1 0 16,-17 0 0,0 0-16,-17 0 15,0 0-15,-1 0 16,-8 9-16,-8-1 15,-1 10-15,-17-1 16,-9 18-16,-8-9 16,-1 0-16,1 0 15,-1 0 1,10 0-16,-1 0 16,18-18-16,-1 1 15,1 0-15,17-1 16,0 1-16,0 0 15,17-1-15,1 9 16,25 1-16,26-1 16,1-8-16,-1-1 15,-8-8 1,17-8-16,-26 8 16</inkml:trace>
  <inkml:trace contextRef="#ctx0" brushRef="#br0" timeOffset="-82654.11">4793 9941 0,'0'0'0,"-8"0"16,8 0-16,0 0 16,0 0-16,0 0 15,0 0-15,0 0 16,0 0-16,0 0 16,0 0-16,0 0 15,0 0 1,0 0-16,0 0 15,-9 0-15,0 17 16,-8 26-16,-9 27 16,-9 8-16,0 0 15,-8-1-15,0 1 16,8 0 0,9-26-16,17 0 0,1-26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4T04:40:55.60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15014 3757 0,'-8'0'0,"-1"0"0,9 0 0,-9-9 15,0 1-15,1-1 16,-1 9-16,0 0 15,1 0-15,-1 0 16,0 0-16,-8 0 16,-9 17-16,-9 27 15,-8 25-15,-9 18 16,0 8 0,8 9-16,9 8 15,1-16-15,16-10 16,18 1-16,0-9 15,18-9-15,-1-17 16,0-9-16,10-17 16,-1 0-1,8-17-15,1-18 0,8-17 16,10-8-16,16-18 16,0-35-1,1-26-15,-9-16 16,-9-1-16,-26 0 15,0 26-15,-17 26 16,-9 26-16,-9 17 16,0 1-16,-17 16 15,0 1-15,-17 0 16,-1 17 0,-8 0-16,-9 17 15,1 9-15,8 9 16,8 17-16,9-9 15,18 0-15,8 0 16,9 1-16,9-10 16,8 1-16,18-9 15,17 0-15,9 0 16,8-17 0,36-9-16,-45 0 15</inkml:trace>
  <inkml:trace contextRef="#ctx0" brushRef="#br0" timeOffset="398.51">15613 4138 0,'0'-9'0,"0"1"0,0 8 0,0 0 16,0 0 0,0 0-16,18-9 15,-1 9-15,18-9 16,8 1-16,9-1 16,9 9-16,-17 0 15,-10 9 1,-16-1-16</inkml:trace>
  <inkml:trace contextRef="#ctx0" brushRef="#br0" timeOffset="600.24">15596 4303 0,'0'0'0,"0"0"0,0 0 15,0 0-15,0 0 16,0 0-1,17 0-15,18 0 16,17 8-16,9 1 16,17 0-16,-43-1 31</inkml:trace>
  <inkml:trace contextRef="#ctx0" brushRef="#br0" timeOffset="1112.58">16577 4077 0,'0'-8'0,"0"-1"0,0 0 16,0 1-16,0-1 15,0 9-15,0 0 16,-8 0-16,-1 0 16,0 17-1,1 9-15,-10 9 16,1 26-16,17 8 15,9-8-15,8-9 16,0-9-16,9-8 16,9-9-16,17-1 15,0-16 1,-8-18-16,-1-8 16,9-17-16,-8-10 15,-18-16-15,-9-1 16,-17-17-16,-9 0 15,-17 17-15,-17 18 16,-18 17-16,0 18 16,9 8-1,17 17-15,1 0 0,16 9 16,18-17 0</inkml:trace>
  <inkml:trace contextRef="#ctx0" brushRef="#br0" timeOffset="1414.24">17645 4346 0,'0'0'0,"0"0"0,0 0 15,-8 17-15,-1 9 16,0 9-16,-8 0 16,-9 8-16,9 0 15,-1 9-15,1-9 31,8-25-31</inkml:trace>
  <inkml:trace contextRef="#ctx0" brushRef="#br0" timeOffset="1977.96">18783 4103 0,'0'-8'0,"0"-1"16,0 0-16,0 1 15,-9-1-15,1 0 16,-1-8-16,0 8 16,-8-8-16,0 8 15,-1 9-15,-8 0 16,0 0-16,-9 18 16,1-1-16,8 9 15,8 9 1,1-9-16,-1 17 15,18 0-15,9 1 16,8-1-16,10-17 16,7 0-16,10-9 15,8-8-15,9-18 16,8-17-16,-8 9 16,-9-9-16,-9 0 15,1-9 1,-18 1-16,0-10 15,-9-8-15,-8-8 16,0 8-16,-18 9 16,0 8-16,-8 9 15,-1 0 1,1 17-16</inkml:trace>
  <inkml:trace contextRef="#ctx0" brushRef="#br0" timeOffset="2215.05">18870 3575 0,'0'0'0,"0"0"0,0 0 0,0 0 16,0 17-16,-9 9 16,0 52-16,1 52 15,-10 9 1,-8 17-16,0-9 0,9-26 15,0-17-15,-1-9 16,10-8-16,8-18 16,0-17-1,8-26-15</inkml:trace>
  <inkml:trace contextRef="#ctx0" brushRef="#br0" timeOffset="2598.16">19634 4086 0,'0'0'0,"0"0"16,0 0-16,0 0 16,0 0-16,0 0 15,0 0-15,0 0 16,17-9-16,1 1 15,16-1-15,10 9 16,8 0 0,-9 0-16,1 0 15,-9 9-15,-18-1 16</inkml:trace>
  <inkml:trace contextRef="#ctx0" brushRef="#br0" timeOffset="2856.93">19625 4242 0,'0'0'0,"-8"0"0,8 0 16,0 0-16,0 0 16,0 0-16,0 0 15,0 0-15,0 0 16,0 0-1,17 0-15,18 0 16,17 9-16,0-1 16,9 1-16,-1 0 15,-7-1-15,-19 1 16,-16-9 0</inkml:trace>
  <inkml:trace contextRef="#ctx0" brushRef="#br0" timeOffset="3528.04">20850 3887 0,'-9'0'0,"0"0"0,1 0 16,-1 0-16,0 0 15,-8 0-15,8 0 0,-8 0 16,8 0 0,-8 17-16,-1 1 15,-8 8-15,0 17 16,0 9-16,0 0 15,9 17 1,0-8-16,17-1 16,0 1-16,17-18 0,0 1 15,1-18 1,16-1-16,1 1 16,17 0-16,0-17 15,0-9-15,9-9 16,-9-17-16,0-8 15,0-27 1,-8 1-16,-9-18 16,-9-35-16,-18 0 15,-16 36-15,-18 7 16,-18 18-16,-25 18 16,-9 25-16,-1 18 15,1 25-15,44-8 16</inkml:trace>
  <inkml:trace contextRef="#ctx0" brushRef="#br0" timeOffset="4562.02">13017 5368 0,'0'0'0,"0"0"0,0 9 16,-9 8-16,1 26 15,-10 35-15,-8 26 16,9 0-1,-1-9-15,18-17 0,0-26 16,0-35-16</inkml:trace>
  <inkml:trace contextRef="#ctx0" brushRef="#br0" timeOffset="4994.31">12852 5229 0,'0'0'0,"-9"0"0,1 0 15,-1 9-15,-26 8 16,-8 18-16,-1 8 16,1 18-16,0 34 15,8 26-15,17-8 16,18 8-16,18-8 15,17-9-15,25-9 16,10-26 0,17-25-16,8-10 15,27-34-15,-9-17 16,-1-26-16,1-18 16,-17-26-16,-18-25 15,-26-27-15,-17-8 16,-35-18-1,-35 10-15,-17 42 16,-9 35-16,-17 35 16,-17 17-16,-1 26 15,1 34-15,8 36 16,17 8-16,44-44 16</inkml:trace>
  <inkml:trace contextRef="#ctx0" brushRef="#br0" timeOffset="5380.46">14389 5264 0,'0'0'0,"0"0"16,-9 17-16,1 27 15,-18 34-15,0 43 16,-1 17 0,-7-25-16,16-9 0,1-18 15,8-25 1,9-26-16,0-27 16,0 1-16,0-9 15</inkml:trace>
  <inkml:trace contextRef="#ctx0" brushRef="#br0" timeOffset="5811.2">14346 5134 0,'0'0'0,"0"0"16,0 0-16,17 0 16,0 0-16,18 17 15,0 1-15,17-1 16,-9 0-16,-8 1 15,-9-1 1,0 0-16,-17 1 16,-9-1-16,-18 9 15,-8 9-15,-17 17 16,0-9-16,-1 0 16,9 0-16,18-8 15,0 0-15,17-1 16,0-8-16,17 9 15,18-9 1,0 9-16,-1-9 16,-8 0-16,0 0 15,-17 0-15,0 0 16,-18 8-16,-8 9 16,-18 9-16,-17-8 15,0-1-15,0-17 16,8-17-16,9-18 15,18 0 1,8-17-16,9 18 16</inkml:trace>
  <inkml:trace contextRef="#ctx0" brushRef="#br0" timeOffset="6027.26">15014 5151 0,'0'0'0,"0"0"0,0 0 16,0 18-16,-8 16 16,-19 27-16,1 26 15,-8 34-15,-1 17 16,0-16-16,9-10 16,9-8-16,8-9 15,-8-17-15,17-52 16</inkml:trace>
  <inkml:trace contextRef="#ctx0" brushRef="#br0" timeOffset="6493.45">15188 5775 0,'0'0'0,"0"0"0,0 0 16,0 0-16,-9 0 15,1 17-15,-1 1 16,0 16-16,9 1 16,0 0-16,0-1 15,9-8-15,0-9 16,8-8-16,9 0 16,0-9-1,0-9-15,0-8 16,0-9-16,0-17 15,-17-9-15,-9 0 16,-9 0-16,-17 17 16,0 9-16,0 9 15,-9 17-15,18 0 16,8 8 0,9 1-16</inkml:trace>
  <inkml:trace contextRef="#ctx0" brushRef="#br0" timeOffset="6830.82">15822 5602 0,'0'0'0,"-9"0"0,0 0 16,1 0 0,-10 0-16,-8 0 15,0 17-15,-8 0 16,-1 18-16,0 0 16,9 8-16,9 0 15,-1 1-15,18-1 16,9 0-16,8-17 15,1 0-15,16 0 16,36-26 0,17 0-16,-53 0 15</inkml:trace>
  <inkml:trace contextRef="#ctx0" brushRef="#br0" timeOffset="13328.38">16360 5082 0,'-8'0'0,"-1"0"0,9 0 16,0 0-16,-9 26 15,0 17-15,1 35 16,-10 9-16,10 43 31,-1 8-31,-8-16 0,8-10 16,0-16-16,1-19 0,-1-25 16,0-17-1,9-9-15,0-17 16,0-9-16,0-18 15,18-16-15,-1-18 16,18-9 0,-1-8-16,10 8 15,-1 18-15,-17 8 16,0 18-16,-8 17 16,-1 9-16,1 17 15,8 17-15,-18 18 16,1 16-16,0 1 15,-1-8-15,1-18 16,0-9-16,8-8 16,0-18-16</inkml:trace>
  <inkml:trace contextRef="#ctx0" brushRef="#br0" timeOffset="13942.41">17854 5506 0,'0'0'0,"0"0"0,0-8 16,0-1-16,0 0 15,-9 1-15,0-18 16,-8 9 0,0-1-16,-9 1 15,-18 0-15,-8 17 16,0 17-16,9 0 16,8 18-16,0-1 15,18 18-15,8 9 16,9-9-16,17-9 15,10 1 1,7-1-16,10-8 16,-1-9-16,-17 0 15,0-18-15,-17 1 16,0 0-16,-9-1 16,-9 10-16,-8-1 15,-27 9-15,1 0 16,-1 0-16,10-9 15,16-8 1,1-1-16,17-8 16</inkml:trace>
  <inkml:trace contextRef="#ctx0" brushRef="#br0" timeOffset="14443.51">18253 5506 0,'0'0'0,"0"0"0,0 0 16,-8 0-16,-1 26 15,0 35-15,-8 17 16,-1 26 0,1 35-16,-9-1 15,9-25-15,-1-18 16,10-8-16,-1-10 15,-8-25 1,8-8-16,0-18 0,1-18 16,-1 1-1,0-18-15,0-25 0,1-44 16,-1-61-16,26-25 16,18-1-1,0 35-15,0 44 16,8 25-16,1 18 15,-1 8-15,0 18 16,1 8-16,-9 9 16,-1 0-16,-8 17 15,0 18 1,-17-9-16,-9 9 16,-9 17-16,-17 0 15,-17-9-15,-9 0 16,0-17-16,17-9 15,0-8-15,27 0 16,8-18 0,8 0-16</inkml:trace>
  <inkml:trace contextRef="#ctx0" brushRef="#br0" timeOffset="15477.81">19669 5576 0,'0'0'0,"0"0"0,0 0 15,0 0-15,0 0 16,0 0-16,0 0 16,0 0-16,0 0 15</inkml:trace>
  <inkml:trace contextRef="#ctx0" brushRef="#br0" timeOffset="20596.38">18896 5073 0,'0'0'0,"0"0"0,0 0 16,0 0-16,0 0 15,0 0-15,0 0 16,0 0-1,0 0-15,-9 26 16,0 44-16,1 42 16,-18 44-16,0 0 15,8-35-15,1-17 16,0-17-16,8-18 16,0-17-16,1-17 15,8-9-15,0-18 16,0 1-1,0-18-15,0-8 16,8-18-16,10-25 16,8-18-16,8 0 15,10 17-15,-18 27 16,9-1-16,-9 18 16,0 17-16,-9 0 15,0 17 1,1 18-16,-10-1 15,1 18-15,0-8 16,-9 8-16,0-9 16,9 9-16,8-26 15,-8-18-15</inkml:trace>
  <inkml:trace contextRef="#ctx0" brushRef="#br0" timeOffset="21333.7">19261 5844 0,'0'0'0,"0"0"16,0 0-16,0 0 16,0 0-1,17 0-15,0 0 16,18-8-16,17-1 16,9 0-16,-9-8 15,-9-9 1,1 0-16,-18 0 15,0 0-15,-17 9 0,-1-1 16,1 1-16,-18 0 16,1-1-1,-18 10-15,0 8 16,-9 0-16,-9 26 16,1 17-16,8 9 15,18 0-15,0 0 16,17-9-16,17 1 15,0-1-15,27-9 16,-1-16-16,18-18 16,-9 0-1</inkml:trace>
  <inkml:trace contextRef="#ctx0" brushRef="#br0" timeOffset="21761.69">20016 5558 0,'-9'0'0,"9"0"0,0 0 16,0 9-16,0 8 16,0 18-16,9 0 15,0 8-15,-1 9 16,-8-9-16,-8 1 16,-1-10-16,0-8 15,9 0-15,-8-9 16,-1-8-1,9 0-15,0-1 16,-9-8-16,9 0 16,0-8-16,0-10 15,18-33-15,8-19 16,8 1-16,10 17 16,17 0-16,8 17 15,-34 27 1</inkml:trace>
  <inkml:trace contextRef="#ctx0" brushRef="#br0" timeOffset="22259.6">20450 5888 0,'-8'-9'0,"-10"0"0,10 9 16,8 0 0,0 0-16,0 0 15,0 0-15,8 0 16,10 0-16,-1 0 15,18-8-15,-1-1 16,1 0-16,0-17 16,0 0-16,-9-8 15,0-1 1,-18 0-16,1 9 16,-18-8-16,1 16 15,-1 1-15,-17 0 16,0 17-16,-9 0 15,0 17-15,1 18 16,-1 8-16,9 0 16,9 1-1,17-1-15,8-8 16,10-1-16,16 1 16,10-9-16,51 0 15,-34-18-15</inkml:trace>
  <inkml:trace contextRef="#ctx0" brushRef="#br0" timeOffset="23124.48">21501 5991 0,'0'0'0,"0"0"16,0 0-16,0 18 15,-9 8-15,1 17 16,-1 18 0,-8-1-16,8-34 15</inkml:trace>
  <inkml:trace contextRef="#ctx0" brushRef="#br0" timeOffset="24791.69">21544 5619 0,'0'0'0,"0"0"15,0 0-15,0 0 16,0 0-16,0 0 15,0 0-15,18 0 16,25 0 0,27 0-16,8 0 15,17 0-15,-8 0 16,-9 0-16,-17 0 16,-9 0-1,-8 0-15,-18 9 0,-9-9 16,-8 0-1</inkml:trace>
  <inkml:trace contextRef="#ctx0" brushRef="#br0" timeOffset="25044.6">21458 6095 0,'0'0'0,"0"0"0,0 0 0,0 0 15,0 0 1,0 0-16,26-8 16,34-1-16,19 0 15,25 1-15,9-1 16,-9 0-16,-9 1 16,-8 8-1,-17 0-15,-10 0 0,-25-9 16,-9 9-1,-17 0-15</inkml:trace>
  <inkml:trace contextRef="#ctx0" brushRef="#br0" timeOffset="25374.74">21900 5307 0,'0'0'0,"0"0"0,0 0 16,0 0-16,0 0 15,0 0 1,0 0-16,26 9 16,9 8-16,26 18 15,8 17-15,10-9 16,-19 0-1,1 9-15,0 0 0,-18-8 16,-17-18 0,-8 8-16,-9 10 15,-18 8-15,-26 26 16,-17 17-16,-17 26 16,-18-17-16,43-52 15</inkml:trace>
  <inkml:trace contextRef="#ctx0" brushRef="#br0" timeOffset="72399.88">24071 5195 0,'0'0'0,"0"0"0,0 0 15,0 0-15,-8 26 16,-1 26 0,0 60-16,-8 61 15,0 9-15,-1 0 16,1-26-16,-1-43 16,18-27-16,9-34 15,9-26 1,-1-8-16</inkml:trace>
  <inkml:trace contextRef="#ctx0" brushRef="#br0" timeOffset="72766.2">24471 5636 0,'0'0'0,"0"0"16,-9 0-16,0 18 16,1 8-16,-1 17 15,-8 9-15,17 0 16,0 0-16,17 0 16,0-9-1,10-8-15,7-9 16,1-18-16,17 1 15,-8-18 1,-10-8-16,-8-9 0,0-17 16,-26-26-16,-17-1 15,-18 10 1,-8 16-16,-1 10 16,10 16-16,8 18 15,17 0-15,9 0 16</inkml:trace>
  <inkml:trace contextRef="#ctx0" brushRef="#br0" timeOffset="73082.56">24896 5489 0,'0'0'0,"0"0"16,0 0-16,0 0 15,18 17-15,16 1 16,19 8-16,25 8 16,9 1-1,-1-9-15,-16 0 16,-18-9-16,-9 1 16,-17-1-16,0 0 15,-17 1-15,0-1 16,-18 18-16,-17 17 15,-35 34-15,-26 18 16,-8 0 0,34-26-16,44-43 15</inkml:trace>
  <inkml:trace contextRef="#ctx0" brushRef="#br0" timeOffset="74850.67">12644 7472 0,'0'0'0,"0"0"0,0 0 15,0 0-15,0 0 16,0 0-16,0 0 16,17 18-16,18-1 15,-1 0-15,10 1 16,-9 8-1,-9 0-15,0 0 16,-18 0-16,1-9 16,-18 18-16,-8-1 15,-9 10-15,-18 8 16,-8-9-16,18-17 16,16 0-16,1-18 15,8 1 1,9 0-16,0-1 15,26 10-15,18-1 16,8 0-16,0 1 16,9-10-16,-1 1 15,19-9-15,-27 0 16</inkml:trace>
  <inkml:trace contextRef="#ctx0" brushRef="#br0" timeOffset="75251.85">12704 7239 0,'0'0'0,"0"0"0,-8 0 16,-1 0-16,-17 0 16,0 17-16,-18 0 15,-16 35-15,-1 35 16,0 25-1,18 44-15,17 9 0,26-18 16,26 0 0,8-17-16,19-26 15,-1-26-15,17-26 16,9-17-16,18-35 16,34-35-16,0-34 15,-34-27-15,-18-25 16,-26-35-16,-26-8 15,-35-27-15,-34 18 16,-9 60-16,0 44 16,0 26-1,-9 26-15,-9 25 16,1 10-16,17 25 16,26 43-16,26-34 15</inkml:trace>
  <inkml:trace contextRef="#ctx0" brushRef="#br0" timeOffset="75782.27">14068 7637 0,'0'0'0,"0"0"16,0 0-16,0 0 15,0 0-15,0 17 16,0 27-16,-9 25 15,0 26-15,9 0 16,0-17 0,9-26-16,0-8 15,-1-10-15,1-8 16,0-17-16,8 0 16,0-18-16,10-8 15,7-27-15,18-42 16,-8-1-1,-18 18-15,0 25 16,-17 19-16,-1 16 16,-8 9-16,0 9 15,0 25-15,0 27 16,0 8-16,0 0 16,18 9-16,16-8 15,27 8-15,0-18 16,-44-51-1</inkml:trace>
  <inkml:trace contextRef="#ctx0" brushRef="#br0" timeOffset="76085.07">14849 7802 0,'0'0'0,"-8"0"16,-1 0-16,0 0 15,0 0-15,1 0 16,-1 8-16,0 18 16,9 9-16,0-1 15,18 1-15,-1 0 16,-8-1 0,0-8-16,-1 0 15,1-8-15,0 8 16,-18-9-16,0 9 15,1-9-15,-10-8 16,1 0-16,-1-9 16,10 0-1,8 0-15,0 0 16</inkml:trace>
  <inkml:trace contextRef="#ctx0" brushRef="#br0" timeOffset="76383.06">14901 8174 0,'0'0'0,"0"0"0,0 0 0,0 0 0,18 0 15,8 0-15,8 0 16,10-9-16,-1 1 16,9-1-1,-8-17-15,8 0 16,-9-17-16,-17 8 16,-17 0-1,-9-8-15,-9 8 0,1 1 16,-18 16-1,0 18-15,0 0 16,-9 18-16,0 8 16,18 8-16,-1 10 15,18 8-15,18 8 16,25-8-16,27 18 16,34-27-16,-52-26 15</inkml:trace>
  <inkml:trace contextRef="#ctx0" brushRef="#br0" timeOffset="76931.73">16438 7836 0,'-8'0'0,"-1"9"0,-8-1 16,-1 1-16,10 8 15,-1 1 1,9-1-16,0 0 16,17 1-16,1-1 15,16-8-15,10-1 16,25-16-16,-8-10 16,-9-8-16,-8 0 15,-18 0 1,0 0-16,-18-17 0,-8 9 15,-8-1 1,-10 18-16,-8-1 16,0 18-16,0 18 15,-17 25-15,8 18 16,0 25-16,18-8 16,17 0-16,17-17 15,9-18-15,18 0 16,25-8-1,9-26-15,-26-18 16,-26 9-16</inkml:trace>
  <inkml:trace contextRef="#ctx0" brushRef="#br0" timeOffset="77581.89">17472 7810 0,'0'0'0,"0"0"15,0 0-15,0 0 16,0 0-16,0 0 16,0 0-16,0-8 15,0-1-15,0 0 16,-9 1 0,0 8-16,-17 0 15,-17 0-15,-1 8 16,1 10-16,-9 16 15,9 9 1,16-17-16,10-8 0,0-1 16,17-8-16,0-1 15,17-8 1,9-8-16,26-18 16,0 0-16,-8 0 15,-1 8-15,-17 1 16,0 17-16,-17 0 15,-9 9-15,9 25 16,-18 44 0,-17 44-16,-17 25 15,8 0-15,0-17 16,18-9-16,-1-25 16,18-27-1,0-17-15,18-26 0,-1 0 16,0-18-16,18-8 15,9-26-15,-1-26 16,9-17-16,-8-35 16,-18-17-1,-26 34-15,-9 27 16,0 16-16,1 19 16,-10 7-16,9 1 15,1 8-15,-1 9 16,9 0-16,0 0 15,0 0-15,9-8 16,26-18-16,34 0 16,-26 17-1</inkml:trace>
  <inkml:trace contextRef="#ctx0" brushRef="#br0" timeOffset="77732.32">18331 8044 0,'0'0'0,"0"0"0,0 0 0,0 9 16,0-1-1,0 1-15,0 0 16</inkml:trace>
  <inkml:trace contextRef="#ctx0" brushRef="#br0" timeOffset="82091.16">15309 9257 0,'0'-9'0,"0"9"0,0 0 0,-8 9 0,-1 25 16,0 35-16,-8 70 15,0 34 1,-1-17-16,1-17 15,8-18-15,9-34 16,0-18-16,9-26 16,-9-34-1,0-1-15</inkml:trace>
  <inkml:trace contextRef="#ctx0" brushRef="#br0" timeOffset="82530.85">15396 9516 0,'0'0'0,"0"0"0,0 0 0,0 0 16,0 0-1,0 0-15,9-8 16,8-1-16,18 0 15,0 1-15,0-10 16,-1 10 0,-8 8-16,0 0 15,-8 0-15,-10 8 16,1 10-16,0 8 16,-18 8-16,0 18 15,1 0-15,-10-8 47,10-1-47,8-9 0,0-8 0,0 0 0,8 0 0,10 0 16,8 0-1,9-17-15,8 0 16,9-1-16,0-16 16,0-1-16,-17-8 15,-9 8 1,9-34-16,-18 17 0</inkml:trace>
  <inkml:trace contextRef="#ctx0" brushRef="#br0" timeOffset="82714.64">15943 9516 0,'-8'0'16,"-1"0"-16,-8 0 0,8 0 16,-17 18-16,0-1 15,0 26-15,0 27 16,0 25-1,0 17-15,8 1 0,18-18 16,0-25 0,0-27-16,18-8 15,8-10-15,-9-16 16</inkml:trace>
  <inkml:trace contextRef="#ctx0" brushRef="#br0" timeOffset="83036.37">15987 9334 0,'0'0'0,"0"0"0,0 0 15,0 18-15,0 8 16,17 8-16,1 10 16,16-1-16,18 0 15,18 1 1,8-1-16,-9-8 15,-8-18-15,-17-8 0,-18-1 16,0 10 0,-18-1-16,1 0 15,-26 18-15,-18 17 16,-43 26-16,-9 8 16,0 1-16,18-26 15,34-9-15,18-18 16,17-25-1,0-1-15</inkml:trace>
  <inkml:trace contextRef="#ctx0" brushRef="#br0" timeOffset="83422.25">16977 9603 0,'0'0'0,"0"0"16,0 0-16,0 0 15,0 0-15,0 0 16,0 0-16,0 0 16,0 0-16,0 0 15,26 0-15,9 9 16,-1-1 0,18 1-16,9 0 15,-17-1-15,-1-8 16,0 9-16,-8 0 15,-26-1-15</inkml:trace>
  <inkml:trace contextRef="#ctx0" brushRef="#br0" timeOffset="83603.59">16959 9984 0,'0'0'16,"0"0"-16,0 0 0,0 0 0,0 0 15,9 0-15,8 0 16,18 9-16,35-1 16,8-8-16,-43 0 15</inkml:trace>
  <inkml:trace contextRef="#ctx0" brushRef="#br0" timeOffset="84414.59">18245 9551 0,'0'0'0,"-9"0"0,0 0 0,1-9 16,-1 1-16,-9-1 16,1 0-16,-9 1 15,0-1 1,-17 9-16,-1 0 15,-8 17-15,0 1 16,9 25-16,-10 18 16,10 8-16,8 9 15,18-18-15,17-8 16,17-8 0,1-1-16,16-17 15,45-26-15,25-9 16,-17 1-16,-44-1 15</inkml:trace>
  <inkml:trace contextRef="#ctx0" brushRef="#br0" timeOffset="84697.26">18687 9551 0,'0'0'0,"-8"0"15,-10 0-15,1 9 16,-9 17-16,0 17 16,0 18-1,9-1-15,8 1 16,9-18-1,17 0-15,1-17 0,-1 0 16,9-17-16,9-9 16,-1-17-1,1-9-15,-9-26 16,0-9-16,-8 1 16,-18 8-16,-18 0 15,-8 17-15,-8 18 16,-10-1-16,1 18 15,8 9-15,18 8 16,8-8-16,9-9 16</inkml:trace>
  <inkml:trace contextRef="#ctx0" brushRef="#br0" timeOffset="85013.57">19261 9430 0,'0'0'0,"0"0"0,-9 0 16,0 0-16,-17 8 16,0 10-1,0-1-15,-9 9 16,9 17-16,9 9 16,8 0-16,9-8 15,18-1-15,-1-9 16,9 1-16,0-9 15,0 0 1,-17-9-16,-1-8 0,-8 8 16,-8 1-1,-1-1-15,-17 9 16,-9-9-16,1 1 16,-10-10-16,1-16 15,25 8-15</inkml:trace>
  <inkml:trace contextRef="#ctx0" brushRef="#br0" timeOffset="85564.37">19712 9049 0,'0'0'0,"0"0"15,0 0-15,0 0 16,0 0-16,-9 0 16,1 0-16,-1 17 15,0 9-15,-8 17 16,0 35-16,-1 9 16,1-9 15,17 8-31,0-8 0,0-78 0,9 61 15,8-18-15,0-8 0,1-9 16,-1-17-16,9-18 16,0 0-16,9-25 15,17-18-15,-9-26 16,1-35-16,-18 0 16,-17 18-1,-1 17-15,-16 18 0,-1 25 16,-8 9-1,-10 9-15,-7 17 16,-1 0-16,-8 17 16,8 18-16,0-1 15,9 18-15,9-8 16,17-1-16,0-8 16,17-1-1,0-8-15,10 0 0,7-17 16,18-1-1,0 1-15,-8 0 16,-18-1-16</inkml:trace>
  <inkml:trace contextRef="#ctx0" brushRef="#br0" timeOffset="85833">19538 9984 0,'-8'0'0,"-1"0"0,0 0 0,1 0 16,8 0 0,0 0-16,0 0 15,8 0-15,10 0 16,17-9-16,17 1 15,17-1-15,18-8 16,8-1 0,-25 10-16,-27 8 15,-17 0-15</inkml:trace>
  <inkml:trace contextRef="#ctx0" brushRef="#br0" timeOffset="86180.85">19625 10261 0,'0'0'0,"0"0"0,0 0 16,0 0-16,18 0 16,-1 0-16,18 9 15,0-1-15,-1 1 16,-8 8-16,0 1 15,0-1-15,-17 0 16,0 1 0,-9 16-16,-9 1 15,-8 8 1,-1 1-16,1-18 0,0 0 16,8-9-1,0-8-15,9-1 0,0 1 16,9 0-16,8-1 15,35-16 1,18-10-16,-35 10 16</inkml:trace>
  <inkml:trace contextRef="#ctx0" brushRef="#br0" timeOffset="86713.99">20589 9880 0,'0'-9'0,"0"1"0,0-1 15,0 9-15,0 0 16,0 0-1,0 0-15,0 0 16,18 9-16,-1 8 16,18 0-16,17-8 15,0 0-15,9-1 16,-1-16 0,-16-1-16,-18-8 15,0-9-15,0-9 16,0-8-16,-17 0 15,-1-1-15,-16 10 16,-1-1 0,-17 0-16,-17 18 15,-10 0-15,10 17 16,-18 26-16,9 17 16,0 26-16,9 18 15,8-1-15,26 10 16,18-1-16,8-26 15,18 1-15,17-10 16,18-17-16,16-25 16,53-1-16,235 35 15</inkml:trace>
  <inkml:trace contextRef="#ctx0" brushRef="#br0" timeOffset="87166.07">21067 9153 0,'0'0'0,"0"0"0,0 0 15,0 0-15,0 0 16,8 0-16,10 0 16,8 0-16,17 0 15,18 8-15,0-16 16,-26 8-16</inkml:trace>
  <inkml:trace contextRef="#ctx0" brushRef="#br0" timeOffset="87750.4">21683 9135 0,'0'0'0,"-8"0"0,8 0 15,0 0-15,0 0 16,0 0-16,0 0 16,0 0-16,8 0 15,10-8-15,-1-10 16,18-8-16,-9 0 16,0-8-16,0-1 15,-17 18 1,-1 8-16,-8 9 15,0 0-15,0 26 16,0 17-16,9 18 16,0 8-16,-1-8 15,10-18-15,-1-8 16,0-9-16,10 0 16,-1-18-1</inkml:trace>
  <inkml:trace contextRef="#ctx0" brushRef="#br0" timeOffset="87899.34">21953 8694 0,'0'0'0,"0"0"0,0 0 15,0 0-15,0 0 16,0 0 0,0 0-16,0 0 15,0 0-15</inkml:trace>
  <inkml:trace contextRef="#ctx0" brushRef="#br0" timeOffset="88427.46">22691 8633 0,'0'0'0,"-9"-9"0,0 1 15,1-1-15,-1 0 16,-17-8-16,0 0 15,0-1-15,0 18 16,-9 0-16,0 0 16,1 18-1,-1-1 1,0 0-16,0 18 0,18 0 16,0-1-1,17 10-15,0-10 16,17-8-16,0 0 15,18 0-15,0 0 16,0-17-16,8-1 16,0-16-16,1-1 15,-9-17-15,-9 0 16,0 0-16,-18 0 16,1 0-16,0-8 15,-9 8-15,0 8 16,-9 1-16,9 17 15,0 0 1,0 0-16</inkml:trace>
  <inkml:trace contextRef="#ctx0" brushRef="#br0" timeOffset="88629.42">22751 8217 0,'0'0'0,"-8"0"0,-1 0 0,0 0 16,1 0-16,-1 0 15,0 0 1,1 26-16,-18 35 16,0 25-16,-9 18 31,0 18-31,9 8 0,26-130 0,-17 112 16,8-25-16,0-44 0,9-17 15</inkml:trace>
  <inkml:trace contextRef="#ctx0" brushRef="#br0" timeOffset="88911.74">22187 9326 0,'0'0'0,"0"0"0,0 0 0,0 0 16,0 0-16,0 0 16,0 0-16,17-9 15,18 0-15,17 1 16,18-1 0,17 1-16,-1-10 31,-7 1-31,-1 17 0,-18-9 0,-33 9 15</inkml:trace>
  <inkml:trace contextRef="#ctx0" brushRef="#br0" timeOffset="89300.09">22352 9516 0,'0'0'0,"0"0"0,0-8 16,0-1-16,0 0 16,9 9-1,-1 0-15,10 0 0,-1 0 16,0 0 0,1 0-16,-1 9 15,1 0-15,-10-1 16,1 1-16,0 0 15,-9-1-15,-9 10 16,0-1-16,-8 0 16,0 1-16,-1-10 15,9 10 1,1-10-16,8 1 16,0 0-16,0-1 15,0 1-15,26-9 16,9 9-16,25-18 15,10 0-15,-35 1 16</inkml:trace>
  <inkml:trace contextRef="#ctx0" brushRef="#br0" timeOffset="90048.78">23472 9300 0,'0'0'0,"0"0"16,0 0-16,-8 26 15,-1 26-15,-17 52 16,0 17 0,8-8-16,1-1 15,0-17-15,-1-17 16,18-8-16,-8-18 15,8-18-15,0-16 16</inkml:trace>
  <inkml:trace contextRef="#ctx0" brushRef="#br0" timeOffset="90382.93">23802 9681 0,'0'0'0,"0"0"0,0 0 15,-8 0-15,-1 9 16,0 8-16,-8 18 16,-1 16-16,10 1 15,8-8 1,0-1-16,8-17 31,10-9-31,-1-8 0,9 0 0,9-1 16,-9-16-16,0-1 15,0-8-15,-17-9 16,-1-18-16,-16 1 16,-18-9-1,0 17-15,0 1 16,-9 17-16,18-1 16,-1 1-16,18 8 15,0 9-15</inkml:trace>
  <inkml:trace contextRef="#ctx0" brushRef="#br0" timeOffset="90634.93">24089 9508 0,'-9'-9'0,"0"9"0,9 0 16,0 0-16,0 0 16,0 9-16,18 8 15,16 0-15,10 18 16,8-9-1,-9 0-15,1 0 16,-18-9 0,0 1-16,-17 8 0,-1 0 15,-25 17-15,-18 17 16,-17 18 0,-17 9-16,8-9 0,26-17 15,35-27-15</inkml:trace>
  <inkml:trace contextRef="#ctx0" brushRef="#br0" timeOffset="90983.28">24679 9923 0,'0'-8'0,"0"8"0,0 0 0,0 0 0,0-9 16,0 9-1,0-9-15,18 9 0,8 0 16,17-8-1,18 8-15,8 0 16,-8-9-16,9 9 16,-1-9-1,9 9-15,-8-8 0,-36 8 16</inkml:trace>
  <inkml:trace contextRef="#ctx0" brushRef="#br0" timeOffset="91163.5">25122 9568 0,'0'0'0,"0"0"0,0 0 0,0 0 15,-9 18-15,1 25 16,-18 26 0,0 18-16,8-1 15,1 10-15,8-1 16,18-17-16,0-43 15</inkml:trace>
  <inkml:trace contextRef="#ctx0" brushRef="#br0" timeOffset="91923.63">26008 9586 0,'0'0'0,"0"0"15,0 0 1,0 0-16,-9-9 0,0 0 15,1 1-15,-10-1 16,-8-8 0,0 8-16,-8 0 15,-1 9-15,0 9 16,-8 8-16,8 27 31,0-1-31,18 9 0,17 0 0,0-9 16,0 0-16,17 1 15,1-10 1,-1-8-16,-8 0 16,-1-8-16,1-1 15,-9 9-15,-9 9 16,-17-1-16,0 1 16,-8 0-16,-1-9 15,17-9-15,1 0 16,8-8-1,9 0-15,0-9 16</inkml:trace>
  <inkml:trace contextRef="#ctx0" brushRef="#br0" timeOffset="92101.26">26129 9871 0,'0'0'0,"0"9"0,0 8 0,-8 18 16,-1 0-16,0 8 16,1-8-16,8-9 15,0-9-15,0-8 16,8-9 0</inkml:trace>
  <inkml:trace contextRef="#ctx0" brushRef="#br0" timeOffset="92531.4">26190 9404 0,'0'0'0,"0"0"0,0 0 0,0 8 16,0 10-16,0 16 16,18-8-1,16 35-15,-8 17 16,-8-17-1,-18-9-15,0 8 16,0 1-16,0 8 0,-9 0 16,0-17-1,1-8-15,-1-10 16,9-8-16,0-17 16,0 0-16,0-1 15,0-8-15,0-8 16,17-10-16,1-16 15,8-1-15,0 0 16,-9 18-16,-8 0 16,0 17-16,-1 0 15,1 0 1,-9 17-16,9 0 16,-1 18-16,10-9 15,-1 0-15,18 9 16,17 8-16,-17-26 15</inkml:trace>
  <inkml:trace contextRef="#ctx0" brushRef="#br0" timeOffset="93284.33">26972 9109 0,'0'0'0,"0"0"15,0 0 1,0 0-16,0 0 15,0 0-15,0 0 16,-9 0-16,-8 26 16,-9 35-16,0 34 15,-9 9 1,9 9-16,8-9 0,18-18 16,0-25-1,0-9-15,18-26 16,-1 0-16,1-18 15,-1 1-15,18-18 16,17-17 0,0-26-16,0-34 0,9-44 15,-9-9-15,-17 9 16,-18 18-16,-8 34 16,-18 17-1,0 18-15,1 17 16,-18 9-16,-18 17 15,1 8-15,-18 18 16,9 9-16,17 0 16,0-1-16,18 10 15,0-1-15,17-8 16,0-9-16,17 0 16,0-1-16,18 1 15,8 0 1,27-8-16,-9-1 15,-35-8-15</inkml:trace>
  <inkml:trace contextRef="#ctx0" brushRef="#br0" timeOffset="93582.09">26842 10252 0,'-9'-8'15,"0"8"-15,0 0 0,1 0 16,8 0-16,0-9 16,0 1-1,0-1-15,17 0 16,9 1-16,18-10 15,25 1-15,18 0 16,-9-9 0,9 0-16,8 8 0,-42 10 15</inkml:trace>
  <inkml:trace contextRef="#ctx0" brushRef="#br0" timeOffset="93949.5">27006 10339 0,'0'0'0,"0"0"16,0 0-16,0 0 16,9 0-16,9 0 15,8 9-15,8-1 16,1 10-16,-9-1 15,0 0-15,-8 1 16,-10-1 0,1 0-16,0 1 15,-18-1-15,0 9 16,1 0 15,-1 0-15,0 0-16,0-9 0,1-8 0,-1 0 0,9-1 0,0 1 15,0 0 1,17-1-16,1 10 16,-1-10-16</inkml:trace>
  <inkml:trace contextRef="#ctx0" brushRef="#br0" timeOffset="94845.23">27302 10660 0,'0'0'0,"0"0"0,0 0 16,-9 0-1,-8 0-15,-1 0 16,10 0-16,-1 0 16,0 0-16,9 0 15,0 0-15,0 0 16,0 0-16,0 0 15,18 8-15,8 1 16,17 0-16,27-1 16,-1-8-1,9 0-15,-43 9 16</inkml:trace>
  <inkml:trace contextRef="#ctx0" brushRef="#br0" timeOffset="95532.84">27823 9975 0,'0'0'0,"0"0"16,0-8-16,0-1 16,0 9-16,0 0 15,0 0-15,0 0 16,0 0 0,0 0-16,0 0 15,8 17-15,10 1 16,17-1-16,17 9 15,17-9-15,-8-8 16,0-18 0,-18 1-16,1-10 0,-10-8 15,-8 0-15,0 0 16,-8-17-16,-10 0 16,-16-1-1,-1 10-15,0-1 16,-8 18-16,-9 0 15,0-1-15,-9 27 16,-8 17-16,-9 26 16,17 26-16,9 17 15,8 9-15,10-9 16,25-8-16,18-18 16,0-8-1,34-18-15,27-8 16,17-27-16,-61-8 15</inkml:trace>
  <inkml:trace contextRef="#ctx0" brushRef="#br0" timeOffset="96379.79">28726 9499 0,'0'0'0,"0"0"15,0 0 1,0 0-16,0 0 0,0 0 15,0 0-15,0-9 16,17 1 0,18-18-16,17-18 15,0-16-15,0-1 16,-8 1 0,-10 8-16,-8 17 0,-17 18 15,0-1-15,0 18 16,-9 0-16,0 26 15,0 18 1,0 25-16,0 0 16,0-8-16,8-9 15,10-9 1,-1-17-16,0-17 0,1-1 16,16-8-1,-8 0-15</inkml:trace>
  <inkml:trace contextRef="#ctx0" brushRef="#br0" timeOffset="96504.37">29160 8849 0,'0'0'0,"0"0"16,0 0-16,0 0 15,0 0-15,0 0 16,0 0-16,0 0 16,0 0-16,0 0 15</inkml:trace>
  <inkml:trace contextRef="#ctx0" brushRef="#br0" timeOffset="96979.82">29672 8953 0,'0'0'0,"0"0"0,0 0 16,0 0-16,-8-8 16,-1-1-16,0 0 15,1 1-15,-1 8 16,-8 0 0,-9 0-16,-9 8 15,-9 10-15,10-1 16,-1 9-16,18 0 15,-1 0-15,18-9 16,0 9 0,9 0-16,8 0 0,9 0 15,18-8-15,17-10 16,-1-8 0,-8-8-16,-8-1 15,-1-17-15,-17 0 16,0 0-16,-8 0 15,-10-9-15,1 1 16,-18-1-16,1 9 16,-18 0-16,0 9 15,0-1 1,8 10-16</inkml:trace>
  <inkml:trace contextRef="#ctx0" brushRef="#br0" timeOffset="97165.37">29707 8512 0,'0'0'0,"0"0"0,0 0 16,0 0-1,0 0-15,-9 26 16,1 26-16,-10 34 16,1 27-1,0 8-15,-1 9 0,1 0 16,8-35-16,9-26 15,0-43-15</inkml:trace>
  <inkml:trace contextRef="#ctx0" brushRef="#br0" timeOffset="97547.54">28891 9742 0,'0'0'0,"0"0"0,0 0 15,0 0-15,0 0 16,0-9-16,17 0 16,27 1-16,25-1 15,35-8-15,1-1 16,7 10-16,1-1 16,-8-8-16,-10-1 15,-17 10-15,-17-1 16,-26 9-1,-18 0-15</inkml:trace>
  <inkml:trace contextRef="#ctx0" brushRef="#br0" timeOffset="97965.46">29395 9923 0,'-9'-8'0,"0"-1"0,0 0 16,9 1-16,0 8 15,0 0-15,0 0 16,0 0-16,0 0 16,18 0-1,-1 0-15,1 8 16,-1 1-16,0 0 15,-8 8-15,0 0 16,-1-8-16,-8 8 16,-8 1-16,-1-1 15,0-8-15,1-1 16,-1 1 0,0 0-16,1-1 15,-1 1-15,9 0 16,0-9-16,0 0 15,0 0-15,0 0 16,17 0-16,9 8 16,44-8-16,-18 0 15</inkml:trace>
  <inkml:trace contextRef="#ctx0" brushRef="#br0" timeOffset="98451.24">30445 9525 0,'0'0'0,"0"0"16,0 0-16,0 0 15,0 0-15,0 9 16,-8 25-16,-1 44 16,0 26-16,-8 9 31,-1-1-16,1-8-15,8-17 0,9-18 0,0-26 16,9-17-16,0-17 16,-1 0-16</inkml:trace>
  <inkml:trace contextRef="#ctx0" brushRef="#br0" timeOffset="98645.34">30827 9724 0,'0'0'0,"0"0"16,0 0-16,0 9 16,-8 8-16,-1 18 15,0 17-15,1 0 16,-1 8-16,0 10 16,-8-18-1,26 0-15,8-9 16,-8-26-16</inkml:trace>
  <inkml:trace contextRef="#ctx0" brushRef="#br0" timeOffset="98995.03">30975 9586 0,'0'0'0,"0"8"0,0-8 16,0 0-16,0 0 16,0 0-16,0 0 15,9 26-15,17 0 16,0 0 0,8 9-16,10 0 15,8-1-15,-9-8 16,-8 0-1,-9 0-15,0-9 0,-17 1 16,0-1-16,-18 0 16,0 18-16,-25 26 15,-19 8-15,-7 0 16,8-8 0,17-9-16,17-26 15</inkml:trace>
  <inkml:trace contextRef="#ctx0" brushRef="#br0" timeOffset="102524.29">16682 11604 0,'0'0'0,"0"0"0,0 0 0,0 0 0,0 0 16,17 0-16,18 8 15,17 1-15,17 0 16,9-1-16,0-8 16,1-8-1,-10-1-15,-17 9 16,-34 9-16</inkml:trace>
  <inkml:trace contextRef="#ctx0" brushRef="#br0" timeOffset="102693.7">16647 11985 0,'0'0'0,"8"0"0,19 8 15,33 10-15,18-10 16,70 18 0,208 26-16</inkml:trace>
  <inkml:trace contextRef="#ctx0" brushRef="#br0" timeOffset="108287.08">18844 11378 0,'0'0'0,"0"0"0,0 0 0,0 0 16,0 0-16,0 0 15,0 0-15,0 0 16,0 0-16,0 9 15,0 17-15,0 35 16,8 25 0,-16 36-1,8 7-15,0-25 0,0-17 16,0-26-16,0-1 16,0-16-16,0-10 15,0-8 1,0 0-16,0-17 15</inkml:trace>
  <inkml:trace contextRef="#ctx0" brushRef="#br0" timeOffset="112309.93">19625 11768 0,'0'0'0,"0"0"0,0 0 0,0 0 16,0 0 0,0 0-16,-8 0 15,-1 0-15,0 9 16,-17 17-16,-17 34 16,-9 18-16,0-17 15,17 0-15,0-18 16,18-17-1,-1-17-15,1-1 16,17 1-16</inkml:trace>
  <inkml:trace contextRef="#ctx0" brushRef="#br0" timeOffset="112509.76">19321 11915 0,'0'-8'0,"0"-1"0,0 0 15,0 9-15,0 0 16,0 0-16,0 0 16,0 0-16,18 18 15,8 16-15,-9 1 16,18 17-16,0 0 16,8 0-1,-8-17-15,-18-27 0</inkml:trace>
  <inkml:trace contextRef="#ctx0" brushRef="#br0" timeOffset="113242.62">20554 11482 0,'0'0'0,"0"0"16,0 0-16,0 0 16,0 0-16,0 0 15,0 0-15,0 0 16,-8 18-16,-1 25 15,0 35 1,1 26-16,-1 17 16,0-26-16,1-8 15,-1-9 1,0-17-16,9-1 16,9-34-16</inkml:trace>
  <inkml:trace contextRef="#ctx0" brushRef="#br0" timeOffset="113678.18">21249 11855 0,'0'0'0,"0"0"0,0 0 16,0 0-16,0 0 15,0 0-15,-9 0 16,-8 17-16,-9 18 16,-9 17-16,-8 0 15,-1 0 1,18-18-1,9-8-15,8-8 0,1-10 16</inkml:trace>
  <inkml:trace contextRef="#ctx0" brushRef="#br0" timeOffset="113843.7">20945 11941 0,'0'0'0,"0"9"15,18 8-15,-1 18 16,18 0-16,-1-1 16,10 18-16,17-8 15,-1-27-15,-42-9 16</inkml:trace>
  <inkml:trace contextRef="#ctx0" brushRef="#br0" timeOffset="114213.17">21935 11569 0,'0'0'0,"0"0"16,0 0-16,0 26 16,-9 26-16,1 34 15,-10 27 1,-8 0-16,9-9 0,0 0 15,-1-18 1,18-17 0,0-25-16,0-18 0,0-9 15,9-8-15,0-9 16</inkml:trace>
  <inkml:trace contextRef="#ctx0" brushRef="#br0" timeOffset="114576.24">22387 11863 0,'0'0'0,"0"0"0,0 0 16,0 0-16,-9 9 16,0 17-16,-8 26 15,0 0-15,-1 0 16,1 0-16,8-9 31,9 0-31,0 1 0,9-10 16,0-8-16,8-17 15,0 0-15,9-18 16,9 0-16,-9-17 16,9-8-16,-9-18 15,-17-26-15,-18 17 16,0 9-1,-17 18-15,0 16 16,-17 1-16,17 8 16,8 1-16,18 8 15</inkml:trace>
  <inkml:trace contextRef="#ctx0" brushRef="#br0" timeOffset="114875.64">22665 11673 0,'0'0'0,"0"0"0,0 0 16,0 0-16,8 0 15,10 17-15,-1 0 16,18 9-16,8 9 16,18 0-16,0-9 15,-18 0 1,1 0-16,-10 0 15,-8-9-15,0 0 16,-17 1-16,0-1 16,-18 18-16,-26 8 15,-17 26-15,-26 18 16,-17-1-16,16 1 16,53-52-16</inkml:trace>
  <inkml:trace contextRef="#ctx0" brushRef="#br0" timeOffset="115525.96">23811 12054 0,'0'0'0,"0"0"0,0 0 0,17 0 16,1 0-16,25 0 16,26 0-1,18-9-15,18 1 16,-1-1-16,0 0 16,-17 1-16,0-10 15,8-8-15,-51 9 16</inkml:trace>
  <inkml:trace contextRef="#ctx0" brushRef="#br0" timeOffset="115722.34">24271 11733 0,'0'0'0,"0"0"0,0 0 0,0 9 15,-9 26 1,1 34-16,-1 35 16,-8 0-1,-1 17-15,10 9 16,8-61-16</inkml:trace>
  <inkml:trace contextRef="#ctx0" brushRef="#br0" timeOffset="117197.71">25435 11785 0,'-9'0'0,"0"0"0,1 0 16,-10 0-16,1 0 15,-9 18-15,0-1 16,-9 18-16,9 17 16,9 0-16,-1 0 15,18 8 1,0-16-16,18-1 15,-1-17-15,9 0 16,9-9-16,8-8 16,9-18-16,0-8 15,9-9 1,0-17-16,-26-18 0,-18 0 16,-8-17-1,-18 9-15,-17 0 16,0 8-16,0 26 15,-9 1-15,1 17 16,7 17-16,1 17 16,9 0-16</inkml:trace>
  <inkml:trace contextRef="#ctx0" brushRef="#br0" timeOffset="117864.16">26520 11872 0,'0'0'0,"0"0"15,0 0-15,-8 0 16,-1 0-16,-9 26 15,-34 26-15,-8 26 16,-10 0 0,1 8-16,8-16 15,26-27-15,9 0 16,0-17-16,26-17 16</inkml:trace>
  <inkml:trace contextRef="#ctx0" brushRef="#br0" timeOffset="118041.7">26155 11872 0,'0'0'0,"0"0"0,0 9 0,18 17 16,17 26-16,8 0 15,9 8-15,0 1 16,26-9-1,-26-26 1</inkml:trace>
  <inkml:trace contextRef="#ctx0" brushRef="#br0" timeOffset="119995.81">27111 11604 0,'0'0'0,"0"0"0,0 0 15,0 0-15,0 0 16,-9 26-16,9 34 15,-9 27 1,1 8-16,-1 9 16,9-17-16,0-1 15,0 1-15,9-27 16,-1-16-16,-8-10 16,26 1-16,-8-9 15</inkml:trace>
  <inkml:trace contextRef="#ctx0" brushRef="#br0" timeOffset="120591.74">27797 11915 0,'0'0'16,"0"0"-16,0 0 0,0 0 16,0 0-16,-9 9 15,-8 8 1,-9 18-16,-18 8 15,-8 9-15,17-8 16,1-10-16,16 1 16,-8-18-16,0-8 15,17-1-15</inkml:trace>
  <inkml:trace contextRef="#ctx0" brushRef="#br0" timeOffset="120746.88">27389 12037 0,'0'0'0,"0"0"16,8 8-16,18 10 16,18 16-16,25 1 15,9 8-15,1-8 16,16-9 0,1-18-16,-62-8 15</inkml:trace>
  <inkml:trace contextRef="#ctx0" brushRef="#br0" timeOffset="120991">28274 11751 0,'0'0'0,"0"0"0,0 0 15,0 0-15,0 17 16,0 18-16,0 34 15,-8 18-15,-1-1 16,0 1 0,1-9-16,8-9 15,0-17-15,0-26 16,8-9-16,-8 1 16,0-18-16</inkml:trace>
  <inkml:trace contextRef="#ctx0" brushRef="#br0" timeOffset="121177.4">28761 11898 0,'0'0'0,"0"9"0,0 17 16,-9 26-16,0 0 15,1 8-15,-1 10 16,0-27-1,9-35-15,0-8 16</inkml:trace>
  <inkml:trace contextRef="#ctx0" brushRef="#br0" timeOffset="121458.02">29160 11742 0,'0'0'0,"0"0"0,0 0 0,17 17 15,9 1-15,18 16 16,8 10-16,9-1 16,-18 0-1,1-17-15,-10 0 16,-8 0-16,0-8 15,-17 16-15,-18 10 16,-34 25-16,-61 43 16,-26 1-16,-70-9 15,-208 60-15</inkml:trace>
  <inkml:trace contextRef="#ctx0" brushRef="#br0" timeOffset="122030.9">17107 13422 0,'0'0'0,"0"0"16,0 0-16,26 0 15,17 0 1,27 0-16,8 0 16,18-8-16,-10 8 15,-7 0-15,-19 8 16,-34 1-16</inkml:trace>
  <inkml:trace contextRef="#ctx0" brushRef="#br0" timeOffset="122191.4">17038 13691 0,'0'0'0,"0"0"0,0 0 16,26 17-16,26 0 15,35 9 1,34 0-16,53-8 16,173 8-16</inkml:trace>
  <inkml:trace contextRef="#ctx0" brushRef="#br0" timeOffset="122479.62">19139 13188 0,'0'0'16,"0"0"-16,0 0 0,0 0 15,-9 9-15,1 26 16,-10 34-16,-8 52 15,0 27 1,-9-1-16,18-26 16,8-8-16,-8-27 15,26-8-15,8-17 16,-8-35-16</inkml:trace>
  <inkml:trace contextRef="#ctx0" brushRef="#br0" timeOffset="122840.88">19677 13535 0,'0'0'0,"0"0"0,0 0 0,-8 17 15,-18 18 1,0 17-16,0 17 15,0-8-15,8-1 16,18-16-16,0-1 16,9-17-16,8 0 15,1-17-15,-1-1 16,18-16-16,8-1 16,1-8-1,-1-9-15,-17-18 16,0 1-16,-17-9 15,-18 0-15,-17 0 16,0 0-16,-9 18 16,9 16-16,17 10 15,1 8-15</inkml:trace>
  <inkml:trace contextRef="#ctx0" brushRef="#br0" timeOffset="123128.64">19981 13249 0,'0'0'0,"0"0"15,18 17-15,-1 1 0,18 8 16,0 8 0,17 1-16,8 0 31,1-9-31,0 0 0,-18-9 15,1-8 1,-18-1-16,-9 1 0,-8 0 16,0-1-16,-27 18 0,-51 61 15,-53 34 1,-25 9 0,-1-9-16,26-8 0,79-53 15</inkml:trace>
  <inkml:trace contextRef="#ctx0" brushRef="#br1" timeOffset="135754.75">9778 15319 0,'0'0'0,"0"0"15,0 0-15,0 0 16,0 0-16,0 0 16,0 0-16,0 0 15,0-9 1,0 1-16,9-10 15,8-16-15,18-10 16,-9-8-16,0 9 16,-9 8-1,-8 18-15,0 0 16,-1 0-16,-8 17 16,0 0-16,0 0 0,0 8 15,0 10 1,0 7-16,9 1 15,0 0-15,-9-17 16,8 0-16,10-1 16,-1-16-16,18-10 15,8-16 1,9-18-16,-8-9 0,8-25 16,9-10-1,-9 18-15,-18 9 16,-8 17-16,-17 18 15,0 16 1,0 1-16,-9 8 16,0 9-16,0 0 0,-9 9 15,-9 43 1,-8 43-16,-17 52 16,0 27-16,8 7 15,0 1-15,18-17 16,17-44-16,17-8 15,0-18-15,1-34 16,-1-27-16,1-8 16,-1-17-16,0-18 15,9-17 1,0-26-16,0-34 16,-17-10-16,-18 1 15,-8 26-15,-9 17 16,0 17-16,-9 9 15,18 9 1,0 8-16,8 1 16,0-1-16,9 9 15,0-9-15,26-17 16,18-17-16,34-35 16,-9-9-16,-43 53 15</inkml:trace>
  <inkml:trace contextRef="#ctx0" brushRef="#br1" timeOffset="135909.76">9743 14730 0,'0'0'0,"0"0"0,0 0 16,0 0-16,0 0 15,18 0-15,-1 9 16</inkml:trace>
  <inkml:trace contextRef="#ctx0" brushRef="#br1" timeOffset="136723.01">11575 14669 0,'0'0'0,"0"0"16,0 0-16,0 0 16,0 0-1,0 0-15,0 0 16,-8 0-16,-1 0 15,-8 18-15,-9 16 16,-9 18-16,0 26 16,0 26-1,1 0-15,16 0 16,10-35-16,8-8 16,8-9-1,1-9-15,0-17 0,-1-17 16,10 0-16,-1-1 15,9-16-15,9-10 16,8-25-16,1-18 16,17-34-16,-9 0 15,-9 0 1,0 8-16,-16 9 16,-1 9-16,-18 17 15,1 17-15,-9 0 16,-9 9-16,1 9 15,-1 0-15,-8-1 16,-10 18-16,1 0 16,-8 18-16,-1-1 15,0 9-15,18 0 16,0 9 0,-1-1-16,9-8 15,9 0-15,0 0 16,0 0-16,0-8 15,9-1-15,9-8 16,8-1 0,17 1-16,18-9 15,17-9-15,-17 1 16,-35 8-16</inkml:trace>
  <inkml:trace contextRef="#ctx0" brushRef="#br1" timeOffset="136989.37">12105 14877 0,'0'0'0,"0"0"0,0 0 15,0 0-15,0 0 16,0 0-16,9 0 15,8 0-15,9 0 16,9 0 0,17 0-16,0 0 15,0 0-15,-17 0 16,-9 0-16,-9 0 16</inkml:trace>
  <inkml:trace contextRef="#ctx0" brushRef="#br1" timeOffset="137199.41">12157 15076 0,'0'0'0,"0"0"0,0 0 0,18 9 16,8 0-1,17-1-15,18 1 16,8-18-16,44-8 16,9-9-16,-87 9 15</inkml:trace>
  <inkml:trace contextRef="#ctx0" brushRef="#br1" timeOffset="137855.22">13382 14903 0,'0'0'0,"0"0"16,0 0-16,0 0 16,0 0-16,-9 0 15,0 0-15,1 18 16,-18 8 0,0 8-16,-1 18 15,10 0-15,0 0 16,17-9-16,0 1 15,17-10 1,0-8-16,18-8 16,0-10-16,26-16 15,8-1-15,-8-17 16,0 0-16,-9-17 16,-9-9-16,-17 8 15,-17-7-15,-18-1 16,1 17-16,-18 0 15,0 1-15,-9 16 16,-9 1-16,10 0 16,-1 17-16,9 0 15,9 8 1,17 1-16</inkml:trace>
  <inkml:trace contextRef="#ctx0" brushRef="#br1" timeOffset="138141.49">14137 15397 0,'0'0'0,"0"0"0,0 9 16,-9 17-16,1 26 16,-18 8-16,-18 1 15,-8-18 1,35-26-16</inkml:trace>
  <inkml:trace contextRef="#ctx0" brushRef="#br1" timeOffset="138939.26">15231 14964 0,'0'0'0,"0"0"0,0 0 15,0 0-15,0 0 16,0 0 0,0 0-16,0 0 15,-8-9-15,-1 1 16,0-1-16,1 0 15,-18 1-15,-9 8 16,0 0-16,-8 8 16,-1 10-16,1-1 15,8 18 1,0-1 0,9 9-16,9 9 0,0-8 15,17-1-15,8 0 16,10-17-16,8 0 15,8 0-15,18 0 16,1-17 0,16-9-16,-8-9 15,-9 1-15,-9-10 16,1 1-16,-18 0 16,0-1-16,-17 1 15,-1-9-15,1 0 16,-18-9-16,1 1 15,-10 8-15,1 0 16,-1 0 0,10 9-16</inkml:trace>
  <inkml:trace contextRef="#ctx0" brushRef="#br1" timeOffset="139174.5">15362 14583 0,'0'0'0,"0"0"0,0 0 16,0 0-1,0 0-15,-9 17 16,0 18-16,-17 34 16,-26 52-16,-9 53 15,-8-1-15,17-9 16,0-8-16,26-43 15,26-44-15,8-52 16</inkml:trace>
  <inkml:trace contextRef="#ctx0" brushRef="#br1" timeOffset="143124.41">16004 14921 0,'0'0'0,"-9"0"0,-17 0 0,0 0 16,9 0-16,0 0 15,8 0-15,0 0 16,9 0-16,0 0 15,9 0-15,26 8 16,25 10 0,27-10-16,9 1 15,-1 0-15,-8-1 16,-17 1-16,-1 0 16,-17-9-16,-34 0 15</inkml:trace>
  <inkml:trace contextRef="#ctx0" brushRef="#br1" timeOffset="143358.63">15883 15276 0,'0'0'0,"0"0"0,0 0 16,0 0-16,17 0 15,18 0-15,25 8 16,19-8-16,25-8 16,-9-1-16,1 0 15,17 1-15,0 16 16,-44-16-16,-43 8 16</inkml:trace>
  <inkml:trace contextRef="#ctx0" brushRef="#br1" timeOffset="143635.31">16412 14669 0,'0'0'0,"0"0"15,0 0-15,0 0 16,-8 18-16,-1 16 15,-8 27-15,-18 43 16,-17 17 0,0-8-16,8-9 15,9-9-15,1-8 0,16-27 16,18-16 0,0-10-16,0-17 15,0-8-15</inkml:trace>
  <inkml:trace contextRef="#ctx0" brushRef="#br1" timeOffset="144022.84">17176 14895 0,'0'0'0,"0"0"0,0 0 15,0 0-15,-8 0 16,-1 8-16,-17 18 16,0 9-1,0 17-15,0 17 16,9 9-16,8-9 16,9 9-16,9-17 15,25 0 1,1-27-16,8-8 0,10-26 15,7-17-15,10-18 16,-1-17 0,1-26-16,-9-8 15,-44 8-15,-17 8 16,-26 10-16,-9 8 16,-8 26-16,-18 17 15,-26 18-15,-8 34 16,51-8-16</inkml:trace>
  <inkml:trace contextRef="#ctx0" brushRef="#br1" timeOffset="145523.63">12418 15873 0,'0'0'0,"0"0"0,0 0 16,0 0-16,-9 9 15,0 34-15,-8 52 16,0 70 0,-1 17-16,18-26 0,9 8 15,17-51 1,-17-87-16</inkml:trace>
  <inkml:trace contextRef="#ctx0" brushRef="#br1" timeOffset="145972.19">12722 16116 0,'0'0'0,"0"0"16,0 0-16,0 0 15,0 0-15,17 0 16,9-9 0,9 0-16,8 1 0,9-1 15,0 0 1,-8 9-16,-18 0 15,0 0-15,-17 9 16,-1 8-16,1 18 16,0 0-16,-18 25 15,0 10-15,1-10 16,8 1 0,0-18-16,0 0 15,0-17-15,8 0 16,10-8-16,8-10 15,9 1-15,17-18 16,8 1-16,19-27 16,-1-17-1,0 0-15,-9 9 16,-43 26-16</inkml:trace>
  <inkml:trace contextRef="#ctx0" brushRef="#br1" timeOffset="146213.51">13260 16116 0,'0'0'0,"0"0"16,0 0-16,-9 17 16,1 26-16,-1 44 15,-17 26-15,9 8 16,8 0-1,0-17-15,9-26 0,9-26 16,17-9 0,-9-25-16,1-27 15,-10 0-15</inkml:trace>
  <inkml:trace contextRef="#ctx0" brushRef="#br1" timeOffset="146574.29">13668 16012 0,'0'0'0,"0"0"16,0 0-16,0 0 16,0 8-16,0 1 15,0 8-15,0 1 16,9-1-16,8 0 15,18 9 1,0 9-16,17-9 16,9 0-1,-1 0-15,1 0 0,-17-9 16,-18-8 0,0 0-16,-18-1 0,1 1 15,-18 17-15,-17 26 16,-43 26-16,-18 26 15,-17 8 1,8 1-16,18-26 16,17-18-16,35-43 15</inkml:trace>
  <inkml:trace contextRef="#ctx0" brushRef="#br1" timeOffset="148170.29">15249 16324 0,'0'0'0,"0"0"0,0 0 16,0 0 0,0 0-16,0 0 15,-9 0-15,0 0 16,-8 0-16,-18 0 15,-8 17-15,-27 26 16,1 9 0,17 0-16,17 0 15,18 0-15,-1-9 16,10-8-16,16 8 16,10-8-16,25-9 15,27-17-15,16-18 16,10-17-16,8 0 15,-43 9-15</inkml:trace>
  <inkml:trace contextRef="#ctx0" brushRef="#br1" timeOffset="148521.79">15622 16462 0,'0'0'0,"0"0"0,0 0 0,0 0 16,0 9-16,0 8 16,0 18-1,0-1-15,9 1 16,-1-9-16,1 0 16,9 0-16,-1-17 15,0-1-15,1 1 16,-1-9-16,0-9 15,9-17-15,-8-8 16,-10-18 0,-16 0-16,-10 17 15,-8 1-15,0 16 16,-8 1-16,-1 17 16,9 0-16,17 9 15,9-1-15,0 1 16,0-9-16</inkml:trace>
  <inkml:trace contextRef="#ctx0" brushRef="#br1" timeOffset="148811.13">16308 16220 0,'0'0'0,"0"0"16,0 0-16,0 0 15,0 0-15,-9 0 16,1 8-16,-10 10 15,-8-1 1,0 9-16,9 0 16,0 9-16,8-1 15,9 1-15,0 0 16,17-1 0,1 1-16,8-1 0,0-8 15,-18 0 1,1-8-16,0-1 0,-18 0 15,-8 1 1,-27 8-16,27-9 16</inkml:trace>
  <inkml:trace contextRef="#ctx0" brushRef="#br1" timeOffset="149202.51">14320 16661 0,'0'0'15,"0"0"-15,0 0 0,0 0 16,0 0-16,0 0 16,0 0-1,0 0-15,0 0 16,17-8-16,9-1 15,17 0-15,27 1 16,-1-1-16,-17 9 16,-17 0-1,-17 0-15</inkml:trace>
  <inkml:trace contextRef="#ctx0" brushRef="#br1" timeOffset="149396.34">14259 16887 0,'0'0'0,"0"0"0,0 0 16,0 0-16,17 0 16,35 0-16,26 0 15,18-9-15,-1-8 16,-51 8-1</inkml:trace>
  <inkml:trace contextRef="#ctx0" brushRef="#br1" timeOffset="150186.67">17055 16202 0,'0'0'16,"0"0"-16,0-8 0,0-1 15,0 0-15,0 1 16,-9-1-1,1 0-15,-1 1 16,0 8-16,0 0 16,1 0-16,-1 17 15,-8 18-15,8 17 16,9 0-16,0 0 16,0-9-1,17 0-15,1-17 16,-1 0-16,9-17 15,0-1-15,9-8 16,8-17-16,1-9 16,-1-17-16,-8-9 15,-9 0-15,-17-9 16,-9 1-16,-9 8 16,-8 8-1,-18 10-15,-8 8 16,-1 17-16,1 18 15,-9 17-15,17 8 16,17-16-16</inkml:trace>
  <inkml:trace contextRef="#ctx0" brushRef="#br1" timeOffset="150587.91">16786 16739 0,'0'0'0,"0"0"0,0 0 16,0 0-16,0 0 16,17 0-16,9-8 15,18-1-15,16 9 16,18-9-16,27 1 15,-1-1-15,-17 0 16,0 1-16,8-1 16,-8 9-1,-35-9-15,-35 9 16</inkml:trace>
  <inkml:trace contextRef="#ctx0" brushRef="#br1" timeOffset="151121.04">17038 16878 0,'0'0'0,"0"0"0,0 0 16,0 0-16,0 0 15,0 0-15,0 0 16,0 0 0,17 0-16,9 9 15,9 8-15,-1 0 16,10 1-16,-9-1 16,-9 0-16,0-8 15,-18-1 1,1 1-16,0 0 15,-9-1-15,-9 10 16,-8-1-16,-1 9 16,-8-9-16,9 1 15,0-1-15,-1-8 16,9-1-16,1 1 16,8 0-16,0-9 15,0 0-15,0 0 16,0 0-1,17 8-15,1 1 16,8 0-16,0-1 16,0 1-16,0 0 15,0-9-15,-18 8 16,1-8-16,0 0 16,0 9-16,-1-9 15</inkml:trace>
  <inkml:trace contextRef="#ctx0" brushRef="#br1" timeOffset="152222.51">18045 16653 0,'0'0'0,"0"0"15,0 0-15,9 0 16,17 17-16,8 0 15,18 1 1,18-1-16,8-8 16,9-9-16,8-9 15,-16 0-15,-10-17 16,-8 0 0,-9 0-16,-9 0 0,-8-8 15,-9-10-15,-17 10 16,-18-9-16,0 8 15,-17 0 1,-17 1-16,0 8 16,-10 8-16,-7 18 15,8 0-15,-1 18 16,1 8-16,0 26 16,18 0-16,16 8 15,1 9 1,17 9-16,17 9 15,9-9-15,26 0 16,9-17-16,9-1 16,8-25-16,-9-18 15,18-17 1,17-17-16,-43 8 16</inkml:trace>
  <inkml:trace contextRef="#ctx0" brushRef="#br1" timeOffset="153135.71">18887 16029 0,'0'0'0,"0"0"0,0 0 16,9 0-16,8 0 15,1 0-15,16 0 16,10-9-16,-1 9 16,1 0-16,16 9 15,-25 0 1</inkml:trace>
  <inkml:trace contextRef="#ctx0" brushRef="#br1" timeOffset="153586.29">19217 16376 0,'0'0'0,"0"0"0,0 0 0,0 0 15,0 0 1,0-9-16,0 0 15,18-8-15,-1-9 16,9-9-16,0 1 16,0-1-16,0 9 15,-9 9 1,-8-1 0,0 10-16,0 8 0,-9 0 15,8 0-15,-8 0 16,18 17-16,-1 0 15,0 9-15,1 0 16,8 0-16,0-17 16,0 0-16,-17-9 15,-1 0 1</inkml:trace>
  <inkml:trace contextRef="#ctx0" brushRef="#br1" timeOffset="153722.62">19547 15804 0,'0'0'0,"0"0"0,0 0 16,0 0-16,0 0 16,0 0-16,9 0 15,0 0 1</inkml:trace>
  <inkml:trace contextRef="#ctx0" brushRef="#br1" timeOffset="154220.09">20320 15761 0,'0'-9'0,"0"0"0,0 1 15,-9-1-15,1 0 16,-1 1-16,0-10 16,-8 1-16,0 0 15,-1 17 1,-8 0-16,0 0 16,-9 17-16,-8 0 15,8 9-15,0 0 31,18 9-31,0 0 0,8-1 16,9 1-16,0 0 16,17-9-16,1 0 15,8-9-15,17-8 16,18-1-16,0-16 16,-18-1-16,1-8 15,-18-9 1,0 0-16,-9 0 0,-8 0 15,-1 8 1,-16 1-16,-1 0 16,0-1-16,1 1 15,-18 17-15,17 0 16</inkml:trace>
  <inkml:trace contextRef="#ctx0" brushRef="#br1" timeOffset="154452.76">20251 15423 0,'0'0'0,"0"0"0,0 0 15,0 0-15,0 0 16,0 9-16,0 17 16,-9 17-16,0 26 15,0 0 1,1 18-16,-10 8 15,10-8-15,8-18 16,-9-17-16,0-17 16,9-27-16</inkml:trace>
  <inkml:trace contextRef="#ctx0" brushRef="#br1" timeOffset="154736.87">19938 16254 0,'-9'0'0,"1"0"0,-1 0 16,9 0-16,0 0 16,0 0-1,0 0-15,0 0 16,0 0-16,0 0 15,26 0-15,17 0 16,27-8 0,25-1-16,18 0 15,-9-8-15,-17 8 16,-17 9-16,-36 9 16,-25-9-16</inkml:trace>
  <inkml:trace contextRef="#ctx0" brushRef="#br1" timeOffset="155234.87">20077 16341 0,'0'0'0,"0"0"0,0 0 16,0 0-16,0 0 16,0 0-16,0 0 15,0 0 1,0 0-16,17 17 16,1 1-16,-1-1 15,9 9-15,0 0 16,-9-9-16,-8 1 15,0-1-15,-1 0 16,-8 0 0,-8 1-16,-1-1 15,-17 9-15,0 0 16,-9 0 0,1-9-16,16-8 0,1 0 15,-1-1-15,10 1 16,8-9-16,0 0 15,0 0 1,0 0-16,17 9 16,27-1-16,16 1 15,10 0-15,17-18 16,-9 0-16,-52 9 16</inkml:trace>
  <inkml:trace contextRef="#ctx0" brushRef="#br1" timeOffset="155553.81">21041 16064 0,'0'0'0,"0"0"0,0 0 16,0 0-16,0 0 16,-9 26-16,0 17 15,1 52-15,-1 27 16,0-1 0,1 0-16,-10-8 0,10-27 15,8-25 1,0-26-16,0-9 15,8-9-15,-8-34 16,0 8-16</inkml:trace>
  <inkml:trace contextRef="#ctx0" brushRef="#br1" timeOffset="155905.1">21379 16350 0,'0'0'0,"0"0"15,0 0-15,0 0 16,-8 0-16,-1 17 16,0 18-16,-8-1 15,0 18-15,-1-9 16,18 1-16,0-1 16,9 0-1,8-17-15,1 0 16,8 0-16,8-17 15,10 0-15,-1-18 16,-8-8-16,0-9 16,0-18-16,-9-16 15,-9-1-15,-26 18 16,1 8 0,-18 1-16,-1 16 15,1 1-15,0 8 16,18 1-16,8 8 15</inkml:trace>
  <inkml:trace contextRef="#ctx0" brushRef="#br1" timeOffset="156203.22">21675 16211 0,'0'0'0,"0"0"0,0 0 15,17 9-15,9 8 16,9 0-16,17 1 16,9 8-16,8 0 15,-8 0 1,-9 0 0,-26-18-16,0 10 15,-17-1 1,0 0-16,-27 27 0,-17 16 15,-25 9-15,-10 1 16,1-10-16,8 1 16,26-18-16,35-25 15</inkml:trace>
  <inkml:trace contextRef="#ctx0" brushRef="#br1" timeOffset="156618.2">22491 16350 0,'0'0'0,"0"0"16,0 0-16,0 0 16,0 0-16,0 0 15,9 0-15,8 0 16,9 0-1,17 8-15,10 1 16,25 0-16,9-1 16,-9-8-1,0-8-15,-17-1 0,-18 0 16,-17 1-16,-17-10 16,-1 18-16</inkml:trace>
  <inkml:trace contextRef="#ctx0" brushRef="#br1" timeOffset="156799.34">22769 16064 0,'0'0'0,"0"0"0,0 0 16,0 0-16,0 26 16,0 26-1,-9 34-15,0 27 16,9 0-16,0-18 15,9-17-15,0-35 16</inkml:trace>
  <inkml:trace contextRef="#ctx0" brushRef="#br1" timeOffset="157434.99">24063 16012 0,'-9'-9'0,"0"1"16,1-1 0,-10 0-16,-8 1 0,0-10 15,0 10 1,0 8-16,9 0 16,-1 0-16,1 17 15,0 0-15,-1 18 16,18-1-16,0 1 15,9 8-15,8 1 16,-8-18-16,0-9 16,-1 0-1,1 1-15,0-1 16,-1 0-16,-16 1 16,-18 8-16,0 0 15,0 0-15,-9 0 16,9 0-16,8-9 15,18-8-15,-8-18 16,8 0 0</inkml:trace>
  <inkml:trace contextRef="#ctx0" brushRef="#br1" timeOffset="157603.01">24167 16228 0,'0'0'15,"0"0"-15,0 0 0,0 0 16,0 0-16,0 18 15,0 8 1,0 17-16,0-17 16,0 0-16,0-17 15,0-18-15,0 0 16,0 9-16</inkml:trace>
  <inkml:trace contextRef="#ctx0" brushRef="#br1" timeOffset="158034.94">24306 15717 0,'0'0'0,"0"0"16,0 18-16,0 8 15,17 34-15,1 36 16,8-10 0,-9-25-16,0-18 0,1 0 15,-1 27 1,-8 25-16,-9-34 15,-18-35-15,1 0 16,8-9-16,1 0 16,-1-8-16,9 0 15,0-1-15,0-8 16,0 0-16,0 0 16,0-8-1,0-1-15,9-8 16,8-1-16,0 1 15,1 0-15,-1 8 16,1 0-16,-1 9 16,0 0-16,1 18 15,-1-1 1,9 9-16,-9 9 16,1-1-16,-1 1 15,1-9-15,8 0 16,26-18-16,-18 1 15</inkml:trace>
  <inkml:trace contextRef="#ctx0" brushRef="#br1" timeOffset="159101.43">25435 15735 0,'-9'-9'0,"0"0"16,1 1-16,-1-1 15,0 0-15,9 9 16,-8 0-16,-1 0 16,0 9-16,-17 8 15,0 18 1,9 26-16,-1-1 15,18 1-15,0-9 16,9-9 0,8-17-16,1 0 0,-1-17 15,9-1 1,0-8-16,0-8 16,9-18-16,0-26 0,-9-9 15,0 1 1,-17 8-16,-1 17 15,-16 0-15,-1 1 16,0-1-16,-17 9 16,0 17-16,0 18 15,-17 8-15,17 1 16</inkml:trace>
  <inkml:trace contextRef="#ctx0" brushRef="#br1" timeOffset="159434.37">25096 16272 0,'0'0'0,"0"0"0,0 0 15,0 0 1,9 0-16,17 0 16,26 0-16,43 0 15,10 0-15,16-9 16,-8 9-16,-9 0 15,-34 0-15,-35 0 16,-27 0 0</inkml:trace>
  <inkml:trace contextRef="#ctx0" brushRef="#br1" timeOffset="159837.84">25296 16575 0,'0'0'0,"0"0"0,0 0 15,0 0-15,0 0 16,17 0-16,1 0 16,8 0-16,8 0 15,1 8-15,0 1 16,-9 0-1,0 8-15,-17 0 16,-1 1-16,1-1 16,-18 0-16,-8 18 15,-9 0-15,8-1 16,1-8-16,0-8 16,8-10-16,0 1 15,1 0-15,8-1 16,0 1-16,0 0 15,0-1 1,8 1-16,10 0 16,34 8-16,26-8 15,18-9-15,-53 0 16</inkml:trace>
  <inkml:trace contextRef="#ctx0" brushRef="#br1" timeOffset="160586.03">26381 16263 0,'0'0'0,"0"0"0,0 0 15,0 9-15,0 8 16,18 18-16,8-1 16,17 10-16,9-18 15,18-9 1,-1-8-16,9-18 16,9-17-16,-9-9 15,-17-8-15,0 0 16,-26-9-16,-9 8 15,-18-8-15,1 0 16,-18 18-16,-17 8 16,-17 8-16,-9 18 15,-26 18 1,8 16-16,-8 18 16,9 9-16,8 26 15,26 8-15,18-17 16,17-9-16,26 18 15,17-1-15,27-16 16,25-18-16,27-26 16,17-35-1,-9-17-15,-69 9 16</inkml:trace>
  <inkml:trace contextRef="#ctx0" brushRef="#br1" timeOffset="161084.12">27363 16029 0,'0'0'0,"0"0"0,0 0 15,0 0 1,0 0-16,0 0 15,0 0-15,0-9 16,17-16-16,9-19 16,9-16-16,8 8 15,1 8 1,-18 10-16,-9 16 0,-8 1 16,-1 17-1,-8 0-15,0 9 16,9 8-16,0 18 15,-1 17-15,1-9 16,8 0-16,1-8 16,-10-18-16,1-8 15</inkml:trace>
  <inkml:trace contextRef="#ctx0" brushRef="#br1" timeOffset="161225.31">27684 15362 0,'0'0'0,"0"0"0,0 0 16,0 0-16,0 0 15,0 9-15,0 0 16</inkml:trace>
  <inkml:trace contextRef="#ctx0" brushRef="#br1" timeOffset="161668.22">28214 15510 0,'0'0'0,"0"0"0,0 0 16,-9 0-16,0 0 15,0 0 1,1 0-16,-10 0 0,1 0 16,0 17-16,-9 0 15,8 9 1,-8 9-16,9-1 16,-1-8-16,18 0 15,0 0-15,18-8 16,-1-1-16,18 0 15,0-8-15,-1 0 16,10-1 0,-9-8-16,-9-8 0,0-1 15,0 0 1,0-17-16,-9 0 16,-8-17-16,0 0 15,-18-1-15,0 10 16,-8 8-16,-1 0 15,10 17-15</inkml:trace>
  <inkml:trace contextRef="#ctx0" brushRef="#br1" timeOffset="161849.47">28300 15198 0,'0'0'16,"0"0"-16,0 0 0,0 0 15,0 0-15,0 17 16,0 26-16,-8 27 15,8 34-15,-9 0 32,0-9-32,1-9 0,-1-8 15,0 9-15,-8-26 16,17-44 0</inkml:trace>
  <inkml:trace contextRef="#ctx0" brushRef="#br1" timeOffset="162150.69">27554 16237 0,'0'-9'0,"0"1"0,0 8 16,0 0-16,0-9 15,0 0 1,17 1-16,26-1 16,27 0-16,43-8 15,26 0 1,17-1-16,0 1 0,-25 0 16,-27-1-16,-26 18 15,-35 0 1,-25 9-16</inkml:trace>
  <inkml:trace contextRef="#ctx0" brushRef="#br1" timeOffset="162537.44">28075 16254 0,'0'0'0,"0"0"0,0 0 0,0 0 16,0 0-16,0 0 16,17 0-16,0 0 15,9 0-15,0 9 16,0 0 0,-8-1-16,-9 10 15,-1-1-15,1 0 16,-18 9-16,1 0 15,-10 0-15,1 0 16,-1-8-16,10-10 16,-1 1-16,0 0 15,9-1-15,0 1 16,0-1 0,26 1-16,27 8 15,33-8-15,27 0 16,-17 8-16,8-17 15,-35-9-15</inkml:trace>
  <inkml:trace contextRef="#ctx0" brushRef="#br1" timeOffset="162792.84">29099 15856 0,'0'0'0,"0"0"15,0 0-15,0 0 16,0 0-16,0 26 16,9 17-16,0 18 15,-9 8 1,-9 26-16,0 9 16,9-17-16,-8-18 15,8-17-15,0-9 16,0-17-16,0-17 15,0 0-15</inkml:trace>
  <inkml:trace contextRef="#ctx0" brushRef="#br1" timeOffset="163008.78">29551 16038 0,'0'0'0,"0"0"16,0 0-16,0 0 15,0 17-15,9 0 16,-1 18 0,1 0-16,-9-1 15,0-8-15,0 0 16,0 0-16,0-8 16,9-10-16,-9-8 15,0 0-15</inkml:trace>
  <inkml:trace contextRef="#ctx0" brushRef="#br1" timeOffset="163235.03">29881 15830 0,'0'0'0,"0"0"0,0 0 0,9 0 16,8 17-16,18 9 15,17 9-15,8 8 16,-16-17-1,-1 0 1,-17 0-16,0 0 0,-8 9 16,-10 8-16,-25 26 15,-35 27-15,-52 34 16,-61-9-16,-200 69 16</inkml:trace>
  <inkml:trace contextRef="#ctx0" brushRef="#br1" timeOffset="171517.98">19625 17831 0,'-8'0'0,"-1"0"0,0 0 16,9 0-1,0 0-15,0 0 0,0 0 16,0 0 0,0 0-16,18 0 15,8 0-15,26 0 16,0 0-16,-9-9 16,9 0-16,-8 1 15,-1-1 1,-25 9-16</inkml:trace>
  <inkml:trace contextRef="#ctx0" brushRef="#br1" timeOffset="171701.71">19660 18030 0,'0'0'15,"0"0"-15,0 0 0,0 0 16,17 0-1,1 0-15,25 8 16,27-8-16,8 9 16,-43-9-16</inkml:trace>
  <inkml:trace contextRef="#ctx0" brushRef="#br1" timeOffset="172584.12">21119 17857 0,'0'0'0,"0"0"16,0 0-16,0 0 15,0 0-15,0 0 16,0 8-16,0 1 16,0 8-16,9 1 15,8-1-15,18 9 16,8 0-16,9-18 15,9 1 1,8-18-16,-8-8 0,0-9 16,0-17-1,-18 8-15,-17 1 16,0-1-16,-17 0 16,0 1-16,-18 8 15,0 0-15,1 8 16,-18 1-1,0 0-15,0-1 16,-18 18-16,1 0 16,8 18-16,0-1 15,-8 26-15,-9 18 16,17 8-16,0 9 16,18 0-1,8 17-15,9-8 16,0-9-16,18-9 15,16-8-15,10 0 16,16-18-16,27-9 16,9-16-16,8-18 15,-61-9-15</inkml:trace>
  <inkml:trace contextRef="#ctx0" brushRef="#br1" timeOffset="173049.31">22083 17510 0,'0'0'0,"0"0"0,0 0 15,0 0-15,0 0 16,0 0-16,0 0 16,17 0-1,9 9-15,26-1 16,9 1-16,0-9 15,34 0 1,-25 9-16</inkml:trace>
  <inkml:trace contextRef="#ctx0" brushRef="#br1" timeOffset="173456.18">22500 17891 0,'0'0'0,"0"0"0,0 0 16,0 0 0,0-8-16,17-1 15,0-17-15,1 0 16,8 0-16,0-9 15,0 1-15,0 8 16,0 8 0,-9 1-16,-8 0 0,0 8 15,-1 9 1,-8 0-16,0 0 16,9 0-16,0 0 15,-1 0-15,1 9 16,9 8-16,-1 0 15,0 9-15,1 0 16,8-17 0,17-9-16,0-26 0,-16 17 15</inkml:trace>
  <inkml:trace contextRef="#ctx0" brushRef="#br1" timeOffset="173590.46">22838 17268 0,'0'0'0,"0"0"0,0 0 16,0 0-16,0 8 15,35 10-15,-9-10 16</inkml:trace>
  <inkml:trace contextRef="#ctx0" brushRef="#br1" timeOffset="174131.56">23663 17164 0,'0'0'0,"0"0"0,0 0 16,-8 0-16,-1 0 15,0 0-15,1-9 16,-10 9-16,1 0 16,-9 0-16,0 0 15,-9 0-15,0 9 16,0 8-1,9 0-15,9 1 16,0-1-16,-1 9 16,10 0-16,8 0 15,0 0-15,8 0 16,10-9-16,-1 1 16,18-1-16,8-8 15,1-1 1,-1-8-16,-17-8 15,0-1-15,-8 0 16,-10 1-16,1-1 16,0 0-16,-9 1 15,-9-10-15,9 1 16,0 0-16,0-1 16,0 1-1,0-9-15,0 9 16</inkml:trace>
  <inkml:trace contextRef="#ctx0" brushRef="#br1" timeOffset="174319.1">23698 16869 0,'0'0'0,"0"0"16,0 0-16,0 0 15,0 0-15,-9 18 16,1-1 0,-1 26-16,-8 9 15,-9 26-15,-1 9 16,10 8-16,0-17 15,-1-17-15,1-9 16,17-18-16,9-25 16,-9-1-16</inkml:trace>
  <inkml:trace contextRef="#ctx0" brushRef="#br1" timeOffset="174582.49">23255 17735 0,'0'0'0,"0"0"0,0 0 0,0 0 15,0 0 1,0 0-16,0 0 16,0-8-16,26-1 15,9 0-15,26 1 16,17-10-16,9 1 15,-9 0-15,0 8 16,-17-8-16,0 8 16,-9 0-16,-35 9 15</inkml:trace>
  <inkml:trace contextRef="#ctx0" brushRef="#br1" timeOffset="175017.78">23550 17796 0,'0'0'0,"0"0"16,0 0-16,0 0 15,0 0-15,0 0 16,18 0-1,-1 9-15,9 8 16,0 0-16,0 1 16,-8-1-16,-10-8 15,1-1-15,0 10 16,-18-1-16,0 0 16,-17 9-16,0-9 15,-9 1-15,9-1 16,9-8-16,0-1 15,8 1 1,0 0-16,9-9 16,0 0-16,0 0 15,18 8-15,8 1 16,17 0-16,18-1 16,26-16-1,8-1-15,-17 0 16,-52 1-16</inkml:trace>
  <inkml:trace contextRef="#ctx0" brushRef="#br1" timeOffset="175300.23">24401 17467 0,'0'0'0,"0"0"15,0 0-15,0 0 16,0 0-16,0 8 16,9 18-16,8 26 15,-8 26-15,0 35 16,-9 8-16,-9 9 16,0-9-1,-8-34-15,17-35 16,0-17-16,9-18 15,8-8-15,-8-1 16</inkml:trace>
  <inkml:trace contextRef="#ctx0" brushRef="#br1" timeOffset="175699.67">25009 17675 0,'0'0'0,"0"0"16,0 0-16,0 0 16,0 0-16,-8 0 15,-1 0-15,0 17 16,0 18 0,-8-1-16,0 18 15,-1 9-15,18 0 16,0-1-16,9-8 15,8-9-15,1-17 16,-1-17-16,1 0 16,16-9-16,1-9 15,0-8 1,-1-18 0,-7-8-16,-10-18 15,-8 9-15,-18 9 0,0 8 16,-8 1-16,-9 16 15,8 1-15,1 8 16,8 1-16,1-1 16,8 0-1</inkml:trace>
  <inkml:trace contextRef="#ctx0" brushRef="#br1" timeOffset="175965.41">25365 17545 0,'0'0'0,"0"0"0,0 0 0,18 17 16,-1 0-1,9 1-15,26 25 16,26 0-16,-8-8 16,-9-9-16,-9 0 15,-9-9-15,-17-8 16,-17 0-16,0 8 15,-27 26-15,-34 44 16,-70 34 0,-34 18-16,9-35 15,77-70-15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9T03:39:01.96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6009 9049 0,'0'0'0,"0"0"0,0 0 0,0 0 15,0 0 1,0 0-16,-9 0 16,9 0-16,0 0 15,0 0-15,0 8 16,0 1-16,9 0 16,0-1-16,0 1 15,-1 0-15,1-1 16,0 1-1,8 0-15,-8-1 16,-1 1-16,1 0 16,0-1-16,-1 1 15,10 8-15,-10 1 16,10-1-16,-1 0 16,-8 1-16,8-1 15,1 0-15,8 0 16,0 1-1,-9-10-15,0 1 16,1 0-16,-1-1 16,1 1-16,-1 0 15,0-1-15,1 1 16,-1 0-16,0-1 16,1 1-16,-1-9 15,0 9 1,1-1-16,-1 1 15,1 0-15,-1-1 16,0 1-16,1 0 16,-1-1-16,9-8 15,-9 9-15,1-9 16,-1 0-16,1 0 16,8 9-1,0-9-15,0 8 16,8 1-16,-8 0 15,9-9-15,0 0 16,-9 8-16,0-8 16,0 0-16,0 0 15,9 9-15,0 0 16,-9-1-16,0-8 16,8 9-1,1-9-15,0 0 16,0 0-16,-1 0 15,1 0-15,0 0 16,-9 0-16,0 0 16,0 0-16,9 9 15,0-1 1,-1 1-16,1-9 16,0 0-16,-1 9 15,1-9-15,0 0 16,0 0-16,-1 0 15,1 0-15,-9 0 16,0 0-16,9 0 16,0 0-1,8 8-15,-8-8 16,-9 0-16,9 0 16,-1 0-16,1 0 15,0 0-15,0 0 16,-9 0-1,0 0-15,0 0 16,0 0-16,0 0 16,-9 0-16,18 0 15,-9 0-15,0 0 16,0 0-16,9 0 16,-9 0-16,0 0 15,9 0-15,-1-8 16,-8-1-16,9 0 15,-9 9 1,9 0-16,-9-8 16,9 8-16,-9-9 15,0 9-15,0-9 16,9 1-16,-1-1 16,1 0-16,0 1 15,0-1-15,-1 0 16,-8 1-16,0-1 15,0 0-15,-8 1 16,-1-1 0,1 0-16,8 1 15,-9-1-15,0 0 16,1 1-16,-1-1 16,0 0-16,1 1 15,-1-1-15,1 0 16,-1 1-1,-8 8-15,-1-9 16,1 0 0,0 1-16,-1-1 0,1 0 15,0 1-15,-1-1 16,10-8-16,-10 0 16,10 8-16,-9-8 15,-1 8-15,1 0 16,0 1-1,-1-1-15,1 0 16,0-8-16,-1 8 16,1 1-16,0-1 15,-1 0-15,1 1 16,-9-1-16,0 0 16,0 1-16,0-1 15,0 0-15,0 1 16,0-1-1,0 0-15,0 1 16,0-1-16,0 0 16,0 1-16,0-1 15,0 0-15,0 1 16,-9-1-16,1 0 16,8 1-1,-9-1-15,0 0 16,1 1-16,-1-1 15,0 0-15,1 1 16,-1-10-16,0 1 16,-8 0-16,-9 8 15,8-8-15,1-1 16,0 10 0,-1-1-16,1 0 15,0 1-15,-1-1 16,1 1-16,-9-1 15,0 0-15,8 1 16,-8-1-16,0 0 16,0 1-16,0-1 15,0 0 1,0 1-16,-9-1 16,9 0-16,0 1 15,0-1-15,0 9 16,0-9-1,0 1-15,0 8 16,0-9-16,-9 9 16,9-9-16,-9 9 15,1-8-15,8 8 16,-9 0-16,9-9 16,0 9-16,0 0 15,-9 0-15,9 0 16,-9 0-16,0 0 15,-8 0-15,8 0 16,-8 0-16,-1 0 16,10 0-1,-10 0-15,1 0 16,8 0-16,0 0 16,1 0-16,-10 0 15,1 0-15,8-9 16,-8 9-16,-1 0 15,1 0-15,8-8 16,9 8 0,-9 0-16,1 0 15,8-9-15,-9 0 16,9 9-16,0 0 16,-9-8-16,0 8 15,1 0-15,-1 0 16,0 0-16,0 0 15,1 0-15,8 0 16,-9 0 0,0 0-16,9 0 15,0 0-15,0 0 16,-9 0-16,0 0 16,9 0-16,-8 0 15,-1 0-15,0 0 16,0 0-16,1 0 15,8 0 1,0 0-16,0 0 16,-9 8-16,9-8 15,0 0-15,-9 9 16,9-9-16,-9 9 16,9-1-16,-9-8 15,9 9-15,0-9 16,0 9-1,-8-9-15,7 0 16,1 8-16,0-8 16,0 0-16,0 9 15,0 0-15,9-1 16,-1 1-16,1 0 16,0-1-16,-1 1 15,1 0 1,0-1-16,-1 1 15,1-9-15,0 0 16,8 9-16,-9-1 16,1 1-16,0 0 15,-1-1-15,1 1 16,8 8-16,-8 0 16,8 1-16,1-1 15,-1-8 1,0-1-16,1 1 15,8 0-15,0 8 16,0 0-16,0 1 16,17 8-16,0-9 15,1-8-15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9T03:40:44.20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17255 3696 0,'0'0'0,"8"0"0,-16-8 16,-1-1-16,9 0 16,0 1-16,0-1 15,0 0-15,0 1 16,-9 8-16,1 0 16,-1 0-16,0 0 15,1 0-15,-19 8 16,1 10-1,-8 8-15,-10 17 16,1 9-16,-1 9 16,10-1-16,-1 10 15,18-1-15,-1 0 16,1 0-16,17-8 16,0-9-1,0-9-15,9-8 16,-1-9-16,1 0 15,8-9-15,-8-8 16,8 0-16,1-1 16,16-25-16,10-18 15,-9-8-15,8-26 16,9-27-16,0-16 16,-8-1-1,-1 9-15,-17 18 16,0 8-16,-17 17 15,0 9-15,-9 17 16,-9 18-16,0 0 16,0 8-16,-17 9 15,-8 9-15,-10 8 16,1 18-16,-9 8 16,8 0-16,10 18 15,8 0 1,17-9-16,9-9 15,0-8-15,17-9 16,1-9-16,8-8 16,34-9-16,-16 0 15</inkml:trace>
  <inkml:trace contextRef="#ctx0" brushRef="#br0" timeOffset="568.72">17776 3826 0,'-9'0'0,"0"0"15,1 0-15,-1 0 16,0 0-16,1 0 15,8 0-15,0 0 16,0 0-16,0 0 16,17 0-1,0 9-15,1 0 16,16-1-16,10 1 16,-1-9-16,1 0 15,16 0-15,-25 0 16</inkml:trace>
  <inkml:trace contextRef="#ctx0" brushRef="#br0" timeOffset="796.37">17758 4155 0,'-8'0'0,"8"0"0,0 0 15,0 0 1,0 0-16,0 0 16,17 0-16,0 0 15,18 0-15,0 0 16,8 0-16,27 0 16,-18 0-16</inkml:trace>
  <inkml:trace contextRef="#ctx0" brushRef="#br0" timeOffset="1284.17">18740 3376 0,'0'0'0,"0"0"15,-9 0-15,-8 0 16,-1 0-16,1 0 16,-1 0-1,10 0-15,8 0 16,0 0-16,0 0 15,0 0-15,17 0 16,27-9-16,16 9 16,10-8-16,-1 8 15,-8-9-15,8 9 16,-25 9 0,-27-9-16</inkml:trace>
  <inkml:trace contextRef="#ctx0" brushRef="#br0" timeOffset="1566.72">18852 3393 0,'0'0'0,"0"0"16,0 0-16,-8 0 15,-1 18-15,-8 16 16,-9 10-16,-9 16 16,9 1-1,9-18-15,-1 0 16,18-17-16,0 0 16,0-17-16,9 0 15,0-9-15,-1 0 16</inkml:trace>
  <inkml:trace contextRef="#ctx0" brushRef="#br0" timeOffset="1733.99">19113 3298 0,'-9'0'0,"1"0"16,-1 0-16,0 17 16,1 9-16,-1 9 15,0 8-15,0 9 16,1 0-16,-1 0 15,0 0 1,18 17-16,0-17 16</inkml:trace>
  <inkml:trace contextRef="#ctx0" brushRef="#br0" timeOffset="2016.82">18444 3861 0,'0'0'0,"0"0"16,9 0-16,8 0 16,9 0-16,18 0 15,17 9-15,25-1 16,27-8-1,-8-8-15,-19 8 16,-7-9-16,-10 0 16,-8 1-16,8-1 15,-17 9-15,-34 0 16</inkml:trace>
  <inkml:trace contextRef="#ctx0" brushRef="#br0" timeOffset="2633.16">18783 4129 0,'0'0'0,"-9"-8"0,1-1 15,-1 0-15,0 1 16,9-1-16,0 0 16,0 1-16,0-1 15,0 9-15,0 0 16,0-9-16,18 9 16,8 0-1,0 0-15,0 0 16,8 9-16,1 0 15,-9-1-15,0 1 16,-17 0-16,0-1 16,-1 1-16,-8 8 15,0-8-15,-8 8 16,-1 1 0,-17-1-16,0 9 15,0-9-15,0 1 16,8-10-16,1 1 15,0 0-15,8-1 16,0 1-16,9 0 16,0-9-16,0 0 15,0 0 1,9 0-16,17 0 16,9 0-16,0 0 15,17 0-15,-9-9 16,0 0-16,-16 9 15,-1 0-15,0 0 16,-9 0-16,0 0 16,-8 0-16,0 0 15</inkml:trace>
  <inkml:trace contextRef="#ctx0" brushRef="#br0" timeOffset="2885.93">19747 4164 0,'0'0'0,"0"0"0,0 0 0,0 9 15,0 8 1,-9 0-16,1 18 16,-1 8-16,-9 1 15,10-18-15</inkml:trace>
  <inkml:trace contextRef="#ctx0" brushRef="#br0" timeOffset="3616.11">20919 3722 0,'0'0'0,"-9"-8"16,1-1-16,-1 0 16,0 1-16,1-1 15,-1 0 1,0 1-16,1-10 15,-18 1-15,0 0 16,0 8-16,0 9 16,-1 0-16,-7 17 15,-1 1 1,0 16-16,18 1 0,0 8 16,17 1-1,0-1-15,17 0 16,9-8-16,17-9 15,18-9-15,9-17 16,8-17-16,9-9 16,-9-9-16,-17 1 15,-18-10-15,-8 1 16,-9 0 0,-18-18-16,-8 0 15,-8 9-15,-18 18 16,-9-1-16,0 18 15,9 0-15,9-1 16,8 10-16,9 8 16</inkml:trace>
  <inkml:trace contextRef="#ctx0" brushRef="#br0" timeOffset="3850.1">21006 3237 0,'0'0'0,"0"0"0,0 0 16,0 0-16,0 0 15,0 0-15,0 0 16,0 0-16,0 18 16,-9 25-16,1 35 15,-18 35 1,0 25-16,-1 1 16,-7-18-16,16-34 15,1-18-15,17-17 16,0-9-16,0-17 15,9 0-15,-1-17 16</inkml:trace>
  <inkml:trace contextRef="#ctx0" brushRef="#br0" timeOffset="4233.87">21649 3575 0,'0'0'0,"0"0"0,0 0 15,0 0-15,0 0 16,0 0-16,0 0 16,0 0-16,17 0 15,18 0 1,17 0-16,0 0 0,9 0 15,26 17 1,-27 1-16</inkml:trace>
  <inkml:trace contextRef="#ctx0" brushRef="#br0" timeOffset="4431.08">21657 3766 0,'0'0'0,"0"0"15,0 0-15,0 0 16,0 0-16,0 0 16,0 0-16,18 0 15,-1 0-15,18 0 16,0 0-16,17 0 16,17 8-1,-26-8-15</inkml:trace>
  <inkml:trace contextRef="#ctx0" brushRef="#br0" timeOffset="4816.46">22439 3463 0,'0'0'0,"0"0"0,0 0 15,0 0-15,0 0 16,-9 0-16,0 17 16,1 9-16,-18 17 15,8 9-15,1 17 16,0 1 0,17-10-16,0-8 15,17-8-15,0-1 16,18-17-16,9 0 15,16-18-15,10-16 16,-9-18-16,-1-17 16,-8-9-16,-8-9 15,-27-8 1,-8-1-16,-26 10 16,-18 16-16,-35 18 15,-25 35-15,51 8 16</inkml:trace>
  <inkml:trace contextRef="#ctx0" brushRef="#br0" timeOffset="7718.42">14450 5047 0,'0'0'0,"0"0"0,-9 0 0,0 18 16,1 16-16,-10 36 16,1 16-16,0-8 15,-9 9-15,8-9 16,10 0-16,-1-9 15,9-43-15</inkml:trace>
  <inkml:trace contextRef="#ctx0" brushRef="#br0" timeOffset="8168.13">14311 5082 0,'0'0'0,"0"-9"16,-9 1 0,0-1-16,1 0 15,-18 1-15,0-1 16,-9 9-16,0 0 16,-8 17-16,-1 9 15,-8 26-15,9 35 16,8 0-16,18 25 15,8 9 1,26-17-16,9-17 16,18-9-16,25-17 15,1-18-15,8-17 16,9-26-16,8-26 16,-16-17-16,7-27 15,-16-25-15,-18-18 16,-9-34-1,-25 0-15,-18 8 16,-35 18-16,-8 35 16,-27 25-16,1 35 15,-18 17-15,-9 27 16,18 16-16,17 10 16,35-19-16</inkml:trace>
  <inkml:trace contextRef="#ctx0" brushRef="#br0" timeOffset="8583.98">15935 5039 0,'-9'0'0,"0"0"16,1 0-16,-1 0 16,0 26-16,-17 26 15,0 43-15,-9 0 16,9 18 0,0-9-16,9-18 15,8-25-15,9-18 16,-8-8-16,8-9 15,0-17-15</inkml:trace>
  <inkml:trace contextRef="#ctx0" brushRef="#br0" timeOffset="9033.77">15726 5056 0,'0'0'0,"0"0"15,0 0-15,0 0 16,18-9-16,8 1 15,17 8-15,27 0 16,-1 0-16,-8 0 16,-18 8-16,-8 1 15,-9 0 1,-17-1-16,-1 10 16,-16-1-16,-1 9 15,-17 9-15,0-1 16,-9 1-16,0-9 15,18 0-15,0 0 16,17-9-16,0 9 16,17-8-16,18 16 15,0-8 1,8 0-16,0 0 16,-17-9-16,1 1 15,-10 16-15,-17 1 16,-9 0-16,-26 8 15,-8 0-15,-26-8 16,-1-9-16,1-9 16,8-8-1,17-18-15,10-8 16,16-18-16,10 27 16</inkml:trace>
  <inkml:trace contextRef="#ctx0" brushRef="#br0" timeOffset="9301.2">16490 4987 0,'-8'0'0,"8"0"15,0 0-15,0 0 0,-9 0 16,0 0-16,1 8 15,-10 36-15,-8 34 16,-8 34 0,8 1-16,8-1 15,1-8-15,8-26 16,0-17-16,27-9 16,-10-26-16</inkml:trace>
  <inkml:trace contextRef="#ctx0" brushRef="#br0" timeOffset="9634.39">16638 5454 0,'0'0'0,"0"0"16,0 0-16,0 0 15,0 0-15,-9 18 16,1-1-1,8 18-15,0 17 16,17-9-16,9 0 16,0-17-16,9 0 15,8-17-15,-8 0 16,0-18-16,-9 0 16,0-17-16,0 0 15,-17-8 1,-1-10-16,-16-8 15,-18 18-15,0-1 16,-1 9-16,-7 9 16,8 17-16,8 0 15,10 9 1</inkml:trace>
  <inkml:trace contextRef="#ctx0" brushRef="#br0" timeOffset="9982.69">17498 5454 0,'0'-8'0,"0"-1"0,0 1 16,-9-1-16,0-8 15,1 8-15,-1 0 16,0 1-16,-8-1 16,0 9-16,-9 0 15,0 17 1,-9 1-16,9 8 16,8 8-16,1 1 15,8 17-15,9-9 16,0-8-16,18-9 15,-1 0-15,9-9 16,-9 0-16</inkml:trace>
  <inkml:trace contextRef="#ctx0" brushRef="#br0" timeOffset="10253.12">17880 4961 0,'0'-9'0,"0"9"0,0 0 16,0 0-1,0 0-15,0 0 16,0 17-16,-9 44 16,0 34-16,1 18 15,-1-9-15,0 0 16,1-9-16,8-26 15,0-17 1,0-17-16,0-9 16,0-9-16,0-8 15,0-9-15</inkml:trace>
  <inkml:trace contextRef="#ctx0" brushRef="#br0" timeOffset="10548.98">18227 5264 0,'0'0'0,"0"0"0,0 0 16,0 0-16,0 0 15,-8 9-15,-1 8 16,-9 0-16,-8 1 16,-17-1-16,8 9 15,-8-9-15,8 9 16,0-8-1,1-1-15,16-9 16,1 1-16,17 0 16,0-1-16,0 10 15,0-1-15,17 0 16,18 9-16,26 0 16,-26-17-16</inkml:trace>
  <inkml:trace contextRef="#ctx0" brushRef="#br0" timeOffset="11018.95">19252 5212 0,'0'0'0,"0"-9"0,0 1 15,-9-1-15,1 0 16,-10 1-16,-8-1 16,0 0-1,0 9-15,0 0 16,-9 18-16,0 16 15,18-8-15,0 9 16,17 0-16,0-1 16,17 1-16,18 0 15,8-9-15,1-1 16,-1-7 0,-17-10-16,-8 1 15,-10 0-15,-8-1 16,-8 1-16,-10 8 15,-17 1-15,-25 16 16,-10-8-16,9 0 16,18-17-16,8 0 15,18-9-15,17 0 16</inkml:trace>
  <inkml:trace contextRef="#ctx0" brushRef="#br0" timeOffset="11585.8">19530 5082 0,'-9'0'0,"0"0"0,1 0 16,-1 0-16,9 0 15,0 9-15,0 17 16,0 34 0,0 10-16,0 16 15,0 35-15,-9 9 16,1-17-16,-1 0 16,0-9-16,1-9 15,-10-26-15,1-26 16,8-8-1,1-9-15,-1-17 16,0-1-16,0-16 16,9-27-16,0-43 15,18-69-15,-1-26 16,18 8-16,0 26 16,-9 44-16,0 26 15,0 26-15,0 8 16,0 18-1,0-1-15,0 18 16,9 0-16,-9 18 16,0 8-16,0 0 15,-17 8-15,-9 18 16,-9 0-16,-17 0 16,-9 0-16,-8-9 15,8-8-15,0-9 16,9-17-1,18-9-15,8 0 16</inkml:trace>
  <inkml:trace contextRef="#ctx0" brushRef="#br0" timeOffset="12031.65">20007 4675 0,'0'0'0,"0"0"15,0 0-15,0 0 16,0 9-16,0 17 16,9 26-16,-9 26 15,9 34-15,-18 27 16,0-1-16,-8-34 16,8-8-16,1-10 15,-1-17 1,0-25-16,9-18 15,0 0-15,0-18 16,0 1-16,0-9 16,0-9-16,18-17 15,-1-17-15,0-9 16,9 9-16,0 8 16,1 9-16,-10 9 15,0 8 1,1 9-16,-10 0 15,1 0-15,0 17 16,-1 1-16,-8 16 16,0 10-16,0-10 15,0-8-15,9 9 16,0-18 0</inkml:trace>
  <inkml:trace contextRef="#ctx0" brushRef="#br0" timeOffset="12444.32">20468 5480 0,'-9'0'0,"0"0"0,9 0 15,0 0-15,0 0 16,0 0-16,0 0 15,18 9-15,-1-9 16,18 0-16,-1-9 16,-7 1-16,-1-1 15,0 0 1,0 1-16,-18-1 16,1-17-16,-9 0 15,-9-8-15,1 16 16,-1 1-16,-8 8 15,-9 9-15,0 18 16,-9-1 0,0 18-16,0 8 15,18-9-15,8 1 16,9 8-16,0-8 16,18-9-16,-1 0 15,18 0-15,-18-9 16</inkml:trace>
  <inkml:trace contextRef="#ctx0" brushRef="#br0" timeOffset="12783.03">20963 5368 0,'0'0'0,"0"0"16,0 0-16,0 0 15,0 0 1,0 0-16,0 17 16,0 1-16,0 8 15,0-1-15,0 1 16,0 0-16,0-8 16,0-1-1,0-8-15,0-1 0,0 1 16,0-9-16,0 0 15,0-9 1,0 1-16,8-27 16,10-17-16,-1-8 15,18 8-15,-1 0 16,19 8-16,-19 27 16</inkml:trace>
  <inkml:trace contextRef="#ctx0" brushRef="#br0" timeOffset="13232.56">21423 5307 0,'0'0'0,"-9"0"16,0 0-16,9 0 15,0 0-15,0 0 16,0 0-16,0 9 16,0 0-16,18 8 15,-1-8-15,18-1 16,0 1-16,-1 0 16,10-9-1,-18-9-15,0 0 16,0-8-16,-17 0 15,-1-9-15,-8 0 16,-8 8-16,-1 1 16,-8 0-16,-9 17 15,0 17-15,-1 0 16,-7 18-16,8 8 16,8 9-1,1 0-15,17 9 16,17-1-16,9 1 15,26-9-15,44-17 16,-35-18-16</inkml:trace>
  <inkml:trace contextRef="#ctx0" brushRef="#br0" timeOffset="36428.68">23081 5524 0,'-8'0'0,"-1"0"0,9 0 0,-9 0 0,9 0 15,0 0-15,0 0 16,0 0-16,18-9 15,16 0 1,27 9-16,9 0 16,25-8-16,9 8 15,-17 0-15,-26 0 16,-9 0-16,-17 0 16,-18 0-16,-8 0 15</inkml:trace>
  <inkml:trace contextRef="#ctx0" brushRef="#br0" timeOffset="36699.62">23064 5775 0,'0'0'0,"0"0"0,0 0 15,0 0-15,0 0 16,17-9-16,18 1 16,17 8-16,26 0 15,18 0 1,-1 0-16,-16 8 0,-19-8 16,1 9-16,-9 0 15,-8-9 1,-1 0-16,-17 8 15</inkml:trace>
  <inkml:trace contextRef="#ctx0" brushRef="#br0" timeOffset="37011.71">23411 5238 0,'0'0'0,"0"0"0,0 0 15,0 0-15,18 17 16,25 1-16,27 16 16,8 1-16,9-9 15,8 9 1,-17-9-16,-17-1 16,-9 1-16,-26-8 15,-8 8-15,-18 26 16,-18 26-16,-34 8 15,-9 10-15,-8-18 16,-1-9-16,36-9 16,25-34-1,9-26-15</inkml:trace>
  <inkml:trace contextRef="#ctx0" brushRef="#br0" timeOffset="37345.49">24931 5169 0,'0'0'0,"0"0"0,0 0 16,0 0-1,0 0-15,0 26 16,0 26-16,9 26 16,-1 43-16,1 17 15,-9-34-15,0-17 16,9-26-16,8-18 15,-8-26-15</inkml:trace>
  <inkml:trace contextRef="#ctx0" brushRef="#br0" timeOffset="37595.83">25157 5567 0,'0'0'0,"0"0"16,0 0-16,0 0 15,17 0-15,1 0 16,16 0-16,18 0 16,9 0-16,0 0 15,0 0 1,-9 0-16,0-9 15,0 1-15,-35 8 16</inkml:trace>
  <inkml:trace contextRef="#ctx0" brushRef="#br0" timeOffset="37798.16">25357 5264 0,'0'0'0,"0"0"0,0 0 15,0 17-15,0 9 16,0 26-16,8 9 16,1 17-16,0 8 15,-9-8-15,0-17 16,0 0-16,8-27 16,1-8-16,0-17 15</inkml:trace>
  <inkml:trace contextRef="#ctx0" brushRef="#br0" timeOffset="38161.31">25643 5203 0,'0'0'0,"0"0"0,0 0 15,0 0-15,18 18 16,-1-1-16,0 9 16,18 9-16,17-1 15,0 10-15,9-10 16,0-8 0,-9 0-16,-9-9 15,-8-8-15,-9 0 16,-9-1-16,-8 1 15,0 0-15,-18 8 16,-8 9-16,-35 35 16,-18 8-1,-17 9-15,1 0 16,16-17-16,44-44 16</inkml:trace>
  <inkml:trace contextRef="#ctx0" brushRef="#br0" timeOffset="38694.76">26529 5351 0,'0'0'0,"0"0"0,0 0 16,9 0-16,8 0 15,18 0-15,17 0 16,0 0-16,17 0 16,1 0-16,17 17 15,-1-8-15,-51-1 16</inkml:trace>
  <inkml:trace contextRef="#ctx0" brushRef="#br0" timeOffset="38878.35">26711 5628 0,'0'0'0,"0"0"0,0 0 15,0 0 1,0 0-16,18 0 15,8 0-15,8-9 16,27 9-16,9 0 16,16-9-16,-33 9 15</inkml:trace>
  <inkml:trace contextRef="#ctx0" brushRef="#br0" timeOffset="39178.12">27988 4675 0,'0'0'0,"0"0"0,0 0 16,0 9-16,-9 17 15,0 34 1,-8 10-16,0 16 16,-1 18-16,10-52 15</inkml:trace>
  <inkml:trace contextRef="#ctx0" brushRef="#br0" timeOffset="39378.08">27614 5351 0,'0'0'0,"0"0"16,0 0-16,0 0 15,18 0-15,-1 0 16,27-9-16,34 0 15,9 1-15,-1-1 16,-8 9-16,9-9 16,26 18-1,-43 8-15</inkml:trace>
  <inkml:trace contextRef="#ctx0" brushRef="#br0" timeOffset="39628.44">27684 5662 0,'0'0'0,"0"0"0,0 0 16,0 0-16,17 0 16,18 0-16,26 0 15,17 0-15,9 0 16,0-8-16,8 8 15,-8 0 1,-18 0-16,1 0 16,-18-9-16,-26 9 15</inkml:trace>
  <inkml:trace contextRef="#ctx0" brushRef="#br0" timeOffset="40034.32">27753 5896 0,'0'0'0,"0"0"0,0 0 15,0 0-15,0 0 16,0 0-16,0 0 16,0 0-16,0 18 15,0 33-15,-8 36 16,-1 17-1,0 0-15,1-9 16,-1-8-16,0-35 16,9-18-16,0-8 15,0-8-15,0-10 16,0 1-16,-8-18 16,-1 1-16,-17-18 15,0-9-15,0 0 16,0 9-1,8 9-15,-8 17 16,0 0-16,0 17 16,0 1-16,9 8 15,-1 0-15,10-9 16,-1 0-16,9 1 16</inkml:trace>
  <inkml:trace contextRef="#ctx0" brushRef="#br0" timeOffset="40378.31">27910 6009 0,'0'0'0,"0"0"0,0 0 0,0 0 0,17 0 16,0 0-1,18 8-15,0 10 16,8-10-16,-17 10 15,0-1-15,0 0 16,-8 1-16,-10-1 16,1 0-16,-18 9 15,1 0-15,-18 9 16,0 0 0,8-9-16,1-9 15,0 0-15,8 1 16,9-10-16,0 1 15,17 8-15,9 0 16,35-8-16,43-9 16,9 0-1,-61 0-15</inkml:trace>
  <inkml:trace contextRef="#ctx0" brushRef="#br0" timeOffset="40678.37">29047 5082 0,'-9'0'0,"1"0"0,-1 0 16,-8 0-16,-9 17 15,-9 18-15,-8 26 16,-1 34 0,9 35-16,1 17 15,16-8-15,10-27 16,16 1-16,10-9 16,-1-35-16,35-8 15,-17-27-15</inkml:trace>
  <inkml:trace contextRef="#ctx0" brushRef="#br0" timeOffset="41163.4">29151 5506 0,'0'0'16,"0"0"-16,0 0 15,0 0-15,0 0 16,0 0-16,0 0 16,0 0-16,0 0 15,0 0-15,0 0 16,-8 0-16,-1 18 16,0 8-16,-8 8 15,0 10 1,8-1-16,0-17 15,1 0-15,8 0 16,0-9 0,0 1-16,0-10 0,-9 1 15,0 0-15,9-1 16,0 1-16,0 0 16</inkml:trace>
  <inkml:trace contextRef="#ctx0" brushRef="#br0" timeOffset="41559.58">29360 5576 0,'0'0'0,"0"0"0,0 0 16,0 0-16,0 0 16,0 0-16,-9 8 15,9 18-15,-9 9 16,9-9-16,0 9 16,0-9-1,9 0-15,8-9 16,1-8-16,-1-1 15,1-8-15,-10-8 16,10-1-16,-1-17 16,-8 0-16,-1 0 15,-16-9 1,-1 9-16,-8 9 16,8 8-16,9 9 15,0 0-15</inkml:trace>
  <inkml:trace contextRef="#ctx0" brushRef="#br0" timeOffset="41829.26">29560 5506 0,'0'0'0,"0"0"15,0 0-15,17 9 16,9 8-16,17 1 15,1 8-15,-1 0 16,-8-9-16,-9-8 16,-9 8-1,-8 0-15,-18 1 16,1-1-16,-18 18 16,-18 17-16,9 0 15,9-18-15,9-8 16,17-17-16</inkml:trace>
  <inkml:trace contextRef="#ctx0" brushRef="#br0" timeOffset="42063.64">29933 5749 0,'0'0'0,"0"0"0,0 0 16,0 0-16,9 0 16,8 0-16,9 0 15,26 9-15,0-1 16,0-8-16,-8 0 16,-1 0-16,-17 0 15,0 0-15,-8 0 16</inkml:trace>
  <inkml:trace contextRef="#ctx0" brushRef="#br0" timeOffset="42265.6">30298 5498 0,'-9'0'0,"0"0"0,1 0 15,-1 0 1,0 17-16,-8 26 15,-1 18-15,1 8 16,0 1-16,-1-1 16,1-8-16,0-18 15,8 17-15,9-25 16</inkml:trace>
  <inkml:trace contextRef="#ctx0" brushRef="#br0" timeOffset="42611.53">30636 5498 0,'0'0'0,"0"0"0,0 0 15,-8 17-15,-1 9 16,-8 17 0,8 9-16,0 9 15,1-9-15,-1 9 16,0-18-16,0 0 15,9-8-15,0-18 16,0-8-16</inkml:trace>
  <inkml:trace contextRef="#ctx0" brushRef="#br0" timeOffset="42861.51">30958 5541 0,'0'0'0,"0"0"0,0 0 16,0 0-16,0 9 16,-9 17-16,0 8 15,1 18-15,-1 0 16,9 0-16,0-8 15,0-1-15,9 0 16,-1-17-16,-8-17 16</inkml:trace>
  <inkml:trace contextRef="#ctx0" brushRef="#br0" timeOffset="43162.25">31227 5489 0,'-9'0'0,"9"0"0,0 0 15,0 0-15,0 0 16,17 9-16,10-1 16,7 10-16,10-1 15,16 0-15,-16 1 16,-1-10-1,-17 10-15,0-1 16,-17 0-16,-9 18 16,-17 0-16,-27 17 15,-16 17-15,-1-8 16,9-18-16,8 9 16,36-26-16</inkml:trace>
  <inkml:trace contextRef="#ctx0" brushRef="#br0" timeOffset="43594.35">31531 5047 0,'0'0'0,"0"0"0,0 0 0,0 0 15,17 9 1,0 8-16,18 18 15,9 17-15,-1 9 16,0 8 0,-16 0-16,-1 18 0,-9 17 15,-8 17-15,-18-8 16,-17-1-16,0 1 16,-18-1-1,1-16-15,-18-18 16,0 0-16,1-9 15,8 9-15,34-35 16</inkml:trace>
  <inkml:trace contextRef="#ctx0" brushRef="#br0" timeOffset="60293.27">14250 7239 0,'0'0'0,"0"-9"0,0 0 0,0 9 15,0 0-15,0 0 16,17 0-16,1 0 15,8 9-15,9 0 16,-9 8-16,0 0 16,0 1-1,-18-1-15,1 18 16,-18-1-16,-8 1 16,-9-1-16,0-8 15,9 0-15,-1 0 16,10-8-16,8-1 15,0 0-15,0 1 16,17-1-16,0 0 16,18 1-1,8-10-15,10 1 16,-1 0-16,-18-9 16,-8 8-16,-8-8 15</inkml:trace>
  <inkml:trace contextRef="#ctx0" brushRef="#br0" timeOffset="60709.46">14285 6883 0,'0'0'0,"0"0"0,0 0 15,0 0-15,-9 0 16,0 0-16,-8 0 15,-9 0 1,0 35-16,-17 26 16,-10 34-16,10 44 15,17-1-15,26-8 16,9-9-16,25-8 16,18-26-16,1-27 15,25-17-15,9-25 16,8-36-1,1-16-15,8-35 16,-9-35-16,-17-26 16,-34 8-16,-35-25 15,-27 0-15,-34 26 16,-9 17-16,-17 35 16,0 25-1,0 27-15,8 17 16,18 17-16,35-8 15</inkml:trace>
  <inkml:trace contextRef="#ctx0" brushRef="#br0" timeOffset="64591.9">15648 7351 0,'0'0'0,"0"0"0,-9 0 0,1 0 0,-1 0 16,9 0-16,0 0 15,0 0-15,0 17 16,17 1 0,18 8-16,17 0 15,0-9-15,9-8 16,0-18-16,0-17 16,-18 0-16,1 0 15,-18 0-15,-18 0 16,1-8-16,-18 8 15,1 0-15,-18 8 16,0 10 0,-9 8-16,0 17 15,0 18-15,9 25 16,9 18-16,8-9 16,18-8-16,8 0 15,18-18-15,0-17 16,17 0-16,26-9 15,-26-8 1</inkml:trace>
  <inkml:trace contextRef="#ctx0" brushRef="#br0" timeOffset="65358.73">16846 7334 0,'0'0'0,"-8"0"0,-1 0 16,0 0-1,1 0-15,-1-9 16,0 1-16,1-1 16,-1 0-16,0 1 15,-8-1-15,-9 0 16,-17 9-16,-1 0 16,-8 18-16,0-1 15,17 0 1,0 18-1,1-9-15,16 0 0,18-18 16,0 1-16,9-9 16,26-9-16,17-17 15,17 0-15,9-8 16,-25 8-16,-19 9 16,-8 8-16,-17 9 15,0 9 1,-9 43-16,-18 51 15,-25 36-15,0 34 16,8 0-16,0-25 16,9-10-16,9-25 15,17-44-15,8-17 16,10-26 0,-1-9-16,0-8 15,1-18-15,25-17 16,9-26-16,-8-26 15,-10-17-15,-8-9 16,-17-8-16,-18 34 16,1 17-16,-1 18 15,0 8 1,1 1-16,-1 16 16,0 1-16,9 8 15,0 1-15,0-1 16,0 0-16,0 1 15,18-1-15,8-8 16,-9 17-16</inkml:trace>
  <inkml:trace contextRef="#ctx0" brushRef="#br0" timeOffset="65876.31">17315 7308 0,'0'0'0,"-8"0"0,-10 0 15,10 0-15,-1 0 16,0 0-16,9 0 15,0 0-15,0 9 16,-8 17 0,-1 25-16,9 19 15,0-10-15,0-8 16,0-8 0,9-18-16,-1 0 0,1-18 15,0 1 1,-1-9-16,10-9 15,-1-17-15,18-17 16,-9-9-16,0 0 16,-17 17-16,-1 18 15,1 0-15,0-1 16,-9 18-16,0 0 16,0 0-16,0 18 15,17 8-15,0 8 16,1 10-1,-1-1-15,1-17 16,-1 0-16,9-9 16,17-8-16,-17 0 15</inkml:trace>
  <inkml:trace contextRef="#ctx0" brushRef="#br0" timeOffset="66241.59">17906 7334 0,'0'0'0,"0"0"16,0 0-16,-9 0 16,1 0-16,-1 0 15,0 0-15,-17 0 16,0 0-16,0 17 16,-17 9-16,8 9 15,0 8 1,18-17-16,8 0 15,9 0-15,0-17 16,9-1-16,8 1 16,1-9-16,-1-9 15,9-8-15,0 0 16,0-1-16,-17 18 16,-1 0-16,10 0 15,-1 18 1,0-1-16,1 0 15,8 9-15,0 0 16,9-8-16,17 8 16,-26-18-16</inkml:trace>
  <inkml:trace contextRef="#ctx0" brushRef="#br0" timeOffset="66477.22">18219 7325 0,'-9'0'0,"0"0"16,-8 0-16,8 0 15,0 0 1,9 0-16,0 0 16,0 0-16,18 0 15,17 0-15,17 0 16,0 0-16,9-8 15,8-1-15,0 0 16,-42 9-16</inkml:trace>
  <inkml:trace contextRef="#ctx0" brushRef="#br0" timeOffset="66709.14">18340 6901 0,'0'0'0,"0"0"0,0 17 16,0 9-16,0 26 16,0 17-1,-9 18-15,9 26 16,0 8-16,0-17 16,9-18-16,-9-25 15,9-18-15,-1-17 16,1-8-16,9-10 15</inkml:trace>
  <inkml:trace contextRef="#ctx0" brushRef="#br0" timeOffset="67024.39">18766 7455 0,'0'0'0,"0"0"0,-9 0 15,0 17-15,1 9 16,-1 9-16,0 8 15,1-8 1,8-9-16,0 0 16,0 0-16,0-17 15,8-9-15,-8 0 16,9-9-16,8-43 16,9-26-1,-17 0-15,0-26 0,-9-17 16,-9 52-16,0 25 15,1 18 1,8 9-16,0 0 16,0 17-16,0 0 15,0 0-15,8 17 16,1-8-16</inkml:trace>
  <inkml:trace contextRef="#ctx0" brushRef="#br0" timeOffset="67708.39">19208 7368 0,'0'0'0,"0"0"16,-8 0-16,-1 0 0,0 9 15,1 8 1,-18 18-16,8 0 15,1 17-15,0-9 16,17 0-16,0 1 16,8-1-16,1-17 15,8-17-15,1-1 16,-1 1-16,0-18 16,9-8-1,1-18-15,-1-25 16,-18-1-16,1 9 15,-18 0-15,1 17 16,-10 1-16,1 16 16,-1 1-16,1 17 15,8 0 1,9 0-16,0 0 16,0 0-16,0 0 15,18 9-15,8-1 16,26 1-16,17 0 15,-8-1-15,-9 1 16,-8 0-16,-18 8 16,0 9-1,-17 0-15,-1-9 0,1 1 16,-9-1 0,0 0-16,0-8 15,0 0-15,0-1 16,0-8-16,9-8 15,8-1-15,0-17 16,9 0-16,0 9 16,-8-1-16,-1 1 15,1 17 1,-1 0-16,9 17 16,0 1-16,9 16 15,-1 1-15,1 0 16,9-9-16,-18-9 15</inkml:trace>
  <inkml:trace contextRef="#ctx0" brushRef="#br0" timeOffset="68083.09">20528 7368 0,'0'0'0,"0"0"0,0 0 15,0 0-15,0 0 16,9 0-16,0 0 15</inkml:trace>
  <inkml:trace contextRef="#ctx0" brushRef="#br0" timeOffset="68210.72">20511 7715 0,'0'0'0,"0"0"0,0 0 16,0 0-1,0 0-15,9 0 16</inkml:trace>
  <inkml:trace contextRef="#ctx0" brushRef="#br0" timeOffset="69908.06">15553 8702 0,'-9'0'0,"0"0"0,1 0 16,-1 0-16,0 26 15,-17 35-15,-9 25 16,9 44 0,-8 26-16,-1-17 0,18-18 15,-1-17 1,18-9-16,9-43 16</inkml:trace>
  <inkml:trace contextRef="#ctx0" brushRef="#br0" timeOffset="70341.5">15587 9127 0,'0'0'0,"-8"0"0,-1 0 16,9 0-16,0 0 15,0 0-15,0-9 16,17 0-16,9 1 16,9-1-1,17 0-15,-8 9 16,-1 0-16,-8 0 16,-9 9-16,-9 8 15,-8 1-15,0 16 16,-18 10-1,0 8-15,1-9 16,-1 0-16,9 0 16,0-17-16,0 0 15,0 0-15,17-8 16,1-1-16,16-8 16,1-1-16,17-16 15,0-1-15,0-17 16,9 9-1,17-27-15,-43 18 16</inkml:trace>
  <inkml:trace contextRef="#ctx0" brushRef="#br0" timeOffset="70541">16134 9101 0,'0'0'0,"-8"0"16,-1 0-16,0 8 15,-8 10-15,-9 25 16,0 9-1,0 26-15,-9 43 16,0 18-16,1-18 16,16-17-16,10-35 15,8-26-15,8-17 16,18-17-16,-8 0 16</inkml:trace>
  <inkml:trace contextRef="#ctx0" brushRef="#br0" timeOffset="70874.27">16273 9075 0,'0'0'0,"-8"0"0,-1 0 16,0 0-16,1 8 15,8 10 1,8 8-16,10 8 15,25 18-15,18 0 16,17-9-16,18 1 16,-1-18-16,-25 0 15,-18-18-15,-26 1 16,0 0-16,-18 8 16,-16 0-1,-18 27-15,-44 34 16,-25 17-16,-18-17 15,17-9-15,36-26 16,7-8-16,19-26 16,25-1-16</inkml:trace>
  <inkml:trace contextRef="#ctx0" brushRef="#br0" timeOffset="71295.86">17368 9257 0,'-9'0'0,"0"0"15,0 0-15,9 0 16,0 0-16,0 0 15,0 0-15,0 0 16,0 0-16,18 0 16,17 0-1,17 0-15,8-9 16,10 9-16,-9-9 16,0 1-16,-35 8 15</inkml:trace>
  <inkml:trace contextRef="#ctx0" brushRef="#br0" timeOffset="71465.69">17420 9447 0,'0'0'0,"0"0"16,0 0-16,0 0 16,0 0-16,0 0 15,17 0-15,18 0 16,34 0-16,27 0 15,-53 0 1</inkml:trace>
  <inkml:trace contextRef="#ctx0" brushRef="#br0" timeOffset="71975.03">18740 9153 0,'0'0'0,"0"0"16,-18 0-16,-8 0 16,0-9-16,0 0 15,0 1-15,0 8 16,0 0-1,-9 0-15,0 0 16,1 0-16,-1 8 16,-8 10-16,-1 16 15,9 10 1,1-1-16,16 9 0,1-9 16,17 0-1,9 1-15,8-18 16,9 0-16,26 0 15,35-9-15,8-26 16,-51 9-16</inkml:trace>
  <inkml:trace contextRef="#ctx0" brushRef="#br0" timeOffset="72311.42">19174 9196 0,'0'0'0,"-9"0"0,-8 9 15,-9 8-15,0 0 16,-9 9-16,17 9 15,1-1-15,0-8 16,17 9-16,0-9 16,17 0-16,0-9 15,10-8-15,7 0 16,1-18 0,0 0-16,-1-17 15,-7-8-15,-1-10 16,-18 1-16,-8 0 15,-8 0-15,-18 8 16,-1 9-16,-16 9 16,8 8-1,1 9-15,16 0 16,10 0-16,8 0 16,0 0-16,17 0 15,18 0-15,-18 0 16</inkml:trace>
  <inkml:trace contextRef="#ctx0" brushRef="#br0" timeOffset="72589.66">19695 9092 0,'0'0'0,"0"0"16,0 0-16,0 0 15,0 0-15,0 0 16,0 0-16,-9 0 16,-8 0-16,-9 9 15,-9 8-15,9 9 16,-9 9-16,18 8 15,-1 0-15,10 0 16,16-8-16,10 0 16,17-1-1,-9-8-15,0 0 16,0 0-16,-18-17 16,1 8-16,0 1 15,-18-1-15,-17 0 16,-26 9-1,-9-8-15,26-10 16</inkml:trace>
  <inkml:trace contextRef="#ctx0" brushRef="#br0" timeOffset="80541.73">20259 8728 0,'0'0'0,"0"0"0,0 0 16,0 0-16,0 0 15,0 0-15,0 0 16,18-8-16,25-1 15,18 0 1,26-8-16,-1 0 16,10-1-16,-18 1 15,-17 8-15,-18 9 16,-8 0-16,-9 0 16,-9 9-16</inkml:trace>
  <inkml:trace contextRef="#ctx0" brushRef="#br0" timeOffset="80823.58">20633 8676 0,'0'0'0,"0"0"16,0 0-16,0 0 15,0 0-15,0 0 16,0 0-16,0 0 15,-9 18-15,0 16 16,1 18 0,-1 9-16,0-9 15,1-9-15,8 0 16,0-17-16,0-8 16,0-10-16,0 1 15,0-9-15,0 0 16</inkml:trace>
  <inkml:trace contextRef="#ctx0" brushRef="#br0" timeOffset="81006.88">20798 8685 0,'0'0'0,"0"0"0,0 0 16,0 0-16,0 0 16,0 0-16,-9 17 15,0 18-15,1 8 16,-1 9-1,0 9-15,1-1 16,-1-16-16,0-1 16,9-17-16,0-17 15</inkml:trace>
  <inkml:trace contextRef="#ctx0" brushRef="#br0" timeOffset="81314.03">21067 8685 0,'0'0'0,"0"0"15,0 0-15,0 0 16,0 0-16,0 0 16,0 0-1,0 0-15,0 0 16,-9 0-16,-8 35 15,-27 25-15,-16 18 16,-10 26 0,1 9-16,8-18 0,9-17 15,8-9-15,10-26 16,16-8 0,1-18-16,17-8 15,0 0-15,0-1 16,0-8-16</inkml:trace>
  <inkml:trace contextRef="#ctx0" brushRef="#br0" timeOffset="81758.73">21058 9049 0,'0'0'0,"0"0"16,0 0-16,0 0 15,0 0-15,0 0 16,0 0-16,0 0 16,0 0-1,0 0-15,0 0 16,0 0-16,9 0 16,8 0-16,-8 0 15,0 0-15,-1 0 16,1 0-16,0 8 15,-1 1-15,-8 0 16,-8 8-16,-1 0 16,-17 18-1,0 0-15,0-9 16,0 0-16,8 0 16,1-9-16,0-8 15,8-1-15,9 1 16,0-1-1,0 1-15,9 0 16,8-1-16,26 1 16,27-18-16,17-8 15,-44 8-15</inkml:trace>
  <inkml:trace contextRef="#ctx0" brushRef="#br0" timeOffset="82323.06">20181 9551 0,'0'0'0,"0"0"16,0 0-16,0 0 15,0 0-15,0 0 16,0 0-16,0 0 16,0 0-16,0 0 15,0 0 1,17 0-16,36-9 15,42 1-15,35 8 16,35 0-16,9-9 16,-18 9-16,-25 0 15,-10 0-15,-25 0 16,-27 0-16,-8 0 16,-18 0-1,-17 0-15,9 0 16,0 0-16,-26 9 15</inkml:trace>
  <inkml:trace contextRef="#ctx0" brushRef="#br0" timeOffset="82826.27">20650 9733 0,'0'0'0,"0"0"16,0 0-16,0 0 15,0 0-15,0-9 16,0 1-16,9-1 15,8 9-15,9 0 16,9 0-16,0 9 16,-1-1-16,1 1 15,-9 0 1,-9-1-16,-8 9 16,0 1-16,-1-1 15,-16 18 1,-18-1-16,-9 10 0,-8 8 15,-9-9 1,8 0-16,9-17 16,18 0-16,0-8 15,-1-10-15,18 1 16,0 0-16,0-1 16,9 1-16,26 0 15,25-1-15,36-16 16,86-18-16,244-26 15</inkml:trace>
  <inkml:trace contextRef="#ctx0" brushRef="#br0" timeOffset="87609.13">22005 9508 0,'0'-9'0,"0"9"0,0 0 0,0 0 16,0 0-16,0 0 15,0 0 1,17 0-16,9 9 15,17-1-15,10 1 16,7-9-16,1-9 16,-9 1-16,0-18 15,-8 0-15,-1-18 16,-17 1-16,0 8 16,-17 1-16,-18-1 15,1 1 1,-1 16-16,-17 1 15,0 0-15,-9 17 16,-8 0-16,-1 26 16,-8 17-16,0 9 15,17 17-15,1-8 16,25 17-16,9 8 16,17-16-1,9-10-15,9-8 16,17-9-16,0-17 15,9-8-15,26-18 16,0 0-16,-44 0 16</inkml:trace>
  <inkml:trace contextRef="#ctx0" brushRef="#br0" timeOffset="92070.94">22491 8616 0,'0'0'0,"0"0"0,0 0 0,0 0 0,0 0 15,0 0-15,0 0 16,0 0-16,9 0 16,17 0-16,8 0 15,19 0 1,-1 0-16,-9 0 16,0 0-16,-16 0 15,7 0-15,1 8 16</inkml:trace>
  <inkml:trace contextRef="#ctx0" brushRef="#br0" timeOffset="93975.37">23090 8650 0,'-9'0'0,"1"0"16,-1 0-16,9 0 15,0 0-15,0 0 16,0 0-16,0 0 16,9-8-1,8-1-15,0 0 16,10-17-16,-1 0 15,0-8-15,-9-1 16,-8 18-16,-1-1 16,1 1-16,0 8 15,-9 9-15,0 0 16,0 0 0,0 18-16,8 8 15,1 26-15,0 0 16,-1 8-16,1-16 15,0-1-15,8-8 16,-8-9-16</inkml:trace>
  <inkml:trace contextRef="#ctx0" brushRef="#br0" timeOffset="94136.11">23299 8001 0,'0'0'0,"0"0"0,0 0 16,0 8-16,0 1 16,0 8-16,8-8 15</inkml:trace>
  <inkml:trace contextRef="#ctx0" brushRef="#br0" timeOffset="96853.81">24011 8200 0,'-9'0'0,"0"0"0,1 0 16,-1 0-16,0-9 15,-8 9-15,-1 0 16,1 0-16,0 0 16,-1 0-1,1 9-15,0 8 16,-1 9-16,1 9 16,8 8-16,9 0 15,0 1-15,9-10 16,0-8-16,-1-8 15,10-10-15,-1 1 16,0 0-16,9-18 16,-8 0-1,8-8-15,0-9 16,-9-17-16,-8-1 16,0 10-16,-18-1 15,0 18-15,-8 0 16,-1 17-16,-8 0 15,0 8-15,9 1 16</inkml:trace>
  <inkml:trace contextRef="#ctx0" brushRef="#br0" timeOffset="97257.73">22908 8997 0,'0'-9'0,"0"0"15,0 1-15,0-1 16,0 0-16,8 1 16,10-1-16,17-8 15,25-1-15,45 1 16,33 0-16,-7 17 16,16-9-16,-8-8 15,-34-1 1,-10 10-16,-26-1 15,-16 1-15,-27 8 16,0 0-16,-9 0 16,-8 8-16,-1-8 15,1 9-15</inkml:trace>
  <inkml:trace contextRef="#ctx0" brushRef="#br0" timeOffset="97732.43">23464 9066 0,'-9'-9'0,"9"9"0,0-8 16,0 8-1,0 0-15,0 0 16,0 0-16,0 0 15,0 0-15,17 0 16,1 0-16,-1 0 16,9 8-1,-9 1-15,1 0 16,-1-1-16,-8 1 16,-1 8-16,1 1 15,-9-1-15,-9 0 16,1 9-16,-10 0 15,-8 0-15,0 0 16,9 0-16,0-17 16,-1-1-16,10 1 15,-1 0 1,9-1-16,0-8 16,0 0-16,0 0 15,17 9-15,18 0 16,17-1-16,9 1 15,43 0-15,-34 8 16</inkml:trace>
  <inkml:trace contextRef="#ctx0" brushRef="#br0" timeOffset="98536.71">24636 8754 0,'0'0'0,"0"0"0,0 0 16,0 0-1,-9 18-15,0 8 16,1 34-16,-1 44 15,0 35-15,1 8 16,-1-17-16,0-9 16,9-26-16,0-17 15,0-26 1,0-17-16,9-9 16,0-18-16</inkml:trace>
  <inkml:trace contextRef="#ctx0" brushRef="#br0" timeOffset="98887.52">25009 9378 0,'-8'-9'0,"-1"0"0,0 9 16,0 0-16,1 0 15,-10 18-15,1-1 16,0 9-16,17 9 15,0-1-15,0 10 16,17-1-16,0-8 16,9-9-16,-8-18 15,-1 1 1,1-9-16,8-9 16,-9 1-16,-8-10 15,-1-8-15,-16-8 16,-1-1-16,-17-8 15,-9 8-15,0 9 16,-8 9-16,0-1 16,17 18-1,8 0-15,10 9 16</inkml:trace>
  <inkml:trace contextRef="#ctx0" brushRef="#br0" timeOffset="99170.09">25200 9161 0,'0'0'0,"0"0"16,0 0-16,0 0 15,0 0-15,0 9 16,18 17-16,16 9 16,10-1-16,8 9 15,9 1-15,-1-18 16,-16 0-16,-18-18 15,0 1-15,-17 0 16,-1-1 0,-8 10-16,-17 8 15,-18 17-15,-26 9 16,-17 17-16,-9 1 16,53-36-16</inkml:trace>
  <inkml:trace contextRef="#ctx0" brushRef="#br0" timeOffset="99704.1">25904 9482 0,'-9'-9'0,"-8"0"15,-1 1-15,10-1 16,8 9-16,0 0 16,0 0-16,17-9 15,9 1-15,35-1 16,8 0-16,1 1 16,-10-1-1,10 0-15,-27 9 16,-25 9-16</inkml:trace>
  <inkml:trace contextRef="#ctx0" brushRef="#br0" timeOffset="99904.3">26242 9101 0,'-8'0'0,"-1"0"0,0 0 15,1 0-15,-1 17 16,0 18-16,-8 17 15,8 26-15,-8 17 16,-1 17-16,1 1 16,17-26-16,-9-18 15,9-26-15,9-26 16</inkml:trace>
  <inkml:trace contextRef="#ctx0" brushRef="#br0" timeOffset="100337.31">26859 9438 0,'0'-8'0,"-9"-1"0,1 0 15,-1-8-15,0 0 16,0-1-16,1 1 16,-10 0-1,1-1-15,0 10 16,8-1-16,-8 9 16,-1 9-16,1 8 15,0 0-15,-1 9 16,18-8-16,0 8 15,18 0-15,-1 0 16,0 0-16,-8 0 16,0-18-1,-1 1-15,-8 8 16,0 1-16,-8-1 16,-1 0-16,-17 9 15,0 9 1,-9-9-16,18-17 0,8 8 15,0 0-15</inkml:trace>
  <inkml:trace contextRef="#ctx0" brushRef="#br0" timeOffset="100536.56">27033 9525 0,'0'0'0,"0"0"0,0 0 16,0 0-1,0 17-15,0 1 16,-9 16-16,9 1 16,0 0-16,0-9 15,9 0-15,8 0 16,-8-9-16</inkml:trace>
  <inkml:trace contextRef="#ctx0" brushRef="#br0" timeOffset="100658">27041 9049 0,'0'0'0,"0"0"0,0 0 15,9 0-15,8 8 16,1 1-16</inkml:trace>
  <inkml:trace contextRef="#ctx0" brushRef="#br0" timeOffset="101032.89">27310 9499 0,'0'0'0,"0"0"15,0 0 1,-8 17-16,-1 1 0,0 16 16,1 1-1,-1 0-15,9-9 16,0 0-16,0-9 15,0-8-15,0-1 16,0-8-16,0-8 16,0-1-16,9-17 15,8 0-15,0-9 16,1 1 0,-1 16-16,-8 1 15,8 8-15,-8 9 16,0 0-16,8 0 15,0 18-15,1-1 16,-1 18 0,0-1-16,-8-8 0,8 9 15,18 0 1,-9-10-16</inkml:trace>
  <inkml:trace contextRef="#ctx0" brushRef="#br0" timeOffset="101653.7">27745 8607 0,'0'0'0,"0"0"15,-9-9-15,0 1 16,1 8-16,-1 0 16,9 0-16,0 0 15,0 0-15,0 0 16,17-9-1,9 0-15,35 1 16,26-1-16,0-8 16,-9 8-16,-17 0 15,8 18-15,1 0 16,-44-1-16</inkml:trace>
  <inkml:trace contextRef="#ctx0" brushRef="#br0" timeOffset="101853.01">28153 8581 0,'-9'0'0,"0"0"0,1 0 15,-1 0-15,-8 17 16,-1 9-16,-8 18 16,0 16-16,9 1 15,-1-18 1,1-17-16,17 0 15,17 0-15,1 0 16,-10-17-16</inkml:trace>
  <inkml:trace contextRef="#ctx0" brushRef="#br0" timeOffset="102003.29">28179 8607 0,'0'0'0,"-9"0"0,0 0 15,1 0-15,-1 17 16,0 27-16,-8 8 15,0 8-15,-1 1 16,1-9 0,17 0-16,17-26 15,-8-9-15</inkml:trace>
  <inkml:trace contextRef="#ctx0" brushRef="#br0" timeOffset="102289.05">28726 8494 0,'0'0'0,"0"0"0,0 0 16,0 0-16,-9 0 15,1 9-15,-27 17 16,-17 26-16,-35 52 15,-26 26-15,0 0 16,18 0-16,8-26 16,9-18-1,17-17-15,17-25 16,18-18-16,9-9 16,17-8-16</inkml:trace>
  <inkml:trace contextRef="#ctx0" brushRef="#br0" timeOffset="102669.63">28604 9014 0,'-8'-9'0,"-10"1"0,10 8 15,-1 0-15,9 0 16,0 0-16,0 0 15,0 0-15,17 8 16,1 1-16,-1 0 16,0-1-1,-8 1-15,0 0 16,-1 8-16,-16 0 16,-10 9-16,-8 9 15,0 0-15,-8 8 16,-1-17-16,17 0 15,1-9-15,0-8 16,17-1 0,0 1-16,0 0 15,17-1-15,18 1 16,17 0-16,35 17 16,-18-9-16</inkml:trace>
  <inkml:trace contextRef="#ctx0" brushRef="#br0" timeOffset="103005.56">27788 9750 0,'0'0'0,"0"0"15,0 0-15,0 0 16,17 0-16,18 0 16,26 0-16,17 0 15,52 0 1,27-8-16,-18-1 15,17-8-15,-8-1 16,-27 10-16,-25-10 16,-10 10-16,19-1 15,-53 9-15</inkml:trace>
  <inkml:trace contextRef="#ctx0" brushRef="#br0" timeOffset="103586.86">28596 9993 0,'0'0'0,"0"0"0,-9 0 0,-8-9 15,-9 0-15,8 1 16,1-1 0,-1 0-16,1 1 15,8 8-15,9 0 16,0 0-16,0 0 15,0 0-15,9 0 16,8 0-16,18 8 16,0 1-16,8 8 15,-17-8 1,0 0-16,-17-1 16,0 10-16,-1 8 15,-16 8-15,-1 1 16,-17 0-16,-17-1 15,-1-8-15,1 0 16,8 0 0,0 0-16,18-17 15,0-1-15,-1 1 16,18 0-16,0-9 16,0 0-16,18 0 15,8 8-15,34 1 16,10-9-16,60 0 15,261 0-15</inkml:trace>
  <inkml:trace contextRef="#ctx0" brushRef="#br0" timeOffset="104469.88">29421 9525 0,'-9'0'0,"0"0"15,1 0-15,8 0 16,0 0-16,0 0 16,17 17-16,26 1 15,27-1 1,17 0-16,-1-8 15,-7-9-15,-1-9 16,-17-8-16,-18-9 16,0 0-16,-17 0 15,0-9-15,-17-17 16,0-8 0,-9 8-16,-9 0 15,0 17-15,-17 1 16,-8 16-16,-10 18 15,-8 9-15,-9 17 16,9 35-16,9 8 16,8 9-16,9 17 15,26 0 1,17 1-16,10-19 16,25 1-16,17-17 15,18-18-15,0-25 16,17-10-16,-9-16 15,-42 8-15</inkml:trace>
  <inkml:trace contextRef="#ctx0" brushRef="#br0" timeOffset="105036.11">30393 9049 0,'-9'0'0,"1"0"0,-1 0 15,9 0-15,0 0 16,0-9 0,0 0-16,9-8 15,8-26-15,18-18 16,0 0-16,-1 1 16,-8 8-16,0 17 15,-17 18-15,0 0 16,0 8-16,-9 9 15,0 9-15,-9 17 16,9 26 0,0 8-16,9 1 15,-1-9-15,1-9 16,8-17-16,9-9 16,-8-8-16</inkml:trace>
  <inkml:trace contextRef="#ctx0" brushRef="#br0" timeOffset="105175.89">30549 8321 0,'0'0'0,"0"0"0,0 0 16,0 0-16,0 0 16,35 26-16,0 0 15</inkml:trace>
  <inkml:trace contextRef="#ctx0" brushRef="#br0" timeOffset="105753.12">31140 8650 0,'-9'0'0,"1"0"0,-1 0 16,0 0-16,1 0 16,-10 0-1,-8 18-15,0 16 16,9 1-16,-1 8 15,10 0-15,8 1 16,0-10-16,8-8 16,1-8-16,0-10 15,8 1-15,0-9 16,1-9 0,8 1-16,0-18 15,-17-9-15,-1 0 16,-8 1-16,-8 8 15,-1 9-15,0-1 16,-8 10-16,-9 8 16,8 0-1,18 0-15</inkml:trace>
  <inkml:trace contextRef="#ctx0" brushRef="#br0" timeOffset="106206.98">30445 9179 0,'0'0'0,"-8"0"0,8 0 0,0 0 15,0 0 1,0 0-16,0 0 16,17 0-16,18 0 15,34 0-15,35 8 16,27 1-16,16-9 16,-17 9-16,-17-18 15,-8 9-15,7-9 16,-25 1-16,-52 8 15</inkml:trace>
  <inkml:trace contextRef="#ctx0" brushRef="#br0" timeOffset="106694.39">30888 9490 0,'0'0'0,"-9"-8"0,1-1 15,8 0-15,0 9 16,0-8-16,0 8 15,0 0-15,0 0 16,0 0-16,0 0 16,8 0-16,10 0 15,-1 8-15,-8 1 16,0 0 0,-1-1-16,-8 1 15,0 8-15,-8 1 16,-10-1-16,-8 0 15,0 1-15,9-1 16,-1-8-16,1-1 16,8 1-16,9 0 15,0-1 1,0 1-16,0 0 16,18-1-16,-1 1 15,26 8-15,53 9 16,-35 0-16</inkml:trace>
  <inkml:trace contextRef="#ctx0" brushRef="#br0" timeOffset="107086.09">31974 8997 0,'0'0'0,"0"0"0,-9 17 0,0 18 16,-8 34-1,-9 26-15,0 9 16,0 0-16,8-9 16,10-8-16,-1-18 15,0-8-15,1-18 16,8-17-16,0 0 15,0-17-15</inkml:trace>
  <inkml:trace contextRef="#ctx0" brushRef="#br0" timeOffset="107305.64">32234 9360 0,'0'0'0,"0"0"0,0 0 15,0 0 1,0 18-16,0 8 16,-9 8-16,1 1 15,-1 0-15,9 8 16,0-17-16,0 9 16,9-9-16,-1-18 15,-8-8-15</inkml:trace>
  <inkml:trace contextRef="#ctx0" brushRef="#br0" timeOffset="107586.17">32495 9153 0,'0'0'0,"0"0"16,0 0-16,0 0 15,0 0-15,17 17 16,0 9-1,9 9-15,9-1 16,9 1-16,-1-9 16,0 0-1,-8 0-15,-9-9 0,-8 0 16,-10 1-16,-8-1 16,-17 26-16,-35 18 15,-26 26 1,-18-1-16,1-17 15,60-34-15</inkml:trace>
  <inkml:trace contextRef="#ctx0" brushRef="#br0" timeOffset="114319.62">17428 11171 0,'0'0'0,"0"-9"0,0 9 0,0 0 16,0 0-16,0 0 15,0 0-15,0 0 16,0 0-16,0 0 16,9 0-16,17 0 15,17-9 1,10 1-16,7-1 16,-8 0-16,-8 9 15,-9 0-15,-18 9 16,-8-9-16</inkml:trace>
  <inkml:trace contextRef="#ctx0" brushRef="#br0" timeOffset="114501.57">17437 11370 0,'0'0'0,"0"0"16,0 0-16,0 0 15,0 0-15,0 0 16,0 0-16,9 0 15,17 0-15,35 8 16,25 1 0,1 0-16,-52-9 15</inkml:trace>
  <inkml:trace contextRef="#ctx0" brushRef="#br0" timeOffset="122134.23">19747 10235 0,'0'0'0,"0"0"0,0 0 16,0 0-1,0 0-15,-9 17 16,1 27-16,-19 25 15,1 18-15,0 8 16,0-17-16,18-17 16,8-18-16,0-26 15</inkml:trace>
  <inkml:trace contextRef="#ctx0" brushRef="#br0" timeOffset="122400.6">19226 10954 0,'0'0'0,"0"0"0,0 0 16,0 0-16,0 0 15,0 0-15,0 0 16,9 0-16,17 9 15,26-1-15,17 1 16,9-9-16,9-9 16,0 9-16,-9 0 15,-8-8 1,-1 8-16,-43 0 16</inkml:trace>
  <inkml:trace contextRef="#ctx0" brushRef="#br0" timeOffset="122667.85">19278 11326 0,'0'0'0,"0"0"15,0 0-15,0 0 16,9 0-1,8 0-15,26 0 0,18 9 16,17-9 0,1 0-16,-1-9 15,-18 9-15,1-8 16,-17 8-16,-10 0 16,1 0-16,-18 0 15</inkml:trace>
  <inkml:trace contextRef="#ctx0" brushRef="#br0" timeOffset="123117.45">19373 11430 0,'0'0'0,"0"0"0,0 0 0,0 0 0,0 0 16,0 0-1,0 0-15,-8 18 16,-1-1-16,0 18 16,1 17-16,-10 17 15,-8 0-15,9 18 16,0-1-16,-1-25 16,10-26-16,8-9 15,0-9-15,0-8 16,0-1-1,0-8-15,-9-8 16,0-18-16,0-18 16,1 1-16,-10 8 15,10 1-15,-1 16 16,0 1 0,-8 17-16,-9 9 15,-9 17-15,-17 17 16,9 9-16,8-9 15,18-17-15,-1 0 16,18-17-16,-8 0 16,8-1-16</inkml:trace>
  <inkml:trace contextRef="#ctx0" brushRef="#br0" timeOffset="123520.08">19651 11612 0,'0'0'0,"0"0"0,0 0 16,0 0-16,0 0 16,0 0-1,9 9-15,8 0 16,1-1-16,-1 1 15,1 0-15,-10-1 16,1 1-16,0 0 16,-9 8-16,-9 0 15,-8 9-15,-10 9 16,1-1 0,0-8-16,9 0 15,0-17-15,8 0 16,9-1-16,0 1 15,0 0-15,17 8 16,9 0-16,26 1 16,18-1-16,8-8 15,-8-18-15,-36 9 16</inkml:trace>
  <inkml:trace contextRef="#ctx0" brushRef="#br0" timeOffset="123783.65">20815 10712 0,'0'0'0,"0"0"15,0 0-15,-9 8 16,1 18-16,-10 43 15,-8 35-15,-9 9 16,1 0-16,-1-10 16,9-7-1,9-27-15,17-17 16,-9-9-16,9-25 16</inkml:trace>
  <inkml:trace contextRef="#ctx0" brushRef="#br0" timeOffset="124150.6">21188 10954 0,'0'0'0,"0"0"0,0 0 15,0 0-15,-8 0 16,-1 17-16,-8 1 15,-1 16 1,1 10-16,0 8 16,-1-9-16,9 0 15,9 0 1,0-17-16,9 0 0,9-8 16,-1-10-1,0 1-15,1-18 16,-1 1-16,-8-18 15,-1-9-15,-8-8 16,-8-9-16,-10 17 16,1 1-16,0 16 15,8 10-15,0-1 16</inkml:trace>
  <inkml:trace contextRef="#ctx0" brushRef="#br0" timeOffset="124417.55">21371 10824 0,'0'0'0,"0"0"16,0 0-16,17 17 15,0 1-15,27 25 16,17 9-16,-1-9 16,-7-8-1,-10-9-15,-17 0 16,0-9-16,-17-8 15,-1 0-15,-8 8 16,-8 9-16,-27 17 16,-34 18-16,-10 8 15,1 0 1,17-17-16,35 0 0,18-26 16</inkml:trace>
  <inkml:trace contextRef="#ctx0" brushRef="#br0" timeOffset="124700.53">22283 11145 0,'0'0'0,"0"0"15,0 0-15,0 0 16,0 0-16,0 0 16,0 0-16,17 0 15,9 0 1,17 8-16,27-8 16,8 0-16,0 0 15,-8 0-15,-1 0 16,18 9-16,-35 8 15</inkml:trace>
  <inkml:trace contextRef="#ctx0" brushRef="#br0" timeOffset="124951.7">22621 10945 0,'0'0'0,"0"0"0,0 0 16,0 0 0,0 0-16,0 9 15,-8 26-15,-1 25 16,-9 10-16,-8 16 16,-8 18-16,16-17 15,18-18-15,9-8 16,8-18-16,1-26 15</inkml:trace>
  <inkml:trace contextRef="#ctx0" brushRef="#br0" timeOffset="125186.21">23741 10434 0,'0'0'0,"0"0"0,0 0 0,0 0 0,0 18 15,-8 16-15,-1 18 16,-8 9-16,-1 0 16,1-9-1,17-18-15,0-17 16</inkml:trace>
  <inkml:trace contextRef="#ctx0" brushRef="#br0" timeOffset="125417.39">23307 11058 0,'0'0'0,"0"0"15,0 0 1,9 0-16,34 9 15,18-9-15,17 0 16,26-9-16,18 0 16,-18 1-16,-8-10 15,-18 10-15,-17 8 16,-35 0-16,-18 0 16</inkml:trace>
  <inkml:trace contextRef="#ctx0" brushRef="#br0" timeOffset="125667.17">23533 11378 0,'0'0'0,"0"0"0,0 0 16,17 0-16,18 9 15,35 0-15,16-9 16,10-9 0,8 0-16,-8 1 0,-10-1 15,-7 0-15,-1 1 16,-43 8-16,-18 0 16</inkml:trace>
  <inkml:trace contextRef="#ctx0" brushRef="#br0" timeOffset="126071.19">23550 11491 0,'0'0'0,"0"0"0,0 0 15,0 0-15,-8 17 16,-1 18-16,0 17 15,9 17-15,-8 18 16,-1 8-16,-8-17 16,8-9-16,-8-17 15,8-17 1,0-9-16,9-9 16,0-8-16,0 0 15,0-9-15,0-9 16,-9-8-16,1-18 15,-1-8-15,0 8 16,1 0-16,-1 18 16,0 0-1,-8 17-15,-9 0 16,-17 17-16,-1 18 16,1-1-16,8-8 15,18 0-15,17-17 16,0 0-16</inkml:trace>
  <inkml:trace contextRef="#ctx0" brushRef="#br0" timeOffset="126666.97">23846 11759 0,'0'0'0,"0"0"0,0 0 15,0 0 1,17 0-16,9 0 15,9 9-15,8 0 16,1-1-16,-18 1 16,0 0-16,-18-1 15,1 10-15,0 16 16,-18 1 0,0 0-16,-17-1 15,9-8-15,0 0 0,-1-17 16,10 0-1,-1-1-15,0 1 16,9 0-16,0-1 16,9 10-16,17-1 15,17-8-15,27-1 16,43-8-16,-44 9 16</inkml:trace>
  <inkml:trace contextRef="#ctx0" brushRef="#br0" timeOffset="126968.91">25018 10824 0,'0'0'0,"0"0"15,0 0-15,0 0 16,0 9-16,0 17 16,-9 34-16,1 27 15,-10 17 1,-8 8-16,0 10 16,9-18-16,-1-26 15,1-18-15,8-16 16,9-18-16,9-18 15,0 1-15</inkml:trace>
  <inkml:trace contextRef="#ctx0" brushRef="#br0" timeOffset="127150.3">25296 11179 0,'0'0'15,"0"0"-15,0 0 0,0 18 16,0-1 0,0 17-16,0 1 15,-9 26-15,-8 8 16,8-26-16</inkml:trace>
  <inkml:trace contextRef="#ctx0" brushRef="#br0" timeOffset="127418.93">25548 11032 0,'0'0'0,"0"0"16,8 17-16,10 1 15,16 8 1,19 8-16,-1-8 15,-9 0-15,0 0 16,-16-9-16,-1 1 16,-18-1-16,1 0 15,-26 27-15,-27 34 16,-43 17-16,-26 9 16,44-52-16</inkml:trace>
  <inkml:trace contextRef="#ctx0" brushRef="#br0" timeOffset="127983.64">17706 13024 0,'0'0'0,"0"0"0,0 0 16,0 0-16,0 0 16,18 0-1,16 0-15,18 0 16,9 0-16,9 0 15,-1 0-15,1 9 16,-36-1-16</inkml:trace>
  <inkml:trace contextRef="#ctx0" brushRef="#br0" timeOffset="128149.7">17793 13405 0,'0'0'0,"0"0"16,0 0-16,17 0 16,35 9-16,44-1 15,8 1 1,-52 0-16</inkml:trace>
  <inkml:trace contextRef="#ctx0" brushRef="#br0" timeOffset="128399.77">20033 12470 0,'0'0'0,"0"0"16,0 0-16,0 0 15,0 0-15,0 0 16,-8 26-16,-1 8 16,-8 18-1,-1 26-15,18 17 16,9-43-16</inkml:trace>
  <inkml:trace contextRef="#ctx0" brushRef="#br0" timeOffset="128649.52">19382 13093 0,'0'0'0,"0"0"16,0 0-16,18 0 15,25 9-15,35 0 16,26-1-16,9-8 15,9-8 1,-18-1-16,-17 9 16,-18 0-16,1 0 15,-9 0-15,-44 0 16</inkml:trace>
  <inkml:trace contextRef="#ctx0" brushRef="#br0" timeOffset="128883.15">19460 13448 0,'0'0'0,"0"0"0,0 0 0,0 0 16,26 0 0,18 9-16,34 0 0,17-1 15,27-8 1,-18 0-16,-8 0 15,-9 0-15,-27 0 16,-8 0-16,1 0 16,-19 9-16,-16 0 15</inkml:trace>
  <inkml:trace contextRef="#ctx0" brushRef="#br0" timeOffset="129282.43">19591 13621 0,'0'0'0,"0"0"16,0 0-16,0 0 15,0 0-15,0 26 16,0 18-16,0 16 16,0 10-1,-9 25-15,0 0 16,1-8-16,-1-27 15,0-8-15,9-17 16,0-9-16,0-9 16,0-8-16,0 0 15,0-9-15,-9-9 16,1-17-16,-10-9 16,1 1-1,0-1-15,-1 0 16,1 18-16,0 0 15,-9 17-15,-1 0 16,-16 26-16,0 8 16,8-8-16,0 0 15,18-8 1,17-10-16,0 1 16</inkml:trace>
  <inkml:trace contextRef="#ctx0" brushRef="#br0" timeOffset="129602.81">19790 13873 0,'0'0'0,"0"0"16,18 8-16,8 10 15,8-1-15,10 0 16,-18-8-16,0 0 15,-17-1-15,-1 1 16,1 8 0,-18 1-16,-8 16 15,-18 18-15,0-9 16,1 1-16,8-18 16,8 0-16,1 0 15,17-9 1,0 0-16,17 1 0,18-1 15,35-8-15,86 8 16,252 18 0</inkml:trace>
  <inkml:trace contextRef="#ctx0" brushRef="#br0" timeOffset="129949.89">21258 12851 0,'0'0'0,"0"0"0,0 0 0,-9 0 0,0 0 15,-8 0-15,-9 17 16,-9 9-16,-17 17 15,-9 27 1,1 16-16,-10 27 16,27-1-16,8 18 15,9 0-15,9-17 16,8-9-16,26-18 16,9-16-16,9-18 15,8-35-15,44-17 16,-17 0-1</inkml:trace>
  <inkml:trace contextRef="#ctx0" brushRef="#br0" timeOffset="130182.93">21605 13214 0,'0'0'0,"0"0"0,0 0 16,0 0-16,-8 26 15,-1 9-15,0 26 16,0 8-16,1-8 16,8 8-1,0 9-15,8-26 16</inkml:trace>
  <inkml:trace contextRef="#ctx0" brushRef="#br0" timeOffset="130549.61">22170 13327 0,'0'0'0,"0"0"15,0 0-15,-9 9 16,0 8-16,-8 9 16,-9 9-16,8-1 15,1 1 1,0 8-16,17-17 16,0 0-16,17 0 15,0-17-15,1-1 16,17-16-16,-1-1 15,-8-17-15,0 0 16,-17 0-16,0-17 16,-18 0-16,0 8 15,-17 0 1,-8 18-16,-1 0 16,0 17-16,18 8 15</inkml:trace>
  <inkml:trace contextRef="#ctx0" brushRef="#br0" timeOffset="130818.99">22274 13128 0,'0'0'0,"0"0"16,0 0-16,17 17 16,1 9-16,16 17 15,18 9-15,9-8 16,0-1-1,-18-8-15,1-9 16,-18 0-16,0-9 0,-17 0 16,-1 1-1,-16 8-15,-1 17 16,-26 17-16,-17 1 16,9-18-16,8-8 15,0 0-15,18-9 16,8-18-1</inkml:trace>
  <inkml:trace contextRef="#ctx0" brushRef="#br0" timeOffset="131066.28">23081 13621 0,'0'0'0,"0"0"0,0 0 0,0 0 16,18 9-16,17 0 16,25-18-16,27 0 15,26 1-15,0-9 16,-9-9-16,9 8 16,-9 10-16,-43-1 15,-35 0 1</inkml:trace>
  <inkml:trace contextRef="#ctx0" brushRef="#br0" timeOffset="131299.82">23629 13327 0,'0'0'0,"0"0"0,0 0 15,0 0-15,0 17 16,0 9-1,0 18-15,0 16 16,-9 36-16,0 16 16,9-17-16,0-8 15,0-9-15,0-17 16,18-27-16,-10-16 16,-8-18-1</inkml:trace>
  <inkml:trace contextRef="#ctx0" brushRef="#br0" timeOffset="131533.97">24262 13336 0,'0'0'0,"0"0"16,0 0-16,0 17 15,0 9-15,9 17 16,-18 18-16,1 17 16,-1 8-1,0-25-15,9-9 0,0-9 16,0-17 0,0-17-16</inkml:trace>
  <inkml:trace contextRef="#ctx0" brushRef="#br0" timeOffset="131751.2">24836 13448 0,'0'0'0,"0"0"15,0 0-15,0 9 16,0 8-16,0 18 15,0 0-15,-9 17 16,0-1-16,1-7 16,8-10-1,8-8-15</inkml:trace>
  <inkml:trace contextRef="#ctx0" brushRef="#br0" timeOffset="132066.47">25139 13266 0,'0'0'0,"0"0"16,0 18-16,18-1 15,-1 9-15,18 0 16,0 0-16,-1 0 15,10 0 1,-1 0-16,-17 0 16,0-9-16,-8 1 15,-10 8-15,-16 17 16,-10 17-16,-25 10 16,-18 8-16,9-26 15,9-18 1,25-16-16</inkml:trace>
  <inkml:trace contextRef="#ctx0" brushRef="#br0" timeOffset="132532.51">25548 12920 0,'0'0'0,"0"0"0,17 17 15,18 27 1,8 25-16,9 35 15,-8 17-15,-10 18 16,-16 8-16,-18 0 16,-9-17-16,-8 0 15,-9-17-15,0-36 16,8-25-16,10-34 16</inkml:trace>
  <inkml:trace contextRef="#ctx0" brushRef="#br0" timeOffset="132916.17">26685 13431 0,'0'0'0,"0"0"0,0 0 15,0 0-15,9 0 16,17 0 0,35 9-16,8-9 15,27 8-15,8-8 16,-26 0-16,-35 9 16,-25 0-16</inkml:trace>
  <inkml:trace contextRef="#ctx0" brushRef="#br0" timeOffset="133102.38">26711 13725 0,'0'0'0,"0"0"0,0 0 0,0 0 0,0 0 16,26 18-16,26-1 15,35 9-15,26-9 16,9-8-1,-1-18-15,18-17 16,-35-8-16,-69 25 16</inkml:trace>
  <inkml:trace contextRef="#ctx0" brushRef="#br0" timeOffset="133349.57">27875 13171 0,'0'0'0,"0"0"0,0 9 15,0 34-15,0 26 16,0 27-16,0 34 16,0-1-1,-9-25-15,1-8 16,-1-18-16,9-18 15,0-25-15,0-26 16</inkml:trace>
  <inkml:trace contextRef="#ctx0" brushRef="#br0" timeOffset="133565.42">28257 13552 0,'0'0'0,"0"0"0,0 0 0,0 0 16,0 0-16,17 9 15,35 0-15,27-9 16,16-9-16,-8 0 16,8-8-1,10 0-15,-45-1 16,-33 18-16</inkml:trace>
  <inkml:trace contextRef="#ctx0" brushRef="#br0" timeOffset="133785.01">28630 13258 0,'0'0'0,"0"8"0,-8 18 15,-1 18-15,0 25 16,1 35-16,-10 8 16,1-16-16,0-10 15,8-25-15,9-26 16,9-27 0,-9 1-16</inkml:trace>
  <inkml:trace contextRef="#ctx0" brushRef="#br0" timeOffset="134082.71">29160 13336 0,'0'0'0,"0"0"15,0 17-15,17 0 16,9 18-16,9 0 15,17-1-15,-8-8 16,-1 0 0,-17-17-16,0 0 15,-17-1-15,0 10 16,-1 8-16,-25 25 16,-26 27-16,-36 26 15,-25 9-15,-17 0 16,-1-27-16,61-43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9T03:44:48.94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4107 5498 0,'0'0'0,"0"0"0,0 0 0,0 0 16,0 0-16,0 0 16,0 0-16,0 0 15,0 0-15,0 0 16,0-9-16,0 0 15,-8-8-15,8-35 16,0-17-16,0-18 16,0 1-1,-9-10-15,0 1 16,1 35-16,8 25 16,0 0-16,0 18 15,0 0-15,0 8 16,0 0-16,0 9 15,0 0-15,0 0 16,0 0 0,0 0-16,0 0 15,0 0-15,0 0 16,0 0-16,0 0 16,0 0-16,0 0 15,0 0-15,0 0 16,0 0-16,0 0 15,17 0 1,18 0-16,8 0 16,18 9-16,26 0 15,0-9-15,-18 0 16,-17 0-16,-8-9 16,-18 9-1,0 0-15,-18 0 16,1 0-16,0 0 15,-1-9-15,1 1 16,0-1-16,0-8 16,-1 8-16</inkml:trace>
  <inkml:trace contextRef="#ctx0" brushRef="#br0" timeOffset="294.91">4385 4606 0,'0'0'0,"0"0"0,0 0 16,0 0-16,0 0 16,0 0-16,0 0 15,9 0-15,8 0 16,27 8-16,17 1 16,-1 0-16,1-1 15,-17 1 1,-10 0-16,-8 8 15,-17 9-15,0 9 16,-18 17-16,-17 0 16,-17 8-16,-1-8 15,1-9-15,17-17 16,17-17-16</inkml:trace>
  <inkml:trace contextRef="#ctx0" brushRef="#br0" timeOffset="1145.33">5705 4424 0,'0'0'0,"-8"0"0,-1 0 0,0 0 16,0-9-1,1 1-15,-1-1 0,0 0 16,-8 1 0,-9 8-16,-9 8 15,1 10-15,-1-1 16,0 18-16,0-1 16,18 9-16,0 1 15,8-1-15,9-8 16,17-9-16,9-9 15,-8-8 1,16-18-16,10-8 16,-1-18-16,1-8 15,-18 8-15,-9 0 16,-8 9-16,-1 9 16,-8 17-1,0 0-15,0 0 16,0 17-16,0 27 15,18 8-15,-1-9 16,1-8-16,-1-9 16,18-9-16,17-17 15,-9-9-15</inkml:trace>
  <inkml:trace contextRef="#ctx0" brushRef="#br0" timeOffset="1578.75">6087 4233 0,'0'0'0,"-8"0"0,-1 9 16,0 8-16,1 9 16,-10 9-16,1 0 15,-1 17 1,1-9-16,8-9 15,9-8-15,0 0 16,0-8-16,0-10 16,0 1-16,0-9 15,0 0-15,0-9 16,0-17-16,9-17 16,8 9-1,-8-1-15,9 9 16,-10 9-16,1-1 15,8 18-15,-8 0 16,8 18-16,1-1 16,-1 18-16,0-1 15,1-8-15,-1 0 16,1 0-16,-1-9 16,9-8-1,0 0-15,-9-9 16</inkml:trace>
  <inkml:trace contextRef="#ctx0" brushRef="#br0" timeOffset="2117.73">6435 4199 0,'0'0'0,"0"0"16,-9 0-16,0 0 15,1 0-15,8 0 16,-9 17-16,9 18 16,0 8-16,0 0 15,0-17 1,9 0-16,-1-8 16,1-10-16,0 1 15,-1-9-15,10-9 16,-1-17-16,0-17 15,1 0-15,-9 8 16,-1 0-16,1 18 16,0 17-1,-9 0-15,17 9 16,0 34-16,18 35 16,0 17-16,-1 0 15,10 9-15,-9-8 16,-9-27-16,-18-8 15,1-18-15,-9-17 16,-9 0 0,1 0-16,-18-18 15,-9 1-15,-9-18 16,1-17-16,8 1 16,1-19-16,16 10 15,10-1-15,8-8 16,17-1-16,26-16 15,79-27 1,173-103-16</inkml:trace>
  <inkml:trace contextRef="#ctx0" brushRef="#br0" timeOffset="7244.2">7937 3835 0,'-9'0'0,"1"0"16,-1 0-16,0 0 15,1 0-15,-1 9 16,-17 17 0,0 17-16,8 35 15,1 34-15,8 27 16,-8-18-16,8-34 15,18-35-15,26-18 16,-9 1-16,-18-26 16</inkml:trace>
  <inkml:trace contextRef="#ctx0" brushRef="#br0" timeOffset="7477.12">7963 4303 0,'0'0'0,"0"0"0,0 0 16,0 0-16,0 0 16,0 0-16,26-9 15,9 0-15,17 1 16,17-1-16,10 0 15,-45 1 1</inkml:trace>
  <inkml:trace contextRef="#ctx0" brushRef="#br0" timeOffset="8227.67">8883 4121 0,'0'0'0,"0"0"15,0-9-15,0 0 16,-8 1-16,-1-1 15,0 0 1,1 1-16,-1-1 16,0-8-16,-8-1 15,-9 1-15,0 0 16,-18 17-16,-8 0 16,9 17-1,8 0-15,1 18 16,16 0-16,1-9 15,17 0-15,0-9 16,0-8-16,17-1 16,9-8-16,18-17 15,8-9-15,-9 0 16,-8 9-16,-9-1 16,-17 10-16,-1 8 15,-8 0-15,-8 0 16,-1 17-1,-17 35-15,-9 43 16,0 27-16,1 7 16,16-16-16,10-9 15,8-26-15,0-26 16,8-26-16,1 0 16,0-17-1,8-1-15,0-25 16,1-18-16,8-17 15,-18-8-15,-16-18 16,-1 0-16,-17 17 16,-9 18-16,1 17 15,16 9-15,1 8 16,0 9-16,17 0 16,0 0-1,0 0-15,17-9 16,9-8-16,35-9 15,-1-9-15,-25 27 16</inkml:trace>
  <inkml:trace contextRef="#ctx0" brushRef="#br0" timeOffset="8781.76">8927 4095 0,'0'-9'0,"0"0"16,0 9-1,0 0-15,0 0 16,0 0-16,0 0 16,0 18-16,0 16 15,0 10-15,0-1 16,9 0-16,-1-17 15,1 0-15,0-17 16,-1 0-16,1-18 16,8 0-1,1 1-15,-1-18 16,9-18-16,0 10 16,0-1-16,-17 18 15,0-1-15,-1 18 16,-8 0-16,0 0 15,0 0-15,0 18 16,9-1-16,0 18 16,8-9-1,0 0-15,1-18 16,-10-8-16</inkml:trace>
  <inkml:trace contextRef="#ctx0" brushRef="#br0" timeOffset="9243.77">9335 3670 0,'0'0'0,"0"0"15,0 0-15,0 0 16,0 0-1,0 9-15,0 26 16,9 43-16,-1 17 16,1-8-16,-9-10 15,0-7-15,0-10 16,0-16-16,0-18 16,0-18-1,0 1-15,0-9 16,0-9-16,0 1 15,9-18-15,8 0 16,1 8-16,-1 1 16,0 8-16,1 9 15,-1 0-15,-8 0 16,-1 0-16,1 9 16,-9 17-16,-9 17 15,-17 9 1,9-17-16,0-9 15,-1-9-15,10 1 16,8-1-16,0-8 16</inkml:trace>
  <inkml:trace contextRef="#ctx0" brushRef="#br0" timeOffset="9428.57">9752 4103 0,'0'0'0,"0"0"15,0 0-15,0 0 16,0 0-16,0 18 16,0-1-16,0 0 15,0 1-15,0-1 16,0-8 0,0-1-16,0-8 15</inkml:trace>
  <inkml:trace contextRef="#ctx0" brushRef="#br0" timeOffset="9561.89">9708 3670 0,'0'0'0,"0"0"0,0 0 0,0 0 16,0 0 0,0 0-16,18 0 15,-10 9-15</inkml:trace>
  <inkml:trace contextRef="#ctx0" brushRef="#br0" timeOffset="9860.1">9899 3956 0,'0'0'0,"0"0"0,0 0 0,18 0 16,-1 0-16,1 0 15,16-8 1,10-1-16,-1 0 16,1-8-16,-1 0 15,18-9-15,0-9 16,-27 18-16,-8 8 15,0-8-15,-17 17 16</inkml:trace>
  <inkml:trace contextRef="#ctx0" brushRef="#br0" timeOffset="10043.91">10273 3601 0,'0'0'0,"0"-9"16,-9 1-16,1 8 16,-1 0-16,0 0 15,0 17-15,-17 18 16,0 34-16,-8 18 15,-1 8 1,18-8-16,8-10 16,9 1-16,0-17 15,17-18-15,1-17 16,-1-17-16</inkml:trace>
  <inkml:trace contextRef="#ctx0" brushRef="#br0" timeOffset="10855.34">11280 3809 0,'0'0'0,"0"0"16,0 0-16,0 0 15,0 0-15,-8-9 16,-1 1-16,0-1 16,-17 9-16,-9 0 15,-8 17-15,-18 9 16,0 26-16,9 0 16,9 0-1,17-9-15,8 1 16,18-18-16,0-18 15,0 1-15,18 0 16,8-18-16,9-8 16,-1-9-16,-8-9 15,0 0-15,-8 18 16,-10 0-16,1 17 16,-9 0-1,0 9-15,0 16 16,-9 27-16,-17 44 15,0 42-15,0 1 16,9-9-16,8-18 16,9-25-16,9-18 15,8-25 1,1-10-16,-10-16 16,10-10-16,-1-16 15,0-1-15,1-26 16,-1-17-16,-8-17 15,0-9-15,-18-9 16,-8 18-16,-1 26 16,1 8-16,-1 9 15,1 9 1,17 0-16,0 8 16,0 0-16,17 1 15,18-18-15,43-18 16,35-16-16,-52 34 15</inkml:trace>
  <inkml:trace contextRef="#ctx0" brushRef="#br0" timeOffset="11423.62">11523 3722 0,'-8'0'0,"-1"0"0,0 0 15,1 0-15,-1 18 16,0 25-16,-8 18 16,8 8-16,9 0 15,0-8 1,0-1-16,9-16 0,0-18 15,-1 0 1,1-18-16,0 1 16,-1-9-16,10-9 15,-1-25-15,0-27 16,18-17-16,-9 18 16,-17 16-16,0 18 15,-1 9 1,-8 17-16,0 0 15,0 17-15,0 18 16,9 8-16,0 0 16,8 1-16,9-18 15,26 0-15,-26-18 16</inkml:trace>
  <inkml:trace contextRef="#ctx0" brushRef="#br0" timeOffset="11877.46">12088 3774 0,'0'0'0,"0"0"0,0 0 16,-9 0-16,0 0 15,1 0-15,-18 9 16,0 8-16,-9 18 16,0 17-16,0-9 15,18 1 1,0-1-16,17-9 16,0-8-16,0-8 15,8-10-15,1 1 16,0-9-16,-1-9 15,10 1-15,-1-18 16,1 0-16,-10 0 16,1 8-16,0 10 15,-1 8 1,-8 0-16,9 0 16,0 0-16,8 8 15,0 10-15,1-1 16,-1 0-16,0-8 15,10 0-15,25-9 16,8-9-16,-34 9 16</inkml:trace>
  <inkml:trace contextRef="#ctx0" brushRef="#br0" timeOffset="12260.15">12470 3809 0,'0'0'0,"0"0"0,-9 0 16,1 0-16,8 0 16,-9 0-1,0 17-15,0 9 16,1 9-16,-10 17 16,1-9-16,0 0 15,-1-8 1,10-9-16,-1-9 0,9-8 15,0 0 1,0-1-16,0-8 16,9-8-16,17-27 15,8-17-15,-8 9 16,1 8-16,-10 18 16,-8 8-16,-1 9 15,1 9-15,0 8 16,-1 9-16,1 0 15,8 9-15,1-9 16,16-9 0,-7-8-16</inkml:trace>
  <inkml:trace contextRef="#ctx0" brushRef="#br0" timeOffset="12511.1">12843 3722 0,'0'0'15,"-8"0"-15,-10 0 0,1 0 16,17 0-16,0 0 16,0 0-16,0 0 15,17 9-15,9 0 16,9-1-1,8 1-15,10-18 16,-1 1-16,0-1 16,0 0-16,-26 9 15</inkml:trace>
  <inkml:trace contextRef="#ctx0" brushRef="#br0" timeOffset="12960.53">12956 3497 0,'0'0'0,"0"0"0,0 0 0,0 0 16,0 0-1,0 9-15,-9 8 16,9 0-16,0 1 15,0-10-15,0 1 16,0 0-16,0-1 16,0 1-16,0 0 15,0-1-15,0-8 16,0 0 0,0 0-16,0 0 15,0 0-15,0 0 16,0 0-16,0 18 15,-8-1-15,-1 18 16,0 25-16,1 10 16,-1-1-16,0 0 15,9-8-15,0-18 16,0 0 0,9-17-16,0-8 15,17-1-15,26-8 16,-17-9-16</inkml:trace>
  <inkml:trace contextRef="#ctx0" brushRef="#br0" timeOffset="13465.89">13356 3714 0,'0'0'0,"0"0"0,-9 0 16,0 0-16,1 8 15,-1 1-15,0 8 16,1 18-16,-1 8 15,9-8-15,0 8 16,0-8 0,0 0-16,9-10 15,-1-7-15,1-10 16,0 1-16,-1 0 16,1-9-16,0-9 15,8-8-15,0-18 16,1 1-1,-10 16-15,1 1 16,0 0-16,-1 8 16,-8 9-16,0 0 15,0 17-15,0 1 16,9 8-16,9 8 16,-10-8-16,10 0 15,-1 0-15,18-9 16,8-8-16,-17 0 15</inkml:trace>
  <inkml:trace contextRef="#ctx0" brushRef="#br0" timeOffset="14019.65">13851 3740 0,'0'0'0,"0"0"0,0 0 16,-9 0-16,0 0 16,1 17-16,-1 9 15,-9 17-15,1 1 16,0-1-16,8 0 16,0-17-16,9-9 15,0-8-15,0 0 16,0-1-1,0 1-15,0-9 16,0-9-16,0-8 16,18-9-16,-1-8 15,0 16-15,-8 1 16,0 0-16,0 17 16,-9 0-16,0 0 15,8 8 1,1 1-16,0 0 15,-9-1-15,0 1 16,0 0-16,0-1 16,0-8-16,0-8 15,17-10-15,9-8 16,0 0-16,0 9 16,0 0-16,-8 8 15,-10 9 1,1 0-16,8 17 15,1 9-15,-1 0 16,0 0-16,1 0 16,16 0-1,-16-9-15</inkml:trace>
  <inkml:trace contextRef="#ctx0" brushRef="#br0" timeOffset="14809.81">15127 3774 0,'-9'0'0,"1"0"0,-1 0 16,0 0-16,1-8 15,-18-1-15,8-8 16,-8 8-16,0-8 15,0 8 1,0 9-16,-9 0 16,1 17-16,8 1 15,-1 16-15,10 1 16,17-9-16,0 0 16,0-17-16,0-1 15,17 1-15,1-9 16,-1-9-1,1 9-15,8 0 16,0 9-16,0 8 16,8 18-16,1 8 15,0 9-15,-9 17 16,0-8-16,0 0 16,-9-1-16,-8-16 15,0-1-15,-18-8 16,0-9-1,-17 0-15,0-18 16,-8 1-16,-10-9 16,9-9-16,1-8 15,-1-9-15,18-17 16,-1-18-16,27 18 16,26 8-16,-9 18 15</inkml:trace>
  <inkml:trace contextRef="#ctx0" brushRef="#br0" timeOffset="15226.72">15553 3783 0,'-9'0'0,"0"0"0,-8 0 15,8 0 1,-8-9-16,-1 1 15,1-1-15,8 9 16,-17 0-16,0 0 16,-17 17-16,-1 27 15,10-1 1,-1 0-16,18 1 0,-1-10 16,18-8-1,0-17-15,0-1 16,18-8-16,-1-8 15,18-10-15,-9-7 16,0-1-16,0 8 16,-9 10-16,-8 8 15,8 8-15,1 10 16,-1-1 0,0 9-16,9 0 15,1 0-15,7-9 16,-8-8-16,9-1 15,0 1-15</inkml:trace>
  <inkml:trace contextRef="#ctx0" brushRef="#br0" timeOffset="15428.95">15692 3722 0,'0'0'0,"0"0"16,0 0-16,0 0 15,0 0 1,0 0-16,0 0 0,17 0 16,9 0-16,17-8 15,9-1 1,9-8-16,-9 8 16,-17 9-16,-9 0 15</inkml:trace>
  <inkml:trace contextRef="#ctx0" brushRef="#br0" timeOffset="15659.52">16065 3315 0,'0'0'0,"-9"0"16,1 0-16,-1 18 16,-17 8-16,0 26 15,0 17-15,0 17 16,0 27-1,8 0-15,1-27 16,17-8-16,0-26 16,9-9-16,8-17 15,0-8-15,1-10 16,-10 1-16</inkml:trace>
  <inkml:trace contextRef="#ctx0" brushRef="#br0" timeOffset="16026.67">16187 3835 0,'0'0'0,"0"0"15,0 0-15,0 9 16,0 8-16,0 0 16,17 1-16,0-10 15,9 1-15,0 0 16,9-18-1,0-8-15,8-1 16,-17 1-16,0-9 16,-17 0-16,0 0 15,-9 9-15,-9-1 16,0 1-16,-17 17 16,-8 0-16,-10 26 15,-8 17-15,9 18 16,25 8-1,1-8-15,17-9 16,17-9-16,18 0 16,34-17-16,53-8 15,60-36-15,183-34 16</inkml:trace>
  <inkml:trace contextRef="#ctx0" brushRef="#br0" timeOffset="112913.57">12513 15743 0,'0'0'0,"0"0"16,0 0-16,0 0 15,18 0-15,16 0 16,36 18-16,34-1 16,26-8-16,9-1 15,-17 1-15,-35 0 16,-9-9-16,-26 8 15,-9-8-15,-8 9 16,-9-9 0,-8 0-16,-1 0 15,0 0-15,-8 0 16,-18-9-16,1 1 16,-1-18-16,-8-18 15,-1-16-15,1 16 16,8 10-16,0 16 15,1 1 1,-1 0-16,9 8 16,0 9-16,0 0 15,0 9-15,17 8 16,9 18-16,9-1 16,17 1-16,-8 0 15,-1-9-15,-17 0 16,0-9-16,-17 0 15,0 9 1,-27 26-16,-25 26 16,-27 9-16,-16 8 15,-1-8-15,17-9 16,35-44-16,35-25 16</inkml:trace>
  <inkml:trace contextRef="#ctx0" brushRef="#br0" timeOffset="113660.45">14337 15388 0,'0'0'0,"0"0"0,0 0 16,0 0-16,0 0 16,0 0-16,0 0 15,0 0-15,0 0 16,0 0-16,0 0 15,0 0-15,17 0 16,9 0-16,9 0 16,8 0-16,1 9 15,-18 0 1,0 8-16,-17 9 16,-9 17-16,-26 9 15,0 9-15,-9-18 16,9 0-16,8-17 15,1 9-15,17 0 16,9-1-16,17 10 16,9-1-16,8 0 15,0-17 1,1 0-16,-18 0 16,-9-9-16,-8 1 15,-9-1-15,-17 26 16,-44 18-16,-17 8 15,-9-8-15,0-18 16,17-8-16,10-9 16,8-17-1,17-1-15,26-16 16,26-18-16,-8 17 16</inkml:trace>
  <inkml:trace contextRef="#ctx0" brushRef="#br0" timeOffset="114343.81">15692 15587 0,'0'0'0,"0"0"0,0 0 16,0 0-16,0 26 15,8 26 1,10 52-16,-10 61 16,-8 34-16,0-26 15,-8-34-15,-1-18 16,-8-17-16,8-26 16,0-26-16,1-17 15,-1-9 1,0-18-16,0-16 15,-8-27-15,-9-52 16,9-43-16,8-17 16,9 26-16,0 26 15,17 17-15,1 8 16,8 18-16,9 1 16,8 7-1,9 10-15,9-1 16,0 18-16,-18-1 15,0 10-15,-17 8 16,-8 0-16,-1 0 16,-8 0-16,0 0 15,-18 26 1,0 8-16,-17 10 16,0-1-16,-9 0 15,1-8-15,-1-9 16,18-9-16,8-8 15,9-1-15</inkml:trace>
  <inkml:trace contextRef="#ctx0" brushRef="#br0" timeOffset="114826.78">16473 15821 0,'0'0'0,"0"0"16,0 0-16,0 0 15,0 0-15,0 0 16,-9 0 0,1 0-16,-18 0 15,0 0-15,-9 18 16,-9-1-16,1 26 15,-9 9-15,17 0 16,0-9-16,18 1 16,0-18-16,17 0 15,0-18 1,0 1-16,0 0 16,8-9-16,10-9 15,-1 0-15,1-8 16,-1 0-16,-8 8 15,-1 0-15,1 9 16,0 0-16,-9 0 16,0 0-1,0 9-15,17 8 16,0 1-16,18-1 16,0-8-16,17-9 15,-9 0-15,-25 0 16</inkml:trace>
  <inkml:trace contextRef="#ctx0" brushRef="#br0" timeOffset="115228.93">16603 15856 0,'0'0'0,"0"0"0,0 0 15,0 0-15,0 0 16,0 0-16,0 0 16,0 0-16,0 0 15,9 17-15,8 18 16,-8 8-16,0-8 15,-1 8 1,-8-8-16,0-9 16,0 0-16,-8-9 15,8-8-15,0-1 16,0 1-16,0-9 16,0-9-16,8-17 15,10-26-15,8-8 16,26-9-1,-9 17-15,-25 34 16</inkml:trace>
  <inkml:trace contextRef="#ctx0" brushRef="#br0" timeOffset="115759.86">17281 15839 0,'-9'0'0,"0"0"0,1 0 0,-1 0 0,0 0 15,1 0 1,-1-9-16,0 0 15,1 9-15,-10 0 16,1 0-16,-9 0 16,-9 18-16,0 25 15,1 0-15,-1 1 16,17-1 0,10 0-16,8-17 15,0 0-15,0-17 16,0-1-16,8 1 15,1-9-15,8-9 16,10-8-16,-1-9 16,0 9-16,-9-1 15,-8 1 1,-1 8-16,1 1 0,0 8 16,-9 0-1,8 8-15,1 10 16,8-1-16,1 9 15,17 0-15,17-17 16,0-9-16,-9-9 16,-17 0-16</inkml:trace>
  <inkml:trace contextRef="#ctx0" brushRef="#br0" timeOffset="116343.45">17541 15795 0,'0'0'0,"0"0"0,0 0 16,0 0-1,0 0-15,-8 18 16,-1 8-16,0 17 16,0 9-16,1-9 15,-1 0-15,0 1 16,1-18-16,8 0 15,0-9-15,0-8 16,0-1 0,0-8-16,0-8 15,0-10-15,0-16 16,17-10-16,0 10 16,-8-1-16,0 1 15,0 16-15,-1 1 16,1 17-16,0 0 15,-1 9 1,1 17-16,0 8 16,-18 18-16,0-9 15,1-17-15,8 0 16,0-8-16,0-10 16,0 1-1,0-9-15,0-9 0,17-8 16,9-18-16,0 1 15,0-1 1,-9 18-16,-8 0 16,0 8-16,0 9 15,-9 9-15,8 8 16,-8 17-16,0 10 16,0-1-16,9 0 15,0-17-15,8-8 16,-8-10-1,-1-8-15</inkml:trace>
  <inkml:trace contextRef="#ctx0" brushRef="#br0" timeOffset="116810.67">17880 16012 0,'0'0'0,"0"0"0,0 0 16,0 0-1,0 0-15,0 0 0,0 8 16,0 1-16,17 0 16,1-1-1,8 1-15,8 0 16,1-9-16,0-9 15,-9 0-15,0-17 16,0 1-16,0-1 16,-9-9-16,-8 0 15,0 18 1,-9-9-16,-18 9 0,10-1 16,-1 18-1,-8 0-15,-9 9 16,-9 17-16,0 17 15,0 9-15,18-8 16,0 7-16,17-7 16,0-1-16,17 0 15,0-17-15,9 0 16,9 0 0,26-26-16,-9-8 15,-26 8-15</inkml:trace>
  <inkml:trace contextRef="#ctx0" brushRef="#br0" timeOffset="117143.72">18496 15830 0,'0'0'0,"0"0"0,0 0 16,0 0-16,0 0 15,0 0-15,0 0 16,18-9-16,17 1 15,17-1-15,8-17 16,10 0-16,17 9 16,0-9-1,-27-18-15,-34 18 16</inkml:trace>
  <inkml:trace contextRef="#ctx0" brushRef="#br0" timeOffset="117393.83">18835 15536 0,'-9'-9'0,"1"0"0,-1 9 16,0 0-16,1 0 15,-1 9-15,0 8 16,-8 18-16,-9 25 16,0 18-16,8 9 15,1 8-15,0-17 16,8-9-16,9-17 15,0-8 1,0-18-16,9 0 16,-1-18-16,10-8 15,-10 0-15</inkml:trace>
  <inkml:trace contextRef="#ctx0" brushRef="#br0" timeOffset="117792.54">18835 15986 0,'0'0'0,"0"0"0,0 0 16,0 0 0,17 9-16,9-1 15,1-8-15,7 0 16,1-8-16,8-1 15,1 0-15,-18-8 16,0 0-16,-9-1 16,-8 1-16,0 0 15,-9 8 1,-9-8-16,0-1 0,1 1 16,-1 8-1,0 9-15,1 0 16,-1 18-16,-17 8 15,8 26-15,1 0 16,0 8-16,17 1 16,0-18-16,17-17 15,9 0 1,18-17-16,-27-9 16</inkml:trace>
  <inkml:trace contextRef="#ctx0" brushRef="#br0" timeOffset="118076.53">19373 15882 0,'0'0'0,"0"0"0,0 0 16,18 26-16,-9 9 15,-1 8-15,1 9 16,0-9-16,-1 0 15,-8-17-15,0 0 16,0 0-16,0-17 16,0 0-16,-8-1 15,8-8 1,0-8-16,0-10 16,17-34-16,0-26 15,27 1-15,-1 16 16,-17 44-16</inkml:trace>
  <inkml:trace contextRef="#ctx0" brushRef="#br0" timeOffset="118359.41">19955 15700 0,'0'0'0,"0"0"16,-8 0-16,-1 0 15,0 0-15,-8 9 16,-9 8-16,8 0 15,-8 1-15,9-1 16,0 18-16,-1-1 16,10 1-1,8 0-15,0-9 16,8 0-16,1-9 16,-9 0-16,0-8 15,0-1-15,0 1 16,-9 8-16,-25 9 15,-27 9-15,26-18 16</inkml:trace>
  <inkml:trace contextRef="#ctx0" brushRef="#br0" timeOffset="119510.16">17915 16687 0,'0'0'0,"0"0"0,0 0 0,0 0 16,0 0 0,0 0-16,0 0 15,0 0-15,0 0 16,0 0-16,0 0 15,0 0-15,0 0 16,0 0-16,0 0 16,0 0-16,0 0 15,-9 0 1,0 0-16,-8 18 16,-9 34-16,-18 43 15,10 9-15,-1 17 16,0 9-16,18-26 15,8-17-15,9-35 16,0-18-16,9-8 16,8-17-1,1-1-15,16-16 16,18-27-16,9-34 16,9-18-16,-1-17 15,-17-26-15,-17 9 16,-9 26-16,-17 26 15,-9 17-15,-9 8 16,0 10-16,-17-1 16,0 18-1,-9 17-15,-8 8 16,-9 10-16,0 16 16,8 18-16,10 9 15,8 0-15,8-18 16,18 0-16,0 0 15,18-8-15,-1-9 16,18-17 0,52-1-16,-18 1 15</inkml:trace>
  <inkml:trace contextRef="#ctx0" brushRef="#br0" timeOffset="119763.11">18583 17285 0,'0'0'0,"0"0"0,0 0 16,0 0-16,0 0 15,0 17 1,-8 1-16,-10 16 16,-17 27-16,-17-1 15,35-34-15</inkml:trace>
  <inkml:trace contextRef="#ctx0" brushRef="#br0" timeOffset="120509.18">19252 17112 0,'0'0'0,"0"0"16,0 0-16,0 0 15,0-9-15,0 0 16,-9 1-16,1-1 15,-1 0-15,-17 1 16,0 8-16,-9 0 16,0 0-16,1 8 15,-1 10 1,9-1-16,0 9 16,8 9-16,1-1 15,17 10-15,9-1 16,8 0-16,9-8 15,9 0-15,17-9 16,0-18-16,9 1 16,0-9-16,-18-9 15,0 1 1,-8-1-16,-9-17 16,0 0-16,-8 0 15,-10-9-15,1 1 16,-18-10-16,9 10 15,-8-10-15,-1 1 16,0-26-16,9-9 16,0 52-1</inkml:trace>
  <inkml:trace contextRef="#ctx0" brushRef="#br0" timeOffset="120728.78">19356 16670 0,'0'0'0,"0"0"0,0 0 16,0 0-16,-9 17 15,1 9-15,-1 26 16,-8 35-16,-9 60 16,-9 18-1,0-18-15,9-26 0,9-8 16,-1-9-16,18-35 15,9-26 1,0-25-16</inkml:trace>
  <inkml:trace contextRef="#ctx0" brushRef="#br0" timeOffset="120954.84">19886 17519 0,'0'0'0,"0"0"0,0 0 16,-9 17-16,-8 26 16,-18 18-16,0 17 15,-8-9 1,26-34-16</inkml:trace>
  <inkml:trace contextRef="#ctx0" brushRef="#br0" timeOffset="121392.19">20086 16982 0,'0'0'0,"0"0"15,0 0-15,0 0 16,0 0-16,17 0 15,9 0-15,17 0 16,9 0-16,-8 0 16,-1 8-16,1 1 15,-1 8 1,-8 1-16,-9 8 16,0 8-16,0 18 15,0 18-15,-9-1 16,1 0-16,-9-8 15,8-18-15,-8 0 16,8-17-16,0 0 16,1-17-16,16-18 15,-8 9-15</inkml:trace>
  <inkml:trace contextRef="#ctx0" brushRef="#br0" timeOffset="121561.35">20546 17181 0,'0'0'0,"-9"0"0,-8 26 16,-18 35-1,-8 8-15,8 9 16,-9-9-16,1 0 16,8-8-16,9-9 15,18-35-15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9T03:50:34.981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5358 6433 0,'0'0'0,"0"0"0,0 0 0,0 0 16,0 0-16,0 0 16,0 0-1,0 0-15,-9 0 16,1 26-16,-1 26 15,0 26-15,0 9 16,-8 17-16,8 8 16,1-17-1,-1-8-15,9-26 16,0-18-16,0-17 16,0-9-16,0-8 15</inkml:trace>
  <inkml:trace contextRef="#ctx0" brushRef="#br0" timeOffset="333.59">5210 6909 0,'0'0'0,"0"0"0,-8 0 15,-1 0-15,0 9 16,1 8-16,-1 9 16,9 9-1,0 0-15,9 8 16,8 9-16,0-9 16,1 1-16,-1-18 15,-8 0-15,-1-18 16,1 1-16,8 0 15,1-18-15,17-17 16,25-61-16,27-34 16,-26 52-1</inkml:trace>
  <inkml:trace contextRef="#ctx0" brushRef="#br0" timeOffset="10672.1">3022 5454 0,'0'0'0,"0"-8"0,9-1 15,8 1-15,0-1 16,18 0-16,0 1 15,0-1-15,-1 0 16,-8 9 0,0 0-16,0 0 15,-8 0-15,-9 9 16,-1 8-16,1 1 16,-9 7-16,-9 19 15,-17 16-15,-17 10 16,-1-1-16,-8 0 15,0 1-15,9-1 16,8-9 0,0 1-16,9-9 15,9-9-15,8-17 16,9-8-16,0-10 16,17 1-16,1 0 15,17-1-15,8-8 16,18-17-16,0-9 15,-9-9 1,-9-8-16,-17 8 16,0 1-16,-17-1 15,-9 0-15,-17 10 16,-18-10-16,-9 18 16,-16-1-16,7 18 15,1 0-15,26 9 16,18 0-16,8-1 15,0-8 1</inkml:trace>
  <inkml:trace contextRef="#ctx0" brushRef="#br0" timeOffset="11169.07">3882 5732 0,'-9'0'0,"9"0"16,0 0-16,0 0 15,-9 0-15,1 0 16,-1 17 0,0 0-16,-8 18 15,-1 8-15,1 1 16,17 25-16,9 17 15,-1-51-15</inkml:trace>
  <inkml:trace contextRef="#ctx0" brushRef="#br0" timeOffset="11398.49">3552 5922 0,'0'0'16,"0"0"-16,0 0 0,8 0 16,18 0-16,9 0 15,26 0 1,8 9-16,1 8 16,8-8-16,26-1 15,-34 1-15</inkml:trace>
  <inkml:trace contextRef="#ctx0" brushRef="#br0" timeOffset="11984.89">4741 5429 0,'-8'-9'0,"-1"9"0,0 0 0,1 0 16,-1 17-1,0 9-15,9 26 16,0 0-16,0-9 16,0-17-16,18-8 15,-10-1-15,1-17 16</inkml:trace>
  <inkml:trace contextRef="#ctx0" brushRef="#br0" timeOffset="12133.38">4498 5004 0,'0'0'0,"0"0"0,0 0 15,0 0-15,0 0 16,18 0 0,25 9-16,-17-1 15</inkml:trace>
  <inkml:trace contextRef="#ctx0" brushRef="#br0" timeOffset="12598.17">5306 5151 0,'0'0'0,"-9"0"0,0 0 0,1 0 15,-1 0 1,0 0-16,-8 0 16,-9 0-16,0 0 15,-18 0-15,1 18 16,-9-1-16,17 18 15,0-1-15,18-8 16,0 9-16,17-9 16,0 0-16,0 0 15,8 0 1,10-9-16,-1 0 16,1-8-16,-10 0 15,1-1-15,0 1 16,-1 0-16,-16 8 15,-10 9-15,-8 9 16,-9-9-16,9-9 16,9-8-1,17-9-15</inkml:trace>
  <inkml:trace contextRef="#ctx0" brushRef="#br0" timeOffset="13364.03">6192 5169 0,'0'0'0,"0"0"0,0 0 16,0 0-16,0-9 16,-9 0-16,0 1 15,0-1-15,1 0 16,-18 1-16,0 8 16,-18 0-16,1 0 15,-1 17 1,-8 18-16,9-1 15,8 10-15,18-10 16,-1-8-16,18 0 16,0-8-16,9-10 15,0 1-15,8-18 16,9 1-16,9-18 16,0 0-16,-1 0 15,-8 8-15,1 1 16,-10 17-1,0 9-15,9 8 16,9 18-16,-9 17 16,9 26-16,-9 25 15,0 1 1,-17-26-16,-1-8 16,-8-1-16,-8-17 0,-1-18 15,0-8 1,1 0-16,-1-17 15,-8 0-15,-10-18 16,1-17-16,-8-34 16,-1-36-16,18 18 15,25 18-15,18-1 16,-8 35 0</inkml:trace>
  <inkml:trace contextRef="#ctx0" brushRef="#br0" timeOffset="13815.16">6322 5377 0,'0'0'0,"0"0"0,0 0 16,17-9-16,1 0 15,16-8 1,1-9-16,8-9 16,1-8-16,-1 8 15,-17 1-15,0-1 16,-17 0-16,0 9 15,-18 9-15,0 0 16,-8 8-16,-9 9 16,-9 9-16,0 8 15,1 26 1,8 9-16,8 9 16,18-18-16,18 1 15,-1-1 1,18-17-16,8 0 0,9-17 15,44-18-15,-27 0 16</inkml:trace>
  <inkml:trace contextRef="#ctx0" brushRef="#br0" timeOffset="14215.46">6999 5047 0,'0'0'0,"0"0"0,-9 0 16,1 0 0,-1 0-16,9 0 15,-9 0-15,1 18 16,-1 16-16,0 10 16,1-1-16,8 0 15,-9-17-15,9-8 16,0-10-16,0 1 15,0 0 1,0-9-16,0-9 16,0-26-16,17-17 15,1-8-15,8 8 16,0 17-16,-9 18 16,-8-1-16,0 18 15,-1 0-15,1 18 16,0 8-1,-1 26-15,1 0 16,0-9-16,8 0 16,9-8-1,0-9-15</inkml:trace>
  <inkml:trace contextRef="#ctx0" brushRef="#br0" timeOffset="14684.55">7433 5082 0,'0'0'0,"-8"0"0,8 0 15,0 0-15,0 0 16,0 0-16,0 0 16,8 0-16,1 0 15,8-9-15,1 1 16,-1-1 0,-8-8-16,-1-1 15,1 1-15,-9-9 16,-9-8-16,1 8 15,-10 8-15,-8 18 16,-8 0-16,-10 18 16,1 16-16,-1 18 15,10 17-15,16 9 16,18-17 0,9-18-16,8 1 15,9-18-15,9-9 16,17-8-16,9-9 15,35-35-15,-36 9 16</inkml:trace>
  <inkml:trace contextRef="#ctx0" brushRef="#br0" timeOffset="15267.79">7685 5039 0,'0'0'0,"9"-9"16,-9 0-16,0 1 15,0 8-15,0 0 16,0 0-16,0 0 16,0 0-1,0 0-15,0 17 16,0 18-16,0 17 16,0 0-16,0-9 15,0-17-15,0 0 16,0-17-16,0-1 15,0 1-15,0-18 16,0 1 0,0-18-16,0-9 15,8-17-15,1 0 16,0 0-16,0 9 16,-1 8-16,1 9 15,0 9-15,-1 0 16,1-1-16,0 10 15,-1-1 1,1 0-16,0 1 16,-1-1-16,1 0 15,0 1-15,-1-1 16,1 9-16,-9 0 16,0 0-16,9-9 15,-1 9-15</inkml:trace>
  <inkml:trace contextRef="#ctx0" brushRef="#br0" timeOffset="15881.46">8380 4883 0,'-9'-9'0,"-8"1"15,-1-1-15,1 0 16,-9 1-16,-9 8 16,1 0-1,-1 0-15,0 17 16,-8 26-16,8 9 15,0 9-15,18 8 16,-1-17-16,18-9 16,0-17-16,9-8 15,8-10 1,18-16-16,0-18 16,17-18-16,0-16 15,-8-1-15,-10 0 16,-8 18-16,-17 26 15,0 8-15,-9 9 16,0 0-16,0 18 16,8 16-16,10 9 15,-1 1 1,18 8-16,0 0 16,-18-26-16</inkml:trace>
  <inkml:trace contextRef="#ctx0" brushRef="#br0" timeOffset="16136.17">8423 4692 0,'0'0'0,"0"0"0,0 0 16,0 0-16,0 0 15,18 0-15,16 0 16,27-8-16,9-1 16,8 0-1,0-17-15,-17 0 16,26 9-16,-9 8 16,-44 9-16</inkml:trace>
  <inkml:trace contextRef="#ctx0" brushRef="#br0" timeOffset="16347.5">8797 4519 0,'-9'0'0,"-8"0"16,8 0-16,0 17 16,-8 27-16,8 34 15,0 17-15,1 0 16,8-17-16,0 0 15,8-9-15,1-17 16,9-26 0,-1 0-16,0-17 15,-8-9-15</inkml:trace>
  <inkml:trace contextRef="#ctx0" brushRef="#br0" timeOffset="16670.52">9222 4969 0,'-9'-8'0,"-17"-1"16,9-8-16,-9 8 16,9 9-16,-1 0 15,10 9-15,-1 8 16,0 0-16,9 1 16,0-1-16,9 0 15,8 9-15,1-8 16,8-10-1,0 1-15,0-9 16,0-9-16,-9 1 16,-8-18-16,0-18 15,-18-16-15,0 8 16,-17 9-16,0 8 16,0 18-16,-9 8 15,9 9-15,9 17 16,8 1-1</inkml:trace>
  <inkml:trace contextRef="#ctx0" brushRef="#br0" timeOffset="17114.47">9526 4770 0,'0'0'0,"0"0"15,0 0-15,0 18 16,9-1-16,8 9 16,1 9-1,8-1-15,-9 1 0,-8-1 16,-1-8 0,1 0-16,-9-8 15,0-10-15,-9 1 16,1 0-16,-1-9 15,0-9-15,9 0 16,0-17-16,0-26 16,18-17-16,8 0 15,17 0 1,9 17-16,-17 34 16</inkml:trace>
  <inkml:trace contextRef="#ctx0" brushRef="#br0" timeOffset="18014.37">10594 4640 0,'0'0'0,"-8"0"0,-10 0 15,1 0 1,-1 0-16,10 0 16,-10 18-16,1 8 15,0 8-15,8 1 16,9-9-16,0 0 16,0-9-16,9-8 15,-1 0-15,10-18 16,-1 0-16,0-17 15,-8 0 1,0-17-16,-18-9 16,0 9-16,-8-9 15,-9 17-15,0 9 16,9 9-16,-1-1 16,18 10-16,0-9 15,18-18-15,25-17 16,35-17-1,9-9-15,8 8 16,-25 10-16,-18 8 16,-17 17-16,-9 18 15,-17 8-15,-9 9 16,-9 26-16,0 61 16,-17 69-1,-26 60-15,9 9 0,25-43 16,1-26-1,17-35-15,17-34 16,1-18-16,-1-25 16,18-18-16,-1-18 15,1-16-15,9-10 16,-1-34-16,-8-17 16,-18-26-1,-17-27-15,-9 19 16,-17 25-16,-8 26 15,-10 17-15,9 9 16,1 9-16,16 8 16,1 0-1,17 9-15,0-8 16,9-1-16,51-26 16,10 9-16,-35 18 15</inkml:trace>
  <inkml:trace contextRef="#ctx0" brushRef="#br0" timeOffset="19083.16">12036 4129 0,'0'0'0,"0"0"0,0-8 16,0-1 0,0 9-16,0 0 15,0 0-15,0 0 16,0 26-16,0 35 16,0 17-16,8 17 15,1 0 1,-9-8-16,0-9 0,0-18 15,0-16 1,0-18-16,0 0 16,0-18-16,0 1 15,0-9-15,-9-9 16,1-25-16,-1-53 16,9-34-16,0-18 15,9 9-15,8 9 16,0 26-1,9 34-15,1 18 16,7 8-16,1 18 16,0 0-16,8 17 15,1 0-15,-1 17 16,0 0-16,-8 9 16,-9 0-16,0 0 15,-17 9-15,-9-1 16,-9 1-1,-17 17-15,-17 9 16,-18-1-16,-8-16 16,16-1-16,1-8 15,18-9 1,16 0-16,1-1 16,8 1-16,9 0 15,9 0-15,17 9 16,9 0-16,17-9 15,0 0-15,-9-9 16,18-8-16,26-18 16,-26 9-16</inkml:trace>
  <inkml:trace contextRef="#ctx0" brushRef="#br0" timeOffset="19331.41">12939 4528 0,'0'-9'0,"0"0"0,0 9 16,0 0-16,0 0 15,0 0-15,0 0 16,-9 0 0,0 18-16,1 8 15,-18 8-15,0 18 16,0 9-16,8-18 15,10-8-15,8 8 16,0-17-16,8-17 16</inkml:trace>
  <inkml:trace contextRef="#ctx0" brushRef="#br0" timeOffset="19480.9">12704 4493 0,'0'0'0,"0"0"0,0 0 15,0 9-15,18 17 16,16 26-16,19 17 16,25 9-1,17 0-15,9 0 16,-43-43-16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9T03:52:02.61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4142 4640 0,'0'0'0,"0"0"0,0 0 0,-9 0 16,1 18-16,-18 8 15,0 26-15,-18 34 16,-17 18 0,1 17-16,-1 1 15,0-18-15,26-35 16,9-17-16,9-26 16,17-17-16,0-1 15,0-8-15</inkml:trace>
  <inkml:trace contextRef="#ctx0" brushRef="#br0" timeOffset="335.44">3995 4822 0,'0'0'0,"0"0"0,0 0 16,0 0-16,0 0 15,0 0-15,0 0 16,0 18-1,17-1-15,0 18 16,18 17-16,0 17 16,-1 9-1,-7-9-15,-1-8 0,0-18 16,-9-17-16,0 0 16,-8 0-16,0-17 15,-1-1-15,10-25 16,8-35-16,9-35 15,-9-43 1,8 1-16,-8 25 16,0 26-16,9 34 15,-17 36-15</inkml:trace>
  <inkml:trace contextRef="#ctx0" brushRef="#br0" timeOffset="866.69">4889 4918 0,'0'-9'0,"-9"0"0,9 9 16,-8-8-1,-1 8-15,0 0 16,-17 0-16,0 17 15,0 9-15,0 8 16,9 27-16,-1 17 16,18-9-1,18-8-15,-1-18 16,18 1-16,8-18 16,9-18-16,9-16 15,0-27-15,0-17 16,-18-9-16,-8-8 15,-35 0-15,-9-18 16,-26 18-16,-8 17 16,-9 17-16,8 18 15,-8 0 1,18 17-16,16 0 16,18 8-16,0 1 15</inkml:trace>
  <inkml:trace contextRef="#ctx0" brushRef="#br0" timeOffset="1153.35">5306 4727 0,'0'0'0,"0"0"0,0 0 15,0 0-15,8 0 16,19 9 0,16-1-16,18-8 15,8-8-15,9-1 16,0 0-16,-8 1 16,-9-1-16,-18 0 15,-8 9-15,-9 0 16,0 0-16,-9 0 15</inkml:trace>
  <inkml:trace contextRef="#ctx0" brushRef="#br0" timeOffset="1372.02">5679 4744 0,'0'0'0,"0"0"0,0 0 16,0 18-16,0 8 15,-9 8 1,1 18-16,-1 9 16,0 8-16,-8 0 15,0-8-15,8-9 16,9-17-16,0-1 16,17-8-16,-8-17 15</inkml:trace>
  <inkml:trace contextRef="#ctx0" brushRef="#br0" timeOffset="1716.86">6209 4944 0,'0'-9'0,"0"0"0,0 9 16,0 0-16,9-8 15,8-1-15,18 0 16,-1-8-16,19 8 16,-1-8-16,-9 8 15,0 9 1,-25 0-16</inkml:trace>
  <inkml:trace contextRef="#ctx0" brushRef="#br0" timeOffset="1899.04">6339 5030 0,'0'0'0,"0"0"0,0 0 0,0 0 0,0 0 16,9 0-16,8 0 15,18 0-15,8 0 16,1 0-16,-18 9 15</inkml:trace>
  <inkml:trace contextRef="#ctx0" brushRef="#br0" timeOffset="3166.51">7555 4580 0,'0'0'0,"0"-9"16,0 0-16,0 1 15,0 8-15,0 0 16,0 0-16,-9 0 16,1 26-16,-27 52 15,-9 26 1,1 8-16,0-8 16,8 9-16,0-35 15,9-18-15,9-16 16,-9-10-16,8-8 15,18-17-15</inkml:trace>
  <inkml:trace contextRef="#ctx0" brushRef="#br0" timeOffset="3385.29">7199 4606 0,'0'0'0,"0"0"0,0 0 16,0 0-16,9 17 15,8 26-15,18 27 16,17 16-16,0 10 16,9 7-1,-9 1-15,-9-26 16,1-26-16,-18-8 16,0-18-16,0 8 15,8-8-15,-25-17 16</inkml:trace>
  <inkml:trace contextRef="#ctx0" brushRef="#br0" timeOffset="3606.17">7850 4744 0,'0'0'0,"0"0"16,0 0-16,0 0 15,0 0 1,0 0-16,17 0 16,10 0-16,25-8 15,8-1-15,19 0 16,-10-8-16,-34 17 16</inkml:trace>
  <inkml:trace contextRef="#ctx0" brushRef="#br0" timeOffset="3784.35">7894 4944 0,'0'0'0,"0"0"0,0 0 16,0 0-16,17 0 16,0 8-16,18 1 15,26-9 1,17 0-16,9 8 15,-44-8-15</inkml:trace>
  <inkml:trace contextRef="#ctx0" brushRef="#br0" timeOffset="4300.06">9222 4069 0,'-9'-9'0,"-8"-8"0,17 17 0,-9-18 16,1 1-16,-1 8 15,-8 1-15,-9 8 16,0 0-16,0 17 16,-18 26-16,-8 44 15,-9 52 1,9 17-16,0 34 16,26-8-16,9 0 15,17-18-15,17-34 16,9-34-16,17-10 15,27-8-15,43 0 16,-44-35-16</inkml:trace>
  <inkml:trace contextRef="#ctx0" brushRef="#br0" timeOffset="10101.11">9309 4173 0,'0'0'0,"0"0"0,0 0 0,-9 0 15,-17 8-15,9 10 16,-9 16-16,0 18 15,8 0 1,1 0-16,17-8 16,0-1-16,17-17 15,1 0-15,17-18 16,8 1-16,0-18 16,9-8-16,1-9 15,-10-17 1,-17 8-16,-17 1 15,-18-1-15,0 9 16,-8 9-16,-9-1 16,0 1-16,-9 17 15,0 0-15,18 0 16,17 9 0,0-9-16</inkml:trace>
  <inkml:trace contextRef="#ctx0" brushRef="#br0" timeOffset="10482.69">10299 4199 0,'0'0'0,"0"0"0,0 0 15,0 0-15,0 0 16,0 8-16,0 27 16,0 17-16,0 17 15,0 1-15,-9 25 16,9-43 0</inkml:trace>
  <inkml:trace contextRef="#ctx0" brushRef="#br0" timeOffset="10819.03">9570 4952 0,'0'0'0,"0"0"0,-9 0 16,0 17-16,0 9 15,-17 26-15,0 35 16,9-9-1,0-9-15,-1-8 0,10-18 16,8 1-16,0-27 16,8-9-1</inkml:trace>
  <inkml:trace contextRef="#ctx0" brushRef="#br0" timeOffset="11265.23">10264 5108 0,'0'0'0,"0"0"0,-8 0 16,-1 0-16,0 0 16,0 0-16,-8 9 15,0 8-15,-9 18 16,8-1-16,1 10 16,17-10-16,0 1 15,9-9-15,8 0 16,0-9-1,9-8-15,0 0 16,9-18-16,-9 0 16,0-17-16,0 0 15,-17 0-15,-18-17 16,1 0-16,-18 8 16,0 0-1,-9 9-15,9 18 16,26 8-16</inkml:trace>
  <inkml:trace contextRef="#ctx0" brushRef="#br0" timeOffset="11583.09">10638 4008 0,'0'0'0,"0"0"0,0 0 16,17 17-16,9 18 16,26 34-1,9 27-15,0 8 16,-1 17-16,-7 9 15,-19 8-15,-25-8 16,-18 9-16,-17-9 16,-17-9-16,-18-8 15,35-70-15</inkml:trace>
  <inkml:trace contextRef="#ctx0" brushRef="#br0" timeOffset="11900.15">11410 4545 0,'0'0'0,"0"0"16,0 0-1,0 0-15,18 0 16,17 9-16,-1-9 16,10 0-16,-1 0 15,18 0-15,8 8 16,-43 1-16</inkml:trace>
  <inkml:trace contextRef="#ctx0" brushRef="#br0" timeOffset="12062.18">11489 4718 0,'0'0'0,"0"0"0,0 0 15,0 0-15,0 0 16,0 0-16,17 0 15,0 0-15,27 0 16,34 0 0,-17 0-16</inkml:trace>
  <inkml:trace contextRef="#ctx0" brushRef="#br0" timeOffset="12719.42">12574 4199 0,'0'0'0,"0"0"16,0 0-16,0 0 15,0 0-15,9 0 16,8 0-16,1 0 16,8 8-16,8 10 15,10 8-15,-10 8 16,-8 1-1,1-9-15,-19 9 16,-8-1-16,-17 1 16,-9 17-16,-26 0 15,-9 8-15,0-8 16,-8 0-16,-1 9 16,18-18-16,9 1 15,8-18 1,18 0-16,8 0 15,9-9-15,17 0 16,9 9-16,18 0 16,17-17-16,17-18 15,17 0-15,-8-8 16,-35-9-16,-8 0 16,-18 0-1,0-8-15,-18-10 16,-16 10-16,-10-10 15,-16 10-15,-1 16 16,-9 1-16,10 17 16,-1 0-16,18 0 15,8 9-15,9-1 16</inkml:trace>
  <inkml:trace contextRef="#ctx0" brushRef="#br0" timeOffset="13002.39">13442 4788 0,'0'0'0,"0"0"0,0 0 15,0 0-15,0 0 16,-8 17-16,-1 0 16,-17 18-16,0 0 15,0-1 1,0 1-16,9-9 16,17-9-16,0-8 15</inkml:trace>
  <inkml:trace contextRef="#ctx0" brushRef="#br0" timeOffset="13166.73">13234 4892 0,'0'0'0,"0"0"0,0 0 16,0 17-16,17 0 15,1 9-15,17 9 16,17-1-16,52 10 15,-43-27-15</inkml:trace>
  <inkml:trace contextRef="#ctx0" brushRef="#br0" timeOffset="19718.25">5384 6052 0,'0'0'0,"0"0"0,0 0 0,0 0 0,0 0 16,0 0-16,0 0 15,0 0-15,0 0 16,-9 17-16,1 1 15,-1-1-15,0 9 16,1 9 0,-1-1-16,-9 1 15,1 8-15,0 1 16,-1-1-16,1 9 16,0 0-16,-1 8 15,1 1-15,0 0 16,-1 8-1,1 9-15,-1 8 16,1 1-16,17 8 16,0 1-16,9 8 15,-1 8-15,1-17 16,8 1-16,1 16 16,-1 10-16,1-10 15,-1-17-15,0 18 16,1 0-1,8-18-15,0-17 16,9 0-16,-1-18 16,10-16-16,16-18 15,-25-18-15</inkml:trace>
  <inkml:trace contextRef="#ctx0" brushRef="#br0" timeOffset="20332.59">6556 6433 0,'0'0'0,"0"0"0,0 0 0,0 0 16,-8-9-1,-10 1-15,1-1 16,-1 0-16,10 1 15,-1-1-15,0 1 16,-8-1-16,0 9 16,-9-9-16,0 9 15,-9 0-15,-9 9 16,1 8 0,0 9-16,8 17 15,0 9-15,18 9 16,8 0-16,9-9 15,17-9-15,1 0 16,17-17-16,8 0 16,18-17-16,17 0 15,-43-9 1</inkml:trace>
  <inkml:trace contextRef="#ctx0" brushRef="#br0" timeOffset="20675.53">6669 6572 0,'0'0'0,"0"0"0,0 0 16,0 0-16,-9 0 16,1 17-16,-1 0 15,9 18-15,0 0 16,17 8-16,1-17 15,-1 0-15,9 0 16,0-17 0,0-1-16,0-16 15,0-1-15,-8 0 16,-10-17-16,1 0 16,-9-8-16,-9-1 15,-17 0-15,9 18 16,0 0-16,-1-1 15,18 18 1,0 0-16,0 0 16</inkml:trace>
  <inkml:trace contextRef="#ctx0" brushRef="#br0" timeOffset="21053.58">7407 6390 0,'0'0'0,"-8"-9"0,-1 1 16,0-1-16,1 0 15,-1 1-15,-9 8 16,1 0-16,-9 0 16,0 0-16,0 17 15,9 0-15,-1 0 16,1 9-1,-1 9-15,18 8 16,18 1-16,-1-10 16,-8-8-16,0-8 15,-1 8-15,1-9 16,0 0-16,-9 1 16,-9-1-16,0-8 15,-17 8 1,0-8-16,-9-1 15,1 1-15,16-9 16,18 0-16,0 0 16</inkml:trace>
  <inkml:trace contextRef="#ctx0" brushRef="#br0" timeOffset="21714.05">8015 6017 0,'0'0'0,"0"0"16,0 0-16,0 0 16,-9 0-16,9 0 15,-8 0 1,-1 0-16,0 0 16,1 18-16,-1 16 15,-8 18-15,-1 9 16,10 8-16,-1 1 15,9-1-15,0-9 16,0-16-16,9-10 16,-1-8-16,1-8 15,0-10 1,8-8-16,0-8 16,18-18-16,0-9 15,0-17-15,8-17 16,-8-9-16,-18 9 15,-8 8-15,-18 18 16,0 8-16,1 9 16,-1 9-1,-8-1-15,-1 18 16,1 0-16,0 0 16,-1 18-16,1 8 15,8 0-15,9 0 16,0 0-1,0 0-15,9 0 0,0-9 16,8-8 0,9-1-16,35 10 15,0-10-15,-35-8 16</inkml:trace>
  <inkml:trace contextRef="#ctx0" brushRef="#br0" timeOffset="22114.29">7590 6797 0,'0'-9'0,"0"9"0,0 0 16,0 0-16,0 0 15,0-8-15,26-1 16,17 0-1,18-8-15,34 0 16,18 8-16,-9-8 16,-8-1-16,-9 10 15,-26-10-15,-18 10 16,-8 8-16,-9 8 16,-9 1-16</inkml:trace>
  <inkml:trace contextRef="#ctx0" brushRef="#br0" timeOffset="22599.24">7980 6858 0,'0'0'16,"0"0"-16,0 0 0,-8 0 16,-1 0-16,0 0 15,1 0-15,8 0 16,0 0-16,0 0 16,0 0-1,0 0-15,17 0 16,0 0-16,18 8 15,-9 1-15,0-1 16,-8 1-16,-1 0 16,0 8-16,-8 0 15,0 1 1,-18 8-16,0 0 16,1 0-16,-10 0 15,1-9-15,8-8 16,1-1-16,-1 1 15,9 0-15,0-1 16,0-8-16,0 0 16,17 9-1,18-9-15,17 0 16,18-9-16,-27 9 16</inkml:trace>
  <inkml:trace contextRef="#ctx0" brushRef="#br0" timeOffset="23413.46">9821 6563 0,'0'0'0,"0"0"0,0 0 16,0 0-16,0 0 15,0 0-15,0 0 16,18 0-16,16 0 16,1 0-16,9 0 15,8 0 1,-9 0-16,1 0 15,-1-9-15,-26 9 16</inkml:trace>
  <inkml:trace contextRef="#ctx0" brushRef="#br0" timeOffset="25430.89">10646 6450 0,'0'0'0,"0"0"0,0 0 15,-8 0-15,-10 0 16,1 0-16,0 0 16,8 0-16,0 0 15,9 0-15,0 9 16,0 8-1,18 1-15,-1 8 0,9-9 16,17 0 0,18-8-16,-9-18 15,-8 1-15,-1-1 16,0-17-16,-16 0 16,-1 0-16,-18 0 15,1 0-15,-18 9 16,1 0-16,-1-1 15,-17 1 1,0 17-16,-18 9 16,1 17-16,0 17 15,-1 17-15,18 10 16,9 8-16,17-9 16,8-17-16,18 0 15,9-9-15,9-8 16,-1-18-1,18-8-15,0-18 16,-35 9-16</inkml:trace>
  <inkml:trace contextRef="#ctx0" brushRef="#br0" timeOffset="26116.65">11202 6381 0,'0'0'0,"0"0"15,0 0-15,0 0 16,0-8-16,0-1 16,17 0-16,9-25 15,9-18 1,-9 0-16,-8 8 16,-10 10-1,1 16-15,0 1 0,-1 0 16,-8 17-16,0 0 15,0 8-15,9 27 16,-9 8 0,9 1-16,-1-10 15,10-8-15,-10-8 16,10-10-16,-1 1 16,1-18-16,-1 9 15</inkml:trace>
  <inkml:trace contextRef="#ctx0" brushRef="#br0" timeOffset="26251.73">11489 5879 0,'-9'-9'0,"0"1"0,1 8 15,-1 0-15,0 0 16,9 0-16,0 0 16,0 0-16,9 0 15</inkml:trace>
  <inkml:trace contextRef="#ctx0" brushRef="#br0" timeOffset="26646.47">11628 5896 0,'0'-8'0,"0"-1"15,0 0-15,0 1 16,0 8-16,0 0 16,0 0-16,8 0 15,10 0-15,-1 0 16,0 0-1,9 17-15,0 0 16,0 1-16,1 16 16,-10 1-16,0 17 15,-8-9-15,0 0 16,-1 1-16,1-18 16,0 0-16,-1-9 15,1-8-15,0-1 16,-1-8-1</inkml:trace>
  <inkml:trace contextRef="#ctx0" brushRef="#br0" timeOffset="26796.65">11949 5991 0,'-9'0'0,"-8"0"15,-1 0-15,1 0 16,-9 18-16,-17 8 16,8 8-1,0 1-15,9-9 16,0 0-16,9 0 15,-1 0-15,10-9 16</inkml:trace>
  <inkml:trace contextRef="#ctx0" brushRef="#br0" timeOffset="28129.34">12687 6147 0,'0'0'0,"0"0"0,-9-8 16,1-1-16,-10 0 15,10 1-15,-10-1 16,1 9-16,-9 0 16,8 0-16,1 17 15,0 1-15,-1-1 16,18 18-16,0-1 16,0 1-1,9 0-15,0-9 16,-1 0-16,1-9 15,0 0-15,-1-8 16,-8 8-16,0 0 16,-8 1-16,-1-10 15,0 1-15,1 0 16,-1-1-16,0 1 16,9 0-1,0-9-15,0 0 16</inkml:trace>
  <inkml:trace contextRef="#ctx0" brushRef="#br0" timeOffset="28316.51">12817 6321 0,'0'0'0,"0"0"16,0 0-16,0 17 15,-8 0-15,-1 1 16,9-1-16,0 0 15,0 0-15,0-8 16,9 0-16,-1-9 16</inkml:trace>
  <inkml:trace contextRef="#ctx0" brushRef="#br0" timeOffset="28448.38">12878 5939 0,'0'0'0,"0"0"0,0 0 15,0 0-15,0 0 16,0 0 0,0 0-16,9 9 15</inkml:trace>
  <inkml:trace contextRef="#ctx0" brushRef="#br0" timeOffset="28763.38">13069 6390 0,'0'0'0,"0"0"16,0 17-1,0 0-15,0 9 0,0 0 16,0-8 0,0-10-16,0 1 15,0 0-15,0-9 16,0 0-16,0-9 16,0 0-16,0-17 15,17 0-15,1-8 16,-1 16-16,1 1 15,-1 0-15,0 17 16,1 0 0,-1 17-16,0 9 15,1 17-15,-1 1 16,-8-10-16,-1-8 16,10-8-16,-9-1 15,-1-8-15</inkml:trace>
  <inkml:trace contextRef="#ctx0" brushRef="#br0" timeOffset="29349.87">13781 5801 0,'0'0'0,"-9"-9"0,1 1 15,-1-1-15,0 9 16,1 0-16,-1 0 16,0 0-16,1 17 15,-10 9 1,1 35-16,-9 25 15,9 1-15,-1-9 16,18-9-16,0-17 16,9-8-16,8-18 15,1 0-15,-1-18 16,0 1-16,9-18 16,0 1-1,18-27-15,8-34 16,-9-27-16,9-8 15,-17-8-15,-17 25 16,-10 27-16,-16 25 16,-1 0-16,0 18 15,0 0-15,-8 8 16,-9 9-16,-9 9 16,1 8-1,-1 9-15,17 0 16,1 9-16,0-9 15,17 0-15,0 0 16,8 0-16,10-9 16,-1 0-16,1-8 15,42-1 1,10 1-16,-35-9 16</inkml:trace>
  <inkml:trace contextRef="#ctx0" brushRef="#br0" timeOffset="29697.96">13503 6511 0,'0'0'0,"0"0"0,-8 0 16,8 0-16,0 0 16,0 0-16,0 0 15,17-9-15,9 1 16,26-10-16,18 1 15,-1 0 1,9-1-16,18 10 16,-9 8-16,-44 0 15</inkml:trace>
  <inkml:trace contextRef="#ctx0" brushRef="#br0" timeOffset="30137.18">13694 6788 0,'-8'-8'0,"-1"-1"15,0 0-15,1 9 16,8 0-16,0 0 15,0 0 1,0 0-16,17 0 16,0 0-16,9 0 15,0 9-15,0 0 16,-8-1-16,-10 1 16,1 0-16,0 8 15,-9 0-15,-9 1 16,0 16-1,-17 1-15,0-1 16,0-8-16,9 0 16,0-17-16,8 0 15,0-1-15,9 1 16,0 0-16,18-1 16,-1 1-1,26 0-15,-17-1 16</inkml:trace>
  <inkml:trace contextRef="#ctx0" brushRef="#br0" timeOffset="31584.13">5775 8235 0,'0'0'0,"-9"0"16,0 0-16,1 0 15,-1 0-15,0 0 16,1 0-16,8 0 16,0 0-16,0 0 15,0 8 1,0 10-16,26 8 15,17 8-15,9-8 16,0-17-16,0-1 16,-8-16-16,-1-1 15,-8 0-15,-9-8 16,0 0-16,-9-9 16,-8 0-16,0-9 15,-18-8 1,0 8-16,1 1 15,-10 8-15,1 8 16,0 10-16,-9 8 16,-18 8-16,1 18 15,-1 18-15,-8 34 16,9 17-16,25-9 16,1 1-1,17 0-15,9-1 16,25-8-16,19-8 15,-1-10-15,17-17 16,1-8-16,16-18 16,10-17-16,26-26 15,181-60 1</inkml:trace>
  <inkml:trace contextRef="#ctx0" brushRef="#br0" timeOffset="32346.19">6608 8096 0,'0'0'0,"-8"0"15,8 0-15,-9 0 16,9 0-16,0 0 16,0 0-16,0 0 15,0 0-15,0-9 16,0-8-1,9-9-15,8-17 16,0-1-16,-8-8 16,0 9-16,-1 9 15,1-1-15,0 18 16,-9-1-16,0 1 16,0 17-16,0 0 15,0 0-15,0 26 16,0 17-1,17 9-15,1-9 16,-1 1-16,0-1 16,-8-26-16,17 1 15,17-1-15,-17-17 16</inkml:trace>
  <inkml:trace contextRef="#ctx0" brushRef="#br0" timeOffset="32478.33">6669 7498 0,'0'0'0,"0"0"0,0 0 16,0 0-16,0 9 15,0 0-15,35 8 16,0 0-16</inkml:trace>
  <inkml:trace contextRef="#ctx0" brushRef="#br0" timeOffset="33062.44">7494 7689 0,'0'0'0,"0"0"16,-9-9-16,1 1 15,-10-1 1,10 0-16,-1 1 16,-8 8-16,8-9 15,-8 0-15,-9 1 16,-1-1-16,-7 0 15,8 9-15,0 0 16,0 0 0,0 18-16,-9-1 15,9 9-15,8 0 16,1 9-16,0 8 16,17 0-16,0 0 15,8-17-15,1 0 16,8 0-16,1-8 15,8-10-15,0 1 16,0-18 0,0 1-16,0-10 15,0 1-15,-9-9 16,-8 0-16,0 0 16,-1 0-16,-16 0 15,-1 9-15,0 0 16,1-1-16,-10 1 15,1 0 1,8 17-16,-8 0 16,17 0-16</inkml:trace>
  <inkml:trace contextRef="#ctx0" brushRef="#br0" timeOffset="33298.12">7399 7343 0,'-9'0'0,"0"0"0,1 0 15,-1 0 1,0 0-16,9 0 16,-9 0-16,1 0 15,-1 17-15,0 26 16,-17 26-16,0 27 16,-8 34-16,16-9 15,1-17-15,8-9 16,-8-17-16,17-17 15,0 8 1,8-34-16</inkml:trace>
  <inkml:trace contextRef="#ctx0" brushRef="#br0" timeOffset="40281.16">8041 8191 0,'0'0'0,"0"0"16,0-8-16,0 8 16,0-9-16,0 0 15,0 1-15,0-1 16,0 0-16,-9 1 15,1-1-15,-1 0 16,0 1 0,1 8-16,-1 0 15,0 0-15,1 0 16,-1 8-16,0 1 16,9 8-16,0 1 15,0-1-15,0 9 16,0 0-1,9 9-15,0-9 16,-1 0-16,1-9 16,0 0-16,-9 0 15,0 1-15,-9-10 16,0 10-16,1-10 16,-1 1-16,-8 0 15,-1-1 1,18 1-16,0 0 15,0-9-15</inkml:trace>
  <inkml:trace contextRef="#ctx0" brushRef="#br0" timeOffset="40468.39">8276 8217 0,'0'0'0,"0"0"16,0 0-16,0 18 15,0 8-15,0 8 16,0 1-16,0-9 16,8 8-16,1-8 15,0-17 1,-1-9-16</inkml:trace>
  <inkml:trace contextRef="#ctx0" brushRef="#br0" timeOffset="40599.68">8267 7819 0,'0'0'0,"0"0"16,0 0-16,0 0 15,26 17 1,0 0-16,-9 1 0</inkml:trace>
  <inkml:trace contextRef="#ctx0" brushRef="#br0" timeOffset="40962.39">8510 8235 0,'0'0'0,"0"8"16,0 1-16,0 8 16,0 18-16,0-1 15,0-8-15,0 0 16,0-8-16,0-10 15,0 1-15,0 0 16,0-9-16,0-9 16,0 0-1,0-17-15,17 0 16,1 0-16,-9 9 16,8 0-16,-8 0 15,-1 8-15,1 9 16,0 0-16,8 17 15,0 18-15,-8 8 16,8-8-16,1-1 16,8-8-1,-9-8-15</inkml:trace>
  <inkml:trace contextRef="#ctx0" brushRef="#br0" timeOffset="41611.22">8927 7698 0,'0'0'0,"0"-9"16,0 0-16,0 1 15,0-1 1,0 0-16,0 9 16,0 0-16,0 0 15,0 0-15,0 0 16,0 18-16,0 8 16,0 34-16,0 10 15,9-10-15,-1-17 16,1 1-1,8-10-15,-8-8 16,8-8-16,1-10 16,-1 1-16,0-9 15,1-9-15,-1 1 16,1-27-16,8-8 16,-9-18-16,0-8 15,-8 0-15,0 8 16,-9 9-1,0 17-15,-9 1 16,0 16-16,1 1 16,-1 0-16,-8-1 15,-9 18-15,0 0 16,-1 0-16,1 18 16,9-1-16,0 9 15,-1 9 1,1-1-16,8 10 15,9-1-15,0-17 16,18 0-16,-1 0 16,9 0-16,9-18 15,17-8-15,0-17 16,-26 9-16</inkml:trace>
  <inkml:trace contextRef="#ctx0" brushRef="#br0" timeOffset="42061.95">8857 8191 0,'0'0'0,"0"0"0,0 0 16,0 0-16,0 0 16,0 0-16,18 0 15,-1 0 1,18-8-16,26-1 16,26 0-16,8 1 15,-8-1-15,-18 0 16,10 1-16,-19-10 15,-8 10-15,1 8 16,-27 0 0</inkml:trace>
  <inkml:trace contextRef="#ctx0" brushRef="#br0" timeOffset="43794.76">9022 8287 0,'0'0'0,"0"0"0,0 0 16,0 0-16,0 0 15,18 17-15,-1 0 16,9 9 0,9-9-16,0 9 15,-1-8-15,-8-1 16,1 0-16,-1 1 16,0-1-16,-9 0 15,-8 1-15,-1-1 16,1 0-16,-18 9 15,1 0 1,-1 0-16,-17 9 16,0-9-16,0 0 15,0 0-15,8 0 16,1-9-16,0-8 16,8 0-16,0-1 15,9 1-15,0-9 16,0 0-1,0 0-15,0 0 16,18 8-16,16 1 16,19-9-16,7 0 15,1 0-15,-17 0 16,-10 0-16,-8 0 16,0 0-16,-17 0 15,0 0-15,-1 0 16,1 0-1,8 0-15,1 9 16</inkml:trace>
  <inkml:trace contextRef="#ctx0" brushRef="#br0" timeOffset="45146.2">10646 8113 0,'0'0'0,"-8"0"0,-1 0 15,0 0-15,1 0 16,8 0-16,0 0 16,0 0-16,0 0 15,0 0-15,0 0 16,0 0-16,0 0 15,0 9 1,17 8-16,0 1 16,18-1-16,17 0 15,18 9-15,-1-17 16,-8 0 0,0-18-16,-1 0 0,-16 1 15,-9-10-15,-9 1 16,0 0-1,-9-9-15,-8-9 16,-9-8-16,-9-1 16,0 10-16,-8-1 15,-9 0-15,0 18 16,0 0-16,-18-1 16,-8 18-16,0 9 15,0 26 1,0 17-16,0 8 15,17 18-15,0 9 16,18 8-16,17-17 16,0 0-16,17-17 15,9-18-15,9 9 16,17-9-16,0-17 16,1-8-1,16-10-15,35-25 16,261-35-16</inkml:trace>
  <inkml:trace contextRef="#ctx0" brushRef="#br0" timeOffset="45794.05">11602 7888 0,'0'0'0,"0"0"16,0 0-16,0 0 15,0 0-15,0 0 16,0 0 0,0 0-16,0 0 15,0 0-15,0 0 16,0-9-16,17 1 16,0-18-16,1-9 15,8 1-15,-9-1 16,-8 18-16,-1-1 15,1 1-15,0 8 16,-9 1 0,0 8-16,0 0 15,0 0-15,8 17 16,10 9-16,-1 26 16,-8 9-16,8-18 15,-8 0-15,0-17 16,8-9-16,9 1 15,-17-10 1</inkml:trace>
  <inkml:trace contextRef="#ctx0" brushRef="#br0" timeOffset="45931.21">11740 7377 0,'0'0'0,"0"0"0,0 0 16,0 0-1,0 0-15,0 0 16,9 0-16,8 0 16</inkml:trace>
  <inkml:trace contextRef="#ctx0" brushRef="#br0" timeOffset="46414.05">12400 7299 0,'0'0'0,"0"0"0,-8-8 15,-10-1-15,1 0 16,8 9-16,1 0 15,-1 0-15,0 0 16,1 0-16,-1 0 16,0 18-16,-17 16 15,-9 27 1,1 25-16,8 1 16,8 0-16,1 17 15,17-18-15,9-17 16,8-8-16,18-18 15,8-8-15,-17-18 16</inkml:trace>
  <inkml:trace contextRef="#ctx0" brushRef="#br0" timeOffset="55260.19">12496 7559 0,'0'-9'0,"0"1"0,0-1 0,0 0 16,0 1-16,0 8 15,17 0-15,1 0 16,16 17-16,1 0 15,17 18-15,9 8 16,0 9 0,-18 0-16,-8 9 0,0-1 15,-9-8 1,0-8-16,-18-18 16,1 0-16,0-9 15,0 0-15,-1-8 16</inkml:trace>
  <inkml:trace contextRef="#ctx0" brushRef="#br0" timeOffset="55476.51">12904 7819 0,'0'0'0,"-9"0"16,1 0-16,-1 0 15,0 0-15,1 17 16,-18 18-16,0-1 15,-1 18-15,-7-8 16,-1-1 0,0-17-16,18 0 15,8-17-15,9-1 16,0 1-16</inkml:trace>
  <inkml:trace contextRef="#ctx0" brushRef="#br0" timeOffset="55859.92">13008 7802 0,'0'0'0,"0"0"15,0 0-15,0 0 16,0 0-1,18 0-15,16 0 16,1 0-16,17 0 16,0 0-16,0 0 15,-8 0 1,-9 8-16,-27-8 0,1 0 16</inkml:trace>
  <inkml:trace contextRef="#ctx0" brushRef="#br0" timeOffset="56047.19">13338 7663 0,'-8'-9'0,"-1"9"0,0 0 16,1 0-16,-1 0 16,0 18-1,-8 16-15,-1 27 16,1 0-16,8-1 15,9-8-15,18 0 16,-10-26-16</inkml:trace>
  <inkml:trace contextRef="#ctx0" brushRef="#br0" timeOffset="56523.76">13798 7767 0,'0'0'0,"0"0"0,-8-9 16,-1 1 0,0-1-16,1 9 15,-1-9-15,0 9 16,1 0-16,-1 0 15,0 0-15,-8 0 16,0 0-16,-1 0 16,1 0-16,-9 18 15,0-1 1,8 0-16,1 1 16,0 8-16,17-1 15,0 1-15,8 0 16,10-8-16,-1-1 15,9-8-15,0-1 16,0-8-16,0-8 16,0-1-1,-8 0-15,-10-8 16,1 8-16,0 1 16,-1-1-16,-8 0 15,0 1-15,0-1 16,0 0-16,0 9 15</inkml:trace>
  <inkml:trace contextRef="#ctx0" brushRef="#br0" timeOffset="56759.03">13772 7559 0,'0'0'0,"0"0"0,0 0 16,0 0-16,0 0 15,0 0-15,-8 0 16,-1 17 0,0 18-16,1 34 15,-10 18-15,1 8 16,0-8-16,8-9 16,9-26-16,17-9 15,-8-26-15</inkml:trace>
  <inkml:trace contextRef="#ctx0" brushRef="#br0" timeOffset="57159.25">13859 7412 0,'0'0'0,"0"0"0,0 0 0,0 0 16,0 0-1,0 0-15,9 17 16,17 9-16,9 9 16,-1-1-16,10 10 15,-9-1-15,-9 0 16,0 9 0,-18 9-16,-8 8 15,-8 0-15,-18 9 16,0 0-16,-9-17 15,18-35-15</inkml:trace>
  <inkml:trace contextRef="#ctx0" brushRef="#br0" timeOffset="57858.76">14719 8235 0,'0'0'0,"-9"-9"0,1 0 15,-1 1-15,0-1 16,1-8-16,-1 8 15,0 0-15,1 1 16,-10-1 0,1 9-16,-9 0 15,0 0-15,0 17 16,-9 1-16,-9 16 16,10 10-16,-1-1 15,18 9-15,-1-9 16,18 0-16,0 1 15,18-10-15,8-8 16,8 0 0,19-17-16,-1 0 15,8-18-15,19 9 16,-1-9-16,-35 9 16</inkml:trace>
  <inkml:trace contextRef="#ctx0" brushRef="#br0" timeOffset="58220.18">14797 8330 0,'0'0'0,"0"0"0,0 0 16,0 0-16,0 0 15,0 17-15,0 0 16,0 18-16,9 0 15,8 8 1,1 0-16,-1-17 16,0 0-16,-8-17 15,8 0 1,1-1-16,-1-8 0,0-8 16,1-1-16,-10-17 15,1-17 1,0 8-16,-18 0 15,0 1-15,1 16 16,-1 1-16,-8 0 16,-1 8-16,1 9 15,8 0-15,1 0 16,8 0 0</inkml:trace>
  <inkml:trace contextRef="#ctx0" brushRef="#br0" timeOffset="58559.82">15492 8087 0,'0'0'0,"0"0"15,0 0 1,0 0-16,-9 0 16,0 0-16,-8 9 15,-9 8-15,0 1 16,0 8-16,0 17 15,0 9-15,17 9 16,9-18-16,9 0 16,8-8-16,1-1 15,-1-8-15,0 0 16,-8-8 0,0-1-16,-9 0 15,-9 1-15,-8-1 16,-18 9-16,-17 9 15,-9-1-15,18-16 16,25-10-16,10-8 16</inkml:trace>
  <inkml:trace contextRef="#ctx0" brushRef="#br0" timeOffset="59326.25">15969 7602 0,'0'0'0,"-8"-8"15,-10-10-15,10 10 16,-1-1-16,0 0 15,9 9-15,0 0 16,-8 0 0,-1 18-16,-8 16 15,-9 44-15,-1 35 16,10-1-16,8-16 16,9-18-16,0 0 15,18-9-15,-1-17 16,1-17-16,-1-10 15,-8-16-15,8 0 16,0-18 0,18-8-16,0-18 15,8-8-15,-17-26 16,9-35-16,-9-18 16,-9 10-16,-8-1 15,-18 18-15,1 34 16,-1 27-16,0-1 15,-8 18 1,0-1-16,-9 18 16,0 18-16,-1 16 15,-7 1-15,-1 8 16,18 1-16,-1-18 16,18 8-16,0 1 15,9 8 1,8-17-16,1 0 15,-1 0-15,9-17 16,0-1-16,26-25 16,9 0-16,-26 8 15</inkml:trace>
  <inkml:trace contextRef="#ctx0" brushRef="#br0" timeOffset="59659.3">15709 8616 0,'0'-9'0,"0"0"0,0 9 16,0-8-16,17-1 16,1 0-16,8 1 15,26-10-15,0 1 16,17 8-16,1 1 16,8-1-1,-17 9-15,8 0 16,-8 17-16,-35-8 15</inkml:trace>
  <inkml:trace contextRef="#ctx0" brushRef="#br0" timeOffset="60008.9">16074 8668 0,'0'0'0,"0"0"0,0 0 0,0 0 0,0 0 16,0 0-16,8 0 16,1 0-16,8 8 15,1 1 1,8 8-16,0-8 16,-9 8-16,-8 1 15,0 8-15,-18 0 16,0-1-16,-8 1 15,-9 9-15,0-9 16,8 0-16,1-9 16,8-8-1,9 0-15,0-1 16,0 1-16,18 0 16,8-1-16,35 1 15,25-9-15,-42 9 16</inkml:trace>
  <inkml:trace contextRef="#ctx0" brushRef="#br0" timeOffset="60544.65">16386 5939 0,'-8'0'0,"8"0"15,0 0-15,0 0 16,0 0-16,17 18 16,26 16-16,44 36 15,17 34 1,9 17-16,0 17 0,0 10 15,-9 8 1,-8-1-16,-18 10 16,-17 8-16,-27 0 15,-16 1-15,-27 16 16,-17 1-16,-9-1 16,-17-16-16,-9-27 15,-17-9-15,9-8 16,25-35-1,10-25-15,25-36 16</inkml:trace>
  <inkml:trace contextRef="#ctx0" brushRef="#br0" timeOffset="60992.78">17698 7005 0,'0'0'0,"0"0"0,0 0 16,0 0-16,0 0 15,0 0-15,0 0 16,17 0-16,9 0 16,35 17-16,17 0 15,9 1 1,0-1-16,-1-8 16,-16 17-16,-44-9 15</inkml:trace>
  <inkml:trace contextRef="#ctx0" brushRef="#br0" timeOffset="61192.56">17889 7490 0,'0'0'15,"0"0"-15,0 0 0,0 0 0,8 0 16,18 0-16,18 0 15,8 0-15,9 0 16,8 8-16,-26 1 16</inkml:trace>
  <inkml:trace contextRef="#ctx0" brushRef="#br0" timeOffset="61697.05">19634 5801 0,'0'-9'0,"0"1"16,-9-1-16,9 0 15,0 1-15,0 8 16,-8 0-16,-1 0 15,0 17 1,-17 9-16,-9 35 16,-17 34-16,0 43 15,-9 18-15,1 26 16,8 26-16,17 17 16,9-8-1,17-1-15,9-25 16,17-9-16,18-18 15,0-34-15,17-17 16,0-9-16,18-18 16,-1-8-16,-34-35 15</inkml:trace>
  <inkml:trace contextRef="#ctx0" brushRef="#br0" timeOffset="62175.57">20589 5957 0,'0'0'0,"-8"0"16,-10 0-16,-8 0 16,0 17-16,-9 18 15,-8 25-15,-1 10 16,10 8 15,16-9-31,10 0 0,8-69 0,0 69 0,17-17 16,0-17-16,1-9 15,8-9-15,9-8 16,8-26-16,9-9 16,-8-18-16,-10 1 15,-8-35 1,-17-17-16,-9 17 16,-9 17-16,-8 18 15,0 17-15,-9 9 16,8-1-16,1 18 15,-1 0-15,18 0 16,0 0-16</inkml:trace>
  <inkml:trace contextRef="#ctx0" brushRef="#br0" timeOffset="62508.31">21640 6156 0,'0'0'0,"0"0"0,0 0 16,0 17-16,0 1 15,0 25-15,0 18 16,-9 25-16,9 27 16,-8-1-16,8-16 15,0-62-15</inkml:trace>
  <inkml:trace contextRef="#ctx0" brushRef="#br0" timeOffset="62926.45">20303 7533 0,'0'0'0,"0"0"16,0 0-16,0 0 15,0 0-15,0 17 16,-9 9 0,0 9-16,1 26 15,-10 17-15,1 0 16,17-9-16,0-9 15,0 1-15,0-18 16,0-25-16</inkml:trace>
  <inkml:trace contextRef="#ctx0" brushRef="#br0" timeOffset="63292.36">21735 7498 0,'0'0'0,"0"0"0,0 0 16,0 0-16,0 18 15,0-1 1,-8 18-16,-1 8 16,9 0-16,0-8 15,0 17-15,0-9 16,0 1-16,17 7 15,1-25-15</inkml:trace>
  <inkml:trace contextRef="#ctx0" brushRef="#br0" timeOffset="63691.34">22265 5965 0,'0'0'0,"0"0"0,0 0 16,0 0-16,0 9 15,9 26-15,17 25 16,9 18 0,17 18-16,0 25 15,9 9-15,-18 0 16,9 8-16,-17 18 16,-18-26-16,-17 26 15,-17 0-15,-35-9 16,-18 0-16,-25 9 15,-1-26-15,-17-9 16,9-8 0,69-52-16</inkml:trace>
  <inkml:trace contextRef="#ctx0" brushRef="#br0" timeOffset="64641.98">21918 7550 0,'0'0'0,"0"0"0,0 0 15,0 9-15,0 0 16,0-1-16,0 1 16,0 0-16,0-9 15,0 0-15,0 0 16,-9 0-16,0 0 16,1 0-1,-1 0-15,0 0 16,1 0-16,-1 0 15,0 0-15,1 0 16,-1 0-16,0 0 16,1 0-16,-1 8 15,0 1-15,1 8 16,-10 9 0,10 0-16,-1 0 15,0 9-15,9 17 16,0-9-16,0-17 15,0 0-15,9 0 16,0-9-16,-1-8 16,10 0-16,-1-1 15,-8-8 1,-1 0-16,10-8 16,-1-1-16,0-17 15,1 0-15,8-17 16,-18 0-16,1-1 15,-9-16-15,-9-1 16,1 9-16,-1 17 16,0 1-16,-8 16 15,0 1 1,-9 17-16,-9 9 16,-8 25-16,8 1 15,26 8-15,9-25 16</inkml:trace>
  <inkml:trace contextRef="#ctx0" brushRef="#br1" timeOffset="84639.98">5957 9993 0,'0'0'0,"0"0"0,-9 0 16,9 0-16,-8 0 16,-1 0-16,0-9 15,1 0-15,-1 9 16,0 0-16,-17 0 16,0 0-16,-17 18 15,8-1 1,0 9-16,-8 17 15,8 1-15,18 8 16,-1 8-16,18 1 16,9-18-16,8 0 15,1 1-15,8-18 16,9 0-16,-1-18 16,10 1-1,8-9-15,17-9 16,-43 9-16</inkml:trace>
  <inkml:trace contextRef="#ctx0" brushRef="#br1" timeOffset="85007.77">6287 10183 0,'0'0'0,"0"0"0,0 0 16,0 0-16,0 0 15,-9 0-15,1 18 16,-1-1-16,9 17 16,0 18-16,0-8 15,9-1 1,8-17-16,0 0 16,9 0-16,1-17 15,-10-1-15,9-16 16,-9-1-16,1 0 15,-1-17-15,-8 0 16,-1-8-16,-16-10 16,-1 10-1,0-1-15,1 18 16,-1 0-16,-8 8 16,-1 9-16,18 0 15,9 9-15,0 8 16</inkml:trace>
  <inkml:trace contextRef="#ctx0" brushRef="#br1" timeOffset="85555.55">7016 10140 0,'0'0'0,"-8"0"0,-1 0 16,0 0-16,1 0 16,-1 0-16,0 0 15,1-9-15,-10 9 16,-8 0-16,-8 0 16,-1 0-16,9 0 15,8 9-15,1 8 16,0 1-1,8 8-15,9 8 16,0 1-16,17 8 16,1-8-16,-1-9 15,-8 0-15,-1 0 16,1-9-16,0 0 16,-1 1-16,-16 8 15,-10-9-15,-8 9 16,0-17-1,-8-1-15,8-8 16,26 0-16</inkml:trace>
  <inkml:trace contextRef="#ctx0" brushRef="#br1" timeOffset="87142.49">7607 9612 0,'0'0'0,"0"0"0,0 0 0,0 0 0,0 0 16,0 0-16,0 0 15,0 0-15,0 0 16,0 0-16,0 0 16,0 0-16,-9 8 15,1 18 1,-18 35-16,0 25 15,8 27-15,1 0 16,17-18-16,0-8 16,8-36-16,10-7 15,-1-18-15,1 0 16,8-18-16,-9 1 16,18-18-1,-1-8-15,10-26 16,-1-18-16,-17-17 15,0 0-15,-17 0 16,0 0-16,-18 18 16,0 16-16,1 18 15,-1 9-15,0 0 16,-8 17 0,0 0-16,-1 17 15,1 0-15,-1 9 16,18 9-16,0-9 15,0 0-15,9-9 16,0 1-16,0-1 16,-1-8-1,-8-1-15,0 1 0,0 0 16,9-1 0,8 1-16,1 0 15,16-1-15,1 1 16,-18-9-16</inkml:trace>
  <inkml:trace contextRef="#ctx0" brushRef="#br1" timeOffset="87755.19">7338 10495 0,'0'0'0,"-9"0"0,0 0 16,9 0-1,0 0-15,0 0 16,18 0-16,8 9 16,35-1-16,8 1 15,9-9-15,0 9 16,-17-1-16,0 1 16,-9 8-16,-17-8 15,-18-9-15</inkml:trace>
  <inkml:trace contextRef="#ctx0" brushRef="#br1" timeOffset="88190.4">7590 10824 0,'0'0'0,"0"0"15,0 0-15,0 0 16,8 0-16,1 0 16,0 0-16,8 0 15,0 9-15,1 8 16,8 0-16,0 1 16,-17-1-1,-1 9-15,1 9 16,0-9-16,-18 0 15,0 0-15,1 0 16,-1-9-16,0-8 16,0-1-16,1 1 15,8 0-15,0-1 16,0-8-16,0 0 16,0 9-1,0 0-15,0-1 16,17 1-16,9 0 15,18-1 1,16 1-16,19-9 0,42-9 16,235 1-16</inkml:trace>
  <inkml:trace contextRef="#ctx0" brushRef="#br1" timeOffset="88499.89">8501 10426 0,'0'0'0,"0"0"0,0 0 0,0 0 15,0 0-15,0 0 16,18 0-16,-1 0 16,18 0-16,8 8 15,9-8 1,0 9-16,1 8 16,-10-8-1,-17-9 1,-9 0-16</inkml:trace>
  <inkml:trace contextRef="#ctx0" brushRef="#br1" timeOffset="88709.66">8632 10642 0,'0'0'0,"0"0"0,0 0 0,0 0 0,0 0 15,0 0-15,0 0 16,0 0-16,0 0 15,8 0 1,10 9-16,16 0 16,10-1-16,25 1 15,-25 8-15</inkml:trace>
  <inkml:trace contextRef="#ctx0" brushRef="#br1" timeOffset="89173.33">9387 10417 0,'0'0'0,"0"-9"0,0 9 15,0 0-15,0 0 16,0 0-16,0 0 15,0 0 1,0 0-16,0 0 16,-9 0-16,1 9 15,-1 8-15,0 27 16,-8 8-16,17 0 16,0-9-16,9-8 15,8-9 1,0 0-16,1-18 15,17 1-15,8-9 16,9-17-16,0-9 16,0-18-16,-8-8 15,-18 0-15,-9 0 16,-8 0-16,-18 0 16,0 9-16,-17 8 15,-26 18 1,0 17-16,-9 9 15,1 17-15,16 8 16,36-16-16</inkml:trace>
  <inkml:trace contextRef="#ctx0" brushRef="#br1" timeOffset="90407.26">4125 9993 0,'0'0'0,"0"0"16,0 0-16,-9 17 15,0 26-15,-8 9 16,0 18-16,-1-1 16,1 0-1,0 9-15,17-17 16,0-9-16,0-18 15</inkml:trace>
  <inkml:trace contextRef="#ctx0" brushRef="#br1" timeOffset="90843.09">3968 9612 0,'0'0'0,"0"0"16,-8 0-16,-1 17 16,-17 0-16,-9 18 15,-8 26 1,-1 8-16,1 26 16,0 44-16,17-1 15,34-8-15,10 0 16,16-9-16,10-34 15,8-9-15,17-18 16,10-16-16,7-18 16,10-26-16,-18-18 15,9-16 1,-9-44-16,-17-17 16,-18-1-16,-8-34 15,-26-17-15,-35 17 16,-26-8-16,-18 25 15,9 35-15,-34 35 16,-9 34-16,-9 35 16,-9 35-1,0 25-15,18 36 16,61-53-16</inkml:trace>
  <inkml:trace contextRef="#ctx0" brushRef="#br1" timeOffset="93221.32">10464 10218 0,'0'0'0,"0"0"0,0 0 16,0 0-16,0 0 15,0 0-15,0 0 16,9 0-16,8 0 15,18 0-15,17 9 16,9-1 0,17 1-16,0-1 15,-9 1-15,-17-9 16,-25 0-16</inkml:trace>
  <inkml:trace contextRef="#ctx0" brushRef="#br1" timeOffset="93442.77">10577 10452 0,'-9'0'0,"0"0"16,1 0-16,-1 0 16,9 0-16,0 0 15,0 0-15,0 0 16,17 0-16,18 8 15,9 1 1,8 0-16,26-9 16,-9 0-16,-34 0 15</inkml:trace>
  <inkml:trace contextRef="#ctx0" brushRef="#br1" timeOffset="93771.49">10681 9984 0,'0'0'0,"0"0"15,0 0-15,0 0 16,0 0-16,0 0 16,0 0-16,0 17 15,17 9-15,18 18 16,17-1-1,0 0-15,-8-8 16,-1 0-16,1-10 16,-18 1-16,-9 9 15,-8 0-15,-18 8 16,-8 18-16,-18 17 16,-26-9-16,0-8 15,9-18 1,17-17-16,27-9 15</inkml:trace>
  <inkml:trace contextRef="#ctx0" brushRef="#br1" timeOffset="104369.94">12479 9984 0,'0'0'0,"0"0"0,0 0 0,0 0 16,0 0-1,0 0-15,0 0 16,0 0-16,0 0 15,-9 0-15,0 0 16,1 0-16,-1 0 16,0 9-16,0-1 15,-8 10-15,0-1 16,-9 18 0,8-1-16,-8 1 15,0 8-15,0 9 16,9 9-16,-1-9 15,1 17-15,17 0 16,0-8-16,0-9 16,0 0-1,0-9-15,9 0 16,-1-17-16,10 0 16,-1 0-16,1-17 15,8 0-15,8-18 16,1 0-16,0-17 15,17-8-15,0-18 16,-9 0 0,-8-9-16,-9 1 15,0 8-15,0 0 16,-17 0-16,0 0 16,-1 0-16,-8 9 15,-8 8-15,-1 0 16,0 1-16,1 16 15,-10 1-15,1 0 16,0 8-16,-10 9 16,1 0-1,0 0-15,0 9 16,0 8-16,9 0 16,0 9-16,-1 0 15,9 0-15,-8 0 16,8 9-16,1-9 15,-1 0-15,9-9 16,0 0 0,0 1-16,0-1 15,17-8-15,1-1 16,17 1-16,8-18 16,44 1-16,-35 8 15</inkml:trace>
  <inkml:trace contextRef="#ctx0" brushRef="#br1" timeOffset="104994.56">13286 10348 0,'-9'-9'0,"-8"0"0,8 9 16,1 0-16,8 0 15,0 0-15,0 0 16,0 0-16,0 0 16,17 0-16,0-8 15,18-1 1,0 0-16,34 9 16,1 9-16,-35 0 15</inkml:trace>
  <inkml:trace contextRef="#ctx0" brushRef="#br1" timeOffset="105236.56">13182 10538 0,'0'0'0,"0"0"0,0 0 15,0 0-15,0 0 16,0 0-16,17 0 16,1 0-1,16 0-15,1 0 16,26-8-16,34-1 16,-34 0-16</inkml:trace>
  <inkml:trace contextRef="#ctx0" brushRef="#br1" timeOffset="106703.05">13877 10123 0,'0'0'0,"0"0"16,0 0-16,17 0 15,18 0-15,26 0 16,8 0-16,0-9 15,18 0 1,9-8-16,-9 8 16,-9-8-16,-26 8 15,-26 9-15</inkml:trace>
  <inkml:trace contextRef="#ctx0" brushRef="#br1" timeOffset="107021.08">14198 10296 0,'0'0'0,"0"0"16,0 0-1,0 0-15,0 17 16,-9 0-16,1 18 16,-1 8-16,0 18 15,-8 0-15,-1-1 16,1-16-16,0-1 16,17-17-16,0-9 15,8-8 1,10-1-16,-10-8 15</inkml:trace>
  <inkml:trace contextRef="#ctx0" brushRef="#br1" timeOffset="107219.99">14450 10252 0,'0'0'0,"0"0"15,0 0-15,0 0 16,0 0-16,0 0 15,-9 18-15,0 16 16,1 36-16,-10 25 16,18 0-1,18-8-15,16-35 16,-7-26-16</inkml:trace>
  <inkml:trace contextRef="#ctx0" brushRef="#br1" timeOffset="157096.4">3803 11725 0,'0'0'16,"0"0"-16,18 0 0,-1 0 16,18 0-16,0 0 15,-1 8-15,1-8 16,-9 9-16,-17 0 15,0-1-15,-1 10 16,-16-1-16,-1 18 16,-17 8-16,0-8 15,0-1-15,0-8 16,8 0 0,1-8-16,0-10 15,8 1-15,9 0 16,0-1-16,9 1 15,8 0-15,18-1 16,8 1-16,1 0 16,-1-9-16,-8 8 15,-1-8 1,-8 9-16</inkml:trace>
  <inkml:trace contextRef="#ctx0" brushRef="#br1" timeOffset="157729.1">4012 11344 0,'0'0'0,"0"0"0,-9 0 16,9-9-1,-8 0-15,8 9 16,-9 0-16,0 0 16,0 0-16,-8 0 15,-9 0-15,0 0 16,0 9-16,0 8 15,0 1-15,-18 16 16,1 1 0,8 8-16,1 1 15,7 8-15,-7 0 16,8 0-16,8 25 16,1 10-16,17-9 15,0 0-15,9-9 16,8 1-16,18-10 15,-1 1 1,19-9-16,-1-18 16,17-8-16,9-17 15,9-18-15,-17-17 16,-1 0-16,-8-17 16,0 0-16,-18-18 15,1-17-15,-18 0 16,-18 9-1,-8 0-15,-8 17 16,-18 0-16,-9-9 16,-17 1-16,-9 16 15,0 10-15,9 16 16,9 10-16,34 16 16</inkml:trace>
  <inkml:trace contextRef="#ctx0" brushRef="#br1" timeOffset="159862.79">5341 11933 0,'0'0'0,"0"0"16,0 0-16,0 0 15,0 0-15,8 0 16,10 0-16,16 0 15,1 0 1,0 0-16,8 0 16,1 0-16,-18 0 15,0 0-15,0 0 16,0 0-16,-18 0 16</inkml:trace>
  <inkml:trace contextRef="#ctx0" brushRef="#br1" timeOffset="160579.09">6183 12167 0,'0'0'0,"0"0"0,0 0 16,0 0-16,9 0 15,-1 0-15,10 0 16,-1 0-16,0 0 16,18 0-1,17-9-15,0 0 16,9 1-16,-18-1 15,10-8-15,-10-9 16,0 0-16,1-9 16,-9 0-16,-9 9 15,-18 9-15,1-9 16,-9-9 0,-9 9-16,1 0 15,-18 9-15,-1 0 16,-7-1-16,-10 18 15,1 0-15,0 9 16,-1 8-16,1 18 16,8 8-16,0 1 15,18 8-15,-1 0 16,10 8 0,8 10-16,8 7 15,10-7-15,-1-10 16,18-16-16,17-1 15,0 0-15,18-17 16,-1-17 0,1-9-16,25-26 15,-34 9-15</inkml:trace>
  <inkml:trace contextRef="#ctx0" brushRef="#br1" timeOffset="161878.62">7060 12141 0,'0'0'0,"0"0"0,0 0 16,0 0-16,0 0 15,0 0-15,0 0 16,0-9-16,0 0 16,0 1-1,0-10-15,17-8 16,1-8-16,-1-1 16,0 0-16,1 1 15,-10 16-15,1 1 16,0 8-16,-9 9 15,0 0 1,0 0-16,0 9 16,17 8-16,1 9 15,-1 0-15,0 0 16,1-8-16,16-1 16,1-8-16,-18-9 15</inkml:trace>
  <inkml:trace contextRef="#ctx0" brushRef="#br1" timeOffset="161993.42">7416 11439 0,'0'0'0,"0"0"0,0 0 16,9 17-16,-1 1 15</inkml:trace>
  <inkml:trace contextRef="#ctx0" brushRef="#br1" timeOffset="162445.78">7633 11604 0,'0'0'0,"0"0"0,0 0 15,9 0-15,8 0 16,0 0-16,1 0 16,8 0-16,0 0 15,9 8-15,-9 10 16,0-1-16,0 0 16,-9 18-16,1-1 15,-1 18 1,-8-8-16,-1-1 15,1-8-15,0-9 16,-1-9-16,1 0 16,0-8-16</inkml:trace>
  <inkml:trace contextRef="#ctx0" brushRef="#br1" timeOffset="162611.81">7867 11716 0,'0'0'0,"0"0"0,-8 9 16,-10 8-16,-8 9 16,-8 9-16,-1 8 15,0 0-15,0 1 16,9-10-16,18-8 16</inkml:trace>
  <inkml:trace contextRef="#ctx0" brushRef="#br1" timeOffset="163278.25">8597 11985 0,'0'0'0,"0"0"0,0 0 15,0 0-15,-9 0 16,1-9-16,-1 9 15,-17-9-15,0 9 16,0 9 0,-9 8-16,0 1 15,1-1-15,16 0 16,1 1-16,8-10 16,9 10-16,0-1 15,17 0-15,1 9 16,8 0-16,0-9 15,0 1 1,-9-10-16,-8 1 16,0 0-16,-1-1 15,-8 10-15,-8-1 16,-1 9-16,0 0 16,-8 0-16,0-9 15,-1 1-15,10-1 16,8-8-1,0-1-15</inkml:trace>
  <inkml:trace contextRef="#ctx0" brushRef="#br1" timeOffset="163450.28">8762 12262 0,'0'0'0,"0"0"0,0 0 15,0 0-15,0 8 16,0 1-16,0 0 16,0 8-16,9-8 15</inkml:trace>
  <inkml:trace contextRef="#ctx0" brushRef="#br1" timeOffset="163615.29">8918 11742 0,'0'0'16,"0"0"-16,0 17 16,9 1-16,-9-10 15</inkml:trace>
  <inkml:trace contextRef="#ctx0" brushRef="#br1" timeOffset="164011.99">8970 12253 0,'0'0'0,"0"0"0,0 0 16,0 9-16,0 8 15,0 0-15,0 1 16,0-1-16,0-8 16,0-1-1,0 1-15,0 0 16,0-9-16,0 0 16,0-9-16,0 0 15,9 1-15,0-10 16,-1 1-16,1 0 15,0 8-15,-1 0 16,1 1-16,0 8 16,-1 0-1,1 0-15,0 0 16,0 0-16,-1 17 16,10 0-16,8 27 15,8 8-15,-16-26 16</inkml:trace>
  <inkml:trace contextRef="#ctx0" brushRef="#br1" timeOffset="166128.24">9630 11751 0,'-8'-9'0,"8"9"0,0 0 15,0 0-15,0 0 16,0 0-16,0-9 15,17 1-15,18-1 16,25 0-16,19 1 16,7-9-1,-7-1-15,-19 1 16,-16 8-16,-1 1 16,-8 8-16,-26 8 15</inkml:trace>
  <inkml:trace contextRef="#ctx0" brushRef="#br1" timeOffset="166381.38">9873 11707 0,'0'0'0,"0"0"0,0 0 15,0 9-15,0 8 16,-8 1-16,-1 8 16,0 8-1,9 1-15,0 0 16,0-9-16,0-9 16,-8 0-16,8 1 15,0-10-15</inkml:trace>
  <inkml:trace contextRef="#ctx0" brushRef="#br1" timeOffset="166561.41">10195 11656 0,'0'-9'0,"0"9"0,0 0 16,0 0-16,0 0 16,0 0-16,-9 0 15,0 17-15,1 9 16,-1 9-16,0 17 15,1 8 1,8 10-16,0-10 16,0-34-16</inkml:trace>
  <inkml:trace contextRef="#ctx0" brushRef="#br1" timeOffset="166913">9344 12210 0,'0'0'0,"0"0"0,0 0 15,0 0-15,0 0 16,0 0-16,17 0 16,9-9-16,35-8 15,34 0-15,18-1 16,9 10-16,8-10 16,-17 1-16,-17 8 15,-10 9 1,-16 0-16,-9 0 15,-9 9-15,-26 0 16</inkml:trace>
  <inkml:trace contextRef="#ctx0" brushRef="#br1" timeOffset="167511.15">9752 12288 0,'0'0'0,"0"0"15,0 0-15,0 0 16,0 0-16,0 0 16,9 0-16,8 8 15,9 10 1,9-1-16,-1 0 16,1 1-16,0 8 15,-9-9-15,0 0 16,-9 1-16,-8-1 15,0 0-15,-18 1 16,0-1-16,1 9 16,-18 0-1,0 0-15,0 0 16,8-9-16,1-8 16,-1 0-16,10-1 15,-1 1-15,0-1 16,9-8-16,0 0 15,0 0-15,0 0 16,0 0-16,0 9 16,18 0-1,8-1-15,17 1 16,9 0-16,9-1 16,0 1-16,-9-9 15,17-9 1,-25 9-16</inkml:trace>
  <inkml:trace contextRef="#ctx0" brushRef="#br1" timeOffset="174762.66">11037 12037 0,'0'0'0,"0"0"0,0 0 16,9 0-16,8 0 15,18 8-15,17 1 16,17-9-16,1 0 16,-9 0-1,-9 9-15,-26-1 16,-17 1-16</inkml:trace>
  <inkml:trace contextRef="#ctx0" brushRef="#br1" timeOffset="175029.15">10994 12305 0,'0'0'0,"0"0"15,0 0-15,0 0 16,0 0-16,0 0 16,0 0-16,0 0 15,17 0-15,0 0 16,18 0 0,17 0-16,9 0 0,-9 9 15,0-1 1,0 1-16,-26-9 15</inkml:trace>
  <inkml:trace contextRef="#ctx0" brushRef="#br1" timeOffset="176710.82">12157 11846 0,'0'0'0,"0"0"16,0 0-16,0 0 15,0 0-15,0 0 16,0 0-16,0 35 15,0 51-15,-17 70 16,-9 35-16,8-18 16,-8 9-1,-8 173-15</inkml:trace>
  <inkml:trace contextRef="#ctx0" brushRef="#br1" timeOffset="183576.45">13008 12054 0,'0'0'0,"0"0"0,0 0 0,0 0 0,0 0 16,18 0-16,-1 0 15,9 0 1,9 0-16,17 0 16,9 9-16,8-1 15,9 1-15,-17-9 16,0 0-16,-9 9 15,-9-9-15,-17 0 16,1 0-16,-10 0 16,-8 8-16,-1-8 15</inkml:trace>
  <inkml:trace contextRef="#ctx0" brushRef="#br1" timeOffset="183858.75">12965 12409 0,'0'0'0,"0"0"0,0 0 0,0 0 16,0 0 0,9-9-16,25 1 15,27-1-15,17 0 16,9 1-16,0-1 15,0 0-15,-18 1 16,-8 8-16,-18 0 16,1 0-16,-18 0 15,0-9 1,-9 0-16,-8 9 16</inkml:trace>
  <inkml:trace contextRef="#ctx0" brushRef="#br1" timeOffset="184192.73">13486 11820 0,'0'0'0,"0"0"16,0 0-16,0 0 15,0 0-15,0 0 16,0 0-16,0 0 15,9 17-15,8 1 16,18 16 0,-1 1-16,19 0 15,-1 8-15,0 0 16,0 1-16,-9-1 16,1-17-16,-18 8 15,8 1-15,-8 17 16,-26 9-16,-17 17 15,-26 17-15,-44 35 16,-61 52 0,-112 95-16</inkml:trace>
  <inkml:trace contextRef="#ctx0" brushRef="#br0" timeOffset="205456.63">15544 12149 0,'-9'-8'0,"1"-1"0,-1 0 16,0 1 0,1 8-16,-1-9 15,9 9-15,0 0 16,0 0-16,-9-9 16,9 9-16,0 0 15,0 0-15,0 0 16,0 0-16,0 0 15,0 0 1,0 0-16,0 0 16,0 0-16,0 0 15,0 0-15,0 0 16,0 0-16,0 0 16,0 0-16,0 0 15,0 0-15,0 0 16,0 0-1,0 0-15,0 0 16,0 0-16,-9-8 16,1-1-16,8 0 15,-9 1-15,0-1 16,9 9-16,-8 0 16,-1-9-16,-8 1 15,-1 8-15,-8 0 16,9 0-1,-9 0-15,0 8 16,-9 10-16,0-1 16,1 0-16,-10 1 15,9 8-15,1 0 16,16 8-16,1 1 16,0 8-16,-1 0 15,10-8 1,8-9-16,0 0 15,17-9-15,0 1 16,18-10-16,26-8 16,34-26-16,10-8 15,-62 16-15</inkml:trace>
  <inkml:trace contextRef="#ctx0" brushRef="#br0" timeOffset="205871.98">15639 12201 0,'0'0'0,"0"0"0,-8 0 15,-1 0-15,9 0 16,-9 0 0,9 0-16,-8 9 15,8 8-15,0 0 16,0 18-16,0 0 15,0-1-15,8-8 16,1 0-16,0-8 16,-1-10-16,10 1 15,-1 0 1,9-9-16,0-9 16,0-17-16,0 0 15,-8-17-15,-10 8 16,-8 0-16,-8 1 15,-1-1-15,-8 18 16,-1 0-16,1-1 16,0 10-16,-1 8 15,18 0 1,0 0-16,0 0 16,0 0-16,0 0 15</inkml:trace>
  <inkml:trace contextRef="#ctx0" brushRef="#br0" timeOffset="206239.66">16143 11976 0,'0'0'0,"0"0"16,0 0-16,0 0 16,0 0-16,0 0 15,0 0-15,-9 0 16,1 9-16,-1 8 15,0 0-15,1 1 16,-10 8 0,10-9-16,8 9 15,0 9-15,0-1 16,8 1-16,10-1 16,-1 10-16,9-18 15,-9 0-15,-8 0 16,0-18-1,0 1-15,-9 0 16,-9 8-16,0 0 16,-17 1-16,0-10 15,0 10-15,-17-1 16,17 0-16,26-8 16</inkml:trace>
  <inkml:trace contextRef="#ctx0" brushRef="#br0" timeOffset="207484">16569 11872 0,'0'0'0,"0"0"0,0 0 15,0 0 1,0 0-16,0 0 16,0 0-16,8 0 15,10 0-15,-1 0 16,0 0-16,18 17 16,0 9-16,0 9 15,-1 17-15,1 0 16,0 0-1,-9 9-15,0-10 16,0 10-16,-9-18 16,-8-8-16,0-9 15,-1-9-15,1-8 16,0 8-16,-9-8 16,0-9-16</inkml:trace>
  <inkml:trace contextRef="#ctx0" brushRef="#br0" timeOffset="207706.57">16873 12141 0,'0'0'0,"0"0"15,0 0-15,0 0 16,0 0-16,-9 0 16,0 17-16,-17 9 15,-26 34 1,0 10-16,0-10 15,0 1-15,8-9 16,18-26-16,9-9 16,17-8-16,0 0 15</inkml:trace>
  <inkml:trace contextRef="#ctx0" brushRef="#br0" timeOffset="208373.75">17385 12227 0,'0'0'0,"0"0"0,0 0 16,0 0-16,0 0 15,0 0-15,0 0 16,0 0 0,0 0-16,17 0 15,1 0-15,8 0 16,8 0-16,10 0 16,17 0-16,-27 0 15</inkml:trace>
  <inkml:trace contextRef="#ctx0" brushRef="#br0" timeOffset="208922.89">17845 12565 0,'0'0'0,"-9"0"16,1 0-16,8 0 15,0 0-15,0 0 16,0 0-1,0 0-15,0 0 16,0 0-16,0-9 16,17-8-16,9-18 15,9-8-15,-9 0 16,0 8-16,0 0 16,-17 18-1,-1 0-15,1-1 0,-9 10 16,9-1-1,-9 9-15,0 0 16,0 0-16,0 0 16,0 0-16,0 0 15,8 17-15,1 9 16,0 18-16,0-1 16,-9 0-1,8 1-15,10-18 16,-1 0-16,0-18 15,9 1-15,-17-9 16</inkml:trace>
  <inkml:trace contextRef="#ctx0" brushRef="#br0" timeOffset="209062.18">18062 11924 0,'0'0'0,"0"0"16,0 0-16,0 0 15,0 0-15,26 35 16,0-9-16,-8-18 16</inkml:trace>
  <inkml:trace contextRef="#ctx0" brushRef="#br0" timeOffset="209576.69">18731 12175 0,'0'0'0,"0"0"0,-9 0 15,1-8-15,-1-1 16,0 0-16,0 1 16,1-1-1,-1 0-15,-8 1 16,-9 8-16,-9 0 16,9 0-16,9 8 15,-1 1-15,1 0 16,-1 8-16,10 0 15,8 0 1,0 1-16,0-1 16,8 0-16,1 1 15,8-1-15,-8 9 16,0-9-16,0 1 16,-1-1-16,-8 0 15,0 1 1,0-1-16,-8 0 0,-1-8 15,0 8 1,-8-8-16,8 0 16,0-1-16,1 10 15,8-10-15</inkml:trace>
  <inkml:trace contextRef="#ctx0" brushRef="#br0" timeOffset="209772.97">18818 12322 0,'0'0'0,"0"0"0,0 0 15,0 0-15,0 18 16,0 16-16,0 1 16,0 0-16,0-1 15,0-8-15,0 0 16,0-17-16</inkml:trace>
  <inkml:trace contextRef="#ctx0" brushRef="#br0" timeOffset="209926.26">18844 11846 0,'0'0'0,"0"0"16,0 0-16,0 0 15,8 26-15,27 26 16,-9-9-16</inkml:trace>
  <inkml:trace contextRef="#ctx0" brushRef="#br0" timeOffset="210288.55">19156 12253 0,'-8'0'0,"-1"0"0,9 0 0,-9 9 16,1 8-16,-1 18 16,-8 8-16,-1 0 15,1 1-15,-1-18 16,10 0 0,8-18-16,0 1 15,0 0-15,0-9 16,0-9-16,0-8 15,17-18-15,1-8 16,-1 8-16,9 0 16,-9 9-16,-8 9 15,0 8-15,-1 9 16,1 0 0,0 9-16,8 17 15,0 26-15,1 0 16,-1 0-16,1-9 15,-10-25-15</inkml:trace>
  <inkml:trace contextRef="#ctx0" brushRef="#br0" timeOffset="211156.71">19608 11907 0,'-9'0'0,"9"0"0,0 0 15,0 0-15,0 0 16,0 0-16,0 0 16,9 0-16,8 17 15,9 0 1,9 9-16,9 0 15,-1 0-15,-8 9 16,-1 0-16,-8 17 16,0 8-16,1 9 15,-10-8-15,-8 0 16,-1-18-16,1 0 16,0-17-1,-1-8-15,1-10 16,0 1-16,-1 0 15,1-9-15</inkml:trace>
  <inkml:trace contextRef="#ctx0" brushRef="#br0" timeOffset="211372.21">19842 12244 0,'0'0'0,"0"0"15,0 0-15,0 0 16,0 0-16,-8 0 15,-10 18-15,-8 25 16,-17 9-16,-1 17 16,-8-8-1,0-9-15,18-9 0,16-17 16,1 0 0,17-17-16,0-9 15</inkml:trace>
  <inkml:trace contextRef="#ctx0" brushRef="#br0" timeOffset="-210503.3">14650 12218 0,'-9'0'0,"0"0"0,0 0 0,1 0 16,-1 0-16,0 0 16,1 0-16,-1 0 15,0 0-15,1 0 16,8 0-16,0 0 15,0 0-15,0 0 16,0 0-16,0 0 16,0 0-1,17 0-15,18 0 16,8 0-16,18 0 16,34 0-16,-34 0 15</inkml:trace>
  <inkml:trace contextRef="#ctx0" brushRef="#br0" timeOffset="-207201.28">20424 12175 0,'0'0'0,"0"0"0,0 0 0,0 0 0,0 0 15,0 0-15,18 0 16,-1 0-16,18 0 16,8-8-16,1 8 15,8-9 1,8 9-16,-7 0 15,-10 0-15,-8 9 16,-18-9-16</inkml:trace>
  <inkml:trace contextRef="#ctx0" brushRef="#br0" timeOffset="-206959.51">20554 12418 0,'0'0'0,"0"0"0,0 0 16,0 0-16,0 0 15,0 0-15,0 0 16,0 0-16,18 0 16,25 0-1,9 0-15,9 0 16,9-9-16,-10 0 15,-34 9-15</inkml:trace>
  <inkml:trace contextRef="#ctx0" brushRef="#br0" timeOffset="-206325.85">21475 11820 0,'0'0'0,"0"0"0,0 0 16,0 0 0,0 0-16,0 0 15,0 0-15,0 0 16,0 0-16,0 0 16,0 35-16,-9 43 15,1 52-15,-1 17 16,0-9-1,9-16-15,0-27 16,9-43-16</inkml:trace>
  <inkml:trace contextRef="#ctx0" brushRef="#br0" timeOffset="-204326.25">21909 12175 0,'0'0'0,"0"0"0,0 0 15,0 0-15,0 0 16,0 0-16,17-8 16,1-1-16,25 9 15,27 0 1,17-9-16,-9 9 16,0 0-16,0-8 15,-8-1-15,-10 0 16,1 9-16,-17 0 15,-27 0-15</inkml:trace>
  <inkml:trace contextRef="#ctx0" brushRef="#br0" timeOffset="-204007.74">21909 12418 0,'0'0'0,"0"0"15,0 0-15,0 0 16,0 0-16,0 0 16,26 0-16,18 0 15,16 0-15,10 0 16,17 0-1,26 0-15,-18 0 16,-25 0-16,-10 0 16,-16 0-16,-18-9 15,0 0-15,0 1 16,-9-1-16,1 0 16,-10 9-16</inkml:trace>
  <inkml:trace contextRef="#ctx0" brushRef="#br0" timeOffset="-203690.51">22395 11907 0,'0'0'0,"0"0"0,0 0 0,0 0 15,0 0 1,0 0-16,0 0 15,18 17-15,17 9 16,-1 9-16,18-1 16,9-8-16,-17 0 15,-1-8-15,0-1 16,-17 0-16,1-8 16,-10 0-16,-8-1 15,-1 1 1,1 8-16,-26 26 15,-18 27-15,-35 16 16,-25 10-16,51-53 16</inkml:trace>
  <inkml:trace contextRef="#ctx0" brushRef="#br0" timeOffset="-191861.01">23620 11803 0,'-9'0'0,"0"0"0,1 0 15,-1 0 1,0 0-16,9 0 16,0 0-16,0 0 15,0 0-15,18 0 16,8 0-16,9 0 16,17 17-16,-9 0 15,1 9-15,-1 9 16,-8 17-1,-9 9-15,0 25 16,-9 9-16,-8 1 16,-1-1-16,-8-17 15,9-17-15,0-9 16,0-18 0,-1-8-16,1-17 0,8 0 15,-8-9 1</inkml:trace>
  <inkml:trace contextRef="#ctx0" brushRef="#br0" timeOffset="-191627.49">23932 12201 0,'0'0'16,"0"0"-16,0 0 15,0 0-15,-8 9 16,-18 17-16,-18 17 15,-16 18-15,-1-1 16,-9 1-16,9 0 16,18-18-16,8-17 15,18-9 1,8-8-16,9-9 16,9 0-16</inkml:trace>
  <inkml:trace contextRef="#ctx0" brushRef="#br0" timeOffset="-191378.46">24401 12218 0,'0'0'0,"0"0"16,0 0-16,0 0 15,0 0-15,0 0 16,9 0-16,8-8 16,27-1-16,17 0 15,8-8 1,9 9-16,9 8 16,-17 0-16,-36 8 15</inkml:trace>
  <inkml:trace contextRef="#ctx0" brushRef="#br0" timeOffset="-191144.61">24436 12496 0,'0'0'0,"0"0"15,0 0-15,0 0 16,17 0-16,10 0 15,25 0-15,8 0 16,10-9 0,8-17-16,9 0 15,-9 9-15,9-9 16,-44 8-16</inkml:trace>
  <inkml:trace contextRef="#ctx0" brushRef="#br0" timeOffset="-190905.69">25157 12063 0,'0'0'0,"0"0"0,0 0 16,0 0-16,0 0 15,17 0-15,18 8 16,8-8-16,18 0 15,9-8 1,8-1-16,9-8 16,-27-1-16,-7 18 15,-1-8-15,-35 8 16</inkml:trace>
  <inkml:trace contextRef="#ctx0" brushRef="#br0" timeOffset="-190643.46">25357 12158 0,'0'0'0,"0"0"0,0 0 16,0 0-16,0 0 16,0 0-16,8 17 15,1 9 1,-9 17-16,-9 18 15,1 0-15,-10-1 16,10-8-16,-1-8 16,9-18-16,0 0 15,0-18-15,9 1 16,-1 0-16</inkml:trace>
  <inkml:trace contextRef="#ctx0" brushRef="#br0" timeOffset="-190489.72">25713 12115 0,'0'0'0,"0"0"0,0 17 0,0 26 16,8 52 0,-8 18-16,0 0 15,35-27-15,-9-42 16</inkml:trace>
  <inkml:trace contextRef="#ctx0" brushRef="#br1" timeOffset="-174429.29">30185 13994 0,'0'0'0,"0"0"0,0 0 15,0 0-15,0 0 16,0 0-16,0 0 16,0 0-16</inkml:trace>
  <inkml:trace contextRef="#ctx0" brushRef="#br1" timeOffset="-170773.56">3821 13050 0,'0'0'0,"0"0"0,0 0 0,0 0 15,0 0-15,0 0 16,0 0-16,17 0 15,9 17-15,18 1 16,8 8-16,0-9 16,-9 0-16,-8-8 15,-9-1 1,-17 1-16,-1 8 16,-8 1-16,-17 16 15,-9 1-15,0-9 16,9 0-16,-1-9 15,1-8-15,8 0 16,9-1-16,0 10 16,0-1-1,0 0-15,9 1 16,0-1-16,-1 9 16,1-9-16,0 1 15,-1-10-15,-8 1 16,0 8-16,-8 1 15,-1-1-15,-17 0 16,0 0-16,-9-8 16,-8 0-1,8-9-15,0 0 16,27 0-16,8 0 16</inkml:trace>
  <inkml:trace contextRef="#ctx0" brushRef="#br1" timeOffset="-170114.33">3934 13136 0,'0'0'0,"0"0"16,0 0-16,0-8 15,-9-1-15,0-8 16,-8-18-16,0 9 16,-1 0-16,1-8 15,8 16 1,1-8-16,-10 9 15,9 0-15,1-1 16,-10 1-16,-8 8 16,-8 9-16,-1 18 15,0-1-15,-8 18 16,-1 17-16,10 8 16,-1 27-1,9 17-15,8 0 16,18 17-16,18-8 15,-1-1-15,18-8 16,8-17-16,18-9 16,9-9-16,-1-34 15,18-9-15,17-26 16,-8-18-16,-1-16 16,-17-18-1,-8-18-15,-9-16 16,-9-1-16,-18 0 15,-16 1-15,-18-18 16,-9 17-16,-26 9 16,-17 0-16,-35 9 15,-8 17-15,-1 18 16,1 16 0,-1 10-16,9 25 15,9 18-15,52-18 16</inkml:trace>
  <inkml:trace contextRef="#ctx0" brushRef="#br1" timeOffset="-165731.14">5670 13916 0,'-8'0'0,"8"0"0,0 0 0,0 0 16,0 0-16,17 9 15,1 8-15,16-8 16,1-1-16,17 1 16,18 0-16,-10-18 15,-8 0 1,-8 1-16,-1-10 16,-17 1-16,0-9 15,0 0-15,-17-9 16,0 1-16,0 8 15,-18 0-15,-9 0 16,-8 0-16,-17 0 16,8 8-16,-8 10 15,-1 8 1,-8 0-16,0 17 16,0 18-16,0 8 15,17 9-15,1 0 16,16 0-16,9 9 15,9 17-15,9-1 16,9-16-16,8 0 16,8-1-1,18-8-15,9-8 16,9-1-16,8-17 16,-9 0-16,1-17 15,25-18-15,-25 0 16</inkml:trace>
  <inkml:trace contextRef="#ctx0" brushRef="#br1" timeOffset="-165114.48">6556 13829 0,'0'0'0,"0"0"0,0 0 16,0 0-1,0 0-15,0-8 16,0-1-16,0 0 16,0-17-16,0 0 15,18-17-15,-1-18 16,9 10-16,-9-10 16,9-8-1,0 17-15,-8 17 16,-9 9-16,-1 9 15,1 17-15,-9 0 16,0 0-16,0 17 16,0 18-16,0-1 15,0 10-15,9-10 16,8-8 0,-8-8-16,8-10 15,9 1-15,-17-9 16</inkml:trace>
  <inkml:trace contextRef="#ctx0" brushRef="#br1" timeOffset="-164970.16">6695 13041 0,'0'0'0,"0"0"0,0 0 15,0 0-15,0 0 16,18 9-16,-1 0 15</inkml:trace>
  <inkml:trace contextRef="#ctx0" brushRef="#br1" timeOffset="-164331.43">7538 13214 0,'0'0'0,"0"0"0,0 0 16,0 0-16,0 0 15,0 0-15,0 0 16,-9-8-16,0-1 16,0 0-1,-8 1-15,0-1 16,-9 0-16,0 9 16,-9 0-16,0 9 15,0 0-15,-8 8 16,8 0-1,1 9-15,16 0 0,1 0 16,-1 0 0,10 0-16,8-8 15,0 8-15,0 0 16,17-9-16,0 9 16,1-9-16,17 1 15,8-10 1,0 1-16,1-9 15,-18-9-15,0 1 16,-9 8-16,-8-9 16,0 0-16,-1 1 15,-8-1-15,0 0 16,0 1-16,0-1 16,0-8-16,0-9 15,0 0-15,0 0 16,0 0-1,9-9-15,0 26 16</inkml:trace>
  <inkml:trace contextRef="#ctx0" brushRef="#br1" timeOffset="-163932.05">7503 12946 0,'0'0'0,"0"0"0,0 0 15,-9-9 1,0 1-16,1-1 15,-1 0-15,9 1 16,0-1-16,0 9 16,0 0-16,0 0 15,0 0-15,0 0 16,0 0-16,-9 9 16,1 17-1,-18 17-15,0 44 16,-18 34-16,1 9 15,-9 8-15,8 1 16,18-18-16,17-69 16</inkml:trace>
  <inkml:trace contextRef="#ctx0" brushRef="#br1" timeOffset="-162482">8154 13587 0,'0'0'0,"0"0"0,0 0 15,0 0-15,0 0 16,0 0-16,0 0 16,0 0-16,-9-9 15,1 1-15,-10-1 16,1 0 0,0 9-16,-1 0 15,1 0-15,-1 0 16,1 0-16,0 9 15,-1 0-15,10 8 16,8 0-16,0 0 16,8 18-16,10 0 15,-1-1 1,9-8-16,0 0 16,0 0-16,0 0 15,-17-8-15,0-1 16,-1-8-16,1-1 15,-9 1-15,0 0 16,0-1-16,-9 1 16,1 0-16,-1 8 15,-8-8 1,-9-1-16,8 1 16,1 0-16,-1-1 15,18-8-15,0 0 16,0 0-16</inkml:trace>
  <inkml:trace contextRef="#ctx0" brushRef="#br1" timeOffset="-162290.83">8493 13951 0,'0'0'0,"0"0"15,0 0-15,0 8 16,0 10-16,0-1 0,-9 0 16,9 9-1,0-8-15</inkml:trace>
  <inkml:trace contextRef="#ctx0" brushRef="#br1" timeOffset="-162124.98">8493 13370 0,'0'0'0,"0"0"0,8 18 16,18 8-16,-8 0 15</inkml:trace>
  <inkml:trace contextRef="#ctx0" brushRef="#br1" timeOffset="-161713.2">8823 14072 0,'0'0'0,"0"0"16,0 0-16,0 0 15,0 17-15,-9 0 16,0 18-16,1-9 16,-1 0-16,0-9 15,9 1-15,0-10 16,0 1 0,0 0-16,0-9 0,0-9 15,0 0 1,18-17-16,-1 0 15,9 0-15,-9 0 16,1 9-16,-10 0 16,1 8-16,0 1 15,0 8-15,-1 0 16,-8 0-16,0 0 16,0 17-1,9 9-15,8 8 16,1 1-16,8 0 15,-9-9-15</inkml:trace>
  <inkml:trace contextRef="#ctx0" brushRef="#br1" timeOffset="-160832.22">9248 13344 0,'0'0'0,"0"0"0,0 0 0,0 0 16,0 0-16,18 0 15,16 0-15,36-8 16,8-1-16,9-8 16,-9 8-1,0-8-15,0-1 16,-26 10-16,-17 8 15,0 8-15,-9 1 16</inkml:trace>
  <inkml:trace contextRef="#ctx0" brushRef="#br1" timeOffset="-160582.23">9596 13396 0,'0'0'0,"0"0"0,0 0 16,0 9-16,-9 8 15,9 9-15,0 9 16,-9 17-16,1 0 16,-1 0-1,0-9-15,0-8 16,9-9-16,9 8 15,9-8-15,-1-8 16</inkml:trace>
  <inkml:trace contextRef="#ctx0" brushRef="#br1" timeOffset="-160415.62">9873 13431 0,'0'0'0,"0"0"0,0 0 16,0 0-16,-8 17 15,-1 9-15,0 18 16,-8 8-16,0 8 16,8 9-1,0-8-15,9-35 16</inkml:trace>
  <inkml:trace contextRef="#ctx0" brushRef="#br1" timeOffset="-160078.95">9222 13994 0,'0'0'0,"0"0"0,0 0 16,18 0-16,-1 0 15,18 0-15,25 0 16,27-9-16,17 1 16,-8-1-16,-9 0 15,-9 1-15,0-1 16,-17 9-16,-9 0 15,-26 9 1,-9-1-16</inkml:trace>
  <inkml:trace contextRef="#ctx0" brushRef="#br1" timeOffset="-159546.84">9604 14245 0,'0'0'0,"0"0"16,0 0-16,0 0 15,0 0-15,0 0 16,0 0-1,9 0-15,8 0 16,1 0-16,-1 0 16,9 0-16,0 9 15,0-1-15,0 10 16,0-10-16,-8 10 16,-10-10-16,1 10 15,-18-1 1,1 0-16,-18 18 15,0-9-15,-1 0 16,1 0-16,9 0 16,0-17-16,8-1 15,0 1-15,1 0 16,-1-1 0,9 1-16,0 0 0,0-1 15,0 1 1,17-1-16,9 10 15,18-10-15,17 1 16,-1 0-16,-8-1 16,1-16-16,-19 8 15</inkml:trace>
  <inkml:trace contextRef="#ctx0" brushRef="#br1" timeOffset="-157749.36">10698 13596 0,'0'0'0,"0"0"16,0 0-16,0 0 16,0 0-16,0 0 15,0 0-15,0 0 16,0 0-16,0 0 15,18 0 1,-1 0-16,18 0 16,8 0-16,1 0 15,-1 0-15,1 0 16,-1 0-16,-17 8 16,-17-8-16</inkml:trace>
  <inkml:trace contextRef="#ctx0" brushRef="#br1" timeOffset="-157530.39">10750 13933 0,'0'0'0,"0"0"0,0 0 0,0 0 15,0 0-15,0 0 16,9 0-1,9 0-15,-1 0 16,9 0-16,9 0 16,-1 0-16,-8 0 15,1 9-15,-10 0 16</inkml:trace>
  <inkml:trace contextRef="#ctx0" brushRef="#br1" timeOffset="-157115.14">11897 13457 0,'0'0'0,"0"0"16,0 0-16,0 0 16,0 0-16,0 9 15,-9 17-15,0 34 16,-17 35 0,9 9-16,34 52 15,53 234-15</inkml:trace>
  <inkml:trace contextRef="#ctx0" brushRef="#br1" timeOffset="-153727.83">12913 13665 0,'0'0'0,"0"0"0,0 0 0,0 0 0,0 0 0,0 0 15,0 0-15,0 0 16,0 0-16,17 0 15,18 0-15,26 0 16,8 0 0,9 0-16,9 0 15,-9 0-15,0 0 16,-17 8-16,-17 1 16,-18-9-1,0 0-15,-18 9 0,10 17 16,-1-9-16</inkml:trace>
  <inkml:trace contextRef="#ctx0" brushRef="#br1" timeOffset="-153432.84">13060 14063 0,'0'0'0,"0"0"16,0 0-16,0 0 16,0 0-16,0 0 15,18 0-15,16 0 16,19-8-16,16-1 16,-8 0-16,8 1 15,1-1 1,-9 0-16,-9 1 15,-9 8-15,-17 0 16,0 0-16,-17 0 16</inkml:trace>
  <inkml:trace contextRef="#ctx0" brushRef="#br1" timeOffset="-153082.71">13538 13448 0,'0'0'0,"0"0"0,0 0 15,0 0-15,0 0 16,0 0-16,0 0 16,9 0-1,8 18-15,18-1 16,17 18-16,9-1 15,17 1 1,9 8-16,-9 0 0,-9-8 16,-17-9-16,-8 0 15,-18-17-15,0-1 16,-17 1 0,-1 0-16,-16 8 15,-10 26-15,-43 35 16,-51 44-16,-10 16 15,61-69-15</inkml:trace>
  <inkml:trace contextRef="#ctx0" brushRef="#br1" timeOffset="-147414.75">15639 13760 0,'0'0'0,"0"0"0,0 0 0,0 0 0,0 0 15,0 0-15,0 0 16,0-9-16,-8 1 16,-1-1-16,0 0 15,1 1-15,-10-10 16,-8 10-16,0-10 15,0 10-15,-9-1 16,-8 9 0,0 0-16,-1 0 15,9 17-15,1 1 16,-1-1-16,9 9 16,9 9-16,-1-1 15,18 1-15,0 0 16,18-1-16,-1-8 15,9 0-15,9-8 16,-1-1 0,10-8-16,-1-1 15,1-8-15,-18-8 16,0-1-16,0 0 16,-9 1-16,1-1 15,-10 0-15,1 1 16,0-1-16,-1-8 15,1 8 1,-9 0-16,0 1 16,0-10-16,9-8 15,-1 18-15</inkml:trace>
  <inkml:trace contextRef="#ctx0" brushRef="#br1" timeOffset="-146900.68">15570 13353 0,'-9'0'0,"1"0"16,8 0-16,0 0 15,0 0-15,0 0 16,0 0-16,0 0 16,0 0-16,-9 0 15,0 17-15,1 9 16,-1 35-16,0 17 16,1 26-1,-10 8-15,1 1 16,8 8-16,-17-8 15,9-27-15,-1-8 16,18-26-16,0-8 16,0-18-1,0-9-15,9-8 0,0-9 16</inkml:trace>
  <inkml:trace contextRef="#ctx0" brushRef="#br1" timeOffset="-146533.62">16160 13760 0,'0'0'0,"0"0"16,0 0-16,0 0 16,0 0-1,0 0-15,0 0 16,0 0-16,9 0 16,9 0-16,8 0 15,8 0-15,10 0 16,8 0-16,-9 0 15,1-9-15,-1 1 16,-8 8 0,8 0-16,-17 0 15,0 17-15,-8-8 16</inkml:trace>
  <inkml:trace contextRef="#ctx0" brushRef="#br1" timeOffset="-146297.75">16256 14003 0,'0'0'0,"0"0"16,0 0-16,0 0 16,0 0-16,0 0 15,0 0-15,9 0 16,8 0-16,18 0 15,0 0 1,17 0-16,0 0 16,43-9-16,-25 9 15</inkml:trace>
  <inkml:trace contextRef="#ctx0" brushRef="#br1" timeOffset="-144834.52">23368 11430 0,'0'0'0,"0"0"16,0 0-16,0 0 0,0 0 16,0 26-16,0 26 15,9 26 1,-1 43-16,-8 35 16,-8-8-16,-1 8 15,0-18-15,9-34 16,-8-26-16,-1 0 15,0-17-15,1-18 16,-1 0 0,9-17-16,0 0 15,0-9-15,0 1 16,0-10-16,0 1 16,0 0-16,0-1 15,0 1-15,0 0 16,17-1-16,1 10 15,16-1 1,27 0-16,17 1 16,27-10-16,25 1 15,17 0-15,18-1 16,18-16-16,-27-1 16,18 0-16,17 1 15,0-1-15,9 9 16,-27 0-16,1 0 15,0 0-15,-27 9 16,-17-1 0,-17-8-16,-26 9 15,-17 0-15,-27-9 16,-17 0-16,-17 0 16,-1 0-16,1 0 15,0 0-15,0 0 16,-9 0-16,0-9 15,0-8 1,0-9-16,-9-9 16,0-8-16,0-18 15,9-26-15,0-25 16,9 8-16,9 0 16,-10 17-16,1 18 15,0 0-15,-1 8 16,1 18-1,-9 8-15,0 9 16,-9 9-16,1 0 16,-18-1-16,-1 10 15,1-10-15,-17 10 16,-9-10-16,-9 1 16,-17 0-16,-18 8 15,1-8 1,-9 8-16,-18 0 15,1 1-15,-18-1 16,-26-8-16,-18 17 16,10-9-16,-10 9 15,1-9-15,8 1 16,9-1-16,18 0 16,8 1-16,8 8 15,19-9 1,7 9-16,27 0 15,43 9-15</inkml:trace>
  <inkml:trace contextRef="#ctx0" brushRef="#br1" timeOffset="-141534.27">17489 13596 0,'0'0'0,"0"0"16,0 0-16,0 0 16,0 0-16,-9 0 15,1 17-15,-18 0 16,0 18-16,0 17 15,0 0 1,-1 17-16,10 0 16,0 1-16,17-1 15,0-9-15,0-16 16,17-1-16,0-17 16,1 0-16,8-9 15,17-8-15,9-9 16,1-17-1,7-9-15,1-18 16,0 1-16,-18 8 16,-17 1-16,0-1 15,-17 1-15,0-1 16,-9-8-16,-9-1 16,0 10-16,1-1 15,-1 18 1,-8-1-16,-1 1 15,-16 17-15,-19 0 16,10 9-16,8-1 16,18 1-16,8-9 15,1 9-15,8 8 16</inkml:trace>
  <inkml:trace contextRef="#ctx0" brushRef="#br0" timeOffset="-134901.72">1919 15440 0,'0'0'0,"0"0"15,0 0-15,-17 0 16,-1 0-16,-8 0 16,-17 0-16,-9 18 15,-9 16-15,9 10 16,-9 7 0,9 10-16,9 8 15,-18 1-15,26-10 16,18 1-16,17-18 15,0 1-15,8-1 16,27 0 0,9 0-16,25-17 15,-8-17-15,60-18 16,244-43-16</inkml:trace>
  <inkml:trace contextRef="#ctx0" brushRef="#br0" timeOffset="-134602.49">2171 15120 0,'0'0'0,"0"0"0,0 0 16,0 0-16,0 0 15,0 26-15,-9 17 16,1 35-16,-1 43 15,-17 1 1,0 7-16,-9 1 16,18-8-16,8-18 15,-17-18-15,17-25 16,9-18-16,0-8 16,0-9-16,9-18 15,0 1-15,8-9 16</inkml:trace>
  <inkml:trace contextRef="#ctx0" brushRef="#br0" timeOffset="-134185.71">2162 15917 0,'0'0'0,"0"0"0,0 0 0,0 0 16,0 0-16,0 0 15,0 0-15,0 0 16,0-9-16,0 0 16,0 1-16,9-1 15,8 0-15,1 1 16,8-10-16,8 1 15,-7 8 1,-1 1-16,-9 8 16,0 0-16,-8 0 15,0 8-15,-1 18 16,1 18-16,0 16 16,-9 9-16,0-8 15,0 0-15,0-1 16,0-16-1,0-10-15,17-16 16,0-10-16,-8-8 16</inkml:trace>
  <inkml:trace contextRef="#ctx0" brushRef="#br0" timeOffset="-133750.2">2536 16072 0,'0'0'0,"0"0"0,0 0 15,0 0-15,8 0 16,10 9-16,-1 0 16,9-1-1,9-8-15,0-8 16,-1-10-16,10-8 15,-1-8-15,-17-1 16,0 1-16,-17-1 16,0 0-1,-18 9-15,0 9 0,1 0 16,-18 8 0,-1 9-16,-7 0 15,-1 0-15,0 17 16,1 9-16,-1 9 15,17 8-15,1 1 16,17-1-16,0 0 16,9 0-16,8-8 15,0-9 1,27-17-16,25-1 16,10-16-16,-36-1 15</inkml:trace>
  <inkml:trace contextRef="#ctx0" brushRef="#br0" timeOffset="-133452.62">3291 15769 0,'0'0'0,"0"0"0,0 0 16,0 0-16,-9 0 15,1 0-15,-1 0 16,-17 0-16,0 18 15,-17-1-15,-1 18 16,-8 17-16,17 0 16,1 0-1,8-9-15,8 0 16,18 0-16,0 1 16,18-18-16,-1 0 15,0 0-15,18-18 16,26-8-16,8-8 15,1-10-15,-36 10 16</inkml:trace>
  <inkml:trace contextRef="#ctx0" brushRef="#br0" timeOffset="-133169.42">3482 15414 0,'0'0'15,"0"0"-15,0 0 16,0 0-16,0 0 16,0 0-16,0 9 15,0 17-15,0 35 16,0 16-16,-8 27 16,-1 26-16,-9-8 15,1-19-15,0-7 16,-1-1-16,10-17 15,8-26 1,0-26-16,0-9 16,8-17-16,1-8 15,0-1-15</inkml:trace>
  <inkml:trace contextRef="#ctx0" brushRef="#br0" timeOffset="-132830.5">3934 15665 0,'0'0'0,"0"0"16,0 0-16,0 0 16,0 0-16,-9 0 15,-8 9-15,-18 17 16,-17 9-16,-9 17 16,-8 0-1,16 0 1,10-18-16,8-8 0,18 0 15,0-8-15,8-1 16,9 0-16,0 0 16,17 9-16,1 0 15,8 0-15,17 9 16,1-9-16,-1 0 16,0-9-1,1-8-15,-18 0 16,0-1-16,-17-8 15,-1 0-15,1 0 16</inkml:trace>
  <inkml:trace contextRef="#ctx0" brushRef="#br0" timeOffset="-132648.02">4168 15917 0,'0'0'0,"0"0"16,0 0-16,0 17 15,0 0-15,-8 18 16,-1-1-16,0 10 16,0-18-1,9 0-15,0-18 16,18 1-16,-9 0 16</inkml:trace>
  <inkml:trace contextRef="#ctx0" brushRef="#br0" timeOffset="-132512.28">4368 15414 0,'0'0'0,"0"0"0,0 0 16,0 0-16,0 18 15,0 16 1,0 10-16,0-1 16,9-17-16</inkml:trace>
  <inkml:trace contextRef="#ctx0" brushRef="#br0" timeOffset="-132119.05">4446 15899 0,'0'0'0,"0"0"15,0 0-15,0 0 16,-9 0-16,1 18 16,-1-1-16,0 0 15,-8 1-15,0-10 16,8 1-16,0 0 15,1-1-15,8 1 16,0-9 0,0 0-16,0-9 15,0 1-15,17-1 16,0-8-16,1-1 16,8 1-16,0 8 15,-9 1-15,1 8 16,-1 0-16,0 8 15,-8 10 1,0 16-16,-1 1 16,1 8-16,0 0 15,-1 1-15,10-18 16,-1 0-16,0-9 16,18-8-16,-17-9 15</inkml:trace>
  <inkml:trace contextRef="#ctx0" brushRef="#br0" timeOffset="-131616.2">5149 15847 0,'0'0'0,"0"0"15,0 0-15,0 0 16,0 0-1,-8 0-15,-1 0 16,0 0-16,1 0 16,-18 0-16,0 18 15,-9-1-15,0 18 16,18-9-16,-1 0 16,10 0-16,8-1 15,0-16 1,0 0-16,17-1 15,0-8-15,1 0 16,17 0-16,-1 0 16,1 18-16,8 8 15,1 17-15,-18 18 16,0 17-16,-9 0 16,-8 0-1,-18-18-15,1 1 16,-18-18-16,0 0 15,-18 1-15,1-18 16,-1 0-16,10-18 16,-1 1-1,0-18-15,0 1 16,18-18-16,0-18 16,25-51-16,44-26 15,53-26-15,173-148 16</inkml:trace>
  <inkml:trace contextRef="#ctx0" brushRef="#br0" timeOffset="-131003.47">6608 15241 0,'0'0'0,"0"0"0,0 0 0,0 0 15,0 9-15,0 8 16,-8 9 0,-1 17-16,-8 9 15,8 9-15,-8-9 16,8-9-16,0 0 16,1-8-16,8 0 15,0-9-15,0 0 16,8 0-16,10-9 15,-1 0-15,9 1 16,9-1 0,17-8-16,17-1 15,1-16-15,-9-10 16,-9-8-16,-9 18 16,-34 8-16</inkml:trace>
  <inkml:trace contextRef="#ctx0" brushRef="#br0" timeOffset="-130752.42">6817 15579 0,'0'0'0,"0"0"0,0 0 15,0 0 1,0 8-16,0 10 15,0 8-15,0 8 16,0 36-16,-9 25 16,0-8-16,1-27 15,-1-8-15,0-17 16,1-9-16,8-9 16,0-8-16</inkml:trace>
  <inkml:trace contextRef="#ctx0" brushRef="#br0" timeOffset="-130119.77">6695 15016 0,'0'0'0,"0"0"0,0 0 15,-9 0 1,1 0-16,-1 0 16,-17 0-16,-9 0 15,-17 17-15,-9 18 16,1 8-16,8 0 15,-9 9-15,9 18 16,0 8-16,17 8 16,9 10-1,8-1-15,10-9 16,8 10-16,17-1 16,9-17-16,9 0 15,8-9-15,9-8 16,9-9-16,9-9 15,-1-8-15,18-27 16,8-8-16,-8-17 16,0-9-16,-9-17 15,-8-1 1,-9-25-16,8-18 16,-26 1-16,1-1 15,-1-17-15,-17-8 16,-17 8-16,-9 26 15,0 17-15,-17 1 16,-9-1-16,-9 9 16,0 0-1,-8 17-15,-1 1 16,-8-1-16,0 18 16,-17 8-16,-27 44 15,53-1-15</inkml:trace>
  <inkml:trace contextRef="#ctx0" brushRef="#br0" timeOffset="-128653.5">8380 15813 0,'0'0'0,"-18"0"15,1 0-15,0 0 16,-1 0-16,1 0 15,0 0-15,8 0 16,9 0-16,0 0 16,0 0-1,0 17-15,17 9 16,18 9-16,0-9 16,17 0-16,26-9 15,-8-17-15,8-9 16,-9-17-16,-8 0 15,-18 0-15,1 0 16,-18 0 0,0 0-16,-17 0 15,-1-8-15,-16-10 16,-1 1-16,-17 8 16,0 9-16,-9 9 15,-17 8-15,-18 9 16,18 18-16,0-1 15,0 18 1,0-1-16,0 18 16,0 0-16,8 26 15,1 18-15,0-10 16,25-8-16,18 0 16,0 9-16,18-1 15,8-8-15,8 0 16,18-17-16,9-1 15,26-16 1,17-10-16,-8-16 16,-9-18-16,-9-18 15,35-34-15,-44 26 16</inkml:trace>
  <inkml:trace contextRef="#ctx0" brushRef="#br0" timeOffset="-128035.98">9309 15899 0,'0'0'0,"0"0"0,0 0 15,0 0-15,0 0 16,0-8 0,9-1-16,8-8 15,0-9-15,27-44 16,17-25-16,-27 17 15,-8 9-15,0 17 16,-17 17-16,0 9 16,0 9-16,-1 0 15,1 8 1,-9 0-16,0 9 16,0 0-16,0 0 15,0 18-15,9 34 16,-9 17-16,17 0 15,0-8-15,1-18 16,-1-8-16,0-9 16,1-18-16,-10-8 15</inkml:trace>
  <inkml:trace contextRef="#ctx0" brushRef="#br0" timeOffset="-127879.14">9596 15033 0,'0'0'0,"0"0"0,0 0 16,0 0-16,0 0 16,8 18-16,10-10 15</inkml:trace>
  <inkml:trace contextRef="#ctx0" brushRef="#br0" timeOffset="-127348.62">10229 14895 0,'0'0'0,"0"0"0,0 0 16,0 0-16,0 0 15,0 0-15,0 0 16,-8 0-1,-1 8-15,-8 18 16,-9 35-16,-18 34 16,1 9-16,-1 17 15,10 9-15,-1-17 16,18-1-16,17-8 16,17-17-16,9-9 15,17-17 1,10-10-16,-27-25 15</inkml:trace>
  <inkml:trace contextRef="#ctx0" brushRef="#br0" timeOffset="-126270.27">10421 15258 0,'0'0'0,"0"0"0,0 0 16,0 0-16,0 0 15,0 0-15,8 0 16,10 0-1,16 0-15,18-8 16,18-1-16,8 0 16,-17 1-16,-9-10 15,-9 10-15,1 8 16,-27 0-16</inkml:trace>
  <inkml:trace contextRef="#ctx0" brushRef="#br0" timeOffset="-125969.97">10603 15336 0,'0'0'0,"0"0"16,0 0-16,0 0 15,0 9-15,0 8 16,-9 9-16,1 26 16,-10 0-16,1-8 15,-1-1-15,10-17 16,-1 0 0,9-18-16,0 1 15,0 0-15,9-1 16,-1-8-16</inkml:trace>
  <inkml:trace contextRef="#ctx0" brushRef="#br0" timeOffset="-125751.47">10768 15232 0,'0'0'0,"0"0"15,0 0-15,0 0 16,0 0-16,0 0 15,0 0-15,0 0 16,0 18-16,9-1 16,-1 9-16,10 17 15,-10 27 1,1 8-16,0-1 16,-9-7-16,0-44 15</inkml:trace>
  <inkml:trace contextRef="#ctx0" brushRef="#br0" timeOffset="-123251.33">11176 15613 0,'0'0'0,"0"0"15,0 0-15,0 0 16,0 0-16,0 0 15,17 0-15,18 9 16,17-9 0,18-9-16,-1 9 15,1-8-15,8-1 16,-26 0-16,-9 1 16,9-1-16,-17 9 15</inkml:trace>
  <inkml:trace contextRef="#ctx0" brushRef="#br0" timeOffset="-123015.9">11523 15354 0,'0'0'0,"0"0"16,0 0-16,0 0 15,0 0-15,0 17 16,0 9-1,0 35-15,-8 17 16,-10 8-16,1-8 16,0 0-16,8-9 15,0-25-15,18-10 16,0 1-16,-1-26 16</inkml:trace>
  <inkml:trace contextRef="#ctx0" brushRef="#br0" timeOffset="-122570.52">12010 15492 0,'0'0'15,"0"0"-15,0 0 0,0 0 16,0 0-16,0 0 15,0 0-15,0 0 16,-9 0-16,0 18 16,1-1-16,-1 17 15,-8 1-15,8 8 16,9 1-16,0-1 16,0 0-1,17 1-15,1-10 16,-1-8-16,0-17 15,9 0-15,9-9 16,0-9-16,0 0 16,-9 1-1,0-18-15,0 0 16,-18 0-16,1-9 16,0-8-16,-18 8 15,-8 0-15,-9 9 16,0 9-16,0 17 15,8 0-15,10 9 16</inkml:trace>
  <inkml:trace contextRef="#ctx0" brushRef="#br0" timeOffset="-122320.2">12149 15163 0,'0'0'16,"0"0"-16,8 9 0,18 8 15,18 18 1,8 8-16,0 0 16,0 18-16,-9 8 15,1 1-15,-18-1 16,-9 9-16,-25 17 15,-18 9-15,-9-9 16,26-43-16</inkml:trace>
  <inkml:trace contextRef="#ctx0" brushRef="#br0" timeOffset="-121308.33">13286 16090 0,'0'0'0,"0"0"0,0 0 15,0 0 1,0 0-16,0 0 15,0 0-15,0 0 16,-9-9-16,1 0 16,-1 9-16,-26 0 15,1 0-15,-10 9 16,1 8 0,-1 1-16,1-1 15,8 18-15,0-1 16,9 1-16,9 8 15,17 9-15,0-8 16,17-1-16,1-8 16,17-9-16,8-1 15,9-16 1,9 0-16,0-18 16,-18-17-16,0 0 15,-16 0-15,-1 0 16,-18 9-16,1 0 15,-9-1-15,0 10 16,0-1-16,0 9 16,0 0-16</inkml:trace>
  <inkml:trace contextRef="#ctx0" brushRef="#br0" timeOffset="-120896.84">13660 16133 0,'0'0'0,"0"0"15,0 0-15,0 0 16,-9 0-16,0 17 16,1 1-16,8 34 15,-9 26-15,0 8 16,9-25-16,0-1 15,18-16-15,-1-1 16,9-17 0,0 0-16,0-17 15,9-1-15,-1-16 16,10-10-16,8-16 16,-9-18-16,-8 0 15,-17 0-15,-10 9 16,-8-1-16,0 10 15,-8 8-15,-1 0 16,-17 8 0,0 1-16,8 0 15,1 17-15,0 0 16,17 0-16,0 0 16</inkml:trace>
  <inkml:trace contextRef="#ctx0" brushRef="#br0" timeOffset="-120536.8">14424 16003 0,'0'0'0,"0"0"15,0 0-15,0 0 16,0 0-16,-9 0 16,-8 9-16,-9 8 15,-9 0-15,0 9 16,0 0-1,1 0-15,16 0 16,1 9-16,17 0 16,9 8-16,8 9 15,18 0-15,8-9 16,1 1 0,-10-18-16,-8-1 15,-8-16-15,-10 0 16,1-1-16,-9 1 15,-9 8-15,1 1 16,-18-1-16,-18 9 16,-8-9-16,26-8 15,17-9-15</inkml:trace>
  <inkml:trace contextRef="#ctx0" brushRef="#br0" timeOffset="-118787.15">14554 15596 0,'0'0'0,"0"0"16,0 0-16,26 0 16,9 9-16,26-1 15,25-16-15,1-1 16,-9 0-16,-17-8 15,-17 8-15,-1 1 16,-17 8 0,-9 0-16,-8 0 15,0 8-15</inkml:trace>
  <inkml:trace contextRef="#ctx0" brushRef="#br0" timeOffset="-118383.6">14979 15691 0,'0'0'0,"0"0"15,0 0-15,-8 18 16,-1-1-16,0 35 16,-8 17-16,0-8 15,-1-18-15,10-8 16,8-9-16,0-9 15,0-8 1,0-1-16,26-8 16,8-17-16,10-17 15,-18-1-15,0 0 16,0 1-16,0-18 16,-9 8-16,-8 27 15,-9 0-15,9-1 16,-9 18-1,0 0-15,0 0 16,0 0-16,0 18 16,0 8-16,0 17 15,0 9-15,0-9 16,0 9-16,0-9 16,0-25-1</inkml:trace>
  <inkml:trace contextRef="#ctx0" brushRef="#br0" timeOffset="-118087.42">14606 16228 0,'0'0'0,"0"0"15,0 0-15,0 0 16,17 0-16,10 0 16,7 0-16,27 0 15,17 0-15,18-8 16,-1-1 0,-17 0-16,-17 1 15,0 8-15,-9 0 16,-9 8-16,-25-8 15</inkml:trace>
  <inkml:trace contextRef="#ctx0" brushRef="#br0" timeOffset="-117420.37">14797 16454 0,'0'0'0,"0"0"16,0 0-16,0 0 16,9 0-1,8 0-15,9 0 16,9 8-16,8 1 16,1 0-16,-1 8 15,1 0-15,-18 0 16,0 1-16,0-1 15,-18-8-15,1 8 16,-18 0-16,1 9 16,-18 0-1,0 0-15,0 0 16,-9 0-16,0 0 16,0-17-16,18 0 15,0-1-15,8 1 16,0 0-16,9-9 15,0 0-15,0 8 16,18 1 0,8 8-16,17-8 15,1 0-15,-10-1 16,-8 1-16,0 0 16,0-1-16,-17 1 15,0-9-15,0 0 16,-1 0-16,1 0 15,0 0 1,-9 0-16,0 0 16,8 0-16,-8 0 15,9 0-15</inkml:trace>
  <inkml:trace contextRef="#ctx0" brushRef="#br0" timeOffset="-113036.84">16074 16168 0,'0'0'0,"0"0"0,0 0 0,0 0 16,0 0-1,0 0-15,0 0 16,17-9-16,9 0 15,17 1-15,18-1 16,9 9-16,-1 0 16,-8 0-16,17 9 15,-26-1-15</inkml:trace>
  <inkml:trace contextRef="#ctx0" brushRef="#br0" timeOffset="-112802.35">16082 16514 0,'0'0'0,"0"0"16,0 0-16,0 0 15,26 0-15,18 9 16,25-1-16,1-8 15,-1-8-15,9-1 16,9-17-16,0-8 16,-35 16-16</inkml:trace>
  <inkml:trace contextRef="#ctx0" brushRef="#br0" timeOffset="-112386.39">17168 16150 0,'0'0'0,"0"0"0,0 0 16,0 0-16,0 0 16,-9 0-16,0 9 15,1 8-15,-10 9 16,-8 18-16,0 16 15,9 10-15,8-1 16,9-9-16,9-8 16,8-8-1,18-10-15,0-8 16,8-17-16,9-9 16,0-9-16,-8-17 15,-1-8-15,1-27 16,-18 1-16,-9-10 15,-26 1-15,1 8 16,-18 18 0,-9 8-16,-17 18 15,-18 8-15,1 18 16,25 8-16,27-8 16</inkml:trace>
  <inkml:trace contextRef="#ctx0" brushRef="#br0" timeOffset="-111588.24">18236 16237 0,'0'0'0,"0"0"16,0 0-16,17 0 16,9 0-16,35 9 15,17-1 1,26 1-16,9-9 16,-26-9-16,-9 9 15,-8-8-15,-18 8 16,-26 0-16,-17 0 15</inkml:trace>
  <inkml:trace contextRef="#ctx0" brushRef="#br0" timeOffset="-111369.06">18114 16566 0,'0'0'0,"0"0"0,0 0 16,9 0-16,17 0 15,17 0-15,36 9 16,34-9 0,25 0-16,-7 0 15,-10-9-15,-25 0 16,-9-8-16,-27 8 16,-16-17-16,-18 1 15,-9 16-15</inkml:trace>
  <inkml:trace contextRef="#ctx0" brushRef="#br0" timeOffset="-111078.41">18670 15934 0,'0'0'0,"0"0"0,0 0 16,0 0-16,0 0 15,9 0-15,8 17 16,27 18-16,16-1 15,10 10 1,8-1-16,-17 0 16,-18-8-16,-8-9 15,-9 0-15,-17 17 16,-18 27-16,-26 8 16,-17 17-1,-9-9-15,1-8 16,7-17-16,19-26 15,25-18-15,9-8 16,0-9-16</inkml:trace>
  <inkml:trace contextRef="#ctx0" brushRef="#br0" timeOffset="-110153.97">19868 16159 0,'0'0'0,"0"0"0,0 0 15,0 0-15,0 0 16,0 0-16,0 0 16,0 0-1,-8 0-15,-1 0 16,-8 0-16,-9 17 15,0 1-15,-9 8 16,0 8-16,9 1 16,0 8-16,9 1 15,-1-1-15,18-8 16,9-1-16,8 9 16,18-8-1,0-9-15,26-9 16,8-8-16,9-18 15,-17 1-15,-18-10 16,1 1-16,-18 0 16,0 8-16,-17 0 15,-1 1-15,-8-1 16,0 0 0,0 9-16,0 0 15,0 0-15,0-8 16,9-1-16,8-17 15,1 9-15,8 0 16,0-1-16,0 1 16,-9 0-16,9 8 15,0 0 1,0-8-16,0 0 16,-17 8-16,0 9 15,-9 0-15,0 0 16,0 0-16,0 0 15,0 0-15,0 0 16,0 0-16,0 0 16,0 0-1,0 0-15,0 0 16,-9 9-16,-17 17 16,-9 26-16,1 0 15,16-9-15,1 0 16,17 0-16,9-8 15,8-9-15,9 0 16,17-17 0,10-9-16,7-9 15,-8-17-15,-8 0 16,-1-17-16,-17-1 16,-17 1-1,-9 9-15,-9-1 0,-17 9 16,-8 0-16,-10 9 15,1-1 1,8 18-16,18 0 16,-1 0-16,18 9 15,18-9-15,-10 9 16</inkml:trace>
  <inkml:trace contextRef="#ctx0" brushRef="#br0" timeOffset="-109789.9">20806 16246 0,'0'0'0,"0"0"16,0 0-16,0 0 15,9 0 1,8 8-16,1 10 15,8-1-15,0 9 16,0 9-16,-17-1 16,-1 10-16,1-18 15,-9 0 1,0-1-16,0-7 0,0-10 16,0 1-1,0 0-15,0-1 16,0-8-16,0 0 15,0-8-15,0-18 16,17-17-16,18-9 16,26-18-16,26 1 15,-44 43-15</inkml:trace>
  <inkml:trace contextRef="#ctx0" brushRef="#br0" timeOffset="-109405.11">21458 16185 0,'0'0'0,"0"0"15,0 0-15,0 0 16,0 17-16,0 1 15,0 8-15,-9 26 16,0 0-16,1 0 16,-10-9-16,1 0 15,8-17-15,0-9 16,1-8 0,8 0-16,0-1 15,0 1-15,0-9 16,0 0-16,0-9 15,17-17-15,0-8 16,18-9-16,0 8 16,17 0-1,9 1-15,0 8 16,-35 17-16</inkml:trace>
  <inkml:trace contextRef="#ctx0" brushRef="#br0" timeOffset="-108955.56">21640 16324 0,'0'0'0,"0"0"16,0 0-16,0 0 15,9 8-15,8 1 16,0 0-16,1-9 15,16 0-15,1 0 16,0-9-16,-9 0 16,0 1-1,-9-1-15,-8 0 16,0-8-16,-1 0 16,1 8-1,-18-8-15,1-1 0,-10 1 16,-8 17-16,-8 0 15,-1 0 1,0 17-16,-8 9 16,8 9-16,0 0 15,18 8-15,0 0 16,8 1-16,9-10 16,0-8-16,17 0 15,27 0-15,8 0 16,17-17-16,-25-9 15</inkml:trace>
  <inkml:trace contextRef="#ctx0" brushRef="#br0" timeOffset="-108602.89">22291 16289 0,'0'0'0,"0"0"0,0 0 16,0 0-16,0 0 15,0 0-15,0 0 16,0 0-16,0 0 16,-8 0-16,-1 0 15,0 0 1,0 9-16,-17 8 15,0 0-15,0 18 16,9-9-16,0 0 16,8 0-16,0 9 15,9-1-15,9 1 16,8-1-16,18-8 16,17 0-16,9-17 15,8 0 1,-25-1-16</inkml:trace>
  <inkml:trace contextRef="#ctx0" brushRef="#br0" timeOffset="-108355.58">22543 16237 0,'0'0'0,"0"0"0,0 0 15,0 0-15,0 0 16,0 0-16,0 0 16,17 0-16,27 9 15,17-1-15,8-8 16,1 0 0,8-8-16,0-1 15,-17 0-15,-35 9 16</inkml:trace>
  <inkml:trace contextRef="#ctx0" brushRef="#br0" timeOffset="-108089.45">22916 16046 0,'0'0'0,"0"0"16,0 0-16,0 0 15,0 0-15,0 0 16,0 18-16,-8-1 16,-18 18-16,0 17 15,-18 8 1,10 18-16,-1-8 16,17-10-16,18 1 15,9-1-15,17-16 16,52-18-16,-8-18 15</inkml:trace>
  <inkml:trace contextRef="#ctx0" brushRef="#br2" timeOffset="-102522.78">25782 7793 0,'-9'0'0,"9"0"16,0 0-16,0 0 15,0 0-15,0 0 16,0 0-16,18 0 15,25-9 1,18 1-16,26 8 16,34 0-16,1 8 15,-18 10-15,0-1 16,-25 17-16,-1 18 16,-18 0-16,1 9 15,-17 8 1,-10 18-16,-16 34 15,-18 0-15,-9 18 16,-17 8-16,-9-17 16,1 0-16,8 17 15,-9-17-15,17 0 16,18 9-16,9-9 16,17-18-16,18 1 15,8-18 1,26 0-16,9-25 15,-1-18-15,1-26 16,-9-18-16,-8-16 16,-1-18-16,-16 0 15,-27 8-15,0 1 16,-18 0 0,1-1-16,0 10 15,-9 8-15,-9 0 16,0 8-16,-8 36 15,0 16-15,-9 18 16,8 26-16,1 9 16,8-9-16,9 8 15,0 27-15,0 8 16,9 18 0,8 16-16,-8 1 15,-9 26-15,0 17 16,0 18-16,-9 43 15,0-18-15,1 1 16,-1-1-16,0-8 16,1 0-16,-1-18 15,-17 9 1,0-8-16,-17-1 16,-1 10-16,1-10 15,-9-8-15,-1-9 16,10-26-16,0-17 15,-1-26-15,1-35 16,-9-17-16,-18-26 16,-34-26-16,-61-43 15,-43-113 1,-140-182-16</inkml:trace>
  <inkml:trace contextRef="#ctx0" brushRef="#br2" timeOffset="-101556.02">28005 7507 0,'0'0'0,"0"0"0,0 0 15,0 0-15,-9 9 16,-8 17 0,-18 26-16,-8 43 15,-9 26-15,-9-8 16,9-18-16,17-26 15,18-17-15,8-26 16,9-17-16,0-9 16,0 0-16</inkml:trace>
  <inkml:trace contextRef="#ctx0" brushRef="#br2" timeOffset="-101239.77">27953 7646 0,'0'0'0,"0"0"15,0 0-15,0 0 16,0 0-16,0 0 16,0 17-16,9 9 15,8 17 1,0 27-16,1-10 16,-1 1-1,1-18-15,-1-8 0,-8-9 16,-1-9-16,1-8 15,0-1-15,-1 1 16,1-18-16,8-25 16,18-44-1,9-26-15,-10-26 16,10 17-16,-18 27 16,-9 25-16,9 26 15,9 9-15,-26 26 16</inkml:trace>
  <inkml:trace contextRef="#ctx0" brushRef="#br2" timeOffset="-100773.29">28648 7628 0,'0'0'0,"0"0"0,0 0 15,0 0-15,0 0 16,0 0-16,-9 9 16,0 8-16,-8 18 15,0 8-15,-1 27 16,1-10-16,17-8 15,0-9 1,17-8-16,1-9 16,-1 0-16,18-17 15,8-1-15,9-16 16,-8-18-16,-1 0 16,-17-18-16,0 1 15,-17-18-15,-18 10 16,-8-1-1,-27 0-15,10 17 16,-10 0-16,1 18 16,8 17-16,9 0 15,17 9-15,9-1 16</inkml:trace>
  <inkml:trace contextRef="#ctx0" brushRef="#br2" timeOffset="-100490.02">29151 7594 0,'0'0'0,"0"0"16,0 0-16,0 0 15,0 0-15,0 0 16,9 0-16,17 0 16,35 0-16,8 0 15,10-9-15,-1 0 16,9 1 0,-9 8-16,-9 0 15,-34 8-15</inkml:trace>
  <inkml:trace contextRef="#ctx0" brushRef="#br2" timeOffset="-100256.61">29551 7628 0,'0'0'0,"0"0"16,0 0-16,0 0 15,0 18-15,-9 8 16,0 17-16,1 18 16,-10 16-16,1 1 15,8-26 1,9-8-16,9-18 16,0-9-16</inkml:trace>
  <inkml:trace contextRef="#ctx0" brushRef="#br2" timeOffset="-99656.62">30992 7715 0,'0'0'0,"0"0"16,0 0-16,0-9 15,-8 1-15,-1-1 16,0-8-16,-8-1 16,-9 10-16,-18 8 15,1 0-15,0 8 16,-9 10-16,8 8 15,9 0 1,18-9-16,0 0 16,17-8-16,0 0 15,0-1-15,0-8 16,17 0-16,0 0 16,1 0-16,8 0 15,-9 0 1,1 0-16,-1 18 15,9 8-15,9 34 16,-9 18-16,0 0 16,0 0-16,-17-9 15,-1-8-15,1-18 16,0 0-16,-18-17 16,0-8-16,1-1 15,-10-8-15,1-1 16,-1 1-1,1-18-15,0 1 16,-9-18-16,8-18 16,10 1-16,25 0 15,-8 17-15</inkml:trace>
  <inkml:trace contextRef="#ctx0" brushRef="#br2" timeOffset="-99226.62">31340 7715 0,'0'0'0,"0"0"0,0 0 16,0 0-1,-9 0-15,-8 0 16,-9 0-16,-9 0 15,0 17-15,-8 1 16,-1 16-16,10 1 16,7-9-1,10 8-15,8-8 16,9-8-16,0-10 0,18 1 16,-1 0-1,9-18-15,0 0 16,9-8-16,-9 0 15,0-1-15,-17 10 16,-1-1-16,1 9 16,0 0-16,0 0 15,8 17 1,0 1-16,18 16 16,0 1-16,8-9 15,27 9-15,-1-9 16,-34-18-16</inkml:trace>
  <inkml:trace contextRef="#ctx0" brushRef="#br2" timeOffset="-99020.5">31670 7646 0,'0'0'0,"0"0"0,0 0 0,0 0 15,0 0 1,0 0-16,17 0 0,0-9 16,18 9-1,17 0-15,26 0 16,9 9-16,-52-9 16</inkml:trace>
  <inkml:trace contextRef="#ctx0" brushRef="#br2" timeOffset="-98753.98">31869 7386 0,'0'0'0,"0"0"0,0 0 0,0 8 0,0 18 16,-8 18-16,-1 25 15,0 26 1,-8 9-16,0-17 16,-1-9-16,1 0 15,8-18-15,9-16 16,0-18-16,18 8 16,-1-16-16,-8-10 15</inkml:trace>
  <inkml:trace contextRef="#ctx0" brushRef="#br2" timeOffset="-98356.83">32225 7923 0,'0'0'0,"0"0"0,0 0 0,0 0 15,0 0 1,0 0-16,0 0 15,18 0-15,8-9 16,9 0-16,-1 1 16,1-1-16,8-8 15,-16-1-15,-1 1 16,0-9 0,-18 9-16,1 0 0,0-1 15,-18 1 1,0 8-16,-17 1 15,-8 8-15,-19 8 16,-7 18-16,8 9 16,-1 8-16,19 0 15,8 1-15,8-1 16,18 0-16,26 1 16,26-1-1,53 0-15,-36-17 16</inkml:trace>
  <inkml:trace contextRef="#ctx0" brushRef="#br2" timeOffset="-97540.42">27736 9551 0,'0'0'0,"0"0"0,0 0 16,0 0-16,0 0 15,0 0-15,17 0 16,9 0-16,18 0 16,25 0-16,18-9 15,0 1 1,-9-1-16,-8 0 15,-10 9-15,1 0 16,-17 0-16,-1 0 16,-17 0-16,-9 9 15</inkml:trace>
  <inkml:trace contextRef="#ctx0" brushRef="#br2" timeOffset="-97257.14">27797 9949 0,'0'0'0,"0"0"0,0 0 16,0 0-16,0 0 15,0 0-15,0 0 16,8-8-16,10-1 16,8 0-16,17 1 15,18-1-15,17 0 16,26-8 0,18 0-16,-53 8 0</inkml:trace>
  <inkml:trace contextRef="#ctx0" brushRef="#br2" timeOffset="-85715.33">32173 11162 0,'-8'-9'0,"-1"1"0,9 8 0,-9-9 0,-8-8 16,8 8-1,1 0-15,-1 1 16,9-1-16,0 9 15,0 0-15,0 0 16,-9 9-16,-8 25 16,-35 53-16,0 43 15,0 17 1,17-26-16,0-17 0,9-17 16,9-18-1,-1-26-15,1-17 16,17-17-16,0 0 15,0-9-15</inkml:trace>
  <inkml:trace contextRef="#ctx0" brushRef="#br2" timeOffset="-85174.68">32043 10954 0,'0'0'0,"0"0"0,0 0 15,0 0 1,17 0-16,1 0 16,8 0-16,9 0 15,-9 17-15,8 1 16,18 16-16,1 1 15,-10 0-15,-8-1 16,-9 10 0,0-10-16,-17 1 15,-1-9-15,1 0 16,-18 8-16,-17 10 16,-9-1-16,-17-8 15,-8 8-15,-10-8 16,9-9-16,-8 0 15,17-9 1,8-8-16,10-1 16,16 1-16,1 0 15,8-1-15,0 1 16,9 0-16,0 8 16,9 0-16,9 9 15,8 9-15,0 8 16,0 0-16,0-8 15,0-9-15,-9 0 16,0-9 0,1 1-16,-1-1 15</inkml:trace>
  <inkml:trace contextRef="#ctx0" brushRef="#br2" timeOffset="-84541.81">32260 11777 0,'0'0'0,"0"0"0,0 0 16,0 0-16,0 0 15,0 0-15,0 0 16,0 0-16,9 0 16,8 8-16,1-8 15,-1 0 1,0 9-16,9-9 15,0 0-15,0 0 16,-8 0-16,-9 0 16,-1 0-16,1 0 15,-9 0-15,0 0 16,-9 0-16,1 9 16,-10 8-1,-8 0-15,0 9 16,-9 0-16,-8 0 15,8 0-15,0 0 16,18-17-16,0 0 16,8-1-16,9 1 15,0-9-15,0 0 16,0 0-16,17 9 16,1-1-1,8 1-15,17 0 16,1-1-1,-1 1-15,0 0 0,-16-9 16,-19 0-16,10 8 16,8 1-16,-18 0 15</inkml:trace>
  <inkml:trace contextRef="#ctx0" brushRef="#br2" timeOffset="-84159.31">32807 11214 0,'0'0'0,"0"0"0,0 0 15,0 0-15,-8 8 16,-1 10-16,0 16 16,-17 27-16,0 8 15,9 9-15,-1 9 16,1 0-1,17-10-15,0-7 0,0-10 16,17-16 0,1-18-16,-1 8 15,0-16-15</inkml:trace>
  <inkml:trace contextRef="#ctx0" brushRef="#br2" timeOffset="-82508.95">32781 11456 0,'0'0'0,"0"0"0,0 0 0,0 0 16,0 0-1,18 0-15,16 0 16,10 0-16,8 0 16,9 0-16,8-8 15,1 8-15,8-9 16,0 0-16,156-8 16</inkml:trace>
  <inkml:trace contextRef="#ctx0" brushRef="#br2" timeOffset="-82241.63">32955 11638 0,'0'0'0,"0"0"0,-9 18 15,9-1 1,-8 9-16,-1 0 16,9-9-16,0-8 15,0-1-15</inkml:trace>
  <inkml:trace contextRef="#ctx0" brushRef="#br2" timeOffset="-82009.87">33172 11604 0,'0'0'0,"0"0"0,0 17 0,-9 18 16,1-1-16,-1 1 16,9-1-1,0 10-15,0-27 16,0-8-16,0-9 16</inkml:trace>
  <inkml:trace contextRef="#ctx0" brushRef="#br2" timeOffset="-81658.9">33424 11266 0,'0'0'0,"17"17"0,35 44 0,-8 17 0,-18 17 0,-18 0 16,1 9-16,-26 17 0,-53 27 0,-25-1 15,8 0-15,-52 96 16</inkml:trace>
  <inkml:trace contextRef="#ctx0" brushRef="#br2" timeOffset="-72210.34">29629 10781 0,'0'0'0,"0"0"0,0 0 0,0 0 0,0 0 15,0 0-15,0 17 16,0 9-16,0 26 15,9 35-15,-9 17 16,-9 0 0,0-1-16,1 1 15,-10-17-15,10-26 16,-1-9-16,0-26 16,9 0-16,0-18 15,0 1-15,0-9 16,0-26-16,0 9 15</inkml:trace>
  <inkml:trace contextRef="#ctx0" brushRef="#br2" timeOffset="-71776.97">29872 10841 0,'-9'0'0,"1"0"15,8 0-15,0 0 16,0 0-16,0 0 15,8 0 1,10 0-16,-1 0 16,18 0-16,0 0 15,8 18-15,-8-10 16,-9 10-16,0-10 16,-17 10-16,-9-1 15,-9 18-15,-8-1 16,-10 1-1,-16 0-15,0-1 16,-1-8-16,-8 0 16,17 0-16,1-8 15,16-10-15,1 1 16,0-1-16,8 1 16,0 0-16,9 8 15,0 0 1,9 9-16,8 9 15,1 8-15,-1 1 16,0-1-16,9-17 16,0 0-16,-8 0 15,8-9-15,-17-8 16</inkml:trace>
  <inkml:trace contextRef="#ctx0" brushRef="#br2" timeOffset="-71143.42">30150 11387 0,'0'0'0,"0"0"16,0 0-16,0 0 15,0 0-15,0 0 16,0 17-16,0 1 16,0 8-16,0 8 15,9-8 1,-1 0-16,1-8 16,0-10-16,8 1 15,0 0-15,18-18 16,0-17-16,0 0 15,-9-9-15,0 18 16,-18 0-16,1-1 16,0 10-1,0 8-15,-1 0 16,1 0-16,0 17 16,-1 9-16,1 17 15,0 9-15,-1 0 16,1 18-16,-18-10 15,9 1-15,-8-1 16,-1-16-16,0-1 16,1-17-1,-1 0-15,-8-9 16,-1-8-16,1 0 16,-1-1-16,1 1 15,8-9-15,-8-9 16,0 1-16,-1-1 15,1 0-15,0-8 16,17 0 0,0-9-16,8 0 15,18-18-15,18 10 16,-27 25-16</inkml:trace>
  <inkml:trace contextRef="#ctx0" brushRef="#br2" timeOffset="-68482.57">30871 10937 0,'0'0'0,"-9"0"0,0 0 0,1 8 0,-1 18 15,-8 18-15,-9 16 16,0 18-16,8 26 16,1 17-1,-1-8-15,18-9 16,18-26-16,-1 0 16,9-9-16,9-26 15,-9-8-15,-9-9 16</inkml:trace>
  <inkml:trace contextRef="#ctx0" brushRef="#br2" timeOffset="-68160.65">31010 11326 0,'0'0'0,"0"0"0,0 0 15,0 0-15,0 0 16,0 0-16,0-8 16,8 8-16,10-9 15,-1 0-15,18 1 16,0-1-16,8 9 15,0 0-15,1 0 16,-9 0 0,-9 0-16,0 9 15,-18-9-15</inkml:trace>
  <inkml:trace contextRef="#ctx0" brushRef="#br2" timeOffset="-67876.94">31244 11404 0,'0'0'0,"-9"0"16,1 0-16,-1 0 15,0 0-15,-8 0 16,-9 18-1,0 16-15,0 1 16,0 17-16,0 0 16,8-9-1,1 1-15,0-10 0,17 1 16,0-18-16,0-17 16,0 0-16,0 0 15</inkml:trace>
  <inkml:trace contextRef="#ctx0" brushRef="#br2" timeOffset="-67644.46">31279 11422 0,'0'0'0,"0"0"16,0 0-16,0 0 16,0 0-1,0 0-15,0 17 16,0 9-16,-9 17 15,1 9-15,-10 9 16,9 0-16,1-10 16,8-7-16,0-1 15,8 9-15,1-26 16,0-17 0</inkml:trace>
  <inkml:trace contextRef="#ctx0" brushRef="#br2" timeOffset="-67308.61">31444 11093 0,'0'0'16,"0"0"-16,0 0 0,9 0 15,8 0 1,0 17-16,1 0 16,16 18-16,1 8 15,-9 18-15,0 25 16,-17 10-16,-18 8 15,-43 34-15,-26 18 16,9-35-16,42-77 16</inkml:trace>
  <inkml:trace contextRef="#ctx0" brushRef="#br2" timeOffset="-66011.54">28031 10737 0,'0'0'0,"0"0"16,0 0-16,0 0 15,0 0-15,0 9 16,0 17-16,0 43 15,-9 44-15,9 17 16,-8 0 0,-10-9-16,1-17 15,0-26-15,-1-26 16,18-17-16,0-9 16,0-18-16</inkml:trace>
  <inkml:trace contextRef="#ctx0" brushRef="#br2" timeOffset="-65495.58">28187 10781 0,'0'0'0,"0"0"0,0 0 15,0 0-15,0 0 16,0 0-1,0 0-15,9 0 16,9 0-16,8 0 16,0 0-16,0 0 15,0 8-15,-9 1 16,0 8-16,1 1 16,-9 25-1,-9 9-15,-18 9 0,-17-1 16,-17-8-1,-26 0-15,9-8 16,-1-19-16,18 1 16,17-17-16,1 0 15,16-1-15,1 1 16,8-9-16,9 0 16,0 0-16,0 0 15,9 17 1,8 18-16,9 8 15,0 9-15,0 9 16,0 0-16,1-9 16,-1-9-16,0 0 15,-9-17 1,0 0-16,1-9 16,8 1-16,-9-1 0,-17-17 15</inkml:trace>
  <inkml:trace contextRef="#ctx0" brushRef="#br2" timeOffset="-64994.76">28240 11413 0,'0'0'0,"0"0"16,0 0-16,0 0 16,0 0-16,0 0 15,0 0 1,0 0-16,0 0 16,17 0-16,0 0 15,9 0-15,0 0 16,9 0-16,-9 9 15,0-1-15,-8-8 16,-10 0-16,1 0 16,-9 0-16,0 9 15,-9 8 1,-8 9-16,0-8 16,-1-1-16,1 0 15,-1-8-15,10 0 16,-1-1-16,0 1 15,9 0-15,0-1 16,0 1-16,0-9 16,18 9-1,-1-1-15,18 1 16,17 0-16,-9 8 16,-8 0-16,-9-8 15</inkml:trace>
  <inkml:trace contextRef="#ctx0" brushRef="#br2" timeOffset="-64194.6">28795 10763 0,'0'0'0,"0"0"0,0 0 15,0 0-15,0 0 16,0 0-16,0 0 16,-8 9-16,-10 17 15,-8 26 1,0 35-16,-9 25 16,1 18-16,-1 9 15,18-1-15,-1-34 16,18-17-16,18-9 15,-1-18-15,9-16 16,-9-18-16</inkml:trace>
  <inkml:trace contextRef="#ctx0" brushRef="#br2" timeOffset="-63578.49">29073 11197 0,'-8'0'0,"-1"0"16,0-9-16,0 9 15,1 0-15,-1 0 16,0 0-16,1 0 16,-18 0-1,0 17-15,0 0 16,-18 27-16,9 8 16,1 0-16,16 0 15,10-9-15,8 0 16,0-8-16,17-9 15,9-17 1,9-1-16,0-8 16,8-8-16,-8-18 15,-9 0-15,0-18 16,-18 1-16,1 0 16,-18 8-16,1 0 15,-10 18-15,1 0 16,0 8-16,8 9 15,9 0 1</inkml:trace>
  <inkml:trace contextRef="#ctx0" brushRef="#br2" timeOffset="-63308.57">29186 10824 0,'0'0'0,"0"0"0,0 0 15,0 0-15,0 0 16,0 0-16,17 17 16,18 27-16,0 25 15,0 18 1,-9-1-16,0 27 15,-26 17-15,-26 8 16,-26 1-16,-9 8 16,-78 208-16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9T04:00:35.83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12149 8209 0,'0'0'0,"0"0"16,0 0-16,0 0 0,0 0 16,0 0-16,0 0 15,0 0-15,0 0 16,0 0-16,-9 0 16,0 8-16,-17 36 15,0 33-15,-17 27 16,-1 26-1,-8-8-15,9-18 16,-1-18-16,10-17 16,8-17-16,8-8 15,1-27-15,17-8 16,0-9-16</inkml:trace>
  <inkml:trace contextRef="#ctx0" brushRef="#br0" timeOffset="298.88">11593 8295 0,'0'0'0,"0"0"0,0 0 16,0 0-16,0 0 15,0 18 1,17 7-16,9 27 15,18 26-15,25 9 16,9 0-16,-17-9 16,0-18-16,0-17 15,-18 1-15,-17-18 16,0 0-16,0 0 16,-8-9-1,-10 0-15,18 1 16,-8-10-16</inkml:trace>
  <inkml:trace contextRef="#ctx0" brushRef="#br0" timeOffset="1340.21">12531 8165 0,'0'0'0,"0"0"0,0 0 16,0 0-16,0 9 16,0 26-16,17 43 15,-8 25-15,-1 10 16,1 0 0,0-18-16,-1-17 15,1-9-15,0-8 16,0-18-16,8-17 15,0-17-15,-8-1 16,0 1-16</inkml:trace>
  <inkml:trace contextRef="#ctx0" brushRef="#br0" timeOffset="1455.55">12939 8564 0</inkml:trace>
  <inkml:trace contextRef="#ctx0" brushRef="#br0" timeOffset="1696.42">12939 8564 0,'0'0'0,"0"0"0,0 0 0,0 0 0,0 0 16,0 0-16,-9 0 15,-8 0-15,-1 0 16,1 0-16,8 0 15,1 0-15,-1 0 16,9 0-16,0 0 16,0 0-16,0 0 15,17 0-15,1 8 16,8-8 0,0 0-16,9 0 15,-1 0-15,1 0 16,8 0-16,1 0 15,-18 0-15</inkml:trace>
  <inkml:trace contextRef="#ctx0" brushRef="#br0" timeOffset="1933.8">12982 8434 0,'0'0'0,"0"17"0,0 9 15,9 9-15,-9 8 16,0 9-16,0 9 16,0-9-16,9-9 15,-1 9-15,-8-9 16,9-17-16,-9-17 15</inkml:trace>
  <inkml:trace contextRef="#ctx0" brushRef="#br0" timeOffset="2314.14">13112 8278 0,'0'0'0,"0"0"0,0 9 0,18 8 15,17 9-15,-1 0 16,10 0-16,8-9 15,0-8 1,0-1-16,-26 1 16,0 0-16,-8-1 15,-10 1-15,1 0 16,-9 8-16,-9 0 16,-8 18-16,-9 0 15,-9 17 1,0 0-16,27-9 15,8-17-15</inkml:trace>
  <inkml:trace contextRef="#ctx0" brushRef="#br0" timeOffset="2764.1">13842 8252 0,'0'0'0,"0"0"0,0 0 16,0 0-16,0 0 15,0 0-15,0 0 16,0 0-16,0 0 15,17 0-15,9 0 16,9 0-16,0 0 16,8 0-16,1 0 15,8 0 1,-9 9-16,-17-9 16,-17 0-16</inkml:trace>
  <inkml:trace contextRef="#ctx0" brushRef="#br0" timeOffset="2963.34">13911 8529 0,'0'0'0,"0"0"16,0 0-16,0 0 16,0 0-16,9 0 15,8 0-15,9 0 16,9 0-16,17 0 15,18 0-15,25 17 16,-34-8-16</inkml:trace>
  <inkml:trace contextRef="#ctx0" brushRef="#br0" timeOffset="3428.91">15092 7897 0,'-8'0'0,"-1"0"0,0 0 0,9 0 15,-8 0 1,-1 0-16,0 17 16,-17 18-16,-9 25 15,-8 36-15,-9 16 16,9 1-16,8-1 16,0-16-16,0-10 15,18 1-15,8-26 16,9-35-1</inkml:trace>
  <inkml:trace contextRef="#ctx0" brushRef="#br0" timeOffset="3714.31">14650 8148 0,'-9'-9'0,"0"1"0,9 8 0,-9-9 0,9 9 16,0 0-16,0 0 15,0 0-15,9 26 16,17 26-16,9 26 16,0 0-1,8 0-15,0-18 16,10 1-16,-10-18 15,0 1-15,-8-18 16,0 0-16,-18-18 16</inkml:trace>
  <inkml:trace contextRef="#ctx0" brushRef="#br0" timeOffset="4279.89">15605 7490 0,'0'0'0,"0"0"15,0 0-15,0 8 16,-9 18 0,0 26-16,9 9 15,0 8-15,0 9 16,9 0-16,-9-9 16,9-17-1,-9-34-15</inkml:trace>
  <inkml:trace contextRef="#ctx0" brushRef="#br0" timeOffset="4546.51">15431 8191 0,'-9'0'0,"1"0"0,8 0 15,0 0-15,0 0 16,0 0-1,17-8-15,18-1 16,17 0-16,17 1 16,10-1-16,7 0 15,-8 1-15,-17-1 16,-9 0-16,-8 9 16,-18 0-1,-17 9-15,-1 0 0</inkml:trace>
  <inkml:trace contextRef="#ctx0" brushRef="#br0" timeOffset="4778.89">15587 8451 0,'-8'0'0,"8"0"0,0 0 0,0 0 16,0 0-16,0-9 15,17 1-15,9-1 16,26-8-16,-8-1 16,8 10-16,-9-1 15,1 0-15,-1 9 16,-17 0-16,0 0 16,-17 9-1,-1 0-15</inkml:trace>
  <inkml:trace contextRef="#ctx0" brushRef="#br0" timeOffset="5165.34">15579 8494 0,'-9'0'0,"9"0"0,0 0 16,0 0-16,0 0 15,0 0-15,0 0 16,0 0-16,0 9 15,-9 17-15,9 17 16,0 27-16,0 8 16,0-9-1,9-9-15,-9-16 16,0-10-16,0-8 16,0-8-16,0-10 15,0 1-15,0 0 16,0-9-16,-9-9 15,1 0-15,-1 1 16,-17-18-16,0 8 16,0 1-16,-9 17 15,0 17 1,1 1-16,16-1 16,1 9-16,17-17 15,0-1-15,0-8 16</inkml:trace>
  <inkml:trace contextRef="#ctx0" brushRef="#br0" timeOffset="5500.78">15596 8694 0,'0'0'0,"0"0"16,0 0-16,0 0 15,0 0-15,0 0 16,9 0-16,8 0 15,0 8-15,1 1 16,8 0 0,0-1-16,0 10 15,0-1-15,-17 0 16,-1 1-16,-8 7 16,-8 1-16,-1 0 15,0 0-15,1-8 16,8-10-1,0 1-15,0 0 16,0-1-16,0 1 16,17 0-16,9-1 15,44-16-15,-10 8 16,-34 0-16</inkml:trace>
  <inkml:trace contextRef="#ctx0" brushRef="#br0" timeOffset="5896.12">16473 7620 0,'-9'0'0,"1"-9"0,-1 9 15,0 0-15,1 0 16,-1 0-16,0 0 16,-8 9-16,-9 17 15,-9 26 1,0 43-16,1 17 15,16 1-15,10 8 16,8 1-16,17-27 16,0-9-16,18-16 15,9-10-15,8 1 16,-18-35-16,-16-17 16</inkml:trace>
  <inkml:trace contextRef="#ctx0" brushRef="#br0" timeOffset="6198.63">16873 7810 0,'-9'0'0,"0"0"0,0 0 16,1 0-16,-1 26 15,-8 17-15,-1 9 16,1 9 0,17 0-16,0-9 15,0 17-15,0-8 16,9-1-16,17-17 15,-18-25-15</inkml:trace>
  <inkml:trace contextRef="#ctx0" brushRef="#br0" timeOffset="6617.66">17003 8079 0,'0'0'0,"0"-9"16,0 9-16,0 0 15,0 0-15,0 0 16,0 0-16,0 0 16,-9 0-16,9 17 15,0 1-15,0 16 16,0 1-16,0 8 15,0-8-15,9-9 16,8-9 0,1 1-16,8-10 15,0-16-15,0-1 16,0 0-16,-9-17 16,0-17-16,-8 0 15,0-27-15,-9 10 16,-9 16-16,-17 10 15,9 16 1,-1 1-16,1 17 16,0 0-16,-1-9 15,18 1-15,0 8 16</inkml:trace>
  <inkml:trace contextRef="#ctx0" brushRef="#br0" timeOffset="6896.16">17159 7784 0,'0'0'0,"0"0"0,0 0 16,0 0-16,0 0 16,0 18-16,0-1 15,17 17-15,18 1 16,0 0-16,17-9 16,-9 0-16,10 0 15,-10-9-15,-17-8 16,0-1-1,-17 10-15,-1-1 16,1 0-16,-18 9 16,1 9-16,-10 8 15,1-8-15,0-9 16,17 0-16,0-17 16</inkml:trace>
  <inkml:trace contextRef="#ctx0" brushRef="#br0" timeOffset="7162.48">17828 8139 0,'-9'0'0,"0"0"0,9 0 16,0 0-16,0 0 15,0 0-15,0 0 16,0 0-16,18-8 16,-1-1-16,9 0 15,9 1-15,8-1 16,18 0 0,-9 1-16,-8-1 15,-18 0-15</inkml:trace>
  <inkml:trace contextRef="#ctx0" brushRef="#br0" timeOffset="7378.82">17967 7802 0,'0'0'0,"0"0"0,0 0 15,-9 8-15,0 10 16,1 7-16,8 19 15,0 8-15,0 8 16,0-8-16,0 9 16,0 0-1,0-1-15,8 1 16,1-9-16,8-26 16</inkml:trace>
  <inkml:trace contextRef="#ctx0" brushRef="#br0" timeOffset="7695.86">18357 7793 0,'0'0'0,"0"9"0,0-9 0,0 0 16,0 0 0,0 0-16,0 8 15,-8 18-15,-1 17 16,0 18-16,1 8 16,8 1-16,0-1 15,0 0-15,0-8 16,0-18-16,8 0 15,-8-17-15</inkml:trace>
  <inkml:trace contextRef="#ctx0" brushRef="#br0" timeOffset="7964.34">18740 7871 0,'0'0'0,"-9"0"15,0 0-15,1 17 16,-1 0-16,0 18 16,0 0-16,1-1 15,8 1-15,0 0 16,0-9-1,0 0-15,0-9 16,8-8-16,1-1 16</inkml:trace>
  <inkml:trace contextRef="#ctx0" brushRef="#br0" timeOffset="8262.49">18800 7828 0,'0'0'0,"0"0"0,0 0 0,0 0 0,0 0 16,0 0-16,0 8 15,0 1-15,18 8 16,16 0-16,1 9 16,9-8-1,8-1-15,-9 0 16,-8 1-16,-9-10 15,-17 1-15,-1 8 16,1 1-16,-18 8 16,-8 0-16,-9 8 15,0 1-15,8-18 16,18-8-16</inkml:trace>
  <inkml:trace contextRef="#ctx0" brushRef="#br0" timeOffset="8531.04">19208 7646 0,'0'0'0,"0"0"0,0 0 16,0 0-16,0 0 15,0 8-15,18 10 16,8 16-16,17 10 16,1 16-16,-10 1 15,-7 8 1,-1 0-16,-18 9 16,-8 18-16,-26 25 15,9-61-15</inkml:trace>
  <inkml:trace contextRef="#ctx0" brushRef="#br0" timeOffset="9262.54">13000 9490 0,'0'0'0,"0"0"0,0 0 16,0 0-16,0 0 16,0 0-16,8 0 15,10 0 1,8 0-16,8-8 15,19 8-15,-1 0 16,0 0-16,-9 0 16,1 0-16,-1 0 15,9 0-15,9 8 16,-9 1-16,-35-9 16</inkml:trace>
  <inkml:trace contextRef="#ctx0" brushRef="#br0" timeOffset="9444.89">13338 9664 0,'-8'0'0,"-1"0"16,9 0-16,0 0 16,0 0-16,0 0 15,0 0-15,9 0 16,17 8-16,69 1 15,-25-9-15</inkml:trace>
  <inkml:trace contextRef="#ctx0" brushRef="#br0" timeOffset="28746.43">14267 8919 0,'0'0'0,"0"0"0,0 0 0,0 0 0,0 0 15,0 0-15,0 0 16,0 0-16,0 17 15,-8 18 1,8 25-16,0 10 16,0 16-16,0-16 15,0-44-15</inkml:trace>
  <inkml:trace contextRef="#ctx0" brushRef="#br0" timeOffset="29046.69">14042 9516 0,'0'0'0,"0"0"0,0 0 16,0 0-16,0 0 15,0 0-15,0 0 16,0 0-16,17-8 16,18-1-16,17 0 15,17-8-15,9 0 16,1-1 0,-10 10-16,1-1 15,-18 9-15,-35 9 16</inkml:trace>
  <inkml:trace contextRef="#ctx0" brushRef="#br0" timeOffset="29310.54">14241 9690 0,'0'0'0,"0"0"16,0 0-16,0 0 16,0 0-16,0 0 15,0 0-15,18-9 16,8 0-16,17-8 16,9-9-1,9 0-15,0 9 16,-18-1-16,-25 18 15</inkml:trace>
  <inkml:trace contextRef="#ctx0" brushRef="#br0" timeOffset="29776.09">14250 9646 0,'0'0'0,"0"0"0,0 0 0,0 0 16,0 0-16,0 0 16,0 0-1,-9 18-15,1-1 16,-1 18-16,0 8 16,1 9-16,8 8 15,0-16-15,0-1 16,0-8-16,0-9 15,0 0-15,0 0 16,0-18-16,0 1 16,0-9-1,-9-9-15,0 1 16,1-10-16,-10 1 16,1 0-16,8 8 15,0 0-15,-8 9 16,8 0-16,-17 18 15,0 8-15,-8 8 16,-1 10 0,17-18-16,1 0 15,8-18-15,9 1 16,0-9-16,18-17 16,-1-1-16</inkml:trace>
  <inkml:trace contextRef="#ctx0" brushRef="#br0" timeOffset="30264.52">14293 9923 0,'0'0'0,"0"0"0,0 0 0,0 0 16,0 0-16,0 0 15,0 0 1,9-8-16,0-1 15,8 9-15,1-9 16,-1 9-16,9 0 16,0 0-16,0 0 15,-9 9-15,-8 0 16,0 8-16,0 0 16,-9 1-16,0-1 15,-9 0 1,0 9-16,-8 0 15,8-8-15,9-10 16,0 1-16,0 0 16,0-1-16,17 1 15,18 0 1,35-9-16,-1-18 0,-43 10 16</inkml:trace>
  <inkml:trace contextRef="#ctx0" brushRef="#br0" timeOffset="30726.01">15058 9118 0,'0'0'0,"-9"0"16,-8 0-16,8 0 15,0 0-15,1 0 16,-1 0-16,0 0 16,0 17-1,-17 9-15,0 26 16,9 18-16,0 16 16,-1 18-16,1 9 15,17-27-15,9-8 16,8-9-16,0-17 15,1-8-15,8-10 16,8-16 0,1-10-16,-17-8 15</inkml:trace>
  <inkml:trace contextRef="#ctx0" brushRef="#br0" timeOffset="31026.95">15492 9404 0,'0'0'0,"0"0"0,0 0 0,0 0 15,0 0-15,0 0 16,-9 8-16,0 10 15,-8 25 1,-9 26-16,-9 9 16,9 0-16,0-17 15,0-18-15,9 0 16,-1-17-16,1-17 16,8 0-16,9-1 15</inkml:trace>
  <inkml:trace contextRef="#ctx0" brushRef="#br0" timeOffset="31246.15">15188 9525 0,'0'0'0,"0"0"16,0 0 0,0 0-16,0 0 0,17 17 15,9 18-15,18 8 16,-1 9-1,1-8-15,-1-1 16,0-9-16,1-8 16,-18 0-16,0-17 15,-17 0-15,-1-1 16</inkml:trace>
  <inkml:trace contextRef="#ctx0" brushRef="#br0" timeOffset="31460.52">15674 9334 0,'0'0'0,"0"0"0,0 0 0,0 0 16,0 18-16,0 16 16,0 18-1,0 18-15,0 8 16,9 0-16,-9-18 15,0-8-15,9-17 16,-9-18-16,0-8 16</inkml:trace>
  <inkml:trace contextRef="#ctx0" brushRef="#br0" timeOffset="31815.86">16004 9516 0,'0'0'0,"-9"0"0,9 0 16,-8 0-16,8 0 15,-9 0 1,0 9-16,1 8 16,-1 1-16,0 8 15,1 17-15,8-8 16,0-9-16,0-9 15,0 0-15,8-8 16,1 0-16,0-1 16,-1-8-1,1-8-15,0-1 16,-1-17-16,1-9 16,-9 9-16,-9-8 15,1 16-15,-1 1 16,9 17-16,0 0 15,0 0-15</inkml:trace>
  <inkml:trace contextRef="#ctx0" brushRef="#br0" timeOffset="32125.98">16082 9300 0,'0'0'0,"0"0"16,0 0-16,0 0 15,0 8-15,18 10 16,-1-1 0,9 9-16,9 0 15,0 0-15,-1-9 16,-8 1-16,0-10 16,-17 1-16,0 0 15,-1 8-15,1 0 16,-18 18-16,1 17 15,-18-9 1,0 1-16,8-10 16,-8 1-16,0-1 15,9-25-15,17 0 16</inkml:trace>
  <inkml:trace contextRef="#ctx0" brushRef="#br0" timeOffset="32362.83">16577 9560 0,'0'0'0,"0"0"16,0 0-16,0 0 16,0 0-16,0 0 15,0 0-15,18 0 16,-1-9-1,18 0-15,17 1 16,0-1-16,-9 9 16,-17 0-16,-8 0 15</inkml:trace>
  <inkml:trace contextRef="#ctx0" brushRef="#br0" timeOffset="32615.29">16942 9343 0,'-9'0'0,"9"0"16,0 0-16,0 0 0,0 0 16,-8 0-1,-1 0-15,0 17 16,1 9-16,-1 9 15,0 26-15,9 8 16,0 18-16,9-18 16,0-17-1,-1-26-15,1-18 0</inkml:trace>
  <inkml:trace contextRef="#ctx0" brushRef="#br0" timeOffset="32909.24">17524 9135 0,'0'0'0,"0"0"0,0 0 16,0 0-16,-9 9 15,0 17-15,1 9 16,-18 17 0,0 17-16,-9 0 15,0 0-15,0 18 16,1-9-16,-1-26 16,18-9-16,17-8 15,0-18-15</inkml:trace>
  <inkml:trace contextRef="#ctx0" brushRef="#br0" timeOffset="33125.24">17203 9412 0,'0'0'0,"0"0"15,0 0-15,0 0 16,17 18-16,0 16 15,18 1-15,0 8 16,8 9 0,1 0-16,-10-8 15,10-1-15,-18-17 16</inkml:trace>
  <inkml:trace contextRef="#ctx0" brushRef="#br0" timeOffset="33426.8">16786 9560 0,'-9'0'0,"0"0"16,1 0-16,-1 0 15,9 0-15,0 0 16,0 0-16,9 0 16,17 0-16,17 0 15,44-9 1,17 0-16,-52 9 15</inkml:trace>
  <inkml:trace contextRef="#ctx0" brushRef="#br0" timeOffset="33892.25">17836 9135 0,'0'0'0,"0"0"0,0 0 16,0 0-16,0 0 15,0 0-15,0 0 16,0 26-16,-8 18 15,-1 34-15,-8 17 16,8 9 0,0-18-16,1-8 0,8-17 15,0-9 1,8-26-16,1 0 16,0-18-16</inkml:trace>
  <inkml:trace contextRef="#ctx0" brushRef="#br0" timeOffset="34108.96">18027 9257 0,'0'0'0,"0"0"0,0 17 16,0 9-16,0 17 15,-8 9-15,-1 9 16,0-9-16,1 17 16,8-34-1</inkml:trace>
  <inkml:trace contextRef="#ctx0" brushRef="#br0" timeOffset="34425.62">18123 9196 0,'0'0'0,"0"0"0,0 0 15,0 0-15,0 0 16,0 17-16,17 1 16,1 8-16,16 0 15,1-1-15,0 1 16,0-8-16,-9-10 15,0 1 1,-18 0-16,1-1 16,0 1-16,0 0 15,-9 8-15,-9 0 16,0 18-16,-17 0 16,0 8-16,9 9 15,-1 0-15,18-26 16</inkml:trace>
  <inkml:trace contextRef="#ctx0" brushRef="#br0" timeOffset="34677.98">18566 8884 0,'0'0'0,"0"0"0,0 0 16,0 0-16,0 0 16,0 17-16,17 9 15,1 9-15,8 26 16,0 17 0,-9 17-16,-17 9 0,-26 43 15,-35 35-15,-26 26 16,-78 190-1</inkml:trace>
  <inkml:trace contextRef="#ctx0" brushRef="#br0" timeOffset="38342">14354 10417 0,'0'0'0,"0"0"0,0 0 0,0 0 16,0 0-16,0 0 15,18-9-15,16 1 16,18-1-16,9 0 15,-9 9 1,-8 0-16,-27 0 16</inkml:trace>
  <inkml:trace contextRef="#ctx0" brushRef="#br0" timeOffset="38591.58">14450 10521 0,'0'0'0,"0"0"15,0 0-15,0 0 0,17 0 16,9 0-1,26 0-15,18 0 16,-1-9-16,-25 9 16</inkml:trace>
  <inkml:trace contextRef="#ctx0" brushRef="#br0" timeOffset="38914.76">15622 10053 0,'0'0'0,"0"0"0,0 0 16,0 0-16,0 0 16,0 0-16,-9 0 15,1 18-15,-1 16 16,0 1 0,9 17-16,0-9 15,0-8-15,0-18 16</inkml:trace>
  <inkml:trace contextRef="#ctx0" brushRef="#br0" timeOffset="39191.08">15301 10434 0,'0'0'0,"0"0"15,0 0-15,0 0 16,0 0-16,0 0 16,17 0-16,18 0 15,17 0 1,0-8-16,9-1 16,0 0-16,-9 1 15,17-1-15,1 9 16,-18 0-16,-26 0 15</inkml:trace>
  <inkml:trace contextRef="#ctx0" brushRef="#br0" timeOffset="39441.1">15579 10668 0,'-9'0'0,"0"0"0,9 0 16,0 0 0,0 0-16,0 0 15,18-8-15,8-1 16,26-8-16,9-1 16,8 1-16,-8 0 15,8 8-15,-25 0 16,-18-8-16,-18 17 15</inkml:trace>
  <inkml:trace contextRef="#ctx0" brushRef="#br0" timeOffset="39876.29">15639 10642 0,'0'0'0,"0"0"0,0 0 16,0 0-16,0 0 16,0 0-16,0 0 15,0 0-15,0 9 16,0 8-16,0 1 16,0 16-16,0 18 15,-8 0-15,8 17 16,0-8-1,0-9-15,0-9 16,0-17-16,0-8 16,0-1-16,0-8 15,0-1-15,0 1 16,0-9-16,0 0 16,-9-9-1,0 1-15,1-1 16,-1 0-16,0 9 15,1 0-15,-1 0 16,0 18-16,-17-1 16,9 9-16,8 0 15,9-17-15,0-1 16,0 1-16</inkml:trace>
  <inkml:trace contextRef="#ctx0" brushRef="#br0" timeOffset="40242.16">15796 10824 0,'0'0'0,"0"0"0,0 0 0,0 0 16,17 0-1,9 9-15,9-1 16,-9 1-16,0 0 15,-9-1-15,-8 1 16,0 0-16,-1-1 16,-8 1-16,-8 0 15,-1 8 1,0 0-16,1 1 16,-1-1-16,9-8 15,0-1-15,0 1 16,0 0-16,0-1 15,9 1-15,8 0 16,18-1 0,60-34-16,18 0 0,-69 18 15</inkml:trace>
  <inkml:trace contextRef="#ctx0" brushRef="#br0" timeOffset="40890.98">16517 10019 0,'0'0'0,"0"0"0,0 0 16,0 0-16,0 0 15,0 0-15,-9 0 16,0 0-16,0 0 16,1 17-16,-18 9 15,0 26-15,-9 17 16,9 9-1,9 17-15,-10 18 16,10-18-16,8-17 16,9-17-16,9-9 15,8-18-15,10-8 16,-1-17-16,-18 0 16</inkml:trace>
  <inkml:trace contextRef="#ctx0" brushRef="#br0" timeOffset="41160.25">16569 10235 0,'0'0'0,"0"0"16,0 0-16,0 0 15,0 17-15,-9 18 16,0 17-16,9 9 16,0 8-16,0-8 31,0-1-31,0-16 0,0-18 16,0 0-16,0 0 15,0-18-15</inkml:trace>
  <inkml:trace contextRef="#ctx0" brushRef="#br0" timeOffset="41524.55">16751 10322 0,'0'0'0,"0"0"0,0 0 0,0 0 15,0 0-15,0 17 16,0 9-16,0 9 16,9 17-1,-1-9-15,10 9 16,8 0-16,-18-26 16,1-17-16,0-9 15</inkml:trace>
  <inkml:trace contextRef="#ctx0" brushRef="#br0" timeOffset="41844">16890 10278 0,'0'0'0,"0"0"15,0 0-15,0 0 16,0 0-16,17 9 15,1 8 1,-1 1-16,9-1 16,0-8-16,-9-1 15,-8 1-15,0 0 16,0-1-16,-1 1 16,-8 8-16,-8 1 15,-1 16-15,-9 10 16,1-10-1,0 1-15,-1 0 16,18-1-16,0-16 16,0-10-16</inkml:trace>
  <inkml:trace contextRef="#ctx0" brushRef="#br0" timeOffset="42091.43">17324 10417 0,'0'0'0,"0"0"0,0 0 15,0 0-15,0 0 16,0 0-16,0 0 16,0 0-16,17 0 15,18-9 1,0 1-16,8-1 15,27 0-15,-1 1 16,-17 8-16,-26 0 16</inkml:trace>
  <inkml:trace contextRef="#ctx0" brushRef="#br0" timeOffset="42358.97">17489 10201 0,'0'0'0,"0"0"0,0 0 15,0 0-15,0 0 16,0 0 0,0 17-16,0 9 15,0 8-15,-9 18 16,1 18-16,-1-1 15,9-8-15,0-18 16,0-8 0,0-9-16,9-9 15,-9 0-15</inkml:trace>
  <inkml:trace contextRef="#ctx0" brushRef="#br0" timeOffset="42641.14">17828 10227 0,'0'0'0,"0"0"0,0 0 16,0 0-16,0 8 15,0 9-15,-9 18 16,9 17-16,0 9 16,0 8-1,0-8-15,0-18 16,0 0-16,9-17 16,-1-8-16</inkml:trace>
  <inkml:trace contextRef="#ctx0" brushRef="#br0" timeOffset="43007.93">17967 10408 0,'0'0'0,"0"0"0,0 0 0,0 0 0,0 0 16,0 0-16,0 0 15,-9 18 1,0-1-16,1 18 16,8-1-16,0-8 15,0 0-15,8 0 16,10-8-16,-1-10 16,0 1-16,1-9 15,-10-9-15,1 1 16,0-1-1,0-8-15,-9-9 16,0 0-16,-9 8 16,0 1-16,-8 0 15,8 8-15,-8 0 16,17 9-16</inkml:trace>
  <inkml:trace contextRef="#ctx0" brushRef="#br0" timeOffset="43294.87">18080 10313 0,'0'0'0,"0"0"0,0 0 15,0 0-15,0 0 16,17 17-16,0 1 16,9-1-1,0 0-15,0 1 16,1-10-16,-10 1 15,-8 0-15,-1-1 16,1 1-16,0 0 16,-18 8-16,0 9 15,-17 9-15,0 17 16,-9-9-16,18-17 16,0 0-1,17-9-15,8 1 16,1-10-16</inkml:trace>
  <inkml:trace contextRef="#ctx0" brushRef="#br0" timeOffset="43740.5">18583 10330 0,'-8'-8'0,"-1"-1"0,0 0 16,9 9-16,0 0 16,0 0-16,0 0 15,0 0 1,0 0-16,0 0 16,0 0-16,0 18 15,9 8-15,8 17 16,1 18-16,-10 8 15,1 0-15,-9 1 16,-17 42-16,-27 27 16,-25-9-1,34-70-15</inkml:trace>
  <inkml:trace contextRef="#ctx0" brushRef="#br0" timeOffset="45423.7">14823 11872 0,'0'0'0,"0"0"0,0 0 16,0 0-16,0 0 16,9 0-16,8 0 15,9 0-15,9 0 16,17 0-16,9-9 16,-9 9-16,9-8 15,-9-10 1,-26 18-16</inkml:trace>
  <inkml:trace contextRef="#ctx0" brushRef="#br0" timeOffset="45618.43">14910 12132 0,'0'0'0,"0"0"15,0 0-15,0 0 16,17 0-16,9 0 16,18 0-16,-1 0 15,-17 9-15</inkml:trace>
  <inkml:trace contextRef="#ctx0" brushRef="#br0" timeOffset="46349.81">15692 11474 0,'0'0'0,"0"0"0,0 0 15,0 8-15,0 27 16,8 26-16,-8 43 16,0 25-1,0 10-15,-8-18 0,-1-17 16,9-26-16,0-26 15,0-17 1,0-18-16,9-8 16,-9-18-16,0 9 15</inkml:trace>
  <inkml:trace contextRef="#ctx0" brushRef="#br0" timeOffset="46540.67">15883 12054 0,'0'0'0,"0"0"0,0 0 16,0 0-16,8 0 16,10 0-16,16 9 15,10-1-15,17-16 16,17-1-16,-9-17 16,1-9-16,-18 9 15,-26 18 1</inkml:trace>
  <inkml:trace contextRef="#ctx0" brushRef="#br0" timeOffset="46757.36">16204 11664 0,'0'0'0,"0"0"0,0 0 15,0 9-15,-9 17 16,1 26-16,-1 34 15,0 18-15,0-8 16,9 8-16,0-18 16,0-25-16,0-18 15,18-8-15,-9-18 16</inkml:trace>
  <inkml:trace contextRef="#ctx0" brushRef="#br0" timeOffset="47040.01">16490 11673 0,'0'0'0,"0"0"0,0 0 0,0 0 16,0 0 0,18 17-16,-1 0 15,18 9-15,8 0 16,1 0-16,-1 0 15,-17 0 1,0-8-16,-17-10 0,0 10 16,-1 8-16,-25 17 15,-26 26 1,-44 61-16,-61 43 16,-43 9-16,-26 26 15,-139 113-15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F754-565C-49FC-A380-106324C3A4E2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BB64-4D2E-40F2-AEBB-3519FB46AE91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D22B-47CC-4FD2-BD08-1B65F1EFF155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9DE-175B-400F-BE47-E6E2587C86A8}" type="datetime1">
              <a:rPr lang="en-US" smtClean="0"/>
              <a:t>2/18/2025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51CE-70C3-462E-A184-391232570D35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B65-3864-4DDC-996F-252A89DB9A2B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1C50-2602-448E-8389-22B5E5C2EA3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5F9-907A-41C5-BFBB-BB91D3202708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3EC-66BB-42B3-B795-8384DC192384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CA1D-1FD8-4692-8356-6DB85096D347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67DE-2623-47F2-8289-E49C549B37C9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ABF-1C06-4FE8-98A8-A8FD9578C96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DF0-0C66-4FF9-B1E7-8819AE0EA985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8F61-6210-4CE5-9B15-1B26B262444D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FB5C-4E8C-432B-A9F0-628265D7683A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862-ED0F-4650-B31D-8985436D766D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28B6-C8E7-42CD-A882-A905FD437A26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709-F0E3-44A3-8560-3E48AAB189E7}" type="datetime1">
              <a:rPr lang="en-US" smtClean="0"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75EE-C1AC-4D52-B5FC-994E1F0B71FF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0246-59E6-4ECC-82B7-B0FBC95194AF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6765-5959-43B7-81E3-9B1D4DE29E0B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DBA4-0344-468B-8980-E7B327693253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A40E0E-07C7-41FC-959B-C6021B281E1A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DB18-1E0D-4FF7-88F4-4213D5116A53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655FFC-781F-4B21-A7ED-96D4D327AF55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C178-F2FD-4C23-9236-2BDC01C4B40F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3.png"/><Relationship Id="rId4" Type="http://schemas.openxmlformats.org/officeDocument/2006/relationships/customXml" Target="../ink/ink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hyperlink" Target="https://www.youtube.com/playlist?list=PLnK6MrIqGXsJfcBdppW3CKJ858zR8P4eP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6" Type="http://schemas.openxmlformats.org/officeDocument/2006/relationships/customXml" Target="../ink/ink2.xml"/><Relationship Id="rId5" Type="http://schemas.openxmlformats.org/officeDocument/2006/relationships/image" Target="../media/image20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png"/><Relationship Id="rId5" Type="http://schemas.openxmlformats.org/officeDocument/2006/relationships/customXml" Target="../ink/ink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2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8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feb.</a:t>
            </a:r>
            <a:r>
              <a:rPr lang="en-US" dirty="0"/>
              <a:t> 18, 2025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F6E5-7713-46B1-8ED2-6A02D8F6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24268-3B35-42DF-AE95-C7FE75B6C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616D4-1A13-4049-9B18-BA4F49B4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7F648-340F-4998-A678-E3099A8A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EDE38-5827-4841-9353-98C5535BD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59668"/>
            <a:ext cx="9536795" cy="57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1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F147-4B5E-4FC0-A5FA-80AB5E58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76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Wrong method to construct rotation matrix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Do not use visualization on Bloch’s Sphere to construct rotation matrix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0A936-ED8C-4B51-A65B-4D91D8120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049F5-42A5-482A-B891-6880A25C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5268C-0CFD-4075-9CDF-83C117285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85766"/>
            <a:ext cx="9144000" cy="49856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6AC7FB-179C-4B12-82B1-2353E95249A6}"/>
              </a:ext>
            </a:extLst>
          </p:cNvPr>
          <p:cNvSpPr txBox="1"/>
          <p:nvPr/>
        </p:nvSpPr>
        <p:spPr>
          <a:xfrm>
            <a:off x="8991600" y="89631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Pitfall of using the Bloch Sphere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A51E80-B38E-4D91-90B4-768AA2320D55}"/>
              </a:ext>
            </a:extLst>
          </p:cNvPr>
          <p:cNvSpPr txBox="1"/>
          <p:nvPr/>
        </p:nvSpPr>
        <p:spPr>
          <a:xfrm>
            <a:off x="110656" y="2667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Correct X gate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16105E-70B6-428E-89FE-11A1CEDD453E}"/>
              </a:ext>
            </a:extLst>
          </p:cNvPr>
          <p:cNvSpPr txBox="1"/>
          <p:nvPr/>
        </p:nvSpPr>
        <p:spPr>
          <a:xfrm>
            <a:off x="10272423" y="2667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Incorrect </a:t>
            </a:r>
            <a:r>
              <a:rPr lang="en-US" b="1" dirty="0">
                <a:solidFill>
                  <a:srgbClr val="FF0000"/>
                </a:solidFill>
              </a:rPr>
              <a:t>X gate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1A59E1F-15A8-4DC5-8CD0-4E3F9C031BE6}"/>
                  </a:ext>
                </a:extLst>
              </p14:cNvPr>
              <p14:cNvContentPartPr/>
              <p14:nvPr/>
            </p14:nvContentPartPr>
            <p14:xfrm>
              <a:off x="4173480" y="2696400"/>
              <a:ext cx="2823120" cy="1995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1A59E1F-15A8-4DC5-8CD0-4E3F9C031B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4120" y="2687040"/>
                <a:ext cx="2841840" cy="20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3552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Expectation Values for Pauli Matrices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E1789-275C-4FCA-A674-50FFF85EE5D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7498159" y="2209800"/>
            <a:ext cx="4676908" cy="3523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A1A1FB-E75E-4992-8B61-CC3EFC9DAD32}"/>
              </a:ext>
            </a:extLst>
          </p:cNvPr>
          <p:cNvSpPr txBox="1"/>
          <p:nvPr/>
        </p:nvSpPr>
        <p:spPr>
          <a:xfrm>
            <a:off x="9144000" y="343534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Expectation value is just the projection of the state on the directional vector of the matrix.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AE92444-B8A9-457F-9D82-8B24BF0E08F9}"/>
                  </a:ext>
                </a:extLst>
              </p14:cNvPr>
              <p14:cNvContentPartPr/>
              <p14:nvPr/>
            </p14:nvContentPartPr>
            <p14:xfrm>
              <a:off x="447120" y="1221480"/>
              <a:ext cx="9853920" cy="457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AE92444-B8A9-457F-9D82-8B24BF0E08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7760" y="1212120"/>
                <a:ext cx="9872640" cy="45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1433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Expectation Values for Pauli Vector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CE487-D114-431A-992C-8B14B1EAEBB8}"/>
              </a:ext>
            </a:extLst>
          </p:cNvPr>
          <p:cNvSpPr txBox="1"/>
          <p:nvPr/>
        </p:nvSpPr>
        <p:spPr>
          <a:xfrm>
            <a:off x="9144000" y="343534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Expectation value is just the projection of the state on the directional vector of the matrix.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13632F-3D2E-4C14-A096-71ACE448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159299"/>
            <a:ext cx="6601544" cy="3197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068EE9-E4F0-4547-808E-3D0371E54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400" y="3989301"/>
            <a:ext cx="694359" cy="56682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0B2E104-0912-4E06-89B7-5584DDB6D17E}"/>
                  </a:ext>
                </a:extLst>
              </p14:cNvPr>
              <p14:cNvContentPartPr/>
              <p14:nvPr/>
            </p14:nvContentPartPr>
            <p14:xfrm>
              <a:off x="415800" y="211320"/>
              <a:ext cx="10947960" cy="6407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0B2E104-0912-4E06-89B7-5584DDB6D1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440" y="201960"/>
                <a:ext cx="10966680" cy="64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444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Matrix on Bloch Sphere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6 of  “Quantum Computing Architecture and Hardware for Engineers: Step by Step”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Introduction to Quantum Computing From a Layperson to a Programmer in 30 Steps – YouTube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https://www.youtube.com/playlist?list=PLnK6MrIqGXsJfcBdppW3CKJ858zR8P4eP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3457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F44D-5330-491B-AD9A-37D2BFBB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Density Matrix of a Qubit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0558D-C1F6-4DA8-A114-F37339C7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E7015-92FD-44D3-B551-D7480558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B1754-C9F4-4A1D-B0BC-B6655FA943EA}"/>
              </a:ext>
            </a:extLst>
          </p:cNvPr>
          <p:cNvSpPr txBox="1"/>
          <p:nvPr/>
        </p:nvSpPr>
        <p:spPr>
          <a:xfrm>
            <a:off x="8610600" y="5334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Properties of the density matrix of qubit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6486779-4469-40AC-99F3-05A8BC5AC070}"/>
                  </a:ext>
                </a:extLst>
              </p14:cNvPr>
              <p14:cNvContentPartPr/>
              <p14:nvPr/>
            </p14:nvContentPartPr>
            <p14:xfrm>
              <a:off x="440640" y="1234080"/>
              <a:ext cx="11457720" cy="526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6486779-4469-40AC-99F3-05A8BC5AC0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1280" y="1224720"/>
                <a:ext cx="11476440" cy="52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24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F44D-5330-491B-AD9A-37D2BFBB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Density Matrix of a Qubit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0558D-C1F6-4DA8-A114-F37339C7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E7015-92FD-44D3-B551-D7480558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B1754-C9F4-4A1D-B0BC-B6655FA943EA}"/>
              </a:ext>
            </a:extLst>
          </p:cNvPr>
          <p:cNvSpPr txBox="1"/>
          <p:nvPr/>
        </p:nvSpPr>
        <p:spPr>
          <a:xfrm>
            <a:off x="8610600" y="5334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Properties of the density matrix of qubit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41286BC-86E5-417D-A4DB-952CA6D75406}"/>
                  </a:ext>
                </a:extLst>
              </p14:cNvPr>
              <p14:cNvContentPartPr/>
              <p14:nvPr/>
            </p14:nvContentPartPr>
            <p14:xfrm>
              <a:off x="540720" y="1168560"/>
              <a:ext cx="11417040" cy="5144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41286BC-86E5-417D-A4DB-952CA6D754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360" y="1159200"/>
                <a:ext cx="11435760" cy="516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25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7DAED-65D9-4687-9845-D998AA9B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Pure State on Bloch Sphere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FFBA-27F0-4072-A6F8-98260051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C4B8C-5BB5-48A2-B605-06AF42D3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A95C0-6543-4A05-9D25-8B958693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8F709-5328-49BD-BBCF-350BA25DADE7}"/>
              </a:ext>
            </a:extLst>
          </p:cNvPr>
          <p:cNvSpPr txBox="1"/>
          <p:nvPr/>
        </p:nvSpPr>
        <p:spPr>
          <a:xfrm>
            <a:off x="8610600" y="5334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how to map a pure state to the Bloch sphere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EA5D8-AE4E-4B37-8E84-FE4DD9D3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1879268"/>
            <a:ext cx="4343400" cy="41361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AF8D3AE-03FD-4220-AD7D-513EB76275E8}"/>
                  </a:ext>
                </a:extLst>
              </p14:cNvPr>
              <p14:cNvContentPartPr/>
              <p14:nvPr/>
            </p14:nvContentPartPr>
            <p14:xfrm>
              <a:off x="471960" y="1654920"/>
              <a:ext cx="10254240" cy="5060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AF8D3AE-03FD-4220-AD7D-513EB76275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600" y="1645560"/>
                <a:ext cx="10272960" cy="507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314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Bloch’s Sphere and Expectation Values</a:t>
            </a:r>
          </a:p>
          <a:p>
            <a:r>
              <a:rPr lang="en-US" dirty="0" err="1"/>
              <a:t>Schroedinger</a:t>
            </a:r>
            <a:r>
              <a:rPr lang="en-US" dirty="0"/>
              <a:t> Equation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547C-6BC5-4D36-A3E8-2BA94A4B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E5A8-A761-409D-8D7F-FC99A1B2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2/20 Thursday class will be recorded, no in-person class.</a:t>
            </a:r>
          </a:p>
          <a:p>
            <a:r>
              <a:rPr lang="en-US" dirty="0">
                <a:solidFill>
                  <a:srgbClr val="FF0000"/>
                </a:solidFill>
              </a:rPr>
              <a:t>Please work on assignment 1.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6B59C-7591-4C59-BC05-059B3D64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87320-67C1-4D7A-B5B2-A34DEEF6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C60D-CEC2-467D-B137-15FF274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C</a:t>
            </a:r>
            <a:r>
              <a:rPr lang="en-US" baseline="30000" dirty="0"/>
              <a:t>2</a:t>
            </a:r>
            <a:r>
              <a:rPr lang="en-US" dirty="0"/>
              <a:t> space in 3D space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3DBDE-9D58-4FF5-8B29-56697C20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89AC-0B5C-4963-9DF2-74A31C2B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23EFE-C340-428A-BA83-95D0E50D5E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45734"/>
            <a:ext cx="7274719" cy="3523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730267-3DB8-4408-B811-414B001C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81" y="5367863"/>
            <a:ext cx="6472238" cy="873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CBE47E-267A-4FCE-86D0-10F9CFD9F43C}"/>
              </a:ext>
            </a:extLst>
          </p:cNvPr>
          <p:cNvSpPr txBox="1"/>
          <p:nvPr/>
        </p:nvSpPr>
        <p:spPr>
          <a:xfrm>
            <a:off x="8763000" y="4572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Bloch sphere is the embedding of the 2D complex space in a real 3D space. The global phase is ignored.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53DB5-27EC-41D1-8D41-E3BEC33BE32C}"/>
              </a:ext>
            </a:extLst>
          </p:cNvPr>
          <p:cNvSpPr txBox="1"/>
          <p:nvPr/>
        </p:nvSpPr>
        <p:spPr>
          <a:xfrm>
            <a:off x="457200" y="21336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point represents an infinite number of states that differ by a global phase.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594C4D-A205-4772-82E8-BF787D24F72C}"/>
                  </a:ext>
                </a:extLst>
              </p14:cNvPr>
              <p14:cNvContentPartPr/>
              <p14:nvPr/>
            </p14:nvContentPartPr>
            <p14:xfrm>
              <a:off x="4639320" y="1337040"/>
              <a:ext cx="7262280" cy="4125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594C4D-A205-4772-82E8-BF787D24F7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9960" y="1327680"/>
                <a:ext cx="7281000" cy="41439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4A3FF30-9D10-4265-A48D-3F3F6362ABDB}"/>
              </a:ext>
            </a:extLst>
          </p:cNvPr>
          <p:cNvSpPr txBox="1"/>
          <p:nvPr/>
        </p:nvSpPr>
        <p:spPr>
          <a:xfrm>
            <a:off x="838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AEEAB0-E43F-412B-8597-E42079F630E9}"/>
                  </a:ext>
                </a:extLst>
              </p14:cNvPr>
              <p14:cNvContentPartPr/>
              <p14:nvPr/>
            </p14:nvContentPartPr>
            <p14:xfrm>
              <a:off x="462600" y="102240"/>
              <a:ext cx="10576080" cy="4380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AEEAB0-E43F-412B-8597-E42079F630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3240" y="92880"/>
                <a:ext cx="10594800" cy="439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99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92" y="92181"/>
            <a:ext cx="10058400" cy="1450757"/>
          </a:xfrm>
        </p:spPr>
        <p:txBody>
          <a:bodyPr/>
          <a:lstStyle/>
          <a:p>
            <a:r>
              <a:rPr lang="en-US" dirty="0"/>
              <a:t>Extrema in Bloch Sphere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32E2C-50AF-4444-9A2E-7950885D31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428493" y="2095636"/>
            <a:ext cx="4676908" cy="3523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6F0BD9-F401-4D81-AE85-E882F0F19870}"/>
              </a:ext>
            </a:extLst>
          </p:cNvPr>
          <p:cNvSpPr txBox="1"/>
          <p:nvPr/>
        </p:nvSpPr>
        <p:spPr>
          <a:xfrm>
            <a:off x="8763000" y="457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Able to perform substitutions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302EAA-6B98-4CE8-821F-BA231F1A72F0}"/>
                  </a:ext>
                </a:extLst>
              </p14:cNvPr>
              <p14:cNvContentPartPr/>
              <p14:nvPr/>
            </p14:nvContentPartPr>
            <p14:xfrm>
              <a:off x="3507480" y="1287000"/>
              <a:ext cx="7765920" cy="5378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302EAA-6B98-4CE8-821F-BA231F1A72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8120" y="1277640"/>
                <a:ext cx="7784640" cy="53974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81B46F-AD81-46A3-8E4E-A58B0F770568}"/>
              </a:ext>
            </a:extLst>
          </p:cNvPr>
          <p:cNvSpPr txBox="1"/>
          <p:nvPr/>
        </p:nvSpPr>
        <p:spPr>
          <a:xfrm>
            <a:off x="838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the last lecture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D7BD3BC-6AD5-4084-9286-DC4A7C36EFA9}"/>
                  </a:ext>
                </a:extLst>
              </p14:cNvPr>
              <p14:cNvContentPartPr/>
              <p14:nvPr/>
            </p14:nvContentPartPr>
            <p14:xfrm>
              <a:off x="2160000" y="3092400"/>
              <a:ext cx="1319760" cy="371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D7BD3BC-6AD5-4084-9286-DC4A7C36EF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0640" y="3083040"/>
                <a:ext cx="1338480" cy="38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075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92" y="92181"/>
            <a:ext cx="10058400" cy="1450757"/>
          </a:xfrm>
        </p:spPr>
        <p:txBody>
          <a:bodyPr/>
          <a:lstStyle/>
          <a:p>
            <a:r>
              <a:rPr lang="en-US" dirty="0"/>
              <a:t>Extrema in Bloch Sphere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32E2C-50AF-4444-9A2E-7950885D31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428492" y="2133600"/>
            <a:ext cx="4676908" cy="3523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362078-EFAA-471E-87AC-2C1E18493BB3}"/>
              </a:ext>
            </a:extLst>
          </p:cNvPr>
          <p:cNvSpPr txBox="1"/>
          <p:nvPr/>
        </p:nvSpPr>
        <p:spPr>
          <a:xfrm>
            <a:off x="8763000" y="457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Able to perform substitutions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BF2B9A6-3CB3-45CC-AF18-A71BF4B76A70}"/>
                  </a:ext>
                </a:extLst>
              </p14:cNvPr>
              <p14:cNvContentPartPr/>
              <p14:nvPr/>
            </p14:nvContentPartPr>
            <p14:xfrm>
              <a:off x="5011200" y="1165320"/>
              <a:ext cx="6799680" cy="4013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BF2B9A6-3CB3-45CC-AF18-A71BF4B76A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01840" y="1155960"/>
                <a:ext cx="6818400" cy="40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95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on Bloch Sphere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D0F222-6550-44A6-9C8F-5A5405EC4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187552"/>
            <a:ext cx="6254338" cy="3904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ED5EE5-0612-4C66-891C-13A864484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52109"/>
            <a:ext cx="4610100" cy="1343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333171-C167-4BE3-9EFA-0B081143BBB6}"/>
              </a:ext>
            </a:extLst>
          </p:cNvPr>
          <p:cNvSpPr txBox="1"/>
          <p:nvPr/>
        </p:nvSpPr>
        <p:spPr>
          <a:xfrm>
            <a:off x="8610600" y="5334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Mapping of vector rotation to real 3D space Euler rotation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4169AB-1892-472A-A1C3-84CFF83C2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187552"/>
            <a:ext cx="4991967" cy="19676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3BAFA2-672F-4339-A9E4-7661DC8729E4}"/>
              </a:ext>
            </a:extLst>
          </p:cNvPr>
          <p:cNvSpPr txBox="1"/>
          <p:nvPr/>
        </p:nvSpPr>
        <p:spPr>
          <a:xfrm>
            <a:off x="609600" y="185002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Rotation on the Bloch Sphere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75B2A-FB81-4734-877B-2A47752F802D}"/>
              </a:ext>
            </a:extLst>
          </p:cNvPr>
          <p:cNvSpPr txBox="1"/>
          <p:nvPr/>
        </p:nvSpPr>
        <p:spPr>
          <a:xfrm>
            <a:off x="609600" y="442622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Ignoring the global phase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5C09B8B-2589-4FC0-9833-E85E45938DEA}"/>
                  </a:ext>
                </a:extLst>
              </p14:cNvPr>
              <p14:cNvContentPartPr/>
              <p14:nvPr/>
            </p14:nvContentPartPr>
            <p14:xfrm>
              <a:off x="1466280" y="1193400"/>
              <a:ext cx="5992920" cy="5222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5C09B8B-2589-4FC0-9833-E85E45938D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6920" y="1184040"/>
                <a:ext cx="6011640" cy="524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50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F94E-69D9-4B88-8DE0-4D2CB736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Pauli Matrices are the Generators of the Rotations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43F54-9A2B-4648-88AD-A97E75FF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01DDB-159A-49AF-809A-64B443FA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26BBD-9F98-48EB-AD57-2E39A7E3D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362200"/>
            <a:ext cx="6468133" cy="24239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8B8876-2E8F-4209-BE79-AF1937007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667000"/>
            <a:ext cx="4991967" cy="19676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347462-BC1F-4C2E-9BA5-BD978C7AB997}"/>
                  </a:ext>
                </a:extLst>
              </p14:cNvPr>
              <p14:cNvContentPartPr/>
              <p14:nvPr/>
            </p14:nvContentPartPr>
            <p14:xfrm>
              <a:off x="1056600" y="1402560"/>
              <a:ext cx="3676680" cy="1222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347462-BC1F-4C2E-9BA5-BD978C7AB9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7240" y="1393200"/>
                <a:ext cx="3695400" cy="124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346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D438-66D6-4056-A59F-1D4A1F71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 a NOT Gate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4A018-DE1E-47A3-B32C-9DF949934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ECAF9-8804-4D3D-8110-547EBC03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725A3-C3C6-4651-B513-A4DF879E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C3FEE1-5AA3-41C9-A9DA-D60A15D51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783" y="54119"/>
            <a:ext cx="4095750" cy="9975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2C07BA-68AA-4BE4-A46B-68DD6C1FD9E1}"/>
              </a:ext>
            </a:extLst>
          </p:cNvPr>
          <p:cNvSpPr txBox="1"/>
          <p:nvPr/>
        </p:nvSpPr>
        <p:spPr>
          <a:xfrm>
            <a:off x="8153400" y="946745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Visualize quantum gate in action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953DAF-BBF2-409C-99DC-6DA53D3123B0}"/>
                  </a:ext>
                </a:extLst>
              </p14:cNvPr>
              <p14:cNvContentPartPr/>
              <p14:nvPr/>
            </p14:nvContentPartPr>
            <p14:xfrm>
              <a:off x="497160" y="1436760"/>
              <a:ext cx="11592000" cy="4649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953DAF-BBF2-409C-99DC-6DA53D3123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800" y="1427400"/>
                <a:ext cx="11610720" cy="466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20393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8656</TotalTime>
  <Words>442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Retrospect</vt:lpstr>
      <vt:lpstr>Tema di Office</vt:lpstr>
      <vt:lpstr>Quantum Computing Architectures (EE274)  Lecture 8</vt:lpstr>
      <vt:lpstr>Outline</vt:lpstr>
      <vt:lpstr>Announcements</vt:lpstr>
      <vt:lpstr>Embedding C2 space in 3D space </vt:lpstr>
      <vt:lpstr>Extrema in Bloch Sphere</vt:lpstr>
      <vt:lpstr>Extrema in Bloch Sphere</vt:lpstr>
      <vt:lpstr>Rotation on Bloch Sphere</vt:lpstr>
      <vt:lpstr>Pauli Matrices are the Generators of the Rotations</vt:lpstr>
      <vt:lpstr>Construct a NOT Gate</vt:lpstr>
      <vt:lpstr>PowerPoint Presentation</vt:lpstr>
      <vt:lpstr>Wrong method to construct rotation matrix Do not use visualization on Bloch’s Sphere to construct rotation matrix</vt:lpstr>
      <vt:lpstr>Expectation Values for Pauli Matrices</vt:lpstr>
      <vt:lpstr>Expectation Values for Pauli Vector</vt:lpstr>
      <vt:lpstr>Density Matrix on Bloch Sphere</vt:lpstr>
      <vt:lpstr>Density Matrix of a Qubit</vt:lpstr>
      <vt:lpstr>Density Matrix of a Qubit</vt:lpstr>
      <vt:lpstr>Pure State on Bloch Sphere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1391</cp:revision>
  <cp:lastPrinted>2023-02-11T04:22:39Z</cp:lastPrinted>
  <dcterms:created xsi:type="dcterms:W3CDTF">2018-08-11T18:04:59Z</dcterms:created>
  <dcterms:modified xsi:type="dcterms:W3CDTF">2025-02-19T06:27:45Z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