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56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1477" r:id="rId8"/>
    <p:sldId id="1492" r:id="rId9"/>
    <p:sldId id="1489" r:id="rId10"/>
    <p:sldId id="1490" r:id="rId11"/>
    <p:sldId id="1482" r:id="rId12"/>
    <p:sldId id="1474" r:id="rId13"/>
    <p:sldId id="1488" r:id="rId14"/>
    <p:sldId id="1483" r:id="rId15"/>
    <p:sldId id="1512" r:id="rId16"/>
    <p:sldId id="1513" r:id="rId17"/>
    <p:sldId id="1516" r:id="rId18"/>
    <p:sldId id="1514" r:id="rId19"/>
    <p:sldId id="1515" r:id="rId20"/>
    <p:sldId id="151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</p14:sldIdLst>
        </p14:section>
        <p14:section name="Introduction" id="{8DFF88B6-AEAA-4EED-AE6C-F4E0BA4C6A01}">
          <p14:sldIdLst>
            <p14:sldId id="1477"/>
          </p14:sldIdLst>
        </p14:section>
        <p14:section name="Logistic" id="{31870AB8-3EA2-40F5-BE0C-1EC5F095511F}">
          <p14:sldIdLst>
            <p14:sldId id="1492"/>
            <p14:sldId id="1489"/>
            <p14:sldId id="1490"/>
            <p14:sldId id="1482"/>
            <p14:sldId id="1474"/>
            <p14:sldId id="1488"/>
            <p14:sldId id="1483"/>
            <p14:sldId id="1512"/>
            <p14:sldId id="1513"/>
            <p14:sldId id="1516"/>
            <p14:sldId id="1514"/>
            <p14:sldId id="1515"/>
            <p14:sldId id="151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5852" autoAdjust="0"/>
  </p:normalViewPr>
  <p:slideViewPr>
    <p:cSldViewPr>
      <p:cViewPr varScale="1">
        <p:scale>
          <a:sx n="97" d="100"/>
          <a:sy n="97" d="100"/>
        </p:scale>
        <p:origin x="82" y="10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97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8T23:12:11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24462 11326 0,'-9'0'0,"1"0"16,8 0-16,0 0 15,0 0-15,0 0 16,-9 44-16,0 60 16,1 60-1,-10 18-15,1-9 0,8-17 16,-8-35-1,8-34-15,1-35 16,-1-9-16,-8-17 16,17-17-16</inkml:trace>
  <inkml:trace contextRef="#ctx0" brushRef="#br0" timeOffset="181.25">24480 11881 0,'0'0'0,"0"0"16,0 0-16,17 0 15,9 0-15,35 8 16,26 1-16,17 0 16,-17-9-1,-53-9-15</inkml:trace>
  <inkml:trace contextRef="#ctx0" brushRef="#br0" timeOffset="432.19">24983 11387 0,'0'0'0,"0"0"16,0 0-16,0 9 15,0 43-15,0 43 16,-9 69-16,1 18 16,-1-17-16,0-18 15,1-26-15,8-34 16,0-26 0,0-27-16,8-8 15,1-17-15</inkml:trace>
  <inkml:trace contextRef="#ctx0" brushRef="#br0" timeOffset="870.22">25608 11950 0,'0'0'0,"0"0"16,0 0-16,0 0 15,0 0-15,-8 0 16,-1 0-16,0 0 16,-17 9-1,0 8-15,-17 9 16,-1 9-16,1 17 16,8-9-16,18 17 15,0 1-15,17-18 16,0-17-16,8 0 15,10-17-15,-1-18 16,18 1 0,8-10-16,-8 1 15,-9 0-15,0-1 16,0 1-16,-17 17 16,-1 0-16,1 0 15,8 0-15,1 17 16,8 18-16,0 8 15,0-8-15,0-9 16,9-9 0,-18 1-16</inkml:trace>
  <inkml:trace contextRef="#ctx0" brushRef="#br0" timeOffset="1347.71">26121 11318 0,'0'0'0,"0"0"16,0 0-16,0 0 15,0 0-15,8 26 16,1 26-1,0 34-15,-18 44 16,-17 26-16,0 0 16,0-9-16,9-26 15,-1-17-15,10-34 16,-1-27-16,9-17 16,0 0-1,0-17-15,0-18 16,17-26-16,9-17 15,9-17-15,0 17 16,-9 0-16,0 18 16,-9 16-16,9 1 15,-8 17-15,-1 0 16,0 17 0,1 9-16,8 17 15,0 18-15,-9 0 16,-8-9-16,0-9 15,-1-8-15,1-18 16</inkml:trace>
  <inkml:trace contextRef="#ctx0" brushRef="#br0" timeOffset="1849.71">26650 12167 0,'0'0'0,"0"0"16,0 0-1,0 0-15,0 17 16,9 26-16,0 18 16,-18-9-16,0-9 15,9-17-15,0 0 16,0-17-16,0-1 15,0-8-15,0-8 16,9-18 0,9-18-16,16-8 15,1 9-15,0 8 16,-1 18-16,1 0 16,-9 17-16,0 17 15,0 9-15,0 26 16,-8 9-16,-1 8 15,0-8-15,1-35 16</inkml:trace>
  <inkml:trace contextRef="#ctx0" brushRef="#br0" timeOffset="3024.59">27805 11941 0,'0'0'0,"0"0"0,0 0 15,0 0-15,0 0 16,18-8-16,25-1 15,27-17-15,25 0 16,18-9 0,-9 9-16,0 0 15,-17 9-15,-26 8 16,-44 9 0</inkml:trace>
  <inkml:trace contextRef="#ctx0" brushRef="#br0" timeOffset="3346.79">28075 12028 0,'0'0'0,"0"0"16,0 0-16,0 17 16,-9 9-16,0 35 15,1 17-15,-10 8 16,1-25-1,-1-9-15,10-9 16,-1-17-16,9 0 16,0 0-16,0 0 15,17-8-15,9 8 16,18 0-16,17-18 16,8 1-16,9-18 15,0-17 1,-8 0-16,-27 9 15,-8-18-15,-18 9 16</inkml:trace>
  <inkml:trace contextRef="#ctx0" brushRef="#br0" timeOffset="3513.64">28161 12236 0,'0'0'0,"0"0"0,0 0 16,0 0-16,0 0 15,26-9-15,27 0 16,25-17-16,26 9 16,18 9-16,-53 8 15</inkml:trace>
  <inkml:trace contextRef="#ctx0" brushRef="#br0" timeOffset="4429.92">29177 12236 0,'0'0'0,"0"0"0,0 0 15,0 0-15,0 0 16,0 0-16,9 0 15,0-9 1,-9-8-16,8-18 16,-8 1-16,0-1 15,-8 9-15,-1 9 16,0-1-16,1 10 16,-1 8-16,-17 0 15,0 17-15,-17 18 16,8-1-16,9 1 15,8 8 1,1 9-16,0-9 16,17 1-16,0-1 15,17-17-15,18 0 16,26 0-16,34 0 16,1-9-1,-62-17-15</inkml:trace>
  <inkml:trace contextRef="#ctx0" brushRef="#br0" timeOffset="4971.42">29646 11439 0,'0'0'0,"0"0"16,0 0-16,0 0 0,0 0 16,0 9-1,0 17-15,0 26 16,-8 34-16,-1 35 15,-8 18-15,-1-9 16,-8-17-16,9-27 16,-1-17-16,1-17 15,8-17-15,9-9 16,0-9 0,0-8-16,0 0 15,0-9-15,9-18 16,17-16-16,18-18 15,-1 0-15,-17 17 16,0 9-16,0 9 16,-17 8-16,0 9 15,-1 0 1,1 26-16,0 17 16,-1 18-16,-8 0 15,0-18-15,0-17 16,18 9-16,8-9 15,-9-18-15</inkml:trace>
  <inkml:trace contextRef="#ctx0" brushRef="#br0" timeOffset="5264.8">30263 12080 0,'0'0'0,"0"0"15,-9 17-15,1 18 16,-1 34-16,0 18 16,9-9-1,0-26-15,18-9 16,-1-17-16,18-9 16,-1-8-16,18-26 15,18-27-15,-18-16 16,-9-10-16,-25 1 15,-18-9-15,-9 18 16,-17 16-16,-26 18 16,-44 35-1,-34 26-15,69-1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9T00:04:31.6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</inkml:brush>
  </inkml:definitions>
  <inkml:trace contextRef="#ctx0" brushRef="#br0">11263 3896 0,'0'0'0,"0"0"0,0 0 0,0 0 16,0 0-16,-9 17 16,9 9-16</inkml:trace>
  <inkml:trace contextRef="#ctx0" brushRef="#br0" timeOffset="72063.25">6383 15397 0,'0'0'0,"0"0"0,0 0 16,0 0-16,0 0 15,17-9-15,9 9 16,-9 0-16</inkml:trace>
  <inkml:trace contextRef="#ctx0" brushRef="#br0" timeOffset="78730.7">1242 3653 0,'0'0'0,"0"0"16,0-9-16,0 1 15,0-1-15,0 9 16,0 0-16,0 0 16,0 0-1,0 0-15,0 0 16,0 0-16,0 17 15,8 1-15,-8 16 16,0 18-16,0 0 16,0 0-16,-8 0 15,8 0 1,-18-9-16,10 1 16,-1-10-16,0-8 15,9 0-15,0-8 16,0-10-16,0 1 15,0 0-15,0-1 16,0-8 0,0 0-16,0-8 0,0-1 15,0-17 1,0-17-16,0-9 16,18-9-16,8 9 15,-18 0-15,10 9 16,-1 8-1,9 1-15,-17 16 16,8 1-16,1 0 0,-18 8 16,8 9-1,10 0-15,-1 0 16,9 0-16,-17 17 16,8 9-16,1 9 15,-10 8-15,10 1 16,-18 8-16,8-9 15,-8 0-15,0-17 16,0 0-16,0-9 16,0 1-1,0-10-15,0 1 16,0-9-16,0 0 16,0-9-16,0 1 15,9-27-15,17-8 16,-17-18-1,25 1-15,1-10 16,9 1-16,-1 0 16,0 8-16,-8 18 15,-9 17-15,-17 17 16,0 9-16,-1 17 16,1 9-16,8 26 15,1 52-15,-10-8 16,1-27-16,-9-8 15,9-18 1,8 0-16,0-17 16,1 0-16,-1 0 15,9-17-15,-8-1 16</inkml:trace>
  <inkml:trace contextRef="#ctx0" brushRef="#br0" timeOffset="79737.59">2397 4103 0,'-9'-8'0,"0"8"0,1 0 16,8 0-16,-9 0 15,0 17-15,9 0 16,0 1 0,0 8-16,0-9 15,9-8-15,0-1 16,-9-8-16</inkml:trace>
  <inkml:trace contextRef="#ctx0" brushRef="#br0" timeOffset="79896.91">2240 3610 0,'0'0'0,"0"0"0,0 0 16,0 0-16,9 0 16,8 8-16,18 10 15,-9-10-15</inkml:trace>
  <inkml:trace contextRef="#ctx0" brushRef="#br0" timeOffset="80216.99">2892 3766 0,'0'0'0,"-9"0"0,0 0 15,1 0-15,-1 0 16,-8 26-16,-1 8 16,1 1-1,-1 0-15,1 17 16,-9-1-16,0-7 15,9-1-15,-1-8 16,1-1-16,8-16 16,9-10-1,0-8-15,0 0 0</inkml:trace>
  <inkml:trace contextRef="#ctx0" brushRef="#br0" timeOffset="80404.13">2614 3982 0,'0'0'0,"0"0"0,0 0 16,0 0-16,0 0 15,17 9 1,1 8-16,-1 0 16,18 9-16,-1 0 15,1 0-15,9 0 16,-18-8-16</inkml:trace>
  <inkml:trace contextRef="#ctx0" brushRef="#br0" timeOffset="81045.13">3074 4103 0,'0'0'0,"0"0"0,0 0 0,0 0 15,0 0-15,0 0 16,0 0-16,0 0 15,9 0-15,8 0 16,0-8 0,1-1-16,-1 0 15,9-8-15,0 0 16,-8-9-16,-10 0 16,1 0-16,0 9 15,-9-1-15,-9 1 16,0 0-16,-8 17 15,0 0 1,-1 0-16,1 8 16,0 10-16,-1-1 15,9 9-15,9 8 16,0 1 0,0-9-16,18 0 0,-1 0 15,27-9-15,8-8 16,9 0-16,-35-9 15</inkml:trace>
  <inkml:trace contextRef="#ctx0" brushRef="#br0" timeOffset="81552.11">3856 3844 0,'-9'0'0,"0"-9"16,-8 9-16,-1 0 16,-8-9-16,0 9 15,0 0-15,0 0 16,0 9-16,-9 8 16,9 1-16,0 16 15,0 1-15,0 0 16,9 8-1,0 0-15,17-8 16,0-9-16,8 0 16,10-18-16,-1 1 15,0 0-15,9-18 16,9-17 0,17-26-16,-8-17 15,-1-9-15,-17-9 16,0 18-16,-17 0 15,0 17-15,-9 17 16,0 18-16,0 17 16,0 0-16,-9 0 15,0 17 1,0 44-16,9 34 16,0 0-16,18-8 15,-1-18-15,9-8 16,18-18-16,34-17 15,-17-9-15</inkml:trace>
  <inkml:trace contextRef="#ctx0" brushRef="#br0" timeOffset="82080.17">4767 3757 0,'0'0'0,"0"0"0,-17-9 16,-9-8-1,9 0-15,-9 8 16,-1-8-16,1 17 16,0 0-16,0 0 15,9 0-15,0 17 16,-1 0-16,10 1 15,8 16-15,8 1 16,10 0 0,-1-1-16,9-8 15,-9 0-15,-8-8 16,0-1-16,-1 0 16,-16 0-16,-1 1 15,0 8-15,-8-9 16,-9 0-16,9-8 15,-1 0 1,1-1-16,8 1 16,9-9-16</inkml:trace>
  <inkml:trace contextRef="#ctx0" brushRef="#br0" timeOffset="82263.91">4776 3800 0,'0'0'0,"0"0"0,0 0 16,0 0-16,17 0 16,18-8-16,17-1 15,9 0-15,0-8 16,-9 0 0,-9 8-16,-8 0 0,-18 9 15</inkml:trace>
  <inkml:trace contextRef="#ctx0" brushRef="#br0" timeOffset="82496.64">4915 3558 0,'0'0'0,"0"0"0,0 17 16,0 9-16,-9 17 15,9 18-15,0 17 16,0-9-16,9-8 16,8-18-16,-8 0 15,8-17 1,18 0-16,9 0 0,-18-17 16</inkml:trace>
  <inkml:trace contextRef="#ctx0" brushRef="#br0" timeOffset="82896.75">5523 3757 0,'0'0'0,"-9"0"0,1 0 16,-1-9-16,-9 9 15,1 0-15,-9 0 16,0 0-16,-9 18 15,1 8-15,-1 8 16,9 10-16,8-1 16,1 0-16,17-17 15,0 0 1,0-17-16,0-1 16,9 1-16,-1-9 15,10-9-15,-1 1 16,18-18-16,-9 9 15,-17-1-15,-1 18 16,1 0-16,0 0 16,-1 9-16,1 8 15,8 0 1,1 1-16,16-10 16,1 1-16,9 0 15,-1-1-15,-26 1 16</inkml:trace>
  <inkml:trace contextRef="#ctx0" brushRef="#br0" timeOffset="83113.25">5618 3714 0,'0'0'0,"-8"0"0,-1 0 16,9 0-16,0 0 15,0 0-15,17-9 16,1 0 0,25 1-16,9-10 15,0 1-15,18 0 16,-1 8-16,-34 9 16</inkml:trace>
  <inkml:trace contextRef="#ctx0" brushRef="#br0" timeOffset="83380.14">5809 3350 0,'0'0'0,"0"0"0,0 17 0,0 1 15,0 16-15,-8 18 16,-1 17-1,0 9-15,9 18 16,0-1-16,0-17 16,0-17-16,9-18 15,0-17-15,8 0 16,0 0-16,10-9 16,-10-8-16</inkml:trace>
  <inkml:trace contextRef="#ctx0" brushRef="#br0" timeOffset="83765.02">6139 3826 0,'0'0'0,"-8"0"0,-1 9 16,9 0-16,0-1 15,0 1 1,0 0-16,9-9 15,8-9-15,18 0 16,0 1-16,-9-1 16,0-8-16,0-1 15,0 1-15,-18 0 16,1-1-16,-9 10 16,0-10-1,-9 10-15,1 8 16,-1 0-16,0 0 15,-8 8-15,0 10 16,-1 8-16,1 17 16,8 0-16,9 1 15,18-18 1,-1 0-16,9 0 0,26-1 16,9-7-1,-26-10-15</inkml:trace>
  <inkml:trace contextRef="#ctx0" brushRef="#br0" timeOffset="86862.83">7989 3653 0,'0'0'0,"0"-9"0,0 9 0,0 0 16,0 0-16,0 0 15,0 0-15,0 9 16,0 8-16,0 1 16,-9 25-16,1 0 15,-1 1-15,-8-1 16,-9-8-16,0-9 16,-1 0-1,1 0-15,0-18 16,0 1-16,0-9 15,9-9-15,0 1 16,-1-18-16,1 8 16,17-8-16,0 0 15,17-8-15,1 8 16,-1 0 0,9 8-16,0 10 15,0 8-15,0 8 16,9 18-16,0 9 15,-1 17-15,10 0 16,-10-9-16,-7 0 16,-1-17-16,-18 0 15,18-8-15,18-10 16,-18-8 0</inkml:trace>
  <inkml:trace contextRef="#ctx0" brushRef="#br0" timeOffset="103427.14">9795 3592 0,'0'-8'0,"0"-1"15,0 0-15,0 1 16,0 8-16,0 0 16,0 0-16,0 26 15,0 17-15,0 35 16,0 17-16,-8-17 16,8 0-1,-9-17-15,9-9 16,0-18-16,0-16 15,0-10-15,0 1 16</inkml:trace>
  <inkml:trace contextRef="#ctx0" brushRef="#br0" timeOffset="103862.54">10169 3740 0,'0'0'0,"0"0"15,0 0-15,0 0 0,-9 0 16,-8 0 0,-1 0-16,10 8 15,-1 10-15,0-1 16,1 18-16,-1-9 15,9 0-15,0 0 16,0-9-16,17 0 16,1-8-16,-1 0 15,0-1 1,1-16-16,-1-1 16,9-17-16,0 0 15,-17 0-15,0 0 16,-18 0-16,0 0 15,0 9-15,-17-1 16,9 1-16,-9 8 16,9 9-16,-1 0 15,18 0 1,0 0-16,0 0 16</inkml:trace>
  <inkml:trace contextRef="#ctx0" brushRef="#br0" timeOffset="104196.49">10264 3662 0,'0'0'0,"0"-9"0,0 9 16,0 0-16,0 0 15,0 0-15,9 0 16,0 0-16,8 0 15,18 9-15,8 8 16,9-8 0,0 8-16,0-8 15,-8 8-15,-9-8 16,-9-1-16,-18 1 16,1 8-16,0 9 15,-9 9-15,-9 0 16,-17-1-16,-9 18 15,-8 0-15,8-9 16,0-8 0,18-18-16</inkml:trace>
  <inkml:trace contextRef="#ctx0" brushRef="#br0" timeOffset="104594.71">11315 4138 0,'0'-9'0,"0"9"0,0 0 15,0 0-15,0 0 16,0 0-16,-9 18 16,-8 8-16,-18 43 15,18-17-15</inkml:trace>
  <inkml:trace contextRef="#ctx0" brushRef="#br0" timeOffset="106128.49">12261 4640 0,'-8'0'0,"8"0"16,0 0-16,-9-8 15,0-1-15,1-17 16,-1-9-16,9-25 16,0-18-1,0-9-15,17-34 16,9-9-16,1 9 15,16 8-15,0 18 16,-8 8-16,0 18 16,17 17-16,-9 9 15,1 26-15,-1-1 16,-17 1-16,0 17 16,-17 0-1,0 0-15,-1 17 16,-16 1-16,-1 7 15,-17 10-15,0 8 16,-9 1-16,0-1 16,18-17-16,0 0 15,8-9-15,9 9 16,0-8 0,17 8-16,1 0 15,8 0-15,0 0 16,0 0-16,-17-9 15,-1 0-15,1-8 16,-9 8-16,-9 0 16,-8 1-16,-9 8 15,-9 0-15,-8-9 16,-1-8 0,18-1-16,26 1 15</inkml:trace>
  <inkml:trace contextRef="#ctx0" brushRef="#br0" timeOffset="109033.23">14589 3722 0,'-9'0'0,"0"0"0,1 18 16,-1 25-16,-17 35 16,9 9-16,17-1 15,0-8-15,0 0 16,0-26-16,0-9 16,0-17-1,8 0-15,18-8 0,-17-10 16</inkml:trace>
  <inkml:trace contextRef="#ctx0" brushRef="#br0" timeOffset="109242.42">14962 3757 0,'0'0'0,"-9"9"16,1 17-16,-10 8 15,1 10-15,8 8 16,1 0-16,-1-9 16,9-17-16,0 0 15,0-9-15,9-8 16,-1-1-16</inkml:trace>
  <inkml:trace contextRef="#ctx0" brushRef="#br0" timeOffset="109514.46">15153 3740 0,'0'0'0,"0"0"0,0 0 16,0 0 0,0 0-16,9 0 15,8 0-15,18 8 16,17 1-16,0 0 15,-8-1-15,-1 1 16,-17 0-16,-17 8 16,-1 9-16,-25 26 15,-18 26-15,-17 17 16,-26 26 0,-26 1-16,26-18 15,52-61-15</inkml:trace>
  <inkml:trace contextRef="#ctx0" brushRef="#br0" timeOffset="111977.96">16056 4277 0,'0'0'0,"0"0"0,0 0 0,0 8 16</inkml:trace>
  <inkml:trace contextRef="#ctx0" brushRef="#br0" timeOffset="117441.95">1112 6043 0,'0'0'0,"0"0"0,0 0 15,-18 0-15,9 0 16,9 0-16,-17 0 16,8 0-16,1-8 15,-1-1-15,9 0 16,0-8-16,0-9 16,0-9-16,0-16 15,9-1-15,-1 0 16,1 8-1,8-8-15,10-8 16,-10-1-16,9 0 16,-9 1-16,9 8 15,0 9-15,18 8 16,-18 0-16,0 9 16,9 0-16,-1 9 15,1 0-15,9 8 16,-18 9-1,0 0-15,0 0 16,-9 17-16,9 1 16,-9-1-16,-8 9 15,0-9-15,-18 9 16,0 9-16,-17 0 16,-17-1-16,0 1 15,-9-9 1,-1 0-16,1-18 15,26 1-15,9-9 16,17 0-16</inkml:trace>
  <inkml:trace contextRef="#ctx0" brushRef="#br0" timeOffset="119077.73">1919 5532 0,'0'0'0,"0"0"0,0 0 16,0 0-16,0 0 16,0-8-16,9-1 15,17 0-15,26 1 16,0-1-16,-9 0 15,1 9-15,17 0 16,-1 9-16,-25 0 16,-17-1-16</inkml:trace>
  <inkml:trace contextRef="#ctx0" brushRef="#br0" timeOffset="119407.65">2067 5896 0,'-9'-8'0,"-8"-10"0,8 1 15,-8 0 1,17 8-16,0 0 16,0 1-16,17-1 15,0 0-15,18-17 16,9 9-16,8 0 16,0-1-16,-9 1 15,9 8-15,-26 9 16</inkml:trace>
  <inkml:trace contextRef="#ctx0" brushRef="#br0" timeOffset="122724.08">3456 5351 0,'0'-9'0,"0"0"0,0 9 16,0 0-16,0 0 15,9 0-15,0 0 16,8 9-16,-8 8 16,-1 9-16,1 18 15,-9 7-15,0 10 16,-9-9-16,1 0 15,-18 0 1,-1-9-16,1 1 16,0-1-16,-8-17 15,8 0-15,-9-9 16,9-8-16,-9 0 16,0-18-16,1 0 15,-1-17-15,0-8 16,18-18-1,-1 0-15,18 0 16,0 0-16,9 8 16,8 10-16,1 8 15,-1 8-15,9 1 16,0 8-16,9 9 16,0 18-16,8 8 15,1 8 1,-1 18-16,0 0 15,1 0-15,-9-8 16,-9-10-16,0-8 16,0 0-16,-9-8 15,26-1-15,-8-8 16</inkml:trace>
  <inkml:trace contextRef="#ctx0" brushRef="#br1" timeOffset="139238.65">9839 1973 0,'0'0'0,"0"0"0,0 0 0,0 0 16,0 0-16,0 0 16,0 0-16,0 0 15,0 0 1,0-9-16,0 1 15,0-10-15,0-8 16,0-26-16,17-8 16,0-10-16,1-8 15,17 9-15,-1-17 16,1-10-16,0 27 16,-1 0-1,1-1-15,9 1 16,-1 9-16,9 8 15,9 0-15,-18 8 16,1 10-16,-1 16 16,-8 1-16,0 17 15,-9 0 1,0 9-16,-9-1 16,-8 1-16,0 8 15,-1 1-15,-16-1 16,-10 9-16,-17 17 15,-17 1-15,-8-1 16,-1-9-16,0-8 16,0-17-16,9 0 15,26-1 1,26-8-16,0 0 16</inkml:trace>
  <inkml:trace contextRef="#ctx0" brushRef="#br1" timeOffset="139673.7">10889 1315 0,'0'0'0,"0"0"0,9 0 16,8-9-16,10 0 15,7 1-15,1 8 16,0 0-16,17 8 15,-9 1-15</inkml:trace>
  <inkml:trace contextRef="#ctx0" brushRef="#br1" timeOffset="139890.01">10976 1523 0,'-8'0'0,"8"0"16,0 0-16,0-9 15,17 0-15,9 1 16,9-1-16,26 0 16,17 9-16,-35 9 15</inkml:trace>
  <inkml:trace contextRef="#ctx0" brushRef="#br1" timeOffset="140504.45">11819 682 0,'0'0'0,"26"0"16,17 0-16,35-8 15,26-1-15,27 0 16,-10 9-16,-17 0 16,-25 0-1,-1 0-15,-17-8 16,-18 8-16,-8 0 16,-18 0-16</inkml:trace>
  <inkml:trace contextRef="#ctx0" brushRef="#br1" timeOffset="141043.76">12001 691 0,'0'0'0,"-9"0"15,1 9-15,-1-1 16,9 1-16,0 0 16,0 8-1,0 0-15,17 1 16,1 8-16,16 0 16,1 0-16,17 0 15,9 0-15,0 0 16,0 0-16,-18-9 15,-8-8-15,-9-1 16,-18 1 0,1 8-16,0 1 15,-18 8-15,-17 17 16,-17 17-16,-18 1 16,0-18-16,-8 1 15,8-10-15,9-8 16,8 0-16,10-17 15,16 0 1,10-1-16,8-8 16,8 0-16,18 9 15,52-9-15,44-9 16,26 1-16,-9-1 16,0 0-16,-27 1 15,-16 8-15,17 8 16,-52 1-1</inkml:trace>
  <inkml:trace contextRef="#ctx0" brushRef="#br1" timeOffset="141855.26">11732 2068 0,'0'0'0,"0"0"0,0 0 16,0 0-16,8-8 15,10-1-15,8-8 16,17-9-16,9 0 15,0-9-15,-8 0 16,-9 1-16,-9 8 16,0 8-1,-9 1-15,-8 8 16,-1 9-16,-8 0 16,0 0-16,0 9 15,9 8-15,0 27 16,-9 25-16,17-8 15,1-1-15,-10-17 16,1-17 0,0 0-16,17-8 15,8 8-15,1-35 16,-17-8-16</inkml:trace>
  <inkml:trace contextRef="#ctx0" brushRef="#br1" timeOffset="142017.66">12175 1618 0,'0'0'0,"0"0"15,0 0-15,0 0 16,0 0-16,8 0 16,10 0-16,8-9 15,-9 9-15</inkml:trace>
  <inkml:trace contextRef="#ctx0" brushRef="#br1" timeOffset="142337.25">12418 1947 0,'0'0'0,"0"0"0,0 0 15,0 0-15,0-9 16,0 1-1,17-1-15,1 0 16,-10 9-16,10 0 16,-1 0-16,0 0 15</inkml:trace>
  <inkml:trace contextRef="#ctx0" brushRef="#br1" timeOffset="142538.51">12435 2025 0,'0'0'0,"0"0"0,0 0 15,0 0-15,0 0 16,0 0-16,9 0 16,8 0-1,9 0-15,26-9 16,9-8-16,-26 17 15</inkml:trace>
  <inkml:trace contextRef="#ctx0" brushRef="#br1" timeOffset="142904.18">13008 1912 0,'0'0'0,"0"0"0,0 0 0,0 0 15,0 0-15,0 0 16,0 0 0,0 9-16,0 0 15,0-1-15,18 10 16,-1-10-16,0 1 15,9 0-15,9-1 16,0-16 0,0-1-16,-9-8 15,0-1-15,-18 1 16,-8-9-16,-8 9 16,-10-1-16,-8 1 15,-26 8-15,26 18 16</inkml:trace>
  <inkml:trace contextRef="#ctx0" brushRef="#br1" timeOffset="143906.29">11992 509 0,'0'0'0,"0"0"15,0 0-15,0-8 16,0-1-16,9-17 16,8 0-16,1 0 15,-1-9-15,9 1 16,-17-1-16,-9 0 15,8 9 1,1 9-16,-9 0 16,0 8-16,0 9 15,0 0-15,0 0 16,-9 0-16,1 17 16,-1 9-16,0 9 15,1 17-15,-1 0 16,0 0-1,9-9-15,0-17 16,0 0-16,0-17 16,0 0-16,0-9 15,0 0-15,0 0 16,0-9-16,0-8 16,0-9-16,0 0 15,9-9 1,8 0-16,1 1 15,8 16-15,-9 1 16,1 0-16,-1 8 16,0 9-16,-8 0 15,0 0-15,-1 0 16,-8 0-16,0 0 16,-8 9-1,-1-1-15,0 1 16,1 0-16,-1-1 15,0 1-15,1 0 16,8-1-16,0-8 16,0 0-16,0 9 15,8 0-15,10 8 16,-1 0 0,18 1-16,8 8 15,1 0-15,-27-18 16</inkml:trace>
  <inkml:trace contextRef="#ctx0" brushRef="#br1" timeOffset="144287.18">12487 509 0,'0'-8'0,"9"-1"16,0 0-16,8 1 16,0-1-16,9 0 15,18 9-15,-1-8 16,-17-1-16</inkml:trace>
  <inkml:trace contextRef="#ctx0" brushRef="#br1" timeOffset="144591.26">12947 232 0,'0'0'0,"0"0"0,0 0 15,0 0-15,0 0 16,0 0-16,0 0 15,0 17 1,-8 9-16,-1 26 16,0 9-16,9 0 15,0-35-15</inkml:trace>
  <inkml:trace contextRef="#ctx0" brushRef="#br1" timeOffset="145137.54">13772 916 0,'0'0'0,"0"0"15,0 0-15,-8 18 16,-1 8-16,0 26 15,1 26-15,-10 17 16,10 0 0,-1-8-16,9-27 0,0-8 15,0-8 1,0-10-16,9-8 16,-1-17-16,-8-9 15,0 0-15</inkml:trace>
  <inkml:trace contextRef="#ctx0" brushRef="#br1" timeOffset="145204.1">13746 1012 0</inkml:trace>
  <inkml:trace contextRef="#ctx0" brushRef="#br1" timeOffset="145691.56">14320 1453 0,'0'0'0,"0"0"0,-9 18 0,0 8 15,0 26 1,9-1-16,0-33 16</inkml:trace>
  <inkml:trace contextRef="#ctx0" brushRef="#br1" timeOffset="146328.29">13738 1012 0,'0'0'0,"0"-9"16,0 0 0,0 1-16,0-1 15,0 0-15,8 1 16,10-1-16,-1-8 15,9 8-15,9 9 16,17 0-16,0 17 16,0 1-16,-8-1 15,-1 0 1,-17 1-16,0-10 16,-17 1-16,0 8 15,-9 1-15,-9-1 16,-35 26-16,-16 0 15,-1-8-15,-17 8 16,8-17-16,27 0 16,25-8-16</inkml:trace>
  <inkml:trace contextRef="#ctx0" brushRef="#br1" timeOffset="147720.92">14936 1012 0,'0'0'0,"0"0"0,0 8 15,0 36-15,-9 25 16,1 26-16,8 26 15,0 9-15,-9-17 16,0-18-16,9-17 16,0-26-1,9-17-15,0-18 16</inkml:trace>
  <inkml:trace contextRef="#ctx0" brushRef="#br1" timeOffset="148258.38">15118 1297 0,'0'-8'0,"0"-1"16,0 0-16,0 1 16,0-1-16,18-8 15,-1-1-15,1 1 16,16 0-1,-8 8-15,0 9 16,-8 0-16,-10 0 16,1 17-16,0 1 15,-9 16-15,0 1 16,-9 8-16,9-8 16,0 0-16,0-9 15,0 0 1,0-9-16,0-8 15,9-1-15,8 1 16,1 8-16,16-8 16,1 0-1,0-9-15,-9 0 0,0 0 16,0-9 0,-9 9-16,-8 0 15,0 0-15</inkml:trace>
  <inkml:trace contextRef="#ctx0" brushRef="#br1" timeOffset="148470.25">15596 1090 0,'0'0'0,"0"0"0,0 0 0,-9 0 16,1 17-1,-1 9-15,-17 17 16,0 26-16,9 18 15,-10 8-15,10 9 16,-9-17-16,9-9 16,17-26-16,17-9 15,-8-26 1</inkml:trace>
  <inkml:trace contextRef="#ctx0" brushRef="#br1" timeOffset="149353.26">13963 1930 0,'0'0'0,"9"0"15,0-9-15,-9 0 16,17 1-16,1-18 16,-1 0-16,9-18 15,9 1-15,-1-9 16,1 0-16,-9 0 15,0 18 1,-8-1-16,-10 18 16,1-1-16,0 1 15,-9 8-15,0 9 16,0 0-16,0 0 16,0 0-16,0 18 15,0 8 1,8 8-16,1 9 15,8-8-15,1-9 16,-1 0-16,1 0 16,-10-17-16,27 8 15,8 0-15,-25-8 16</inkml:trace>
  <inkml:trace contextRef="#ctx0" brushRef="#br1" timeOffset="149502.17">14311 1228 0,'0'0'0,"0"0"0,0 0 0,0 0 16,0 0-16,0 9 16,9 8-1</inkml:trace>
  <inkml:trace contextRef="#ctx0" brushRef="#br1" timeOffset="150422.99">15674 1956 0,'0'0'0,"0"0"15,0-9-15,9 0 16,8 1-16,1-18 16,16-9-16,1-8 15,0-9-15,0 0 16,-9 8-16,0 10 15,-18 8 1,1 8-16,0 1 16,-9 17-16,0 0 15,0 9-15,17 8 16,0 18-16,1-1 16,-1-8-1,1 0-15,-1 0 0,-8-17 16,-1 0-1,1-1-15,0 1 16</inkml:trace>
  <inkml:trace contextRef="#ctx0" brushRef="#br1" timeOffset="150565.01">16056 1332 0,'0'0'0,"0"0"0,0 0 16,0 0-16,0 0 15,0 0-15,9 0 16,0 9-16</inkml:trace>
  <inkml:trace contextRef="#ctx0" brushRef="#br1" timeOffset="151252.47">16456 1254 0,'0'0'0,"0"0"0,0 0 16,0 0-16,0 0 16,0 0-1,8 9-15,10 8 16,8 0-16,9 1 16,-1-1-16,1-8 15,-9-1-15,0 1 16,-17 0-16,0 8 15,-9 0-15,-9 9 16,-17 9 0,0 17-16,-18-9 15,1 0-15,8-8 16,9 0-16,26-1 16,0-25-16</inkml:trace>
  <inkml:trace contextRef="#ctx0" brushRef="#br1" timeOffset="151606.81">17376 1072 0,'0'0'0,"0"0"15,0 0-15,0 0 16,0 0-16,0 0 15,0 0 1,-8 0-16,-10 18 16,-17 7-16,-17 10 15,0 8-15,0 1 16,0-10-16,17 1 16,1-9-16,7 0 15,10 0-15,0 0 16,8-9-1,9 1-15,0 8 16,17 0-16,9 17 16,27 0-16,-1 0 15,17 1-15,1 8 16,-44-35 0</inkml:trace>
  <inkml:trace contextRef="#ctx0" brushRef="#br1" timeOffset="152185.75">17385 1263 0,'0'0'0,"0"0"0,0 0 15,0-9-15,0 0 16,0 9-16,9-8 15,17-1-15,8 0 16,10 1-16,8 8 16,-9 0-16,1 0 15,-10 8 1,-7 1-16,-19 8 16,1 1-16,-9-1 15,-9 18-15,1-1 16,-1 1-16,9-9 15,0 0-15,0 0 16,0 0-16,0-9 16,9 1-16,-1-10 15,10 1-15,-1 0 16,18-1 0,-1-8-16,1-8 15,-9-1-15,0 0 16,0-8-16,-8 8 15,8-8-15,0 17 16</inkml:trace>
  <inkml:trace contextRef="#ctx0" brushRef="#br1" timeOffset="152369.45">17915 1133 0,'0'0'0,"0"0"0,0 26 16,0 8-16,-9 27 15,0 8-15,1 9 16,-10 18 0,9-18-16,1-9 15,8-9-15,0-16 16,0-1-16,0-26 16</inkml:trace>
  <inkml:trace contextRef="#ctx0" brushRef="#br1" timeOffset="152802.17">18106 1973 0,'0'0'16,"0"0"-16,0 0 0,0 0 15,0 0 1,0 0-16,0 0 16,0-9-16,0 1 15,0-1-15,0-8 16,8-9-16,10 0 16,-10-9-16,1 18 15,0-1 1,-1 1-16,-8 8 0,0 9 15,0 0 1,0 0-16,0 0 16,0 0-16,0 18 15,0-1 1,9 0-16,8 9 16,-8 0-16,9 0 15,-10-17-15,10 0 16,-10-1-16,1-8 15,0 0-15,-9 0 16</inkml:trace>
  <inkml:trace contextRef="#ctx0" brushRef="#br1" timeOffset="152931.42">18340 1531 0,'0'0'16,"0"0"-16,0 0 15,0 0-15,0 0 16,0 0-16,0 0 15,0 0-15,0 0 16</inkml:trace>
  <inkml:trace contextRef="#ctx0" brushRef="#br1" timeOffset="153388.42">18661 1081 0,'-8'0'0,"-1"0"15,9 0-15,-9 9 16,1 16-16,-1 36 16,0 26-16,1 51 15,-18 18 1,8-9-16,-8 9 16,0 0-16,9-43 15,8-61-15</inkml:trace>
  <inkml:trace contextRef="#ctx0" brushRef="#br1" timeOffset="155535.91">7598 4285 0,'0'0'0,"0"0"15,0 0-15,0 0 16,0 0-16,0 18 15,0-1-15,9 26 16,0 18-16,-9 25 16,0 1-1,0 0-15,0-18 0,0-17 16,0-9 0,8-17-16,1 0 15,-9-8-15,0-10 16,0-8-16</inkml:trace>
  <inkml:trace contextRef="#ctx0" brushRef="#br1" timeOffset="155838.78">7590 4536 0,'0'0'0,"0"-8"16,0-10-16,0-8 16,0 1-16,8-1 15,10 0-15,-1 8 16,0 1-16,9 0 15,9-1-15,9 10 16,-1 8 0,-8 0-16,-9 0 15,-9 8-15,-8 1 16,0 8-16,-1 1 16,-16 16-16,-19 1 15,-7 8-15,-1-17 16,0 0-16,1 0 15,-1-9-15,17-8 16,1 0-16,8-1 16,9-8-1,0 9-15</inkml:trace>
  <inkml:trace contextRef="#ctx0" brushRef="#br1" timeOffset="156233.82">8241 4684 0,'-9'0'0,"1"0"0,-1 0 0,0 0 16,0 0-16,-8 8 15,0 10 1,-1-1-16,10 9 16,8 0-16,0 9 15,8-9-15,10-9 16,-1-8-16,0-1 16,10 1-16,-1-18 15,0-8-15,0-9 16,0 0-1,-18-9-15,1 1 16,-18 8-16,-8 8 16,0 1-16,-9 17 15,8 0-15,-8 9 16,18-1-16</inkml:trace>
  <inkml:trace contextRef="#ctx0" brushRef="#br1" timeOffset="157335.57">12522 4268 0,'0'0'0,"0"0"15,0 0-15,0 0 16,0 0-16,0 0 16,0 0-16,0 0 15,0 0-15,0 26 16,9 17-16,-1 18 15,-8 17-15,-8 17 16,8 0-16,0-17 16,0-17-1,0-18-15,0-17 16,0 0-16,0-17 16,0 0-16,0-1 15,0-8-15,0-17 16,0-26-16,0 8 15,0 0-15,0-8 16,0 0 0,0-18-16,0-34 15,8 17-15,1 35 16,8 8-16,1 9 16,-1 9-16,1-9 15,-1 8-15,0 1 16,9 0-16,0 8 15,0 9 1,0 0-16,-8 0 16,-10 0-16,1 0 15,0 17-15,-18 1 16,0 16-16,-17 1 16,0-9-16,0 0 15,-8 0 1,-1 0-16,0-18 15,18 1-15,-1 0 16,10-9-16,8 8 16,0 1-16,0 0 15</inkml:trace>
  <inkml:trace contextRef="#ctx0" brushRef="#br1" timeOffset="157584.96">13052 4536 0,'0'0'0,"0"0"15,0 0-15,0 0 16,-9 18-16,0 8 15,-8 17-15,8 18 16,1 17-16,-10 0 16,18-44-16</inkml:trace>
  <inkml:trace contextRef="#ctx0" brushRef="#br1" timeOffset="158871.13">9839 4242 0,'0'0'0,"0"0"16,0 0-16,0 0 16,0 9-1,0 17-15,0 17 16,0 18-16,0 25 15,0 18-15,0 9 16,8-27-16,1-8 16,-9-26-16,9-8 15,-1-19-15,10-7 16,-10-10 0</inkml:trace>
  <inkml:trace contextRef="#ctx0" brushRef="#br1" timeOffset="159285.81">10056 4580 0,'-9'-9'0,"0"0"0,9 1 15,0-1-15,0 0 16,0 1-16,18-10 15,-1 1-15,1 0 16,-1 8-16,9 9 16,-9 0-16,-8 0 15,0 0 1,-1 9-16,1 8 16,-9 0-16,0 9 15,0 0-15,0 0 16,0 0-16,0 9 15,0-9-15,9 0 16,-1-9-16,1-8 16,8 0-1,1-1-15,8 1 16,0 0-16,0-18 16,-9 0-16,18 1 15,0-10-15,-9 1 16,-17 17-16</inkml:trace>
  <inkml:trace contextRef="#ctx0" brushRef="#br1" timeOffset="159467.85">10299 4528 0,'0'0'0,"0"0"16,0 0-16,0 0 15,0 8-15,-9 18 16,9 26-16,-8 26 15,-1 9-15,0 0 16,9-9 0,0-9-16,9 0 15,-9-34-15</inkml:trace>
  <inkml:trace contextRef="#ctx0" brushRef="#br1" timeOffset="159866.48">10551 5099 0,'0'0'0,"-9"0"15,0 0-15,1 0 16,8 0-16,0 0 15,0 0-15,0 0 16,0-8-16,0-1 16,0 0-16,8-8 15,1 0-15,0-1 16,-1 1-16,-8 8 16,0 9-16,0 0 15,0 0-15,0 0 16,0 9-1,9 8-15,0 1 16,0-1-16,-1-8 16,1-1-16,8 10 15,1-10-15,-18-8 16,8 0-16</inkml:trace>
  <inkml:trace contextRef="#ctx0" brushRef="#br1" timeOffset="160804.62">10629 5047 0,'0'0'0,"0"0"0,0 0 0,0 0 16,-9-8-16,-8 8 15,8 0-15,-8 0 16,-1 0-16,1 8 16,8 10-16,1 16 15,-1 10-15,0-1 16,9-17-16,0-9 15,0-8 1,9 0-16,0-1 16,-1-8-16,1-8 15,8-1-15,-8-17 16,0 0-16,0-9 16,-9 1-16,0 16 15,-9 1-15,0 8 16,0 9-1,9 0-15,0 0 16</inkml:trace>
  <inkml:trace contextRef="#ctx0" brushRef="#br1" timeOffset="161302.99">10664 4580 0,'0'-9'0,"0"9"0,0 0 15,0 0-15,0 0 16,0 0-16,17 0 15,0 17-15,18 1 16,9 8-16,8 8 16,8 1-16,-7-9 15,-10 0-15,0 0 16,-17 0 0,0-9-16,-17 1 15,-9 8-15,-9 17 16,-17 9-16,0 43 15,18-26-15</inkml:trace>
  <inkml:trace contextRef="#ctx0" brushRef="#br1" timeOffset="161887.35">14693 4571 0</inkml:trace>
  <inkml:trace contextRef="#ctx0" brushRef="#br1" timeOffset="162034.49">14632 4614 0,'0'9'0,"0"26"16,0 34-16,0 9 15,0 0-15,0 0 16,0-9-16,0 0 16,9-25-1,0-10-15,-1 1 16,1-18-16</inkml:trace>
  <inkml:trace contextRef="#ctx0" brushRef="#br1" timeOffset="162434.49">14788 4666 0,'0'0'0,"0"0"15,0 0-15,0 0 16,9-8-16,8-1 16,1 0-16,17 1 15,-1-1-15,1 9 16,-9 0-16,-9 0 16,-8 0-1,0 9-15,0 8 16,-1 9-16,1 9 15,-9-1-15,0 1 16,0 0-16,0-9 16,0 0-16,9 0 15,-1-9-15,10 0 16,-1 1-16,0-10 16,9 1-1,0-1-15,1-8 16,-1 0-16,8 0 15,10 9-15,-27 0 16</inkml:trace>
  <inkml:trace contextRef="#ctx0" brushRef="#br1" timeOffset="162618.97">15240 4632 0,'0'0'0,"0"0"0,0 0 16,-9 0-16,1 26 15,-1 17-15,-8 18 16,-9 17-16,8 0 16,1-1-16,8 1 15,9-17 1,0-9-16,9 0 16,-1-35-16</inkml:trace>
  <inkml:trace contextRef="#ctx0" brushRef="#br1" timeOffset="163266.59">15596 4987 0,'0'0'0,"0"0"0,-9 0 16,1 0-16,-1 0 16,0 8-16,1 10 15,8-1-15,0 0 16,0 9-16,0 0 16,8 0-16,1-17 15</inkml:trace>
  <inkml:trace contextRef="#ctx0" brushRef="#br1" timeOffset="163568">15648 4640 0,'0'0'0,"0"0"0,0 0 15,0 0-15,0 0 16,18 9-16,-1 0 16,9-1-16,9 10 15,8-1-15,0 0 16,-8 9 0,-9-8-16,0-1 15,-17 0-15,0 18 16,-27 8-16,-8 9 15,-26 26-15,-9 17 16,-8 9-16,43-52 16</inkml:trace>
  <inkml:trace contextRef="#ctx0" brushRef="#br1" timeOffset="165066.63">12583 11889 0,'0'0'0,"0"0"15,0 0-15,0 0 16,0 0-16,0 0 15,0 0 1,26 0-16,-9 0 0</inkml:trace>
  <inkml:trace contextRef="#ctx0" brushRef="#br0" timeOffset="177031.93">4125 5091 0,'0'0'0,"0"0"0,0 0 15,-9 0-15,0 0 16,1 26 0,-10 17-16,10 35 15,-10 26-15,1 17 16,0 0-16,17-34 16,0-9-16,0-26 15,0-9-15,8-8 16,-8-26-16</inkml:trace>
  <inkml:trace contextRef="#ctx0" brushRef="#br0" timeOffset="177397.73">4351 5524 0,'0'0'0,"0"0"0,0 0 0,0 0 0,0 0 16,-9 0 0,0 17-16,1 0 15,-1 18-15,9 0 16,0-1-16,0-8 16,9 0-16,8 0 15,0-17-15,1 0 16,-1-1-1,0-16-15,9-18 16,0 0-16,-17 0 16,0 0-16,-9-9 15,-9 0-15,0 18 16,-17 0-16,9-1 16,0 18-16,8 0 15,9 0 1,0 0-16</inkml:trace>
  <inkml:trace contextRef="#ctx0" brushRef="#br0" timeOffset="177700.77">4594 5489 0,'0'-9'0,"0"1"0,0-1 0,0 9 16,0 0-1,0 0-15,0 0 16,17 0-16,0 9 16,18 8-16,0-8 15,0-1-15,-9 10 16,0-10-16,-18 1 16,1 8-16,0 9 15,-18 9 1,0 0-16,-17-1 15,0 1-15,0 0 16,9-9-16,17-9 16</inkml:trace>
  <inkml:trace contextRef="#ctx0" brushRef="#br0" timeOffset="178131.8">5401 5446 0,'0'-9'0,"0"1"15,0 8-15,0 0 16,0 0-16,0 0 15,-8 0-15,-1 0 16,-17 17-16,0 0 16,-9 0-16,0 9 15,1 0 1,8-8-16,8-1 16,1 0-16,-1 1 15,10-1-15,-1 0 16,9 9-16,0 0 15,17 0-15,10 9 16,7 0 0,10-9-16,-1 0 15,-8 0-15,0-9 16,17 0-16,0-8 16,-26 0-16</inkml:trace>
  <inkml:trace contextRef="#ctx0" brushRef="#br0" timeOffset="178618.83">5775 5550 0,'0'0'0,"0"0"0,0 0 15,0 0-15,0-9 16,0 9 0,0 0-16,0 0 15,0 0-15,0 0 16,0 0-16,-9 0 16,0 0-16,1 0 15,-1 0 1,0 9-16,1 8 0,-10 0 15,1 18 1,8 0-16,0-1 16,9-8-16,0 0 15,0 0-15,9-8 16,0-10-16,0 1 16,-1 0-16,1-9 15,8 0-15,1-9 16,-1-17-1,0 0-15,-8-9 16,0 9-16,-9-17 16,-9 8-16,0 1 15,1 16-15,8 18 16,0 0-16,0 0 16</inkml:trace>
  <inkml:trace contextRef="#ctx0" brushRef="#br0" timeOffset="178899.13">6139 5160 0,'-8'0'0,"8"0"15,-9 0-15,0 17 16,1 27-16,-1 16 16,0 18-16,-8 35 15,8-1-15,1-16 16,-1-1-16,9-8 16,9 25-1,8-25-15,0-53 16</inkml:trace>
  <inkml:trace contextRef="#ctx0" brushRef="#br0" timeOffset="179431.56">6556 5610 0,'0'0'0,"0"0"0,0 0 16,0 0-16,0 0 16,18 0-16,8 0 15,26-8-15,0 8 16,-9 0-16,9-9 15,0 9 1,-25 0-16</inkml:trace>
  <inkml:trace contextRef="#ctx0" brushRef="#br0" timeOffset="179698.52">6773 5429 0,'0'0'0,"0"0"0,0 8 16,-8 9-16,-1 35 15,-8 18-15,8-1 16,0 9-1,1-9-15,-1-8 16,9 17-16,0-26 16</inkml:trace>
  <inkml:trace contextRef="#ctx0" brushRef="#br0" timeOffset="180582.89">7338 6416 0,'0'0'0,"-9"0"0,0 0 16,1 0-1,-1 0-15,0 0 16,1 0-16,-1 0 15,0 0-15,1-9 16,-1 0-16,9-16 16,0-36-16,9-17 15,8-26 1,18-26-16,-1 0 16,19 9-16,-10 17 15,0 26-15,-8 17 16,17 9-1,-8 9-15,-18 26 16,0 0-16,0 17 0,0 0 16,-9 0-1,-8 0-15,0 8 16,-1 1-16,-8 8 16,-8 1-16,-1-1 15,-17 9-15,0 0 16,0 0-16,-9 0 15,9 0 1,9 0-16,-1 0 16,10-9-16,8 9 15,0 0-15,8 0 16,10 0-16,-1 0 16,-8 0-16,-1-17 15,1-1-15,0 1 16,-1 0-16,-16-1 15,-1 1 1,-17 8-16,-17 1 16,8-10-16,26 1 15</inkml:trace>
  <inkml:trace contextRef="#ctx0" brushRef="#br0" timeOffset="181716.25">8441 5437 0,'0'-8'0,"0"8"0,0 0 0,0 0 16,0 8-16,8 18 15,-8 26-15,9 35 16,0 8-16,-9-8 15,0-9 1,-9-9-16,9-17 16,0 8-16,0-16 15,0-27-15</inkml:trace>
  <inkml:trace contextRef="#ctx0" brushRef="#br0" timeOffset="182064.3">8866 5610 0,'0'0'0,"0"0"0,0 0 15,0 9-15,-9 8 16,9 9-16,-8 9 16,8 8-16,0 1 15,0-1 1,0 0-16,0-8 15,8-18-15,-8-8 16,0-1-16</inkml:trace>
  <inkml:trace contextRef="#ctx0" brushRef="#br0" timeOffset="182380.88">9161 5567 0,'-8'0'0,"-1"0"16,9 0-1,0 0-15,0 0 0,0 0 16,17 17-16,9 1 16,9 8-1,9 8-15,8 1 16,-9-9-16,-8-9 15,-9-8-15,-9 0 16,-8-1-16,0 10 16,-18-1-16,0 0 15,-17 18-15,-17 0 16,-9 8 0,26-17-16,26-9 15</inkml:trace>
  <inkml:trace contextRef="#ctx0" brushRef="#br0" timeOffset="182837.66">10125 5498 0,'-8'-9'0,"8"9"0,0 0 16,0 0-16,0 0 16,-9 0-16,0 0 15,1 0-15,-10 0 16,-8 9-16,-9 8 15,-8 0 1,0 18-16,8 0 16,0-9-16,18 0 15,-1 0-15,1-9 16,17 0-16,0 1 16,0-1-16,9 0 15,8 1-15,9 8 16,9 0-16,0 0 15,17 0 1,-9 0-16,0-1 16,10 1-16,-19-8 15,-25-18-15</inkml:trace>
  <inkml:trace contextRef="#ctx0" brushRef="#br0" timeOffset="183131.8">10403 5584 0,'0'0'0,"0"0"0,0 0 0,0 0 16,0 0-1,0 18-15,9 8 16,-9 8-16,9 1 16,-9 8-16,0-8 15,0-9-15,0 0 16,8 0-16,1 0 16,0-17-1</inkml:trace>
  <inkml:trace contextRef="#ctx0" brushRef="#br0" timeOffset="183664.32">10716 5550 0,'0'0'0,"0"0"16,0 0-16,0 0 15,0 0-15,0 0 16,0 0-16,0 8 15,8 18-15,1 26 16,0 9-16,-1 0 16,1-9-16,0-9 15,-9 9 1,0 0-16,0 0 16,0-9-16,0 0 15,0 1-15,0-10 16,-9 1-16,9-18 15</inkml:trace>
  <inkml:trace contextRef="#ctx0" brushRef="#br0" timeOffset="186485.41">11219 5948 0,'0'0'0,"0"-9"0,0 1 15,0-1-15,9 1 16,8-1-16,10 0 15,7 1-15,18-10 16,9 1-16,9 8 16,-1 9-16,-8-8 15,0 8 1,8 0-16,-43 0 16</inkml:trace>
  <inkml:trace contextRef="#ctx0" brushRef="#br0" timeOffset="186778">11454 6017 0,'-9'0'0,"1"0"0,-1 0 16,9 0 0,0 0-16,0 0 15,0 0-15,0 0 16,17 0-16,18-8 16,8-1-16,27 0 15,17 9-15,-44 0 16</inkml:trace>
  <inkml:trace contextRef="#ctx0" brushRef="#br0" timeOffset="188146.84">12531 5368 0,'0'0'0,"0"0"16,0 0-16,0-9 15,0 1-15,0-1 16,0 0-16,0 9 16,0 0-1,0 0-15,0 0 16,-9 0-16,0 18 16,-8 8-16,0 8 15,-1 9-15,1 18 16,-1 8-1,1 27 1,17 8-16,0 26 0,9-1 16,8-7-16,1-10 15,-1 9-15,18-8 16,-1-18-16,1-17 16,17-17-16,18-9 15,-36-17-15</inkml:trace>
  <inkml:trace contextRef="#ctx0" brushRef="#br0" timeOffset="189464.11">13243 5454 0,'-9'-8'0,"0"-1"16,1 1-16,8 8 15,0 0-15,-9 0 16,9 0-1,-9 0-15,1 17 16,8 9-16,-9 17 16,-8 18-16,-9-1 15,-1-16-15,1-1 16,0 0-16,0-17 16,-8 0-16,-1-17 15,0 0-15,0-9 16,18-9-1,0-8-15,-1-9 16,1 0-16,0 0 16,17 8-16,0 1 15,8 0-15,10-1 16,-1 1-16,9 8 16,17 9-16,1 0 15,-1 18-15,1-1 16,-1 9-1,1 0-15,-10 0 16,-8 0-16,0 0 16,0-9-16,-8 1 15,-1-10-15</inkml:trace>
  <inkml:trace contextRef="#ctx0" brushRef="#br0" timeOffset="190014.03">13998 5550 0,'0'0'0,"-8"0"0,-1 0 16,9 0 0,-9 0-16,0 0 15,1 0-15,-1 0 16,0 8-16,1 10 15,-10-1-15,1 18 16,8-1-16,9 10 16,0-1-1,9-8-15,0-1 16,8-8-16,-8 0 16,8-17-16,0 0 15,1-1-15,-1 1 16,9-18-16,-8 1 15,8-10-15,-9-8 16,0-17-16,-8 0 16,-18 8-1,1 0-15,-1 1 16,-8-1-16,8 9 16,9 17-16,-9 1 15,1 8-15</inkml:trace>
  <inkml:trace contextRef="#ctx0" brushRef="#br0" timeOffset="191936.18">13156 6407 0,'0'0'0,"0"0"0,0 0 16,-9 0-16,1 0 16,-1 0-16,0 0 15,-17 0-15,0 17 16,-9 18-16,1 17 16,16 9-1,1-18-15,8 0 16,9-8-16,0-9 15,18-9-15,-10-8 16,10 0-16,16-27 16,18-16-16,1-27 15,-10 9-15,-17-9 16,-9 9-16,-8 9 16,-18 8-1,1 18-15,-1 0 16,0 8-16,9 9 15,0 0-15,0 0 16,9 0-16</inkml:trace>
  <inkml:trace contextRef="#ctx0" brushRef="#br0" timeOffset="192747.99">13929 7239 0,'0'0'0,"0"-9"15,0 0-15,0 9 16,0 0 0,0 0-16,0-8 15,0 8-15,0-9 16,0 0-16,0-17 16,0-17-16,0-9 15,17-26-15,18-35 16,-9-8-16,9 17 15,-1 9-15,1 26 16,9 17 0,-10 17-16,-8 9 15,9 9-15,0 0 16,-9 8-16,0 9 16,-17 0-16,-1 0 15,1 0-15,-9 0 16,0 0-16,-9 9 15,1 8 1,-10 0-16,1 0 16,-1 1-16,1-1 15,8 0-15,9 1 16,0 8-16,0-9 16,18 0-16,-1 9 15,1 0-15,-1-8 16,0-1-1,-8-8-15,0-1 16,-1 1-16,-8 0 16,-8-1-16,-10 10 15,-8-1-15,-17-8 16,-1-1-16,1 1 16,34 0-16</inkml:trace>
  <inkml:trace contextRef="#ctx0" brushRef="#br0" timeOffset="193167.62">14363 5567 0,'0'0'0,"0"0"15,0 0-15,0 9 16,0-9-16,17 17 15,9 9-15,18 9 16,8 17-16,0 0 16,9 8-1,-18 10-15,1 7 16,-1 10-16,-17-9 16,-17 9-16,-18 25 15,-8 9-15,-9-8 16,-9 0-16,18 8 15,8 243-15</inkml:trace>
  <inkml:trace contextRef="#ctx0" brushRef="#br0" timeOffset="203248.53">15188 6061 0,'0'0'0,"0"0"0,0 0 0,0 0 0,0 0 15,0 0-15,9 0 16,-1-9-16,10 0 15,8 9-15,17 0 16,9 0 0,18 0-16,-10 0 15,1 0-15,-17 0 16,25-8-16,9 8 16,-43 0-16</inkml:trace>
  <inkml:trace contextRef="#ctx0" brushRef="#br0" timeOffset="203678.57">15205 6416 0,'0'0'0,"0"0"0,0 0 16,0-9-1,0 9-15,0 0 16,0-9-16,0 9 16,0 0-16,18-8 15,-1-1 1,26 1-16,10-10 0,16 1 16,9 0-1,-8 17-15,-1-9 16,9 9-16,9 9 15,-52-1-15</inkml:trace>
  <inkml:trace contextRef="#ctx0" brushRef="#br0" timeOffset="207077.75">16438 5472 0,'0'0'0,"0"0"0,0 0 0,0 0 16,0 0-16,18-9 16,8 0-16,17 1 15,27-1-15,25-8 16,-8 0-1,-18 17-15,10 8 16,7 1-16,-33 0 16,-36-1-16</inkml:trace>
  <inkml:trace contextRef="#ctx0" brushRef="#br0" timeOffset="207411.36">16925 5463 0,'0'0'0,"0"0"15,0 0 1,0 0-16,0 0 15,0 0-15,0 0 16,-9 0-16,0 17 16,1 1-16,-1 16 15,0 18-15,1 0 16,-10-8-16,9-1 16,1-8-1,-1-1-15,9-8 0,9 9 16,-1-18-1</inkml:trace>
  <inkml:trace contextRef="#ctx0" brushRef="#br0" timeOffset="207777.39">16473 6087 0,'0'0'0,"0"0"0,0-9 0,-9 9 16,9 0-16,0 0 16,0 0-1,0-9-15,0 1 16,18-1-16,17 0 15,17-8-15,17 0 16,18 8-16,0 0 16,-18 9-16,-17-8 15,-8 8-15,-10 0 16,-7 0 0,-10 0-16,-8 0 15,17 0-15,8 0 16,-16 0-16</inkml:trace>
  <inkml:trace contextRef="#ctx0" brushRef="#br0" timeOffset="209161.56">17368 5688 0,'0'0'0,"0"0"0,0 0 16,8 0-16,18 0 16,26 9-1,0 0-15,18-1 16,-9 1-16,0-9 16,-18 0-16,0 0 15,1 9-15,-10 8 16,-7-8-16</inkml:trace>
  <inkml:trace contextRef="#ctx0" brushRef="#br0" timeOffset="209428.25">17784 5515 0,'-8'0'0,"8"0"0,0 0 15,0 0-15,0 17 16,0 9-16,-9 26 16,0 0-16,1 9 15,-1 0 1,0-1-16,18-8 0,0-17 15,-1-27 1</inkml:trace>
  <inkml:trace contextRef="#ctx0" brushRef="#br0" timeOffset="211993.97">18627 5576 0,'0'0'0,"0"0"0,0 0 15,0 0-15,0 0 16,-9 0-16,0 0 16,-8 0-16,0 0 15,-1 0-15,1 0 16,-1 0-16,1 0 15,-9 0 1,0 0-16,0 8 16,-9 1-16,9 0 15,0 8 1,0 0-16,-9 9 0,9 9 16,9 0-16,0 8 15,17 0 1,0-8-16,8 0 15,10-9-15,-1-1 16,0-16-16,1 0 16,8-9-16,0-9 15,9-8-15,-1-9 16,10-17-16,-18-1 16,0 10-1,-18 16-15,1 1 16,0 0-16,0 17 15,-9 0-15,0 0 16,8 17-16,10 0 16,-1 9-16,0 9 15,9 0 1,9-1-16,0-16 16,-26-10-16</inkml:trace>
  <inkml:trace contextRef="#ctx0" brushRef="#br0" timeOffset="212394.02">18080 5454 0,'0'-8'0,"0"8"16,0 0-16,0-9 15,26 1-15,17-1 16,18 0-16,8 9 16,1 0-1,8 0-15,-9 0 16,-8 0-16,-17 0 16,-10 0-16,-16 9 15,-1 0-15,-8-1 16</inkml:trace>
  <inkml:trace contextRef="#ctx0" brushRef="#br0" timeOffset="212573.8">18566 5212 0,'0'0'0,"0"0"0,0 0 16,9 9-16,8 8 15,0 0-15,9 9 16,9 9-16,-9-9 16</inkml:trace>
  <inkml:trace contextRef="#ctx0" brushRef="#br0" timeOffset="212843.84">19035 5688 0,'0'0'0,"0"0"0,0 0 16,0 0-16,0 0 16,17 0-16,1-8 15,-10 8-15</inkml:trace>
  <inkml:trace contextRef="#ctx0" brushRef="#br0" timeOffset="213471.92">19634 5446 0,'0'0'0,"0"0"16,0-9-16,0 1 15,0-1 1,9 9-16,-1 0 0,10 0 16,-1 0-1,0 0-15,-8 0 16,0 0-16,0 9 15,-1-1-15,-8 9 16,-8 1-16,-19 16 16,-7 10-16,-10 8 15,-16 0-15,7-9 16,1 0 0,18-17-16,-1 0 15,17 0-15,10-8 16,8-1-16,0 0 15,17 1-15,1-1 16,16 0-16,18 9 16,0-17-16,9-1 15,-9 1-15,-8-9 16,-18 0 0,0 0-16,0-9 15,-17 9-15,-1-8 16,1-1-16,-18 0 15,1 1-15,-18-1 16,0-8-16,-9 0 16,9 17-16,26 0 15,0 0 1</inkml:trace>
  <inkml:trace contextRef="#ctx0" brushRef="#br0" timeOffset="213811.35">19191 5377 0,'0'-9'0,"0"0"16,26 9-16,26-8 16,9-1-16,9 9 15,8 0 1,-9 0-16,1 0 0,-1 0 15,-8 9-15,8 17 16,-43-18 0</inkml:trace>
  <inkml:trace contextRef="#ctx0" brushRef="#br0" timeOffset="213983.1">19721 5099 0,'0'0'0,"0"0"0,0 0 16,17 18-16,1 8 16,8 8-16,0 18 15,0 0-15,0 9 16,-9-26 0</inkml:trace>
  <inkml:trace contextRef="#ctx0" brushRef="#br0" timeOffset="214661.34">16473 6398 0,'0'0'0,"0"0"16,0 0-16,0-8 15,0-1-15,0 1 16,17-1-16,10 0 16,16 1-16,35-1 15,26 9 1,18 0-16,34-9 16,27 1-16,16 8 15,18-9-15,0 0 16,9 1-16,9-10 15,-1 1-15,-8 8 16,-18-8-16,-17 8 16,-8 9-16,-27 0 15,-26 9 1,-25 0-16,-19-1 16,-34 1-16,-26 8 15,1 1-15,-19-10 16,1 1-16</inkml:trace>
  <inkml:trace contextRef="#ctx0" brushRef="#br0" timeOffset="-214151.01">18288 6624 0,'0'0'0,"0"0"16,0 0-16,0 0 15,0 0-15,0-9 16,0 0-16,0 1 16,0-1-16,17 0 15,9 1-15,9-1 16,9 9-1,-1 0-15,0 17 16,1-8-16,-1 8 16,-17-8-16,-8 8 15,-10 1-15,1-1 16,-9 0-16,-9 9 16,1 0-16,-18 9 15,0 0-15,-9-9 16,9-9-1,0 0-15,8-8 16,1-1-16,0 1 16,-1 0-16,10-1 15,8-8-15,0 0 16,0 0-16,8 0 16,10 0-1,25 0-15,18 0 16,0 0-16,-1 0 15,10 0-15,-18 0 16,-17 0-16,-9 0 16,8 0-16,10 0 15,-27 0-15</inkml:trace>
  <inkml:trace contextRef="#ctx0" brushRef="#br0" timeOffset="-206036.36">20476 5957 0,'0'0'0,"-8"0"0,8 0 15,0 0-15,0 0 16,0 0-16,0-9 16,17 0-16,0 1 15,18 8-15,-9 0 16,0 0-1,26 0-15,0 0 16,-8 8-16,-18 1 16,-17 0-16</inkml:trace>
  <inkml:trace contextRef="#ctx0" brushRef="#br0" timeOffset="-205771">20476 6165 0,'0'0'0,"0"0"16,0 0-16,0 0 15,9 0-15,8 0 16,9 0-16,18 0 16,17 8-16,-1 1 15,10 0 1,-35-1-16</inkml:trace>
  <inkml:trace contextRef="#ctx0" brushRef="#br0" timeOffset="-203554.56">21041 5151 0,'0'0'0,"0"0"0,0 0 15,8 0-15,10-8 16,17-1-16,25 0 16,18 1-16,9-1 15,-9 0 1,9 1-16,0-1 15,-26 9-15,-18 0 16,-25 0-16</inkml:trace>
  <inkml:trace contextRef="#ctx0" brushRef="#br0" timeOffset="-203286.63">21492 5160 0,'0'0'0,"0"0"0,0 0 15,0 0-15,0 0 16,0 0 0,0 17-16,0 9 15,0 9-15,0 0 16,0 17-16,-8 0 15,-1-9-15,0 0 16,1 0-16,8 1 16,0 8-16,0-26 15</inkml:trace>
  <inkml:trace contextRef="#ctx0" brushRef="#br0" timeOffset="-203036.61">21136 5723 0,'0'0'0,"0"0"16,9 0-16,0 0 16,8 0-16,0-9 15,9 1-15,9 8 16,17 0-16,0 0 15,18 0 1,-9 0-16,-1 0 0,10 0 16,-35 0-1</inkml:trace>
  <inkml:trace contextRef="#ctx0" brushRef="#br0" timeOffset="-202538.66">21788 5489 0,'0'-9'0,"0"1"16,0-1-16,8 0 16,10 1-16,16-1 15,10 1-15,17-1 16,-1 0-1,1 1-15,0-1 16,-18 9-16,-17 9 16,-8-1-16</inkml:trace>
  <inkml:trace contextRef="#ctx0" brushRef="#br0" timeOffset="-202305.4">22065 5125 0,'0'0'0,"-8"18"0,8 16 0,0 1 16,0 17-1,-9 17-15,0-8 16,1-1-16,8-8 15,0 0-15,26 9 16,8 8-16,-16-43 16</inkml:trace>
  <inkml:trace contextRef="#ctx0" brushRef="#br0" timeOffset="-201547.61">22821 5403 0,'0'0'0,"0"-9"0,0 0 16,0-8-16,-9 0 15,1-1-15,-1 1 16,0 0-16,1-1 16,-1 1-1,0 0-15,-8-1 16,-1 10-16,-8 8 16,-8 0-16,-10 17 15,9 9 1,9 9-16,0-1 15,9 1-15,0 8 0,8-8 16,9-9 0,0 0-16,0-18 15,17 1-15,-8 0 16,0-1-16,8-8 16,0-8-1,9-1-15,1-8 16,-1-9-16,0 0 15,-9 0-15,-8 9 16,-1-1-16,1 1 16,0 8-16,-9 9 15,0 0-15,0 0 16,0 9-16,0 8 16,0 18-16,8-1 15,1-8-15,0 0 16,-1 0-1,1 0-15,0 0 16,0-8-16,-1-1 16,1 0-16</inkml:trace>
  <inkml:trace contextRef="#ctx0" brushRef="#br0" timeOffset="-201338.72">22960 5446 0,'0'0'0,"0"0"16,0 0-16,0 0 15,0 8-15,-9 10 16,0-1-16,1 18 16,-1 8-1,0-17-15,1 17 16,-1 9-16,9-34 15</inkml:trace>
  <inkml:trace contextRef="#ctx0" brushRef="#br0" timeOffset="-200679.7">23246 5108 0,'0'0'0,"0"0"0,0 0 15,0 0-15,0 0 16,0 0-16,18 0 15,-1 0-15,18 0 16,0 9-16,-1-1 16,-8 1-16,0 0 15,-8 8 1,-9 0-16,-1 1 16,-16 16-16,-1 1 15,-17 0-15,-9 8 16,0 0-16,1 1 15,-1-10-15,0-8 16,9 0-16,9 0 16,-1 0-16,10-9 15,-1 1 1,9-1-16,0 0 16,0 1-16,9-10 15,8 1-15,0 0 16,27-1-16,8-16 15,0-1-15,-9-8 16,-8-1 0,-9 10-16,-8-1 15,-10-8-15,1 8 16,-18-8-16,1-1 16,-10 10-16,-8-1 15,0 9-15,9 0 16,-1 0-1,1 0-15,8 0 0,1 0 16,8 0 0,0 0-16</inkml:trace>
  <inkml:trace contextRef="#ctx0" brushRef="#br0" timeOffset="-200441">23689 5524 0,'0'0'0,"0"0"0,0 0 16,0 0-16,0 8 16,0 18-16,0 9 15,0 0-15,0-1 16,0 1-1,0 8-15,0-25 16</inkml:trace>
  <inkml:trace contextRef="#ctx0" brushRef="#br0" timeOffset="-199919.87">23915 5489 0,'0'0'0,"0"0"0,0 0 16,0 0-16,17 0 15,18-9-15,17 1 16,9-1-16,0 0 15,-9 1 1,17 8-16,1 8 0,-27-8 16,-17 0-16</inkml:trace>
  <inkml:trace contextRef="#ctx0" brushRef="#br0" timeOffset="-199686.15">24158 5359 0,'0'0'0,"0"0"0,0 18 16,0-1-16,0 18 15,-8-1-15,8 9 16,0 1-16,0-1 15,0 9 1,0 0-16,8-35 0</inkml:trace>
  <inkml:trace contextRef="#ctx0" brushRef="#br0" timeOffset="-199104.89">25018 5160 0,'0'0'0,"-9"0"16,1 0-16,-1 0 15,0 0-15,9 0 16,-9 0-1,9 0-15,-8 0 16,-1 0-16,0 0 16,1 0-16,-1 0 15,0 0-15,-8 0 16,-9 17-16,-9 1 16,1 16-16,7 1 15,1 0 1,0 8-16,9 0 15,0 1-15,8-10 16,9-8 0,0 0-16,0-17 0,0-1 15,9 1-15,-1 0 16,10-18 0,-1 0-16,18-17 0,0-8 15,8-9 1,-17-1-16,0 10 15,-17 16-15,-1 10 16,-8 8-16,0 0 16,0 17-16,0 0 15,9 9-15,0 0 16,-1 9-16,1-1 16,8 1-16,-8-18 15,0-8 1</inkml:trace>
  <inkml:trace contextRef="#ctx0" brushRef="#br0" timeOffset="-198750.67">25087 5506 0,'0'0'0,"0"0"0,0 0 15,0 0-15,9 0 16,8 0-16,-8 0 16,0 0-16,-1 0 15,1 0-15,0 0 16,0 9 0,-9-9-16,0 9 15,-9 8-15,0 0 16,0 1-16,1 8 15,-1-9-15,0 0 16,9-8-16,0 0 16,0-1-16,0 1 15,0 0 1,18-1-16,17 10 16,-1-10-16</inkml:trace>
  <inkml:trace contextRef="#ctx0" brushRef="#br0" timeOffset="-198168.9">25548 5125 0,'0'0'0,"0"0"15,0 0-15,8 0 16,1 0-16,0 0 16,8 0-16,-8 0 15,8 0-15,-8 0 16,8 0-1,-8 9-15,0 8 16,-18 1-16,0 16 16,-8 1-16,-9 0 15,-9 17-15,0-9 16,1 0-16,7-8 16,10-1-16,0 1 15,8-9 1,9 0-16,0 0 15,0 0-15,9-9 16,-1-8-16,10 0 16,-1-1-16,18 1 15,0-18-15,-9 1 16,0-1-16,-18 0 16,1 1-16,-9-1 15,0 0 1,-9 1-16,1-10 15,-1 10-15,-8-1 16,-1 9-16,10 0 16,8 0-16,0 0 15</inkml:trace>
  <inkml:trace contextRef="#ctx0" brushRef="#br0" timeOffset="-197734.97">25886 5524 0,'0'0'0,"0"0"16,0 0-16,0 0 15,0 0-15,0 0 16,0 0-16,0 0 16,9 0-16,0 0 15,-1 0-15,-8 0 16,0 0-16,0 8 16,0 1-1,-8 8-15,-1 1 16,0-1-16,1 9 15,-1-9-15,0 1 16,1-10-16,8 1 16,0 0-16,0-1 15,0 1-15,0-9 16,17 9 0,9-1-16,35 18 15,-9 0-15</inkml:trace>
  <inkml:trace contextRef="#ctx0" brushRef="#br0" timeOffset="-197323.03">26225 5541 0,'-9'-9'0,"-8"9"0,8 0 16,9 0-1,0 0-15,0 0 16,0 0-16,0 0 16,18 0-16,16 0 15,18 9 1,1-9-16,25 0 0,9 0 15,-53 0 1</inkml:trace>
  <inkml:trace contextRef="#ctx0" brushRef="#br0" timeOffset="-197105.77">26390 5411 0,'0'0'0,"-9"0"0,1 18 0,-1 7 15,-8 19-15,-1 16 16,1 1-16,-1-18 16,18 9-1,9-8-15,0-27 0</inkml:trace>
  <inkml:trace contextRef="#ctx0" brushRef="#br0" timeOffset="-196568.54">27093 5169 0,'0'0'0,"0"0"0,0 0 0,0-9 16,0 9-16,-8-9 15,-1 1 1,0 8-16,1 0 15,-18 0-15,-18 26 16,1 17-16,-1 9 16,10 9-1,-1-9-15,17-9 0,10 0 16,8-17 0,0 0-16,8-9 15,1-8-15,9 0 16,-1-18-16,18 0 15,-1-17-15,10 0 16,-1-8-16,-8-1 16,-9 18-16,-17 0 15,-1 17 1,-8 0-16,0 0 16,0 17-16,0 9 15,9 8-15,0 1 16,8 17-16,9 9 15,9-1-15,-18-34 16</inkml:trace>
  <inkml:trace contextRef="#ctx0" brushRef="#br0" timeOffset="-196055.58">27302 5420 0,'0'-9'0,"0"1"0,0-1 16,0 0-16,8 9 15,1 0-15,8 0 16,1 0-16,8 0 16,-9 0-1,-8 0-15,0 0 16,-1 0-16,1 0 16,-9 0-16,0 9 15,0 0-15,0-1 16,0 1-1,0 0-15,0-1 16,0 1-16,0-1 16,0 10-16,9-1 15,-1-8-15,1 8 16,0 0-16,-9 1 16,-9-1-16,-8 9 15,-9 0 1,0 0-16,-9 0 15,0 0-15,18-9 16,17-8-16,0-9 16</inkml:trace>
  <inkml:trace contextRef="#ctx0" brushRef="#br0" timeOffset="-195422.85">27875 5065 0,'0'0'0,"0"-9"16,0 0-16,0 1 15,9-1-15,8 9 16,0 0-16,9 0 16,0 9-1,0-1-15,0 1 16,-17 0-16,0 8 15,0 0-15,-18 18 16,-17 8-16,-18 9 16,1 0-16,0-8 15,-10 8-15,19-9 16,-1-17 0,18 0-16,-1 0 15,10-9-15,8 0 16,0 1-16,8-10 15,1 1-15,17 8 16,9-8-16,8 0 16,1-9-16,-1-9 15,-17 0-15,0 1 16,-17-1 0,-1-8-16,1-1 15,-18 1-15,-8-9 16,-9 9-16,9-1 15,-1 10-15,-8 8 16,9 8-16,17 1 16</inkml:trace>
  <inkml:trace contextRef="#ctx0" brushRef="#br0" timeOffset="-194902.84">28205 5472 0,'0'-9'0,"0"0"0,0 1 16,0-1-16,0 9 16,0 0-1,0 0-15,0 0 16,9 0-16,8 0 16,0 0-16,1 0 15,-10 0-15,1 0 16,0 9-1,-1-1-15,1 1 16,-9 0-16,0-1 16,0 1-16,-9 8 15,9-8-15,0 0 16,0 8-16,18 0 16,8 9-16,0 0 15,-9 0-15,-8-8 16,0-1-1,-18 0-15,-8 1 16,-18 16-16,-17 1 16,-26 0-16,-9-1 15,43-16-15</inkml:trace>
  <inkml:trace contextRef="#ctx0" brushRef="#br0" timeOffset="-193739.53">21432 5974 0,'0'0'0,"0"0"16,0 0-16,0 0 16,0 0-16,8 0 15,10 0-15,-1 0 16,18 0-16,8-9 15,18 1-15,17-1 16,9 0 0,17 1-16,18-1 0,8 1 15,0 8 1,26-9-16,1 0 16,-10 9-16,18-8 15,-8-1-15,-18 0 16,17 9-16,-8-8 15,-9 8-15,8 0 16,1 0 0,-18 0-16,18 0 15,8 0-15,-8 0 16,-1 0-16,1 0 16,-9 8-16,0 1 15,8 0-15,-8-1 16,0 1-16,9-9 15,-9-9 1,-9 9-16,-8-8 16,8-1-16,-26 9 15,9 0-15,17 0 16,0 0-16,1-9 16,8 1-16,0 8 15,-9-9-15,9 9 16,-9 0-16,-8 0 15,-27 0 1,9 0-16,1 9 16,-19-1-16,-25-8 15,-9 0-15,-8 9 16,-18-9-16,0 0 16,-18 0-16,1 9 15</inkml:trace>
  <inkml:trace contextRef="#ctx0" brushRef="#br0" timeOffset="-193067.89">24219 6000 0,'0'0'0,"0"0"15,0 0-15,0 0 16,9 0-16,8 0 15,0 0-15,9 9 16,9-1-16,9 10 16,-1-10-16,0 10 15,-16-10-15,-10 1 16,0 8 0,-8 1-16,0-1 15,-18 0-15,0 1 16,-17 8-16,0 0 15,0 0-15,0 0 16,9-9-16,-1-8 16,10-1-16,8 1 15,0 0-15,0-1 16,17 1 0,18 0-16,17-1 15,17 1-15,9-9 16,9 0-16,-9 0 15,-8 0-15,-35 0 16</inkml:trace>
  <inkml:trace contextRef="#ctx0" brushRef="#br1" timeOffset="-188706.82">23168 4086 0,'-8'-9'0,"-1"1"16,9-1-16,0 0 15,0 1-15,0-1 16,0 0-16,0 1 16,0 8-16,9 0 15,8 0 1,0 0-16,1 8 15,-1 1-15,0 8 16,1 1-16,-10-1 16,1 0-16,0 1 15,-18-1-15,0 9 16,-17 9-16,0-1 16,-8 1-1,-18 8-15,-1 1 16,10-18-16,8 0 15,1 0-15,-1-9 16,9 0-16,8 0 16,1-8-16,8 8 15,9 1-15,0-1 16,9 0-16,8 1 16,18-1-1,9 0-15,8-8 16,8 0-16,-7-18 15,-10 0-15,-8 1 16,-9-1-16,-18-8 16,1-9-16,0 0 15,-18 0 1,0-9-16,-17 9 16,9 0-16,0 9 15,-1 8-15,18 9 16,0 9-16,0 0 15</inkml:trace>
  <inkml:trace contextRef="#ctx0" brushRef="#br1" timeOffset="-188397.61">23698 4536 0,'0'-8'0,"0"-1"0,0 0 0,0 9 16,0 0-16,0 0 15,-9 0-15,1 0 16,-18 18-16,0-1 15,8 9-15,1-9 16,-1 1 0,1-1-16,17-8 15,0-1-15,0-8 16</inkml:trace>
  <inkml:trace contextRef="#ctx0" brushRef="#br1" timeOffset="-188255.91">23437 4545 0,'0'0'0,"0"0"16,0 0-16,0 0 16,18 0-16,8 9 15,9 8-15,17 0 16,9 9-16,-18-17 16</inkml:trace>
  <inkml:trace contextRef="#ctx0" brushRef="#br1" timeOffset="-187220.94">25522 4181 0,'0'0'0,"0"-8"15,0-1-15,0 9 16,0 0 0,0 0-16,8 0 15,10 0-15,-1 0 16,9 9-16,0-1 15,0 10-15,0-1 16,0 0-16,-17 1 16,0 16-1,-9-8-15,-9 9 16,-17 0-16,-9-1 16,-8 1-16,-1-1 15,-8 1-15,0-9 16,17-9-16,1 1 15,16-1 1,1-8-16,8-1 16,9 10-16,0-1 15,0 0-15,18 9 16,-1 0-16,18 0 16,-1-17-16,10 0 15,8-9-15,-26-9 16,-9 0-16,-8 1 15,0-1-15,-1-8 16,-8-9 0,-8 0-16,-1 0 15,0 0-15,-8 8 16,0 1-16,-1 8 16,1 9-16,17 0 15,0 0-15,0 0 16,0 9-16</inkml:trace>
  <inkml:trace contextRef="#ctx0" brushRef="#br1" timeOffset="-186523.84">25852 4588 0,'0'0'0,"-9"-8"0,9 8 0,0-9 0,0 0 16,0 9-16,0 0 16,0 0-16,0 0 15,0 9 1,0 0-16,0-1 15,0 1-15,9 0 16,-1-1-16,1 1 16,0-9-16,8-9 15,0 1-15,1-1 16,-10 0-16,1 1 16,0 8-1,-1 0-15,1 0 16,-9 0-16,0 17 15,0 9-15,0 17 16,-9 1-16,1-1 16,-1 0-16,0-17 15,1 0-15,-1-8 16,0-10 0,1 1-16,-1 0 15,0-9-15,1 0 16,-1-9-16,0 0 15,9-8-15,0 0 16,9-1-16,8-8 16,18 9-16,52-9 15,-26 9 1</inkml:trace>
  <inkml:trace contextRef="#ctx0" brushRef="#br1" timeOffset="-185454.62">27910 4190 0,'0'0'0,"0"-9"0,0 1 15,0 8 1,0-9-16,0 0 15,17 1-15,9 8 16,0 0-16,0 0 16,0 8-16,-8 1 15,-1 0-15,-8 8 16,-1 0-16,-8 1 16,-8 8-16,-1 8 15,-17 1 1,-9 0-16,-8-1 15,-1 1-15,-8 8 16,0-8-16,0-9 16,17 0-16,1 0 15,16-9-15,1 0 16,17 1-16,0-10 16,8 1-1,10 0-15,17-1 16,17 1-16,0-18 15,-9 1-15,1-1 16,-10-8-16,-8-1 16,-8 1-16,-10-9 15,1 0-15,-9 9 16,-17-1 0,-9 1-16,8 8 15,10 9-15,-1 0 16,0 0-16,9 18 15,9-10-15</inkml:trace>
  <inkml:trace contextRef="#ctx0" brushRef="#br1" timeOffset="-184807.68">28248 4675 0,'0'0'0,"0"0"0,0 0 15,0 0-15,0 0 16,0 0-16,0 0 16,0 0-16,0 0 15,0 0-15,0 0 16,0 0-16,0-9 15,18 1 1,-1 8-16,9-9 16,9 0-16,0 1 15,-1 8-15,-8 0 16,0 0-16,-17 0 16,0 0-16,-9 0 15,0 0-15,0 0 16,-9 8-16,0 10 15,-17-1 1,0 0-16,9 1 16,0-1-16,-1-8 15,9-1-15,9 1 16,0-9-16,0 9 16,18-1-16,8 1 15,26-9-15,9 0 16,17 0-1,9 0-15,-9-9 16,-26 9-16</inkml:trace>
  <inkml:trace contextRef="#ctx0" brushRef="#br2" timeOffset="-163260.31">886 7741 0,'0'0'0,"0"0"0,0 0 0,17 0 16,9 0-16,0-9 16,18 1-1,-1-18-15,0 0 0,-16 0 16,-1 0 15,0-9-31,8 0 0,-34 35 0,0-34 0,9 8 16,-9 8-16,-9 1 15,9 0-15,-26-1 16,9 18 0,0 0-16,8 9 15,-26 8-15,9 18 16,9 8-16,8 1 15,9-10-15,0 1 16,17-9-16,9 0 16,-17 0-16,26 0 15,0-9 1,-27-8-16</inkml:trace>
  <inkml:trace contextRef="#ctx0" brushRef="#br2" timeOffset="-163102.67">1363 7810 0,'0'0'0,"0"0"0,0 0 16,0 0-16,0 0 16,0 0-16,18-8 15,-10-1-15,1 9 16</inkml:trace>
  <inkml:trace contextRef="#ctx0" brushRef="#br2" timeOffset="-162407.33">1876 7438 0,'0'0'0,"0"0"0,0-9 0,0 0 15,0 1-15,0-1 16,-18-8-16,10-1 16,-1 1-1,0 9-15,-8-1 16,-9 9-16,0 0 16,0 17-16,0 0 15,8 18-15,-8 0 16,9-9-16,17 0 15,0 0 1,0-18-16,0 1 16,0 0-16,0-9 15,9 0-15,-1 0 16,1 0-16,8 0 16,-17 0-16,18 8 15,-1 10 1,0-1-16,1 18 0,8-1 15,0 27 1,0 8-16,-17 0 16,-18-8-16,0-9 15,-17 0-15,0-9 16,-17 1 0,-1-18-16,1 0 0,-1-18 15,18 1 1,-8-18-16,25 1 15,-17-10-15,26-8 16,0-8-16,26-10 16,-9 1-16,27-9 15,-18 35-15</inkml:trace>
  <inkml:trace contextRef="#ctx0" brushRef="#br2" timeOffset="-162262.61">2154 7663 0,'0'0'0,"0"0"16,0 0-16,0 0 15,0 0 1,0 0-16,0 0 0</inkml:trace>
  <inkml:trace contextRef="#ctx0" brushRef="#br2" timeOffset="-157574.67">3117 7368 0,'0'0'0,"0"0"0,0 0 0,0 0 15,0 0-15,0 0 16,0 0-16,0 0 16,0 0-16,0 0 15,0 0 1,0-8-16,-8-1 16,-1 1-16,-8-1 15,-9 9-15,0 0 16,-9 0-16,0 9 15,0-1-15,1 1 16,-1 8-16,0 18 16,0-1-16,18 1 15,0 0 1,17 8-16,0 0 16,8-8-16,1-9 15,8 0-15,1 0 16,-1-17-16,1-1 15,-1 1-15,0-18 16,9 1-16,0-10 16,0-8-1,-8 0-15,8-8 16,-9-1-16,1 0 16,-10 1-16,1 16 15,0 1-15,-1 0 16,-8 8-16,0 0 15,0 9-15,0 0 16,0 0 0,0 0-16,0 18 15,0-1-15,0 18 16,0-1-16,0 10 16,0-1-16,0 0 15,0 1-15,0-10 16,9 1-16,17 8 15,-9-8 1</inkml:trace>
  <inkml:trace contextRef="#ctx0" brushRef="#br2" timeOffset="-156876.08">3482 7741 0,'0'0'0,"0"0"0,0-9 16,0 1-16,0 8 15,0 0-15,0 0 16,0 0-16,0 0 15,0 0-15,0 17 16,0 9-16,0 9 16,-8 8-16,-1 9 15,9 0 1,0-9-16,0 0 16,9-17-16</inkml:trace>
  <inkml:trace contextRef="#ctx0" brushRef="#br2" timeOffset="-155361.46">3925 7446 0,'0'0'0,"0"0"0,0 0 15,0 0-15,0 0 16,17 0 0,9 0-16,27 0 15,-10 0-15,9 0 16,9-8-16,-9-1 16,26 0-16,-26 9 15</inkml:trace>
  <inkml:trace contextRef="#ctx0" brushRef="#br2" timeOffset="-155008.74">3995 7819 0,'0'0'0,"0"0"0,0 0 16,0 0-16,0 0 15,0-9 1,8 1-16,1-1 15,8 0-15,18 1 16,8-1-16,10-8 16,-1 8-16,8 0 15,-16 9-15,-9 0 16,-9 9-16</inkml:trace>
  <inkml:trace contextRef="#ctx0" brushRef="#br2" timeOffset="-153129.08">4611 7317 0,'0'0'0,"0"0"15,9 0-15,8-9 16,27 0-16,16 1 15,10-1-15,17 0 16,8-8 0,1 0-16,-9-1 15,8 18-15,1 9 16,-27-18-16,-34 1 16</inkml:trace>
  <inkml:trace contextRef="#ctx0" brushRef="#br2" timeOffset="-152790.23">5314 6927 0,'0'0'0,"0"0"0,0 0 15,0 0-15,0 0 16,0 0-1,0 0-15,-8 0 16,-1 17-16,-8 18 16,-9 34-16,-9 26 15,0 35 1,0-9-16,1-17 0,16-8 16,18 8-16,0-18 15,0-25 1,18-18-16,-1 0 15,9-17-15,9-8 16,0-10-16,43 1 16,9-26-16,-44-1 15</inkml:trace>
  <inkml:trace contextRef="#ctx0" brushRef="#br2" timeOffset="-152395.83">5627 7438 0,'-9'0'0,"9"0"16,0 0-16,0 0 15,0 8-15,0 10 16,18 8-16,-1 8 15,0 1-15,10 0 16,-10-1-16,0 1 16,-8 0-1,0-1-15,-9 1 0,0 0 16,-9-9 0,0-18-16,1 1 15,-1-1-15,0-8 16,1-8-16,8-9 15,0-18-15,17-8 16,0-18-16,18-8 16,8 8-16,10 9 15,16 9 1,-43 25-16</inkml:trace>
  <inkml:trace contextRef="#ctx0" brushRef="#br2" timeOffset="-151662.52">6383 6927 0,'-9'0'0,"9"0"0,-9 0 0,1 0 16,-1 0-16,0 0 15,0 0 1,1 8-16,-1 10 16,-8-1-16,8 0 15,-17 18-15,0 17 16,0 17-16,0 27 16,8 8-1,1 8-15,17-8 16,0 0-16,9 0 15,8-26-15,1-18 16,8-8-16,17 0 16,26-8-16,-34-27 15</inkml:trace>
  <inkml:trace contextRef="#ctx0" brushRef="#br2" timeOffset="-149745.84">6617 7247 0,'0'0'0,"0"0"0,0 0 16,0-8-16,9-1 15,8 0 1,0 9-16,18 0 16,0 9-16,-9 0 15,9 8-15,8 0 16,-17 1-16,0-1 15,0 0-15,-17 1 16,0-1-16,-18 9 16,0 8-1,-17 18-15,-17 0 16,-18 0-16,0 0 16,-8-8-16,17-1 15,8-8-15,1-1 16,-1-8-16,27 0 15,0 0-15,17 0 16,0-9-16,0 1 16,17-1-1,18-8-15,8-1 16,35-8-16,18-8 16,-18-18-16,0 0 15,-17-18-15,-9 10 16,-9-1-16,-16 9 15,-19 0 1,1 9-16,-18 0 16,1-9-16,-19 8 15,-7 1-15,-10 8 16,10 9-16,-1 9 16,0 8-16,26-8 15</inkml:trace>
  <inkml:trace contextRef="#ctx0" brushRef="#br2" timeOffset="-148695.37">7442 7750 0,'0'0'0,"0"0"15,-9 0-15,9 0 16,0 0-16,0 0 15,0 0-15,0 0 16,0 0 0,0 0-16,0 0 15,0 8-15,0 10 16,0 16-16,0 1 16,0-1-16,0 1 15,0 0-15,0-1 16,0-8-16,9 0 15,0-8 1</inkml:trace>
  <inkml:trace contextRef="#ctx0" brushRef="#br2" timeOffset="-147596.28">7946 8494 0,'0'0'0,"0"0"0,0 9 16,-9-9-16,-8 0 16,-1 0-1,1 0-15,8 0 16,0-9-16,1 1 16,-1-10-16,0-8 15,-8-17-15,17-9 16,0-34-16,17-18 15,9-26-15,9-18 16,0 19-16,0 33 16,-9 18-1,0 18-15,0 25 16,0 0-16,0 18 16,9 0-16,-1 8 15,1 9-15,0 0 16,-9 9-16,-9-1 15,1 10-15,-10-1 16,1 0 0,-18 18-16,-8 0 15,-9-1-15,-17 1 16,-1 8-16,-8-17 16,0 0-16,17-8 15,9-10-15,26-8 16,0 0-16</inkml:trace>
  <inkml:trace contextRef="#ctx0" brushRef="#br2" timeOffset="-147111.08">8354 7195 0,'-9'-8'0,"9"-1"0,0 9 0,0 0 15,0 0 1,17 9-16,18 17 15,0 8-15,0 10 16,-1 25-16,-8 0 16,-17 0-16,-9 1 15,-9 16-15,-17 18 16,0 9 0,0-18-16,18-52 15</inkml:trace>
  <inkml:trace contextRef="#ctx0" brushRef="#br2" timeOffset="-143347.27">8892 7524 0,'0'-8'0,"0"8"0,0 0 0,0 0 0,0-9 15,0 0-15,9 1 16,8-1-16,18-8 16,0 8-16,8 0 15,9 1-15,0-1 16,0 9 0,-8-9-16,-1 1 15,-8-1-15,8 9 16,-17 0-16</inkml:trace>
  <inkml:trace contextRef="#ctx0" brushRef="#br2" timeOffset="-143030.21">8936 7802 0,'0'0'0,"0"0"0,0 0 0,0 0 16,0 0 0,0 0-16,0-9 15,8 0-15,1 1 16,8-1-16,27 0 15,8-8-15,0 0 16,0-1-16,0 10 16,-17 8-16,0 0 15,-9 8 1</inkml:trace>
  <inkml:trace contextRef="#ctx0" brushRef="#br2" timeOffset="-138625.72">9526 7498 0,'0'0'0,"0"0"0,0 0 16,17-8-16,10-1 15,7 0-15,10 1 16,8-1-16,9 0 16,-1 1-16,-8-1 15,-8 0-15,-1 1 16,1-10-16,-18 10 16,-18 8-16</inkml:trace>
  <inkml:trace contextRef="#ctx0" brushRef="#br2" timeOffset="-138311.08">10021 7308 0,'0'0'0,"-9"0"0,1 0 15,-1 0-15,0 0 16,1 9-1,-18 8-15,0 9 16,-1 8-16,1 18 16,0 18-16,0 16 15,-8 10-15,16-1 16,1-9-16,8-16 16,9-18-1,0-9-15,9-17 16,8 0-16,9-9 15,18 1-15,-1-10 16,-17 1-16</inkml:trace>
  <inkml:trace contextRef="#ctx0" brushRef="#br2" timeOffset="-137965.05">10169 7802 0,'0'0'0,"0"0"0,0 0 0,0 0 16,8 8 0,1 10-16,8-1 15,1 17-15,-10 10 16,1-1-16,0-8 15,0-9-15,-9 0 16,0 0 0,0-18-16,0 1 15,0 0-15,0-9 16,0 0-16,0-9 16,17-26-16,18-25 15,-1 8-15,18 0 16,9 0-16,-35 35 15</inkml:trace>
  <inkml:trace contextRef="#ctx0" brushRef="#br2" timeOffset="-137130.77">11028 6901 0,'0'0'0,"0"0"0,-8 0 16,-1 0-16,0 0 16,9 0-16,-8 0 15,8 0-15,-9 8 16,0 18-16,-17 9 16,0 26-1,-17 17-15,-1 34 16,10 27-16,8-1 15,8 27-15,1-9 16,17-26-16,0-18 16,8 1-16,19-26 15,25-1-15,8-17 16,-34-43-16</inkml:trace>
  <inkml:trace contextRef="#ctx0" brushRef="#br2" timeOffset="-135894.41">11228 7221 0,'0'-8'0,"0"-1"16,0 0-16,0 9 15,0 0-15,0 0 16,0 0 0,-9 9-16,1 26 15,-10 25-15,1 27 16,8 25-16,1 27 15,16-9-15,10-18 16,8-16 0,0-27-16,9-8 0,17-9 15,0-9 1,-18-26-16</inkml:trace>
  <inkml:trace contextRef="#ctx0" brushRef="#br2" timeOffset="-133234.85">11628 7308 0,'0'0'0,"0"0"16,0 0-16,-9 0 15,0 0-15,1 0 16,8 0-16,-9 9 15,0 8-15,9 0 16,0 0 0,0 18-16,9 0 15,0-9-15,8 0 16,0-9-16,18-8 16,0-18-16,-1 0 15,1-8-15,-9 0 16,0-9-1,-17 8-15,0 1 16,-9 0-16,-9-1 16,0 1-16,1 0 15,-10 8-15,1 9 16,8 0-16,0 0 16,-8 0-16,17 0 15</inkml:trace>
  <inkml:trace contextRef="#ctx0" brushRef="#br2" timeOffset="-132915.2">12461 7256 0,'0'0'16,"0"0"-16,0 0 0,0 0 15,0 0 1,0 17-16,0 1 15,0 16-15,0 18 16,0 9-16,0-1 16,0-25-16</inkml:trace>
  <inkml:trace contextRef="#ctx0" brushRef="#br2" timeOffset="-132328.33">11793 7836 0,'0'0'0,"0"0"0,0 0 16,0 0-1,0 9-15,-9 17 16,0 8-16,0 10 16,1 8-16,-1-9 15,0 0-15,9 1 16,0-27-16,9-8 15,0-1 1</inkml:trace>
  <inkml:trace contextRef="#ctx0" brushRef="#br2" timeOffset="-131911.33">12453 8105 0,'0'0'0,"0"0"16,0 0-16,0 0 15,0 0-15,0 0 16,0 0-16,0 8 15,0 1 1,0 0-16,8-1 16,10 1-16,-1 0 15,0-1-15,9-16 16,9-1-16,-9 0 16,0 1-16,-8-18 15,-10 0 1,1-9-16,-18 0 15,1 1-15,-10 16 16,-8 1-16,9 8 16,-1 9-16,10 0 15</inkml:trace>
  <inkml:trace contextRef="#ctx0" brushRef="#br2" timeOffset="-131581.29">12704 7291 0,'0'0'0,"9"0"0,17 0 16,17 0-16,10 0 15,-10 8-15,9 10 16,0 8-16,-8 17 16,-1 17-16,-17 18 15,0 26-15,-26 26 16,-9-9 0,-17-17-16,0-17 15,9-9-15,-9 17 16,0-25-16,26-53 15</inkml:trace>
  <inkml:trace contextRef="#ctx0" brushRef="#br2" timeOffset="-131131.59">13408 7299 0,'0'0'0,"0"0"0,0 0 16,0 0-1,0 0-15,0 0 16,0 0-16,-9 18 16,0 8-16,-8 34 15,-9 35-15,0 35 16,0 9-16,8-1 15,10-25 1,8 0-16,17-18 16,1-17-16,-1-18 15,18-16-15,17-1 16,26 0-16,-35-25 16</inkml:trace>
  <inkml:trace contextRef="#ctx0" brushRef="#br2" timeOffset="-130598.93">13963 7282 0,'0'0'0,"0"0"0,0 0 16,0 0-16,0 0 16,0 0-16,9 17 15,9 9-15,-10 9 16,1 8-1,0 0-15,-18 1 16,0-1-16,-8-8 16,-1-9-16,1 0 15,0-9-15,-1-8 16,1-1-16,8-16 16,1-1-16,-1 0 15,0-17 1,9 0-16,0 9 15,0 0-15,9-1 16,8 1-16,1 17 16,8 0-16,8 0 15,1 17-15,0 1 16,-9-1-16,0 0 16,0 9-1,0 0-15,-8-17 16</inkml:trace>
  <inkml:trace contextRef="#ctx0" brushRef="#br2" timeOffset="-130192.89">14589 7351 0,'0'0'0,"-9"0"16,0 0-16,1 0 16,-1 0-16,9 0 15,-9 0-15,1 17 16,-1 18-16,0 0 15,9 8-15,0-17 16,0 0-16,18-9 16,-1-8-16,0 0 15,9-1 1,0-16-16,-8-1 16,8-17-16,0 0 15,-17-9-15,-1 9 16,-16 9-16,-10 0 15,-8 8-15,9 9 16</inkml:trace>
  <inkml:trace contextRef="#ctx0" brushRef="#br2" timeOffset="-129563.7">13885 8174 0,'0'0'0,"0"0"0,0 0 16,0 0-16,0 0 16,0 0-16,0 0 15,0 0-15,0 0 16,0-9-16,0-8 15,0 0 1,0 8-16,0 0 16,0 1-16,0-1 15,0 9-15,0 0 16,0 0-16,0 0 16,0 0-16,-8 0 15,-1 17-15,9 1 16,0-1-1,0 0-15,0-8 16,17 0-16,1-1 16,-1 1-16,9-18 15,9 1-15,-9-1 16,0-8 0,-17-1-16,-1 1 15,1 0-15,-18-9 16,-8 8-16,0 1 15,-9 26-15,8 8 16,9-8-16</inkml:trace>
  <inkml:trace contextRef="#ctx0" brushRef="#br2" timeOffset="-128908.58">14467 8555 0,'0'0'0,"0"0"0,0 0 16,0 0-16,0 0 15,0 0 1,0 0-16,0-9 16,0 1-16,9-27 15,8-8-15,1-27 16,16-16-16,10-9 15,8-1-15,9 1 16,-9 26-16,0 17 16,-9 8-16,1 10 15,-18 17 1,-9-1-16,-8 18 16,-1 0-16,-8 0 15,-17 26-15,-18 9 16,1 8-16,-1 0 15,9-8 1,8-9-16,1 0 0,17-9 16,0 1-1,0-1-15,9 0 16,-1-8-16,10 8 16,-10-8-16,1 0 15,0-1-15,-9 1 16,-9 0-16,0 8 15,-17 0 1,-17 1-16,-9-10 16,0 1-16,26 0 15,17-9-15</inkml:trace>
  <inkml:trace contextRef="#ctx0" brushRef="#br2" timeOffset="-128566.02">15066 7542 0,'-8'-9'0,"8"0"16,0 1-1,0-1-15,0 9 16,8 0-16,10 0 16,-1 17-16,0 9 15,1 18-15,8 25 16,-17 26-16,-9 9 16,-9-9-1,-9-8-15,1-9 16,0-17-16,8 8 15,9-8-15,0-36 16</inkml:trace>
  <inkml:trace contextRef="#ctx0" brushRef="#br2" timeOffset="-128216.03">15110 7256 0,'0'0'0,"0"0"0,0 0 15,17 0-15,9 17 16,18 1-16,8 16 15,0 18-15,-9 17 16,1 9-16,-10 18 16,-16 34-16,-18-1 15,-9 1-15,-8 9 16,-18-18 0,0-26-16,0-17 15,9-8-15,9-36 16,0-8-16,17-17 15</inkml:trace>
  <inkml:trace contextRef="#ctx0" brushRef="#br2" timeOffset="-127929.7">15683 7628 0,'0'0'0,"0"0"0,9 0 16,8 0-16,0 0 16,18 0-16,8 0 15,1 0-15,-1 0 16,1 0-16,-10 0 15,-8 0-15,-17 9 16,0 0 0</inkml:trace>
  <inkml:trace contextRef="#ctx0" brushRef="#br2" timeOffset="-127742.87">15657 7983 0,'0'0'15,"0"0"-15,0 0 16,9 0-16,17-8 16,17-1-16,18-8 15,8-1-15,9 1 16,1 0-16,16-9 16,1 8-16,-53 10 15</inkml:trace>
  <inkml:trace contextRef="#ctx0" brushRef="#br2" timeOffset="-127129.34">16534 7672 0,'0'0'0,"0"0"0,0 0 16,0 0-16,17 0 15,18 0-15,17-9 16,18 0-16,8 1 16,17-1-1,1-8-15,-18-1 16,-9 10-16,-17-1 16,-25 9-16</inkml:trace>
  <inkml:trace contextRef="#ctx0" brushRef="#br2" timeOffset="-126809.99">17046 7351 0,'0'0'0,"0"0"0,0 0 16,0 0-16,0 9 15,-8 17-15,-1 17 16,0 18-16,-17 25 16,0 18-1,-9 9-15,1-1 16,-1-16-16,17-10 16,1 10-16,17-18 15,0-26-15,17-18 16,1-8-16,8-9 15,26 1 1,17-27-16,-25-8 16</inkml:trace>
  <inkml:trace contextRef="#ctx0" brushRef="#br2" timeOffset="-126465.18">17289 7810 0,'0'0'0,"0"0"16,0 0-16,18 18 15,-1 7-15,9 10 16,0 8-16,0 1 16,-17-1-16,0-8 15,-1-1-15,-8-8 16,-8 0-1,-1 0-15,9-8 16,-9-10-16,9 1 16,0-9-16,0-9 15,0-8-15,18-35 16,16-26-16,10-9 16,-1 1-16,1 25 15,-1 18 1,-17 34-16</inkml:trace>
  <inkml:trace contextRef="#ctx0" brushRef="#br2" timeOffset="-126029.43">18175 7308 0,'0'0'0,"-9"-9"16,9 9-16,0 0 16,-8 0-16,-1 0 15,9 0-15,-9 9 16,-17 17 0,0 34-16,-17 18 15,-1 18-15,1 34 16,17 0-16,9-18 15,17 1-15,0-9 16,26-9-16,8-26 16,27 0-16,17-8 15,-43-35 1</inkml:trace>
  <inkml:trace contextRef="#ctx0" brushRef="#br2" timeOffset="-122753.7">18661 7689 0,'-8'-9'0,"-1"1"0,9 8 0,-9-9 0,1-8 16,-1-1-16,0 10 15,1-1-15,-1 0 16,0 9-16,-8 0 15,8 0-15,-8 18 16,-1-1 0,1 18-16,0-1 15,17-8-15,17 9 16,0-9-16,1 0 16,-1-17-16,9-1 15,9-16-15,0-10 16,8-8-16,-17 0 15,-8-8 1,-10-1-16,-8 0 16,-8 1-16,-1 16 15,0 1-15,-8 0 16,17 17-16,0 0 16</inkml:trace>
  <inkml:trace contextRef="#ctx0" brushRef="#br2" timeOffset="-121995.7">19191 8174 0,'0'0'0,"0"0"16,0 0-16,0 0 16,0 0-1,0 0-15,0 0 16,0-9-16,0 1 15,0-18-15,0-9 16,0-17-16,17-17 16,1-18-1,8 9-15,9 18 16,8-10-16,0 18 16,-8 18-16,0-1 15,0 9-15,-1 9 16,-8-1-16,-8 18 15,-9 0-15,-1 0 16,-8 0-16,-8 18 16,-10 16-16,-8 1 15,9-9 1,-1 0-16,1 0 16,8-9-16,9 1 15,0-10-15,0 1 16,9 8-1,0-8-15,-1 0 0,1-1 16,0 1 0,-1 0-16,-8 8 15,-8 0-15,-1 1 16,-17 16-16,-9-8 16,1 17-16,7-17 15</inkml:trace>
  <inkml:trace contextRef="#ctx0" brushRef="#br2" timeOffset="-120599.79">18731 8209 0,'0'0'0,"0"0"0,0 0 16,0 0-16,9 17 16,-1 0-16,-8 9 15,0 9-15,-8-1 16,-1 10-16,-17-1 15,-9 0 1,0-8-16,9-9 16,9-9-16,0-8 15,-1 0-15,10-18 16,-1 0-16,-9 1 16,10-18-16,8-9 15,0 0-15,0 9 16,0 9-16,0 0 15,0 8 1,8 0-16,10 9 16,-1 0-16,9 18 15,9-1-15,-9 18 16,0-1-16,0 1 16,0-9-16,0 9 15,-8-9-15,-10-18 16</inkml:trace>
  <inkml:trace contextRef="#ctx0" brushRef="#br2" timeOffset="-120210.39">19443 8356 0,'0'0'0,"0"0"16,0 0-16,0 0 16,0 0-16,0 0 15,0 0-15,-9 17 16,1 0 0,-1 1-16,0-1 0,9 9 15,0 0 1,0 0-16,9-17 15,8-1-15,1 1 16,16 0-16,-8-18 16,0 0-16,1-8 15,-10-9-15,-8 0 16,-18 0 0,0 0-16,-17 0 15,0 9-15,-9 8 16,9 0-16,9 1 15</inkml:trace>
  <inkml:trace contextRef="#ctx0" brushRef="#br2" timeOffset="-119832.12">19764 7317 0,'0'0'0,"0"0"0,0 0 16,18 0-16,8 26 15,8 25-15,10 27 16,-1 26 0,-8 18-16,-9 8 0,-17-9 15,-18-9 1,-8 1-16,-9 0 16,-9-18-16,9-26 15,-9-17-15,18-9 16,-1-17-16,10-17 15</inkml:trace>
  <inkml:trace contextRef="#ctx0" brushRef="#br2" timeOffset="-119467.59">20363 7750 0,'0'0'0,"0"0"0,0 0 16,0 0-16,18 0 15,-1-9-15,18 0 16,8 1-16,1-1 16,-1 9-16,1 0 15,-1 0 1,-17 9-16,-17-1 15</inkml:trace>
  <inkml:trace contextRef="#ctx0" brushRef="#br2" timeOffset="-119247.39">20311 7966 0,'0'0'0,"0"0"0,0 0 16,18 0-16,8 9 16,26-1-16,9-8 15,25 0-15,-7-8 16,-1 8-16,-17 0 16,-35 8-1</inkml:trace>
  <inkml:trace contextRef="#ctx0" brushRef="#br2" timeOffset="-118783.96">21171 7767 0,'0'0'0,"0"0"0,0-9 15,0 9-15,0 0 16,-9 0-16,1 0 16,-1 0-1,0 0-15,1 18 16,-1 8-16,-8 17 15,8 0-15,9 0 16,0 1-16,17-18 16,1 0-16,8-18 15,8 1 1,10-18-16,-9-8 16,8-9-16,-17-17 15,0-9-15,-17 0 16,-1 0-16,-16 17 15,-1 1-15,-17 16 16,0 1-16,-9 17 16,0 9-1,18-1-15</inkml:trace>
  <inkml:trace contextRef="#ctx0" brushRef="#br2" timeOffset="-118517.27">21501 7845 0,'0'0'0,"0"0"15,0 0-15,0 0 16,17 0-16,9 0 15,9 0-15,17 0 16,-8 0 0,-1 0-16,1-9 15,-10 9-15,-8 0 16,-17 0-16</inkml:trace>
  <inkml:trace contextRef="#ctx0" brushRef="#br2" timeOffset="-118299.98">21701 7758 0,'0'0'0,"0"0"0,0 0 16,0 18-16,0 16 15,-9 27-15,0 8 16,1-8-16,-1-9 15,-8-9 1,8 0-16,9-25 16,0-10-16</inkml:trace>
  <inkml:trace contextRef="#ctx0" brushRef="#br2" timeOffset="-117933.11">22274 7767 0,'0'0'0,"0"0"0,0 0 15,-9 0-15,0 9 16,1 8-16,-10 26 16,-8 9-16,9-9 15,0 1 1,8-18-16,9 0 15,0-18-15,0 1 16,17 0-16,1-1 16,-1 1-16,18-18 15,-9 1-15,0-18 16,0 0-16,0-9 16,-17 0-1,-9 1-15,-9-1 16,0 18-16,-17 0 15,0 17-15,0 0 16,26 0-16,0 0 16</inkml:trace>
  <inkml:trace contextRef="#ctx0" brushRef="#br2" timeOffset="-117676.52">22769 7810 0,'0'0'0,"0"0"0,0 0 16,0 0-16,17 0 15,1 0-15,8 0 16,8 0-16,1 0 15,8-8-15,1 8 16,-18 0-16,-9 0 16</inkml:trace>
  <inkml:trace contextRef="#ctx0" brushRef="#br2" timeOffset="-117482.91">22682 8061 0,'0'0'0,"0"0"0,17 0 16,9 0-1,18 0-15,8 0 16,9 0-16,8 0 16,-17 9-16,-8-9 15,-27 0-15</inkml:trace>
  <inkml:trace contextRef="#ctx0" brushRef="#br2" timeOffset="-117116.7">23533 7819 0,'0'0'16,"0"0"-16,0 0 0,0 0 15,0 0 1,0 0-16,-9 9 16,1 8-16,-18 0 15,0 18-15,8-1 16,1 10-16,-1-1 16,18-8-16,0-9 15,0 0-15,18 0 16,17-9-1,8-8-15,9-1 16,9-16-16,0-18 16,-1-9-16,-16-17 15,-27-9-15,-25 9 16,-36 0-16,-51 9 16,-36 26-16,-173-26 15</inkml:trace>
  <inkml:trace contextRef="#ctx0" brushRef="#br2" timeOffset="-111831.83">3031 8711 0,'0'0'0,"0"0"0,0 0 0,0 0 15,0 0-15,0 0 16,0 0-16,0 0 16,0 0-1,0-9-15,0 1 0,0-1 16,0 0-1,0 1-15,-9-1 16,0 0-16,1 1 16,-10-1-16,-8 9 15,-9 0-15,9 0 16,0 17-16,-8 1 16,-1 8-1,0 8-15,0 10 31,18 7-31,0 1 0,-1-8 0,10-1 16,8 0 0,0-17-16,0 0 15,8-17-15,1 0 0,8-1 16,1-16 0,16-1-16,10-17 15,-1-9-15,-8-8 16,8-9-16,-17 0 15,1 17-15,-19 10 16,1 7-16,0 1 16,-1 17-1,-8 0-15,0 9 16,0 17-16,0 17 0,0 26 16,0 0-1,0-8 1,9 0-16,8-1 0,-8-25 15</inkml:trace>
  <inkml:trace contextRef="#ctx0" brushRef="#br2" timeOffset="-111179.22">3335 9083 0,'0'0'0,"0"-8"0,0-1 16,0 9-16,0-9 15,0 9-15,0 0 16,0 0-16,0 0 15,8 0 1,10 0-16,-1 0 16,-8 0-16,-1 0 15,1 0-15,0 0 16,-9 0-16,-9 9 16,0 8-16,1 1 15,-1-1 1,0 0-16,1 1 15,8-1-15,0 0 16,0-8-16,0 8 16,17 1-16,0-10 15,1 1-15,-10 0 16,1-1-16,0 1 16,-1 0-1,1-1-15,-9 9 0,-9 1 16,1-1-1,-18 0-15,0 1 16,8-10-16,18 1 16</inkml:trace>
  <inkml:trace contextRef="#ctx0" brushRef="#br2" timeOffset="-110745.45">3890 8971 0,'0'0'15,"0"0"-15,0 0 0,0 0 16,9-9-16,8 0 15,18 1-15,17-10 16,0 1-16,0 0 16,-8-1-1,-1 1-15,1 0 16,-18 17 0,-9 8-16,-8-8 0</inkml:trace>
  <inkml:trace contextRef="#ctx0" brushRef="#br2" timeOffset="-110513.11">4107 9170 0,'0'0'16,"0"0"-16,0 0 0,0 0 15,0 0-15,0 0 16,0 0-16,0 0 15,18-9 1,8 1-16,17-1 0,9-8 16,0 8-1,27 0 1,7 9-16,-51 0 16</inkml:trace>
  <inkml:trace contextRef="#ctx0" brushRef="#br2" timeOffset="-110045.56">5011 8910 0,'0'0'0,"0"0"0,0 0 0,17 0 16,9 0-16,9-9 15,17 1 1,26-1-16,9-8 15,-18-1-15,1 10 16,-9-18-16,-9 0 16,-26 17-16</inkml:trace>
  <inkml:trace contextRef="#ctx0" brushRef="#br2" timeOffset="-109731.02">5479 8546 0,'0'0'0,"0"0"15,0 0-15,0 0 16,0 0 0,-8 18-16,-10 8 0,-8 17 15,-8 18 1,-1 8-16,0 17 15,0 1-15,1 0 16,16-9 0,1 0-16,17-18 15,0-16-15,9-19 0,-1 1 16,10-8-16,-1-10 16,26 10-1,-8-10-15</inkml:trace>
  <inkml:trace contextRef="#ctx0" brushRef="#br2" timeOffset="-109379.77">5575 9057 0,'0'0'15,"0"0"-15,0 0 0,0 0 0,17 0 16,1 9-16,-1 0 15,0 8-15,9 0 16,-8-8 0,-9 8-16,-1 1 0,1-1 15,0 0 1,-1 9-16,-8 0 16,-8-8-16,-1-1 15,0-8-15,1-1 16,-1 1-16,9-9 15,0-9 1,0 1-16,9-27 16,17-17-16,26-17 15,17-9-15,9 0 16,-8 8-16,-35 44 16</inkml:trace>
  <inkml:trace contextRef="#ctx0" brushRef="#br2" timeOffset="-108536.84">6652 8624 0,'0'0'0,"0"0"0,0-8 16,0-1-16,0 0 16,0 1-16,0 8 15,-9 0 1,0 0-16,-17 17 0,0 18 16,-17 34-1,-9 26-15,17 0 31,18 18-31,8 0 0,9-113 0,0 86 16,17-8-16,27-17 0,25-9 16,-25-26-1</inkml:trace>
  <inkml:trace contextRef="#ctx0" brushRef="#br0" timeOffset="-102297.14">2032 630 0,'0'0'0,"-17"0"0,8 0 0,0 0 16,1 0-16,-1 0 16,-8 18-16,-27 16 15,1 1 1,-9 26-16,-1-1 16,-16 1-16,0-9 15,16-9-15,-7-8 16,34-9-16,-18 0 15,27-17-15,8-1 16,-17 1-16,26-9 16,0 0-16,0 8 15,26 10-15,0-1 16,26 9 0,26 9-16,-8-1 15,-1-8-15,1-8 16,-9-10-16,-18 1 15,-17 0-15,0-1 16,-8-8-16,-1 0 16,-8 9-16</inkml:trace>
  <inkml:trace contextRef="#ctx0" brushRef="#br0" timeOffset="-100222.17">2518 613 0,'0'0'0,"0"0"16,0 0-16,0 0 15,0 0-15,0 0 16,9 0-16,0 0 16,8 0-16,-8 0 15,-1 9 1,1-1-16,0 1 0,-1 0 15,-8 8 1,0 0-16,-8 1 16,-1 25-16,-8 0 15,-27 18-15,-8-9 32,9-9-32,-9 1 0,8-1 0,10 0 15,-1-17 1,17 0-16,1-17 15,8 8-15,1 0 16,-1 1-16,9-1 16,0 0-16,0 1 15,17-1-15,1 0 16,8 1-16,9-10 16,17 1-16,8-18 15,-7-8 1,7-9-16,-8-9 15,-8 1-15,-18 8 16,-9 0-16,-8 0 16,0 0-1,-18 9-15,0-9 16,-17 0-16,-17 8 16,-1 1-16,1 17 15,17 0-15,26 0 16,0 9-16</inkml:trace>
  <inkml:trace contextRef="#ctx0" brushRef="#br0" timeOffset="-99536.25">2822 1531 0,'0'0'0,"0"0"0,0 0 16,0 0-16,0 0 15,0-8-15,0-1 16,18-17-16,-1 0 15,0-9 1,9 1-16,-8 8 16,-1-9-16,-8 18 15,-1-1-15,1 10 16,-9 8-16,0 0 16,0 0-16,0 17 15,0 9-15,18 9 16,-10-1-16,10-8 15,-1 0 1,0-17-16,1 0 16,16-9-16,-16 0 15</inkml:trace>
  <inkml:trace contextRef="#ctx0" brushRef="#br0" timeOffset="-99411.78">3031 994 0,'0'0'0,"0"0"0,0 0 16,0 0-16,0 0 16,0 0-16,8 0 15</inkml:trace>
  <inkml:trace contextRef="#ctx0" brushRef="#br0" timeOffset="-99051.72">3439 622 0,'0'0'16,"0"0"-16,0 0 0,0 0 16,0 0-16,0 0 15,0 0-15,0 17 16,0 9 0,0 35-16,-9 17 15,0 17-15,-8 9 16,0-9-16,-1-8 15,10-9-15,8-26 16,8-9-16,1-17 16</inkml:trace>
  <inkml:trace contextRef="#ctx0" brushRef="#br0" timeOffset="-98053.11">3743 1921 0,'0'0'0,"-9"-9"0,0 1 15,1-1-15,-1-8 16,0-1-16,-8-16 16,0-10-16,8 1 15,9-26-15,0-1 16,0-16 0,17-18-16,1 0 0,16 9 15,18-1 1,1 10-16,-10 17 15,9 17-15,9 0 16,-18 17-16,-8 18 16,-9 17-16,0 0 15,-17 8-15,-1 10 16,1-1 0,-18 9-16,1 9 15,-18-1-15,0 1 16,-18 0-16,1-9 15,8 0-15,9-18 16,17-8-16,9 0 16</inkml:trace>
  <inkml:trace contextRef="#ctx0" brushRef="#br0" timeOffset="-97419.73">4411 743 0,'0'0'0,"0"0"0,0 0 16,0 0-16,0 0 15,18 17-15,16 1 16,10 8-16,8 0 16,17 8-1,1-8-15,-9 0 16,-9-8-16,-26-1 16,0-8-16,-9 8 15,-8 0-15,-9 9 16,-9 18-16,-25 33 15,-36 10 1,-25 17-16,8 9 16,9-1-16,43-43 15</inkml:trace>
  <inkml:trace contextRef="#ctx0" brushRef="#br0" timeOffset="-92920.84">5254 1046 0,'0'0'0,"0"0"0,0 0 0,0 0 0,0 0 16,0 0 0,0-8-16,0-1 15,0 0-15,17 1 16,9-1-16,9 0 15,26 1-15,-1-1 16,-16 9-16,-1 0 16,-25 0-16</inkml:trace>
  <inkml:trace contextRef="#ctx0" brushRef="#br0" timeOffset="-92696.24">5236 1384 0,'0'0'0,"0"0"0,0 0 16,0 0-16,9-9 16,8 1-16,18 8 15,17-9-15,9 9 16,17 0-16,-43 0 15</inkml:trace>
  <inkml:trace contextRef="#ctx0" brushRef="#br0" timeOffset="-92252.03">5792 1081 0,'0'0'0,"0"0"0,0 0 15,0 0 1,9 0-16,17-9 16,17 1-16,18-10 15,-18 10-15,18 8 16,9 0 0,-27 0-16</inkml:trace>
  <inkml:trace contextRef="#ctx0" brushRef="#br0" timeOffset="-91953.09">6209 717 0,'0'0'0,"0"0"0,0 0 0,-9 0 15,1 0-15,-10 17 16,1 27-16,-18 16 16,-8 36-16,-1 8 15,9 8 1,1-8-16,16-26 16,18-26-16,0-9 15,18-17-15,-1 0 16,9-8-16,-8-10 15</inkml:trace>
  <inkml:trace contextRef="#ctx0" brushRef="#br0" timeOffset="-91592">6374 1141 0,'0'0'0,"0"0"0,0 0 16,0 0-16,9 18 16,-1-1-16,10 0 15,-1 9-15,-8 0 16,-1 0-16,1 0 15,-9 0-15,-9 0 16,1 0-16,-1-17 16,0 0-1,9-1-15,0-8 16,0 0-16,0-17 16,0-18-16,18-8 15,16-18-15,1 18 16,-17 26-16</inkml:trace>
  <inkml:trace contextRef="#ctx0" brushRef="#br0" timeOffset="-89887.88">7016 596 0,'0'0'0,"0"0"0,0 0 0,0 0 16,0 0-16,-8 0 16,-10 9-16,-8 8 15,0 35 1,-8 17-16,8 9 15,17-9-15,9 27 16,0-1-16,0-35 16,17 1-16,9-9 15,9-9-15,-18-17 16</inkml:trace>
  <inkml:trace contextRef="#ctx0" brushRef="#br0" timeOffset="-87585.89">7511 648 0,'0'0'0,"0"0"0,0 0 16,0 0-16,9 0 16,0 0-16,0 0 15,-1 8-15,1 1 16,0 0 0,-1 8-16,-8 0 15,0-8-15,-8 8 0,-1 18 16,-17 8-1,0-8-15,-9 0 16,-17 8-16,9 0 16,-1-8-16,9-9 15,9 9-15,9-9 16,0-1-16,17 1 16,17 0-1,0-8-15,9-10 16,26 1-16,9-18 15,0-17-15,-9 0 16,-8 0-16,-10-8 16,-8 17-16,-17-1 15,0 1-15,-18 0 16,0-1 0,-8 1-16,-9 0 15,9 17-15,8 0 16,0 8-16,9 1 15</inkml:trace>
  <inkml:trace contextRef="#ctx0" brushRef="#br0" timeOffset="-86672.34">7824 1497 0,'0'0'0,"0"0"16,0 0-16,0 0 15,0 0-15,0 0 16,0 0-16,0-9 16,9 0-1,-1 1-15,10-36 0,-1 1 16,1 8-1,-10 1-15,1-1 16,0 9-16,-1 9 16,1-1-16,-9 10 15,0 8-15,0 0 16,0 0 0,0 0-16,0 8 0,0 10 15,9-1 1,-1 0-16,1 1 15,8-10-15,-8 10 16,8-1-16,1-8 16</inkml:trace>
  <inkml:trace contextRef="#ctx0" brushRef="#br0" timeOffset="-86541.1">7980 882 0,'0'0'0,"0"0"15,0 0-15,0 0 16,0 0-16,18 17 16,8 0-16</inkml:trace>
  <inkml:trace contextRef="#ctx0" brushRef="#br0" timeOffset="-85468.77">8380 1566 0,'0'0'0,"0"0"15,0 0-15,0 0 16,0 0-16,0 0 16,-9 0-16,0 0 15,1-9 1,8 1-16,-9-10 15,0-16-15,1-18 16,8-18-16,0-16 16,8-1-16,1 0 15,8 18-15,-8 9 16,9 25-16,-1 0 16,0 18-1,9-9-15,9 0 16,-9 26-16,0 0 15,0 0-15,0 9 16,-8-1-16,-10 1 16,1 8-16,-9 1 15,-9 8-15,-8 8 16,-9 1 0,-18 0-16,10-9 15,-1 0-15,18-18 16,17-8-16,0 0 15</inkml:trace>
  <inkml:trace contextRef="#ctx0" brushRef="#br0" timeOffset="-85105.85">8849 622 0,'0'0'0,"0"0"16,0 0-16,0 0 15,0 0-15,8 8 16,10 10-16,8 16 16,0 10-16,0 8 15,-9 8 1,-17 10-16,-8-1 16,-18 35-16,-9 0 15,26-61-15</inkml:trace>
  <inkml:trace contextRef="#ctx0" brushRef="#br0" timeOffset="-84581.17">7859 613 0,'0'0'0,"0"0"0,0 0 15,0 0-15,0-8 16,26-1-16,17 0 16,27 1-16,17-1 15,-18 9 1,-17 0-16,-8 0 15,-27 0-15</inkml:trace>
  <inkml:trace contextRef="#ctx0" brushRef="#br0" timeOffset="-84365.7">8206 319 0,'0'0'0,"-9"17"15,1 9-15,-1 26 16,0 9-16,-8 25 16,0 35-1,8-51-15</inkml:trace>
  <inkml:trace contextRef="#ctx0" brushRef="#br0" timeOffset="-80818.46">5714 1800 0,'0'0'0,"0"-9"0,0 0 0,0 1 16,9-1-16,8 0 16,9 1-16,26-1 15,18-8-15,25 17 16,53-9-1,25 0-15,27-8 16,35-9-16,8 0 16,17-9-16,-8 1 15,-26-1-15,-9 1 16,-26 8-16,-43 8 16,-18 1-16,-17 17 15,-26 9 1,-35-1-16,-18 1 0,-16 0 15,-10-1 1,1 1-16</inkml:trace>
  <inkml:trace contextRef="#ctx0" brushRef="#br0" timeOffset="-79101">7399 1852 0,'0'0'0,"0"0"0,0 0 15,-9-9-15,9 9 16,0-9-16,0 1 16,0 8-1,9 0-15,8 0 16,9 0-16,9 0 15,-1 17-15,-7-8 16,-1-1-16,-9 1 16,-8 0-16,-1-1 15,1 10 1,-9-1-16,-9 0 16,1 9-16,-10 0 15,1-8-15,0-1 16,-1-8-16,1-1 15,8 1-15,9 0 16,0-1-16,0 1 16,0-9-16,17 8 15,18-8 1,17 0-16,18-8 16,-1-1-16,1 1 15,34-10-15,252-34 16</inkml:trace>
  <inkml:trace contextRef="#ctx0" brushRef="#br2" timeOffset="-61470.34">6999 8702 0,'0'0'0,"0"0"0,0 0 0,0 0 15,0 0-15,0 0 16,0 0-16,0 0 15,0 0-15,0 0 16,9 0-16,8 0 16,1 9-16,-1 0 15,0-1 1,18 10-16,0-1 16,-27 0-16,1 1 15,0-1-15,-18 9 16,-8 8-16,-9 1 15,-18 8-15,-8 1 16,9-10 0,8-8-16,0 0 15,1 0-15,-1 0 16,17 0-16,10-8 16,8-1-16,0 0 15,8 1-15,1-10 16,8 1-1,1 0-15,8-18 16,0 0-16,0 1 16,0-1-16,-9-8 15,1-1-15,-10 1 16,1 0-16,-9 8 16,-9 0-16,1 9 15,-10 0-15,1 0 16,17 0-1</inkml:trace>
  <inkml:trace contextRef="#ctx0" brushRef="#br2" timeOffset="-60609.38">7381 9066 0,'-8'0'0,"-1"0"0,9 0 15,0 0 1,0 0-16,0 0 16,0 0-16,0 0 15,9 0-15,8 0 16,-8 0-16,-1 0 15,1 0-15,0 0 16,-9 0-16,0 0 16,-9 9-16,0-1 15,1 1 1,-1 0-16,9-1 16,0 1-16,0 0 15,0-1-15,9 1 16,8 0-16,0-1 15,-8 1-15,0 0 16,-1-1-16,1 1 16,-9-9-1,0 17-15,-9 1 16,-8-1-16,-9 0 16,0 1-16,-9-1 15,18 0-15</inkml:trace>
  <inkml:trace contextRef="#ctx0" brushRef="#br2" timeOffset="-59238.73">7920 9629 0,'0'0'0,"0"0"0,-9 0 16,0 0-16,9 0 15,0 0-15,-8 0 16,8 0 0,0 0-16,0 0 15,0 0-15,-9-9 16,9 1-16,0-10 16,0-25-16,0-18 15,17-17-15,1-8 16,16-1-16,-8 9 15,9 0 1,0-8-16,0 25 16,-9 18-16,0 8 15,0 18-15,0-1 16,-9 18-16,1 0 16,-1 0-16,0 18 15,-8-1-15,0 0 16,-9 1-16,-9 8 15,-17 0 1,0 8-16,-18-8 16,1 0-16,0 0 15,-10-8-15,19-10 16,-1 1-16,9 0 16,17-1-16,9-8 15,0 0-15</inkml:trace>
  <inkml:trace contextRef="#ctx0" brushRef="#br2" timeOffset="-58926.18">8501 8590 0,'0'0'0,"0"0"0,0 0 16,18 0-16,-1 17 16,18 0-16,0 1 15,-1 16-15,-8 18 16,-8 18-1,-18 7-15,-26 45 16,-18 34-16,-8-26 16,35-79-16</inkml:trace>
  <inkml:trace contextRef="#ctx0" brushRef="#br2" timeOffset="-58225.85">9048 8979 0,'0'0'0,"0"0"15,0 0-15,0 0 16,0 0 0,18 0-16,17 0 15,-1 0-15,10 0 16,-1-8-16,9 8 16,9 8-16,9 10 15,-36-10-15</inkml:trace>
  <inkml:trace contextRef="#ctx0" brushRef="#br2" timeOffset="-58040.18">9022 9352 0,'0'0'0,"18"-9"0,17 0 16,17-8-16,17 8 15,9-8 1,35-9-16,-17 9 16,-36 0-16,-33 17 15</inkml:trace>
  <inkml:trace contextRef="#ctx0" brushRef="#br2" timeOffset="-57774.34">9865 8919 0,'0'0'0,"0"0"0,0 0 16,17 0-16,9 0 15,9-9-15,17 0 16,0 1-16,-8-10 16,-1 1-16,0 0 15,-17-1-15,-8 10 16</inkml:trace>
  <inkml:trace contextRef="#ctx0" brushRef="#br2" timeOffset="-57459.56">10134 8598 0,'0'0'0,"0"0"0,0 0 16,0 0-16,0 0 16,-9 0-1,1 18-15,-10 8 16,-17 34-16,-8 10 15,0 16-15,-9 1 16,17 8-16,0 0 16,18-25-16,17-10 15,0-17 1,8-17-16,10 0 16,8-8-16,26-10 15,17-16-15,-8-10 16,-17-8-16,-18 9 15</inkml:trace>
  <inkml:trace contextRef="#ctx0" brushRef="#br2" timeOffset="-57142.84">10221 9135 0,'0'0'0,"0"0"16,0 0-16,0 0 15,8 0-15,1 0 16,9 18 0,16-1-16,-8 9 15,0 0-15,0 0 16,-17 0-16,-9-9 16,-9 0-16,1 1 15,-1-10-15,0 1 16,9 0-16,-8-18 15,8-8 1,0-18-16,17-17 0,0-8 16,18-1-1,17 9-15,0-26 16,-17 35-16</inkml:trace>
  <inkml:trace contextRef="#ctx0" brushRef="#br2" timeOffset="-56742.81">11028 8668 0,'-8'0'0,"-1"0"0,0 0 16,1 0-16,-1 8 15,0 10-15,-17 8 16,0 26-1,-9 17-15,1 9 16,8 17-16,0 9 16,8-9-16,18-8 15,9-18-15,26 0 16,8-8-16,9-18 16,-26-25-1</inkml:trace>
  <inkml:trace contextRef="#ctx0" brushRef="#br2" timeOffset="-56325.97">11497 8659 0,'-8'0'0,"-1"0"0,0 0 16,1 0-16,-1 17 16,-17 18-1,0 17-15,0 26 16,0 0-16,8 26 16,1 8-16,8-16 15,9-10-15,18-17 16,8-8-16,17-26 15,-26-18 1</inkml:trace>
  <inkml:trace contextRef="#ctx0" brushRef="#br2" timeOffset="-55825.99">11871 8711 0,'0'0'0,"0"0"15,0 0-15,0 0 16,0 9-16,0 17 16,-9 17-16,-8 9 15,8-9-15,18 0 16,-1-17-16,1-8 15</inkml:trace>
  <inkml:trace contextRef="#ctx0" brushRef="#br2" timeOffset="-55404.44">12479 8746 0,'0'0'0,"0"0"16,0 0-16,0 0 0,0 0 15,-9 0 1,0 17-16,1 0 15,-1 18-15,9-9 16,0 0-16,0 0 16,0 0-16,9-9 15,8-8-15,0-1 16,1-8 0,8-8-16,8-10 15,-8-8-15,1 0 16,-19-8-16,1-1 15,-18 1-15,1-1 16,-19 18 0,1-1-16,0 18 0,0 0 15,18 9-15</inkml:trace>
  <inkml:trace contextRef="#ctx0" brushRef="#br2" timeOffset="-54976.88">11671 9317 0,'0'0'0,"0"0"0,0 0 16,0 0 0,0 0-16,0 0 0,0 0 15,0 9 1,0 8-16,0 0 16,0 1-16,0-1 15,9-8-15,8-1 16,18 1-16,-1 0 15,10-18-15,-1 0 16,-17-8-16,0-9 16,0 0-1,-17 9-15,0-1 16,-18 1-16,0 0 16,1 8-16,-10 9 15,10 18-15,8-10 16</inkml:trace>
  <inkml:trace contextRef="#ctx0" brushRef="#br2" timeOffset="-54723.52">12392 9473 0,'-9'-9'0,"9"1"0,0-1 16,0 0-16,0 1 15,9-1-15,8 0 16,0 9-16,-8 0 16,9 0-16,-10 0 15,1 0-15,0 0 16</inkml:trace>
  <inkml:trace contextRef="#ctx0" brushRef="#br2" timeOffset="-54543.46">12748 9213 0,'0'0'0,"0"0"0,0 9 15,0 17 1,0 17-16,-9 9 15,0 0-15,9-17 16,9-9-16,-9-9 16,0-8-16</inkml:trace>
  <inkml:trace contextRef="#ctx0" brushRef="#br2" timeOffset="-54242.55">12913 8728 0,'0'0'0,"0"0"0,0 0 0,0 0 16,8 0-1,1 0-15,8 18 16,10 8-16,-1 8 15,0 18-15,8 9 16,-8-1-16,0 1 16,1 8-16,-19 1 15,-16-1-15,-1 0 16,-17-8 0,-9-18-16,26-26 15</inkml:trace>
  <inkml:trace contextRef="#ctx0" brushRef="#br2" timeOffset="-53921.09">13451 8832 0,'0'0'0,"0"0"16,-9 17-16,1 9 16,-1 26-16,-8 26 15,-9 18-15,8-1 16,1-8-16,17-10 15,0-16 1,0-18-16,17 1 16,-8-18-16,-9-18 15</inkml:trace>
  <inkml:trace contextRef="#ctx0" brushRef="#br2" timeOffset="-53489.43">13868 8823 0,'0'0'0,"0"0"16,0 0-16,0 0 16,0 0-16,0 18 15,0-1-15,-9 0 16,1 9-16,-1 0 15,-17 0 1,0 0-16,0 0 16,0-8-16,0-10 15,8 1-15,1-9 16,8-9-16,9 1 16,0-1-16,0-8 15,0-1-15,0 1 16,9 17-1,0 0-15,8 0 16,0 0-16,9 17 16,9 1-16,0-1 15,0 0-15,-1 1 16,18-10-16,1 1 16,-36 0-1</inkml:trace>
  <inkml:trace contextRef="#ctx0" brushRef="#br2" timeOffset="-53159.33">14311 8945 0,'0'0'0,"0"0"15,0 0-15,0 0 16,-9 0-16,0 17 15,1 0-15,-1 1 16,9 8-16,0-9 16,0 0-16,0-8 15,9 0-15,8-1 16,1-8-16,-1-8 16,0-1-1,9-8-15,-8-1 16,-10-8-16,-8 0 15,-8 9-15,-1 0 16,-17 25-16,0 10 16,9-1-16</inkml:trace>
  <inkml:trace contextRef="#ctx0" brushRef="#br2" timeOffset="-52705.36">13660 9516 0,'-9'-8'0,"9"8"0,-9 0 16,1 0-16,-1 0 16,9 0-16,0 8 15,0 10-15,0-1 16,0 0-16,9 1 15,-1-10-15,10 1 16,-1 0 0,9-18-16,9 0 15,-9 1-15,0-10 16,-18 1-16,1 0 16,0-1-16,-9 10 15,0-1-15,0 9 16,0 0-16,0 0 15</inkml:trace>
  <inkml:trace contextRef="#ctx0" brushRef="#br2" timeOffset="-52106.99">14207 10010 0,'-9'0'0,"0"0"0,9 0 0,0 0 16,-8 0-16,-1 0 15,0 0-15,1-9 16,-1 1-1,0-1-15,9-17 16,0-26-16,18-26 16,16-8-16,10-1 15,16-17-15,10 0 16,-9 26-16,0 26 16,-1 9-16,-16 17 15,-1 9 1,-17 8-16,-17 9 15,0 0-15,-9 0 16,-9 17-16,-8 9 16,-10 9-16,1-9 15,0 0-15,0 0 16,9 0-16,0-9 16,8-8-1,9-1-15,0 1 16,0 0-16,9-1 15,8 1-15,-8 0 16,-1-1-16,1 1 16,0 0-16,-9-1 15,-9 1-15,-8 8 16,-9 1-16,-9 8 16,0-9-1,9-17-15,17 0 16</inkml:trace>
  <inkml:trace contextRef="#ctx0" brushRef="#br2" timeOffset="-51843.7">14832 9031 0,'0'0'0,"0"0"16,17 0-16,9 18 15,9-1-15,8 9 16,-8 9-16,0-1 16,-9 10-1,0 8-15,-17-9 16,-18 9-16,-8 0 16,-9 17-16,-18 0 15,-8 1-15,26-27 16</inkml:trace>
  <inkml:trace contextRef="#ctx0" brushRef="#br2" timeOffset="-51572.07">15162 9040 0,'0'-9'0,"9"1"0,8-1 16,9 0-16,9 9 15,8 0-15,9 18 16,-8 16-16,-1 1 16,0 26-16,-16 8 15,-27 17-15,-9 1 16,-17 17-16,-26 26 15,17-61 1</inkml:trace>
  <inkml:trace contextRef="#ctx0" brushRef="#br2" timeOffset="-51126.56">15657 9222 0,'0'0'0,"0"0"0,0 0 15,26 0-15,9 0 16,17 0-16,0 0 16,-9-9-16,1 1 15,-1 8 1,0 0-16,-25 0 16,-9 0-16</inkml:trace>
  <inkml:trace contextRef="#ctx0" brushRef="#br2" timeOffset="-50926.65">15674 9464 0,'0'0'0,"0"0"0,9 0 15,17 0-15,26 9 16,26 0-16,0-9 15,0 0 1,18 0-16,0-9 16,-53 9-16</inkml:trace>
  <inkml:trace contextRef="#ctx0" brushRef="#br2" timeOffset="-50623.74">16352 9239 0,'0'0'0,"0"0"15,0 0-15,17 0 0,0-8 16,18-1-16,26 0 16,0 9-1,8-8-15,1 8 16,-1-9-16,-26 0 16,-17 9-16</inkml:trace>
  <inkml:trace contextRef="#ctx0" brushRef="#br2" timeOffset="-50326.58">16846 9031 0,'-8'-8'0,"-1"-1"0,0 9 16,1 0-16,-1 0 15,0 0 1,-8 17-16,-9 1 16,0 25-16,-9 18 15,0 17-15,1-1 16,16-16-16,1 0 16,8-18-16,9 0 15,9-17-15,8 0 16,35-17-16,1-9 15,-27 0 1</inkml:trace>
  <inkml:trace contextRef="#ctx0" brushRef="#br2" timeOffset="-49974.55">17020 9257 0,'0'0'0,"0"0"16,0 17-16,18 0 15,-1 18-15,0-9 16,1 8-16,-10-8 16,1 0-16,0 0 15,-1 0 1,1-8-16,-9-1 15,-9 0-15,1-8 16,-1 0-16,0-1 16,1-8-16,8 0 15,0-8-15,0-18 16,17-26-16,18-18 16,17 1-1,9 17-15,-9 9 16,-26 26-16</inkml:trace>
  <inkml:trace contextRef="#ctx0" brushRef="#br2" timeOffset="-49509.96">17810 9023 0,'0'0'0,"0"0"16,-8 0-16,-1 8 15,-17 18-15,-9 44 16,-26 34-16,9-1 15,0 27-15,18-8 16,16-18 0,18-27-16,9-16 15,26-9-15,25-17 16,-34-18-16</inkml:trace>
  <inkml:trace contextRef="#ctx0" brushRef="#br2" timeOffset="-46831.2">18305 9057 0,'0'-8'0,"0"-1"0,0 0 0,0 9 0,0 0 16,0 0 0,9 0-16,0 0 15,-1 9-15,1 8 16,-18 1-16,1 16 15,-10 1-15,-8 0 16,0-9-16,0 0 16,9-18-16,-9 1 15,0-9 1,8-9-16,1 1 16,8-1-16,1 0 15,8-8-15,0 8 16,8 1-16,10-1 15,8 9-15,8 0 16,1 0 0,0 9-16,0 8 15,8 0-15,-8 1 16,-9 8-16,0 0 16,-17-1-16,17 1 15,8 9-15,-25-18 16</inkml:trace>
  <inkml:trace contextRef="#ctx0" brushRef="#br2" timeOffset="-46410.6">19130 9153 0,'0'0'0,"0"0"15,0 0-15,0 0 16,0 0-16,0 0 16,0 0-16,0 0 15,0 0 1,0 0-16,0 0 0,0 0 15,0 17 1,0 9-16,0 9 16,18-9-16,-1 0 15,0-18-15,1 1 16,8-9-16,17-9 16,1-17-16,-18 0 15,-18 0-15,1 0 16,-9-8-1,-9 8-15,-17 8 16,-8 10-16,-18 16 16,-1 1-16,45 0 15</inkml:trace>
  <inkml:trace contextRef="#ctx0" brushRef="#br2" timeOffset="-45776.19">18288 9811 0,'0'-9'0,"-9"0"0,1 1 15,-1-1 1,0 0-16,1 1 16,-1 8-16,0 0 15,-8 0-15,8 8 16,-8 10-16,-1-1 15,10 0 1,8 1-16,0-1 0,17 0 16,0-8-1,18 0-15,0-18 16,8 0-16,1-8 16,-1-9-16,-17 0 15,-17 0-15,0 9 16,-18 0-16,0-1 15,-8 1-15,-9 17 16,8 0-16,1 9 16,8 8-1,9-8-15</inkml:trace>
  <inkml:trace contextRef="#ctx0" brushRef="#br2" timeOffset="-45460.35">18974 9811 0,'0'0'0,"0"0"15,0 0-15,0 0 16,17 0-16,1 0 16,16 0-16,1 0 15,-9 0-15,-8 8 16,-10 1-1</inkml:trace>
  <inkml:trace contextRef="#ctx0" brushRef="#br2" timeOffset="-44810.88">19191 10443 0,'0'0'0,"0"0"0,0 0 16,0 0-16,0-9 15,0 1-15,0-1 16,0-26-16,9-8 16,-1-18-16,10-8 15,-1 0 1,1 0-16,-1 8 0,18 0 16,-1 1-1,-8 8-15,1 17 16,-1 0-16,8 10 15,1 7-15,0 1 16,-9 0-16,0 17 16,-17 0-16,-1 0 15,1 0-15,-9 17 16,-9 0 0,-17 18-16,0-9 15,0 0-15,9 0 16,-1-18-16,10 1 15,8 0-15,0-1 16,0 1-16,8 0 16,10-1-1,-1 1-15,-8 0 16,-1-1-16,1 1 16,-9-9-16,0 9 15,-9-1-15,1 1 16,-10 8-16,-8 1 15,-8-1-15,8-8 16,8-9-16</inkml:trace>
  <inkml:trace contextRef="#ctx0" brushRef="#br2" timeOffset="-44444.78">19669 9101 0,'0'0'0,"0"0"15,0 0-15,8 0 16,10 0-16,17 0 15,-1 17-15,10 0 16,8 18 0,0 17-16,-9 0 15,-17 17-15,-8 9 16,-10 9-16,-16 8 16,-18-8-16,0-27 15,0 1-15,-1-18 16,1-17-16,0 0 15,18-17 1</inkml:trace>
  <inkml:trace contextRef="#ctx0" brushRef="#br2" timeOffset="-44188.94">20389 9257 0,'0'0'0,"0"0"0,0 0 15,0 0-15,0 0 16,18 8-16,-1 1 16,1 0-16,-1-9 15,0 0-15,1 0 16,8 0-1,0 8-15,-9 9 16,-8 1-16</inkml:trace>
  <inkml:trace contextRef="#ctx0" brushRef="#br2" timeOffset="-44021.48">20216 9586 0,'0'0'0,"0"0"15,0 0-15,17 0 16,18 0-16,26 0 16,8 0-16,9 0 15,0-9-15,-25 9 16</inkml:trace>
  <inkml:trace contextRef="#ctx0" brushRef="#br2" timeOffset="-42874.55">21379 9153 0,'-8'0'0,"8"0"16,0 0-16,0 0 16,0 8-16,0 10 15,0-1-15,0 18 16,-9-1-16,0 1 16,-17 17-16,0 0 15,-17 0 1,-9 0-16,0-9 15,0 0-15,17-17 16,0-17-16,0 0 16,18-9-16,0-9 15,-1 0-15,10-17 16,8 0 0,0 0-16,17-8 15,0 16-15,1 1 16,16 0-16,10 17 15,-9 0-15,8 17 16,0 0-16,-17 9 16,0 9-16,1 0 15,-10-9 1,-8 0-16,8 8 16,0-8-16,-8-17 15</inkml:trace>
  <inkml:trace contextRef="#ctx0" brushRef="#br2" timeOffset="-42628.25">21536 9551 0,'0'0'0,"0"0"0,0 0 0,0 0 15,0 0-15,17 0 16,0-9 0,18 1-16,0-1 15,8 0-15,9 1 16,-8 8-16,-18 0 16,-9 8-16</inkml:trace>
  <inkml:trace contextRef="#ctx0" brushRef="#br2" timeOffset="-42043.02">21848 10062 0,'0'0'0,"0"17"0,-8 1 15,-1-10-15,0 1 16,1 0 0,8-9-16,0 0 15,-9-9-15,0 0 16,9-17-16,0-26 16,18-26-16,8-26 15,8 1 1,18-1-16,9 0 0,0 8 15,-9 27 1,-8 17-16,-1 18 16,-17-1-16,0 18 15,-17-1-15,-1 18 16,1 0-16,-9 0 16,0 9-16,-9 8 15,1 18-15,-1-9 16,-8 0-16,8-9 15,9 0 1,0 1-16,0-1 16,0 0-16,17 1 15,1 8-15,-1 0 16,1-9-16,-10 0 16,1-8-16,0 8 15,-18 1-15,0-1 16,-34 18-1,-18-1-15,0-8 16,0 0-16,9-8 16,18-18-16,16 0 15</inkml:trace>
  <inkml:trace contextRef="#ctx0" brushRef="#br0" timeOffset="-35261.75">1554 10945 0,'-8'0'0,"-1"0"0,9 0 16,-17 0-16,8 0 15,0 0-15,1 0 16,8-8-16,-18-1 15,10-8-15,8-18 16,0-26-16,0-17 16,0-8-1,26-18-15,17-9 16,-17-8-16,26 17 16,-8 9-16,8 26 15,0 8-15,0 9 16,9 9-16,-18 17 15,9 8-15,9 18 16,0 0-16,-9 9 16,-9 8-1,-8 1-15,-9-1 16,-17 0-16,-1 1 16,-16 8-16,-18 17 15,-26 9-15,-27 0 16,-16 0-16,8-17 15,-26-9 1,26-1-16,27-7 16,16-1-16,9 0 15,18-8-15,17 0 16,0-1-16,17 1 16</inkml:trace>
  <inkml:trace contextRef="#ctx0" brushRef="#br0" timeOffset="-34806.17">2466 10460 0,'-8'0'0,"-1"0"0,9 0 16,0 0-16,0 0 15,0 0-15,17 0 16,1 0-16,16 0 16,10 0-16,-1 0 15,9-8 1,9 8-16,-9 0 15,-8 0-15,-10 0 16,-8 0-16,-17 0 16</inkml:trace>
  <inkml:trace contextRef="#ctx0" brushRef="#br0" timeOffset="-34596.2">2562 10807 0,'0'0'0,"0"0"16,0 0 0,0 0-16,0 0 0,0 0 15,0-9-15,17 0 16,9 1 0,26-1-16,18-8 15,17-1-15,-18 10 16,-34 16-16</inkml:trace>
  <inkml:trace contextRef="#ctx0" brushRef="#br0" timeOffset="-34178.61">3552 9984 0,'0'0'0,"0"0"0,0 0 0,0 0 16,0 0-16,0 0 16,0 0-1,-9 17-15,0 27 16,1 16-16,8 18 16,-9 35-16,9 34 15,9 0-15,-1 9 16,10 9-1,8-53-15,0-25 0,17-18 16,9-34 0,-26-18-16</inkml:trace>
  <inkml:trace contextRef="#ctx0" brushRef="#br0" timeOffset="-33546.1">4368 9967 0,'0'0'0,"0"0"16,0 0-16,0 0 16,0 0-16,0 17 15,0 26-15,-9 9 16,-17 18-16,0-10 16,-9 1-1,1-9-15,-10-9 16,10-17-16,-1-9 15,0-8-15,18 0 16,-1-18-16,1 0 16,8-17-16,9-17 15,0-9-15,18 9 16,8 8 0,8 1-16,1 16 15,0 1-15,8 17 16,1 17-16,-1 1 15,9 16-15,-8 1 16,-10-1-16,10 10 16,-9-27-16</inkml:trace>
  <inkml:trace contextRef="#ctx0" brushRef="#br0" timeOffset="-32010.37">5297 10019 0,'0'0'0,"0"0"16,0 0-16,0 0 15,0 0-15,0 0 16,0 0-16,-9 0 15,1 17-15,-1 9 16,-8 9-16,-1 8 16,18 9-1,0 0-15,9-9 16,8 0-16,1-17 16,-1-8-16,9-10 15,9-16-15,0-10 16,8-16-16,0-18 15,-16 0-15,-19 0 16,-8 9-16,-8 8 16,-1 9-1,-17 17-15,0 18 16,-9 17-16,18 0 16</inkml:trace>
  <inkml:trace contextRef="#ctx0" brushRef="#br0" timeOffset="-31434.76">4368 10867 0,'0'0'0,"0"-8"0,-9-1 0,1 0 15,-1 9-15,0 0 16,1 0-16,-1 0 16,-9 18-16,10-1 15,-1 9 1,9 9-16,0-9 15,0 0-15,9-18 16,8 1-16,9-18 16,18 1-1,-1-18-15,0-9 0,-16 0 16,-1 1-16,0-1 16,-18 9-1,-16 9-15,-10-1 16,1 18-16,0 0 15,-1 9-15,1 0 16,17-1-16</inkml:trace>
  <inkml:trace contextRef="#ctx0" brushRef="#br0" timeOffset="-30778.62">5245 11456 0,'0'0'0,"-9"0"0,1 0 16,-1 0 0,0 0-16,1 0 0,-1-8 15,0-1 1,1-8-16,-10-9 16,18-26-16,0-26 15,18-17-15,8 8 16,8 0-16,10 9 15,17 0-15,8 0 16,0 18-16,10 8 16,-19 17-1,1 18-15,-17 0 16,-18 17-16,-18 0 16,1 8-16,-18 10 15,-8 25-15,-26 9 16,-10-9-16,1 0 15,0 1-15,9-10 16,8-8 0,18-8-16,-1-1 15,18-8-15,0-1 16,18 10-16,-1-10 16,9 1-16,-8 0 15,-10-1-15,1 1 16,0-9-16,-9 0 15,-9 17 1,-17 1-16,-18 8 16,1 0-16,-9 8 15,17-8-15,26-17 16</inkml:trace>
  <inkml:trace contextRef="#ctx0" brushRef="#br0" timeOffset="-30446.43">5783 10053 0,'0'0'0,"0"0"16,9 0-16,17 0 15,18 26-15,8 18 16,0 8 0,-9 17-16,1 9 15,-27 26-15,-26 34 16,-52 61-16,-34 27 15,-96 146-15</inkml:trace>
  <inkml:trace contextRef="#ctx0" brushRef="#br0" timeOffset="-28829.68">6426 10582 0,'0'0'0,"0"0"0,0 0 0,17 0 15,1-9 1,16 0-16,19 1 16,-1-1-16,-9 0 15,0 1-15,1 8 16,-9-9-16,-1 9 15,-16 9 1</inkml:trace>
  <inkml:trace contextRef="#ctx0" brushRef="#br0" timeOffset="-28628.06">6478 10859 0,'0'0'0,"0"0"0,0 0 16,0 0 0,17 0-16,10 0 15,7 0-15,10 0 16,8 0-16,17 8 16,-25 1-1</inkml:trace>
  <inkml:trace contextRef="#ctx0" brushRef="#br0" timeOffset="-27326.31">7946 10088 0,'0'0'0,"0"0"16,0 0-16,0 0 16,0 0-16,0 0 15,17-9-15,9 1 16,9-1-16,8 0 16,18 1-16,0-1 15,-9 0 1,-9 9-16,1 9 15,-18 0-15,-18-9 16</inkml:trace>
  <inkml:trace contextRef="#ctx0" brushRef="#br0" timeOffset="-27029.8">8215 10105 0,'0'0'0,"0"0"16,0 0-16,0 0 16,0 0-16,0 18 15,0-1-15,0 0 16,0 1-16,-9 8 16,0 8-1,1 1-15,-1 8 16,0 9-16,9 0 15,0 9-15,0-18 16,0 0-16,0-17 16,0-8-16,-8 8 15,8-9-15</inkml:trace>
  <inkml:trace contextRef="#ctx0" brushRef="#br0" timeOffset="-26746.87">7867 10841 0,'-8'-8'0,"-1"-1"0,9 9 15,0 0-15,0-9 16,0 1-16,0-1 15,17 0-15,1-17 16,34-8-16,17-1 16,-8 9-1,0 9-15,-18 17 16,1 0-16,-9 17 16,-18-8-16</inkml:trace>
  <inkml:trace contextRef="#ctx0" brushRef="#br0" timeOffset="-26376.01">8606 10391 0,'0'0'0,"0"0"0,8 0 15,10 0 1,25-9-16,9 9 16,9-8-16,0 8 15,-9 0 1,9 0-16,-1 0 0,-7 0 16,-27 0-16</inkml:trace>
  <inkml:trace contextRef="#ctx0" brushRef="#br0" timeOffset="-26097.51">9005 10105 0,'0'0'0,"0"0"0,0 0 15,0 0-15,0 18 16,-9 8-16,1 17 16,-1 9-16,0 0 15,1 17-15,-10 0 16,1 9-16,17-17 16,-9-9-1,9 0-15,0-26 16</inkml:trace>
  <inkml:trace contextRef="#ctx0" brushRef="#br0" timeOffset="-25697.68">9752 10010 0,'0'0'0,"0"-9"16,-9 1-16,0-1 15,1 0-15,-1 9 16,-8 0-16,-1 0 16,-8 18-16,0 25 15,-8 9 1,8 17-16,8 9 16,18 9-16,0-1 15,18-8-15,-1-17 16,18-9-16,-9-9 15,-9-25-15</inkml:trace>
  <inkml:trace contextRef="#ctx0" brushRef="#br0" timeOffset="-25263.83">10282 10209 0,'0'0'0,"0"0"0,0 0 0,0 0 16,8 18-1,1 7-15,0 10 16,-1 0-16,-16-1 16,-1 1-16,0 0 15,-17-1-15,0 1 16,0-9-16,-9 0 15,1-9-15,-10-8 16,-8-18 0,17 1-16,18-1 15,0 0-15,-1-8 16,18 0-16,0-1 16,9-8-16,17 0 15,17 0-15,27 9 16,-9 0-16,-1 17 15,-16 0 1,-1 8-16,-17 10 16,0-1-16,0 0 15,1 1-15,-1-10 16,-9 1-16</inkml:trace>
  <inkml:trace contextRef="#ctx0" brushRef="#br0" timeOffset="-25026.6">10551 10417 0,'0'0'0,"0"0"0,0 0 15,0 0 1,0 0-16,0 0 15,17 0-15,1 0 16,16-9-16,1 1 16,26 8-16,0 0 15,-35 0-15</inkml:trace>
  <inkml:trace contextRef="#ctx0" brushRef="#br0" timeOffset="-24311.77">10690 10945 0,'0'0'0,"0"9"0,0-9 16,0 0 0,0 0-16,0 0 15,0 0-15,0 0 16,0 0-16,0-9 15,8 1-15,10-18 16,8-18-16,9-25 16,8-17-16,0 8 15,9 0-15,1 0 16,-1 8 0,0 10-16,9 8 15,-1 8-15,-16 19 16,-1 7-16,1 18 15,-18 0-15,0 0 16,-9 9-16,-8 0 16,-9 8-1,-9 0-15,-8 0 16,-18 9-16,-8 0 16,8 0-16,0 0 15,18-8-15,-1-10 16,1 1-16,8 0 15,9-1-15,0 1 16,0 0-16,18 8 16,8 0-1,0-8-15,0 0 16,-17-1-16,-1 1 16,1 0-16,-18 8 15,1 0-15,-19 1 16,-16 16-16,-18-8 15,18 9-15,8-9 16,26-9 0</inkml:trace>
  <inkml:trace contextRef="#ctx0" brushRef="#br0" timeOffset="-24044.96">11575 10114 0,'0'0'0,"0"0"0,0 0 16,27 9-16,16 8 16,0 9-16,1 9 15,-18-9-15,0 8 16,-17 1-1,-18 8-15,-26 26 16,-26 27-16,-8-1 16,-1-8-16,27-53 15</inkml:trace>
  <inkml:trace contextRef="#ctx0" brushRef="#br0" timeOffset="-23396.77">12218 10036 0,'0'0'0,"0"0"15,0 0-15,17-9 16,1 1 0,-1-1-16,18 9 0,-9 0 15,0 0-15,0 0 16,-9 9 0,-8-1-16,0 1 15,-1 8-15,-16 18 16,-10 0-16,-8 8 15,-17 9-15,-9 8 16,-9-16-16,9-1 16,0 0-16,0-8 15,17 0-15,0-1 16,9 1 0,9-9-16,-1 0 15,18-9-15,0 1 16,0-1-16,18-8 15,-1-1-15,27 1 16,8 0-16,9-18 16,8 0-16,-8-17 15,-9 0 1,-9 0-16,-17 9 16,0 0-16,-8-9 15,-10 8-15,-8 1 16,-8 0-16,-10-1 15,-25 1-15,0 0 16,-18 17-16,0 0 16,-8 17-16,34-8 15,17-1 1,10 1-16</inkml:trace>
  <inkml:trace contextRef="#ctx0" brushRef="#br0" timeOffset="-22714.02">12557 10634 0,'0'0'0,"0"0"16,0 0-16,0 0 16,17 0-16,0 0 15,10 0-15,7-9 16,1 0-16,8 1 16,1-1-16,-1 0 15,-17 1 1,0-1-16,0 9 15,-17 0-15,0 0 16,-1 0-16,-8 0 16,0 9-16,0 8 15,-8 0 1,-1 1-16,-17 16 0,-9-8 16,9 0-1,-9 0-15,9-9 16,9-8-16,0 0 15,8-1-15,0 1 16,1 0-16,8-9 16,0 0-16,0 0 15,8 0-15,18 0 16,26 0 0,1 0-16,7 0 15,-8 0-15,-17 0 16,0 8-16,-18 1 15</inkml:trace>
  <inkml:trace contextRef="#ctx0" brushRef="#br0" timeOffset="-21446.54">7867 10989 0,'-8'0'0,"-1"0"16,0 0-16,1 0 16,8 0-16,0 0 15,0 0-15,0 0 16,0 0-16,17-9 16,9 0-16,26 1 15,26 8 1,18-9-16,26 0 15,8 1-15,26-1 16,0 9-16,9 0 16,-8 0-16,16 0 15,10 0-15,-18 9 16,8-9 0,1 8-16,8-8 0,1 9 15,-10 0 1,19-9-16,7-9 15,-8 0-15,18 1 16,-10-10-16,-16 10 16,-18-1-16,-18 9 15,-25 0-15,-9 0 16,-18 0 0,-16 0-16,-19 0 15,-16 9-15,-18-1 16,0 1-16,-17 0 15,-1-1-15,-8-8 16</inkml:trace>
  <inkml:trace contextRef="#ctx0" brushRef="#br0" timeOffset="-20796.23">10586 11335 0,'0'0'0,"-9"-9"16,0 1-16,0-1 15,1 0-15,-1 1 16,9-1 0,0 0-16,0 1 15,0-1-15,0 0 16,0 9-16,0-8 16,9-1-16,8 9 15,1-9-15,16 9 16,10 0-16,8 0 15,-9 9-15,1 0 16,-18-1 0,0 1-16,-9 0 15,-8-1-15,-1 1 16,-8 8-16,-8 1 16,-10 16-16,-8 10 15,-17-1-15,-1 0 16,1-8-16,8-9 15,1 0 1,8-9-16,8-8 16,1 0-16,8-1 15,0 1-15,9 0 16,0-9-16,0 0 16,18 0-16,17 8 15,25 1 1,36-9-16,-1 0 0,-8 0 15,-9 0 1,1 0-16,-27 0 16,8 26-16,-25-9 15</inkml:trace>
  <inkml:trace contextRef="#ctx0" brushRef="#br0" timeOffset="-4277.85">13668 11352 0,'-8'0'15,"-1"0"-15,9 0 0,0 0 0,0 0 16,0 18-16,-9 25 16,-8 35-16,-44 35 15,26-53 1</inkml:trace>
  <inkml:trace contextRef="#ctx0" brushRef="#br0" timeOffset="-1533.39">14945 10885 0,'0'0'0,"0"0"15,0 0-15,-9-9 16,0-8-16,-8-1 16,0 1-16,-1 0 15,1 8-15,0 0 16,-10 1-16,1 8 15,-8 0 1,-1 0-16,0 17 16,1 0-16,7 1 15,10-1-15,0 18 16,-1 8-16,1 0 16,17 1-16,0-18 15,17 0-15,1 0 16,-1-9-1,9-8-15,0-9 16,9-18-16,8-8 16,1-17-16,-1 0 15,-8 8-15,-9 18 16,-9-1-16,-8 1 16,0 17-16,-9 0 15,0 0-15,0 9 16,8 17-1,1 17-15,0 9 16,8 0-16,0-9 16,18 1-16,0-10 15,-18-25-15</inkml:trace>
  <inkml:trace contextRef="#ctx0" brushRef="#br0" timeOffset="-984.25">14389 10582 0,'0'-9'0,"0"9"0,0 0 16,0 0-16,0 0 15,0-9-15,17 1 16,1-1-16,16 0 15,27 1-15,9-1 16,-1 0 0,9 1-16,0-1 0,-8 9 15,-18 0 1,-9 0-16,-16 0 16,-10 0-16,-8 0 15,-1 0-15</inkml:trace>
  <inkml:trace contextRef="#ctx0" brushRef="#br0" timeOffset="-767.09">14849 10261 0,'0'0'0,"0"0"15,0 0-15,9 0 16,8 0-16,9 17 15,9 1-15,8 16 16,1 1 0,-9-9-16,-9 9 15,0 8-15,-18-17 16</inkml:trace>
  <inkml:trace contextRef="#ctx0" brushRef="#br0" timeOffset="-314.28">15396 10772 0,'0'0'0,"0"0"0,0 0 16,0 0-16,18-9 16,8 1-1,8-1-15,19 0 16,7 9-16,1 0 15,0 9-15,0 8 16,-35-8-16</inkml:trace>
  <inkml:trace contextRef="#ctx0" brushRef="#br0" timeOffset="-114.32">15414 10954 0,'0'0'0,"0"0"0,0 0 16,17 0-16,9 0 15,9 0-15,26 9 16,17-1 0,0-16-1,-9 8-15,-34 0 0</inkml:trace>
  <inkml:trace contextRef="#ctx0" brushRef="#br0" timeOffset="515.98">16560 9975 0,'0'0'0,"0"0"0,0 0 0,0 0 16,0 0 0,0 0-16,0 0 15,-9 18-15,1-1 16,-1 18-16,0 17 16,-8 8-16,-9 18 15,0 35 1,0 25-16,0 1 0,0 34 15,8 0 1,10-17-16,8 0 16,17-17-16,0-35 15,9-9-15,9-17 16,-9-9-16,26 0 16,26-34-16,-34-35 15</inkml:trace>
  <inkml:trace contextRef="#ctx0" brushRef="#br0" timeOffset="1231.91">16942 10131 0,'0'0'0,"0"0"15,0 0-15,0 0 16,-9 0-16,1 18 15,8-1-15,0 18 16,0-1-16,0 9 16,17 1-16,0-18 15,1 0 1,-1-9-16,9-8 16,-8-9-16,16-9 15,10-17-15,-18 0 16,0-17-16,-9 8 15,-8 1 1,-9-1-16,-9 18 0,0-1 16,1 10-1,-10 8-15,-8 8 16,9 10-16</inkml:trace>
  <inkml:trace contextRef="#ctx0" brushRef="#br0" timeOffset="1804.75">17272 10737 0,'0'0'0,"0"0"0,0 0 15,0 0 1,0 0-16,-9 0 16,-8-8-16,-9 8 15,9 0-15,-1 0 16,1 0-16,8 0 16,-8 8-16,8 1 15,0 8-15,1 1 16,8 8-1,0 0-15,17 0 16,0 0-16,1-18 16,-1 1-16,1 0 15,-1-18-15,9 0 16,0-17-16,0 0 16,-9-17-1,-8-9-15,-18 18 0,1 8 16,-27 17-1,-26 35-15,26-9 16</inkml:trace>
  <inkml:trace contextRef="#ctx0" brushRef="#br0" timeOffset="2582.49">16977 11378 0,'0'0'0,"0"0"0,0 0 0,0 0 15,0 0-15,8 0 16,1 0-16,0 18 15,-1-1-15,1 9 16,0 9-16,-18-9 16,0 0-1,1 8-15,-10-8 16,-8 0-16,0 0 16,0-17-16,0 0 15,9-1-15,-1-16 16,1-1-16,0 0 15,-1-17 1,10 0-16,8-8 16,0 8-16,17 0 15,9 8-15,9 1 16,0 0-16,-1 17 16,1 0-16,0 17 15,0 18-15,-9-1 16,0 1-1,-18-9-15,10 0 16,-10 0-16,18-9 16,-8 1-16,-10-10 15</inkml:trace>
  <inkml:trace contextRef="#ctx0" brushRef="#br0" timeOffset="2885.79">17376 11682 0,'0'0'0,"-8"-9"0,8 9 15,0 0-15,0 0 16,0 0-1,0 0-15,0 0 16,0 0-16,0-9 16,0 1-16,17-1 15,9-8-15,26-1 16,0 1-16,0 0 16,0 17-16,-26 8 15</inkml:trace>
  <inkml:trace contextRef="#ctx0" brushRef="#br0" timeOffset="3586.91">17550 12218 0,'0'0'0,"0"0"16,0 0-16,0 0 15,0 0-15,0 0 16,0 0-16,0 0 16,0 0-1,0-8-15,0-1 16,0-25-16,17-27 16,1-34-16,25-18 15,9 0-15,9 10 16,0 16-16,-9 18 15,0 8-15,0 18 16,0 8-16,-8 9 16,-1 9-1,-17 8-15,-9 9 16,-8 0-16,0 0 16,-9 9-16,-9 8 15,-17 18-15,0-1 16,-9 1-16,18-9 15,-1-9 1,10 1-16,8-10 16,0 10-16,0-1 15,17 0-15,1 1 16,8-1-16,0 0 16,0-8-16,-18 0 15,1-1-15,-9-8 16,-9 0-16,-17 9 15,0 0 1,-17-1-16,-18 1 16,9-1-16,9 1 15,25 0-15</inkml:trace>
  <inkml:trace contextRef="#ctx0" brushRef="#br0" timeOffset="4099.18">18323 10400 0,'0'0'0,"0"0"16,0 0-16,17 8 0,18 10 16,26 25-16,8 18 15,9 17 1,-8 8-16,-9 35 15,-27 27-15,-34-1 16,-34 26-16,-36 18 16,-34-1-16,-9-8 15,-87 164-15</inkml:trace>
  <inkml:trace contextRef="#ctx0" brushRef="#br1" timeOffset="28611.6">903 12357 0,'0'0'0,"0"0"0,0 0 0,0 0 0,26 0 15,-17 0 1,8 0-16,27 0 16,-1 0-16,9-9 15,26 1-15,18 8 16,-1-9-16,10 0 15,-36 1-15,0 8 16,1-9-16,-18 9 16,-9-9-16,-8 9 15,0-8 1,0 8-16</inkml:trace>
  <inkml:trace contextRef="#ctx0" brushRef="#br1" timeOffset="29544.43">1650 12158 0,'0'0'0,"0"0"16,0 0-16,0 0 16,0 0-16,0 0 15,9 0 1,8 0-16,0 0 15,18 9-15,0-1 16,8 1-16,-8-1 16,0 1-16,-9 0 15,0-1 1,-9 1-16,-8 8 16,0 9-16,-27 26 15,-8 18-15,-17 8 16,-18 0-16,17-26 15,36-35-15</inkml:trace>
  <inkml:trace contextRef="#ctx0" brushRef="#br1" timeOffset="31180.76">2579 11976 0,'0'0'0,"0"0"0,0-9 15,26 1-15,26-10 16,18 1-16,8 8 16,0-8-16,9 8 15,-18 9-15,-17 0 16,-8 0-16,-1 9 15,1 0-15,-27-1 16</inkml:trace>
  <inkml:trace contextRef="#ctx0" brushRef="#br1" timeOffset="31544.52">2779 12123 0,'0'0'0,"0"0"16,0 0-16,0 0 15,0 0-15,0 18 16,-9-1-16,0 9 16,1 26-16,-10 0 15,1-9-15,8 0 16,1-17-1,8 0-15,0 0 16,0-8-16,8-10 16,10 10-16,16-10 15,10 1-15,8 0 16,17-1-16,1-8 16,-18-8-1,-9-1-15,1 0 16,-1 9-16,1 0 15,-27 0-15</inkml:trace>
  <inkml:trace contextRef="#ctx0" brushRef="#br1" timeOffset="31731.29">2926 12340 0,'0'0'0,"0"0"16,0 0-16,0 0 15,0 0-15,9-9 16,8 0-16,27 1 16,8-10-16,26 1 15,0 0 1,-17 8-16,-26 9 16</inkml:trace>
  <inkml:trace contextRef="#ctx0" brushRef="#br1" timeOffset="32328.17">3830 12141 0,'0'0'0,"0"0"16,0 0-16,0 0 16,-9 0-16,0 17 15,-17 26-15,-26 35 16,9 9-16,8-27 15,9-8-15,0-17 16,8-9 0,10-17-16</inkml:trace>
  <inkml:trace contextRef="#ctx0" brushRef="#br1" timeOffset="32511.58">3604 12158 0,'0'0'0,"0"0"16,0 0-16,0 0 16,17 17-16,18 0 15,0 18-15,8 8 16,0 1-16,1-1 16,-18-8-16,-9-18 15</inkml:trace>
  <inkml:trace contextRef="#ctx0" brushRef="#br1" timeOffset="32977.36">4186 12175 0,'0'0'0,"0"0"0,0 0 0,0 0 16,0 17-1,0 18-15,8 34 16,-16 18-16,8 8 16,-9 18-16,0-9 15,1-26 1,-1-26-16,0-9 16,0-17-16,1 0 15,8-17-15,0-1 16,-9-16-16,9-10 15,0-42-15,17-53 16,1-25-16,17 8 16,-9 34-16,8 27 15,-8 8-15,0 27 16,1 8-16,-1 9 16,8-1-1,-8 18-15,-8 0 16,-1 9-16,-8 0 15,-1 8-15,-16 17 16,-10 1-16,-8 17 16,-8 0-16,16 0 15,18-26-15</inkml:trace>
  <inkml:trace contextRef="#ctx0" brushRef="#br1" timeOffset="33444.68">4741 12270 0,'-8'0'0,"-1"0"0,9 0 15,0 0-15,0 0 16,0 0-16,0 0 16,0 0-16,9 0 15,8 0 1,0-8-16,1-1 16,-1 0-16,0 1 15,1-10-15,-9 1 16,-1 0-16,1 0 15,0 8-15,-9 0 16,-9 1-16,0 8 16,1 0-1,-10 0-15,1 8 16,-9 10-16,8-1 16,1 0-16,0 18 15,8-1-15,9 1 16,0-9-16,17 0 15,9 0-15,18 9 16,-18-18-16</inkml:trace>
  <inkml:trace contextRef="#ctx0" brushRef="#br1" timeOffset="33766.26">5297 12184 0,'0'0'0,"0"0"16,0 0-16,0 0 15,0 0-15,-9 0 16,1 0-16,-1 0 15,0 8 1,1 1-16,-1 8 16,0 1-16,9-1 15,0 18-15,0-9 16,9 0-16,8 0 16,1 0-16,8 8 15,-9-16 1</inkml:trace>
  <inkml:trace contextRef="#ctx0" brushRef="#br1" timeOffset="34047.49">5601 12141 0,'0'0'0,"0"0"16,0 0-16,0 0 16,0 0-16,17 0 15,1 0-15,8 0 16,9 0 0,17 0-16,0-9 15,9 0-15,8-17 16,-17 9-16,-35 17 15</inkml:trace>
  <inkml:trace contextRef="#ctx0" brushRef="#br1" timeOffset="34277.38">5853 11898 0,'0'0'0,"0"0"15,-9 0-15,0 17 16,1 18-16,-1 17 16,0 0-16,1 17 15,8-8 1,0-1-16,0-16 16,0-1-16,17-8 15,27-1-15,8-8 16,-26-26-16</inkml:trace>
  <inkml:trace contextRef="#ctx0" brushRef="#br1" timeOffset="34649.94">6348 12123 0,'0'0'0,"0"0"0,0 0 15,-9 0-15,0 0 16,1 0-16,-1 0 15,-17 0-15,0 18 16,0-1-16,0 9 16,9 0-1,-1 0-15,1 0 16,17-18-16,0 1 16,0-9-16,0 0 15,0-9-15,17 1 16,1-10-16,8 1 15,-9 17-15,0 0 16,1 0 0,-1 9-16,0 8 15,9 0-15,1 9 16,-1 0-16,8 0 16,1-17-16,0-9 15,0 0-15,-27-9 16</inkml:trace>
  <inkml:trace contextRef="#ctx0" brushRef="#br1" timeOffset="34893.04">6530 12141 0,'0'0'0,"0"0"15,0 0-15,0 0 16,18 0-16,16 0 16,18 0-16,0 0 15,9-9-15,-9 0 16,-8 1 0,-1-1-16,-17 9 0,-8 0 15,-10 0-15</inkml:trace>
  <inkml:trace contextRef="#ctx0" brushRef="#br1" timeOffset="35127.37">6860 11811 0,'0'0'0,"0"0"16,0 9-16,-9 34 15,1 35-15,-1 18 16,-8-1-16,-9 0 16,8-8-16,18-35 15,0-18 1,0-8-16,0 0 0,35 0 16,-9 0-1</inkml:trace>
  <inkml:trace contextRef="#ctx0" brushRef="#br1" timeOffset="35274.01">7199 12322 0,'0'0'0,"0"0"0,0 0 16,9 18-16,-1 8 15,18 17-15,-8-8 16</inkml:trace>
  <inkml:trace contextRef="#ctx0" brushRef="#br1" timeOffset="35428.76">7286 11907 0,'0'0'0,"0"0"0,0 8 15,26 27-15,0 0 16</inkml:trace>
  <inkml:trace contextRef="#ctx0" brushRef="#br1" timeOffset="36065.26">7702 12149 0,'0'0'0,"0"0"0,0 0 16,-8 18-16,-1-1 16,-8 17-16,-1 1 15,1 8-15,17 1 16,0-18-16,0 0 15,0-9-15,9-8 16,-1-1 0,1-8-16,0-8 15,-1-1-15,1-8 16,-9-9-16,0 8 16,0 1-16,0 0 15,0-1-15,0 10 16,0-1-16,0 0 15,0 9 1,0 0-16,0 0 16,0-8-16,17 8 15,1 0-15,17 0 16,-1 0-16,1 8 16,-9 1-16,0 0 15,-8 8-15,-10 0 16,1 1-1,0-1-15,-1-8 16,1-1-16,0 1 16,-9-18-16,17 1 15,0-18-15,9-9 16,-8 9 0,-10 9-16,1 8 15,0 9-15,0 0 16,-1 9-16,1 34 15,0 26-15,8 1 16,9-10-16,0-34 16</inkml:trace>
  <inkml:trace contextRef="#ctx0" brushRef="#br1" timeOffset="36593.36">8779 12236 0,'-8'0'0,"8"0"15,0 0-15,0 0 16,0 17-16,0 18 15,8 8-15,1 9 16,0-9-16,8 1 16,0-18-16,-8 0 15,0-9 1,-1-8-16,10-9 16,8-18-16,17-25 15,1-18-15,-10-8 16,1-9-16,-9 9 15,0 8-15,-17 27 16,0 16-16,-1 18 16,1 0-1,0 9-15,-1 0 16</inkml:trace>
  <inkml:trace contextRef="#ctx0" brushRef="#br1" timeOffset="37113.06">9682 12244 0,'0'0'0,"0"0"16,-8 0-16,-1 0 15,0-8 1,-8-1-16,0 0 16,-1 1-16,1-1 15,0 0-15,-1 1 16,-8-1-16,0 9 16,0 0-16,0 17 15,0 1-15,0 8 16,0 8-16,8 1 15,1 8 1,17-17-16,0-8 16,0-10-16,9 1 15,8-9-15,18-9 16,0-17-16,-1 0 16,1 0-1,-9 9-15,0 0 0,-8 8 16,-10 9-1,1 0-15,8 9 16,1 8-16,-1 9 16,0 0-16,1 0 15,-1 0-15,0-17 16,1-1-16,-10 1 16</inkml:trace>
  <inkml:trace contextRef="#ctx0" brushRef="#br1" timeOffset="37376.41">9952 11803 0,'0'0'0,"0"0"15,0 0-15,0 26 16,8 17-16,-16 35 15,-1 9-15,-8 25 16,-1-8-16,9-26 16,1-9-16,8-17 15,0-17-15,0-9 16,0-9 0,0-8-16</inkml:trace>
  <inkml:trace contextRef="#ctx0" brushRef="#br1" timeOffset="37944.52">10160 12141 0,'0'0'0,"0"0"0,0 0 16,0 0-16,0 0 15,0 17-15,0 9 16,0 8-16,0 10 16,0-1-1,0-17-15,0 0 16,9-9-16,-1-8 16,1 0-16,0-18 15,8 0-15,18-17 16,0 0-16,-1-17 15,1 8-15,-9 1 16,0 16 0,-17 1-16,0 9 15,-1 8-15,-8 0 16,0 0-16,0 8 16,9 18-16,0 35 15,-1-1 1,10-8-16,-1-8 0,0-1 15,9-17-15,0 0 16,-8-9 0</inkml:trace>
  <inkml:trace contextRef="#ctx0" brushRef="#br1" timeOffset="38442.78">10690 12288 0,'0'0'0,"0"0"0,0 0 0,0 0 16,0 0-1,0 0-15,0 0 16,8 8-16,10 1 16,8 0-16,9-1 15,-1 1 1,10-18-16,-1 1 16,9-1-16,-8-8 15,-1-1-15,-17 1 16,0 0-16,-17-1 15,0 1-15,-9 0 16,-9 8-16,0 1 16,-17 8-16,-9 0 15,1 17-15,-10 17 16,-8 10-16,17 8 16,18 0-1,0-9-15,17 0 16,17-8-16,9 0 15,17-9-15,18 0 16,-26-18-16</inkml:trace>
  <inkml:trace contextRef="#ctx0" brushRef="#br1" timeOffset="40042.73">12261 11785 0,'0'0'0,"0"0"0,0 0 16,0 0-16,18 0 15,-1 9-15,18 8 16,-9 1-16,0-1 16,0 0-16,-17 1 15,-1-1 1,-16 0-16,-10 18 16,-25 8-16,-18 9 15,-17 9-15,0 0 16,8-10-16,18 1 15,0-8-15,17-1 16,1-17-16,16 0 16,1 0-1,17-9-15,9 9 16,8 0-16,18 0 16,17 0-16,26-17 15,9 0-15,8-18 16,-16 0-16,-10-17 15,-8 0-15,-18-8 16,-8-1-16,-26-8 16,-1-1-1,-16 10-15,-18-10 16,-18 10-16,-17-1 16,1 18-16,-10 17 15,1 0-15,-1 17 16,18-8-16,35-1 15,8 1-15</inkml:trace>
  <inkml:trace contextRef="#ctx0" brushRef="#br1" timeOffset="40677.48">12661 12444 0,'0'0'0,"0"0"0,0 0 16,0 0-16,0 0 16,0 0-16,0 0 15,17 0-15,9 0 16,9 0-16,8 8 16,10-8-16,-1 0 15,0 0 1,-9 0-16,-17 0 15,0 0-15,-8 0 16,-10 0-16,1 0 16,-9 9-16,-9 0 15,1 8-15,-18 0 16,0 1-16,-18 8 16,1 0-1,8 0-15,0 0 16,18-18-16,0 1 15,-1 0-15,9-1 16,1 1-16,8-1 16,0-8-16,17 9 15,9 0-15,35-1 16,17-8 0,9 0-16,-9-8 15,0 8-15,-17 0 16,-17 0-16,-10 8 15,-16-8-15</inkml:trace>
  <inkml:trace contextRef="#ctx0" brushRef="#br1" timeOffset="41996.84">13955 12348 0,'0'0'0,"0"0"16,0 0-16,0 0 15,0 18-15,0-1 16,0 18-16,0 8 16,0 0-16,0-17 15,0 0 1,0-8-16,-9-10 16,9 1-16</inkml:trace>
  <inkml:trace contextRef="#ctx0" brushRef="#br1" timeOffset="42172.75">14042 12080 0,'0'0'0,"0"0"15,0 0-15,17 0 16,0 9-16,-8-1 15</inkml:trace>
  <inkml:trace contextRef="#ctx0" brushRef="#br1" timeOffset="42509.7">14207 12409 0,'0'0'0,"0"0"0,0 0 16,0 9-1,0 8-15,0-8 0,0-1 16,0 1 0,0 0-16,0-1 15,0-8-15,0 0 16,0 0-16,0-8 16,0-1-16,0-17 15,17 0-15,9-9 16,9 9-1,0 9-15,-1 0 16,1 8-16,-9 9 16,0 9-16,-9 8 15,-8 18-15,0-1 16,0 1-16,8 8 16,0-8-16,-8-18 15</inkml:trace>
  <inkml:trace contextRef="#ctx0" brushRef="#br1" timeOffset="43076.66">14745 13093 0,'0'0'0,"0"0"15,0 0-15,0 0 16,0-8-16,0-1 15,0-8-15,0-35 16,9-18-16,8-16 16,0-36-16,9-33 15,9 25-15,17 17 16,0 0-16,9 18 16,0 17-1,0 18-15,0 25 16,-9 9-16,8 9 15,-7 17-15,7 0 16,-16 8-16,-9 10 16,-9 8-16,-9-9 15,-8 9 1,-18 9-16,-26 17 16,-17 0-16,-17-1 15,-18-7-15,9-18 16,-1 0-16,1-18 15,18 1-15,7-9 16,19-9-16,16 9 16</inkml:trace>
  <inkml:trace contextRef="#ctx0" brushRef="#br1" timeOffset="50060.65">3439 13093 0,'0'0'0,"0"0"0,-9-8 16,0-10-16,1 1 16,-1-9-16,0 0 15,1-9 1,-10 9-16,10 9 15,-10 0-15,-8 8 16,0 9-16,0 17 16,0 1-16,0 25 15,0 18-15,9 34 16,8 17 0,9-8-16,0-17 15,-9 0-15,1-9 16,-1-9-16,0-9 15,-17-8-15,9-17 16,8-18-16</inkml:trace>
  <inkml:trace contextRef="#ctx0" brushRef="#br1" timeOffset="50226.72">2822 13379 0,'0'0'0,"0"0"0,9 0 16,17 0-16,9-9 16,34 1-16,44 8 15,-9-9 1,-60 0-16</inkml:trace>
  <inkml:trace contextRef="#ctx0" brushRef="#br1" timeOffset="50609.8">3673 13327 0,'0'0'0,"0"0"15,0 0-15,0 0 16,0 17-16,-8 1 15,-1 16-15,0 1 16,0 8-16,-8 1 16,0-1-1,-1 0-15,1-17 16,8-9-16,1-8 16,8 0-16,0-9 15,0-9-15,0 0 16,17-17-16,0 1 15,18-19 1,9-8-16,8 0 16,-9 18-16,0 16 15,-16 18-15,-10 9 16,-8 0-16</inkml:trace>
  <inkml:trace contextRef="#ctx0" brushRef="#br1" timeOffset="50991.43">4038 13388 0,'0'0'0,"0"0"0,0 0 15,0 0 1,0 8-16,-9 10 15,1 8-15,-1 17 16,0 0-16,1-8 16,8 8-16,0-17 15,0 0-15,0-17 16,8-1-16,10-16 16,-1-1-16,9-17 15,0-8-15,0-1 16,-9 0-1,-8-8-15,0-9 16,-18 9-16,0 8 16,1 18-16,-10-1 15,10 18-15,-1 0 16,0 26-16,1-8 16</inkml:trace>
  <inkml:trace contextRef="#ctx0" brushRef="#br1" timeOffset="51608.35">4394 13327 0,'0'0'0,"0"0"16,0 0-16,0 0 15,0 0-15,0 17 16,-9 1-16,1 16 16,-10 1-1,1 8-15,-9-8 0,8-9 16,1 0 0,8-9-16,1-8 15,8 0-15,0-9 16,0 0-16,0 0 15,0-9-15,17 0 16,0-8-16,1 0 16,8-1-16,-9 1 15,1 8 1,-1 9-16,0 0 16,-8 0-16,0 9 15,-1 0-15,1-1 16,-9 1-16,0 0 15,0-1-15,0 1 16,0 0-16,0-9 16,0 0-16,9-9 15,8 0 1,18 1-16,0-18 16,8 0-16,-8 8 15,-9 1-15,0 8 16,-9 9-16,-8 0 15,0 0-15,-1 0 16,1 18-16,8-1 16,1 18-1,-1-1-15,9 18 16,-17-26-16</inkml:trace>
  <inkml:trace contextRef="#ctx0" brushRef="#br1" timeOffset="55424.66">6165 13422 0,'0'-8'0,"0"-1"0,0 9 0,0-9 15,0-8-15,0-9 16,0 0-16,-8 0 16,-1 0-16,0 0 15,-8 0-15,-9 0 16,0 9-16,0-1 15,-9 18 1,-8 0-16,8 18 16,-8 8-16,8 26 15,0-9-15,18 0 16,-1 1-16,18-1 16,0-17-16,0-9 15,18-8 1,-1 0-16,9-18 15,26-17-15,0-17 16,9-9-16,-17 8 16,-18 10-16,0 16 15,-18 1-15,1 17 16,0 0-16,8 26 16,0 17-16,1 9 15,8 9-15,9 0 16,-1-1-1,18-16-15,-17-27 16</inkml:trace>
  <inkml:trace contextRef="#ctx0" brushRef="#br1" timeOffset="61722.68">8258 13136 0,'-8'0'0,"-1"0"0,9 0 16,0 0-16,0 0 15,-9 26-15,1 35 16,-1 17-16,-9 9 15,10 17 1,8 0-16,0-27 16,0-25-16,17 0 15,9-26-15</inkml:trace>
  <inkml:trace contextRef="#ctx0" brushRef="#br1" timeOffset="62104.24">8640 13370 0,'0'0'0,"0"0"0,0 0 16,-8 0-16,-1 18 15,0-1-15,1 18 16,-1-9-16,9 8 15,0-8 1,0 0-16,9-17 16,-1 0-16,1-1 15,8-8-15,1-8 16,-1-1-16,0-8 16,-8-1-1,0-8-15,-9 0 16,-9-8-16,-8 8 15,-9 8-15,-9 18 16,18 0-16,-1 0 16,10 18-16,-1-10 15</inkml:trace>
  <inkml:trace contextRef="#ctx0" brushRef="#br1" timeOffset="62406.19">8866 13197 0,'0'0'0,"0"0"16,0 0-16,0 0 15,0 0-15,0 0 16,9 9-16,17 8 16,17 18-1,9-9-15,0 0 16,18 0-16,-9 0 15,-9-18-15,-9 1 16,-17 0-16,0-1 16,0 1-16,-17 8 15,-18 9-15,-17 26 16,-34 44 0,-27 16-16,0-17 15,17-25-15,36-36 16,25-25-16</inkml:trace>
  <inkml:trace contextRef="#ctx0" brushRef="#br1" timeOffset="63239.84">10099 13725 0,'0'0'0,"0"0"16,0 0-16,-8 26 16,-1 18-16,-17 25 15,-35 52-15,0 0 16,35-77-16</inkml:trace>
  <inkml:trace contextRef="#ctx0" brushRef="#br1" timeOffset="64856.02">6244 13162 0,'0'0'0,"0"0"16,0 0-16,0 0 15,0 0-15,0 0 16,0 0-16,0 0 15,0 0-15,0 0 16,-9 0-16,0 18 16,1 8-16,8 8 15,-9 10 1,9-18-16</inkml:trace>
  <inkml:trace contextRef="#ctx0" brushRef="#br1" timeOffset="65540.34">6522 13111 0,'0'0'0,"0"0"0,0 0 0,0 0 0,-9 0 0,9 0 16,-9-9-1,-8 0-15,-1 1 16,1-1-16,8 9 16,1 0-16,-1 0 15,0 0-15,-8 9 16,-9 8-16,0 0 16,-9 18-16,0-1 15,1 10 1,16-1-16,1 0 15,17-25-15</inkml:trace>
  <inkml:trace contextRef="#ctx0" brushRef="#br1" timeOffset="66906.71">10724 14202 0,'0'0'0,"0"0"0,0 0 16,0 0-16,0 0 16,0 8-16,0 1 15,0-9 1,0 0-16,0 0 15,-8-9-15,-1-8 16,0-18-16,9-34 16,0-35-16,26-26 15,18 9-15,8 0 16,0 8-16,0 27 16,0 16-16,0 18 15,-8 18 1,-1 16-16,-17 10 15,0 8-15,-17 0 16,0 17-16,-9 0 16,-9 18-16,-17 8 15,-17 9-15,8-8 16,0-10-16,9-8 16,9 0-1,8-8-15,9-1 16,0 0-16,0 1 15,9-10-15,8 1 16,-8-1-16,-1 1 16,1 0-16,0-1 15,-9 10-15,-9 8 16,-17 8 0,-9 1-16,-8 8 15,-18-17-15,18 0 16,25-17-16</inkml:trace>
  <inkml:trace contextRef="#ctx0" brushRef="#br1" timeOffset="68591.31">12748 13188 0,'0'0'0,"0"0"0,0 0 15,0 0-15,0 26 16,8 9-16,1 26 16,-9 8-16,0 26 15,-9 9-15,1-9 16,-1-17-1,9-17-15,0-9 16,0-17-16,0-9 16,9-9-16,-1-8 15,1-9-15</inkml:trace>
  <inkml:trace contextRef="#ctx0" brushRef="#br1" timeOffset="68806.67">13078 13509 0,'0'0'0,"0"0"15,0 0-15,0 0 16,0 0-16,0 9 16,8 8-16,1 9 15,0 17 1,-1 0-16,1 1 15,0-1-15,8 0 16,1-17-16</inkml:trace>
  <inkml:trace contextRef="#ctx0" brushRef="#br1" timeOffset="69228.46">13364 13414 0,'0'0'0,"0"-9"15,0 0-15,0 1 16,0-1-16,0 0 15,0 1-15,0-1 16,0 9-16,0 0 16,9 0-1,8 0-15,9 0 0,9 9 16,0 8 0,17 0-16,0-8 15,0 0 1,-8-1-16,-1 1 0,-17 0 15,0-1-15,-17 1 16,-1 8 0,-16 1-16,-27 42 15,-52 44-15,-17 9 16,52-53-16</inkml:trace>
  <inkml:trace contextRef="#ctx0" brushRef="#br1" timeOffset="70372.07">14597 13570 0,'-8'-9'0,"-1"0"16,0 1-16,1 8 16,8 0-16,0 0 15,0-9-15,0 0 16,17 1-16,18-1 15,8 0-15,18 9 16,8 0-16,1 0 16,8 0-1,-17 0 1,-18 0-16,-8 0 0,-18 9 16,-8 0-16</inkml:trace>
  <inkml:trace contextRef="#ctx0" brushRef="#br1" timeOffset="70655.95">14623 13691 0,'0'0'0,"0"0"16,0 0-1,0 0-15,18 0 0,8 17 16,35 0 0,8-8-16,9 0 15,9-18-15,-9 0 16,-8 1-16,-1-1 16,-8 9-16,0-9 15,-9 9-15,-35 9 16</inkml:trace>
  <inkml:trace contextRef="#ctx0" brushRef="#br1" timeOffset="70957.15">15144 13466 0,'0'0'0,"0"0"0,0 0 16,0 0-16,18 0 15,17 0-15,17 0 16,17 8-16,-8 1 16,0 0-1,-18-1-15,-8 1 0,-9 8 16,-17 1-1,-9 25-15,-26 43 16,-35 27-16,-17 17 16,8-9-16,44-69 15</inkml:trace>
  <inkml:trace contextRef="#ctx0" brushRef="#br1" timeOffset="71921.71">16525 13171 0,'0'0'0,"0"0"16,0 0-16,0 0 15,0 0-15,0 0 16,0 0 0,0 0-16,-8 17 15,-19 18-15,-25 17 16,-8-9-16,7 1 16,1-18-16,18 0 15,-1 0-15,18-9 16,-1 0-16,1 1 15,17-1 1,0 0-16,8 1 16,19 25-16,16 0 15,9 0-15,0 1 16,-8-10-16,-1-8 16,-8 0-16,-9-8 15,0-10-15,-17 1 16,-1 0-16,-8-1 15</inkml:trace>
  <inkml:trace contextRef="#ctx0" brushRef="#br1" timeOffset="72472.21">17011 13180 0,'0'0'0,"0"0"0,0 0 15,0 0-15,0 0 16,0 0-16,18 0 16,-1 0-16,1 0 15,8 0 1,0 8-16,-9 1 15,-8 0-15,-1 8 16,1 0-16,-18 18 16,-17 0-16,0 17 15,-17-9-15,-1 0 16,10 1 0,-1-10-16,0 1 0,18-9 15,0 8 1,8-8-16,9 0 15,0-8-15,17-1 16,1 0-16,25-8 16,18-9-16,0-9 15,-1 1-15,-8-18 16,-8 0 0,-18 0-16,0 0 15,-17 0-15,-18 0 16,0 0-16,-17 0 15,-17 9 1,-1-1-16,1 18 16,8 0-16,18 0 0,0 9 15,17 0 1</inkml:trace>
  <inkml:trace contextRef="#ctx0" brushRef="#br1" timeOffset="73038.8">17454 13587 0,'0'0'0,"0"0"15,0 0-15,0 0 16,0 0-16,0 0 16,0 0-16,18 0 15,-1 0-15,0 0 16,1-9-16,17 1 15,-9-1 1,0 9-16,0 0 0,-9 0 16,-8 0-1,-1 0-15,1 0 16,-9 0-16,-9 17 16,-17 9-16,-17 17 15,0-8-15,8 0 16,0-9-16,9 0 15,9-18 1,-1 1-16,10 0 16,8-1-16,0-8 15,0 0-15,17 0 16,26 9-16,10-9 16,16 9-1,-8-9-15,-9 0 0,-9 0 16,-8 8-1,-26 1-15</inkml:trace>
  <inkml:trace contextRef="#ctx0" brushRef="#br1" timeOffset="73771.56">17854 13102 0,'0'0'0,"0"0"0,0 0 16,0 0-16,0 0 16,0 0-16,0 0 15,0 0 1,0 0-16,17 0 16,1 17-16,16 0 15,18 1-15,9 8 16,0-9-16,8 18 15,-8-9-15,0 0 16,-9 0 0,-26-9-16,0 0 15,-17 1-15,-9 16 16,-26 36-16,-52 42 16,-53 35-16,10-25 15,69-70-15</inkml:trace>
  <inkml:trace contextRef="#ctx0" brushRef="#br1" timeOffset="74427.55">15223 13232 0,'0'0'0,"0"0"0,0 0 15,0 0-15,0 0 16,0 0-1,0 0-15,0 0 16,0 0-16,0 0 16,0 0-16,0 0 15,0 0-15,17 26 16,9 8-16,9 1 16,0 17-1,8-9-15,9 1 16,-9-10-16,1-8 15,-9-8-15,-27-10 16</inkml:trace>
  <inkml:trace contextRef="#ctx0" brushRef="#br1" timeOffset="79037.45">18844 13518 0,'0'0'0,"0"0"0,0 0 16,0 0-16,0 0 15,17 0-15,9-9 16,18 0-16,8 9 16,-9 0-16,1 0 15,-10 0-15,-16 9 16,-10 0-16</inkml:trace>
  <inkml:trace contextRef="#ctx0" brushRef="#br1" timeOffset="79193.42">18818 13829 0,'0'0'0,"0"0"0,0 0 0,8 0 16,18 0-16,35-8 15,17-1 1,9 9-16,-52 9 16</inkml:trace>
  <inkml:trace contextRef="#ctx0" brushRef="#br1" timeOffset="79770.96">20051 13223 0,'0'0'0,"0"0"0,0 0 15,0 0-15,0 0 16,0 9-16,8 17 16,1 8-1,0 18-15,-18 0 16,-17 18-16,0 8 15,-26-1-15,0-7 16,0-18 0,0-18-16,0-8 15,-1-17-15,19 0 16,-1-18-16,0-17 16,18 0-16,0 0 15,17-9-15,17 1 16,0-1-16,18 1 15,0 8-15,8 8 16,-8 18-16,8 0 16,1 18-16,8 8 15,-9 25 1,1 1-16,-10-8 16,1-1-16,-9-8 15,-8-18-15</inkml:trace>
  <inkml:trace contextRef="#ctx0" brushRef="#br1" timeOffset="86119.98">20676 13518 0,'0'0'0,"0"0"0,0 0 16,-9 8-16,-17 18 15,0 18-15,-8 16 16,-10 1-16,1-9 16,8-9-16,9-17 15,17-9 1,1 1-16,-1-10 16,9 1-16</inkml:trace>
  <inkml:trace contextRef="#ctx0" brushRef="#br1" timeOffset="86320.34">20355 13518 0,'0'0'0,"0"0"0,0 0 15,0 0 1,0 0-16,17 17 16,18 18-16,0 16 15,-1 1-15,10-8 16,-10-10-16,1-8 15,-9 0-15,18 0 16,16 0-16,-33-8 16</inkml:trace>
  <inkml:trace contextRef="#ctx0" brushRef="#br1" timeOffset="86621.08">21023 13327 0,'0'0'0,"0"0"0,0 0 16,0 0-16,0 0 15,0 0-15,0 0 16,0 0-16,0 0 15,0 0-15,0 9 16,0 8 0,0 18-16,0 17 15,0 26-15,0 8 16,0-8-16,0 0 16,0-43-16</inkml:trace>
  <inkml:trace contextRef="#ctx0" brushRef="#br1" timeOffset="87503.91">21336 13673 0,'0'0'0,"0"0"15,0 0-15,0 0 16,0 0-16,9 0 15,8 0-15,0 0 16,18-8-16,17-1 16,0 9-16,0-9 15,18 9 1,-18-8-16,-17 8 16,-18 0-16</inkml:trace>
  <inkml:trace contextRef="#ctx0" brushRef="#br1" timeOffset="87736.09">21649 13448 0,'0'0'0,"0"0"15,0 0-15,0 0 16,0 0-16,0 0 15,0 9-15,0 8 16,-9 35 0,-8 26-16,-1 17 15,10-17-15,8-8 16,0-36-16</inkml:trace>
  <inkml:trace contextRef="#ctx0" brushRef="#br1" timeOffset="88772.45">21935 14427 0,'0'0'0,"0"0"15,0 0-15,0 0 16,0 0-16,0 0 16,0 0-16,0-9 15,0 1-15,0-10 16,0-8 0,0-26-16,18-17 15,-1-18-15,0-25 16,18-18-16,8 17 15,-8 27-15,9 8 16,8 9-16,0-9 16,9 0-16,8 8 15,1 27 1,-18 8-16,-9 18 16,0 0-16,-16 17 15,-1 0-15,0 17 16,-18 9-16,1 9 15,-26 17 1,-9 0-16,-18 0 0,-17 0 16,1-9-16,7-17 15,1 0 1,18-9-16,16-8 16,1-1-16,8 1 15,1 0-15,8-1 16,0 10-16,17-1 15,0 0-15,1 9 16,8 0 0,-18 0-16,1-17 15,0 0-15,-9-1 16,-9 10-16,-26-1 16,-17 18-16,-35-1 15,1-8-15,42-17 16</inkml:trace>
  <inkml:trace contextRef="#ctx0" brushRef="#br1" timeOffset="95038.59">23021 13292 0,'0'0'0,"-9"0"0,9 0 0,-9 0 15,-17 18-15,0 16 16,0 1 0,-9 17-16,9 26 15,0 0-15,9 0 16,17-18-16,0 1 16,17-18-16,1 1 15,8-18-15,26 0 16,9-9-1,-35-8-15</inkml:trace>
  <inkml:trace contextRef="#ctx0" brushRef="#br1" timeOffset="95271.45">23090 13682 0,'0'0'0,"0"0"16,0 0-16,0 0 16,9 0-16,8 0 15,1 0-15,8 0 16,8-9-16,18 1 16,-8 8-16,17-9 15,-9-8 1,-26 17-16</inkml:trace>
  <inkml:trace contextRef="#ctx0" brushRef="#br1" timeOffset="95502.36">23542 13483 0,'0'0'0,"0"0"0,0 0 16,0 0-16,0 0 15,0 17-15,0 18 16,8 8-16,-8 9 16,-8 9-16,-1-18 15,0 0 1,9 1-16,0-18 16,9-9-16</inkml:trace>
  <inkml:trace contextRef="#ctx0" brushRef="#br1" timeOffset="95769.39">23837 13379 0,'0'0'0,"0"0"0,9 0 15,8 0-15,0 0 16,1 9-16,8 8 16,8 0-16,-7 18 15,-1 8 1,-18 27-16,-16 42 16,-18 9-16,-27 18 15,-16 8-15,34-78 16</inkml:trace>
  <inkml:trace contextRef="#ctx0" brushRef="#br0" timeOffset="129575.71">8423 3748 0,'0'0'0,"0"0"0,0 0 15,0 0-15,0 0 16,0 0-16,0 0 16,0 0-16,0 9 15,0 17-15,-8 9 16,-1 25 0,0 10-16,9 7 15,0-7-15,0-10 16,0-8-16,0-17 15,0-26-15,0-1 16,0-8-16,0 0 16,0 0-16</inkml:trace>
  <inkml:trace contextRef="#ctx0" brushRef="#br0" timeOffset="129851.23">8467 3722 0,'0'0'0,"0"0"0,0-8 15,8-1-15,1 0 16,0 9-16,-1 0 16,1 0-1,0 0-15,-1 0 16,1 0-16,0 0 16,0 9-16,-1 0 15,-8 8-15,-8 18 16,-1 8-1,-17 0-15,0-8 0,-9 8 16,0-17-16,9 0 16,9 0-1,17-17-15,0-1 16,0 1-16</inkml:trace>
  <inkml:trace contextRef="#ctx0" brushRef="#br0" timeOffset="130409.49">8883 3774 0,'0'0'0,"0"0"0,0 0 16,0 0-16,0 0 15,0 0-15,-8-8 16,8 8-16,-9-9 16,9 9-16,0 0 15,-9 0-15,1 0 16,-1 0-1,-8 0-15,-1 0 16,10 9-16,-1 8 16,0 0-16,1 18 15,-1-9-15,9 0 16,0-9-16,0-8 16,0 0-16,0-1 15,0-8-15,9 0 16,-1-8-1,1-1-15,0 0 16,8 1-16,-8-10 16,-1 1-16,1 8 15,0 9-15,-9 0 16,0 0-16,0 0 16,8 18-16,10 8 15,8 8 1,9 10-16,-9-19 15</inkml:trace>
  <inkml:trace contextRef="#ctx0" brushRef="#br0" timeOffset="130861.2">9144 3731 0,'-9'0'0,"9"0"0,0 0 16,0 0-16,0 0 15,0 9-15,9 8 16,0 9-16,-1 9 16,1-1-1,-9 1-15,-9 0 16,1-9-16,-1 0 16,0-9-16,9-9 15,-8-8-15,8 0 16,0-8-16,0-9 15,0-18-15,0 0 16,17 1-16,0-1 16,9 0-1,-8 18-15,-1 0 16,1 17-16</inkml:trace>
  <inkml:trace contextRef="#ctx0" brushRef="#br0" timeOffset="131154.71">9283 3974 0,'0'0'0,"0"0"16,0 0-16,0-9 15,0 9-15,0-9 16,17 1-16,9-18 16,26-9-1,18 0-15,-18 18 16,-17 0-16,-18 8 15</inkml:trace>
  <inkml:trace contextRef="#ctx0" brushRef="#br0" timeOffset="131397.73">9587 3670 0,'-9'0'0,"1"0"0,8 0 15,-9 0-15,0 0 16,0 0-16,1 18 16,-18-1-16,0 26 15,0 9-15,8 9 16,1 0-16,17-1 16,9-17-16,25 1 15,18-18 1,-26-18-16</inkml:trace>
  <inkml:trace contextRef="#ctx0" brushRef="#br0" timeOffset="132269.04">12974 3722 0,'0'0'0,"0"0"15,0 9 1,0 17-16,0 35 16,8 8-16,-8 0 15,0-8-15,0-18 16,0-17-16,0 0 16,0 0-16,9-17 15,-9-9-15,0 0 16</inkml:trace>
  <inkml:trace contextRef="#ctx0" brushRef="#br0" timeOffset="132500">12991 3740 0,'0'0'0,"0"0"0,0 0 16,0 0-16,9 0 16,-1 0-16,10 0 15,-1 0 1,9 0-16,-9 0 0,-8 0 15,0 0 1,-1 0-16,-8 17 16,-8 0-16,-18 9 15,8 0-15,-8 9 16,9 0-16,0-9 16,17-18-16</inkml:trace>
  <inkml:trace contextRef="#ctx0" brushRef="#br0" timeOffset="132947.17">13720 3722 0,'0'0'0,"0"0"16,-8-8-16,-10-1 15,1 0-15,0 9 16,-9 0-16,-9 0 16,-9 18-16,10-1 15,-1 0-15,0 1 16,0 8-16,1 0 16,16 0-1,1 0-15,0 0 16,17 0-16,0-18 15,0 1-15,8 0 16,1-9-16,8-9 16,1 0-16,8-8 15,0 0-15,-9-1 16,-8 1 0,0 8-16,-1 1 15,1 8-15,0 0 16,-1 0-16,10 17 15,-1 0-15,9 18 16,17 0 0,-25-18-16</inkml:trace>
  <inkml:trace contextRef="#ctx0" brushRef="#br0" timeOffset="133263.89">13807 3766 0,'0'0'0,"0"0"0,0 0 0,0 0 0,0 17 16,9 9-16,0 9 15,-1-1-15,-8-8 16,-8 0-16,-1 0 15,0-17-15,0 0 16,1-1 0,8-8-16,0 0 15,0-8-15,0-1 16,8-17-16,10-9 16,8 1-16,17-1 15,-17 18-15</inkml:trace>
  <inkml:trace contextRef="#ctx0" brushRef="#br0" timeOffset="133630.23">13868 3748 0,'0'0'0,"0"0"0,0 0 15,0 0-15,17 0 16,1 0-16,16 0 16,10-8-16,-1-1 15,1 0-15,-1 1 16,1 8 0,-10 0-16,-16 0 0</inkml:trace>
  <inkml:trace contextRef="#ctx0" brushRef="#br0" timeOffset="133864.79">14146 3523 0,'0'0'0,"0"0"0,0 0 16,0 17-16,-9 1 15,0 16-15,1 27 16,-1 17-16,0 17 16,9-17-16,0 0 15,18-17-15,8-18 16,-9-26 0</inkml:trace>
  <inkml:trace contextRef="#ctx0" brushRef="#br1" timeOffset="146781.14">6791 13266 0,'0'0'0,"0"0"16,-9 0-16,0 0 15,1 18-15,-1-1 16,-17 18-16,0 17 16,0 0-16,8-9 15,10-17 1,-1-9-16,9-8 15</inkml:trace>
  <inkml:trace contextRef="#ctx0" brushRef="#br1" timeOffset="146983.83">6582 13370 0,'0'0'0,"0"0"0,0 0 15,0 0 1,0 0-16,0 0 15,0 9-15,0 8 16,9 1-16,8-1 16,1 18-16,8-1 15,8-8-15,10-8 16,-18-10-16</inkml:trace>
  <inkml:trace contextRef="#ctx0" brushRef="#br1" timeOffset="147294.78">7060 13188 0,'0'0'0,"0"0"15,0 0-15,0 0 16,-9 18-16,1 16 16,-1 10-16,0 16 15,-8 10-15,17-18 16,0-26-16,0 0 15,0-18-15</inkml:trace>
  <inkml:trace contextRef="#ctx0" brushRef="#br1" timeOffset="147691.08">7225 13431 0,'0'0'0,"0"0"0,0 0 15,0 0-15,0 0 16,0 0-16,0 0 16,0 9-16,0 8 15,0 0-15,0-8 16,0 0-16,0-1 15,0 1-15,9-9 16,-1 0 0,1-9-16,8 1 15,1-1-15,-10-17 16,1 0-16,0-9 16,-1 18-16,-8 0 15,0-1-15,0 10 16,0 8-16,-8 0 15,-1 17 1,9 0-16,0-8 16</inkml:trace>
  <inkml:trace contextRef="#ctx0" brushRef="#br1" timeOffset="148111.28">7572 13188 0,'0'0'0,"0"0"15,0 0-15,0 9 0,0 0 0,0-1 16,-8-8-16,-1 9 16,0 8-16,1 1 15,-1-1 1,0 9-16,0 9 15,9-1-15,0 1 16,0-9-16,0 0 16,9-9-16,0-8 15,0 0-15,-1-1 16,1-8-16,0 0 16,-1-8-1,1-1-15,-9 0 16,0-17-16,-9-8 15,1 16-15,-1 1 16,0 0-16,-8 17 16,-1 0-1,10 0-15,8 8 16,0 1-16</inkml:trace>
  <inkml:trace contextRef="#ctx0" brushRef="#br1" timeOffset="148744.03">7815 13111 0,'0'0'0,"-8"-9"15,8 0-15,0 1 16,-9 8-16,0 0 16,1 0-16,-1 0 15,9 0 1,0 0-16,0 0 16,0 8-16,0 1 15,0 0-15,0-1 16,9 1-16,8-9 15,0-9-15,1 1 16,-1-1-16,0-8 16,-8-1-1,0 1-15,0 0 16,-1-1-16,-8 1 16,0 8-16,0 1 15,0-1-15,0 9 16,0 0-16,0 0 15,0 0-15,0 0 16,0 0 0,0 0-16,0 0 15,0 9-15,9 8 16,-9 18-16,0 8 16,-9 17-16,1 10 15,-10-1-15,-8 18 16,9-9-1,-1 8-15,1-8 0,0-17 16,8-9 0,0-9-16,9-17 15,9-9-15,8 9 16,1-8-16,-10-18 16</inkml:trace>
  <inkml:trace contextRef="#ctx0" brushRef="#br1" timeOffset="149043.44">7989 13725 0,'0'0'0,"0"0"0,0 0 0,0 0 16,0 0-16,-9 9 15,1 8-15,-1 1 16,0-1-1,1 0-15,8 9 16,0-8-16,0-10 16,0 1-16,0 0 15,8-9-15,1 0 16,0-9-16,-1 0 16,1-17-1,-9 9-15,0 0 0,-9-1 16,9 18-1,0 0-15</inkml:trace>
  <inkml:trace contextRef="#ctx0" brushRef="#br1" timeOffset="149994.08">11584 13578 0,'0'0'0,"0"0"0,0-8 15,0-1-15,0 9 16,-9 0-1,1 0-15,-18 17 16,0 1-16,0 25 16,0 0-16,0 9 15,8 0-15,-8-9 16,-9-8-16,18-18 16</inkml:trace>
  <inkml:trace contextRef="#ctx0" brushRef="#br1" timeOffset="150144.69">11298 13570 0,'0'0'0,"0"0"0,0 0 15,17 0-15,0 17 16,18 26-16,17 9 16,-8 9-1,-10-1-15,-8-25 16</inkml:trace>
  <inkml:trace contextRef="#ctx0" brushRef="#br1" timeOffset="150428.14">11732 13596 0,'0'0'0,"0"0"16,0 0-16,0 17 15,0 9-15,0 8 16,-9 18-16,-8 0 15,8-8-15,9-27 16</inkml:trace>
  <inkml:trace contextRef="#ctx0" brushRef="#br1" timeOffset="150830.95">11940 13604 0,'0'0'0,"0"0"0,-9 0 16,1 9-16,-1 8 15,0 0-15,1 9 16,8 0-16,0 0 15,0 0-15,8 0 16,1-8-16,8-10 16,1 1-1,-9-9-15,-1-9 16,10 1-16,-10-10 16,1-8-16,0 9 15,-18 0-15,0-1 16,-8 1-16,0 8 15,-1 9-15,18 0 16,0 0 0,0 0-16,0 0 15</inkml:trace>
  <inkml:trace contextRef="#ctx0" brushRef="#br1" timeOffset="151191.56">12114 13596 0,'0'0'0,"0"0"0,0 0 16,0 0 0,-9 0-16,0 17 0,1 0 15,8 9-15,0 0 16,0 0-1,0 0-15,0 0 16,8-9-16,1-8 16,9 0-16,-1-1 15,0-16-15,1-1 16,-10-8-16,1-1 16,0-8-16,-9 9 15,0 8-15,-9 1 16,0 8-1,-8-9-15,0-8 16,-1 17-16,18 0 16</inkml:trace>
  <inkml:trace contextRef="#ctx0" brushRef="#br1" timeOffset="151777.44">12418 13223 0,'0'0'0,"0"0"0,0 0 16,-9 0-16,-8 9 16,-1-9-1,10 0-15,-1 0 16,0 8-16,1 10 15,-1-1-15,-8 9 16,8-9-16,9 9 16,0-8-16,0-10 15,9 1-15,-1 0 16,1-1 0,0-8-16,-1-8 15,1-1-15,0 0 16,-9-8-16,0 0 15,0-1-15,0 1 16,0 8-16,0 1 16,0-1-16,0 0 15,0 1-15,8-1 16,1 0 0,8 1-16,-8 8 15,0 0-15,-1 0 16,1 17-16,0 26 15,-18 27-15,-17 34 16,-17 34 0,-9-8-16,8-17 15,1-9-15,-1-9 16,27-26-16,0-26 16,8-8-16,9-9 15,-9-9-15,9-8 16</inkml:trace>
  <inkml:trace contextRef="#ctx0" brushRef="#br1" timeOffset="152031.7">12453 14020 0,'0'0'0,"0"0"16,0 0-16,0 0 15,-9 0-15,0 9 16,0 8-16,9 0 15,0 9-15,0 0 16,0-9 0,9-8-16,0-9 15,8-9-15,1 1 16,-1-1-16,-8-8 16,-1 0-16,1-1 15,-18 10-15,1 8 16,-1 8-16</inkml:trace>
  <inkml:trace contextRef="#ctx0" brushRef="#br1" timeOffset="158676.96">18852 14427 0,'0'0'0,"0"0"0,0 0 16,0 0-16,0 0 15,18 0-15,-1-9 16,18 1 0,17-1-16,-9 9 15,1 0-15,-1 0 16,-8 0-16,-18 9 15,-8-1-15</inkml:trace>
  <inkml:trace contextRef="#ctx0" brushRef="#br1" timeOffset="158843.8">18948 14617 0,'0'0'0,"0"0"16,0 0-16,9 0 15,17 0-15,17 0 16,9-8-16,44-1 16,8-8-1,-61 17-15</inkml:trace>
  <inkml:trace contextRef="#ctx0" brushRef="#br1" timeOffset="159410.01">20112 14427 0,'0'-9'0,"8"-8"0,1 0 15,0 8 1,-1 0-16,1 9 16,0 0-16,-1 0 15,10 0-15,-10 0 16,1 0-16,0 18 16,-1-1-16,-8 9 15,-8 17-15,-10 9 16,-8 0-1,0-9-15,-8 1 16,-1-18-16,0 0 16,9-18-16,0 1 15,0 0-15,9-18 16,-1-8 0,10-9-16,8-18 0,0 10 15,17-1 1,0 1-16,9 16 15,0 1-15,0 8 16,0 9-16,9 0 16,0 18-16,8 16 15,1 9-15,-18 1 16,0-10 0,0 1-16,0 0 15,0-9-15,0 0 16,0-9-16,-17-8 15</inkml:trace>
  <inkml:trace contextRef="#ctx0" brushRef="#br1" timeOffset="159809.18">20563 14557 0,'0'0'0,"0"0"16,0 0-16,0 0 15,0 0 1,0 0-16,0 0 16,0 0-16,18 0 15,8 0-15,8 0 16,10 0-16,17 0 15,-9 0-15,-26 0 16</inkml:trace>
  <inkml:trace contextRef="#ctx0" brushRef="#br1" timeOffset="160630.18">21023 15310 0,'0'0'0,"0"0"0,0 0 16,0 0-16,0 0 16,0 0-16,0 0 15,0 0-15,0 0 16,0 0-16,0 0 15,0 0 1,0 0-16,0-8 16,-8-1-16,-1 0 15,9-17-15,0-26 16,0-26-16,17-8 16,1-9-16,-1-9 15,18 17-15,-9 9 16,9 9-1,-1 0-15,1 17 16,0 8-16,-9 10 16,9 8-16,-9 8 15,8 1 1,1 8-16,9 9 16,-1 0-16,-17 0 15,-17 9-15,-1 0 16,1-1-16,0 10 15,-18-1-15,0 0 16,-17 9-16,0 0 16,0 0-16,0 0 15,9 0-15,-1 0 16,1-9 0,17 1-16,0-1 15,0 0-15,0-8 16,9 8-16,-1 1 15,1-10-15,0 1 16,0 0-16,-9 8 16,-9 0-16,-26 1 15,-17 16-15,-35 1 16,-8-9 0,60-17-16</inkml:trace>
  <inkml:trace contextRef="#ctx0" brushRef="#br0" timeOffset="178174.66">1242 15553 0,'0'0'0,"0"0"0,0 0 16,0 0-1,0 0-15,0 0 0,0 0 16,26-9 0,17 1-16,27-1 15,17-8-15,8 8 16,9-8-16,-8 8 16,-9 0-16,-18 9 15,-17 0-15,-8 0 16,-18 9-1,-18 0-15,1-9 16</inkml:trace>
  <inkml:trace contextRef="#ctx0" brushRef="#br0" timeOffset="179159.64">1832 15284 0,'0'0'0,"0"0"0,0 0 15,0 0-15,9 9 16,8 8-16,18 1 15,17 8-15,-8-9 16,-1-8 0,-17-1-16,0 1 15,-9 0-15,1 8 16,-9 18-16,-9 25 16,-18 18-16,-17 9 15,9 8 1,18-8-16,8-61 0</inkml:trace>
  <inkml:trace contextRef="#ctx0" brushRef="#br0" timeOffset="179842.05">3456 15423 0,'0'0'0,"0"0"0,0 0 15,0 0-15,0-9 16,0 1-16,-9-1 16,1 0-16,-1 1 15,-8-1-15,-9 0 16,0 1-1,0-1-15,-9 9 16,0 0-16,0 17 16,-8 1-16,8 16 15,0 18-15,1 0 16,16 0-16,1 0 16,17-9-1,0-8-15,0-9 16,9 0-16,8-9 15,0-8-15,9 0 16,9-18-16,17-17 16,0-17-1,1-9-15,-19 17 0,-8 0 16,-8 18-16,-10 0 16,1 8-1,0 9-15,-9 0 16,0 0-1,8 17-15,10 18 16,-1 17-16,1 0 0,25 17 16,9 9-16,26 0 15,-26-34 1</inkml:trace>
  <inkml:trace contextRef="#ctx0" brushRef="#br0" timeOffset="180340.31">2970 14973 0,'-9'0'0,"0"0"0,1 0 15,8 0 1,0 0-16,0 0 16,0 0-16,0 0 15,0 0-15,0 0 16,17 0-16,18-9 16,8 9-16,9-9 15,18 1-15,-1-1 16,-8 9-1,0 0-15,-18 0 16,1 0-16,-18 9 16,-17-9-16,-1 0 15</inkml:trace>
  <inkml:trace contextRef="#ctx0" brushRef="#br0" timeOffset="180641.27">3274 14713 0,'0'0'0,"0"0"0,0 0 16,0 0-16,0 0 15,0 0-15,0 0 16,0 0-16,8 0 16,10 8-16,-1 10 15,1-1-15,8 0 16,0 1-16,0-1 16,0 0-16,-9 1 15,-8-10 1</inkml:trace>
  <inkml:trace contextRef="#ctx0" brushRef="#br0" timeOffset="181467.95">4698 15440 0,'0'0'0,"0"0"15,0 0-15,0 0 16,0 0-16,0 18 15,0 16 1,0 10-16,9 7 16,-1-7-16,1-18 15,0-18-15</inkml:trace>
  <inkml:trace contextRef="#ctx0" brushRef="#br0" timeOffset="181621.08">4724 15128 0,'0'0'0,"0"0"15,0 0-15,0 0 16,17 26-16,1-8 16</inkml:trace>
  <inkml:trace contextRef="#ctx0" brushRef="#br0" timeOffset="182024.56">5427 15137 0,'0'0'0,"0"0"0,-8 0 15,-1 0-15,-8 0 16,-18 17-16,-9 9 16,1 0-16,0 0 15,8 0-15,18 0 16,-1-8 0,18-1-16,0 0 15,0 1-15,18-1 16,8 0-16,8-8 15,10 0-15,-1-1 16,-17 1-16,0 0 16,-17-9-16,0 0 15,-18 0-15,0 17 16,-17 18 0,-26 8-16,9 0 15,-1 0-15,18-17 16</inkml:trace>
  <inkml:trace contextRef="#ctx0" brushRef="#br0" timeOffset="182716.84">6617 15388 0,'0'0'15,"0"0"-15,0 0 0,-9-8 0,1-1 16,-1 0-16,0 1 15,1-10-15,-1 1 16,0 0 0,-8 8-16,0 0 15,-1 1-15,-8 8 16,-9 0-16,9 8 16,-8 10-16,-1 8 15,9 8-15,8 1 16,1 0-1,17 8-15,0-17 16,0-9-16,17-8 16,1-9-16,8-9 15,9-17-15,8-8 16,-17 8-16,0 8 16,-17 1-16,-1 0 15,1 17-15,0 0 16,-9 0-1,0 8-15,17 18 16,1 9-16,-1 8 16,0-17-16,27 9 15,-10-9-15</inkml:trace>
  <inkml:trace contextRef="#ctx0" brushRef="#br0" timeOffset="182957.4">6895 14808 0,'0'0'0,"0"0"0,0 0 16,0 17-1,0 35-15,-9 35 16,-8 34-16,-1-8 15,1-1-15,0-16 16,-1-36-16,18-8 16,9-26-16</inkml:trace>
  <inkml:trace contextRef="#ctx0" brushRef="#br0" timeOffset="183323.44">6990 15414 0,'0'0'0,"0"0"16,0 0-16,0 0 15,0 0 1,0 18-16,0 8 16,9 8-16,8 1 15,1-9-15,-1 0 16,9-9-1,9-8-15,0-9 0,-1-9 16,-7-17-16,-1-8 16,0-10-1,-9 1-15,-8 8 16,-9 1-16,-9 8 16,0 8-16,-8 1 15,0 8-15,-9 9 16,8 0-16,1 9 15,-1 0 1,18 8-16,0 0 16,0-17-16</inkml:trace>
  <inkml:trace contextRef="#ctx0" brushRef="#br0" timeOffset="183689.79">7511 15258 0,'0'0'0,"0"0"15,0 0-15,0 0 0,0 0 16,0 0 0,0 9-16,0 0 15,0 8-15,-8 0 16,-1 1-16,9-10 16,0 1-16,0 0 15,0-1-15,0 1 16,0-9-1,0 0-15,9-9 16,8-17-16,1 0 16,16 0-16,1 9 15,-9 0-15,0-1 16,-9 18-16,1 0 16,-10 18-16,10-1 15,-1 18 1,1 25-16,-10 10 15,1-10-15,8 1 16,9-18-16,-17-26 16</inkml:trace>
  <inkml:trace contextRef="#ctx0" brushRef="#br0" timeOffset="184408.78">8449 15345 0,'0'-9'0,"0"1"16,0-1-16,0 0 16,0-8-16,0 0 15,-8-1-15,-1 1 16,0 0-16,-8 8 16,-9 9-1,0 0-15,-9 17 16,9 1-16,0 8 15,0 0-15,9 8 16,-1 1-16,18 0 16,9-9-16,0-9 15,8-8-15,0-9 16,18-9-16,0 0 16,-9-8-1,0 8-15,0 9 16,0 0-16,-9 0 15,1 18-15,-1 8 16,9 26-16,0 8 16,-8 1-1,-10-1-15,10 1 16,-10 8-16,1 1 16,-18-10-16,1-8 15,-10 0-15,-8-9 16,0-8-16,-17-9 15,-1 0-15,1-17 16,-9-1 0,0-16-16,0-18 0,-1 0 15,19-26 1,16-9-16,27-17 16,26-17-16,34-9 15,35 0-15,1 17 16,-1 27-16,-43 34 15</inkml:trace>
  <inkml:trace contextRef="#ctx0" brushRef="#br0" timeOffset="186137.49">9309 15397 0,'0'0'15,"0"0"-15,0 0 0,0 0 16,0 0 0,0 0-16,0 0 15,9 0-15,8 0 16,18 0-16,17 0 16,17 9-16,1-9 15,-1 0 1,-8 0-16,-9 0 15,-8 0-15,-18 0 16,0 0-16,0 0 16,-9 0-16,-8 8 15,-1 10-15,-8-1 16,-8 18-16,-18-1 16,-9 9-16,-8 9 15,-10-8-15,1-1 16,18-17-1,8 0-15,8 0 16,1-17-16,0-1 16,8 1-16,0 0 15,0-1-15,1-8 16,8 0-16,0 0 16,0 0-16,0 0 15,0 0-15,26 9 16,17 0-1,27-1-15,34 1 16,9-9-16,-18-9 16,-17 1-16,-17 8 15,-17 0-15,-10 0 16,-8 0-16,-17 0 16,0 0-16,-9 0 15,0 0 1</inkml:trace>
  <inkml:trace contextRef="#ctx0" brushRef="#br0" timeOffset="186530.79">9717 14713 0,'0'0'0,"0"0"16,0 0-16,0 0 15,0 0-15,-9 17 16,1 0-16,-18 18 16,8 8-16,-8 18 15,-8 8 1,-1-8-16,17-18 16,1-17-16,0-9 15,17-8-15,8 8 16,1-8-16</inkml:trace>
  <inkml:trace contextRef="#ctx0" brushRef="#br0" timeOffset="186722.26">9613 14886 0,'0'0'0,"0"0"15,0 0-15,0 0 16,0 0-16,0 0 15,17 17-15,18 1 16,8 16 0,18 18-16,17 26 15,-34-26-15</inkml:trace>
  <inkml:trace contextRef="#ctx0" brushRef="#br0" timeOffset="201225.56">27536 7828 0,'0'0'0,"0"0"0,0 0 16,0 0-16,0 0 15,0 0-15,0 0 16,0 0-16,0 17 16,9 0-16,0 0 15,-9 9 1,-9 9-16,0 0 15,1 8-15,-1 0 16,-17 9-16,-18 0 16,1 9-16,0-18 15,-10 1-15,10-19 16,0-7-16,-1-10 16,9-8-1,1-8-15,16-1 16,1-8-16,0-9 15,17 0-15,0-9 16,8 1-16,10-1 16,-1 0-1,9 1-15,0 16 0,9 10 16,0 8 0,-1 0-16,1 17 15,0 0-15,8 9 16,-8 9-16,8 0 15,-8-1-15,-9-8 16,0 0-16,0 0 16,-17-17-1,8 8-15,-8-17 0,0 0 16</inkml:trace>
  <inkml:trace contextRef="#ctx0" brushRef="#br0" timeOffset="209636.5">4090 17051 0,'0'0'0,"0"0"0,17 0 16,18 9-16,-9-9 15</inkml:trace>
  <inkml:trace contextRef="#ctx0" brushRef="#br0" timeOffset="214386.33">28274 8009 0,'0'0'0,"0"0"0,-8 0 16,-1 18-16,-17 34 15,-9 26-15,9 26 16,9-18 0,-18-25-16,18-35 15</inkml:trace>
  <inkml:trace contextRef="#ctx0" brushRef="#br0" timeOffset="214601.83">27962 8113 0,'0'0'0,"0"0"0,0 0 16,17 18-16,18-1 15,8 18-15,1-1 16,8 18-16,0 0 16,-9-9-16,9 1 15,18 8 1,-44-35-16</inkml:trace>
  <inkml:trace contextRef="#ctx0" brushRef="#br0" timeOffset="-214511.12">28682 7914 0,'0'0'0,"0"0"0,0 0 15,0 17-15,0 27 16,9 16-16,-18 10 15,1-1 1,-1-26-16,0-17 16,9-8-16,0-10 15,0-8-15,0 0 16,0 0-16</inkml:trace>
  <inkml:trace contextRef="#ctx0" brushRef="#br0" timeOffset="-214094.33">28900 8053 0,'0'0'0,"0"0"0,0 0 0,0 0 16,0 0-1,0 0-15,0 0 16,0 8-16,0 10 15,0-1-15,0 0 16,0 1-16,0-1 16,8 0-16,10 1 15,-1-1-15,0-8 16,1-1-16,16-8 16,1-8-1,-9-1-15,0 0 16,0-8-16,-17 0 15,0-9-15,-9-9 16,-9 9-16,0-9 16,-8 9-16,-9 9 15,9 0-15,-1-1 16,1 18 0,8 0-16,0 18 15,9-1-15,0-8 16,0-1-16</inkml:trace>
  <inkml:trace contextRef="#ctx0" brushRef="#br0" timeOffset="-213710.14">29516 7845 0,'0'0'0,"0"0"0,0 0 15,0 0-15,-9 0 16,1 17-16,-10 0 16,-8 18-16,0 0 15,0-1 1,9 1-16,-1 8 16,18-8-16,0 0 15,9-1-15,9-8 16,-1 0-16,0-17 15,1 0-15,8-9 16,0-9-16,-9 0 16,-8-17-1,-1 0-15,1-8 16,-18-10-16,1 10 16,-10-1-16,1 9 15,17 9-15,0-1 16,0 18-16</inkml:trace>
  <inkml:trace contextRef="#ctx0" brushRef="#br0" timeOffset="-213157.84">29829 7698 0,'0'0'0,"0"0"0,0 0 16,0 0-16,0 0 15,0 0-15,-9 0 16,0 0-16,9 8 16,-8 1-16,8 8 15,0-8-15,0 0 16,0-1-16,0 1 15,0 0 1,8-1-16,1-8 16,0-8-16,8-1 15,0 0-15,1-17 16,-1 0-16,1 0 16,-1 0-16,0 0 15,1 0-15,-1 9 16,0 0-1,1 8-15,-1 0 16,9 9-16,-17 0 16,0 18-16,-1 8 15,-25 43 1,-44 70-16,-17 16 16,0-7-16,8-18 0,27-44 15,8-17 1,18-25-16,-1-10 15,18-8-15,0-17 16,18 0-16,17-1 16,8-8-16,9-26 15,-26 9 1</inkml:trace>
  <inkml:trace contextRef="#ctx0" brushRef="#br0" timeOffset="-212877.5">30263 8235 0,'0'0'0,"-9"0"15,1 0-15,-1 0 16,0 17-16,0 0 16,-8 18-16,8-9 15,1 0 1,8-9-16,0 0 16,8-8-16,-8 0 15,9-1-15,0 1 16,-1-9-16,1-9 15,0 1-15,0-1 16,-18-8-16,0-9 16,-17 8-16,0 1 15,-9 0 1,9 8-16,9 9 16,17 0-16</inkml:trace>
  <inkml:trace contextRef="#ctx0" brushRef="#br0" timeOffset="-212561.47">30836 7750 0,'0'0'16,"0"0"-16,0 0 0,0 0 16,0 0-1,0 0-15,0 17 16,-9 26-16,1 35 16,-18 26-16,0 0 15,0 9-15,-1-18 16,10-26-16,0-17 15,17-9-15,8-25 16</inkml:trace>
  <inkml:trace contextRef="#ctx0" brushRef="#br0" timeOffset="-212116.3">31270 8174 0,'0'0'0,"0"-9"16,0 1-16,0-1 15,0 0-15,0 9 16,-8 0-16,-1 0 16,0 0-16,0 18 15,1-1-15,8 9 16,0 9-16,0-9 16,17 0-16,1-9 15,-1-8-15,0-1 16,18-16-1,-9-1-15,0 0 16,-9-8-16,-8-9 16,0 0-16,-18 0 15,0 0 1,-8 0-16,0 17 0,17 1 16,0 8-16</inkml:trace>
  <inkml:trace contextRef="#ctx0" brushRef="#br0" timeOffset="-211861.4">31687 7957 0,'0'0'0,"0"0"0,0 0 0,0 0 0,17 18 16,9-1-16,9 9 15,0 0-15,0-9 16,-1-8-16,-8 0 16,1-1-16,-19 10 15,1-1 1,-9 9-16,-35 35 16,-34 25-16,-62 27 15,-181 147-15</inkml:trace>
  <inkml:trace contextRef="#ctx0" brushRef="#br0" timeOffset="-210110.48">27397 16237 0,'0'0'0,"0"0"0,0 0 16,0 0-16,0 0 16,0 0-16,0-9 15,0 1-15,-8-10 16,-1-16-16,9-18 15,0-35-15,17-25 16,18-27-16,26-17 16,8 9-1,9 26-15,1 8 16,-10 35-16,1 26 16,-10 9-16,-8 17 15,-8 9-15,-18 17 16,-9 0-16,-8 0 15,0 17 1,-18 17-16,-17 1 16,-9 17-16,0-9 15,1-17-15,-1 0 16,18 0-16,-1-8 16,10-10-16,8 1 15,0 0-15,17 8 16,0 0-1,9 1-15,0 8 16,0 0-16,-8-9 16,-10-8-16,1 8 15,-18 0-15,-8 1 16,-26 8-16,-27-9 16,-8 0-16,43 0 15</inkml:trace>
  <inkml:trace contextRef="#ctx0" brushRef="#br0" timeOffset="-209477.89">28839 15423 0,'-9'0'0,"0"17"0,-17 27 16,-17 42-16,0-8 16,16 9-16,-7 25 15,25-51-15</inkml:trace>
  <inkml:trace contextRef="#ctx0" brushRef="#br0" timeOffset="-209278">28578 15553 0,'0'0'0,"0"0"0,9 8 16,17 10-16,17 16 15,18 18-15,9-8 16,-10-1 0,-16-8-16,-1-9 15,-17-9-15,-17-8 16</inkml:trace>
  <inkml:trace contextRef="#ctx0" brushRef="#br0" timeOffset="-209039.74">29316 15484 0,'0'0'0,"0"0"0,0 0 15,0 0-15,0 17 16,0 9-16,-8 8 15,-1 18 1,-8 0-16,-1 9 16,18-26-1</inkml:trace>
  <inkml:trace contextRef="#ctx0" brushRef="#br0" timeOffset="-208704.8">29620 15553 0,'0'0'0,"0"0"15,0 0-15,0 8 16,0 10-16,0 16 16,0 1-16,0 0 15,9-1 1,0-8-16,8-8 15,-8-10-15,8 1 16,0-18-16,1 1 16,8-18-16,0-9 15,-17-8-15,-1-1 16,-8 10-16,-8 8 16,-1 9-1,-8-1-15,-9 18 16,-1 26-16,-7 9 15,25-18-15</inkml:trace>
  <inkml:trace contextRef="#ctx0" brushRef="#br0" timeOffset="-208406.52">30046 15527 0,'0'0'0,"0"0"0,0 0 15,0 17-15,0 18 16,0-1-16,0 1 16,0 0-16,8-1 15,1-8 1,9-8-16,8-10 16,-9 1-16,0-18 15,9 1-15,0-10 16,-17-8-16,0-8 15,-9-1-15,-26 0 16,0 1-16,0 16 16,-9 1-16,26 9 15</inkml:trace>
  <inkml:trace contextRef="#ctx0" brushRef="#br0" timeOffset="-207873.23">30384 15189 0,'0'0'0,"0"0"16,0 0-16,0 0 15,0 0-15,0 0 16,0 9-16,0 8 15,0 0-15,0 1 16,0-1 0,9-8-16,0-1 15,8 1-15,1-18 16,-1 1-16,18-1 16,-1-17-16,10-9 15,-18 1-15,0 8 16,-17 8-16,-1 1 15,1 8 1,0 9-16,-1 0 16,1 0-16,-9 0 15,0 18-15,0 8 16,-9 17-16,-8 18 16,-9 34-16,-17 35 15,-10 0-15,-7 8 16,-10-8-1,18-26-15,17-26 16,18-26-16,0-9 16,8-17-16,9-17 15,0 0-15,0-9 16,17 0-16,1 0 16,-10 0-1</inkml:trace>
  <inkml:trace contextRef="#ctx0" brushRef="#br0" timeOffset="-207591.29">30662 16038 0,'0'0'0,"0"0"0,0 0 16,0 0-16,0 0 16,0 0-1,9 8-15,8 1 16,1 0-16,-1-1 15,9 1-15,0 0 16,0-9-16,-17-9 16,0 0-16,-1-8 15,-16 0-15,-1-1 16,-17-7 0,0 7-16,-9 1 15,-8 8-15,-1-8 16,27 17-16</inkml:trace>
  <inkml:trace contextRef="#ctx0" brushRef="#br0" timeOffset="-207328.21">31400 15258 0,'0'0'0,"0"0"0,0 0 16,0 18-16,0 25 16,0 18-16,-8 43 15,-1 17 1,-8 9-16,-9-18 16,8-16-16,1-10 15,0-34-15,8-17 16,9-27-16,0 1 15,0 0-15</inkml:trace>
  <inkml:trace contextRef="#ctx0" brushRef="#br0" timeOffset="-207144.93">31687 15570 0,'0'0'0,"0"0"0,0 0 15,9 17-15,-1 18 16,1 8 0,-9 9-16,0-8 15,0-1-15,0-8 16,0-9-16</inkml:trace>
  <inkml:trace contextRef="#ctx0" brushRef="#br0" timeOffset="-206874.96">31991 15380 0,'0'0'0,"0"0"0,0 0 16,0 8-16,17 10 15,1 16-15,16 1 16,10 0-16,8-1 15,9 1 1,0-9-16,-18-9 16,-17 0-16,0 1 15,-9 16-15,-25 10 16,-62 34-16,-86 52 16,-191 112-16</inkml:trace>
  <inkml:trace contextRef="#ctx0" brushRef="#br0" timeOffset="-199425.22">26355 9248 0,'0'0'0,"0"0"0,0 0 15,0 0-15,0 0 16,0 0-16,0 0 16,0 0-16,0 0 15,0 0-15,0 0 16,0 0-16,0 0 16,-8 9-16,-1 8 15,-9 9 1,-8 17-16,-8 9 15,8 0-15,-9 9 16,0-1-16,18-8 16,-1-26-16,10 0 15,-1-8-15,9-10 16,0 1-16,0-9 16,9-9-16,17-8 15,0 0 1,0-1-16,-9 1 15,-8 0-15,0 8 16,-1 0-16,1 9 16,0 0-16</inkml:trace>
  <inkml:trace contextRef="#ctx0" brushRef="#br0" timeOffset="-198479.89">26242 9222 0,'0'0'0,"0"0"0,0 0 15,0 0 1,0 0-16,18 17 0,-1 1 15,18 16 1,0 9-16,8 9 16,18 18-16,0 16 15,-1 1-15,-16-9 16,-1-18-16,9 1 16,-17-26-1,-26-18-15</inkml:trace>
  <inkml:trace contextRef="#ctx0" brushRef="#br0" timeOffset="-196928.9">26416 9473 0,'0'0'0,"0"0"0,0 0 16,0-9-16,0-8 15,0 8-15,0 1 16,0 8-16,0 0 15,0 0-15,0 0 16,0 0-16,0 0 16,0 0-1,0 0-15,0 0 16,0 0-16,0 0 16,0 0-16,0 0 15,0 0-15,0 0 16,0 0-16,0 0 15,0 0 1,0 0-16,0 8 16,9 10-16,-1-1 15,1 9-15,-9 0 16,0 9-16,0-1 16,0 1-16,9 8 15,-1-8-15,1 0 16,0-1-1,-9 1-15,0-1 16,0-8-16,0 0 16,0 9-16,0-9 15,0 0-15,0 0 16,0 0-16,0 0 16,0 0-16,0 0 15,0 0-15,0 0 16,0 0-1,0-9-15,0 1 16,0-1-16,0 0 16,0 0-16,0 1 15,0-1-15,0 0 16,0 1-16,0-1 16,0 0-1,0 9-15,0-8 16,0-10-16,0 1 15,0 8-15,0 1 16,0-1-16,0 0 16,0 1-16,0 8 15,0 0-15,8 0 16,-8 0-16,0 0 16,0 0-1,0 0-15,0-1 16,0 1-16,0 0 15,0 0-15,0 0 16,0 0-16,0 0 16,0 0-16,0 9 15,0-9-15,0 0 16,0 0 0,0 0-16,0 0 15,0 0-15,0 0 16,0 0-16,0-9 15,0 1-15,0 7 16,0 1-16,0 0 16,0 0-16,0 9 15,0 0-15,0-1 16,0 1 0,0 0-16,0-9 15,0 0-15,0 0 16,0-9-16,0-8 15,0-1-15,0 1 16,0 0-16</inkml:trace>
  <inkml:trace contextRef="#ctx0" brushRef="#br0" timeOffset="-195813.4">24914 9871 0,'-9'-8'0,"0"-10"16,9 10-16,0-1 16,0 0-1,0 1-15,0 8 16,0 0-16,0 0 15,9 0-15,0 0 16,8 0-16,0 8 16,1 10-16,-1-1 15,1 9-15,-10 0 16,1 9-16,-9-9 16,-9 8-1,1 1-15,-19 8 16,1-8-16,-8 0 15,-1-9-15,0-9 16,1-8-16,-1-1 16,9 1-16,0-9 15,8-9-15,1 1 16,0-1 0,-1-8-16,10-1 15,8 1-15,0-9 16,0 9-16,0-1 15,0 1 1,8 8-16,1 1 0,0 8 16,8 0-16,0 0 15,1 0-15,16 17 16,1 0 0,0 9-16,0 9 15,8-9-15,-8 0 16,8 0-16,-8 0 15,26 8-15,-18-16 16</inkml:trace>
  <inkml:trace contextRef="#ctx0" brushRef="#br0" timeOffset="-192884.89">26329 11751 0,'0'0'0,"0"0"0,0 0 0,0 0 0,0 0 16,0 0-16,0 0 15,0 0-15,0 0 16,0 0-1,0 0-15,0 0 16,0 0-16,0 0 16,0 0-16,0 0 15,0 0-15,0 8 16,0 1-16,0 8 16,0 1-1,0-1-15,0 18 16,0-1-16,0-8 15,0 9-15,0 0 16,0-1-16,0 1 16,9 0-16,-9-1 15,0 10-15,0-19 16,0 1 0,9 9-16,-1 0 15,-8-9-15,0 0 16,0 0-16,0 0 15,0 0-15,0-9 16,0 0-16,0 1 16,0 8-16,0-9 15,0 9 1,0 0-16,0 0 16,0 0-16,0 0 15,0 0-15,0-9 16,9 18-16,-9-9 15,0 0-15,9 0 16,-1-9-16,1 0 16,0 9-16,-9 0 15,8 9 1,1-9-16,0 0 16,-1 0-16,1 0 15,-9-9-15,0-8 16,0 0-16,0-1 15,0 1-15,0 0 16,0-1-16,0 1 16,0-9-1,0 0-15,0 0 16,0 9-16,0-9 16</inkml:trace>
  <inkml:trace contextRef="#ctx0" brushRef="#br0" timeOffset="-192414.77">26303 13111 0,'-9'-9'0,"-8"9"16,8 0-16,1 0 15,8 0 1,0 0-16,0 0 15,0 0-15,0 0 16,0 0-16,0 9 16,8 8-16,1 0 15,8 0-15,-8 1 16,0-10-16,-1 1 16,1 0-16,0-1 15,-9-8 1,9 0-16,8-8 15,26-10-15,18-25 16,9-26-16,-1-26 16,1 8-16,-44 61 15</inkml:trace>
  <inkml:trace contextRef="#ctx0" brushRef="#br0" timeOffset="-191297.39">26954 13578 0,'0'0'0,"0"0"15,0 0-15,-8 9 0,-1 8 16,0 0 0,1-8-16,8 0 15,-9-1-15,9 1 16,0 0-16,0-9 16,0 0-16,0 0 15,-9-9-15,1 0 16,-1-17-1,9-17-15,0-17 16,0-18-16,17 0 16,1-18-16,-1 10 15,18-1 1,8 9-16,-8 9 0,8 17 16,9 0-16,1 17 15,-10 9-15,0 9 16,1 17-1,-1 0-15,-17 0 16,0 17-16,0 1 16,-17-1-16,-18 0 15,1 1-15,-18 8 16,-9 0-16,-9 0 16,10 0-16,-1 0 15,9-18-15,9 1 16,-1 0-1,18-1-15,0 1 16,0 8-16,18 1 16,8-1-16,8 9 15,-8-9-15,0 0 16,1-8-16,-10 0 16,-8-1-1,-1 10-15,-16-1 16,-10 0-16,-25 18 15,-44-9-15,-26 0 16,18-26-16,60 0 16</inkml:trace>
  <inkml:trace contextRef="#ctx0" brushRef="#br0" timeOffset="-190565.4">26294 13076 0,'-8'-9'0,"-1"1"16,0-1-16,1 0 15,8 1-15,0-1 16,0 0-16,0 1 15,0 8-15,0 0 16,8 0 0,1 0-16,8 17 15,9 0-15,1 9 16,-1 0-16,-9 0 16,0 0-16,-8 0 15,0-9-15,-1-8 16,1 0-1,-9-1-15,0-8 16,0 0-16</inkml:trace>
  <inkml:trace contextRef="#ctx0" brushRef="#br0" timeOffset="-190297.92">26815 12937 0,'0'0'0,"0"0"15,0 0-15,0 0 16,-8 0-16,-1 0 16,-17 18-16,0-1 15,-9 9-15,-8 17 16,-18 18-1,0-1-15,18 1 16,17-9-16,17-26 16</inkml:trace>
  <inkml:trace contextRef="#ctx0" brushRef="#br0" timeOffset="-187495.13">28335 13093 0,'0'0'0,"0"0"0,-9 0 15,-8 18-15,-35 7 16,-26 19-16,-26 8 16,17-18-16,35-8 15,0-8 1,17-10-16,17 1 16,1 0-16,8-1 15,1-8-15,8 0 16,0 0-16,0 9 15,17 8-15,27 9 16,34 9-16,0-9 16,-9 0-1,-8 0-15,-26-9 16,-9 1-16,0-10 16,-17 1-16,-9-9 15</inkml:trace>
  <inkml:trace contextRef="#ctx0" brushRef="#br0" timeOffset="-187297.46">28691 13093 0,'0'0'0,"0"0"0,0 0 15,0 0-15,0 26 16,0 26-16,0 35 15,-9 8 1,9 0-16,-8 27 16,8-53-16</inkml:trace>
  <inkml:trace contextRef="#ctx0" brushRef="#br0" timeOffset="-186248.11">25617 9863 0,'0'0'0,"0"0"0,0 0 16,0 0-16,0 0 15,0 0-15,0 0 16,0 0-16,-9 0 15,-8 17-15,-9 0 16,-17 1 0,-1 8-16,9-9 15,18-8-15,0-1 16,-1 1-16,1 0 16,8-1-16,9 1 15,0 0-15,0 8 16,18 0-1,-1 9-15,0 0 16,9 0-16,0 0 16,-8-8-16,-1-1 15,-8-8-15,0-1 16,-1 1-16,1 8 16,0-8-16</inkml:trace>
  <inkml:trace contextRef="#ctx0" brushRef="#br0" timeOffset="-186048.08">25843 9932 0,'0'0'0,"0"0"15,0 0-15,0 0 16,0 0-16,0 17 0,9 27 15,-9 25 1,-9 18-16,9-9 16,9-44-16</inkml:trace>
  <inkml:trace contextRef="#ctx0" brushRef="#br1" timeOffset="-181764.98">26381 10244 0,'0'0'0,"0"0"0,0 0 16,0 0-16,0 0 16,0 0-16,0 0 15,0 0-15,0 0 16,0 8-16,0 10 16,0-1-16,9 9 15,0 9-15,-1-1 16,1 18-1,0 0-15,-1 18 16,1-10-16,-9 10 16,0-1-16,-9 0 15,1 9-15,-1-9 16,0 9-16,9 0 16,0 0-16,0-9 15,0 9-15,0-17 16,0-18-1,0-8-15,0-9 16,0-9-16,0 1 16,0-10-16,0 1 15,0 0-15,0-9 16,0 0-16</inkml:trace>
  <inkml:trace contextRef="#ctx0" brushRef="#br1" timeOffset="-177099.17">26381 10582 0,'0'0'0,"0"0"16,0 0-16,0 0 16,0 0-16,0 0 15,0 0-15,0 0 16,0 0-16,0 0 15,0 0-15,0 0 16,0 0-16,0 0 16,0 0-16,0 0 15,0 0 1,0 0-16,0 0 16,0 0-16,0 0 15,0 0-15,0 0 16,0 0-16,0 0 15,0 0 1,0 0-16,0 0 16,0 8-16,0 1 15,0 0-15,0-1 16,0 10-16,9-1 16,-9 0-16,0 1 15,0-1-15,0 0 16,0 0-1,9 1-15,-9-1 16,8 0-16,-8-8 16,0 8-16,0 1 15,0-1-15,0 0 16,0 1-16,0-1 16,0 0-16,0 1 15,0 8 1,0 0-16,0-9 15,0 9-15,0-9 16,0 1-16,0-1 16,0 0-16,0 1 15,0-1-15,0 0 16,0 1-16,0-1 16,0 0-16,0 0 15,0 9 1,0-8-16,0 8 15,0 8-15,-8 1 16,8 8-16,0-8 16,0 0-16,0-1 15,0 1-15,0-9 16,0 0 0,0 0-16,0-9 0,0-8 15,0 0 1,0-1-16</inkml:trace>
  <inkml:trace contextRef="#ctx0" brushRef="#br1" timeOffset="-176464.23">26364 10452 0,'0'0'0,"0"0"0,0 0 16,0 0-16,0 0 16,0 0-16,9 8 15,-1 10 1,1 16-16,0 18 16,-1 18-16,1-1 15,0 17-15,8 10 16,0-10-16,1-16 15,-1-10 1,1-8-16,-1-8 16,-8-1-16,-1 0 15,-8 0-15,0 9 16,0-8-16,-8-1 16,8 0-16,0-17 15,0 0-15,0-8 16,0-1-16,0-8 15</inkml:trace>
  <inkml:trace contextRef="#ctx0" brushRef="#br3" timeOffset="-172350.23">26416 10469 0,'0'0'0,"0"0"16,0 0-16,0 0 16,0 0-16,0 0 15,0 0-15,0 0 16,0 0-16,0 0 15,0 0-15,0 0 16,0 0 0,0 0-16,0 0 15,0 0-15,0 0 16,0 0-16,0 0 16,0 9-16,0-1 15,0 1-15,0 8 16,0-8-16,0 8 15,0 1 1,0-1-16,0 0 16,0 1-16,0-1 15,0 0-15,0 1 16,0-1-16,0 0 16,0-8-16,0 0 15,0 8-15,0 0 16,0 0-1,0 1-15,0-1 16,0 0-16,0 1 16,0-1-16,0-8 15,0-1-15,0 10 16,0-10-16,0 1 16,0 0-16,0 8 15,0-8-15,0 8 16,0 0-1,0 1-15,0-1 16,0 0-16,0 1 16,0 8-16,0-9 15,0 0-15,0 1 16,0-1-16,0 0 16,0 1-16,0-1 15,0 0 1,0 0-16,0 9 15,0-8-15,0-1 16,0 0-16,0 1 16,0-1-16,0 9 15,0-9-15,0 1 16,0-1 0,0 9-16,0 0 15,0 0-15,0 9 16,0-9-16,0 8 15,0-8-15,0 0 16,0 0-16,0-8 16,0-1-16,0-9 15,0 10-15,0-1 16,0 0 0,-9 1-16,9 16 15,0 1-15,0-18 16</inkml:trace>
  <inkml:trace contextRef="#ctx0" brushRef="#br3" timeOffset="-171800">26425 10504 0,'0'0'0,"0"0"16,0 0-16,0 0 15,0 0-15,0 0 16,0 0-16,0 0 15,0 0-15,-9 0 16,0 17 0,-8 9-16,-9 9 15,-9 17-15,0 0 16,1-9-16,16 0 16,1-8-16,0-9 15,-1 0-15,10-9 16,-1-8-16,9-1 15,0 1 1,9-9-16,-1 0 16</inkml:trace>
  <inkml:trace contextRef="#ctx0" brushRef="#br3" timeOffset="-171597.33">26381 10590 0,'0'0'0,"0"0"15,0 0-15,0 0 16,0 0-16,9 0 16,8 0-16,9 18 15,9-1-15,-9 9 16,0-9-16,0 1 16,0-1-16,0 0 15,0 9 1,-17-9-16</inkml:trace>
  <inkml:trace contextRef="#ctx0" brushRef="#br3" timeOffset="-171167.07">24974 10937 0,'0'0'0,"0"0"0,-8 0 16,-1 0-16,0 0 16,1 0-16</inkml:trace>
  <inkml:trace contextRef="#ctx0" brushRef="#br3" timeOffset="-170529.7">24801 10815 0,'0'0'0,"0"0"0,0 0 16,0 0-16,0 0 16,0 0-16,9 0 15,-1 0-15,1 0 16,0 0-16,-1 9 16,1 0-16,0 8 15,-1 0-15,1 1 16,0 16-1,-9 10-15,-9-1 0,0 0 16,1-17 0,-18 9-16,0-9 15,-1 0-15,1 0 16,0-9-16,0-8 16,0-1-16,0-8 15,9-8-15,-1-1 16,1 1-1,8-18-15,9 0 16,0 0-16,18 0 16,-1 0-16,1 0 15,8 8-15,0 1 16,0 0-16,0 17 16,8 0-16,-7 0 15,-1 17-15,0 0 16,0 9-1,-9 0-15,0 0 16,1 0-16,-1 0 16,-8-8-16,8-1 15,-8-8-15</inkml:trace>
  <inkml:trace contextRef="#ctx0" brushRef="#br3" timeOffset="-170182.39">25131 11110 0,'0'0'0,"0"0"0,0 0 16,8 0-16,10 0 15,17-9-15,-1 1 16,1-1-16,8 0 15,-8 1-15,-9-1 16,-17 9-16</inkml:trace>
  <inkml:trace contextRef="#ctx0" brushRef="#br3" timeOffset="-169477.92">25383 11690 0,'0'0'0,"0"0"15,0 0-15,0 0 16,0 0-16,0 0 16,0 0-16,0-8 15,0-10-15,-9-16 16,0-18-16,9-9 15,0-26-15,18-8 16,-1 0 0,18-9-16,-1 17 15,1 18-15,9 8 16,-1 9-16,0 18 16,-16 8-16,-1 8 15,-9 10-15,-8 8 16,-1 0-1,-8 0-15,0 0 0,0 17 16,-8 0 0,-1 1-16,-8 8 15,8-9-15,0-8 16,1-1-16,-1 10 16,9-10-16,0 10 15,0-1-15,9 0 16,-1 18-16,1-9 15,0 0 1,-1-9-16,1-8 16,-9 8-16,0-8 15,-9 8-15,1 1 16,-18-1-16,-1 0 16,-16 1-16,8-1 15,27-9 1</inkml:trace>
  <inkml:trace contextRef="#ctx0" brushRef="#br0" timeOffset="-153452.48">11063 15328 0,'0'0'0,"0"0"0,0 0 0,0 0 0,0 0 16,0 0-16,0 0 16,9 0-16,8 0 15,1 0 1,-1 17-16,0 9 16,9 17-16,0 18 15,-17 8-15,-9-8 16,-9-9-16,1-9 15,-1-8 1,0-9-16,1-18 0,-1 1 16,0 0-1,1-18-15,-1-17 16,9-26-16,9-26 16,25 0-16,18-8 15,18 16-15,8 10 16,-26 34-16,-34 26 15</inkml:trace>
  <inkml:trace contextRef="#ctx0" brushRef="#br0" timeOffset="-153019.14">11367 15709 0,'0'0'0,"0"0"0,0 0 16,0 0-16,0 0 16,9 0-16,8 0 15,18 8-15,0 1 16,8-18-16,-8 1 15,17-1-15,-9-8 16,-8-9 0,-9 0-16,0-9 15,-17 9-15,-1 9 16,-8 0-16,-8-1 16,-1 1-16,0 17 15,1 0-15,-10 17 16,1 1-16,0 16 15,17 1 1,0 8-16,17-8 16,9-9-16,17 0 15,10-18-15,-36 1 16</inkml:trace>
  <inkml:trace contextRef="#ctx0" brushRef="#br0" timeOffset="-152536.65">12131 15380 0,'0'0'16,"0"0"-16,0 0 0,0 17 16,0 26-16,0 27 15,-8 33 1,-1 19-16,0 8 15,0-18-15,1-17 16,-1-17-16,0 0 16,1-26-16,-1-17 15,9-9-15,0-17 16,0-1 0,-9-16-16,1-18 15,-10-44-15,1-51 16,0-17-16,17-1 15,8 18-15,10 43 16,-1 8-16,18 19 16,-1 16-16,1 9 15,9 9-15,-1 17 16,-17 0 0,0 17-16,-17 0 15,0 18-15,-18-1 16,0 10-16,-17-1 15,0-8-15,0-9 16,9-9-16,-1-8 16,10-1-1</inkml:trace>
  <inkml:trace contextRef="#ctx0" brushRef="#br0" timeOffset="-152236.54">12565 15414 0,'0'0'0,"0"0"0,0 0 16,0 0-16,18 26 15,8 18 1,-17 8-16,-1 8 16,1 1-16,-18-18 15,1 0-15,-1-17 16,0-8-16,0-10 15,1 1-15,8 0 16,0-9-16,0-9 16,0-26-1,26-34-15,9-18 16,17 10-16,17 7 16,9 10-16,-43 34 15</inkml:trace>
  <inkml:trace contextRef="#ctx0" brushRef="#br0" timeOffset="-151419.43">12913 15709 0,'0'-9'0,"0"0"0,8 9 15,1 0-15,8 0 16,1 0-16,8 0 16,-9 0-16,18 0 15,0-8-15,-1-1 16,-7 0-1,-1 1-15,0-10 16,0 1-16,-9 0 16,-8-1-16,-1 10 15,1-1-15,0 0 16,-1 1 0,-8 8-16,0 0 0,0 0 15,0 0 1,0 0-16,0 0 15,0-9-15,9 1 16,-9-1-16,0 9 16,0 0-16,0 0 15,0-9-15,0 1 16,0-1-16,0 0 16,0 1-1,0-1-15,-9 0 16,1 1-16,-1-1 15,0 0-15,1 1 16,-1 8-16,0 0 16,-8 0-16,-9 8 15,-9 10-15,0 16 16,18 1-16,0 8 16,-1 0-1,18-8-15,0 0 16,0-1-16,18-8 15,-1 0-15,18-8 16,8-10-16,-25-8 16</inkml:trace>
  <inkml:trace contextRef="#ctx0" brushRef="#br0" timeOffset="-151101.48">13807 15336 0,'0'0'0,"0"0"0,0 0 0,-9 0 16,1 0-1,-10 9-15,-8 8 16,0 1-16,0 16 16,0 1-16,9 0 15,0-1-15,8 1 16,9-1-16,0-8 15,0 0-15,0-8 16,0-1-16,0 0 16,0 1-1,-9-1-15,0 0 16,-8 1-16,-9-1 16,9 0-16,-1-8 15,1 0-15,8-9 16</inkml:trace>
  <inkml:trace contextRef="#ctx0" brushRef="#br0" timeOffset="-150680.78">13833 15683 0,'0'0'0,"0"0"16,0 0-16,0 0 15,18 0-15,-1 8 16,0-8-16,1-8 15,8-1 1,0 0-16,0-8 16,0-9-16,-9 0 15,-8 9-15,0-1 16,-9 1-16,0 0 16,-9 8-16,0 1 15,1 8-15,-1 0 16,-8 0-16,8 0 15,0 8 1,0 10-16,1-1 16,8 0-16,0 9 15,0 0-15,8 0 16,10 0 0,-1 0-16,1 0 0,-1-17 15,0-1-15,1 1 16,-1-9-1,9 0-15,-9 0 16,-8 0-16,0 0 16</inkml:trace>
  <inkml:trace contextRef="#ctx0" brushRef="#br0" timeOffset="-150240.84">14406 15561 0,'0'0'0,"0"0"16,0 0-16,0 0 15,9 9-15,0 8 0,-1 1 16,1 8 0,0 8-16,-18 10 15,0-10-15,1-8 16,-10 0-16,10-8 15,-1-10-15,9 1 16,0 0 0,0-9-16,0 0 0,9-18 15,17-34 1,26-26-16,0 0 16,-9 26-16,-8 18 15,-9 17-15,0-1 16,-17 18-16,0 9 15,-1 17-15,1 8 16,0 18 0,-1 9-16,-8-9 0,0-9 15,0-8 1,0-9-16,0-9 16,0 1-16,0-18 15,0 0-15</inkml:trace>
  <inkml:trace contextRef="#ctx0" brushRef="#br0" timeOffset="-150003.64">14658 15484 0,'0'0'0,"0"0"16,0 0-16,0 0 15,26 0-15,26 17 16,18-8 0,-1-1-16,1-16 15,-1-1-15,-8-8 16,-18 8-16,-25 0 16</inkml:trace>
  <inkml:trace contextRef="#ctx0" brushRef="#br0" timeOffset="-149769.97">15058 15198 0,'0'0'0,"0"0"16,0 0-16,-9 17 15,0 35-15,1 35 16,-10 25-16,1 1 15,8-18 1,9-8-16,0-1 16,-9-25-16,18-9 15,0 0-15,0-35 16</inkml:trace>
  <inkml:trace contextRef="#ctx0" brushRef="#br0" timeOffset="-149453.74">15518 15518 0,'0'0'0,"0"0"0,0 0 16,-9 0-16,1 18 16,-10-1-16,1 0 15,-1 9 1,1 0-16,0 9 15,8-9-15,9 0 16,0-9-16,0 9 16,9-9-1,-9-8-15,0 0 16,0-1-16,0 1 16,0 0-16,-18 8 15,-8 0-15,-17 1 16,-1-10-16,18-8 15,18 0-15</inkml:trace>
  <inkml:trace contextRef="#ctx0" brushRef="#br0" timeOffset="-148886.15">16230 15587 0,'0'0'0,"0"0"0,0 0 16,0 0-16,0 0 15,17 0-15,9 0 16,18-8 0,25-1-16,35 0 15,-8 1-15,-18-9 16,-34 8-16</inkml:trace>
  <inkml:trace contextRef="#ctx0" brushRef="#br0" timeOffset="-148636.5">16525 15362 0,'0'0'0,"0"0"0,0 0 16,0 0-16,0 18 15,0 25-15,-8 26 16,-1 18-1,-9-9-15,1 17 16,8 0-16,9-17 16,0 0-16,9-26 15,8-17-15,1-9 16,-9-18-16</inkml:trace>
  <inkml:trace contextRef="#ctx0" brushRef="#br0" timeOffset="-148083.3">17072 15206 0,'0'0'0,"0"0"16,0 9-16,-8 17 16,-1 26-1,-8 43-15,-10 9 16,1 0-16,0-9 15,9-17-15,0-8 16,-1-27-16,10-17 16,-1-9-16,9-8 15,0 0-15,0-18 16,9-8-16,8-9 16,9-9-1,0 9-15,0 9 16,0-1-16,-8 10 15,-1 8-15,18 0 16,-1 17-16,1 0 16,0 9-16,8 0 15,1 0 1,-10-17-16,19 0 16,-1-18-16,-9 0 15,-8-17-15,-9 0 16,0-8-16,-9-1 15,-17-8-15,-8 8 16,-10 9-16,1 9 16,-9 17-16,0 8 15,-9 18 1,0 26-16,18 9 16,8 17-16,27-17 15,25-1-15,53-17 16,-36-17-16</inkml:trace>
  <inkml:trace contextRef="#ctx0" brushRef="#br0" timeOffset="-147287.22">8197 17216 0,'0'0'0,"0"0"16,0 0-16,0 0 16,9 8-16,17 10 15,9 8-15,8-9 16,18-8-16,17-9 16,-17-18-1,-9 1-15,-8-9 0,-18 0 16,0 0-1,-18 0-15,1 0 16,-18 0-16,-8 0 16,-9-9-16,0 18 15,0 17-15,0 0 16,-9 26-16,0 9 16,9 25-1,9 18-15,17-8 16,17-1-16,1-8 15,8-18-15,8-17 16,19 0-16,7-18 16,1-8-16,-35 0 15</inkml:trace>
  <inkml:trace contextRef="#ctx0" brushRef="#br0" timeOffset="-146820.39">8814 17198 0,'0'0'0,"0"0"0,0 0 16,0 0 0,9 0-16,8 0 15,0 9-15,9 0 16,1-1-16,-10 1 15,0 0-15,-8-1 16,0 10-16,-9-1 16,-9 9-16,0-9 15,1 1 1,-1-10-16,9 1 16,0 0-16,0-9 15,0-9-15,9-8 16,17-27-16,8-16 15,1-1-15,-9 18 16,0 8 0,-8 18-16,-10 8 0,1 9 15,-9 0 1,0 17-16,0 1 16,0 25-16,9 9 15,-1 0-15,10-9 16,-1-17-16,18 9 15,-18-18-15</inkml:trace>
  <inkml:trace contextRef="#ctx0" brushRef="#br0" timeOffset="-146382.75">9587 16956 0,'0'0'0,"0"0"0,-9 9 16,1 16-16,8 53 15,0 35-15,-18 17 16,9 34-16,1-8 16,-10-52-16,1-26 15,0-26 1,8-17-16,0-9 0,1-17 15,-1-1 1,0-16-16,-17-36 16,9-34-16,8-34 15,9-10-15,26 1 16,9 17-16,8 26 16,1 18-16,-1 16 15,1 10-15,-18 16 16,0 18-1,0 0-15,-18 18 16,1 16-16,-18 27 16,-17 8-16,-17-8 15,8-9 1,18-17-16,0-18 0,17-9 16</inkml:trace>
  <inkml:trace contextRef="#ctx0" brushRef="#br0" timeOffset="-146018.31">9847 17233 0,'0'0'0,"0"0"0,0 0 16,18 17-16,8 1 15,0 8 1,0-18-16,0 1 15,9-18-15,-1 1 16,-8-10-16,1-8 16,-1 0-16,-18 0 15,1-8-15,0 8 16,-9 8-16,-9 1 16,0 8-1,1 9-15,-1 0 16,0 9-16,-8 8 15,8 27-15,9 8 16,0 8-16,9 1 16,8-18-16,9-17 15,-8 0-15,-10-17 16</inkml:trace>
  <inkml:trace contextRef="#ctx0" brushRef="#br0" timeOffset="-145753.44">10638 17129 0,'0'0'0,"0"0"0,0 0 16,0 0-16,0 0 15,0-9 1,-9 1-16,0-1 16,1 9-16,-18 0 15,-1 0-15,1 17 16,0 1-16,0-1 15,0 26-15,0 1 16,26-1 0,0-17-16,9 0 15,8 0-15,18 0 16,17 0-16,-8-9 16,-27 1-16</inkml:trace>
  <inkml:trace contextRef="#ctx0" brushRef="#br0" timeOffset="-145554.45">10785 17051 0,'0'0'0,"0"0"0,0 0 16,26 9-16,18-1 15,16 1-15,1 0 16,-35-1 0</inkml:trace>
  <inkml:trace contextRef="#ctx0" brushRef="#br0" timeOffset="-145319.84">11002 16835 0,'0'0'0,"0"0"0,-8 26 15,-1 26-15,0 17 16,9 26-16,0 9 16,0-9-16,9-17 15,8-17-15,-8-26 16,0-10-1,-1-16-15,1 0 16</inkml:trace>
  <inkml:trace contextRef="#ctx0" brushRef="#br0" timeOffset="-144963.55">11515 17146 0,'0'0'0,"0"0"0,0 0 0,-9-8 16,0 8-1,-17 0-15,0 0 16,0 8-16,-9 10 16,-8-1-16,8 18 15,1 8-15,16 0 16,1-8-16,17 0 16,0-9-1,8-18-15,10 1 16,-1 0-16,18-18 15,8-8-15,1-9 16,-1 0-16,-17 8 16,0 1-16,-17 17 15,0 0-15,8 17 16,0 1 0,9 8-16,1 0 15,-1 0-15,17-9 16,9 0-16,-26-8 15</inkml:trace>
  <inkml:trace contextRef="#ctx0" brushRef="#br0" timeOffset="-144761.77">11645 17164 0,'0'0'0,"0"0"15,0 0-15,17 0 16,18 0-16,34-9 16,10 0-16,7-17 15,10 9 1,0 8-16,-62 9 16</inkml:trace>
  <inkml:trace contextRef="#ctx0" brushRef="#br0" timeOffset="-144533.42">11905 16826 0,'0'0'0,"0"0"16,0 0-16,0 9 16,0 34-16,9 26 15,0 26-15,-9 9 16,0-8-16,0-18 15,0-18-15,0-25 16,8-9-16,-8-17 16,0-1-1,0-8-15</inkml:trace>
  <inkml:trace contextRef="#ctx0" brushRef="#br0" timeOffset="-144387.44">12218 17207 0,'0'0'0,"0"0"0,0 0 15,0 0-15,9 17 16,-1 18 0,1-9-16,-9 0 15,9 0-15,-1-9 16,-8-17-16</inkml:trace>
  <inkml:trace contextRef="#ctx0" brushRef="#br0" timeOffset="-144266.21">12279 16791 0,'0'0'0,"0"0"16,0 0-16,9 18 15,8 25-15,9 0 16,-17-25-16</inkml:trace>
  <inkml:trace contextRef="#ctx0" brushRef="#br0" timeOffset="-143687.67">12548 17190 0,'0'0'0,"0"0"16,0 8-16,0 10 16,9 16-16,8-8 15,0 0 1,-8 0-16,9-17 15,-10 0-15,10-9 16,-10-9-16,1 0 16,0-8-16,-1-9 15,-8 0-15,-8 9 16,-1-1-16,0 1 16,1 8-1,8 1-15,0-1 16,0 9-16,0 0 15,0 0-15,17-9 16,9 9-16,26 0 16,-9 0-16,1 9 15,-9 8-15,-9 9 16,0 9-16,-9 0 16,0-9-1,-8 0-15,0-9 16,0-8-16,-9-1 15,0 1-15,0-9 16,0-9-16,17-8 16,0-9-16,9-9 15,-8 18 1,-10 0-16,10 8 16,-1 9-16,0 0 15,10 17-15,7 18 16,18 17-16,0 0 15,-17-9-15,-17-34 16</inkml:trace>
  <inkml:trace contextRef="#ctx0" brushRef="#br0" timeOffset="-143202.47">13851 16973 0,'0'0'0,"0"0"16,0 0-16,17 9 15,0 17-15,18 8 16,8 10-16,1-1 15,-18 0-15,0-17 16,-9-8 0,-8-10-16,0 1 15,8-18-15,0-8 16,10-18-16,-1-34 16,-9-18-16,-8 27 15,-1 17-15,1 17 16,0 8-16,-9 18 15,0 0 1</inkml:trace>
  <inkml:trace contextRef="#ctx0" brushRef="#br0" timeOffset="-141833.88">14814 16973 0,'0'0'0,"0"0"0,0 0 0,0 0 0,-8-8 15,-1-1-15,-8 0 16,-9 9-16,-9 0 16,-8 18-1,-1-1-15,9 17 16,1 1-16,8 0 15,8 17-15,18 0 16,0-9-16,0-17 16,9-9-16,8-8 15,1-9-15,16-9 16,1-17-16,0 0 16,-9-8-1,0-1-15,-9 18 16,-8-1-16,0 1 15,-1 8-15,1 9 16,0 0-16,-1 0 16,1 9-16,8 8 15,-8-8 1,9 0-16,-1-1 16,0 1-16,1 0 15,8-1-15,-9-8 16,0 0-16,1 0 15,-1 0-15,-8 0 16,0-8-16,8-1 16,0-17-16,1 0 15,-1-17 1,0-18-16,1-8 16,-10 0-16,10-1 15,-10 1-15,1 0 16,0 8-16,0 26 15,-9 1-15,0 16 16,0 1-16,0 9 16,0-1-16,0 9 15,0 0 1,0 9-16,0 25 16,0 27-16,0 51 15,-9 36-15,0-27 16,0-17-16,9-18 15,0-25-15,0-18 16,0-17-16,0-8 16,0-10-1,0 1-15,18-18 16,-1-8-16,18-26 16,0-1-16,-9 1 15,0 8-15,-9 1 16,-8 16-16,0 1 15,-1 8-15,1 9 16,-9 0-16,0 0 16,0 0-1,0 9-15,0 8 16,9 1-16,-1-1 16,1 0-16,0 1 15,8-10-15,0 1 16,1 0-16,-1-1 15,0-8-15,1-8 16,-1-10 0,9-8-16,0-26 15,0 0-15,0 18 16,-17 8-16,0 9 16,-1-1-16,1 10 15,-9 8-15,0 0 16,0 17-16,18 0 15,-1 18 1,9-9-16,-9 8 16,9-8-16,9 0 15,0-8-15,8-10 16,1-16-16,-10-1 16,-8 0-1,0-8-15,1-9 16,-10 0-16,-8 0 15,-1-8-15,-16 16 16,-1 1-16,0 0 16,1 17-16,-1 0 15,-9 17-15,-8 9 16,9 26-16,8 17 16,9 9-1,18-9-15,-1-8 16,0-26-16,10-9 15,-10-18-15</inkml:trace>
  <inkml:trace contextRef="#ctx0" brushRef="#br0" timeOffset="-140863.7">16864 17008 0,'0'0'0,"0"0"0,0 0 16,0 0-16,-9-9 15,9 9 1,-9 0-16,1 0 16,-1 0-16,0 0 15,1 0-15,8 0 16,0 9-16,0-1 15,0 1-15,0 0 16,8-9-16,1 0 16,8-9-1,1-8-15,-1-26 16,1-9-16,-10-9 16,1-8-16,0 8 15,-9 26-15,8 1 16,-8 8-16,9-9 15,8 0-15,1 1 16,16-1 0,1 9-16,-9 9 15,0 17-15,0 0 16,-17 17-16,0 35 16,-9 43-16,-26 53 15,-9 8-15,0 8 16,0-8-16,18-17 15,0-18-15,17-17 16,17-18 0,0-25-16,10-18 15,-1-17-15,8-17 16,1-18-16,0-8 16,-9-26-1,0-9-15,-17-35 0,-18-8 16,-8 17-1,-1 26-15,1 9 16,-1 8-16,1 18 16,8-1-16,1 1 15,8 8-15,0 1 16,0-1-16,17 0 16,26-17-16,-16 18 15</inkml:trace>
  <inkml:trace contextRef="#ctx0" brushRef="#br0" timeOffset="-139387.74">18462 16575 0,'0'0'0,"0"0"16,0 0-16,17 0 16,18 0-16,0 8 15,8 1-15,-8 8 16,-1 1-16,-8-1 16,1-8-1,-10 8-15,-8 0 16,-1 1-16,-16 8 15,-1 17-15,-17 9 16,-18 0-16,-8 0 16,-8-9-16,-1 0 15,-9 1-15,9-1 16,9-17-16,18 0 16,8 0-1,0 0-15,8 0 16,1 0-16,-1 0 15,18 0-15,0 0 16,18 9-16,17-1 16,17-8-1,17 0-15,1-9 0,8-8 16,-17 0 0,-18-9-16,-17 0 15,0-9-15,-17 0 16,-1 1-16,-16-9 15,-10-9-15,-16-18 16,-27 10-16,0-1 16,-8 18-16,-1 8 15,27 9-15,25 9 16</inkml:trace>
  <inkml:trace contextRef="#ctx0" brushRef="#br0" timeOffset="-137171.15">18496 16237 0,'0'0'0,"0"0"0,0 0 16,0 0-16,0 0 16,0 0-16,-8 0 15,-1 17-15,0 1 16,-17 8-16,-8 8 16,-1 1-1,0 0-15,0-9 16,18 0-16,0-18 15,8 1-15,9 0 16,0-1-16,0-8 16</inkml:trace>
  <inkml:trace contextRef="#ctx0" brushRef="#br0" timeOffset="-136989.27">18601 16211 0,'-9'0'0,"0"0"0,9 0 16,0 0-16,0 0 16,0 0-16,0 0 15,18 17 1,-1 1-16,18-1 16,-1 9-16,-16-9 15</inkml:trace>
  <inkml:trace contextRef="#ctx0" brushRef="#br0" timeOffset="-121251.85">18922 17320 0,'0'0'0,"0"0"16,0 0-16,0 0 15,0 0-15,0 0 16,9-9-16,8 0 15,0 1-15,9-1 16,9 0-16,0 9 16,0 0-16,-1 0 15,1 0 1,-9 0-16,0 0 16,-8 0-16,-10 0 15,1 0-15,0 0 16,-9 0-16,0 0 15,0 18-15,0-1 16,-9 0 0,0 1-16,-17 16 15,0 1-15,0 0 16,-9 8-16,1-17 16,8 0-16,8-9 15,1-8-15,-1-1 16,10 1-16,-1 0 15,9-9-15,0 0 16,0 0 0,9 0-16,34 8 15,18-16-15,8-1 16,18 9-16,0 0 16,-43 9-16</inkml:trace>
  <inkml:trace contextRef="#ctx0" brushRef="#br4" timeOffset="-83695.61">14094 10019 0,'0'0'0,"-9"0"0,9 0 16,0 0-16,0 0 15,0 0-15,0 0 16,0 0-1,0 0-15,0 0 16,0 0-16,0 0 16,0 0-16,0 34 15,-9 27-15,1 17 16,8 43 0,-9 18-16,0-1 0,9-25 15,-8 17 1,-1-9-16,0-26 15,1-8-15,-1-9 16,0-9-16,-8 0 16,8-8-16,0-18 15,9 1-15,0-1 16,0-17-16,0 0 16,0 0-1,9 0-15,-9-9 16,0-8-16,0 0 15,0-1-15,0 1 16,0-9-16,0 0 16,9 0-16,0 0 15,8 0 1,0 8-16,1 1 16,16 0-16,1-1 15,0 1-15,0 0 16,-1-1-16,1-8 15,0 9-15,0 0 16,8-1-16,9 10 16,9-1-16,8 0 15,-8-8 1,17 0-16,9-1 16,0 1-16,0 0 15,-18 8-15,1 0 16,8 1-16,-26-1 15,9 9-15,-27 0 16</inkml:trace>
  <inkml:trace contextRef="#ctx0" brushRef="#br4" timeOffset="-82295.46">14233 9949 0,'0'0'0,"0"0"0,0 0 16,26 0-16,17 0 16,27 0-16,34 0 15,0 0 1,9-8-16,26-1 0,0 0 15,0-8 1,17 8-16,9 1 16,0-1-16,9 9 15,-9 0-15,0 0 16,0 0-16,-18 9 16,10-1-16,-1 1 15,-17 0-15,0-1 16,8 1-1,-8 0-15,-8-9 16,16 0-16,-16 0 16,-19 0-16,10 0 15,8 8-15,-17 10 16,0-1-16,0 0 16,-9 9-1,-8-8-15,-1-1 16,1-8-16,-27-1 15,-8 1-15,0 0 16,-18-1-16,1-8 16,-18 9-16,0-9 15,0 0-15,-9 0 16,-8 9-16,-1-1 16,1 1-1,0 0-15,-1 8 16,1 0-16,0 1 15,0-1-15,-1 9 16,1 8-16,-9 1 16,0 17-16,0 9 15,0 8 1,9 9-16,-9 9 16,-9 16-16,9 19 15,0-1-15,-9 0 16,1 9-16,8-9 15,0-8-15,-9-9 16,9-17-16,0-18 16,0-9-16,-9-8 15,0-8-15,9-1 16,-8-8 0,-1-9-16,0 0 15,1 0-15,-1-9 16,0 0-16,1-8 15,-1 0-15,0-1 16,-17 1-16,9 0 16,-9-1-16,-9 1 15,-8 0-15,-9-1 16,-9 1 0,-17-1-16,-9 1 15,9-9-15,-18 9 16,-8-1-16,0-8 15,8 0-15,-8 0 16,-9 0-16,9 0 16,-9 0-1,0 0-15,-17-8 16,8-1-16,9 0 16,1 1-16,-1-1 15,0 1-15,0-10 16,0-8-16,9 0 15,-9 0-15,0 0 16,9-8-16,8-1 16,9 9-1,-17 9-15,-9-1 16,9 10-16,9-1 16,-1 0-16,1 1 15,-1-1-15,9 0 16,-8 1-16,17-1 15,8 0-15,1 9 16,8 0 0,9 9-16,34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9T00:19:54.75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1181 3341 0,'-9'0'0,"1"0"0,-1 0 0,9 0 15,0 0 1,0 18-16,-17 16 16,17 27-16,-9 25 15,9 27 1,0-9-16,0-17 0,-17-18 15,17-17-15,0-18 16,0-8-16,17-17 16,-17 0-1,9-1-15</inkml:trace>
  <inkml:trace contextRef="#ctx0" brushRef="#br0" timeOffset="311.14">1216 3341 0,'0'0'0,"0"0"0,0 0 0,0-8 16,26-1-16,-18 0 16,10 1-16,-1 8 15,9 0-15,18 0 16,-18 8-1,0 10-15,0-1 16,-17 18-16,-1-1 16,-16 1-16,-10 0 15,-8-1-15,-17 9 16,-1-8 0,-17-9-16,9-9 0,35-8 15,17-9 1,0 0-16</inkml:trace>
  <inkml:trace contextRef="#ctx0" brushRef="#br0" timeOffset="734.95">1494 3766 0,'0'0'0,"-18"0"16,18 0-16,0 0 15,0 0-15,0 0 16,0 0-16,0 0 16,0 0-16,18 17 15,-18 0 1,8 18-16,-8-9 15,-8 0-15,8 0 16,-18 0-16,18 0 16,0-17-16,0-1 15,0 1-15,0-9 16,0-9-16,18-17 16,-1-17-1,18 0-15,-1-9 16,10 8-16,-1 10 15,18 8-15,0 17 16,-18 9-16,-17 0 16,-8 0-16</inkml:trace>
  <inkml:trace contextRef="#ctx0" brushRef="#br0" timeOffset="1100.08">1989 3783 0,'0'0'0,"0"0"16,0 0-16,-9 0 15,0 0-15,1 0 16,-1 0-16,-9 0 16,1 0-16,0 0 15,-9 17 1,0 1-16,8 16 16,1 1-16,17-9 15,0 0-15,9 0 16,8-9-16,0-8 15,18-1-15,8-8 16,1-8-16,-9-18 16,-1 0-16,-8 0 15,-17 9 1,0-1-16,-18 1 16,-17 0-16,0-1 15,-9 1-15,1 8 16,16 9-16,1 0 15,17 0-15,0 0 16,8 0 0</inkml:trace>
  <inkml:trace contextRef="#ctx0" brushRef="#br0" timeOffset="1461.23">2188 3766 0,'0'0'0,"0"0"16,0 0-16,0 0 15,0 0-15,0 0 16,0 0-16,0 0 16,9 0-16,0 0 15,8 0-15,0 17 16,18 18-16,-9-1 15,0 1 1,0-9-16,-8 0 16,-1 0-16,-8-17 15,-1-1-15,1 1 16,8-18-16,1-8 16,8-26-16,9-9 15,-1-18-15,1-8 16,0-8-1,-18 34-15</inkml:trace>
  <inkml:trace contextRef="#ctx0" brushRef="#br0" timeOffset="2860.67">2631 3835 0,'0'0'0,"0"0"16,0 0-16,0 0 16,0 9-16,18 8 15,-1 0-15,18-8 16,8 0-16,9-18 16,9 0-16,0-17 15,0 0-15,-18 0 16,-8-8-1,-9 8-15,-18 8 16,1 1-16,-9 0 16,-9-1-16,-8 10 15,-18 8-15,-8 8 16,-1 10-16,10 16 16,-1 1-16,9 8 15,17 1 1,9-1-16,18-17 15,25 0-15,27 0 16,60-17-16,235-1 16</inkml:trace>
  <inkml:trace contextRef="#ctx0" brushRef="#br0" timeOffset="3329.3">4377 3627 0,'0'0'0,"0"0"0,0 0 15,0 0-15,0 0 16,0 17-16,0 1 16,0 16-1,0 18-15,0 0 16,0-8-16,0-1 16,0-17-1,0 0-15,8 9 16,-8-10-16,9-7 15</inkml:trace>
  <inkml:trace contextRef="#ctx0" brushRef="#br0" timeOffset="3894.25">4915 3766 0,'0'0'0,"0"0"0,0 0 15,0 0-15,0 0 16,-9-9-16,1 0 15,-1 1 1,0-1-16,1 0 16,-10 1-16,-8-1 15,0 9-15,-9 0 16,1 17-16,8 1 16,0 16-16,-9 1 15,17 8-15,10-17 16,8 0-1,0-17-15,0 0 16,17-1-16,0-16 16,18-1-16,0-17 15,8-9-15,1 9 16,-18 9-16,0 0 16,-17-1-16,-1 18 15,-8 0 1,0 9-16,0 8 15,18 18-15,-1 8 16,18-8-16,-1-9 16,1 0-16,9-17 15,-1 8-15,-17-9 16,-9 1-16</inkml:trace>
  <inkml:trace contextRef="#ctx0" brushRef="#br0" timeOffset="4210.1">4672 3653 0,'-9'-9'0,"0"1"0,9 8 15,0 0 1,0 0-16,0 0 16,18-9-16,17 0 15,8 1-15,18-1 16,17 9-16,9-9 15,-52 1-15</inkml:trace>
  <inkml:trace contextRef="#ctx0" brushRef="#br0" timeOffset="4443.14">4880 3324 0,'0'0'0,"0"0"0,0 0 16,0 0-1,0 17-15,0 1 16,18 16-16,8 1 16,8 0-16,1-9 15,0 8-15,8 1 16,-17-18-16</inkml:trace>
  <inkml:trace contextRef="#ctx0" brushRef="#br0" timeOffset="4826.07">5297 3549 0,'0'-9'0,"0"9"0,0 0 16,0 0-16,0 0 16,0 9-16,0 17 15,9 17-15,-1 18 16,-8 8-16,9 9 16,0-8-16,0-10 15,8-8 1,-8-9-16,-9-25 15</inkml:trace>
  <inkml:trace contextRef="#ctx0" brushRef="#br0" timeOffset="10259.64">6009 3714 0,'0'0'0,"-9"-9"0,9 9 15,0 0-15,0 0 16,0 0-16,0 0 15,0 0-15,0 17 16,9 9-16,0 9 16,0 8-1,-1 1-15,-8-1 16,0-17-16,-8 0 16,-1-9-16,0-8 15,9-1-15,0-8 16,0 0-16,0-17 15,0-17-15,9-27 16,8-8-16,18-1 16,-9 18-16,0 26 15,-17 26 1</inkml:trace>
  <inkml:trace contextRef="#ctx0" brushRef="#br0" timeOffset="10692.23">6244 3783 0,'0'0'0,"0"0"0,0 0 15,0 0-15,0 0 16,0 0-16,0 0 15,0 0 1,0 0-16,17 0 16,0 0-16,1 0 15,8-9-15,9 1 16,-1-1-16,-8-8 16,0-1-16,-17 1 15,0 0-15,-9 8 16,-9 0-1,0 1-15,-8 8 16,-9 0-16,0 17 16,-9 0-16,9 18 15,9 17-15,8-9 16,9-8-16,17-9 16,9-9-16,18-8 15,17-18-15,-9-17 16,-17 18-1</inkml:trace>
  <inkml:trace contextRef="#ctx0" brushRef="#br0" timeOffset="11199.02">6721 3705 0,'0'-9'0,"0"9"0,0 0 16,0 0-16,0 0 16,0 0-16,0 0 15,9 35-15,0 26 16,-1 25-16,-16-8 16,-1 0-1,0-9-15,1 1 16,-1-10-16,0-16 15,9-18-15,0 0 16,0-18-16,0-8 16,0-8-16,0-10 15,0-34-15,0-52 16,18-26-16,8 35 16,-9 17-1,9 18-15,0 16 16,0 10-16,9 16 15,0 1-15,-1 0 16,-8 17-16,0 0 16,0 0-16,-17 0 15,0 8-15,-18 10 16,0-1 0,-17 9-16,0 0 15,-8 0-15,8-17 16,17-1-16,9-8 15</inkml:trace>
  <inkml:trace contextRef="#ctx0" brushRef="#br0" timeOffset="11543.19">7286 3610 0,'0'0'0,"0"0"0,0 0 15,0 8-15,0 10 16,0-1-16,8 18 16,1 8-16,0 0 15,-18 1-15,0-10 16,1-8-16,-1-8 15,0-10-15,1 1 16,8-9 0,0-9-16,0-8 15,8-35-15,18-9 16,18-8-16,-1 17 16,9 0-16,-17 17 15</inkml:trace>
  <inkml:trace contextRef="#ctx0" brushRef="#br0" timeOffset="12629.1">7564 3766 0,'0'0'0,"0"0"16,0 0-16,0 0 16,0 0-16,0 0 15,0 0-15,0 0 16,17 0-16,9 0 16,9-9-16,-1 0 15,10 1 1,-1-18-16,1 0 15,-18 0-15,0 0 16,-9 0-16,-8-9 16,0 18-16,-18-1 15,0 1-15,-8 8 16,-18 9-16,0 0 16,1 18-1,-1 16-15,0 1 16,18 8-16,-1 1 15,10 8-15,8-9 16,8-17 0,10 0-16,-1-17 0,0-1 15,10-16-15,7-1 16,18-17 0,0-17-16,-17 17 15,-17 8-15,-1 1 16,-8 0-16,8-1 15,-8 1-15,-1 17 16,1 0 0,0 0-16,-1 0 15,1 0-15,0 9 16,-1-1-16,1 1 16,0 8-16,-9 1 15,-9 8-15,0 0 16,9-18-16,0 1 15,0 0-15,0-9 16,0 0-16,0 0 16,9-9-16,9-17 15,16-9 1,1 1-16,8-1 16,-17 18-16,1-1 15,-19 18-15,1 0 16,0 18-16,-1-1 15,1 18 1,8-1-16,1 10 16,8-10-16,0-8 15,-9-8-15</inkml:trace>
  <inkml:trace contextRef="#ctx0" brushRef="#br0" timeOffset="12894.3">8415 3610 0,'0'0'0,"0"0"0,0 0 15,0 0-15,0 0 16,0 0-16,17-9 15,9 0 1,26 1-16,0-18 16,9 0-16,0-9 15,-9 9-15,-26 9 16,-9 8-16</inkml:trace>
  <inkml:trace contextRef="#ctx0" brushRef="#br0" timeOffset="13111.13">8710 3289 0,'0'0'0,"-9"0"15,0 0-15,1 0 16,-1 9-16,0 17 16,-8 17-16,0 9 15,8 9 1,0-1-16,9 10 15,0-1-15,9-8 16,26 8-16,8 9 16,-26-52-16</inkml:trace>
  <inkml:trace contextRef="#ctx0" brushRef="#br0" timeOffset="13675.94">9257 3679 0,'-9'-9'0,"1"1"16,-10-10-16,9 1 15,-8 0-15,8-1 16,-8 1-16,-9 8 16,0 1-16,9 8 15,-1 0 1,1 0-16,-1 8 16,10 10-16,-1-1 15,9 0-15,0 1 16,9-1-16,8 0 15,1 1-15,-1-1 16,0 0 0,-8 1-16,0-1 15,-1 0-15,-16 9 16,-1 9-16,-8 0 16,-9-1-16,8-8 15</inkml:trace>
  <inkml:trace contextRef="#ctx0" brushRef="#br0" timeOffset="15244.33">9708 3679 0,'-8'-9'0,"-1"1"0,9 8 0,0-9 16,0 9-16,0-9 16,0 1-16,17-1 15,27 0 1,17 1-16,8-1 15,1-8-15,8-1 16,-26 10-16,-17-10 16,-9 1-16</inkml:trace>
  <inkml:trace contextRef="#ctx0" brushRef="#br0" timeOffset="15509.13">10108 3333 0,'-9'0'0,"1"0"0,-1 0 15,0 0 1,0 0-16,1 8 0,-18 18 16,0 26-1,0 0-15,0 26 16,0 17-16,-1 9 15,19-17-15,8-26 16,8-9-16,10-9 16,17-9-16,25-16 15,-34-10-15</inkml:trace>
  <inkml:trace contextRef="#ctx0" brushRef="#br0" timeOffset="16125.69">10542 3289 0,'0'0'0,"-9"0"0,1 0 16,-1 0-16,-17 26 16,0 18-16,0 25 15,0 9-15,-9 8 16,0 10-16,9-18 15,9-18-15,0-16 16,8-18 0,9-9-16,0-8 15,0-1-15,0-8 16,0-8-16,17-18 16,9 0-16,-8-9 15,8 0-15,0 18 16,-9 0-16,-8 17 15,0 0 1,-1 0-16,1 0 16,0 17-16,8 0 15,0 9-15,1 0 16,-1 0-16,18 0 16,0 0-16,8-17 15,18 0-15,-9-18 16,-9 0-16,1-8 15,-18-9 1,0 0-16,0 0 16,-18 0-16,1 0 15,-9 0-15,-9 9 16,1-1-16,-10 18 16,1 0-16,-9 18 15,0-1-15,9 18 16,-1 8-16,18-8 15,0-9 1,18 0-16,16 0 16,18-9-16,-17-8 15</inkml:trace>
  <inkml:trace contextRef="#ctx0" brushRef="#br0" timeOffset="16774.53">11610 3783 0,'0'0'0,"0"0"0,0 0 16,0 0-16,0 0 16,0 0-16,0 0 15,0 0-15,0 0 16,18 0-16,8 0 16,8-9-1,18 1-15,1-18 16,-10 0-16,0 0 15,-8 0 1,-9 0-16,-8-9 0,-10 9 16,1 9-1,-18-1-15,1 1 16,-19 17-16,-7 0 16,-1 9-16,0 8 15,1 18-15,-1-1 16,9 18-16,8 9 15,18-9-15,18-9 16,-1-8-16,18-9 16,8-17-1,1-1-15,-10-16 16,-16 8-16</inkml:trace>
  <inkml:trace contextRef="#ctx0" brushRef="#br0" timeOffset="17275.64">12018 3679 0,'0'0'0,"0"-9"0,0 9 15,0-8-15,9 8 16,8 0-16,1 0 15,-1 0-15,0 0 16,10 0 0,-10 8-16,-8 1 15,-1 0-15,1-1 16,-9 10-16,-9-1 16,1 0-16,-10 9 15,10-17-15,-1 0 16,9-1-16,0-8 15,0 0 1,0 0-16,9-8 16,8-18-16,18-9 15,8-8-15,-8 8 16,-9 18-16,-9-1 16,-8 10-16,0 8 15,-9 0-15,0 0 16,0 17-1,0 0-15,0 1 16,0-1-16,0 9 16,8-9-16,10 1 15,8-1-15,8 0 16,-25-17-16</inkml:trace>
  <inkml:trace contextRef="#ctx0" brushRef="#br0" timeOffset="17726.77">12591 3653 0,'0'0'0,"0"0"0,0 0 0,0 0 16,0 0-16,0 0 16,0 17-1,-8 27-15,8 34 0,-9 8 16,9 1-1,-9-1-15,1-25 16,-1 0-16,0-18 16,1-17-16,8 0 15,0-17-15,0-1 16,0-8-16,0-8 16,0-18-1,0-52-15,26-44 16,8 1-16,1 17 15,0 26-15,0 26 16,-1 9-16,1 17 16,-9 9-1,0 17-15,0 0 16,-8 0-16,-10 8 16,1 1-16,0 8 15,-18 1-15,0 8 16,-8-9-16,0 0 15,-1-8-15,18 0 16,0-9-16,0 0 16</inkml:trace>
  <inkml:trace contextRef="#ctx0" brushRef="#br0" timeOffset="18180.07">12974 3731 0,'0'0'0,"0"0"0,0 0 16,0 0-16,0 0 15,0 0-15,0 0 16,0 0-16,0 0 15,8 0-15,10-9 16,-1 1-16,0-1 16,9 0-1,0 1-15,0-10 16,-17 10-16,0-1 16,0-8-16,-9 8 15,-9 0-15,-9 1 16,-8 8-16,0 0 15,-8 0-15,-1 17 16,0 9 0,18 0-16,-1 9 15,18-1-15,0-8 16,9 0-16,17-8 16,44-18-16,8-9 15,-43 9-15</inkml:trace>
  <inkml:trace contextRef="#ctx0" brushRef="#br0" timeOffset="18429.21">13555 3662 0,'-8'-9'0,"-1"0"16,0 1-16,-8-1 15,-9 9-15,0 0 16,0 0-16,0 17 15,-9 1 1,18-1-16,-1 0 16,1 9-16,17 0 15,0 0-15,9 0 16,8-8-16,18-1 16,34-17-16,18-9 15,-52 9-15</inkml:trace>
  <inkml:trace contextRef="#ctx0" brushRef="#br0" timeOffset="18699.05">13694 3714 0,'0'0'0,"-8"-9"16,-1 0-16,9 9 16,0 0-16,0 0 15,9-8-15,8-1 16,9 0-16,9 1 16,8-10-1,27 18-15,16 9 16,-25-26-16,-35-1 15</inkml:trace>
  <inkml:trace contextRef="#ctx0" brushRef="#br0" timeOffset="18912.09">13894 3333 0,'0'0'0,"0"0"15,0 8-15,-9-8 16,1 18-16,-1 16 15,-8 10-15,-1 16 16,1 9-16,8 1 16,9-1-16,0-8 15,9-9 1,8-9-16,1-8 16,25 17-16,0-26 15</inkml:trace>
  <inkml:trace contextRef="#ctx0" brushRef="#br0" timeOffset="19293.12">14328 3722 0,'0'0'0,"0"-8"0,-8-1 0,-1 0 16,0 1-16,-17-1 15,0 9-15,-9 9 16,-8 8-16,-9 9 15,0 9-15,17 8 16,18-17 0,-1 0-16,18 0 15,0-17-15,18-1 16,-1-16-16,18-1 16,8-17-16,9 0 15,-8 0-15,-18 9 16,0-1-16,-18 18 15,1 0 1,0 0-16,-1 18 16,10 8-16,-1 8 15,18 10-15,-9-18 16,9-9-16,17 0 16,9 1-16,-35-10 15</inkml:trace>
  <inkml:trace contextRef="#ctx0" brushRef="#br0" timeOffset="19494.23">14502 3740 0,'0'0'0,"0"0"16,0 0-16,0 0 15,0 0-15,9 0 16,17 0-16,8-9 15,18 0 1,-8 1-16,17 8 16,8 0-16,-43 0 15</inkml:trace>
  <inkml:trace contextRef="#ctx0" brushRef="#br0" timeOffset="19707.72">14771 3376 0,'0'0'0,"0"0"0,-9 17 16,1 9-1,-1 18-15,0 7 0,1 19 16,-1-1 0,0 0-16,9-8 15,0-9-15,0-17 16,9-9-16,0 0 15,-1-9-15</inkml:trace>
  <inkml:trace contextRef="#ctx0" brushRef="#br0" timeOffset="19897.9">15101 3766 0,'0'0'0,"0"0"16,-9 17-16,1 0 15,-1 1-15,9-1 16,0-8-16,0-1 16,0 1-16,0-9 15,0-9 1,9 1-16,-1 8 16</inkml:trace>
  <inkml:trace contextRef="#ctx0" brushRef="#br0" timeOffset="20024.64">15136 3514 0,'0'0'0,"0"0"0,0 0 0,0 0 16,0 0-16,0 9 15,0 8 1,0 1-16,8-10 16</inkml:trace>
  <inkml:trace contextRef="#ctx0" brushRef="#br0" timeOffset="20610.77">15257 3757 0,'0'0'0,"0"0"15,0 0-15,0 0 16,0 0-16,0 17 16,0 1-16,9-1 15,0 0-15,8 1 16,0-10-16,-8 1 15,0 0-15,0-9 16,-1 0-16,1-9 16,0 0-1,-9 1-15,0-10 16,0-8-16,0-8 16,0 16-16,0 1 15,0 0-15,0 8 16,0 9-16,0 0 15,0 0-15,0 0 16,17 0 0,0 0-16,18 0 15,8 9-15,-16-1 16,-1 1-16,-18 0 31,1-1-31,0 10 0,-9-1 0,0 9 16,0 0-16,0-17 15,0-1 1,0 1-16,0-9 16,0-9-16,17 1 15,0-1-15,9-8 16,0-1-16,-8 1 16,-9 8-16,-1 9 15,1 0-15,-9 0 16,17 9-1,1 17-15,34 35 16,17-1-16,-43-42 16</inkml:trace>
  <inkml:trace contextRef="#ctx0" brushRef="#br0" timeOffset="21031.06">16169 3748 0,'0'0'0,"0"0"0,0 0 16,0 0-16,0 0 16,0 0-16,18 18 15,-1-1-15,0 9 16,1 0 0,-10 0-16,1 0 15,0-9-15,-1-8 16,1 0-16,0-1 15,-9-8 1,0-8-16,8-1 0,10-26 16,8-17-16,9-17 15,-9 0-15,0 17 16,-9 26 0,-8 17-16</inkml:trace>
  <inkml:trace contextRef="#ctx0" brushRef="#br0" timeOffset="21524.29">16899 3705 0,'0'0'0,"0"0"15,-9-9-15,-8-8 16,-1 8-16,-8 1 16,0 8-1,0 0-15,-9 0 16,1 17-16,-1 9 16,0 0-16,9 9 15,9-9 1,-1 0-16,18-18 0,0 1 15,0 0 1,0-9-16,18-9 16,-1 0-16,0-8 15,9 0-15,-8-1 16,-9 1-16,-1 8 16,1 9-16,-9 0 15,0 0-15,0 0 16,9 18-16,8-1 15,0 9 1,9 0-16,0-17 16,9-1-16,-9 1 15,-8-18-15,-1 1 16,-8 8-16</inkml:trace>
  <inkml:trace contextRef="#ctx0" brushRef="#br0" timeOffset="21726.72">17011 3367 0,'0'0'0,"0"0"0,0 0 16,0 0-16,0 0 15,0 18-15,0 16 16,0 10-16,-8 7 16,-1 19-16,0-10 15,1 10-15,-1-18 16,9-9-1,0-17-15,0 9 16,0-18-16,0-8 16</inkml:trace>
  <inkml:trace contextRef="#ctx0" brushRef="#br0" timeOffset="22407.73">17272 3688 0,'-9'-9'0,"1"9"0,-1 0 16,0 0-16,1 0 15,8 0-15,-9 9 16,0 8-16,1 0 16,-1 18-1,-9 0-15,18-9 16,0 0-16,0 0 15,0-18-15,0 1 16,9-9-16,-9-9 16,18 1-16,-1-18 15,18-9-15,-9-8 16,0 8 0,-9 9-16,-8 9 15,-1-1-15,1 10 16,-9-1-16,0 9 15,0 0-15,0 0 16,0 0 0,0 0-16,0 17 0,0 9 15,0 0 1,9 0-16,0 9 16,8-9-16,0 0 15,18-9-15,17-8 16,0 0-16,0-18 15,9 0-15,-9-17 16,-8 0 0,-18-8-16,0-1 0,-18 9 15,1 9 1,-18-1-16,1 10 16,-1-1-16,-17 0 15,0 9-15,0 0 16,0 18-16,0 8 15,-9 8-15,18 1 16,8 17-16,9-9 16,17 1-1,9-10-15,18-8 16,17 0-16,69 0 16,217 35-16</inkml:trace>
  <inkml:trace contextRef="#ctx0" brushRef="#br0" timeOffset="24957.83">18818 3835 0,'0'0'0,"0"0"0,0 0 15,-9 0-15,0 17 16,1 1-16,-1 16 16,0 1-16,9 0 15,0-10-15,0 1 16,0-17-16,18 0 15,-1-1-15,18-16 16,-1-10-16,1-8 16,-9-17-1,0 0-15,-17-9 16,0 0-16,-18 9 16,0 8-16,-8 0 15,0 9-15,-1 9 16,18 0-16,9-9 15,8 0 1,27-18-16,25 1 16,18-9-16,9 18 15,-18-1-15,-18 18 16,-7 8-16,-27 9 16,-9 9-16,-8 25 15,-18 27-15,-26 34 16,-17 52-16,0 18 15,0-18 1,0 0-16,17-17 16,18-26-16,17-26 15,0-17-15,8-18 16,10-17-16,-1 0 16,1-17-16,8-1 15,0-16-15,8-18 16,-8 0-16,0-26 15,-8-17 1,-27-9-16,-17 8 16,0 18-16,-9 0 15,1 18-15,16 16 16,1 1-16,8 8 16,9 1-16,0-1 15,18 0-15,34 1 16,43-10-16,-34 18 15</inkml:trace>
  <inkml:trace contextRef="#ctx0" brushRef="#br0" timeOffset="25928.1">21432 3714 0,'0'0'0,"0"0"16,-9-9-16,0 0 15,0 1 1,1-1-16,-1 0 16,0 1-16,1-1 15,-10 0-15,10 1 16,-18-1-16,-9 9 16,9 0-16,0 17 15,-9 1-15,0 16 16,1 10-1,-1 8-15,17-9 16,1 0-16,17-8 16,0-9-16,9-9 15,-1-8-15,10 0 16,8-9-16,9-18 16,-1-8-16,18-17 15,-8 8-15,-18 1 16,0 8-16,-17 8 15,-1 18 1,1 0-16,-9 0 16,0 9-16,9 8 15,8 18-15,0 0 16,10-1-16,-1-8 16,26 9-16,8 8 15,-25-26-15</inkml:trace>
  <inkml:trace contextRef="#ctx0" brushRef="#br0" timeOffset="26294.9">21015 3411 0,'0'0'0,"0"0"16,0 0-16,0 0 15,0 0-15,0 0 16,17 8-16,9 10 16,18 8-16,8-9 15,17-8-15,-8-1 16,-18-8-16,9 0 16,18 17-1,-18 1-15</inkml:trace>
  <inkml:trace contextRef="#ctx0" brushRef="#br0" timeOffset="26506.05">21484 3289 0,'0'0'0,"0"0"0,0 0 15,0 0-15,0 0 16,8 9-16,10 8 16,-1 9-1,35 35-15,-8-18 0</inkml:trace>
  <inkml:trace contextRef="#ctx0" brushRef="#br0" timeOffset="26745.64">21805 3636 0,'0'0'0,"0"0"0,0 0 15,0 0-15,0 0 16,0 0-16,0 0 16,9 8-1,-1 1-15</inkml:trace>
  <inkml:trace contextRef="#ctx0" brushRef="#br0" timeOffset="27467.79">22439 3385 0,'0'0'0,"0"0"0,0 0 16,0 0-16,0 0 0,0 0 15,0 0 1,9 0-16,8 0 16,0 0-16,1 8 15,-10 1-15,1 0 16,0-1-16,-1 1 16,-8 8-16,-8 1 15,-10-1-15,-8 17 16,-17 1-1,-1 0-15,1-1 16,8-8-16,9 0 16,9 0-16,-1 0 15,1 0-15,8 0 16,9 0-16,0 0 16,9-8-1,8-1-15,1 0 16,17 1-16,17-10 15,8-16-15,-16-1 16,-1 0-16,-17 1 16,0-1-16,-17 0 15,0 1 1,-9-1-16,-9 0 16,-8 1-16,-9 8 15,0 0-15,8 0 16,1 0-16,0 0 15,17 0-15,0 0 16,0 0-16</inkml:trace>
  <inkml:trace contextRef="#ctx0" brushRef="#br0" timeOffset="27790.92">22309 3307 0,'0'0'0,"0"0"0,-9 0 16,0 0-16,1 0 15,8 0-15,0 0 16,0 0-16,17-9 16,9 0-1,9 1-15,8-1 16,18-8-16,8 8 16,-17 9-16,-25 0 15</inkml:trace>
  <inkml:trace contextRef="#ctx0" brushRef="#br0" timeOffset="27975.74">22760 2943 0,'-9'0'0,"9"0"0,-8 0 15,-1 9-15,0 8 16,9 18-16,0 16 15,9 1 1,0 0-16,-1-26 16</inkml:trace>
  <inkml:trace contextRef="#ctx0" brushRef="#br0" timeOffset="28756.71">20997 4242 0,'0'0'0,"0"0"0,0 0 15,0 0-15,0 0 16,0 0-16,0 0 15,-8 0-15,8 0 16,0 0-16,0 0 16,0 0-16,0 0 15,0 0 1,0-9-16,17 1 16,9-1-16,44 0 15,68-17-15,36 0 16,35 0-16,16-8 15,-25 8-15,-9-9 16,-17 9-16,-35 9 16,-26 17-16,17 17 15,-61 0 1</inkml:trace>
  <inkml:trace contextRef="#ctx0" brushRef="#br0" timeOffset="29323.28">21831 4233 0,'-9'0'0,"1"0"0,-1 0 16,0 0-16,1 0 15,-1 18 1,0 16-16,-17 27 16,9 8-16,17-8 15,0 8-15,-9 9 16,0-9-16,1-25 16,-1-1-16,18-8 15,-1 8-15,10-17 16,-10-9-1</inkml:trace>
  <inkml:trace contextRef="#ctx0" brushRef="#br0" timeOffset="29823.13">22361 4580 0,'0'0'0,"0"0"16,-9-9-16,0 0 16,1 1-16,-1-1 15,0 0-15,1 1 16,-1-1-16,-8 0 16,-1 1-1,-17-1-15,1 9 16,-10 0-16,1 17 15,-1 9-15,10 9 16,-1 0-16,18-9 16,-1 0-16,18 0 15,0-18-15,0 1 16,18-9 0,-1 0-16,18-9 15,-1-8-15,10-9 16,-18 0-16,0 9 15,-9-1-15,-8 10 16,0 8-16,-1 0 16,-8 0-16,0 0 15,9 17 1,8 0-16,1 9 16,8 0-16,0-8 15,-9-10-15,27 10 16,-18-1-16</inkml:trace>
  <inkml:trace contextRef="#ctx0" brushRef="#br0" timeOffset="30090">21892 4320 0,'0'0'0,"0"0"0,0 0 16,0 0-16,8 0 16,18-9-16,18 1 15,8-1-15,9 9 16,0 0-16,-9-9 15,8 1 1,-25 8-16</inkml:trace>
  <inkml:trace contextRef="#ctx0" brushRef="#br0" timeOffset="30405.63">22369 4129 0,'0'-8'0,"0"8"0,0 0 15,0 0 1,0 0-16,0 0 16,9 0-16,8 0 15,1 17-15,8 0 16,17 9-16,-17-8 16</inkml:trace>
  <inkml:trace contextRef="#ctx0" brushRef="#br0" timeOffset="30824.26">22804 4225 0,'0'0'0,"0"0"0,0 0 0,0 0 16,0 0-16,0 0 16,0 0-16,-9 17 15,0 18-15,1 17 16,-1 17 0,9 0-16,0 0 15,0 1-15,0 8 16,9-9-16,-1-34 15</inkml:trace>
  <inkml:trace contextRef="#ctx0" brushRef="#br0" timeOffset="32833.32">23646 4216 0,'-9'0'0,"1"0"0,-1 0 16,0 0-16,0 0 16,9 0-16,0 0 15,0 0-15,0 0 16,18 0-16,-1 0 16,27 9-1,-1-9-15,9 0 16,18-9-16,-10 9 15,-25 0 1</inkml:trace>
  <inkml:trace contextRef="#ctx0" brushRef="#br0" timeOffset="33027.6">23663 4502 0,'-8'-9'0,"8"9"15,0 0-15,0 0 16,0 0-16,0-9 16,17 1-16,9-1 15,26 1-15,18-1 16,8-8 0,-35-1-16</inkml:trace>
  <inkml:trace contextRef="#ctx0" brushRef="#br0" timeOffset="39690.06">24740 4259 0,'0'0'0,"0"0"16,0 0-16,0 0 15,0 0-15,0 0 16,0 0-16,0 0 16,0 0-16,0 0 15,0 0-15,0 0 16,0 0-16,0 0 16,0 0-1,0 0-15,0 0 16,0 0-16,0 0 15,0 0-15,0 0 16,0 0-16,0 18 16,0 8-16,0 8 15,0 10-15,-9 8 16,1-9 0,-1 0-16,0 0 15,1-17-15,8 0 16,0-8-16,0-10 15,0 1-15,0-9 16,0 0-16,0-9 16,0-8-1,0-26-15,17-18 16,9-8-16,-9 17 16,18 0-16,0 9 15,0 8-15,8 0 16,0 1-16,-17 16 15,1 10-15,-10 8 16,0 8-16,-8 10 16,0 25-16,-1 9 15,1 9 1,-9-1-16,0-16 16,0-1-16,0 0 15,0-8-15,9-9 16,-9-18-16</inkml:trace>
  <inkml:trace contextRef="#ctx0" brushRef="#br0" timeOffset="40972.36">25513 4571 0,'0'0'0,"0"0"0,0 0 16,0 0-16,0-9 15,0 1-15,-9-1 16,1 0-16,-1 1 15,0-1-15,-8 0 16,-1 9-16,1 0 16,-9 0-16,9 0 15,-9 18 1,8-1-16,1 0 16,17 9-16,0 0 15,0 0-15,0 0 16,9-8-16,-1-10 15,1 1-15,8-9 16,1-9-16,-1 1 16,-8-10-1,-1 10-15,1-1 16,0 0-16,-1 9 16,-8 0-16,0 0 15,9 0-15,8 0 16,1 9-16,17 0 15,34-1-15,-17-8 16</inkml:trace>
  <inkml:trace contextRef="#ctx0" brushRef="#br0" timeOffset="41572.29">25001 3766 0,'0'0'0,"-9"0"0,0 0 15,0 0-15,9 0 16,0 0-16,-8 0 15,-1 8-15,0 10 16,1 8-16,-18 17 16,0 0-16,0 1 15,0-1-15,8-9 16,1-8-16,8-17 16,9 0-1,0-1-15,0 1 16,9 0-16</inkml:trace>
  <inkml:trace contextRef="#ctx0" brushRef="#br0" timeOffset="41707.72">25001 3766 0,'0'0'0,"-9"0"0,9 0 15,0 0-15,0 0 16,0 17 0,9 18-16,8-1 15,9 1-15,9 0 16,8 8-16,9 0 15,-26-17-15</inkml:trace>
  <inkml:trace contextRef="#ctx0" brushRef="#br0" timeOffset="42423.19">25704 4216 0,'0'0'0,"0"0"0,0 0 15,0 0-15,0 0 16,0 0-16,17 17 16,18-8-1,-18-9-15</inkml:trace>
  <inkml:trace contextRef="#ctx0" brushRef="#br0" timeOffset="43057.78">26425 4112 0,'0'0'0,"0"-9"0,0 1 16,0-10-16,0 10 15,0-1-15,8 0 16,1 1-16,0-1 15,8 9-15,0 0 16,1 0-16,-1 0 16,-8 0-16,0 0 15,-1 0-15,-8 0 16,0 17 0,-8 1-16,-1 8 15,-17 8-15,-18 10 16,-8 8-16,0 8 15,9-8-15,-9-8 16,17-1-16,18-17 16,-1 0-16,10-9 15,8-8 1,0-1-16,0 1 16,26 0-16,8-1 15,18 1-15,9-9 16,0-9-16,-9-8 15,-8 0-15,-18-1 16,0-7-16,-18 7 16,-8 1-16,-8 0 15,-18-1 1,-9 1-16,-9 17 16,10 0-16,8 0 15,17 9-15,9-1 16</inkml:trace>
  <inkml:trace contextRef="#ctx0" brushRef="#br0" timeOffset="43459.35">26234 4051 0,'-9'-8'0,"9"-1"0,0 0 15,0 1-15,0-1 16,17 0-16,9 1 16,18-1-16,34 1 15,0-1-15,9-8 16,-18-1-16,-8 1 15,-35 8 1</inkml:trace>
  <inkml:trace contextRef="#ctx0" brushRef="#br0" timeOffset="43704.37">26781 3731 0,'0'0'0,"0"0"0,0 0 0,0 0 16,0 17-1,0 9-15,17 9 16,0 17-16,10 9 15,-10-27-15</inkml:trace>
  <inkml:trace contextRef="#ctx0" brushRef="#br1" timeOffset="47071.35">21970 3194 0,'0'0'0,"0"-9"15,0 1-15,0 8 16,0-9-16,0 0 16,0 1-16,0-10 15,0-16-15,17-18 16,9-17-16,18-44 16,8-34-1,26-9-15,9-17 16,8-1-16,27 1 15,26-9-15,8 18 16,9 17-16,-9 25 16,-8 10-16,-18 16 15,-26 27-15,-17 26 16,-26 8-16,-18 9 16,-17 18-1,-17 8-15,0 0 16,-9 0-16,0 0 15</inkml:trace>
  <inkml:trace contextRef="#ctx0" brushRef="#br1" timeOffset="47354.32">23307 1072 0,'0'0'0,"0"0"0,0 0 0,18 0 16,-1 0-16,9 0 15,35 0 1,8 0-16,1 0 16,8 0-16,-26 0 15,-9 0-15,-17 0 16,-8 9-16,-18 17 15,0 43-15,-9 9 16,9-52-16</inkml:trace>
  <inkml:trace contextRef="#ctx0" brushRef="#br1" timeOffset="48171.13">24575 1012 0,'0'0'0,"0"0"15,0 0-15,0 0 16,0 0-1,0 8-15,0 10 16,-9 25-16,1 17 16,-1 10-16,0-1 15,1-8-15,-1-18 16,0 0-16,1-17 16,-1 0-1,9-17-15,0 0 16,0-1-16,0-8 15,0-8-15,0-1 16,0-26-16,17-17 16,1-17-16,-1 0 15,9 17-15,0 8 16,-9 10-16,1-1 16,8 18-1,0 0-15,9-1 16,-1 10-16,1 8 15,0 0-15,-9 17 16,0 18-16,0 8 16,0 0-16,-9 0 15,-8 1-15,0-18 16,-1 0-16,10 0 16,-9-9-1</inkml:trace>
  <inkml:trace contextRef="#ctx0" brushRef="#br1" timeOffset="48843.22">25452 1297 0,'-9'-8'0,"1"-1"15,-1 0-15,0 1 16,-8-10 0,0 10-16,-9 8 15,-9 0-15,9 17 16,0 0-16,0 9 16,8 9-16,1-9 15,0 0 1,17 0-16,0-9 0,0-8 15,8 0-15,-8-9 16,18 0 0,-1-9-16,0 0 15,1 1-15,-1-1 16,-8 0-16,-1 9 16,1 0-16,9 0 15,-1 9-15,0 8 16,18-8-1,0 8-15,-9-8 16,-9 0-16</inkml:trace>
  <inkml:trace contextRef="#ctx0" brushRef="#br1" timeOffset="49325.34">24714 613 0,'0'0'0,"0"0"0,-9 17 15,-17 18-15,-8 26 16,-10 8-16,-8-8 16,9-9-1,8-9-15,26-26 16,9-8-16,0 0 15</inkml:trace>
  <inkml:trace contextRef="#ctx0" brushRef="#br1" timeOffset="49455.75">24662 700 0,'0'0'0,"0"0"0,9 17 16,17 18-1,8-9-15,10 17 16,17 0-16,-9-8 15,-26-18-15</inkml:trace>
  <inkml:trace contextRef="#ctx0" brushRef="#br1" timeOffset="50404.97">25860 1072 0,'-8'0'0,"-1"0"15,9 0-15,0 0 16,0 0-16,17 9 16,18 0-16,8-1 15,36-16-15,7 8 16,-34 0 0,-25 0-16</inkml:trace>
  <inkml:trace contextRef="#ctx0" brushRef="#br1" timeOffset="50601.92">25956 1401 0,'0'-8'0,"0"8"15,0-9-15,17 9 16,0 0-16,36 9 15,25-1-15,-17 1 16,-35 0-16</inkml:trace>
  <inkml:trace contextRef="#ctx0" brushRef="#br1" timeOffset="51270.94">27250 639 0,'0'0'0,"0"0"0,-9 0 0,0 0 15,-17 0-15,-17 9 16,-1 8-16,-8 0 16,0 18-16,0 17 15,9-9 1,17 1-16,8-1 15,10 0-15,8-17 16,8 0-16,10-8 16,8-10-16,26-8 15,9-8-15,-9-18 16,-9 0 0,0 0-16,-16 0 15,-1 8-15,-18 1 16,1 17-16,0 0 15,-1 0-15,1 9 16,8 8-16,1 0 16,-1 18-16,0-9 15,1 0-15,17-9 16,-18-8-16</inkml:trace>
  <inkml:trace contextRef="#ctx0" brushRef="#br1" timeOffset="51740.31">26807 501 0,'0'0'0,"0"0"16,0-9-16,17 0 15,9 9-15,26-8 16,26-1-16,18 0 15,-18 9-15,-8 9 16,16 8-16,1-8 16,-52 0-16</inkml:trace>
  <inkml:trace contextRef="#ctx0" brushRef="#br1" timeOffset="51926.74">27363 293 0,'0'0'0,"0"0"0,0 0 15,0 17-15,17 9 16,0 17-16,1 1 16,-1-1-16,18 0 15,-18-17-15</inkml:trace>
  <inkml:trace contextRef="#ctx0" brushRef="#br1" timeOffset="52305.91">26468 1133 0,'0'0'0,"0"0"0,9 0 0,26 8 16,17 1-1,26 0-15,43-18 16,36 9-16,-10-9 16,-16 1-16,-19-10 15,-7 10-15,-19 8 16,-33 0-16,-19 8 16,-16-8-16,-10 0 15</inkml:trace>
  <inkml:trace contextRef="#ctx0" brushRef="#br1" timeOffset="62786.07">27814 1263 0,'0'0'0,"0"0"16,0 0-16,0 8 15,9 18-15,-1 18 16,-8 16-16,0 1 16,0 0-1,9 8-15,0 0 16,-9-8-16,0-9 16,0-26-16</inkml:trace>
  <inkml:trace contextRef="#ctx0" brushRef="#br1" timeOffset="72350.97">26807 1410 0,'0'-9'0,"0"9"0,0 0 15,0 0-15,-9 9 16,0 17 0,1 26-16,-18 35 15,-9-1-15,18-8 16,-1-17-16,18-18 15,9-8-15,8-9 16,-8-9-16</inkml:trace>
  <inkml:trace contextRef="#ctx0" brushRef="#br1" timeOffset="72941.17">27310 1549 0,'0'0'0,"0"0"15,0 0-15,0 0 16,-8 0-16,-1-9 16,-8 0-16,-1 1 15,1-1-15,-9 0 16,9-8-1,-1 17-15,-8 0 16,0 17-16,-17 1 16,8 8-16,0 8 15,18 1-15,8-1 16,9-8-16,0-8 16,9-10-16,8 1 15,1 0-15,16-18 16,1-8-1,-9-1-15,0 1 16,0 0-16,-17 8 16,0 9-16,-1 0 15,-8 0-15,9 17 16,8 1-16,1 8 16,8 0-16,0 0 15,-9 0-15,-8-9 16</inkml:trace>
  <inkml:trace contextRef="#ctx0" brushRef="#br1" timeOffset="73304.92">26902 1462 0,'0'0'0,"0"-9"0,0 1 16,18-1-16,-1 0 16,9 1-16,9-1 15,17 0-15,0 1 16,9 8-16,-9 0 16,0 8-1,9 10-15,-35-10 16</inkml:trace>
  <inkml:trace contextRef="#ctx0" brushRef="#br1" timeOffset="73618.03">27328 1228 0,'0'0'0,"0"0"0,0 0 15,0 0-15,0 0 16,17 0-16,1 17 15,8 1 1,8 16-16,18 18 0,-26-26 16</inkml:trace>
  <inkml:trace contextRef="#ctx0" brushRef="#br0" timeOffset="91231.85">2579 5013 0,'0'0'0,"0"0"0,0 0 15,-9-9-15,1 0 16,8 9-16,0 0 16,0 0-16,0 0 15,0 0 1,0 0-16,0-8 16,8-1-16,18-25 15,18-18-15,-1-9 16,9-17-1,-8 0-15,-1 0 0,-8 0 16,-9 18-16,-17 16 16,-1 18-1,1 9-15,-9 17 16,0 0-16,-9 9 16,-17 43-16,-17 69 15,-9 52-15,0 26 16,8 0-16,10-43 15,16 0-15,18-17 16,0-35 0,18-35-16,-1-17 15,9-17-15,-9-9 16,9-18-16,9-8 16,17-26-16,0-26 15,0-26-15,-17-17 16,-17-26-16,-18 0 15,-18 17-15,-8 17 16,-9 26 0,1 18-16,-1 8 15,0 9-15,9 9 16,9 0-16,-1 8 16,10 9-16,8-9 15,0 1-15,17-9 16,9-18-16,9-8 15,17-1 1,-9 10-16,-17 16 16</inkml:trace>
  <inkml:trace contextRef="#ctx0" brushRef="#br0" timeOffset="91682.3">3031 4831 0,'0'0'0,"0"0"0,0 0 16,0 0-16,0 0 15,0 0 1,0 0-16,0 9 15,0 8-15,0 18 16,17-1-16,-8 9 16,8-17-1,9 0-15,0 0 0,0-17 16,0 0 0,0-1-16,0-16 15,-8-1-15,-10-17 16,1 0-16,0-17 15,-18-9-15,-17 17 16,0 1-16,9 16 16,-1 1-16,1 8 15,8 9-15,1 0 16,8 0 0,0 0-16,8 0 15,27-8-15,-9-1 16</inkml:trace>
  <inkml:trace contextRef="#ctx0" brushRef="#br0" timeOffset="91981.65">3526 4779 0,'0'0'0,"0"0"0,0 9 16,0-9-16,0 0 15,0 0-15,17 17 16,0 0-16,1 18 15,-1 0-15,0 8 16,-8-9-16,0 10 16,-1-1-1,-16 0-15,-1 1 16,0-18-16,1-9 16,-1-8-16,9-1 15,0-16-15,9-27 16,17-43-16,26-26 15,9 0-15,17 9 16,0 43-16,-35 35 16</inkml:trace>
  <inkml:trace contextRef="#ctx0" brushRef="#br0" timeOffset="93032.07">4811 5558 0,'0'0'0,"0"0"0,-9 0 16,0 9-16,1-9 15,-1 0-15,0 0 16,1 0-16,-1 0 16,0 0-16,-8 0 15,0 0-15,-1-9 16,1 1 0,-1-18-16,10-18 15,-1-42-15,0-18 16,18-9-16,26 1 15,17-9-15,0 25 16,0 18-16,0 18 16,9 8-16,0 17 15,-9 9 1,-9 9-16,1 17 16,-18 17-16,0 0 15,-9 1-15,-8 16 16,0 10-16,-18 8 15,-17-9-15,-18 0 16,1 1 0,-18-1-16,-8-17 15,-1-18-15,1 1 16,34-9-16,35 0 16,0 0-16</inkml:trace>
  <inkml:trace contextRef="#ctx0" brushRef="#br0" timeOffset="93631.96">5688 5030 0,'0'0'0,"0"0"16,0 0-1,0 0-15,0 0 0,0 0 16,17 0-1,9 0-15,9 0 16,26 0-16,8-9 16,1 9-16,-18 0 15,-9 9-15,-25 0 16</inkml:trace>
  <inkml:trace contextRef="#ctx0" brushRef="#br0" timeOffset="93831.9">5679 5203 0,'0'0'0,"0"0"0,0 0 16,0 0-16,0 0 16,18 0-1,25 9-15,26 0 16,18-1-16,17 1 15,-51 0-15</inkml:trace>
  <inkml:trace contextRef="#ctx0" brushRef="#br0" timeOffset="94281.32">7025 4459 0,'-9'0'0,"1"0"0,-1 0 16,9 0-16,0 0 15,0 0-15,0 0 16,9 0-16,17 0 15,17 0-15,18 0 16,9-9-16,-1 0 16,-8 1-1,0-1-15,-27 9 16,-16 9-16,-1-1 16</inkml:trace>
  <inkml:trace contextRef="#ctx0" brushRef="#br0" timeOffset="94517.36">7468 4580 0,'-9'-9'0,"-8"0"0,8 1 16,1 8-16,-1 0 15,0 0-15,1 17 16,-1 9-16,0 17 15,-8 18 1,-1 0-16,1-9 16,0-9-16,17-8 15,8-9-15,1 0 16,-9-18-16</inkml:trace>
  <inkml:trace contextRef="#ctx0" brushRef="#br0" timeOffset="94701.31">7121 5082 0,'0'0'0,"0"0"16,-9 0-16,9 0 16,0 0-16,0 0 15,0 0-15,0 0 16,9-9-16,17 1 16,17-1-16,27 0 15,8 1-15,0-1 16,9 9-1,-35 9-15</inkml:trace>
  <inkml:trace contextRef="#ctx0" brushRef="#br0" timeOffset="95131.71">7876 4649 0,'-9'0'0,"1"0"0,8 0 16,0 0-16,0 0 15,0 0-15,17 0 16,27 9-16,16-1 15,10-8-15,8 0 16,-9 0-16,-8 0 16,-17 0-16,-18 0 15,-9 0 1</inkml:trace>
  <inkml:trace contextRef="#ctx0" brushRef="#br0" timeOffset="95349">8163 4467 0,'0'0'0,"0"0"16,0 0-16,-9 17 16,0 18-16,1 26 15,-1 17-15,9 0 16,0 0-16,0-9 15,9-17-15,25-9 16,-16-26-16</inkml:trace>
  <inkml:trace contextRef="#ctx0" brushRef="#br0" timeOffset="95865.52">8944 4658 0,'0'0'0,"0"0"0,0 0 15,0 0-15,0-9 16,-8 0-16,-1 1 15,0-1 1,-8 0-16,-9 9 16,-18 0-16,10 0 15,8 18-15,-9 16 16,0 10-16,9-1 16,9-8-16,17-9 15,0 0-15,0-9 16,17-8-1,0-1-15,1-16 16,17-1-16,-1-17 16,10 0-16,-18 9 15,0-1-15,-9 10 16,-8 8-16,0 0 16,8 17-16,0 0 15,1 18-15,-1-9 16,0 0-1,9 0-15,0 0 16,9-9-16,0 0 16,-18-8-16</inkml:trace>
  <inkml:trace contextRef="#ctx0" brushRef="#br0" timeOffset="96350.98">8493 4433 0,'0'0'0,"0"0"16,0 0-16,8 0 16,18-9-16,18 9 15,17 0-15,-1 0 16,1 0-16,9 0 15,17 26-15,-9 0 16,-44-9-16</inkml:trace>
  <inkml:trace contextRef="#ctx0" brushRef="#br0" timeOffset="96579.89">8883 4251 0,'0'0'0,"0"0"16,0 0-16,0 0 16,0 17-16,18 9 15,-1 9-15,9 17 16,18 0-16,-18-26 15</inkml:trace>
  <inkml:trace contextRef="#ctx0" brushRef="#br0" timeOffset="96912.59">9413 4675 0,'0'0'0,"0"0"0,0 0 15,0 0-15,0 0 16,0 0-16,26 0 16,-8 9-16</inkml:trace>
  <inkml:trace contextRef="#ctx0" brushRef="#br0" timeOffset="97631.89">10186 4528 0,'0'0'0,"0"0"0,0-9 15,0 9 1,0 0-16,0 0 16,0 0-16,0 0 15,0 0-15,0 0 16,0 0-16,0 0 15,0 0-15,0 0 16,-9 0-16,1 9 16,-18 8-16,-9 0 15,-9 9 1,1-8-16,8 8 16,1 8-16,-1-8 15,17 0-15,1 0 16,17-8-16,0-1 15,0 9-15,17 0 16,1 0-16,17 0 16,8 0-1,9-17-15,9-1 16,0-16-16,-1-1 16,1-17-16,-26 9 15,-18-1-15,-8 10 16,-18-10-16,-8 1 15,-18 0-15,-8 17 16,-1 0-16,1 8 16,17 10-1,17 8-15,9-18 16</inkml:trace>
  <inkml:trace contextRef="#ctx0" brushRef="#br0" timeOffset="97955.67">9761 4545 0,'0'0'0,"0"-9"0,0 1 16,0-1-16,0 0 15,17 1-15,9-1 16,26-8-16,18 0 16,8-1-16,0 10 15,9-10 1,17 10-16,-17 8 0,-53 0 15</inkml:trace>
  <inkml:trace contextRef="#ctx0" brushRef="#br0" timeOffset="98135.51">10290 4207 0,'0'0'0,"0"0"15,0 0-15,0 0 16,9 0-16,17 26 16,0 9-16,17 34 15,10 1-15,-36-36 16</inkml:trace>
  <inkml:trace contextRef="#ctx0" brushRef="#br0" timeOffset="98714.43">7086 5480 0,'0'0'0,"0"-8"0,0-1 16,0 0-16,9 1 15,17-1-15,17-17 16,35 0-16,53 9 15,42-9-15,88 0 16,25-9-16,-25 1 16,25-10-1,1 10-15,-27-1 16,-16-8-16,-27 8 16,-26 0-16,-35 18 15,-43 17-15,-26 0 16,-35 9-16,9 8 15,-18 0-15,-34-8 16</inkml:trace>
  <inkml:trace contextRef="#ctx0" brushRef="#br0" timeOffset="99233.66">8883 5489 0,'0'0'0,"0"-9"0,0 1 15,0-1-15,0 9 16,0 0-16,0 0 15,0-9 1,18 1-16,-1-1 16,9 9-16,18 0 15,8 0-15,9 9 16,-18 8-16,0-8 16,-8 8-16,-9-8 15,-17-1-15,0 10 16,-9 8-1,-9 8-15,-17 1 16,0 0-16,0-1 16,-9-8-16,0 0 15,18-8-15,0-10 16,-1 1-16,9 0 16,9-1-16,0-8 15,9 0 1,17 9-16,18 0 15,8-1-15,17-8 16,1 0-16,17 0 16,-27 0-16</inkml:trace>
  <inkml:trace contextRef="#ctx0" brushRef="#br1" timeOffset="173235.34">4455 13760 0,'0'0'0,"0"0"0,0 0 0,0 0 15,0 0-15,0-9 16,17 1-16,1-1 16</inkml:trace>
  <inkml:trace contextRef="#ctx0" brushRef="#br1" timeOffset="188785.53">973 5983 0,'0'0'0,"0"0"16,0 0-16,0 0 16,0 0-16,26-9 15,-9 0-15,-8 1 16,17-1-16,8 0 15,10 1-15,-18-1 16,17 1-16,27 8 16,17-9-1,-9 0-15,9 1 16,-9 8-16,17-9 16,-8 0-16,-9 9 15,0 0-15,-8 0 16,-1 0-1,10 9-15,7 0 16,1-1-16,-9-8 16,1 0-16,-1 0 15,-9 0-15,9 0 16,0 0-16,1 0 16,-10 0-16,1 0 15,-1 9 1,9 0-16,0-1 0,1-8 15,-10 0 1,0 0-16,10 0 16,16 0-16,1 0 15,-10 0-15,1-8 16,0-1-16,9 9 16,-9 0-16,-9-9 15,0 9-15,9 0 16,17-8-1,-9-1-15,1 0 16,-1 9-16,1-8 16,-1 8-16,1 0 15,-9 0-15,0 0 16,0 0-16,8 0 16,1 0-16,-10 0 15,10 0 1,-1-9-16,1 0 15,-1 1-15,1 8 16,-9 0-16,8 0 16,1 0-16,-9 0 15,0 0-15,8 0 16,1-9-16,-1 9 16,-8 0-16,0 0 15,0-9 1,-1 9-16,-7 0 15,-1 0-15,-9 9 16,1-9-16,-1 9 16,1-1-16,8 1 15,0 0-15,-9-1 16,-8 1-16,9 0 16,-1-9-1,9 8-15,-8-8 16,-1 9-16,-8 0 15,0-9-15,-9 8 16,0 1-16,9-1 16,0 1-16,-1-9 15,-8 0-15,1 0 16,-1 0 0,0 9-16,0-9 15,0 0-15,0 0 16,-8 8-16,-1 1 15,0-9-15,-8 9 16,0-9-16,0 0 16,8 8-16,0-8 15,1 9 1,-1-9-16,1 0 16,-1 9-16,1-9 15,-1 8-15,0-8 16,9 0-16,1 0 15,7 0-15,-8 9 16,9 0-16,0-9 16,0 8-1,0-8-15,-1 9 16,1 0-16,0-1 16,8-8-16,1 0 15,-9 0-15,17 0 16,17 9-16,-17-9 15,9 0 1,-9 0-16,9-9 16,0 1-16,0 8 15,0 0-15,-9 8 16,0-8-16,9-8 16,9 8-16,-1 0 15,1 0-15,-1 0 16,1 0-16,-1 0 15,1 0 1,-1 0-16,9-9 16,1 9-16,-1 0 15,-9 0-15,9 0 16,1 0-16,-1 9 16,0-1-16,0-8 15,9 0-15,0 0 16,0-8-16,0-1 15,-9 9 1,9 0-16,0-9 16,0 9-16,-9 0 15,9 0-15,0 0 16,-9 0-16,0 0 16,18 0-16,-9 0 15,-1-8 1,1 8-16,9-9 15,-9 0-15,0 1 16,-9-1-16,9 9 16,0 0-16,0 0 15,-9 0-15,0 0 16,0 0-16,0-9 16,-8 1-16,8-1 15,9 0 1,0 1-16,-18 8 15,1 0-15,8 0 16,0 0-16,-8-9 16,-1 9-16,1 0 15,8 0-15,0-9 16,-8 9-16,-1-8 16,-8-1-1,17 9-15,1 0 16,-10-8-16,9 8 15,1-9-15,7 0 16,1 1-16,-17-1 16,17 0-16,0 1 15,0-1-15,-18 0 16,9 1 0,9 8-16,0 0 15,-9-9-15,18 0 16,-9 1-16,0-1 15,8 9-15,1-9 16,-9 1 0,-9 8-16,9-9 0,0 9 15,0 0-15,-18 0 16,9-9 0,9 1-16,0-1 15,-17 0-15,16 9 16,10-8-16,-9-1 15,-18 9-15,27 0 16,0 0-16,-10 0 16,-16 0-16,17 0 15,8 0 1,1 0-16,17-9 16,17 1-16,-26-1 15,-8-8-15,8 8 16,9 0-16,-17 1 15,-1 8 1,10 0-16,-1 0 0,-9 0 16,18 0-1,9 0-15,-18 0 16,18-9-16,-9-8 16,0 8-16,0 0 15,0 9-15,0 0 16,0-8-16,0 8 15,8-9-15,1 9 16,-9-9 0,17 9-16,0-8 15,-17 8-15,9-9 16,0 0-16,-10 9 16,10-8-16,0-1 15,-18 9-15,9-9 16,17 1-1,-26 8-15,1 0 16,16-9-16,1 9 16,-18 0-16,9 0 15,-9-9-15,-17 9 16,0 0-16,9 0 16,-9 0-16,0 0 15,8 0-15,1 0 16,-9 0-1,-9 0-15,9 0 16,8 0-16,-8 0 16,-17 0-16,17 0 15,17 0-15,-17 0 16,0 0-16,8-8 16,1 8-16,-9 0 15,-18 0-15,9 0 16,18 0-1,-27 0-15,-8 0 16,-9 0-16,1 8 16,-1-8-16,-9 0 15,-8 9-15,-9-9 16,-8 9-16,-27-1 16,-17-8-16</inkml:trace>
  <inkml:trace contextRef="#ctx0" brushRef="#br0" timeOffset="203351.67">1945 6615 0,'0'0'0,"0"0"15,0 0-15,0 0 16,0 0-16,-9 17 16,-25 9-16,-18 18 15,-35 8-15,17 0 16,-25 0 0,8-1-16,26-7 15,9-10-15,17-8 16,1 0-16,16 0 15,1-8 1,8-1-16,9 0 16,0 9-16,26 9 15,18 0-15,8 8 16,17 0-16,-8-17 16,-9 0-16,9 0 15,-18-9-15,-8-8 16,0 0-16,-27-1 15,1-8-15,-18 26 16,9-8 0</inkml:trace>
  <inkml:trace contextRef="#ctx0" brushRef="#br0" timeOffset="204121.44">2162 6961 0,'0'0'0,"0"0"15,0 0-15,0 0 16,0 0-1,0 0-15,0 0 16,0 0-16,9 18 16,0 8-16,8 8 15,-8 1-15,-1 8 16,1 1-16,-9-1 16,0-17-1,0 0-15,0-17 0,0-1 16,0 1-1,0-9-15,0-9 16,0-8-16,9-26 16,17-27-16,9 1 15,-1 17-15,10 0 16,-18 17-16,0 18 16,0 8-16,0 9 15,-9 9 1,1 17-16,8 26 15,0 9-15,0 8 16,-18-8-16,1-1 16,0-8-16,-1-17 15</inkml:trace>
  <inkml:trace contextRef="#ctx0" brushRef="#br0" timeOffset="205484">3100 7325 0,'0'0'0,"0"0"0,0 0 0,0-8 15,-9-10-15,1 1 16,-1 0-16,0-1 16,1 10-16,-18-1 15,0 9-15,-18 0 16,9 17 0,9 1-16,0 25 15,-8 9-15,16 8 16,18-16-16,0-18 15,9-18-15,8 1 16,1-9-16,8-9 16,8-17-1,1-8-15,-9-1 16,0 18-16,-17-1 16,0 18-16,-1 0 15,-8 0-15,9 0 16,8 18-16,9 16 15,9 10-15,0-18 16,17 8 0,-9-8-16</inkml:trace>
  <inkml:trace contextRef="#ctx0" brushRef="#br0" timeOffset="206199.61">2570 6416 0,'0'0'0,"0"0"16,0 0-16,0 0 16,-8 0-16,-1 17 15,-17 9-15,0 17 16,-9 18-16,0-18 16,9 1-1,9-18-15,0-9 16,8 0-16,9-8 15,0 0-15,9-18 16,8-17-16,9-17 16,-17 17-16,8 8 15,1 1-15,-1 0 16,0 8-16,9 9 16,18 17-1,8 9-15,17 18 16,9-1-16,-43-17 15</inkml:trace>
  <inkml:trace contextRef="#ctx0" brushRef="#br0" timeOffset="206450.41">3456 7126 0,'0'0'0,"0"0"16,0 0-16,0 0 15,0 0-15,0 0 16,9 17-16,0-8 15</inkml:trace>
  <inkml:trace contextRef="#ctx0" brushRef="#br0" timeOffset="207082.92">3968 6883 0,'0'0'0,"0"0"0,0 0 16,0 0-16,9-8 15,9-9-15,-1-1 16,0 1 0,9 0-16,-8 8 15,-1 0-15,0 9 16,-8 0-16,0 0 16,-1 0-16,-8 9 15,-8 8-15,-18 18 16,-18 17-16,-8 0 15,-9 0-15,9-9 16,0-8 0,17-9-16,18 0 15,0 0-15,17-9 16,0 0-16,17 1 16,9 8-16,9 0 15,17 0-15,26-18 16,9-8-16,-9-8 15,0-1 1,-17-17-16,-17 9 16,-18-1-16,-9 1 15,-8 8-15,-9-8 16,-9 8-16,-17-8 16,-18 0-16,-25 17 15,17 0 1,0 8-16,17 10 15,26-10-15</inkml:trace>
  <inkml:trace contextRef="#ctx0" brushRef="#br0" timeOffset="208249.64">4568 6667 0,'0'0'0,"0"0"0,0 0 0,0 0 16,0 0-16,8 0 15,18 0 1,18 17-16,25 1 16,1-1-16,8 9 15,0-9-15,0 1 16,-26-10-16,-8 1 16,-18 0-16,0-1 15,-17 10 1,-9 8-16,-18 34 15,-17 18-15,-25 9 16,-1-1-16,-9 1 16,18-9-16,44-44 15</inkml:trace>
  <inkml:trace contextRef="#ctx0" brushRef="#br0" timeOffset="209299.49">3916 7204 0,'0'0'0,"0"0"0,0 0 15,0 0-15,0 0 16,0 0-16,0 0 16,0 0-16,0 0 15,0 0-15,0-9 16,-8 1-16,8-10 15,0 10 1,0-1-16,0-8 16,0 8-16,0 0 15,17 9-15,9 0 16,26 0-16,0 9 16,9 8-16,0 18 15,-26-18 1</inkml:trace>
  <inkml:trace contextRef="#ctx0" brushRef="#br0" timeOffset="209815.58">3491 6494 0,'0'0'0,"0"0"16,0 0-16,0 0 15,17 0-15,9 0 16,18 8-16,25 1 16,9 0-16,18-18 15,-1 0 1,-8 9-16,-17 0 16,-10-8-16,-16-1 15,-18 9-15,-9 0 16</inkml:trace>
  <inkml:trace contextRef="#ctx0" brushRef="#br0" timeOffset="210065.98">3908 6398 0,'0'0'0,"0"0"0,0 0 15,0 0-15,8 0 16,10 0-16,16 9 16,1 0-1,17 8-15,-8 0 16,-1 1-16,1-1 16,-18 0-16,0 9 15,-9-8-15,0 25 16,-8-17-16</inkml:trace>
  <inkml:trace contextRef="#ctx0" brushRef="#br0" timeOffset="213048.66">5827 6875 0,'0'0'0,"0"0"0,0 0 0,0 0 15,0 0-15,0 0 16,0 0-16,0 0 15,17-9-15,9 1 16,9-1-16,17 0 16,9 1-1,0-1-15,-1 0 16,-16 9-16,-1 0 16,9 9-16,-34 0 15</inkml:trace>
  <inkml:trace contextRef="#ctx0" brushRef="#br0" timeOffset="213282.04">5818 7195 0,'0'0'0,"0"0"15,0 0-15,0 0 16,17 0-16,27-8 15,17-1-15,8 0 16,9 1-16,9 8 16,-17-9-1,-10 9-15,1 0 16,-17 9-16,-18-1 16</inkml:trace>
  <inkml:trace contextRef="#ctx0" brushRef="#br0" timeOffset="-211999.39">5636 7776 0,'-9'0'0,"0"-9"0,1 9 15,-1 0-15,9 0 16,-9 0-16,9 0 16,0 0-16,0 0 15</inkml:trace>
  <inkml:trace contextRef="#ctx0" brushRef="#br0" timeOffset="-204566.17">7095 6866 0,'0'0'0,"0"0"0,0 0 0,0 0 15,0 0-15,0 0 16,0-8-16,17-1 16,18 0-16,43-17 15,9 0-15,0 0 16,-1 0 0,-7 0-16,-10 18 15,0-1-15,-34 0 16</inkml:trace>
  <inkml:trace contextRef="#ctx0" brushRef="#br0" timeOffset="-204179.25">7555 6424 0,'0'0'0,"0"0"0,0 0 16,0 0-16,-9 0 15,1 0-15,-10 26 16,-8 26-16,-9 35 15,1 17-15,-10 26 16,1 8-16,8-8 16,9-17-1,17-18-15,9-17 16,18-17-16,8-18 16,8-17-16,19 0 15,42-9-15,35-34 16,-69-9-16</inkml:trace>
  <inkml:trace contextRef="#ctx0" brushRef="#br0" timeOffset="-203761.12">7894 6996 0,'-9'0'0,"0"0"16,9 0-16,0 0 16,0 0-16,0 0 15,0 17-15,0 1 16,9 8-16,8 8 15,-8 10 1,0-1-16,-1 0 16,-8 1-16,0-10 15,-8-8-15,-1 0 16,9-17-16,0-1 16,0-8-16,0-8 15,0-18-15,17-26 16,9-26-1,9 9-15,0 17 16,0 8-16,34 10 16,-26 16-16</inkml:trace>
  <inkml:trace contextRef="#ctx0" brushRef="#br0" timeOffset="-202398.16">8936 6398 0,'0'-8'0,"0"-1"15,0 1-15,0 8 16,0 0-16,0 0 15,-9 0-15,0 0 16,1 8-16,-19 18 16,-16 43-16,0 35 15,8 9 1,0 26-16,18-10 16,8-7-16,26-1 15,18-8-15,0-36 16,26-7-16,34-1 15,9-26-15,-60-34 16</inkml:trace>
  <inkml:trace contextRef="#ctx0" brushRef="#br0" timeOffset="-201948.19">9292 6935 0,'0'0'0,"0"0"16,0 0-16,0 18 16,0-1-16,0 18 15,0-1-15,0 10 16,0-1-16,0 0 15,-9-17-15,9 0 16,0-8-16,0-10 16,0 1-16,0 0 15,0-9 1,0-9-16,0-34 16,17-27-16,1 1 15,8 8-15,8 9 16,-7 18-16,-10 16 15,0 1-15,1 17 16,-1 0 0,9 17-16,0 18 15,0 17-15,0 0 16,0 9-16,-8-18 16,-1 0-16,9-8 15,-17-18-15</inkml:trace>
  <inkml:trace contextRef="#ctx0" brushRef="#br0" timeOffset="-201450.5">10169 7256 0,'-9'-9'0,"-8"-8"16,8 8-16,0 1 16,1-1-16,-1 0 15,0 1-15,1-1 16,-1 0-16,0 1 16,-17-1-16,-9 9 15,9 0 1,0 0-16,-8 17 15,7 1 1,10 8-16,0-9 0,8 0 16,9 1-16,0-10 15,0 1-15,9 0 16,8-9-16,0-9 16,1 0-16,8-8 15,-9 8 1,-8 1-16,0-1 15,-1 9-15,1 0 16,8 0-16,1 17 16,16 1-16,10 8 15,8-9-15,9 0 16,17-8 0,0-9-16,-43 0 15</inkml:trace>
  <inkml:trace contextRef="#ctx0" brushRef="#br0" timeOffset="-198719.34">10551 6935 0,'0'0'0,"0"0"16,0 0-16,0 0 16,0 0-1,0 0-15,17 9 16,9 0-16,-17-9 16</inkml:trace>
  <inkml:trace contextRef="#ctx0" brushRef="#br0" timeOffset="-198067.21">11141 6762 0,'0'0'0,"0"-8"16,0-1-16,0 0 16,0 1-16,9-1 15,8 0-15,1 9 16,8 0-1,8 0-15,-7 0 16,-1 0-16,-9 9 16,0 0-16,-8-1 15,0 10-15,-18-1 16,0 0-16,-17 9 16,-17 9-16,-9-1 15,0 10 1,0-1-16,17-17 15,0 0-15,18 0 16,-1-9-16,1 1 16,17-1-16,0 0 15,17 1-15,1-1 16,16 0 0,19-8-16,16 0 15,18-1-15,0-16 16,-18-1-16,-17 0 15,-26 1-15,0-1 16,-17 0-16,0 1 16,-1-1-16,-16 0 15,-1 1-15,-17-10 16,-17 1 0,-10 0-16,10 17 15,26 0-15,17 0 16</inkml:trace>
  <inkml:trace contextRef="#ctx0" brushRef="#br0" timeOffset="-197700.46">10985 6511 0,'-9'0'0,"1"0"0,8 0 16,0 0-16,0 0 15,0 0-15,8 0 16,18 0-16,35 0 16,26 9-1,8-9-15,-8 0 16,-9 0-16,-17-9 16,9-8-16,-36 17 15</inkml:trace>
  <inkml:trace contextRef="#ctx0" brushRef="#br0" timeOffset="-197544.11">11532 6303 0,'0'0'0,"0"0"0,0 0 16,0 0-16,0 0 15,0 0-15,17 18 16,1-1-16,-10-8 15</inkml:trace>
  <inkml:trace contextRef="#ctx0" brushRef="#br0" timeOffset="-196747.92">12079 7646 0,'0'0'0,"0"0"0,0 0 15,0 0-15,0 0 16,0 0-16,0 0 15,0 0-15,0 0 16,0 0-16,0 0 16,-9-9-16,1-8 15,-1-18-15,0-17 16,9-35 0,0-51-16,18-18 15,16 26-15,10 9 16,8 17-16,0 26 15,0 26-15,0 9 16,0 8-16,9 18 16,-9 17-16,-8 0 15,-1 17-15,-17 0 16,0 1 0,-17-1-16,0 0 15,-18 1-15,0 16 16,-17 1-16,-17 0 15,-18 8-15,-26-8 16,0-10-16,18-7 16,43-18-16</inkml:trace>
  <inkml:trace contextRef="#ctx0" brushRef="#br0" timeOffset="-196281.47">11489 6208 0,'0'0'0,"0"0"16,0 0-16,0 0 16,0 17-16,8 1 15,10 16-15,-1 1 16,9 0-1,35 8-15,-18-17 16</inkml:trace>
  <inkml:trace contextRef="#ctx0" brushRef="#br0" timeOffset="-195482.79">12869 6390 0,'0'0'0,"0"-9"0,0 9 16,0 0 0,0 0-16,0 0 15,9 0-15,8 9 16,35 25-16,18 36 16,-1 8-16,-8 0 15,-17-9-15,-1 0 16,-17 9-16,-9 9 15,-17-1 1,-26 10-16,-8-1 0,-18 9 16,-1-9-1,19-26-15,16-34 16</inkml:trace>
  <inkml:trace contextRef="#ctx0" brushRef="#br0" timeOffset="-192751.84">13798 6788 0,'0'0'0,"0"-8"16,0-1-16,0 0 16,0 9-16,0 0 15,0 0-15,0 0 16,0 0-16,0 0 16,0 0-16,27 0 15,7 0 1,18 0-16,9-8 15,0-1-15,-9 0 16,-17 9-16,-9 9 16,-9 0-16</inkml:trace>
  <inkml:trace contextRef="#ctx0" brushRef="#br0" timeOffset="-192517.29">13720 6987 0,'0'0'0,"0"0"15,0 0-15,0 0 16,18-8-16,-1-1 16,26 0-1,10 1-15,7 8 16,10 0-16,-1 0 15,-8 0-15,9 8 16,16-8-16,-25 9 16</inkml:trace>
  <inkml:trace contextRef="#ctx0" brushRef="#br0" timeOffset="-191734.3">14736 6719 0,'0'-9'0,"0"9"0,0 0 16,0-8-1,0-1-15,18 0 16,34-17-16,35 0 15,26-8-15,-1-1 16,10 0-16,-9 18 16,-18 0-16,-25 8 15,-9-8-15,-27 17 16</inkml:trace>
  <inkml:trace contextRef="#ctx0" brushRef="#br0" timeOffset="-191401.57">15379 6217 0,'0'0'0,"0"0"0,0 0 16,0 0-16,0 0 15,0 0-15,-9 8 16,1 18-16,-18 35 16,-1 34-16,1 26 15,0-8-15,0 0 16,9-18 0,17-9-16,0-8 15,0-17-15,17-18 16,9-8-16,18-9 15,17-9-15,-27-8 16</inkml:trace>
  <inkml:trace contextRef="#ctx0" brushRef="#br0" timeOffset="-191068.03">15622 6762 0,'0'-8'0,"0"8"16,0 0-16,0 0 16,9 0-16,8 17 15,1 0 1,8 1-16,0 8 16,0 8-16,-18 1 15,1 8-15,0 0 16,-9-17-1,-9-8-15,0-1 0,1-8 16,-1-1-16,0 1 16,1-18-1,-1 1-15,9-18 16,17-18-16,9-16 16,18-9-16,25-1 15,9-8-15,-34 44 16</inkml:trace>
  <inkml:trace contextRef="#ctx0" brushRef="#br0" timeOffset="-189785.16">16534 6035 0,'0'0'0,"0"0"15,0 0-15,0 0 16,0 0-16,0 0 15,-9 0 1,1 17-16,-19 18 16,-7 25-16,-1 36 15,0 34-15,1 25 16,25 10-16,9 0 16,9-27-16,25-17 15,1-17 1,17-8-16,9-19 15,34-16-15,-34-35 16</inkml:trace>
  <inkml:trace contextRef="#ctx0" brushRef="#br0" timeOffset="-189235.02">16951 6788 0,'0'0'0,"0"-8"0,0 8 15,0 0-15,0 0 16,0 0-16,-9 0 16,0 17-16,1 9 15,-1 17-15,0 9 16,1-9-16,-1-17 16,9 0-1,0-8-15,0-1 16,0-8-16,0-1 15,0-8-15,0-8 16,0-10-16,17-34 16,1-26-16,16 1 15,1-1-15,0 17 16,-9 26 0,0 9-16,0 18 15,-9 8-15,1 17 16,-1 9-16,0 9 15,1 25-15,-9 10 16,-1 7-16,1-16 16,0-18-16,8 1 15,9-10 1,-9-16-16</inkml:trace>
  <inkml:trace contextRef="#ctx0" brushRef="#br0" timeOffset="-188730.25">17724 6918 0,'0'0'0,"-9"0"0,0 0 16,1 0-16,-1 0 16,0-9-1,-8 1-15,-1-1 16,1 0-16,-9 9 16,0 0-16,0 0 15,-9 0-15,9 9 16,0 8-16,9 1 15,-1 8-15,10 0 16,8-9 0,0 0-16,0-8 15,8 0-15,1-9 16,8-9-16,9 0 16,0-8-16,-8 8 15,-9 1-15,-1 8 16,1 0-16,0 0 15,8 8-15,0 10 16,9-1 0,9 0-16,0-8 15,0 0-15,-9-1 16,-18 1-16</inkml:trace>
  <inkml:trace contextRef="#ctx0" brushRef="#br0" timeOffset="-188012.24">17011 6355 0,'0'0'0,"0"0"0,0-8 16,0-1-16,0 0 15,0 1-15,0-1 16,0 9-16,0 0 16,0 0-16,0 0 15,0 0-15,0 0 16,0 0-16,0 0 16,-8 0-1,-1 9-15,-17 8 16,0 18-16,0-1 15,9 1-15,-1-9 16,18 0-16,0-18 16,0 1-16,9-9 15,8-9 1,1 1-16,-10-1 16,175-129-16,-183 138 15,0-9-15,0 9 16,0 0-16,0 0 15,17 17-15,26 9 16,10 0-16,-27-9 16</inkml:trace>
  <inkml:trace contextRef="#ctx0" brushRef="#br0" timeOffset="-183568.17">9639 6390 0,'0'0'0,"-9"0"15,-8 0-15,8 0 16,-17 0 0,-9 26-16,-8 17 15,0 9-15,8-9 16,0 1-16,18-18 16,-1 0-16,18 0 15,0-18-15,0 1 16</inkml:trace>
  <inkml:trace contextRef="#ctx0" brushRef="#br0" timeOffset="-183336.2">9587 6398 0,'0'0'0,"-9"-8"15,9 8-15,-8 0 16,8 0-16,0 0 15,0 0-15,0 17 16,17 9 0,9 26-16,9 9 15,-1-1-15,1 1 16,9 0-16,-18-18 16</inkml:trace>
  <inkml:trace contextRef="#ctx0" brushRef="#br0" timeOffset="-181331.45">18010 6745 0,'0'0'0,"0"0"15,0 0-15,0 0 16,0 0-16,26 9 16,0-1-16</inkml:trace>
  <inkml:trace contextRef="#ctx0" brushRef="#br0" timeOffset="-180617.07">18705 6407 0,'0'0'0,"0"0"15,0 0-15,0 0 16,0 0-16,0 0 16,9 0-16,-1 0 15,1 0-15,-9 0 16,0 0-1,0 0-15,-9 17 16,-8 1-16,-18 16 16,-26 18-16,1-8 15,-1 8-15,9 0 16,0-9-16,17 0 16,0-8-16,18 0 15,-1-1-15,18 1 16,0-1-1,18-8-15,8 9 16,26-9-16,9-9 16,8-8-16,1-18 15,-10-8-15,-16-9 16,-9 9-16,-9-1 16,-18 1-1,1 0-15,-18-9 16,-17 0-16,-9 9 15,-17-1-15,-8 18 16,7 0-16,19 9 16,16 0-16,18-9 15</inkml:trace>
  <inkml:trace contextRef="#ctx0" brushRef="#br0" timeOffset="-180246.15">18236 6373 0,'0'0'0,"0"0"0,0 0 15,9-9-15,17 0 16,17 9-16,27-8 15,25-1-15,1 0 16,-10 9 0,1 9-16,0 0 0,-52-1 15</inkml:trace>
  <inkml:trace contextRef="#ctx0" brushRef="#br0" timeOffset="-180052.87">18696 6069 0,'0'0'0,"0"0"16,0 0-16,18 18 16,-1 16-16,18 1 15,8 17-15,26 9 16,-34-27-1</inkml:trace>
  <inkml:trace contextRef="#ctx0" brushRef="#br0" timeOffset="-178236.6">19669 5965 0,'0'0'0,"0"0"16,0 0-1,0 0-15,-9 0 0,0 0 16,1 9 0,-18 26-16,-18 34 15,1 44-15,8 51 16,9 27-16,26-9 15,9-1-15,8-25 16,26-17 0,10-9-16,-1-35 0,35-17 15,-35-35-15</inkml:trace>
  <inkml:trace contextRef="#ctx0" brushRef="#br0" timeOffset="-177836.22">20103 6269 0,'0'-9'0,"0"9"0,0 0 16,0 0-1,0-9-15,17 1 16,9-1-16,26-8 16,1-1-16,7 1 15,1 0-15,-17-1 16,-1 18-16,0-8 16,-25 8-16</inkml:trace>
  <inkml:trace contextRef="#ctx0" brushRef="#br0" timeOffset="-177603.7">20494 6303 0,'-9'-8'0,"0"-1"0,9 9 16,0 0-16,0 0 15,0 0-15,0 0 16,-8 9-1,-1 8-15,0 9 16,1 9-16,-1 8 16,9 0-16,9 18 15,-1-18-15,1-26 16</inkml:trace>
  <inkml:trace contextRef="#ctx0" brushRef="#br0" timeOffset="-177386.17">20129 6780 0,'0'-9'0,"0"0"0,0 9 15,0 0-15,0-8 16,0 8-16,0-9 16,26 0-1,17 1-15,10-10 16,7 10-16,1 8 15,0 0-15,0 0 16,34 8-16,-25 1 16</inkml:trace>
  <inkml:trace contextRef="#ctx0" brushRef="#br0" timeOffset="-176985.19">20867 6433 0,'0'0'0,"-9"-9"0,1 9 16,-1 0-16,0 0 16,9 0-16,0 0 15,9-8-15,8-1 16,18 0-16,17 1 15,0 8-15,-8 0 16,-1 0-16,9 0 16,0 0-1,-17 0-15,-18 0 16</inkml:trace>
  <inkml:trace contextRef="#ctx0" brushRef="#br0" timeOffset="-176803.15">21067 6173 0,'0'0'0,"0"0"0,0 9 15,0 8-15,0 18 16,0 17-16,0 9 16,0 8-16,0 0 15,8 0-15,1-8 16,0-26-16</inkml:trace>
  <inkml:trace contextRef="#ctx0" brushRef="#br0" timeOffset="-176253.08">21874 6381 0,'0'0'0,"-8"-8"16,8-1-16,0 0 16,-9 1-16,0-1 15,1 0-15,-1 1 16,0-1-1,1 0-15,-10 1 16,-8-1-16,0 9 16,-9 0-16,1 0 15,-1 17-15,0 1 16,9 8-16,9 0 16,-1-1-1,10 1-15,8 0 0,0-8 16,0-10-1,17 1-15,0 0 16,1-18-16,17 0 16,-9 1-16,0-1 15,-9 0-15,0 1 16,-8 8-16,0 0 16,-1 0-1,1 0-15,0 8 16,8 10-16,1-1 15,8 9-15,0 0 16,0-9-16,-9 1 16,-8-1-16,-1-8 15</inkml:trace>
  <inkml:trace contextRef="#ctx0" brushRef="#br0" timeOffset="-175799.64">21345 6217 0,'-9'-9'0,"9"9"0,0-9 15,0 1-15,17-1 16,9 0-16,35-8 16,26 0-16,-9-1 15,0 18-15,-8 0 16,-18-8-16,-26 8 15</inkml:trace>
  <inkml:trace contextRef="#ctx0" brushRef="#br0" timeOffset="-175586.66">21692 5905 0,'0'0'15,"0"0"-15,0 0 16,0 0-16,9 9 16,8 8-16,18 9 15,0 8-15,-1 18 16,36 18 0,-27-27-16</inkml:trace>
  <inkml:trace contextRef="#ctx0" brushRef="#br0" timeOffset="-175302.78">22091 6364 0,'0'0'0,"0"0"0,0 0 16,0 0-16,9 0 15,17 9 1,-8-1-16</inkml:trace>
  <inkml:trace contextRef="#ctx0" brushRef="#br0" timeOffset="-174365.65">22691 5983 0,'0'0'0,"-9"0"0,9 0 15,0 0-15,0 0 16,0 0-16,0 0 16,0 0-16,17 0 15,1 0-15,-1 0 16,0 0-16,-8 0 15,0 0 1,0 0-16,-9 0 16,0 8-16,-9 10 15,0-1-15,-17 18 16,-9 8-16,1 0 16,-1-8-16,0 0 15,9-1-15,9 1 16,-1 0-16,18-9 15,0 8 1,18 1-16,-1-9 16,0 0-16,10 0 15,-1-18-15,8 1 16,1-9-16,-9-9 16,0 1-16,-17-1 15,0 0-15,-1-8 16,-8 0-1,-8 8-15,-10 0 16,-8 1-16,-9 8 16,18 0-16,0 0 15,17 0-15,0 0 16</inkml:trace>
  <inkml:trace contextRef="#ctx0" brushRef="#br0" timeOffset="-173987.2">22335 6017 0,'0'0'0,"0"0"16,0 0-16,0 0 15,0 0-15,17 0 16,9-8-16,35-1 15,17 0-15,18 1 16,-1-1-16,-25 9 16,16-9-16,1 9 15,-52 0-15</inkml:trace>
  <inkml:trace contextRef="#ctx0" brushRef="#br0" timeOffset="-173786.46">22908 5792 0,'0'0'0,"0"0"0,0 0 16,0 0 0,8 18-16,10 16 15,8 1-15,0 17 16,26 26-16,0 0 15,-35-52-15</inkml:trace>
  <inkml:trace contextRef="#ctx0" brushRef="#br0" timeOffset="-173253.3">21544 6866 0,'0'0'0,"0"0"0,0 0 15,0 0 1,0-8-16,0-1 16,18 0-16,25 1 15,18-10-15,35 1 16,34 0-16,26-1 16,18 1-16,-9-9 15,-26 0-15,8-9 16,-25 1-16,-35 16 15,-27 10 1,-7 8-16,-10 0 16,-26 0-16</inkml:trace>
  <inkml:trace contextRef="#ctx0" brushRef="#br0" timeOffset="-172737.17">22335 6961 0,'0'0'0,"-9"0"0,0 0 16,1 0-16,8 0 16,0 0-16,0 0 15,0 0-15,0 0 16,17 0-16,0 0 16,1 0-1,-1 0-15,9 9 16,0 8-16,-8 1 15,-10-1-15,1 0 16,-9 1-16,-9 8 16,1 0-16,-10 0 15,-8 0-15,9-9 16,-1 0 0,1-8-16,0 0 15,8-1-15,9 1 16,0-9-16,0 0 15,0 0-15,17 9 16,9-1-16,35 1 16,26 0-16,9-9 15,-53 8 1</inkml:trace>
  <inkml:trace contextRef="#ctx0" brushRef="#br0" timeOffset="-172337.08">23246 6087 0,'0'0'0,"0"0"0,0 0 15,0 0-15,0 8 16,26 18-16,9 18 16,9 8-16,8 17 15,17 0 1,-8 9-16,0 0 15,-18 0-15,-8-17 16,-9 8-16,-17 9 16,-18 17-16,-8-17 15,-9 0-15,-18 0 16,9-17-16,27-44 16</inkml:trace>
  <inkml:trace contextRef="#ctx0" brushRef="#br0" timeOffset="-171951.57">23611 5957 0,'0'0'0,"-9"0"0,9 0 15,0 0-15,0 0 16,0 0-16,0 0 16,18 0-16,-1 0 15,27 8 1,16 18-16,10 18 15,17 16-15,-9 10 16,0 16-16,0 18 16,9 17-16,-44-8 15,-17-9-15,-8 9 16,-27 8-16,-17 0 16,0-8-16,17-53 15</inkml:trace>
  <inkml:trace contextRef="#ctx0" brushRef="#br0" timeOffset="-167392.48">24584 6485 0,'0'0'0,"0"0"0,0 0 0,0 0 16,0 0 0,0 0-16,0 0 15,0 0-15,0 0 16,0 0-16,0 0 16,0 0-16,0 0 15,17 0-15,0 0 16,18 0-16,0-9 15,26 1 1,0 8-16,-35 0 16</inkml:trace>
  <inkml:trace contextRef="#ctx0" brushRef="#br0" timeOffset="-167086.48">24636 6840 0,'0'-8'0,"0"8"16,0 0-16,0 0 15,0 0-15,0 0 16,0 0-16,0-9 16,17 9-16,1-9 15,16 1-15,27 8 16,0 0-16,-26 8 16</inkml:trace>
  <inkml:trace contextRef="#ctx0" brushRef="#br0" timeOffset="-166454.39">25044 6693 0,'0'0'0,"0"-9"0,0 1 15,0 8-15,0 0 16,0-9-16,17 0 16,9 1-1,26-1-15,9 0 16,0-8-16,0 8 16,-9 1-16,-26 8 15</inkml:trace>
  <inkml:trace contextRef="#ctx0" brushRef="#br0" timeOffset="-166137.39">25409 6269 0,'0'0'0,"0"0"0,0 0 15,0 0 1,0 0-16,0 8 16,-9 10-16,0 16 15,-8 35-15,-9 18 16,-9 8 0,0-8-16,1 0 0,16 8 15,10-9-15,8-16 16,8-18-1,10-9-15,8-17 16,8 0-16,1 0 16,-17-17-16</inkml:trace>
  <inkml:trace contextRef="#ctx0" brushRef="#br0" timeOffset="-165788.09">25504 6814 0,'0'-8'0,"0"8"15,0 0-15,0 0 16,9 0-16,8 0 16,-8 8-16,8 10 15,1-1 1,-10 17-16,1 1 15,0 8-15,-9 1 16,0-18-16,-9 0 16,0 0-1,9-18-15,-8 1 0,8 0 16,0-9-16,0-9 16,8-34-1,27-18-15,9-8 16,8 0-16,0 34 15,-26 26-15</inkml:trace>
  <inkml:trace contextRef="#ctx0" brushRef="#br0" timeOffset="-162355.16">26373 5931 0,'0'0'0,"0"0"0,0 0 15,0 0-15,0 0 16,0 0-16,0 0 15,0 0 1,-9 0-16,-8 8 16,-1 10-16,1-1 15,-9 26-15,0 9 16,-9 18-16,9 16 16,-9 10-16,0 7 15,18 1-15,8-8 16,18 16-1,8 1-15,1-18 16,8 0-16,17 1 16,9-10-16,0-8 15,1-9-15,42 9 16,-25-26-16</inkml:trace>
  <inkml:trace contextRef="#ctx0" brushRef="#br0" timeOffset="-159384.45">26373 6468 0,'0'0'0,"0"0"0,0 0 15,-9 17-15,0 0 16,1 18-16,8 17 15,-9 0 1,0 0-16,0-9 16,9 1-16,0-18 15,0-9-15,0-8 16,0-1-16,0 1 16,0-9-16,0-9 15,0-8-15,0-18 16,9-25-1,9-1-15,-1 0 16,0 9-16,1 18 16,-1-1-16,9 18 15,0-1-15,-9 18 16,1 0-16,-1 0 16,9 18-16,0 8 15,-17 8-15,0 18 16,-9 0-1,0 0-15,8-8 16,1-1-16,17 0 16,-9-17-16</inkml:trace>
  <inkml:trace contextRef="#ctx0" brushRef="#br0" timeOffset="-158832.93">27093 6832 0,'0'0'0,"-8"0"0,-1-9 16,0-8-16,1-1 15,-1 1-15,-8 0 16,8 8 0,-9-8-16,1-1 15,8 10-15,-8 8 16,0 0-16,-1 0 15,1 17-15,0 0 16,-1 9-16,10 0 16,8-8-16,0-1 15,8-8 1,1-1-16,8 1 16,1-18-16,8 1 15,8-10-15,-8 1 16,1 0-16,-10 8 15,-8 0-15,-1 9 16,1 0 0,0 0-16,8 18 15,0-1-15,1 0 16,16 1-16,-7-1 16,-10-8-16,0-1 15</inkml:trace>
  <inkml:trace contextRef="#ctx0" brushRef="#br0" timeOffset="-158456.14">26390 6373 0,'0'0'0,"0"-9"0,0 9 15,0 0-15,0-9 16,17 1-1,9-1-15,18 0 16,25 9-16,9 0 16,1 0-16,-10 0 15,-17 0-15,9 0 16,0 9-16,-27 0 16,-16-1-16</inkml:trace>
  <inkml:trace contextRef="#ctx0" brushRef="#br0" timeOffset="-158303.22">26911 6104 0,'0'0'0,"0"0"15,0 0 1,0 0-16,0 0 0,17 17 16,9 9-16,26 18 15,18-1-15,-44-17 16</inkml:trace>
  <inkml:trace contextRef="#ctx0" brushRef="#br0" timeOffset="-158106.16">27371 6606 0,'0'0'0,"0"0"0,0 0 16,0 0-16,0 0 16,0 0-1,0 0-15,35 26 16,0-8-16</inkml:trace>
  <inkml:trace contextRef="#ctx0" brushRef="#br0" timeOffset="-157891.62">27805 6476 0,'0'0'0,"0"0"16,0 0 0,0 0-16</inkml:trace>
  <inkml:trace contextRef="#ctx0" brushRef="#br0" timeOffset="-157405.52">27745 6321 0,'0'0'0,"0"0"16,0 0-16,0-9 15,0-8-15,0-1 16,0 10-16,8-1 16,10-8-1,-1 8-15,9 0 16,0 9-16,0 0 16,-8 0-16,-1 0 15,-8 0-15,-1 0 16,-8 0-16,-8 18 15,-1-1-15,-17 18 16,-9 8-16,0-8 16,1 8-1,-1 0-15,9 0 16,9-8-16,-1-9 16,18 0-16,0-9 15,18 1-15,-1 8 16,9-9-16,9 0 15,-1-8 1,10 0-16,-9-1 16,-9-8-16,0 0 15,-18-8-15,1-1 16,0 0-16,-9 1 16,-9-10-16,-8 1 15,-1 8-15,1 9 16,0 0-1,-1 9-15,1 17 16,17-17-16</inkml:trace>
  <inkml:trace contextRef="#ctx0" brushRef="#br0" timeOffset="-156553.93">27363 6061 0,'0'0'0,"0"0"0,0 0 15,0 0-15,8 0 16,10-9-16,16 0 16,27 9-1,9-8-15,8-1 16,-9 9-16,1-9 16,8 1-16,-9-1 15,-17 9-15,-26 0 16</inkml:trace>
  <inkml:trace contextRef="#ctx0" brushRef="#br0" timeOffset="-156364.87">27892 5844 0,'0'0'0,"0"0"0,0 0 16,0 0-16,0 0 15,18 18 1,16 16-16,18 18 16,1 26-16,-19-26 15</inkml:trace>
  <inkml:trace contextRef="#ctx0" brushRef="#br0" timeOffset="-155406.43">28231 6442 0,'0'0'0,"0"0"0,0 0 0,0 0 16,0 0-1,0-9-15,17 0 16,1 1-16,8-1 16,34 0-16,1 9 15,0-8-15,0 8 16,-9 0-16,-9 0 15,-8 8-15</inkml:trace>
  <inkml:trace contextRef="#ctx0" brushRef="#br0" timeOffset="-155186.96">28596 6052 0,'0'0'0,"0"0"16,0 0-16,0 0 16,0 17-16,0 18 15,0 26-15,-9 17 16,0 26-16,-8-9 16,8 0-16,1-8 15,16-27-15,1-34 16</inkml:trace>
  <inkml:trace contextRef="#ctx0" brushRef="#br0" timeOffset="-153904.27">29160 6052 0,'0'0'0,"0"0"0,0 0 16,0 0-16,0 9 16,0 17-16,9 17 15,-1 9 1,1 17-16,-9-8 15,-9 25-15,-8 18 16,17-60-16</inkml:trace>
  <inkml:trace contextRef="#ctx0" brushRef="#br0" timeOffset="-153672.83">28960 6736 0,'0'0'0,"0"0"16,0 0-16,0 0 16,9 0-16,17-8 15,17-1-15,18 0 16,9 1 0,-1-1-16,9 9 15,-17 0-15,-17 9 16,-18 8-16,-9-8 15</inkml:trace>
  <inkml:trace contextRef="#ctx0" brushRef="#br0" timeOffset="-153306.14">28986 6970 0,'0'0'15,"0"0"-15,0 0 0,0 0 16,18 0-16,-1 0 16,9 0-16,9 0 15,0 9 1,-1-1-16,-8 1 16,-8 0-16,-10-1 15,1 10-15,-9-1 16,-9 0-16,1 1 15,-1 8-15,-8 0 16,-1-9-16,10-8 16,-1-1-1,0 1-15,9 0 16,0-1-16,0 1 16,0 0-16,18-1 15,-1 1-15,44 0 16,-18-1-16</inkml:trace>
  <inkml:trace contextRef="#ctx0" brushRef="#br0" timeOffset="-152621.23">29638 6000 0,'0'0'0,"0"0"0,0 0 15,0 0-15,0 0 16,0 0-16,0 0 16,0 0-16,0 0 15,0 0-15,-9 9 16,0 17-16,1 26 16,-1 52-16,-8 26 15,-1 17 1,18-9-16,0-25 15,18-18-15,-1 0 16,9-17-16,26 0 16,9-26-16,-26-26 15</inkml:trace>
  <inkml:trace contextRef="#ctx0" brushRef="#br0" timeOffset="-152057.08">29950 6494 0,'0'0'0,"0"0"0,0 0 0,-8 0 16,-1 0-16,0 0 15,1 17 1,-1 9-16,-8 9 16,-1 8-16,1 0 15,8 1-15,9-18 16,0 0-1,0-9-15,0-8 0,0-1 16,0 1-16,0 0 16,0-9-1,0-9-15,17-26 16,10-34-16,7-9 16,1 0-16,-9 26 15,0 17-15,0 9 16,-9 9-16,-8 17 15,9 0-15,-1 0 16,0 17 0,9 9-16,0 18 15,-17-1-15,0 9 16,-1 0-16,-8-9 16,0 1-16,9-1 15,8 9-15,1-17 16</inkml:trace>
  <inkml:trace contextRef="#ctx0" brushRef="#br0" timeOffset="-151456.22">30749 6771 0,'-8'-9'0,"-1"-8"15,-9 0-15,1-9 16,0 0-16,-1 8 16,1 1-16,0 0 15,-1 8-15,1 0 16,0 9-16,-1 0 16,-8 18-16,0-1 15,0 0 1,9 9-16,-1 0 15,10 0-15,8-8 16,0-10-16,0 1 16,8 0-16,1-9 15,8-9-15,1 0 16,8 1-16,0-10 16,0 1-1,-9 0-15,-8 17 16,0 0-16,-9 0 15,0 0-15,0 17 16,8 0-16,10 1 16,-1 8-16,0 0 15,1-9-15,-1-8 16,9-1 0,-17 1-16</inkml:trace>
  <inkml:trace contextRef="#ctx0" brushRef="#br0" timeOffset="-151056.39">29820 6312 0,'-9'-9'0,"9"1"0,0-1 16,0 0-16,18 1 16,8-1-1,35 0-15,25 1 16,10-1-16,-1 9 16,-16 0-16,-19 0 15,-16 9-15,-1 8 16,-17-8-16</inkml:trace>
  <inkml:trace contextRef="#ctx0" brushRef="#br0" timeOffset="-150856.33">30332 6017 0,'0'0'0,"0"0"0,0 0 15,9 18 1,8-1-16,1 18 16,17-1-16,-9 10 15,17 8-15,-17-18 16</inkml:trace>
  <inkml:trace contextRef="#ctx0" brushRef="#br0" timeOffset="-150550.5">31053 6494 0,'0'0'0,"0"0"0,0 0 16,0 0-16,0 0 16,0 0-1,0 0-15,0 0 16,9 0-16,8 0 15</inkml:trace>
  <inkml:trace contextRef="#ctx0" brushRef="#br0" timeOffset="-149921.56">31357 6338 0,'0'-9'0,"0"1"0,0-1 0,0 0 0,9 1 16,-1 8-16,10 0 16,-1 0-16,18 0 15,0 0 1,-9 0-16,0 8 16,0-8-16,-9 9 15,-8 0-15,0-1 16,-9 1-16,-9 8 15,-17 9-15,0 9 16,-18-1-16,1 10 16,8-1-1,0-8-15,18-9 16,0 0-16,-1 0 16,18-9-16,0 0 15,0 1-15,9-1 16,8-8-16,1-1 15,8 1-15,-9 0 16,9-1 0,-8-8-16,-10 0 15,1 0-15,0-8 16,-1-1-16,-8 0 16,-8 1-16,-1-18 15,-17 8-15,0 1 16,8 17-16,18 0 15</inkml:trace>
  <inkml:trace contextRef="#ctx0" brushRef="#br0" timeOffset="-149603.66">31001 6095 0,'0'0'0,"0"0"15,0 0-15,17 0 16,9 0-1,18 9-15,25-9 16,1 9-16,8-9 16,9 8-16,-9-8 15,-17 0-15,-9 0 16,-26 0-16</inkml:trace>
  <inkml:trace contextRef="#ctx0" brushRef="#br0" timeOffset="-149422.99">31583 5948 0,'0'0'0,"0"0"0,0 0 16,17 17-16,1 9 16,8 26-1,8 0-15,-8 9 16,0 0-16,-8-27 15</inkml:trace>
  <inkml:trace contextRef="#ctx0" brushRef="#br0" timeOffset="-134413.79">30028 14912 0,'0'0'0,"0"0"0,0 0 16,0 0-16,0 0 15,0 0-15,0 0 16,0 0-16,0 0 15</inkml:trace>
  <inkml:trace contextRef="#ctx0" brushRef="#br0" timeOffset="-99997.2">30454 7611 0,'0'-9'0,"0"1"16,0-1-16,0 0 16,0 1-16,9-10 15,-9 10-15,0-10 16,-9 10-1,0-10-15,1 10 16,-1-1-16,-8 0 16,-1 9-16,9 0 15,-17 18-15,0-1 16,9 18-16,0-1 16,8 10-1,9-1-15,9-8 16,-1-9-16,10 0 15,-1-18-15,0 1 16,18-18-16,0-17 16,0 0-16,-1-17 15,-8 0-15,-8 25 16,-1 1 0,-8 17-16,-9 0 15,0 9-15,9 17 16,8 8-16,0 1 15,1 8-15,8 1 16,0-18 0,0 0-16,0-9 0,-9-17 15</inkml:trace>
  <inkml:trace contextRef="#ctx0" brushRef="#br0" timeOffset="-99576.47">30384 7308 0,'0'0'0,"-8"0"0,8 0 16,0 0-16,0 0 15,0 0-15,17 0 16,9 0-16,26 9 16,18-1-1,8 1-15,-9-9 16,-8 0-16,-9 0 16,-8 9-16,-10-1 15,-25-8-15</inkml:trace>
  <inkml:trace contextRef="#ctx0" brushRef="#br0" timeOffset="-99378.14">30845 7213 0,'0'-9'0,"0"9"15,0 0-15,0 0 16,0 0-16,0 0 15,0 0 1,17 17-16,-8-8 16,8 8-16,1-8 15</inkml:trace>
  <inkml:trace contextRef="#ctx0" brushRef="#br0" timeOffset="-99177.53">31235 7611 0,'0'0'0,"0"0"0,0 0 0,0 0 16,0 0-16,0 0 15,0 9 1,0-1-16,0 1 15</inkml:trace>
  <inkml:trace contextRef="#ctx0" brushRef="#br0" timeOffset="-98214.17">32364 6433 0,'0'0'0,"0"0"0,0 0 16,0-9-16,0 1 16,0-1-16,0 0 15,0 1-15,0-1 16,0 9-16,0 0 16,0 0-16,0 0 15,0 0-15,-8 0 16,-1 17-1,-17 27-15,-17 16 16,-1 10-16,1-10 16,8-16-1,9-10-15,9-8 0,17-17 16,0 0-16,0-1 16,8 1-16</inkml:trace>
  <inkml:trace contextRef="#ctx0" brushRef="#br0" timeOffset="-98027.33">32173 6398 0,'0'0'0,"0"0"0,0 0 16,0 0-16,0 18 16,18-1-1,-1 18-15,18 17 16,0 0-16,-1 0 15,1 0 1,8 8-16,-8-25 0</inkml:trace>
  <inkml:trace contextRef="#ctx0" brushRef="#br0" timeOffset="-96781.27">31739 7299 0,'0'0'0,"0"0"0,0 0 0,0 0 15,0 0-15,0 0 16,0 0-16,0 0 15,9 0 1,0 0-16,-1 0 16,1 0-16,-9 0 15,9 9-15,-9 0 16,-9 8-16,0 0 16,-17 18-16,0 8 15,-17-8-15,-9-1 16,8 10-1,9-1-15,1-17 16,16 0-16,1 0 16,8-9-16,9 1 15,0 8-15,18-9 16,-1 9-16,18 9 16,-1-9-1,10-9-15,-1-9 16,1-8-16,-1-8 15,-8-1-15,-9 1 16,-17-10-16,-1 10 16,-8-10-16,-8 1 15,-1 0 1,-8-1-16,-9 10 16,8-1-16,1 0 15,-1 9-15,18 0 16,0 0-16,0 0 15,18 0-15,-10 0 16</inkml:trace>
  <inkml:trace contextRef="#ctx0" brushRef="#br0" timeOffset="-96397.73">31435 7273 0,'0'-8'0,"0"-1"15,0 0 1,0 1-16,0-1 0,18-8 16,-1 8-1,18 0-15,8 1 16,9-1-16,9 9 16,0 0-16,-9 0 15,-9 0-15,1 0 16,8 9-16,0-1 15,-17 1-15,-18 0 16</inkml:trace>
  <inkml:trace contextRef="#ctx0" brushRef="#br0" timeOffset="-96230.48">31817 6892 0,'0'0'0,"0"0"16,0 0-16,0 9 15,18 8-15,-1 18 16,18-1 0,-9 10-16,26-1 15,0 9-15,-9-26 16,-25-9-16</inkml:trace>
  <inkml:trace contextRef="#ctx0" brushRef="#br0" timeOffset="-95880.66">32356 7117 0,'0'0'0,"0"0"0,0 0 15,17 18 1,0-1-16,18 26 0,9 18 16,-1 8-16,-8 0 15,-9 9 1,-18-8-16,-16 8 15,-18 17-15,-18 9 16,1-26-16,-1-9 16,27-34-16</inkml:trace>
  <inkml:trace contextRef="#ctx0" brushRef="#br0" timeOffset="-95180.73">32781 6095 0,'0'0'0,"0"0"0,0 0 16,9 0-16,8 18 15,9 16-15,18 18 16,17 52-16,17 43 15,-9 35-15,-8 35 16,-26 34 0,-27-34-16,-8-27 15,-8-8-15,-18 0 16,-18-18-16,-8-8 16,-17-17-16,-1-27 15,9-16-15,35-53 16</inkml:trace>
  <inkml:trace contextRef="#ctx0" brushRef="#br1" timeOffset="-74834.04">1745 1072 0,'0'0'0,"0"0"0,0 0 16,0 0-16,0 0 16,0 18-16,18 7 15,-1 27-15,9 0 16,-26 9-16,9 0 16,-9-1-1,-9-8-15,9-8 16,0-18-16,-17 0 15,17-18-15,0 1 16,0-9-16,0-9 16,0-25-16,0-27 15,17-17-15,9 0 16,-8 26 0,16 0-16,1 17 15,-9 1-15,0 16 16,0 18-16,9 0 15,-26 26-15,25 18 16,1 25-16,0 9 16,-18-9-16,1-8 15,-1-9-15,35 17 16,9 0 0,-26-43-16</inkml:trace>
  <inkml:trace contextRef="#ctx0" brushRef="#br1" timeOffset="-74294.26">2640 1505 0,'0'0'0,"0"0"0,0 0 16,0 0-16,0-8 16,0-10-16,0 10 15,-9-1-15,0 0 16,1 1-16,-1-1 15,0 0-15,-8 1 16,-9 8-16,0 0 16,0 17-1,9 0-15,-1 1 16,18-1-16,0 18 16,0-9-16,18-9 15,-1-8-15,0-1 16,18-16-16,0-1 15,-1-17-15,-7 0 16,-1 9 0,-9-1-16,-8 1 15,-1 17-15,-8 0 16,0 0-16,0 17 16,18 9-16,-1 26 15,18-9-15,8 1 16,9-10-1,-17-8-15</inkml:trace>
  <inkml:trace contextRef="#ctx0" brushRef="#br1" timeOffset="-73583.95">1676 951 0,'0'-9'0,"0"1"0,0-1 15,0 0-15,17 9 16,9-8-16,44-1 16,34 0-16,18 9 15,8-8 1,0-1-16,-26 9 16,9 17-16,-52 1 15</inkml:trace>
  <inkml:trace contextRef="#ctx0" brushRef="#br1" timeOffset="-73401.55">2553 717 0,'0'0'0,"0"0"15,9 17-15,8 1 16,9 8-16,35 17 15,17 0-15,-43-25 16</inkml:trace>
  <inkml:trace contextRef="#ctx0" brushRef="#br1" timeOffset="-73187.24">3300 1315 0,'0'0'0,"0"0"16,0 0-16,0 0 16,0 8-16,17 1 15,-8 0-15</inkml:trace>
  <inkml:trace contextRef="#ctx0" brushRef="#br1" timeOffset="-72483.03">4038 968 0,'0'-8'0,"9"-1"16,8 0-16,0 9 15,1 0-15,-1 0 16,-8 0-16,-1 0 16,1 9-16,-9 8 15,-9 1-15,-17 16 16,-17 18-16,-18 0 16,0 9-1,-8-1-15,8-8 16,26-17-16,1 0 15,16-9-15,10 0 16,8-9-16,17 9 16,18 0-16,17 0 15,26-9 1,26-8-16,-8-18 16,-9 1-16,-35-10 15,-9 10-15,-17-1 16,-17 0-16,-9 1 15,-9-1-15,-26 0 16,-17 1-16,-26 8 16,-9 0-16,18 8 15,25 1 1,44 0-16</inkml:trace>
  <inkml:trace contextRef="#ctx0" brushRef="#br1" timeOffset="-72200.66">3647 752 0,'0'0'0,"0"0"0,18 0 16,8 0-16,26 0 16,26 0-1,17 0-15,1 0 16,-9 0-16,-18 0 16,-25-9-16,-18 9 15</inkml:trace>
  <inkml:trace contextRef="#ctx0" brushRef="#br1" timeOffset="-72044.13">4290 622 0,'0'0'0,"0"0"0,0 0 15,17 17-15,1 18 16,16 34-1,-16-26-15</inkml:trace>
  <inkml:trace contextRef="#ctx0" brushRef="#br1" timeOffset="-71617.41">4819 1133 0,'0'0'0,"0"0"0,0 0 0,0 0 15,0 0 1,18 0-16,8-9 15,17 0-15,27 1 16,-1-1-16,1 9 16,-18 0-16,-17 0 15,-18 0-15</inkml:trace>
  <inkml:trace contextRef="#ctx0" brushRef="#br1" timeOffset="-71434.13">4854 1453 0,'0'0'0,"9"0"15,8-8-15,9-1 16,26 0 0,9 1-16,9-1 15,8 9-15,-26 9 16</inkml:trace>
  <inkml:trace contextRef="#ctx0" brushRef="#br1" timeOffset="-68817.4">6131 1029 0,'0'0'0,"0"0"0,0 0 0,0 0 16,0 0-16,0 0 16,0 0-16,0 0 15,0 0-15,8 26 16,10 26-16,-10 26 16,1 0-1,-9 0 1,0-18-16,-9-16 0,9-1 15,0-17-15,0-9 16,0-8-16,0 0 16,0-9-16,0-9 15,0-26-15,0-25 16,18-27 0,17-17-16,-1 26 15,1 26-15,0 9 16,0 8-16,-9 18 15,0 8-15,0 9 16,-9 18-16,9 25 16,0 17-16,-8 27 15,-10-9-15,1-9 16,0-17 0,-1-8-16,1-18 15,0 0-15,-1-18 16</inkml:trace>
  <inkml:trace contextRef="#ctx0" brushRef="#br1" timeOffset="-68333.97">7060 1453 0,'0'0'0,"0"0"16,-9-8-16,1-1 16,-10-8-16,1-1 15,-1 10-15,-8-1 16,-8 0-16,-1 9 15,0 0-15,0 18 16,9-1-16,9 9 16,0 0-1,8 0-15,9-17 16,0-1-16,17 1 16,1 0-16,16-18 15,1 0-15,-9-8 16,0 0-16,-8 8 15,-10 9-15,1 0 16,0 0 0,-1 0-16,1 17 15,8 1-15,1-1 16,-1 0-16,9 1 16,26-10-16,-26-8 15</inkml:trace>
  <inkml:trace contextRef="#ctx0" brushRef="#br1" timeOffset="-67951.38">7520 1384 0,'0'0'0,"0"0"0,0 0 0,0 0 0,-9 0 15,1 0-15,-1 0 16,0 0-16,1 17 16,-10 1-16,1-1 15,-9 18-15,0-1 16,0 10-16,0-10 16,0 9-1,17-17-15</inkml:trace>
  <inkml:trace contextRef="#ctx0" brushRef="#br1" timeOffset="-67768.08">7242 1419 0,'0'0'0,"0"0"0,0 0 15,18 0-15,-1 17 16,18 0-16,-1 9 15,10 0-15,8 35 16,-26-18-16</inkml:trace>
  <inkml:trace contextRef="#ctx0" brushRef="#br1" timeOffset="-66589.53">8032 856 0,'0'0'0,"18"-9"0,17 0 0,-1 9 15,10 0-15,-1 0 16,-17 9-1,0 0-15,-17-1 16,0 10-16,-9-1 16,-9 18-16,-26 8 15,-26 18-15,1 8 16,-10 9 0,-8-9-16,17-8 15,18-9-15,25-9 16,1-8-16,17 8 15,9-8-15,8-9 16,18 0-16,17-18 16,35-8-16,0-8 15,-9-18-15,-17-9 16,-18 0 0,-17 9-16,-17-17 15,-18 0-15,-26-1 16,-25 1-16,-1 8 15,0 18-15,0 17 16,18 0-16,8 17 16,18-8-16,17 8 15,0 9-15,8-17 16</inkml:trace>
  <inkml:trace contextRef="#ctx0" brushRef="#br1" timeOffset="-66351.37">8762 1297 0,'0'0'0,"0"0"0,0 0 15,0 0-15,0 0 16,-9 9-16,-17 8 15,0 18-15,0 0 16,-9 8-16,1 0 16,8-8-1,8-9-15,10-9 16,-1 1-16</inkml:trace>
  <inkml:trace contextRef="#ctx0" brushRef="#br1" timeOffset="-66196.14">8493 1471 0,'0'0'16,"0"0"-16,0 0 16,0 0-16,8 0 15,10 17-15,17 0 16,-1 9-16,10 26 16,16 9-16,-34-35 15</inkml:trace>
  <inkml:trace contextRef="#ctx0" brushRef="#br1" timeOffset="-65851.79">8988 1323 0,'0'0'0,"0"0"0,0 0 0,17 0 16,9 0-1,26-8-15,9-1 16,8 0-16,10 1 16,-10-10-16,1 10 15,-1-10-15,-43 10 16</inkml:trace>
  <inkml:trace contextRef="#ctx0" brushRef="#br1" timeOffset="-65668.26">9309 1107 0,'0'0'0,"0"17"0,-9 26 16,1 18-16,-1 8 16,9 9-16,0 9 15,0-18 1,9 0-16,-1-17 15,1-26-15</inkml:trace>
  <inkml:trace contextRef="#ctx0" brushRef="#br1" timeOffset="-65230.6">9743 1072 0,'0'0'0,"0"0"0,0 0 16,-9 18-16,1 7 15,-1 19-15,0 8 16,1 8 0,-10 1-16,1-18 15,0 1-15,8-18 16,0-9-16,9-8 15,0-1-15,0-8 16,0-8-16,18-18 16,16-44-16,18-51 15,9 8 1,0 18-16,-18 26 16,-16 43-16,-10 9 15,-8 17-15,-1 0 16,1 17-16,0 35 15,-1 26-15,-16 17 16,8-8-16,0-9 16,8-18-1,10-8-15,8-8 16,-9-18-16</inkml:trace>
  <inkml:trace contextRef="#ctx0" brushRef="#br1" timeOffset="-64668.28">10221 1297 0,'0'0'0,"0"0"0,0 0 16,0 0-16,0 0 15,0 9-15,0 8 16,8 1-16,1-1 16,0-8-16,0-1 15,-1 1 1,1 0-16,0-9 15,8-9-15,0-8 16,9-18-16,0 0 16,-8 18-16,-10 0 15,1 17-15,0 0 16,0 17-16,-1 9 16,10 9-16,-1 17 15,0 8 1,1 10-16,-10-10 15,1 1-15,0-18 16,-9 0-16,-9-17 16,0 0-16,-8-17 15,8 0 1,-17-9-16,0-18 0,0-16 16,9-10-16,17-8 15,8 18 1,10 16-16,-9 10 15</inkml:trace>
  <inkml:trace contextRef="#ctx0" brushRef="#br1" timeOffset="-63968.33">10994 908 0,'0'-9'0,"0"0"0,0 9 15,17 0-15,0 0 16,1 0-16,-1 9 16,0 0-16,-8-1 15,0 10 1,0-1-16,-18 18 16,-17 17-16,-18 17 15,1 0-15,-9-8 16,17-18-16,0 0 15,18-17-15,0 9 16,17-9-16,0-9 16,17 1-1,0-10-15,18 1 16,17-9-16,0-9 16,-8 1-16,-18-10 15,0-8-15,-17 0 16,-9-8-16,-9-1 15,-17 0-15,-18 1 16,1 16 0,-9 1-16,17 17 15,9 0-15,0 26 16,26 9-16,17-18 16</inkml:trace>
  <inkml:trace contextRef="#ctx0" brushRef="#br1" timeOffset="-63451.39">11332 1263 0,'0'0'0,"0"0"0,0 0 16,0 0-16,0 0 15,0 8 1,0 10-16,0-1 16,9 0-16,0 1 15,-1-1-15,1-8 16,0-1-16,-1 1 16,1-9-16,0-9 15,-1 1-15,10-10 16,8 1-1,-9 0-15,-8 8 16,0 9-16,-1 0 16,1 17-16,8 9 15,1 9-15,-1 17 16,-8 0-16,8 9 16,-8-10-1,0-7-15,-1-1 16,-8-17-16,-8 0 15,-1-17-15,0-1 16,-8 1-16,-1-9 16,1-9-16,0-17 15,17-8-15,8-10 16,18 1-16,18 0 16,-9 34-1</inkml:trace>
  <inkml:trace contextRef="#ctx0" brushRef="#br1" timeOffset="-62554.21">10195 1479 0,'0'0'0,"0"0"16,0-8-16,0-1 15,-9 0 1,0 1-16,1-1 16,-1 0-16,0 1 15,1 8-15,-1 0 16,-8 0-16,-1 0 16,1 8-16,-1 10 15,18-10-15,0 1 16,0 0-1,0-1-15,9 1 16,9-9-16,-1 0 16,0 0-16,-8 0 15,0 0-15,-1 0 16,1 0-16,8 9 16,1 8-16,-1 0 15,53 35 1,-18-9-16</inkml:trace>
  <inkml:trace contextRef="#ctx0" brushRef="#br1" timeOffset="-62048.37">11766 1280 0,'0'0'0,"0"0"16,18 0-16,8-9 16,26 9-16,26-8 15,9-1-15,0 0 16,-9 1-16,-43-1 15</inkml:trace>
  <inkml:trace contextRef="#ctx0" brushRef="#br1" timeOffset="-61830.62">12157 1064 0,'0'0'0,"-8"8"0,-1 18 16,9 35 0,0 8-16,0 0 15,-9-8-15,9 0 16,0-1-16,35 27 16,8-9-16,-17-52 15</inkml:trace>
  <inkml:trace contextRef="#ctx0" brushRef="#br1" timeOffset="-61368.78">12583 1055 0,'0'0'0,"0"0"0,0 0 16,0 17-16,0 18 15,0 17-15,0 8 16,0 1-16,-9-18 16,9 1-1,0-18-15,0-9 0,0 0 16,0-8-1,0 0-15,0-9 16,9-18-16,17-34 16,35-34-16,8-27 15,-8 9-15,-26 52 16,-9 18-16,0 16 16,-18 18-1,1 0-15,0 26 16,-1 26-16,-8 26 15,0 9-15,9-1 16,-9-16-16,9-18 16,8-18-16,-8-16 15</inkml:trace>
  <inkml:trace contextRef="#ctx0" brushRef="#br1" timeOffset="-60971.34">13356 1445 0,'0'-9'0,"0"0"16,0 1-16,0-1 16,0 0-16,-9-8 15,0 0-15,1-1 16,-1 18-16,-17 0 15,0 18-15,-9-1 16,18 0-16,-1 1 16,1 8-16,17-9 15,0-8 1,0-1-16,0-8 16,17-8-16,18-1 15,0-17-15,-9 9 16,0-1-16,-9 10 15,-8 8-15,0 0 16,-1 0-16,1 17 16,8 0-16,1 9 15,16 0 1,27 0-16,-26-17 16</inkml:trace>
  <inkml:trace contextRef="#ctx0" brushRef="#br1" timeOffset="-60527.27">13686 1436 0,'-9'-9'0,"0"1"15,1-1-15,8 9 16,0 0-16,0-9 16,17 1-1,0-1-15,18-8 16,0 8-16,-1-8 16,10 8-16,-18 0 15,0 9-15,-17 0 16,-9 0-16,0 0 15,-9 9-15,0 8 16,-17 9 0,0 0-16,0 0 15,9 0-15,-1-8 16,1-10-16,17 1 16,0 0-16,0-1 15,9-8-15,17 9 16,17-9-1,35-9-15,9 9 16,-43 0-16</inkml:trace>
  <inkml:trace contextRef="#ctx0" brushRef="#br1" timeOffset="-59884.83">14293 882 0,'0'-9'16,"27"0"-16,7 1 0,10 8 16,16 0-1,10 8-15,-9 10 16,-18-1-16,-8 0 15,-9 1-15,-17-1 16,-1 9-16,-16 17 16,-27 18-16,-17 17 15,-9-9-15,-8 9 16,16-17 0,10-9-16,8-9 15,18-8-15,0-1 16,17-8-16,0-8 15,26-10-15,17 1 16,18-1-16,26-16 16,-9-18-16,-17 0 15,-18 0 1,0 0-16,-25-9 16,-10 1-16,-16-1 15,-18 0-15,0 1 16,-18 16-16,1 10 15,8 8-15,18 0 16,17 17-16,0-8 16,8-1-16</inkml:trace>
  <inkml:trace contextRef="#ctx0" brushRef="#br1" timeOffset="-59383.31">15066 1471 0,'-8'-9'0,"-1"0"0,-8 9 15,8 0-15,0 0 16,9 0 0,0 0-16,0 0 15,18-8-15,16-1 16,18 0-16,1-8 16,-1 8-16,-9-8 15,-8 8-15,-9 1 16,-17 8-16,-1 0 15,-8 0 1,-8 8-16,-1 10 16,-17 16-16,-9 1 15,0 0-15,1-9 16,16 0-16,1 0 16,-1-18-1,18 1-15,0-1 0,9-8 16,17 0-1,26 0-15,0 0 16,18 0-16,-1-8 16,-34 8-16</inkml:trace>
  <inkml:trace contextRef="#ctx0" brushRef="#br0" timeOffset="-40472.4">6556 7983 0,'0'-8'0,"0"8"15,0 0-15,0 0 16,0 8-16</inkml:trace>
  <inkml:trace contextRef="#ctx0" brushRef="#br0" timeOffset="-39468.29">5862 8460 0,'0'0'16,"0"0"-16,0 0 15,0 0-15,17-9 16,0 0-16,18 1 15,8-1-15,1 0 16,-1 9-16,1 0 16,-1 0-16,1 0 15,-18 0-15,8 9 16,1 0-16,-26-1 16</inkml:trace>
  <inkml:trace contextRef="#ctx0" brushRef="#br0" timeOffset="-39233.29">5783 8798 0,'0'0'0,"0"0"15,0 0-15,0 0 16,0 0-16,9 0 15,17 0-15,26 0 16,9-9-16,17 0 16,18 1-1,8 8-15,9 8 0,-52-8 16</inkml:trace>
  <inkml:trace contextRef="#ctx0" brushRef="#br0" timeOffset="-37387.56">25357 7516 0,'0'0'0,"0"0"15,0 0-15,0 0 16,0 0-16,0 0 16,0 0-16,17 17 15,18 0-15,17 18 16,17 0-16,27-1 15,25-8 1,-8 0-16,-17 0 16,-1-8-16,-8 8 15,-26-9-15,-18 9 16,-17 8-16,0-8 16,-17 9-16,0-9 15,-9 0-15,0-9 16,0-8-16,0 0 15,0-1 1,0 1-16,0-9 16,17-9-16,27-17 15,51-26-15,27-8 16,17-9-16,-9 17 16,-17 0-1,-9 8-15,-35 18 0,-8 9 16,-17 0-1,-1 8-15,-17 0 16,0 9-16,0 9 16,0 0-16</inkml:trace>
  <inkml:trace contextRef="#ctx0" brushRef="#br0" timeOffset="-36890.53">27137 8157 0,'-9'-9'0,"0"9"0,1 0 16,-1 0-1,0 0-15,1 9 16,-10 8-16,1 0 15,8 1-15,9 16 16,9-8-16,8 0 16,1-17-16,16 0 15,18-18 1,1 0-16,-10-17 16,0 0-16,-17-8 15,1-1-15,-19-8 16,-8 8-16,-8 9 15,-10 17-15,-25 27 16,17-1-16</inkml:trace>
  <inkml:trace contextRef="#ctx0" brushRef="#br0" timeOffset="-35455.52">7590 8191 0,'0'0'0,"0"0"16,0 0-16,0 0 15,0 0-15,0 0 16,-9 18 0,0 8-16,1 26 15,-1 17-15,0 0 16,1 0-16,-1 27 16,0-10-16,9-51 15</inkml:trace>
  <inkml:trace contextRef="#ctx0" brushRef="#br0" timeOffset="-35185.86">7077 9014 0,'0'-9'0,"0"1"0,0-1 16,0 0-1,9 9-15,8 0 16,9 0-16,9 0 16,17 0-16,18-8 15,-1-1-15,9 0 16,9-8-16,-9 0 16,-17 17-16,0 8 15,-18 1 1,-25 0-16</inkml:trace>
  <inkml:trace contextRef="#ctx0" brushRef="#br0" timeOffset="-34699.6">7103 9464 0,'0'-8'0,"0"-1"16,0 0 0,9 1-16,8-1 15,1 0-15,16 1 16,10 8-16,8 0 15,-9 0-15,1 0 16,-9 8-16,-9 1 16,-9 0-16,-8-1 15,-1 10-15,-16-1 16,-1 18 0,-26 8-16,-8 9 15,-1-9-15,10-8 16,8-9-16,8-17 15,1-1-15,8 1 16,9 0-16,0-9 16,18 0-16,16 8 15,27-8 1,0 9-16,17-9 16,0 0-16,18 0 15,-44 8-15</inkml:trace>
  <inkml:trace contextRef="#ctx0" brushRef="#br0" timeOffset="-34003.14">8076 8711 0,'0'0'0,"0"0"15,0 0-15,0 0 16,9 0-16,8 0 16,9 0-16,35 0 15,8 0 1,9-9-16,1 1 15,-1-1-15,0 0 16,-17 1-16,-9-1 16,-18 0-16,-16 9 15</inkml:trace>
  <inkml:trace contextRef="#ctx0" brushRef="#br0" timeOffset="-33704.08">8527 8295 0,'0'0'0,"0"0"0,0 0 0,0 9 16,0 17 0,-8 17-16,-1 9 15,0 17-15,-17 18 16,0 8-16,0 9 15,0-9-15,9 1 16,-1-10-16,18-8 16,0-26-16,18-8 15,-1-10 1,1-8-16,16-9 0,27-17 16,-26-8-1</inkml:trace>
  <inkml:trace contextRef="#ctx0" brushRef="#br0" timeOffset="-33320.77">8727 8841 0,'0'0'0,"0"0"0,0 0 15,18 8-15,-1 10 16,0-1-16,9 0 16,0 1-16,-8-1 15,8 9 1,-9 9-16,-8-1 16,0 1-16,-9 17 15,-9-9-15,0 1 16,0-18-16,1-9 15,-1-8-15,0-1 16,1 1 0,-1-18-16,0-17 15,9-17-15,18-26 16,16-27-16,19 1 16,-1 34-16,0 9 15,-17 35-15</inkml:trace>
  <inkml:trace contextRef="#ctx0" brushRef="#br0" timeOffset="-30902.76">9787 7853 0,'0'0'0,"0"0"16,0 0-16,0 0 16,0 0-16,0 0 15,0 0-15,0 0 16,0 0-16,0 0 15,-9 0-15,0 18 16,1 16 0,-19 27-16,1 17 15,0 26-15,9 35 16,0 8-16,17 17 16,0 10-16,17-36 15,0-17 1,9 1-16,9-36 15,0-8-15,8-26 16,-17-26-16</inkml:trace>
  <inkml:trace contextRef="#ctx0" brushRef="#br0" timeOffset="-28223.51">11002 8217 0,'-8'0'0,"-1"0"0,0 0 16,-8 0-1,0 0-15,-10 0 16,-16 18-16,0 8 15,-9 8-15,-1 9 16,1 1-16,0-1 16,18-8-16,-1-1 15,17 1-15,1-9 16,17 0-16,0 0 16,9-9-1,-1-8-15,10 0 16,-1-1-16,1-16 15,8-1-15,8 0 16,10-17-16,-1 0 16,1-8-1,-10-1-15,-8 18 16,0-1-16,-17 1 16,0 8-16,-1 9 15,1 0-15,-9 0 16,9 0-16,-1 18 15,10-1-15,-1 18 16,18-1-16,0 1 16,-1-9-16,19 0 15,7-9 1,-25-8-16</inkml:trace>
  <inkml:trace contextRef="#ctx0" brushRef="#br0" timeOffset="-26789.85">10290 8200 0,'0'0'0,"0"0"0,0 0 16,0 0-16,0 0 16,0 0-16,0 0 15,0-9 1,9 1-16,0-10 16,-1 10-16,1-1 15,-9 9-15,0 0 16,0 0-16,0 0 15,0 0-15,0 0 16,0 0-16,0 0 16,0-9-1,9 1-15,-1-1 16,1 9-16,0 0 16,-1-9-16,1 1 15,8-1-15,1 0 16,17 1-16,-1-1 15,18 9 1,9 0-16,35-9 16,25 1-16,-8-1 15,0 0-15,-9 1 16,-17-10-16,-26 10 16,-9 8-16,-9 0 15,-17 0-15,-8 0 16,-9 0-16,-1 8 15,1 1-15</inkml:trace>
  <inkml:trace contextRef="#ctx0" brushRef="#br0" timeOffset="-26407.6">11280 7793 0,'0'-9'0,"0"9"0,0 0 16,0 0-16,0 0 16,0 0-16,18 18 15,8-1 1,8 17-16,-8 1 15,9 8-15,-17-8 16</inkml:trace>
  <inkml:trace contextRef="#ctx0" brushRef="#br0" timeOffset="-25856.5">10195 8858 0,'0'0'0,"0"0"0,0 0 16,0 0-16,0 0 15,26 0 1,17 0-16,18-9 16,17 1-16,44-1 15,25 0-15,1-8 16,17 0-16,-9 0 15,-25-1-15,-27 1 16,-9 8 0,-25 9-16,-18 0 0,-9 0 15,-17 0 1</inkml:trace>
  <inkml:trace contextRef="#ctx0" brushRef="#br0" timeOffset="-25470.69">10447 9135 0,'0'0'0,"0"0"0,0 0 16,0 0-16,0 0 15,0 0-15,0 0 16,0 0-16,0 0 16,0 0-16,0 9 15,0 17-15,8 35 16,-8 16-16,0 10 15,9 17 1,-9-9-16,0-25 16,0-10-16,0-17 15,0-8-15,0-9 16,0 0-16,9-17 16</inkml:trace>
  <inkml:trace contextRef="#ctx0" brushRef="#br0" timeOffset="-24940.76">11054 9482 0,'-8'-9'0,"-1"-8"0,0-1 15,1 1-15,-1 8 16,0 1-16,-17 8 16,-8 0-1,-1 0-15,0 8 16,0 10-16,1-1 15,16 0-15,1 1 16,-1 8 0,10 8-16,8-8 0,0 0 15,0-17 1,17 0-16,1-1 16,-1-16-16,0-1 15,18-8-15,-9-1 16,0 1-16,-9 0 15,-8 8-15,0 9 16,0 0-16,-1 0 16,10 17-1,-1 1-15,0-1 16,1 9-16,-1 0 16,0-17-16,1-1 15,-10 1-15,-8-9 16</inkml:trace>
  <inkml:trace contextRef="#ctx0" brushRef="#br0" timeOffset="-24673.27">10612 9265 0,'0'0'0,"0"0"0,0 0 16,0-8-16,17 8 16,9-9-1,17 0-15,9 1 16,1-1-16,-1 0 16,-9 9-16,-8 0 15,-9-8-15,-9-1 16,-8 9-16</inkml:trace>
  <inkml:trace contextRef="#ctx0" brushRef="#br0" timeOffset="-24519.67">10942 9135 0,'0'0'0,"0"0"0,0 0 15,0 0-15,17 0 16,0 9-16,9 8 15,0 9 1,-8 18-16,-1-27 16</inkml:trace>
  <inkml:trace contextRef="#ctx0" brushRef="#br0" timeOffset="-23806.82">11532 9135 0,'0'0'0,"0"0"15,0 0-15,0 0 16,0 0-16,0 0 15,0 0-15,0 0 16,0 9 0,0 26-16,0 25 0,0 18 15,0 26 1,0 9-16,0-9 16,0-9-16,9-17 15,-9-26-15,8-26 16</inkml:trace>
  <inkml:trace contextRef="#ctx0" brushRef="#br0" timeOffset="-22091.4">12444 8373 0,'0'0'0,"0"0"0,0 0 15,17 0-15,9-9 16,9 9-16,0 0 16,-9 9-16,0 8 15,0 1-15,0-1 16,-9 0-16,-8 1 15,0-1 1,-18 9-16,0 9 16,-17 8-16,-17 9 15,-9 0-15,-9 0 16,-9 9-16,1-18 16,8-9-16,9-8 15,17 0-15,1 0 16,16 0-16,1 0 15,17 0 1,0-8-16,9-1 16,8 9-16,18 0 15,8 0-15,27-9 16,8-8-16,9-18 16,-1-8-16,-7-9 15,-19 0-15,-16 0 16,-18 0-1,0 0-15,-17 0 16,-18-9-16,0 1 16,-26-1-16,-8 9 15,-9 9-15,-9 17 16,9 26-16,35-9 16</inkml:trace>
  <inkml:trace contextRef="#ctx0" brushRef="#br0" timeOffset="-21837.35">11793 8979 0,'0'0'0,"0"0"16,0 0-16,0 0 15,0 0 1,8 0-16,1 9 16,0 0-16</inkml:trace>
  <inkml:trace contextRef="#ctx0" brushRef="#br0" timeOffset="-21423.48">12044 8235 0,'0'0'0,"0"0"0,9 0 0,0 0 16,8-9-16,0 0 16,10 1-1,7-1-15,10 0 16,8 1-16,9 8 16,-1 0-16,-8 0 15,9 0-15,9 0 16,-27 0-16,-25 0 15</inkml:trace>
  <inkml:trace contextRef="#ctx0" brushRef="#br0" timeOffset="-21206.29">12548 7975 0,'0'0'0,"0"0"0,0 0 0,0 0 16,17 0-16,1 17 15,-1 0-15,1 18 16,16 0-16,1-1 16,8 1-16,-25-18 15</inkml:trace>
  <inkml:trace contextRef="#ctx0" brushRef="#br0" timeOffset="-19554.82">14076 8676 0,'0'0'0,"-8"0"15,8-8-15,0-1 16,0 0-16,0 1 16,0-1-16,0 0 15,0 1-15,-9-10 16,0 1-16,1 0 16,-18-1-16,0 1 15,-1 17 1,-7 0-16,-10 17 15,1 18-15,-1 17 16,10 17-16,8 1 16,8-10-16,18-17 15,0-17-15,9-8 16,8-10-16,1 1 16,34-26-1,9-27-15,-1 1 16,-16 9-16,-18-1 15,0 18-15,-9-1 16,-8 18-16,0 0 16,-9 0-1,8 9-15,10 17 0,-1 9 16,0 8 0,10 0-16,7-8 15,-8-9-15,0 0 16,-17-18-16</inkml:trace>
  <inkml:trace contextRef="#ctx0" brushRef="#br0" timeOffset="-19273.32">13599 8330 0,'0'0'0,"0"0"16,8 0-16,10 0 16,17 0-16,8 0 15,18 8-15,17 1 16,-9-9-16,10 0 15,-27-9-15,-9-8 16,-26 17-16</inkml:trace>
  <inkml:trace contextRef="#ctx0" brushRef="#br0" timeOffset="-19103.55">14007 8105 0,'0'0'0,"0"0"0,0 0 16,9 8 0,8 18-16,18 26 15,8 26-15,1 0 16,-27-43-16</inkml:trace>
  <inkml:trace contextRef="#ctx0" brushRef="#br0" timeOffset="-18457.93">14841 8295 0,'0'0'0,"0"0"0,0 0 16,17 0-16,0 0 15,18 0 1,17 0-16,-8 0 15,-1 9-15,0 8 16,1-8-16,-18-1 16,-9 1-16,-8 8 15,-9 1-15,-17 16 16,-27 27-16,-17 0 16,-17 8-1,9 0-15,-1-8 16,1 0-16,17-18 15,8 0-15,10-8 16,16-9-16,1 0 16,17-9-16,8 0 15,10 9-15,17-8 16,25-1 0,18-8-16,18-18 15,-9 0-15,-18 1 16,-17-10-16,-8 10 15,-18-1-15,-17 0 16,-1-8-16,-16-9 16,-10-9-16,-8 1 15,-9-1 1,-8 18-16,0 8 16,-1 18-16,18-1 15</inkml:trace>
  <inkml:trace contextRef="#ctx0" brushRef="#br0" timeOffset="-18147.79">14328 8694 0,'0'0'0,"0"0"0,0 0 16,0 0-16,0 0 15,0 0-15,0 8 16,0-8 0</inkml:trace>
  <inkml:trace contextRef="#ctx0" brushRef="#br0" timeOffset="-17751.77">14623 8200 0,'0'0'0,"0"0"16,0 0-16,0 0 16,9 0-16,9-9 15,16 1-15,18-1 16,9 0-1,9-8-15,8 0 16,-17-1-16,-9 10 16,-18 8-16,-25 8 15</inkml:trace>
  <inkml:trace contextRef="#ctx0" brushRef="#br0" timeOffset="-17552.71">14997 7914 0,'0'0'0,"0"0"0,0 0 0,17 17 16,18 1-16,0 16 16,-1 18-16,-8-8 15,1-1 16,7 0-31,-8-17 0</inkml:trace>
  <inkml:trace contextRef="#ctx0" brushRef="#br0" timeOffset="-16837.39">15596 7845 0,'0'0'0,"0"0"16,0 0-16,17 0 15,27 26-15,8 26 16,17 17-16,1 0 15,-9 27 1,-1 16-16,-16 1 16,-9 8-16,-27 9 15,-16 9-15,-27-1 16,-43 27-16,-27-9 16,-120 155-16</inkml:trace>
  <inkml:trace contextRef="#ctx0" brushRef="#br0" timeOffset="-15905.82">16638 8512 0,'0'0'0,"0"0"16,0 0-16,0 0 15,17 0-15,1-9 16,17 0-16,8 9 16,9-8-16,0 8 15,18 0-15,-10 0 16,-7 0-16,-1 8 15,0 1-15,-35 0 16</inkml:trace>
  <inkml:trace contextRef="#ctx0" brushRef="#br0" timeOffset="-15725.25">16742 8720 0,'0'0'0,"0"0"0,0 0 15,9 0 1,8 0-16,18 0 16,8 0-16,18 8 15,17-16-15,1-1 16,-45 9-16</inkml:trace>
  <inkml:trace contextRef="#ctx0" brushRef="#br0" timeOffset="-15391.46">17923 7931 0,'0'-8'0,"0"-1"0,0 0 15,0 1-15,0 8 16,0 0-16,0 0 16,0 8-1,0 18-15,0 18 16,-8 8-16,8 0 15,-9 8-15,0-16 16,9-18-16,0-18 16</inkml:trace>
  <inkml:trace contextRef="#ctx0" brushRef="#br0" timeOffset="-15057.9">17402 8503 0,'0'0'15,"0"0"-15,0 0 0,0-9 16,0 9 0,0 0-16,26-8 15,18-1-15,25-17 16,27-9-16,43 1 15,34-1-15,10-8 16,8 8-16,-18 9 16,-25 9-1,-26 8-15,-27 1 16,-25 8-16,-18 0 16,-26 0-16,-18 8 15,1-8-15,-9 0 16</inkml:trace>
  <inkml:trace contextRef="#ctx0" brushRef="#br0" timeOffset="-14551.68">17758 8720 0,'-8'0'0,"-1"0"0,9 0 15,0 0-15,0 0 16,0 0-16,17 0 15,1 8-15,-1 1 16,9 8 0,0 1-16,0-1 15,0 0-15,-17 9 16,0-9-16,-18 18 16,-8 8-16,-10 9 15,-16-8-15,0 8 16,-18 0-16,0-9 15,26-8 1,18-9-16,0-18 16,8 1-16,9 0 15,0-9-15,17 0 16,18-9-16,26 0 16,8 1-1,1-10-15,34-8 0,-17 9 16,-52 8-1</inkml:trace>
  <inkml:trace contextRef="#ctx0" brushRef="#br0" timeOffset="-14318.26">18262 8650 0,'0'0'0,"0"0"0,0 0 15,0 0-15,0 26 16,9 18-16,-1 16 16,-8 9-16,-8 1 15,-1-1 1,0 0-16,9-8 16,0 8-16,0-17 15,9-26-15</inkml:trace>
  <inkml:trace contextRef="#ctx0" brushRef="#br0" timeOffset="-13806.32">18696 9127 0,'0'0'0,"0"0"0,0 0 15,0 0-15,0-9 16,0 0-16,0 1 16,0-10-16,0-8 15,0 9-15,0 0 16,-9-1 0,1 1-16,-1 0 15,0 17-15,1 0 16,-1 0-16,0 0 15,-8 17-15,0 0 16,-1 9-16,1 0 16,0 0-16,17 9 15,0-9 1,8-9-16,10-8 16,-1-9-16,9-9 15,9-17-15,-1 0 16,-7 0-16,-1 9 15,-18 0-15,1 8 16,0 9-16,-9 0 16,0 0-1,8 9-15,1 8 16,0 0-16,8 9 16,0 0-16,9 0 15,9-17-15,-9-9 16,-17 0-16</inkml:trace>
  <inkml:trace contextRef="#ctx0" brushRef="#br0" timeOffset="-13537.47">18514 8746 0,'0'0'0,"0"0"16,0 0-16,0 0 15,0 0-15,17 0 16,18 0-16,0-9 16,-1 0-16,10 1 15,-1-1-15,1 9 16,-18-9-1,-9 9-15,-8 0 16</inkml:trace>
  <inkml:trace contextRef="#ctx0" brushRef="#br0" timeOffset="-13358.43">18696 8520 0,'0'0'0,"0"0"15,0 0-15,9 0 16,8 18-16,9-1 16,9 18-16,0-9 15,8 0-15,-17-18 16</inkml:trace>
  <inkml:trace contextRef="#ctx0" brushRef="#br0" timeOffset="-12874.17">19130 8624 0,'0'0'0,"0"0"16,0 0-16,0 0 15,0 0-15,0 0 16,9 18-16,0 34 15,-1 26-15,1 25 16,-18 36 0,9 8-16,0-34 15,0-70-15</inkml:trace>
  <inkml:trace contextRef="#ctx0" brushRef="#br0" timeOffset="-11508.51">19573 8278 0,'0'0'0,"0"0"15,0 0-15,0 0 16,18 0-16,8 0 16,34 9-16,19-18 15,25 0-15,9-8 16,-9 0-16,-17-1 15,-9 1 1,-9 8-16,-17 9 16,-34 0-16</inkml:trace>
  <inkml:trace contextRef="#ctx0" brushRef="#br0" timeOffset="-11258.35">20207 7879 0,'0'0'0,"0"0"0,0 9 15,0 8-15,-9 27 16,1 8-16,-1 17 16,-17 9-1,0 9-15,9-1 0,-1 9 16,1-17-1,8-8-15,9 8 16,0-9-16,9-17 16,0-35-16</inkml:trace>
  <inkml:trace contextRef="#ctx0" brushRef="#br0" timeOffset="-10875.48">20528 8321 0,'0'0'16,"0"0"-16,0 0 0,0 0 16,18 17-1,-1 1-15,9 8 16,0 0-16,0-9 15,-8 0-15,-1 9 16,-8 9-16,-1 0 16,-8-9-1,-8 8-15,-1-8 0,-8 0 16,8-17 0,0 0-16,-8-1 15,8 1-15,1-18 16,8 1-16,0-10 15,8-34-15,36-17 16,25-9-16,1 17 16,-44 35-16</inkml:trace>
  <inkml:trace contextRef="#ctx0" brushRef="#br0" timeOffset="-9559.96">21405 7767 0,'0'0'0,"0"0"0,0 0 16,0 0-16,0 0 15,0 0 1,0 0-16,0 0 16,0 0-16,0 0 15,-8 0-15,-1 9 16,0 17-16,-17 25 15,-8 27-15,-1 35 16,9 26-16,8 16 16,10-7-16,8-10 15,17-16 1,9-27-16,18-17 16,8-9-16,9-26 15,17-17-15,-35-17 16</inkml:trace>
  <inkml:trace contextRef="#ctx0" brushRef="#br0" timeOffset="-8659.66">22309 8243 0,'0'0'0,"0"0"0,0 0 15,-9 0-15,0-8 16,1-1-16,-1 0 16,-9 1-1,1-1-15,-9 0 16,0 9-16,-9 0 15,-8 9-15,-1 8 16,1 18 0,0 17-16,8 0 0,0 8 15,18 1-15,17-18 16,0 1-16,8-18 16,10 0-1,-1-18-15,18 1 16,8-18-16,9-17 15,-8 0-15,-1-8 16,1-1-16,-18 0 16,-9 18-16,-8 0 15,-1 17 1,-8 0-16,0 0 16,0 17-16,9 9 15,9 9-15,-1 17 16,0-9-16,1 0 15,-1-8-15,-8-26 16</inkml:trace>
  <inkml:trace contextRef="#ctx0" brushRef="#br0" timeOffset="-8259.78">21831 7957 0,'0'0'0,"0"0"0,0 0 15,0 0-15,0 0 16,9 0-16,8 0 16,26 0-16,27-8 15,-1-1-15,10 0 16,-10 1-16,-8-1 15,-9 9 1,17-9-16,-8-8 16,-43 17-16</inkml:trace>
  <inkml:trace contextRef="#ctx0" brushRef="#br0" timeOffset="-8091.57">22309 7724 0,'0'0'0,"0"0"0,0 0 16,0 0-16,17 17 15,0 18-15,18 8 16,26 17-16,8 1 16,-43-35-1</inkml:trace>
  <inkml:trace contextRef="#ctx0" brushRef="#br0" timeOffset="-7828.57">22751 8287 0,'0'0'0,"0"0"16,0 0-16,0 0 16,0 0-16,0 0 15,0 8-15,0 1 16,0 0-16,0-1 16,0-8-1</inkml:trace>
  <inkml:trace contextRef="#ctx0" brushRef="#br0" timeOffset="-7175.61">23255 8018 0,'0'0'0,"0"0"16,0 0-16,9-9 15,17 9-15,9 0 16,-9 9-16,8 0 15,-8-1-15,0 1 16,-8 0 0,-9-1-16,-1 10 0,-8-1 15,-17 9 1,-9 9-16,-18-1 16,1 18-16,-18 0 15,9 0-15,9-9 16,8-17-16,0 9 15,0-9 1,18 0-16,0 0 0,-1 0 16,18-9-1,0-8-15,0 0 16,18 8-16,16-8 16,19-1-16,7 1 15,10-9-15,-1-9 16,-8 1-16,-18-1 15,-8 0-15,-9 1 16,-17-1-16,0 0 16,-18-8-1,-8-9-15,-9-9 16,-9 9-16,-9 9 16,1 0-16,-9 17 15,26 17-15,8 0 16,18-8-16</inkml:trace>
  <inkml:trace contextRef="#ctx0" brushRef="#br0" timeOffset="-6755.5">23029 7923 0,'0'0'0,"0"0"0,0 0 16,9 0-16,17 0 15,9 0 1,26-9-16,8 0 15,9-8-15,0 8 16,1 1-16,-19-1 16,-25-8-16,-18 17 15</inkml:trace>
  <inkml:trace contextRef="#ctx0" brushRef="#br0" timeOffset="-6559.64">23446 7663 0,'0'0'0,"0"0"16,0 0-16,0 0 15,18 17-15,-1 1 16,9 16-16,0 10 16,0 8-1,0 8-15,-17-34 16</inkml:trace>
  <inkml:trace contextRef="#ctx0" brushRef="#br0" timeOffset="-6055.16">21892 7810 0,'0'0'0,"0"0"15,0 0-15,-9 0 16,0 0-16,1 18 15,-18 7-15,0 10 16,-18 8 0,9 9-16,-8 9 15,0 26-15,8 8 16,18 0-16,17 0 16,26-8-16,17-9 15,18 0-15,52 9 16,225 146-1</inkml:trace>
  <inkml:trace contextRef="#ctx0" brushRef="#br0" timeOffset="-5673.12">23785 7871 0,'0'0'0,"0"0"16,0 0-16,17 0 15,1 17-15,16 9 16,1 9-16,0 17 16,8 8-16,-17 18 15,0 26-15,-17 0 16,-18-9-16,1 1 16,-18 8-1,-18-18-15,1-8 16,-1-17-16,27-44 15</inkml:trace>
  <inkml:trace contextRef="#ctx0" brushRef="#br0" timeOffset="-4793.38">24410 7732 0,'0'0'0,"9"0"0,-9-8 15,0-1-15,0 0 16,0 1-16,8-1 16,1 0-16,8 1 15,1-1-15,-1 0 16,1 9-1,-1 0-15,0 0 16,18 18-16,8-1 16,10 26-16,-1 27 15,8 42-15,1 35 16,-26 27-16,-18-27 16,-25 0-16,-10-8 15,-34-18 1,-26 9-16,0-9 15,43-52-15</inkml:trace>
  <inkml:trace contextRef="#ctx0" brushRef="#br0" timeOffset="372.73">24097 7767 0,'0'0'0,"0"0"16,-8-9-16,-1 1 15,9 8-15,0 0 16,0-9-16,0 0 15,0 1-15,0-1 16,0 0-16,9 1 16,8 8-16,0 0 15,1 0-15,8 0 16,0 8 0,0 1-16,0 0 15,-9-1-15,1 1 16,-10 0-16,1-1 15,-18 1-15,1 8 16,-10 1-16,-8 8 16,9-1-1,0 1-15,-1-17 16,10 0-16,-1-1 16,0 1-16,9 0 15,0-9-15,0 8 16,0 1-16,18 0 15,8-1-15,17 1 16,-8 0 0,-9-9-16,9 8 15,-9 1-15</inkml:trace>
  <inkml:trace contextRef="#ctx0" brushRef="#br1" timeOffset="9991.12">2145 10815 0,'0'0'0,"0"-8"0,0-10 0,0 1 15,0 0-15,0-1 16,0 1-16,0 0 16,0 0-16,-17-1 15,8 1-15,0 0 16,0-1-16,-8 10 16,0-1-1,-1 9-15,1 0 16,-9 17-16,-9 1 15,0 8-15,18 8 16,-9 1-16,9-1 16,-1 10-16,1 8 15,17-9-15,0 0 16,9 1 0,-1-18-16,10 0 15,-18-18-15,17 1 16,9-18-16,-17-8 15,17-9-15,0 0 16,0-9-16,0 1 16,-26 16-16,9 1 15,-1 0-15,1 8 16,-9 9 0,0 0-16,0 0 15,0 0-15,9 17 16,8 1-16,0 8 15,1 8-15,8-8 16,-17 0-16,43 18 16,-18-18-16</inkml:trace>
  <inkml:trace contextRef="#ctx0" brushRef="#br1" timeOffset="11700.5">1719 10452 0,'0'0'0,"0"-9"0,0 0 15,0 1-15,0 8 16,0-9-1,9 0-15,8 1 16,1 8-16,-1-9 16,18 0-16,26 1 15,-18-1-15,18 0 16,0 1-16,8 8 16,18 8-16,-35 1 15,-26-9-15</inkml:trace>
  <inkml:trace contextRef="#ctx0" brushRef="#br1" timeOffset="11871.44">2171 10045 0,'0'0'0,"0"0"0,0 0 16,0 0-16,9 17 15,8 9-15,9 26 16,0 9-16,18-1 16,-27-34-16</inkml:trace>
  <inkml:trace contextRef="#ctx0" brushRef="#br1" timeOffset="12077.03">2544 10746 0,'0'0'0,"0"0"0,0 0 15,0 0-15,0 0 16,0 9-16,9-1 15</inkml:trace>
  <inkml:trace contextRef="#ctx0" brushRef="#br1" timeOffset="12938.14">3022 10434 0,'0'-8'0,"0"-1"0,0 0 0,0 9 16,0-8 0,9-1-16,8 0 15,0 9-15,1 0 16,-1 0-16,9 0 16,0 0-16,0 9 15,0 0-15,-8-1 16,-10 1-16,1 0 15,-9 8 1,-9 9-16,-17 9 16,0-1-16,-17 10 15,-1-1-15,-8 0 16,9-8-16,-1-1 16,10-8-1,8 0-15,8-8 0,10-1 16,-1-8-1,9-1-15,0 1 16,0 8-16,17 1 16,1-1-16,16-8 15,19-1-15,16 1 16,9-18-16,0 1 16,0-1-16,-8-8 15,-18-1 1,-17 1-16,-9 0 15,-17 8-15,-1 0 16,-8 1-16,-8-1 16,-1 0-16,-17 1 15,-9-1-15,-8 9 16,8 0-16,0 0 16,9 17-16,-9-8 15,27 0 1</inkml:trace>
  <inkml:trace contextRef="#ctx0" brushRef="#br1" timeOffset="13374.57">2961 10339 0,'-9'-9'0,"9"1"0,0-1 15,18 0-15,-1 1 16,27-1-16,8-8 15,17-1-15,-8 1 16,0 9-16,-18-1 16,-8-8-1,-18 8-15</inkml:trace>
  <inkml:trace contextRef="#ctx0" brushRef="#br1" timeOffset="13538.17">3526 9923 0,'0'0'0,"0"0"0,17 9 16,9 8-16,35 53 16,-18-18-16</inkml:trace>
  <inkml:trace contextRef="#ctx0" brushRef="#br1" timeOffset="14936.76">4585 10512 0,'0'0'0,"0"0"0,0 0 16,0 0-16,0 0 15,0 0-15,0 0 16,0 0 0,-9 0-16,1-8 15,-1-1-15,0 0 16,-8 9-16,-9 0 16,0 0-16,0 0 15,0 18-15,0-1 16,0 18-16,0-1 15,8 10 1,1-10-16,8 1 16,9-1-16,0-8 15,9-8-15,0-10 16,-1 1-16,10 0 16,-1-18-16,9 0 15,9 1-15,-1-18 16,-7 8-16,-1 1 15,-18 0 1,1 17-16,0 0 16,-9 0-16,8 0 15,-8 17-15,0 0 16,18 9-16,-1 0 16,0 0-16,9-8 15,-8-10 1</inkml:trace>
  <inkml:trace contextRef="#ctx0" brushRef="#br1" timeOffset="15270.64">4194 10408 0,'0'-8'0,"0"-1"16,0 0-16,0 1 16,0-1-16,0 9 15,0-9 1,0 1-16,18-1 15,8 0-15,8 1 16,19-1-16,25-8 16,-18-1-16,1 1 15,-9 0-15,-26 8 16</inkml:trace>
  <inkml:trace contextRef="#ctx0" brushRef="#br1" timeOffset="15453.28">4550 9984 0,'0'0'0,"0"0"16,0 0-16,18 17 15,-1 27-15,18 25 16,-1 9-16,-16-43 15</inkml:trace>
  <inkml:trace contextRef="#ctx0" brushRef="#br1" timeOffset="15680.24">5011 10521 0,'0'0'0,"0"0"0,0 0 16,0 0-16,8 0 15,1 9-15</inkml:trace>
  <inkml:trace contextRef="#ctx0" brushRef="#br1" timeOffset="16423.48">5532 10270 0,'0'0'0,"0"0"0,0 0 0,17 0 16,9 0-16,9 0 15,-9 0-15,0 0 16,0 0-1,-9 0-15,-8 0 16,0 0-16,-9 0 16,-9 17-16,-8 9 15,-18 9-15,-9-1 16,-16 18-16,8 0 16,8-8-16,9-1 15,1 0 1,16-17-16,1 0 15,0 0-15,17-8 16,0-1-16,0 0 16,0 0-16,17-8 15,9 0-15,9-1 16,17 1-16,9-18 16,-1 1-16,-8-1 15,-8-8 1,-1-9-16,-8 9 15,-18-1-15,-8 1 16,-9 0-16,-9-1 16,1 10-16,-18-10 15,-18 18-15,1 9 16,-18 8-16,-8 27 16,8-10-1,43-17-15</inkml:trace>
  <inkml:trace contextRef="#ctx0" brushRef="#br1" timeOffset="16773.17">5280 10053 0,'0'0'0,"0"0"0,0 0 15,0 0-15,0 0 16,17 0-16,9 0 15,18 0-15,16 9 16,10 0-16,-1-18 16,9 0-1,1 1-15,-10-10 16,-43 18-16</inkml:trace>
  <inkml:trace contextRef="#ctx0" brushRef="#br1" timeOffset="16921.74">5766 9854 0,'0'0'0,"0"0"0,0 0 0,0 0 16,17 17-16,1 18 16,25 60-16,105 252 15</inkml:trace>
  <inkml:trace contextRef="#ctx0" brushRef="#br1" timeOffset="17541.35">1650 9993 0,'0'0'0,"-17"0"16,8-9-16,-9 0 16,-8 9-1,0 0-15,-8 18 16,-10 16-16,-8 36 15,9 25-15,-1 17 16,18 18-16,0 9 16,18-9-16,8 0 15,17 0-15,9-35 16,35-17 0,26-26-16,-61-26 15</inkml:trace>
  <inkml:trace contextRef="#ctx0" brushRef="#br1" timeOffset="18003.89">3691 10010 0,'0'0'0,"0"0"0,8 0 16,10 0-1,16 17-15,1 9 16,-9 26-16,0 18 16,-17 7-1,-9 36-15,-9 8 0,-17-8 16,9-9-16,-1 17 15,-8-17 1,9-17-16,-9-27 16,17-8-16,9-34 15</inkml:trace>
  <inkml:trace contextRef="#ctx0" brushRef="#br1" timeOffset="18320.02">4298 9958 0,'0'0'15,"0"0"-15,0 0 16,0 0-16,-8 0 0,-1 17 15,-8 27 1,-18 34-16,0 26 16,-8 8-16,8 18 15,0 9-15,9 16 16,18 10-16,25-35 16,9-17-16,26-36 15,9-25-15,-35-26 16</inkml:trace>
  <inkml:trace contextRef="#ctx0" brushRef="#br1" timeOffset="18703.73">6357 10010 0,'0'0'0,"0"0"16,0 0-16,17 26 16,18 35-1,-1 17-15,-8 17 16,0 26-16,-17 0 16,-9-8-16,-17 17 15,-9 26-15,-26-18 16,0-51-16,25-52 15</inkml:trace>
  <inkml:trace contextRef="#ctx0" brushRef="#br1" timeOffset="19221.28">7129 10521 0,'0'0'0,"0"0"16,0 0-16,0 0 15,9 0-15,8 0 16,18 0-16,0 0 16,17 9-16,0-9 15,-8 0-15,-1 0 16,0 0-1,-17 8-15,-17-8 16</inkml:trace>
  <inkml:trace contextRef="#ctx0" brushRef="#br1" timeOffset="19420.32">7016 10763 0,'0'0'0,"0"0"16,0 0-16,18 0 15,17 0-15,25 0 16,19 0-16,-1 9 16,-44 0-1</inkml:trace>
  <inkml:trace contextRef="#ctx0" brushRef="#br1" timeOffset="20942.67">8866 10452 0,'0'0'0,"0"0"16,0 0 0,0-9-16,9 0 0,-1 1 15,1-1 1,-9 0-16,0 1 15,0-1-15,0 0 16,0 1-16,-9-1 16,1 0-16,-1 1 15,-17-1-15,0 9 16,-9 0-16,1 17 16,-1 1-1,-9 8-15,10 8 16,-1 18-16,0 9 15,18-9-15,8-9 16,9 1-16,0-18 16,9-1-16,0-16 15,-1 0-15,10-1 16,8-16-16,8-1 16,1-17-1,8-8-15,-16-1 16,-1 0-16,-9 18 15,-8 0-15,-1-1 16,1 10-16,0 8 16,-1 0-16,1 0 15,-9 0-15,17 17 16,1 18 0,8-1-16,0 1 15,0 8-15,17 0 16,-17-25-16</inkml:trace>
  <inkml:trace contextRef="#ctx0" brushRef="#br1" timeOffset="21433.7">9370 10634 0,'0'0'0,"0"0"0,0 0 16,0 0-16,0 17 15,0 0-15,0 9 16,0 9-16,0 17 16,0 8-16,0-25 15,0-26-15</inkml:trace>
  <inkml:trace contextRef="#ctx0" brushRef="#br1" timeOffset="22386.9">9856 10408 0,'0'-8'0,"0"-1"0,17 0 15,1 1-15,17 8 16,8 0 0,0 0-16,1 8 15,-1 1-15,-17 0 16,0-1-16,-17 1 15,0 0-15,-9 8 16,-9 9-16,-17 17 16,-17 9-1,-10 9-15,1-18 16,0 1-16,9-10 16,8-8-16,0 0 15,18-9-15,0 1 16,17-1-1,0-8-15,0-1 0,8 1 16,10 0 0,16-1-16,1 1 15,0-9-15,8-9 16,-17 1-16,0-1 16,-8 0-16,-10 1 15,1-1-15,0-17 16,-9 0-16,-9 0 15,0 9 1,1-1-16,-18 1 16,0 17-16,8 0 15,-8 17-15,18 1 16</inkml:trace>
  <inkml:trace contextRef="#ctx0" brushRef="#br1" timeOffset="22601.68">10238 10755 0,'0'0'0,"0"0"0,0 0 16,0 0-16,0 0 15,9 17-15,0 0 16,-1 18-16,-8 0 15,0 8 1,9-17-16</inkml:trace>
  <inkml:trace contextRef="#ctx0" brushRef="#br1" timeOffset="23303.47">10499 10703 0,'0'0'0,"0"0"15,17 0-15,9 0 16,18-9 0,16 9-16,18-8 15,-17-1-15,0-8 16,-18 8-16,1 0 16,-18-8-16,-9 8 15</inkml:trace>
  <inkml:trace contextRef="#ctx0" brushRef="#br1" timeOffset="23503.27">10716 10486 0,'0'0'0,"0"0"15,0 26-15,8 18 16,1 16-16,0 10 15,-1-10-15,-8-8 16,0-9 0,0-17-16,18-8 15,-1-10-15</inkml:trace>
  <inkml:trace contextRef="#ctx0" brushRef="#br1" timeOffset="23969.43">11506 10469 0,'0'0'0,"0"0"0,0 0 16,0 0-16,0-9 15,-9 1-15,1-1 16,-1 0-16,-8 1 15,-9-1 1,-1 9-16,-7 0 16,-1 0-16,0 17 15,1 18-15,-1 17 16,17 0-16,1-9 16,17 1-16,0-18 15,0 0 1,9-18-16,-1 1 15,10-9-15,-1-9 16,9-17-16,0 0 16,0 0-16,-8 9 15,-10 0-15,1 8 16,0 9-16,-9 0 16,0 9-1,0 8-15,8 0 0,1 18 16,8-9-1,-8 0-15,0-18 16</inkml:trace>
  <inkml:trace contextRef="#ctx0" brushRef="#br1" timeOffset="24319.99">11515 10616 0,'0'0'0,"0"0"16,8 0-16,10 0 16,-1 18-16,18-1 15,0 0-15,-9-8 16,-9 0 0,0-1-16,-8 1 15,0 0-15,-9-1 16,-9 9-16,0 1 15,1-1-15,-1-8 16,0-1-16,9 1 16,0 0-1,0-1-15,0 1 0,0 0 16,0-1 0,9 1-16,8 0 15,27-1-15,-1-16 16,-17 8-16</inkml:trace>
  <inkml:trace contextRef="#ctx0" brushRef="#br1" timeOffset="24905.59">12088 10374 0,'0'-9'0,"0"0"16,17 1-16,1-1 16,8-8-16,-9 8 15,0 9-15,9 0 16,0 0-16,-8 0 15,-1 9-15,1-1 16,-10 1-16,1 0 16,0 8-1,-18 0-15,-8 9 16,-18 26-16,-9 0 16,-8 0-16,0 0 15,0 0 1,17-8-16,1-10 15,16-8-15,1 0 0,-1-9 16,18-8 0,0 0-16,18-1 15,-1 1-15,18-9 16,17-9-16,9 1 16,-9-10-16,-9 1 15,-17 8 1,0 1-16,-17-1 15,0-8-15,-9-9 16,-9 0-16,-17 9 16,0-1-16,0 18 15,9 0-15,-9 9 16,8 8-16,10-8 16</inkml:trace>
  <inkml:trace contextRef="#ctx0" brushRef="#br1" timeOffset="25290.08">12435 10746 0,'0'0'0,"0"0"0,0 0 16,0-9-16,9 9 15,8 0-15,1 0 16,-1 0-16,9 0 16,-9 0-16,-8 0 15,0 0-15,-9 0 16,0 9-16,-9 8 16,0 1-1,1-1-15,-10 9 16,1-9-16,8 1 15,1-10-15,8 1 16,0 0-16,0-1 16,0 1-16,17 0 15,9-1-15,17 1 16,36-9 0,-1 0-16,-52 0 15</inkml:trace>
  <inkml:trace contextRef="#ctx0" brushRef="#br1" timeOffset="25652.45">12765 10625 0,'0'0'0,"0"0"0,0 0 16,9 0-16,8 9 15,27-1-15,16 1 16,10 0 0,-1-18-16,-8 0 15,0-8-15,-9 0 16,-17 8-16,-18 0 16</inkml:trace>
  <inkml:trace contextRef="#ctx0" brushRef="#br1" timeOffset="25869.38">13069 10478 0,'0'0'0,"0"0"16,0 26-16,9 34 15,-1 10-15,-8 8 16,-8-9-1,8-9-15,0-16 16,0-1-16,17-17 16,9 0-16,0 0 15</inkml:trace>
  <inkml:trace contextRef="#ctx0" brushRef="#br1" timeOffset="26290.13">13903 10434 0,'0'0'0,"0"0"16,0-8-16,-9-1 15,0 0-15,1 1 16,-10-1-16,-8 9 16,0 0-16,-17 0 15,8 9-15,0 8 16,1 0-1,-1 27-15,0 8 16,18 8-16,-1-16 16,18-18-16,0 0 15,0-18-15,0 1 16,18-9-16,-1-9 16,18-8-1,0-9-15,-9 0 16,0 9-16,-18-1 15,1 10-15,0 8 16,-1 0-16,-8 0 16,9 17-16,0 9 15,-1 9-15,1-1 16,8 9 0,-8-17-16,0-17 15</inkml:trace>
  <inkml:trace contextRef="#ctx0" brushRef="#br1" timeOffset="26736.48">13955 10538 0,'0'0'0,"0"0"0,0 0 16,0 0-16,17 0 16,1 0-16,-10 9 15,1 0 1,0-1-16,-1-8 16,1 0-16,0 18 15,-18-1-15,0 9 16,1 9-16,-1-9 15,0 0-15,9-1 16,0 1-16,0-8 16,9-10-1,0 1-15,-1 0 16,1-1-16,0 1 16,-1 0-16,-8-1 15,-8 1-15,-1 8 16,-17 1-16,9-10 15,-1 1-15,9 0 16,9-9 0</inkml:trace>
  <inkml:trace contextRef="#ctx0" brushRef="#br1" timeOffset="27336.07">14554 10278 0,'0'0'0,"0"0"16,0 0-16,9 0 16,8 0-16,9 18 15,9-1-15,-9 0 16,0 1-16,0-10 16,-9 1-16,-8 0 15,0 8-15,-18 0 16,-8 27-1,-27 16-15,-25 10 16,-1-1-16,1-8 16,17-10-16,0-7 15,17-18-15,18 0 16,-1-9-16,18-8 16,0-1-16,0 1 15,18 0-15,16-1 16,27-8-1,9-8-15,-1-1 16,-8-8-16,-18-1 16,1 1-16,-18 8 15,-9 1-15,-8-1 16,-1-17-16,-16-17 16,-10 8-1,-8 1-15,-8 16 16,-1 1-16,-9 17 15,-8 26-15,18 0 16</inkml:trace>
  <inkml:trace contextRef="#ctx0" brushRef="#br1" timeOffset="27752.66">15136 10512 0,'0'0'0,"0"0"0,0 0 16,0 0-16,0 0 15,0 0-15,0 0 16,0 0-16,0 9 15,-9 8-15,0 1 16,1-1-16,-10 9 16,1 0-1,8 0-15,9-9 16,0 1-16,9-1 16,8 0-16,9 9 15,0-9-15,1 1 16,-1-1-1,-9-8-15,-8-1 0,-9 10 16,-9-1 0,-17 9-16,0 0 15,17-17-15</inkml:trace>
  <inkml:trace contextRef="#ctx0" brushRef="#br1" timeOffset="28405.34">8701 9975 0,'-9'-8'0,"1"-1"0,-1 0 15,0 1 1,-8 8-16,-9 0 15,-17 26-15,-18 26 16,-17 43-16,-1 35 16,19 34-16,16 18 15,36-17-15,25-18 16,35-34-16,-17-53 16</inkml:trace>
  <inkml:trace contextRef="#ctx0" brushRef="#br1" timeOffset="29119.22">15579 10244 0,'0'0'0,"0"0"15,0 0-15,0 0 16,17 0-16,9 17 16,9 9-16,17 26 15,0 9-15,-9 25 16,-17 1-16,-17 0 15,-9 25 1,-35 18-16,-17-9 16,9-34-16,34-61 15</inkml:trace>
  <inkml:trace contextRef="#ctx0" brushRef="#br1" timeOffset="30101.79">16543 10036 0,'0'0'0,"0"0"16,0 0-16,0 0 15,0 0-15,0 0 16,0 0 0,0 0-16,-9 0 15,0 0-15,-17 26 16,-9 26-16,-8 43 16,8 18-16,18 17 15,0-18-15,25-8 16,10-26-16,16-17 15,10-9 1,17-18-16,-18-25 16</inkml:trace>
  <inkml:trace contextRef="#ctx0" brushRef="#br1" timeOffset="30635.9">17133 10339 0,'0'0'0,"0"0"16,0 0-16,0 0 16,0 0-16,-9-9 15,1 1 1,-1-1-16,-8 0 15,-1 9-15,1 0 16,-9 9-16,-9 8 16,0 18-16,1 0 15,8 17-15,8 0 16,10-9-16,8-17 16,0 0-16,0-9 15,8-8-15,10 0 16,-1-18-1,9 0-15,9 1 16,-1-10-16,-7-8 16,-1 0-16,-9 9 15,-8 0-15,-1 8 16,1 0-16,0 9 16,-9 0-1,8 0-15,10 18 16,-1-1-16,0 18 15,1-1-15,-1-8 16,1 0-16,-10 0 16,10-8-16,-1-10 15,-8 1-15</inkml:trace>
  <inkml:trace contextRef="#ctx0" brushRef="#br1" timeOffset="30801.46">17446 10556 0,'0'0'0,"0"0"0,0 0 0,0 8 15,0 18 1,8 9-16,1 0 16,-9-9-16,0-9 15</inkml:trace>
  <inkml:trace contextRef="#ctx0" brushRef="#br1" timeOffset="31419.19">17880 10045 0,'0'0'0,"0"0"16,0 0-16,0 0 15,0 0-15,17 0 16,9 0-16,9 8 15,0 10-15,-9-1 16,0 0 0,-9-8-16,-8 8 15,0 1-15,-18 16 16,-17 18-16,-18 0 16,1 9-16,-18 8 15,0 0-15,9-8 16,0-9-16,18-17 15,16-9-15,1-9 16,17-8 0,0-1-16,17 1 15,18 0-15,17-1 16,17-8-16,10-8 16,-19-10-16,-16 1 15,-9 8-15,-9 1 16,-18-10-1,1 1-15,-18 0 16,1-1-16,-18 1 16,-1 0-16,1-1 15,-8 18-15,-1 0 16,18 0-16,8 0 16,9 0-16</inkml:trace>
  <inkml:trace contextRef="#ctx0" brushRef="#br1" timeOffset="31665.2">18297 10547 0,'0'0'0,"0"0"0,0 0 16,0 0-16,0 9 16,8 8-16,-8 9 15,0 9-15,0-1 16,0 1-16,0-9 16,0-9-1</inkml:trace>
  <inkml:trace contextRef="#ctx0" brushRef="#br1" timeOffset="32168.15">18401 10478 0,'0'0'0,"0"0"0,0 0 15,17 0-15,9 0 16,35 0-16,17-9 16,0 0-1,1 1-15,-10-1 16,0-8-16,-8 8 16,-35 9-16</inkml:trace>
  <inkml:trace contextRef="#ctx0" brushRef="#br1" timeOffset="32368.55">18844 10287 0,'0'0'0,"0"0"0,0 0 16,0 26-16,8 17 15,-8 27-15,0 25 16,0-8-1,0-18-15,0-9 16,0-16-16,9-18 16,0-18-16</inkml:trace>
  <inkml:trace contextRef="#ctx0" brushRef="#br1" timeOffset="32835.39">19660 10270 0,'0'0'0,"0"0"15,0-9-15,0 0 16,0 1-16,-9-1 16,1-8-16,-10 8 15,1-8 1,-9 17-16,-9 17 15,-17 1-15,9 16 16,8 1-16,0 8 16,0 9-16,18 9 15,0-9-15,17-9 16,0-17-16,17 0 16,0-9-1,1-8-15,8-18 16,9 1-16,-1-18 15,1 0-15,-9 8 16,-9 1-16,-8 0 16,0 8-16,0 9 15,-9 0-15,0 0 16,0 0 0,8 17-16,1 18 15,8-9-15,1 0 16,-1 9-16,0-9 15,-8-9-15</inkml:trace>
  <inkml:trace contextRef="#ctx0" brushRef="#br1" timeOffset="33168.47">19851 10443 0,'0'0'0,"0"0"0,0 0 16,17 9-16,1-1 16,8 1-16,0 0 15,-9-1 1,1 1-16,-10 0 16,1-1-16,-9 10 15,-9-1-15,1 18 16,-10-9-16,1 0 15,0 0-15,-1-9 16,9 0-16,1-8 16,8 8-1,0-8-15,0-1 16,26 1-16,9-9 16,-1 9-16,-8-1 15</inkml:trace>
  <inkml:trace contextRef="#ctx0" brushRef="#br1" timeOffset="33735.44">20494 10123 0,'0'0'0,"0"0"15,0 0-15,17 0 16,0 0-16,1 0 16,17 0-16,-1 8 15,-8 1-15,0 8 16,-17 1-16,0-1 15,-18 18 1,-8-1-16,-18 18 16,-8 0-16,-1 9 15,1-1 1,8-8-16,0-8 0,18-18 16,-1 0-16,10-9 15,8 0-15,0-8 16,0 0-1,17-1-15,18 1 16,0 0-16,8-18 16,0 0-16,1 1 15,-9-1-15,-9 0 16,-18-8-16,1 0 16,-18 8-16,1-8 15,-10 8-15,-8-8 16,0 8-1,0 9-15,9 0 16,8 0-16,9 0 16,0 0-16</inkml:trace>
  <inkml:trace contextRef="#ctx0" brushRef="#br1" timeOffset="34070.74">20815 10521 0,'0'0'0,"0"0"0,0 0 16,9 9 0,8-1-16,0 10 15,1-10-15,-10 1 16,1 0-16,0-1 15,-1 1-15,-8 0 16,0 8-16,0 0 16,0 1-1,-8-1-15,8 0 16,0 1-16,0-1 16,0 0-16,8-8 15,10-1-15,-1 10 31,1-10-31</inkml:trace>
  <inkml:trace contextRef="#ctx0" brushRef="#br1" timeOffset="35052.07">21805 10339 0,'-9'-9'0,"-8"-17"15,-9 0-15,-9 9 16,9 0-16,0 17 16,0 0-16,0 0 15,-9 17-15,0 0 16,1 18-16,-1 0 16,18-1-16,-1 18 15,18 0-15,0-8 16,0-10-16,9-8 15,0-17 1,8 0-16,9-1 16,9 1-16,-9-9 15,-9 0-15,-8 0 16,0 0-16,-1 0 16,1 0-16,0 0 15,-1 0-15,1 0 16,-9 0-1,0 0-15,9 0 16,-9 0-16,0 0 16,0 0-16,0 0 15,0 0-15,8 0 16,-8 0 0,9 0-16,0 0 0,-1 0 15,-8 0 1,9-9-16,0 1 15,8-10-15,0-8 16,10-17-16,-10 8 16,-8 18-16,-1 0 15,1-1-15,0 1 16,-1 8-16,-8 9 16,0 0-1,0 0-15,0 0 16,0 0-16,0 18 15,9-1-15,0 18 16,-1 17-16,10 0 16,-1-9-1,0-8-15,1-9 16,17-9-16,-1-8 16,27-1-16,-26 1 15</inkml:trace>
  <inkml:trace contextRef="#ctx0" brushRef="#br1" timeOffset="35554.76">20997 10443 0,'0'0'0,"0"0"0,0 0 16,0 0-16,9 0 16,8 0-16,9-9 15,9 1-15,17-1 16,-8 0-16,-1 9 16,-17 0-16,0-8 15,-17 8-15</inkml:trace>
  <inkml:trace contextRef="#ctx0" brushRef="#br1" timeOffset="35720.25">21188 10244 0,'0'0'0,"0"0"0,0 8 0,0 18 15,0 18-15,0 16 16,0 27-16,0 8 15,0-43 1</inkml:trace>
  <inkml:trace contextRef="#ctx0" brushRef="#br1" timeOffset="36351.03">22074 10495 0,'0'0'0,"0"0"0,0 0 15,0 0-15,0 0 16,0 0-16,9-9 16,8 9-16,1 0 15,-10 0-15,1 0 16,0 0 0,-1 0-16,-8 0 15,0 9-15,0 8 16,0 1-16,0-1 15,0 0-15,0 1 16,0-1 0,9 0-16,0 1 0,-1-1 15,1-8 1,0-1-16,-9 10 16,-9-1-16,0 0 15,-17 9-15,0 0 16,0 0-16,-9-9 15,18-8-15,8 0 16</inkml:trace>
  <inkml:trace contextRef="#ctx0" brushRef="#br1" timeOffset="37074.4">22786 10001 0,'0'0'0,"0"0"16,0 0-16,18 9 15,16 8-15,10 1 16,-1 8-16,-17 0 16,0 0-16,-17-9 15,0 0 1,-18 18-16,-26 8 15,-8 9-15,-18 9 16,0-1-16,9-8 16,0 9-16,17-18 15,1-8-15,16-9 16,18-9-16,0 1 16,0-1-1,18 0-15,25 1 16,9-10-16,9 1 15,0-9-15,-18 0 16,-8 0-16,-9-9 16,-9 1-16,-8-10 15,-18 1 1,-8-9-16,-18 0 0,-17 0 16,-17 9-1,-1-1-15,18 18 16,9 9-16,25-9 15</inkml:trace>
  <inkml:trace contextRef="#ctx0" brushRef="#br1" timeOffset="37618.06">23047 10460 0,'0'0'15,"0"0"-15,0 0 0,17 0 16,0 0-16,1 0 16,8 9-16,-9 0 15,1-1 1,-10 1-16,1-9 16,-9 17-16,-9 1 15,1 8-15,-1 8 16,-8-8-16,-1 0 15,1 0-15,17-8 16,0-1-16,0 0 16,17 0-1,1 1-15,-1-1 16,0 0-16,-8-8 16,0 0-16,-1-1 15,-8 1-15,-8 8 16,-18 1-16,-9-1 15,-17 0-15,0-8 16,8-9-16,27 0 16</inkml:trace>
  <inkml:trace contextRef="#ctx0" brushRef="#br1" timeOffset="37951.43">23437 9984 0,'0'0'0,"9"0"16,17 17-16,26 1 15,0 25-15,18 9 16,-9 17-16,-9 0 16,-17 27-16,-18 16 15,-17 1-15,-35-9 16,0-18-1,27-42-15</inkml:trace>
  <inkml:trace contextRef="#ctx0" brushRef="#br1" timeOffset="46301.71">24219 10244 0,'0'0'0,"0"0"0,0 0 15,0 0-15,9 0 16,8-9-16,18 1 16,0-1-1,17 0-15,-9 1 16,0-1-16,-8 9 16,-9 0-16,-17-9 15,0 9-15</inkml:trace>
  <inkml:trace contextRef="#ctx0" brushRef="#br1" timeOffset="46483.2">24288 10408 0,'0'0'0,"0"0"15,0 0-15,0 0 16,0 0-16,27 0 15,25 0 1,8 9-16,-34 0 16</inkml:trace>
  <inkml:trace contextRef="#ctx0" brushRef="#br1" timeOffset="47818.27">24983 9863 0,'0'0'0,"0"0"0,0 0 16,0 0-1,0 0-15,18-9 16,25 9-16,35-9 16,35 1-16,17-1 15,18 0-15,-18 1 16,-26 8 0,-25 0-16,-1 0 15,8 17-15,-25 9 16,-35-17-16</inkml:trace>
  <inkml:trace contextRef="#ctx0" brushRef="#br1" timeOffset="48467.35">25139 10010 0,'0'0'0,"0"0"0,0 0 15,0 0-15,0 0 16,0 0 0,0 0-16,0 0 15,9 0-15,9 0 16,-1 9-16,0 8 15,18 0-15,0 9 16,8 0-16,1 0 16,-1 0-1,-8 0-15,-9-17 0,-9 0 16,-8-1 0,0 1-16,-1 0 15,1-1-15,-9-8 16,0 9-16,-9 8 15,-17 0-15,0 1 16,-9 8-16,9 0 16,-8 0-16,8 0 15,-1-9 1,10-8-16,0-1 16,-1 1-16,1 0 15,8-1-15,1 1 16,8-9-16,0 0 15,0 0-15,0 0 16,0 0-16,0 0 16,26 9-1,26-1-15,43 1 16,18 0-16,0-18 16,-17 9-16,-18-9 15,-17 9-15,-9 0 16,-18 0-16,-8 0 15,-17 0-15,0 9 16</inkml:trace>
  <inkml:trace contextRef="#ctx0" brushRef="#br1" timeOffset="49100.91">25018 11162 0,'0'0'0,"0"0"0,0 0 16,0 0-16,0 0 15,0-9-15,9 1 16,8-18-16,9 0 16,9-9-1,-9 0-15,9 9 16,-9-8-16,0 8 15,0 8-15,-18 1 16,1 8-16,0 1 16,-1 8-16,-8 0 15,0 0-15,9 17 16,0 18 0,-1 8-16,1-8 15,0 8-15,0-17 16,8 0-16,0-17 15,1-1-15,-1-8 16,-8 0-16</inkml:trace>
  <inkml:trace contextRef="#ctx0" brushRef="#br1" timeOffset="49261.54">25331 10668 0,'0'0'0,"0"0"0,0 0 15,0 0-15,0 0 16,17 9-16,0 0 16,1 8-16,-1 0 15,-8-8 1</inkml:trace>
  <inkml:trace contextRef="#ctx0" brushRef="#br1" timeOffset="49522.93">25487 10885 0,'0'0'0,"0"0"0,0 0 15,0 0-15,0 0 16,0 0-16,17 0 15,1 0-15,-1 0 16,0-9-16,9 9 16,18 0-1,-1 0-15,-8 0 16,-18 0-16</inkml:trace>
  <inkml:trace contextRef="#ctx0" brushRef="#br1" timeOffset="49703.07">25391 11101 0,'0'0'0,"0"0"0,0 0 15,0 0-15,18-8 16,8-1-16,35 0 16,-1-8-16,1 0 15,9 8 1,-10-8-16,-16-1 0,-18 18 15</inkml:trace>
  <inkml:trace contextRef="#ctx0" brushRef="#br1" timeOffset="49882.49">26034 10833 0,'0'0'15,"0"0"-15,0 0 16,0 0-16,0 8 15,0 18-15,0 9 16,0 8-16,0 1 16,-9 8-16,1-18 15,8-16-15</inkml:trace>
  <inkml:trace contextRef="#ctx0" brushRef="#br1" timeOffset="50516.61">25435 9283 0,'0'0'0,"0"0"16,0 0-16,0 0 16,0 0-1,17 0-15,18 0 0,17 0 16,0 8 0,-9 9-16,-8-8 15,-9 8-15,-17 1 16,0-10-16,-9 10 15,-9 8-15,0 0 16,-8 0-16,0 0 16,-1 0-16,9 0 15,9-9-15,0 0 16,0 1 0,18-1-16,-1 0 15,1 1-15,-10-10 16,1 10-16,0-1 15,-9 0-15,-9 9 16,-17 0-16,0-9 16,-18 9-1,18 0-15,18-17 16</inkml:trace>
  <inkml:trace contextRef="#ctx0" brushRef="#br1" timeOffset="51000">26564 10001 0,'0'0'0,"0"0"16,0 0-16,0 0 16,8 0-16,18-8 15,35-1 1,9 0-16,8 1 15,0-1-15,0 0 16,-8 9-16,-18 0 16,-9 0-16,-26 9 15</inkml:trace>
  <inkml:trace contextRef="#ctx0" brushRef="#br1" timeOffset="51482.34">26503 10097 0,'0'0'0,"0"0"15,0 0-15,0 0 16,0 0-16,17 8 16,1 10-1,16-1-15,1 0 16,0 1-16,17 8 15,-9-9-15,1 0 16,-1-8-16,1-1 16,-18 1-16,0 0 15,-18-1 1,1 1-16,-9 0 0,-9 8 16,-8 9-1,-26 9-15,-18-1 16,0 10-16,0-1 15,18-17-15,8 0 16,18-17-16,-1-1 16,18 1-16,0 0 15,9-1 1,17 1-16,35-9 16,26-9-16,26 1 15,-18-1-15,-8 0 16,-26 1-16,-9-1 15,-9 9-15,-17 9 16,-17-9-16</inkml:trace>
  <inkml:trace contextRef="#ctx0" brushRef="#br1" timeOffset="52182.46">26442 11292 0,'0'-9'0,"0"9"0,0 0 16,0 0-16,0-9 16,0 1-16,9-1 15,8 0-15,0-17 16,18-8-16,9-9 16,-1 8-16,-17 0 15,0 18 1,-8 0-16,-10-1 15,1 18-15,0 0 16,-9 0-16,0 9 16,8 8-16,1 9 15,8 9-15,1 0 16,-1-9-16,0 0 16,1-18-1,-10 1-15,1-1 16</inkml:trace>
  <inkml:trace contextRef="#ctx0" brushRef="#br1" timeOffset="52352.75">26815 10789 0,'0'0'0,"0"0"0,0 0 15,0 0-15,0 0 16,18 0-16,-1 0 15,18 9-15,17 0 16,-26-1-16</inkml:trace>
  <inkml:trace contextRef="#ctx0" brushRef="#br1" timeOffset="52618.26">27024 10911 0,'0'0'0,"0"0"0,0 0 0,0 0 15,0 0 1,0 0-16,0 0 16,0 0-16,0 0 15,0 0-15,9 0 16,-1 0-16,10 0 15,-1 0-15,0 0 16,1 0-16,-1 0 16,0 0-1</inkml:trace>
  <inkml:trace contextRef="#ctx0" brushRef="#br1" timeOffset="53049.22">26737 11084 0,'0'0'0,"0"0"16,0 0-16,0 0 15,0 0-15,0 0 16,0 9-16,9 8 16,0 0-16,-1 27 15,1 7-15,-18 1 16,1 0-16,-1-8 15,0-1 1,1 0-16,-10-17 16,10 0-16,-10-8 15,-8-10-15,0 1 16,9-18 0,-9-8-16,8-18 15,10 27-15</inkml:trace>
  <inkml:trace contextRef="#ctx0" brushRef="#br1" timeOffset="53353.5">26937 11067 0,'0'0'0,"0"0"16,0 0 0,17 0-16,1 0 0,8 0 15,9 0 1,-1 0-16,10 0 15,-10-9-15,1 0 16,-9 9-16</inkml:trace>
  <inkml:trace contextRef="#ctx0" brushRef="#br1" timeOffset="53766.08">27484 10833 0,'0'0'0,"0"0"15,0 0-15,0 0 16,0 0-16,9 17 15,-1 26-15,1 9 16,-9 9-16,-9 0 16,9-18-1,9 0-15,0-25 16</inkml:trace>
  <inkml:trace contextRef="#ctx0" brushRef="#br1" timeOffset="54450.74">26824 9456 0,'0'-9'0,"0"0"0,0 1 16,0-1-16,0 9 15,0 0-15,0 0 16,0-9-1,18 9-15,-1 0 16,0 0-16,1 0 16,-10 9-16,1-9 15,0 9-15,-9-1 16,-9 10-16,0-1 16,1 0-1,-1 1-15,0-1 16,9 0-16,0 1 15,0 8-15,9-9 16,0 9-16,8-9 16,-8-8-16,-1 0 15,1-1-15,-9 1 16,-9 8-16,-8 1 16,-9-1-1,-9 0-15,0 9 16,18-9-16</inkml:trace>
  <inkml:trace contextRef="#ctx0" brushRef="#br1" timeOffset="56516.76">28196 10313 0,'0'-9'0,"0"1"0,0-1 16,0-8-16,0-1 15,0 1-15,0 0 16,-9 8-1,1-8-15,-1 0 16,-8-1-16,-9 10 16,-9 8-16,-8 8 15,8 10-15,0 16 16,0 1-16,9 17 16,9 0-16,0 17 15,17-8 1,17-18-16,0-17 15,1 0-15,-1-17 16,18-9-16,-1-9 16,10-17-16,-1-17 15,1-1-15,-18 10 16,-9-1 0,-8 0-16,0 18 15,-1 0-15,1 17 0,-9 0 16,0 0-1,0 17-15,9 9 16,-1 9-16,10 17 16,8 0-16,8-9 15,10 9 1,-9-17-16</inkml:trace>
  <inkml:trace contextRef="#ctx0" brushRef="#br1" timeOffset="56948.46">28335 10893 0,'0'0'0,"0"0"16,0 0-16,0 0 15,0 0-15,0 0 16,0 0-16,0 0 16,0 0-16,0 0 15,0 0 1,0-8-16,17-1 16,10-17-16,7-17 15,10-9-15,-10 0 16,-8 17-16,-8 18 15,-9 0-15,-1-1 16,1 18-16,-9 0 16,0 0-16,9 18 15,-1-1 1,10 9-16,-1 0 16,0 0-16,1-9 15,-10-8-15,1-1 16,0 1-16</inkml:trace>
  <inkml:trace contextRef="#ctx0" brushRef="#br1" timeOffset="57081.67">28544 10400 0,'0'0'0,"0"0"0,0 0 15,0 0-15,8 0 16,10 8-16,-10 1 15</inkml:trace>
  <inkml:trace contextRef="#ctx0" brushRef="#br1" timeOffset="64030.78">29507 10348 0,'0'0'0,"0"-9"0,-8 0 15,-1 1-15,0-1 16,1-8-16,-18-1 15,-9 1 1,-9 0-16,1 17 16,0 8-16,-18 18 15,0 18-15,0 16 16,27 10-16,-1-10 16,17 1-16,10-18 15,8-17-15,8-8 16,10-10-1,-1 1-15,18-26 16,26-9-16,-1-18 16,-16 10-16,-1-1 15,-17 18-15,-8-1 16,-10 1-16,1 8 16,0 9-16,-1 0 15,1 0-15,0 9 31,8 8-31,1 18 0,-1 0 16,9 8-16,0-8 16,0-9-16,-9 0 15,-8-18-15,0 1 16,0-9-16,-9 9 16</inkml:trace>
  <inkml:trace contextRef="#ctx0" brushRef="#br1" timeOffset="64314.46">29846 10651 0,'0'0'0,"0"0"0,0 0 16,0 9-16,9 8 15,-1 9-15,1 8 16,0 10-16,-9 8 16,-9 0-16,0 0 15,1-9-15,-10 0 16,10-17 0,-18 0-16,0-8 15,0-1-15,0-17 16,17 0-16</inkml:trace>
  <inkml:trace contextRef="#ctx0" brushRef="#br1" timeOffset="64446.55">29863 10374 0,'0'0'0,"0"0"15,18 0-15,-1 17 16,1-8-16</inkml:trace>
  <inkml:trace contextRef="#ctx0" brushRef="#br1" timeOffset="65964.49">30480 10079 0,'0'0'0,"0"0"0,0 0 16,0 0 0,17 0-16,9 0 15,18 9-15,8 8 16,9 1-16,-9 8 16,-9 0-1,-17 0-15,0 0 0,-17-9 16,0 0-16,-18 0 15,-8 18-15,-9 0 16,-26 8 0,-9 0-16,9 1 15,0-10-15,17 1 16,0 0-16,18-9 16,-1 0-16,18 0 15,0 0-15,18 0 16,-1-9-1,18 0-15,0-8 16,8-1-16,0-16 16,1-1-16,-18-17 15,0-8-15,-17-10 16,-1 1-16,-16 0 16,-1 8-16,-17 0 15,0 18-15,0 8 16,-9 9-1,18 9-15,8 0 16</inkml:trace>
  <inkml:trace contextRef="#ctx0" brushRef="#br1" timeOffset="66346.59">30853 10971 0,'0'0'0,"0"0"0,0 0 0,0 0 15,0 0 1,9-8-16,8-10 15,1-16-15,8-10 16,9 1-16,-9-9 16,-9 17-16,-8 18 15,-1 0-15,1 8 16,-9 9-16,0 0 16,0 18-1,9 7-15,8 10 16,0 8-16,1-17 15,8 0-15,0-17 16,-9 0-16</inkml:trace>
  <inkml:trace contextRef="#ctx0" brushRef="#br1" timeOffset="66478.05">31192 10443 0,'0'0'0,"0"0"0,0 0 15,0 0-15,0 0 16,9 0-16</inkml:trace>
  <inkml:trace contextRef="#ctx0" brushRef="#br1" timeOffset="67015.64">31704 10062 0,'0'0'0,"0"0"0,0 0 16,0 0-16,18 17 15,-1 1-15,18 16 16,0-8-16,-9 0 15,0 0-15,0-8 16,-18-1-16,-8 9 16,-17 8-1,-18 18-15,-8 0 16,-27 18-16,-8-1 16,18-17-16,7-9 15,19-17-15,16 0 16,1-8-1,8-1-15,9 0 16,0-8-16,18 8 16,25 0-16,9-8 15,9 0-15,0-9 16,-18-9-16,1 0 16,-18 1-16,-9-18 15,-8-17-15,-9-1 16,-9 10-16,-17-1 15,-17 0 1,8 18-16,-9 0 16,10 17-16,-1 0 15,18 8-15,8-8 16</inkml:trace>
  <inkml:trace contextRef="#ctx0" brushRef="#br1" timeOffset="67563.46">32165 10478 0,'0'0'0,"0"0"15,0 0-15,0 0 16,0 0-16,0 0 16,0 0-16,0 0 15,0 0-15,0 0 16,0 0-16,0 8 16,0 1-1,0 0-15,0-1 16,0 10-16,0-1 15,8 0-15,1 9 16,0 9-16,8-9 16,-8 0-16,-1-9 15,1 1-15,0-1 16,-1 0 0,-8 0-16,0 1 15,0-1-15,-8 9 16,-1 9-16,0-1 15,1 10-15,-10-10 16,10-8-16,-1-8 16,0-10-16,1 1 15,-10-9-15,-8-9 16,-9-8 0,-8-9-16,8-9 15,1 1-15,-1 8 16,26 17-16</inkml:trace>
  <inkml:trace contextRef="#ctx0" brushRef="#br1" timeOffset="67719.14">32347 10270 0,'0'0'0,"0"0"0,9 8 16</inkml:trace>
  <inkml:trace contextRef="#ctx0" brushRef="#br1" timeOffset="90099.22">7025 11725 0,'0'0'0,"0"0"0,0 0 16,9 0-16</inkml:trace>
  <inkml:trace contextRef="#ctx0" brushRef="#br1" timeOffset="91795.16">2518 11768 0,'0'0'0,"0"0"0,0 0 15,0 0-15,18 0 16,25 0-16,27 9 15,42-1-15,1-16 16,-8-1 0,-10 0-16,-8 1 15,-26-1-15,-18 9 16,-17 0-16,-8-9 16,-10 9-16</inkml:trace>
  <inkml:trace contextRef="#ctx0" brushRef="#br1" timeOffset="92076.56">3170 11404 0,'0'0'0,"0"0"0,0 0 16,0 0-16,0 0 15,-9 0-15,0 18 16,-8 16-16,-9 10 15,-9 8-15,0 17 16,1 0 0,-1 18-16,9-9 15,8 0-15,18-9 16,0-8-16,0-1 16,18 1-16,-1-18 15,1 0-15,25-17 16,9-17-16,-17-9 15</inkml:trace>
  <inkml:trace contextRef="#ctx0" brushRef="#br1" timeOffset="92481.33">3456 11837 0,'0'0'0,"0"0"0,0 0 16,0 0-16,0 0 15,0 0-15,9 9 16,8 8-16,1 9 16,8 9-16,0 0 15,-18-9 1,1 0-16,0 8 15,-18-8-15,0 0 16,1 0-16,-1-8 16,0-10-16,1 1 15,8 0-15,0-1 16,0-8-16,0 0 16,0-8-1,0-18-15,17-18 0,18-8 16,-9 18-1,-9-1-15,9 9 16,9 0-16,-18 26 16</inkml:trace>
  <inkml:trace contextRef="#ctx0" brushRef="#br1" timeOffset="94009.95">4463 11404 0,'0'0'0,"0"0"16,0 0-16,0 0 16,0 0-1,0 0-15,0 0 16,-8 0-16,-1 18 16,0 8-16,1 17 15,-1 26-15,9 1 16,0 16-16,0 9 15,17-8-15,1-18 16,8 1-16,9-27 16,8 0-1,-17-25-15</inkml:trace>
  <inkml:trace contextRef="#ctx0" brushRef="#br1" timeOffset="95660.12">5097 11370 0,'0'0'0,"0"0"0,0 0 16,0 0-16,0 0 16,18 0-1,-1 0-15,18 0 16,-9 8-16,0 1 16,-9 8-16,9 1 15,0-1-15,-17 0 16,0 9-16,-1 9 15,-16 0 1,-18-1-16,-9 18 16,-8-8-16,-1-1 15,1 0-15,-9 0 16,17-8-16,0-9 16,18 0-16,-1 0 15,1 0-15,8-9 16,9 9-16,0-8 15,9-1 1,8 0-16,9 1 16,18 8-16,17-18 15,8 1-15,-8-9 16,0-9-16,-9 1 16,-9-10-16,-17 10 15,0-18-15,-17 0 16,0 0-1,-18 0-15,0-9 16,-17 9-16,0 0 16,-8 9-16,-10-1 15,9 18-15,1 9 16,16 26-16,18-9 16</inkml:trace>
  <inkml:trace contextRef="#ctx0" brushRef="#br1" timeOffset="97476.73">5679 12279 0,'0'0'0,"0"0"0,0 0 16,0 0-16,0 0 16,0 0-1,0 0-15,0 0 16,0 0-16,0 0 16,0-9-16,18 1 15,-1-18-15,-8 0 16,-1-9-16,1 1 15,0 8-15,-1 8 16,1 1-16,-9 8 16,0 9-1,0 0-15,0 0 16,9 0-16,-1 9 16,10 8-16,-1 1 15,0 8-15,1-9 16,8 0-16,9-8 15,-9-1 1,-18 1-16</inkml:trace>
  <inkml:trace contextRef="#ctx0" brushRef="#br1" timeOffset="97608.45">5792 11846 0,'0'0'0,"0"0"16,0 0-16,0 0 15,0 0 1,0 0-16,9 9 16</inkml:trace>
  <inkml:trace contextRef="#ctx0" brushRef="#br1" timeOffset="98309.91">6669 11404 0,'0'0'0,"0"0"15,0 0-15,0 0 16,0 0 0,9 0-16,8 0 15,9 0-15,0 18 16,0-1-16,0 0 15,-8 1-15,-10-1 16,1 0-16,0 1 16,-18-1-16,-8 18 15,-18 17-15,-17 0 16,-9 8 0,-8 1-16,8-1 15,9-8-15,8-17 16,18-9-16,9 0 15,0 0-15,17-9 16,0 9-16,0 0 16,17-8-1,9 8-15,9 0 0,8-18 16,9 1 0,-8-18-16,-1 1 15,0-1-15,1-8 16,-18-9-16,0 0 15,-17-18-15,-1 1 16,-16 0 0,-10 8-16,-8 0 0,0 18 15,0 0 1,-9 17-16,1 0 16,16 26-16,10 8 15,8-16-15</inkml:trace>
  <inkml:trace contextRef="#ctx0" brushRef="#br1" timeOffset="98893.4">7069 11898 0,'0'0'0,"0"0"16,0 0-16,0 0 16,0 0-1,0 0-15,0 9 16,0 8-16,8 0 16,1 1-16,0 16 15,-1 1-15,1 0 16,0-9-16,-1 0 15,1 0-15,0 0 16,-9-9 0,0 0-16,0 0 15,0 9-15,-9 9 16,0 0-16,1-9 16,-1 0-16,0-9 15,1-8-15,-1-1 16,9 1-16,0 0 15,0-1 1,0-8-16,0 0 16,0 9-16,0-9 15,0 0-15,0 0 16,0 0-16,0 0 16,0 0-16,0 0 15,0 0-15,0 0 16,-9 0-1,1 0-15,-1 0 16,0-9-16,1 1 16,-10-1-16,1 0 15,-1 1-15,18 8 16</inkml:trace>
  <inkml:trace contextRef="#ctx0" brushRef="#br1" timeOffset="99476.54">7477 11387 0,'0'0'0,"0"0"0,0 0 16,0 0-16,0 0 15,0 0-15,0 0 16,0 17-16,17 1 15,0 16-15,18 1 16,0 17-16,0 0 16,-9 9-1,0-10-15,0 27 16,-18 0-16,-16-8 16,-10-1-16,-25 9 15,0 0-15,-9 0 16,8-18-16,18-8 15,9-17-15,17-26 16</inkml:trace>
  <inkml:trace contextRef="#ctx0" brushRef="#br1" timeOffset="99777.42">8093 11872 0,'0'0'0,"0"0"15,0 0-15,0 0 16,0 0-16,18 0 15,8 0-15,8 0 16,10-9 0,-1 1-16,-8 8 15,-9 0-15,-17 0 16,-1 0-16,-8 0 16</inkml:trace>
  <inkml:trace contextRef="#ctx0" brushRef="#br1" timeOffset="99960.08">7989 12141 0,'0'0'0,"0"0"0,0 0 15,0 0 1,0 0-16,17 0 0,9 0 16,18-9-16,25 0 15,-8 9-15,-17 9 16,-18 0-1</inkml:trace>
  <inkml:trace contextRef="#ctx0" brushRef="#br1" timeOffset="100627.02">9361 11526 0,'0'0'0,"0"-9"16,0 0-16,0 1 16,0-1-16,0 0 15,-9 1-15,1-1 16,-1 0 0,0 1-16,1-1 15,-10 0-15,10 9 16,-1 0-16,0 0 15,-8 18-15,0 16 16,-1 18-16,18 18 16,0-1-16,18 9 15,8 0 1,0-9-16,0-8 16,-9-1-16,-8-16 15,-1-10-15,-8 1 16,-8-9-16,-18 0 15,0 0-15,0-9 16,-18 0-16,-8-8 16,17 0-1,1-9-15,-1-9 16,17 0-16,1 1 16,0-1-16,17-8 15,8-26-15,27-27 16,0 1-16,8 17 15,-8 0-15,-9 17 16,-9 9-16,-8 18 16,-9 8-1</inkml:trace>
  <inkml:trace contextRef="#ctx0" brushRef="#br1" timeOffset="101161.63">9839 12080 0,'0'0'0,"0"0"0,0 0 0,0 0 16,17 17-16,0 18 15,1 8-15,-1 18 16,-8-1-1,0-8-15,-9-17 16,0-9-16,0-9 16,-9 1-16,0-1 15,-8-8-15,-9 8 16,8-8-16,10-9 16</inkml:trace>
  <inkml:trace contextRef="#ctx0" brushRef="#br1" timeOffset="101283.73">9752 11872 0,'0'0'0,"0"0"15,0 0-15,17 0 16,1 0-16,-1 9 16</inkml:trace>
  <inkml:trace contextRef="#ctx0" brushRef="#br1" timeOffset="101875.65">9352 12634 0,'0'0'0,"0"0"0,0-8 16,9 8-16,-9 0 16,0 0-16,0 0 15,0 0-15,0-9 16,9 0-16,8-25 15,1-18-15,8 0 16,-9 0-16,-8 0 16,-1 17-1,1 9-15,0 9 16,-9-1-16,0 18 16,0 0-16,0 0 15,0 0-15,8 18 16,1 8-16,0 17 15,-1-17-15,1-9 16,0-8-16,8 8 16,9 1-1,-17-10-15</inkml:trace>
  <inkml:trace contextRef="#ctx0" brushRef="#br1" timeOffset="102008.06">9378 12002 0,'0'0'0,"0"0"0,0 0 16,9 0-16,35 26 15,-1 0-15</inkml:trace>
  <inkml:trace contextRef="#ctx0" brushRef="#br0" timeOffset="116706.59">12453 11300 0,'0'-8'0,"0"8"0,0 0 16,0 0-16,0 0 15,0 0-15,0 0 16,0 0 0,0 0-16,0 0 15,8 17-15,-8 0 16,0 18-16,9 17 15,0 17-15,-9 9 16,-9 9 0,0 17-16,1 0 15,-10-18-15,1-8 0,-1-17 16,10-18 0,-1-17-16,9 0 15,0-9-15,0-8 16,0 0-16,0-1 15,0 1-15,0 0 16,0-1 0,0 1-16,0-9 15,0 0-15,0 9 16,0-9-16,17 8 16,9 1-16,35 0 15,17-9-15,27 8 16,-10-8-16,1 0 15,-10 0-15,-16 0 16,-18 0-16,-9 0 16,-8 0-1,-9 0-15,-8 0 16,-10 0-16,1 0 16,0 0-16,-1 0 15,1 0-15,-9 0 16,0 0-16,0 0 15,0 0-15</inkml:trace>
  <inkml:trace contextRef="#ctx0" brushRef="#br0" timeOffset="117324.26">12939 12141 0,'0'0'0,"0"-9"0,0 0 15,0 1 1,0-1-16,0 0 16,0 9-16,0 0 15,0 0-15,0 0 16,0 0 0,0 0-16,8 0 15,10 0-15,-1 0 16,1 0-16,16 0 15,10 9-15,8 0 16,0-1-16,-9 1 16,1 0-16,-9-1 15,-9-8-15,-9 0 16,0 0-16,-8 0 16,0 0-1,-1 0-15,1 0 16,0 0-16,-1 0 15,-8 0-15,0 0 16,0 0-16,0 0 16,-8 18-16,-18 16 15,0 9-15,-18 27 16,9-10 0,1-16-16,-1-1 15,18 0-15,-9-8 16,8-18-16</inkml:trace>
  <inkml:trace contextRef="#ctx0" brushRef="#br0" timeOffset="118673.59">14128 11803 0,'-8'0'0,"-1"0"15,0 0-15,9 0 16,0 0-16,0 0 15,9 0-15,17 0 16,18-9-16,16 9 16,10-9-16,17 1 15,-9-1 1,-17 0-16,-9 9 16,-26 0-16,-9 0 15</inkml:trace>
  <inkml:trace contextRef="#ctx0" brushRef="#br0" timeOffset="118994.28">14493 11465 0,'0'0'0,"0"0"0,0 0 15,-8 9-15,-1 17 16,0 8-16,0 27 16,-17 17-1,-8 17-15,-1 0 16,0 1-16,0-1 16,1-8-16,16-10 15,10 1-15,8-17 16,17-18-16,0 1 15,18-18 1,0 0-16,26-9 16,8-8-16,-34-9 15</inkml:trace>
  <inkml:trace contextRef="#ctx0" brushRef="#br0" timeOffset="119390.28">14745 11976 0,'0'0'0,"0"0"0,0 0 16,9 0-16,8 17 15,18 1-15,0-1 16,-1 9-16,1 9 16,-9-1-16,0 1 15,-17-1-15,-1 10 16,-8-1 0,-8-8-16,-1-9 15,0-18-15,1 1 16,-1 0-16,9-18 15,0-8-15,9-27 16,34-34-16,9-8 16,9-1-16,-18 35 15,18 9-15,-17 26 16</inkml:trace>
  <inkml:trace contextRef="#ctx0" brushRef="#br0" timeOffset="120527.09">15926 11474 0,'-9'0'0,"1"0"15,-10 0-15,-8 17 16,0 18-16,-17 25 16,-1 36-1,1 16-15,8 9 16,18 9-16,8 9 15,9-1-15,18-34 16,8-8-16,8-18 16,10-18-16,8-17 15,0-17-15,-26-26 16</inkml:trace>
  <inkml:trace contextRef="#ctx0" brushRef="#br0" timeOffset="121060.05">16612 12149 0,'0'0'0,"0"0"16,0-8-16,0-1 15,17-26-15,1 1 16,-10 8-16,1 0 16,-9 8-16,-9-8 15,1 9 1,-1 0-16,-8-1 16,-9 18-16,0 0 15,-9 18-15,-9 16 16,1 18-16,8 0 15,18-8-15,0-1 16,17 0-16,0 0 16,8 1-1,10-18-15,-1 0 16,0-18-16,27-16 16,17-18-16,8-9 15,9-8-15,-26 8 16,-17 9-16,-9 9 15,-17 0-15,-1 8 16,1 9-16,0 0 16,-9 0-1,8 17-15,1 18 16,9 8-16,-1 9 16,0-9-16,9-17 15,-8 0-15,-10-8 16</inkml:trace>
  <inkml:trace contextRef="#ctx0" brushRef="#br0" timeOffset="121358.98">16447 11751 0,'0'0'0,"0"0"15,0 0-15,0 0 16,0-9-16,17 0 16,1 1-1,25-1-15,9-8 0,18 8 16,-9-8-1,-1 0-15,-16 8 16,-10 9-16,-25 9 16</inkml:trace>
  <inkml:trace contextRef="#ctx0" brushRef="#br0" timeOffset="121507.99">16768 11534 0,'0'0'0,"0"0"16,0 0-16,18 18 16,16 16-16,1 10 15,-17-18-15</inkml:trace>
  <inkml:trace contextRef="#ctx0" brushRef="#br0" timeOffset="121694.77">17272 12097 0,'0'0'0,"0"0"15,0 0-15,0 0 16,0 0-16,9 9 15</inkml:trace>
  <inkml:trace contextRef="#ctx0" brushRef="#br0" timeOffset="122313.3">17802 11768 0,'0'0'0,"0"0"0,0 0 16,0 0-16,8 0 15,10-9-15,-1 9 16,9-8-16,-8 8 16,-1 0-1,0 0-15,-8 0 16,0 0-16,-1 8 16,-16 10-16,-10 8 15,-25 26-15,-18 8 16,9-8-16,0-8 15,0-1 1,8 0-16,10-17 16,16 0-16,1 0 15,8-9-15,9 1 16,0-1-16,18 0 16,16 9-16,18 0 15,1-8-15,7-10 16,10-16-16,-18-1 15,-9 0 1,-17 1-16,0-1 16,-17 0-16,0-8 15,-9-9-15,-9 0 16,-17 0-16,0 0 16,-17 9-16,-1 17 15,18 0 1,26 0-16</inkml:trace>
  <inkml:trace contextRef="#ctx0" brushRef="#br0" timeOffset="122606.48">17472 11612 0,'0'0'0,"0"0"0,0 0 15,0 0-15,0 0 16,17 0-16,9 0 16,18 0-16,16-8 15,1-1 1,9 0-16,8 1 15,9-1-15,-9-17 16,-52 17-16</inkml:trace>
  <inkml:trace contextRef="#ctx0" brushRef="#br0" timeOffset="122756.48">18019 11335 0,'0'0'15,"0"0"-15,0 0 0,0 0 16,17 35-16,18 43 16,8 8-16,-25-51 15</inkml:trace>
  <inkml:trace contextRef="#ctx0" brushRef="#br0" timeOffset="123223.25">16456 11707 0,'-18'0'16,"-8"0"-16,0 0 0,-17 18 16,-1 8-1,-8 8-15,0 18 16,0 18-16,17 8 16,9 8-16,18 10 15,16 16-15,18 1 16,35-18-16,52 9 15,35-35-15,-79-60 16</inkml:trace>
  <inkml:trace contextRef="#ctx0" brushRef="#br0" timeOffset="123556.31">18227 11742 0,'0'0'0,"0"0"0,0 0 16,18 0-1,16 17-15,27 18 16,0 17-16,-18 0 15,1 0 1,-18 0-16,0 9 0,-17-1 16,-9 9-16,-18 9 15,-8 0-15,-9-17 16,-8-18 0,8 1-16,9-18 0,17-18 15</inkml:trace>
  <inkml:trace contextRef="#ctx0" brushRef="#br0" timeOffset="123906.59">18453 11508 0,'0'0'0,"0"0"0,17 0 15,1 9-15,16 8 16,10 1-16,-1-10 16,-17 1-16,0 0 15,-8-1-15,-10 1 16,1 0-16,-18 8 16,1 9-1,-18 9-15,0-1 16,8-8-16,1 0 15,0 0-15,8-9 16,9 1-16,0-10 16,0 1-16,26 0 15,26-1-15,44-8 16,-36-8-16</inkml:trace>
  <inkml:trace contextRef="#ctx0" brushRef="#br0" timeOffset="124222.71">18957 11335 0,'0'0'0,"0"0"15,8 0-15,10 9 16,16 8-16,19 18 16,16 17-16,-8 17 15,0 9 1,-27 17-16,-16 35 16,-18 9-16,-35 17 15,-17-1-15,-9-25 16,0-26-16,9-26 15,0-34-15,17-36 16,18 1-16</inkml:trace>
  <inkml:trace contextRef="#ctx0" brushRef="#br0" timeOffset="124653.51">19764 11837 0,'0'0'0,"0"0"16,0 0-16,0 0 16,0 0-16,0 0 15,0 0 1,18 0-16,-1 0 0,9-8 15,9-1 1,8 0-16,1 1 16,-1 8-16,-17 0 15,0 0-15,-17 0 16,-1 0-16,-8 0 16</inkml:trace>
  <inkml:trace contextRef="#ctx0" brushRef="#br0" timeOffset="124889.21">19721 12037 0,'0'0'0,"0"0"0,0 0 15,0 0 1,0 0-16,17 0 15,18 8-15,0-8 16,17 0-16,0 0 16,-9 0-16,-8 9 15,-18 0 1</inkml:trace>
  <inkml:trace contextRef="#ctx0" brushRef="#br1" timeOffset="132871.41">8362 11699 0,'-8'-9'0,"-1"-8"15,0 0-15,9 8 16,0 0-16,9 1 15,8-1-15,10 9 16,25 0 0,8 0-16,1 9 15,-17-1-15,-1 1 16,-8 0-16,-9-1 16,-18 10-1,1 7-15,-26 27 0,-18 26 16,-17 0-1,-9 0-15,9-17 16,9-18-16,8-17 16,18 0-16,-1-17 15,10 0-15,8-1 16,0 1-16,0-1 16,17 1-16,9 0 15,9-1 1,17 1-16,-9-9 15,1 0-15,-10 0 16,-8 0-16,-8 0 16,-1 9-16,-8-1 15</inkml:trace>
  <inkml:trace contextRef="#ctx0" brushRef="#br0" timeOffset="144801.95">22317 13388 0,'0'0'0,"0"0"0,0 0 16,0 0-16,0 8 15,0 1-15</inkml:trace>
  <inkml:trace contextRef="#ctx0" brushRef="#br0" timeOffset="158325.33">22751 12149 0,'-8'-8'0,"-1"-1"0,0 0 16,9 9-16,0 0 15,0 0-15,0 0 16,0 0-16,0 0 15,0 0-15,0 0 16,0 0-16,0 0 16,0 0-16,0 0 15,0 0 1,0 0-16,0 0 16,0 0-16,0 0 15,0 0-15,0 0 16,0 0-16,0 0 15</inkml:trace>
  <inkml:trace contextRef="#ctx0" brushRef="#br0" timeOffset="181748.26">20520 11863 0,'0'0'0,"0"0"0,0 0 15,0 0-15,0 0 16,0 0-16,0 0 16,8 0-1,18-8-15,27-1 16,25 0-16,26-17 15,0 0-15,-17 9 16,-9 8-16,9 9 16,-52 0-16</inkml:trace>
  <inkml:trace contextRef="#ctx0" brushRef="#br0" timeOffset="182131.42">21015 11517 0,'0'0'0,"0"0"0,0 0 15,0 0-15,0 0 16,0 0-16,0 0 15,0 0-15,0 0 16,0 0-16,-9 17 16,-17 18-1,0 26-15,-9 16 16,9 19-16,-9 8 16,18-9-16,8-17 15,9-9-15,0-8 16,9-18-16,0 0 15,8-17-15,0 0 16,9-17-16,9 0 16,35-27-1,-27 10-15</inkml:trace>
  <inkml:trace contextRef="#ctx0" brushRef="#br0" timeOffset="182547.89">21240 11881 0,'0'0'0,"0"0"0,0 0 15,0 0-15,18 0 16,-1 8-16,1-8 15,-1 9 1,9 8-16,9 1 16,-9 8-16,0 8 15,0 1-15,0 8 16,-17 9-16,-9-8 16,-9 7-1,0-7-15,1-10 16,-1-8-16,0-8 15,1-10-15,-1 1 16,9-18-16,0-8 16,9-18-16,17-43 15,26-17-15,17 0 16,1 26-16,-10 17 16,-34 34-16</inkml:trace>
  <inkml:trace contextRef="#ctx0" brushRef="#br0" timeOffset="184315.66">22317 11552 0,'0'0'0,"-8"-9"15,-1 0-15,0 9 16,1 0-16,-1 0 15,-9 18-15,-8-1 16,0 26-16,-17 35 16,0 35-1,8 8-15,9 9 16,8 0-16,18-18 16,18-25-16,8-9 15,26-26-15,-9-17 16,-17-18-16</inkml:trace>
  <inkml:trace contextRef="#ctx0" brushRef="#br0" timeOffset="184930.86">22856 11985 0,'0'-9'0,"0"9"0,0-9 16,0 1-16,0 8 15,0-9-15,0 0 16,0 1-1,0-1-15,0 0 16,-9 1-16,0 8 16,-8 0-16,-9 0 15,0 8-15,-18 18 16,-8 0-16,18 9 16,-1 0-16,0 8 15,9 0-15,9 1 16,8-10-1,9-8-15,17-9 16,1 9-16,-1-17 16,0 0-16,18-18 15,0 0-15,0-17 16,-1 0-16,-8 0 16,1 1-16,-19 7 15,1 1 1,0 8-16,-1 9 15,-8 0-15,0 0 16,0 0-16,0 18 16,9-1-16,0 9 15,-1 8-15,10 10 16,8-1-16,0-8 16,0-9-1,17 0-15,-8-9 16</inkml:trace>
  <inkml:trace contextRef="#ctx0" brushRef="#br0" timeOffset="185233.45">23246 12218 0,'0'0'0,"0"0"16,0 0-16,0 0 15,0 0-15,0 0 16,0 0 0,0 0-16,0 18 15,0 8-15,-8 8 16,-1 18-16,0-8 15,1-1-15,8 0 16,0-17 0,0-8-16</inkml:trace>
  <inkml:trace contextRef="#ctx0" brushRef="#br0" timeOffset="186081.88">23229 11578 0,'0'0'0,"0"-9"0,0 0 15,0 1-15,0-1 16,0 9-16,0 0 16,0 0-16,17 0 15,1 0-15,-1 0 16,1 9-16,-1-1 16,-8 1-1,-1 8-15,-8 1 0,-8 8 16,-1 0-1,-17 0-15,8-1 16,1 1-16,8-17 16,1 0-16,-1-1 15,9 1-15,0 0 16,0-9-16,0 0 16,17 8-1,18 1-15,17 8 16,18-8-16,-27-9 15</inkml:trace>
  <inkml:trace contextRef="#ctx0" brushRef="#br0" timeOffset="186801.15">23915 11716 0,'0'0'0,"0"0"0,0 0 15,0 0-15,9 0 16,8 9-16,0-1 16,18 1-16,-9 0 15,0-1-15,-8 1 16,-10 0-16,1 8 15,0 0-15,-18 9 16,-8 26-16,-18 0 16,-8-8-1,-1-1-15,-8 0 16,17 1-16,1-10 16,-1-8-16,17 0 15,1-9-15,8-8 16,9 0-16,0-1 15,0 1-15,9 0 16,17-1 0,18 1-16,25 0 15,0-9-15,1-9 16,-18 0-16,-9 1 16,-16-1-16,-10 0 15,-8 1 1,-1-1-16,-16 0 0,-10 1 15,-17-10 1,-8 1-16,-9 9 16,0 8-16,17 0 15,0 0-15,18 8 16,0 1-16,17-9 16,0 0-1,0 0-15,8 8 16</inkml:trace>
  <inkml:trace contextRef="#ctx0" brushRef="#br0" timeOffset="187018.92">24558 12184 0,'0'0'0,"0"0"0,0 0 15,0 0-15,0 17 16,0 9-1,0 9-15,0 8 16,-9 9-16,0-9 16,1-17-16,-1 0 15,9 0-15,0-8 16,0-10 0</inkml:trace>
  <inkml:trace contextRef="#ctx0" brushRef="#br0" timeOffset="187414.44">24514 11595 0,'0'0'0,"0"0"0,0 0 0,0 0 16,18 0-16,-1 0 15,0 0-15,1 0 16,8 9-16,-9-9 16,1 0-16,-10 8 15,1 1-15,0 0 16,-9 8 0,-9 0-16,0 1 15,1 7-15,-1 1 16,0-8-16,0-1 15,1-8-15,8-1 16,0 1-16,0 0 16,17-9-16,9 8 15,18-8 1,16-8-16,10 8 16,-35 0-16</inkml:trace>
  <inkml:trace contextRef="#ctx0" brushRef="#br0" timeOffset="187748.87">24974 12184 0,'0'0'0,"0"0"16,0 0-16,0 0 16,0 0-16,18 0 15,25-9-15,9 1 16,18-1-16,-1 9 15,-8 0 1,-26 0-16,-9 0 16,-9 9-16,-8-9 15</inkml:trace>
  <inkml:trace contextRef="#ctx0" brushRef="#br0" timeOffset="187964.46">25192 11985 0,'0'0'0,"0"0"0,0 17 15,0 9-15,8 35 16,-16 25-16,-1 18 16,0-17-16,9-9 15,0-18 1,0-16-16,18-18 15,-1-18-15</inkml:trace>
  <inkml:trace contextRef="#ctx0" brushRef="#br0" timeOffset="188430.71">26242 12011 0,'0'0'0,"0"-9"0,0 0 16,0 1-16,-8-1 15,-1 0-15,-8 1 16,-9-1-16,-1 9 16,-16 0-1,0 17-15,-18 18 16,9 8-16,17 1 15,0-1-15,18-8 16,8-10-16,9 1 16,0 0-16,18-8 15,-1-10 1,9 1-16,17-18 0,10 1 16,-10-18-1,0 8-15,-8 1 16,-9 0-16,-8 8 15,-10 9-15,1 0 16,0 0-16,-1 17 16,10 9-16,-10 9 15,1 0-15,8-9 16,-8 0 0,8 0-16,1 0 15,-10-18-15</inkml:trace>
  <inkml:trace contextRef="#ctx0" brushRef="#br0" timeOffset="188764.23">26590 12184 0,'0'0'0,"0"0"0,0 0 15,8 0-15,10 0 16,-1 8-16,0 1 15,-8 0-15,0 8 16,0 0 0,-9 1-16,-9 16 15,-17 1-15,0 0 16,0-9-16,0 0 16,8 0-16,1-18 15,8 1-15,1 0 16,8-1-16,0-8 15,0 0-15,17 9 16,18-18 0,17 1-16,9-1 15,-18-17-15,-26 17 16</inkml:trace>
  <inkml:trace contextRef="#ctx0" brushRef="#br0" timeOffset="189117.84">26703 11751 0,'0'0'0,"0"0"0,0 0 16,0 0-16,17 0 15,0 0-15,1 0 16,8 0-16,0 0 15,0 8 1,-9 1-16,-8 0 16,0-1-16,-1 1 15,-8 8-15,-8 1 16,-1 16-16,0 1 16,1-9-16,-1 0 15,0-9-15,9 1 16,0-1-1,0-8-15,26-1 16,35 18-16,26-8 16,-52-10-16</inkml:trace>
  <inkml:trace contextRef="#ctx0" brushRef="#br0" timeOffset="189582.37">27467 11785 0,'0'0'0,"0"0"15,0 0-15,0 0 16,0 0-16,0 9 16,8 8-1,1 1-15,-18 8 16,1 8-16,-18 10 15,-18 8-15,-17 0 16,1 8-16,-1-8 16,0 0-16,0-9 15,18 1-15,8-1 16,18-8-16,8-9 16,9 0-1,17 0-15,10-9 16,16-8-16,9-1 15,9-16-15,0-18 16,-1-9-16,-7 9 16,-19 9-16,-8-9 15,-17 0-15,-18 0 16,1 8 0,-18 1-16,0 0 15,-1-1-15,1 10 16,9 8-16,17 0 15,0 0-15</inkml:trace>
  <inkml:trace contextRef="#ctx0" brushRef="#br0" timeOffset="189930.79">27536 12244 0,'0'0'0,"0"0"0,0 0 0,0 0 16,18 0-1,16 0-15,1 0 16,-9 0-16,0 0 16,-8 9-16,-10 0 15,1-1-15,0 10 16,-9-1-16,-9 18 15,0-9-15,-8 0 16,8 0 0,0-9-16,9 0 15,0-8-15,0 0 16,9-1-16,9 1 16,25-9-16,35 0 15,-26 9-15</inkml:trace>
  <inkml:trace contextRef="#ctx0" brushRef="#br0" timeOffset="190768.9">28326 12141 0,'0'0'0,"0"0"0,0 0 16,18 0-16,8 0 15,26 8-15,9 1 16,0-9-16,-1 0 16,-8 0-16,-8 0 15,-9 9 1,-18-1-16</inkml:trace>
  <inkml:trace contextRef="#ctx0" brushRef="#br0" timeOffset="190982.41">28509 11993 0,'0'0'0,"0"0"16,0 0-16,0 18 16,0 25-16,0 26 15,0 9-15,-9 0 16,0-26-16,1-9 15,8-8-15,8 0 16,10-9 0,-10-18-16</inkml:trace>
  <inkml:trace contextRef="#ctx0" brushRef="#br0" timeOffset="191414.36">29203 11967 0,'0'0'0,"0"-8"0,0 8 0,0-9 15,0 0-15,0 1 16,-8-1-16,-1 0 16,0 1-16,-17 8 15,0 0-15,-17 26 16,-1 8-1,-8 10-15,9 16 16,8-8-16,18-8 16,8-1-16,9-17 15,9-9-15,8-8 16,9-9-16,26-9 16,0-17-16,1-9 15,-10 1 1,-8 8-16,-9 9 15,-18 8-15,1 9 16,-9 0-16,0 9 16,0 8-16,-9 18 15,9 16-15,0 10 16,27 0-16,-1-18 16</inkml:trace>
  <inkml:trace contextRef="#ctx0" brushRef="#br0" timeOffset="191851.3">29464 12054 0,'0'0'0,"0"0"0,0 0 15,0 0-15,0 0 16,9 0-16,8 0 16,0 0-16,1 9 15,-1-1-15,1 1 16,-10 0 0,1-1-16,0 10 15,-9-1-15,-9 0 16,0 1-16,1-1 15,8 0-15,0 0 16,0 1-16,0-1 16,0 0-16,8 1 15,10-1 1,-10 0-16,1 1 16,0-1-16,-9 0 15,-9 1-15,-17-1 16,-18 9-16,-16 0 15,-1-9-15,9 1 16,17-1-16</inkml:trace>
  <inkml:trace contextRef="#ctx0" brushRef="#br0" timeOffset="192218.95">29594 11595 0,'0'0'0,"0"0"0,0 0 16,0 0-16,0 0 15,0 0-15,9 0 16,8 0-16,1 9 15,-10-1 1,1 1-16,0 0 16,-9 8-16,0 0 15,-9 1-15,0-1 16,1 9-16,-1 0 16,0-9-16,1 0 15,8 1-15,0-10 16,8 1-16,18 8 15,26-8 1,-17-9-16</inkml:trace>
  <inkml:trace contextRef="#ctx0" brushRef="#br0" timeOffset="192715.88">30167 11699 0,'0'0'0,"0"0"15,0 0-15,0 0 16,18 8-16,-1 10 16,9-1-16,-8 0 15,-10 1 1,1-1-16,-9 18 15,-26 17-15,-26 0 16,-18 17-16,-17 9 16,9-17-16,9-10 15,8 1-15,18 0 16,8-8 0,18-10-16,17-8 15,0-8-15,17-1 16,26 0-16,27-8 15,17-9-15,8-9 16,-17-8-16,-17 0 16,-18-1-16,-16 1 15,-19 0-15,1-1 16,-18 1-16,-8-9 16,-18 9-1,-17-1-15,-9 1 16,9 8-16,17 9 15,27 0-15,8 0 16</inkml:trace>
  <inkml:trace contextRef="#ctx0" brushRef="#br0" timeOffset="193115.79">30523 12158 0,'0'0'0,"0"0"16,0 0 0,0 0-16,0 0 0,0 0 15,9 0 1,0 0-16,-1 0 16,1 9-16,0-1 15,0 1-15,-9 8 16,-9 0-16,0 9 15,-8 0-15,-1 0 16,1 0-16,17-8 16,0-1-1,0 0-15,9 9 16,8-8-16,0-1 16,1 0-16,-9-8 15,-1 0-15,1-1 16,0 1-1,-18 0-15,-8-1 16,-18 1-16,-9 0 16,10-1-16,34 1 15</inkml:trace>
  <inkml:trace contextRef="#ctx0" brushRef="#br0" timeOffset="193497.2">30602 11526 0,'0'0'0,"0"0"0,0 0 15,8 0-15,10 0 16,-10 8-16,1 1 15,0 0 1,-1-1-16,1 1 16,0 0-16,-1 8 15,-16 0-15,-1 9 16,-8 0-16,-1 0 16,1 0-16,0 0 15,-1 0-15,10-9 16,8 1-1,17-1-15,9-8 16,17-1-16,18 1 16,9-9-16,-36 9 15</inkml:trace>
  <inkml:trace contextRef="#ctx0" brushRef="#br0" timeOffset="193716.41">30932 11491 0,'0'0'0,"8"0"16,18 17-16,44 35 0,17 26 16,8 35-1,-25 8-15,-27 9 16,-52 35-16,-51 34 15,-62 9-15,-130 173 16</inkml:trace>
  <inkml:trace contextRef="#ctx0" brushRef="#br0" timeOffset="204778.95">19695 13033 0,'0'-9'0,"0"0"0,0 9 0,0-8 16,0-1-16,0 9 16,0 0-16,0-9 15,0 1-15,0 8 16,0 0-16,17-9 15,18 0-15,8 1 16,9-1 0,9 0-16,0 1 15,17 8-15,0-9 16,0 9-16,-34 0 16</inkml:trace>
  <inkml:trace contextRef="#ctx0" brushRef="#br0" timeOffset="205045.56">19721 13188 0,'0'0'0,"0"0"0,0 0 0,0 0 0,0 0 15,0 0 1,17 0-16,1 0 16,16 0-16,10 0 15,8 0-15,0 0 16,9 0 0,26 0-16,-35 0 0</inkml:trace>
  <inkml:trace contextRef="#ctx0" brushRef="#br0" timeOffset="208566.49">20554 12937 0,'0'0'0,"0"0"0,0-8 0,0-1 0,0 0 15,0 1-15,0-1 16,0 0 0,0 1-16,0 8 15,0 0-15,0 0 16,0 0-16,27 0 15,7 8-15,18 10 16,9-1-16,9 0 16,-10 1-1,-8-1-15,-8 0 16,-18 1-16,0-1 16,-17 0-16,-1 1 15,-16 16-15,-27 18 16,-8 9-16,-18-1 15,-9-8-15,10-8 16,7-18-16,19 0 16,-1-18-1,18 1-15,-1 0 16,1-1-16,17 1 16,0-9-16,0 0 15,17 0-15,18 9 16,34-9-16,18 0 15,0 0-15,-17 0 16,-10 0 0,-16 0-16,-18 0 15,0 0-15,-9 0 16,-8 0-16,0 0 16,-1 0-16,1 0 15,0 0-15,-18 0 16,9 8-16</inkml:trace>
  <inkml:trace contextRef="#ctx0" brushRef="#br0" timeOffset="-204887.59">27684 11682 0,'-9'-9'0,"0"0"0,9-8 16,0 8-1,0 1-15,0-1 16,0 9-16,0 0 16,0 0-16,18 0 15,-1 0-15,1 0 16,-1 9-16,0-1 15,-8 1-15,0 0 16,-1 8-16,-16 0 16,-10 0-1,-8 9-15,0 0 16,9-17-16,-1 0 16,1-1-16,8 1 15,9 0-15,0-1 16,9-8-16,17 9 15,18 0-15,42-9 16,-25 0 0</inkml:trace>
  <inkml:trace contextRef="#ctx0" brushRef="#br0" timeOffset="-201352.43">21475 12799 0,'0'0'0,"0"-9"0,0 9 0,0-9 16,0 1-16,0-1 15,0 0 1,0 1-16,0-1 16,0 9-16,-9 0 15,1 9-15,-18 25 16,-1 36-1,10 42-15,8 18 16,18 0-16,8-26 0,10-17 16,7-18-16,27-8 15,9-27 1,-36-25-16</inkml:trace>
  <inkml:trace contextRef="#ctx0" brushRef="#br0" timeOffset="-200788.53">22317 13076 0,'0'-9'0,"0"1"0,-8-1 15,-1-8-15,0-1 16,1 1-16,-1 0 16,-9-1-16,-16 1 15,-10 0-15,1 17 16,-1 8-16,1 10 15,0 16-15,8 18 16,0 0 0,18 9-16,8-9 15,9-9-15,17-8 16,1-9-16,17 0 16,-1-18-16,10-16 15,-10-18-15,10-9 16,-1-8-16,-8-9 15,-9 17-15,-9 18 16,-8 0 0,0 8-16,0 9 15,-9 0-15,0 0 16,0 17-16,0 26 16,8 27-16,1-10 15,8-8-15,-8-8 16,8-18-16,-8-9 15</inkml:trace>
  <inkml:trace contextRef="#ctx0" brushRef="#br0" timeOffset="-200607.65">22621 13197 0,'0'0'0,"0"0"0,0 0 0,0 9 16,9 17-1,0 8-15,-1 18 16,-8 9-16,0-18 16,0 1-16,0-18 15,9-18-15,0 1 16</inkml:trace>
  <inkml:trace contextRef="#ctx0" brushRef="#br0" timeOffset="-200221.29">22665 12721 0,'0'0'0,"0"0"16,0 0-16,0 0 15,0 0-15,17 0 16,0 0-16,1 0 15,-1 0-15,0 8 16,1 1-16,-9 0 16,-1-1-1,1 10-15,0-1 16,-1 0-16,-16 9 16,-1 9-16,-8-9 15,8 0-15,0-9 16,0-8-16,9 0 15,0-1-15,0 1 16,9 0 0,9-1-16,8 1 0,8 0 15,10-1 1,16 10-16,-25-10 16</inkml:trace>
  <inkml:trace contextRef="#ctx0" brushRef="#br0" timeOffset="-199920.34">23186 13240 0,'0'0'0,"0"0"0,-9 0 15,0 0-15,1 0 16,8 0-16,0 0 16,0 0-1,0 0-15,0 0 16,17 0-16,9 0 16,26 0-16,9 0 15,0 0-15,-9-8 16,-9-1-1,-25 9-15</inkml:trace>
  <inkml:trace contextRef="#ctx0" brushRef="#br0" timeOffset="-199702.48">23307 13024 0,'0'0'0,"0"0"0,0 0 15,0 26 1,0 26-16,-8 34 16,-1 1-16,9-9 15,0 0-15,0-17 16,0-1-16,9-8 16,17-26-16,0-17 15</inkml:trace>
  <inkml:trace contextRef="#ctx0" brushRef="#br0" timeOffset="-199302.32">24150 13059 0,'0'0'0,"0"0"0,0-9 16,0 0-16,0 1 15,-9-1 1,0 0-16,-8 9 15,-9 0-15,0 0 16,0 18-16,-18-1 16,1 18-16,8 16 15,9 1 1,9-8-16,17-1 16,0-17-16,8-9 15,1-8-15,8 0 16,18-18-16,9-8 15,-10-1-15,-8 1 16,0 0-16,-8 8 16,-10 9-16,1 0 15,0 0-15,8 17 16,1 18 0,-1 0-16,0 8 15,1-8-15,8-1 16,-18-16-16</inkml:trace>
  <inkml:trace contextRef="#ctx0" brushRef="#br0" timeOffset="-198954.31">24480 13275 0,'0'0'0,"0"0"0,0 0 15,17 0-15,0 17 16,1-8-16,-1 0 16,-8-1-16,-1 1 15,1 8 1,0 1-16,-9-1 16,-9 0-16,0 9 15,1 0-15,-1-8 16,0-10-16,9 1 15,0 0-15,0-1 16,0 1-16,0 0 16,18-1-1,8 1-15,8 0 16,10-1-16,8 1 16,0-9-16,-26 0 15</inkml:trace>
  <inkml:trace contextRef="#ctx0" brushRef="#br0" timeOffset="-198603.4">24688 12764 0,'0'0'0,"0"0"0,0 0 16,0 0-1,0 0-15,9 0 0,8 0 16,0 9 0,1-1-16,-1 10 15,-8-1-15,-1 0 16,1 1-16,-18 8 16,1 0-16,-1 0 15,0-9-15,1 0 16,-1-8-16,9 0 15,0-1 1,0 1-16,0 0 16,17-1-16,27 1 15,17-9-15,-1 9 16,-34-1-16</inkml:trace>
  <inkml:trace contextRef="#ctx0" brushRef="#br0" timeOffset="-198354.57">25087 13370 0,'0'0'0,"0"0"0,0 0 15,9 0 1,17-8-16,9-1 15,0 9-15,8-9 16,9 9-16,0-8 16,0-1-16,0 0 15,-26 1 1</inkml:trace>
  <inkml:trace contextRef="#ctx0" brushRef="#br0" timeOffset="-198136.72">25322 13162 0,'0'0'0,"0"0"15,0 0-15,0 0 16,0 18-16,0 16 16,0 27-1,-9 8-15,9 1 16,0-1-16,0 0 15,0-8-15,0-27 16,18 1-16,-1-18 16</inkml:trace>
  <inkml:trace contextRef="#ctx0" brushRef="#br0" timeOffset="-197704.62">26147 13111 0,'0'0'0,"0"0"0,0 0 16,0 0-16,-9-9 15,0 0 1,-17 9-16,0 0 16,-8 9-16,-10 17 15,-8 17-15,0 26 16,0-8-16,17 0 15,18-18-15,17-8 16,0-9-16,8-9 16,10-8-1,17-1-15,17-16 16,17-18-16,-8-9 16,-18 0-16,-8 9 15,-9 9-15,-9 0 16,-8 8-16,0 9 15,0 0-15,-1 17 16,1 1 0,8 16-16,1 1 15,16 8-15,1-8 16,0 0-16,-9-18 16,-17-8-16</inkml:trace>
  <inkml:trace contextRef="#ctx0" brushRef="#br0" timeOffset="-197300.41">26564 13223 0,'0'0'0,"0"0"0,0 0 15,0 0-15,8 0 16,10 0-1,-10 9-15,1-9 16,0 8-16,-1-8 16,1 9-16,0 8 15,-18 1-15,0 16 16,-8 1-16,0-9 16,8-9-16,9 9 15,0 0-15,9 0 16,8-8-1,0-1-15,1 0 16,8 1-16,-9-10 16,1 1-16,-10 0 15,1-1-15,0 1 16,-9 0 0,-9 8-16,-8-9 15,-9 1-15,-9 0 16,-9-9-16,27 0 15</inkml:trace>
  <inkml:trace contextRef="#ctx0" brushRef="#br0" timeOffset="-196905.23">26677 12807 0,'0'0'0,"0"0"0,0 0 15,0 0-15,0 0 16,0 0-16,17 0 16,0 0-1,1 9-15,-10 0 16,1-1-16,0 1 15,-1 8-15,-16 1 16,-1-1-16,0 9 16,-8 0-16,0 0 15,-1 0 1,10-9-16,8 1 16,0-10-16,0 1 15,26 0-15,17-1 16,44 1-1,8 0-15,-60-9 0</inkml:trace>
  <inkml:trace contextRef="#ctx0" brushRef="#br0" timeOffset="-196636.96">27328 12781 0,'0'0'0,"0"0"0,0 0 16,0 0-16,17 18 16,18 25-16,8 9 15,1 17-15,-1 35 16,-34 17-16,-35 27 15,-26 16-15,-18 1 16,-69 129 0</inkml:trace>
  <inkml:trace contextRef="#ctx0" brushRef="#br0" timeOffset="-195755.46">27884 13197 0,'0'0'0,"0"0"0,0 0 0,0 0 16,8 0 0,10 0-16,16-9 15,18 1-15,9-1 16,0 9-16,0 0 15,-9 0-15,-17 0 16,-1 9-16,-8-9 16</inkml:trace>
  <inkml:trace contextRef="#ctx0" brushRef="#br0" timeOffset="-195566.92">27936 13457 0,'0'0'0,"0"0"0,0 0 15,26 0-15,26 0 16,26-9-16,9 1 16,17 8-1,-17 8-15,-52 1 0</inkml:trace>
  <inkml:trace contextRef="#ctx0" brushRef="#br0" timeOffset="-194905.45">28709 13024 0,'0'0'0,"0"0"0,0 0 16,0 0-16,0 0 15,17 0-15,0 0 16,9 0-16,9 9 16,0 8-16,0 0 15,-9 1-15,0 8 16,0-1 0,-18 10-16,-16 17 15,-10 0-15,-25 9 16,-1-9-16,-8-9 15,18-17-15,-1 0 16,18 0-16,-1-17 16,9-1-16,1 1 15,8 0-15,0-9 16,8 0 0,19 8-16,16 1 15,26 0-15,1-1 16,-1 10-16,-25-10 15,-27-8-15</inkml:trace>
  <inkml:trace contextRef="#ctx0" brushRef="#br0" timeOffset="-194555.28">29568 12955 0,'0'0'0,"0"0"0,0 0 15,0 0-15,0 0 16,0 8-16,9 18 15,0 18-15,-9 42 16,8 18-16,1 0 16,-18 0-1,1 9-15,8-27 16,0-17-16,0-17 16,0-17-16,-9-9 15,0 0-15,9-17 16</inkml:trace>
  <inkml:trace contextRef="#ctx0" brushRef="#br0" timeOffset="-193670.15">30219 13188 0,'0'0'0,"0"0"15,0 0-15,0 0 16,0 0-16,-8-8 15,-1-1-15,0 0 16,1 1-16,-18-1 16,0 0-16,-18 9 15,1 0-15,-1 18 16,1-1-16,0 26 16,-10 9-1,19 0-15,8 9 16,8-18-16,18 1 15,0-18-15,18 0 16,-1-9-16,18-8 16,0-9-16,17-9 15,0-17 1,8-17-16,-7-9 16,-27 8-16,0 10 15,-18 16-15,1 1 16,0 8-16,-1 1 15,-8 8-15,0 0 16,0 8-16,9 10 16,-9 16-16,9 18 15,-1-8 1,10-1-16,-9 0 16,-1 1-16,1-18 15,0-9-15,-1 0 16,1-8-16</inkml:trace>
  <inkml:trace contextRef="#ctx0" brushRef="#br0" timeOffset="-193137.84">29638 13024 0,'0'0'0,"0"0"0,0 0 16,0 0-16,0 0 16,17 0-16,9 0 15,35 0-15,8 0 16,1 0-16,8 0 15,-17-9 1,8 18-16,-8 0 16,-35-1-16</inkml:trace>
  <inkml:trace contextRef="#ctx0" brushRef="#br0" timeOffset="-192936.94">30054 12825 0,'0'0'0,"0"0"16,0 0-16,27 17 15,7 0-15,1 9 16,0 0-16,-1 0 16,1 0-1,-9 0-15,-8-8 16</inkml:trace>
  <inkml:trace contextRef="#ctx0" brushRef="#br0" timeOffset="-192671.53">30532 12825 0,'0'0'0,"0"0"15,0 0-15,0 17 16,17 18-16,1 17 16,-1 17-16,1 18 15,-10 34 1,-8 9-16,-8 0 16,8-9-16,0-17 15,0-26-15,0-26 16,0-9-16,8-26 15</inkml:trace>
  <inkml:trace contextRef="#ctx0" brushRef="#br0" timeOffset="-192170.45">30932 12877 0,'0'0'16,"0"0"-16,0 0 0,0 0 16,0 0-1,17 8-15,0 1 16,1 0-16,-1-1 16,-8 1-16,-1 8 15,1 1-15,0-1 16,-18 18-16,0-1 15,-17 1-15,-8 8 16,-1-17 0,18 0-16,-1 0 15,1-17-15,8-1 16,9 1-16,0 0 16,0-1-16,9-8 15,17 0-15,17 0 16,18 0-16,-26 0 15</inkml:trace>
  <inkml:trace contextRef="#ctx0" brushRef="#br0" timeOffset="-178153.52">2319 13093 0,'0'0'0,"0"0"16,0 0-16,0 0 15,0 0-15,-9 0 16,-8 9-16,-27 17 16,-43 43-16,-17 9 15,0 0 1,26-17-16,-18-1 16,27-16-16,25-18 15,10 0-15,-1 0 16,17-18-16,1 9 15,17 1-15,17-1 16,1 0-16,43 18 16,43 0-16,-9-9 15,-8 0 1,-17-9-16,8-8 16,-26-1-16,-9 1 15,-17 0-15,-8-1 16,-10 1-16,1 8 15,0-8 1,-9 0-16</inkml:trace>
  <inkml:trace contextRef="#ctx0" brushRef="#br0" timeOffset="-177557.75">2570 13518 0,'0'-9'0,"0"9"0,0 0 16,0 0-16,0 0 16,0 0-16,9 0 15,0 0-15,-9 9 16,8 8-16,1 18 16,-9 8-16,0 0 15,0 0-15,0-8 16,0-9-1,0-9-15,0-8 16,0 0-16,0-1 16,0-8-16,0-8 15,0-18-15,17-26 16,18-9-16,9-8 16,8-9-16,0 9 15,0 17 1,-9 8-16,1 18 15,-18 9-15,9 17 16,8 17-16,-17 18 16,9 8-16,-9 18 15,9 0-15,-9 8 16,0 0-16,-9-17 16,0-26-16,9 9 15,1-18 1</inkml:trace>
  <inkml:trace contextRef="#ctx0" brushRef="#br0" timeOffset="-177003.24">3812 13604 0,'0'0'0,"-9"0"15,1 0-15,-1 0 16,0-8-16,1-1 15,-1 0-15,0 1 16,1-1-16,-1 0 16,0 1-16,1-1 15,-10 9 1,1 0-16,0 0 16,-10 17-16,1 9 15,0 9-15,9 8 16,0 0-16,17 1 15,0-18 1,8-18-16,10 1 0,8-9 16,8-17-1,10-18-15,-1-8 16,-8 8-16,-9 18 16,-9-1-16,-8 1 15,0 17-15,0 0 16,8 17-1,0 18-15,9 0 16,0 8-16,9-8 0,17 8 16,-8-17-1</inkml:trace>
  <inkml:trace contextRef="#ctx0" brushRef="#br0" timeOffset="-176453.61">2961 12747 0,'-9'0'0,"1"0"0,-1 0 0,0 0 16,1 0-1,-1 17-15,-17 9 16,-17 17-16,-1 9 16,9 9-16,1 0 15,-1-1 1,18-8-16,-1-17 0,18-18 16,0-17-1,0 0-15</inkml:trace>
  <inkml:trace contextRef="#ctx0" brushRef="#br0" timeOffset="-176307.86">2866 12851 0,'0'0'0,"0"0"15,0 0-15,17 17 16,18 0-16,17 18 16,0 17-1,17-9-15,-25-17 16</inkml:trace>
  <inkml:trace contextRef="#ctx0" brushRef="#br0" timeOffset="-175893.58">4255 13431 0,'0'0'0,"0"0"16,0 0-16,0 0 15,0 0-15,17 17 16,-8-8 0</inkml:trace>
  <inkml:trace contextRef="#ctx0" brushRef="#br0" timeOffset="-175191.24">4898 13171 0,'0'0'0,"0"0"16,0 0-16,17 0 0,9-9 15,17 9-15,10 0 16,7 0-1,-8 0-15,-8 9 16,-18 0-16,-9-1 16,-8 1-16,0 8 15,-18 1-15,-8 16 16,-27 18-16,-17 0 16,1 9-1,-10 0-15,18-9 16,0 0-16,17-9 15,9 0-15,9-17 16,8 0-16,9 0 16,0-9-16,17 1 15,1 8-15,17-9 16,25-8-16,10-1 16,8-16-1,-9-10-15,-8-8 16,-9 0-16,-26 0 15,0 0-15,-17 9 16,-9-9-16,-9 0 16,-17 0-16,-17 9 15,-9 8-15,8 9 16,-8 0 0,0 17-16,18 1 15,25-10-15</inkml:trace>
  <inkml:trace contextRef="#ctx0" brushRef="#br0" timeOffset="-174757.63">4576 13050 0,'0'0'0,"0"0"16,0 0-16,9 0 16,17-9-16,17 9 15,36-8-15,7-1 16,19 0-1,-10 1-15,-8-1 16,-17 0-16,-1 9 16,-26 9-16</inkml:trace>
  <inkml:trace contextRef="#ctx0" brushRef="#br0" timeOffset="-174591.18">5184 12799 0,'0'0'0,"0"0"16,0 0-16,0 8 15,18 18-15,16 26 16,1 0-16,-18-26 16</inkml:trace>
  <inkml:trace contextRef="#ctx0" brushRef="#br0" timeOffset="-173754.26">5783 12877 0,'0'0'0,"0"0"0,0 0 16,0 0-1,0 0-15,0 0 0,0 0 16,0 0 0,0 0-16,0 0 15,0 0-15,0 17 16,18 0-16,8 18 15,26 8-15,17 9 16,10-8 0,-1-1-16,0-9 15,-17-8-15,-18 0 16,-8-17-16,-9 0 16,-9-1-16,-8 1 15,0 8-15,-27 9 16,-43 35-16,-34 34 15,-44 18 1,9-1-16,34-25 0,35-18 16,35-43-1</inkml:trace>
  <inkml:trace contextRef="#ctx0" brushRef="#br0" timeOffset="-173357.84">6904 13214 0,'0'0'0,"0"0"16,0 0-16,17 0 15,0 0-15,18 9 16,8-9-1,18 9-15,0-9 16,-9 0-16,-8-9 16,-10 9-16,-8 0 15,0 0-15,-17 9 16</inkml:trace>
  <inkml:trace contextRef="#ctx0" brushRef="#br0" timeOffset="-173174.41">6956 13535 0,'0'0'0,"0"0"0,0 0 0,0 0 16,17 0-16,9 0 16,18 0-16,16 0 15,18 9 1,-8-1-16,-35-8 15</inkml:trace>
  <inkml:trace contextRef="#ctx0" brushRef="#br0" timeOffset="-171975.41">8675 12825 0,'0'0'0,"0"0"0,0 0 15,0 26-15,-9 17 16,9 26-16,-8 27 16,-1 7-16,-8-16 15,8-18-15,0-34 16</inkml:trace>
  <inkml:trace contextRef="#ctx0" brushRef="#br0" timeOffset="-171658.79">7885 13613 0,'0'0'0,"0"0"15,0 0-15,9 0 16,25 0-16,36 0 16,60-9-16,18 1 15,17-1-15,0 0 16,-26 1 0,-18-1-16,-17 0 15,-8 1-15,-27 8 16,-17 0-16,-26 8 15,-17-8-15</inkml:trace>
  <inkml:trace contextRef="#ctx0" brushRef="#br0" timeOffset="-171174.94">7989 14037 0,'0'0'0,"0"0"15,0 0-15,0 0 16,0 0-1,17 0-15,9 0 16,18 9-16,8 0 16,9-1-16,-18 10 15,1-10-15,-18 9 16,0 1-16,-18-1 16,-8 18-16,-17 8 15,-9 9-15,-17-9 16,-1 1-1,9-1-15,1-17 16,16-9-16,1-8 16,8 0-16,9-1 15,0 1-15,0-9 16,18 0-16,16 0 16,18-9-1,9 1-15,-9 8 0,-34 0 16</inkml:trace>
  <inkml:trace contextRef="#ctx0" brushRef="#br0" timeOffset="-170941.53">8606 13994 0,'0'0'0,"0"0"0,0 0 15,0 0-15,0 0 16,0 9-16,17 17 16,-8 34-16,-1 18 15,-8 0-15,0 0 16,0 9-16,9-1 16,0-16-1,8-19-15,0-16 16</inkml:trace>
  <inkml:trace contextRef="#ctx0" brushRef="#br0" timeOffset="-170408.88">9222 14314 0,'-9'-8'0,"1"-10"0,-1-8 15,0 9-15,1 0 16,-1-1 0,0 1-16,-8 0 15,0-1-15,-9 1 16,8 8-16,-8 9 15,0 0-15,0 18 16,0 16-16,9 1 16,-1 0-16,1 8 15,17-17 1,0 0-16,0-17 16,9-1-16,8 1 15,9-18-15,9-17 16,8-17-16,1 0 15,-18 8-15,0 18 16,-18-1 0,1 10-16,0 8 15,-1 8-15,10 10 16,-1 16-16,9 1 16,0 8-16,0-8 15,0-9-15,-8 0 16,-1-9-1,-8-17-15</inkml:trace>
  <inkml:trace contextRef="#ctx0" brushRef="#br0" timeOffset="-170091.54">8771 13959 0,'0'0'16,"0"0"-16,0 0 0,0 0 15,0 0-15,8 0 16,10 0-16,8-8 15,8-1 1,19 0-16,7 1 16,1-10-16,0 10 15,-26 8-15,-9 8 16,-18-8-16</inkml:trace>
  <inkml:trace contextRef="#ctx0" brushRef="#br0" timeOffset="-169943.4">9118 13777 0,'0'0'0,"0"0"0,0 0 15,0 0-15,0 9 16,17 8-16,18 27 16,-9-1-16,-9-26 15</inkml:trace>
  <inkml:trace contextRef="#ctx0" brushRef="#br0" timeOffset="-169658.55">9457 13760 0,'0'0'0,"0"0"0,0 0 16,0 0-16,0 0 15,0 0-15,8 17 16,1 9 0,8 26-16,18 52 15,-18 26-15,-8 0 16,0 0-16,17 26 15,43 182-15</inkml:trace>
  <inkml:trace contextRef="#ctx0" brushRef="#br0" timeOffset="-168057.6">9804 13552 0,'0'-8'0,"0"-1"0,0 0 0,0 9 16,9-8 0,8-1-16,0 0 15,18 9-15,17 0 16,0 0-16,9 0 15,-17 0 1,-1 9-16,0 0 0,-17-1 16,0 10-1,-17-1-15,0 9 16,-27 26-16,-8 8 16,-17 1-16,8-18 15,1-8-15,16-9 16,1-9-1,-1-8-15,10 0 16,8-1-16,0 1 16,17 0-16,18-1 15,26 1-15,8-9 16,18-9-16,-9 1 16,-17 8-16,-9 0 15,-26 8-15,-9 1 16</inkml:trace>
  <inkml:trace contextRef="#ctx0" brushRef="#br0" timeOffset="-167808.78">10994 13292 0,'0'0'0,"0"0"16,0 0-16,0 9 16,0 17-16,8 35 15,1 51-15,-9 27 16,0-18-16,0-26 16,0-17-1,9 0-15,8-17 0,-8-35 16</inkml:trace>
  <inkml:trace contextRef="#ctx0" brushRef="#br0" timeOffset="-167325.38">11688 13656 0,'0'0'0,"0"0"0,0 0 16,0 0-16,0 0 16,-8 0-16,-1-9 15,0 1-15,1-1 16,-10 9-16,-8 0 16,0 0-1,-9 0-15,9 17 16,-17 18-16,8 17 15,0 0-15,18-9 16,8 1-16,9-10 16,18-8-16,-1-8 15,1-10-15,16-8 16,1-8-16,17-18 16,-8-9-1,-18 18-15,0-1 16,-18 1-16,1 17 15,0 0-15,-1 9 16,10 8-16,-1 18 16,18-1-16,0 10 15,-1-18-15,-8 0 16,0-18 0,-17-8-16,0 0 15</inkml:trace>
  <inkml:trace contextRef="#ctx0" brushRef="#br0" timeOffset="-167076.1">11263 13414 0,'0'0'0,"0"0"0,0 0 0,9 0 15,17 0-15,17 0 16,18 0 0,8 8-16,1-8 15,-1-8-15,1-1 16,-10 0-16,-16 1 16,-18-1-16,-9 9 15</inkml:trace>
  <inkml:trace contextRef="#ctx0" brushRef="#br0" timeOffset="-166910.26">11819 13232 0,'0'0'0,"0"0"16,0 0-16,0 0 15,8 8-15,10 18 16,8 18-16,0-1 15,-9-17 1</inkml:trace>
  <inkml:trace contextRef="#ctx0" brushRef="#br0" timeOffset="-166625.61">12261 13188 0,'0'0'0,"0"0"0,0 0 0,0 0 15,0 0-15,0 0 16,0 18-16,9 25 16,9 18-16,-1 25 15,0 36-15,1-1 16,-1-17-1,-8-18-15,-1-16 16,1-10-16,-9-16 16,0-27-16,0-8 15</inkml:trace>
  <inkml:trace contextRef="#ctx0" brushRef="#br0" timeOffset="-166290.48">12409 13024 0,'0'0'0,"0"0"15,0 0-15,17 0 16,10 0-16,7 0 16,1 9-1,0 8-15,-1 0 16,-7 1-16,-1-1 15,-18 0-15,1 0 16,0 1-16,-18 8 16,0 0-16,1-18 15,8 1-15,0 0 16,0-1 0,0 1-16,17 8 15,9 1-15,17-1 16,27-8-16,60 17 15,200 60-15</inkml:trace>
  <inkml:trace contextRef="#ctx0" brushRef="#br0" timeOffset="-158460.07">13998 13578 0,'0'0'0,"0"0"0,0 0 15,0 0-15,0 0 16,9-8-16,17-1 15,17 0-15,9 1 16,1-1-16,-10 9 16,0-9-1,1 9-15,-1 0 16,-8 0-16,8 0 16,-25 9-16</inkml:trace>
  <inkml:trace contextRef="#ctx0" brushRef="#br0" timeOffset="-158226.96">14146 13725 0,'0'0'0,"0"0"0,0 0 16,9 0-16,8 9 15,18 0-15,25-1 16,10 1 0,-1-18-16,10 9 15,-19-8-15,-34-1 16</inkml:trace>
  <inkml:trace contextRef="#ctx0" brushRef="#br0" timeOffset="-156657.05">15666 13613 0,'0'0'0,"0"0"15,8 0-15,-8 0 16,9-9-16,0 1 15,-1-1 1,1 0-16,0 1 16,-1-10-16,1 10 15,-9-1-15,-9-8 16,1-9-16,-1 0 16,-17 8-16,0 1 15,0 17-15,-18 0 16,1 17-16,0 9 15,-1 18 1,1 25-16,17 9 16,8-18-16,18 1 15,0-9-15,18-17 16,-1-9-16,18-18 16,-1-8-16,27-26 15,26-26-15,-26-8 16,-26 16-1,-9 18-15,-18 9 16,1 0-16,0 8 16,-1 9-16,-8 0 15,9 9-15,8 17 16,1 26-16,-1 0 16,18 8-16,0 1 15,8-18 1,-17-17-16,-9-8 15,-8-10-15,0-8 16</inkml:trace>
  <inkml:trace contextRef="#ctx0" brushRef="#br0" timeOffset="-156289.98">15379 13171 0,'0'0'0,"0"0"0,0 0 16,0 0-1,17 0-15,9 9 0,9-1 16,9 1 0,8 0-16,0-1 15,0-8-15,-17 0 16,8-8-16,-8-1 15,-27 9-15</inkml:trace>
  <inkml:trace contextRef="#ctx0" brushRef="#br0" timeOffset="-156116.62">15787 13024 0,'0'0'0,"0"0"0,0 0 15,0 0-15,17 17 16,18 18-16,0-9 16,-9 0-1,-9-9-15</inkml:trace>
  <inkml:trace contextRef="#ctx0" brushRef="#br0" timeOffset="-155676.92">15006 13015 0,'0'0'16,"0"0"-16,0 0 0,0 26 15,8 35 1,1 60-16,-9 35 16,-9 17-16,-8 0 15,8-25-15,0-18 16,1-35-16,8-26 16,0-8-16,8-18 15,10-17-15,-1-17 16</inkml:trace>
  <inkml:trace contextRef="#ctx0" brushRef="#br0" timeOffset="-154926.96">16464 13059 0,'0'-9'0,"0"0"16,0 9-1,0 0-15,0 0 16,0 0-16,0 0 16,0 9-16,0 17 15,18 43-15,-10 52 16,1 44-16,0-9 16,0-35-16,-1-17 15,10-17-15,-10-35 16</inkml:trace>
  <inkml:trace contextRef="#ctx0" brushRef="#br0" timeOffset="-154262.44">15622 13214 0,'0'0'0,"0"9"15,0-9-15,0 0 16,0 0-16,0 0 16,0 0-16,0 0 15,0 0-15,0 0 16,0 0-16,0 0 16,0 0-1,9 0-15,-1 0 16,10 0-16,-1 0 15,18 0-15,17 0 16,0-9-16,-26 9 16</inkml:trace>
  <inkml:trace contextRef="#ctx0" brushRef="#br1" timeOffset="-122814.62">938 14886 0,'0'0'0,"0"0"0,0 0 0,0 0 16,0 0-1,0 0-15,17 0 16,1 0-16,25 0 16,0 9-16,10-1 15,16 1-15,18 8 16,8-8-16,10 0 16,16-1-1,9 1-15,1 0 16,8-1-16,17-8 15,-17 9-15,8 0 16,1-9-16,-9 8 16,9 1-16,-1 0 15,1-9 1,17-9-16,0 0 0,0 1 16,0-1-1,0 9-15,-18 0 16,1 0-16,8 0 15,-8 0-15,0 9 16,-1-9-16,-8 0 16,9 0-16,-1 0 15,1 0-15,-9-9 16,17 9 0,1-9-16,-1 9 15,0 0-15,9-8 16,9-1-16,0 0 15,-1 1-15,-8-1 16,-8 0-16,-10 9 16,18 0-16,0 0 15,-9 0 1,9 9-16,0-9 16,0 0-16,9 0 15,-9 0-15,9 0 16,8-9-16,-8 9 15,0 9-15,-1 0 16,1-1-16,0 1 16,-9 0-1,8-9-15,1 8 16,0-8-16,8-8 16,9 8-16,0 0 15,0 0-15,-9 0 16,9 0-16,0 0 15,1 8-15,7-8 16,1 9-16,17-9 16,0 0-1,-8 0-15,16 0 16,-8 0-16,9-9 16,0 9-16,0-8 15,-9 8-15,0 0 16,17 0-16,-8 0 15,0-9-15,0 9 16,0 0 0,8-9-16,-17-8 15,9 0-15,0 8 16,8-8-16,-17-1 16,9 10-16,0-10 15,-18 18-15,-8 0 16,0 0-16,8 0 15,0-8 1,10-1-16,7 0 16,-8-8-16,1 8 15,-1 1-15,-18-1 16,10 9-16,8-9 16,-17 9-16,-1 0 15,1-8 1,0 8-16,8-9 15,-8 0-15,8 1 16,1-1-16,-10-8 16,10 8-16,-1 0 15,1-8-15,-1 0 16,9 8-16,-34 9 16,8 0-1,0 0-15,-9 17 16,9-8-16,-9 8 15,9-8-15,0-9 16,9 0-16,-9 0 16,0 0-16,0 0 15,-26 0-15,18 9 16,16-9-16,-8 0 16,-8 8-1,-18-8-15,0 0 16,34 0-16,-7 0 15,-19 0-15,-16 0 16,-1 9-16,18-9 16,-27 9-16,1-1 15,-1 1-15,1 0 16,0-1-16,-1-8 16,10 9-1,-1 0-15,9-9 16,-9 0-16,-8 8 15,-1-8-15,1 0 16,-18 9-16,9-9 16,-9 0-16,-8 9 15,-9-9-15,9 0 16,-1 8-16,1-8 16,-9 0-1,-9 0-15,9 0 16,-9 0-16,9 0 15,-9 0-15,0 9 16,-8-9-16,-9-9 16,-1 9-16,-16 0 15,-9 0-15,-1 0 16,-16 0 0,-18 0-16,-9 0 15,-8 9-15,-9 0 16</inkml:trace>
  <inkml:trace contextRef="#ctx0" brushRef="#br1" timeOffset="-121631.68">17385 13829 0,'0'0'0,"0"0"16,-9 0-16,-17 9 0,-35 26 15,-25 51 1,-27 27-16,0 8 16,17-17-16,9 0 15,18-17-15,26-18 16,8-35-16,17-8 15,10-17-15,8 0 16,17-27-16,9 10 16</inkml:trace>
  <inkml:trace contextRef="#ctx0" brushRef="#br1" timeOffset="-121398.64">17776 13734 0,'0'0'0,"0"0"0,0 0 16,0 0 0,-9 17-16,-17 35 15,-35 44-15,-34 34 16,-1 17-16,1-26 16,-10 9-16,1-9 15,35-43-15,8-9 16,17-17-1,18-26-15,26-17 0,0 0 16</inkml:trace>
  <inkml:trace contextRef="#ctx0" brushRef="#br1" timeOffset="-121131.78">17029 13725 0,'0'0'0,"0"0"0,0 0 15,17 9-15,18 8 16,26 18-16,8 17 16,9 0-1,9 0-15,-17-9 16,-1-8-16,-8-9 15,-18 0-15,1-9 16,-18 0-16,0 18 16,-9-18-16</inkml:trace>
  <inkml:trace contextRef="#ctx0" brushRef="#br1" timeOffset="-120848.94">16716 13985 0,'0'0'0,"0"0"0,0 0 16,0 0-1,0 0-15,18 9 16,8 17-16,17 17 15,27 26-15,16 1 16,27-1-16,9-8 16,-1-9-16,1 0 15,-18 0-15,-43-18 16</inkml:trace>
  <inkml:trace contextRef="#ctx0" brushRef="#br1" timeOffset="-115666.03">1919 15163 0,'0'0'0,"0"0"0,0 0 0,0 0 16,-17 0-16,8 9 15,0 8-15,-17 18 16,-17 34-16,-1 26 16,-8 1-1,26-10-15,-8-8 16,25-17-16,-17-18 16,26-17-16,0 0 15,0-9-15,9-8 16,-9-9-16,0 0 15,17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9T00:34:22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13634 9049 0,'0'0'0,"0"0"16,0 0-16,0 0 0,0 0 0,0 8 16,0 36-16,-9 51 15,9 35 1,-9 26-16,-8 0 16,17-44-16,0-25 15,0-18-15,8-8 16,1-1-16,0-34 15,0-26-15</inkml:trace>
  <inkml:trace contextRef="#ctx0" brushRef="#br0" timeOffset="516.87">14207 9490 0,'0'0'0,"0"0"15,0 0-15,0 0 16,0 0-16,0 0 16,0 0-16,-9-8 15,0-1-15,1 0 16,-10 1-16,-8-1 15,0 9-15,-9 0 16,1 17 0,-1 9-16,0 26 15,0 18-15,9 8 16,9-1-16,17-16 16,0-18-16,0-17 15,9 0-15,-1-17 16,10-18-1,16-8-15,19-26 16,-1-18-16,-9 1 16,-8 8-16,-9 17 15,-9 18-15,-8-1 16,0 18-16,-1 0 16,10 26-16,16 26 15,-8 0-15,1 0 16,-1-17-1,-9-9-15,9 0 16,9-18-16,-27 1 16</inkml:trace>
  <inkml:trace contextRef="#ctx0" brushRef="#br0" timeOffset="799.78">13772 9308 0,'0'0'0,"0"0"16,0 0-16,0-8 16,26-1-1,18 1-15,25-1 16,1 0-16,-1 1 15,-8-1-15,-9 0 16,-8-8-16,-1 8 16,0-8-16,-16 0 15,-19 17-15</inkml:trace>
  <inkml:trace contextRef="#ctx0" brushRef="#br0" timeOffset="956.77">14241 8901 0,'0'0'0,"0"0"15,0 0-15,18 18 16,8 16 0,26 18-16,-9-17 15</inkml:trace>
  <inkml:trace contextRef="#ctx0" brushRef="#br0" timeOffset="1432.31">14693 8901 0,'0'0'0,"0"0"16,0 0-16,0 9 16,17 17-16,1 43 15,-1 44-15,-8 26 16,-1 16-16,-8 10 15,9-26 1,0-18-16,-9-17 16,0-18-16,8-25 15,1-26-15,0-9 16,-9-18-16</inkml:trace>
  <inkml:trace contextRef="#ctx0" brushRef="#br0" timeOffset="1699.35">15075 9300 0,'0'0'0,"0"0"0,0 0 16,17 0-1,1 0-15,16 8 16,10 1-16,-1 0 16,1-1-16,-1-8 15,1 0-15,-18-8 16,0-1-16,0 0 16,-9 9-16</inkml:trace>
  <inkml:trace contextRef="#ctx0" brushRef="#br0" timeOffset="1915.36">15188 9542 0,'0'0'0,"0"0"0,0 0 15,17 0-15,9 0 16,44 0-16,8 0 15,-9-8-15,27-1 16,26 0-16,-27-25 16,-17-10-16,-17-16 15,-35 34-15</inkml:trace>
  <inkml:trace contextRef="#ctx0" brushRef="#br0" timeOffset="2218.13">16082 9023 0,'0'-9'0,"0"9"0,0 0 15,0 0-15,0 0 16,0 0-16,0 0 16,0 9-16,9 34 15,0 61 1,-1 78-16,1 34 16,0-25-16,-9-35 15,8-18-15,1-77 16</inkml:trace>
  <inkml:trace contextRef="#ctx0" brushRef="#br0" timeOffset="6199.08">13599 11136 0,'0'0'0,"0"9"0,0-9 0,0 34 16,17 27-16,-8 34 15,0 0-15,-18-8 16,0-26-16,0-9 15,9-26-15,-8 0 16,-1-18-16,9 1 16,-9-18-16,1-17 15,8-26 1,0-34-16,17-10 16,9 10-16,9 8 15,-9 17-15,0 27 16,0 25-16,-9 9 15,18 17-15,0 26 16,0 27 0,8 16-16,-8 10 15,-18-18-15,0-18 16,1-8-16,-1-17 16,1-27-16</inkml:trace>
  <inkml:trace contextRef="#ctx0" brushRef="#br0" timeOffset="6665.56">14363 11439 0,'0'0'0,"0"0"16,0 0-16,-9 0 15,1 0 1,-1 0-16,0 0 16,-17 0-16,0 0 15,0 17-15,0 1 16,-9 8-16,1 8 16,-1 10-16,17-1 15,18-8-15,0-9 16,0-1-16,9-16 15,8 0 1,1-18-16,17 0 16,-9-16-16,8-10 15,10-8-15,-18 8 16,0 9-16,-17 9 16,-1 17-16,-8 0 15,9 0 1,8 17-16,1 9 15,-1 0-15,0 0 16,18 0-16,0 0 16,-9-17-16,-9-1 15</inkml:trace>
  <inkml:trace contextRef="#ctx0" brushRef="#br0" timeOffset="6982.28">13764 10694 0,'0'0'0,"0"0"0,0 0 0,0 0 15,0 0-15,-9 18 16,0 16 0,1 1-16,-10 8 15,18 18-15,0-1 16,0-34-16</inkml:trace>
  <inkml:trace contextRef="#ctx0" brushRef="#br0" timeOffset="7127.84">13781 10833 0,'0'0'0,"0"0"16,0 0-16,26 0 15,18 17-15,16 0 16,10 9-16,-27-17 15</inkml:trace>
  <inkml:trace contextRef="#ctx0" brushRef="#br0" timeOffset="7665.99">13295 12669 0,'0'0'0,"0"0"0,17 0 16,9 0-1,26-9-15,27 1 16,-1-1-16,-26 0 16,-9 9-16,-25 0 15</inkml:trace>
  <inkml:trace contextRef="#ctx0" brushRef="#br0" timeOffset="7832.27">13304 12937 0,'0'0'0,"0"0"0,0 0 0,17 0 16,18-8-16,51 8 16,10 0-16,-53 0 15</inkml:trace>
  <inkml:trace contextRef="#ctx0" brushRef="#br0" timeOffset="14802.11">15058 12565 0,'-9'-9'0,"0"1"0,1-10 15,-10 1-15,-8 0 16,0-1-16,0-8 16,0 9-16,0 0 15,0-1 1,-9 1-16,-8 8 15,-1 9-15,10 9 16,-10 17-16,-8 9 16,0-1-16,17 18 15,1 9-15,-1 17 16,26 8-16,9-25 16,17-9-1,1-9-15,17-17 16,-1 0-16,1-17 15,8-18-15,1-25 16,17-27-16,-18 0 16,0 1-16,-16 8 15,-1 17-15,-18 1 16,1 16 0,0 1-16,-1 0 15,-8 17-15,0 0 16,0 8-16,0 18 15,18 26-15,8 35 16,8-9-16,1-18 16,0-16-16,-9-18 15,0 0 1,-17-18-16</inkml:trace>
  <inkml:trace contextRef="#ctx0" brushRef="#br0" timeOffset="15248.09">14346 12227 0,'0'0'0,"0"0"0,0 0 0,0 0 16,17-9-1,9 1-15,35-1 16,8-8-16,1 8 16,-1 1-16,1-1 15,8 9-15,0 0 16,-26 0-16,-26 0 15</inkml:trace>
  <inkml:trace contextRef="#ctx0" brushRef="#br0" timeOffset="15414.6">14953 11855 0,'0'0'0,"0"0"0,0 17 15,18 9-15,17 26 16,-1 9-16,1-9 16,-9-9-16,-9-26 15</inkml:trace>
  <inkml:trace contextRef="#ctx0" brushRef="#br0" timeOffset="15800.53">13885 13284 0,'0'0'16,"0"0"-16,9 0 0,34 0 16,27-9-1,60-8-15,44-9 16,-9 0-16,0-9 15,-18 9-15,-8 0 16,-17 9-16,-35 0 16,0 17-16,-9 0 15,-43 8-15</inkml:trace>
  <inkml:trace contextRef="#ctx0" brushRef="#br0" timeOffset="16103.62">14389 13431 0,'0'0'0,"0"0"16,0 0-16,0 0 15,17 17-15,1 27 16,8 34-16,-18 25 16,1 1-1,9 9-15,-10 0 16,1-18-16,-9-35 16,0-16-16,0-10 15,9-8-15,17 0 16,-18-17-16</inkml:trace>
  <inkml:trace contextRef="#ctx0" brushRef="#br0" timeOffset="16587.68">15032 13829 0,'0'0'0,"0"0"0,0-8 16,0-1-16,0 0 15,0-8-15,-9 0 16,0-1-16,1 1 16,-10 0-16,1 8 15,-9 9-15,0 0 16,0 17-16,-9 18 15,9 0 1,8 17-16,1-9 16,17 0-16,0-17 15,0-8-15,17-10 16,1 1-16,-1-9 16,18-9-16,0 1 15,-9-10-15,0 1 16,-9 8-1,1 9-15,-10 0 16,10 0-16,-1 18 16,0-1-16,1 0 15,-1 1-15,9 8 16,-9-18-16,1 1 16,-9-9-16</inkml:trace>
  <inkml:trace contextRef="#ctx0" brushRef="#br0" timeOffset="16815.68">14676 13604 0,'0'0'0,"0"0"0,0 0 15,17 0-15,0-8 16,27-1-16,16-8 16,1-9-16,0 8 15,0 1-15,-18 17 16,-25 0-16,-10 0 16</inkml:trace>
  <inkml:trace contextRef="#ctx0" brushRef="#br0" timeOffset="16986.86">15049 13344 0,'0'0'0,"0"0"16,0 0-16,9 9 16,8 8-16,18 18 15,-1 8-15,10-8 16,-18-18-16</inkml:trace>
  <inkml:trace contextRef="#ctx0" brushRef="#br0" timeOffset="17297.93">15457 13344 0,'0'0'0,"0"0"0,0 0 15,0 0-15,0 0 16,0 0-16,9 26 15,8 18-15,1 42 16,-1 35-16,0 9 16,1 0-1,25 225-15</inkml:trace>
  <inkml:trace contextRef="#ctx0" brushRef="#br0" timeOffset="18126.08">13442 15154 0,'0'0'0,"0"0"0,0 0 16,0 0-16,9 0 15,9-8-15,16-1 16,18 0 0,9 1-16,0-1 15,0-8 16,-1 8-31,1 9 0,0 0 0,-26 0 0</inkml:trace>
  <inkml:trace contextRef="#ctx0" brushRef="#br0" timeOffset="18288.79">13555 15362 0,'0'0'0,"0"0"15,0 0-15,9 0 16,26 0-16,34 9 16,53 0-1,243-18 1</inkml:trace>
  <inkml:trace contextRef="#ctx0" brushRef="#br0" timeOffset="18863.63">15205 15120 0,'0'0'0,"0"0"0,0-9 0,0 0 16,0 1-16,-8-10 15,-1 1 1,0 0-16,1 8 0,-10 1 15,1 8 1,-9 8-16,0 18 16,-9 26-16,9 0 15,9 9-15,17-9 16,0-9-16,8-8 16,1-18-16,8-8 15,1-9-15,8-9 16,8-17-1,1 0-15,-9-9 16,0 9-16,-8 9 16,-1 17-16,-8 0 15,8 9-15,0 8 16,18 18-16,0-1 16,0 1-16,-1-9 15,1 0 1,-9-9-16,-17-17 15</inkml:trace>
  <inkml:trace contextRef="#ctx0" brushRef="#br0" timeOffset="19100.79">14910 14834 0,'0'0'0,"0"0"16,0 0-16,17 0 15,9-9-15,18 1 16,17-1 0,-1 9-16,1-9 15,17 9-15,9 0 16,-52 0-16</inkml:trace>
  <inkml:trace contextRef="#ctx0" brushRef="#br0" timeOffset="19269.89">15414 14600 0,'0'0'0,"0"0"16,0 17-16,17 18 15,18 17-15,8-9 16,-8 1-16,-18-27 16</inkml:trace>
  <inkml:trace contextRef="#ctx0" brushRef="#br0" timeOffset="19579.99">14658 15674 0,'0'0'0,"0"0"0,0 0 16,9 0-16,17 0 15,35 0-15,34-9 16,27 1 0,17-10-16,0 1 15,-18 0-15,-25 8 16,8 0-16,0 18 16,-43 8-16</inkml:trace>
  <inkml:trace contextRef="#ctx0" brushRef="#br0" timeOffset="19782">15223 15873 0,'0'0'0,"0"0"0,0 0 16,0 18-16,17 16 15,0 18 1,1 17-16,-1 1 16,9 8-16,-8-35 15</inkml:trace>
  <inkml:trace contextRef="#ctx0" brushRef="#br0" timeOffset="20113.55">13946 16887 0,'0'0'0,"0"0"16,0 0-16,17 0 15,18-9-15,26 0 16,8 1-16,1-1 16,8-8-1,-17-1-15,8 10 16,1-1-16,-35 9 15</inkml:trace>
  <inkml:trace contextRef="#ctx0" brushRef="#br0" timeOffset="20277.61">14007 17094 0,'0'0'0,"0"0"0,0 0 15,17 0-15,27 9 16,16 0-16,27-9 16,-35 8-16</inkml:trace>
  <inkml:trace contextRef="#ctx0" brushRef="#br0" timeOffset="20781.09">15240 17077 0,'0'0'0,"0"0"0,0 0 16,0-9-16,0 1 15,-9-10-15,1-8 16,-1-8-16,-8 8 15,-1 9-15,-8-1 16,9 10 0,-1 8-16,-8 8 15,0 10-15,0 16 16,0 1-16,9 8 16,17-8-16,0 8 15,0-17-15,9 0 16,8-17-16,0-1 15,1-16-15,16-1 16,1-17 0,9-9-16,-10 9 15,-8 9-15,0 0 16,-17 17-16,0 0 16,8 8-16,0 10 15,1 16-15,17 1 16,-9-9-16,0 0 15,0-17-15,0-1 16,0-8 0,-17 0-16</inkml:trace>
  <inkml:trace contextRef="#ctx0" brushRef="#br0" timeOffset="21030.07">14814 16731 0,'0'0'0,"0"0"0,0 0 16,0 0-16,0 0 16,18 0-16,8 0 15,17 0-15,27 0 16,-1 0-1,9 0-15,9-9 16,0 0-16,-9 9 16,-43 0-16</inkml:trace>
  <inkml:trace contextRef="#ctx0" brushRef="#br0" timeOffset="21213.62">15440 16454 0,'0'0'0,"0"0"16,0 17-16,17 0 15,27 18-15,8 8 16,-9 0-16,0-17 16,10 0-1,-10-17-15</inkml:trace>
  <inkml:trace contextRef="#ctx0" brushRef="#br0" timeOffset="42477.85">12027 6797 0,'0'0'0,"0"0"16,0 0-16,0 0 16,0 0-16,0 17 15,9 18-15,8 25 16,0 10-16,-8-10 15,0-8 1,-1-8-16,-8-18 16,9 0-16,-9-18 15,0 1-15,0-9 16,0-17-16,0-44 16,9-26-16,0-8 15,-1 0-15,10 8 16,8 35-16,-9 18 15,0 16 1,1 18-16,-1 9 16,9 17-16,9 26 15,8 26-15,1 0 16,-1-9-16,-17-8 16,0-18-16,0-17 15,18 0-15,-18-9 16</inkml:trace>
  <inkml:trace contextRef="#ctx0" brushRef="#br0" timeOffset="42948.16">12904 6840 0,'0'0'0,"0"0"16,0 0-16,-9-8 16,1-1-16,-1 0 15,-8 1-15,-1-1 16,-8 9 0,9 0-16,-1 0 15,1 9-15,0 8 16,-1 0-16,1 18 15,0 8-15,17 0 16,0-8-16,0-9 16,0-9-16,8-8 15,1 0-15,8-18 16,1-8 0,8-9-16,-9 0 15,1-9-15,-10 18 16,1-1-16,0 18 15,-1 0-15,1 0 16,8 18-16,18-1 16,8 9-16,1 0 15,-1-17-15,-8-1 16,8-16 0,-8-10-16,-17 18 15</inkml:trace>
  <inkml:trace contextRef="#ctx0" brushRef="#br0" timeOffset="43294.54">11610 6754 0,'0'-9'0,"18"0"0,25-17 16,18-17-16,26 0 15,25-1-15,1 1 16,0 8-16,-17 1 15,-18-1-15,-9 9 16,-8 9 0,-9 8-16,-8 9 15,-27 0-15,-17 0 16</inkml:trace>
  <inkml:trace contextRef="#ctx0" brushRef="#br0" timeOffset="43478">12314 6156 0,'0'0'0,"0"0"0,8 9 15,10 8-15,16 0 16,1 18-16,9-9 16,8 0-16,17 9 15,9-9-15,-43-18 16</inkml:trace>
  <inkml:trace contextRef="#ctx0" brushRef="#br0" timeOffset="43793.46">13069 6442 0,'0'0'0,"0"0"0,0 0 16,0 0-16,0 0 16,17 8-16,9 1 15,1 0 1</inkml:trace>
  <inkml:trace contextRef="#ctx0" brushRef="#br0" timeOffset="44627.77">13720 5939 0,'0'0'0,"0"-8"16,0-9-16,18-1 0,-1 1 16,9 8-1,-9 9-15,1 0 16,-1 0-16,-8 0 16,0 9-16,-1 8 15,-16 9-15,-18 35 16,-18 8-16,-17 18 15,9-9 1,9-9-16,-9 0 16,17 0-16,18-17 15,17-8-15,0-1 16,17-17-16,0 0 16,27 0-16,8-17 15,35-27-15,26-25 16,-9 0-16,-9-18 15,-25 9 1,-18 0-16,-26 9 16,-9 8-16,-8 1 15,-18 16-15,-8 1 16,-18 0-16,-26 25 16,-8 10-16,-1 16 15,10 1 1,16 0-16,18-9 0,26-18 15,0 1 1</inkml:trace>
  <inkml:trace contextRef="#ctx0" brushRef="#br0" timeOffset="45027.12">13364 5965 0,'0'0'0,"0"0"16,0 0-16,0 0 16,0-8-16,0-1 15,18 0-15,8-16 16,35-10-16,17-8 16,9-9-1,-9 0-15,-9 8 16,-8 10-16,-9-1 15,0 18-15,0-1 16,-17 10-16,-26 8 16</inkml:trace>
  <inkml:trace contextRef="#ctx0" brushRef="#br0" timeOffset="45227.63">13798 5506 0,'0'0'0,"0"0"0,0 0 15,0 0 1,18 0-16,-1 9 16,18 8-16,17 18 15,0 0-15,9 25 16,-26-25-16</inkml:trace>
  <inkml:trace contextRef="#ctx0" brushRef="#br0" timeOffset="123139.13">25895 10850 0,'0'0'0,"0"0"0,0 0 0,0 0 16,0 0-16,0 0 16,0 0-16,0 9 15,-9 25-15,1 53 16,-1 52 0,-8 16-16,-1-7 15,10-44-15,8-18 16,0-25-16,0-18 15,0-17-15,0-9 16,0-8-16,0-9 16</inkml:trace>
  <inkml:trace contextRef="#ctx0" brushRef="#br0" timeOffset="123703.44">26364 11352 0,'0'0'0,"0"0"0,0 0 16,0-8-16,9-1 15,-1-8-15,1-9 16,-9 0-16,-9 0 15,1-9-15,-1 9 16,-8 9-16,-1 0 16,-8 8-1,-17 9-15,8 17 16,-8 1-16,-1 16 16,1 18-16,8 9 15,0-1-15,18 1 16,8-18-16,9 1 15,0-18-15,9-9 16,8-8-16,9-1 16,9-16-1,0-10-15,-1-8 16,10-8-16,-18-1 16,0 0-16,-17 18 15,-1 0-15,1 17 16,-9 0-1,0 0-15,0 8 0,17 18 16,1 9 0,-1 8-16,1 1 15,8-1-15,0-17 16,-9 0-16,-8-17 16,-9-1-16,0 1 15</inkml:trace>
  <inkml:trace contextRef="#ctx0" brushRef="#br0" timeOffset="123995.54">25964 10997 0,'0'0'0,"0"0"0,0 0 16,0 0-16,18 0 15,-1-8-15,18 8 16,8 0-16,9 0 16,1 0-16,-10 0 15,0 0 1,-8 0-16,-9 0 15,-8 8-15,-10-8 16</inkml:trace>
  <inkml:trace contextRef="#ctx0" brushRef="#br0" timeOffset="124233.43">26347 10720 0,'0'0'0,"0"0"0,0 0 16,17 17-16,0 1 15,9 16-15,9 1 16,0 17 0,8-9-16,-8 1 15,8 8-15,1-9 16,-27-26-16</inkml:trace>
  <inkml:trace contextRef="#ctx0" brushRef="#br0" timeOffset="124599.63">26885 10686 0,'0'0'0,"0"0"16,0 8-16,9 18 16,-1 26-1,1 43-15,0 35 16,-9 0-16,0 0 16,0-9-16,-9-17 15,0-8-15,1-27 16,-1-34-1</inkml:trace>
  <inkml:trace contextRef="#ctx0" brushRef="#br0" timeOffset="125516.36">25617 12955 0,'0'0'0,"0"0"0,0 0 0,0 0 0,0 0 16,0 0-16,0 0 15,9 0-15,8-9 16,18 0 0,26 9-16,-1 0 15,19 0-15,-1 9 16,-17-9-16,-9 0 15,0 9-15,-9 8 16,-25-8-16</inkml:trace>
  <inkml:trace contextRef="#ctx0" brushRef="#br0" timeOffset="125753.56">25643 13249 0,'0'0'0,"0"0"16,9 0-16,8 0 16,27 0-16,8 0 15,9 0-15,17 0 16,8 0-1,-16 9-15,-1 8 0,-25-8 16</inkml:trace>
  <inkml:trace contextRef="#ctx0" brushRef="#br0" timeOffset="127706.93">27528 12530 0,'0'0'0,"0"0"0,0 0 16,0 0-16,0 0 16,0 0-1,0 0-15,-9 9 16,-26 17-16,-26 26 15,-43 43-15,-9 0 16,9 1-16,8-27 16,27-8-16,17-18 15,17-17-15,9 0 16,9-18 0,8 10-16,9-1 15,9 9-15,26 17 16,51 9-16,45 9 15,-1-9-15,-9-9 16,-8 1-16,-8-18 16,-36 0-16,-17 0 15,-17-18 1,-9 1-16,-17 0 16,-1-1-16,-8-8 15,0 0-15</inkml:trace>
  <inkml:trace contextRef="#ctx0" brushRef="#br0" timeOffset="128165.32">27979 12998 0,'0'0'0,"0"0"16,0 0 0,17 17-16,1 18 15,-1 17-15,-8 0 16,0-9-16,-9 0 16,0-17-16,0 0 15,0-8 1,0-10-16,0 1 0,0 0 15,0-9-15,0-9 16,17-17 0,9-26-16,9-9 15,-1 9-15,1 1 16,0 16-16,8 9 16,-17 9-16,0 17 15,-8 0 1,-1 17-16,1 9 15,8 17-15,0 26 16,-9-8-16,-8 0 16,8-9-16,9-9 15,-17-26-15</inkml:trace>
  <inkml:trace contextRef="#ctx0" brushRef="#br0" timeOffset="128599.79">28900 13214 0,'0'0'0,"0"0"16,0 0-16,0 0 16,0 0-16,-9-8 15,0-1-15,1 9 16,-1 0-1,-17 0-15,-9 17 16,0 18-16,1 0 16,-1-1-16,17 1 15,1-9-15,17 0 16,0-9-16,0-8 16,9 0-16,8-9 15,18-9 1,0 0-16,-1-8 15,-8 0-15,-8 8 16,-10 9-16,1 0 16,0 0-16,0 9 15,8-1-15,0 10 16,9-1-16,-8 0 16,16-8-1,-8 0-15,-17-1 16</inkml:trace>
  <inkml:trace contextRef="#ctx0" brushRef="#br0" timeOffset="128901.95">28057 12712 0,'-8'0'0,"-1"0"0,9 0 15,0 0-15,0 0 16,9 0 0,17 9-16,34-1 15,19-8-15,16 0 16,1 0-1,-10-8-15,-16 8 0,-9 0 16,-9-9-16,-17 9 16,-27 0-16</inkml:trace>
  <inkml:trace contextRef="#ctx0" brushRef="#br0" timeOffset="129065.33">28509 12626 0,'0'0'16,"0"0"-16,0 0 0,17 8 16,18 10-1,17 7-15,17 10 16,10 8-16,-27-17 16</inkml:trace>
  <inkml:trace contextRef="#ctx0" brushRef="#br0" timeOffset="130335.9">29256 13111 0,'0'0'0,"0"0"0,0 0 15,0 0-15,0 0 16,0 0-16,0 0 16,17 8-16,0-8 15</inkml:trace>
  <inkml:trace contextRef="#ctx0" brushRef="#br0" timeOffset="131069.77">29968 12652 0,'0'0'0,"0"0"0,0 0 0,17 0 16,9 8-16,9 9 16,17 1-16,9-1 15,-9 0 1,-9 1-16,-8-1 15,-9 0-15,-9 1 16,-8-1-16,-9 0 16,-17 18-16,-9 0 15,-26 17-15,-9 0 16,0 8-16,9-16 16,0-1-1,17 0-15,0 0 16,18-17-16,0 0 15,17-8-15,0-10 16,8 10-16,10-10 16,25 10-16,26-10 15,10 1-15,-1 0 16,-9-9 0,-17-9-16,-8 0 15,-18 1-15,-9-1 16,-8-8-16,0-1 15,-18-8-15,-17 0 16,-18-8-16,-8 16 16,0 1-16,0 0 15,17 17 1,1 0-16,16 0 16,10 0-16</inkml:trace>
  <inkml:trace contextRef="#ctx0" brushRef="#br0" timeOffset="131398.6">29759 12513 0,'0'0'0,"0"0"15,0 0-15,9 0 16,17-9-16,17 1 16,18 8-16,26 0 15,9 0-15,-18 0 16,0 0-1,-26-9-15,-17 9 16,-18 9-16,-8-1 16</inkml:trace>
  <inkml:trace contextRef="#ctx0" brushRef="#br0" timeOffset="131565.57">30298 12253 0,'0'0'0,"0"0"0,17 9 16,9 25-16,26 18 15,18 18-15,8-1 16,-43-34-16</inkml:trace>
  <inkml:trace contextRef="#ctx0" brushRef="#br0" timeOffset="132016.17">30888 12478 0,'0'0'0,"0"0"0,0 0 15,0 0-15,0 0 16,18 18-16,8-1 16,17 26-16,9 9 15,18 0 1,-10-9-16,-16 1 0,-1-10 16,-17-8-1,0 0-15,-17 0 16,0 9-16,-35 17 15,-70 69-15,-95 61 16,-43 9-16,-140 103 16</inkml:trace>
  <inkml:trace contextRef="#ctx0" brushRef="#br0" timeOffset="134047.39">25339 14938 0,'0'0'0,"0"0"0,0 0 15,0 0-15,0 0 16,26 0-1,26 0-15,18-9 16,25 1-16,18-1 16,-17 0-16,-35 9 15,-35 0-15,-18 0 16</inkml:trace>
  <inkml:trace contextRef="#ctx0" brushRef="#br0" timeOffset="134235.46">25409 15328 0,'0'0'0,"0"0"0,0 0 15,0 0-15,0 0 16,26 0-16,17 0 16,18 0-1,26 0-15,8 0 16,-17 0-16,-43 0 15</inkml:trace>
  <inkml:trace contextRef="#ctx0" brushRef="#br0" timeOffset="134551.69">26381 14990 0,'0'0'0,"0"0"0,0 0 15,0 0-15,9 0 16,26 0-16,25 0 15,27-9-15,18 1 16,-10-10-16,9 1 16,0 0-1,-34-1-15,-9 10 16,-27 8-16</inkml:trace>
  <inkml:trace contextRef="#ctx0" brushRef="#br0" timeOffset="134831.84">27076 14548 0,'0'0'0,"0"0"16,0 0-16,0 0 16,-9 9-16,-8 17 15,-9 17-15,0 18 16,-18 25-16,1 27 15,-9 17 1,17 0-16,0-9 16,18-8-16,17-27 15,0-16-15,9-19 16,8-16-16,0-9 16,-8-17-16,0-1 15</inkml:trace>
  <inkml:trace contextRef="#ctx0" brushRef="#br0" timeOffset="135165.69">27180 15198 0,'0'0'0,"0"0"16,0 0-16,18 0 15,8 0-15,8 17 16,10 0-1,-10 1-15,1 16 16,9 1-16,-10 8 16,-8 9-16,-17 9 15,-18-18-15,1 0 16,-1-17-16,0 0 16,1-17-16,-1 0 15,0-18 1,9-8-16,0-18 15,26-34-15,18-35 16,34-9-16,9 9 16,8 26-16,-43 44 15</inkml:trace>
  <inkml:trace contextRef="#ctx0" brushRef="#br0" timeOffset="136517.45">28474 14488 0,'-9'0'0,"9"0"0,0 0 16,0 0-16,0 0 16,-8 0-16,-1 0 15,-8 8-15,-9 18 16,-9 35 0,-9 43-16,-8 52 15,9 26-15,26-1 16,8-7-16,26-27 15,9-35-15,26-16 16,27-10-16,-27-51 16</inkml:trace>
  <inkml:trace contextRef="#ctx0" brushRef="#br0" timeOffset="138606.68">28735 15128 0,'0'0'0,"0"0"0,0 0 16,0 0-16,0 0 16,17 18-16,-8-1 15,8 18 1,0 8-16,-8 9 15,0 0-15,-1 0 16,-16-9-16,8-8 16,0-9-16,0-9 15,0-8-15,0 0 16,0-18-16,0 0 16,17-25-1,9-18-15,9-9 16,8 9-16,1 0 15,-18 9-15,0 25 16,0 10-16,-9 8 16,1 8-16,8 27 15,-9 43-15,9 26 16,0-9-16,-9-17 16,1-17-1,8-9-15,0-26 16,0-18-16</inkml:trace>
  <inkml:trace contextRef="#ctx0" brushRef="#br0" timeOffset="139018.51">29777 15449 0,'0'0'15,"0"0"-15,0 0 0,-9 0 16,0-9-16,1 1 16,-1-1-16,0 9 15,-8 0 1,-9 0-16,0 17 16,0 1-16,-9 16 15,18 1-15,-1-1 16,1-8-16,17-8 15,0-10 1,0 1-16,0-9 0,17-9 16,18-17-1,8-8-15,-8 8 16,-9 9-16,-8 8 16,-1 9-16,0 0 15,-8 0-15,0 17 16,-1 1-16,10-1 15,-1 0 1,0 0-16,1 9 16,-10-17-16</inkml:trace>
  <inkml:trace contextRef="#ctx0" brushRef="#br0" timeOffset="139297.42">28830 14921 0,'0'0'0,"0"0"0,0 0 16,0 0-16,0-9 15,26 0-15,18 1 16,16-1-16,10-8 15,8 8 1,17 0-16,-8 1 16,-9-1-16,-17 0 15,-17 9-15,-36 9 16</inkml:trace>
  <inkml:trace contextRef="#ctx0" brushRef="#br0" timeOffset="139447.01">29447 14739 0,'0'0'0,"0"0"15,0 0-15,17 17 16,9 0-16,0 9 16,-9-17-16</inkml:trace>
  <inkml:trace contextRef="#ctx0" brushRef="#br0" timeOffset="139631.4">30150 15388 0,'0'0'0,"0"0"0,0 0 15,0 0-15,9 0 16</inkml:trace>
  <inkml:trace contextRef="#ctx0" brushRef="#br0" timeOffset="140237.22">30549 14955 0,'0'0'0,"0"0"0,0 0 16,9 0-16,9 0 15,-1 0-15,9 9 16,0 0-16,-9-1 16,1 1-1,-10 0-15,1 8 0,-9 0 16,-9 18 0,-17-1-16,0 10 15,-17 8-15,-1-9 16,10 0-16,-1-17 15,9 9 1,9-9-16,-1 0 0,10 0 16,-1-9-1,9 9-15,0-8 16,9-1-16,8 0 16,9 1-16,26-10 15,-9 1-15,1-1 16,-1-16-16,-8-1 15,-9 1-15,-9-1 16,-8 0 0,0 1-16,-18-10 15,0 1-15,-17 0 16,0-1-16,0 1 16,0 8-16,9 1 15,0 8-15,-1 0 16,18 0-16,0 0 15</inkml:trace>
  <inkml:trace contextRef="#ctx0" brushRef="#br0" timeOffset="140596.97">30298 14643 0,'0'0'0,"0"0"0,0 0 16,0 0-16,17 9 16,9 0-16,26 8 15,18 0-15,8-8 16,-9-9 0,-8 0-16,0 0 0,-26 9 15,-18-1 1</inkml:trace>
  <inkml:trace contextRef="#ctx0" brushRef="#br0" timeOffset="140770.23">30767 14548 0,'0'0'0,"0"0"0,0 0 15,17 9-15,9 25 16,9 10-16,-18-10 16</inkml:trace>
  <inkml:trace contextRef="#ctx0" brushRef="#br0" timeOffset="141730.07">31470 16098 0,'0'0'0,"0"0"15,0 0-15,0 0 16,0 0-16,0 0 16,0 0-16,-9 0 15,1-8-15,-1-10 16,0-16-16,-8-44 15,8-26 1,9-35-16,18 9 16,8 18-16,8 8 15,10 9-15,8 17 16,0 8-16,9 1 16,0 17-16,-18 18 15,0 16-15,-8 1 16,-9 17-1,0 0-15,-8 17 16,-10 27-16,-16 16 16,-10 9-16,-25 1 15,-1-10-15,-8-16 16,-9-1-16,-8-17 16,8-9-16,9-8 15,9-18-15,17 1 16,17 8-1</inkml:trace>
  <inkml:trace contextRef="#ctx0" brushRef="#br0" timeOffset="142164.91">32234 14375 0,'0'0'0,"0"0"0,17 0 16,18 26-16,43 35 16,27 34-16,7 9 15,-16 17-15,-9 0 16,-35 9-16,-35 17 15,-17 1-15,-34 16 16,-36 9 0,-34-17-16,-9-26 15,52-69-15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8T22:38:23.8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18714 1938 0,'0'0'0,"0"0"16,0 0-16,0 9 15,8 0-15,1-1 16,0 1-16,-9-9 16,0 0-16</inkml:trace>
  <inkml:trace contextRef="#ctx0" brushRef="#br0" timeOffset="2983.34">7954 1098 0,'0'0'0,"0"0"15,0 0-15,0-8 16,0-1-16,-8 0 16,-1 1-16,0-1 15,1 0-15,-1-8 16,-8 8-16,-10 1 15,1-1-15,-8 9 16,-10 0 0,1 9-16,8 8 15,0 0-15,1 1 16,8-1-16,8 9 16,1 0-16,17 0 15,0 8-15,17-8 16,1 9-16,8-9 15,8 0-15,-8 0 16,0 0 0,1-9-16,-19-8 15,1 8-15,-18 1 16,-8 8-16,-9 0 16,-18 8-16,1 1 15,-9-9-15,17 0 16,0 0-16,27-9 15,8-8 1,0-9-16</inkml:trace>
  <inkml:trace contextRef="#ctx0" brushRef="#br0" timeOffset="3250.05">8050 1090 0,'0'0'0,"0"0"15,0 0-15,0 0 16,0 17-16,0 9 16,0 8-16,0 10 15,9 8 1,-9-9-16,0 0 15,0-17-15,0 0 16,0-17-16,0 0 16,0-9-16</inkml:trace>
  <inkml:trace contextRef="#ctx0" brushRef="#br0" timeOffset="3385.71">8041 674 0,'0'0'0,"0"8"0,0 18 16,18 18-16,-1-18 15</inkml:trace>
  <inkml:trace contextRef="#ctx0" brushRef="#br0" timeOffset="3807.58">8362 1055 0,'-8'0'0,"-1"9"0,9-9 0,-9 8 15,1 10-15,-1 16 16,0 1-16,1-1 15,-1-8-15,0 0 16,9-8-16,0-10 16,0 1-16,0 0 15,0-9 1,0-9-16,9-17 16,8-17-16,18-1 15,0-8-15,-9 18 16,0-1-16,-9 18 15,1 0-15,-10 17 16,10 0 0,-1 17-16,0 26 15,10 18-15,-10-9 16,-8-9-16,-1-17 16,18 9-16,9-9 15,156 95-15</inkml:trace>
  <inkml:trace contextRef="#ctx0" brushRef="#br0" timeOffset="4466.54">8988 1064 0,'0'0'0,"0"0"16,0 0-16,0-9 16,0 0-16,0 1 15,0-1-15,0 0 16,0 1-16,-9-10 15,0 1 1,1 8-16,-10 1 16,-8 8-16,0 0 15,-9 17-15,9 0 16,0 1-16,9 16 16,0 1-16,17-9 15,0-9-15,0-8 16,0-1-1,0-8-15,8 0 16,10 0-16,-1-8 16,0 8-16,9 0 15,9 0-15,0 17 16,8 18-16,-8 8 16,0 9-16,-9 9 15,0 8 1,-9 0-16,-8-8 15,-18-1-15,1-16 16,-1-1-16,-17-8 16,-18-9-16,1 0 15,0-18-15,-10 1 16,10-26-16,-9-27 16,9-16-16,16-10 15,19-7 1,25-19-16,27-8 15,-18 52-15</inkml:trace>
  <inkml:trace contextRef="#ctx0" brushRef="#br0" timeOffset="4629.39">9257 561 0,'0'0'0,"0"0"0</inkml:trace>
  <inkml:trace contextRef="#ctx0" brushRef="#br0" timeOffset="4782.18">9248 977 0,'0'9'0,"-8"25"0,-1 27 15,0 17-15,9-18 16,0-8 0,0-17-16,9-9 0,0 0 15,-1-17 1</inkml:trace>
  <inkml:trace contextRef="#ctx0" brushRef="#br0" timeOffset="5151.96">9405 1185 0,'0'0'0,"8"0"0,10 8 15,-1-8-15,18 0 16,-1-8-16,10-1 15,-1-8-15,-8-9 16,-9 0 0,0 0-16,-17 0 15,-1 0-15,-8 9 16,-8-1-16,-1 10 16,-17 8-16,0 8 15,0 10-15,-17 25 16,8 17-16,17 1 15,18-18-15,0 1 16,18-18 0,17 0-16,17-9 15,60 0-15,262 35 16</inkml:trace>
  <inkml:trace contextRef="#ctx0" brushRef="#br0" timeOffset="6185.34">9309 570 0,'0'0'0,"0"0"16,0 0-16,0 0 15,0 0-15,0 0 16,-9 0-16,1 0 16,8 0-16,0 0 15,-9 0 1,0-9-16,9 9 16,0 0-16,0 0 15,0 0-15,0 0 16,0 0-16,0 0 15,-8 0-15,-1 18 16,0 25-16,1 9 16,8 17-1,-9 0-15,9-8 16,0-9-16,0-17 16,17-9-16,-8-9 15</inkml:trace>
  <inkml:trace contextRef="#ctx0" brushRef="#br0" timeOffset="7666.44">10777 1055 0,'0'0'0,"0"0"15,0-9-15,0 1 16,0-1-16,0 0 15,0 1-15,0-10 16,0 1-16,0 0 16,0-1-16,-9 1 15,0 8 1,0 9-16,1 0 16,-10 0-16,-8 18 15,0 16-15,0 1 16,9 8-16,0 1 15,17-1-15,0-17 16,0-9-16,8-8 16,1-1-1,17-16-15,9-1 16,-1-17-16,1 0 16,-9 0-16,0 9 15,-17 0-15,0-1 16,-1 10-16,-8 8 15,0 0-15,0 0 16,0 0 0,-8 17-16,-10 9 15,-8 34-15,0 18 16,9 18-16,-1 8 16,18 0-16,0-9 15,9-17-15,0-18 16,8-8-16,1-26 15,-1 0-15,-8-17 16,-1 0 0,10-18-16,-1 0 15,0-25-15,1-18 16,-18-26-16,-9 8 16,0 10-16,-8 17 15,-9 17-15,9 8 16,-1 10-16,1 8 15,8 0 1,9 0-16,0 0 16,0-9-16,9 0 15,17-17-15,17-17 16,27-18-16,-35 27 16</inkml:trace>
  <inkml:trace contextRef="#ctx0" brushRef="#br0" timeOffset="8383.24">11115 968 0,'0'0'16,"0"0"-16,0 0 16,0 0-16,0 0 15,0 0-15,0 0 16,0 0-16,0 0 15,-8 0-15,8 18 16,0 8-16,0 8 16,0 18-16,0-9 15,8 1 1,1-18-16,0 0 16,-1-18-16,1 1 15,-9-9-15,0-9 16,17 1-16,1-18 15,8 0-15,0-18 16,0 1-16,0-9 16,0 18-16,-17-1 15,-1 18 1,1-1-16,-9 18 16,0 0-16,0 0 15,0 9-15,0 8 16,9 9-16,-1 9 15,10 8-15,-1 0 16,0-17-16,1 0 16,8-8-1,-9-10-15</inkml:trace>
  <inkml:trace contextRef="#ctx0" brushRef="#br0" timeOffset="8865.59">11532 570 0,'0'0'0,"0"0"16,0 0-16,0 0 15,0 17-15,0 1 16,0 25-16,9 17 15,-1 10-15,1-1 16,0-8 0,-1-1-16,-8-8 15,0-17-15,0-9 16,0-17-16,0-1 16,0-8-16,0-8 15,0-1-15,18-8 16,-1-1-1,1 1-15,-1 0 16,-8 17-16,8 0 16,0 0-16,1 0 15,-10 0-15,1 8 16,0 10-16,-1 8 16,-16 17-16,-18 0 15,0 0-15,0-8 16,-9-9-16,9 0 15,8-17 1,18-1-16,0-8 16</inkml:trace>
  <inkml:trace contextRef="#ctx0" brushRef="#br0" timeOffset="9088.15">12053 821 0,'0'0'0,"0"0"0,0 17 15,0 9-15,0 9 16,0 8-16,0 1 16,0-1-16,0-8 15,0-9 1,0-1-16,0-7 15,0-18-15</inkml:trace>
  <inkml:trace contextRef="#ctx0" brushRef="#br0" timeOffset="9221.75">12010 518 0,'0'0'0,"0"0"16,0 0-16,0 0 15,0 0-15,8 0 16</inkml:trace>
  <inkml:trace contextRef="#ctx0" brushRef="#br0" timeOffset="9548.77">12209 795 0,'0'0'0,"0"0"0,0 0 0,0 0 15,18 0-15,8-9 16,26 1-16,9-10 16,17-8-1,-9 0-15,1 0 16,-1 0-16,-17 9 16,-34 17-16</inkml:trace>
  <inkml:trace contextRef="#ctx0" brushRef="#br0" timeOffset="9832.94">12670 553 0,'0'-9'0,"-9"0"15,9 9-15,0 0 16,-9 0-16,1 0 15,-1 18-15,-17 16 16,0 35 0,8 18-16,1 8 15,8-8-15,9 8 16,9-8-16,8-27 16,9-8-16,-8-8 15,17-18-15,8-9 16,9-8-16,-26-1 15</inkml:trace>
  <inkml:trace contextRef="#ctx0" brushRef="#br0" timeOffset="54078.98">20033 1549 0,'0'0'0,"0"0"0,0 0 0,0 0 16,0 0-16,0 0 16,0 0-16,0 0 15,0 0-15,0-9 16,-8 0 0,-1 1-16,0-1 15,1 0-15,-1 1 16,0-1-16,1 0 15,-1 1-15,0-1 16,1 0-16,-1 1 16,0-1-16,1 0 15,-1 1-15,-9 8 16,10 0 0,-10 0-16,1 0 15,0 0-15,-1-9 16,1 9-16,0 0 15,-1 0-15,1 0 16,-9 0-16,0 0 16,0 0-16,0 0 15,0 0 1,0 0-16,8 0 16,-8 0-16,9 0 15,-1 0-15,1 9 16,-9-1-16,9 1 15,-9 0-15,0-1 16,8 1 0,-8 0-16,0-1 15,0 1-15,0 0 16,0-1-16,0 1 16,8 0-16,-8 8 15,9-8-15,-9 8 16,0 0-16,0 9 15,0 0-15,-9 0 16,0 0 0,9 0-16,9-9 15,0 1-15,-1-1 16,-8 9-16,9 0 16,-9 0-16,8 0 15,1-9-15,0 9 16,-1 0-1,-8 0-15,9 9 16,0 0-16,-1-9 16,1 8-16,-1-8 15,1 0-15,0 0 16,-1 0-16,10 9 16,-1-1-16,0-8 15,9 0-15,0 0 16,0-8-1,0 16-15,0 1 16,0-9-16,0 9 16,0-9-16,0 0 15,0-1-15,0 1 16,0 0-16,0 0 16,0 0-16,9 0 15,-9 9 1,9-9-16,-1 0 15,1 0-15,0 9 16,-1-1-16,1 1 16,0 0-16,-1-9 15,1 8-15,0-8 16,8 0-16,1 0 16,-10 0-16,10 0 15,-1 0-15,0 0 16,-8 0-1,0 0-15,-1 0 16,10-9-16,-1 18 16,9 0-16,0-1 15,0-8-15,-8 0 16,-1 0-16,0 0 16,1-9-1,8 1-15,-9-1 16,9 0-16,0 1 15,0-1-15,0 0 16,0 1-16,0-1 16,0 0-16,1 1 15,7-10-15,-8 1 16,0 0 0,9-1-16,0 1 15,0 0-15,8-1 16,-8 1-16,8 0 15,-8-1-15,0-8 16,-1 9-16,18-9 16,-8 9-16,-9-9 15,-1 0-15,1 0 16,-9 0 0,0 0-16,0 0 15,0 0-15,0-9 16,0 0-16,0 9 15,0-8-15,9-1 16,0 0 0,-9 1-16,9-1 0,-1 0 15,1-8 1,9 0-16,-1-1 16,-8 10-16,0-10 15,-9 10-15,0-1 16,0 0-16,0-8 15,-9 0-15,0 8 16,1-8-16,8-9 16,0 0-1,9 0-15,-9 0 16,0 9-16,-9-9 16,1 0-16,-1 8 15,0-8-15,1 0 16,-1 9-1,0-9-15,1 0 16,-1 9-16,0-1 16,1-8-16,-10 9 15,1-9-15,0 0 16,0-9-16,-1 9 16,1 1-16,0-10 15,8 9-15,-8-9 16,-1 1-1,1-1-15,0 0 16,-1 1-16,1-10 16,-9 1-16,0 0 15,9-1-15,-1 1 16,-8 9-16,0-1 16,0 0-16,0 1 15,0 8-15,0 0 16,0 0-16,0 0 15,0 0 1,-8 0-16,-1-9 16,0 0-16,1 1 15,-1-1-15,0 9 16,1 0-16,8 0 16,-9 0-16,0 0 15,1 9 1,-1 0-16,0-1 0,1 1 15,-1-9 1,0 9-16,0-1 16,1 1-16,-1 0 15,0-1-15,1 1 16,-1 0-16,0-1 16,1-8-16,-1 9 15,0 0 1,1-1-16,-1 1 15,-8 0-15,8-1 16,-8 1-16,8 8 16,-8-8-16,8 8 15,-9-8-15,1 9 16,0-1-16,8 0 16,-8 1-1,-1-1-15,1 0 16,0 1-16,-1-1 15,1-8-15,-1 8 16,1 0-16,0 1 16,-1-1-16,-8 0 15,0 1-15,9-1 16,0 0-16,-10 9 16,1 0-1,0 0-15,0 0 16,-17 0-16,-1 0 15,1 0-15,-9 0 16,0 9-16,0 0 16,8-9-16,1 8 15,8 1-15,-8 0 16,8-1 0,-8 1-16,8 0 15,0-1-15,0 1 16,27 0-16,8-9 15</inkml:trace>
  <inkml:trace contextRef="#ctx0" brushRef="#br0" timeOffset="59156.75">19686 570 0,'0'0'0,"0"0"0,0 0 0,0 0 16,0 0-16,0 0 15,0 0-15,0 0 16,0 0-16,0 0 16,0 26-1,0 26-15,9 17 16,-1 18-16,1-9 15,-9-9 1,0-8-16,0-18 0,0-8 16,0-10-16,0-7 15,0-1-15,0 9 16,0-17 0</inkml:trace>
  <inkml:trace contextRef="#ctx0" brushRef="#br0" timeOffset="59543.67">20103 700 0,'0'0'0,"-9"0"0,1 0 16,-1 0-16,9 0 15,0 0-15,-9 8 16,0 10-16,9 25 15,-8 0-15,-1 1 16,0-1 0,1 0-16,8-8 15,0-9-15,0 0 16,0-17-16,0-1 16,8 1-16,-8-9 15</inkml:trace>
  <inkml:trace contextRef="#ctx0" brushRef="#br0" timeOffset="59956.25">20164 613 0,'0'0'0,"0"0"16,0 0-1,0 0-15,0 0 0,0 0 16,0 0 0,0 0-16,0 0 15,8 0-15,10 0 16,8 9-16,9-1 16,8 1-16,9 0 15,-9-1-15,1 1 16,-18 0-16,0-1 15,-9 1 1,-8 8-16,0 1 16,-9 8-16,-18 17 15,-16 18-15,-18 8 16,-18 9-16,1-9 16,16-8-16,10-27 15,17 1-15,26-9 16,0-17-16</inkml:trace>
  <inkml:trace contextRef="#ctx0" brushRef="#br0" timeOffset="60411.5">20902 934 0,'-9'-9'0,"-8"-8"0,8 8 16,9 0-16,0 1 15,0-1-15,17 0 16,1-8-16,-1 8 16,18-8-16,0 8 15,8-8-15,18 8 16,8-8 0,-43 17-16</inkml:trace>
  <inkml:trace contextRef="#ctx0" brushRef="#br0" timeOffset="60653.59">20937 1046 0,'0'0'0,"-9"0"16,0 0-16,9 0 15,0 0-15,0 0 16,9 0-16,8-8 16,18-1-1,8 0-15,27 1 16,17-1-16,-44 9 16</inkml:trace>
  <inkml:trace contextRef="#ctx0" brushRef="#br0" timeOffset="61039.65">21527 561 0,'0'0'0,"0"0"0,0 0 15,0 0-15,0 0 16,0 9-1,0 17-15,0 34 16,17 36-16,-8 16 16,-9 1-16,0 0 15,9-36 1,-1-16-16,1 0 0,9-27 16,-10-16-16</inkml:trace>
  <inkml:trace contextRef="#ctx0" brushRef="#br0" timeOffset="61723.47">21874 942 0,'0'0'0,"-8"-8"16,-1 8-16,0 0 15,9 0-15,0 0 16,0 0-16,0 0 16,9 0-1,8 0-15,9 0 16,9 0-16,0-9 15,8 0-15,1-17 16,-10 0-16,-7 0 16,-1-8-1,-9 8-15,-8-9 16,-1 0-16,-16 1 16,-1 16-16,0 1 15,-8 0-15,-9 8 16,0 9-16,-9 0 15,0 17-15,1 1 16,-1 16-16,0 1 16,18 17-1,8-9-15,9 9 16,17 9-16,1-18 16,8-8-16,17 0 15,9-9-15,9 0 16,9-18-16,-18-16 15,-9-1-15,-25 9 16</inkml:trace>
  <inkml:trace contextRef="#ctx0" brushRef="#br0" timeOffset="62073.2">22395 561 0,'0'0'0,"0"0"0,0 0 16,0 0-16,0 0 15,0 0-15,18 9 16,8 8-16,26 1 15,17 7 1,10 1-16,-19-17 16,1 0-16,-9-1 15,-17 10-15,-18-1 16,-8 9-16,-18 26 16,-25 26-16,-27 43 15,-35 26-15,-147 183 16</inkml:trace>
  <inkml:trace contextRef="#ctx0" brushRef="#br0" timeOffset="62809.53">19608 4060 0,'-9'-9'0,"1"1"0,-1-1 16,0 0 0,9 9-16,0 0 15,0 0-15,0 0 16,-8 18-16,8 8 15,-9 43-15,9 18 16,-9 8-16,9-17 16,0-17-1,0-10-15,0-7 16,0-18-16,9 0 16,0-9-16,-1-8 15,1-9-15,0 0 16</inkml:trace>
  <inkml:trace contextRef="#ctx0" brushRef="#br0" timeOffset="63273.24">19747 4233 0,'0'0'0,"0"0"0,0 0 16,0 0-16,0 0 15,0 18-15,0-1 16,0 0-16,0 18 15,9 0-15,8-1 16,-8 10 0,8-18-16,0-1 15,18-7-15,0-10 16,0 1-16,-9-18 16,0 1-16,0-18 15,-9 0-15,-8 0 16,-1 0-16,-16-9 15,-1 1 1,-17 8-16,9 8 16,-9 10-16,0 8 15,-1-9-15,1 9 16,18 0-16</inkml:trace>
  <inkml:trace contextRef="#ctx0" brushRef="#br0" timeOffset="63643.78">20077 4051 0,'0'0'0,"0"0"16,0 0-16,0 0 15,0 0-15,0 0 16,9 0-16,8 9 16,9 8-16,9 1 15,17-1-15,0 0 16,-9-8-16,-8 0 16,-9-1-1,-9 1-15,-8 8 16,0 1-16,-9 16 15,-9 18-15,-17 0 16,0 0-16,-9 9 16,1-18-16,-1 0 15,17-25-15,18-10 16</inkml:trace>
  <inkml:trace contextRef="#ctx0" brushRef="#br0" timeOffset="64025.31">20711 4199 0,'0'0'0,"0"0"0,0 0 16,0 0-16,0 0 15,0 0-15,8 0 16,10 0-16,17 0 15,17 0-15,0-9 16,-9 0-16,1 1 16,16-1-1,1 9-15,-9 0 16,-34 0-16</inkml:trace>
  <inkml:trace contextRef="#ctx0" brushRef="#br0" timeOffset="64207.09">20876 4545 0,'-9'-9'0,"9"9"16,0-8-16,0-1 16,0 0-16,17 1 15,9-10-15,9-7 16,43-19-16,-8 18 15</inkml:trace>
  <inkml:trace contextRef="#ctx0" brushRef="#br0" timeOffset="64673.13">21553 3774 0,'0'0'0,"0"0"0,0 18 0,0 8 16,0 26-1,9 26-15,-1-1 16,1 19-16,0-1 16,0-17-16,-1-9 15,1-8-15,0-18 16,-1-8-16,1-9 16,8-18-16</inkml:trace>
  <inkml:trace contextRef="#ctx0" brushRef="#br0" timeOffset="65473.04">22300 4173 0,'0'0'0,"0"0"0,0 0 16,0 0-1,-9-9-15,-8 0 16,-1 1-16,10-1 15,-1 0-15,0 1 16,1-1-16,-1 0 16,-8-8-16,-9 8 15,0-8 1,0 0-16,-1 8 16,1 9-16,0 0 15,9 0-15,-9 17 16,9 1-16,-1-1 15,1 0-15,8 1 16,9-1-16,0 0 16,0 1-1,9-10-15,0 1 16,-1 0-16,1-9 16,0 0-16,-1 0 15,10 0-15,-1-9 16,0 9-16,1 0 15,-1 0-15,9 0 16,9 9 0,0 8-16,-1 9 15,10 9-15,-9-1 16,-9 1-16,0 0 16,0-1-16,-18 1 15,1-1-15,-9 1 16,-9 0-1,1-9-15,-18 0 0,0 0 16,0-18 0,-1 1-16,-7 0 15,-1-18-15,9 0 16,0 1-16,9-18 16,-1 0-16,1-9 15,17-8-15,0 0 16,26-9-16,9 0 15,-18 34-15</inkml:trace>
  <inkml:trace contextRef="#ctx0" brushRef="#br0" timeOffset="65855.89">22352 3722 0,'0'0'0,"0"0"16,0 0-16,0 0 16,0 0-16,0 0 15,9 9-15,8 0 16,18 8-1,17 0-15,9 9 16,-1 0-16,1 0 16,0-8-16,-9-1 15,-8 0-15,-10 1 16,-8-1-16,-17 0 16,0 18-16,-18 17 15,-8 26 1,-18 8-16,-8-8 15,-1 0-15,9-17 16,27-35-16</inkml:trace>
  <inkml:trace contextRef="#ctx0" brushRef="#br0" timeOffset="115730.17">23663 1046 0,'0'0'0,"0"0"16,0 0-16,0 0 15,0 0-15,0 0 16,0 0-16,0 0 15,18 0-15,-1 0 16,0 9-16,9-9 16,9-9-1,0 1-15,8-1 16,-8-17-16,-9 0 16,0 0-16,-9 0 15,-8 0-15,0 0 16,-9 9-16,0-1 15,-9 10 1,0-10-16,-17 10 16,9 8-16,0 0 15,-9 17-15,0 18 16,8-1-16,1 10 16,8 8-16,9 0 15,26 8-15,0-17 16,9-17-1,17 0-15,-8-26 16,-18 0-16</inkml:trace>
  <inkml:trace contextRef="#ctx0" brushRef="#br0" timeOffset="116195.45">24176 960 0,'0'0'0,"0"-9"0,0 0 15,0 1-15,0-1 16,0 9-16,0-9 16,0 9-1,0 0-15,17 0 16,0 0-16,9 0 15,-8 0-15,-1 0 16,0 9-16,-8 0 16,0 8-16,0 0 15,-1 1-15,-8-1 16,-8 18-16,-1-1 16,0-8-1,0 0-15,1 0 16,8-9-16</inkml:trace>
  <inkml:trace contextRef="#ctx0" brushRef="#br0" timeOffset="116563.88">24540 743 0,'0'0'0,"0"0"16,0 0-16,-8 0 15,-1 0-15,0 0 16,1 17-16,-18 1 15,-1 16-15,10 1 16,0 0-16,-1 8 16,18 0-1,0-8 1,0 0-16,18-1 0,-1-8 16,18 0-16,0-9 15,-18-8-15</inkml:trace>
  <inkml:trace contextRef="#ctx0" brushRef="#br0" timeOffset="116864.16">24966 639 0,'-9'0'0,"0"0"0,1 0 15,-10 9-15,-8 8 16,0 0-16,0 9 16,9 0-1,0 9-15,-1 0 16,1 8 0,8-8-16,9 8 0,0-17 15,0 0-15,17-9 16,1 9-1,-1-17-15,18 0 16,-9-1-16,-9 1 16</inkml:trace>
  <inkml:trace contextRef="#ctx0" brushRef="#br0" timeOffset="117038.21">25122 916 0,'0'0'0,"0"9"0,0 8 16,0 18-16,0 8 16,0-8-16,0-9 15,0 0-15,0-9 16,0-8-16,0-9 16</inkml:trace>
  <inkml:trace contextRef="#ctx0" brushRef="#br0" timeOffset="117181.09">25122 353 0,'0'0'0,"0"0"0,0 0 16,0 0 0,26 18-16,26 16 0,-17-16 15</inkml:trace>
  <inkml:trace contextRef="#ctx0" brushRef="#br0" timeOffset="117479.9">25157 830 0,'0'0'0,"0"0"0,0 0 15,17-9-15,1 0 16,25 1 0,9-10-16,9 1 15,0 0-15,8-1 16,-17 1-16,9 0 15,0-1-15,-26 10 16,-18 8-16</inkml:trace>
  <inkml:trace contextRef="#ctx0" brushRef="#br0" timeOffset="117697.17">25496 535 0,'0'0'0,"0"0"0,0 0 16,0 0-16,0 9 0,0 26 16,0 25-1,0 18-15,0 9 16,8-9-16,1 0 16,0-18-16,-1-8 15,1-9-15,0 1 16,-1-18-16</inkml:trace>
  <inkml:trace contextRef="#ctx0" brushRef="#br0" timeOffset="118115.29">25799 986 0,'-8'-9'0,"-1"0"16,0 1-16,9 8 15,0 0 1,0 0-16,0 0 16,0 0-16,18 0 15,-1 0-15,9-9 16,0 0-16,0 1 16,0-1-16,-8 0 15,-10-8-15,10-9 16,-10 0-16,1 0 15,-9 9 1,-9-1-16,1 1 16,-1 8-16,0 9 15,-8 0-15,-9 18 16,9-1-16,-1 18 16,1-1-1,17 1-15,0 0 0,17-1 16,1-8-16,-1 0 15,26-8 1,36-10-16,7 1 16,-51-9-16</inkml:trace>
  <inkml:trace contextRef="#ctx0" brushRef="#br0" timeOffset="118552.2">26477 1012 0,'0'0'0,"0"0"0,0-9 16,0-8-16,0-1 16,-9 1-16,9 0 15,-9 8-15,1 0 16,-1 9-16,0 0 16,-17 18-16,0-1 15,0 9 1,9 9-16,-1-1 15,18 1-15,0-9 16,0 0-16,9-9 16,0-8-16,8-9 15,1-9-15,16-17 16,18-17-16,1-35 16,-1-26-1,-9 0-15,-17 9 16,-17 25-16,-1 36 15,1 17-15,-9-1 16,0 18-16,-9 0 16,1 35-16,-10 43 15,10 17-15,8 9 16,17 9 0,9 8-16,18-9 15,-18-60-15</inkml:trace>
  <inkml:trace contextRef="#ctx0" brushRef="#br0" timeOffset="119397.19">23707 4355 0,'0'0'0,"0"-9"16,0 0-16,0 1 15,0 8-15,0-9 16,-9 0-16,0 1 16,1-1-16,-1 0 15,-8 1-15,-1 8 16,-8 0-16,0 17 15,0 0 1,9 9-16,-1 0 16,10-8-16,8-10 15,0 1-15,0 0 16,8-18-16,10 0 16,8-8-16,0 0 15,0-1-15,-9 18 16,9 9-16,9 17 15,0 17 1,-1 26-16,1 9 16,-9 9-16,-17-18 15,0-8-15,-1-18 16,-8 1-16,-8-18 16,-1 0-16,0-9 15,-8-8-15,-9-1 16,0-16-1,-9-10-15,-8-16 16,8-27-16,9-8 16,17-1-16,9 1 15,26 0-15,9 8 16,-18 27-16</inkml:trace>
  <inkml:trace contextRef="#ctx0" brushRef="#br0" timeOffset="119730.06">24150 4173 0,'0'0'0,"0"0"0,0 0 16,0 0-16,0 8 15,0 10 1,8 16-16,1 10 15,0-1-15,-9-8 16,0-9-16,0 0 16,0 0-16,0-18 15,0 1 1,0 0-16,0-9 16,0-9-16,0-8 15,0-18-15,17-8 16,0-9-16,18 0 15,17 17-15,9 0 16,-26 18-16</inkml:trace>
  <inkml:trace contextRef="#ctx0" brushRef="#br0" timeOffset="120132.93">24566 4225 0,'0'0'0,"-8"0"0,-10 0 15,10 0 1,-1 0-16,0 17 16,1 0-16,8 18 15,0 0-15,0-1 16,17 1-16,0-9 15,1 0-15,8-9 16,0-8 0,0-1-16,9-16 15,-9-18-15,0-9 16,-18-8-16,1 0 16,-18-9-16,-8 0 15,-9 17-15,0 0 16,0 18-16,-9 8 15,18 9 1,-1 0-16,1 9 16,17 0-16,0-1 15,9 1-15</inkml:trace>
  <inkml:trace contextRef="#ctx0" brushRef="#br0" timeOffset="120729.96">25001 4181 0,'0'0'0,"0"0"0,0 0 15,-9 0 1,0 0-16,0 0 15,9 0-15,0 0 16,0 18-16,0 8 16,0 8-16,0 1 15,9 0-15,0-9 16,0 0-16,-1-9 16,1-8-16,0-1 15,-1-16 1,10-1-16,-1-17 15,9-17-15,0-1 16,-17 10-16,-1 8 16,1 8-16,0 10 15,0 8-15,-9 0 16,0 0-16,17 17 16,0 18-16,1-1 15,-1 1 1,0-9-16,1 0 15,-1 0-15,9 0 16,-8-17-16</inkml:trace>
  <inkml:trace contextRef="#ctx0" brushRef="#br0" timeOffset="121131.1">25504 4138 0,'0'0'0,"0"0"0,0 0 0,0 0 15,-8 0 1,-1 17-16,0 9 16,0 9-16,1 0 15,-1-9-15,9-9 16,0 0-16,0-8 15,0 0-15,0-1 16,0-16-16,0-1 16,9-17-1,8 0-15,1-9 16,-1 18-16,0 0 16,1-1-16,-1 18 15,-8 0-15,8 0 16,0 9-16,1 0 15,-1 8-15,9 0 16,9 1-16,8-10 16,-17-8-1</inkml:trace>
  <inkml:trace contextRef="#ctx0" brushRef="#br0" timeOffset="121612.92">26251 4199 0,'-9'0'0,"1"0"0,-1 0 15,0 0-15,1 0 16,-1-9-16,0 0 16,1 1-16,-1 8 15,0 0-15,-8 0 16,-1 0-16,-8 17 15,0 0-15,0 27 16,9 8 0,0-9-16,8 0 15,9 1-15,0-18 16,0-18-16,9 1 16,8-1-16,0-16 15,18-9-15,0-27 16,8-34-1,9-34-15,-8-18 16,-18 17-16,-18 44 16,1 26-16,0 25 15,-9 1-15,0 17 16,0 9-16,0 34 16,0 35-16,0 34 15,17 10-15,1-27 16,16-26-16,1-17 15,17-17 1,26-26-16,-26-1 16</inkml:trace>
  <inkml:trace contextRef="#ctx0" brushRef="#br0" timeOffset="150307.41">16629 12019 0,'0'0'0,"0"0"0,0 0 0,0 0 16,0 18-16,0 8 16,0 34-16,0 35 15,0 9 1,0 0-16,0-17 16,0-9-16,0 0 15,9-9-15,8-26 16</inkml:trace>
  <inkml:trace contextRef="#ctx0" brushRef="#br0" timeOffset="150759.22">16846 12296 0,'0'0'0,"0"0"16,0 0-16,0 9 15,0 17-15,0 26 16,0 9-16,0-1 15,0-8-15,9-8 16,0-18 0,0-18-16,-1 1 15,-8-9-15</inkml:trace>
  <inkml:trace contextRef="#ctx0" brushRef="#br0" timeOffset="151107.07">17038 12141 0,'0'0'0,"0"0"16,0 0-16,0 0 15,0 0-15,17 17 16,0 0-16,18 0 15,0 1 1,8-1-16,1 0 16,-1 1-16,0-10 15,-8 1-15,-9 0 16,0-1-16,-8 10 16,-10-1-16,1 18 15,-18 8-15,-25 18 16,-19 8-1,-7-8-15,-10 8 16,9-9-16,35-25 16</inkml:trace>
  <inkml:trace contextRef="#ctx0" brushRef="#br0" timeOffset="151659.2">15631 11837 0,'0'0'15,"0"0"-15,0 0 0,0 0 16,0 0 0,0 0-16,0 18 15,17 25-15,1 18 16,8 34-16,-9 43 15,0 18-15,-8-8 16,0-18-16,-1-27 16,1-25-16,-9-26 15,-9-8 1,1-18-16,8-18 16</inkml:trace>
  <inkml:trace contextRef="#ctx0" brushRef="#br0" timeOffset="151960.4">15605 11898 0,'0'0'0,"0"0"0,0 0 16,0 0-16,26 0 15,17 0-15,18 0 16,8 0-16,1 9 15,-18-9 1,-9 8-16,-17 1 0,1 8 16,-1 1-1,-18 8-15,-8 8 16,-8 18-16,-18 0 16,-27 0-16,-16 9 15,8-18-15,18-8 16,17-27-16,8 10 15,10-10-15</inkml:trace>
  <inkml:trace contextRef="#ctx0" brushRef="#br0" timeOffset="152357.56">16482 11803 0,'0'0'0,"0"0"16,0 0-16,-9 0 16,0 17-16,-8 26 15,-9 9-15,0 26 16,9 18 0,-9 33-16,8 1 0,9-8 15,18-10-15,9 1 16,25-18-1,0-8-15,27-27 16,-18-25-16</inkml:trace>
  <inkml:trace contextRef="#ctx0" brushRef="#br0" timeOffset="152674.74">17428 11881 0,'0'0'0,"0"0"0,18 8 16,34 18-16,35 26 16,8 18-1,-8 25-15,-9 43 0,-17 18 16,-44 26 0,-25 26-16,-10-52 15,10-95-15</inkml:trace>
  <inkml:trace contextRef="#ctx0" brushRef="#br0" timeOffset="174761.89">1094 4528 0,'0'0'0,"0"0"0,0 0 0,18 0 0,-18 0 16,0 0-1,0 0-15,17 0 16,9 8-16,0 1 16,35 0-16,26-1 15,34-16-15,-17-1 16,-8 0-16,-1-8 15,-16 0 1,-19-1-16,-8 10 16,-17 8-16,-9 8 15,9 1-15,-35 0 16</inkml:trace>
  <inkml:trace contextRef="#ctx0" brushRef="#br0" timeOffset="175373.14">1320 4614 0,'0'0'0,"0"0"0,0 0 16,0 0-1,0 0-15,0 0 16,0 0-16,0 0 16,0 0-16,0 9 15,0 8-15,0 27 16,9 8-16,-9 17 16,0 0-16,-9 18 31,0-1-31,-8 1 0,17-26 15,0-9-15,0-9 16,0-17-16,0 0 16,0-9-16,17-8 15,-8 0-15,34-1 16,18 1-16,9-9 16,16-9-1,-16 1-15,-9-1 16,-9 0-16,-9 1 15,-25 8-15,8 0 16,-18 0-16,10 0 16,8 8-16,-9-8 15</inkml:trace>
  <inkml:trace contextRef="#ctx0" brushRef="#br0" timeOffset="175619.98">1224 5013 0,'0'0'0,"0"0"16,0 0-16,18-9 16,8 9-16,17-9 15,27 1-15,17-1 16,-9 9-16,0 0 15,-9 0-15,9 0 16,9 9-16,-52-9 16</inkml:trace>
  <inkml:trace contextRef="#ctx0" brushRef="#br0" timeOffset="175940.74">2414 4874 0,'0'0'0,"0"0"0,0 0 15,-9 9-15,1 8 16,-18 18 0,-9 25-16,-8 27 15,8 8-15,0-17 16,0-17-16,1-9 16,25-26-16,-8-9 15,17-8 1,0 0-16,0-9 15</inkml:trace>
  <inkml:trace contextRef="#ctx0" brushRef="#br0" timeOffset="176125.11">2101 4995 0,'0'0'16,"0"0"-16,0 0 0,0 0 15,0 0-15,18 18 16,8-1-16,9 18 15,8 8 1,0 9-16,1-9 16,8 9-16,-9-8 15,-17-18-15</inkml:trace>
  <inkml:trace contextRef="#ctx0" brushRef="#br0" timeOffset="176772.83">2562 5013 0,'0'0'0,"0"0"0,0 0 16,0 0-16,0 0 16,0 0-16,0 0 15,8 0-15,1 17 16,8 35-16,1 35 16,-1 25-1,-8 18-15,-9 0 16,9-26-16,-18-9 15,0-17-15,0-26 16,9-8-16,-8-19 16,8-7-16,0-10 15,0-8-15,-9-8 16,0-35 0,-17-44-16,0-34 15,9-18-15,17 1 16,0 25-16,17 26 15,1 9-15,8 18 16,8 16-16,10 1 16,8 8-1,0 18-15,0 0 0,0 17 16,-8 0 0,-18 9-16,0 8 15,-17 0-15,-1 0 16,-16 18-16,-10 0 15,-8 17-15,-26 0 16,0-9-16,0-8 16,17-9-1,9-9-15,9-8 16,8 8-16,9-8 16</inkml:trace>
  <inkml:trace contextRef="#ctx0" brushRef="#br0" timeOffset="176971.4">3413 5299 0,'0'0'0,"0"0"0,0 0 0,0 0 15,8 17 1,1-8-16</inkml:trace>
  <inkml:trace contextRef="#ctx0" brushRef="#br0" timeOffset="178286.44">4550 4476 0,'0'0'0,"0"0"0,0 0 15,0 0-15,0 0 16,0 0-1,0 26-15,0 26 16,9 34-16,-9 18 16,0-17-16,0-18 15,0-17-15,9-17 16,8-18-16,-8-8 16</inkml:trace>
  <inkml:trace contextRef="#ctx0" brushRef="#br0" timeOffset="178985.98">4377 4251 0,'0'0'0,"0"0"0,0 0 16,-9 0-16,-8 8 16,-1 1-16,-8 8 15,0 1 1,0-1-16,0 9 15,0 0-15,9 0 16,-1 9-16,1-1 16,-1 9-16,18 9 15,0 18-15,9 8 16,-9-9-16,9 0 16,8-8-16,9-1 15,0-16 1,9-1-16,0 0 15,0 1-15,17-18 16,8 0-16,-7-18 16,7 1-16,1-9 15,0-9 1,-9 1-16,-9-10 0,1-8 16,-1 0-1,-8 0-15,0-8 16,-9-10-16,0-16 15,-9-1-15,-8 1 16,-9-1-16,-9-8 16,-17 8-16,0-8 15,0-1-15,-9 19 16,-8 7 0,-1 10-16,1-1 15,0 18-15,-18-1 16,0 1-16,0 8 15,0 1-15,9 8 16,26 0 0,26 0-16</inkml:trace>
  <inkml:trace contextRef="#ctx0" brushRef="#br0" timeOffset="180320.44">5983 4606 0,'0'0'0,"0"0"15,0 0 1,0 0-16,0 0 16,0 0-16,0 17 15,9 18-15,-1 17 16,-8-9-16,0 0 16,0-17-16,0 0 15,9 0-15,0-8 16,0-10-16</inkml:trace>
  <inkml:trace contextRef="#ctx0" brushRef="#br0" timeOffset="180786.52">6113 4536 0,'0'0'0,"0"0"0,0 0 0,0 0 16,9 0 0,0 0-16,-9 0 15,0 0-15,8 9 16,1 0-16,0 8 16,-1 9-16,1 9 15,0 17-15,0-9 16,-1 0-1,1-17-15,0-8 16,-9-10-16,0 1 16,0 0-16,0-9 15,0-9-15,0-17 16,17 0-16,0-9 16,1 1-1,-1 8-15,0 8 16,9 1-16,-8 8 15,-1 9-15,1 0 16,-1 18-16,0 8 16,1 8-16,-1 10 15,9-1-15,-9-8 16,10-9-16,-10 0 16,0-18-16</inkml:trace>
  <inkml:trace contextRef="#ctx0" brushRef="#br0" timeOffset="181053.55">6669 4580 0,'0'0'0,"9"0"16,-9 0-16,8 17 16,1 0-16,0 18 15,0 0-15,-1-1 16,1-8-16,0 0 16,8 9-1,-8-9-15</inkml:trace>
  <inkml:trace contextRef="#ctx0" brushRef="#br0" timeOffset="181221.71">6773 4233 0,'0'0'0,"0"0"0,0 0 16,0 0-16,9-8 15,26-1-15,-18 9 16</inkml:trace>
  <inkml:trace contextRef="#ctx0" brushRef="#br0" timeOffset="181519.59">6964 4597 0,'-8'-9'0,"-1"9"16,9 0-16,0 0 15,0-8-15,17-1 16,1 0-1,16 1-15,19-1 0,16 0 16,1-8 0,-10 0-16,-8-9 15,-8 9-15,-27 17 16</inkml:trace>
  <inkml:trace contextRef="#ctx0" brushRef="#br0" timeOffset="181759.2">7338 4190 0,'-9'0'0,"0"0"15,1 0-15,-1 0 16,-17 17-16,0 9 16,0 18-16,9 25 15,-1 18 1,1 8-16,-1 9 15,18-18-15,9-16 16,8-18-16,10-9 16,7-17-16,10 0 15,-27-9-15</inkml:trace>
  <inkml:trace contextRef="#ctx0" brushRef="#br0" timeOffset="181935.54">7694 4597 0,'0'0'0,"0"9"16,0 17-16,0 8 15,0 10-15,0-1 16,0-17-16,0 0 16,8 9-16,10-9 15,-9-9 1</inkml:trace>
  <inkml:trace contextRef="#ctx0" brushRef="#br0" timeOffset="182072.39">7564 4277 0,'0'0'0,"0"0"16,0 0-16,0 0 15,0 0-15,8 0 16,36 0-16,-10 8 15</inkml:trace>
  <inkml:trace contextRef="#ctx0" brushRef="#br0" timeOffset="182874.75">8206 4571 0,'0'0'0,"-9"-9"0,1 1 15,-1-1-15,-8 0 16,-1 1 0,1-1-16,-9 9 15,0 0-15,-9 17 16,-8 9-16,8 18 16,0 8-1,18 0-15,0-9 0,17-17 16,0 0-1,8-17-15,1-1 0,17-16 16,9-18 0,17-18-16,-9 1 15,1 8-15,-18 9 16,0 9-16,-18 17 16,1 0-1,0 0-15,8 26 0,1 9 16,8 8-1,0-17-15,-9 0 16,9 0-16,0-17 16,-17-9-16,8-9 15,1 0-15</inkml:trace>
  <inkml:trace contextRef="#ctx0" brushRef="#br0" timeOffset="183085.7">8493 4034 0,'0'0'0,"0"0"0,0 0 15,0 17 1,0 18-16,0 26 0,0 25 16,0 18-1,-9-8-15,9-1 16,0 0-16,9 0 15,-9-43-15</inkml:trace>
  <inkml:trace contextRef="#ctx0" brushRef="#br0" timeOffset="183319.29">8918 4597 0,'0'0'0,"0"0"16,-8 17-1,-1 9-15,0 18 0,9 8 16,0-9 0,0 0-16,0-17 15,0 0-15,0-8 16,0-10-16</inkml:trace>
  <inkml:trace contextRef="#ctx0" brushRef="#br0" timeOffset="183491.66">8866 4225 0,'0'0'0,"0"0"0,0 0 15,0 0-15,0 0 16,0 0-16,9 0 16</inkml:trace>
  <inkml:trace contextRef="#ctx0" brushRef="#br0" timeOffset="184235.46">9040 4484 0,'0'0'0,"0"0"16,0 0-16,8 0 16,10-8-16,-1-1 15,18 9-15,0 0 16,-9 0-16,0 0 16,-18 0-16,1 9 15,0 8-15,-18 0 16,0 18-16,-8 0 15,0 17 1,-1-9-16,10 0 16,8-8-16,0-9 15,0 0-15,8-9 16,10 18-16,8 0 16,9-1-16,-9 9 15,0 1-15,-9-10 16,0 18-1,-8-8-15,0-1 16,-9 0-16,-9-17 16,0 0-16,-8 0 15,-9-17-15,-9 0 16,0-18-16,-8-17 16,8-17-16,1-1 15,16-8 1,10 0-16,8 0 15,17 0-15,9-8 16,17-1-16,-17 35 16</inkml:trace>
  <inkml:trace contextRef="#ctx0" brushRef="#br0" timeOffset="184722.23">9344 4718 0,'0'0'0,"0"0"0,0 0 15,0 0-15,0 0 16,17 0 0,18 0-16,0 0 0,-1 0 15,10-8 1,-10-1-16,1 0 16,-9-8-16,0 0 15,0-9-15,-17 8 16,0-8-16,-1 0 15,-16-8-15,-1-1 16,0 9-16,-8 9 16,-9 17-1,-9 9-15,-8 16 16,-1 19-16,1 16 16,8 18-16,18-8 15,17-10-15,17-8 16,1-8-16,16-18 15,27 0-15,26-9 16,-35-9 0</inkml:trace>
  <inkml:trace contextRef="#ctx0" brushRef="#br0" timeOffset="188002.57">10655 4129 0,'0'0'0,"0"-8"0,0-1 0,0 0 16,0 1-16,0 8 15,0 0-15,0 0 16,0 0-16,0 17 16,0 35-16,-9 43 15,1 27 1,-1 7-16,9-25 15,0-17-15,0-18 16,0-17-16,0-17 16,0-9-16,9-9 15,-1-8-15</inkml:trace>
  <inkml:trace contextRef="#ctx0" brushRef="#br0" timeOffset="188430.15">11107 4363 0,'0'0'0,"-9"0"16,9 0-16,-9 0 15,0 0 1,1 0-16,-1 0 15,0 9-15,1 8 16,-1 9-16,0 9 16,9 8-16,0 0 15,9 1-15,8-18 16,1 0-16,-1-18 16,1 1-1,16 0-15,-8-18 16,-8-8-16,16-9 15,-8-18-15,-8 1 16,-18-9-16,-9 18 16,-17-1-16,0 9 15,0 9-15,-9-1 16,18 10 0,8-1-16,9 9 15,0 0-15</inkml:trace>
  <inkml:trace contextRef="#ctx0" brushRef="#br0" timeOffset="188818">11437 4173 0,'-9'0'0,"0"0"16,0 0-16,1 0 16,-1 0-16,9 0 15,0 0 1,0 0-16,0 0 16,17 17-16,1 0 15,17 18-15,8 0 16,26-1-16,1-8 15,-9 0 1,-18 0-16,1-8 16,-18-10-16,-9 10 15,-8-1-15,-9 9 16,-18 26-16,-16 26 16,-27 8-16,-9 10 15,-17-1-15,27-34 16,42-44-16</inkml:trace>
  <inkml:trace contextRef="#ctx0" brushRef="#br0" timeOffset="191937.98">12418 4493 0,'-9'-9'0,"-8"-8"0,8 0 0,0 8 16,1 1-16,8 8 16,0 0-16,0 0 15,0-9-15,17 9 16,0-9-16,27-8 16,-1 0-16,9 8 15,0 0-15,-25 18 16</inkml:trace>
  <inkml:trace contextRef="#ctx0" brushRef="#br0" timeOffset="192153.25">12409 4614 0,'-9'0'0,"1"0"16,-1 0-16,9 0 15,0 0-15,0 0 16,9 0-16,8 0 16,18 0-16,8 0 15,18 0-15,17 0 16,-17 0 0,-35 0-16</inkml:trace>
  <inkml:trace contextRef="#ctx0" brushRef="#br0" timeOffset="192467.86">12947 4181 0,'0'0'0,"0"0"0,0 0 16,0 0-16,0 0 15,-8 26 1,-1 26-16,0 26 16,1 26-16,8 0 15,-9-9-15,9-17 16,0-17-16,0-9 15,0-9-15,9-25 16</inkml:trace>
  <inkml:trace contextRef="#ctx0" brushRef="#br0" timeOffset="193153.16">13416 4597 0,'0'0'0,"0"-9"15,0 1-15,0-1 16,0-8-16,0-1 15,-8 1-15,-1-9 16,0 0 0,1 9-16,-1 0 15,-8-1-15,-9 18 16,-9 0-16,-9 18 16,1-1-16,8 17 15,1 1-15,16 0 16,1-1-16,17-8 15,8 0-15,1-17 16,9 0 0,-1-1-16,18-16 15,-1-1-15,-8-17 16,0 0-16,1 9 16,-10-1-16,-8 10 15,-1 8-15,1 0 16,0 17-16,-1 0 15,10 35 1,-1 18-16,9 8 16,-17-9-16,-1-8 15,-8-1-15,-8 1 16,-1-1-16,0-16 16,1-18-16,-1 0 15,-8-18-15,-1 1 16,10-18-1,-10 1 1,1-10-16,8-8 0,9-17 16,0 0-16,18-9 15,-1-9-15,35-8 16,9 0-16,-26 43 16</inkml:trace>
  <inkml:trace contextRef="#ctx0" brushRef="#br0" timeOffset="193505.57">13746 4207 0,'-8'0'0,"-1"0"0,0 0 16,1 0-16,-1 0 15,9 0-15,0 0 16,0 0-16,9 18 16,8 8-1,18 8-15,26 1 0,17 8 16,0-17 0,-17-8-16,-1-1 15,-16-8-15,-18-1 16,-9 1-16,-8 8 15,0 9-15,-27 17 16,-25 44 0,-27 17-16,-8 9 0,9-9 15,43-53 1</inkml:trace>
  <inkml:trace contextRef="#ctx0" brushRef="#br0" timeOffset="-204717.84">4403 6295 0,'0'0'0,"0"0"0,0-9 0,0 0 16,0 9-16,-9-8 15,9 8-15,0 0 16,0 0-1,0 0-15,0 0 16,0 0-16,0 0 16,0 0-16,26 0 15,0 0-15,9 0 16,0 8-16,-1 1 16,-8 0-16,0-1 15,0 1-15,-17 8 16,0 1-1,-1-1-15,-16 9 16,-18 26-16,-18 8 16,1-16-1,-9-1-15,0 0 0,17-17 16,0 0-16,18-8 16,0-10-16,17 1 15,0 0-15,17-1 16,9 1-1,35-9-15,8-9 16,1 1-16,-10-1 16,-16 0-16,-18 1 15,0-1-15,-9 0 16,1 9 0,-10 0-16</inkml:trace>
  <inkml:trace contextRef="#ctx0" brushRef="#br0" timeOffset="-203994.27">4368 5965 0,'0'0'0,"0"0"0,0 0 0,-9 0 16,1 0-16,-10 0 15,-17 0-15,9 0 16,0 0-16,0 9 15,-8 8-15,-1 1 16,9 8-16,0 8 16,8 1-16,1 0 15,0 17 1,17 8-16,0 10 16,17 7-16,9 1 15,0-17-15,9 0 16,0-1-16,8 1 15,9-18-15,0 1 16,18-10-16,-1-8 16,1 0-1,-1-17-15,-8-9 16,0 0-16,-9-9 16,-9 0-16,1-16 15,-1-1-15,0 0 16,-8-9-16,-9-8 15,0-9-15,-17 0 16,0-9 0,-9 9-16,0-9 15,-9-8-15,-17 0 16,-9 8-16,9 9 16,0 18-16,-17-10 15,-18 10-15,-9-1 16,-8 0-16,0 9 15,9 9-15,-10 0 16,1 8 0,9 9-16,8 9 15,35-1-15</inkml:trace>
  <inkml:trace contextRef="#ctx0" brushRef="#br0" timeOffset="-202585.45">6183 6347 0,'0'0'0,"-9"-9"16,-8 0-16,-9 1 16,0-1-16,-9 9 15,0 0-15,0 0 16,1 0-16,8 9 16,0 8-16,8 0 15,1 1-15,0 25 16,-1 0-16,18 0 15,0 1 1,18-10-16,-1-8 16,0-17-16,9 0 15,9-18-15,0-17 16,8-9 0,1-17-16,-18-8 0,0 8 15,-18 9-15,1 25 16,0 10-1,-9 8-15,0 0 16,8 17-16,1 18 16,0 16-16,8 10 15,1-18-15,-1-8 16,26 8-16,18-17 16,-35-17-16</inkml:trace>
  <inkml:trace contextRef="#ctx0" brushRef="#br0" timeOffset="-202061.55">6591 6295 0,'0'0'0,"0"0"0,0 0 0,0 0 15,0 0-15,0 0 16,-9 8-16,9 27 16,0 51-16,0 44 15,0 9-15,0 0 16,0-27-16,0-25 16,0-18-16,0-17 15,0-17 1,0-9-16,0-18 15,0 1-15,-8-18 16,-10-25-16,-8-62 16,9-34-16,-1-17 15,10 9-15,16 34 16,10 26-16,-1 26 16,9 17-1,0 1-15,9 16 16,8 1-16,-8 17 15,9 0-15,-18 0 16,0 0-16,-18 9 16,1 8-16,-18 9 15,-17 8 1,-8 10-16,-1-1 16,0-17-16,18 0 15,-1-17-15,18-1 16,0-8-16</inkml:trace>
  <inkml:trace contextRef="#ctx0" brushRef="#br0" timeOffset="-201529.83">7086 6347 0,'0'0'0,"0"0"15,0 0-15,0 0 16,0 0-16,0 17 16,9 9-1,8 26-15,0 26 16,-8 26-16,0 8 16,-9 1-16,8-9 15,-8-26-15,0-18 16,0-16-16,0-18 15,0 0-15,0-18 16,0-8 0,-8-17-16,-1-35 15,-17-61-15,9-34 16,17 0-16,17 34 16,0 35-16,1 18 15,16 8 1,1 9-16,9 8 15,8 18-15,-9-1 16,1 18-16,-10 0 16,-8 9-16,-17 8 15,0 1-15,-9 16 16,-18 18-16,-8 9 16,-17-9-16,-1-9 15,1-17-15,8-9 16,18-8-1,8-9-15,1-9 16,8 1-16</inkml:trace>
  <inkml:trace contextRef="#ctx0" brushRef="#br0" timeOffset="-201235.55">7668 5810 0,'0'0'0,"0"0"16,0 0-16,0 0 16,0 17-16,0 26 15,0 35 1,0 26-16,-9 0 15,0-9-15,-8 9 16,17-17-16,0-27 16,0 1-16,17-9 15,1-26 1</inkml:trace>
  <inkml:trace contextRef="#ctx0" brushRef="#br0" timeOffset="-200648.1">7937 6329 0,'-9'0'0,"9"0"15,0 0-15,0 0 16,0 0-16,0 0 15,0 18-15,0-1 16,0 0-16,0 9 16,9 0-16,0 0 15,-1-17 1,1-1-16,8-8 16,1-8-16,16-1 15,1-26-15,17-16 16,-8-10-16,-18 0 15,0 27 1,-9 16-16,-8 1 0,0 17 16,-1 0-1,10 17-15,-1 18 16,18 26-16,-1 25 16,1 27-16,-9-18 15,0 0-15,-17 1 16,0-1-16,-1-17 15,-8-18-15,-8-16 16,-18-1 0,0-17-16,-9 0 15,-9-17-15,-16-18 16,8-8-16,8-18 16,9 0-16,18-8 15,17 0 1,9-9-16,25-17 0,36-18 15,17-17 1,26 26-16,-44 43 16</inkml:trace>
  <inkml:trace contextRef="#ctx0" brushRef="#br0" timeOffset="-199871.86">9344 6398 0,'0'0'0,"0"0"16,0 0-16,0 0 16,0 0-16,0 0 15,0 0-15,0-8 16,0-9-16,0-1 16,0 1-1,0 0-15,-9-9 16,0 0-16,1 8 15,-1 1-15,-8 0 16,-1-1-16,1 18 16,-9 0-16,-9 18 15,0-1-15,1 18 16,16-1-16,10 1 16,8 8-16,8-8 15,10-9 1,-1 0-16,0-18 15,1 1-15,16-18 16,1-17-16,0 0 16,-9-17-16,0-9 15,0 9-15,-17 8 16,-1 18 0,-8 8-16,0 9 15,0 0-15,0 0 16,9 18-16,0-1 15,0 18-15,-9-9 16,8 8-16,1 1 16,17 8-16,0-8 15</inkml:trace>
  <inkml:trace contextRef="#ctx0" brushRef="#br0" timeOffset="-199318.8">9335 6347 0,'0'0'0,"0"0"0,0 0 16,0 0-16,0-9 15,0 0-15,0 1 16,0-1-16,0 0 16,0 9-16,0 0 15,0 0-15,0 9 16,17 17-1,1 43-15,8 9 16,0 17-16,0-8 16,-9 0-16,1-1 15,-10 1-15,-16-27 16,-1 1-16,0-18 16,1 1-16,-10-18 15,1 0 1,0-18-16,-10 1 15,1-18-15,-8-25 16,-1-18-16,0-9 16,18 9-16,8 0 15,9 9-15,18-18 16,16 1-16,36-18 16,34-9-16,-52 61 15</inkml:trace>
  <inkml:trace contextRef="#ctx0" brushRef="#br0" timeOffset="-198815.72">9847 6381 0,'0'-8'0,"0"-1"0,-8 0 16,-1 1-16,0-1 15,1 0 1,-1 1-16,-8-1 15,-1 9-15,-8 0 16,0 17-16,0 9 16,9 0-16,-1 9 15,10-1 1,8 1-16,0-9 0,8-9 16,1-8-1,8 0-15,9-18 16,9-8-16,0-9 15,0-9-15,-9 0 16,-9 18-16,-8 0 16,-1 8-16,1 9 15,-9 0-15,9 0 16,8 17 0,1 1-16,25 8 15,0 0-15,-17-18 16</inkml:trace>
  <inkml:trace contextRef="#ctx0" brushRef="#br0" timeOffset="-198552.22">9865 6173 0,'0'0'0,"0"0"16,0 0-16,8 0 0,10 0 16,17 0-16,17-8 15,8-1 1,10 0-16,17 1 16,-9-10-16,-9 1 15,-8 0-15,-9-1 16,-26 10-16</inkml:trace>
  <inkml:trace contextRef="#ctx0" brushRef="#br0" timeOffset="-198285.49">10247 5922 0,'0'-8'16,"0"8"-16,0 0 15,0 0-15,0 0 16,0 17-16,0 35 16,-9 26-16,0 26 15,1-9-15,8 9 16,0-9-16,0-26 16,8-17-16,1-8 15,9-18-15,8 0 16,17 0-16,-17-9 15</inkml:trace>
  <inkml:trace contextRef="#ctx0" brushRef="#br0" timeOffset="-197801.69">10638 6364 0,'0'0'0,"-9"0"16,0 0-16,1 0 16,-1 0-16,0 0 15,9 0-15,0 0 16,0 0-16,0 0 16,0 9-16,18-1 15,-1 1 1,18-1-16,8 1 15,9-9-15,-8-9 16,-1 1-16,0-1 16,-17-8-16,1 0 15,-19-1-15,1 1 16,0-9-16,-18 0 16,0-9-16,-17 18 15,0 0 1,-9 17-16,1 17 15,-1 0-15,0 18 16,0 0-16,18 17 16,0-1-16,17 10 15,8 0-15,18-18 16,9 0 0,9-17-16,16 0 15,10-17-15,8-18 16,52-25-16,226-88 15</inkml:trace>
  <inkml:trace contextRef="#ctx0" brushRef="#br0" timeOffset="-195215.33">12357 5888 0,'-9'-9'0,"1"0"16,-10 1-16,1 8 16,0 0-16,8 0 15,-9 17-15,-8 18 16,-8 34-16,-1 26 15,9 26 1,9 9-16,17-9 0,17-25 16,9-10-1,9-16-15,17-10 16,17-16-16,27-18 16,-35-18-16</inkml:trace>
  <inkml:trace contextRef="#ctx0" brushRef="#br0" timeOffset="-194852.42">12505 6295 0,'0'0'0,"0"-9"16,0 0-16,0 1 16,0 8-16,0-9 15,26 0-15,8 1 16,10-1-1,17-8-15,8-9 16,1 0-16,8 0 16,-9 8-16,1-8 15,-1 0-15,-43 26 16</inkml:trace>
  <inkml:trace contextRef="#ctx0" brushRef="#br0" timeOffset="-194569.82">12895 6286 0,'0'0'0,"-8"0"0,-1 0 16,0 0-16,1 0 15,-1 0 1,0 0-16,1 17 15,-10 1-15,1 16 16,-1 27-16,1-1 16,0-8-16,8-8 15,0-10-15,9-8 16,9-8-16,8-1 16,1-8-1,-10-9-15</inkml:trace>
  <inkml:trace contextRef="#ctx0" brushRef="#br0" timeOffset="-194384.43">12982 6303 0,'0'-8'0,"0"8"0,0 0 16,0 0-16,9 0 16,0 17-1,-1 18-15,1 25 16,-9 9-16,0-8 15,9 0 1,-1-18-16,10 0 0,-1-25 16</inkml:trace>
  <inkml:trace contextRef="#ctx0" brushRef="#br0" timeOffset="-194164.28">13356 6424 0,'0'0'0,"0"0"0,0 0 16,0 0-16,0 0 16,0 0-16,0 0 15,17-8-15,18-1 16,26 0-16,17 9 15,-44 0-15</inkml:trace>
  <inkml:trace contextRef="#ctx0" brushRef="#br0" timeOffset="-193517.7">13868 6338 0,'0'0'0,"0"-9"0,0 9 16,0 0 0,0 0-16,9 18 15,-1 16-15,10 27 16,-1 25-16,-8 10 16,-1-1-16,1 0 15,0-8 1,-9-27-16,0-8 15,0-26-15,0 0 16,0-17-16,0 0 16,-9-18-16,0-8 15,1-44-15,-1-52 16,0-25 0,18 25-16,0 18 0,8 34 15,0 9-15,10 9 16,7 9-1,1-1-15,8 18 16,1-1-16,-9 18 16,-1 0-16,-8 9 15,0 8-15,-17 1 16,0-1-16,-18 18 16,0 8-16,-17 0 15,0 0 1,0-17-16,0 0 15,0-17-15,17 0 16,9-9-16</inkml:trace>
  <inkml:trace contextRef="#ctx0" brushRef="#br0" timeOffset="-186552.46">14676 6251 0,'0'0'0,"0"0"0,-9 0 15,0 0-15,1 0 16,-1 0-16,-9 0 16,1 18-16,0-1 15,-1 18 1,18 8-16,0 17 15,0-8-15,0-8 16,9-18-16,0 0 16,-1-18-16,1 1 15,8-9 1,1-9-16,17-17 16,-1-17-16,1-18 15,0 1-15,-9 8 16,0 17-16,-17 9 15,-1 9-15,-8 17 16,0 0-16,0 9 16,0 17-16,0 8 15,0 10-15,18-10 16,-1 9 0,0-8-16,1-9 15,16-17-15,-8-18 16,1 0-16,-10 9 15</inkml:trace>
  <inkml:trace contextRef="#ctx0" brushRef="#br0" timeOffset="-186318.88">15118 5740 0,'0'0'0,"0"0"0,0 0 15,0 9-15,-8 17 16,8 17-16,-9 35 16,9 26-1,-9 17-15,9-17 16,0-8-16,0-10 16,0 1-16,9-18 15,0-43-15</inkml:trace>
  <inkml:trace contextRef="#ctx0" brushRef="#br0" timeOffset="-185854.02">15579 6286 0,'0'0'0,"-9"-9"0,0 1 16,-8-10-16,0 1 16,-1 0-16,10 8 15,-1 0-15,0 9 16,0 0-1,1 0-15,-10 9 16,10 8-16,-10 1 16,18 16-16,0 1 15,0 0-15,18 8 16,-1 0-16,0-17 16,-8 0-16,0 0 15,0-9-15,-9 1 16,-9-1-1,0-8-15,0-1 16,-17 1-16,0 0 16,-8-9-16,16 0 15,1 0-15,17-9 16,0 9 0</inkml:trace>
  <inkml:trace contextRef="#ctx0" brushRef="#br0" timeOffset="-185440.91">15631 6416 0,'0'0'0,"0"0"0,0 0 0,0 0 16,0 0-16,8 0 15,10 0 1,-1 0-16,9-9 15,9 0-15,-9 1 16,0-9-16,0-1 16,-9 1-16,-8 0 15,0-1-15,0 1 16,-18 0 0,0-1-16,-8 1 15,-1 17-15,1 0 16,-9 17-16,0 9 15,0 9-15,9 17 16,-1 0-16,18 8 16,0-16-16,18-1 15,8-17 1,8 0-16,27-17 16,0-18-16,-9-17 15,-26 17-15</inkml:trace>
  <inkml:trace contextRef="#ctx0" brushRef="#br0" timeOffset="-185149.95">16056 5896 0,'0'0'0,"0"-8"0,0 8 0,0 0 16,18 0-1,8 17-15,17 9 16,18 34-16,0 10 16,-1 8-1,-16 8-15,-18 10 0,-17 16 16,-27 1-16,1-9 15,-18 0 1,-26 25-16,35-59 16</inkml:trace>
  <inkml:trace contextRef="#ctx0" brushRef="#br0" timeOffset="-182870.84">17350 5965 0,'-9'0'0,"1"0"0,8 0 15,-9 0-15,0 18 16,1 25-16,-1 35 16,9 17-16,0 18 15,0 8 1,0-17-16,9-17 0,-1-27 15,1-16 1,0-1-16,-1-26 16,1-8-16,0 0 15</inkml:trace>
  <inkml:trace contextRef="#ctx0" brushRef="#br0" timeOffset="-181553.6">17862 6364 0,'0'0'0,"0"0"16,0-9-16,0 1 15,0-1-15,0 0 16,0 1-16,0-1 16,0 0-1,0 1-15,-8-1 16,-1 0-16,0 1 16,1-1-16,-10 0 15,1 9-15,-9 0 16,0 0-16,-9 9 15,9 8 1,0 9-16,0 9 16,9 0-16,8-10 15,9-7-15,9 8 16,-1-18-16,10 1 16,-1 0-16,0-18 15,18 0-15,0-8 16,8 0-16,-8-1 15,0 1-15,-9 17 16,0 0 0,-9 17-16,9 9 15,0 18-15,0 25 16,-17-8-16,0 8 16,-1-8-1,-16-18-15,8 9 0,-9 0 16,0-9-16,1-17 15,-1 0 1,0-17-16,1-1 16,-1-8-16,0-8 15,-8-10-15,-9-8 16,0-17-16,8-17 16,1-1-16,17 9 15,0 9-15,17-1 16,-8 27-1</inkml:trace>
  <inkml:trace contextRef="#ctx0" brushRef="#br0" timeOffset="-181169.11">18227 5974 0,'-8'0'0,"-10"0"16,9 0-16,1 0 16,-1 0-16,9 0 15,0 0-15,0 9 16,0 8-16,17 18 16,10-1-1,7 1-15,18 0 16,9-1-16,0-8 15,-18-17-15,1 0 16,-18-1-16,-9 1 16,-8 8-16,0 1 15,-18 16-15,-8 10 16,-27 33-16,-17 1 16,1-8-1,-1-10-15,0-8 16,26-17-16,35-26 15,9-1-15</inkml:trace>
  <inkml:trace contextRef="#ctx0" brushRef="#br0" timeOffset="-180687.98">18809 6450 0,'0'0'0,"0"0"0,0 0 16,0 0-16,0 0 15,0 0 1,0 0-16,17 0 16,9 0-16,35 0 15,35 0-15,25-8 16,18-1-16,18 0 15,-10 1 1,1-10-16,-9 1 16,-26 0-16,-18 0 15,-25 8-15,-10 0 16,-16 9-16,-18 0 16,9 0-16,-18 9 15,-8 0-15,-9-9 16</inkml:trace>
  <inkml:trace contextRef="#ctx0" brushRef="#br0" timeOffset="-180387.72">19712 6052 0,'0'0'0,"0"0"0,0 0 0,0 0 16,9 0-16,17 17 15,17 1 1,18-1-16,17 9 16,18 9-16,8-9 15,-26 0-15,0-9 16,-17 0-16,-18 1 16,-8-1-16,-9 0 15,-17 9-15,-18 9 16,-17 25-1,-26 18-15,-9-8 16,9-10-16,9-8 16,34-34-16</inkml:trace>
  <inkml:trace contextRef="#ctx0" brushRef="#br0" timeOffset="-180038.25">20737 5792 0,'0'0'0,"0"0"0,0 0 16,0 18-16,0 8 16,9 34-16,-1 44 15,-8 17 1,0-8-16,9 0 0,-9-18 16,-9-9-1,9-25-15,0-18 16,0 1-16,9-18 15,0-9-15</inkml:trace>
  <inkml:trace contextRef="#ctx0" brushRef="#br0" timeOffset="-179505.19">21015 6321 0,'0'0'0,"0"0"0,0 0 0,0 0 16,0 0-16,0 0 15,8 0-15,10 8 16,-1-8-16,9 0 16,9 0-1,0-8-15,-9-1 16,0 0-16,0 1 16,-9-1-16,-8-8 15,0-1-15,-1-8 16,-8 9-1,0 0-15,-8-1 16,-1 10-16,-17 8 16,8 0-16,-8 17 15,0 0-15,-8 18 16,16 0-16,1-1 16,-1 1-16,18 0 15,0 8-15,18-17 16,-1 0-1,18 0-15,0-18 16,17-8-16,-9-8 16,-17 8-16</inkml:trace>
  <inkml:trace contextRef="#ctx0" brushRef="#br0" timeOffset="-179168.62">21405 5983 0,'0'0'0,"0"0"0,0 0 15,0 0-15,0 0 16,0 0-16,0 0 16,0 0-16,0 0 15,0 0-15,18 8 16,8 10-1,17-1-15,9 0 16,-8 1-16,-1-1 16,1 0-1,-18-8-15,0 0 0,-9-1 16,-8 10-16,0-1 16,-18 26-16,-17 9 15,-18 18 1,-16 7-16,-1 10 15,35-35-15</inkml:trace>
  <inkml:trace contextRef="#ctx0" brushRef="#br1" timeOffset="-159549.86">20059 2545 0,'0'0'0,"0"0"0,0 0 0,0 0 15,0 0-15,0 8 16,0 9-16,0-8 15</inkml:trace>
  <inkml:trace contextRef="#ctx0" brushRef="#br1" timeOffset="-158520.83">20077 2640 0,'0'0'0,"0"0"15,0 0-15,0 0 16,0 0-16,0 0 16,0-9-16,0 9 15,0 0-15,0 0 16,0 0-16,0 0 15,0 0-15,0 0 16,-9 0 0,0 0-16,1 0 15,-1 9-15,-17 8 16,0 0-16,0 9 16,0 9-16,0 0 15,-9-1-15,9-8 16,-9 9-1,9-9-15,0 0 16,0 0-16,0 9 16,-9-1-16,-8 1 15,0 8-15,-1 0 16,27-17 0,-9 0-16,0 0 0,8 0 15,1 0-15,-9-8 16,9 8-1,-1-9-15,1 9 16,-1 0-16,1-9 16,0 9-16,8-8 15,0-1-15,1 0 16,-1-8-16,0 0 16,1-1-1,-1 1-15,9-1 16,0 1-16,0 0 15,0-1-15,-9 1 16,9 0-16,0-1 16</inkml:trace>
  <inkml:trace contextRef="#ctx0" brushRef="#br1" timeOffset="-157724.39">19182 3350 0,'0'0'0,"0"0"0,0 0 16,0 0-16,0 0 15,0 0-15,0 0 16,0 0 0,-8 0-16,-1 17 15,0 18-15,1 0 16,-1 8-16,0 0 16,1 0-16,8-8 15,0-9 1,0-9-16,0 1 0,0-10 15,8 1 1,10 0-16,8-18 16,17 0-16,27-17 15,16-17-15,1 0 16,-43 17-16</inkml:trace>
  <inkml:trace contextRef="#ctx0" brushRef="#br1" timeOffset="-155353.4">18297 3826 0,'0'0'0,"0"0"15,0 0 1,0 0-16,0 0 15,0 0-15,0 0 16,0 0-16,0 0 16,17 0-16,18 0 15,8 18-15,1-1 16,-18 0-16,0-8 16,-9 8-16,-8 1 15,-1-1-15,-8 0 16,-8 18-1,-1-1-15,0 1 16,-8-9-16,0 0 16,-1 0-16,18-17 15,-8-1-15,8-8 16,0 0 0</inkml:trace>
  <inkml:trace contextRef="#ctx0" brushRef="#br1" timeOffset="-155108.04">18809 3748 0,'0'0'0,"0"0"16,0 0-16,0 0 16,0 0-16,-9 0 15,1 0-15,-1 0 16,-8 0 0,-1 18-16,-8 16 15,9 10-15,-1 8 16,10 0-16,8-9 15,17 0-15,1 0 16,-1-17-16,0 0 16,9-17-16,0 0 15,0-1-15</inkml:trace>
  <inkml:trace contextRef="#ctx0" brushRef="#br1" timeOffset="-154791.84">18670 3289 0,'0'0'0,"-9"0"0,1 0 16,-1 9-16,-8 8 15,-18 9 1,0 18-16,0 8 16,-8 0-16,8-9 15,18-17-15,0 0 16,17-9-16,0-8 15</inkml:trace>
  <inkml:trace contextRef="#ctx0" brushRef="#br1" timeOffset="-154668.75">18592 3367 0,'0'0'0,"0"0"0,9 9 15,8 17-15,18 9 16,-1 25-16,-7-25 15</inkml:trace>
  <inkml:trace contextRef="#ctx0" brushRef="#br1" timeOffset="-153775.4">20129 2830 0,'0'0'0,"0"0"16,0 0-16,0 0 16,0 0-16,0-8 15,0-1-15,0 0 16,17 1 0,9 8-16,9 0 15,17 0-15,-8 0 16,25-9-16,44 9 15,9 0-15,-1-9 16,9 1-16,18-1 16,26-8-16,-18 8 15,-17 0 1,-17-8-16,-27 0 16,-25 8-16,-18 9 15,-18 0-15,-8 0 16,-17 9-16,-9-1 15,0 1-15,0 0 16</inkml:trace>
  <inkml:trace contextRef="#ctx0" brushRef="#br1" timeOffset="-153506.5">21796 2441 0,'-8'0'0,"8"0"0,0 0 15,0 8-15,17 10 16,0-1-16,9 9 16,9 0-16,0 0 15,-9 0-15,0 0 16,-17 0-16,-1 8 15,-16 10-15,-18 8 16,-18 17 0,9 9-16,27-26 15</inkml:trace>
  <inkml:trace contextRef="#ctx0" brushRef="#br1" timeOffset="-152858.05">22343 2449 0,'0'0'0,"0"0"0,0 0 15,0 0 1,-8 26-16,-1 18 0,0-1 16,9 0-16,0-17 15,0 0-15,0 0 16,9 0-1,0-17-15,8-1 16,0 1-16,1-18 16,8-8-16,9-18 15,-9 1-15,0-1 16,0 9 0,-18 9-16,1 8 0,0 9 15,-1 0 1,1 0-16,8 17 15,1 18-15,-1 17 16,1 0-16,-1 9 16,0-1-16,-8 1 15,0-18-15,-1 1 16,-16-10-16,-1 1 16,0-9-1,-8 0-15,-9 0 16,0-18-16,0 1 15,-9-18-15,0 1 16,18-10-16,0-8 16,17 0-16,0-8 15,8-1 1,1 27-16</inkml:trace>
  <inkml:trace contextRef="#ctx0" brushRef="#br1" timeOffset="-152591.72">22656 1982 0,'-9'0'0,"1"0"0,-10 17 15,-8 18-15,-9-1 16,9 1-16,-8 8 16,-1 0-1,9-8-15,8-9 16,1 0-16,17-17 16,0-1-16</inkml:trace>
  <inkml:trace contextRef="#ctx0" brushRef="#br1" timeOffset="-152470.95">22656 2198 0,'0'0'0,"0"0"0,17 9 15,9 8-15,9 18 16,-9-9-16,-8-18 16</inkml:trace>
  <inkml:trace contextRef="#ctx0" brushRef="#br1" timeOffset="-150170.58">20164 2865 0,'0'0'0,"0"0"16,0 0-16,0 0 15,0 0-15,0 0 16,0 0-16,0 0 16,0 0-16,0 0 15,0 0-15,0-9 16,0 9 0,-9-8-16,0-1 15,9 0-15,-8-17 16,-1 0-16,0-17 15,1-26-15,-10-9 16,10-17-16,-10-18 16,1-8-16,8-18 15,-8-8-15,17 0 16,0 25 0,8 27-16,-8-35 15,-8 26-15,-10 61 16,1 8-16,8 18 15,1 0-15,-1 8 16,9 9-16,0 0 16,0 0-16,0 0 15,0 0 1,0 0-16,0 0 16,0 0-16,0 0 15,0 0-15,0 0 16,0 0-16,0 0 15,0 0-15,0 0 16,0 0-16,-9 0 16,1 17-16,-10 18 31,-8 8-31,-9 9 0,1-8 16,-1-1-16,18-17 15,-1 0-15,10-17 16,8-1-16,0-8 15,0-8-15,8-1 16,27-17 0,17-43-16,-17-9 15,-27 43-15,1 0 16,9 18-16,-10 0 16,10 17-16,-1 0 15,9 17-15,9 18 16,8-1-16,-17-16 15</inkml:trace>
  <inkml:trace contextRef="#ctx0" brushRef="#br1" timeOffset="-149090.72">20537 1393 0,'0'0'0,"0"0"0,-9-9 16,1 0-16,-1 1 15,9 8-15,0 0 16,0 0 0,0 0-16,17 0 15,1 0-15,-1 8 16,1 1-16,-1 8 15,-8 1-15,-1-1 16,1 9-16,-18 0 16,1 0-16,-1 0 15,9-9 1,0-8-16,0 0 16,0-1-16,0 9 15,0 1-15,0-1 16,9 0-1,-1 1-15,1-1 0,0 0 16,-9 1-16,0-1 16,0 9-1,-9 0-15,0 0 16,-8 0-16,0 0 16,-10-9-16,1-8 15,-8 0-15,8-1 16,8-16-16,1-1 15,0 0-15,8-8 16,9-18-16,9 1 16,17-10-1,17-8-15,9 0 16,26 0-16,-8 9 16,-36 35-16</inkml:trace>
  <inkml:trace contextRef="#ctx0" brushRef="#br1" timeOffset="-148674.45">20581 1072 0,'0'0'0,"0"0"15,-9 9-15,0 8 16,-17 18-16,0 17 16,9 0-16,-1-9 15,10-17 1,8 0-16,0-17 15</inkml:trace>
  <inkml:trace contextRef="#ctx0" brushRef="#br1" timeOffset="-148536.97">20676 1115 0,'0'0'0,"0"0"15,9 9-15,8 17 16,27 26-16,16 9 15,-34-35-15</inkml:trace>
  <inkml:trace contextRef="#ctx0" brushRef="#br2" timeOffset="-119827.83">13347 7178 0,'0'0'0,"0"0"0,0 0 15,0 0-15,0 0 16,0 0 0,0 17-16,0 1 15,-9 16-15,1 18 16,-1 9-16,0-9 15,1-9 1,-1-17-16,9 0 16,0 0-16,0-9 15,0-8-15,0 0 16,17-1-16,1 1 16,25 0-16,18-1 15,17-8-15,0 0 16,0 0-1,-8 0-15,-10 0 0,-7 0 16,-10 0-16,-17 0 16,0 0-1,-9 0-15,-8 0 16,9 9-16,-1 0 16,-8-1-16</inkml:trace>
  <inkml:trace contextRef="#ctx0" brushRef="#br2" timeOffset="-119579.93">13781 7368 0,'0'0'0,"0"0"16,0 0-16,0 0 16,0 0-16,9 0 15,8 0-15,18 18 16,8-1-16,1 9 15,-18 0 1,0 0-16,-9 0 16,-8 0-16,-18 9 15,-8 17-15,-18 26 16,-26 8-16,18 1 16,26-44-16</inkml:trace>
  <inkml:trace contextRef="#ctx0" brushRef="#br2" timeOffset="-119043.39">14320 7767 0,'0'0'0,"0"0"0,0 0 15,0 0 1,0 0-16,8 0 15,10 0-15,-1 0 16,9 9-16,9-1 16,8-8-16,1-8 15,-1-1-15,0 0 16,-8 1-16,-9-10 16,0 1-1,-17 8-15,0-8 16,-1 0-16,-16-1 15,-1 1-15,0 8 16,1 9-16,-1 0 16,-8 0-16,-1 18 15,1 8-15,-1 8 16,10 18-16,8 9 16,0-18-1,17 0-15,0-17 16,10 0-16,-1-8 15,-18-1-15</inkml:trace>
  <inkml:trace contextRef="#ctx0" brushRef="#br2" timeOffset="-118854.53">14988 7828 0,'0'0'0,"0"0"0,0 0 0,0 0 16,18 8-1,-1 1-15,-8-9 16,-1 0-16</inkml:trace>
  <inkml:trace contextRef="#ctx0" brushRef="#br2" timeOffset="-118246.31">15535 7732 0,'0'0'0,"0"0"0,0 0 16,0 0-16,0 0 15,0-8-15,9-1 16,0 0 0,-1 1-16,1-10 15,0 1-15,-9-9 16,0 9-16,-9-1 16,0 10-16,-8 8 15,-9 0-15,0 17 16,-9 9-16,0 9 15,1 8 1,16 0-16,1-8 16,17-9-16,0-17 15,0-1-15,0-8 16,0 0-16,9 0 16,8 0-16,0 0 15,9 0-15,9 17 16,0 9-16,0 26 15,-1 9 1,-8 8-16,-8 1 16,-10-1-16,1 0 15,-18-17-15,1-9 16,-18-17 0,0 0-16,-18 0 0,-8-17 15,-9-18 1,9-17-16,9 0 15,8 0-15,18 0 16,-1 1-16,10-1 16,8 8-16,0 10 15</inkml:trace>
  <inkml:trace contextRef="#ctx0" brushRef="#br2" timeOffset="-118108.7">15935 7966 0,'0'0'0,"0"0"15,0 0-15,8 9 16</inkml:trace>
  <inkml:trace contextRef="#ctx0" brushRef="#br2" timeOffset="-116910.89">16534 7542 0,'0'0'0,"0"0"0,0 0 15,0 0-15,9 8 16,8 10-16,0 16 16,1 18-16,-1 35 15,0 8-15,-8 0 16,0-8-16,-1-18 15,-8 1 1,-8-18-16,-1-9 16,0-17-16,1-17 15,8-1-15,0-8 16,-9-8-16,0-10 16,-8-16-16,0-44 15,8-18-15,9-8 16,9 0-1,8 9-15,9 0 16,0 26-16,9-1 16,0 18-16,8 0 15,0 18-15,1-1 16,-1 18-16,1 8 16,-1 9-16,-8 9 15,8 8-15,1 9 16,-18 9-1,0-1-15,-18 1 16,-16 0-16,-1 8 16,-17 9-16,-17 0 15,-18-9-15,0 1 16,-17-18-16,17 0 16,18-18-16,8 1 15,18 0 1,-1-1-16,1-8 15,8 9-15,9-9 16,0 0-16,18 17 16,16 18-16,18-1 15,9 18-15,9-8 16,-10-1-16,1-8 16,0-9-1,-18 0-15,-17-18 16,0 1-16,-17 0 15,9-1-15,-10-8 16</inkml:trace>
  <inkml:trace contextRef="#ctx0" brushRef="#br2" timeOffset="-115892.45">17350 7871 0,'0'0'0,"0"0"0,0 0 16,0 0-16,0 0 15,0 0-15,0 0 16,0 0-16,0 0 15,0 0 1,0 0-16,0 0 16,0 8-16,0 18 15,0 9-15,0 8 16,9 1-16,0-10 16,-1-8-16,1-8 15,0-10-15,-1 1 16,1-9-1,0-9-15,-1 1 16,1-10-16,0-16 16,-1-1-16,1 18 15,0-1-15,-1 10 16,-8 8-16,9 8 16,8 18-16,1 18 15,8 16 1,0 27-16,-17-9 15,-1-18-15,-16 1 16,-1-18-16,-17 1 16,0-10-16,0-8 15,-18 0-15,1-17 16,0-9-16,8-9 16,17 1-16,1-10 15,17-34 1,9-17-16,34-9 15,27-26-15,34-34 16,0 25-16,-69 78 16</inkml:trace>
  <inkml:trace contextRef="#ctx0" brushRef="#br2" timeOffset="-115329.68">18045 7213 0,'0'0'0,"0"0"0,-9 0 16,0 26-16,-17 17 15,0 26-15,0 9 16,9 9-16,0-9 15,-1 17-15,18 9 16,0-9 0,18-8-16,-1-27 15,18 1-15,-1-18 16,19-17-16,7 9 16,1-18-16,-44-17 15</inkml:trace>
  <inkml:trace contextRef="#ctx0" brushRef="#br2" timeOffset="-115044.31">18192 7576 0,'0'0'0,"0"0"0,0 0 0,0 0 16,18 0-16,-1 0 15,1 0-15,25 0 16,9-8-16,9-1 16,0-8-16,-1-1 15,1 1 1,-9 0-16,-17 8 15,-18 9-15</inkml:trace>
  <inkml:trace contextRef="#ctx0" brushRef="#br2" timeOffset="-114779.95">18366 7663 0,'0'0'0,"0"0"16,0 0-16,0 9 15,9 8-15,-9 26 16,0 9-16,0 9 16,0-18-16,0 0 15,0-17 1,0-8-16,0-10 15,0 10-15,0-10 16</inkml:trace>
  <inkml:trace contextRef="#ctx0" brushRef="#br2" timeOffset="-114610.58">18644 7628 0,'0'0'0,"0"0"15,0 26-15,9 35 16,8 34-16,0 0 16,-8-17-16,0-17 15,0-35-15</inkml:trace>
  <inkml:trace contextRef="#ctx0" brushRef="#br2" timeOffset="-114296.95">18852 7265 0,'0'0'0,"0"0"16,9 0-16,8 8 16,1 10-1,25 25-15,9 9 16,9 17-16,0 0 16,-18 1-16,-17 16 15,-17 27-15,-35 25 16,-69 79-16,-123 207 15</inkml:trace>
  <inkml:trace contextRef="#ctx0" brushRef="#br0" timeOffset="-98248.64">4524 8235 0,'0'0'0,"0"0"0,0 0 0,0 0 15,0 0-15,0 0 16,0 0-16,0 0 15,0 0-15,18 0 16,-1 0-16,18 8 16,-1 1-1,10 0-15,-1-1 16,9 10-16,9-1 16,-9 9-16,-26 0 15,0-9-15,-8 0 16,-10 1-16,-16-1 15,-1 0-15,-17 9 16,-17 9 0,-18-9-16,9 0 15,0 0-15,17 0 16,9-9-16,8-8 16,1 0-16,17-1 15,0 1-15,9 8 16,8 1-16,18 8 15,0 0 1,8 0-16,-8 0 16,17-1-16,-9 1 15,-17 0-15,0-8 16,-17-10-16,0 10 16,-9-1-16,-9 0 15,-8 9-15,-9 0 16,-18 0-1,-17 0-15,-8-17 16,17 0-16,0-18 16,17 0-16,35 9 15</inkml:trace>
  <inkml:trace contextRef="#ctx0" brushRef="#br0" timeOffset="-97598.99">4793 7871 0,'0'0'0,"-8"0"15,-18 0-15,-26 0 16,-9 8 0,9 10-16,0-1 15,8 0-15,-8 18 16,-9 8-16,1 1 15,7-1-15,1 18 16,0 8-16,17 9 16,1 8-16,8 1 15,8 17 1,10 9-16,8-1 16,26 1-16,8 8 15,1-17-15,9-26 16,8-17-16,8-1 15,10-17-15,8-17 16,9-8-16,8-18 16,-8-9-16,9-26 15,-1-17 1,-17-8-16,-8-18 16,-9-17-16,-9-18 15,-17-17-15,-18-26 16,-17 0-16,-9 26 15,-17 35-15,-26-9 16,-9-8-16,1 25 16,7 35-1,1 17-15,9 9 16,34 18-16</inkml:trace>
  <inkml:trace contextRef="#ctx0" brushRef="#br0" timeOffset="-96132.68">5714 8607 0,'0'0'0,"0"0"16,0 0-16,0 0 15,0 0-15,-9 0 16,9 0-16,-8 0 15,-1 17-15,0 18 16,0 17 0,9 0-16,0-9 15,0 0-15,0-17 16,9-8-16,0-10 16,0 1-16,-1-9 15,1-9-15,8-8 16,1-9-16,8 9 15,0-1-15,0 1 16,-9 17 0,9 0-16,9 17 15,0 1-15,-1-10 16,1 1-16,-9 0 16,0-9-16,0-9 15,9-17-15,-9 0 16,-9-17-16,-8 0 15,-18-18 1,1 0-16,-1 9 16,9 26-16,0 26 15</inkml:trace>
  <inkml:trace contextRef="#ctx0" brushRef="#br0" timeOffset="-95398.97">6634 8659 0,'0'0'0,"0"0"15,0-9-15,-8 1 0,-1-1 16,0 0 0,1 1-16,-10-10 15,1 10-15,-9-1 16,0 9-16,0 0 15,0 17-15,0 18 16,-9 8-16,18 9 16,-1-8-1,18-1-15,0-9 0,0-8 16,9-17 0,8 0-16,1-1 15,8-16-15,8-18 16,1-9-16,-9 1 15,0-1-15,-8 18 16,-10-1-16,1 10 16,0 8-16,-9 0 15,0 0 1,8 0-16,1 17 16,0 0-16,8 9 15,0 0-15,1 0 16,-1-9-16,18 9 15,8 0-15,-17-17 16</inkml:trace>
  <inkml:trace contextRef="#ctx0" brushRef="#br0" timeOffset="-95229.05">7016 8624 0,'0'0'0,"0"0"15,0 0-15,0 0 16,0 0-16,0 18 15,-8-1-15,8 9 16,0 0 0,0 0-16,0-17 15,0-1-15,0-8 16,0 0-16</inkml:trace>
  <inkml:trace contextRef="#ctx0" brushRef="#br0" timeOffset="-95105.21">7034 8252 0,'-9'0'0,"9"0"0,0 0 16,0 0-16,0 0 15,0 0-15,0 0 16,9 0-16</inkml:trace>
  <inkml:trace contextRef="#ctx0" brushRef="#br0" timeOffset="-94827.96">7234 8633 0,'0'-9'0,"0"1"0,0-1 16,0 9-1,0 0-15,0-9 16,17 1-16,26-1 16,9 0-16,9 1 15,0-1-15,0 0 16,0 1-16,-1-1 16,1 0-16,-35 1 15</inkml:trace>
  <inkml:trace contextRef="#ctx0" brushRef="#br0" timeOffset="-94532.49">7529 8174 0,'0'0'0,"0"0"0,0 0 0,0 0 15,-9 0-15,0 0 16,1 0-16,8 0 15,-9 0-15,0 26 16,-17 26-16,0 17 16,9 18-16,0 8 15,-1-8-15,18-1 16,0-8 0,18-17-16,-1-9 15,0-9-15,18 0 16,0-17-16,34-8 15,-17-1-15</inkml:trace>
  <inkml:trace contextRef="#ctx0" brushRef="#br0" timeOffset="-93665.48">8580 8053 0,'0'0'0,"-9"0"0,0 0 16,1 0-16,-1 0 16,0 0-16,0 0 15,1 17-15,-1 9 16,0 35-1,9 43-15,0 17 16,0-9-16,0 1 16,0-9-16,9-26 15,0-26-15,-9-9 16,0-17-16,0 0 16,0-17-1,-9-1-15,0 1 16,9-9-16,-139-242 15,139 242 1,0 0-16,-8 0 0,-10 0 16,1 0-16,17 0 15,0 0-15,0 0 16,17 0-16,27-9 16,17 0-1,17-17-15,9 0 16,-18 9-16,-17 0 15,-26 8-15</inkml:trace>
  <inkml:trace contextRef="#ctx0" brushRef="#br0" timeOffset="-93114.38">8996 8624 0,'0'0'0,"0"0"15,0 0-15,0 0 16,0 0-16,0 0 15,-8 0-15,-1 18 16,0 8-16,9 8 16,0 10-16,0-1 15,9 0-15,0-17 16,8-9 0,0-8-16,1 0 15,-1-9-15,1-9 16,-10-17-16,1 0 15,-9 0-15,-9-17 16,1 8-16,-1 1 16,0 16-16,0 1 15,1 8 1,8 9-16,0 0 16,0 0-16,0 0 15,0 0-15,8 0 16,10 0-16,17 18 15,8-1-15,0 0 16,-8 1-16,-9 8 16,0 0-16,0 0 15,-17-1 1,0-7-16,-1-10 16,1 1-16,-9 0 15,0-1-15,0-8 16,-9-8-16,9-10 15,0-16-15,0-9 16,18-9 0,8-9-16,43-17 15,18-9-15,-52 53 16</inkml:trace>
  <inkml:trace contextRef="#ctx0" brushRef="#br0" timeOffset="-92599.69">9995 8278 0,'0'0'0,"0"0"16,0 0-16,9 0 0,17 9 15,26-1-15,17 1 16,9-9-16,1-9 16,-1 1-16,-9 8 15,-17-9 1,-26 0-16,-8 9 16</inkml:trace>
  <inkml:trace contextRef="#ctx0" brushRef="#br0" timeOffset="-92280.89">10334 8035 0,'0'0'0,"0"0"0,0 0 0,0 0 0,-9 0 15,0 18 1,1 8-16,-10 26 0,1 17 16,0 26-16,-1 9 15,9-9-15,9 1 16,0-10 0,18-16-16,-1-18 15,1-9-15,-1-17 16,9 0-16,26-9 15,9-17-15,-26 0 16</inkml:trace>
  <inkml:trace contextRef="#ctx0" brushRef="#br0" timeOffset="-91999.85">10698 8494 0,'0'0'0,"0"0"16,0 0-16,0 0 16,18 0-16,-1 0 15,9 9-15,9-9 16,8 0-16,1 0 15,-1 0-15,-8 0 16,-9 9 0,-9-1-16,-8 1 15</inkml:trace>
  <inkml:trace contextRef="#ctx0" brushRef="#br0" timeOffset="-91829.82">10777 8737 0,'0'0'0,"0"0"15,0 0-15,0 0 16,0 0 0,17 0-16,0 0 15,18 0-15,8-9 16,10 9-16,-1 0 16,0-8-16,-35 8 15</inkml:trace>
  <inkml:trace contextRef="#ctx0" brushRef="#br0" timeOffset="-91165.66">12010 8564 0,'0'0'0,"0"0"0,0 0 16,-18-9-1,-8-8-15,0-1 16,0 1-16,-9 0 15,1 8-15,-1 0 16,0 1-16,18 8 31,-1 0-31,-8 8 0,0 10 16,0-1-16,9 18 0,0-1 16,8 10-1,9-1-15,0 0 16,0-17-16,9 0 15,8-17-15,0 0 16,1-9-16,-1-9 16,0-8-16,18-9 15,0-26-15,0-18 16,-1-25 0,-8-9-16,0 0 15,-8 9-15,-10 17 16,1 26-16,-9 17 15,0 18-15,0 0 16,0 17-16,0 0 16,0 0-16,-9 26 15,9 26 1,0 34-16,0 10 16,0-1-16,18-9 15,-1-8-15,1-17 16,-1-9-16,52-9 15,-16-25-15</inkml:trace>
  <inkml:trace contextRef="#ctx0" brushRef="#br0" timeOffset="-68401.66">4611 10010 0,'-9'0'0,"1"9"0,-1 8 16,-8 18-16,-1-9 15,1 8-15,0 1 16,-1 8-1,10 0-15,-1 1 16,0-1-16,0 0 16,9 1-16,0-1 15,18 0-15,-1-17 16,18 0-16,0 0 16,17-17-16,0-9 15,0-9 1,17-8-16,10-9 15,-1 0-15,-35 9 16,-25 8-16</inkml:trace>
  <inkml:trace contextRef="#ctx0" brushRef="#br0" timeOffset="-68187.18">4880 10261 0,'0'0'0,"0"0"16,0 0-16,0 0 15,-8 17-15,-1 9 16,0 18-16,-8 34 16,-1 26-1,1 0-15,0-9 0,8 0 16,9-26 0,0-8-16,9-26 15,-1-27-15,-8-8 16</inkml:trace>
  <inkml:trace contextRef="#ctx0" brushRef="#br0" timeOffset="-67736.86">4802 9915 0,'0'0'0,"-9"0"0,1-9 15,-1 0-15,-17 9 16,0-8-16,-17 8 15,-1 0-15,1 0 16,-9 17-16,-9 9 16,9 9-16,0 25 15,0 27-15,8 8 16,27 18 0,17 17-16,17 0 15,18-18-15,17 9 16,0-17-16,18-17 15,-1-35-15,0-17 16,18-18 0,9-43-16,-1-26 15,1-26-15,-1-35 16,-16-25-16,-19-9 16,-25-9-16,-26 0 15,-27 35-15,-8 25 16,-8 36-16,-19 16 15,-7 27 1,-1 17-16,-17 26 16,0 17-16,17 44 15,43-26-15</inkml:trace>
  <inkml:trace contextRef="#ctx0" brushRef="#br0" timeOffset="-66919.95">5870 10330 0,'0'0'0,"0"0"0,0 0 16,0 0-16,0 0 16,0 18-16,18 8 15,-1 34-15,-8 10 16,-1-1-16,-8-8 16,0-18-16,0 0 15,0-17 1,0-9-16,0-8 15,0 0-15,0-9 16,0-9-16,0-8 16,0-18-16,9 1 15,8-1-15,1-8 16,16 8-16,1 0 16,0 18-1,-9 0-15,0 17 16,-9 0-16,1 17 15,-1 0-15,-8 18 16,0-9-16,-1 0 16,1 0-16,-9-9 15,0-8-15,0 0 16,0-9-16,0-9 16,0-8-1,17-18-15,1-8 16,16-1-16,1-8 15,9 9-15,-1 8 16,-8 18-16,-9 0 16,0 17-16,-9 0 15,1 17 1,-1 26-16,-8 9 16,-1 9-16,1-18 15,0 1-15,8-18 16,-8 0-16,-1-18 15</inkml:trace>
  <inkml:trace contextRef="#ctx0" brushRef="#br0" timeOffset="-66502.96">6686 10434 0,'0'0'0,"0"0"0,0 0 15,0 0-15,9 0 16,9 9-16,8 0 16,17-1-1,9 1-15,0 0 16,0-9-16,-8-9 16,-1 0-16,-17 1 15,0-1-15,-17 0 16,0 1-16,-1-10 15,-8-8 1,-8 0-16,-10 0 16,1 9-16,-9 8 15,0 9-15,0 9 16,0 8-16,8 18 16,1 8-16,8 18 15,9-9-15,0-9 16,18 1-1,-1-18-15,0 0 16,18-18-16,43 10 16,-17-1-16</inkml:trace>
  <inkml:trace contextRef="#ctx0" brushRef="#br0" timeOffset="-66087.02">7598 10417 0,'0'0'0,"0"0"16,0 0-16,0-9 16,-8 1-16,-1-1 15,0 0-15,1 1 16,-10 8-16,-8 0 16,0 8-16,0 10 15,0 8-15,0 17 16,9 9-1,-1-9-15,10 1 16,8-18-16,0-9 16,8-8-16,1-1 15,8-16 1,18-18-16,0-18 0,8 1 16,-17 8-1,-8 18-15,-10 0 16,1 17-16,0 0 15,8 8-15,9 36 16,0 8-16,0 0 16,-9-9-16,10 0 15,7-8-15,10-9 16,-10-18-16,-16 1 16</inkml:trace>
  <inkml:trace contextRef="#ctx0" brushRef="#br0" timeOffset="-65683.71">8128 10322 0,'0'0'0,"0"0"0,-9 0 16,1 0-16,-1 0 15,0 0-15,-8 0 16,0 0-16,-1 0 16,1 17-16,-1 0 15,1 1-15,17 8 16,0 8 0,0 1-16,0 0 15,9-1-15,-1-8 16,1 0-16,0 0 15,-1-8-15,1 8 16,-9-9-16,-9 0 16,1 1-16,-10 7 15,1-7 1,0-1-16,-1-8 16,18-1-16,0-8 15,0 0-15,0 0 16,0 0-16</inkml:trace>
  <inkml:trace contextRef="#ctx0" brushRef="#br0" timeOffset="-65395.69">8423 10408 0,'0'0'0,"0"0"16,0 0-16,0 0 15,0 0-15,0 0 16,0 0-1,0 0-15,-8 0 0,-1 9 16,0 8 0,1 9-16,8 9 15,0 17-15,8-9 16,1 1-16,0-18 16,8 0-16,0 0 15,-8-18 1,8 1-16,1-18 0,34-34 15,17-18 1,-25 9-16,-18 26 16</inkml:trace>
  <inkml:trace contextRef="#ctx0" brushRef="#br0" timeOffset="-65320.66">8831 10330 0</inkml:trace>
  <inkml:trace contextRef="#ctx0" brushRef="#br0" timeOffset="-64936.96">8823 10330 0,'0'0'0,"0"0"0,0 0 15,-9 0-15,-8 0 16,8 0-16,0 0 16,1 0-1,-1 0-15,0 0 16,-8 9-16,-1 0 15,10 8-15,-10 0 16,10 27-16,-10 16 16,10 1-16,8-9 15,0-9-15,0-17 16,8 0-16,10-8 16,-1-10-16,9 1 15,9-9 1,-18 0-16</inkml:trace>
  <inkml:trace contextRef="#ctx0" brushRef="#br0" timeOffset="-64586.92">8883 10382 0,'0'0'0,"0"0"0,0 0 15,0 0-15,0 0 16,0 0-16,9 18 16,0-1-16,8 18 15,1 17-15,-10-9 16,1 0 0,0-8-16,-9-9 15,0-9-15,0-8 16,0 0-16,0-1 15,0-8-15,0-17 16,0-26-16,0-9 16,8 0-1,1 0-15,8 17 16,1 0-16,25 18 16,-8 8-16</inkml:trace>
  <inkml:trace contextRef="#ctx0" brushRef="#br0" timeOffset="-64087.14">9309 10426 0,'0'0'0,"0"0"0,0 0 0,0 0 16,0 8 0,0 1-16,0 0 15,0-1-15,17 1 16,9 0-16,0-9 16,9-9-16,0 0 15,8 1-15,-17-10 16,0 1-16,-8 0 15,-9-1 1,-1 10-16,-8-1 16,-8 0-16,-1-8 15,-17 0-15,8 8 16,-8 9-16,0 0 16,0 17-16,0 1 15,0 16-15,9 1 16,-1 0-16,18 8 15,0 0 1,9 1-16,8-10 16,10-8-16,7 0 15,18-17-15,18-18 16,34-34-16,-35 8 16</inkml:trace>
  <inkml:trace contextRef="#ctx0" brushRef="#br0" timeOffset="-16841.97">4403 11491 0,'0'0'0,"0"0"0,0 0 0,0 0 16,0 0 0,0 0-16,0 0 15,0 0-15,0 0 16,0 17-16,0 1 16,17 16-16,9 18 15,18 0-15,8 9 16,0 8-1,-9-8-15,1-18 0,-18-17 16,0 0 0,-18 0-16,-8 0 15,-17 9-15,-18-1 16,-17 1-16,-9-9 16,35-17-16</inkml:trace>
  <inkml:trace contextRef="#ctx0" brushRef="#br0" timeOffset="-16676.93">4602 11733 0,'0'0'0,"0"0"0,26-8 16,18-1-16,8-8 16,17 0-16,18 17 15,9 0 1,-61 0-16</inkml:trace>
  <inkml:trace contextRef="#ctx0" brushRef="#br0" timeOffset="-16160.07">4411 11300 0,'0'0'0,"0"-8"0,-8-1 16,-1 0-16,0 9 16,-17 0-16,0 0 15,-17 18 1,-9 25-16,-9 18 15,9 8-15,8 18 16,10 17-16,8 17 16,17 0-16,9-8 15,17-9-15,18-1 16,17-16 0,0-26-16,9-9 15,17-26-15,26-18 16,18-34-16,8-34 15,-8-18-15,-9-35 16,-18-8-16,-25 0 16,-18-18-16,-26-25 15,-26 8-15,-35 8 16,-26 27 0,9 43-16,-9 35 15,-8 26-15,-27 34 16,-8 35-16,26 9 15,43-27-15</inkml:trace>
  <inkml:trace contextRef="#ctx0" brushRef="#br0" timeOffset="-15377.06">5749 11586 0,'0'0'0,"0"0"0,0 0 16,0 0-16,0 9 16,8 17-1,1 26-15,0 52 16,-1 17-16,1-8 16,-18-27-16,1-8 15,8-26 1,0-26-16,0 0 0,0-17 15,0-9 1,-9-9-16,0-34 16,9-61-16,0-43 15,18-9-15,8 0 16,17 35-16,1 25 16,8 27-1,0 17-15,0 17 0,0 18 16,0 0-1,-8 17-15,-10 0 16,-8 17-16,0 0 16,-8 1-16,-18 16 15,-9 18-15,-17-8 16,0-1-16,-17 0 16,-1 1-16,1-18 15,8 0 1,0-9-16,0 0 15,18 1-15,0-1 16,-1-9-16,10 10 16,8-1-16,0 0 15,8 9-15,10 9 16,-1 0-16,18-1 16,0 1-16,17 0 15,0-9 1,-9 0-16,1 0 15,-1-9-15,0 0 16,-8 1-16,9-10 16,-27-8-16</inkml:trace>
  <inkml:trace contextRef="#ctx0" brushRef="#br0" timeOffset="-14993.69">6548 11820 0,'0'0'0,"0"0"0,0 0 15,17 0-15,0 0 16,9 9-16,9-9 16,0-9-1,0 0-15,-9 1 16,0-10-16,0 1 15,-9-9-15,-8 0 16,-1-8-16,-16-1 16,-10 18-16,-8-1 15,0 18-15,0 18 16,-17 8 0,8 8-16,0 18 15,18 17-15,8-8 16,9 0-16,18-18 15,-1-8-15,18-9 16,17-9-16,26-8 16,0-18-16,-43 0 15</inkml:trace>
  <inkml:trace contextRef="#ctx0" brushRef="#br0" timeOffset="-14210.97">7538 11820 0,'0'0'0,"0"0"15,0 0-15,0 0 16,0 0-16,0 0 16,0 0-16,0 0 15,8 0-15,1-9 16,0 1 0,-1-1-16,1 0 0,0 1 15,-1 8 1,-8 0-16,9 0 15,-9 0-15,0 0 16,0 0-16,0 0 16,0 0-16,0 0 15,0 0-15,0 0 16,0 0-16,0 0 16,0 0-16</inkml:trace>
  <inkml:trace contextRef="#ctx0" brushRef="#br0" timeOffset="-10737.1">7216 11777 0,'0'0'0,"0"0"0,0 0 16,0 0-16,0 0 16,0 0-16,0 0 15,-8 26-15,-10 34 16,9 36-16,-17 51 16,9 0-1,0-26-15,-1-17 16,1-26-16,0-26 15,8-8-15,0-19 16,9-16-16,0-9 16,0-26-16,0-60 15,0 25-15</inkml:trace>
  <inkml:trace contextRef="#ctx0" brushRef="#br0" timeOffset="-10492.79">7190 11543 0,'0'0'0,"0"0"0,18-9 0,-1 9 16,18 0-16,-1 0 16,10 0-16,-1 18 15,-8-1-15,-9 0 16,0 1 0,0-1-16,-17 0 15,-1 18-15,-16-1 16,-27 18-16,-17 0 15,-18 0-15,1-17 16,17-9-16,17-17 16,18-1-1,-1-16-15,18 8 16</inkml:trace>
  <inkml:trace contextRef="#ctx0" brushRef="#br0" timeOffset="-10044.55">7633 11846 0,'0'0'0,"0"0"15,0 0-15,17 0 16,1 0-1,16 9-15,1-1 16,9-16-16,8-1 16,-9 0-16,1-17 15,-1 0-15,-17 0 16,0 0-16,-17-8 16,-1-1-16,-16 1 15,-1 16-15,0 1 16,-8 17-1,-9 0-15,-9 17 16,1 9-16,-1 9 16,0 8-16,18 9 15,-1 17-15,18-8 16,0-9-16,18-9 16,8-17-16,17 0 15,27 9 1,43 0-16,-53-18 15</inkml:trace>
  <inkml:trace contextRef="#ctx0" brushRef="#br0" timeOffset="-9460.97">8545 11759 0,'0'0'0,"0"0"0,0-8 16,0-10-16,-9 1 16,0 0-16,1 0 15,-1-1-15,0 10 16,1 8 0,-18 0-16,0 17 15,-9 0-15,0 18 16,9 8-16,-9 18 15,18-1-15,0-25 16,17-9-16,0-17 16,17-1-16,18-16 15,8-27-15,9-17 16,9-17 0,0-1-16,-18 19 15,-17 16-15,-17 18 16,0 17-16,-1 0 15,-8 8-15,9 18 16,8 9-16,1 17 16,16 8-1,-7-8-15,-1-26 16,0-17-16,-9-18 16,0 9-16</inkml:trace>
  <inkml:trace contextRef="#ctx0" brushRef="#br0" timeOffset="-9222.64">8814 11430 0,'0'0'0,"0"0"0,0 0 16,17 0-16,27-8 15,17-1-15,25 0 16,10 1 0,-18-1-16,-8-8 15,-10 8-15,1-8 16,-9 8-16,-34 9 16</inkml:trace>
  <inkml:trace contextRef="#ctx0" brushRef="#br0" timeOffset="-8961.06">9196 11145 0,'0'0'0,"0"0"16,0 0-16,-9 8 15,1 36-15,-1 33 16,-17 19-16,0-1 15,9 0 1,17 18-16,0 8 16,0-34-16,0-18 15,17-8-15,0-18 16,27 0-16,-1-17 16,-17-17-16</inkml:trace>
  <inkml:trace contextRef="#ctx0" brushRef="#br0" timeOffset="-8578.1">10308 11266 0,'0'0'0,"0"0"0,0 0 15,-9 34-15,0 53 16,1 17-16,-10 0 16,1-9-16,-1-8 15,1-35-15,17-26 16,0-9 0,9-8-16,-9-9 15</inkml:trace>
  <inkml:trace contextRef="#ctx0" brushRef="#br0" timeOffset="-8243.87">10681 11448 0,'0'0'0,"0"0"16,0 0-16,0 8 15,-9 18-15,1 35 16,8 8-16,0-8 15,8-18-15,1-8 16,0-18 0,8-8-16,0-1 0,9-16 15,9-18-15,17-35 16,-8-17 0,-18 9-16,-18 0 15,-16 8-15,-1 26 16,-17 9-16,0 9 15,-17 17 1,-1 17-16,-8 18 0,9 26 16,25-1-1,10-16-15,8-27 16</inkml:trace>
  <inkml:trace contextRef="#ctx0" brushRef="#br0" timeOffset="-7893.33">11315 11326 0,'0'0'0,"0"0"15,0 0-15,0 0 16,-9 26-16,-8 18 16,0 16-16,8-8 15,9 0-15,0-8 16,9-10-16,8-8 15,0 0 1,1-17-16,16-1 16,10-16-16,-1-18 15,1-17-15,-1-9 16,-17-9-16,0 9 16,-17 0-16,-18 17 15,0 1-15,-17 8 16,-8 8-16,-10 18 15,1 18 1,8-1-16,26-8 16</inkml:trace>
  <inkml:trace contextRef="#ctx0" brushRef="#br0" timeOffset="-7410.91">11958 11404 0,'0'0'0,"-9"0"0,9 0 16,0 0-16,0 0 16,-9 0-16,0 0 15,1 9-15,-1 17 16,0 9-16,-8 8 16,17 9-1,0 0-15,0-9 16,17-8-16,1-9 15,8-18-15,9-8 16,-1-8-16,18-27 16,1-17-16,-19-8 15,-8-1-15,-17 0 16,-18 1 0,-8 25-16,-9 0 15,-18 18-15,-16 17 16,16 17-16,18-8 15,26-9-15</inkml:trace>
  <inkml:trace contextRef="#ctx0" brushRef="#br0" timeOffset="-7107.95">12565 11326 0,'0'0'0,"0"0"16,0 0-16,0 0 15,0 0-15,18-8 16,25-1-16,27-8 15,16-9-15,19 0 16,-1 0 0,-17-9-16,-18 18 15,-25-9-15,-18 0 16,-9 17-16</inkml:trace>
  <inkml:trace contextRef="#ctx0" brushRef="#br0" timeOffset="-6861.01">12930 11023 0,'0'0'0,"0"0"0,0 0 16,0 18-16,-9 25 16,1 18-16,-1 8 15,0 17 1,1 10-16,8-10 15,0-8-15,0-8 16,0-18-16,8-9 16,1-9-16,0-16 15,8-10-15,0 1 16</inkml:trace>
  <inkml:trace contextRef="#ctx0" brushRef="#br0" timeOffset="-6692.97">13364 11404 0,'0'0'0,"0"0"16,0 9-16,0 17 15,0 26-15,0 9 16,0-1-16,0-25 16,0-26-16,0-1 15,0-8-15</inkml:trace>
  <inkml:trace contextRef="#ctx0" brushRef="#br0" timeOffset="-6561.21">13442 11145 0,'0'0'0,"0"0"0,0 0 15,18 26 1,-1-9-16</inkml:trace>
  <inkml:trace contextRef="#ctx0" brushRef="#br0" timeOffset="-5990.07">13694 11422 0,'0'0'0,"0"0"16,0 8-16,0 10 15,0 16-15,0 1 16,-8-9-16,-1 0 16,0-17-16,1-1 15,-1 1-15,9 0 16,0-9 0,0 0-16,0-9 15,0 0-15,17-17 16,1 0-16,-1 0 15,9 9-15,0 0 16,0-1-16,-9 18 16,1 0-16,-1 0 15,1 18-15,-10 16 16,1 1 0,0 0-16,-9-9 15,0-9-15,0-8 16,0-1-16,0 1 15,0-9-15,17-26 16,18-26-16,8-26 16,9 9-16,-8 8 15,-18 26 1,0 9-16,0 9 16,-9 17-16,1 9 15,-1 17-15,0 34 16,9 18-16,-17-8 15,0-10-15,-1-16 16,-8-18 0,0-9-16,0-8 15,0-1-15,0-8 16</inkml:trace>
  <inkml:trace contextRef="#ctx0" brushRef="#br0" timeOffset="-5608.96">14320 11569 0,'0'0'0,"0"0"16,0 0-16,8 0 16,27 0-16,17-9 15,9 1-15,-9-10 16,0-8-16,-9 0 15,1 0 1,-18 0-16,0 9 16,-17 0-16,-1-1 15,-8 1-15,-8 8 16,-1 9-16,0 0 16,-8 0-16,-9 26 15,0 18-15,-9 8 16,18 0-16,-1 0 15,18-9 1,0-17-16,0 0 16,18-9-16,8 0 15,35-8-15,-27 0 16</inkml:trace>
  <inkml:trace contextRef="#ctx0" brushRef="#br0" timeOffset="-5309.94">15266 11214 0,'0'0'0,"0"0"0,0 0 16,0 0-16,-9 17 16,1 0-16,-10 18 15,1 0 1,0-1-16,-1 10 15,18-1-15,0 0 16,18-8-16,-1-9 16,0 0-16,-8-9 15,0-8-15,-1 0 16,1-1-16,-18 10 16,-17 8-16,-52 25 15,-35 1 1,52-26-16</inkml:trace>
  <inkml:trace contextRef="#ctx0" brushRef="#br1" timeOffset="18472.18">3578 12920 0,'0'0'0,"0"0"15,0 0-15,0 0 16,8 9 0,1 8-16,0 0 15,-1 9-15,1 9 16,0 0-16,-1 8 16,-8 17-16,0 1 15,0 0-15,0-1 16,0 1-16,9 8 15,0 1 1,0-1-16,-1 0 16,-8-8-16,0-1 15,0-8-15,0-8 16,9 8-16,0 8 16,-9 1-16,0-1 15,-9-8-15,9 9 16,0 0-16,-9-9 15,1 17-15,-1 0 16,9 1 0,0-19-16,0 1 15,0 0-15,-9-8 16,0 8-16,9 17 16,0 0-16,0-8 15,-8-1-15,8 1 16,0 0-16,-9-1 15,9 10 1,0-1-16,0-8 16,0-1-16,0-8 15,0-9-15,-9 9 16,1-8-16,-1 16 16,-8 10-16,8-1 15,9-8 1,-9-1-16,1 1 15,8-1-15,-9 1 16,9 26-16,0-9 16,0-9-16,0 0 15,-9 0-15,1 9 16,8 18 0,0-1-16,0-17 0,0 0 15,0-9 1,0-8-16,0-9 15,0-9 1,8-8-16,-8-18 0</inkml:trace>
  <inkml:trace contextRef="#ctx0" brushRef="#br1" timeOffset="19035.32">3543 12677 0,'0'0'0,"0"0"15,0 0-15,0 0 16,0 0-16,0 0 16,0 0-16,-9 0 15,1 18-15,-27 34 16,-9 26-16,-8 0 15,18 0 1,-10 17-16,9-17 16,18-26-16,0-18 15,17-16-15,8-27 16,10 0-16,-10 1 16</inkml:trace>
  <inkml:trace contextRef="#ctx0" brushRef="#br1" timeOffset="19187.03">3517 12677 0,'0'0'0,"0"0"0,0 0 16,0 0 0,17 0-16,18 18 15,17 25-15,9 18 16,8 17-16,-8 0 16,0 8-16,17 27 15,9-1-15,-44-51 16</inkml:trace>
  <inkml:trace contextRef="#ctx0" brushRef="#br1" timeOffset="20646.54">1659 16523 0,'0'0'0,"0"0"0,0 0 16,0 0-16,0 0 15,0 0-15,17 0 16,9 0-16,17 0 16,18 0-16,9 0 15,-10 0 1,10 0-16,8 0 16,18 8-16,-1-8 15,1 9-15,17-9 16,-1 9-16,1-9 15,-8 0-15,7 0 16,19 0-16,-1-9 16,-17 9-1,8-9-15,10 1 16,-10-1-16,18 0 16,0 1-16,-9-1 15,1-8-15,-1 0 16,9-9-16,-18 8 15,10 1-15,16 0 16,-16-1-16,7 1 16,-7 17-1,-1 0-15,-17 0 16,8 0-16,10 0 16,-1 0-16,-8-9 15,-1 9-15,1 0 16,-9-8-16,8 8 15,9 0-15,1 0 16,-1 0 0,-9 0-16,10 8 15,-18 1-15,8-9 16,1 9-16,-1-9 16,1-9-16,-1 0 15,10 9-15,-1-8 16,-8 8-1,-10 0-15,1-9 16,18 9-16,-10 0 16,9 0-16,-8 0 15,8 0-15,-8 0 16,8 0-16,0 0 16,9 0-16,-8 0 15,7 0-15,-7 9 16,-1-9-16,0 0 15,1 0 1,7 0-16,19 0 16,-10-9-16,-8 9 15,-8 0-15,-1-9 16,-9 9-16,-8 0 16,-8-8-16,-1 8 15,-9-9 1,-17 9-16,-17 0 15,0 0-15,-18 0 16,-17 0-16,0 0 16,-8 0-16,-9 0 15,-1 0-15,-16 0 16,8 0-16</inkml:trace>
  <inkml:trace contextRef="#ctx0" brushRef="#br1" timeOffset="20956.32">11862 15986 0,'0'0'0,"0"0"16,0 0-16,17 0 15,9 9-15,18 8 16,8 0-16,9 9 15,0-9-15,-1 9 16,1 0-16,-17-8 16,-18-1-16,0 0 15,0 1 1,-18-1-16,-8 9 16,-17 26-16,-26 17 15,-27 1-15,-25-1 16,8-9-16,61-42 15</inkml:trace>
  <inkml:trace contextRef="#ctx0" brushRef="#br1" timeOffset="22319.92">12288 16791 0,'0'0'0,"0"0"0,0 0 15,0 0-15,0 0 16,8 0-16,18 0 16,9-8-1,26-1-15,17 0 16,17 1-16,-16-1 16,-1 0-16,-17 1 15,-27-1-15,-8 0 16,-8 9-16</inkml:trace>
  <inkml:trace contextRef="#ctx0" brushRef="#br1" timeOffset="22634.65">12644 16480 0,'0'0'0,"0"0"0,0 0 16,0 0-16,0 0 15,0 0-15,0 8 16,-9 9-16,0 18 16,-17 17-16,0 26 15,9 17 1,-1 1-16,1-10 0,17-8 15,0 0 1,17-17-16,18-18 16,17-8-16,18-44 15,-27 0-15</inkml:trace>
  <inkml:trace contextRef="#ctx0" brushRef="#br1" timeOffset="25721.15">3135 17190 0,'0'0'0,"0"0"0,0 0 0,0 0 16,0 0-16,0 0 16,0 0-16,0 0 15,0 0-15,-9-9 16,0 9-16,1 0 15,-1 0 1,-17 0-16,0 9 16,0-1-16,9 10 15,-9 8-15,-1 8 16,10 1-16,8 8 16,1-8-16,-1 0 15,-8-9-15,17-9 16,8-9-1,1 1-15,8 0 16,1-18-16,-1-8 16,18-18-16,0-17 15,8-26-15,-8 0 16,0-26-16,-9 9 16,-18 26-1,1 26-15,-9 8 0,0 18 16,0 8-1,0 9-15,-9 0 16,1 26-16,-1 17 16,0 26-16,1 27 15,8 16-15,0-16 16,8-10 0,10-25-16,-1-9 0,0-9 15,1-17 1,8-9-16,0-8 15,0-9-15,-17 0 16</inkml:trace>
  <inkml:trace contextRef="#ctx0" brushRef="#br1" timeOffset="26034.23">3482 17216 0,'0'0'0,"0"0"0,0 0 15,0 0-15,0 0 16,0 0-16,0 0 15,9 0-15,8 0 16,1 0-16,34-9 16,0-8-16,-9 17 15,1 0 1,-18 0-16,-9 0 16</inkml:trace>
  <inkml:trace contextRef="#ctx0" brushRef="#br1" timeOffset="26233.97">3508 17432 0,'0'0'0,"0"0"16,0 0-16,0 0 15,0-8-15,26-1 16,18-8-16,8-9 15,9 0-15,-18 17 16,0-8 0,-25 8-16</inkml:trace>
  <inkml:trace contextRef="#ctx0" brushRef="#br1" timeOffset="26667.33">4238 17103 0,'0'0'0,"-9"0"16,0 0-16,1 0 15,-10 0-15,1 0 16,8 17-16,-8 1 15,-1-1 1,1 0-16,0 9 16,-1 9-16,1 0 15,17-1-15,0 1 16,0 0-16,9-18 16,8 0-16,18-8 15,0-9 1,8-9-16,-8-17 15,8-17-15,1-18 16,-18 1-16,-18-18 16,1 8-16,-18 1 15,-17 17-15,0 18 16,9 8-16,-9 26 16,-9 26-16,9-9 15</inkml:trace>
  <inkml:trace contextRef="#ctx0" brushRef="#br1" timeOffset="27434.36">5896 16159 0,'0'0'0,"0"0"0,0 0 15,0 17-15,0 27 16,18 25-16,-1 18 16,0-9-16,1-35 15,-10-26-15</inkml:trace>
  <inkml:trace contextRef="#ctx0" brushRef="#br1" timeOffset="28083.99">5749 17025 0,'0'0'0,"0"-9"0,0 1 16,-9-1-16,0 0 15,1-8-15,-10 0 16,1 0-1,-9 8-15,0 9 16,-9 0-16,0 9 16,1 8-16,-1 0 15,0 18 1,0-1-16,9 10 0,0-1 16,9 9-16,8-9 15,9 1 1,0-18-16,0-9 15,9-8-15,0-1 16,8-16-16,0-1 16,1-26-16,16-17 15,10-26-15,-1 0 16,-8-17 0,-9 0-16,-9 26 15,-8 17-15,0 17 16,-9 18-16,0-1 15,0 10-15,0 8 16,0 0-16,-9 8 16,0 27-16,-8 43 15,17 35-15,0 16 16,9 1 0,8-26-16,0-26 15,1-26-15,-1-17 16,9-18-16,-17-8 15,0-9-15</inkml:trace>
  <inkml:trace contextRef="#ctx0" brushRef="#br1" timeOffset="28350.12">5844 17112 0,'0'0'16,"0"0"-16,0 0 0,0 0 15,0 0-15,18-9 16,8 0 0,8 1-16,10-10 15,-1 1-15,-8 0 16,0-1-16,-18 18 15,0 0 1,-8 0-16</inkml:trace>
  <inkml:trace contextRef="#ctx0" brushRef="#br1" timeOffset="28540.99">5853 17233 0,'0'0'0,"0"0"0,0 0 16,0 0 0,26 0-16,17 0 15,9 0-15,9 0 16,0 0-16,-18-9 16,-25 9-16</inkml:trace>
  <inkml:trace contextRef="#ctx0" brushRef="#br1" timeOffset="28767.72">6513 16809 0,'0'0'0,"0"0"16,0 0-16,0 8 15,-9 18 1,0 26-16,1 18 16,8-1-16,17 26 15,9-17-15,-17-43 16</inkml:trace>
  <inkml:trace contextRef="#ctx0" brushRef="#br1" timeOffset="29416.68">6539 17545 0,'-9'0'0,"1"0"0,8 0 16,0 0-16,0 0 15,0 0-15,0 0 16,0 0-16,0-9 16,0 0-16,8-8 15,10-9-15,-1-17 16,9 0-16,0-18 16,0 0-1,9-8-15,-9 17 16,9-9-16,-9 9 15,-18 26-15,1 9 16,0 0-16,-9 17 16,0 0-16,0 0 15,0 8-15,-9 10 16,0 8-16,1 8 16,-1 10-1,0-1-15,9 0 16,0 1-16,9-18 15,0 0-15,8 0 16,-8-18-16,8-16 16,0-1-16,18-17 15,0-17 1,0-9-16,-9 0 16,0 0-16,-18 8 15,1 27-15,0 0 16,-9 17-16,0 0 15,0 0-15,0 17 16,8 26-16,1 9 16,9 9-1,-1 0-15,0-18 16,1-17-16,8 9 16,0-18-16</inkml:trace>
  <inkml:trace contextRef="#ctx0" brushRef="#br1" timeOffset="29805.24">7407 16982 0,'0'0'0,"0"0"0,0 0 16,0 0-16,0 0 15,0 0-15,-8 0 16,-1 0-16,0 0 16,1 8-1,-10 10-15,1-1 16,-1 0-16,10 1 16,8-1-16,0 0 15,0 1-15,17 8 16,0 0-16,1 0 15,8 0 1,-9 0-16,-8 0 16,0-18-16,-1 1 15,-8 0-15,-8 8 16,-18 0-16,-27 18 16,1-9-16,9 0 15,26-9-15</inkml:trace>
  <inkml:trace contextRef="#ctx0" brushRef="#br1" timeOffset="30417.43">8718 16072 0,'0'0'0,"0"0"0,0 0 16,0 26-16,0 26 15,0 52-15,9 9 16,0-26 0,0-53-16</inkml:trace>
  <inkml:trace contextRef="#ctx0" brushRef="#br1" timeOffset="31319.18">8276 16965 0,'0'0'16,"0"0"-16,0 0 0,0-9 15,0 0 1,0 1-16,-9-1 16,0 0-16,1 1 15,-18 8-15,-9 8 16,0 10-16,0 16 16,1 1-16,-1 17 15,17 0 1,1 8-16,17-16 15,0-10-15,0-8 16,0-17-16,9-9 16,8-9-16,1-25 15,16-10 1,1-34-16,0-17 0,-9 0 16,-9 0-1,-8 34-15,0 18 16,-9 17-16,0 8 15,0 18-15,0 0 16,0 0-16,0 35 16,8 34-16,10 27 15,-1 25-15,0 0 16,9-26-16,-8-25 16,-1-27-1,-8-17-15,-1-17 16,1-1-16</inkml:trace>
  <inkml:trace contextRef="#ctx0" brushRef="#br1" timeOffset="31503.79">8501 17129 0,'0'0'0,"0"0"16,0 0-16,0 0 15,18 0-15,8-9 16,17 1-16,9-1 16,-8 0-1,-18 9-15</inkml:trace>
  <inkml:trace contextRef="#ctx0" brushRef="#br1" timeOffset="31697.5">8571 17268 0,'0'0'16,"0"0"-16,0 0 0,0 0 15,0 0 1,17 0-16,1 0 16,16 0-16,10-9 15,8 9-15,-9-9 16,-25 1-16</inkml:trace>
  <inkml:trace contextRef="#ctx0" brushRef="#br1" timeOffset="31932.89">9101 16921 0,'0'0'0,"0"0"0,-9 0 0,0 18 16,1 8-16,-1 25 16,0 10-1,0 8-15,1-8 16,8-18-16,8 9 16,10-8-16,17-10 15,-18-16-15</inkml:trace>
  <inkml:trace contextRef="#ctx0" brushRef="#br1" timeOffset="32252.84">9370 17086 0,'0'0'0,"0"0"16,0 0-16,0 0 15,-9 17 1,0 0-16,1 18 0,-1-9 15,9 9 1,0-1-16,0 1 16,9 0-16,8-9 15,-8-18-15,8 1 16,1 0-16,8-27 16,0-8-16,0-17 15,0 0-15,-18-9 16,1-9-1,-18 9-15,1 17 16,-10 18-16,1 17 16,8 0-16,1 9 15</inkml:trace>
  <inkml:trace contextRef="#ctx0" brushRef="#br1" timeOffset="32849.98">9526 17519 0,'0'0'0,"0"0"0,0 0 15,0 0-15,0-9 16,9 0-16,8 1 16,1-18-16,-1 0 15,0-17-15,1-1 16,8-16 0,0-1-16,0 9 15,0 0-15,-18 9 16,1 17-16,0 8 15,-9 10-15,0 8 16,0 0-16,0 8 16,-9 18-16,0 18 15,1 8-15,-1 8 16,9-16 0,0-1-16,0-17 15,0-9-15,9-8 16,-1 0-16,10-27 15,17-16-15,-1-10 16,18-16-16,-8 8 16,-9 0-16,-9 17 15,-18 18 1,1-1-16,0 18 16,-9 0-16,0 0 15,17 18-15,0 16 16,18 10-16,17 16 15,-8 10-15,-27-36 16</inkml:trace>
  <inkml:trace contextRef="#ctx0" brushRef="#br1" timeOffset="33266.96">10690 16852 0,'0'0'0,"0"0"0,0 0 16,0 0-1,0 0-15,-9 0 0,0 9 16,1 8 0,-18 18-16,0 8 15,8 9-15,1 0 16,17 0-16,0 0 16,9-9-16,8 0 15,0-17-15,1 0 16,-1 0-16,-8-8 15,-1-10 1,1 1-16,0 0 16,-18 8-16,-34 35 15,-53 26-15,35-35 16</inkml:trace>
  <inkml:trace contextRef="#ctx0" brushRef="#br1" timeOffset="35204.26">1198 12262 0,'0'0'0,"0"0"0,0 0 16,0 0-16,0 0 15,-17 17-15,8 9 16,1 26-16,8 35 16,0 43-1,0 34-15,0-17 16,0-8-16,0-18 16,0-34-16,0-27 15,0-16-15,8-27 16,1-8-16</inkml:trace>
  <inkml:trace contextRef="#ctx0" brushRef="#br1" timeOffset="35632.98">1268 12539 0,'0'0'0,"0"-9"15,0 1-15,0-10 16,0-8-16,9 0 16,-1 9-16,1 0 15,8-1-15,1 1 16,8 0-1,0-1-15,26 10 16,9 8-16,-18 0 16,0 0-16,-8 17 15,9 0-15,-10 9 16,-16 9 0,-10 0-16,-8 8 15,-17 9-15,-9 9 0,-17-10 16,-10-7-1,-16-1-15,8-17 16,18-9-16,17-8 16,0 0-16,26-18 15,0 9-15</inkml:trace>
  <inkml:trace contextRef="#ctx0" brushRef="#br1" timeOffset="36032.78">2119 12175 0,'0'0'0,"0"0"16,0 0-16,-9 0 16,0 0-16,1 0 15,-1 0-15,-8 0 16,-9 17 0,0 9-16,0 26 15,-9 26-15,9 9 16,17 26-16,9 8 15,0 0-15,9-17 16,26-9-16,-1-17 16,10-9-1,8-17-15,0-17 0,26-26 16,-26-9 0</inkml:trace>
  <inkml:trace contextRef="#ctx0" brushRef="#br1" timeOffset="42949.15">2188 12374 0,'0'0'0,"0"0"0,0 0 16,0 0-16,0 0 15,0 0-15,0 0 16,0 18-16,0 16 16,0 27-1,-8 17-15,-1 26 16,9 0-16,0-18 16,0-25-16,0-9 15,9-9-15,-1-17 16,-8-17-16</inkml:trace>
  <inkml:trace contextRef="#ctx0" brushRef="#br1" timeOffset="43215.24">2475 12608 0,'-9'-8'0,"1"8"15,-1 0-15,0 0 16,9 0 0,-9 0-16,9 17 0,0 0 15,0 9-15,0 9 16,9 8-16,0 9 15,0-35 1</inkml:trace>
  <inkml:trace contextRef="#ctx0" brushRef="#br1" timeOffset="43565.81">2510 12444 0,'0'0'0,"0"0"0,0 0 0,0 0 0,17 0 15,0 17-15,18 0 16,0 1-16,0-1 16,-9-8-1,0-1-15,-9 1 16,-8 0-16,-1-9 15,1 8-15,0-8 16,-9 18-16,0-1 16,-9 18-16,-17 16 15,0 10-15,9 0 16,-1-18 0,1-8-16,-1-9 0,18-18 15,0 1 1</inkml:trace>
  <inkml:trace contextRef="#ctx0" brushRef="#br1" timeOffset="43900.1">2805 12123 0,'0'0'0,"0"0"16,0 0-16,9 0 15,17 18-15,8 25 16,18 26-16,-8 35 16,-9 0-16,-18 43 15,-17 26 1,-9 44-16,-8 225 16</inkml:trace>
  <inkml:trace contextRef="#ctx0" brushRef="#br0" timeOffset="54451.95">3908 13933 0,'0'0'0,"0"0"16,0 0-16,0 0 0,0 0 15,0 0-15,0-8 16,0-1 0,0-8-16,-9-1 15,9 1-15,0 8 16,0 1-16,0-1 15,0 0-15,0 1 16,0 8-16,-9 0 16,1 0-1,-10 17-15,-25 9 16,-1 9-16,-8 17 16,0 0-16,0 0 15,17-9 1,18-17-16,8 0 0,1-9 15</inkml:trace>
  <inkml:trace contextRef="#ctx0" brushRef="#br0" timeOffset="54714.27">3552 13899 0,'0'0'0,"0"0"15,0 0-15,0 0 16,8 0-16,10 0 16,16 0-16,27 0 15,9 17-15,-1 0 16,18 1-1,-35-1-15</inkml:trace>
  <inkml:trace contextRef="#ctx0" brushRef="#br0" timeOffset="55453.36">2874 13821 0,'0'0'0,"0"0"15,0 0-15,0 0 0,0 0 16,0 0 0,0 26-16,0 17 15,0 44-15,-8 34 16,8-9-16,8-60 15</inkml:trace>
  <inkml:trace contextRef="#ctx0" brushRef="#br0" timeOffset="75125.12">5818 14011 0,'0'0'0,"0"0"0,0 0 0,0 0 16,-9 0-16,1 26 16,-18 18-16,-9 16 15,-8 18-15,8 0 16,9 9-16,8-18 15,1-17 1,17-9-16,9-17 16,-9-26-16,0-8 15,0 8-15</inkml:trace>
  <inkml:trace contextRef="#ctx0" brushRef="#br0" timeOffset="75377.56">5566 14245 0,'0'0'0,"0"0"16,0 0-16,18 0 15,8 17-15,17 1 16,1 16-16,8 1 16,26 17-1,-26-26-15</inkml:trace>
  <inkml:trace contextRef="#ctx0" brushRef="#br0" timeOffset="76972.85">4819 13119 0,'0'0'0,"0"0"0,0 0 0,0 0 15,0 0-15,0 0 16,-8 0-16,-1 0 16,-17 0-16,-9 17 15,-17 9 1,-9 26-16,9 9 16,0 0-16,0-1 15,17-8-15,9-8 16,9-10-16,17-25 15,0 0-15,0-1 16,0-8 0</inkml:trace>
  <inkml:trace contextRef="#ctx0" brushRef="#br0" timeOffset="77338">4342 13414 0,'0'0'0,"-9"0"0,1 0 0,-10 8 15,1 10 1,-1-1-16,1 18 16,8-1-16,1 18 15,-1-9-15,9-17 16,0 0-16,0-17 16,0 0-16,17-1 15,1-8-15,25-8 16,9-10-16,26 10 15,-25-1 1</inkml:trace>
  <inkml:trace contextRef="#ctx0" brushRef="#br0" timeOffset="77866.52">5210 13015 0,'-8'-8'0,"-1"8"15,0 0-15,1 0 16,-10 17-16,1 18 15,8 8-15,0 9 16,18 17-16,8-17 16,-8-43-1</inkml:trace>
  <inkml:trace contextRef="#ctx0" brushRef="#br0" timeOffset="78277.2">5297 13067 0,'0'0'0,"0"0"0,0 0 16,0 0-16,0 0 15,0 0-15,0 18 16,0-1-16,0 9 15,0-9-15,9 9 16,-1-17-16,10-1 16,-1 1-1,1-9-15,-1-9 16,18-17-16,-1 0 16,-8-17-16,1 0 15,-19-9-15,1 0 16,-9 17-1,-9 18-15,1 0 0,-10 17 16,1 0 0,-1 17-16,-8 18 15,9 8-15,0-17 16,17-17-16</inkml:trace>
  <inkml:trace contextRef="#ctx0" brushRef="#br0" timeOffset="78665.42">5757 12816 0,'0'0'0,"0"9"16,0-1-16,0 1 15,-8 0-15,8 8 16,0 0-1,0 1-15,0 16 16,0 1-16,8 0 16,1-9-16,0-9 15,8-8-15,-8-1 16,8-8-16,0-8 16,1-1-16,8-17 15,0 0 1,0-9-16,-17 1 15,-1-1-15,-8 0 16,-8 18-16,-1 0 16,-8 8-16,-1 9 15,1 0-15,8 17 16,-8 9-16,17-17 16</inkml:trace>
  <inkml:trace contextRef="#ctx0" brushRef="#br0" timeOffset="79034.62">6165 12712 0,'0'0'0,"0"0"0,0 0 16,0 0-16,0 0 15,0 0-15,-8 0 16,-1 17-16,0 1 16,1 16-16,8-8 15,0 0 1,0 0-16,8 0 16,1-8-16,0-10 15,-1 1-15,1-9 16,9-9-16,-1-17 15,0 0-15,-8-8 16,0-1-16,-18 0 16,0 18-16,1 0 15,-10 17-15,1 0 16,8 8 0,9 1-16</inkml:trace>
  <inkml:trace contextRef="#ctx0" brushRef="#br0" timeOffset="79343.09">6530 12504 0,'0'0'0,"0"0"0,0 0 16,0 0-1,0 0-15,0 0 16,0 18-16,0 8 16,9 17-16,0 18 15,-1 8-15,1 9 16,0-9-16,-1-17 15,1-26 1</inkml:trace>
  <inkml:trace contextRef="#ctx0" brushRef="#br0" timeOffset="79599.84">6704 12686 0,'0'0'0,"0"0"16,0 0-16,0 0 16,0 17-16,0 9 15,9 9-15,-1 8 16,1-8-1,8 0-15,9 8 16,-8-26-16</inkml:trace>
  <inkml:trace contextRef="#ctx0" brushRef="#br0" timeOffset="79928.23">6990 12565 0,'-8'-9'0,"-1"1"0,0 8 0,9 0 16,0 0-16,0 0 16,0 0-16,0 8 15,18 10 1,-1-10-16,0 1 15,10 0-15,-1-1 16,0 1-16,-9 0 16,0-1-16,-8 1 15,0 0-15,-18 16 16,-8 27 0,-35 52-16,-27 35 15,-86 216-15</inkml:trace>
  <inkml:trace contextRef="#ctx0" brushRef="#br0" timeOffset="92314.19">7876 13111 0,'0'0'0,"0"0"0,-9-9 15,-8 9-15,-9 0 16,0 0-16,-26 17 16,-18 18-16,-25 25 15,-27 27-15,-17 0 16,9 8-16,0 18 15,8-10 1,27-25-16,17-8 16,8-10-16,9-16 15,9-1-15,9-8 16,8-9-16,18 0 16,-1-18-16,18 1 15,0-9-15,0 0 16</inkml:trace>
  <inkml:trace contextRef="#ctx0" brushRef="#br0" timeOffset="92641.36">6582 13795 0,'0'0'0,"-8"8"16,-1 18-16,-17 9 15,9 8-15,-1-17 16,1 0-16,-1 0 16,10-8-1,-1-1-15,0 0 16,9 9-16,0 0 15,9 0-15,8-9 16,18-8-16,35-18 16,34-25-1,35-18-15,-9 17 0,-78 27 16</inkml:trace>
  <inkml:trace contextRef="#ctx0" brushRef="#br0" timeOffset="93894.3">8823 12764 0,'0'0'0,"0"0"0,0 0 15,-9 0-15,9 0 16,-9 0 0,1-9-16,-1 1 0,0-1 15,1 0 1,-18 1-16,8-1 15,-8 9-15,0 0 16,-9 0-16,1 17 16,-10 9-16,9 9 15,1 0 1,-1 8-16,18 0 16,-1 1-16,1-1 15,17-17-15,0 0 16,0-9-16,9-8 15,8 0-15,0-18 16,9 0-16,18-25 16,-1-10-16,-8 1 15,-9 8-15,0 1 16,-9 16 0,-8 1-16,0 17 15,-1 0-15,1 26 16,8 17-16,-8 18 15,0 8-15,0 9 16,-1 0 0,1-26-16,-9-9 0,0-17 15,9 0 1,-1-17-16</inkml:trace>
  <inkml:trace contextRef="#ctx0" brushRef="#br0" timeOffset="94611.78">9309 12721 0,'0'0'0,"0"0"15,0 0-15,0 0 16,0 0-16,0-9 15,-9 0-15,1 1 16,-1-1 0,0 0-16,-17 1 15,0 8-15,0 0 16,0 8-16,-9 10 16,1-1-16,-1 18 15,9-1-15,8 1 16,1 8-16,17-8 15,0-9-15,0 0 16,0-9 0,9-8-16,-1 0 15,10-9-15,-1-9 16,9-17-16,9 0 16,-9-9-16,0 1 15,0 8 1,-9 8-16,-8 1 0,0 8 15,0 9 1,-9 0-16,0 0 16,0 0-16,0 0 15,8 18-15,1-1 16,0 18-16,-1-1 16,1 10-16,0-1 15,-1 0 1,1-17-16,0 0 15,-1-8-15,1-10 16,0 10-16,-1-10 16,-8-8-16</inkml:trace>
  <inkml:trace contextRef="#ctx0" brushRef="#br0" timeOffset="95158.79">9743 12686 0,'0'0'0,"0"0"16,0 0-16,-9 0 16,1 0-16,-10 0 15,1 9-15,8-1 16,1 10-16,-10 16 15,10 1-15,-10 0 16,10 8-16,8 0 16,0 1-1,0-10-15,17-8 0,0 0 16,1-17 0,-1 0-16,9-18 15,0 0-15,9-25 16,8-27-16,-8 0 15,-9-8-15,-17 0 16,-18 17-16,0 0 16,1 26-1,-1 9-15,-17 17 16,-17 26-16,8 51 16,26-16-16</inkml:trace>
  <inkml:trace contextRef="#ctx0" brushRef="#br0" timeOffset="96110.02">10586 12357 0,'-9'0'0,"0"0"16,0 0-16,1 0 15,-1 17 1,0 18-16,9 26 16,0 17-16,0 17 15,-8 0-15,8-17 16,0-26-16,0-9 15,0-17-15,0 0 16,8-17-16,1 0 16</inkml:trace>
  <inkml:trace contextRef="#ctx0" brushRef="#br0" timeOffset="96329.11">10785 12478 0,'0'0'0,"0"0"0,0 0 15,0 9-15,9 17 16,8 26-16,1 9 16,-10 8-16,1-9 15,0-16-15,8-10 16,9 1-16,-17-26 15</inkml:trace>
  <inkml:trace contextRef="#ctx0" brushRef="#br0" timeOffset="96624.96">11011 12400 0,'0'0'0,"0"0"0,0 0 0,0 0 16,9 0 0,8 18-16,18-1 15,17 9-15,9-17 16,-1-1-16,-16 1 16,-9-9-16,-9 0 15,-9 0-15,-8 0 16,-1 0-1,-16 26-15,-10 35 16,-16 25-16,-10 18 16,9-9-16,1-17 15,25-52-15</inkml:trace>
  <inkml:trace contextRef="#ctx0" brushRef="#br0" timeOffset="96847.95">11984 12747 0,'0'0'0,"0"0"15,0 0-15,0 0 16,-9 8-16,0 36 15,-26 42-15,-25 10 16,25-44-16</inkml:trace>
  <inkml:trace contextRef="#ctx0" brushRef="#br0" timeOffset="97269.98">12270 12435 0,'0'0'0,"0"0"0,0 0 16,0 9-16,0 17 15,0 34-15,0 18 16,9 9-16,-9-18 15,0-17-15,0-17 16,9-18-16,8-8 16,0-18-16,-8 0 15</inkml:trace>
  <inkml:trace contextRef="#ctx0" brushRef="#br0" timeOffset="97583.62">12618 12452 0,'0'0'0,"0"0"0,0 0 16,0 9-16,0 8 16,8 9-16,1 9 15,8 0-15,1-9 16,-1 0-16,0-9 15,1-8-15,-1-1 16,0-16 0,1-1-16,8-17 15,-9-9-15,-8-17 16,0 18-16,-18-1 16,0 0-16,-8 18 15,8 17-15,-17 9 16,-9 17-16,9 0 15</inkml:trace>
  <inkml:trace contextRef="#ctx0" brushRef="#br0" timeOffset="97958.08">13199 12167 0,'0'0'0,"0"0"0,0 0 16,0 0-16,0 8 16,18 35-16,-1 53 15,0 16-15,-8 1 16,0-9 0,-1-18-16,1-34 15,0-17-15,-9-18 16,9-8-16,-9-18 15,8 1-15</inkml:trace>
  <inkml:trace contextRef="#ctx0" brushRef="#br0" timeOffset="98674.07">13738 12305 0,'0'0'0,"-9"0"15,0 0-15,1 0 16,8 0-16,0 0 15,0 0-15,0 0 16,0 0-16,0 0 16,0 17-16,0 1 15,0-1-15,0 0 16,0 1 0,0-1-16,0-8 15,0-1-15,0 1 16,0 0-16,0-1 15,0 1-15,0-9 16,0 0-16,0 0 16,0 0-16,0 9 15,0-1 1,0 1-16,0 0 16,0 8-16,8 0 15,1 1-15,0-1 16,-1-8-16,1-1 15,0 1 1,-1 0-16,1-9 0,0 0 16,-1-9-1,10 0-15,-1-17 16,18-17-16,8-9 16,-17 17-16,-8 9 15,-10 9-15,1 0 16,0-9-16,-9 8 15,-9 1-15,0 0 16,1-1 0,-10 1-16,10 8 15,-1 1-15,-8 8 16,8 0-16,-8 0 16,8 8-16,9 1 15</inkml:trace>
  <inkml:trace contextRef="#ctx0" brushRef="#br0" timeOffset="99116.95">14155 12175 0,'-9'0'0,"0"0"15,0 0-15,9 0 16,0 0-16,0 0 16,18 9-16,17 8 15,8 0-15,9 1 16,0-1-16,-8-8 16,-18-1-16,0 1 15,-9 0 1,-8-1-16,-1-8 15,-8 26-15,-52 52 16,-78 96-16,-52 42 16,-114 139-16</inkml:trace>
  <inkml:trace contextRef="#ctx0" brushRef="#br0" timeOffset="111757.13">8962 14739 0,'0'0'0,"0"0"0,0 0 0,0 0 16,0 0-1,-9 8-15,-17 18 16,-18 26-16,-16 26 16,8 26-16,-9-9 15,26-51-15</inkml:trace>
  <inkml:trace contextRef="#ctx0" brushRef="#br0" timeOffset="111938.9">8632 14773 0,'0'0'0,"0"0"0,0 0 16,26 18-16,26 25 16,17 18-1,18 34-15,9 9 16,-44-52-16</inkml:trace>
  <inkml:trace contextRef="#ctx0" brushRef="#br0" timeOffset="113138.87">11367 15371 0,'0'0'0,"0"0"0,0 0 16,0 0-16,0 0 16,-9 0-1,1 0-15,-10 0 16,-8 17-16,-17 18 15,-9 17-15,-9 17 16,-9 0 0,10 9-16,-1-26 0,9-26 15,34-8-15</inkml:trace>
  <inkml:trace contextRef="#ctx0" brushRef="#br0" timeOffset="113305.38">10724 15354 0,'0'0'0,"0"0"15,9 0-15,26 26 16,34 26-16,53 26 16,26 8-16,34 18 15,191 95-15</inkml:trace>
  <inkml:trace contextRef="#ctx0" brushRef="#br0" timeOffset="115321.78">3465 13509 0,'0'0'0,"0"-9"0,0 1 16,0-1-16,0 9 16,0 0-16,0 0 15,9 0-15,8 0 16,0 9-16,1-1 15,8 10-15,0-1 16,8 0-16,1 1 16,17 8-1,0 8-15,9 9 16,17 9-16,0-8 16,1-1-16,-1 0 15,0 1-15,-17-10 16,8 1-16,1-9 15,-1 0-15,1 0 16,-1 0-16,1 8 16,25 10-1,-8-1 1,-9-8-16,9-1 0,-9 1 16,0 0-16,0-1 15,1-8 1,-1 0-16,0 0 15,-9 0-15,9 0 16,9 0-16,-9 9 16,9-1-16,0 1 15,9 0-15,-1-1 16,-8-8-16,9 0 16,8 9-16,-9 0 15,9-1-15,1 1 16,-10 0-16,-8-9 15,9 8 1,8 1-16,0 0 16,-9 8-16,1-9 15,8 10-15,0-10 16,1 10-16,-1-1 16,0-8-16,0-9 15,-8 0 1,-1 0-16,1-9 15,8 0-15,0 1 16,-8-1-16,17 0 16,8 9-16,-17 0 15,9 9-15,-9-9 16,1 0-16,-1 0 16,-9-9-1,1 0-15,-1-8 16,1 0-16,-1-1 15,1 1-15,-9 8 16,0 1-16,0 8 16,8-9-16,-8 9 15,-9-9-15,18 1 16,-1-1-16,1 0 16,-10 1-1,-7-10-15,16 1 16,1 0-16,-1-1 15,1 1-15,-1-9 16,9 0-16,-8-9 16,-1 9-16,-8 0 15,0 0-15,9 0 16,-10 0 0,-7 0-16,-1 0 15,0-8-15,17-1 16,-25 0-16</inkml:trace>
  <inkml:trace contextRef="#ctx0" brushRef="#br0" timeOffset="116721.86">14389 16679 0,'0'0'0,"0"0"16,0 0-16,0 0 16,0-9-1,0 0-15,17 1 16,1-10-16,16-8 15,19 0-15,-1 0 16,26-17 0,9 0-16,34 0 0,18-9 15,17 0-15,36-18 16,25 1 0,17-18-16,27-8 15,-1 0-15,9 0 16,9-1-16,-9-16 15,18-1-15,-18 1 16,-34 16-16,-18-8 16,-18 26-16,-42 18 15,-27 17 1,-34 17-16,-27 8 16,-17 10-16,-9 8 15,-16 0-15,-1 0 16,-9-9-16,9 9 15,-17 0 1,-1 0-16</inkml:trace>
  <inkml:trace contextRef="#ctx0" brushRef="#br0" timeOffset="117021.19">18583 14808 0,'0'0'0,"0"0"0,0 0 15,0 0-15,18 17 16,16 1-16,1-1 16,0 0-16,8 1 15,1-10-15,-18 1 16,-9 0-1,0-1-15,1 1 16,8 17-16,-9 17 16,-17 26-16,-35 44 15,-69 69-15,-87 60 16,-78 53-16</inkml:trace>
  <inkml:trace contextRef="#ctx0" brushRef="#br1" timeOffset="131719.84">22039 8209 0,'0'0'0,"0"0"0,0 0 15,-8 26 1,-1 26-16,9 25 16,-9 36-16,1 34 15,-1 9-15,0 0 16,-8-9-16,8-17 16,-8-17-16,-1-18 15,1-17 1,0-9-16,17-25 15,0-18-15,0-26 16</inkml:trace>
  <inkml:trace contextRef="#ctx0" brushRef="#br1" timeOffset="133005.44">22248 7802 0,'-9'0'16,"9"0"-16,0 0 0,0 0 16,9 0-16,17 0 15,17 0 1,18 8-16,17-8 15,26 0-15,27 0 16,25 0-16,9 0 16,9 0-16,25 0 15,10 0 1,8 0-16,9 0 16,-1-8-16,1-1 15,0 9-15,-9 0 16,-9 0-16,10 0 15,-1 9-15,0-1 16,9-8-16,-9 9 16,0-9-16,0 9 15,-26-9 1,-26-9-16,-9 9 16,-26 0-16,-8 0 15,-18 9-15,-8-1 16,-9 1-16,-1-1 15,-16 1-15,-9 0 16,-18-9 0,0 0-16,-16 0 15,-1 0-15,-9 0 16,-8 0-16,-1 0 16,1 0-16,0 0 15,-1 0-15,1 0 16,0 0-16,-9 0 15,0 0-15,8 0 16,1 0-16,0 0 16,-1 0-1,1 0-15,0 17 16,8 0-16,1 18 16,-1 8-16,9 18 15,0 17-15,0 26 16,-17 8-16,-9 10 15,-9-1 1,9 18-16,0-27 16,-9-8-16,1 0 15,8 0-15,0-26 16,0-17-16,0-18 16,0 0-16,0-17 15,0 0-15,0-9 16,0-8-16,0 0 15,0-1 1,0 1-16,0 0 16,0-1-16,0 1 15,0 0-15,-9-1 16,0 1-16,-17 0 16,-8-1-16,-10 1 15,-25 8-15,-18 1 16,-17-1-1,-9-8-15,-17 8 16,-9-8-16,-9-1 16,-8 1-16,-18 0 15,-8-1-15,-1 1 16,18 8-16,-17 1 16,0-1-16,-1 0 15,1 0 1,26 1-16,-18-1 15,-9-8-15,1-9 16,0-9-16,25 0 16,-16-17-16,-1 1 15,26-1 1,-8 8-16,-9 1 16,9 0-16,-9-1 0,9 1 15,-9 0 1,8 8-16,-8 0 15,9-8-15,8 0 16,-8 8-16,-26 9 16,-1 9-16,-181 25 15</inkml:trace>
  <inkml:trace contextRef="#ctx0" brushRef="#br1" timeOffset="135703.07">28517 7689 0,'0'0'0,"0"0"16,0 0 0,0 0-16,18-9 0,8 1 15,26-1 1,17 9-16,1-9 16,8 1-16,-17 8 15,-18 8-15,1 1 16,-18-9-1</inkml:trace>
  <inkml:trace contextRef="#ctx0" brushRef="#br1" timeOffset="136002.82">28926 7291 0,'0'0'0,"0"0"0,-9 0 15,0 8-15,1 18 16,-18 17-16,-1 27 16,1 8-16,0 17 15,-8 0-15,16 1 16,1-10-16,17-25 15,0-9 1,17-9-16,1-17 16,16 0-16,18-17 15,-17-1-15</inkml:trace>
  <inkml:trace contextRef="#ctx0" brushRef="#br1" timeOffset="136306.12">29230 7611 0,'0'0'0,"0"0"15,0 0-15,8 0 16,10 0-16,8 0 16,8 9-16,10-1 15,-1 1-15,1 0 16,-10-1-16,-16 1 16,-10 0-1,1-1-15</inkml:trace>
  <inkml:trace contextRef="#ctx0" brushRef="#br1" timeOffset="136486.01">29221 7862 0,'0'0'0,"0"0"15,17 0-15,1 0 16,8 0-16,17 9 15,0-1-15,10 1 16,16-9-16,-26-9 16</inkml:trace>
  <inkml:trace contextRef="#ctx0" brushRef="#br1" timeOffset="136919.79">29968 7542 0,'0'0'0,"0"8"0,-9-8 15,0-8-15,1 8 16,-1 0-16,0 0 15,1 0-15,-1 0 16,0 8-16,1 10 16,-10-1-1,1 18-15,8 8 16,9 0-16,0 18 16,17 0-16,1-18 15,-1-17-15,1-9 16,-1-8-16,18-18 15,8-8-15,0-9 16,-8-17 0,-9-9-16,-8-18 15,-27 1-15,-8 8 16,-9 27-16,-18-1 16,-8 18-16,26 17 15</inkml:trace>
  <inkml:trace contextRef="#ctx0" brushRef="#br1" timeOffset="137969.29">30576 7732 0,'0'0'0,"0"0"16,0 0-16,0 0 16,0 0-16,-9 18 15,0 16-15,-17 18 16,0 17-16,0 9 15,17-34 1</inkml:trace>
  <inkml:trace contextRef="#ctx0" brushRef="#br1" timeOffset="141823.57">30992 7247 0,'0'0'0,"0"0"0,0 0 0,0 0 15,9 0 1,0 0-16,-1 26 16,-8 26-16,-8 52 15,-10 35-15,1-1 16,-9-8-16,9-26 16,-1-17-16,10-27 15,8-16-15,0-18 16,0-18-16,0-8 15</inkml:trace>
  <inkml:trace contextRef="#ctx0" brushRef="#br1" timeOffset="142210.24">31010 7308 0,'0'0'0,"0"0"0,0-9 15,8-8-15,10 8 16,-1-8-16,0 8 16,1 1-16,17 8 15,-1 0-15,10 0 16,8 17-1,-9 0-15,-17 1 16,0-1-16,-8 18 16,-10-1-16,-8 9 15,-17 9-15,-35 9 16,-9 0-16,-17-9 16,9-18-16,16-8 15,10-17 1,17 0-16,26-9 15,0 0-15,0 0 16</inkml:trace>
  <inkml:trace contextRef="#ctx0" brushRef="#br1" timeOffset="142627.51">31470 7715 0,'0'-9'0,"0"1"0,0-1 16,0 0-16,9 9 15,8-8-15,0 8 16,18 0-16,0 0 15,8 0-15,1 0 16,-10 0-16,-8 0 16,-8 8-1,-9 1-15</inkml:trace>
  <inkml:trace contextRef="#ctx0" brushRef="#br1" timeOffset="142869.96">31444 7862 0,'0'0'0,"0"0"16,0 0-16,0 0 15,0 0-15,0 0 16,17 0-16,9 0 15,9 0-15,8 9 16,1-1-16,8 1 16,-17 0-1</inkml:trace>
  <inkml:trace contextRef="#ctx0" brushRef="#br1" timeOffset="143956.2">32165 7308 0,'-9'0'0,"0"0"0,9 0 15,-8 0-15,-1 26 16,-8 43-16,-10 26 16,10 35-1,-9 18-15,9-27 16,-1-26-16,1-26 16,8-17-16,9-26 15,0-8-15,9-10 16,0 1-16</inkml:trace>
  <inkml:trace contextRef="#ctx0" brushRef="#br1" timeOffset="144255.41">32217 7282 0,'0'0'0,"0"0"16,0 0-16,0 0 0,0 0 15,17 0-15,0 0 16,1 0 0,-1 9-16,1-1 15,-1 1-15,-8 8 16,-1 1-16,-16-1 16,-1 17-16,-17 18 15,-18 0-15,1-8 16,0-1-1,8-17-15,18-17 16,8-1-16,9 1 16,0 0-16,0-1 15,9 1-15</inkml:trace>
  <inkml:trace contextRef="#ctx0" brushRef="#br1" timeOffset="144635.37">32738 7368 0,'0'0'0,"0"0"0,0 0 16,0-8-16,0 8 15,0 0-15,0 0 16,0 0-16,0 0 16,0 0-16,-9 0 15,0 0-15,-17 17 16,-8 26-16,-18 27 16,8 8-1,27 8-15,-9 10 16,8-10-16,1-25 15,8-1-15,18-16 16,8-18-16,9 0 16,0-18-16,0 1 15,-8 0 1</inkml:trace>
  <inkml:trace contextRef="#ctx0" brushRef="#br1" timeOffset="145001.91">32799 7585 0,'0'0'0,"0"0"0,0 0 16,0 0-16,0 0 16,-9 9-16,0 8 15,1 18-15,-1-1 16,0 18-16,-8-8 15,8-1-15,9 0 16,0-8-16,9-9 16,8-9-1,1-8-15,16-1 16,-8-16-16,0-1 16,0-17-16,0-9 15,1-8-15,-19-9 16,1 18-16,-18-1 15,1 0-15,-10 18 16,1 0-16,-1 17 16,18 0-1</inkml:trace>
  <inkml:trace contextRef="#ctx0" brushRef="#br1" timeOffset="145219.91">33050 7351 0,'0'0'0,"0"0"0,0 0 16,18 17-16,16 18 16,1 17-16,-9 9 15,-8 8-15,-18 9 16,-18 17-16,-25 35 15,8-26 1,26-61-16</inkml:trace>
  <inkml:trace contextRef="#ctx0" brushRef="#br1" timeOffset="145954.31">31713 8468 0,'0'0'0,"0"0"16,0 0-16,0 0 16,0 0-16,0-8 15,17 8-15,1 0 16,25 0 0,1 0-16,-1 0 15,9 8-15,9 1 16,-18 0-16,-25-1 15</inkml:trace>
  <inkml:trace contextRef="#ctx0" brushRef="#br1" timeOffset="146167.26">31765 8607 0,'0'0'0,"0"0"0,0 0 15,0 0-15,18 0 16,-1 0-16,9 9 16,17-1-1,18-8-15,0 0 16,0 0-16,0 9 16,-27 0-16</inkml:trace>
  <inkml:trace contextRef="#ctx0" brushRef="#br1" timeOffset="146484.84">32616 8356 0,'0'0'0,"0"0"16,0 0-16,0 0 15,0 0-15,-8 17 16,-1 26-1,-9 18-15,1 17 16,8 43-16,18-51 16</inkml:trace>
  <inkml:trace contextRef="#ctx0" brushRef="#br1" timeOffset="153539.97">28648 9239 0,'0'0'0,"0"0"0,0 0 0,0 0 16,0 0-16,0 0 15,26-8 1,26-1-16,17 0 16,18 1-16,-9-10 15,0 10-15,1-10 16,-1 1-16,-26 8 16,-35 9-16</inkml:trace>
  <inkml:trace contextRef="#ctx0" brushRef="#br1" timeOffset="153821.23">29091 8936 0,'0'0'0,"0"0"0,-9-9 16,0 9-16,9 0 15,-8 9 1,-10 0-16,1 17 15,-18 8-15,0 18 16,-8 26-16,8 0 16,18-17-1,-1-1-15,10-8 0,8-8 16,17 8 0,1-9-16,16 0 15,1-8-15,0-9 16,8-9-16,-17-17 15</inkml:trace>
  <inkml:trace contextRef="#ctx0" brushRef="#br1" timeOffset="154150.84">29160 9542 0,'0'0'0,"0"0"0,0 0 16,0 0-16,0 0 16,0 0-1,0-8-15,17 8 16,9-9-16,27 9 15,7 0-15,1 0 16,-17 0-16,-1 0 16,-8 0-1,-1 0-15,1 9 16,-26-9-16</inkml:trace>
  <inkml:trace contextRef="#ctx0" brushRef="#br1" timeOffset="154436.31">29490 9412 0,'-9'-8'0,"1"-1"16,8 9-16,0 0 16,0 0-16,17 0 15,0 9-15,18-1 16,-9 10-16,9-1 15,-9 0-15,0 1 16,-9-1-16,-8 0 16,-9 1-1,-9-1-15,-8 18 16,0-9-16,-1 0 16,1-18-16,17-8 15,0 0-15,0 0 16</inkml:trace>
  <inkml:trace contextRef="#ctx0" brushRef="#br1" timeOffset="155036.17">30437 9179 0,'0'0'0,"0"0"0,0 0 16,0 0-16,0 0 16,0 0-16,0 0 15,0 0-15,0 0 16,-9 0-16,0 17 16,1 0-16,-19 18 15,-7 0-15,-10-1 16,-16 9-1,-1-17-15,0 0 16,-9-17-16,10 0 16,16-18-16,10 0 15,16 1-15,1-1 16,8 0 0,9-8-16,0 8 0,0 1 15,0-1 1,18 0-16,-1 1 15,9 8-15,17 0 16,18 8-16,-9 10 16,0-1-16,9 9 15,0 0-15,-18-9 16,1-8-16,-18 0 16,0-1-1,-9-8-15,1 0 16,-10-8-16,1-1 15,-9-8-15,0-9 16,-9-9-16,1 9 16,-18 9-16,-1-1 15,10 18-15,0 0 16,17 9 0</inkml:trace>
  <inkml:trace contextRef="#ctx0" brushRef="#br1" timeOffset="161333.41">30879 9897 0,'0'-8'0,"0"-1"15,0 0-15,0 9 0,0 0 16,0 0 0,-8 18-16,-10 16 15,-16 36-15,-1 25 16,0 0-16,18-60 15</inkml:trace>
  <inkml:trace contextRef="#ctx0" brushRef="#br1" timeOffset="161682.82">31322 9473 0,'0'0'0,"0"0"0,0 0 15,0 0-15,-8 9 16,-1 43-16,-17 26 16,-9 34-1,9-8-15,9-9 16,8-8-16,0-35 16,9 0-16,9-17 15,0-18-15</inkml:trace>
  <inkml:trace contextRef="#ctx0" brushRef="#br1" timeOffset="161986.56">31314 9447 0,'0'-9'0,"0"1"0,0 8 16,0 0-1,8 0-15,10 0 16,8 0-16,17 0 16,-8 0-16,-9 8 15,0 1-15,-17 0 16,-1-1-16,1 10 16,-18-1-16,-17 18 15,-8-1-15,-10 10 16,1-18-16,-1-9 15,10-8 1,16-1-16,18-8 16</inkml:trace>
  <inkml:trace contextRef="#ctx0" brushRef="#br1" timeOffset="162566.32">31505 9802 0,'0'0'0,"0"0"15,0 0-15,17 0 16,0 0-16,18 0 16,17 0-16,0 9 15,-8-1 1,-1 1-16,1 0 16,-1 8-16,9 9 15,-26-17-15,-17-1 16</inkml:trace>
  <inkml:trace contextRef="#ctx0" brushRef="#br1" timeOffset="162755.04">31557 10027 0,'0'0'0,"0"0"15,0 0-15,26 0 16,9 0-16,17 0 15,0 0-15,9 9 16,-1 0 0,10-1-16,-1 1 15,-34 0-15</inkml:trace>
  <inkml:trace contextRef="#ctx0" brushRef="#br1" timeOffset="163666.44">32694 9646 0,'0'0'0,"-8"0"0,-1 0 16,0 0 0,1 0-16,-1 0 15,0 0-15,1 0 16,-1 0-16,-17 18 15,8 8-15,-8 17 16,9 9-16,0 8 16,17 1-1,0 8-15,8-8 16,10-18-16,-1 1 16,18-18-16,0-9 15,25-17-15,1-26 16,-9-9-16,9-17 15,-18-8-15,-8-18 16,-17 0-16,-27 8 16,-8 10-1,-10 8-15,-7 17 16,-1 18-16,-8 0 16,17 17-16,26 0 15</inkml:trace>
  <inkml:trace contextRef="#ctx0" brushRef="#br3" timeOffset="193328.87">29030 293 0,'0'0'15,"0"0"-15,0 0 0,0 17 16,0 9 0,0 26-16,0 17 15,0 1-15,-9 8 16,9 8-16,-9 18 15,1 9-15,-10-9 16,-8-1-16,9-16 16,0-18-16,8-17 15,9-8 1,0-18-16,0-9 16,9-8-16,8-1 15,9 10-15,9-1 16,17-8-16,17-1 15,9 1-15,27-9 16,8-9-16,8 1 16,27-10-1,-9 1-15,-35 0 16,-9 8-16,1 0 16,-9 9-16,-26 0 15,-1 0-15,-16 9 16,-9 8-16,-1 1 15,-8-1 1,0 0-16,0 1 16,0-1-16,1 9 15,-1 9-15,-9 8 16,0 9-16,1 17 16,16 35-16,1 17 15,9 18-15,-10-18 16,1 0-16,-9-8 15,0-9-15,0-26 16,-17-18 0,0 1-16,-1-18 15,1 1-15,-9-10 16,0 1-16,0-9 16,-9 0-16,1 0 15,-1-9-15,-8 9 16,-10 0-16,-7 0 15,-18-9 1,-18 1-16,-34-1 16,-9-8-16,-9-1 15,-16-8-15,-1 0 16,0 0-16,0 0 16,8 9-16,1 0 15,26-1-15,8 10 16,-8-1-16,17-8 15,9 8 1,26-8-16,0-1 16,17 1-16,9 0 15,9-9-15,0 0 16,8 0-16,0 0 16,1 8-16,-1 1 15,0 8-15,0 9 16,1 26-1,-1 26-15,-17 17 16,0 35-16,9 0 16,-1 0-16,-8 0 15,0 17-15,0-17 16,0 0-16,0 0 16,-9-17-16,9-1 15,9-8 1,-1-9-16,1-8 15,-9-9-15,9 0 16,-1-26-16,10 0 16,8 0-16,0 0 15,0 8-15,8-16 16,1-1-16,8 0 16,1 1-1,16-1-15,19 0 16,7-8-16,45 8 15,34 0-15,34-17 16,44 0-16,44-8 16,43-18-16,34-9 15,36-8-15,8-1 16,9 10 0,-18-1-16,-43 9 15,-35 0-15,-34 0 16,-61-9-16,190-16 15</inkml:trace>
  <inkml:trace contextRef="#ctx0" brushRef="#br3" timeOffset="194527.37">29395 3289 0,'-9'0'0,"0"0"16,0 0-16,1 0 15,-1 0-15,-17 26 16,-9 18-16,-8 25 15,-1 26 1,10 9-16,8-9 0,8-17 16,18-17-16,0-9 15,9-9-15,0-17 16,-1-9 0</inkml:trace>
  <inkml:trace contextRef="#ctx0" brushRef="#br3" timeOffset="194891.23">29533 3722 0,'0'0'0,"0"0"0,0 0 15,-8 0-15,-10 0 16,1 9-16,8 8 15,9 1-15,0-1 16,0 9 0,9 0-16,8-9 15,1-8-15,-1 0 16,1-1-16,8-16 16,0-1-16,-9 0 15,-8-17-15,-1-8 16,-16-10-16,-10 10 15,-8-1-15,9 18 16,0 8 0,-1 9-16,18 0 15,0 0-15,0 0 16</inkml:trace>
  <inkml:trace contextRef="#ctx0" brushRef="#br3" timeOffset="195569.18">30020 3679 0,'0'0'0,"0"0"16,0 0-16,0-9 0,0 1 15,0-1 1,0 0-16,-9 1 15,9-1-15,0 0 16,0 1-16,0 8 16,0-9-16,0 9 15,0 0-15,0 0 16,0 0-16,0 0 16,-9 0-16,1 0 15,-1 0 1,0 9-16,1 8 15,-1 0-15,-8 18 16,-1 0-16,10-1 16,-1-8-16,0-8 15,9-10-15,0 1 16,0-9-16,0 0 16,0 0-1,0-9-15,9-8 16,0-9-16,8-9 15,0 9-15,1 9 16,-1 0-16,0 17 16,-8 0-16,0 0 15,-1 8 1,1 10-16,0-1 16,-1 0-16,10 9 15,8 9-15,17-18 16,-17-8-16</inkml:trace>
  <inkml:trace contextRef="#ctx0" brushRef="#br3" timeOffset="196111.14">30463 3644 0,'0'-8'0,"0"-1"0,0 0 16,0 1-1,0-1-15,-9 9 16,0 0-16,-17 0 16,0 0-16,-9 17 15,1 1-15,16-1 16,1 0-16,0 1 15,17-10-15,0 10 16,0-10 0,0 1-16,0 0 15,8-9-15,10 0 16,-1 0-16,0 0 16,1 0-16,-1 8 15,9 10-15,-8 8 16,8 8-16,-9 1 15,0 8-15,-8 1 16,0-10 0,-1 1-16,-16-1 15,-1 1-15,-17-9 16,0 0-16,0 0 16,-9-17-16,9-1 15,9-16-15,-1-1 16,1-8-16,17-1 15,0 10 1,17-18-16,-8 17 16</inkml:trace>
  <inkml:trace contextRef="#ctx0" brushRef="#br3" timeOffset="196308.83">30784 3540 0,'0'0'0,"0"0"16,0 0-16,-9 18 15,1 16-15,-1 1 16,9 0-16,0 8 16,9 0-16,-1-17 15,1-17 1</inkml:trace>
  <inkml:trace contextRef="#ctx0" brushRef="#br3" timeOffset="196459.81">30714 3333 0,'0'0'0,"0"0"15,0 0-15,9 0 16,9 0-16,-1 0 15,0 0-15</inkml:trace>
  <inkml:trace contextRef="#ctx0" brushRef="#br3" timeOffset="197011.17">30940 3376 0,'0'0'0,"0"0"0,9 0 15,17 9-15,9-9 16,17 8-16,0 1 15,9 0-15,-1-9 16,-7 0 0,16-9-16,1-8 15,-44 17-15</inkml:trace>
  <inkml:trace contextRef="#ctx0" brushRef="#br3" timeOffset="197288.96">31331 3194 0,'0'0'0,"0"0"0,0 0 16,-9 9-16,1 34 15,-18 26-15,-18 27 16,9-1-1,18-17-15,8-9 16,9 0-16,0-17 16,18 0-16,8-17 15,-9-26-15,1-18 16,-1 0-16,-8 9 16</inkml:trace>
  <inkml:trace contextRef="#ctx0" brushRef="#br3" timeOffset="197661.3">31461 3497 0,'0'0'0,"0"0"16,0 0-16,0 17 16,0 18-16,-8 0 15,8 8 1,0-8-16,0-9 15,0-9-15,0-8 16,0-1-16,8 1 16,1-9-16,8-9 15,1-17-15,8 0 16,0 0-16,-18 9 16,1 8-1,-9 9-15,0 0 16,0 9-16,0 8 15,0 1-15,0 16 16,9 1-16,0 0 16,8-9-1,0-9-15,9-8 16,-8-18-16,8 0 16,-9 9-16</inkml:trace>
  <inkml:trace contextRef="#ctx0" brushRef="#br3" timeOffset="198166.81">32156 3670 0,'-9'-8'0,"1"-1"0,-1 0 16,0-8-16,1 8 15,-1-8-15,0 8 16,0 1-16,-17-1 15,0 0 1,0 1-16,9 8 0,-9 0 16,0 17-16,-9 0 15,18 18 1,-1 0-16,1-1 16,8 1-16,9-9 15,0 0-15,0-17 16,0-1-1,0-8-15,18-8 0,-1-1 16,9-26 0,9-34-16,17-52 15,0-44-15,0 9 16,-8 52-16,-18 35 16,-18 43-16,1 9 15,-9 17-15,-9 9 16,1 42-16,-18 53 15,0 18 1,-9-10-16,17-17 16,18-17-16,0-17 15,9-9-15,8-35 16,1-8-16,-1 0 16,-8-1-16</inkml:trace>
  <inkml:trace contextRef="#ctx0" brushRef="#br3" timeOffset="198365.86">32321 3705 0,'0'0'0,"0"0"16,0 0-16,0 0 16,0 0-16,0 17 15,0 1-15,-9-1 16,1 0-1,8-8-15,0 0 16,0-1-16,0-8 16,0 0-16</inkml:trace>
  <inkml:trace contextRef="#ctx0" brushRef="#br3" timeOffset="198525.37">32477 3237 0,'0'0'0,"0"0"0,0 9 16,0 8-16,0 1 16,0-1-16,18 18 15,8 8-15,-18-17 16</inkml:trace>
  <inkml:trace contextRef="#ctx0" brushRef="#br3" timeOffset="198877.26">32651 3653 0,'-9'-9'0,"9"9"0,0 0 16,0 0-16,0 0 15,-8 0-15,-1 18 16,-8 8-16,8-9 16,-9 18-1,1-9-15,8-9 16,1 0-16,8-8 15,0-9-15,0 0 16,0-9-16,8 1 16,18-36-16,9-16 15,-9 8-15,0 17 16,-17 18 0,0 17-16,-1 0 15,1 0-15,0 17 16,-1 0-1,1 18-15,0-9 0,-1-9 16,10 1 0,17 8-1,8-18-15,-17 1 0</inkml:trace>
  <inkml:trace contextRef="#ctx0" brushRef="#br3" timeOffset="199594.23">33163 3575 0,'0'0'0,"0"0"15,0 0-15,-8 0 16,-1 0-16,0 0 16,-17 0-16,0 0 15,-9 17-15,9 1 16,-8 16-16,-1 1 15,0 0 1,9-1-16,9-8 16,8-8-16,9-1 15,9-8-15,8-9 16,0-9-16,18 0 16,0-17-16,8 9 15,-17 0-15,0-1 16,-8 18-16,-10 0 15,1 0 1,0 0-16,-9 9 16,0 8-16,9 1 15,-9-1-15,8 0 16,1-8-16,0 0 16,8-9-16,0-9 15,1 0-15,-1-17 16,18 0-16,8-26 15,35-52 1,-8-17-16,-35 43 16,-18 35-16,-8 8 15,-1 18-15,-16 17 16,-1 0-16,0 0 16,1 0-16,-1 0 15,0 0 1,9 9-16,0-9 15,0 0-15,9 0 16</inkml:trace>
  <inkml:trace contextRef="#ctx0" brushRef="#br3" timeOffset="202065.24">33485 3229 0,'-9'-9'0,"-8"9"0,8 0 0,-9 0 16,10 0-16,-1 0 0,-17 17 0,0 9 0,-17 26 0,8 18 0,17-1 0,10-9 0,-1 27 0,9-87 0,-9 95 0,18 1 0,8-10 0,-8-25 15,9-18-15,34 9 16,130 69-16</inkml:trace>
  <inkml:trace contextRef="#ctx0" brushRef="#br3" timeOffset="202626.89">33563 4259 0,'0'26'0,"0"26"0,8 87 0,-8-139 0</inkml:trace>
  <inkml:trace contextRef="#ctx0" brushRef="#br3" timeOffset="205177.31">28761 5021 0,'0'0'0,"0"0"0,0 0 0,0 0 15,0 0 1,0 0-16,8 0 16,10 0-16,16 9 15,19 0-15,-1-1 16,0-16-16,0-1 15,-9-8 1,1-9-16,-1 0 16,0-17-16,-16 8 15,-19 9-15,1 9 16,-18-1-16,1 1 16,-1 0-16,-17 8 15,0 9-15,0 17 16,-9 1-16,0 16 15,18 18 1,17 0-16,0 0 0,9-9 16,8 1-1,18-10-15,17-8 16,9-17-16,17-18 16,-18 1-16,-33 8 15</inkml:trace>
  <inkml:trace contextRef="#ctx0" brushRef="#br3" timeOffset="205597.86">29525 4892 0,'0'0'0,"0"0"15,0 0-15,0 0 16,0 0-16,0 17 15,-9 0 1,0 9-16,1 0 16,-1 0-16,9 0 15,0-9-15,0-8 16,0 0-16,0-1 16,0-8-16,0-8 15,17-10-15,1-25 16,-1 0-1,1-9-15,8 17 16,0 9-16,0 9 16,-9 17-16,0 0 15,-8 9-15,0 8 16,-1 9-16,1 9 16,-18 8-16,1 0 15,-1 0-15,9-17 16,0 0-1,17-17-15,18 0 16,-17-9-16</inkml:trace>
  <inkml:trace contextRef="#ctx0" brushRef="#br3" timeOffset="206524.29">29959 5013 0,'0'0'0,"0"0"15,0 0-15,0 0 16,0 0-16,0 0 16,0 0-16,17 0 15,1 0-15,-1-9 16,0 0-16,9 1 15,-8-1-15,-1 0 16,-8 1 0,0-1-16,-1-8 15,-16-9-15,-1 9 16,0-1-16,1 18 16,-1 0-16,-9 0 15,-8 18-15,0 8 16,9 8-16,0 1 15,8-1-15,9 1 16,9 0 0,-1-9-16,10-18 15,34 1-15,35-18 16,-53 9-16</inkml:trace>
  <inkml:trace contextRef="#ctx0" brushRef="#br3" timeOffset="206848.17">30445 4753 0,'0'0'0,"0"0"16,0 0-16,0 17 16,0 1-16,0 16 15,0 1-15,0 8 16,0 1-1,0-10-15,-8-8 16,-1 0-16,9-9 16,-9 1-16,9-10 15,0 1-15,0-9 16,0 0-16,0-9 16,0-25-16,18-18 15,-1 0 1,9 0-16,0 17 15,26 1-15,18-1 16,-44 26-16</inkml:trace>
  <inkml:trace contextRef="#ctx0" brushRef="#br3" timeOffset="207480.79">30958 4987 0,'0'0'0,"0"0"0,0-9 15,0-8-15,0 0 16,0-1-16,-9 1 16,0 0-16,1-1 15,-1 1-15,0 8 16,-8 9 0,-1 0-16,-8 18 15,-8-1-15,8 0 16,0 1-16,8-1 15,10-8-15,8-1 16,0 1 0,0-9-16,8 0 15,10 0-15,-1 0 16,0 17-16,9 0 16,-8 1-16,-1 16 15,-8 1-15,-1 8 16,1 1-16,0-1 15,-18 0 1,0-8-16,-17 0 0,-8 8 16,-1-17-1,0 0-15,0-9 16,1-8-16,-1-1 16,18-16-16,-1-9 15,1-18-15,17-8 16,17-18-16,9-8 15,26-1 1,1 18-16,-27 44 16</inkml:trace>
  <inkml:trace contextRef="#ctx0" brushRef="#br3" timeOffset="208293.77">31305 4640 0,'-9'0'0,"1"9"16,-1 0-16,0 8 16,1 9-1,-19 26-15,10 0 16,0 0-16,17-9 15,0 1-15,0-10 16,0-8-16,0-17 16,8-1-16,1 1 15,0-9 1,8-9-16,1-8 0,8-18 16,0-8-1,0 9-15,0 8 16,-9 8-16,-8 18 15,8 0-15,1 18 16,-1 8-16,0 26 16,-8 17-16,0 9 15,-9 0 1,0-9-16,-9-8 16,0-9-16,-17-9 15,-9 0-15,1-17 16,-1 0-16,0-17 15,1-1-15,7-8 16,10-8-16,0-18 16,17-9-16,8-17 15,18 0 1,18 18-16,25-10 16,36-16-16,-45 25 15</inkml:trace>
  <inkml:trace contextRef="#ctx0" brushRef="#br3" timeOffset="208559.94">31757 5004 0,'0'0'0,"0"0"16,0 0-16,0 0 15,0 0-15,17-9 16,0 1-16,9-1 16,9 0-16,35 9 15,8 0-15,-35 0 16</inkml:trace>
  <inkml:trace contextRef="#ctx0" brushRef="#br3" timeOffset="209326.7">29803 5506 0,'0'0'0,"0"0"0,0 0 15,0 0-15,0 18 16,8 8-16,1 26 16,0 0-1,-1 0-15,1-9 16,0 0-16,-9-17 15,0 0-15,0 0 16,0-17-16,0 0 16,0-1-1,0-8-15,0-8 16,0-10-16,17-16 16,1-10-16,8 1 15,8 8-15,1 1 16,17-1-16,-8 26 15</inkml:trace>
  <inkml:trace contextRef="#ctx0" brushRef="#br3" timeOffset="209742.84">30081 5844 0,'0'-8'0,"0"8"0,0 0 16,0 0-1,0 0-15,8 0 16,10 0-16,-1 0 16,0-9-16,1 0 15,16 1-15,1-1 16,0-8-16,-9-9 15,0 0-15,-9 0 16,-8 8 0,0 1-16,-9 0 15,-9 8-15,0 9 16,1 0-16,-1 9 16,-8 8-16,-1 9 15,1 9-15,8 8 16,9-17-16,18 0 15,-1-9-15,9-8 16,0 0 0,9-1-16,0-8 15</inkml:trace>
  <inkml:trace contextRef="#ctx0" brushRef="#br3" timeOffset="209927.12">30784 5411 0,'-9'0'0,"1"0"16,-10 18-16,1-1 16,-1 17-16,1 10 15,0 8-15,-1-9 16,18 0 0,-8 1-16,16-10 0,10 1 15,-1-18-15</inkml:trace>
  <inkml:trace contextRef="#ctx0" brushRef="#br3" timeOffset="210332.69">31088 5584 0,'0'0'0,"0"0"0,0 0 0,0 0 16,0 0-1,-9 0-15,0 0 16,1 0-16,-18 18 16,0 8-16,-9 8 15,0 1-15,9 0 16,9-9-16,-1 0 31,18-18-31,0 1 0,0-9 16,9 0-16,0-9 15,8 1-15,9-18 16,0 8 0,-17 1-16,0 17 0,-1 0 15,1 0-15,0 0 16,-1 17 0,1 1-16,8-1 15,1 9-15,17 0 16,17-9-16,0 1 15,-26-10-15</inkml:trace>
  <inkml:trace contextRef="#ctx0" brushRef="#br3" timeOffset="210999.93">31704 5550 0,'-8'0'0,"-1"0"15,0 0-15,1 0 16,-1 0-16,-8 0 16,-18 26-16,-9 17 15,-8 9-15,9 0 16,0 0-1,8 9-15,0-18 16,18-17-16,8-17 16,9-1-16,0-8 15,0 0-15</inkml:trace>
  <inkml:trace contextRef="#ctx0" brushRef="#br3" timeOffset="211192.68">31374 5558 0,'0'0'0,"0"0"16,0 0-16,0 0 16,18 18-16,-1 16 15,1 1-15,8 8 16,-9 1 0,0-1-16,9-17 15,9 0-15,0 0 16,-18-17-16</inkml:trace>
  <inkml:trace contextRef="#ctx0" brushRef="#br3" timeOffset="211626.2">32069 5567 0,'0'0'0,"0"0"0,-9 0 0,1 0 16,-1-9-16,9 9 16,-9-8-16,1-1 15,-1 9 1,-17 0-16,0 0 16,-17 17-16,-1 9 15,1 9-15,-1 8 16,10-17-16,7 0 15,10 0-15,17-17 16,0 0-16,0-9 16,0 0-16,17 0 15,1-9 1,-1 0-16,1 9 16,-1 0-16,0 0 15,1 9-15,-1 0 16,0 8-16,-8-8 15,8-1-15,1 1 16,17 8-16,8-8 16,-17 0-1</inkml:trace>
  <inkml:trace contextRef="#ctx0" brushRef="#br3" timeOffset="211940.93">32225 5541 0,'0'0'0,"0"0"0,0 0 15,-8 0-15,-1 0 16,9 0-16,0 0 16,0 0-1,0 0-15,0 0 16,17 0-16,1 0 16,25-9-16,18 9 15,-18-8-15,-17 8 16</inkml:trace>
  <inkml:trace contextRef="#ctx0" brushRef="#br3" timeOffset="212176.37">32260 5333 0,'0'0'0,"0"0"0,0 9 0,9 17 15,-9 17 1,-9 18-16,0 8 16,1-8-16,-1-1 15,9-8-15,0-8 16,0-18-16,0 0 16,17-9-16,-8-8 15</inkml:trace>
  <inkml:trace contextRef="#ctx0" brushRef="#br3" timeOffset="212394.16">32642 5524 0,'0'0'0,"0"0"0,0 0 16,0 17-16,-8 0 15,-1 9 1,0 9-16,1-9 15,-1 0-15,0-9 16,0-8-16,9 8 16,9-8-16,-9-18 15,9 1-15,0-1 16</inkml:trace>
  <inkml:trace contextRef="#ctx0" brushRef="#br3" timeOffset="212492.7">32694 5377 0,'0'0'0,"0"-9"0,0 9 15,0 0-15,0 0 16,0 0-16,0 9 16,0-9-16</inkml:trace>
  <inkml:trace contextRef="#ctx0" brushRef="#br3" timeOffset="213176.28">32885 5550 0,'0'0'0,"0"0"0,0 0 16,0 0-16,0 0 15,0 0-15,0 0 16,-8 17 0,-1 0-16,0 9 15,1 0-15,-1 0 16,9-8-16,0-1 15,0-8-15,0-1 16,9 1-16,-1-9 16,10-9-16,-1 1 15,0-1 1,-8-8-16,0-9 16,0 8-16,-9-8 15,0 9-15,-9 8 16,9 1-16,0 8 15,0 0-15,0 0 16,0 0-16,0 0 16,0 0-1,0 0-15,0 0 16,0 0-16,9 0 16,8 0-16,0 0 15,9 0-15,0 0 16,0 0-16,-8 0 15,-10 8-15,1 10 16,0-1 0,-1 0-16,1 1 15,0-10-15,-9 1 16,0 0-16,0-1 16,0-8-16,9-8 15,8-1-15,9-17 16,0 0-16,0 0 15,0 9-15,-9-1 16,-8 18 0,0 0-16,0 0 15,34 26-15,18 9 16,-9-9-16,0-9 16,-17-17-16,-27-8 15</inkml:trace>
  <inkml:trace contextRef="#ctx0" brushRef="#br3" timeOffset="-213548.65">5123 1765 0,'-8'-9'0,"-1"1"0,-8-10 16,8 10-16,-17-10 15,9 1 1,-9 8-16,-1 9 15,1 0-15,-17 0 16,0 18-16,-1 16 16,9 1-16,9 0 15,9-1-15,17 1 16,0-9 0,9-9-16,-1-8 15,10 0-15,-1-18 16,0 0-16,10-8 15,-1-9-15,0 0 16,0 9-16,-18-1 16,1 18-16,0 0 15,-9 0-15,0 18 16,17-1 0,0 0-16,18 1 15,0-10-15,0 1 16,-1 0-16,-16-1 15</inkml:trace>
  <inkml:trace contextRef="#ctx0" brushRef="#br3" timeOffset="-213055.19">4785 1427 0,'0'0'0,"-9"0"16,0 0-16,1-8 16,-10 8-16,-8 0 15,9 0-15,-9 8 16,0 10-16,0 16 15,-9 27-15,18 25 16,8 18 0,18 26-16,8 0 15,18-35-15,17-17 16,0-8-16,17-18 16,-8-18-16,9-25 15,8-26-15,0-18 16,9-34-16,-9-18 15,0-25-15,-26-18 16,-17 8 0,-35 27-16,-17 9 15,-18 8-15,-26 26 16,-26 17-16,0 9 16,18 26-16,-1 17 15,27 9-15,34-8 16</inkml:trace>
  <inkml:trace contextRef="#ctx0" brushRef="#br3" timeOffset="-211552.34">28474 3255 0,'0'0'0,"0"0"0,-9 0 16,1 0-16,8 0 16,0 0-16,0 17 15,0 18-15,-9 34 16,0 9-1,-8 8-15,8-16 16,1-18-16,8-18 16,0-8-16,0 0 15,0-17-15,0-9 16,0 0-16,0-9 16,0 1-16,17-10 15,0 1 1,1 0-16,-1 17 15,0 0-15,9 0 16,1 8-16,-1 10 16,-9-1-16,-8-8 15,-1 8-15,-16 0 16,-1 1-16,-17-1 16,0 0-1,-18-8-15,10-9 16,-1 0-16,26 0 15</inkml:trace>
  <inkml:trace contextRef="#ctx0" brushRef="#br3" timeOffset="-211055.25">28622 3203 0,'0'0'0,"0"0"15,0 0-15,0 0 0,-9 0 16,-8-9 0,-9-8-16,0 8 15,-9 0-15,0 9 16,9 0-16,-9 18 15,1 8-15,-1 8 16,0 18-16,0 26 16,9 0-16,18-9 15,8 9 1,17 9-16,18-9 16,8-9-16,9-17 15,9-8-15,-18-27 16,1-8-16,-1-18 15,9-17-15,0 0 16,1-26-16,-10-9 16,0-25-1,-25-18-15,-18 9 16,-18 8-16,-8 18 16,-17 17-16,17 26 15,0 26-15,17 0 16</inkml:trace>
  <inkml:trace contextRef="#ctx0" brushRef="#br3" timeOffset="-209016.94">28205 4995 0,'0'-8'0,"0"-1"16,0 0-16,0 1 15,-9-1-15,0-8 16,1 8-16,-18 9 16,0 0-16,0 0 15,-9 18-15,9-1 16,0 9 0,8 0-16,10 8 15,8 1-15,0 0 16,17-9-16,18 0 15,0 0-15,-1-18 16,-8 1-16</inkml:trace>
  <inkml:trace contextRef="#ctx0" brushRef="#br3" timeOffset="-208350.58">28187 4692 0,'0'0'0,"0"0"0,0 0 16,0 0-16,0-8 15,-8-1-15,-10 9 16,-8 0 0,-8 0-16,-1 0 15,-9 17-15,-8 1 16,9 16-16,0 18 16,-10 18-16,19 16 15,16 18-15,10 0 16,16-9-1,10-8-15,8-18 16,9-26-16,17 1 16,17-18-16,9-18 15,18-16-15,8-27 16,0-17-16,-8-17 16,-27 0-16,-17-9 15,-17-9-15,-26 0 16,-27 1-1,-16-1-15,-19 18 16,-7 8-16,-10 18 16,-8 8-16,-9 9 15,35 18-15,-9 8 16,27 8 0</inkml:trace>
  <inkml:trace contextRef="#ctx0" brushRef="#br3" timeOffset="-200859.79">29334 4173 0,'0'0'0,"0"0"0,0 0 0,0 0 16,8 0-16,-8 0 15,9 0-15,0 0 16,-9 0-16,8 8 15,10 10-15,-1 8 16,-8 8-16,0 1 16,-1-9-16,-8 0 15,0 0 1,0-17-16,0-1 16,0 1-16,0-9 15,0-9-15,0 1 16,9-18-16,8-9 15,1 0-15,-1 1 16,0 8 0,9 8-16,9 10 15,0 8-15</inkml:trace>
  <inkml:trace contextRef="#ctx0" brushRef="#br3" timeOffset="-200339.83">29586 4233 0,'0'0'0,"0"0"0,0 0 16,0 0-16,8 0 16,10 0-16,8 9 15,0 0-15,8-1 16,1 1-1,0-9-15,-9-9 16,0 1-16,0-1 16,-17-8-16,-1 8 15,1 0-15,0-8 16,-18 0-16,0 8 16,1 9-16,-1 0 15,0 0 1,-8 9-16,0 8 15,17 9-15,0 9 16,0 8-16,17-8 16,0-1-16,18-8 15,0 0 1,17-8-16,-17-1 16</inkml:trace>
  <inkml:trace contextRef="#ctx0" brushRef="#br3" timeOffset="-200139.4">30141 4060 0,'0'0'0,"0"0"0,0 17 16,-8 18-1,8 26-15,0-1 16,0 1-16,8 0 15,10-18-15,-1 0 16,-8-25-16</inkml:trace>
  <inkml:trace contextRef="#ctx0" brushRef="#br3" timeOffset="-199706.66">30515 4233 0,'0'0'0,"0"0"0,-9-8 16,0-1-16,1 0 16,-1 9-16,0 0 15,-8 0-15,-9 0 16,0 18-16,8-1 15,1 18-15,0-9 16,8 0-16,9 0 16,0-18-1,0 1-15,9 0 16,8-9-16,0-9 16,1 0-16,8-17 15,0 9-15,-17 0 16,-1-1-16,1 18 15,-9 0-15,0 0 16,0 0 0,17 18-16,18 8 15,0 8-15,17 1 16,9 0-16,-9-9 16,-26-9-16</inkml:trace>
  <inkml:trace contextRef="#ctx0" brushRef="#br3" timeOffset="-199316.02">30975 4181 0,'0'0'0,"0"0"0,0 0 16,0 0-16,0 0 16,-9 0-16,1 9 15,-1 8-15,-17 18 16,9 0-16,-1 17 16,9-9-16,9-8 15,0-27-15</inkml:trace>
  <inkml:trace contextRef="#ctx0" brushRef="#br3" timeOffset="-199121.43">30853 4199 0,'0'0'0,"0"0"0,0 0 0,0 0 15,9 17 1,8 0-16,1 18 15,17 0-15,-1-1 16,10 10-16,-1-1 16,-17-8-1,-8-18-15</inkml:trace>
  <inkml:trace contextRef="#ctx0" brushRef="#br3" timeOffset="-198702.03">31366 4216 0,'0'0'0,"0"0"0,0 0 15,0 0-15,0 0 16,0 0-16,0 0 15,0 0-15,0 0 16,0-9-16,0 1 16,0 8-16,0 0 15,0 0 1,0 0-16,0 0 16,0 0-16,0 0 15,0 0-15,-9-9 16,9 9-16,0 0 15,0 0-15,0 0 16,0 0-16,0 0 16,0 0-1,0 0-15,0 0 16,0 0-16,0 0 16</inkml:trace>
  <inkml:trace contextRef="#ctx0" brushRef="#br3" timeOffset="-197356.72">31461 4207 0,'0'0'0,"0"0"0,0 0 0,0 0 16,0 0-1,-8-8-15,-1-1 16,0 0-16,1 9 16,-1 0-16,-17 0 15,0 0-15,-9 18 16,9 8-16,0 8 15,9 10-15,-1-18 16,9 0 0,9-9-16,0-8 15,0-1-15,0-8 16,9 0-16,0 0 16,8-8-16,1-1 15,-10-8-15,1 8 16,0 9-16,-1 0 15,-8 0-15,0 0 16,0 17 0,9 9-16,17 9 15,17 0-15,-8-18 16</inkml:trace>
  <inkml:trace contextRef="#ctx0" brushRef="#br3" timeOffset="-197087.93">31618 4155 0,'-9'0'0,"9"0"16,0 0-16,9 0 0,8 0 15,9 0 1,17 0-16,10 0 16,-10 0-16,-8 0 15,17 0-15,0 0 16,-17 9-16,-18-9 16</inkml:trace>
  <inkml:trace contextRef="#ctx0" brushRef="#br3" timeOffset="-196872.57">31783 4060 0,'0'-9'0,"0"9"15,0 0-15,0 0 16,0 0-16,0 18 16,0 16-16,0 10 15,0 8 1,0 8-16,0 10 15,0-18-15,0-9 16,0-17-16,8 0 16,1-18-16</inkml:trace>
  <inkml:trace contextRef="#ctx0" brushRef="#br3" timeOffset="-196552.65">32156 4251 0,'0'0'16,"0"0"-16,0 8 0,0 10 0,-9-1 15,1 9 1,-1 0-16,0 0 16,9 0-16,0-17 15,0 8-15,9 0 16,0-8-16,-1-18 15,1-17-15,0-17 16,-1 0-16,1-1 16,-9-25-16,-9 8 15,1 27 1,8 8-16,0 8 16,0 18-16,0 0 15,0 0-15,0 0 16,8 9-16</inkml:trace>
  <inkml:trace contextRef="#ctx0" brushRef="#br3" timeOffset="-193856.79">32581 4190 0,'0'0'0,"0"0"0,-8 0 16,-1 0-16,0 0 15,1 0-15,-1 0 16,0 0-16,1 17 15,-18 9 1,-9 9-16,18 8 16,-1 1-16,18-1 15,0 0 1,0-17-16,0 0 0,18-17 16,-1-1-16,0-8 15,1-8 1,8-18-16,0 0 0,0-17 15,-18-9 1,1 17-16,-9 9 16,-9 9-16,1 8 15,-10 9-15,10 0 16</inkml:trace>
  <inkml:trace contextRef="#ctx0" brushRef="#br3" timeOffset="-192939.99">32833 4259 0,'-8'0'0,"8"0"16,-9 18-16,9-1 16,0 9-16,0 9 15,-9-1-15,1 1 16,8-9-16,0-9 15,0-8-15,0-1 16,0 1-16,0-9 16,0 0-1,8-9-15,10-16 16,8-10-16,0 0 16,8-8-16,10 8 15,-18 18 1,0 8-16,-9 9 0,1 0 15,-10 0-15,1 9 16,8 8-16,1 1 16,-10 8-1,1 8-15,9 1 16,-1 8-16,0 0 16,1-8-16,16 0 15,192 86-15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8T22:51:37.56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42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57.14286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1" timeString="2025-02-18T22:54:45.565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1389 4692 0,'0'0'0,"0"0"0,0 0 16,0 0-16,0 0 15,0 0 1,0 0-16,18 0 16,8 0-16,35 9 15,25 0-15,10-1 16,17-8-16,-9 0 15,-8 0-15,-1-8 16,-17 8-16,-8-9 16,-1 9-1,-17 0-15,-34 0 16</inkml:trace>
  <inkml:trace contextRef="#ctx0" brushRef="#br0" timeOffset="343.95">1711 4710 0,'0'0'0,"0"0"0,0 0 15,0 0-15,0 0 16,0 0-16,0 0 15,0 0 1,0 0-16</inkml:trace>
  <inkml:trace contextRef="#ctx0" brushRef="#br0" timeOffset="981.02">1624 4666 0,'0'0'0,"0"0"0,0 0 16,0 0-16,0 0 15,0 0-15,0 0 16,0 0-16,-9 18 16,0 8-16,1 17 15,-10 9-15,1 17 16,0-8 0,8 8-16,9 0 15,-26-8-15,17-18 16,1-8-16,8-9 15,0-9-15,0 1 16,0-1-16,0 0 16,8 1-16,10-1 15,-1 0-15,26 1 16,-17-10 0,18 1-16,-1 0 15,-17-1-15,0-8 16,0 0-16,9 0 15,-26 0 1,0 0-16,17 0 0,0 9 16,-18 0-16</inkml:trace>
  <inkml:trace contextRef="#ctx0" brushRef="#br0" timeOffset="1196.2">1494 5221 0,'0'0'0,"0"0"0,0 0 0,0 0 16,0 0-1,0 0-15,8-9 16,27 0-16,17 1 16,18-10-16,16 10 15,19 8 1,-19 8-16,-51-8 0</inkml:trace>
  <inkml:trace contextRef="#ctx0" brushRef="#br0" timeOffset="1904.68">2579 5134 0</inkml:trace>
  <inkml:trace contextRef="#ctx0" brushRef="#br0" timeOffset="2127.79">2579 5134 0,'0'0'0,"0"0"15,0 0-15,0 0 16,0 0-16,0 0 16,0 0-16,0 0 15,0 0 1,0 0-16,-9 0 16,1 0-16,-1 0 15,-17 9-15,-9 34 16,-8 9-16,-1 9 15,10-1-15,-1-16 16,0-1-16,18-17 16,-1 0-16,18-18 15,0-8 1,0 0-16</inkml:trace>
  <inkml:trace contextRef="#ctx0" brushRef="#br0" timeOffset="2313.85">2180 5073 0,'0'0'0,"0"0"16,0 0-16,0 0 15,17 9-15,9 17 16,9 17-16,17 1 16,0 8-16,9 0 15,-9-9-15,0 9 16,-17-17-16,-18-18 15</inkml:trace>
  <inkml:trace contextRef="#ctx0" brushRef="#br0" timeOffset="2616.29">2761 5065 0,'0'0'0,"0"0"16,0 0-16,0 0 0,0 8 15,18 27-15,-10 26 16,1 34-16,9 26 16,-10 9-16,-16-17 15,-1-9-15,9-26 16,0-18-1,0-8-15,0-26 16,0-9-16,0-8 16,0-9-16,0-9 15,9 9-15</inkml:trace>
  <inkml:trace contextRef="#ctx0" brushRef="#br0" timeOffset="2863.36">2718 5151 0,'0'0'0,"0"0"0,0 0 15,0 0-15,17 0 16,18-8-16,17-1 16,0 0-16,9 1 15,-17 8-15,-1 0 16,-17 0-16,-9 0 16,-8 17-1,0 0-15,-18 27 16,-8 8-16,-18 0 15,-8-9-15,-10-8 16,19-9-16,25-18 16,9 1-16</inkml:trace>
  <inkml:trace contextRef="#ctx0" brushRef="#br0" timeOffset="3196.37">3526 4961 0,'0'0'0,"0"0"0,0 0 16,0 0-16,0 0 15,0 0-15,17 17 16,18 0-16,-9-8 15</inkml:trace>
  <inkml:trace contextRef="#ctx0" brushRef="#br0" timeOffset="3310.83">3543 5437 0,'0'0'0,"0"0"0,9 0 16,8 9-16,0-1 15</inkml:trace>
  <inkml:trace contextRef="#ctx0" brushRef="#br0" timeOffset="5194.12">4437 4675 0,'0'0'0,"0"0"15,0 0-15,0 0 16,9 0-16,17 0 16,26-9-16,26 1 15,27-1-15,-10 0 16,1-8-16,-1 0 16,-17-1-1,-17 18-15,-26 0 16,-9 0-16,-17 9 15</inkml:trace>
  <inkml:trace contextRef="#ctx0" brushRef="#br0" timeOffset="5444.28">4750 4814 0,'0'0'0,"0"0"0,0 0 16,0 17-16,9 9 16,-1 35-16,-8 16 15,0 27 1,-8 0-16,8-17 16,-9-18-16,9-17 15,0-9-15,0-17 16,0-17-16,9 0 15,-9-9-15</inkml:trace>
  <inkml:trace contextRef="#ctx0" brushRef="#br0" timeOffset="5629.11">4724 5134 0,'0'0'0,"0"0"15,0 0-15,0 0 16,0 0-16,0 0 15,17 0 1,18-9-16,17 1 16,18-1-16,-1-8 15,1 8-15,-18 9 16,-26 0-16</inkml:trace>
  <inkml:trace contextRef="#ctx0" brushRef="#br0" timeOffset="5843.79">5306 5117 0,'0'0'0,"0"0"0,0 0 15,-9 0-15,0 26 16,1 8-16,-1 1 16,0 8-16,1 1 15,8-10-15,0-8 16,0 0-1,0-17-15,0 0 16,0-9-16</inkml:trace>
  <inkml:trace contextRef="#ctx0" brushRef="#br0" timeOffset="5964.15">5193 4814 0,'0'0'0,"0"0"0,0 0 0,0 0 16,0 8-16,17 10 15,1 8 1,-1-9-16</inkml:trace>
  <inkml:trace contextRef="#ctx0" brushRef="#br0" timeOffset="6610.96">5740 5177 0,'0'0'0,"0"0"0,0 0 15,0 0-15,0 0 16,0-8-16,0-1 16,0 0-16,-9 1 15,1-10-15,-1 1 16,0 8 0,-17 9-16,0 0 15,0 18-15,-17 25 16,8 0-16,0 1 15,18-1-15,-1 0 16,10-17-16,8 0 16,0-17-16,0 0 15,0-9-15,17-9 16,1 0 0,16-17-16,1 0 15,-9 9-15,0 17 16,0 0-16,9 17 15,0 1-15,-1 16 16,-8 10 0,0 16-16,0 9 0,-17 1 15,-18-10-15,1-8 16,-10-8 0,-8-10-16,0-8 15,0-8-15,0-10 16,0-16-16,0-18 15,9-44-15,17-25 16,17 0-16,18 8 16,8-8-1,-17 52-15</inkml:trace>
  <inkml:trace contextRef="#ctx0" brushRef="#br0" timeOffset="8184.31">6704 4736 0,'0'0'0,"0"0"0,0 0 16,9 0-16</inkml:trace>
  <inkml:trace contextRef="#ctx0" brushRef="#br0" timeOffset="9178.92">4168 4978 0,'-8'-9'0,"-1"-8"0,-9 0 16,1 0-1,0-1-15,-1 1 16,1 0-16,0 17 16,-9 0-16,0 0 15,-1 17-15,-16 0 16,0 18-1,8 8-15,18 18 0,-1 25 16,9-8 0,9 0-16,18-17 15,-1-9-15,18-9 16,8-8-16,9-9 16,1-18-16,-1-8 15,8-17-15,1-9 16,0-26-16,-9-8 15,-8-1 1,-10-8-16,-16-9 16,-27-18-16,-8 18 15,-9 18-15,0 17 16,-1 17-16,1 17 16,-8 18-16,-10 17 15,1 17-15,34-26 16</inkml:trace>
  <inkml:trace contextRef="#ctx0" brushRef="#br0" timeOffset="9379.77">4272 5013 0,'-8'-9'0,"-10"0"15,10 1-15,-1-1 16,9 9-16,-9 0 15,1 0 1,-1 17-16,0 9 16,1 44-16,-10 8 15,10 0-15,16-35 16</inkml:trace>
  <inkml:trace contextRef="#ctx0" brushRef="#br0" timeOffset="10631.88">6235 5073 0,'0'0'0,"0"0"16,0 0-16,0 0 16,9-8-16,-9-1 15,0 0-15,0 1 16,8-1-16,-8 0 15,0 1 1,0-1-16,0-8 16,0-1-16,-8 1 15,-1 0-15,0 8 16,1 9-16,-10 0 16,-8 18-16,0-1 15,9 17-15,-1 10 16,18 8-1,0-9-15,9-8 16,8-9-16,1-18 16,-1 1-16,18-18 15,-9-8-15,0-9 16,0-9-16,-17 18 16,-1 0-16,1-1 15,0 18 1,-9 0-16,0 9 15,17 17-15,1 26 16,16 0-16,1 0 16,17 0-16,0-9 15,9-8-15,-18-18 16</inkml:trace>
  <inkml:trace contextRef="#ctx0" brushRef="#br0" timeOffset="11609.82">6652 4666 0,'0'0'0,"0"0"0,0 0 16,0 0-16,0 0 15,0 0-15,8 9 16,27 17-16,0 9 16,17 8-16,-9 9 15,1 0 1,-18 0-16,-9 26 15,-17 8-15,-17 10 16,-9-1-16,0-17 16,-18 8-16,27-34 15</inkml:trace>
  <inkml:trace contextRef="#ctx0" brushRef="#br0" timeOffset="11905.46">7251 5498 0,'0'0'0,"0"0"16,0 0-16,0 0 16,0 0-16,-9 26 15,1 26-15,-18 34 16,-1-8 0,19-34-1</inkml:trace>
  <inkml:trace contextRef="#ctx0" brushRef="#br0" timeOffset="13135.02">8050 4770 0,'0'0'0,"0"0"16,0 0-16,0 0 16,0 0-16,0 26 15,9 26-15,-1 52 16,10 61-16,-10 8 15,1-9-15,0-16 16,-18-36-16,9-34 16,0-26-16,0-17 15,0-18-15,0-8 16,0-9 0</inkml:trace>
  <inkml:trace contextRef="#ctx0" brushRef="#br0" timeOffset="13409.83">7989 4918 0,'0'0'0,"0"0"0,0 0 15,0 0-15,0 0 16,17 0-16,18 8 16,0-8-16,17 9 15,0 0-15,0 8 16,-8 0-16,-18 0 15,0 9 1,-18 9-16,1 17 16,-18 9-16,-17-1 15,0-16-15,0-10 16,0-8-16,0-8 16,0-1-16,26-8 15</inkml:trace>
  <inkml:trace contextRef="#ctx0" brushRef="#br0" timeOffset="13726.75">8467 5013 0,'0'0'0,"0"0"0,0 0 16,8 0-16,10 8 15,-1 10-15,9 8 16,0 17-16,0 0 15,-17 1-15,0-1 16,-1-17 0,1 0-16,-9-17 15,0-1-15,0 1 16,0-9-16,-9-9 16,9-17-16,0-8 15,0-27-15,18 0 16,-1 1-1,18 8-15,-1 0 16,10 9-16,-1 8 16,-25 26-16</inkml:trace>
  <inkml:trace contextRef="#ctx0" brushRef="#br0" timeOffset="14129.09">8901 5073 0,'0'0'15,"0"0"-15,0 0 0,0 0 16,0 0-16,0 0 16,0 0-16,17 0 15,1 9 1,16-9-16,10-9 15,-1 1-15,1-1 16,-1-8-16,-17-1 16,0-8-16,-17 0 15,-1-8-15,1 8 16,-18 9-16,1-1 16,-18 18-1,0 0-15,-9 18 16,0 16-16,0 1 15,18 17-15,8 8 16,18 10-16,8-10 16,10-16-16,25-1 15,8-8-15,-25-18 16</inkml:trace>
  <inkml:trace contextRef="#ctx0" brushRef="#br0" timeOffset="14893.72">9552 4848 0,'0'0'0,"0"0"0,0 0 16,0 0-16,0 0 15,0 18-15,18 25 16,-1 26 0,0 35-16,-8 26 15,0-26-15,-18-26 16,9 0-16,0-18 16,0-8-16,0-26 15,0-8-15,0-10 16,-9-16-16,1-10 15,-1-60 1,0-77-16,1-19 16,25 36-16,0 25 15,1 35-15,16 26 16,-8 18-16,0 16 16,0 10-16,1 8 15,-1 8-15,0 10 16,-18 16-16,1 18 15,-18 0 1,1 0-16,-10-9 16,-8 9-16,9-17 15,-1-9-15,18-17 16,0-9-16,0 0 16</inkml:trace>
  <inkml:trace contextRef="#ctx0" brushRef="#br0" timeOffset="15296.26">10238 4969 0,'0'-8'0,"0"-1"15,0 1-15,0-1 16,0-8 0,0-1-16,-9 10 0,1 8 15,-1 0 1,-17 17-16,-17 9 15,8 8-15,9 1 16,8 0-16,1 8 16,17-17-16,0 0 15,0-17-15,0-1 16,17-8-16,1-8 16,17-18-1,-1-18-15,-8 10 16,0 16-16,-17 1 15,0 8-15,-9 9 16,0 0-16,0 0 16,8 18-16,1 8 15,9 8-15,16 10 16,1-1 0,0-17-16,8-17 15,18-1-15,-35-8 16</inkml:trace>
  <inkml:trace contextRef="#ctx0" brushRef="#br0" timeOffset="15616.46">10594 5004 0,'-8'-9'0,"8"9"0,0 0 16,0 0-16,0 0 15,0 18-15,0-1 16,0 0 0,0 9-16,0 0 15,0 0-15,0-8 16,0-10-16,0 1 16,0-9-16,-9-9 15,0 1-15,0-18 16,9-18-16,0-8 15,9 0-15,9 1 16,-1 16 0,0 18-16,9-1 15,-17 10-15</inkml:trace>
  <inkml:trace contextRef="#ctx0" brushRef="#br0" timeOffset="15992.4">10733 5065 0,'0'0'0,"0"0"0,0 0 15,0 0-15,0 0 16,0 0-16,17 0 16,10 0-16,7 0 15,18-9-15,-8 0 16,-1 1-16,1-1 15,-18-8 1,0-9-16,-18 0 16,1-9-16,-9 1 15,-9 8-15,1 8 16,-10 1-16,-8 17 16,-8 17-16,-1 9 15,0 9-15,0 8 16,18 18-16,26 8 15,8 0 1,9-17-16,18-8 16,25 8-16,-26-18 15</inkml:trace>
  <inkml:trace contextRef="#ctx0" brushRef="#br0" timeOffset="16546.06">12010 4597 0,'0'0'0,"0"0"0,0 0 15,0 0-15,-9 0 16,0 35-16,1 25 16,-1 36-16,0 8 15,1-1-15,8 1 16,0-34 0,0-18-16,0-9 15,8-8-15,1-18 16</inkml:trace>
  <inkml:trace contextRef="#ctx0" brushRef="#br0" timeOffset="16893.82">12366 4796 0,'0'0'0,"0"0"0,0 0 16,0 0-16,-9 18 15,0 8-15,1 8 16,8 18 0,0 0-16,8 0 15,10-9-15,-1 1 16,0-18-16,1-18 16,-1 1-16,1-18 15,8 1-15,0-18 16,0 0-16,-18-26 15,-16-9 1,-10 1-16,-8 8 16,-8 17-16,-1 9 15,9 9-15,8 8 16,10 9-16,8 0 16</inkml:trace>
  <inkml:trace contextRef="#ctx0" brushRef="#br0" timeOffset="17159.72">12487 4640 0,'0'0'0,"0"0"0,0 0 15,0 0-15,26 18 16,9-1-16,17 9 16,18 0-16,8 0 15,0 0-15,-9 0 16,-17-9-1,-17 1-15,-9-1 16,-17 18-16,-18-1 16,-8 18-16,-18 17 15,-8 9-15,-9-8 16,17-18-16,9-9 16,17-8-16,9-18 15</inkml:trace>
  <inkml:trace contextRef="#ctx0" brushRef="#br0" timeOffset="17374.79">13373 4779 0,'0'0'0,"0"0"15,0 0-15,0 0 16,0 0-16,0 0 15,17 9-15,9-1 16,9 1-16,9 0 16,-1 8-16,0-8 15,-25-1-15</inkml:trace>
  <inkml:trace contextRef="#ctx0" brushRef="#br0" timeOffset="17530.8">13347 5099 0,'0'0'0,"0"0"16,0 0 0,0 0-16,0 0 15,17 0-15,9 0 0,9 9 16,9-9 0,25 9-16,-34-9 15</inkml:trace>
  <inkml:trace contextRef="#ctx0" brushRef="#br0" timeOffset="17793.27">13981 4623 0,'0'0'0,"0"0"16,0 0-16,0 0 15,0 0-15,-9 9 16,0 25-16,1 27 16,-1 26-1,-8 17-15,-1 17 16,18-17-16,0-26 16,0-18-16,9-16 15,-9-27-15</inkml:trace>
  <inkml:trace contextRef="#ctx0" brushRef="#br0" timeOffset="18090.05">14676 4995 0,'0'0'0,"0"0"0</inkml:trace>
  <inkml:trace contextRef="#ctx0" brushRef="#br0" timeOffset="18858.66">14702 4718 0,'0'0'0,"0"0"0,8 9 0,18 8 15,18 18 1,8 0-16,0-9 16,-9 0-16,1 0 15,-18-9-15,-9-8 16,-8 8-16,-9 0 15,-9 26-15,-34 18 16,-18 26 0,-8-1-16,42-34 15</inkml:trace>
  <inkml:trace contextRef="#ctx0" brushRef="#br0" timeOffset="25008.81">14563 5039 0,'0'0'0,"-9"-9"0,0 0 16,1 1 0,8 8-16,0-9 15,-9 0-15,0 1 16,1-18-16,-10 0 16,-8 0-16,0 9 15,9-1-15,-1 10 16,1 8-16,0 0 15,-9 0 1,0 17-16,-1 0 16,1 18-16,9-1 15,0 1-15,8 0 16,9-1-16,0 1 16,9-9-16,-1-17 15,1-1-15,8-8 16,1-8-16,-1-1 15,9-17 1,0 9-16,-8-1 16,-10 1-16,1 8 15,0 9-15,-1 0 16,1 0-16,8 0 16,1 18-1,-1 8-15,9 26 0,0 17 16,0 0-1,0 9-15,-8-8 16,-10-10-16,1 1 16,0-18-16,-9 0 15,-9-8-15,0-9 16,1 0-16,-10-9 16,-8-8-16,0 0 15,0-18 1,-9-8-16,9-9 15,9 0-15,8-9 16,18-8-16,17-1 16,26-25-16,26-9 15,9-8-15,26 8 16,217-96-16</inkml:trace>
  <inkml:trace contextRef="#ctx0" brushRef="#br0" timeOffset="44239.07">3942 6450 0,'0'0'0,"0"0"0,0 0 0,0 0 0,0 0 16,0 0-16,0 0 15,0 0-15,0 0 16,0 0-16,0 0 16,9 0-16,8 0 15,1 0 1,-1 0-16,9 0 16,-8 9-16,-1 0 15,0 8-15,-8 0 16,0 1-16,-18 8 15,-8 8-15,-9-8 16,0 0-16,-9 0 16,0 0-16,0 0 15,18-17 1,0 0-16,17-1 16,0 1-16,0-9 15,17 9-15,9-1 16,9 1-16,26-9 15,-1 0 1,1-9-16,0 9 0,-18 0 16,-25 9-1</inkml:trace>
  <inkml:trace contextRef="#ctx0" brushRef="#br0" timeOffset="44938.86">3968 6303 0,'0'-8'0,"0"-1"16,0 0-16,0 1 15,-8-1 1,-1 0-16,0 9 16,1 0-16,-10 0 15,1 0-15,-9 0 16,0 9-16,0 8 16,0 1-16,0-1 15,0 18-15,0 8 16,8 26-1,1-8-15,8-1 16,9 1-16,9 0 16,8-9-16,18-9 15,0 0-15,-1 0 16,19-17-16,16 0 16,9-17-1,-8-9-15,-1-9 16,1-17-16,-1 0 15,-17-17-15,0-17 16,-8-10-16,-18 1 16,-18 0-16,-25-1 15,-9 18-15,-17 0 16,-1 18-16,-8 17 16,0 8-1,9 18-15,8 8 16,17 0-16</inkml:trace>
  <inkml:trace contextRef="#ctx0" brushRef="#br0" timeOffset="46927.1">4846 6364 0,'0'0'0,"0"-9"0,0 1 16,0-1-16,0 0 15,0 1-15,0-1 16,0 9-1,0 0-15,17-9 16,26 1-16,18-1 16,26 0-16,17 1 15,-8 8-15,-9-9 16,-18 9-16,-17 0 16,-8 9-16,-10-1 15,-8 1 1,-17 0-16</inkml:trace>
  <inkml:trace contextRef="#ctx0" brushRef="#br0" timeOffset="47209.9">5141 6416 0,'0'0'0,"-9"-9"0,0 9 16,9 0-16,0 0 15,0 0-15,0 0 16,0 17-16,0 18 16,0 34-16,0 1 15,0 8-15,0 0 16,0 0 0,-8-18-16,8-17 0,0-17 15,0-8 1,0-10-16,0-16 15,8-1-15,1 0 16,-9 9-16</inkml:trace>
  <inkml:trace contextRef="#ctx0" brushRef="#br0" timeOffset="47371.66">5158 6797 0,'-9'-9'0,"1"1"16,8-1-16,0 0 15,0 1-15,17-1 16,1 0-16,34-17 15,34-17-15,-16 8 16,-1 18-16,1 8 16,-9 1-16,-44 8 15</inkml:trace>
  <inkml:trace contextRef="#ctx0" brushRef="#br0" timeOffset="47589.77">5714 6676 0,'0'0'0,"0"0"16,0 0-16,0 0 0,-9 0 15,1 8 1,-1 10-16,0 16 16,9 1-16,0-9 15,0 0-15,0-9 16,0-8-16,9 0 15,-9-9-15,0 0 16</inkml:trace>
  <inkml:trace contextRef="#ctx0" brushRef="#br0" timeOffset="47700.12">5688 6217 0,'0'0'0,"0"0"16,0 0-16,0 0 15,0 17-15,0 0 16,17 9-16,-8-8 15</inkml:trace>
  <inkml:trace contextRef="#ctx0" brushRef="#br0" timeOffset="48355.44">6209 6780 0,'0'0'0,"0"-9"15,0 0-15,0 1 16,0-1-1,-9 0-15,1-8 16,-1 0-16,0-1 16,0 1-16,1 0 15,-10-1-15,1 18 16,-9 0-16,0 18 16,-9 8-16,0 8 15,9 10 1,9-1-16,17-17 15,0 0-15,0-9 16,9-8-16,-1-1 16,10 1-16,-1-18 15,9 1-15,0-1 16,0 9-16,0 0 16,0 9-16,0 8 15,1 26 1,-1 18-16,-9-9 15,-8 0-15,-1 0 16,-16 0-16,-1-9 16,-8 1-16,-9-18 15,-1 0-15,1-9 16,0-9-16,0-16 16,0-1-1,0-8-15,9-9 16,17-17-16,9-35 15,8 0-15,26 8 16,1 18-16,-27 35 16</inkml:trace>
  <inkml:trace contextRef="#ctx0" brushRef="#br0" timeOffset="49937.82">6686 6199 0,'0'0'0,"0"0"0,0 0 15,0 0-15,-8 9 16,-1 17 0,0 35-16,9 25 15,0 27-15,0-18 16,0-26-16,0-17 15,0-8-15,0-18 16,0-9-16,0-8 16,0-1-1,0-8-15,0-8 0,0-1 16,0 0 0,18-8-16,8 0 15,-9 17-15,9 0 16,0 0-16,0 8 15,0 10-15,-8-1 16,-10 0-16,1 1 16,-9 8-1,-17 17-15,-9 0 16,-9-8-16,0-9 16,9-18-16,9-8 15,-1-8-15,10-18 16,-1 17-16</inkml:trace>
  <inkml:trace contextRef="#ctx0" brushRef="#br0" timeOffset="50161.65">7008 6329 0,'-9'-8'0,"9"8"0,0 0 16,0 0-16,17 8 15,10 10 1,7 16-16,1 18 16,0 17-16,-9 9 15,-18 0-15,-16 9 16,-10 8-16,-8 0 16,9-17-16,17-52 15</inkml:trace>
  <inkml:trace contextRef="#ctx0" brushRef="#br0" timeOffset="50420.94">7598 6901 0,'0'0'0,"0"0"0,0 0 16,0 17-16,-8 18 15,-1 17-15,-17 17 16,0 9 0,8 26-16,10-17 0,8-53 15</inkml:trace>
  <inkml:trace contextRef="#ctx0" brushRef="#br0" timeOffset="57220.91">8380 6520 0,'-9'0'0,"0"0"16,1 0-16,-1-9 15,0 0-15,1 1 16,-10-1-16,1 0 16,-9 1-16,0-1 15,0 9-15,-9 0 16,0 17-16,1 9 16,-1 9-1,18 0-15,-1 8 16,18-8-16,0-9 15,0 0-15,18-18 16,-1 1-16,9-18 16,9-8-16,-1-18 15,-8 1-15,1 8 16,-19 8-16,1 18 16,0 0-1,-1 9-15,1 8 16,0 9-16,8 9 15,0-9-15,9 9 16,0-9-16,-17-18 16</inkml:trace>
  <inkml:trace contextRef="#ctx0" brushRef="#br0" timeOffset="57656.2">8580 6572 0,'0'0'0,"0"0"0,0 0 16,0 0-16,0 17 16,0 9-16,0 26 15,0 35 1,8 34-16,-8-26 16,0-17-16,0-17 15,-8-18-15,8-8 16,0-9-16,0-18 15,0 1-15,-9-18 16,0-17-16,-8-43 16,-1-44-1,1-42-15,17 7 16,17 36-16,1 25 16,8 35-16,-9 17 15,1 18-15,8 0 16,-18 17-16,1 0 15,0 8-15,-1 10 16,1-1-16,-9 18 16,-9 8-1,1-17-15,-18 0 16,8 0-16,10-9 16,-1 1-16</inkml:trace>
  <inkml:trace contextRef="#ctx0" brushRef="#br0" timeOffset="58120.81">8953 6407 0,'0'0'0,"0"0"16,0 0-16,0 0 15,0 0-15,0 0 16,0 26-1,0 26-15,17 26 16,-8 26-16,-9-9 16,0 9-16,0-17 15,0-18-15,-9-26 16,9-8-16,-8-9 16,8-17-16,0-1 15,-9-16-15,0-27 16,-17-43-1,9-61-15,17-16 16,17 33-16,9 36 16,9 25-16,0 18 15,-1 8-15,-7 18 16,-1 8 0,0 9-16,0 0 0,-18 18 15,1 7 1,-9 19-16,-9 16 15,-8-8-15,0-8 16,-1-18-16,1 0 16,0-9-16,8 0 15</inkml:trace>
  <inkml:trace contextRef="#ctx0" brushRef="#br0" timeOffset="58338.97">9378 5983 0,'0'0'0,"0"-9"0,0 9 16,0 0-16,0 0 15,0 9-15,0 34 16,0 35-16,-8 17 16,-1 9-1,9 0-15,0-17 16,0-18-16,0-17 15,9-9-15,-9-17 16,8-8-16</inkml:trace>
  <inkml:trace contextRef="#ctx0" brushRef="#br0" timeOffset="58856.21">9648 6416 0,'0'0'0,"-9"0"0,9 0 0,0 0 16,0 8-16,0 10 15,0 16-15,0 1 16,0-9 0,0 0-16,9-9 15,-9-8-15,8 0 16,1-1-16,0-16 15,-1-1-15,10-17 16,-1-17-16,0 8 16,1 0-1,-9 18-15,-1 8 16,1 9-16,0 0 16,-1 0-16,10 26 15,-1 18-15,0 16 16,1 10-1,-1 8-15,-8 0 0,-1 0 16,-8-1 0,-8-16-16,-1-18 15,0-8-15,-8-9 16,0 0-16,-1-17 16,-8-1-16,0-25 15,0-18-15,9-17 16,8-17-1,18-9-15,8 0 0,27-8 16,34 8 0,-17 34-16</inkml:trace>
  <inkml:trace contextRef="#ctx0" brushRef="#br0" timeOffset="59753.28">10724 6476 0,'0'0'0,"0"0"16,0 0-16,0 0 16,0-8-16,0-1 15,0 0-15,0 1 16,-8-1 0,-1 0-16,0 9 15,-17 0-15,0 0 16,0 18-16,0 8 15,0 8-15,9-8 16,-1 0-16,1 0 16,17-17-16,0-9 15,0 0 1,0-9-16,17 1 16,1-1-16,8 9 15,9 9-15,8 17 16,9 26-16,-9 0 15,1 8-15,-9 10 16,-9-1-16,-18-9 16,-16-16-16,-1-1 15,-8 0 1,-9-17-16,0 0 16,-9-17-16,-9 0 15,10-18-15,-1-8 16,-8-18-16,8-26 15,9 9-15,17 0 16,18 9-16,8 0 16,18-9-1,52 17-15,-18 27 16</inkml:trace>
  <inkml:trace contextRef="#ctx0" brushRef="#br0" timeOffset="60136.43">11159 6468 0,'0'0'0,"0"0"0,-9 0 0,0-9 16,1 0-16,-10 1 16,-8-1-16,0 9 15,-9 0-15,9 9 16,-17 17-1,8 17-15,9 0 16,9-8-16,17-9 16,0 0-16,0-9 15,17-8-15,0 0 16,10-18-16,-1-8 16,0-1-16,0 1 15,-18 0 1,1 8-16,0 9 15,-9 0-15,0 9 16,17 8-16,0 0 16,10 18-16,-1-9 15,8 9-15,1-18 16</inkml:trace>
  <inkml:trace contextRef="#ctx0" brushRef="#br0" timeOffset="60324.03">11167 6424 0,'0'0'0,"0"0"15,0 0-15,0 0 16,0 0-16,18 0 16,8-8-16,17-1 15,27 0 1,-10-8-16,-7 9 15,-19 8-15,-8 0 16</inkml:trace>
  <inkml:trace contextRef="#ctx0" brushRef="#br0" timeOffset="60554.37">11471 6009 0,'-8'0'0,"-1"0"0,0 0 15,1 0-15,-10 26 16,-8 17-16,0 35 16,9 9-16,-1 17 15,10-1 1,8-16-16,-9-18 16,9-17-16,0-8 15,17-18-15,9 0 16,-8-18-16</inkml:trace>
  <inkml:trace contextRef="#ctx0" brushRef="#br0" timeOffset="60943.63">11584 6520 0,'0'0'0,"0"0"0,0 0 15,0 0-15,0 0 16,0 0-16,0 17 16,18-8-16,8 8 15,8-8 1,1-1-16,0-16 16,8-1-16,-8-8 15,-9-1-15,0 1 16,-17 0-16,-1-9 15,-8 8-15,-8 1 16,-1 0 0,-8 17-16,-9 0 15,0 17-15,-9 9 16,0 17-16,18 9 16,17-8-16,0-1 15,8 0-15,27-8 16,9-9-16,-18-9 15</inkml:trace>
  <inkml:trace contextRef="#ctx0" brushRef="#br0" timeOffset="61158.68">12149 6797 0,'0'0'0,"0"0"16,0 0-16,-9 17 15,0 9-15,1 17 16,-10 9-16,1 18 16,8-36-16</inkml:trace>
  <inkml:trace contextRef="#ctx0" brushRef="#br0" timeOffset="62170.2">12418 6035 0,'0'0'0,"-9"0"15,0 0-15,1 0 16,8 0-16,0 0 16,-9 0-16,0 0 15,1 0-15,-1 0 16,0 8-16,1 18 15,-18 35 1,-9 17-16,17 43 16,1 18-16,8-27 15,9-16-15,18-10 16,-1-8-16,9-17 16,9-18-16,0-8 15,-9-18-15</inkml:trace>
  <inkml:trace contextRef="#ctx0" brushRef="#br0" timeOffset="62725.23">12869 6398 0,'0'0'0,"-8"0"0,-1 0 16,0 0-16,1 18 16,-1 8-16,0 34 15,1 36 1,-1 34-16,0 0 15,0-9-15,1-17 16,8-18-16,-9-25 16,0-9-16,9-17 15,0-18-15,0-8 16,-8-18-16,-1-8 16,0-44-1,1-52-15,-1-25 16,18-18-16,-1 9 15,10 60-15,-1 26 16,9 27-16,0 16 16,0 1-16,9 17 15,0 0-15,8 17 16,1 18 0,-18 0-16,-18-1 15,-8 18-15,-8-8 16,-18-1-16,0 0 15,-1-8-15,10-9 16,8-9-16,9-17 16,0 0-16</inkml:trace>
  <inkml:trace contextRef="#ctx0" brushRef="#br0" timeOffset="63536.3">13347 6459 0,'0'0'0,"-9"0"15,9 0-15,-8 0 16,-1 17-16,0 1 16,1 16-16,-1 10 15,9 8 1,0 0-16,0-9 15,9 0-15,-1-17 16,1 0-16,0-17 16,-1 0-16,1-9 15,0-9-15,8 0 16,0-17-16,1-17 16,8-9-16,-9 17 15,-8 9-15,0 9 16,-1 17-1,-8 0-15,0 17 16,9 9-16,0 9 16,-1 8-16,1-8 15,8-9-15,1 0 16,8 0-16,0-17 16,-9-1-16</inkml:trace>
  <inkml:trace contextRef="#ctx0" brushRef="#br0" timeOffset="63753.21">13720 6182 0,'0'0'0,"0"0"15,0 0-15,0 17 16,0 18-16,0 26 15,9 25-15,0 9 16,-9 1-16,0-10 16,0-8-16,0-8 15,8-10-15,1-25 16</inkml:trace>
  <inkml:trace contextRef="#ctx0" brushRef="#br0" timeOffset="64136.21">14207 6442 0,'-9'0'0,"0"0"15,1 0-15,-1 0 16,-8 0-16,-1 0 15,1 0-15,8 0 16,0 0-16,-8 0 16,0 17-16,-1 18 15,1 17 1,8 0-16,9 0 16,0-9-16,0-17 15,9 0-15,-9 0 16,0-9-16,-9 1 15,1-1-15,-1 0 16,-17 9-16,0-17 16,8-1-1,1 1-15,0-9 16,17 0-16</inkml:trace>
  <inkml:trace contextRef="#ctx0" brushRef="#br0" timeOffset="64489.08">14181 6806 0,'-9'-9'0,"-8"9"0,17 0 15,0 0-15,0 0 16,0 0-16,0 0 16,17-9-16,18 1 15,8-1-15,18-17 16,-9 0-16,-9-9 15,-17 1 1,0-1-16,-17 9 16,0 0-16,-9 0 15,-9 9-15,0-1 16,-8 10-16,-9 8 16,0 0-16,0 26 15,-9 8-15,18 10 16,-1-1-1,18 0-15,0-8 16,18-9-16,8 0 16,35 0-16,-18-9 15</inkml:trace>
  <inkml:trace contextRef="#ctx0" brushRef="#br0" timeOffset="64922.05">14988 6095 0,'0'0'0,"0"0"0,0 0 16,0 0-16,18-8 16,25-1-16,18-8 15,17 8-15,9-8 16,0-9 0,-9 8-16,-26 1 15,-26 17-15,-17 0 16</inkml:trace>
  <inkml:trace contextRef="#ctx0" brushRef="#br0" timeOffset="65126.25">15223 6208 0,'0'0'0,"0"0"0,-9 17 16,0 18-1,1 8-15,-1 1 0,0-1 16,9-9-16,0-8 16,9-8-16,-9-10 15,9-8 1</inkml:trace>
  <inkml:trace contextRef="#ctx0" brushRef="#br0" timeOffset="65275.08">15570 5991 0,'0'0'0,"0"0"0,-9 9 16,1 17 0,-1 9-16,0 17 15,1 0-15,-10 17 16,18-17-16,9-9 16,0-17-16</inkml:trace>
  <inkml:trace contextRef="#ctx0" brushRef="#br0" timeOffset="65536.09">14806 6624 0,'0'0'0,"0"0"0,0 0 0,0-9 15,26 0-15,17 1 16,27-10-16,34 1 16,18 0-16,-1-1 15,1 1-15,-9 8 16,-27 1-16,10-1 16,-9 0-16,-61 9 15</inkml:trace>
  <inkml:trace contextRef="#ctx0" brushRef="#br0" timeOffset="65969.78">15231 6797 0,'0'0'0,"0"0"15,0 0-15,0 0 16,9 0-16,8 0 16,9 0-16,9 0 15,17 0-15,-8 0 16,-1 9-16,1-1 16,-18 1-1,0 0-15,-18-1 16,1 10-16,0-1 15,-18 0-15,-17 18 16,0-1-16,0 1 16,-9-9-16,0 0 15,18-17-15,0-1 16,-1 1 0,18 0-16,0-9 15,0 0-15,18 0 16,16 0-16,27-9 15,35-17-15,34 9 16,-17-9-16,-61 17 16</inkml:trace>
  <inkml:trace contextRef="#ctx0" brushRef="#br0" timeOffset="68835.14">16108 5965 0,'0'-8'16,"0"8"-16,0 0 15,0 0-15,0 0 16,18 0-16,8 8 16,35 10-16,17 34 15,17 17-15,-17 26 16,9 27-16,-26 16 16,-35-8-16,-26-9 15,-26 27 1,-9-1-16,-8-26 15,-1 0-15,18 9 16,26-61-16</inkml:trace>
  <inkml:trace contextRef="#ctx0" brushRef="#br0" timeOffset="103830.12">25027 6797 0,'0'0'15,"-9"-9"-15,0 1 0,9 8 16,0 0 0,0 0-16,-8 0 15,-1 0-15,0 17 16,-8 0-16,-9 35 16,-9 26-16,0-17 15,9-9-15,9 17 16,8-26-16,-8-17 15,8-8 1</inkml:trace>
  <inkml:trace contextRef="#ctx0" brushRef="#br0" timeOffset="104100.04">24740 6909 0,'0'0'0,"0"0"0,0 0 15,0 0-15,0 0 16,9 0-16,8 26 16,18 9-1,0 17-15,-1 0 16,1 0-16,8-9 15,-8 1-15,-17-27 16,-1 0-16,0-8 16</inkml:trace>
  <inkml:trace contextRef="#ctx0" brushRef="#br0" timeOffset="104485.68">24905 6433 0,'-9'0'0,"1"0"0,-10 9 15,-8 8-15,0 18 16,9-1-16,-1 1 15,-8 17-15,0-9 16,9-8-16,0-9 16,17-9-16</inkml:trace>
  <inkml:trace contextRef="#ctx0" brushRef="#br0" timeOffset="104697.93">24810 6459 0,'0'0'0,"0"0"0,0 0 16,17 0-16,0 17 16,18 1-16,8 8 15,9 17-15,-8 9 16,-1 0-16,-8-17 15</inkml:trace>
  <inkml:trace contextRef="#ctx0" brushRef="#br0" timeOffset="106286.46">23767 6069 0,'0'0'0,"0"0"0,0 0 0,0 0 16,0 0-16,0 0 16,0 0-16,0 0 15,0 0 1,0 0-16,0 0 16,0 0-16,0 0 15,0 0-15,0 0 16,0 0-16,0 9 15,0 0-15,0-1 16,0 1-16,0 0 16,0-1-1,0 1-15,0 0 16,0-1-16,0 1 16,9 8-16,0 1 15,0-1-15,-1 0 16,10 1-16,-10 8 15,10-9 1,-1-8-16,0-1 16,1 1-16,-1-18 15,0 1-15,9-18 16,1-18-16,-1 1 16,-9-9-16,-8 17 15,-1 9-15,1 9 16,-9 17-16,0 0 15,0 9 1,9 34-16,-1 26 16,1 18-16,0 8 15,-1-17-15,-8-17 16,0-18-16,0-8 16,-8-9-16,-1 0 15,0-18 1,1 1-16,-10 0 15,10-9-15,-10-9 16,1 0-16,0 1 16,-1-10-16,9 1 15,9 0-15,9-9 16,9 0-16,8-9 16,8 9-16,-16 9 15</inkml:trace>
  <inkml:trace contextRef="#ctx0" brushRef="#br0" timeOffset="106577.62">24054 5870 0,'-9'-8'0,"1"-1"0,-1 9 0,0 0 16,-8 0-16,-9 17 16,0 18-1,-9-1-15,0 1 16,18-9-16,0-17 15,17-9-15</inkml:trace>
  <inkml:trace contextRef="#ctx0" brushRef="#br0" timeOffset="106718.16">23993 5792 0,'0'0'0,"0"0"0,18 9 16,-1 8-16,18 9 15,8 9-15,9 0 16,-17-18-16</inkml:trace>
  <inkml:trace contextRef="#ctx0" brushRef="#br0" timeOffset="107716.51">22343 5879 0,'0'-9'0,"0"9"16,0-8 0,0-1-16,0 9 0,0 0 15,0 0 1,0-9-16,18 1 15,16-1-15,10 0 16,-1 1-16,1-1 16,-1 0-16,-17 9 15,0 0 1,-17 0-16,0 0 0,-9 9 16,-9 8-16,-17 18 15,-18 8 1,1 0-16,0-8 15,-1 8-15,9-17 16,18 0-16,0-17 16,17 0-16,0-1 15,0 1-15,26 0 16,26-1 0,17-8-16,9-8 15,1-1-15,-19-8 16,1 8-16,-17 0 15,-1 1-15,-8-1 16,-27 9-16</inkml:trace>
  <inkml:trace contextRef="#ctx0" brushRef="#br0" timeOffset="107979.04">22604 5325 0,'0'0'0,"0"0"0,-9 0 16,0 17-16,-17 18 15,0-1-15,0 1 16,0 8-16,9-17 15,8 0-15,9-17 16,0-9-16,0 0 16</inkml:trace>
  <inkml:trace contextRef="#ctx0" brushRef="#br0" timeOffset="108085.25">22656 5359 0,'0'0'0,"0"0"0,17 26 16,18 9-16,0 17 15,52 43-15,-18-26 16</inkml:trace>
  <inkml:trace contextRef="#ctx0" brushRef="#br0" timeOffset="110248.93">28092 7360 0,'0'0'0,"0"0"0,0 0 16,0 0-16,0 0 16,0 0-16,0 0 15,-17 26-15,17-26 16,0 0-16,0 0 15,0 0-15,0 0 16,-9 0-16,0 0 16,9 0-1,0 0-15,0 0 16,0 0-16,-8 0 16,-1 17-16,-9 18 15,-8 25-15,0 18 16,-8 26-16,-1 9 15,18-18-15,-1-8 16,1-9 0,-1-18-16,1 1 15,8-18-15,9-34 16</inkml:trace>
  <inkml:trace contextRef="#ctx0" brushRef="#br0" timeOffset="110624.66">27762 8079 0,'0'0'0,"0"0"16,0-9-16,0 9 16,0 0-16,0 0 15,0 0-15,0 0 16,0 17-16,0 1 16,0 16-16,0 1 15,0 0-15,0-9 16,0 0-1,0-9-15,0-8 16,9-9-16,17-9 16,35-17-16,25-26 15,-34 17-15</inkml:trace>
  <inkml:trace contextRef="#ctx0" brushRef="#br0" timeOffset="111196.64">26390 8590 0,'0'0'0,"0"0"16,0 0-16,0-9 15,0 0-15,0 1 16,26-1 0,9 0-16,17 1 15,17-1-15,1 0 16,-18 9-16,-26 9 15</inkml:trace>
  <inkml:trace contextRef="#ctx0" brushRef="#br0" timeOffset="111750.1">26928 8313 0,'0'0'0,"0"0"0,0 0 16,0 0-16,0 0 15,0 17-15,0 0 16,9 9-16,0 9 15,8-1-15,-8-8 16,-1-8 0,1-10-16,8 1 15,1 0-15,-1-9 16,1-9-16,8-17 16,0-9-16,0 1 15,-18 16-15,1 1 16,0 17-16,-1 0 15,1 17-15,9 9 16,-1 18 0,0 16-16,-8 10 15,0-1-15,-9-8 16,-9-18-16,0 0 16,1-17-16,-10 0 15,1-17 1,-1-1-16,-8 1 15,-8-18-15,-1-17 16,18 0-16,-1-8 16,1-1-16,17 9 15,0 18-15,9 8 16</inkml:trace>
  <inkml:trace contextRef="#ctx0" brushRef="#br0" timeOffset="112046.75">27076 7897 0,'0'0'0,"0"0"15,0 0-15,-9 17 16,1 0-16,-10 18 16,1 0-16,-1 8 15,1-17-15,8 0 16,9-9-16,0-8 16,0 0-1,0-9-15</inkml:trace>
  <inkml:trace contextRef="#ctx0" brushRef="#br0" timeOffset="112154.98">27093 7992 0,'0'0'0,"0"0"0,9 17 15,8 1-15,18 16 16,17 1-16,9 8 16,-18-25-1</inkml:trace>
  <inkml:trace contextRef="#ctx0" brushRef="#br0" timeOffset="122911.88">7511 7672 0,'0'0'0,"0"-9"0,0 9 0,0-9 16,0 1-16,0 8 16,0 0-16,0 0 15,0 0 1,0 0-16,18 0 0,17 0 15,25 0 1,18 0-16,1 0 16,-1 0-16,-9 0 15,-8 0-15,0 0 16,8 8-16,-34 1 16,-26 0-16</inkml:trace>
  <inkml:trace contextRef="#ctx0" brushRef="#br0" timeOffset="123195.2">7373 7983 0,'0'0'0,"0"0"15,0-8-15,17-1 16,9 0-16,35 1 16,26-10-16,17 1 15,0 8-15,9-8 16,-9 0-16,-8 8 16,-18 9-16,-17 0 15,-27-9 1,-8 9-16,-8 0 15</inkml:trace>
  <inkml:trace contextRef="#ctx0" brushRef="#br0" timeOffset="123499.02">7885 7481 0,'0'0'0,"0"0"15,0 0-15,0 0 16,0 0-16,0 0 16,17 0-16,9 17 15,18 1-15,25 8 16,1-9 0,8 0-16,-17 1 15,-9-1-15,-9 0 16,-17 1-16,-8 8 15,-10 26-15,-8 17 16,-35 17-16,-8 1 16,-18 0-16,0-9 15,35-44 1</inkml:trace>
  <inkml:trace contextRef="#ctx0" brushRef="#br0" timeOffset="123897.8">8831 7524 0,'0'0'0,"0"0"0,0 0 16,0 0-16,0 9 15,0 17-15,9 35 16,-18 51-16,1 18 15,-10-9 1,1-8-16,-9-9 16,9-17-16,-1-27 15,9-17-15,9-8 16,18-9-16,-9-17 16</inkml:trace>
  <inkml:trace contextRef="#ctx0" brushRef="#br0" timeOffset="124161.56">8962 8044 0,'0'0'0,"0"0"0,0 0 0,0 0 15,17 0 1,9-9-16,9 1 16,17-1-16,0 0 15,-9 1-15,10-1 16,-10 9-16,0 0 16,-8 9-16,-9-1 15</inkml:trace>
  <inkml:trace contextRef="#ctx0" brushRef="#br0" timeOffset="124383.15">9292 7758 0,'0'0'0,"0"0"16,0 0-16,0 0 16,0 0-1,-9 0-15,0 26 16,1 35-16,-10 8 15,1 18-15,-1-1 16,10-8-16,8-17 16,0-18-16,0-17 15,17 0-15,-8-9 16</inkml:trace>
  <inkml:trace contextRef="#ctx0" brushRef="#br0" timeOffset="124677.9">9517 7698 0,'0'0'0,"0"0"16,0 0-16,0 0 16,0 0-16,18 8 15,8 10-15,9-1 16,17 0-16,8 1 15,1-10-15,0 1 16,-18 0 0,-17-1-16,1 10 0,-10-1 15,-8 17 1,-18 1-16,-17 17 16,-18 9-16,1-1 15,8-25-15,27-26 16</inkml:trace>
  <inkml:trace contextRef="#ctx0" brushRef="#br0" timeOffset="125095.09">10360 7845 0,'0'0'0,"0"0"0,0 0 15,0 0-15,0 0 16,17 0-16,0 0 16,18 0-16,0 0 15,8 0-15,1 8 16,-1-8-16,1 0 15,8 0 1,-18 0-16</inkml:trace>
  <inkml:trace contextRef="#ctx0" brushRef="#br0" timeOffset="125258.96">10438 8096 0,'0'0'0,"0"0"15,0 0-15,0 0 16,0 0-16,17 0 16,18 0-16,17 0 15,18 9-15,8 8 16,-44-8 0</inkml:trace>
  <inkml:trace contextRef="#ctx0" brushRef="#br0" timeOffset="125849.01">11575 7308 0,'0'0'0,"0"0"0,0 0 16,0 0-16,0 0 16,-8 0-16,-1 26 15,0 34-15,-8 10 16,0 8-16,8 0 15,9-9-15,0 0 16,9-17-16,-1-34 16</inkml:trace>
  <inkml:trace contextRef="#ctx0" brushRef="#br0" timeOffset="126179.79">11966 7446 0,'0'0'0,"-8"0"16,-1 18-16,-9-1 15,1 18-15,0-1 16,-1 1-16,18 0 16,0-9-1,9 0-15,8-9 0,1-8 16,-1-1-1,1 1-15,8-18 16,-9 1-16,0-27 16,-8-8-16,0-9 15,-18 0-15,-8 17 16,-9 9-16,8 9 16,10 8-16,8 0 15,0 9-15,0 0 16</inkml:trace>
  <inkml:trace contextRef="#ctx0" brushRef="#br0" timeOffset="126427.95">12105 7317 0,'0'0'0,"0"0"16,0 0-16,0 0 16,18 0-16,8 17 15,17 0 1,9 0-16,9 9 15,17 0-15,9 0 16,-26-8-16,-27-10 16,-8 1-16,-17 0 15,0-1-15,-18 10 16,-26 16-16,-17 18 16,-17-8-16,17-10 15,43-25 1</inkml:trace>
  <inkml:trace contextRef="#ctx0" brushRef="#br0" timeOffset="126877.79">12835 7724 0,'0'-9'0,"0"9"0,0-9 16,0 1 0,0 8-16,0-9 15,17 0-15,0 1 16,18-1-16,17 0 15,0 1-15,9-1 16,-9 0-16,-8 1 16,-10 8-16,-16 8 15,-10 1 1</inkml:trace>
  <inkml:trace contextRef="#ctx0" brushRef="#br0" timeOffset="127094.14">13112 7334 0,'0'0'0,"0"0"16,-8 9-16,-1 25 16,-8 18-16,8 9 15,0 8-15,1-8 16,-1-1-16,9 1 15,0 0 1,17-1-16,1-25 0</inkml:trace>
  <inkml:trace contextRef="#ctx0" brushRef="#br0" timeOffset="127344.22">13660 7291 0,'-9'0'0,"0"0"16,1 0-16,8 0 15,-9 17-15,0 9 16,-8 26-16,-1 8 16,1 1-16,0 0 15,-1-1-15,1-16 16,8-1-1,9-26-15,9-8 16,0 0-16</inkml:trace>
  <inkml:trace contextRef="#ctx0" brushRef="#br0" timeOffset="127544.82">13816 7377 0,'0'0'0,"0"0"0,0 0 16,0 9-16,0 8 16,0 18-16,-9-1 15,0 1-15,9 0 16,0-9-16,0 0 16,0 0-16,0-9 15,0-8 1</inkml:trace>
  <inkml:trace contextRef="#ctx0" brushRef="#br0" timeOffset="127810.7">13946 7308 0,'0'0'0,"0"0"16,0 0-16,0 0 15,17 0 1,1 9-16,8 8 15,9 0-15,-1 0 16,1 1-16,-9-1 16,0-8-16,-8 8 15,-10 0 1,1 1-16,-18-1 0,-17 26 16,-17 9-1,-9 0-15,-9 0 16,35-34-16</inkml:trace>
  <inkml:trace contextRef="#ctx0" brushRef="#br0" timeOffset="128356.46">11428 8087 0,'-9'-8'0,"9"-1"0,0 0 16,0 1-16,9-1 15,8-8-15,27-1 16,42 1 0,45 0-16,51 8 15,44-8-15,34-1 16,36-8-16,-10 0 16,-34 9-16,-9-9 15,-43 9-15,-18 0 16,-17-1-16,-52 10 15,-26 8 1,-35 0-16,-35 8 16,-17-8-16,0 0 15</inkml:trace>
  <inkml:trace contextRef="#ctx0" brushRef="#br0" timeOffset="128747.96">12374 8183 0,'-8'-9'0,"8"9"0,0 0 16,0-9-16,0 1 15,26-1-15,17 0 16,27 1 0,16-1-16,19-8 15,8 8-15,-9 0 16,-17 1-16,-9-1 15,-17 0-15,-18 1 16,-17-1-16,0 9 16,-17 0-16,-1 9 15,-8-1-15</inkml:trace>
  <inkml:trace contextRef="#ctx0" brushRef="#br0" timeOffset="129187.79">12505 8217 0,'0'0'0,"0"-8"0,0-1 0,0 9 16,0 0-16,0 0 16,0 0-1,0 0-15,0 17 16,0 9-16,0 18 15,0 7-15,0 1 16,0-8-16,0-1 16,0-17-1,0 0-15,0-9 0,0-8 16,0 0 0,-9-9-16,0-9 15,-8-8-15,-9-27 16,0-8-16,0 18 15,8 16-15,1 1 16,-18 17-16,1 9 16,-10 8-16,9 18 15,1-1 1,-1-8-16,0 0 16,18-8-16,-1-10 15,10 1-15,8-9 16,0 0-16,0 0 15</inkml:trace>
  <inkml:trace contextRef="#ctx0" brushRef="#br0" timeOffset="129713.09">12817 8235 0,'-8'0'0,"-1"0"0,0 0 16,0 0-16,9 0 15,0 0-15,0 0 16,0 0-16,9 0 15,9 8 1,-1 1-16,0 0 16,1-1-16,-1 1 15,-8 0-15,-1-1 16,1 10-16,0-1 16,-9 0-16,-9 0 15,0 1-15,1-1 16,-10 9-16,1 0 15,0-9 1,8-8-16,0 0 16,1-1-16,8 1 15,0 0-15,0-9 16,0 8-16,17 1 16,0 0-16,1-1 15,16 1 1,-8-9-16,0 0 15,1 0-15,25 9 16,-9-1-16</inkml:trace>
  <inkml:trace contextRef="#ctx0" brushRef="#br1" timeOffset="158437.81">2145 9326 0,'0'0'0,"0"0"0,0 0 0,0 0 0,0 0 15,0 0-15,0 0 16,0 0-16</inkml:trace>
  <inkml:trace contextRef="#ctx0" brushRef="#br1" timeOffset="164690.38">1129 9525 0,'-17'0'0,"17"-9"0,-18 9 0,9 0 15,9 0-15,0 0 16,0 0 0,0 0-16,0 0 15,27 0-15,-1-8 16,17-1-16,18 0 16,8 1-16,1-1 15,-9 9 1,-9 0-16,-35 0 0</inkml:trace>
  <inkml:trace contextRef="#ctx0" brushRef="#br1" timeOffset="165074.72">1329 9222 0,'0'0'0,"0"0"0,0 0 0,0 0 0,0 0 15,0 0-15,0 17 16,0 1-1,-9 16-15,0 27 16,9 17-16,-26 8 16,9 10-16,17-1 15,0-17-15,0 0 16,0-18-16,0-16 16,9-1-1,25-8-15,10-27 16,25-8-16,-25-8 15,-36-1-15</inkml:trace>
  <inkml:trace contextRef="#ctx0" brushRef="#br1" timeOffset="165493.47">1737 9291 0,'0'0'0,"0"0"0,0 0 16,0 0-16,0 0 15,-9 0-15,0 17 16,1 18-16,-1 26 16,0 17-16,-8 8 15,8-8 1,-8 0-16,0-17 16,8-18-16,0-8 15,0-9-15,1-18 16,8 1-16,0-9 15,0 0-15,0-9 16,0 1-16,8-10 16,10-8-16,8 0 15,-17 0 1,-1 9-16,1 8 16,8 9-16,-17 0 15,18 18-15,-1-1 16,0 18-16,1-9 15,-18 0-15,8 0 16,1-9-16,17 0 16,0-8-16,-8 0 15</inkml:trace>
  <inkml:trace contextRef="#ctx0" brushRef="#br1" timeOffset="165927.37">2015 9863 0,'-9'-9'0,"0"0"16,1 9-16,8 0 15,0 0-15,0 0 16,0 0-16,8 0 15,10 0-15,-1-8 16,9-1 0,9 0-16,-9-17 15,0 0-15,0 9 16,-17 0-16,-1 0 16,1-1-16,-18 1 15,1 0-15,-1 8 16,-8 9-16,8 0 15,-26 9 1,9 8-16,0 18 16,9-1-16,8 9 15,9 1-15,9-1 16,8-17-16,0 0 16,1-9-16,34-8 15,-9 0-15,-17-9 16</inkml:trace>
  <inkml:trace contextRef="#ctx0" brushRef="#br1" timeOffset="166272">2475 9646 0,'-9'0'0,"1"9"0,-1 0 0,0 8 15,9 0-15,0 18 16,0-1-16,0 1 16,0 0-16,0-9 15,0 0-15,0 0 16,-9-9 0,1-8-16,8-1 15,0-8-15,0 0 0,0-8 16,0-10-1,0-16-15,0-10 16,17 10-16,1-1 16,-1 1-1,9-1-15,9 18 16,-18 8-16,-8-8 16,-1 17-16</inkml:trace>
  <inkml:trace contextRef="#ctx0" brushRef="#br1" timeOffset="166643.6">2631 9802 0,'0'0'0,"0"0"16,0 0-16,0 0 15,0 0-15,0 0 16,0 0-16,9 0 16,8 0-1,9 9-15,9-9 16,0 0-16,-1-9 15,1 0-15,-9 1 16,0-10-16,-8 1 16,-10 0-1,1 0-15,-9-1 16,-9 1-16,1 0 16,-10-1-16,-8 18 15,0 0-15,-9 18 16,1-1-16,8 18 15,8-1-15,18 1 16,0 8-16,18 0 16,-1 1-1,18-10-15,17-8 16,9 0-16,26-17 16,-35-9-16</inkml:trace>
  <inkml:trace contextRef="#ctx0" brushRef="#br1" timeOffset="167008.31">3638 9646 0,'0'0'0,"0"9"0,0 8 0,0 18 15,0 8 1,0 0-16,0 1 16,9-18-16,0 0 15,0-18-15,-1 1 16,1 0-16</inkml:trace>
  <inkml:trace contextRef="#ctx0" brushRef="#br1" timeOffset="167170.29">3691 9369 0,'0'0'0,"0"0"0,0 0 15,0 0-15,0 0 16,0 0-16,0 0 16,8 9-16,18-1 15,-8 1-15</inkml:trace>
  <inkml:trace contextRef="#ctx0" brushRef="#br1" timeOffset="167521.54">4290 9516 0,'0'0'0,"0"0"16,0 0-1,-9 0-15,0-8 16,1 8-16,-10 0 15,-8 0-15,-8 0 16,-1 8-16,9 10 16,8-1-16,1 0 15,0 1-15,17-1 16,0 0-16,8 1 16,10-1-1,-1 0-15,-8-8 16,-1 8-16,1 1 15,0-10-15,0 10 16,-18-1-16,0 0 16,-17 9-16,0-9 15,-9 1 1,18-10-16,17-8 16</inkml:trace>
  <inkml:trace contextRef="#ctx0" brushRef="#br1" timeOffset="168412.48">5097 9560 0,'-8'0'0,"-1"0"0,0 0 15,1-9-15,-10 0 16,-8 1-16,0 8 15,0 0 1,-9 0-16,1 0 16,-1 17-16,0 18 15,0 17-15,18 8 16,0 1-16,17-1 16,0-16-16,17-18 15,0 0-15,9-18 16,9-8-16,9-17 15,25-26 1,-8-27-16,0-25 16,-18-17-16,-8-1 15,-9 18-15,-17 25 16,-1 27-16,1 9 16,-9 16-1,0 18-15,0 0 0,0 0 16,-9 26-1,1 35-15,-1 25 16,9 27-16,0 8 16,9-17-16,8-17 15,0-35-15,1-9 16,-1-17-16,9-9 16,0-8-1,-8-9-15</inkml:trace>
  <inkml:trace contextRef="#ctx0" brushRef="#br1" timeOffset="168844.26">5506 9594 0,'-9'0'0,"0"0"16,0 0-16,1 0 0,8 0 15,0 0 1,0 0-16,8 0 15,10 9-15,17 0 16,-1-1-16,10-16 16,-1-1-16,1 0 15,-10 1-15,-8-1 16,-17 0 0,0 1-16,-1-10 15,-8 10-15,-8-18 16,-10 8-16,1 1 15,0 8-15,-9 9 16,-1 0-16,10 0 16,0 0-16,-1 9 15,1 8-15,8 1 16,1 8 0,8 8-16,0 18 15,8-8-15,10-1 16,-1 0-16,0 0 15,9-8-15,9-9 16,17 0-16,-8-9 16</inkml:trace>
  <inkml:trace contextRef="#ctx0" brushRef="#br1" timeOffset="169243.29">5957 9516 0,'0'0'0,"0"0"16,0 0-16,0-8 15,17-1 1,18 0-16,26-8 0,8 0 15,10-1-15,-1-8 16,-9 0 0,1 9-16,-10-9 15,-42 17-15</inkml:trace>
  <inkml:trace contextRef="#ctx0" brushRef="#br1" timeOffset="169522.47">6200 9101 0,'0'0'0,"0"0"16,0 0-16,0 0 16,0 8-16,-8 18 15,-1 35-15,0 17 16,0 17-1,1 9-15,-1 0 16,9-9-16,0-17 16,0-17-16,9-18 15,-1-8 1,10-9-16,-1-9 16,-8-17-16</inkml:trace>
  <inkml:trace contextRef="#ctx0" brushRef="#br1" timeOffset="169955.19">6626 9516 0,'0'0'0,"0"0"15,0 0-15,0 0 16,0 0-16,0 0 15,-9 18-15,0-1 16,1 18-16,8 8 16,0 0-16,0 1 15,0-10-15,8-8 16,1-9 0,0-8-16,-1 0 15,1-9-15,8-18 16,18-16-16,-9-9 15,0-9-15,0 0 16,-17 17-16,0 18 16,-1-1-16,1 18 15,-9 0-15,0 0 16,0 0 0,0 18-16,9 8 15,-1 8-15,10-8 16,-1 0-16,9-8 15,0 8-15,-8-18 16</inkml:trace>
  <inkml:trace contextRef="#ctx0" brushRef="#br1" timeOffset="170388.26">7077 9499 0,'0'0'0,"0"0"0,0 0 15,0 0-15,0 0 16,0 0-16,0 17 16,0 1-16,0 8 15,-8 0-15,8 0 16,0-9-16,0 0 15,0-8-15,0 0 16,0-1 0,0-8-16,0 0 15,0-8-15,0-1 16,8-17-16,1 9 16,0-1-16,-1 1 15,1 0-15,0 17 16,-1 0-16,1 0 15,8 0 1,1 17-16,-1 0 16,1 1-16,-1-1 15,0 9-15,18-17 16,-9-9-16</inkml:trace>
  <inkml:trace contextRef="#ctx0" brushRef="#br1" timeOffset="170667.05">7538 9516 0,'0'0'0,"0"0"0,0 0 16,0 0-1,0 0-15,0 0 16,0 18-16,0-1 16,0 18-16,0-9 15,0 0-15,0 0 16,0-18 0,0-8-16,0 9 0,0-9 15</inkml:trace>
  <inkml:trace contextRef="#ctx0" brushRef="#br1" timeOffset="170793.34">7555 9257 0,'0'0'0,"0"0"0,0 0 16,0 0-16,0 0 16,0 0-1,0 17-15,0 0 16</inkml:trace>
  <inkml:trace contextRef="#ctx0" brushRef="#br1" timeOffset="171204.47">7894 9568 0,'-9'0'0,"0"9"15,9-9-15,0 0 16,-9 9-16,1 8 15,-1 0-15,0 1 16,1-1-16,-1 0 16,9 1-16,0-10 15,0 1 1,0 0-16,0-9 16,0 0-16,0-9 15,0-8-15,0-18 16,0-8-16,9 8 15,-1 0-15,1 9 16,8 9-16,-8 0 16,9 17-16,-1 0 15,0 0 1,-8 8-16,8 10 16,-8 16-16,8 10 15,1-1-15,-10 0 16,10-8-16,-10 0 15,-8-18-15</inkml:trace>
  <inkml:trace contextRef="#ctx0" brushRef="#br1" timeOffset="171823.24">8493 9560 0,'0'0'0,"0"0"0,0 0 16,0 0-16,0 0 15,0 0-15,0 0 16,0 0-16,0 0 15,0 0 1,0-9-16,0 0 16,0 9-16,-9-8 15,0 8-15,1 0 16,-18 0-16,0 8 16,0 1-16,8 8 15,1 1-15,-1 8 16,10 0-16,8 0 15,0-9 1,8-8-16,10-1 16,-1 1-16,1 0 15,16-1-15,10 10 16,-10-1-16,-8 0 16,9 18-16,-9 8 15,0 9 1,0 9-16,-17 8 0,0-8 15,-18-9 1,0-9-16,1-17 16,8-9-16,0-8 15,0-1-15,0-16 16,0-9-16,0-35 16,8-35-1,27-17-15,0 0 16,26 17-16,-18 10 15,-26 51-15</inkml:trace>
  <inkml:trace contextRef="#ctx0" brushRef="#br1" timeOffset="172923.47">4750 9092 0,'0'0'15,"-9"0"-15,1 0 0,-1 0 16,9 0-16,0 26 15,0 26-15,0 17 16,9 18-16,-1 34 16,-8 0-1,-8-17-15,-1-9 16,0-17-16,1-17 16,-1-18-16,9-17 15,0 0-15,0-17 16,0 0-16,0-1 15,0-8-15,0 0 16,0 0 0,0 0-16,0 0 15,9 9-15,8 0 16,0-1-16,18 1 16,8-9-16,27 0 15,-1 9-15,10 8 16,7-8-16,19-1 15,-10 1 1,9 0-16,-8-1 16,17 1-16,8-9 15,-8 9-15,0-9 16,9-9-16,8 0 16,-17 9-16,8-8 15,1-10-15,0 18 16,-10-8-1,1-1-15,0 0 16,0 1-16,0-1 16,-9 0-16,0 1 15,1-1-15,7 0 16,1 9-16,-8-8 16,-1-1-1,9 9-15,-9-9 0,-9 1 16,1-1-1,8 0-15,9 1 16,-17-1-16,-1 0 16,1 1-16,-10-1 15,-7 9-15,-27-9 16,-18 9-16,-8 0 16,-8 0-1,-9 0-15,-1 0 16,-8 0-16</inkml:trace>
  <inkml:trace contextRef="#ctx0" brushRef="#br1" timeOffset="174056.8">4828 9109 0,'0'0'0,"0"0"0,0 0 16,0 0-16,0 0 15,0 0-15,0 0 16,0 0-16,18 0 15,8 0-15,26 9 16,26 0-16,9-1 16,17 1-1,26 0-15,9-1 0,9-8 16,17-8 0,0-1-16,-9 0 15,9 9-15,9 0 16,-9-8-16,0-1 15,-18 0-15,-8 9 16,9-8-16,-9-1 16,-9 0-1,-8 9-15,-1 0 16,1 0-16,-18-8 16,0 8-16,0-9 15,-8 0-15,-18 9 16,-8-8-16,-10 8 15,1 0-15,0 0 16,-18 0-16,1 0 16,-10 0-1,-8 0-15,1 0 16,-10 0-16,-8 0 16,-1 0-16,1 0 15,0 0-15,-1 0 16,1 0-16,-9 0 15,0 0-15,0 0 16,9 0 0,-1 0-16,-8 0 15,9 0-15,0 0 16,-1 0-16,1 0 16,0 0-16,-1 0 15,1 0-15,0 8 16,0-8-1,8 9-15,-8 0 16,-1-1-16,1 1 16,0 0-16,-1-1 15,1 1-15,0 0 16,-1 8-16,1 0 16,8 18-16,-8 8 15,0-8-15,-9 8 16,0 9-1,8 9-15,1 17 16,0 0-16,-9 0 16,0 0-16,0-18 15,0-8-15,9-9 16,-1-8 0,-8-9-16,0 0 15,0-9-15,0-8 16,9 0-16,0-9 15</inkml:trace>
  <inkml:trace contextRef="#ctx0" brushRef="#br1" timeOffset="176053.71">3039 10512 0,'0'0'0,"0"0"0,0 0 15,0 0-15,0 0 16,0 0 0,0 0-16,0 0 15,0 0-15,0 0 16,0 0-16,-8 0 16,-1 0-16,0 18 15,-8 16-15,-9 10 16,-9 25-16,0 0 15,-8 9-15,0 0 16,-1-9 0,9-8-16,9-18 15,9-8-15,0-9 16,-1-9-16,18-8 16,0-9-16,0 9 15,-8-18 1,8 0-16</inkml:trace>
  <inkml:trace contextRef="#ctx0" brushRef="#br1" timeOffset="176470.68">2979 10538 0,'0'0'0,"0"0"0,0 0 15,-9 0-15,9 0 16,0 0-16,0 0 16,0 0-16,0 0 15,0 0-15,0 0 16,0 0-16,0 0 16,0 0-16,9 9 15,-1 0 1,1 8-16,8 0 15,1 1-15,-1-1 16,9 18-16,0-1 16,9 9-16,0 1 15,-1 8-15,10 0 16,-18 8 0,0-16-16,0-1 15,-17-17-15,-1 0 16,1-9-16,0 1 15,-9-10-15,0 10 16,8-10-16,1 1 16</inkml:trace>
  <inkml:trace contextRef="#ctx0" brushRef="#br1" timeOffset="176803.17">2605 11248 0,'0'0'0,"0"0"0,0-8 16,0 8-16,0 0 15,0 0-15,0 0 16,9-9-16,17 0 15,17 1-15,18 8 16,26 0-16,8-9 16,10 9-1,-10 0-15,1 0 0,-18 0 16,-17 0 0,-9 0-16,-9 0 15,27 9-15,-27-1 16</inkml:trace>
  <inkml:trace contextRef="#ctx0" brushRef="#br1" timeOffset="177237.7">3908 10737 0,'-9'0'0,"0"0"16,1 0-16,8 0 15,0 0-15,0 0 16,0 0-16,0 0 16,0 0-16,17 0 15,0 0-15,18 0 16,9 9-16,-1-9 15,0 0 1,1 0-16,-18 0 16,0 0-16,0 9 15,-9-1-15</inkml:trace>
  <inkml:trace contextRef="#ctx0" brushRef="#br1" timeOffset="177537.83">3942 10841 0,'0'0'0,"0"0"16,-8 0-16,-1 0 16,0 0-16,1 0 15,-1 9 1,9-9-16,0 0 15,0 0-15,0 9 16,17-1-16,9 1 16,18 0-16,8-1 15,17-16-15,1-1 16,-1 0 0,-8 9-16,-26 0 15</inkml:trace>
  <inkml:trace contextRef="#ctx0" brushRef="#br1" timeOffset="178819.95">5228 10651 0,'0'0'0,"0"0"0,-9-9 0,-8 1 16,-1-1-16,10 0 15,-1 1-15,0 8 16,0 0-16,9 0 16,-8 0-16,8 0 15,0 0-15,-9 0 16,0 0-1,-17 0-15,-8 8 16,-1 10-16,0 16 16,0 1-16,1 25 15,16 18-15,1 0 16,17-17-16,0-9 16,9-9-1,8-17-15,0-8 16,1-10-16,8-8 15,9-17-15,17-26 16,-9-1-16,-8 10 16,-9-1-16,0 18 15,-9 8-15,1 9 16,-1 0 0,0 17-16,18 18 15,9 0-15,-1-1 16,-8-8-16,-1 0 15,10-17-15,-1 0 16,1-18-16,8-26 16,0-8-16,-9-18 15,-17-17-15,-17-17 16,0 9 0,-18 16-16,0 18 15,1 18-15,-1 16 16,9 10-16,0 8 15,0 0-15</inkml:trace>
  <inkml:trace contextRef="#ctx0" brushRef="#br1" timeOffset="179987.57">6278 10928 0,'0'0'0,"0"0"0,0 0 16,0 0-16,0 0 15,0 0-15,0 0 16,0 0-16,0 0 16,0 0-16,0 0 15,0 0-15,0 0 16,0 0-16,0 0 15,0 0-15,0 0 16,0-9 0,0 1-16,-8-1 15,-1 0-15,-17 1 16,0 8-16,0 0 16,-9 8-1,0 1-15,18 8 0,0 1 16,-1-1-1,10 0-15,8 1 16,0-10-16,0 1 16,0-9-16,17 0 15,0-9-15,1 1 16,-1-1-16,-8 9 16,-1 0-1,1 0-15,0 0 16,-9 0-16,0 17 15,-9 18-15,0 26 16,-17 25-16,0 35 16,0 9-16,9-26 15,17-8-15,0-19 16,9-16-16,8-18 16,-8-17-1,8-17-15,0 0 16,1-18-16,-1 0 15,9-17-15,-17-8 16,0-18-16,-1-17 16,-16-1-16,-1 10 15,-9 16-15,1 10 16,8 16-16,1 1 16,-1 0-1,0 8-15,9 0 16,0 1-16,0-1 15,18 0-15,16-17 16,19 0-16,33-26 16,-25 18-16</inkml:trace>
  <inkml:trace contextRef="#ctx0" brushRef="#br1" timeOffset="181702.81">4550 11673 0,'0'0'0,"0"0"0,0 0 15,0 0-15,-8 0 16,-1 0-16,0 0 15,-17 17 1,-9 9-16,-8 9 16,0 25-16,8 10 15,0 8-15,18 8 16,17 18-16,17 0 16,9-9-16,9-17 15,8-17-15,18-18 16,9-8-16,8-18 15,-44-8 1</inkml:trace>
  <inkml:trace contextRef="#ctx0" brushRef="#br1" timeOffset="182507.87">5262 12158 0,'0'0'0,"0"0"0,0 0 15,0-9 1,0 1-16,0-1 15,-8 0-15,-1 1 16,0-1-16,1 0 16,-1 1-16,0-1 15,1 0-15,-18 9 16,-1 0-16,-7 0 16,-1 9-16,0 8 15,18 1 1,0-1-16,-1 0 15,18 9-15,0-17 16,0-1-16,9 1 16,8 0-16,1-1 15,-1-16-15,18-1 16,-9 0-16,0-8 16,-9 9-1,-8-1-15,0 9 16,-9 0-16,0 0 15,-9 9-15,0 25 16,-17 35-16,-17 27 16,-1 25-1,-8 9-15,26-9 0,9-17 16,17-26-16,8-26 16,10-17-1,-1-9-15,1-18 16,-1 1-16,0-18 15,1 1-15,8-18 16,0-18-16,-9-8 16,-8 0-16,-1 0 15,-16 18 1,-1-1-16,0 0 16,-8 18-16,8 0 15,1 0-15,-1 8 16,0 0-16,1 1 15,8 8-15,0 0 16,0 0-16,8-9 16,10 0-1,34-17-15,0 0 16,-26 18-16</inkml:trace>
  <inkml:trace contextRef="#ctx1" brushRef="#br1">2593 12612 0</inkml:trace>
  <inkml:trace contextRef="#ctx0" brushRef="#br1" timeOffset="190007.19">5592 12201 0,'0'0'0,"0"0"0,0 0 16,-8-9-16,-1 1 16,0 8-16,1 0 15,-1 0-15,0 0 16,1 0-16,-1 17 15,0 9-15,1 26 16,-1 9-16,0-18 16,0 0-16,1 1 15,8-18 1,0 0-16,0 0 16,0-18-16,0 1 15,0-9-15,8 0 16,10-9-16,8-8 15,9-18-15,-1-17 16,10-8-16,-18 8 16,0 8-1,0 10-15,-17 16 16,-1 1-16,1 0 16,0 17-16,-9 0 15,0 0-15,0 17 16,-9 9-16,9 26 15,0 0 1,0 9-16,0-18 16,9 0-16,8-17 15,-8 0-15,-1-17 16</inkml:trace>
  <inkml:trace contextRef="#ctx0" brushRef="#br1" timeOffset="190618.05">6079 12063 0,'0'0'0,"-9"-9"0,0 0 16,1 9-16,8 0 16,0 0-16,0 0 15,0 0 1,0 18-16,-9 8 0,0 17 15,1 26 1,-1 9-16,0-17 16,-8-9-16,8-9 15,0-17-15,1 0 16,8-17-16,0-1 16,0 1-1,0-9-15,0-9 16,0-8-16,8-9 15,1 0-15,8 9 16,1-1-16,8 1 16,0 0-16,0 8 15,0 9-15,-9 0 16,-8 0-16,0 0 16,-9 0-16,0 17 15,-9 1 1,0-1-16,-17 9 15,0 9-15,-8-9 16,8 0-16,17 0 16,9-18-16,0 1 15</inkml:trace>
  <inkml:trace contextRef="#ctx0" brushRef="#br1" timeOffset="190839.7">6357 12192 0,'0'0'0,"0"0"0,0 0 16,0 0-16,0 9 15,0 8-15,0 9 16,8 9-16,1 8 15,0 9-15,8-17 16,-8-18-16</inkml:trace>
  <inkml:trace contextRef="#ctx0" brushRef="#br1" timeOffset="190974.75">6417 11924 0,'0'0'0,"0"0"15,0 0-15,0 0 16,18 0 0,-10 0-16</inkml:trace>
  <inkml:trace contextRef="#ctx0" brushRef="#br1" timeOffset="191434.45">6660 12288 0,'0'0'0,"0"0"0,0 0 0,0 0 16,0 0-16,0 0 15,0 0 1,0 0-16,0 0 16,0 0-16,0 0 15,0 0-15,0 0 16,0-9-16,0 9 16,0-9-16,0 1 15,0-1 1,0 0-16,0 1 15,0 8-15,0 0 16,0 0-16,0-9 16,18 0-16,-1 1 15,9-1-15,9 0 16,17-8-16,0 0 16,0 0-16,-8-1 15,-10 10-15,-16 8 16,-10 0-1</inkml:trace>
  <inkml:trace contextRef="#ctx0" brushRef="#br1" timeOffset="191767.17">7034 11846 0,'0'0'0,"-9"0"0,0 0 16,9 0-16,-8 0 16,8 0-16,0 0 15,-9 0-15,0 0 16,1 17-16,-10 9 16,-8 26-1,-8 9-15,8 0 16,-1 25-16,-7 9 15,16-25-15,18-27 16,0 0-16,9-17 16,8 0-16,9-17 15,27 0-15,7-18 16,-34 0-16</inkml:trace>
  <inkml:trace contextRef="#ctx0" brushRef="#br1" timeOffset="192306.15">7894 11785 0,'-9'0'0,"0"-8"0,-8-1 15,-1 0-15,1 1 16,8-1-16,1 9 16,-1 0-16,0 0 15,-8 0-15,-9 17 16,0 9-16,8 18 15,1 25-15,8 0 16,9 1 0,0-1-16,0 17 15,9-16-15,0-10 16,-1-16-16,-8-1 16,0 0-16,-17 1 15,0-18 1,-1 0-16,10-18 0</inkml:trace>
  <inkml:trace contextRef="#ctx0" brushRef="#br1" timeOffset="192484.31">7477 12288 0,'0'0'0,"0"0"0,0 0 16,0 0-16,0 0 15,8-9-15,10 0 16,17-8-16,8 8 15,18-8 1,17 8-16,-26 9 16,-9 0-16,-25 0 15</inkml:trace>
  <inkml:trace contextRef="#ctx0" brushRef="#br1" timeOffset="192823.34">7885 12210 0,'0'0'0,"0"0"15,0 0-15,0 0 16,0 0-16,0 0 16,17 17-16,1 0 15,-10 1 1,1-1-16,0 9 15,-1 0-15,1-9 16,-9 1-16,0-10 16,0 1-16,0 0 15,0-9-15,0 0 16,-9-9-16,9-17 16,0 0-1,18-9-15,-1 1 16,9-10-16,35 1 15,17 9-15,-35 8 16</inkml:trace>
  <inkml:trace contextRef="#ctx0" brushRef="#br1" timeOffset="193284.12">8267 12314 0,'0'0'0,"-9"0"0,1 0 0,8 0 16,0 0 0,0 0-16,0 0 15,0 0-15,0 0 16,17 8-16,0 1 15,9-9-15,0 0 16,9-9-16,-9 1 16,0-1-1,0-8-15,-8-1 16,-10 1-16,1 0 16,0 8-16,-9 0 15,0 1-15,-9-1 16,9 9-16,-9 0 15,1 0-15,8 0 16,0 0 0,0 9-16,0 8 15,0 0-15,0 18 16,17 0-16,26 17 16,18 0-16,-26-35 15</inkml:trace>
  <inkml:trace contextRef="#ctx0" brushRef="#br1" timeOffset="193974.53">8927 12192 0,'0'0'0,"0"0"16,0 0-16,0 0 16,0-8-16,0-1 15,0 1-15,0-1 16,0 0-16,0 1 16,0-1-1,0 0-15,0 1 0,0 8 16,-9 0-16,1 0 15,-1 0 1,-9 8-16,1 10 16,0-1-16,-1 0 15,10 9-15,8 0 16,0-9-16,0-8 16,8 0-16,1-1 15,0-8-15,8 0 16,0 0-1,-8 0-15,0 0 16,0 0-16,-1 9 16,-8 17-16,9 26 15,-18 17-15,1 1 16,-10 16-16,1 1 16,-1-1-16,1-25 15,17-9 1,0-9-16,0-17 15,0-8-15,0-10 16,0 1-16,9-9 16,-1-9-16,1-17 15,8 0-15,-8 0 16,0 0 0,0 0-16,-9 9 0,0 0 15,0-1 1,0 1-16,0 8 15,-9 1-15,9-1 16,0 9-16,0 0 16,0 0-16</inkml:trace>
  <inkml:trace contextRef="#ctx0" brushRef="#br1" timeOffset="194120.12">9274 12374 0,'0'0'0,"0"0"16,0 0-16,0 0 15,9 0-15</inkml:trace>
  <inkml:trace contextRef="#ctx0" brushRef="#br1" timeOffset="194618.09">9240 11707 0,'0'0'0,"0"0"0,0 0 16,0 0-16,17 0 15,9 0-15,17 18 16,9-1-16,18 18 15,-1 34 1,-16 26-16,-19 35 16,-42 43-16,-27 87 15,-43 217-15</inkml:trace>
  <inkml:trace contextRef="#ctx0" brushRef="#br0" timeOffset="-212614.51">14597 197 0,'-8'0'0,"8"0"15,0 0-15,0 0 16,0 0-16,0 0 16,0 0-16,0 18 15,0 8-15,0 17 16,0 35-16,0 26 16,-9 26-1,0 8-15,9 10 16,-8-1-16,8 0 15,0 0-15,8-8 16,1 8-16,0-8 16,-1-1-16,1 1 15,0-18 1,-1 0-16,-8-17 16,0-17-16,0-18 15,0-17-15,9-9 16,-9-17-16,0-8 15,0-10-15,0 1 16,0 0-16,0-1 16,0-8-1,0 0-15,0 0 0,18 0 16,-1 0 0,9 0-16,9 0 15,25 0-15,19 9 16,16 0-16,1-1 15,25 1-15,36 0 16,-10-9 0,27 0-16,8 0 0,1 0 15,8 0 1,8-9-16,-8 9 16,0-9-16,9 9 15,0 0-15,-9 0 16,0 0-16,-9 9 15,1 0-15,-1-9 16,0 0-16,-8 0 16,0 8-16,-9-8 15,8 0 1,-16 0-16,8 9 16,0 0-16,-9-1 15,18-8-15,-27 0 16,10 0-16,25 0 15,-43 0-15,9 0 16,25 0-16,-25 0 16,-1-8-1,18 8-15,-17 0 16,8-9-16,1 9 16,-18 0-16,8 0 15,10 0-15,-19-9 16,10 1-16,0-1 15,-9 9-15,-9-9 16,0 1 0,-8-1-16,-9 0 15,0 9-15,-1 0 16,-7-8-16,-1 8 16,0 0-16,-17 0 15,-9 0-15,0 0 16,-17 0-16,8 0 15,-8 0 1,-9 0-16,-8 0 16,-1-9-16,1 9 15,-18 0-15,0-9 16,0 9-16,-9-8 16,-8 8-16,-1 0 15,1-9-15,0 0 16,0 1-1,-1-10-15,1-8 16,0-8-16,-1-18 16,1-17-16,0-35 15,-18-9-15,0-8 16,1-9-16,-18-9 16,-1 1-16,10-9 15,8-18-15,1 9 16,16-43-16,10-9 15,17 0 1,-1 9-16,-8 43 16,0 26-16,0 26 15,-17 26-15,-9 26 16,9 35-16</inkml:trace>
  <inkml:trace contextRef="#ctx0" brushRef="#br0" timeOffset="-211683.12">14945 223 0,'0'0'0,"0"0"0,0 0 15,0 0 1,0 0-16,0 0 16,0 18-16,-9 25 15,-8 18-15,-9 25 16,-9 1-16,9 0 16,8-18-16,1-17 15,8-9-15,-8-8 16,17-18-16</inkml:trace>
  <inkml:trace contextRef="#ctx0" brushRef="#br0" timeOffset="-211400.46">14953 336 0,'0'0'15,"0"0"-15,0 0 0,0 0 16,0 0-1,0 0-15,18 17 16,-1 18-16,9 0 16,0 8-16,0 0 15,0 1-15,-17-18 16,0 0-16,-1-18 16,1 1-16,-9-18 15,17-8 1,1-52-16,8-35 15,-9-18-15,-8 36 16,0 42-16,-9 36 16</inkml:trace>
  <inkml:trace contextRef="#ctx0" brushRef="#br0" timeOffset="-210985.28">15553 553 0,'-9'0'0,"-8"-9"0,-9 9 0,8 0 16,1 0-16,-1 9 16,1-1-16,8 10 15,9-1-15,0 0 16,0 0 0,9-8-16,8 0 15,1-1-15,17-16 16,-9-1-16,0-17 15,0 0-15,-18 0 16,1-17-16,-18 8 16,-8 1-1,0 16-15,8 18 16,9 0-16,0 9 16</inkml:trace>
  <inkml:trace contextRef="#ctx0" brushRef="#br0" timeOffset="-210713.32">15648 310 0,'0'0'0,"0"0"0,0 0 16,9-9 0,17 1-16,9-1 15,17 0-15,8-8 16,10 0-16,-18 8 16,-17 0-16,-9 9 15</inkml:trace>
  <inkml:trace contextRef="#ctx0" brushRef="#br0" timeOffset="-210479.7">15969 128 0,'0'0'0,"-8"0"0,-10 9 16,1 8-16,0 26 15,-9 27 1,8 8-16,1-9 16,17 0-16,0 1 15,0-10-15,17 9 16,9-25-16,-8-27 16</inkml:trace>
  <inkml:trace contextRef="#ctx0" brushRef="#br0" timeOffset="-210068.75">16074 535 0,'0'0'0,"0"0"0,0 0 0,0 0 15,0 0 1,0 0-16,0 0 15,17 0-15,0 0 16,1-8-16,8-1 16,0 0-16,0-8 15,0 0-15,-9-1 16,-8 1-16,0-9 16,-1 0-16,-16 9 15,-1-1 1,0 10-16,-8 8 15,0 0-15,-1 8 16,1 10-16,-1 16 16,1 1-16,17 0 15,0-1-15,0-8 16,17 0-16,10 0 16,7-8-1,10-10-15,-1-8 16,-17 0-16</inkml:trace>
  <inkml:trace contextRef="#ctx0" brushRef="#br0" timeOffset="-209910.39">16603 301 0,'0'0'0,"0"0"0,0 0 16,0 0-16,0 0 15,35 26-15,9 0 16,-18-8-16</inkml:trace>
  <inkml:trace contextRef="#ctx0" brushRef="#br0" timeOffset="-209800.43">16621 682 0,'0'0'0,"0"0"0,8 0 15,175-26-15</inkml:trace>
  <inkml:trace contextRef="#ctx0" brushRef="#br0" timeOffset="-207282.38">17411 111 0,'0'0'0,"0"0"16,0 0 0,0 0-16,0 0 15,0 0-15,0 9 16,-9 42-16,1 27 16,-1 18-16,-8-1 15,-1-17-15,18 0 16,0-9-16,0-17 15,9-17-15,0-27 16</inkml:trace>
  <inkml:trace contextRef="#ctx0" brushRef="#br0" timeOffset="-206893.38">17671 570 0,'-8'0'0,"8"0"0,0 0 16,0 0-16,0 0 15,17 0-15,1 0 16,-1-9-1,18 1-15,-9-10 16,0 1-16,-9-9 16,-8 0-16,-1 0 15,1 9-15,-18-1 16,1 1-16,-1 17 16,-8 0-16,-9 17 15,-9 9 1,18 9-16,8 0 15,9-1-15,17 10 16,1-1-16,16-17 16,-8-9-16</inkml:trace>
  <inkml:trace contextRef="#ctx0" brushRef="#br0" timeOffset="-206421.55">18314 475 0,'0'-9'0,"0"0"0,0 1 15,0-1-15,-9 0 16,1-8-16,-1 8 15,0 1-15,1 8 16,-18 0-16,0 17 16,-9 9-16,9 9 15,0-1-15,8-8 16,1 0 0,17-8-16,0-10 15,0 1-15,0 0 16,17-1-16,1-16 15,-1-1-15,9-17 16,0 9-16,0-1 16,-17 1-16,0 8 15,-1 9 1,-8 0-16,0 0 16,9 0-16,8 18 15,1-1-15,-1 18 16,18-9-16,26 8 15,-18-17-15</inkml:trace>
  <inkml:trace contextRef="#ctx0" brushRef="#br0" timeOffset="-206103.82">18549 397 0,'0'0'0,"0"0"0,0 0 16,0 0-1,8 17-15,1 0 16,0 9-16,-1 0 16,1 9-16,-9-9 15,0 0-15,0 0 16,0-9-16,0-8 15,0-1-15,0-8 16,0-8 0,0-9-16,0-18 15,17-17-15,18-9 16,0 9-16,-9 26 16</inkml:trace>
  <inkml:trace contextRef="#ctx0" brushRef="#br0" timeOffset="-205594.22">18870 509 0,'0'-8'0,"0"-1"16,0 0-16,0 9 15,0 0 1,0 0-16,0 0 15,0 9-15,0 8 16,0 1-16,0-1 16,0-8-16,0-1 15,0 1-15,0-9 16,0 0-16,0-9 16,0 1-16,17-18 15,1 0 1,8-9-16,-18 18 15,1-1-15,0 10 16,-1 8-16,1 0 16,0 8-16,-1 10 15,10-1-15,-1 0 16,9 18 0,18-9-16,-27-9 15</inkml:trace>
  <inkml:trace contextRef="#ctx0" brushRef="#br0" timeOffset="-205173.11">19608 466 0,'0'-9'0,"0"9"15,0 0-15,0 0 16,0 0-16,0 0 16,-9 18-16,9-1 15,0 0-15,0-8 16,0 0-16,0-1 15,0-8-15</inkml:trace>
  <inkml:trace contextRef="#ctx0" brushRef="#br0" timeOffset="-205034.52">19625 206 0,'0'0'0,"0"0"0,0 0 0,0 17 15,9 9-15,0-8 16</inkml:trace>
  <inkml:trace contextRef="#ctx0" brushRef="#br0" timeOffset="-204728.88">19773 509 0,'0'0'0,"0"0"0,0 0 16,0 0-16,0 0 16,0 0-16,0 0 15,0 0-15,0 0 16,0 0-16,0-8 16,0-1-16,9-8 15,8-9-15,0 8 16,1 1-16,-1 0 15,-8 17 1,8 0-16,-8 0 16,8 17-16,1 9 15,-1 9-15,0-1 16,9-8-16,-8-8 16</inkml:trace>
  <inkml:trace contextRef="#ctx0" brushRef="#br0" timeOffset="-204384.6">20216 319 0,'0'0'0,"0"0"0,8 0 15,10 0-15,17 0 16,17-9-16,8 0 15,10 1-15,-1-1 16,18-17-16,-9 9 16,-43 17-16</inkml:trace>
  <inkml:trace contextRef="#ctx0" brushRef="#br0" timeOffset="-204167.65">20563 171 0,'0'0'0,"0"0"0,-9 0 16,1 18-16,-1 16 15,-8 18-15,-1 9 16,1 0 0,17-9-16,0-9 15,9-8-15,8-1 16,0-16-16,1-10 15,-10-8-15</inkml:trace>
  <inkml:trace contextRef="#ctx0" brushRef="#br0" timeOffset="-203667.39">20876 111 0,'-9'0'0,"0"0"15,1 0-15,-1 0 16,0 9-16,-17 25 15,0 27-15,0 8 16,9 9 0,-1-17-16,1-18 15,0 0-15,8-17 16,9-8-16,0-10 16,0 1-16,0-9 15,0-9-15,9 1 16,8-1-16,-8-8 15,-1 8-15,1 9 16,9 0 0,-1 0-16,0 0 15,18 9-15,0-1 16,8 1-16,1 0 16,-10-1-16,1-8 15,-9 0-15,-9-8 16,1-1-16,8-17 15,0 0 1,-17-9-16,-1 1 16,-16 16-16,-1 10 15,0 8-15,1 0 16,-1 8-16,0 10 16,0-1-16,9 9 15,0 0-15,0 0 16,35-9-16,26 1 15,-26-10 1</inkml:trace>
  <inkml:trace contextRef="#ctx0" brushRef="#br0" timeOffset="-203218.89">21944 163 0,'0'0'0,"0"0"0,0 0 16,-9-9-16,0 9 16,1 0-1,-1 0-15,0 0 16,-8 17-16,-9 9 15,0 26-15,9 18 16,-1 8 0,18 0-16,0 0 0,0-1 15,0-25-15,0-8 16,0-10 0,9 1-16,0-18 15</inkml:trace>
  <inkml:trace contextRef="#ctx0" brushRef="#br0" timeOffset="-203051.91">21544 613 0,'0'0'0,"0"0"0,0 0 0,0 0 0,0 0 16,9 0-16,17-8 15,18-1-15,16 0 16,10 1-16,-9 8 15,-35 0-15</inkml:trace>
  <inkml:trace contextRef="#ctx0" brushRef="#br0" timeOffset="-202615.57">22048 475 0,'0'0'0,"0"0"16,0 0-16,0 0 16,0 17-16,0 0 15,0 18-15,0-9 16,0 0-16,9-9 15,-1 9-15,1-17 16,0-1 0,-1-8-16,10-8 15,-1-1-15,1-17 16,8 0-16,-18 0 16,1 9-16,0 0 15,-1 17-15,-8 0 16,0 0-16,0 0 15,0 17 1,0 0-16,9 1 16,0-1-16,8 9 15,0-18-15,1 1 16,-1-9-16</inkml:trace>
  <inkml:trace contextRef="#ctx0" brushRef="#br0" timeOffset="-202151.67">22413 535 0,'0'0'0,"0"-8"0,0 8 16,0 0-16,0 0 15,0 0-15,0 0 16,0 0-16,0 0 16,0 0-1,0 0-15,0 0 16,0 0-16,0 0 15,0 0-15,0 0 16,0 0-16,0 0 16,0 0-16,0 0 15,0 0-15,0 0 16,0 0-16,0 0 16,0 0-1,17-9-15,9 0 16,18-8-16,16-9 15,1 9-15,0-1 16,0 18-16,-18 9 16</inkml:trace>
  <inkml:trace contextRef="#ctx0" brushRef="#br0" timeOffset="-201868.1">22630 223 0,'0'0'0,"0"0"0,0 0 16,0 9-16,-9 17 15,1 17-15,-10 9 16,9 9-16,1 8 15,8 1 1,0-1-16,8-9 0,-8-16 16,27-10-16,7 1 15,-16-18 1</inkml:trace>
  <inkml:trace contextRef="#ctx0" brushRef="#br0" timeOffset="-201468.72">22890 397 0,'0'0'0,"0"0"0,0 0 16,0 17-16,0 0 15,-8 18-15,8 0 16,-9 8-16,9 0 15,0-17-15,0 0 16,0-17 0,0-1-16,17-8 15,1-8-15,-1-1 16,18-25-16,8-10 16,1-8-16,-18 18 15,0-1-15,-18 18 16,1 8-16,-9 9 15,0 0 1,0 17-16,0 9 16,0 9-16,0 17 15,9 0-15,8-9 16,1-17-16,-1 0 16,0-9-1</inkml:trace>
  <inkml:trace contextRef="#ctx0" brushRef="#br0" timeOffset="-201096.63">23342 483 0,'0'0'0,"0"0"0,0 0 0,0 0 16,0 9-16,0 8 15,0 1-15,-9-1 16,1 9-16,-1 0 16,0-9-1,1 0-15,8-8 16,0 0-16,0-9 15,0 0-15,0-9 16,0-8-16,8-26 16,10-9-16,8-18 15,0 27-15,0 8 16,17 1-16,1 8 16,-27 17-1</inkml:trace>
  <inkml:trace contextRef="#ctx0" brushRef="#br0" timeOffset="-200623.64">23655 544 0,'-9'-9'0,"0"1"0,9 8 0,0 0 16,0 0-16,0 0 16,0 0-16,0 0 15,0 0 1,0 0-16,0 0 16,0 0-16,18 0 15,-1-9-15,9 0 16,0 1-16,0-1 15,0 0-15,0 1 16,-8-18-16,-10 0 16,1 0-1,-9 8-15,-9 1 16,1 0-16,-10 8 16,-8 9-16,-9 9 15,-8 8-15,8 9 16,1 9-16,7-1 15,10 1-15,17 0 16,17-1 0,18 1-16,17-9 15,61-18-15,-43-8 16</inkml:trace>
  <inkml:trace contextRef="#ctx0" brushRef="#br0" timeOffset="-198219.11">14832 1228 0,'0'0'0,"0"0"0,0 0 16,0 0-16,0 0 16,0 0-16,0-9 15,0 9-15,0-8 16,9-1-16,8 9 15,18-9 1,25 1-16,1-1 16,17 0-16,1 1 15,-19 8-15,-16 0 16,-1 0-16,-8 8 16,-9-8-16</inkml:trace>
  <inkml:trace contextRef="#ctx0" brushRef="#br0" timeOffset="-197684.83">14971 1410 0,'-9'-9'0,"0"1"0,9 8 15,0 0-15,0 0 16,0 0-16,0 0 16,0 0-16,-8 0 15,8 17 1,-9 0-16,0 18 15,1 0-15,-10 8 16,1 0-16,8-17 16,1 0-16,-1-9 15,9-8 1,0 0-16,0-1 16,0 1-16,0 0 15,0-1-15,0 1 16,0-9-16,0 0 15,17 9-15,1-1 16,16 1-16,18 0 16,1-9-16,-1 0 15,8 0-15,-7 0 16,-27 0-16,0 0 16,-9 0-1,-8 0-15,-1 0 16,10 0-16,-10 8 15</inkml:trace>
  <inkml:trace contextRef="#ctx0" brushRef="#br0" timeOffset="-197452.04">14814 1514 0,'0'0'0,"0"0"16,0 0-16,0 0 16,9 0-16,17-9 15,18 1 1,16-1-16,10 9 16,-1 0-16,1 0 15,17 0-15,-35 9 16</inkml:trace>
  <inkml:trace contextRef="#ctx0" brushRef="#br0" timeOffset="-196007.94">15631 1531 0,'0'0'0,"0"0"16,0 0-16,0 0 16,0 0-16,0 0 15,-9 0 1,0 18-16,1 8 0,-1 17 15,-8 9 1,8 0-16,9-9 16,0 0-16,9-17 15</inkml:trace>
  <inkml:trace contextRef="#ctx0" brushRef="#br0" timeOffset="-195301.99">16056 1523 0,'0'0'0,"0"0"0,0 0 16,0 0-1,0 0-15,0 0 16,0 0-16,9 0 16,8-9-16,9 9 15,18 0-15,8 0 16,9 0-16,-1 9 15,-25-9-15</inkml:trace>
  <inkml:trace contextRef="#ctx0" brushRef="#br0" timeOffset="-194901.08">16569 1115 0,'0'0'0,"0"0"15,0 0 1,0 0-16,0 0 16,0 0-16,0 0 15,0 0-15,8 0 16,18 0-16,18 0 16,8 9-1,17 0-15,1-1 0,-1-8 16,1 0-16,-9 0 15,-1-8-15,-8-1 16,-34 9 0</inkml:trace>
  <inkml:trace contextRef="#ctx0" brushRef="#br0" timeOffset="-194486.83">16890 1410 0,'-9'-9'0,"-8"-8"15,8 8-15,0 1 16,9 8-16,0 0 16,0 0-16,-8 0 15,-1 8 1,0 10-16,1-1 15,-1 18-15,0 17 16,-8-9-16,0 0 16,-1 0-16,10-17 31,-1-8-31,9-10 0,0 1 0,0 0 16,0-1-1,17 1-15,1 0 16,16-9-16,1 0 15,0 8-15,0-8 16,8 0-16,0 0 16,-8 0-16,-9 0 15,-8 0-15,8 0 16,0 9-16</inkml:trace>
  <inkml:trace contextRef="#ctx0" brushRef="#br0" timeOffset="-194270.13">16742 1531 0,'0'0'0,"0"0"0,0 0 16,0 0-16,18 0 15,8 0-15,17 0 16,18 0-16,0 0 15,8 0-15,9 0 16,-8 0-16,-35 0 16</inkml:trace>
  <inkml:trace contextRef="#ctx0" brushRef="#br0" timeOffset="-193853.63">17463 1557 0,'0'0'0,"0"0"0,0 0 16,0 0-16,0 0 15,-9 0-15,1 0 16,-1 0-16,0 0 15,1 18-15,-1-1 16,0 9-16,9 0 16,0 0-1,0 0-15,9-9 16,8-8-16,1-1 16,8 1-16,0-18 15,0 1-15,0-10 16,-17 1-16,-1-9 15,1 0-15,-18 9 16,1-1-16,-1 1 16,-8 17-1,8 0-15,-9 0 16,18 0-16</inkml:trace>
  <inkml:trace contextRef="#ctx0" brushRef="#br0" timeOffset="-193402.99">17975 1332 0,'0'0'0,"0"0"15,0 0-15,0 0 16,0 0-16,18 0 16,8 0-16,26 0 15,9 0 1,-1 0-16,-7 0 15,-10 9-15,26 8 16,10 9-16,-53-17 16</inkml:trace>
  <inkml:trace contextRef="#ctx0" brushRef="#br0" timeOffset="-193203.96">18227 1531 0,'-8'0'0,"-1"0"16,0 0-16,0 0 16,9 0-16,0 0 15,0 0-15,18 0 16,8 0-16,9 0 16,43 0-1,17 0-15,-51 9 16</inkml:trace>
  <inkml:trace contextRef="#ctx0" brushRef="#br0" timeOffset="-192464.8">19148 994 0,'0'0'0,"-9"-8"0,0 8 16,1 0 0,-1 0-16,9 0 15,-9 17-15,1 9 16,-1 35-16,-17 25 16,8 1-16,1-9 15,-9 8-15,0-16 16,9-27-16,8-8 15,0-10 1,9-7-16,0-10 16,0-8-16,0 0 15,0-8-15,18-10 16,16-16-16,1-1 16,0 1-1,0-1-15,-9 9 0,0 9 16,0-1-1,-9 18-15,9 0 16,-8 9-16,-1 8 16,-8 1-16,-1-1 15,1 18-15,0 8 16,-1 0-16,1-8 16,0-1-16,-9-8 15</inkml:trace>
  <inkml:trace contextRef="#ctx0" brushRef="#br0" timeOffset="-192199.25">18818 1193 0,'0'0'0,"0"0"0,0 0 0,0 0 0,17-8 15,18-1-15,26 0 16,8 9-16,27 0 16,34 0-1,0 9-15,-78 8 16</inkml:trace>
  <inkml:trace contextRef="#ctx0" brushRef="#br0" timeOffset="-191337.12">19964 1081 0,'-9'0'0,"1"0"16,-1 0-16,0 0 16,9 0-16,-8 0 15,-1 0-15,0 0 16,0 0-16,-17 9 15,0 8-15,0 26 16,-17 18 0,8 17-16,9-18 15,9-8-15,8-8 16,9-10-16,0-8 16,9-17-16,8 0 15,1-1-15,16-16 16,10-1-1,8-17-15,-9 9 16,1-1-16,-18 1 16,0 17-16,-9 0 15,0 0-15,1 17 16,-1 1-16,9-1 16,0-8-16,0-1 15,9 1 1,0-9-16,0-9 15,-1-17-15,1 0 16,0-26-16,-9-17 16,-18 0-16,-8 8 15,-8 18-15,-1 17 16,0 17 0,1 9-16,8 9 0</inkml:trace>
  <inkml:trace contextRef="#ctx0" brushRef="#br0" timeOffset="-190481.3">20650 1540 0,'0'0'0,"0"0"16,0 0-16,0 0 16,0 0-1,0 0-15,0 0 16,0 0-16,0 0 15,0 0-15,9-9 16,-1 1 0,1-1-16,0 0 0,-1-8 15,1 8 1,0 1-16,-9-1 16,0 0-16,0 1 15,-9-1-15,0 9 16,1 0-16,-18 0 15,-9 9-15,-8 8 16,8 0-16,0 9 16,9 0-1,9 0-15,8 0 16,9-9-16,0-8 16,9 0-16,8-9 15,0-9-15,18 0 16,0-8-16,-9 0 15,0 0-15,-17 8 16,-1 9-16,-8 0 16,0 0-1,-8 17-15,-1 26 16,-17 9-16,0 26 16,0 9-16,8 0 15,10-1-15,8-25 16,0-9-16,8-18 15,10-8-15,-1-17 16,1 0-16,-1-9 16,0-9-1,9-17-15,-8 0 16,-10-17-16,-8-26 16,-8-9-16,-18 8 15,0 18-15,0 18 16,8-1-16,1 18 15,-1-1-15,18 10 16,0-1 0,9 0-16,17-17 15,26 0-15,26 0 16,18 9-16,-44 9 16</inkml:trace>
  <inkml:trace contextRef="#ctx0" brushRef="#br1" timeOffset="-176622.7">6660 11222 0,'0'-8'0,"0"-1"0,0 1 0,0-1 15,18 0-15,-1-8 16,18 0-16,0-1 16,-1 1-16,18 0 15,9-1 1,9 10-16,25-10 0,1 1 16,-1 8-1,-8 1-15,0 8 16,0 0-16,-18 0 15,-17 0-15,-17 0 16,-9 0-16,-8 0 16,-10 0-16,10-9 15,-1 9-15</inkml:trace>
  <inkml:trace contextRef="#ctx0" brushRef="#br1" timeOffset="-175269.86">8857 10564 0,'0'0'0,"0"0"0,0 0 15,0 0-15,0 0 16,0 0-16,0 0 16,0 0-16,-8 0 15,-10 18-15,-8 16 16,-17 18-16,8 9 16,0 17-1,1 8-15,16 1 16,1-18-16,17-8 15,0-18-15,9-8 16,8-18-16,0-8 16,18-18-16,0-8 15,17-26-15,9-9 16,-9 0-16,-17 8 16,-9 10-1,0 16-15,-9 1 16,0 17-16,1 0 15,17 26-15,-1 9 16,1 17-16,0-9 16,-1-8-16,1-9 15,0-18-15,0-8 16,17-26 0,0-26-16,0-26 15,9-43-15,-9-35 16,-26 18-16,-17 25 15,-1 35-15,-16 35 16,-1 25-16,0 18 16,1 9-16</inkml:trace>
  <inkml:trace contextRef="#ctx0" brushRef="#br1" timeOffset="-174188.25">9821 10971 0,'0'0'0,"0"0"15,0 0-15,0 0 16,0 0-16</inkml:trace>
  <inkml:trace contextRef="#ctx0" brushRef="#br1" timeOffset="-173623.13">9943 10824 0,'0'0'0,"0"0"0,0 0 15,0 0-15,0 0 16,0 0-16,0 0 16,0 17-16,-9 9 15,1 26-15,-1 18 16,0-1-16,0 9 15,-8 8-15,0-8 16,-1-17 0,10-9-16,-1-26 15,0 0-15,1-17 16,8-1-16,-9-8 16,0-8-16,1-27 15,8-17-15,0-35 16,17-8-1,0 9-15,18 8 16,0 8-16,0 18 16,8 0-16,0 18 15,-8 16-15,9 1 16,-10 17-16,-8 0 16,0 0-16,0 17 15,-17 1-15,0-1 16,-9 0-1,-9 18-15,-17-9 16,-17 9-16,-27-9 16,9-9-16,18-8 15,17-9-15,17 0 16</inkml:trace>
  <inkml:trace contextRef="#ctx0" brushRef="#br1" timeOffset="-172839.95">10360 10893 0,'0'0'16,"0"0"-16,0 0 0,0 0 15,0 0-15,0 0 16,0 0 0,0 0-16,-9 18 15,9 16-15,0 10 16,0-1-16,0-17 15,9 0-15,-1 0 16,1-17-16,0-1 16,-1-8-1,10-8-15,-1-18 16,9 0-16,9-18 16,-9 10-16,0-1 15,0 0-15,-17 18 16,0 8-16,-1 1 15,1 8-15,0 0 16,-9 0-16,8 17 16,1 0-1,8 9-15,1 0 16,-1 0-16,35 9 16,18-26-16,-44-9 15</inkml:trace>
  <inkml:trace contextRef="#ctx0" brushRef="#br1" timeOffset="-172523.18">10811 10564 0,'0'0'0,"0"0"0,0 0 16,0 18-16,0 16 16,0 18-16,0 9 15,-8 8-15,-1 0 16,9 9-1,-9-8-15,9-10 16,0-16-16,0-27 16</inkml:trace>
  <inkml:trace contextRef="#ctx0" brushRef="#br1" timeOffset="-172006.7">11254 10807 0,'0'-9'0,"0"0"0,0 9 16,0 0-16,-9 0 16,1 0-1,-1 0-15,0 9 16,-8 8-16,0 1 15,-1-1-15,1 9 16,8-9-16,9 18 16,0-9-16,0 0 15,9 0-15,0 0 16,-1-9 0,1 1-16,0-10 15,-1 1-15,-8 0 16,0-1-16,-8 1 15,-1 0-15,0-1 16,-8 10-16,0-1 16,17-8-16,0-9 15</inkml:trace>
  <inkml:trace contextRef="#ctx0" brushRef="#br1" timeOffset="-171635.66">11350 10971 0,'0'0'0,"0"0"0,0 0 15,0 0 1,0 0-16,17 9 16,0 0-16,1-1 15,8-16-15,0-1 16,0 0-16,0-8 15,0 0-15,-9-1 16,-8 1-16,0 0 16,-1-1-1,-8 1-15,0 0 16,0 17-16,-8 0 16,-1 0-16,0 0 15,-8 17-15,0 0 16,-1 18-16,1 0 15,17-1-15,9 1 16,17-9 0,34 0-16,45-26 15,-45-17-15</inkml:trace>
  <inkml:trace contextRef="#ctx0" brushRef="#br1" timeOffset="-168382.91">12209 10902 0,'0'0'0,"0"0"0,18-9 0,43 1 16,17-1-16,9 0 15,17 9 1,0-8-16,-17 8 15,-18 0-15,-17 0 16,-8 0-16,-18 0 16,-18 8-16,-8-8 15,0 0-15</inkml:trace>
  <inkml:trace contextRef="#ctx0" brushRef="#br1" timeOffset="-168141.19">12279 11162 0,'0'0'0,"0"0"0,0 0 0,0 0 16,17 0 0,9 0-16,44 0 15,25-9-15,1 1 16,-1-1-16,-8 0 15,0 1-15,0-10 16,-26 1-16,-9-9 16,-18 17-1</inkml:trace>
  <inkml:trace contextRef="#ctx0" brushRef="#br1" timeOffset="-167874.63">12739 10478 0,'0'0'0,"0"0"0,0 0 16,0 8-16,-9 27 16,1 26-16,-10 25 15,-16 44-15,-10 17 16,1-25-16,8-10 15,0-8 1,9-26-16,9-26 16,17-26-16,0 9 15,0-18-15</inkml:trace>
  <inkml:trace contextRef="#ctx0" brushRef="#br1" timeOffset="-167422.25">13746 10824 0,'-8'-9'0,"-1"1"0,0-10 16,1 10-16,-1-1 16,0 9-16,1 0 15,-10 0-15,-8 17 16,0 9-16,-9 18 16,9 16-16,9 10 15,17 16 1,17-16-16,1-10 15,-1-17-15,18-17 16,0-8-16,-1-18 16,18-18-16,18-42 15,-9-27-15,-18 9 16,-17-8-16,-9-27 16,-25 26-16,-1 27 15,-17 17 1,0 17-16,-17 26 15,-44 43-15,35 0 16</inkml:trace>
  <inkml:trace contextRef="#ctx0" brushRef="#br0" timeOffset="-133430.53">3586 13509 0,'0'-9'0,"0"1"0,0-1 16,0 0-16,0 9 15,0-8-15,9-1 16,8 0-16,1 1 16,17-10-16,17 10 15,0 8-15,-9 0 16,1 8 0,-1 10-16,-8-1 15,-18 0-15,-8 18 16,-18 8-16,-17 18 15,-9-9-15,1-18 16,8-8-16,8-8 16,1-10-16,8 1 15,0 0-15,9-1 16,0 1-16,0 0 16,18-1-1,8 1-15,9 8 16,-1-8-16,-8 0 15,0-1-15,-8 1 16,-10 0-16,1-1 16,-9 1-16,-9 8 15,1 1 1,-18 8-16,0 0 16,-18 8-16,-8 1 15,-17-9-15,17 0 16,8-18-16,9-8 15,27 0-15</inkml:trace>
  <inkml:trace contextRef="#ctx0" brushRef="#br0" timeOffset="-132863.45">3821 13275 0,'0'0'0,"0"-9"0,0 1 15,0-1 1,0 9-16,0 0 16,0 0-16,-9-9 15,0 1-15,1 8 16,-18 0-16,-18 0 15,1 17-15,-18 18 16,0-1-16,1 18 16,-1 9-1,9 17-15,0 17 16,8 0-16,9-8 16,18 0-16,0-1 15,8 10-15,9-10 16,17-25-16,9-1 15,9 1-15,17-18 16,9-17 0,35-8-16,34-18 15,17-35-15,1-43 16,-9-26-16,-26 0 16,-18-26-16,-8-8 15,-26-1-15,-26-8 16,-27 0-16,-16 34 15,-18 35 1,-18 17-16,-16 27 16,-27 25-16,-18 35 15,1 52-15,-9 35 16,44-53-16</inkml:trace>
  <inkml:trace contextRef="#ctx0" brushRef="#br0" timeOffset="-129380.77">5540 13656 0,'0'0'0,"0"0"0,0-9 16,0 1-1,0-1-15,0 0 16,0 1-16,-8-1 15,-1 1-15,0-1 16,-17 9-16,-17 0 16,-18 9-16,9 8 15,0 0-15,8 0 16,1 18 0,8 0-16,0-1 0,18-8 15,0 9 1,-1 0-16,18-9 15,0-9-15,9 0 16,8-8-16,1 0 16,16-1-16,1-16 15,0-1-15,8 0 16,-8-8 0,-9 0-16,-8 8 0,-10 9 15,1 0 1,0 0-16,-9 9 15,-9 17-15,0 43 16,1 35-16,-10 17 16,1-17-16,8 9 15,9-18-15,0-26 16,9-17 0,-1-26-16,1 0 15,0-17-15,0-1 16,8-16-16,0-10 15,1-25-15,-1-17 16,9-27-16,-17-17 16,-18 26-16,0 17 15,-8 18 1,0 8-16,-1 1 16,1 16-16,8 1 15,1 9-15,8-1 16,0 0-16,0 1 15,0-1-15,17-8 16,9-9-16,17-9 16,9 0-16,-25 18 15</inkml:trace>
  <inkml:trace contextRef="#ctx0" brushRef="#br0" timeOffset="-128847.73">5922 13578 0,'0'0'0,"0"0"15,0 0-15,0 0 16,0 0-16,0 0 15,0 0-15,0 0 16,0 0 0,0 0-16,0 0 15,-8 0-15,-1 26 16,0 17-16,9 9 16,0 9-16,0 0 15,9-9-15,0-9 16,-1-17-16,1 0 15,0-9-15,-1-8 16,1 0 0,8-18-16,1-8 15,17-18-15,-1-17 16,-8-9-16,0 9 16,0 9-16,-17 8 15,0 18 1,-1 0-16,-8 8 0,0 9 15,0 0 1,0 9-16,0 8 16,0 18-16,0 17 15,9 0-15,9 8 16,-1 1-16,18-18 16,-9-17-16</inkml:trace>
  <inkml:trace contextRef="#ctx0" brushRef="#br0" timeOffset="-128182.74">6539 13448 0,'-9'-8'0,"1"-1"16,-1 9-16,9 0 15,0 0-15,0 0 16,-9 9 0,0 17-16,1 17 15,-1 26-15,0 9 16,-8-9-16,0-8 15,8-18-15,0-17 16,1 0-16,8-17 16,0 0-16,0-1 15,0-8-15,0-8 16,8-1 0,10-17-16,-1 0 15,9 9-15,0-1 16,0 10-16,-8 8 15,-1 0-15,0 8 16,-8 1-16,0 8 16,-1 1-16,-16 8 15,-1 0-15,0 0 16,-8 0 0,8-9-16,1-8 15,8-1-15,0 1 16,0-9-16,0 0 15,0 0-15</inkml:trace>
  <inkml:trace contextRef="#ctx0" brushRef="#br0" timeOffset="-128034.52">7016 13613 0,'-8'0'0,"8"0"16,0 0-16,0 0 15,-9 17-15,9 18 16,0 8-16,0 0 15,0 1-15,9-10 16,-9-16-16</inkml:trace>
  <inkml:trace contextRef="#ctx0" brushRef="#br0" timeOffset="-127883.58">7043 13379 0,'0'0'0,"0"0"0,0 0 16,8 0-16,18 9 15,0 8-15</inkml:trace>
  <inkml:trace contextRef="#ctx0" brushRef="#br0" timeOffset="-127658.3">7320 13596 0,'0'0'0,"0"0"0,0 0 15,18 0-15,8 0 16,26 0-1,9 0-15,8-9 16,1 0-16,-36 9 16</inkml:trace>
  <inkml:trace contextRef="#ctx0" brushRef="#br0" timeOffset="-127398.3">7746 13448 0,'0'0'16,"0"0"-16,-9 0 0,1 0 15,-1 18-15,-17 25 16,0 18-16,0 16 16,8 1-1,1 0-15,17-17 16,0-18-16,17 1 15,1-18-15,25-9 16,9-8-16,-26-9 16</inkml:trace>
  <inkml:trace contextRef="#ctx0" brushRef="#br0" timeOffset="-126809.43">8718 13561 0,'-8'0'0,"-1"0"0,0 0 16,9 0-1,0 0-15,0 26 16,0 34-16,0 44 16,0 26-16,-8 18 15,-1-10-15,9-25 16,-9-9-16,1-9 15,-1-43-15,0-17 16,-17-10-16,9-16 16,-9-18-1,0-34-15,-9-52 16,9-52-16,26 8 16,0 9-16,17 18 15,18 25-15,0 18 16,0 17-16,17 0 15,0 17-15,9 1 16,-18 16-16,-17 1 16,0 17-1,0 0-15,-8 0 16,-10 17-16,-16 18 16,-10 17-16,-17 0 15,-25 8 1,8 1-16,-9-9 0,35-35 15</inkml:trace>
  <inkml:trace contextRef="#ctx0" brushRef="#br0" timeOffset="-126312.83">7511 13604 0,'0'0'0,"0"0"0,0 0 16,-8 0-16,-1 0 15,0 0 1,1 0-16,-1 0 15,9 0-15,0 0 16,0 0-16,17-8 16,27-1-16,25-17 15,27 0-15,-1 9 16,1-1-16,-9 1 16,-27 8-1,10 9-15,-18 0 16,-26 0-16</inkml:trace>
  <inkml:trace contextRef="#ctx0" brushRef="#br0" timeOffset="-125655.52">7894 13206 0,'-9'0'0,"0"0"0,0 0 16,9 0 0,0 0-16,0 0 15,0 0-15,0 0 16,-8 0-16,-1 17 16,-17 9-16,0 9 15,-9 17-15,1 8 16,-1 10-1,0-1-15,18 0 0,8 0 16,9-34 0</inkml:trace>
  <inkml:trace contextRef="#ctx0" brushRef="#br0" timeOffset="-124998.4">9274 13578 0,'0'0'0,"0"0"0,0 0 0,0 0 16,0 0-16,0 0 15,9 18 1,8 7-16,1 10 15,-1 0-15,-8 8 16,-1 0-16,-16 1 16,-1-1-1,0-8-15,1-9 0,-1-9 16,0-8 0,-8-1-16,8-8 15,1-8-15,-1-27 16,18-34-16,8-27 15,9 10-15,17-1 16,10-8-16,-1 34 16,0 9-16,0 26 15,-35 26-15</inkml:trace>
  <inkml:trace contextRef="#ctx0" brushRef="#br0" timeOffset="-124582.28">9656 13656 0,'-8'0'0,"-1"0"15,9 0-15,0 0 16,0 0-16,0 0 15,0 9-15,17-9 16,1 0-16,8-9 16,8 0-1,10 1-15,-18-18 16,0 0-16,0 0 16,0 9-16,-17-1 15,-1 1 1,-16 0-16,-1 8 0,0 9 15,1 0-15,-18 0 16,0 17-16,0 9 16,0 9-1,8 17-15,9 0 16,9-9-16,18 0 16,-1 1-16,44-10 15,-18-8-15</inkml:trace>
  <inkml:trace contextRef="#ctx0" brushRef="#br0" timeOffset="-124165.64">10551 13518 0,'-9'-9'0,"0"0"0,9 9 0,-8-8 15,-1-1-15,0 0 16,1 1-16,-10-1 16,1 0-16,-9 9 15,0 0-15,-9 0 16,0 18-1,1-1-15,-1 0 16,0 18-16,9 0 16,9 16-16,-1 1 15,18-8-15,0-1 16,18-8-16,-1-9 16,0 0-16,1-18 15,8 1 1,9 0-16,17-9 15,9-26-15,-35 8 16</inkml:trace>
  <inkml:trace contextRef="#ctx0" brushRef="#br0" timeOffset="-123778.7">10594 13596 0,'0'0'0,"0"0"16,0 0-16,0 0 16,18 0-16,-1 0 15,9 8-15,17-8 16,-8-8-16,17-1 16,-8-8-1,-1-9-15,-17 0 16,0 0-16,-17 0 15,0 0-15,-9 8 16,-9 1-16,0 8 16,-8 9-16,-9 0 15,-9 18-15,0 16 16,1 18 0,-1 9-16,9-1 15,8 1-15,18-18 16,0 1-16,9-18 15,0-9-15,25 0 16,19 1-16,-27-10 16</inkml:trace>
  <inkml:trace contextRef="#ctx0" brushRef="#br0" timeOffset="-123386.42">11384 13422 0,'0'0'0,"0"0"16,0 0-16,0 0 0,0 0 16,-8 0-1,-1 0-15,-17 0 16,0 18-16,-9-1 16,0 0-16,1 9 15,8 0-15,8 0 16,1-8-1,17-1-15,0 17 0,0-8 16,0-8 0,9-1-16,8 0 15,-8-8-15,-1 0 16,1-1-16,0 1 16,-1 0-16,-16-1 15,-1 10-15,-17-1 16,0 0-16,0 1 15,-9-10 1,9 1-16,17 0 16,9-1-16,0 1 15,0-9-15</inkml:trace>
  <inkml:trace contextRef="#ctx0" brushRef="#br0" timeOffset="-122999.08">11697 13457 0,'0'0'0,"0"0"0,0 0 15,0 0-15,0 0 16,0 0-16,0 0 16,-9 0-16,1 0 15,-1 9 1,-17-1-16,0 10 15,9-1-15,-1 0 16,1 1-16,8-1 16,0 18-16,9 8 15,9 0-15,8-8 16,1-9-16,-1 0 16,9 0-1,-17-18-15,0 1 16,-1 0-16,1-1 15,-9 1-15,-9 8 16,-25 1-16,-19 8 16,-16 0-16,0 0 15,34-18-15</inkml:trace>
  <inkml:trace contextRef="#ctx0" brushRef="#br0" timeOffset="-121514.97">12618 13561 0,'0'0'0,"0"0"0,0 0 15,-9 0-15,0 0 16,0 0 0,1 17-16,-10 1 15,1 16-15,0 18 16,-1 0-16,18 0 15,0-9-15,9 1 16,8-18-16,1 0 16,8-18-16,17-16 15,9-27-15,9-26 16,0 1 0,-26-10-16,-9 18 15,-18 1-15,-8 16 16,-8 0-16,-10 9 15,1 9-15,-9 17 16,-9 0-16,18 17 16,-1 1-16,10-10 15</inkml:trace>
  <inkml:trace contextRef="#ctx0" brushRef="#br0" timeOffset="-121132.75">13052 13596 0,'0'0'0,"0"0"0,0 0 16,0 17-16,8 9 15,1 8-15,0-8 16,-1 0-16,-8-8 15,0-10-15,0 1 16,0 0 0,0-9-16,0-9 15,18-17-15,8-17 16,17-18-16,9 1 16,-8 8-16,-9 17 15,-1 9-15,10 17 16,-18 9-1,-9 9-15,0 8 16,18 27-16,0 16 16,-9 9-16,17 1 15,-17-27-15</inkml:trace>
  <inkml:trace contextRef="#ctx0" brushRef="#br0" timeOffset="-120313.03">14250 13587 0,'0'0'0,"0"0"16,0 0-16,0 0 15,17 17-15,9 0 16,18 1-16,-9-10 16,-1 1-16,1-9 15,9-9 1,-1-17-16,0 1 16,-8-10-16,-9 9 15,-8-9-15,-10 1 16,1-1-16,-9 9 15,-9 9-15,1-1 16,-1 18-16,0 0 16,0 0-1,-17 18-15,9 8 16,0 8-16,8 1 16,9 17-16,9 0 15,8-9-15,9-17 16,0-9-16,-17-8 15</inkml:trace>
  <inkml:trace contextRef="#ctx0" brushRef="#br0" timeOffset="-119646.75">15231 13353 0,'0'0'0,"0"0"16,0 0-16,0-9 16,0 1-16,0 8 15,0-9-15,-8 9 16,-1-9-16,0 9 16,-17 0-16,0 18 15,-17-1-15,-1 9 16,10 9-1,-1 8-15,17-8 16,1-9-16,17 0 16,0-9-16,0-8 15,9-1-15,8 1 16,1-9-16,8-9 16,0 9-16,0 0 15,-9 0-15,-8 0 16,-1 18-1,-8 25-15,-17 35 16,-9 26-16,-9 17 16,1 9-16,-1-18 15,9-16-15,17-18 16,9 0-16,9-35 16,-1-26-16,1-8 15,8-18 1,1 1-16,17-27 15,-1-17-15,1-26 16,-9-26-16,-17 17 16,-18 10-16,0 16 15,-8 26-15,0 1 16,-1 16-16,10 1 16,-1 8-16,9 1 15,0-1 1,0 0-1,0 1-15,17-10 0,9-16 16,26-10-16,18-8 16,-27 26-16</inkml:trace>
  <inkml:trace contextRef="#ctx0" brushRef="#br0" timeOffset="-119152.81">15388 13474 0,'0'0'0,"0"0"0,0 0 15,0 0-15,0 0 16,0 0-16,0 9 16,0 8-16,8 1 15,1 8 1,0 8-16,-1 9 16,1 1-16,8-18 15,1 0-15,-1-18 16,1 1-16,8-18 15,8-17-15,18-17 16,-8-9 0,-1 0-16,-8 0 15,-9 9-15,-9 26 16,-8-1-16,0 10 16,-9 8-16,0 0 15,0 17-15,0 18 16,17 17-1,9 26-15,-8 8 0,16-8 16,10-26 0,-27-26-16</inkml:trace>
  <inkml:trace contextRef="#ctx0" brushRef="#br0" timeOffset="-116563.24">16499 13552 0,'0'0'0,"0"0"16,0 0-16,0 0 15,0 0-15,0 0 16,0 0-16,0 0 15,0-8-15,0-1 16,0 0-16,-9 1 16,9 8-1,-8-9-15,8 9 16,0 0-16,-9-9 16,0 9-16,1-8 15,-1-1-15,9 9 16,0 0-16,0 0 15,0 0-15,0 0 16,0 0-16,0 0 16,0 0-1,0 0-15,0 0 16,0 0-16,0 0 16,0 0-16,0 0 15,0 0-15,0 0 16,0 0-16,0 0 15,0 0 1,0 0-16,-9-9 16,1 1-16,-1-1 15,0 9-15,1-9 16,-1 1-16,0 8 16,-17 0-16,0 0 15,0 0-15,9 0 16,-9 17-16,0 0 15,0 9 1,0 9-16,8 17 16,1 8-16,17-16 15,0-1-15,0-17 16,8-9 0,10-8-16,-1-9 15,18-9-15,0-17 16,8-17-16,1 0 0,-18 8 15,0 1 1,0 16-16,-18 1 16,1 0-16,0 17 15,-1 0-15,1 0 16,0 17-16,8 9 16,1 8-16,16 18 15,36 9 1,-18-26-16</inkml:trace>
  <inkml:trace contextRef="#ctx0" brushRef="#br0" timeOffset="-113883.09">16734 13431 0,'0'0'0,"0"0"16,0 0-16,8-9 15,18 1-15,35-10 16,26-8-16,17 0 15,-8 0 1,-18 9-16,-17 0 0,-1 17 16,-25-9-16,-26-8 15,0 17 1</inkml:trace>
  <inkml:trace contextRef="#ctx0" brushRef="#br0" timeOffset="-113628.7">17124 13041 0,'0'0'0,"0"0"15,0 0-15,0 9 16,-8 17-16,-10 43 16,1 35-16,8-9 15,-8 1-15,0-1 16,8-9-16,0-25 15,9-9-15,0-17 16,0-9 0,9-18-16,26 10 15,25-18-15,-34-9 16</inkml:trace>
  <inkml:trace contextRef="#ctx0" brushRef="#br0" timeOffset="-113215.33">17567 13405 0,'0'0'0,"0"0"16,0 0-16,0 0 16,0 0-16,-8 17 15,-1 18-15,0 0 16,1 8-16,8 9 16,0-9-16,17-8 15,0-9 1,1-18-16,-1 1 0,0-18 15,9 1 1,0-10-16,1-8 16,-19 0-16,1-8 15,0-1-15,-18 18 16,0 0-16,1-1 16,-1 1-1,0 0-15,0 8 0,1 0 16,8 9-1,0 0-15,0 0 16,0 0-16,0 0 16,0 0-16,0 0 15,8 0-15,10 0 16,-9 0-16,-1 0 16,1 0-16,0 0 15</inkml:trace>
  <inkml:trace contextRef="#ctx0" brushRef="#br0" timeOffset="-112866.95">18071 13353 0,'0'0'0,"0"0"16,0 0-16,0 0 15,0 9-15,17 8 16,1 0-16,-1 1 16,9 8-16,0 0 15,-9 0-15,-8 0 16,0-9-16,-9 9 16,0 0-1,-9 0-15,0-9 16,9-8-16,0-1 15,0 1-15,0-9 16,0-17-16,18-35 16,25-43-16,18-18 15,17 18-15,18 17 16,-53 43 0</inkml:trace>
  <inkml:trace contextRef="#ctx0" brushRef="#br0" timeOffset="-107933.14">6478 14436 0,'0'0'0,"0"0"0,0 0 16,17-9-16,18 0 16,26 1-16,17-1 15,9-8 1,0-1-16,-18 1 0,-8 8 16,-18 9-1,-8 0-15,-9 0 16,-17 9-16,-9 0 15,0-1-15</inkml:trace>
  <inkml:trace contextRef="#ctx0" brushRef="#br0" timeOffset="-107529.04">6756 14479 0,'0'0'0,"0"0"0,0 0 16,0 0-16,0 0 15,0 0-15,0 26 16,-9 35-16,1 25 16,-1 18-1,-8 0-15,-1-9 0,9-25 16,1-19 0,8-16-16,0-9 15,0-17-15,0-1 16,0-8-16,0-8 15,0-18-15,0 8 16,0 1 0,0 0-16,0 0 0,8 8 15,-8 0 1,0 1-16,0-1 16,0 0-16,9 1 15,9-1-15,8-8 16,17-9-16,9 0 15,9 8-15,-18 10 16,-17-1-16,-8 9 16</inkml:trace>
  <inkml:trace contextRef="#ctx0" brushRef="#br0" timeOffset="-107334.21">7303 14808 0,'0'0'0,"0"0"15,0 0-15,0 0 16,0 0 0,0 17-16,0 9 15,0 18-15,-9 16 16,1-8-16,-1-8 16,9-10-1,9-8-15,-9-17 0</inkml:trace>
  <inkml:trace contextRef="#ctx0" brushRef="#br0" timeOffset="-107212.31">7216 14566 0,'0'0'0,"0"0"0,0 0 16,0 0-16,0 0 16,18 0-16,16 25 15,-8 1-15</inkml:trace>
  <inkml:trace contextRef="#ctx0" brushRef="#br0" timeOffset="-106517.4">7928 14903 0,'0'0'0,"0"0"0,0 0 0,0 0 15,-8-8 1,-1-1-16,0 0 15,1 1-15,-1-10 16,0 1-16,0 0 16,1-1-16,-1 10 15,-8-1-15,-9 9 16,0 0-16,0 0 16,0 17-1,-1 1-15,10 16 16,0 1-16,-1 0 15,10-9-15,8 0 16,0-18-16,0 1 16,8-9-16,1-9 15,8 1 1,1-1-16,-1 0 16,1 9-16,8 0 15,0 9-15,8 26 16,-8 17-16,0 17 15,1 9-15,-19-18 16,-8-16-16,-8-1 16,-1 0-16,-9 1 15,-8-18 1,-17-9-16,0-8 16,8-18-16,0 0 15,9-17-15,9 0 16,-1-17-16,18 0 15,9-18-15,26-8 16,26-9-16,8 9 16,-43 51-1</inkml:trace>
  <inkml:trace contextRef="#ctx0" brushRef="#br0" timeOffset="-105726.95">8458 14860 0,'0'0'0,"0"0"0,0 0 15,0 0-15,0 0 16,0 0-16,0 0 16,0 0-16,0 0 15,0 0 1,0 0-16,0 0 0,0 0 16</inkml:trace>
  <inkml:trace contextRef="#ctx0" brushRef="#br0" timeOffset="-101235.66">8883 14912 0,'0'-9'0,"0"1"0,-8-1 15,-1 0-15,0 1 16,1-1-16,-1-8 16,0-1-16,1 1 15,-10 0-15,-8 8 16,0 9-16,-9 0 16,1 17-1,-1 1-15,0 16 16,9 10-16,9 8 15,0 8-15,17-16 16,17-1-16,9 0 16,17-8-16,18-9 15,9-18 1,8 10-16,-26-10 0</inkml:trace>
  <inkml:trace contextRef="#ctx0" brushRef="#br0" timeOffset="-101014.86">9153 14609 0,'0'0'0,"0"0"0,0 0 15,8 0-15,18 17 16,9 18-16,9 17 15,-1 8-15,-17 44 16,-9 35-16,-43 17 16,-8 43-1,-36 217-15</inkml:trace>
  <inkml:trace contextRef="#ctx0" brushRef="#br0" timeOffset="-39243.52">3291 15683 0,'0'0'0,"0"0"16,0 0-16,0 0 15,-9 0-15,1 17 16,8 0-16,-9 35 16,-8 26-16,-9 0 15,8-8 1,1-10-16,0-17 16,17-8-16,0-9 15,0 0-15,17 0 16,9 0-16,35-9 15,8-8 1,18-18-16,9 1 0,-1-1 16,-17 0-1,-17 1-15,-18 8 0,-16 8 16,-19-8 0</inkml:trace>
  <inkml:trace contextRef="#ctx0" brushRef="#br0" timeOffset="-38977.86">3760 15960 0,'0'0'0,"0"0"0,0 9 16,-9 17-16,1 34 15,-1 27-15,-8 34 16,-9 9 0,0-18-16,-1-25 15,10-9-15,0-26 16,17-26-16,0-26 16</inkml:trace>
  <inkml:trace contextRef="#ctx0" brushRef="#br0" timeOffset="-38396.92">3248 15319 0,'0'0'0,"0"0"0,-9 0 16,0 0-16,-17 17 15,-8 35-15,-10 18 16,-8 16-1,0 9-15,9 9 16,8 9-16,0-18 16,18-8-16,-1-1 15,18 1-15,9 8 16,8 1-16,18-10 16,0-8-16,17 9 15,17-1 1,10-16-16,-1-36 15,17-16-15,27-27 16,-1-26-16,1-43 16,-18-26-16,-8-17 15,-1-9-15,-17-17 16,-34 0-16,-27 26 16,-8 8-16,-27 18 15,-25 8 1,-18 26-16,-8 9 15,-27 18-15,-25 34 16,8 43-16,0 18 16,70-18-16</inkml:trace>
  <inkml:trace contextRef="#ctx0" brushRef="#br0" timeOffset="-35710.65">4724 16254 0,'0'0'0,"-9"-8"0,1-1 15,-1 0-15,0 1 16,1 8-16,-10 0 16,-8 17-16,0 9 15,0 26 1,9 17-16,-1 9 16,10-17-16,8-9 15,8-9-15,1-17 16,0-9-16,-1-8 15,10 0-15,8-18 16,8-17-16,10-9 16,-9 1-1,-9-1-15,0 18 16,8 8-16,1 9 16,0 17-16,8 18 15,1-9-15,-1 0 16,1 0-16,-18-17 15,0-1-15,0-16 16,-9-18-16,9-26 16,-17-9-1,0-8-15,-18 0 16,0 25-16,1 18 16,-1 9-16,9 17 15,0 0-15,0 0 16</inkml:trace>
  <inkml:trace contextRef="#ctx0" brushRef="#br0" timeOffset="-35230.01">5697 16332 0,'0'0'0,"0"0"16,0 0-16,0 0 16,0 0-16,0 0 15,0 0-15,0 0 16,-9-8-16,0-1 16,0 9-16,-17 0 15,0 0-15,0 9 16,-17 17-16,8 8 15,0 10 1,18-1-16,0 0 16,8 0-16,9-17 15,0 0-15,9-8 16,-1-10-16,10-16 16,17-1-16,-1-26 15,10-8-15,-10 0 16,-8 8-1,-8 18-15,-10 0 16,1 17-16,0 0 16,0 17-16,8 18 15,0 16-15,1 1 16,-1 0-16,26 0 16,-8-26-16</inkml:trace>
  <inkml:trace contextRef="#ctx0" brushRef="#br0" timeOffset="-34563.14">6061 16341 0,'0'0'0,"0"0"0,0 0 16,0 17-16,-8 18 16,-1 26-16,0-1 15,1 1-15,8-27 16,8-25-1</inkml:trace>
  <inkml:trace contextRef="#ctx0" brushRef="#br0" timeOffset="-34429.73">6018 16012 0,'0'0'0,"0"0"0,0 0 0,17 26 15,1-9-15</inkml:trace>
  <inkml:trace contextRef="#ctx0" brushRef="#br0" timeOffset="-34114.47">6235 16384 0,'0'0'0,"0"0"0,0 0 0,9-8 16,8 8-1,18-9-15,26 0 16,8 1-16,9-10 16,0-8-16,-8 9 15,-1 0-15,-8-9 16,-26 17-16</inkml:trace>
  <inkml:trace contextRef="#ctx0" brushRef="#br0" timeOffset="-33880.99">6686 15917 0,'0'0'0,"-8"0"0,-1 17 0,-17 26 16,0 26-16,0 27 15,-9 16 1,9-16-16,9-1 15,-1-17-15,18-9 16,0 9-16,0-17 16,18-18-16,-1-17 15,1-17-15</inkml:trace>
  <inkml:trace contextRef="#ctx0" brushRef="#br0" timeOffset="-32542.97">7390 16428 0,'0'0'0,"0"0"16,0 0-16,0 0 16,9 0-16,8-9 15,9-8-15,9-9 16,17-18-16,0-16 15,9-10 1,-18-16-16,1 8 16,-18 17-16,-18 18 15,1 17-15,0 9 16,-9 17-16,-9 8 16,-26 36-16,-17 59 15,-26 79-15,0 35 16,8-1-16,1-8 15,25-43-15,27-27 16,0-25 0,-1-26-16,18-35 15,0-18-15,9-8 16,0-17-16,8-9 16,18-9-16,8-34 15,9-26-15,9-9 16,-9-18-16,-8-8 15,-10 0 1,-16 27-16,-10 16 16,-8 9-16,-8 17 15,-1 9-15,0 9 16,1 0-16,-1-1 16,0 1-16,1 8 15,-1 1-15,0 8 16,1 0-16,8 0 15,0 0 1,0 0-16,0 0 16,0 0-16,8 0 15,10-9-15,-1 0 16,18 1-16,-1-1 16,1 0-16,-9 1 15,0-1-15,-17 0 16,0 9-1,-1 0-15,1 0 16,0 0-16,-9 0 16,0 0-16,0 0 15,0 0-15,8 0 16,1 9-16,8 8 16,1 1-16,-1-1 15,1 0 1,-1 1-16,0-10 15,1 10-15,-1-10 16,0 1-16,9 0 16,1-1-16,-19-8 15,10-8-15,-10-1 16,10-8-16,-10-9 16,1 0-1,-18 0-15,1-18 16,-10 10-16,1-1 15,0 18-15,8 0 16,0-1-16,9 10 16,0 8-16,0 0 15,0 0-15,0 0 16,18 0 0,16 8-16,18 1 15,0 8-15,1 0 16,-10 1-16,-17-1 15,0 0-15,0 1 16,-17-1-16,0 0 16,-9 1-1,-9-10-15,0 1 16,0 0-16,-8-1 16,0 1-16,-1-18 15,1-17-15,0-26 16,17-26-16,26-17 15,17 17-15,1 35 16,-18 34 0</inkml:trace>
  <inkml:trace contextRef="#ctx0" brushRef="#br0" timeOffset="-32047.32">8910 16480 0,'0'0'0,"0"0"16,0 0-16,8 0 15,18 0-15,18 8 16,16-16-16,19-18 16,16 0-16,-8-9 15,-9 9-15,-8 0 16,-18 9-16,-18-1 15,-16 10 1</inkml:trace>
  <inkml:trace contextRef="#ctx0" brushRef="#br0" timeOffset="-31781.09">9266 16211 0,'0'0'0,"0"0"15,0 0-15,0 0 16,0 0-16,-9 17 16,0 9-16,-8 26 15,-9 18-15,0 8 16,8-1 0,1-16-16,17 8 0,0-8 15,0-9 1,9-9-16,8-17 15,0-8-15,1-18 16,8-18-16,0 10 16</inkml:trace>
  <inkml:trace contextRef="#ctx0" brushRef="#br0" timeOffset="-31514.31">9734 16350 0,'0'0'0,"0"0"0,0 0 15,0 0 1,9 0-16,9 0 16,8 0-16,8 0 15,1-9-15,0 0 16,8 1-16,-8-1 15,0 9-15,-9 0 16,0 0-16,-18-9 16,1 9-16</inkml:trace>
  <inkml:trace contextRef="#ctx0" brushRef="#br0" timeOffset="-31309.91">9708 16635 0,'0'0'0,"0"0"0,0 0 0,0 0 16,0 0-1,0 0-15,18 0 16,8-8-16,35-1 16,8 0-16,18-8 15,-9 0-15,-8 8 16,-36 18-16</inkml:trace>
  <inkml:trace contextRef="#ctx0" brushRef="#br0" timeOffset="-30410.11">11020 16272 0,'0'0'0,"0"0"0,0 0 15,0 0 1,-9-9-16,0 0 0,1 1 16,-10-1-16,1 0 15,-9 9 1,-9 0-16,0 18 15,-8 8-15,0 17 16,8 26 0,0 1-16,18-10 0,17-8 15,0-9-15,8-17 16,10-8-16,-1-10 16,9-8-1,18-17-15,16-26 16,10-35-16,-9-26 15,-1-26-15,-16-17 16,-1 17-16,-25 26 16,-10 43-1,1 18-15,-9 17 16,0 9-16,0 17 16,0 0-16,-9 34 15,1 53-15,-10 26 16,18 34-16,9-9 15,17-25-15,17-26 16,18-36-16,-17-25 16</inkml:trace>
  <inkml:trace contextRef="#ctx0" brushRef="#br0" timeOffset="-9335.27">13112 14999 0,'0'0'0,"0"0"0,0 0 16,0 8-16,0 18 15,9 26-15,9 17 16,16 9-16,1 9 15,0-9 1,-1-17-16,-7-9 16,-1-9-16,-9-17 15,-8 0-15,-1-9 16,-8 0-16,-17 18 16,-9 0-16,-35 8 15,18-17-15</inkml:trace>
  <inkml:trace contextRef="#ctx0" brushRef="#br0" timeOffset="-9180.08">13234 15345 0,'0'0'0,"0"0"16,9 0-1,17-9-15,17 1 0,35-1 16,9 0-1,-9 1-15,-43 8 16</inkml:trace>
  <inkml:trace contextRef="#ctx0" brushRef="#br0" timeOffset="-8498.39">13286 14825 0,'0'0'0,"-9"-8"15,-17-10-15,-8 1 16,-1 17 0,0 0-16,-8 0 15,-1 17-15,1 1 16,-9 8-16,0 0 15,8 8-15,1 18 16,-9 9-16,17 8 16,0 9-16,9 17 15,18 9 1,8 9-16,8-9 16,18 0-16,18 0 15,-1-18-15,9-25 16,9-9-16,9-18 15,16-16-15,10-18 16,8-26 0,9-35-16,0-8 15,-9-9-15,-8-17 16,-18-1-16,-17 1 16,-18 0-16,-17-18 15,-17-8-15,-18 8 16,-17 1-16,-17 8 15,-1 17-15,-17 27 16,1 25-16,-1 18 16,-26 34-1,-26 35-15,-9 26 16,70-43-16</inkml:trace>
  <inkml:trace contextRef="#ctx0" brushRef="#br0" timeOffset="-6618.25">15014 15180 0,'-8'-8'0,"-1"-10"15,0 1-15,0 0 16,1-1-16,-1 1 16,0 0-16,1 0 15,-10-1-15,-8 18 16,-17 0-16,-1 18 16,-8 16-1,9 18-15,8 0 16,18 0-16,0 17 15,17-8-15,8-9 16,10-26-16,-1-17 16,9-18-16,26-8 15,18-35-15,-1-26 16,0-9 0,-25 26-16,-18 18 15,0 8-15,-17 18 16,-1 17-16,-8 0 15,9 17-15,0 18 16,8 26-16,0 8 16,1 0-1,17-8-15,17 0 16,-18-35-16</inkml:trace>
  <inkml:trace contextRef="#ctx0" brushRef="#br0" timeOffset="-6096.2">15570 15007 0,'0'0'0,"0"0"16,0 0-1,0 0-15,0 0 0,0 18 16,0-1-16,0 26 16,0 18-1,-9 51-15,1 36 16,-18-1-16,0-17 16,-1-9-16,10-34 15,0-35-15,8-26 16,0 0-16,-8-18 15,8-8-15,-8-17 16,8-44-16,9-60 16,18-44-1,8 1-15,26-1 16,9 44-16,-1 26 16,-16 34-16,-1 18 15,1 17 1,-1 9-16,-8 17 15,-9 0-15,0 17 16,-17 18-16,-9 8 16,-18 9-16,-25 8 15,-18 1-15,0-18 16,18-17-16,17-17 16,17 0-16</inkml:trace>
  <inkml:trace contextRef="#ctx0" brushRef="#br0" timeOffset="-5652.01">16065 15033 0,'0'0'0,"0"0"0,0 0 15,0 26-15,0 26 16,0 35-1,-9 51-15,1 10 16,-10-27-16,1-17 16,-1-9-16,1-26 15,0-17-15,-1-17 16,10-9-16,-1-17 16,0-9-16,1-18 15,-10-34 1,18-78-16,26-43 15,9 17-15,17 35 16,0 8-16,9 35 16,-9 26-16,-8 9 15,-1 26-15,-17 17 16,-9 0 0,-8 17-16,0 0 15,-18 18-15,-17 8 16,-9 9-16,-8-8 15,-9-1-15,26-26 16,8-8-16,18-9 16</inkml:trace>
  <inkml:trace contextRef="#ctx0" brushRef="#br0" timeOffset="-5385.19">16551 14479 0,'0'0'0,"0"0"16,0 9-16,-8 34 16,-1 35-16,0 34 15,1 27-15,-10-9 16,1-26-16,-1-18 15,10-25-15,-1-18 16,9 1-16,0-18 16,0-18-16,0 1 15</inkml:trace>
  <inkml:trace contextRef="#ctx0" brushRef="#br0" timeOffset="-4769.15">16899 15137 0,'0'0'16,"0"0"-16,0-9 0,0 9 15,0 0-15,0 0 16,0 0-16,0 0 16,0 18-1,0 8-15,0 8 16,0-8-16,0 0 16,8 0-16,1-17 15,-9 0-15,9-9 16,-1-9-16,10-17 15,-1-26 1,9 0-16,0 9 16,-8 8-16,-1 18 15,9 8-15,-9 9 16,9 17-16,-8 27 16,16 34-1,1 26-15,-9 17 0,-17 0 16,0-26-16,-1-8 15,-16-9 1,-1-17-16,0-9 16,1-26-16,-18 0 15,-1 0-15,1-18 16,-17-16-16,0-18 16,-1 0-1,9-18-15,1 1 16,16-9-16,18-17 15,26-27-15,26-7 16,35-1-16,44 0 16,-62 60-16</inkml:trace>
  <inkml:trace contextRef="#ctx0" brushRef="#br0" timeOffset="-3780.97">17854 14713 0,'0'0'0,"0"0"16,0 0-16,0 0 16,35-9-16,25 0 15,36-17-15,-1 0 16,10 0-16,-10 9 15,-34 0 1,-18 17-16,1-9 16,-27 9-16</inkml:trace>
  <inkml:trace contextRef="#ctx0" brushRef="#br0" timeOffset="-3507.36">18271 14678 0,'0'0'0,"0"0"0,0 0 15,0 0-15,-9 17 16,0 18-16,1 26 16,-10 8-16,1 0 15,-1-8 1,10-18-16,-1-8 15,9-9-15,0-18 16,9-8-16,8-17 16,-8 8-16</inkml:trace>
  <inkml:trace contextRef="#ctx0" brushRef="#br0" timeOffset="-3402.26">18566 14661 0,'0'0'0,"0"0"16,-9 17-16,1 26 15,-1 18-15,-9 34 16,1 27-16,-9-27 16,17-52-16</inkml:trace>
  <inkml:trace contextRef="#ctx0" brushRef="#br0" timeOffset="-3119.45">17732 15284 0,'0'0'0,"0"0"0,0 0 16,0 0-16,18 0 15,8 0-15,34 9 16,36-18-16,34-8 15,27-9-15,8 0 16,-27 0-16,-7 0 16,-27 9-16,-17 25 15,-9 18 1,-52-17-16</inkml:trace>
  <inkml:trace contextRef="#ctx0" brushRef="#br0" timeOffset="-2317.25">18219 15561 0,'0'0'0,"0"0"16,0 0-16,0 0 15,0 0-15,0 0 16,8 0-16,10 0 16,-1 0-16,9 9 15,17 8-15,1 1 16,-9-1-16,-9 0 15,0 1 1,0 8 0,-18-9-16,1 9 0,-18 0 15,1 0-15,-18 0 16,8 0-16,1-9 16,0-8-16,8 0 15,0-1-15,1 1 16,-1 0-1,9-1-15,0-8 16,0 0-16,0 0 16,0 0-16,0 0 15,0 0-15,0 0 16,0 0-16,0 0 16,0 0-16,0 0 15,0 0 1,0 0-16,0 0 15,0 0-15,0 0 16,0 0-16,0 0 16,-9 0-16,0 0 15,1 9-15,-1-9 16,0 0-16,1 0 16,-1 0-16,9 0 15,0 0 1,0 0-16,0 0 15,0 0-15,0 0 16,0 0-16,0 0 16,0 0-16,9 0 15,17 9-15,35-9 16,8-9-16,1 0 16,-10 1-1,-16 8-15,-10 0 16,-16 0-16,-9 0 15</inkml:trace>
  <inkml:trace contextRef="#ctx0" brushRef="#br2" timeOffset="40143.57">20546 15648 0,'0'-9'0,"0"1"0,0-1 16,0 9-16,0 0 15,0 0-15,0 0 16,0 0-16,0 0 16,0 0-16,0 0 15,0 0 1,0 17-16,0 1 15,0 16-15,0 1 16,0 0-16,0-1 16,0 10-16,0-1 15,0-8-15,0-1 16,0-8 0,0 0-16,0 0 15,0 0-15,0 9 16,0-1-16,0 1 15,0 0-15,0-1 16,0 1-16,8 0 16,1 8-16,-9 0 15,0-8 1,0 0-16,0-1 16,0 1-16,0-9 15,0 8-15,0-8 16,0 9-16,0 0 15,0-1-15,0 10 16,0-1-16,0 0 16,0 1-1,0-1-15,0 0 16,0 0-16,0-8 16,0 0-16,0-9 15,0 8-15,0 1 16,0 0-16,0-1 15,0 1-15,0 0 16,0 8-16,0 9 16,0 0-16,0 0 15,0 8 1,0 10-16,0-10 16,0 10-16,0-10 15,0 1-15,0 8 16,0 0-16,0-8 15,0 0-15,0-1 16,0-8-16,0 0 16,0-8-1,0-1-15,-9 0 16,1 18-16,8-18 16,0-34-16</inkml:trace>
  <inkml:trace contextRef="#ctx0" brushRef="#br2" timeOffset="40757.68">20572 15553 0,'0'0'0,"0"0"0,-9 0 15,0 0 1,-8 8-16,-26 27 15,-18 26-15,0-1 16,9 1 0,9-18-16,17-8 0,8-9 15,1-17-15,17-1 16,0-16 0,0-1-16,17-17 15,1-9-15,8-8 16,8 8-16,1 1 15,8 16-15,10 10 16,16 8-16,-8 17 16,17 26-16,18 9 15,-10 0-15,-16 18 16,-44-27 0</inkml:trace>
  <inkml:trace contextRef="#ctx0" brushRef="#br2" timeOffset="42723.77">18305 17553 0,'0'0'0,"0"-8"16,0-1-16,0 0 16,0 1-16,0-1 15,0 0-15,0 1 16,9-1-16,0 0 15,8 1 1,0-1-16,10 1 16,-1-1-16,8 0 15,1 1-15,8 8 16,10 0 0,-10-9-16,0 9 0,18 0 15,9 0-15,-1 0 16,1 0-16,-1 0 15,-8 0 1,0 0-16,8 0 16,-8 0-16,8 0 15,1 0-15,-9 0 16,-1 0-16,-7 0 16,16 0-16,-8 0 15,0 0 1,-1 0-16,1 0 15,0 0-15,0 0 16,8 0-16,9 0 16,-8 0-16,-1 0 15,-8 0-15,0 0 16,0 0-16,8 0 16,-8 0-16,0 0 15,8 0 1,-8 0-16,0 0 15,-1 0-15,10 0 16,8-9-16,-8 9 16,-1 0-1,-8-8-15,0 8 0,8 0 16,9 0 0,0 0-16,-8 0 15,8-9-15,-8 0 16,8 1-16,17-1 15,-8 0-15,-9 9 16,0 0-16,-8 0 16,17 0-16,-1 0 15,-7 9-15,-1-9 16,-9 0 0,9 0-16,9 0 15,-9 0-15,-8 0 16,8 9-16,-9-9 15,10 0-15,-1 0 16,0 0-16,-9 0 16,10 0-16,-19 0 15,10 0 1,8 0-16,0 0 16,-8 0-16,-10-9 15,1 0-15,0 1 16,17 8-16,9 0 15,-9 0-15,-17 0 16,0 0 0,-1 8-16,-16-8 15,8 9-15,17-9 16,10 0-16,-19 0 16,-7 0-16,7 0 15,-8 0-15,0 0 16,9 0-16,9 0 15,-9 9-15,-9-9 16,0 0-16,0 0 16,0 0-1,9 0-15,17 8 16,0 1-16,-17-9 16,-9 0-16,17 0 15,-8 0-15,0 0 16,17-9-16,0 9 15,-17 0 1,0 0-16,0 0 16,-9 0-16,9 0 15,17 0-15,0 9 16,-9-9-16,1 0 16,-1 0-16,1 0 15,17 9-15,-9-1 16,9-8-16,-9 0 15,-9 0 1,18 0-16,9 0 16,-10 0-16,1 0 15,-9 0-15,1 0 16,16 0-16,-17 0 16,-8 0-16,-10 0 15,-7 0-15,-10 0 16,-8 0-1,-9 0-15,0 0 16,-18 0-16,1 9 16,-9 0-16</inkml:trace>
  <inkml:trace contextRef="#ctx0" brushRef="#br2" timeOffset="43040.65">27823 17138 0,'0'0'0,"0"0"0,0 0 16,0 0-1,17 0-15,9 0 16,26 17-16,9 0 15,0 1-15,-18 8 16,-8 0-16,-9 0 16,-17 17-16,-27 18 15,-42 17-15,-45 25 16,-7-7 0,-1-18-16,8-9 15,53-34-15</inkml:trace>
  <inkml:trace contextRef="#ctx0" brushRef="#br2" timeOffset="43566.95">28500 17588 0,'0'0'0,"0"0"0,0 0 0,0 0 16,0 0-1,17 0-15,10-9 16,7 1-16,18-1 16,18-8-16,-1-1 15,9 1-15,-8 0 16,-27 17-16,-25 0 15,-10 0 1</inkml:trace>
  <inkml:trace contextRef="#ctx0" brushRef="#br2" timeOffset="43840.63">28891 17242 0,'0'0'0,"0"0"16,0 0-16,0 0 16,-9 17-16,1 18 15,-10 8-15,-8 26 16,-17 26-16,-9 9 16,17-8-16,0-1 15,18-17-15,8-17 16,9-1-1,17-17-15,27-17 16,51-26-16,-34 0 16</inkml:trace>
  <inkml:trace contextRef="#ctx0" brushRef="#br2" timeOffset="45824.96">20190 17657 0,'0'0'0,"0"0"0,0 0 15,0 0-15,0 0 16,0 0-16,-9 0 16,0 0-16,1 0 15,-1 0 1,0 0-16,1 0 16,-1 0-16,-8 18 15,-1-1-15,1 18 16,17 17-16,0 0 15,17 0-15,1-9 16,-1-17 0,0 0-16,9-18 15,-8-8-15,16-8 16,10-18-16,-1-26 16,-8 0-16,-18 0 15,-8 0-15,-18 17 16,1 9-16,-27 9 15,18 17-15</inkml:trace>
  <inkml:trace contextRef="#ctx0" brushRef="#br2" timeOffset="47089.64">19634 14808 0,'0'0'0,"0"0"0,0 0 15,0 0-15,0 0 16,0 9-16,0 34 16,-9 35-16,1 26 15,-1 8 1,9-25-16,0-18 0,0-17 15,0-17 1,9-26-16,-9-9 16,0 0-16</inkml:trace>
  <inkml:trace contextRef="#ctx0" brushRef="#br2" timeOffset="47473.5">19617 14799 0,'0'0'0,"0"0"0,0-8 16,0-1-16,0 0 16,8-8-16,1 0 15,0-1 1,8 1-16,0 0 15,1-1-15,8 10 16,9 8-16,-1 0 16,1 17-16,8 0 15,-17 1 1,1-1-16,-19 0 0,1 1 16,-18 16-1,-8 1-15,-27 0 16,-8-1-16,-8 1 15,-1-9-15,17-17 16,18-1-16,18-8 16,-1 0-16</inkml:trace>
  <inkml:trace contextRef="#ctx0" brushRef="#br2" timeOffset="54638.21">20198 14418 0,'0'-8'0,"0"-1"0,0 0 16,0 9-16,0 0 16,0 0-16,-8 0 15,-10 26-15,-16 26 16,-10 18-16,1 16 15,8 9 1,9 27-16,9-1 0,17-17 16,17-18-1,9-25-15,9 0 16,0-18-16,-18-34 16</inkml:trace>
  <inkml:trace contextRef="#ctx0" brushRef="#br2" timeOffset="54972.55">20372 14695 0,'0'0'0,"0"0"16,0 0 0,0 0-16,0 26 0,0 9 15,0 17 1,0 17-16,-9 1 15,1-18-15,8-9 16,8-9-16,10 10 16,-10-27-16</inkml:trace>
  <inkml:trace contextRef="#ctx0" brushRef="#br2" timeOffset="55485.94">20563 14834 0,'0'0'0,"0"-9"16,0 9-16,0 0 15,0 0-15,0 9 16,9 17-16,-9 9 15,0-1-15,0 1 16,0-9-16,0 0 16,9-9-1,-9-8-15</inkml:trace>
  <inkml:trace contextRef="#ctx0" brushRef="#br2" timeOffset="55888.58">20937 14834 0,'-9'-9'0,"0"1"16,0-1-16,9 9 15,0 0-15,0 0 16,0 0-16,0 0 16,9 0-16,0 9 15,0-9-15,-1 8 16,1-8-16,0 0 15,-9 0-15,-9 18 16,0-1 0,-17 18-16,0-1 15,-9 18-15,1-8 16,8 7-16,8-25 16</inkml:trace>
  <inkml:trace contextRef="#ctx0" brushRef="#br2" timeOffset="56373.62">21041 14444 0,'0'0'0,"0"-8"15,0 8-15,0 0 16,0 0-16,17 0 16,0 0-1,10 8-15,7 10 16,18 16-16,0 18 15,1 9-15,-10 8 16,-17 9-16,-9 17 16,-17 9-16,-26 9 15,-17 8-15,26-60 16</inkml:trace>
  <inkml:trace contextRef="#ctx0" brushRef="#br2" timeOffset="57095.86">20806 14799 0,'0'0'0,"-8"0"0,-1 0 15,0-8 1,1-10-16,-1 10 16,0-1-16,1 0 15,8 1-15,0 8 16,0 0-16,0 0 16,0 0-16,0 0 15,0 0-15,17 8 16,9 10-16,9-1 15,-1 0 1,18 1-16,-17 8 16,-17-18-16</inkml:trace>
  <inkml:trace contextRef="#ctx0" brushRef="#br2" timeOffset="61715.63">20928 16185 0,'0'0'0,"-9"-9"0,0-8 0,1 8 16,-1 1-16,0-1 15,1 0-15,-1 1 16,0 8-16,-8 0 16,-9 0-16,-9 17 15,-17 9 1,-9 9-16,9-1 16,0 10-16,0 8 15,17-9-15,1-17 16,16 0-16,1-17 15,17-1-15,9-8 16,-1 0-16</inkml:trace>
  <inkml:trace contextRef="#ctx0" brushRef="#br2" timeOffset="61989.95">20502 16211 0,'-8'-9'0,"-1"1"0,0-1 16,9 9-16,-8-9 16,8 9-16,0 0 15,0 0-15,0 0 16,0 0-1,17 18-15,0 8 16,9 8-16,18 18 16,-1 9-16,1-18 15,-18-17-15</inkml:trace>
  <inkml:trace contextRef="#ctx0" brushRef="#br2" timeOffset="62887.05">20033 16237 0,'0'0'0,"-8"-9"15,-1 1-15,0-1 16,9 0-16,0 1 16,0 8-16,0 0 15,0 0-15,0 0 16,0 0-16,0 0 15,0 0-15,0 0 16,0 0-16,0 17 16,-8 26-1,-1 35-15,9 18 16,9-53-16</inkml:trace>
  <inkml:trace contextRef="#ctx0" brushRef="#br2" timeOffset="86884.26">22274 17207 0,'0'0'0,"0"0"0,0 0 0,0 0 15,0 0-15,0 0 16,0 0-1,0 0-15,0 0 16,0 0-16,0 0 16,0 0-16,0 0 15,0 0-15,0 0 16,0 0-16,0 0 16,0 0-16,0 0 15,0 9 1,0 8-16,0 18 15,0 17-15,0 0 16,0 8-16,9-17 16,-1 1-1,-8-18-15,9 0 0,0-9 16,-9-8 0</inkml:trace>
  <inkml:trace contextRef="#ctx0" brushRef="#br2" timeOffset="88886.86">22213 17822 0,'0'0'0,"0"0"0,0 0 15,0 0 1,0 0-16,9 0 15,8 0-15,0 0 16,1 0-16,8 0 16,0 0-16,9-9 15,8 1-15,-17-1 16,18 9-16,-18 9 16</inkml:trace>
  <inkml:trace contextRef="#ctx0" brushRef="#br2" timeOffset="89214.57">22343 18004 0,'0'0'0,"0"-9"15,0 9-15,0 0 16,0 0-16,0 0 16,0 0-16,0 0 15,0 0-15,0 0 16,0 9 0,0 8-16,0 0 15,0 1-15,0-10 16,0 1-16,0 0 15,0-1-15,0-8 16,0 0-16</inkml:trace>
  <inkml:trace contextRef="#ctx0" brushRef="#br2" timeOffset="89385.99">22517 17883 0,'0'0'0,"0"0"0,0 0 0,0 17 0,-9 0 16,1 18-16,-1-9 16,0 0-1,1 0-15,8 8 16,-9 10-16,9-10 16</inkml:trace>
  <inkml:trace contextRef="#ctx0" brushRef="#br2" timeOffset="89855.19">21814 18437 0,'-9'-9'0,"9"-8"16,0 8-16,0 1 15,17-10-15,1 1 16,34-9-16,35 0 16,17 0-1,26 0-15,0-9 16,-17 18-16,-9 0 15,-17 8-15,-9 9 16,-17 0-16,-9 0 16,-17 17-16,-18 1 15</inkml:trace>
  <inkml:trace contextRef="#ctx0" brushRef="#br2" timeOffset="93135.12">22343 18463 0,'0'0'0,"0"-9"0,0 0 0,0 1 16,0-1-1,0 9-15,0 0 16,0 0-16,0 0 16,0 0-16,-8 0 15,-10 17-15,-8 18 16,0 17-16,0 9 15,0-18-15,9 0 16,-1-17 0,1 0-16,17-17 15,0 0-15,0-9 16,0 0 0,17-9-16,-8 0 0</inkml:trace>
  <inkml:trace contextRef="#ctx0" brushRef="#br2" timeOffset="93525.5">22326 18437 0,'0'0'0,"0"0"16,0 0-16,0 0 15,0 0-15,0 0 16,0 0-16,0 0 15,0 0-15,0 0 16,9 0-16,-1 0 16,1 0-1,8 0-15,1 8 16,-1 10-16,9-10 16,-8 10-16,8-1 15,0 0-15,0 1 16,0 8-16,-9 0 15,0-9 1,-8-8-16,0-1 16,0 1-16,-1 0 15,1-1-15,-9-8 16,0 9-16,9 8 16,8 1-16,-8-1 15</inkml:trace>
  <inkml:trace contextRef="#ctx0" brushRef="#br2" timeOffset="93820.81">22291 18861 0,'-8'-8'0,"-1"-1"0,9 0 16,0 1-16,0-1 15,0 0-15,0 1 16,17-1-16,1 0 16,34 1-16,26-1 15,9-8-15,0-9 16,-1 8-1,10 1-15,-44 17 16</inkml:trace>
  <inkml:trace contextRef="#ctx0" brushRef="#br2" timeOffset="105848.76">20997 18125 0,'0'0'0,"0"0"15,0 0-15,0 0 16,0 0-16,0 0 16,0 0-16,0 0 15,0 0-15,0 0 16,0 0 0,0 0-16,18 0 15,8 0-15,8 0 16,19-9-16,7 1 15,-16-10-15,-1 10 16,-17-1-16,-17 9 16</inkml:trace>
  <inkml:trace contextRef="#ctx0" brushRef="#br2" timeOffset="106131.46">21362 18004 0,'-9'-9'0,"-8"0"0,8 1 16,1 8-16,-1 0 16,0 0-1,1 0-15,-1 17 16,-17 0-16,0 18 16,0 8-16,0 9 15,8 18-15,1-1 16,0 0-16,17-17 15,0-9-15,8 1 16,10-18-16,-1 0 16,9-18-1,17-8-15,-8 0 16,-17 0-16</inkml:trace>
  <inkml:trace contextRef="#ctx0" brushRef="#br2" timeOffset="106368.05">21423 18394 0,'0'-9'0,"0"9"0,0 0 15,0-9-15,0 1 16,17-1-16,9 0 15,9-8 1,8 0-16,1-1 16,-18 18-16,9 9 15,-1 8-15,-16-8 16</inkml:trace>
  <inkml:trace contextRef="#ctx0" brushRef="#br2" timeOffset="106536.45">21458 18454 0,'0'0'0,"0"0"0,0 0 15,0 0-15,8 0 16,10 0-16,8 0 16,26-9-16,17 9 15,-34 0 1</inkml:trace>
  <inkml:trace contextRef="#ctx0" brushRef="#br2" timeOffset="149339.78">22378 17155 0,'0'0'0,"0"0"0,0 0 16,0 0-16,0 0 15,0 0 1,0 0-16,0 0 16,0 0-16,0 0 15,-9 9-15,-17 17 16,-8 17-16,-19 26 16,-7 1-16,-10 8 15,18-9 1,17-9-16,1-8 0,16-17 15,18-9 1,0-17-16,0-1 16,0-8-16</inkml:trace>
  <inkml:trace contextRef="#ctx0" brushRef="#br2" timeOffset="149693.93">22031 17164 0,'0'0'0,"0"0"0,0 0 16,0 0-16,0 0 15,8 0-15,-8 0 16,18 0-16,-1 17 16,18 9-16,8 26 15,9 0-15,0 0 16,9 0-16,0 0 16,-9-9-1,-8-8-15,-1-9 16,-17 0-16,0 0 15,9 17-15,-18-17 16</inkml:trace>
  <inkml:trace contextRef="#ctx0" brushRef="#br1" timeOffset="185788.45">20528 16358 0,'0'0'0,"0"0"0,0 0 15,0 0 1,0 0-16,0 0 15,9 0-15,0 0 16,-1 0-16,1 0 16,9 0-16,-1 0 15,0-8-15,1 8 16,-1-9-16,0 9 16,1 0-1,-1 0-15,0 0 16,10 0-16,-1 0 15,0 0-15,0 0 16,0 0-16,0 0 16,0 0-16,-9 0 15,1 0-15,-1 0 16,0 0-16,1 0 16,8 0-1,0 9-15,8-9 16,-7 0-16,-10 0 15,9 8-15,-9 1 16,1 0-16,-1-1 16,0 1-1,1 0-15,-1-1 0,1 1 16,8 0 0,-9-1-16,0 1 15,1 0-15,-1-1 16,0 1-16,1 0 15,-1-1 1,1 1-16,-10-1 0,10 1 16,-1 0-1,-8-1-15,8 1 16,-8 0-16,8-1 16,-8 1-16,-1 0 15,1-1-15,0 1 16,-1 0-16,1-1 15,0 1-15,0 0 16,-1-1-16,1 1 16,0 0-1,-1-1-15,1 1 16,0 0-16,-1-1 16,1 1-16,0 0 15,-1-1-15,10 1 16,-10 0-16,1-1 15,0 1-15,-1 0 16,1-1 0,0 1-16,0 0 15,-1-1-15,1 1 16,0 0-16,-1-1 16,1 10-16,0-10 15,-1 1-15,1 0 16,0-1-1,-1 1 1,1 0-16,0-1 16,-1 1-16,1 0 15,0-1-15,-1 1 0,-8 0 16,0-1 0,9 1-16,0 0 0,-1-1 15,-8 1 1,0-1-16,9 1 0,-9 0 15,9-1 1,0 1-16,-9 0 16,8-1-16,-8 1 15,9 0-15,-9-1 16,0 1-16,0 0 16,9-1-16,-9 1 15,8 8 1,1-8-16,-9 0 15,0-1-15,9 1 16,-1 8-16,1 1 16,0-10-16,-9 1 15,8 0-15,1 8 16,0 0-16,-1 1 16,1-1-1,0 0-15,-1-8 16,1 0-16,0-1 15,0 1-15,-1 0 16,1-1-16,0 1 16,-1 0-16,1-1 15,0 1-15,-1 0 16,1-1-16,0-8 16,-1 9-1,1-9-15,0 0 16,-1 0-16,10 0 15,-1 0-15,-8 0 16,8 0-16,-8 0 16,8 0-1,-8 0-15,8 0 0,-8 0 16,0 0 0,8 0-16,0 0 15,1 0-15,-1 0 16,9 0-16,0-9 15,0 1-15,-8-1 16,-1 0-16,0 1 16,1-1-16,-1-8 15,1-1-15,8 1 16,-9 0 0,0-1-16,1 1 15,-1 0-15,0-1 16,1-8-16,-1 9 15,1 0-15,-1-1 16,-8 1-16,8 0 16,-8-1-16,-1 1 15,1-9 1,0 0-16,8 0 16,0-8-16,-8 8 15,8 0-15,-8 8 16,0 1-16,-1 0 15,1-1-15,0 1 16,0-9-16,-1 9 16,1-1-1,0-8-15,-1 0 16,1 0-16,0 9 16,-1-9-16,10 0 15,-10 0-15,1 0 16,0 0-16,-1 0 15,1 9-15,0-9 16,-1 9 0,1-1-16,0 1 15,0 0-15,-1-1 16,-8 1-16,0 8 16,9 1-16,0-1 15,-1 0-15,1 1 16,0-1-16,-1-8 15,1 8 1,0 0-16,-1 1 16,1-1-16,-9 0 15,0 1-15,9-1 16,-1 0-16,1 1 16,0-1-16,-1 0 15,1 1-15,9-1 16,-1 0-1,0 1-15,1-1 16,-1 0-16,-8 1 16,-1 8-16,1-9 15,0 9-15,-1 0 16,1 0-16,8-9 16,1 9-1,-1 0-15,1 0 16,-1 0-16,9 0 15,0 0-15,0 0 16,0 0-16,0 0 16,-8 0-16,8 0 15,-9 0-15,0 9 16,1-9-16,-1 9 16,0-1-1,1 1-15,-9 0 16,-1-1-16,1 1 15,0 0-15,-1-1 16,10 10-16,-10-10 16,10 10-16,-1-1 15,0 0-15,1 1 16,-10-1 0,1 9-16,0-9 15,-1 1-15,1-1 16,0 0-16,0 1 15,-1-1-15,1 0 16,0 9-16,-1 0 16,1-9-16,0 9 15,-1-8-15,1-1 16,0 9 0,-1-9-16,1 9 15,0-8-15,-1-1 16,1 0-16,0 1 15,-1-1-15,1 0 16,0 1-16,0-1 16,-1 0-16,1 1 15,0-1-15,-1 0 16,1 9 0,0 0-16,-1-8 15,1-1-15,0 0 16,-1-8-16,1 8 15,0 0-15,-1-8 16,1 8-16,0 1 16,-1-10-16,1 1 15,0 0 1,0 8-16,-1 0 16,10 1-16,-10-10 15,1 1-15,0 0 16,8 8-16,0 0 15,-8 1-15,0-10 16,8 10-16,0-1 16,1 0-1,-1 1-15,-8-10 16,8 1-16,-8 0 16,8-1-16,1 1 15,-1 0-15,-8-1 16,8 1-16,0 0 15,-8-1-15,0 1 16,8 0-16,1-1 16,-1 1-1,-8 0-15,8-1 16,0-8-16,-8 9 16,0-9-16,-1 0 15,1 0-15,8 0 16,1 0-16,-1 9 15,1-9 1,-1 0-16,0 0 16,1 0-16,8 0 15,0 0-15,-9 0 16,9 0 0,0-9-16,-8 0 0,-1 9 15,0-8 1,1-1-16,-1 0 15,9 1-15,0-1 16,-8 0-16,8-8 16,-9 0-16,0-1 15,1 10-15,-1-10 16,0 1-16,1 0 16,-1-1-1,1 1-15,-1 0 16,0-9-16,1 0 15,-1 0-15,0 0 16,1 8-16,-1-8 16,0 0-16,1 0 15,-1 0 1,1-8-16,-1-1 0,9-8 16,0 0-1,0-1-15,0 1 16,0 0-1,0 8-15,0-8 0,-8-1 16,-1 10-16,0-1 16,1 1-16,8-1 15,-9 0-15,1 9 16,-1-8-16,9-1 16,-9 9-1,1-9-15,-1 9 16,0 9-16,-8 0 15,0-1-15,8 1 16,1 0-16,-1-1 16,9 1-16,0 0 15,0 8-15,-9 0 16,1 1 0,-1-1-16,1 9 15,8 0-15,0 0 16,0 0-16,0 0 15,0 0-15,0 0 16,-9 0-16,9 0 16,0 0-16,9 9 15,0-1-15,-9 1 16,0 0 0,0-1-16,-9 1 15,9 8-15,-8 1 16,8-1-16,-9 0 15,9 1-15,0-1 16,-8 9-16,-1 0 16,0-9-16,-8 9 15,8 9 1,-8-9-16,0 0 16,-1 9-16,1-9 15,0 0-15,0-1 16,-1 1-16,1 0 15,0 0-15,-1 0 16,1 0-16,0 0 16,-1 0-1,-8 0-15,0 9 16,9-9-16,0 9 16,-1-9-16,1 0 15,-9 0-15,9 0 16,-1 0-16,1-9 15,0 0-15,-1 0 16,1 1 0,0-1-16,-1 9 15,1-9-15,0 1 16,0-1-16,-1 9 16,1-9-16,0 18 15,-1-9-15,1 9 16,0-9-16,-1-9 15,1 9 1,0-9-16,-1 1 16,1-10-16,0 1 15,-1 0-15,10-1 16,-10 1-16,10 0 16,-1-1-1,1 1-15,-10 0 0,1-1 16,0 1-1,-1 0-15,10-1 16,-10 1-16,1-1 16,0-8-16,-1 0 15,10 0-15,-1 0 16,-8 0-16,0 0 16,8 0-16,0 0 15,1 0 1,-1 0-16,-8 0 15,8 0-15,0-8 16,1-1-16,-1 1 16,1-1-16,-1 0 15,0 1-15,1-18 16,8 8-16,0-8 16,0 0-1,0 0-15,0 0 16,0 0-16,0 9 15,0-9-15,-9 9 16,1-9-16,8 0 16,-9 0-16,9 0 15,0-18-15,0-8 16,-8-8-16,8-9 16,0-1-1,0 1-15,0 8 16,0-8-16,0 17 15,-9 0-15,1-8 16,8 8-16,-9-9 16,9 0-16,0 1 15,9-18 1,-9 8-16,0 19 16,-9-1-16,-8 8 15,-18 18-15,1 18 16</inkml:trace>
  <inkml:trace contextRef="#ctx0" brushRef="#br1" timeOffset="187703.92">28778 16081 0,'0'0'0,"0"0"0,0 0 16,0 0-16,0 0 16,0 0-16,0 0 15,9 26-15,-1 35 16,1 51-16,-9 18 15,-9-26 1,1-35-16,-1-17 16,0-26-16,9-8 15,0-10-15,0-16 16,0-44-16,9-52 16,8-17-16,9-35 15,0 26 1,-8 43-16,-1 35 15,1 9-15,-1 8 16,18 1-16,-1 16 16,18 1-16,9 17 15,0 0-15,-9 9 16,-8-1-16,-10 10 16,-8-1-16,-8 0 15,-10 9 1,-16 9-16,-27 0 15,-8 8-15,-18 0 16,0 0-16,0-17 16,18-17-16,8 0 15,18-1-15,-1 1 16,10 0-16,-1-1 16,9 1-1,0 8-15,0 9 16,17 18-16,18 16 15,0 1-15,26 8 16,-27-26-16</inkml:trace>
  <inkml:trace contextRef="#ctx0" brushRef="#br1" timeOffset="188137.75">29620 16254 0,'0'0'0,"0"0"0,0 0 15,-8-8-15,-1-1 16,0-8 0,1 8-16,-10 9 15,-8 0-15,0 9 16,0 8-16,-9 26 15,1 9-15,-1 0 16,17-8-16,1-1 16,17-17-16,0-18 15,0 1-15,17-9 16,10-9 0,16-25-16,0-1 15,-8 1-15,-9 16 16,-8 1-16,-10 0 15,1 17-15,0 0 16,-9 0-16,8 26 16,10 17-16,-1 9 15,18 8 1,8-8-16,-8-34 16</inkml:trace>
  <inkml:trace contextRef="#ctx0" brushRef="#br1" timeOffset="188349.54">29985 16263 0</inkml:trace>
  <inkml:trace contextRef="#ctx0" brushRef="#br1" timeOffset="189538.13">29959 16246 0,'0'0'0,"0"0"0,0 0 16,0 0-16,0 17 15,-9 9-15,1 9 16,-1 8-16,0 9 15,-8-9-15,8-17 16,1 0 0,-1-17-16,0-1 0,9 1 15,0-9 1,0 0-16,0-9 16,18-17-16,-1-8 15,9-1-15,0 1 16,0 16-16,0 1 15,-9 17-15,1 0 16,-1 9-16,1 8 16,-10 9-1,1 0-15,0 0 16,-1 0-16,-8-9 16,0-8-16,0-1 15,18-16-15,16-27 16,18-25-1,9-10-15,-9 18 0,-17 18 16,-9 16 0,-8 18-16,-10 0 15,1 18-15,0 8 16,-1 26-16,1 0 16,0 0-16,-9-9 15,8-26-15</inkml:trace>
  <inkml:trace contextRef="#ctx0" brushRef="#br1" timeOffset="189937.71">30949 16038 0,'0'0'0,"0"0"0,0 0 15,0 0-15,-9 0 16,1 17-16,-10 0 16,-8 18-16,0 0 15,0-1 1,9 18-16,-1 0 15,10-8-15,8-1 16,0-17-16,0 0 16,0-9-16,0 1 15,0-10-15,0 1 16,-9 0-16,0-1 16,-17 1-16,-9-1 15,9 1 1,0 8-16,18-8 15</inkml:trace>
  <inkml:trace contextRef="#ctx0" brushRef="#br1" timeOffset="190353.34">30888 16393 0,'0'0'0,"0"0"0,0 0 15,0 0-15,0 0 16,0 0-16,0 0 16,0 0-16,18 0 15,8 0-15,17 0 16,0 0 0,1 0-16,-1-9 15,-8 1-15,-9-1 16,0 0-16,-9-8 15,-8-9-15,0-9 16,-1 18-16,-16 0 16,-1-1-16,0 1 15,1 17 1,-1 0-16,-17 17 16,0 9-16,0 18 15,0 16-15,8-8 16,18 0-16,0 0 15,9-17-15,9-9 16,8 0-16,8-18 16,-8 1-1</inkml:trace>
  <inkml:trace contextRef="#ctx0" brushRef="#br1" timeOffset="190820.53">31592 16194 0,'0'0'0,"0"0"16,0 0-16,0 0 15,0 0-15,0 17 16,8 0-16,1 18 16,0 8-16,-1-8 15,-8-9-15,9 0 16,0-17-16,-1-1 15,10 1-15,-1-18 16,9-17 0,9 0-16,-9-8 15,0 8-15,-17 8 16,-1 18-16,1 0 16,0 26-16,-1 26 15,1 44 1,-18 33-16,-8 19 15,-9-10-15,9-42 16,-1-19-16,1-16 16,-1-18-16,1-17 15,-9-17-15,0 0 16,-9-18-16,1-17 16,-10-26-1,18-17-15,17 0 16,27-9-16,16 17 15,-7 44-15</inkml:trace>
  <inkml:trace contextRef="#ctx0" brushRef="#br1" timeOffset="191370.66">29542 17172 0,'0'0'0,"0"0"0,0 0 16,0-8-16,0-1 16,0 0-16,0 9 15,0 0-15,0 0 16,-9 9-16,1 26 16,-18 34-1,8 18-15,10-1 16,8-8-16,17-17 15,0-9-15,1-26 16,8 0-16,26-18 16,0-16-16,9-18 15,0-18 1,-1-25-16,-25-26 0,-17 0 16,-10 8-1,-16 18-15,-1 25 16,-17 10-16,-9-1 15,0 18-15,1 17 16,-1 0-16,0 17 16,18 26-16,-1-8 15,18-26 1</inkml:trace>
  <inkml:trace contextRef="#ctx0" brushRef="#br1" timeOffset="191736.71">30246 17224 0,'0'0'0,"0"0"16,0 0-16,0 0 16,0 0-16,0 0 15,0 0-15,-9 0 16,0 0-16,0 0 15,-8 18-15,0 16 16,8 1-16,9 8 16,0 1-1,0-1-15,9-9 16,-1-8 0,1 0-16,0-8 0,-1-10 15,1 1-15,-9 0 16,0-1-16,-9-8 15,-17 9 1,0 0-16,-8-9 0,8 8 16,8-8-1,18 0-15</inkml:trace>
  <inkml:trace contextRef="#ctx0" brushRef="#br1" timeOffset="192207.95">30680 17424 0,'0'0'0,"0"0"0,0-9 16,0 0 0,-9 1-16,0-10 0,1 1 15,-1 0 1,-8 8-16,-1 9 0,1 0 15,-9 9 1,0 8-16,0 0 16,0 18-16,0 8 15,8-8-15,1 8 16,17-17-16,0 0 16,9 0-16,8-17 15,9-1 1,9-8-16,8-8 15,1-18-15,-1 8 16,-17 1-16,0 8 16,-17 1-16,-1 8 15,1 0-15,0 0 16,0 0-16,-1 8 16,1 10-1,0-1-15,-1 0 16,1 9-16,0 0 15,-1-17-15,1 0 16,-9-9-16,9 0 16</inkml:trace>
  <inkml:trace contextRef="#ctx0" brushRef="#br1" timeOffset="192459.76">30984 17406 0,'0'0'0,"0"0"0,0 0 16,0 0-16,8 18 15,1 16-15,-18 9 16,1 1-16,-1-10 15,0 1-15,1 0 16,8-9-16</inkml:trace>
  <inkml:trace contextRef="#ctx0" brushRef="#br1" timeOffset="193391.52">31010 17207 0,'0'0'0,"0"0"0,0 0 16,8 0 0,1 0-16</inkml:trace>
  <inkml:trace contextRef="#ctx0" brushRef="#br1" timeOffset="193891.89">31400 17068 0,'0'0'0,"0"0"0,0 0 15,0 0-15,-8 26 16,-1 26-16,-17 44 15,0 16 1,-9 1-16,9-18 16,9-8-16,-1-27 15,18-25-15,0-9 16,0-9-16,9-8 16,0-9-16</inkml:trace>
  <inkml:trace contextRef="#ctx0" brushRef="#br1" timeOffset="194086.81">31557 17068 0,'0'0'0,"0"0"16,0 0-16,0 18 16,8 34-16,-8 26 15,-8 26-15,-1-9 16,-8-9-1,-1 1-15,18-18 16,9 1-16,0-36 16</inkml:trace>
  <inkml:trace contextRef="#ctx0" brushRef="#br1" timeOffset="194470.46">31887 17424 0,'0'0'0,"0"0"0,0 0 16,0 0-16,-9-9 15,0 9-15,1 0 16,-10 0-16,-8 17 16,-17 26-16,8 1 15,0 8 1,18 8-16,0-16 15,17-18-15,0-18 16,0 1-16,26-18 16,8-8-16,19-9 15,-10-9-15,-8 1 16,-9 16-16,0 1 16,-17 17-1,-1 0-15,-8 0 16,9 17-16,0 9 15,8 18-15,0-1 16,9 0-16,9-8 16,-18-26-16</inkml:trace>
  <inkml:trace contextRef="#ctx0" brushRef="#br1" timeOffset="194673.69">31982 17441 0,'0'0'0,"0"0"16,0 0-16,0 0 15,18 0-15,8-9 16,17 1 0,9-1-16,18 0 15,8-8 1,-9-9-16,-25 9 0</inkml:trace>
  <inkml:trace contextRef="#ctx0" brushRef="#br1" timeOffset="194886.83">32278 17016 0,'0'0'0,"0"0"15,0 0-15,0 9 16,0 17-16,8 35 15,-8 25-15,-8 10 16,-1 8 0,0-1-16,0 1 0,1-17 15,8-26 1,0-18-16,0-26 16</inkml:trace>
  <inkml:trace contextRef="#ctx0" brushRef="#br1" timeOffset="195067.17">32495 17458 0,'0'0'0,"0"0"0,0 17 16,0 9-16,0 9 16,0 0-16,0-1 15,0-8-15,0-17 16,0-9-16,0 0 15</inkml:trace>
  <inkml:trace contextRef="#ctx0" brushRef="#br1" timeOffset="195186.83">32581 17042 0,'0'0'0,"0"0"0,0 0 0,0 0 15,9 18-15,0-10 16,0 1-1</inkml:trace>
  <inkml:trace contextRef="#ctx0" brushRef="#br1" timeOffset="195855.9">32885 17432 0,'0'0'0,"0"0"0,0 0 16,0 0-16,0 0 16,-8 0-16,-1 18 15,0 16-15,-8 9 16,0 18-16,-1 0 16,18-18-1,0-17-15,18 0 16,-1-17-16,0-1 15,1-16-15,-1-10 16,9-8-16,0-17 16,0-9-16,-17 17 15,0 1-15,-9 16 16,0 1-16,-9 8 16,0 1-1,-8 8-15,0 0 16,8 0-16,0 0 15,9 8-15,0-8 16,0 0-16,9 9 16,8 0-16,18 8 15,8 0-15,1 1 16,-10-1-16,-7 0 16,-10 1-1,-8 16-15,-1-8 16,1 0-16,0 0 15,-9-8-15,0-10 16,0 1-16,0-9 16,0 0-16,8-9 15,10-25 1,16-10-16,1-8 16,-9 18-16,18-1 15,16 9-15,-42 26 16,-1 9-16,18 17 15,8 34-15,1 18 16,-18 9-16,-26-26 16,0-27-16,43 87 15</inkml:trace>
  <inkml:trace contextRef="#ctx0" brushRef="#br0" timeOffset="-193334.22">5453 16800 0,'0'0'0,"-8"0"16,-1-9-16,0 9 15,1-8-15,-1 8 16,0 0-16,1 0 16,8 0-1,0 0-15</inkml:trace>
  <inkml:trace contextRef="#ctx0" brushRef="#br0" timeOffset="-186399.81">12548 16298 0,'0'0'0,"0"0"0,0-9 16,0 0-16,0 1 16,0-10-1,0 10-15,0-1 16,0 0-16,0 1 15,0 8-15,-9 0 16,1 0-16,-18 17 16,-9 18-16,-35 43 15,-8 34 1,9 1-16,8 17 16,18 0-16,25-18 15,1-17-15,17-17 16,17-17-16,18-9 15,0-17-15,-1-27 16,19-8-16,-1-17 16,-9-9-16,0 0 15,-16-17-15,-19 8 16,1-8 0,-18-9-16,-17 17 15,0 18-15,-9 8 16,-17 9-16,0 17 15,17 1-15,9 8 16,9 0-16,8-18 16</inkml:trace>
  <inkml:trace contextRef="#ctx0" brushRef="#br0" timeOffset="-185916.31">12366 16185 0,'0'0'0,"0"0"16,-9 0-16,0 0 15,1 0-15,-1 0 16,-17 17-16,0 9 15,-18 26-15,1 18 16,0 25 0,-18 17-16,9 36 15,8-1-15,18 9 16,18-18-16,16-16 16,10-18-16,8-35 15,17-9-15,9-25 16,18-18-16,8-17 15,26-34 1,9-44-16,0-43 16,-9-35-16,-17-9 15,-26-17-15,-35 18 16,-26 16-16,-26 45 16,-9 25-1,-17 26-15,-9 26 16,-17 17-16,-9 18 15,0 25-15,-8 53 16,51-26-16</inkml:trace>
  <inkml:trace contextRef="#ctx0" brushRef="#br0" timeOffset="-185164.39">13182 16627 0,'0'0'0,"0"0"0,0 0 0,0 0 16,0 17-1,0 35-15,0 17 16,-9-8-16,1 0 15,-1-18-15,0-8 16,1-10-16,8-7 16,0-10-1,0 1-15,0-9 0,0-9 16,0-25 0,17-9-16,9-9 15,9 0-15,-1 0 16,10 17-16,-1 0 15,-8 18-15,0 17 16,-9 0-16,0 17 16,0 9-16,-9 9 15,-8 8 1,-9-17-16,0 0 16,0-8-16,0-10 15,0 1-15,0-18 16,9-17-16,17-26 15,8-26-15,10 0 16,-1 9-16,-17 26 16,0 17-16,-17 17 15,0 9 1,-1 26-16,1 35 16,0 34-16,-9 9 15,0-17-15,8-27 16,1-17-16,0-17 15,-1-17-15,1 0 16,0-1-16</inkml:trace>
  <inkml:trace contextRef="#ctx0" brushRef="#br0" timeOffset="-184783.26">14042 16791 0,'0'0'0,"0"0"16,0 0-16,0 0 15,0 0-15,17 9 16,18 0-16,8-1 16,-8-16-16,8-1 15,1 0-15,-1-17 16,-17 0-1,0 0-15,-8-8 16,-10-10-16,-16-8 16,-1 18-16,0 16 15,1 10-15,-1 8 16,-17 17-16,0 26 16,0 27-16,0 16 15,8 1-15,18-9 16,18-26-1,-1-9-15,18-17 16,43-17-16,-26-1 16</inkml:trace>
  <inkml:trace contextRef="#ctx0" brushRef="#br0" timeOffset="-184367.19">14927 16661 0,'0'0'0,"0"0"0,0 0 0,0-8 15,0-1-15,-8 9 16,-1 0-16,0 0 16,-8 0-16,-9 17 15,0 1-15,-18 25 16,10 9-1,8 0-15,8-9 16,18 1 0,0-18-16,0-9 0,9-8 15,17-18-15,17-26 16,10-8-16,7-9 16,-16 0-1,-10 17-15,-7 18 16,-19 0-16,1 17 15,-9 0-15,9 17 16,8 35-16,0 17 16,1 1-16,8-10 15,0-17-15,-18-25 16</inkml:trace>
  <inkml:trace contextRef="#ctx0" brushRef="#br0" timeOffset="-183999.79">15639 16410 0,'0'0'0,"0"-8"0,0-1 15,-8 9-15,-1 0 16,0 0-16,-8 0 15,-9 17-15,0 9 16,-9 9-16,9-1 16,9 10-16,8-1 15,9 9 1,0-9-16,9 1 16,-1-1-16,1-17 15,0 0-15,-9-9 16,0 1-16,-9-1 15,0 9-15,-17 9 16,0-9 0,-8-1-16,8 1 15,0-17-15,17 0 16</inkml:trace>
  <inkml:trace contextRef="#ctx0" brushRef="#br0" timeOffset="-183583.37">15778 16575 0,'0'0'0,"0"0"15,0 0-15,0 0 16,0 0-16,0 17 16,0 9-16,-8 9 15,-1 17-15,9 8 16,0-16-16,9-1 15,-1-17 1,1 0-16,0-17 16,8-1-16,0-16 15,18-18-15,0-18 16,0-16-16,8-10 16,-17 1-1,0 26-15,-17 8 0,0 18 16,-1-1-1,-8 18-15,0 0 16,0 9-16,9 8 16,0 18-16,8 26 15,0 17-15,9-9 16,9-26-16,17 1 16,0-27-16,-26-17 15</inkml:trace>
  <inkml:trace contextRef="#ctx0" brushRef="#br0" timeOffset="-182949.86">16386 16566 0,'0'0'0,"0"0"16,0 0-16,0 0 15,18 17-15,-1 1 16,0 16-16,-8 1 16,0 8-16,-1 1 15,-8-1-15,0-17 16,-8 0 0,-1-9-16,9-8 15,0 0-15,0-9 16,-9-9-16,9-8 15,0-18-15,18-8 16,-1-18-16,9 9 16,9 0-16,8 0 15,1 17 1,-1 9-16,-17 18 16,9 8-16,-9 0 15,0 17-15,0 0 16,0 1-16,0-1 15,0 0-15,0-8 16,0 0-16,9-1 16,0-16-16,0-1 15,8-17-15,0-9 16,1-8 0,-18 0-16,0-9 15,-17 9-15,-1 8 16,-16 9-16,-1 9 15,0 8-15,-8 9 16,-18 17-16,-8 27 16,-9 25-1,17 18-15,9-1 16,17 1-16,18 8 16,26-26-16,43-17 15,104 0-15,18-60 16,-131-36-16</inkml:trace>
  <inkml:trace contextRef="#ctx0" brushRef="#br0" timeOffset="-182149.97">12974 17276 0,'0'0'0,"0"0"0,0 0 16,0 0-1,0 18-15,17 25 16,0 26-16,-8 26 15,0 9-15,-9-17 16,-9-26-16,9-18 16,-9-17-1,9-9-15,0-8 0,0-9 16,0-9 0,0-25-16,9-36 15,17-16-15,17-10 16,1 18-16,-1 18 15,-8 25-15,-9 18 16,0 8-16,0 18 16,-17 0-16</inkml:trace>
  <inkml:trace contextRef="#ctx0" brushRef="#br0" timeOffset="-181767.03">13321 17666 0,'0'0'0,"0"0"0,0 0 15,0 0 1,0 0-16,17 0 16,1 0-16,16 0 15,10-9-15,-1 1 16,1-18-16,-1 0 15,-17 0 1,0 0-16,-17 0 0,0-9 16,-1 1-1,-16 8-15,-1 8 16,0 10-16,-8 8 16,-1 8-16,-8 10 15,0 16-15,9 18 16,0 0-16,17 9 15,17-9-15,0-18 16,9-8 0,18-26-16,-18 0 15</inkml:trace>
  <inkml:trace contextRef="#ctx0" brushRef="#br0" timeOffset="-181321.34">13946 17475 0,'0'0'0,"0"0"16,0 0-16,0 0 15,0 18-15,0 42 16,9 44-16,-9 9 16,-9 0-16,0-10 15,-8 1-15,8-34 16,1-27-1,8-17-15,-9-9 16,9-8-16,-9-18 16,1-8-16,-1-52 15,9-61-15,9-26 16,25 26-16,1 43 16,0 18-16,8 17 15,1 9 1,-18 17-16,0 9 15,0 17-15,0 0 16,-9 17-16,-8 9 16,-9 17-16,-17 18 15,-9 8-15,-18-8 16,1-27-16,17-16 16,0-1-1,17-8-15</inkml:trace>
  <inkml:trace contextRef="#ctx0" brushRef="#br0" timeOffset="-180967.33">14432 17588 0,'0'0'0,"0"0"0,0 0 16,0 9-16,18-1 15,-1 1-15,1-9 16,16-9-16,1 1 16,0-18-16,-9 0 15,0 0-15,0 0 16,-17 0 0,-1-9-16,1 18 15,-9 0-15,0-1 16,-9 18-16,1 0 15,-1 0-15,-8 18 16,-1-1-16,1 18 16,-1 8-16,18 9 15,0-9-15,9 0 16,8 1 0,10-18-16,-19-9 15</inkml:trace>
  <inkml:trace contextRef="#ctx0" brushRef="#br0" timeOffset="-180383.95">15162 17501 0,'0'0'0,"0"-8"15,0-1-15,0 0 16,0 1-16,0 8 15,0-9-15,0 9 16,-9-8 0,0-1-16,1 9 15,-10 0-15,-8 0 16,-8 17-16,8 0 16,-9 18-16,9-9 15,8 17-15,1 1 16,17-1-1,0-17-15,9-17 16,8-1-16,0-16 16,18-10-16,0-8 15,-9 0-15,0 9 16,-9 0-16,-8 8 16,0 9-16,-1 0 15,10 17-15,-1 27 16,1 16-1,8 1-15,0-18 16,0-17-16,26 0 16,9 0-16,-35-26 15</inkml:trace>
  <inkml:trace contextRef="#ctx0" brushRef="#br0" timeOffset="-180150.67">15457 17441 0,'0'0'0,"0"0"15,0 0-15,0 0 16,17 0-16,1 0 16,17 0-1,25 0-15,10-9 16,-1-17-16,9 0 15,-25 0-15,-19 0 16,-8 0-16,-17 18 16</inkml:trace>
  <inkml:trace contextRef="#ctx0" brushRef="#br0" timeOffset="-179934.32">15709 17129 0,'0'0'0,"0"0"15,0 0-15,0 0 16,-9 17-16,1 18 16,-1 17-16,0 17 15,1 1-15,8 16 16,0 1 0,8 8-16,10-17 15,-1-26-15,18 0 16,17-17-16,-26-27 15</inkml:trace>
  <inkml:trace contextRef="#ctx0" brushRef="#br0" timeOffset="-179664.27">16673 17346 0,'0'0'0,"0"0"0,0 0 16,0 8-16,-9 18 16,0 18-16,-8 16 15,-9 9-15,9-8 16,-1-9-16,10-17 15,-1-9-15,9-18 16,0-8 0</inkml:trace>
  <inkml:trace contextRef="#ctx0" brushRef="#br0" timeOffset="-179314.22">16925 17424 0,'0'0'0,"0"0"0,0 0 16,0 17-16,-9 9 16,0 8-1,9 10-15,0-1 16,0 0-16,0-17 16,9 0-16,0-17 15,-1-9-15,10-9 16,-1-8-16,9-26 15,9-18 1,-9-17-16,-17 18 16,-1 25-16,-16 9 15,-1 9-15,-8 17 16,-10 0-16,-7 17 16,8 18-16,8-9 15,10 0-15,8-18 16,0 1-16</inkml:trace>
  <inkml:trace contextRef="#ctx0" brushRef="#br0" timeOffset="-179009.65">17289 17415 0,'0'0'0,"0"0"0,0 0 0,0 0 15,-8 0 1,-1 17-16,0 9 15,9 9-15,0-1 16,0 1-16,9 0 16,8-9-16,1-18 15,-1 1-15,0 0 16,10-18 0,-1-8-16,0-9 0,-18-9 15,1 9 1,0-9-16,-18 9 15,0 9-15,1 9 16,-10 8-16,-8 0 16,9 8-16,8 1 15,9-1 1</inkml:trace>
  <inkml:trace contextRef="#ctx0" brushRef="#br0" timeOffset="-178680.68">17637 17501 0,'0'0'0,"0"0"0,0 0 16,0 18-16,0-1 15,0 0-15,17 9 16,0 0-16,1-8 15,8-10-15,9 1 16,-9 0-16,0-18 16,0 0-16,0 1 15,-18-10-15,1-8 16,-18 0 0,1-8-16,-18-1 15,8 18-15,-8 0 16,0 17-16,9 0 15,17 8-15</inkml:trace>
  <inkml:trace contextRef="#ctx0" brushRef="#br0" timeOffset="-178431.79">18080 17450 0,'0'0'0,"0"0"0,0 0 15,0 0 1,17 0-16,26-9 16,9 0-16,9 1 15,9-1-15,-1-8 16,1-9-1,-27 8-15</inkml:trace>
  <inkml:trace contextRef="#ctx0" brushRef="#br0" timeOffset="-178215.07">18349 17155 0,'0'0'0,"0"0"0,0 0 15,0 9-15,-9 17 16,0 34-16,-8 10 16,0 8-16,8-1 15,9-7-15,0 8 16,0-18-16,0-16 16,0-10-16,0-16 15,0-10-15</inkml:trace>
  <inkml:trace contextRef="#ctx0" brushRef="#br0" timeOffset="-178064.25">18427 17692 0,'0'0'0,"0"0"16,0 0-16,0 17 15,0 9 1,0 0-16</inkml:trace>
  <inkml:trace contextRef="#ctx0" brushRef="#br0" timeOffset="-177930.03">18687 17276 0,'0'0'0,"0"0"0,0 9 15,0 17-15,9-9 16</inkml:trace>
  <inkml:trace contextRef="#ctx0" brushRef="#br0" timeOffset="-177466.17">18705 17744 0,'0'0'0,"0"0"16,-9 0-16,0 17 15,1 1-15,-1-10 16,0 1-16,1 0 16,-1-9-16,0-9 15,1-8-15,8-1 16,0-8 0,0 0-16,17 0 15,0 9-15,1 0 16,-1 8-16,1 9 15,-10 0-15,1 0 16,0 17-16,-1 1 16,-8 8-16,0 0 15,0 0 1,0-18-16,0 1 16,0 0-16,0-9 15,0-9-15,0 0 16,9 1-16,0-10 15,-1 1-15,1 0 16,0 17-16,-1 0 16,10 0-1,-1 17-15,9 18 16,0 8-16,-8-8 16,-10-1-16,10-8 15,-10-8 1</inkml:trace>
  <inkml:trace contextRef="#ctx0" brushRef="#br0" timeOffset="-177022.75">18974 17718 0,'0'0'0,"0"0"0,0 0 15,0 0-15,0 0 16,17 9-16,1-1 16,-1-8-16,9 0 15,0-8-15,0-1 16,0 0-16,0-8 15,-8 0 1,-10-1-16,1 1 16,0 0-16,-18 8 15,0 0-15,1 9 16,-1 0-16,-8 0 16,-9 18-16,0 16 15,0 18-15,8 0 16,9-8-1,9-1-15,9-17 16,9-9-16,-10-8 16,1 0-16</inkml:trace>
  <inkml:trace contextRef="#ctx0" brushRef="#br0" timeOffset="-176734.25">19573 17553 0,'0'0'0,"0"0"16,0 0-16,-8 0 16,-1 0-16,0 0 15,-8 0-15,-1 9 16,1 0-16,0 8 16,8 9-1,-8 26-15,17 0 0,0-9 16,0-8-1,17 0-15,0-9 16,1 0-16,-10 0 16,1-18-16,0 1 15,-18 0-15,-60 8 16,17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8T23:03:57.40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7069 1401 0,'0'0'0,"0"-8"15,0-1-15,0 0 16,0 1-16,0 8 16,0 0-16,0 0 15,0-9-15,26 0 16,17 1-16,35-10 16,9 1-16,0-9 15,8 0-15,-8 9 16,-26-1-1,-9 10-15,-8-1 16,-1 0-16,-26 9 16</inkml:trace>
  <inkml:trace contextRef="#ctx0" brushRef="#br0" timeOffset="296.86">7477 908 0,'0'0'16,"0"0"-16,0 0 0,0 0 15,0 0-15,0 0 16,-9 8 0,0 18-16,-8 26 15,-18 35-15,1 43 16,7-9-16,19 0 15,-10-8-15,18-18 16,9-17-16,8-17 16,10-18-16,7-17 15,10-9 1,16-8-16,36-18 16,-35-8-16</inkml:trace>
  <inkml:trace contextRef="#ctx0" brushRef="#br0" timeOffset="630.76">7798 1488 0,'-9'0'0,"1"0"16,8 0-16,0 0 15,0 0-15,0 17 16,8 9-16,10 9 15,-10 8-15,1 9 16,0-9-16,-9 1 16,0-10-1,0-8-15,0-17 16,0 0-16,0-9 16,0-18-16,0-34 15,17-34-15,0-18 16,10 17-16,7 18 15,1 17-15,0 26 16,34 17-16,-25 18 16</inkml:trace>
  <inkml:trace contextRef="#ctx0" brushRef="#br0" timeOffset="1164.08">8484 1505 0,'0'0'0,"0"0"0,0-8 16,0-1-16,0 0 16,0-8-16,-9 0 15,1-1-15,-1 1 16,0 8-1,1 1-15,-18 8 16,-9 0-16,0 17 16,-8 9-16,8 9 15,0 8-15,9 9 16,9-9 0,17 0-16,0-17 0,17 0 15,1-8 1,16-10-16,1 1 15,0-26-15,-1-9 16,1 0-16,0-18 16,-9 1-16,-17 17 15,-1 18-15,1 8 16,-9 0-16</inkml:trace>
  <inkml:trace contextRef="#ctx0" brushRef="#br0" timeOffset="1765.48">8536 1462 0,'0'-9'0,"0"1"15,0-1-15,0 9 16,0 0-16,0 0 16,0 0-1,0 0-15,0 0 16,-9 0-16,1 26 16,-1 9-16,9 17 15,0 8-15,0-17 16,17 1-16,-8-18 15,9 0 1,-1-9-16,26 0 0,9-8 16,-26 0-1</inkml:trace>
  <inkml:trace contextRef="#ctx0" brushRef="#br0" timeOffset="2129.96">8823 1445 0,'0'0'0,"0"0"0,0 17 15,0 0-15,0 18 16,0 0-16,-9 8 16,9-9-16,-9-8 15,9 0-15,0-17 16,0 0-16,0-1 15,0-16 1,0-10-16,18-16 16,16-27-16,1 9 15,0 18-15,-9 8 16,0 8-16,-17 18 16,-1 0-16,1 0 15,8 18 1,1 25-16,-1 9 0,-8-9 15,0-8 1,17 8-16,17-8 16,-26-18-16</inkml:trace>
  <inkml:trace contextRef="#ctx0" brushRef="#br0" timeOffset="2496.29">9700 1393 0,'-9'-9'15,"-8"-8"-15,-1-1 0,-8 1 16,0 8-16,-8 9 16,7 0-1,10 0-15,-9 18 16,9-1-16,-1 0 15,1 18-15,8-9 16,9 0-16,18 9 16,-1-1-16,0 1 15,-8-9 1,0 0-16,-1 0 16,-16 0-16,-18 8 15,-9 1-15,-8 0 16,-10-9-16,10-9 15,17-8-15,26-1 16,0 1-16</inkml:trace>
  <inkml:trace contextRef="#ctx0" brushRef="#br0" timeOffset="2829.54">9752 1427 0,'0'-8'0,"0"8"0,0 0 0,0 0 16,0 0 0,0 0-16,9 0 15,8 17-15,0 0 16,1 18-16,8 0 15,0-9-15,-9 0 16,0-1-16,-8-16 16,0 0-16,0-1 15,-1-16 1,-8-10-16,26-42 16,9-53-16,0-17 15,-1 44-15,-16 60 16</inkml:trace>
  <inkml:trace contextRef="#ctx0" brushRef="#br0" timeOffset="3346.05">10221 1471 0,'0'0'0,"0"0"0,0 0 16,0 0-16,0 0 15,0 0 1,0 0-16,17 8 16,18 1-16,0-9 15,17-9-15,-9 1 16,1-10-16,-10 1 16,-8 0-1,-8-9-15,-10 0 0,1 0 16,-18-9-1,1 18-15,-18 17 16,-9 0-16,9 17 16,0 9-16,8 9 15,1 17-15,8 8 16,18 1-16,8-9 16,1-9-1,17-17-15,-1-9 16,10-8-16,-10-18 15,-7 1-15</inkml:trace>
  <inkml:trace contextRef="#ctx0" brushRef="#br0" timeOffset="3679.67">10768 1289 0,'0'0'0,"0"0"0,17 8 16,1 10-16,8 16 16,8 1-16,-8 0 15,0-1-15,1 1 16,-19 0 0,1-1-16,0-8 15,-9 0-15,0-9 16,0-8-16,0 0 15,-9-18-15,0-8 16,9-35-16,18-26 16,8-9-1,8 18-15,1 8 0,26 9 16,0 18 0,-27 25-16</inkml:trace>
  <inkml:trace contextRef="#ctx0" brushRef="#br0" timeOffset="4079.72">11575 1133 0,'0'0'0,"0"0"0,0 0 16,0 0-16,-8 0 15,-1 0-15,0 0 16,1 0-16,-10 0 16,-8 8-1,0 10-15,0 16 16,0 1-16,9 0 16,-1 8-16,18-8 15,0-1-15,18 1 16,-1 0-16,1-9 15,-1 0-15,0-9 16,-8 0-16,0-8 16,-9 8-1,-9-8-15,0 0 16,1-1-16,-18 1 16,-9-1-16,0 1 15,18 0-15,8-9 16</inkml:trace>
  <inkml:trace contextRef="#ctx0" brushRef="#br0" timeOffset="4444.99">11732 1384 0,'0'0'0,"0"0"0,0 0 15,0 0-15,0 0 16,0 0-16,0 0 15,0 0 1,17 9-16,9-1 16,9 1-16,0-9 15,8-9-15,-8 1 16,-9-1-16,-9 0 16,-8 1-1,0-18-15,-1 0 0,-16 8 16,-1 1-1,0 0-15,-8 17 16,-9 0-16,0 17 16,0 0-16,0 18 15,8 0-15,18-1 16,0 10-16,18-1 16,16 0-16,1-17 15,-9-17 1</inkml:trace>
  <inkml:trace contextRef="#ctx0" brushRef="#br0" timeOffset="6914.63">14502 682 0,'0'0'0,"0"0"0,0 0 0,0 0 16,0 0 0</inkml:trace>
  <inkml:trace contextRef="#ctx0" brushRef="#br0" timeOffset="11478.89">12487 1228 0,'0'0'0,"0"0"0,0 0 16,0 0-16,0 0 16,0 0-16,18 17 15,-1 18-15,0 17 16,1 17-16,-1 18 16,-8 0-1,-1-10-15,-8-16 16,-8-18-16,8-17 15,-9 0-15,9-17 16,0 0-16,-9-18 16,1-8-16,8-35 15,0-26-15,17-9 16,18-17 0,0 26-16,-9 18 15,0 25-15,0 0 16,8 18-16,1 17 15,-26 9-15</inkml:trace>
  <inkml:trace contextRef="#ctx0" brushRef="#br0" timeOffset="11862.66">12895 1497 0,'0'0'0,"0"0"0,0 0 16,0 0-16,0 0 16,0 0-1,9 0-15,8 0 16,1 0-16,17-9 16,8 0-16,0-8 15,1 0-15,-18-9 16,0 0-1,-17 8-15,-1 1 0,-16 0 16,-10-1 0,-8 18-16,0 9 15,-17 8-15,8 18 16,0 8-16,18 18 16,8 0-16,18-1 15,8-17-15,9-8 16,18-9-1,8 0-15,9-9 16,-35-17-16</inkml:trace>
  <inkml:trace contextRef="#ctx0" brushRef="#br0" timeOffset="12079.63">13495 778 0,'0'0'0,"0"17"16,0 18-16,-9 25 16,0 53-16,1 34 15,-10-17-15,9-17 16,1-9-16,8-26 16,0-27-16,8-7 15,10-10 1,-1-16-16</inkml:trace>
  <inkml:trace contextRef="#ctx0" brushRef="#br0" timeOffset="12414.79">13825 1419 0,'0'-9'0,"0"0"0,0 1 16,0-1-16,-9 0 15,0 1 1,0 8-16,-17 0 15,-8 17-15,8 9 16,8 0-16,1 9 16,8-9-16,9 0 15,0-18-15,0 1 16,18 0-16,-1-18 16,0 0-1,9-8-15,0 0 16,-17-1-16,0 10 15,-1 8-15,1 0 16,-9 0-16,9 17 16,8 0-16,9 9 15,44 26-15,8-17 16,-43-27 0</inkml:trace>
  <inkml:trace contextRef="#ctx0" brushRef="#br0" timeOffset="12628.74">14424 1124 0,'0'0'0,"-9"9"0,0 25 16,-17 18-16,-8 18 15,-10-1-15,1 0 16,8-8-16,9-9 15,9-26-15,8 0 16,9-9-16,0-17 16</inkml:trace>
  <inkml:trace contextRef="#ctx0" brushRef="#br0" timeOffset="12780.74">14250 1115 0,'0'0'0,"0"9"16,0 26-16,0 17 15,0 0-15,17 0 16,1 0-16,-1-9 16,18 0-1,17 1-15,-17-27 16</inkml:trace>
  <inkml:trace contextRef="#ctx0" brushRef="#br0" timeOffset="13146.03">14814 1219 0,'0'0'0,"0"0"0,0 0 16,-8 0-16,-1 0 16,-17 0-16,0 18 15,-17 8-15,-9 8 16,8 10-16,18-1 15,9-17 1,8 0-16,9-9 16,0 1-16,9-10 15,8 1-15,0-18 16,9 1-16,1-1 16,-10 0-16,-8 9 15,-1 0 1,1 0-16,0 9 15,-1 8-15,10 1 16,8-1-16,26 9 16,17-17-16,-34-1 15</inkml:trace>
  <inkml:trace contextRef="#ctx0" brushRef="#br0" timeOffset="13395.66">14997 1141 0,'-9'0'0,"9"0"0,0 0 16,0 0-16,0 0 15,18 0 1,8 0-16,34 0 15,10 0-15,8 0 16,0 0-16,-8-8 16,-27-1-16,-17 9 15</inkml:trace>
  <inkml:trace contextRef="#ctx0" brushRef="#br0" timeOffset="13612.99">15257 864 0,'0'0'0,"0"9"0,-8 17 15,-1 43-15,0 35 16,1 9 0,8-18-16,0-8 15,0-27-15,0-8 16,0-17-16,8-18 15,18-8-15,18 0 16,-18-9-16</inkml:trace>
  <inkml:trace contextRef="#ctx0" brushRef="#br0" timeOffset="13796.95">15622 1159 0,'0'0'0,"0"17"0,-9 9 16,1 9-16,-1 8 15,0 0-15,9 1 16,0-18-16,0-9 16,0-8-16,0-1 15,0-8 1,0 0-16,0 0 16</inkml:trace>
  <inkml:trace contextRef="#ctx0" brushRef="#br0" timeOffset="13912.92">15596 942 0,'-9'-8'0,"9"-1"15,0 9-15,0 0 16,0 0 0,0 0-16,0 0 15,0 9-15,9-1 16,0 1-16</inkml:trace>
  <inkml:trace contextRef="#ctx0" brushRef="#br0" timeOffset="14544.94">15987 1133 0,'-9'0'0,"0"0"0,9 0 0,-8 17 0,-1 9 0,-17 9 16,0 8-16,9 9 15,-1-9-15,18 1 16,0-1-16,0-17 15,0 0 1,9-9-16,8-8 16,1 0-16,-1-9 15,0-9-15,9 0 16,0-17-16,-17 0 16,0-8-16,0-1 15,-18 0 1,0 18-16,0 0 15,1 17-15,8 0 16,0 0-16,0 0 16,0 0-16,0 0 15,0 0-15,17 0 16,9 0 0,18 8-16,-1 1 0,-8 0 15,-9-1-15,0 10 16,-9-1-1,-8 0-15,0 9 16,-1-8-16,1-1 16,0 0-16,-1-8 15,-8 0-15,9-1 16,8-8-16,9-8 16,18-27-1,8-8-15,-9-1 16,-8 10-16,-9 16 15,-17 18-15,8 0 16,-8 18-16,8 16 16,1 1-16,8 17 15,8 17-15,27 0 16,-17-34-16</inkml:trace>
  <inkml:trace contextRef="#ctx0" brushRef="#br0" timeOffset="14914.68">17203 1297 0,'0'0'0,"0"0"0,0 0 15,0 0-15,0 0 16,26 0-16,8 0 15,27 0-15,26 0 16,8-8 0,1-18-16,-18 8 0,-26-8 15,-8 9 1,-27 8-16</inkml:trace>
  <inkml:trace contextRef="#ctx0" brushRef="#br0" timeOffset="15147.66">17776 951 0,'-9'-9'0,"0"9"16,1 0-16,-18 9 16,0 17-16,-18 35 15,1 42-15,8 1 16,9-8-1,9-1-15,17-8 16,0-18-16,8-17 16,18 0-16,18-9 15,-18-26-15</inkml:trace>
  <inkml:trace contextRef="#ctx0" brushRef="#br0" timeOffset="15344.99">17958 1323 0,'0'0'0,"-9"18"0,1 16 15,-1 10-15,-8 8 16,-1 0-16,10-9 16,8-17-1,0-9-15,0-8 16,0-9-16,0-9 15,0 9-15</inkml:trace>
  <inkml:trace contextRef="#ctx0" brushRef="#br0" timeOffset="15927.37">18045 986 0,'0'0'0,"0"0"0,0 17 0,9 0 16,-1 18-1,1 17-15,0-9 16,-9 9-16,-9 0 16,0 0-16,1 0 15,-1 0-15,-9 9 16,1-1 0,8-16-16,9-19 0,0 1 15,0-17 1,9 0-16,0-18 15,8 0-15,9-25 16,26-18-16,0 0 16,-8 0-16,-1 9 15,-8 8-15,-9 18 16,0 17-16,-9 0 16,-8 17-1,0 9-15,0 9 16,-9 8-16,0-8 15,0-1-15,0-8 16,0-8-16,0-10 16,0-8-16,8-8 15,10-10-15,16-25 16,18-35 0,-8 0-16,-18 26 15,0 17-15,-17 18 16,-1 17-16,-8 0 15,9 17-15,0 27 16,8 8 0,0 0-16,1-9 0,-1 0 15,-8-8-15,8-9 16,-8-17 0,0-9-16</inkml:trace>
  <inkml:trace contextRef="#ctx0" brushRef="#br0" timeOffset="16310.58">18948 1393 0,'0'0'0,"0"0"0,0 0 15,0 0-15,0 0 16,0 8-16,0 1 15,17 0-15,1-1 16,16 1 0,10-9-16,-1-9 15,1 1-15,-18-1 16,0-17-16,-9 0 16,-8-9-1,0 9-15,-18 9 0,0 17 16,-17 0-16,-17 17 15,-1 9 1,10 9-16,7 8 16,19 1-16,16-1 15,19 0-15,7-8 16,70 8-16,18-8 16,-70-35-16</inkml:trace>
  <inkml:trace contextRef="#ctx0" brushRef="#br0" timeOffset="23094.09">7616 371 0,'0'0'0,"0"0"0,0 0 15,0 0-15,0-9 16,17 0-16,9 1 16,26-1-16,18 0 15,25 1-15,18 8 16,-9-9 0,-8 0-16,-18 1 15,-17-1-15,0 0 16,-9-8-16,-26 17 15</inkml:trace>
  <inkml:trace contextRef="#ctx0" brushRef="#br0" timeOffset="23346.82">8076 414 0,'0'0'0,"0"0"0,0 0 16,0 17-16,-9 18 15,1 17 1,-10 17-16,1 0 16,8-8-16,9-18 15,0 1-15,0-18 16,9 0-16,-1-9 15,1-8 1</inkml:trace>
  <inkml:trace contextRef="#ctx0" brushRef="#br0" timeOffset="23727.31">8397 605 0,'0'0'0,"0"0"16,0 0-16,0 0 15,0 0-15,9 0 16,0 0-16,8 0 16,-8 0-16,-1 0 15,1 0-15,0 0 16,-1 8-16,-8 9 15,-8 1 1,-1-1-16,-8 9 16,-1 0-16,1 0 15,0-9-15,8 1 16,9-10-16,0 1 16,9 0-16,8-1 15,26 1-15,35-18 16,18-8-1,-44 0-15</inkml:trace>
  <inkml:trace contextRef="#ctx0" brushRef="#br0" timeOffset="24477.52">9682 570 0,'0'0'0,"-8"-9"0,-1 1 16,0-1-16,-8 0 15,-9-8 1,0 8-16,0 1 16,0 8-16,-9 0 15,0 17-15,1 18 16,8 8-16,8 9 15,1-9-15,17 0 16,0-17 0,8-8-16,10-10 15,-1 1-15,18-18 16,8-25-16,9-18 16,-8-18-16,-1-16 15,1-1-15,-18 9 16,-18 18-16,1 25 15,0 9-15,-9 9 16,0 17-16,0 0 16,0 17-1,-9 26-15,9 18 16,0 8-16,0-8 16,17-9-16,1 0 15,8-9-15,35-17 16,17-17-16,-43-9 15</inkml:trace>
  <inkml:trace contextRef="#ctx0" brushRef="#br0" timeOffset="24893.9">10021 561 0,'0'0'0,"-9"0"16,9 0-16,0 0 15,0 0-15,0 0 16,0 0-16,18 0 16,-1 9-16,18-9 15,0-9-15,8 1 16,-8-1-16,-9 0 15,0-8 1,0 0-16,-17-1 16,-1-8-16,-16 9 15,-1 0-15,0-1 16,-17 18-16,0 18 16,-9-1-16,1 18 15,16-1 1,1 1-16,17 8 15,9 0-15,8-8 16,18-9-16,25-9 16,45-17-16,-45 0 15</inkml:trace>
  <inkml:trace contextRef="#ctx0" brushRef="#br0" timeOffset="25285.94">10811 405 0,'0'0'0,"0"-8"16,-8-1-16,-1 0 15,0 1-15,-8 8 16,-1 0 0,-8 0-16,0 17 15,0 0-15,0 1 16,0 8-16,9 0 15,0 0-15,17-9 16,0 0-16,17 1 16,0-1-16,27 0 15,42-8-15,-25-9 16</inkml:trace>
  <inkml:trace contextRef="#ctx0" brushRef="#br0" timeOffset="25650.92">11141 518 0,'0'0'0,"0"-9"0,-8 1 16,-1-1-16,0 9 16,1 0-16,-1 0 15,0 0-15,0 17 16,1 9-16,-1 9 15,9 0-15,0 8 16,9-17 0,8-9-16,1-8 15,8-1-15,8-16 16,1-1-16,0-17 16,-9-9-16,0-8 15,-17-9-15,-9 0 16,-9 9-16,-8 8 15,-10 18-15,10 0 16,0 8 0,17 9-16,-9-9 15,9 1-15,0 8 16</inkml:trace>
  <inkml:trace contextRef="#ctx0" brushRef="#br0" timeOffset="26044.01">11575 154 0,'0'0'0,"0"0"0,0 0 16,0 0 0,0 0-16,0 0 15,0 0-15,0 17 16,0 27-16,-8 8 16,-1 17-16,0 0 15,-8-8 1,8-9-16,1-9 15,-1-17-15,9 0 16,0-17-16,0-1 16,0-8-16,0-8 15,17-1-15,9-17 16,9 0-16,0 9 16,-9 0-16,0 8 15,-17 9-15,-1 0 16,1 0-1,0 17-15,8 1 16,0 16-16,-8 1 16,0-9-16,8 0 15,9-18-15,0-8 16,-8 0-16</inkml:trace>
  <inkml:trace contextRef="#ctx0" brushRef="#br0" timeOffset="26414.9">12010 527 0,'0'0'0,"0"0"0,0 0 16,0 0-16,0 0 16,0 0-1,0 0-15,17 8 16,0 1-16,9-9 15,9-9-15,0 1 16,-9-1-16,0 0 16,-17 1-16,-1-18 15,1 0-15,-18 0 16,-17 8 0,0 10-16,0 8 15,0 17-15,0 0 16,9 9-16,-1 0 15,18 9-15,0-9 16,18 0-16,8 0 16,26 0-16,9-18 15,-1-8-15,-33 0 16</inkml:trace>
  <inkml:trace contextRef="#ctx0" brushRef="#br0" timeOffset="26697.03">12487 466 0,'0'-9'0,"0"9"0,0 0 15,0 0 1,9 0-16,0 9 16,-1 8-16,1 1 15,0 8-15,-1 0 16,-8 0-1,0 0-15,0-1 0,0-7 16,0-10-16,0 1 16,0-9-1,0-9-15,18-25 16,16-27-16,19-25 16,-1 8-16,-9 17 15,-26 44-15</inkml:trace>
  <inkml:trace contextRef="#ctx0" brushRef="#br0" timeOffset="27443.52">12939 570 0,'0'0'0,"0"0"0,0 0 16,0 0-16,0 0 15,0 0 1,0 0-16,8 0 16,10 0-16,-1 0 15,1-9-15,16 1 16,-8-1-16,0-8 16,0-1-16,-8-8 15,-9 0-15,-1-8 16,-16 16-1,-1 1-15,-9 8 16,1 9-16,-9 0 16,0 18-16,0 16 15,9 1-15,-1 0 16,18-1-16,0 1 16,18 8-16,-1-17 15,18-17-15,-1-1 16,19-8-1,-10-8-15,0-1 16,-17 0-16,0-8 16,1 0-16,-10 0 15,-8 17-15,8-9 16,-8 0-16,-1 9 16,-8 0-16,0 0 15,0 18 1,0-1-16,0 0 15,0 0-15,0 1 16,0-10-16,0 1 16,0 0-16,0-9 15,9-9-15,8-8 16,1-9-16,16-17 16,1-9-1,-9 17-15,0 9 16,-8 9-16,-1 17 15,0 0-15,-8 0 16,0 17-16,-1 0 16,10 1-16,-1 8 15,-8 0-15,8-9 16,1 0 0,25 1-16,9-1 15,-26-17-15</inkml:trace>
  <inkml:trace contextRef="#ctx0" brushRef="#br0" timeOffset="27899.68">14233 475 0,'-9'-9'0,"0"0"0,1 1 16,-1-1-16,0 0 15,1 9-15,-1 0 16,-8 0-16,-10 0 16,1 18-1,9-1-15,0 0 16,-1 9-16,1 0 16,17-8-16,0-1 15,17 9-15,9 0 16,9 0-16,26-18 15,8 1-15,1-18 16,8 1-16,-17-18 16,0 0-1,-18-9-15,-17 1 16,-9 8-16,-8 8 16,-9 1-16,-9 17 15,1 0-15,-1 0 16,-17 17-16,9 9 15,-1 9-15,18 0 16,0-1 0,18 9-16,-1-8 15,26-9-15,-17-9 16</inkml:trace>
  <inkml:trace contextRef="#ctx0" brushRef="#br0" timeOffset="28328.56">15275 423 0,'0'0'0,"0"0"0,0 0 16,17 0-16,18 0 15,26 0-15,8 0 16,9-9-16,18 0 16,-9-8-1,-9 0-15,-17-1 16,-35 10-16</inkml:trace>
  <inkml:trace contextRef="#ctx0" brushRef="#br0" timeOffset="28562.48">15726 154 0,'0'0'0,"0"0"0,-8 9 15,-1 17-15,-17 26 16,0 17-16,8 0 16,1 1-16,0-10 15,8 10-15,9-19 16,0-7 0,9-10-16,-1-8 15</inkml:trace>
  <inkml:trace contextRef="#ctx0" brushRef="#br0" timeOffset="28774.17">16065 466 0,'0'0'0,"0"0"16,-9 0-16,1 17 15,-1 1-15,-8 16 16,-1 1-16,9-9 15,1 0-15,8-18 16,0 1 0,0 0-16,0-9 15,0 0-15</inkml:trace>
  <inkml:trace contextRef="#ctx0" brushRef="#br0" timeOffset="28929.77">16048 154 0,'0'0'0,"0"0"0,0 0 16,0 17 0,0 1-16,0 16 15,0 10-15,0-1 16,8-8-16,1-18 16</inkml:trace>
  <inkml:trace contextRef="#ctx0" brushRef="#br0" timeOffset="29626.79">16117 544 0,'0'-9'0,"0"9"16,0 0-16,0 0 15,0 0-15,9 18 16,-9-1-16,0 0 16,0 1-16,0-10 15,0 1-15,0-1 16,0-8-16,0 0 15,0-8 1,8-1-16,10-17 16,8-8-16,9-1 15,-9 9-15,-9 9 16,0 8-16,-8 9 16,0 0-16,-1 9 15,1 8-15,0 0 16,-1 1-1,1-10-15,-9 1 16,0 0-16,9-1 16,-9 1-16,0-9 15,17-9-15,1-8 16,8-9 0,8-17-16,1-9 0,0 17 15,-9 9-15,0 9 16,-9 17-1,1 8-15,8 10 16,-9-1-16,0 9 16,10 9-16,7-9 15,1 0 1,0 0-16,8-9 0,1-8 16,-1-9-16,0-9 15,-8 0 1,9-17-16,-1 0 15,-17-8-15,-9-1 16,-8 9-16,0 9 16,-9 8-16,-9 9 15,0 0-15,1 0 16,-1 9 0,0 8-16,-8 18 15,8-1-15,9 1 16,0 8-16,18 1 15,8-18 1,8-1-16,19-16 16,-19-9-16</inkml:trace>
  <inkml:trace contextRef="#ctx0" brushRef="#br0" timeOffset="41394.15">4125 3766 0,'0'0'0,"0"0"0,-9 8 16,-17 44-16,-9 52 15,-8 43-15,-9 35 16,17-17-16,18-35 15,-1-18-15,18-42 16,9-10-16,0-16 16,-1-27-1</inkml:trace>
  <inkml:trace contextRef="#ctx0" brushRef="#br0" timeOffset="41757.11">4359 4484 0,'0'0'0,"-8"0"0,-1 0 15,-8 0-15,-1 0 16,9 0-16,-8 0 16,8 0-16,1 0 15,-1 0-15,0 9 16,1 0-16,8 8 15,0 0-15,0 1 16,8-1 0,10 9-16,-1-9 15,0-8-15,1 0 16,8-18-16,-9 0 16,-8 1-16,0-18 15,-18-9-15,0-8 16,-17 0-16,0 8 15,-9 18-15,9 8 16,18 18 0,8-1-16</inkml:trace>
  <inkml:trace contextRef="#ctx0" brushRef="#br0" timeOffset="42511.61">4872 4415 0,'0'0'0,"0"-8"0,0 8 16,0-9-16,0 0 16,-9 1-16,0-1 15,1 0-15,-1 1 16,0 8 0,0 0-16,1 0 15,-1 0-15,-8 0 16,8 0-16,-8 17 15,-1 0-15,1 1 16,17 16 0,0 1-16,17-1 0,1 1 15,-1-9 1,0 0-16,-8 0 16,0-17-16,-1-1 15,-8 1-15,-8 8 16,-10-8-16,-8 8 15,0-8-15,-8 0 16,25-1-16,9-8 16,0 0-1,0 0-15</inkml:trace>
  <inkml:trace contextRef="#ctx0" brushRef="#br0" timeOffset="42732.71">5228 4476 0,'-9'0'0,"0"0"16,1 0-16,-1 0 15,0 17-15,-8 0 16,8 9-16,0 9 16,1 0-16,-1-9 15,9 0-15,0-18 16,0 1-16,9-9 15,-1 0-15</inkml:trace>
  <inkml:trace contextRef="#ctx0" brushRef="#br0" timeOffset="42861.65">5176 4164 0,'-9'0'0,"9"0"0,0 0 15,0 0-15,0 0 16,0 9-16,17-1 15,1 1-15,-10 0 16</inkml:trace>
  <inkml:trace contextRef="#ctx0" brushRef="#br0" timeOffset="43194.48">5367 4536 0,'0'0'0,"0"0"0,0 0 15,0 0 1,0 0-16,0 0 0,0 9 15,0 0 1,0-1-16,0 1 16,0 0-16,0-9 15,0 0-15,0 0 16,0-9-16,0-8 16,17-18-16,18-8 15,-1 0-15,10 8 16,-9 9-1,-1 9-15,-8 17 16,0 0-16,0 17 16,0 0-16,1 1 15,-10 8-15,0 0 16,1-1-16,-1 10 16,-8-18-1,-1-8-15</inkml:trace>
  <inkml:trace contextRef="#ctx0" brushRef="#br0" timeOffset="43974.84">6296 4536 0,'0'0'0,"0"-8"0,0-1 16,0-8 0,0-1-16,0 1 15,-9 9-15,0-10 16,1 1-16,-1 8 15,0-8-15,-8 0 16,-9-1-16,0 18 16,0 9-16,-18 17 15,1 9 1,8 8-16,18 0 16,-1-8-16,18-1 15,0-8-15,0 0 16,9-17-16,9 0 15,-1-9 1,0-9-16,9 0 0,0 1 16,-8 8-1,-1 0-15,0 8 16,1 18-16,17 18 16,-9 8-16,0 8 15,-18 10-15,1-10 16,-18 18-16,1 0 15,-1-17-15,-8-18 16,-9 0-16,0-17 16,-1 0-1,1-17-15,0-9 16,0-17-16,9-35 16,8-9-16,18-17 15,34 0-15,70-43 16,35 26-16,-96 69 15</inkml:trace>
  <inkml:trace contextRef="#ctx0" brushRef="#br0" timeOffset="44556.98">7503 4190 0,'0'0'0,"0"0"0,0 17 16,0 27-16,0 34 16,0 34-16,-9 44 15,0 0-15,1-17 16,-10-27-16,10-17 16,-10-25-1,1-18-15,8-18 0,1-8 16,-1-17-1,0-18-15,1-34 16,8-61-16,0-78 16,26-60-16,8 34 15,-8 95 1,9 44-16,0 26 16,-9 17-16,9 8 15,17 18-15,-9 0 16,1 26-16,-18 18 15,-18 16-15,-16 10 16,-10-1-16,-25 9 16,-9 8-16,0-34 15,8-17 1,18-18-16,17-25 16,9 8-16</inkml:trace>
  <inkml:trace contextRef="#ctx0" brushRef="#br0" timeOffset="44940.66">8171 3800 0,'0'0'0,"0"0"16,0 9-16,0 26 16,-8 25-16,-1 27 15,-8 43-15,-9 8 16,0-8-16,8-26 15,-8-26-15,9-9 16,-1-17-16,10-26 16,8-8-1,0-10-15,0-8 16,0-17-16,17-26 16,9-35-16,9-9 15,0 27-15,-9 25 16,0 18-16,-9 17 15,9 17-15,-8 9 16,8 17-16,-9 9 16,0 0-1,-8 9-15,0-9 16,8-18-16,0-16 16,1-18-16,-10 0 15</inkml:trace>
  <inkml:trace contextRef="#ctx0" brushRef="#br0" timeOffset="45310.89">8875 4329 0,'0'0'0,"0"0"0,-9 0 16,0-9-16,1 0 16,-10 1-16,-8-1 15,-8 9-15,-19 26 16,1 9-16,9 17 15,-9 0 1,17 8-16,18-8 16,-1-9-16,18 1 15,0-18-15,0-9 16,18-8-16,-1-18 16,9-8-16,9-9 15,-9-9-15,0 18 16,-17-1-16,-1 18 15,-8 0 1,0 9-16,0 17 16,18 17-16,-1 9 15,0-8-15,10-10 16,7-8-16,1-8 16,-9-1-16</inkml:trace>
  <inkml:trace contextRef="#ctx0" brushRef="#br0" timeOffset="45606.92">9257 4303 0,'0'0'0,"0"0"16,0 0-16,-9 0 16,1 0-16,-1 0 15,0 17 1,-17 18-16,9-1 15,-1 10-15,10-1 16,8 0-16,0 0 16,8-8-1,1 0-15,0-9 0,-1-9 16,-8 0 0,0 1-16,-8-1 15,-1 0-15,-26-8 16,1 0-16,8-18 15,-1 0-15,19 9 16</inkml:trace>
  <inkml:trace contextRef="#ctx0" brushRef="#br0" timeOffset="45957.02">9361 4614 0,'0'0'0,"0"0"16,0 0-16,0 0 15,0 0-15,9 0 16,8 9-16,9-9 16,9 0-16,17-9 15,0 1 1,-8-10-16,-10 1 16,-8 0-16,-17-1 15,0-8-15,-1 0 16,-16 1-16,-10 7 15,-8 1-15,-8 17 16,-1 17-16,0 9 16,9 9-1,9-1-15,8 10 16,26 8-16,18-9 16,9 0-16,25-17 15,79-34-15,208-27 16</inkml:trace>
  <inkml:trace contextRef="#ctx0" brushRef="#br0" timeOffset="49874.01">10724 4415 0,'0'0'0,"0"0"0,0 26 0,0 17 15,0 9-15,0 9 16,0-9-16,0-9 15,0-8-15,0-18 16,0-17-16</inkml:trace>
  <inkml:trace contextRef="#ctx0" brushRef="#br0" timeOffset="49989.54">10742 4155 0,'0'0'0,"0"0"0,0 9 15,26 8-15,0-8 16</inkml:trace>
  <inkml:trace contextRef="#ctx0" brushRef="#br0" timeOffset="50311.59">11054 4614 0,'-8'0'0,"-1"0"0,0 0 0,1 9 16,-1 0-16,9-1 15,-9-8 1,1 9-16,-1-9 16,0 0-16,1 0 15,-1 0-15,0 0 16,9-9-16,0 1 16,0-18-16,18-9 15,-1-17-15,9 9 16,0 8-16,0 18 15,-17 8 1,8 9-16,1 9 16,-1 8-16,9 18 15,0-1-15,-9 1 16,1 17-16,-1-9 16,27 18-16,-10-26 15</inkml:trace>
  <inkml:trace contextRef="#ctx0" brushRef="#br0" timeOffset="50709.46">11949 3774 0,'-9'0'0,"-8"-8"16,-1-1-16,1 0 15,-9 1-15,9 8 16,-9 0-16,0 26 15,-9 26-15,-9 52 16,10 51-16,8 19 16,17-36-1,0-8-15,9-9 0,0-34 16,0-26 0,0-27-16,-8-8 15,8-8-15,0-10 16</inkml:trace>
  <inkml:trace contextRef="#ctx0" brushRef="#br0" timeOffset="50861.2">11245 4528 0,'0'0'0,"0"0"0,0 0 16,0 0-16,27-9 15,33 0-15,36 1 16,25-18-16,10-17 15,-1 8-15,-61 26 16</inkml:trace>
  <inkml:trace contextRef="#ctx0" brushRef="#br0" timeOffset="51197.16">12062 4467 0,'0'-8'0,"0"8"0,0 0 0,-9 0 16,0 0-16,1 17 16,-10 17-1,1 1-15,8 17 16,9-9-16,0 1 16,9-18-16,0-9 15,8-8-15,18-9 16,-1-9-16,-7-17 15,-1-9 1,0-8-16,-9-9 16,-26-9-16,-8 10 15,-9 16-15,0 9 16,8 9-16,1 8 16,8 9-16,9 0 15,0 0-15</inkml:trace>
  <inkml:trace contextRef="#ctx0" brushRef="#br0" timeOffset="51507.05">12305 4407 0,'0'0'0,"0"0"0,0 0 0,17 17 16,1 0-1,-1 9-15,9 0 16,-17 0-16,-1 0 16,1 0-16,-9-9 15,0 9-15,-9-8 16,1-10-16,8 1 16,0 0-1,0-9-15,0-9 16,8-26-16,18-34 15,18-17-15,8 16 16,17 1-16,18 26 16,-52 25-16</inkml:trace>
  <inkml:trace contextRef="#ctx0" brushRef="#br0" timeOffset="52056.93">12913 4372 0,'0'0'0,"0"0"0,0 0 16,0 0-16,-9 17 15,0 1-15,1 16 16,-1 1-16,0 8 15,1-8-15,-1-9 16,0 0-16,1-18 16,8 1-16,0 0 15,0-9-15,0-9 16,17-8 0,0-35-16,18-9 15,0 9-15,0 9 16,-9 17-16,0 9 15,-9 17-15,-8 17 16,-1 0-16,1 18 16,0 0-16,-1-1 15,1-8 1,0-9-16,-9-8 16,0 0-16,0-1 15,17-16-15,9-10 16,18-25-16,-1-9 15,-17 18-15,0 16 16,-17 10-16,0 8 16,-1 17-1,10 0-15,-1 18 16,9 8-16,9-8 16,-9-18-16</inkml:trace>
  <inkml:trace contextRef="#ctx0" brushRef="#br0" timeOffset="52443.6">13859 4433 0,'0'-9'0,"0"-8"0,0-1 16,-8-8-16,-1 0 16,0-8-16,-17 16 15,0 1-15,-9 17 16,-17 9-16,0 34 15,0 18 1,17-1-16,1 1 16,16-9-16,10 0 15,8-18-15,17-8 16,9-17-16,17-18 16,10-8-16,7-18 15,-8-8-15,-8-9 16,-18 9-16,-17 17 15,-1 17 1,-8 9-16,9 18 16,8 7-16,1 10 15,-1 8-15,18 9 16,8-8-16,9-10 16,18-8-16,-9-17 15,-44-9-15</inkml:trace>
  <inkml:trace contextRef="#ctx0" brushRef="#br0" timeOffset="52659.63">14042 4346 0,'0'0'0,"0"0"15,17 0-15,18-9 16,26 1-16,8-10 16,9 1-16,9-9 15,-9 0 1,-43 17-16</inkml:trace>
  <inkml:trace contextRef="#ctx0" brushRef="#br0" timeOffset="52889.59">14337 3809 0,'0'9'0,"0"25"16,0 36-16,-9 25 15,1 26-15,-1 0 16,0-8-16,9-18 15,0-17-15,0-17 16,0-18-16,9-26 16,-9-17-16</inkml:trace>
  <inkml:trace contextRef="#ctx0" brushRef="#br0" timeOffset="53073.87">14797 4285 0,'0'0'0,"-9"9"16,1 26-16,-1 8 16,0 9-16,1-9 15,8-8 1,0-9-16,0-9 16,0-8-16,0-9 15,0 0-15,0 0 16</inkml:trace>
  <inkml:trace contextRef="#ctx0" brushRef="#br0" timeOffset="53210.58">14684 3748 0,'0'0'0,"0"0"0,-8 0 16,-1 18-16,0 16 16,9 18-16,0 0 15,18-8-15,-1-1 16,-8-17-16</inkml:trace>
  <inkml:trace contextRef="#ctx0" brushRef="#br0" timeOffset="53889.6">15153 4251 0,'0'0'0,"-9"0"0,1 0 0,-1 8 15,-17 18 1,0 9-16,0 0 16,9 8-16,-1 0 15,10-8-15,8-9 16,0 0-16,8-18 16,10 1-1,-1 0-15,9-18 0,0 0 16,0-17-1,0-17-15,0 0 16,-17-9-16,0 9 16,-18 8-16,0 18 15,1-1-15,-1 10 16,0 8-16,0 0 16,9 0-16,0 0 15,0 0 1,0 0-16,0 8 15,9 1-15,9 0 16,16-1-16,10 1 16,-10 8-16,-8 1 15,1-1-15,-1 18 16,-9-1 0,-8 1-16,-1-1 15,1-8-15,-9 0 16,0-8-16,0-1 15,0-8-15,0-1 16,0-8-16,17-8 16,1-10-16,25-25 15,9-26-15,-8 8 16,-10 27-16,-8 8 16,-8 8-1,-1 18-15,1 0 16,-1 26-16,9 9 15,-9 0-15,18-1 16,0 1-16,8-1 16,-17-16-1</inkml:trace>
  <inkml:trace contextRef="#ctx0" brushRef="#br0" timeOffset="59039.78">8831 5506 0,'0'0'0,"0"0"0,0 0 0,0 0 16,0 0-16,0 0 15,0 9-15,-8 17 16,8 35-16,-9 25 16,9-8-1,0-8-15,9-27 16,-1-17-16</inkml:trace>
  <inkml:trace contextRef="#ctx0" brushRef="#br0" timeOffset="59272.68">8484 6035 0,'0'0'0,"0"0"0,0 0 0,0 0 16,9 0-16,8 0 16,35 0-16,26-9 15,18 0-15,-1 9 16,1 0-16,-9 0 15,-18 0-15,-17 0 16,-8 0-16,-10 9 16,-25-9-1,0 0-15</inkml:trace>
  <inkml:trace contextRef="#ctx0" brushRef="#br0" timeOffset="59490.48">8814 6355 0,'-9'-8'0,"1"-1"0,8 9 16,0 0-16,0 0 15,8-9-15,18 1 16,18-1-16,8 0 16,9-8-16,-9 8 15,-9 1 1,-17 8-16,0 0 0,-8 8 15,-10 1 1,1 0-16</inkml:trace>
  <inkml:trace contextRef="#ctx0" brushRef="#br0" timeOffset="59872.66">8857 6347 0,'0'0'0,"-8"-9"0,-1 0 16,0 1-1,1 8-15,-1 0 16,9 0-16,0 0 16,0 0-16,-9 17 15,1 26-15,8 18 16,0 17-16,0-9 16,0-8-1,0-18-15,0-17 16,0 0-16,0-17 15,0-1-15,0 1 16,-9-18-16,0 1 16,-17-18-16,0 0 15,-9 0-15,1 8 16,-1 10-16,9 25 16,-9 9-1,0 9-15,1-1 16,16-8-16,1 0 15,17-17-15,0 0 16,9-9-16,-1 0 16</inkml:trace>
  <inkml:trace contextRef="#ctx0" brushRef="#br0" timeOffset="60191.47">8883 6485 0,'0'0'0,"0"0"0,0 0 0,0 0 0,0 0 16,0 0-16,27 0 16,7 9-16,10 8 15,-10-8-15,-8-1 16,1 1 0,-10 0-16,-8-1 15,-1 10-15,-8-1 16,-8 0-16,-10 9 15,1 0-15,-1 0 16,1-8-16,8-10 16,9 1-1,0 0-15,9-1 0,17 1 16,18 0 0,8-1-16,61 1 15,260 17-15</inkml:trace>
  <inkml:trace contextRef="#ctx0" brushRef="#br0" timeOffset="60572.55">9665 5524 0,'-9'0'0,"-8"0"0,0 0 15,8 0-15,-17 17 16,-18 26-16,1 27 15,0 25 1,8 18-16,9 8 16,26-17-16,0-18 15,17-8-15,18-17 16,0-9-16,-1-9 16,27-8-16,0-9 15,-44-26-15</inkml:trace>
  <inkml:trace contextRef="#ctx0" brushRef="#br0" timeOffset="60807.03">9778 5896 0,'0'0'0,"0"0"16,0 0-16,0 0 15,0 0-15,0 9 16,0 17-16,0 26 16,0 17-16,0-8 15,0-9-15,0-9 16,9 0-16,-1-17 16,-8-17-16</inkml:trace>
  <inkml:trace contextRef="#ctx0" brushRef="#br0" timeOffset="61426">10186 5991 0,'0'0'0,"-9"0"0,1 0 15,-1 0-15,0 0 16,1 0-16,-1 0 16,0 9-16,1 8 15,-10 18-15,1 8 16,-1 1-16,10-10 16,-1-8-1,9 0-15,0-8 16,0-10-16,0 1 15,0 0-15,0-1 16,0-8-16,0 0 16,0 0-16,0 0 15,0 9-15,9 0 16,-9-1 0,0-8-16,0 0 15,0 0-15,0 9 16,0 0-16,0-1 15,8 1-15,10-9 16,-1 0-16,1 0 16,-1-9-16,0 1 15,1-1 1,-1-8-16,0-9 16,1-9-16,-10-8 15,1-1-15,0 1 16,-18 8-16,0 1 15,1 8-15,-18 8 16,0 1-16,0 17 16,-9 0-16,9 9 15,8 8 1,1 0-16,26 9 16,8 0-16</inkml:trace>
  <inkml:trace contextRef="#ctx0" brushRef="#br0" timeOffset="61840.49">10421 5888 0,'0'-9'0,"0"0"0,0 9 16,0 0-1,0 0-15,17 0 0,0 0 16,18 18-1,8-1-15,1 0 16,-18 0-16,0 1 16,-9-1-16,-8 18 15,0-1-15,-18 10 16,0 8-16,-17 0 16,0-9-16,-9 0 15,27-25-15,8-1 16,0-8-1</inkml:trace>
  <inkml:trace contextRef="#ctx0" brushRef="#br0" timeOffset="62123.1">11037 6035 0,'-9'0'0,"1"0"16,8 0-16,0 0 15,0 0-15,0 0 16,17 8 0,0 1-16,27 0 15,8-1-15,-9 1 16,1 0-16,-1-9 15,-8-9-15,0 0 16,-18 9-16</inkml:trace>
  <inkml:trace contextRef="#ctx0" brushRef="#br0" timeOffset="62306.97">11193 5784 0,'0'0'0,"0"0"0,-8 17 16,-1 26-16,-8 27 16,-1 16-16,1 1 15,17-9 1,0 0-16,0-9 16,9 9-16,-1-44 15</inkml:trace>
  <inkml:trace contextRef="#ctx0" brushRef="#br0" timeOffset="62761.1">11688 5827 0,'0'0'0,"0"0"0,0 0 16,0 0-16,0 9 16,0 17-16,0 26 15,9 25-15,0 10 16,-1-26-1,-8-9-15,0-9 16,9-8-16,8-9 16,9-9-16,-8-8 15</inkml:trace>
  <inkml:trace contextRef="#ctx0" brushRef="#br0" timeOffset="63038.53">12105 5905 0,'0'0'0,"0"0"0,0 0 0,0 0 0,0 0 15,0 17 1,-9 9-16,9 26 15,0 9-15,0-1 16,0-16-16,0-1 16,0-8-16,0-9 15,0-9-15,0-8 16</inkml:trace>
  <inkml:trace contextRef="#ctx0" brushRef="#br0" timeOffset="63621.75">12392 5983 0,'-9'0'0,"9"0"0,0 0 16,0 0-16,0 8 15,17 10-15,1 8 16,17 0-16,-1 0 16,10 0-16,-18-9 15,0-8 1,-18-1-16,1 10 16,0-1-16,-18 0 15,-8 9-15,-18 18 16,-17 8-16,9-9 15,16-17-15,27-18 16,0 1-16</inkml:trace>
  <inkml:trace contextRef="#ctx0" brushRef="#br0" timeOffset="63955.46">12522 5602 0,'0'0'0,"0"0"0,0 0 15,9 0-15,8 17 16,26 9-16,18 17 15,9 9 1,-1 0-16,9 9 16,-8 8-16,-9 0 15,-18 9 1,-26-8-16,-8 16 0,-26 1 16,-9 17-1,-9 0-15,0-26 0,26-35 16</inkml:trace>
  <inkml:trace contextRef="#ctx0" brushRef="#br0" timeOffset="64552.73">13703 6121 0,'-9'0'0,"1"0"15,-1 0-15,0 0 16,1 0-16,-1 0 16,9 0-1,0 0-15,0 0 16,0 0-16,0 0 15,0 0-15,0 0 16,0 0-16,0 0 16,0 0-16,0 0 15,17 0-15,1 0 16,25 0 0,26 0-16,44 0 15,26 9-15,44 0 16,8-18-16,-26 0 15,-18 1-15,-16-1 16,-27-8-16,-35 8 16,-17 9-16,-26 0 15,-8 0 1,-10 0-16,1 0 16,-9 0-16,0 0 15</inkml:trace>
  <inkml:trace contextRef="#ctx0" brushRef="#br0" timeOffset="64888.68">14832 5862 0,'0'0'0,"0"0"16,0 0-1,0 0-15,0 0 0,0 0 16,0 0-16,0 0 16,17 17-1,18 0-15,17 9 16,9 9-16,0-9 16,8 0-16,-8-9 15,-18 0-15,1 1 16,-18-1-16,-9 0 15,-8 1-15,-18 8 16,-8 8 0,-18 10-16,18-18 15</inkml:trace>
  <inkml:trace contextRef="#ctx0" brushRef="#br0" timeOffset="65738.58">16595 5472 0,'0'0'0,"0"0"0,0 17 0,-9 26 15,0 53 1,1 16-16,-1 27 16,9-1-16,0-25 15,0-26-15,0-27 16,0-8-16,9-26 15,-9-17-15,8 0 16</inkml:trace>
  <inkml:trace contextRef="#ctx0" brushRef="#br0" timeOffset="66065.12">16968 5853 0,'0'0'0,"0"0"0,0 0 16,0 0-16,-9 17 16,1 9-1,8 17-15,0 9 16,0-8-16,17-1 16,0-17-16,1 0 15,8-9-15,0-8 16,0-18-16,-9 1 15,1-18-15,-10 0 16,1 0 0,-18-9-16,1 0 15,-18 1-15,8 8 16,1 9-16,0-1 16,17 18-16,0 0 15,0 0-15</inkml:trace>
  <inkml:trace contextRef="#ctx0" brushRef="#br0" timeOffset="66404.84">17350 5558 0,'0'0'0,"-9"0"0,9 0 16,0 0-16,0 0 16,0 9-16,0 8 15,18 18-15,8 0 16,9 17-16,17-9 16,9 0-1,-1-17-15,-8 0 0,-8-8 16,-18-10-1,-9 10-15,-8-1 16,-18 0-16,-8 26 16,-18 9-16,-26 9 15,1 0-15,34-27 16</inkml:trace>
  <inkml:trace contextRef="#ctx0" brushRef="#br0" timeOffset="81535.85">18192 5558 0,'-8'0'0,"-1"0"16,0 0-16,1 0 16,-1 0-16,9 0 15,0 0-15,0 0 16,0 0 0,17 0-16,1 0 15,8 0-15,9 0 16,17 0-16,-9 9 15,1-9-15,-18 9 16,0-9-16,0 8 16,-9-8-1,-8 9-15,-1 0 0,1 8 16,-18 0 0,-17 9-16,0 9 15,-8 0-15,-1-9 16,0 0-16,0 0 15,18 0-15,0-18 16,-1 1-16,10 0 16,8-1-16,0-8 15,0 0 1,0 0-16,0 0 16,0 0-16,0 0 15,0 0-15,0 0 16,0 0-16,0 0 15,0 0-15,0 0 16,0 0 0,0 0-16,0 0 15,0 0-15,0 0 16,0 18-16,0-1 16,0 9-16,8 8 15,1 10-15,0-1 16,-9 0-16,0-17 15,0 0 1,0-8-16,0-10 16,0 1-16,0 0 15,0-1-15,0-8 16,8 9-16</inkml:trace>
  <inkml:trace contextRef="#ctx0" brushRef="#br0" timeOffset="82485.72">18957 5429 0,'0'0'0,"0"0"0,0 0 0,0 0 15,0 17 1,0 26-16,8 35 16,-8 35-16,-8-1 15,-1 10-15,-8-10 16,8-25-16,9-18 15,0-17-15,9-35 16</inkml:trace>
  <inkml:trace contextRef="#ctx0" brushRef="#br0" timeOffset="82874.61">19235 5896 0,'0'-8'0,"0"8"15,0 0-15,0 0 16,0 0-16,0 0 16,0 8-16,0 10 15,0-1-15,8 9 16,18 8-16,9-8 15,-9 0 1,0-17-16,0 0 16,0-9-16,0-9 15,-8 0-15,-10-17 16,1 0-16,0-17 16,-27 0-16,-8 0 15,-8 8-15,-1 9 16,9 26-16,-9 0 15,18 9 1,-1 8-16,18-8 16</inkml:trace>
  <inkml:trace contextRef="#ctx0" brushRef="#br0" timeOffset="83186.85">19660 5558 0,'0'0'0,"0"0"0,0 0 15,0 0-15,0 0 16,0 0-16,0 9 16,17 8-16,18 9 15,17 9-15,0-9 16,-8 0-1,-1-17-15,-17-1 16,-8 1-16,-10 8 16,-8 1-16,-17 16 15,-27 27-15,-25 25 16,0 18-16,8 0 16,26-52-16</inkml:trace>
  <inkml:trace contextRef="#ctx0" brushRef="#br0" timeOffset="92188.86">15639 5818 0,'0'0'0,"0"-8"15,0-1 1,0 0-16,0 1 0,0-1 16,0 0-1,0 1-15,0-1 16,0 0-16,0-8 16,0 8-16,0-8 15,0 0-15,0-1 16,9 1-16,0 0 15,8-9-15,1 8 16,-1-8 0,0 9-16,1 0 15,-1-1-15,0 1 16,1 8-16,8 1 16,-9-1-16,9 0 15,9 9-15,-9 0 16,0 0-16,0 0 15,-9 0 1,1 0-16,-9 9 16,-1 0-16,1-1 15,0 1-15,-1 0 16,1-1-16,0 10 16,-9-1-16,0 0 15,0 1-15,0 8 16,-9 0-16,0 0 15,1-9 1,-1 0-16,0 1 16,1-1-16,-10 0 15,1 1-15,-1-1 16,-8 0-16,9 1 16,0-10-16,-1 1 15,10 0-15,8-9 16,0 0-16,-9 0 15,9 8 1,0-8-16,0 0 16,0 0-16,0 0 15,0 0-15,0 0 16,0 0-16,0 0 16,0 9-16,0 0 15,0-1-15,9 10 16,-1-10-1,1 10-15,0-1 16,-1 0-16,1 0 16,-9 9-16,0 0 15,0 0-15,0-8 16,0-1-16,0-8 16,0 8-16,9-8 15</inkml:trace>
  <inkml:trace contextRef="#ctx0" brushRef="#br0" timeOffset="92501.59">15926 6485 0,'0'0'0,"0"0"15,0 0-15,0 0 16,0 0-16,0 0 15,0 0-15,0 0 16,9 0-16,-1 0 16</inkml:trace>
  <inkml:trace contextRef="#ctx0" brushRef="#br0" timeOffset="94026">18253 6537 0,'0'0'0,"0"0"16,0 0-1,0 0-15,0 0 0,0 0 16,0 0 0,0 0-16,0 0 15,18 0-15,-10 0 16</inkml:trace>
  <inkml:trace contextRef="#ctx0" brushRef="#br1" timeOffset="177106.83">24627 15639 0,'0'0'0,"0"0"0,0 0 16,0 0-16,0 0 15,0-8-15,0-1 16,0 9-16,0 0 16,0 0-16,0-9 15,0 9-15,0 0 16,0 0-16,0-8 16,0-1-1,0 0-15,0 1 16,-9-1-16,1 0 15,-1 1-15,0-1 16,1 1-16,-1-10 16,0 1-16,1 0 15,-1-1-15,-8 1 16,-1 0-16,1-1 16,0 1-1,-1 8-15,1-8 16,-1 0-16,-8-1 15,0-8-15,0 9 16,0-9-16,0 0 16,-9 0-16,9 0 15,-8 0 1,-1 0-16,0 0 16,0 9-16,1-9 15,-1 9-15,9-9 16,0 8-16,8 1 15,1 0-15,0-1 16,-1 1-16,1 8 16,8 1-1,1-1-15,-1 9 16,9 0-16,0 0 16,0 0-16,0 0 15,0 0-15,0 0 16,0 0-16,0 0 15,0 0-15,0 0 16,0 0 0,0 0-16,0 0 15,0 0-15,0 0 16,0 0-16,0 0 16,0 0-16,0 0 15,0 9-15,0-1 16,0 10-16,0 8 15,0 0-15,0-9 16,0-8 0,0-1-16,0 1 15,0 0-15,0-1 16,0-8-16,0 0 16,0-8-16,-9-1 15,9-8-15,0-1 16,0 1-16,0 8 15,0 1 1,0 8-16,0 0 16,0 0-16,0 0 15,0-9-15,9 0 16,8 1-16,18-1 16,0 9-16,8 0 15,-8 0-15,-9 0 16,0 9-1,-17-1-15,-1-8 16</inkml:trace>
  <inkml:trace contextRef="#ctx0" brushRef="#br1" timeOffset="179785.19">24645 15726 0,'0'0'0,"0"-9"16,0 1-1,0-1-15,0 0 16,0 1-16,0-1 15,0 9-15,0 0 16,0 0-16,-9 0 16,0 0-16,0 0 15,-17 9-15,0 8 16,-8 0-16,-1 1 16,9-1-1,-9 0-15,-8 18 16,8-9-16,0 0 15,0 0-15,1 0 16,8 0-16,-9 9 16,9-1-16,0-8 15,0 9-15,0-9 16,0 0 0,8 0-16,1-9 15,0 0-15,8-8 16,0 0-16,1-1 15,-1 1-15,0 0 16,9-1-16,0-8 16,0 0-16,0 0 15,0 0-15,0 0 16,0 0 0</inkml:trace>
  <inkml:trace contextRef="#ctx0" brushRef="#br1" timeOffset="180120.62">24097 15908 0,'0'0'0,"-8"0"15,-1 0-15,0 0 16,1 0-16,-1 0 15,0 0-15,1 0 16,-1 17-16,0 1 16,1 16-1,-10 1-15,1 8 16,-1 0-16,10 1 16,-1-18-16,9 0 15,0-9-15,0-8 16,0-1-16,17 1 15,36-26-15,59-35 16,27 0 0,-69 34-16</inkml:trace>
  <inkml:trace contextRef="#ctx0" brushRef="#br1" timeOffset="-152003.36">4646 9967 0,'0'0'0,"-9"-9"0,9 9 15,-9 0 1,9 0-16,0 0 16,0 0-16,0 0 15,0 0-15,0 0 16,0 0-16,0 0 16,0 0-16,0 0 15,0 0-15,0 9 16,0-1-16,9 1 15,0 0 1,-1-1-16,1 10 16,0-1-16,0 0 15,8 1-15,-8 8 16,-1-9-16,1 0 16,8 1-16,1-1 15,-10 0-15,10 1 16,-1-1-1,0 0-15,1 0 16,-1 1-16,1-1 16,-1 0-16,0 1 15,-8-1-15,8 0 16,1 1-16,-1-1 16,0 0-16,1 1 15,-1-1-15,1 0 16,-1 1-1,0-1-15,1 0 16,8 1-16,-9-1 16,0 0-16,10 1 15,-10-1-15,0 0 16,1 1-16,-1-1 16,0-8-16,1-1 15,-1 1 1,0 0-16,1-1 15,-1 10-15,1-10 16,-1 1-16,0 8 16,1-8-16,-1-1 15,0 10-15,1-10 16,-1 10-16,1-10 16,-1 10-1,0-1-15,1 0 16,-1-8-16,0 0 15,1-1-15,-1 1 16,0 8-16,1 1 16,-10-1-1,10 0-15,-1 1 0,-8-1 16,8 0 0,1 1-16,-1-1 15,9 0-15,0 1 16,-9-1-16,1-8 15,-1 8-15,1 0 16,-1 1-16,9-1 16,-9 0-16,9 0 15,0 1 1,1-1-16,-1 0 16,0-8-16,0 8 15,0-8-15,0 8 16,0 1-16,9-1 15,-1 0 1,-8 1-16,0-10 16,0 10-16,1-10 15,7 1-15,1 8 16,-9 1-16,0-1 16,0-8-16,-8-1 15,8 1-15,0 8 16,0 1-16,8-10 15,1 1 1,0 0-16,0 8 16,-1 0-16,1-8 15,0 8-15,0 1 16,-1-10-16,1 1 16,0 0-16,-1-1 15,1 9-15,0 1 16,8-10-16,-8 1 15,0 8-15,8-8 16,-8 0 0,0 8-16,-1-8 15,1-1-15,0 1 16,-9 0-16,0-1 16,9 10-16,0-1 15,17 0-15,-9 1 16,-17-1-16,0-8 15,0-1 1,9 1-16,0 0 16,-9-1-16,0 1 15,0 0-15,0 8 16,0-8-16,9-1 16,-1 1-16,1 0 15,0-1 1,-9 1-16,0 0 0,9-1 15,-1 1 1,1 0-16,0-1 16,0 1-16,-1 0 15,-8-1-15,9-8 16,0 9-16,0 0 16,-1-1-16,10-8 15,-1 9 1,1 0-16,-1-1 15,0-8-15,1 0 16,-9 0-16,-1 9 16,1-9-16,0 8 15,8 1-15,-8 0 16,0-1-16,-1 1 16,10 0-16,-1-1 15,-8 1 1,0 0-16,8-1 15,-8-8-15,0 0 16,17 9-16,-9 0 16,1-1-16,-1 1 15,0 0-15,1-1 16,-9 1 0,8 0-16,-8-9 15,-1 8-15,10 1 16,8 0-16,-9-1 15,1 1-15,-1 0 16,-8-1-16,0 1 16,8 0-16,-8-1 15,0 1-15,-1 0 16,1-1 0,17 1-16,-8 0 15,-1-1-15,-8 1 16,-1 0-16,1-1 15,0 1-15,0-9 16,8 9 0,-8-9-16,0 8 0,-1 1 15,10-9 1,-1 9-16,-8-9 16,8 8-16,1 1 15,-1 0-15,1-1 16,-1 1-16,0-9 15,-8 0 1,9 0-16,-10 0 16,1 9-16,0-9 15,8 0-15,1 8 16,-1-8-16,-8 9 16,8-9-16,-8 0 15,0 0-15,-1 0 16,1 0-16,-9 0 15,9 0-15,8 0 16,1 0 0,-1 0-16,1 0 15,-1 0-15,0 0 16,1 0-16,-1 9 16,-8-1-16,8 1 15,1-9-15,8 9 16,0-1-16,-9-8 15,1 9 1,-18-1-16,-9 1 16</inkml:trace>
  <inkml:trace contextRef="#ctx0" brushRef="#br1" timeOffset="-147987.25">5723 8659 0,'0'0'0,"0"0"16,0 0-16,0 0 15,0 0-15,8 0 16,1 0-16,8 9 16,18-1-1,0 1-15,17 8 16,9-8-16,-1 0 15,10-1-15,8-8 16,-8 0-16,-1-8 16,-8 8-16,0 0 15,-18 0-15,-17 17 16,0 0-16,0 9 16,-17 0-1,0 0-15,-1-9 16,-8 1-16,0-10 15,0 1-15,0 0 16,9-1-16,0-8 16,8-8-1,26-18-15,27-18 0,17-16 16,17-1 0,9 9-16,0 0 15,-18 9-15,-17 8 16,-26 18-16,-8 0 15,-18 8 1,0 9-16,-9 0 0,1 17 16,-10-8-16</inkml:trace>
  <inkml:trace contextRef="#ctx0" brushRef="#br1" timeOffset="-146787.39">7121 9144 0,'0'0'0,"0"0"0,0 0 16,0 0-16,0 0 15,0 0-15,0 0 16,0 0 0,0 9-16,0 8 15,0 0-15,0 18 16,0 0-16,0-1 15,0 9-15,0 1 16,0 8-16,-9 8 16,9 10-16,0-1 15,0 0-15,0 0 16,0 9 0,-9 0-16,1 18 15,-1-18-15,0 0 16,9-1-16,-8 1 15,-1 0-15,9 0 16,0-8-16,0-1 16,0 0-16,0 0 15,-9 9-15,9 0 16,0-8 0,0-1-16,0-8 15,0-1-15,9-8 16,0 0-16,-9 9 15,8-9-15,1-9 16,0-8-16,-9-9 16,0 0-1,0-9-15,0-8 16,0-1-16,0 1 16,0 0-16,-9 8 15,9-8-15,0-1 16</inkml:trace>
  <inkml:trace contextRef="#ctx0" brushRef="#br1" timeOffset="-146437.18">6791 11370 0,'0'0'0,"0"0"0,0 0 16,0 0-1,0 0-15,0 0 16,8 0-16,10 8 16,-1 10-16,18 16 15,0 1-15,-1 8 16,1 1-16,0-1 15,-9 0 1,0-17-16,-9 0 16,9-9-16,-8-8 15,8-18-15,17-25 16,27-70-16,16-43 16,-7-18-16,42-199 15</inkml:trace>
  <inkml:trace contextRef="#ctx0" brushRef="#br1" timeOffset="-135932.89">8284 9655 0,'0'0'0,"0"0"16,0 0-16,0 0 15,0 0-15,0 17 16,9 9-16,-18 18 16,1 7-1,-18 10-15,-18 8 16,-8-8-16,0 0 15,0-9-15,0-9 16,0-17-16,8-9 16,-8-8-16,17-18 15,1 1 1,16-10-16,1 1 16,17-9-16,0-9 15,17 1-15,18-1 16,0 18-16,-1-1 15,10 18-15,8 9 16,0 8-16,9 27 16,0 8-16,-1-9 15,-7 0-15,-1 1 16,-9-19 0,-8 1-16,-9 0 15,-9-8-15</inkml:trace>
  <inkml:trace contextRef="#ctx0" brushRef="#br1" timeOffset="-135305.39">8840 9915 0,'0'0'0,"0"0"0,0 0 16,0 0-16,0 0 15,17 17-15,1 0 16,8 1-16,9-1 16,17-8-1,0-1-15,0-16 16,9-1-16,-9-8 16,-9-9-16,-8 0 15,0-9-15,-9-8 16,-18 8-16,1 0 15,-18 1-15,1-1 16,-10 18-16,-8 0 16,-8-1-1,-19 18-15,-7 26 16,-1 9-16,0 25 16,9 18-16,0 9 15,17 17-15,9-9 16,17 1-16,9-19 15,18 1 1,-1-8-16,27-1 16,25-17-16,1-17 15,8-9-15,9-26 16,17-18-16,-17-8 16,-9-8-16,-35 16 15</inkml:trace>
  <inkml:trace contextRef="#ctx0" brushRef="#br1" timeOffset="-134656.22">9474 9421 0,'0'0'0,"0"0"0,0 0 16,9 0-16,17-9 16,8 1-16,19-1 15,-10 0-15,9 1 16,0 8 0,-8 0-16,-1 0 15,-17 0-15,9 8 16,8 1-16,-17 0 15</inkml:trace>
  <inkml:trace contextRef="#ctx0" brushRef="#br1" timeOffset="-134173.02">10290 8997 0,'0'0'0,"0"0"0,0 0 16,0 0-16,18-9 15,16 0 1,18 1-16,18-18 16,17 0-16,17-9 15,-17 9-15,-26 9 16,-1-1-16,-16 1 16,-18 9-16,0-10 15,-9 10-15</inkml:trace>
  <inkml:trace contextRef="#ctx0" brushRef="#br1" timeOffset="-133871.89">10672 8633 0,'0'-9'0,"0"9"15,0 0-15,0 0 16,0 0-16,0 0 16,0 0-16,0 18 15,0-1-15,-8 9 16,-1 26-16,9 0 16,0 8-16,0-8 15,0-8 1,0-1-16,17-8 15,1-9-15,16-9 16,19-8 0,7-1-16,-25-8 15</inkml:trace>
  <inkml:trace contextRef="#ctx0" brushRef="#br1" timeOffset="-133239.78">10368 9516 0,'-8'0'0,"8"-8"16,0-1-16,0 0 15,0 1-15,8-1 16,10 0-16,8-8 16,17-9-1,27-9-15,43-8 16,17 0-16,0 8 16,-8 1-16,-9 8 15,-18 8-15,-17 1 16,-17 8-16,-9 1 15,-17 8 1,-9 0-16,-17 8 0,-1-8 16</inkml:trace>
  <inkml:trace contextRef="#ctx0" brushRef="#br1" timeOffset="-132589.45">10507 9733 0,'0'0'0,"0"0"0,0 0 15,0 0-15,18-9 16,25 1-16,35-10 16,9 1-1,9 8-15,-18-8 16,0 0-16,-9 8 15,-16-8-15,-10-1 16,-17 10-16,0 8 16,0 0-16,0 0 15,-17 0-15</inkml:trace>
  <inkml:trace contextRef="#ctx0" brushRef="#br1" timeOffset="-132289.12">10889 9620 0,'0'0'0,"0"0"16,0 0-16,0 0 16,0 0-16,9 18 15,0-1-15,-1 0 16,-8 9-16,-8 9 15,-1-1-15,0 10 16,9 8-16,0 0 16,-8 17-1,-1-8-15,0-9 16,9-9-16,0-17 16,0 0-16,0 0 15,18 0-15,-1 0 16,-8-18-16</inkml:trace>
  <inkml:trace contextRef="#ctx0" brushRef="#br1" timeOffset="-131802.95">11150 9993 0,'0'0'0,"0"0"16,0 0-16,0 0 16,9 0-16,-1 0 15,1 0-15,0 0 16,-1 0-16,10 0 15,-1 0 1,-8 0-16,-1 0 16,1 0-16,0 0 15,-9 0-15,0 0 16,-9 8-16,0 10 16,1-1-16,-10 9 15,10-9-15,-1-8 16,0 0-16,9-1 15,0 1 1,0 0-16,0-1 16,0-8-16,9 0 15,8 9-15,18 0 16,0-9-16,8-9 16,1 9-16,-10 0 15,-16 0 1</inkml:trace>
  <inkml:trace contextRef="#ctx0" brushRef="#br1" timeOffset="-120839.81">11471 9716 0,'0'0'0,"0"0"0,0 0 15,18-9-15,8 0 16,26-17-16,9 0 15,-1 9 1,1 0-16,-9-1 16,-17 1-16,-9 8 15,-17 9-15,-1 0 16</inkml:trace>
  <inkml:trace contextRef="#ctx0" brushRef="#br1" timeOffset="-120590.1">11706 9404 0,'0'0'0,"0"0"0,0 0 16,0 8-16,0 10 16,0 25-16,8 26 15,1 9-15,-9-17 16,0 0-1,0-18-15,0-17 16,0-9-16,-9 0 16,1-8-16,-1 0 15,0-1-15,9 1 16</inkml:trace>
  <inkml:trace contextRef="#ctx0" brushRef="#br1" timeOffset="-120423.1">11575 9897 0,'0'-8'0,"0"-1"16,0-8-16,0-9 16,0 0-16,18-18 15,17 1-15,17-17 16,17 8 0,1 0-16,-18 17 15,-26 18-15,-9 8 16</inkml:trace>
  <inkml:trace contextRef="#ctx0" brushRef="#br1" timeOffset="-120154.15">11584 9456 0,'0'0'0,"0"0"16,0 0-16,18 8 15,-1 10 1,18-1-16,17 18 16,-9-1-16,9 1 15,-8-9-15,-10 9 16,-16-9-16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8T23:10:58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9986 12184 0,'0'0'0,"0"0"16,0 0-16,0 0 16,0 0-16,0 17 15,9 26-15,0 44 16,-1 43-16,1 69 15,8 44-15,1-10 16,-1-33 0,1-44-16,8-27 15,0-42-15,-9-18 16,-8-34-16,-1-9 16,1-17-16,-9-9 15</inkml:trace>
  <inkml:trace contextRef="#ctx0" brushRef="#br0" timeOffset="417.06">10056 12374 0,'0'0'0,"-9"0"16,0 18-16,-8 16 16,-9 10-16,0 25 15,-9 9-15,0 0 16,18-9-16,0-17 16,-1-9-16,1-25 15,8-10-15,1-8 16,-1-8-16,0-27 15,9-17 1,0 0-16,9 0 16,8 9-16,9-9 15,18 9-15,-9 25 16,-1 18-16,10 0 16,8 0-16,0 18 15,9-1-15,-1 9 16,-7-9-16,25 1 15,-35-10 1</inkml:trace>
  <inkml:trace contextRef="#ctx0" brushRef="#br0" timeOffset="1350.15">10551 14029 0,'-9'0'0,"0"0"0,1 0 15,-1 0-15,9 0 16,0 0-16,0 0 15,0 0-15,0 26 16,0 25-16,0 27 16,0 18-16,-9-1 15,1 0 1,-1-25-16,9-27 16,0-17-16,0-9 15,0-8-15,0-1 16,-9-16-16,1-18 15,8-26-15,8-17 16,10-18-16,16-8 16,1 17-16,17 17 15,0 18 1,-8 17-16,-1 9 16,1 17-16,-10 25 15,-8 19-15,-8 16 16,-10 10-16,-8-1 15,-8 0-15,-10-8 16,10-26 0,-1-9-16,9-18 15,0-8-15,0-17 16,26-44-16,17-51 16,27-18-16,-9 34 15,-18 27-15,1 26 16,-18 26-16,0 8 15,0 18-15,8 25 16,-7 35 0,-1 18-16,-9 0 15,9-9-15,9-18 16,-9-25-16,-9-26 16</inkml:trace>
  <inkml:trace contextRef="#ctx0" brushRef="#br0" timeOffset="1752.02">11567 14141 0,'0'0'0,"0"0"0,0 0 16,17 17-1,18 1-15,8-1 16,9-8-16,0-18 16,9-17-16,-17 0 15,-1-9-15,-17 1 16,-17-1-16,0 1 31,-9 8-31,-9 8 0,0 1 16,-8 17-16,-9 0 15,-9 17-15,-17 35 16,8 18-16,18 7 16,18-7-16,16-10 15,10-8-15,-1-17 16,27-9-16,16-17 16,19-9-1,-36 0-15</inkml:trace>
  <inkml:trace contextRef="#ctx0" brushRef="#br0" timeOffset="2186.23">12539 13864 0,'0'0'0,"0"0"16,0 0-16,0 0 15,0 0-15,-8 0 16,-1 0-16,0 0 16,-17 17-16,0 1 15,0 8 1,0 8-16,0 10 16,9 25-16,-1-9 15,18-8-15,0-8 16,18-18-16,-1-9 15,0-8-15,9-9 16,27-44-16,-1-16 16,-9-1-16,-8 1 15,-9 25 1,-17 18-16,-1-1 16,1 10-16,-9 8 15,0 8-15,17 36 16,1 33-16,-1 1 15,26 0-15,10-26 16,-19-17-16,-16-18 16</inkml:trace>
  <inkml:trace contextRef="#ctx0" brushRef="#br0" timeOffset="2571.06">13364 13492 0,'0'0'0,"0"0"16,0 0-16,-8 0 16,-1 17-16,-17 0 15,0 18-15,0 0 16,0 16-16,-9 1 15,18 0 1,-1-8-16,1-1 16,17 0-16,9 1 15,8-10-15,0-8 16,1 0-16,-1 0 16,-8 0-16,-1-8 15,1-1-15,-18 9 16,1 0-16,-18 8 15,-9 1 1,0 0-16,0-1 16,1-8-16,25-17 15</inkml:trace>
  <inkml:trace contextRef="#ctx0" brushRef="#br0" timeOffset="2950.67">13434 13734 0,'0'0'16,"0"0"-16,0 0 0,0 0 15,0 17-15,8 1 16,10 16-16,-1 18 16,1 0-1,-1 0-15,0-8 16,9-1-16,-8-17 15,-10-9-15,1-8 16,8-18-16,1-8 16,17-18-16,-1-34 15,-8-9-15,0 17 16,-17 18-16,0 26 16,-1-1-1,-8 18-15,0 9 16,18 17-16,-1 26 15,18 17-15,0 9 16,17 0-16,-9-26 16,1-26-1,-18-9-15</inkml:trace>
  <inkml:trace contextRef="#ctx0" brushRef="#br0" timeOffset="3316.25">14163 13630 0,'0'0'0,"0"0"16,0 0-16,18 17 15,-1 18-15,18 17 16,-1 0-16,-8-9 15,-8 1-15,-9-1 16,-1-17-16,-8 0 16,0-9-1,-8-8-15,8 0 16,-9-9-16,0-9 16,0-8-16,1-35 15,8-9-15,0 0 16,17 1-16,9 8 15,0 8-15,18 10 16,16 8-16,-33 17 16</inkml:trace>
  <inkml:trace contextRef="#ctx0" brushRef="#br0" timeOffset="4133.13">14519 13699 0,'0'0'0,"0"0"0,0 9 16,9 8-16,8 1 16,18 8-16,0 0 15,8-18-15,-8 1 16,17 0-16,-9-18 15,-8 0 1,0-17-16,-9 0 16,0 0-16,-17-8 15,-1-1-15,-8 0 16,-8 18-16,-1 0 16,0 8-16,1 9 15,-10 0-15,-8 18 16,0-1-16,0 17 15,0 10 1,9 8-16,-1-9 16,18 0-16,0 1 15,18-18-15,-1-9 16,18-8-16,26-9 16,17-26-1,0-18-15,9-8 0,-18 0 16,-8 9-1,-18 8-15,-17 18 16,-17 0-16,0 8 16,0 0-16,-9 9 15,0 0-15,0 0 16,-9 26-16,0 26 16,0 0-16,1 9 15,-1-18-15,9 1 16,0-18-1,0-18-15,9 1 16,-1-18-16,10-8 16,17-26-16,-1-35 15,10-26-15,-10-35 16,-7-17 0,-10 35-16,-8 43 15,-1 35-15,-8 8 16,0 18-16,0 0 15,0 17-15,0 8 16,0 35-16,0 35 16,9 26-16,8 9 15,1 0-15,8-18 16,0-35 0,9-16-16,17-10 15,-9-8-15</inkml:trace>
  <inkml:trace contextRef="#ctx0" brushRef="#br0" timeOffset="4349.95">16178 13431 0,'0'0'0,"0"0"15,0 17-15,17 27 16,9 25-16,0 17 16,0-16-1,0-18-15,-17-26 16,-9-18-16</inkml:trace>
  <inkml:trace contextRef="#ctx0" brushRef="#br0" timeOffset="4765.35">15978 13128 0,'0'0'0,"0"0"0,0 0 16,0 0-16,17 0 15,1 0-15,-1 0 16</inkml:trace>
  <inkml:trace contextRef="#ctx0" brushRef="#br0" timeOffset="5699.16">16464 13336 0,'0'0'0,"0"0"16,0 0-16,0 0 15,0 0 1,9 17-16,8 0 16,1 9-16,-1 9 15,-8-9-15,0-9 16,-1-8-16,-8 0 15,0-1-15,0 1 16,0-9-16,0-9 16,0-17-1,18-26-15,-1 0 16,0 18-16,1 8 16,-10 8-16,10 1 15,-1 17-15,1 9 16,8 17-16,8 8 15,1 10 1,0-1-16,-1-17 16,36 0-16,-18-17 15</inkml:trace>
  <inkml:trace contextRef="#ctx0" brushRef="#br0" timeOffset="6582.4">17671 12781 0,'0'0'16,"0"0"-16,0 9 0,18 34 15,-1 44 1,18 69-16,-9 26 15,0-18-15,-17-25 16,-1-44-16,1-26 16,-9-25-16,0-18 15,0-9 1,-9-8-16,1-18 0,-1-43 16,-8-69-1,-1-78-15,27-18 16,8 18-16,9 52 15,9 43-15,0 17 16,26 9-16,-1 9 16,-16 43-16,8 17 15,-9 18-15,1 17 16,-1 17 0,-17 35-16,-8 17 15,-36 1-15,-16-10 16,-10-8-16,-17-17 15,9-18-15,9-17 16,8 0-16,9-17 16,9-1-16,-1 1 15,10 0 1,8-1-16,0-8 16,0 18-16,26 16 15,26 18-15,17 0 16,27 9-16,8 0 15,-17-18-15,-9-8 16,-17-27-16,-9-8 16,-9-8-1,-25 8-15</inkml:trace>
  <inkml:trace contextRef="#ctx0" brushRef="#br0" timeOffset="7270.48">18948 13171 0,'0'0'0,"0"0"0,0 0 16,0-9-16,0 1 16,0-1-16,-9-8 15,1 0-15,-1 8 16,-17 9-1,0 0-15,-18 17 16,1 26-16,-9 18 16,17 0-16,9-1 15,17-16-15,9-1 16,9-17-16,8-17 16,1-1-16,25-16 15,9-27-15,0-8 16,-8-1-1,-18 10-15,-9 16 16,-8 1-16,0 0 16,-1 17-16,1 0 15,8 17-15,1 18 16,8 17 0,9 0-16,-1-9 15,1-17-15,8-9 16,1-8-16,-18 0 15</inkml:trace>
  <inkml:trace contextRef="#ctx0" brushRef="#br0" timeOffset="7785.18">19321 13128 0,'0'0'0,"0"0"15,0 26-15,0 17 16,0 0-16,0 1 16,0-18-16,0-9 15,0-8-15,0-1 16,0 1 0,0-9-16,0-9 15,0-17-15,0-17 16,18-9-16,-1 17 15,0 1-15,10 16 16,7 1-16,-8 17 16,0 0-16,0 17 15,0 27-15,-8-1 16,-9 0 0,-1-17-16,1-8 15,-9-10-15,0 1 16,0-18-16,17-34 15,18-26-15,0-35 16,8 9-16,-17 34 16,0 26-16,0 18 15,-8 8 1,-1 18-16,0 26 16,1 25-16,16 18 15,-7 9-15,-1-27 16,0-25-16,-9-18 15,-8-8-15</inkml:trace>
  <inkml:trace contextRef="#ctx0" brushRef="#br0" timeOffset="8112.41">20381 12574 0,'0'0'0,"0"0"16,-9 0-16,0 17 16,1 0-16,-10 27 15,1 25-15,0-9 16,17-8 0,0 0-16,0-8 0,8-1 15,1-17-15,-9 0 16,0-9-16,0-8 15,0 8 1,-9 1-16,-8-1 16,-9 0-16,0-8 15,-9-1-15,9 1 16,9 0-16,8-9 16,9 0-16</inkml:trace>
  <inkml:trace contextRef="#ctx0" brushRef="#br0" timeOffset="8898.84">20468 13076 0,'0'0'0,"0"0"0,0 0 16,17 0-16,9 0 16,9-9-16,17-8 15,9-9 1,-18-17-16,1-1 15,-18 1-15,-9 0 16,-8 8-16,-9 0 16,0 18-16,-9 8 15,0 1-15,1 8 16,-1 0 0,-8 17-16,-1 18 15,1-1-15,8 18 16,9 0-16,0-8 15,17-1-15,1 0 16,-1-17-16,1 0 16,16-17-16,1-9 15,0-9-15,8-17 16,9-26 0,9-8-16,-9-1 15,-26 18-15,0 8 16,-17 18-16,0-1 15,-1 10-15,1 8 16,0 0-16,-1 17 16,1 0-1,0 9-15,-1 0 16,1-8-16,0-10 16,-1 1-16,10 0 15,-1-27-15,18-16 16,0-10-16,-9-8 15,0 18-15,-9-1 16,-8 18-16,0 17 16,8 0-1,9 26-15,26 34 0,-9 36 16,1 8 0,-1 8-16,-8-8 15,-18-17-15,-8-27 16,-9-16-16,-9-10 15,1-8-15,-18-8 16,-9-1-16,-8-8 16,-18-18-1,9 0-15,17-17 16,0-8-16,0-10 16,35-25-16,35-35 15,69-34-15,53-1 16,112-69-16</inkml:trace>
  <inkml:trace contextRef="#ctx0" brushRef="#br0" timeOffset="9398.78">22413 12210 0,'0'0'0,"0"0"0,0 0 16,-9 0-16,0 17 15,-17 26 1,0 35-16,0 26 16,9 26-1,8 9-15,9-27 0,18-25 16,-1-35-16,18-9 16,-1-8-1,10-26-15,17-27 0,17-25 16,9-26-1,-18-27-15,-17-25 16,-17-9-16,-18 18 16,-25 34-16,-1 17 15,-17 9-15,-9 17 16,-8 18-16,-1 8 16,-8 9-1,17 18-15,1-1 16,-1 9-16,26-17 15</inkml:trace>
  <inkml:trace contextRef="#ctx0" brushRef="#br0" timeOffset="9757.82">23290 12270 0,'0'0'0,"0"0"0,0 0 15,-9 0-15,0 0 16,1 0-16,-18 18 16,0-1-16,0 18 15,8-1-15,1 10 16,8-1 0,9 0-16,9 1 15,8-1-15,-8-17 16,0 0-16,-1-9 15,1-8-15,-9-1 16,0 10-16,-9-1 16,1 9-1,-18 9-15,-18-1 0,1-8 16,8 0 0,18-17-16,-9 8 15,8-17-15,18 0 16</inkml:trace>
  <inkml:trace contextRef="#ctx0" brushRef="#br0" timeOffset="10173.14">23802 12288 0,'0'0'0,"0"0"16,0 0-16,0 0 15,-8 0-15,-1 0 16,-17 17-16,0 0 15,-18 18-15,10 0 16,-1-1-16,0 1 16,9 8-1,9-8-15,8-9 16,9 0-16,0 0 16,17-9-16,1-8 15,16 0-15,1-18 16,17 0-16,9-17 15,0-8-15,-9-1 16,-9 0 0,-17 18-16,0 0 15,-8 17-15,-9 0 16,8 26-16,-8 8 16,-1 18-16,1 0 15,0 0-15,-1-9 16,1-17-16,0-17 15,-1 0 1,-8-18-16,9 9 16</inkml:trace>
  <inkml:trace contextRef="#ctx0" brushRef="#br0" timeOffset="10314.07">24210 12201 0,'0'0'0,"0"0"0,0 0 16,0 9-16,0-1 16,0 1-16</inkml:trace>
  <inkml:trace contextRef="#ctx0" brushRef="#br0" timeOffset="10677.68">24592 11794 0,'0'0'0,"0"9"0,0 34 16,0 52-16,-8 70 16,-1 17-1,-8-44-15,8-42 16,0-27-16,1-26 15,8-17-15,0-17 16,0-9-16,0 0 16</inkml:trace>
  <inkml:trace contextRef="#ctx0" brushRef="#br0" timeOffset="10900.85">24888 11725 0,'0'0'0,"0"0"0,0 8 16,8 36-16,1 51 16,0 44-1,-18 25-15,0-8 0,-8-35 16,17-43 0,0-26-16,0-26 15,0-17-15,9 0 16,-1-9-16</inkml:trace>
  <inkml:trace contextRef="#ctx0" brushRef="#br0" timeOffset="11264.68">25296 12244 0,'0'0'0,"0"0"0,0 0 15,0 0-15,0 0 16,0 0-16,-9 0 15,0 0-15,-17 18 16,-8 8-16,-1 26 16,0 0-1,0-9-15,18 0 16,17 1-16,0-18 16,0-18-16,17 1 15,1-9-15,17-9 16,17-8-16,0-9 15,-9 0-15,-8 9 16,-9 8 0,-9 9-16,1 0 15,-1 17-15,9 9 16,0 9-16,0-9 16,9 0-16,-9 0 15,17-17-15,1-1 16,-27-8-16</inkml:trace>
  <inkml:trace contextRef="#ctx0" brushRef="#br0" timeOffset="11502.54">25435 12167 0,'0'0'0,"0"0"0,8 0 16,18 0-16,44-9 16,25 0-16,18 1 15,-8-18-15,-10 0 16,-8-9-16,-26 0 16,-27 1-1,1 8-15,-17 8 16</inkml:trace>
  <inkml:trace contextRef="#ctx0" brushRef="#br0" timeOffset="11721.82">25912 11725 0,'0'0'0,"0"0"0,0 0 15,0 26-15,0 52 16,0 43-16,-8 26 15,-1-8-15,0-27 16,9-25-16,0-26 16,0-18-1,0-17-15,0-17 16,0-1-16,0-8 16</inkml:trace>
  <inkml:trace contextRef="#ctx0" brushRef="#br0" timeOffset="11898.76">26164 12279 0,'0'0'0,"0"9"0,0 17 0,9 34 0,-9 10 16,9-1 0,-1-17-16,1-17 15,-9-27-15,0 1 16,9-9-16,-1 0 15</inkml:trace>
  <inkml:trace contextRef="#ctx0" brushRef="#br0" timeOffset="12029.53">26277 11733 0,'0'0'0,"0"0"16,0 0-16,0 0 15,0 18-15,17 8 16,1 26-16,-10-26 15</inkml:trace>
  <inkml:trace contextRef="#ctx0" brushRef="#br0" timeOffset="12665.47">26616 12167 0,'0'0'0,"0"0"0,-9 17 0,0 17 16,-8 27 0,0 8-16,17 9 15,0-17-15,8-18 16,1-17-16,8 0 16,1-17-16,-1 0 15,18-18-15,0-26 16,-1-17-16,-8-8 15,-8-1-15,-10 9 16,-8 17 0,-8 18-16,-1 0 15,0 8-15,1 9 16,-1 0-16,9 0 16,0 0-16,0 0 15,0 0-15,17 9 16,1-1-16,25 1 15,18 0 1,-9-9-16,-9 8 16,1 10-16,-18-1 15,0 18-15,0-9 16,-17 0-16,-1 0 16,1-9-1,-9 0-15,0-8 16,0 0-16,0-1 0,17-16 15,9-18 1,18-26-16,8-9 16,-9 0-16,1 18 15,-18 8-15,0 18 16,-9 0-16,1 17 16,8 17-16,8 26 15,19 27 1,-1 8-16,0 0 15,-17-26-15,-18-35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F754-565C-49FC-A380-106324C3A4E2}" type="datetime1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BB64-4D2E-40F2-AEBB-3519FB46AE91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D22B-47CC-4FD2-BD08-1B65F1EFF155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9DE-175B-400F-BE47-E6E2587C86A8}" type="datetime1">
              <a:rPr lang="en-US" smtClean="0"/>
              <a:t>2/18/2025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51CE-70C3-462E-A184-391232570D35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B65-3864-4DDC-996F-252A89DB9A2B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1C50-2602-448E-8389-22B5E5C2EA3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65F9-907A-41C5-BFBB-BB91D3202708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7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3EC-66BB-42B3-B795-8384DC192384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7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CA1D-1FD8-4692-8356-6DB85096D347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67DE-2623-47F2-8289-E49C549B37C9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ABF-1C06-4FE8-98A8-A8FD9578C96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DF0-0C66-4FF9-B1E7-8819AE0EA985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5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8F61-6210-4CE5-9B15-1B26B262444D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FB5C-4E8C-432B-A9F0-628265D7683A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862-ED0F-4650-B31D-8985436D766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28B6-C8E7-42CD-A882-A905FD437A26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20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C709-F0E3-44A3-8560-3E48AAB189E7}" type="datetime1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75EE-C1AC-4D52-B5FC-994E1F0B71FF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0246-59E6-4ECC-82B7-B0FBC95194AF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6765-5959-43B7-81E3-9B1D4DE29E0B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DBA4-0344-468B-8980-E7B327693253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A40E0E-07C7-41FC-959B-C6021B281E1A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DB18-1E0D-4FF7-88F4-4213D5116A53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655FFC-781F-4B21-A7ED-96D4D327AF55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9C178-F2FD-4C23-9236-2BDC01C4B40F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hyperlink" Target="https://www.youtube.com/playlist?list=PLnK6MrIqGXsJfcBdppW3CKJ858zR8P4eP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0.png"/><Relationship Id="rId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0.png"/><Relationship Id="rId5" Type="http://schemas.openxmlformats.org/officeDocument/2006/relationships/customXml" Target="../ink/ink8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3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in_echo" TargetMode="Externa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0.png"/><Relationship Id="rId4" Type="http://schemas.openxmlformats.org/officeDocument/2006/relationships/customXml" Target="../ink/ink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www.youtube.com/playlist?list=PLnK6MrIqGXsJfcBdppW3CKJ858zR8P4eP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9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 err="1"/>
              <a:t>feb.</a:t>
            </a:r>
            <a:r>
              <a:rPr lang="en-US" dirty="0"/>
              <a:t> </a:t>
            </a:r>
            <a:r>
              <a:rPr lang="en-US"/>
              <a:t>20, 2025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Decoherence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Chapter 25 of  “Quantum Computing Architecture and Hardware for Engineers: Step by Step”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Introduction to Quantum Computing From a Layperson to a Programmer in 30 Steps – YouTube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https://www.youtube.com/playlist?list=PLnK6MrIqGXsJfcBdppW3CKJ858zR8P4eP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249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F44D-5330-491B-AD9A-37D2BFBB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</a:t>
            </a:r>
            <a:r>
              <a:rPr lang="en-US" b="1" baseline="-25000" dirty="0"/>
              <a:t>1</a:t>
            </a:r>
            <a:r>
              <a:rPr lang="en-US" b="1" dirty="0"/>
              <a:t> – Relaxation Time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0558D-C1F6-4DA8-A114-F37339C7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E7015-92FD-44D3-B551-D7480558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B1754-C9F4-4A1D-B0BC-B6655FA943EA}"/>
              </a:ext>
            </a:extLst>
          </p:cNvPr>
          <p:cNvSpPr txBox="1"/>
          <p:nvPr/>
        </p:nvSpPr>
        <p:spPr>
          <a:xfrm>
            <a:off x="8610600" y="5334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Properties of the density matrix of qubit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D538CC-221A-4CC0-BDA5-5023F686F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056" y="3630630"/>
            <a:ext cx="5949076" cy="2683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59ECFB-60B2-4CD2-875F-D7445333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792" y="2837462"/>
            <a:ext cx="2638793" cy="695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CC0A43-CD01-49C4-8F45-2253B76C3119}"/>
                  </a:ext>
                </a:extLst>
              </p14:cNvPr>
              <p14:cNvContentPartPr/>
              <p14:nvPr/>
            </p14:nvContentPartPr>
            <p14:xfrm>
              <a:off x="393840" y="105480"/>
              <a:ext cx="11692080" cy="6226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CC0A43-CD01-49C4-8F45-2253B76C31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480" y="96120"/>
                <a:ext cx="11710800" cy="624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331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F44D-5330-491B-AD9A-37D2BFBB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Ramsey Oscillation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0558D-C1F6-4DA8-A114-F37339C7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E7015-92FD-44D3-B551-D7480558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B1754-C9F4-4A1D-B0BC-B6655FA943EA}"/>
              </a:ext>
            </a:extLst>
          </p:cNvPr>
          <p:cNvSpPr txBox="1"/>
          <p:nvPr/>
        </p:nvSpPr>
        <p:spPr>
          <a:xfrm>
            <a:off x="8610600" y="5334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Properties of the density matrix of qubit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225D1C-9BC0-4EA1-83DF-B9F618F96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555"/>
          <a:stretch/>
        </p:blipFill>
        <p:spPr>
          <a:xfrm>
            <a:off x="7010400" y="1456730"/>
            <a:ext cx="4418577" cy="441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02927C-1FC8-4DA1-9E5A-FEC0C9F69A77}"/>
                  </a:ext>
                </a:extLst>
              </p14:cNvPr>
              <p14:cNvContentPartPr/>
              <p14:nvPr/>
            </p14:nvContentPartPr>
            <p14:xfrm>
              <a:off x="390600" y="-44280"/>
              <a:ext cx="11717280" cy="6834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02927C-1FC8-4DA1-9E5A-FEC0C9F69A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240" y="-53640"/>
                <a:ext cx="11736000" cy="685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04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9749-60F4-4CC5-BFA5-3ED563AB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</a:t>
            </a:r>
            <a:r>
              <a:rPr lang="en-US" b="1" baseline="-25000" dirty="0"/>
              <a:t>2</a:t>
            </a:r>
            <a:r>
              <a:rPr lang="en-US" b="1" dirty="0"/>
              <a:t> = T</a:t>
            </a:r>
            <a:r>
              <a:rPr lang="el-GR" b="1" baseline="-25000" dirty="0"/>
              <a:t>Φ</a:t>
            </a:r>
            <a:r>
              <a:rPr lang="en-US" b="1" dirty="0"/>
              <a:t> Dephasing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EE658-F87D-4B64-8BFF-48590A01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C1060-0570-4520-99D1-8A4F0DC2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13388-033A-4972-9995-2D37F7FC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2578E-6257-4193-9AFB-F44A5962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0"/>
            <a:ext cx="441857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B93E80-9D3F-4C21-A148-3FBCE6B1B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77437"/>
            <a:ext cx="4977454" cy="26047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CDEC43-214E-4E3E-8292-C0D25F063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81099"/>
            <a:ext cx="3791479" cy="7525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28566F-BCA2-4196-B4B1-182652484E1A}"/>
                  </a:ext>
                </a:extLst>
              </p14:cNvPr>
              <p14:cNvContentPartPr/>
              <p14:nvPr/>
            </p14:nvContentPartPr>
            <p14:xfrm>
              <a:off x="1400400" y="55440"/>
              <a:ext cx="7472160" cy="5790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28566F-BCA2-4196-B4B1-182652484E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1040" y="46080"/>
                <a:ext cx="7490880" cy="580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3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A7D9-0B40-488C-9502-B6E4ADFF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</a:t>
            </a:r>
            <a:r>
              <a:rPr lang="en-US" b="1" baseline="-25000" dirty="0"/>
              <a:t>2</a:t>
            </a:r>
            <a:r>
              <a:rPr lang="en-US" b="1" baseline="30000" dirty="0"/>
              <a:t>*</a:t>
            </a:r>
            <a:r>
              <a:rPr lang="en-US" b="1" baseline="-25000" dirty="0"/>
              <a:t> </a:t>
            </a:r>
            <a:r>
              <a:rPr lang="en-US" b="1" dirty="0"/>
              <a:t>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B9C4-979B-4D58-94A2-D4A739C7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measuring T</a:t>
            </a:r>
            <a:r>
              <a:rPr lang="en-US" baseline="-25000" dirty="0"/>
              <a:t>2</a:t>
            </a:r>
            <a:r>
              <a:rPr lang="en-US" dirty="0"/>
              <a:t>, T</a:t>
            </a:r>
            <a:r>
              <a:rPr lang="en-US" baseline="-25000" dirty="0"/>
              <a:t>1</a:t>
            </a:r>
            <a:r>
              <a:rPr lang="en-US" dirty="0"/>
              <a:t> has effect also </a:t>
            </a:r>
          </a:p>
          <a:p>
            <a:r>
              <a:rPr lang="en-US" dirty="0"/>
              <a:t>What we are measuring is actually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B434C-CFA5-4163-BDBE-508D9B2A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CE982-FE67-4D1E-90F1-A40EDFFB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A98CF4-1445-46F2-AD07-D0CEDAB2387D}"/>
                  </a:ext>
                </a:extLst>
              </p:cNvPr>
              <p:cNvSpPr txBox="1"/>
              <p:nvPr/>
            </p:nvSpPr>
            <p:spPr>
              <a:xfrm>
                <a:off x="1447800" y="3412067"/>
                <a:ext cx="6096000" cy="97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A98CF4-1445-46F2-AD07-D0CEDAB23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412067"/>
                <a:ext cx="6096000" cy="9722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5EF4D5-F14B-4DE9-9700-A0C779C2A403}"/>
                  </a:ext>
                </a:extLst>
              </p14:cNvPr>
              <p14:cNvContentPartPr/>
              <p14:nvPr/>
            </p14:nvContentPartPr>
            <p14:xfrm>
              <a:off x="3526200" y="4221000"/>
              <a:ext cx="6449760" cy="1050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5EF4D5-F14B-4DE9-9700-A0C779C2A4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6840" y="4211640"/>
                <a:ext cx="6468480" cy="10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25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D41B-6378-415D-BE7F-E8323058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Spin Echo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7C47-A825-4E66-B41F-F926064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76788-FEB7-4632-AAFB-DC2C119E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B4DF8-8308-41DF-8A96-B0985ABF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6A9C8D-B895-4EF5-A8F0-29D9CC27F63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70075"/>
            <a:ext cx="52578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A36CA4-54C2-4AB6-8819-7E84A17CD6FA}"/>
              </a:ext>
            </a:extLst>
          </p:cNvPr>
          <p:cNvSpPr txBox="1"/>
          <p:nvPr/>
        </p:nvSpPr>
        <p:spPr>
          <a:xfrm>
            <a:off x="5524500" y="496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Spin echo - Wikipedia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5C594C-C309-442F-959E-5CD526BA0D94}"/>
                  </a:ext>
                </a:extLst>
              </p14:cNvPr>
              <p14:cNvContentPartPr/>
              <p14:nvPr/>
            </p14:nvContentPartPr>
            <p14:xfrm>
              <a:off x="8753400" y="4074480"/>
              <a:ext cx="2251080" cy="477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5C594C-C309-442F-959E-5CD526BA0D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44040" y="4065120"/>
                <a:ext cx="2269800" cy="49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56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E0F4-53CA-4AC3-AD59-12A30701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2109"/>
            <a:ext cx="10058400" cy="1450757"/>
          </a:xfrm>
        </p:spPr>
        <p:txBody>
          <a:bodyPr/>
          <a:lstStyle/>
          <a:p>
            <a:r>
              <a:rPr lang="en-US" dirty="0"/>
              <a:t>Summary: Decoherence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EBBA8-3762-4DDE-815C-05B174B9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E9887-E519-4D70-A0DF-0E49A590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533C7-C5BC-4B5A-B280-F958F1DA5ED7}"/>
              </a:ext>
            </a:extLst>
          </p:cNvPr>
          <p:cNvCxnSpPr/>
          <p:nvPr/>
        </p:nvCxnSpPr>
        <p:spPr>
          <a:xfrm>
            <a:off x="914400" y="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C3EC64-D546-4266-BB2B-47FDCCF27FC8}"/>
                  </a:ext>
                </a:extLst>
              </p:cNvPr>
              <p:cNvSpPr txBox="1"/>
              <p:nvPr/>
            </p:nvSpPr>
            <p:spPr>
              <a:xfrm>
                <a:off x="8338358" y="4336356"/>
                <a:ext cx="3124200" cy="97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C3EC64-D546-4266-BB2B-47FDCCF27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358" y="4336356"/>
                <a:ext cx="3124200" cy="9722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F655061E-F4CF-4B90-A1AD-CD72546A48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0"/>
          <a:stretch/>
        </p:blipFill>
        <p:spPr bwMode="auto">
          <a:xfrm>
            <a:off x="533400" y="3503594"/>
            <a:ext cx="3473355" cy="2637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AEA1DC2-4976-4313-BFAD-D25B6870E3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6" b="5539"/>
          <a:stretch/>
        </p:blipFill>
        <p:spPr bwMode="auto">
          <a:xfrm>
            <a:off x="4343400" y="3503594"/>
            <a:ext cx="3429000" cy="254636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D49395-AECC-4535-987B-4A7E33F08DED}"/>
                  </a:ext>
                </a:extLst>
              </p:cNvPr>
              <p:cNvSpPr txBox="1"/>
              <p:nvPr/>
            </p:nvSpPr>
            <p:spPr>
              <a:xfrm flipH="1">
                <a:off x="838200" y="1867060"/>
                <a:ext cx="327523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Start with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2. Apply </a:t>
                </a:r>
                <a:r>
                  <a:rPr lang="en-US" dirty="0">
                    <a:latin typeface="Symbol" panose="05050102010706020507" pitchFamily="18" charset="2"/>
                  </a:rPr>
                  <a:t>p</a:t>
                </a:r>
                <a:r>
                  <a:rPr lang="en-US" dirty="0"/>
                  <a:t> pulse to bring to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3. Wait for time = d</a:t>
                </a:r>
              </a:p>
              <a:p>
                <a:r>
                  <a:rPr lang="en-US" dirty="0"/>
                  <a:t>4. Measure if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5. Repeat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D49395-AECC-4535-987B-4A7E33F0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1867060"/>
                <a:ext cx="3275236" cy="1477328"/>
              </a:xfrm>
              <a:prstGeom prst="rect">
                <a:avLst/>
              </a:prstGeom>
              <a:blipFill>
                <a:blip r:embed="rId5"/>
                <a:stretch>
                  <a:fillRect l="-1676" t="-30041" r="-7449" b="-26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43333B2-0B48-4933-887E-3F1D99FD437E}"/>
                  </a:ext>
                </a:extLst>
              </p:cNvPr>
              <p:cNvSpPr txBox="1"/>
              <p:nvPr/>
            </p:nvSpPr>
            <p:spPr>
              <a:xfrm flipH="1">
                <a:off x="4131326" y="1690018"/>
                <a:ext cx="5641528" cy="1885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Start with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2. Apply </a:t>
                </a:r>
                <a:r>
                  <a:rPr lang="en-US" dirty="0">
                    <a:latin typeface="Symbol" panose="05050102010706020507" pitchFamily="18" charset="2"/>
                  </a:rPr>
                  <a:t>p/2</a:t>
                </a:r>
                <a:r>
                  <a:rPr lang="en-US" dirty="0"/>
                  <a:t> pulse to bring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detuning. So it </a:t>
                </a:r>
                <a:r>
                  <a:rPr lang="en-US" dirty="0" err="1"/>
                  <a:t>precesses</a:t>
                </a:r>
                <a:r>
                  <a:rPr lang="en-US" dirty="0"/>
                  <a:t> at equator.</a:t>
                </a:r>
              </a:p>
              <a:p>
                <a:r>
                  <a:rPr lang="en-US" dirty="0"/>
                  <a:t>3. Wait for time = d</a:t>
                </a:r>
              </a:p>
              <a:p>
                <a:r>
                  <a:rPr lang="en-US" dirty="0"/>
                  <a:t>4. Apply </a:t>
                </a:r>
                <a:r>
                  <a:rPr lang="en-US" dirty="0">
                    <a:latin typeface="Symbol" panose="05050102010706020507" pitchFamily="18" charset="2"/>
                  </a:rPr>
                  <a:t>p/2</a:t>
                </a:r>
                <a:r>
                  <a:rPr lang="en-US" dirty="0"/>
                  <a:t> pulse</a:t>
                </a:r>
              </a:p>
              <a:p>
                <a:r>
                  <a:rPr lang="en-US" dirty="0"/>
                  <a:t>5. Measure if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6. Repeat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43333B2-0B48-4933-887E-3F1D99FD4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31326" y="1690018"/>
                <a:ext cx="5641528" cy="1885388"/>
              </a:xfrm>
              <a:prstGeom prst="rect">
                <a:avLst/>
              </a:prstGeom>
              <a:blipFill>
                <a:blip r:embed="rId6"/>
                <a:stretch>
                  <a:fillRect l="-973" t="-23548" r="-1297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AF90BDC6-EAAA-41D7-9765-A317BE52062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4" t="21307" r="51241" b="12406"/>
          <a:stretch/>
        </p:blipFill>
        <p:spPr>
          <a:xfrm>
            <a:off x="9754964" y="1876092"/>
            <a:ext cx="1937558" cy="190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Decoherence Time</a:t>
            </a:r>
          </a:p>
          <a:p>
            <a:r>
              <a:rPr lang="en-US" dirty="0" err="1"/>
              <a:t>Schroedinger</a:t>
            </a:r>
            <a:r>
              <a:rPr lang="en-US" dirty="0"/>
              <a:t> Equation</a:t>
            </a:r>
          </a:p>
          <a:p>
            <a:r>
              <a:rPr lang="en-US" dirty="0"/>
              <a:t>Spin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Matrix on Bloch Sphere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Chapter 6 of  “Quantum Computing Architecture and Hardware for Engineers: Step by Step”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Introduction to Quantum Computing From a Layperson to a Programmer in 30 Steps – YouTube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https://www.youtube.com/playlist?list=PLnK6MrIqGXsJfcBdppW3CKJ858zR8P4eP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1200" cap="all" spc="0" normalizeH="0" baseline="0" noProof="0" dirty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345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DAED-65D9-4687-9845-D998AA9B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Mixed State – a 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FFBA-27F0-4072-A6F8-98260051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C4B8C-5BB5-48A2-B605-06AF42D3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A95C0-6543-4A05-9D25-8B958693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8F709-5328-49BD-BBCF-350BA25DADE7}"/>
              </a:ext>
            </a:extLst>
          </p:cNvPr>
          <p:cNvSpPr txBox="1"/>
          <p:nvPr/>
        </p:nvSpPr>
        <p:spPr>
          <a:xfrm>
            <a:off x="8610600" y="5334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how map a mixed state to Bloch sphere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6270A0-47D1-4898-8F2E-6E75B07000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0"/>
          <a:stretch/>
        </p:blipFill>
        <p:spPr>
          <a:xfrm>
            <a:off x="7086600" y="2239516"/>
            <a:ext cx="4676908" cy="35235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45ED99-39F5-4BAE-8FA3-B5AE3DCB672E}"/>
                  </a:ext>
                </a:extLst>
              </p14:cNvPr>
              <p14:cNvContentPartPr/>
              <p14:nvPr/>
            </p14:nvContentPartPr>
            <p14:xfrm>
              <a:off x="318960" y="74160"/>
              <a:ext cx="11341800" cy="6385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45ED99-39F5-4BAE-8FA3-B5AE3DCB67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600" y="64800"/>
                <a:ext cx="11360520" cy="64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248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DAED-65D9-4687-9845-D998AA9B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Mixed State – General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FFBA-27F0-4072-A6F8-98260051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C4B8C-5BB5-48A2-B605-06AF42D3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A95C0-6543-4A05-9D25-8B958693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8F709-5328-49BD-BBCF-350BA25DADE7}"/>
              </a:ext>
            </a:extLst>
          </p:cNvPr>
          <p:cNvSpPr txBox="1"/>
          <p:nvPr/>
        </p:nvSpPr>
        <p:spPr>
          <a:xfrm>
            <a:off x="8610600" y="5334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how map a mixed state to Bloch sphere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0636107-C314-48A6-ACF5-795462166BEC}"/>
                  </a:ext>
                </a:extLst>
              </p14:cNvPr>
              <p14:cNvContentPartPr/>
              <p14:nvPr/>
            </p14:nvContentPartPr>
            <p14:xfrm>
              <a:off x="337680" y="105480"/>
              <a:ext cx="11610720" cy="5593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0636107-C314-48A6-ACF5-795462166B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320" y="96120"/>
                <a:ext cx="11629440" cy="561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830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92C9-CB9F-4117-85B1-204FBE9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the relationship between the Mixed State Density Matrix and Bloch Sphere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4EB2E7-BAA5-4D27-B5DD-C831160A56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Every density matrix,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, corresponds to have different ensembles.</a:t>
                </a:r>
              </a:p>
              <a:p>
                <a:pPr lvl="1"/>
                <a:r>
                  <a:rPr lang="en-US" dirty="0"/>
                  <a:t>E.g. </a:t>
                </a:r>
                <a:r>
                  <a:rPr lang="en-US" dirty="0">
                    <a:solidFill>
                      <a:srgbClr val="7030A0"/>
                    </a:solidFill>
                  </a:rPr>
                  <a:t>50%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and 50%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"/>
                        <m:endChr m:val="⟩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has the same density matrix as 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85.36%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−0.9239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−0.3827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and 14.64%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(0.3827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−0.9239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/>
                  <a:t>One group of them has the mixed states orthogonal to each other (e.g. the red group in the previous bullet point)</a:t>
                </a:r>
              </a:p>
              <a:p>
                <a:r>
                  <a:rPr lang="en-US" dirty="0"/>
                  <a:t>also</a:t>
                </a:r>
              </a:p>
              <a:p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represents the direction of the red states on the Bloch sphere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is the expectation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on the operator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4EB2E7-BAA5-4D27-B5DD-C831160A56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95D18-4A3D-4012-B172-41FF18A0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0CFA2-3E8C-40CC-A375-382B2BD0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8AEB0-02E8-4579-B8F9-0292F3D01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854" y="3462202"/>
            <a:ext cx="1724567" cy="89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3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DAED-65D9-4687-9845-D998AA9B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Mixed State – a general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FFBA-27F0-4072-A6F8-98260051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C4B8C-5BB5-48A2-B605-06AF42D3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A95C0-6543-4A05-9D25-8B958693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8F709-5328-49BD-BBCF-350BA25DADE7}"/>
              </a:ext>
            </a:extLst>
          </p:cNvPr>
          <p:cNvSpPr txBox="1"/>
          <p:nvPr/>
        </p:nvSpPr>
        <p:spPr>
          <a:xfrm>
            <a:off x="8610600" y="5334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how map a mixed state to Bloch sphere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F371DD-2C4A-4EF6-9361-A19BFA4E3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9401"/>
            <a:ext cx="10250447" cy="46849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F536C9-1137-45D8-805D-DB95505263BB}"/>
                  </a:ext>
                </a:extLst>
              </p14:cNvPr>
              <p14:cNvContentPartPr/>
              <p14:nvPr/>
            </p14:nvContentPartPr>
            <p14:xfrm>
              <a:off x="4179600" y="1982160"/>
              <a:ext cx="7640640" cy="4218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F536C9-1137-45D8-805D-DB95505263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0240" y="1972800"/>
                <a:ext cx="7659360" cy="423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536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E0F4-53CA-4AC3-AD59-12A30701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EBBA8-3762-4DDE-815C-05B174B9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E9887-E519-4D70-A0DF-0E49A590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BD9C68-5E36-4129-A8A8-CEF9B2649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92"/>
          <a:stretch/>
        </p:blipFill>
        <p:spPr>
          <a:xfrm>
            <a:off x="685800" y="1743102"/>
            <a:ext cx="4343400" cy="873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9EE5D8-9604-4ED6-80F4-826ED5A01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93" y="3168198"/>
            <a:ext cx="3276600" cy="653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75417F-9F1A-4939-97D5-7242BB2C0526}"/>
              </a:ext>
            </a:extLst>
          </p:cNvPr>
          <p:cNvSpPr txBox="1"/>
          <p:nvPr/>
        </p:nvSpPr>
        <p:spPr>
          <a:xfrm>
            <a:off x="914400" y="262435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Expectation 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533C7-C5BC-4B5A-B280-F958F1DA5ED7}"/>
              </a:ext>
            </a:extLst>
          </p:cNvPr>
          <p:cNvCxnSpPr/>
          <p:nvPr/>
        </p:nvCxnSpPr>
        <p:spPr>
          <a:xfrm>
            <a:off x="914400" y="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7BBF63-A782-4856-A38C-8D51B63BE6CF}"/>
              </a:ext>
            </a:extLst>
          </p:cNvPr>
          <p:cNvGrpSpPr/>
          <p:nvPr/>
        </p:nvGrpSpPr>
        <p:grpSpPr>
          <a:xfrm>
            <a:off x="5105400" y="2362200"/>
            <a:ext cx="6645430" cy="3218755"/>
            <a:chOff x="5105400" y="2362200"/>
            <a:chExt cx="6645430" cy="321875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CE5FC38-9B01-4A41-8A11-200B2B168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2362200"/>
              <a:ext cx="6645430" cy="3218755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7B86EDD-86C4-4DB5-8184-1246EE0F7C81}"/>
                </a:ext>
              </a:extLst>
            </p:cNvPr>
            <p:cNvCxnSpPr/>
            <p:nvPr/>
          </p:nvCxnSpPr>
          <p:spPr>
            <a:xfrm flipH="1" flipV="1">
              <a:off x="6629400" y="3352800"/>
              <a:ext cx="685800" cy="7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325FCCC-4655-428E-9E31-80847F4AB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441" r="23256"/>
            <a:stretch/>
          </p:blipFill>
          <p:spPr>
            <a:xfrm>
              <a:off x="6248400" y="2686566"/>
              <a:ext cx="304800" cy="65364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C8BCBBA-C963-40A3-A5F4-C369E43938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859" r="8512"/>
            <a:stretch/>
          </p:blipFill>
          <p:spPr>
            <a:xfrm>
              <a:off x="7772400" y="3078752"/>
              <a:ext cx="304800" cy="522915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7D4AAD4-7605-4B19-90BD-6FAC6109A7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5200" y="3601668"/>
              <a:ext cx="304800" cy="513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0F868DB9-CAF2-4EAA-BF5D-95D82A666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99" y="4387765"/>
            <a:ext cx="1724567" cy="8999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D3B479C-A315-4D1A-B9AB-63BDBD5BE486}"/>
              </a:ext>
            </a:extLst>
          </p:cNvPr>
          <p:cNvSpPr txBox="1"/>
          <p:nvPr/>
        </p:nvSpPr>
        <p:spPr>
          <a:xfrm>
            <a:off x="859633" y="3858234"/>
            <a:ext cx="390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Density Matrix of a qubit (we will use a to replace a’ for now)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BA3F181-B53D-40FF-8AD5-DAA44839FF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633" y="5312236"/>
            <a:ext cx="4461676" cy="4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5F06-DCF6-488D-9D85-81E8DE63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B86F-BBBE-4AD2-9A50-34A0B40E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BC64E-0CDC-4A5A-8F1E-9B049EBF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86662-B8C9-4424-89CC-777AB0DD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D5BDD-65B6-44DB-AFE8-58FF33260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072733"/>
            <a:ext cx="6254338" cy="3904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EA2529-7047-4BDF-9341-5112F91AC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353587"/>
            <a:ext cx="46101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183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8728</TotalTime>
  <Words>552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Candara</vt:lpstr>
      <vt:lpstr>Symbol</vt:lpstr>
      <vt:lpstr>Retrospect</vt:lpstr>
      <vt:lpstr>Tema di Office</vt:lpstr>
      <vt:lpstr>Quantum Computing Architectures (EE274)  Lecture 9</vt:lpstr>
      <vt:lpstr>Outline</vt:lpstr>
      <vt:lpstr>Density Matrix on Bloch Sphere</vt:lpstr>
      <vt:lpstr>Mixed State – a simple example</vt:lpstr>
      <vt:lpstr>Mixed State – General example</vt:lpstr>
      <vt:lpstr>Summary of the relationship between the Mixed State Density Matrix and Bloch Sphere</vt:lpstr>
      <vt:lpstr>Mixed State – a general example</vt:lpstr>
      <vt:lpstr>Summary</vt:lpstr>
      <vt:lpstr>Summary</vt:lpstr>
      <vt:lpstr>Decoherence</vt:lpstr>
      <vt:lpstr>T1 – Relaxation Time</vt:lpstr>
      <vt:lpstr>Ramsey Oscillation</vt:lpstr>
      <vt:lpstr>T2 = TΦ Dephasing Time</vt:lpstr>
      <vt:lpstr>T2* Time</vt:lpstr>
      <vt:lpstr>Spin Echo</vt:lpstr>
      <vt:lpstr>Summary: Decoherence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1387</cp:revision>
  <cp:lastPrinted>2023-02-11T04:22:39Z</cp:lastPrinted>
  <dcterms:created xsi:type="dcterms:W3CDTF">2018-08-11T18:04:59Z</dcterms:created>
  <dcterms:modified xsi:type="dcterms:W3CDTF">2025-02-19T00:38:29Z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