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1548" r:id="rId8"/>
    <p:sldId id="1576" r:id="rId9"/>
    <p:sldId id="1593" r:id="rId10"/>
    <p:sldId id="1577" r:id="rId11"/>
    <p:sldId id="1579" r:id="rId12"/>
    <p:sldId id="1594" r:id="rId13"/>
    <p:sldId id="1585" r:id="rId14"/>
    <p:sldId id="1595" r:id="rId15"/>
    <p:sldId id="1580" r:id="rId16"/>
    <p:sldId id="1562" r:id="rId17"/>
    <p:sldId id="1591" r:id="rId18"/>
    <p:sldId id="1445" r:id="rId19"/>
    <p:sldId id="1612" r:id="rId20"/>
    <p:sldId id="1613" r:id="rId21"/>
    <p:sldId id="161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548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576"/>
            <p14:sldId id="1593"/>
            <p14:sldId id="1577"/>
            <p14:sldId id="1579"/>
            <p14:sldId id="1594"/>
            <p14:sldId id="1585"/>
            <p14:sldId id="1595"/>
            <p14:sldId id="1580"/>
            <p14:sldId id="1562"/>
            <p14:sldId id="1591"/>
            <p14:sldId id="1445"/>
            <p14:sldId id="1612"/>
            <p14:sldId id="1613"/>
            <p14:sldId id="161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5852" autoAdjust="0"/>
  </p:normalViewPr>
  <p:slideViewPr>
    <p:cSldViewPr>
      <p:cViewPr>
        <p:scale>
          <a:sx n="100" d="100"/>
          <a:sy n="100" d="100"/>
        </p:scale>
        <p:origin x="-38" y="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3:36:15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7911 5273 0,'0'0'0,"0"0"0,0 0 0,0 17 16,-9 9-16,1 17 15,-19 44-15,1 25 32,-8 10-32,-1-18 15,0 0-15,-8 17 0,-1-26 16,36-60-16</inkml:trace>
  <inkml:trace contextRef="#ctx0" brushRef="#br0" timeOffset="265.2">7433 5888 0,'0'0'0,"0"0"16,0 0-16,0 0 16,18 17-16,-1 0 15,0 26-15,18 9 16,0 9-16,0-18 78,-9 1-78,0-18 0,-26-26 0,17 17 0,0-8 0,1-1 16,8-25-16,17-26 0,27-53 0,8-51 0,61-199 0</inkml:trace>
  <inkml:trace contextRef="#ctx0" brushRef="#br0" timeOffset="562.78">7989 4744 0,'0'0'0,"0"0"0,0 0 16,17-8-16,9-1 15,35-17-15,26 0 16,9-9 0,8 1-16,9-10 15,-18 10-15,-17-1 16,-26 1-1,-8-1-15,-27 26 0</inkml:trace>
  <inkml:trace contextRef="#ctx0" brushRef="#br0" timeOffset="954.58">8362 4658 0,'-8'0'0,"-1"0"0,9 0 15,0 0-15,0 0 16,0 0-16,0 17 16,0 0-16,9 18 15,-1 0-15,1-1 16,0 18-16,-9 9 16,-9-9-1,0 17-15,1-8 16,-1-1-16,0-16 15,9-10-15,0-8 16,0 0-16,0-8 16,18-1-16,-1 0 15,9-8 1,26 0-16,0-9 16,9-9-16,0-17 15,0 0-15,-18 0 16,1 0-16,-18 9 15,-9 8-15,-8-8 16,-1 17 0</inkml:trace>
  <inkml:trace contextRef="#ctx0" brushRef="#br0" timeOffset="1120.89">8458 4900 0,'0'0'0,"0"0"16,0 0-16,0 0 15,0 0-15,0 0 16,17 0-16,18 0 16,26-8-1,8-1-15,1-17 16,-35 9 0</inkml:trace>
  <inkml:trace contextRef="#ctx0" brushRef="#br0" timeOffset="1796.57">9344 4450 0,'0'0'0,"0"0"0,0 0 0,0 0 15,0 9-15,0 8 16,8 17-16,1 27 15,-9 26-15,9 8 32,-18 0-32,9-8 0,-9-18 15,9-17-15,0-9 16,0-17-16,0-8 16,0-10-16,0-8 15,0-8-15,9-27 16,8-52-1,18-42-15,-9 7 16,9 1-16,0 17 16,-27 52-16,1 18 15,0 16-15,-1 10 16,-8 8-16,0 0 16,18 17-16,-1 9 15,1 8-15,8 1 16,0 8-1,0-17-15,-9 0 16,0 0-16,-8-17 16,8 0-1,1-1-15,-1-16 0,27-27 16,8-26 0,9-25-16,-18-18 0,0 26 15,-17 17 1,0 18-16,-17 26 15,0-1-15,0 10 16,-1 8-16,1 8 16,8 44-16,-8 52 15,0 26-15,-1 0 16,1-9-16,8-17 16,1-8-1,-1-1-15,0-35 16</inkml:trace>
  <inkml:trace contextRef="#ctx0" brushRef="#br0" timeOffset="15643.11">10559 8849 0,'-8'0'0,"8"0"0,0 0 16,0 0-16,26-8 15,52 8-15,35 0 16,43 8-1,9-16-15,-17-1 0,-27 0 16,-25 1 0,-9-1-16,-18 1 15,-25 8-15,-18 0 16,8-9-16,1 9 16,-26 0-16</inkml:trace>
  <inkml:trace contextRef="#ctx0" brushRef="#br0" timeOffset="16015.6">11393 8633 0,'0'0'0,"-9"-9"0,9 1 16,0 8-16,0 0 16,0 0-16,0 0 15,0 0-15,0 0 16,26 0-16,9 8 16,17 1-16,9 0 15,-9-1 1,-8 1-16,-18 0 15,0-1-15,-18 10 16,-16 34 0,-27 25-16,-34 10 0,-27 0 15,0 8-15,10-8 16,51-44-16</inkml:trace>
  <inkml:trace contextRef="#ctx0" brushRef="#br0" timeOffset="19801.03">12965 7914 0,'0'-9'0,"0"9"0,0 0 0,0 0 15,0 0 1,-9 9-16,0 17 16,1 9-16,-1 17 15,-8 8-15,8 10 16,0 8 31,9-9-32,0-17-15,9-35 0</inkml:trace>
  <inkml:trace contextRef="#ctx0" brushRef="#br0" timeOffset="20426.57">12956 7836 0,'0'0'0,"0"0"0,0 0 16,0 0-16,0 0 15,0 0-15,0 0 16,0 9-16,0 17 16,0 17-16,0 18 15,-9 34-15,1 35 16,-1 8 0,-17 1-16,0 0 15,0-18-15,0-17 16,9-18-16,-1-25 15,9-9-15,1-17 16,8-9-16,0-18 16,0 1-16,0-9 15,0-9-15,8-34 16,19-44 0,7 1-16,1 8 15,8 17-15,-8 9 16,-9 18-16,0 16 15,-17 1-15,0 17 16,-1 0-16,1 0 16,8 26-16,9 35 15,-17 8 1,0-9-16,-1 1 16,-8-18-16,9-8 15,0-9-15,8-17 16,9-1-16,-8-8 15</inkml:trace>
  <inkml:trace contextRef="#ctx0" brushRef="#br0" timeOffset="20646.81">12513 8460 0,'0'0'15,"0"0"-15,0 0 0,0 0 16,0 0-16,18 0 16,25 0-1,35-9-15,26-8 16,35-9 0,26-18-16,157-33 0</inkml:trace>
  <inkml:trace contextRef="#ctx0" brushRef="#br0" timeOffset="21280.63">13807 8468 0,'0'0'0,"-9"0"0,1 0 16,-1 0-16,0 0 15,1 0 1,-1 0-16,0 0 16,1 0-16,-1 0 15,-17 18-15,-9 25 16,-8 18-16,8 25 16,9-8-16,9-9 15,17-25-15,0-1 16,0-17-1,8-17-15,10-1 16,8-16-16,9-10 16,8-16-16,0-1 15,1 18-15,-18-1 16,9 18-16,-1 18 16,-8-1-1,0 9-15,0 0 16,9-9-16,-9-8 15,0 0-15,-8-1 16,-1-8 0,0-8-16,9-18 15,0-26-15,1-17 0,-10-1 16,0-8-16,1 26 16,-10 44-1</inkml:trace>
  <inkml:trace contextRef="#ctx0" brushRef="#br0" timeOffset="21578.69">14380 8789 0,'0'0'0,"0"0"0,18 0 16,-1-9-16,9 1 15,9-1-15,17 0 16,0 1-16,-9-1 15,-8 0 1,-17 9-16</inkml:trace>
  <inkml:trace contextRef="#ctx0" brushRef="#br0" timeOffset="21894.05">14693 8780 0,'-9'0'0,"1"9"0,-1 0 15,0-1-15,1 1 16,-1-1 0,0 10-16,-8-1 15,-9 9-15,8 9 16,1-1-16,0-8 16,-1 0-1,1 0-15,17-8 16,0 8-16,0 0 0,9-9 15,-1 0-15,10 1 16,-1-10 0,0 1-16,9 0 15,0-1-15,1-8 16,-1-8-16,-9-1 16,-8 0-16,-1 9 15</inkml:trace>
  <inkml:trace contextRef="#ctx0" brushRef="#br0" timeOffset="22071.19">14702 9049 0,'-9'0'0,"9"0"16,0 0-16,0 0 15,0 0-15,0 0 16,0 0-16,0-9 16,17 0-16,18 9 15,26 0-15,17-17 16,-43 0-16</inkml:trace>
  <inkml:trace contextRef="#ctx0" brushRef="#br0" timeOffset="22611.52">15092 8849 0,'-8'0'0,"-1"0"16,0 0-16,1 0 15,8 0-15,-9 0 16,0 18-16,-8 8 16,0 8-16,-1 18 15,1 9-15,-1 0 16,10-9-16,-1-18 16,9-8-1,0-17-15,0 0 16,0-9-16,0-9 15,0-8-15,0-18 16,17-8-16,1-9 16,-10 8-16,1 10 15,0 16-15,0 1 16,-9 17 0,0 0-16,0 0 0,0 0 15,0 9 1,0-1-16,8 10 15,1-10-15,0 1 16,8 0-16,0-18 16,18 0-1,17-25-15,18-27 0,-18 9 16,-18 17 0,-7 10-16,-10 7 15,-8 10-15,-1 8 16,1 8-16,0 27 15,-9 17-15,0 8 16,0 1-16,17-9 16,0 0-1,18-17-15,-18-18 0</inkml:trace>
  <inkml:trace contextRef="#ctx0" brushRef="#br0" timeOffset="23145.01">16039 8009 0,'0'0'0,"0"0"0,-9 0 15,1 0-15,-1 0 16,0 0-16,0 0 16,1 0-16,-1 0 15,0 0-15,-17 26 16,-26 26-16,-9 52 15,9 35 1,0 8-16,26 9 16,18-9-16,8-34 15,26-1-15,26-8 16,8-34-16,1-27 16,-26-26-1</inkml:trace>
  <inkml:trace contextRef="#ctx0" brushRef="#br0" timeOffset="24674.34">16603 8434 0,'0'0'0,"0"0"0,0 0 0,0 0 15,0 0 1,-8 17-16,-1 9 15,-17 35-15,0 17 16,-18 26 0,1-9-16,0-9 0,17-25 15,8-18-15,1-17 16,-1 0 0,18-17-16,0-9 15,0 0-15,18-9 16,-1 1-16</inkml:trace>
  <inkml:trace contextRef="#ctx0" brushRef="#br0" timeOffset="24960.08">16586 8382 0,'0'0'0,"0"0"0,0 0 0,9 8 16,8 10-1,0 16-15,18 18 16,0 9-16,8 17 31,1 0-31,-18-9 0,0-8 0,0-18 16,-9-8-16,-8-9 15,0-9 1,-1-8-16,1-1 16,-9-8-16,0-8 15,17-44-15,18-52 16,0-52-16,8-9 15,9 44-15,0 43 16,-26 44-16</inkml:trace>
  <inkml:trace contextRef="#ctx0" brushRef="#br0" timeOffset="25341.36">16925 7750 0,'0'0'0,"0"0"0,0 0 15,0 0 1,-9 0-16,0 8 16,-8 18-16,-9 26 15,-18 17-15,1-8 16,8-18-1,9-8 1,9-9-16,0-17 0,17-1 16,0-8-16,191-277 15,-191 277-15,0 0 16,0-8-16,0-1 16,0 9-16,0 0 15,0 0-15,0 0 16,8 17-16,10 9 15,16 35 1,18 17-16,-8-35 16</inkml:trace>
  <inkml:trace contextRef="#ctx0" brushRef="#br0" timeOffset="25639.84">17359 8668 0,'0'0'0,"0"0"0,0 0 15,0 0-15,0 0 16,0 0-16,0 0 15,17 0 1,18 8-16,17 1 16,9 0-16,8-9 15,1 0 1,-9-9-16,-27 9 0,-16 0 16</inkml:trace>
  <inkml:trace contextRef="#ctx0" brushRef="#br0" timeOffset="25855.44">17524 8295 0,'0'0'0,"0"0"0,0 26 16,0 17-16,9 18 15,-18 26 1,0 25-1,0 1-15,1-18 0,-1-8 16,9-18-16,0-26 16,0-34-16,0 0 15</inkml:trace>
  <inkml:trace contextRef="#ctx0" brushRef="#br0" timeOffset="26058.43">18288 7836 0,'0'0'0,"0"9"0,0 17 0,-9 17 16,1 18 0,-1 8-16,0 9 31,-8 17-31,8-8 0,18-9 0,-9-26 15,0-26-15</inkml:trace>
  <inkml:trace contextRef="#ctx0" brushRef="#br0" timeOffset="26261">17915 8650 0,'0'0'0,"0"0"16,0 0-16,17 0 15,9 0-15,35 9 16,8-9 0,18-9-16,-9 1 15,26-1-15,1 9 16,-45 0-16,-33 0 16</inkml:trace>
  <inkml:trace contextRef="#ctx0" brushRef="#br0" timeOffset="26649.49">18175 8858 0,'0'0'0,"0"0"15,0 0-15,0 0 16,17 0-16,1 17 15,8 1-15,9-1 16,-1 0 0,-8 1-16,0-1 15,-17 0-15,0 1 16,-9 8-16,-9 8 16,-17 1-16,0 0 15,9-9 1,-1 0-16,1 0 0,8-9 15,1-8 1,8-1-16,0 1 16,0 0-16,17-1 15,9 1-15,26 0 16,9-18 0,17 0-16,0-8 0,-43 8 15</inkml:trace>
  <inkml:trace contextRef="#ctx0" brushRef="#br0" timeOffset="26880.26">18774 7828 0,'0'0'0,"0"0"0,9 8 15,43 35-15,18 35 16,16 18 0,10 42-16,-9 27 15,-44 25-15,-34 44 0,-53 69 16,-60 96-16</inkml:trace>
  <inkml:trace contextRef="#ctx0" brushRef="#br0" timeOffset="63908.56">20537 8841 0,'0'0'0,"0"0"0,0 0 0,0 8 0,-9 36 16,-8 34-16,17-26 16</inkml:trace>
  <inkml:trace contextRef="#ctx0" brushRef="#br0" timeOffset="71067.37">22413 8278 0,'0'0'0,"0"0"15,0 0-15,0 0 16,0 0-16,-9 26 16,-8 26-16,-27 34 15,-16 44 1,-10 26-16,1-26 16,8-26-16,9-9 15,8-17-15,10-26 16,16-17-16,18-18 15,0-8-15,0-9 16</inkml:trace>
  <inkml:trace contextRef="#ctx0" brushRef="#br0" timeOffset="71450.22">22404 8347 0,'0'0'0,"0"0"0,0 0 0,0 0 16,17 17-1,1 18-15,8 0 16,9-1-16,17 18 16,0 0-1,0 18-15,0-1 0,-9 0 16,1-8-16,-9-1 15,-9-16 1,0-1-16,0-8 16,-9-9-16,-8-9 15,-1-8-15,1-1 16,0 1 0,-9-9-16,0-9 0,17-25 15,18-62-15,17-68 16,18-18-1,-10 17-15,-25 79 16,-26 60-16</inkml:trace>
  <inkml:trace contextRef="#ctx0" brushRef="#br0" timeOffset="71963.92">22838 7680 0,'0'0'0,"0"0"0,0 0 0,0 0 16,-8 9 0,-1 8-16,-17 27 15,-18 25-15,1 9 16,17-26-1,9-9-15,-1-8 0,10-9 16,8-18-16,0 1 16</inkml:trace>
  <inkml:trace contextRef="#ctx0" brushRef="#br0" timeOffset="72140.25">22786 7741 0,'0'0'0,"0"0"0,0 0 15,9 0-15,0 9 16,8 8-16,18 18 16,8 16-1,0-7-15,1 8 16,8 0-16,-26-35 16</inkml:trace>
  <inkml:trace contextRef="#ctx0" brushRef="#br0" timeOffset="72580.62">23707 8486 0,'0'0'0,"0"0"16,0 0-16,0 0 15,17 0-15,9 0 16,9 8-16,26-8 15,-1 9 1,-25 0-16</inkml:trace>
  <inkml:trace contextRef="#ctx0" brushRef="#br0" timeOffset="72784.82">23724 8772 0,'0'0'0,"0"0"0,0 0 15,0 0-15,17 0 16,18 8-16,26-8 16,17 0-16,-43-8 15</inkml:trace>
  <inkml:trace contextRef="#ctx0" brushRef="#br0" timeOffset="73296.09">25079 8555 0,'0'0'0,"0"0"0,0 0 15,0-9-15,-9 1 16,0-18-16,-17 8 16,-8-8-16,-36 9 15,1 17 1,-1 17 0,-8 9-16,0 18 0,17-1 15,9 18-15,9 17 16,8 8-16,9-25 15,26-9-15,17-9 16,9-8-16,18-9 16,16-18-16,36-25 15,25-35 1,1-26-16,-18-8 16,-26 8-16,-8 17 15,-35 18-15,-9 8 16,-18 18-16,1 8 15,-9 9-15,-9 9 16,1 17-16,-10 52 16,1 34-16,17-8 15,17-17-15,18-1 16,0-16 0,-1-36-16,10-16 15,-9-27-15,-18 9 16</inkml:trace>
  <inkml:trace contextRef="#ctx0" brushRef="#br0" timeOffset="73532">25426 8183 0,'0'0'16,"0"0"-16,0 0 0,0 0 0,17 0 16,9 8-1,27 1-15,7 0 16,10-9-16,8 0 16,-17 0-16,-18 0 15,-17 0-15</inkml:trace>
  <inkml:trace contextRef="#ctx0" brushRef="#br0" timeOffset="73721.75">25791 7966 0,'0'0'15,"0"0"-15,0 0 0,-9 17 16,0 9-1,-8 18-15,0 25 16,-9 35-16,8 0 31,10-18-31,-1-51 0</inkml:trace>
  <inkml:trace contextRef="#ctx0" brushRef="#br0" timeOffset="74034.31">24966 7620 0,'0'0'0,"0"0"0,0 0 15,-9 8-15,0 10 16,-17 16-16,-8 10 16,-10 16-16,10-8 15,-1-9 1,0 1-16,18-18 0,-1 0 16,10-9-1,-1 9-15,9-17 16</inkml:trace>
  <inkml:trace contextRef="#ctx0" brushRef="#br0" timeOffset="74361.35">24966 7758 0,'-9'0'0,"9"0"16,-9 0-16,9 0 15,0 0-15,0 0 16,0 0-16,0 0 15,9 9-15,8 17 16,10 17-16,7 18 16,1-1-16,-18-25 15</inkml:trace>
  <inkml:trace contextRef="#ctx0" brushRef="#br0" timeOffset="75051.75">26520 8607 0,'0'0'0,"0"0"0,0 0 15,0-9 1,0 1-16,-8-1 16,-1-8-16,0-1 15,-8-8-15,-9 9 16,-9 0-16,-17 17 16,-18 8-16,1 18 31,-1 26-31,1 9 0,8 8 15,18 9-15,17-17 16,17-9-16,9-9 16,17-17-16,1 0 15,25-17-15,27-18 16,17-17-16,-1-26 16,1-9-16,-9 1 15,-17-1-15,-26 18 16,-9 17-1,-9 9-15,-8 8 16,0 9-16,-9 0 16,0 26-16,8 35 15,1 8-15,0 9 16,8-18-16,0-8 16,18-8-16,9-10 15,-10-16 1,-25-10-16</inkml:trace>
  <inkml:trace contextRef="#ctx0" brushRef="#br0" timeOffset="75683.98">26512 7767 0,'0'0'0,"0"0"0,0 0 16,0 0-16,0 0 16,-9 0-1,-9 26-15,-8 26 16,-17 17-16,0 0 16,8-8-1,9-26-15,17-18 0,9-8 16,0-1-1,0 1-15,0 0 0</inkml:trace>
  <inkml:trace contextRef="#ctx0" brushRef="#br0" timeOffset="75814.48">26407 7862 0,'0'0'0,"0"0"16,0 0-16,0 0 16,9 9-16,17 17 15,9 17-15,8 9 16,18 9-16,8-9 31,-34-26-31</inkml:trace>
  <inkml:trace contextRef="#ctx0" brushRef="#br0" timeOffset="78832.56">12921 10460 0,'0'0'0,"0"0"0,0 0 0,0 0 16,18 0-1,-1 0-15,9 0 16,18 0-16,8 18 16,-9-1-16,1 9 15,-10 9 1,-8-1 0,-17 1-16,-9 8 0,-35 18 0,-34 17 15,-18 17 1,-9-8-16,-8-9 15,0-18-15,9 1 16,8-1 0,17-16-16,9 8 0,9 8 15,18-16-15,16-1 16,10-8-16,16-1 16,27 1-1,26-9-15,26-9 16,26-17-16,-1-17 15,19-26-15,-1-27 16,-35 10-16,-16-10 16,-27 18-1,-18 0-15,-25-8 16,-9-1-16,-35 9 16,-17 18-16,-35 8 15,-8 17-15,8 18 16,0 17-16,18 0 15,43 0-15,17-9 16,18 0-16</inkml:trace>
  <inkml:trace contextRef="#ctx0" brushRef="#br0" timeOffset="79398.63">13399 11413 0,'0'0'0,"0"0"15,0 0-15,0 0 16,0 0 0,0 0-16,17-9 15,18 1-15,9-1 16,8 0-16,8 1 16,1 8-1,-17 0-15,-10 0 0,-8 0 16,-8 0-16,-10 0 15,-8 0-15,-8 26 16,-27 17 0,-8 9-16,-18 9 15,-9-1-15,18-16 16,0-10-16,17-8 16,9 0-16,9-17 15,0-1-15,17 1 16,0 0-16,0-9 15,26 8 1,35 1-16,25 0 16,1-1-16,0-8 15,-9 0-15,-17-8 16,8-1-16,1 0 16,-44 1-16</inkml:trace>
  <inkml:trace contextRef="#ctx0" brushRef="#br0" timeOffset="79702.59">14128 10149 0,'0'0'0,"0"0"16,0 8-16,-17 18 15,-26 52-15,-18 61 32,-69 233-32</inkml:trace>
  <inkml:trace contextRef="#ctx0" brushRef="#br0" timeOffset="80301.75">12843 9776 0,'0'0'0,"0"0"0,0 0 0,0 0 16,0 0-1,-8 0-15,-1 17 16,-17 18-16,0 17 16,-9 17-16,-26 27 15,18-18 1,17-35-16,26-34 0</inkml:trace>
  <inkml:trace contextRef="#ctx0" brushRef="#br0" timeOffset="80467.17">12809 9837 0,'0'0'0,"0"0"15,0 0-15,17 0 0,0 17 16,18 18-16,17-1 15,0 18 1,9 0 0,8 9-16,-34-26 0</inkml:trace>
  <inkml:trace contextRef="#ctx0" brushRef="#br0" timeOffset="83562.19">14762 11119 0,'0'0'0,"0"0"0,0 0 0,0 0 16,0 0-16,9 0 15,8 0-15,18 0 16,0 0-16,0 0 16,8 0-16,0 0 15,1 0 1,-18 0 15,-17 8-31</inkml:trace>
  <inkml:trace contextRef="#ctx0" brushRef="#br0" timeOffset="83766.88">14788 11344 0,'0'0'0,"0"0"15,0 0-15,0 0 16,0 0-16,18 0 16,-1 0-16,27 8 15,16 1-15,10 0 16,-35-9 0</inkml:trace>
  <inkml:trace contextRef="#ctx0" brushRef="#br0" timeOffset="84367.02">16065 11075 0,'0'0'0,"0"0"0,0 0 16,0 0-16,0 0 15,26 0-15,17 9 16,18 0-1,9-9-15,-1 0 16,18-9-16,9 0 16,-27 1-16,-8-1 15,0 0-15,-27 9 16</inkml:trace>
  <inkml:trace contextRef="#ctx0" brushRef="#br0" timeOffset="85063.11">17394 10486 0,'0'0'0,"0"0"0,0 0 16,0 0 0,0 0-16,17 9 0,18 8 15,17 18 1,-9 0-16,1-9 15,-18 0-15,0 0 32,-18 0-32,1 8 0,-18 1 0,-8 17 15,-35 17-15,-18 26 16,-16-17-16,-10 0 16,9-17-1,0-1-15,18-16 16,8-1-16,9-8 15,17-9-15,18 0 16,0 0-16,17 0 16,0 0-16,17 0 15,9 0-15,17 0 16,36 0-16,7-18 16,1-16-1,9-10-15,8-25 16,-26 0-16,-17-1 15,-18 10-15,-17-10 16,-8 10-16,-10-10 16,-16-8-16,-27 9 15,-17 9 1,-9 16-16,-8 10 16,8 8-16,9 17 15,17 0-15,9-8 16,17 0-16,9 8 15,9-9-15</inkml:trace>
  <inkml:trace contextRef="#ctx0" brushRef="#br0" timeOffset="85633.18">17836 11396 0,'0'0'0,"0"0"16,0 0-16,0 0 15,0 0-15,0 0 16,0 0-16,18 0 15,8 0-15,9-9 16,17 0 0,0 1-16,9-1 15,-1 0 1,-16 1-16,-9 8 0,-9 0 16,-9 0-16,-8 0 15,-1 0-15,-8 0 16,0 0-1,-8 17-15,-18 0 16,-27 18-16,-7 8 16,-1 1-16,9-1 15,0-17-15,17 0 16,9-9-16,9-8 16,-1 0-16,18-1 15,0 1-15,0 0 16,18 8-1,16 0-15,27 0 16,17-8-16,0 0 16,-17-1-16,-9-8 15,-8-8-15,-27 8 16,-8 8-16</inkml:trace>
  <inkml:trace contextRef="#ctx0" brushRef="#br0" timeOffset="86131.26">17281 9793 0,'0'0'0,"0"0"0,0 0 15,-9 9-15,0 17 16,-17 9-16,-17 43 15,-18 17 1,9-8-16,0-9 0,26-27 16,8-25-16,10 0 15,8-17 1,0 0-16,0-9 16</inkml:trace>
  <inkml:trace contextRef="#ctx0" brushRef="#br0" timeOffset="86283.07">17350 9845 0,'0'0'0,"0"0"0,0 0 16,18 9-1,-1 8-15,26 18 16,9 8-16,9 9 16,17 35 15,-26-35-31</inkml:trace>
  <inkml:trace contextRef="#ctx0" brushRef="#br0" timeOffset="101395.96">19261 11127 0,'0'0'0,"0"0"0,0 0 0,0 0 0,0 0 16,0 0-1,0 0-15,17 0 16,18 0-16,-1 0 15,19 9-15,-1-9 16,0 0-16,0 0 16,0 0-1,0 0-15,-9 0 16,-16 0-16,16 9 16,9 8-16,-26-8 15</inkml:trace>
  <inkml:trace contextRef="#ctx0" brushRef="#br0" timeOffset="101680.38">19434 11396 0,'0'0'0,"0"0"16,0 0-16,0 0 15,0 0-15,0 0 16,0 0 0,0 0-16,0 0 15,18 0-15,16 0 16,1 0-16,17 0 16,18 0-16,-10 0 15,10-9 16,-18 9-15</inkml:trace>
  <inkml:trace contextRef="#ctx0" brushRef="#br0" timeOffset="103032.2">20572 10789 0,'0'0'0,"0"0"0,0 0 15,0 0-15,0 0 16,0 26-16,-9 44 15,0 51 1,1 26 0,-10 0-16,1-17 0,0-26 15,8-26-15,0-17 16,9-18-16,0-17 16,0-9-16,9-8 15,-9-9-15</inkml:trace>
  <inkml:trace contextRef="#ctx0" brushRef="#br0" timeOffset="103599.97">20815 11361 0,'0'0'0,"0"0"0,-9 0 15,1 0-15,-1 0 16,0 0-16,9 0 16,0 0-1,0 0-15,0 0 16,0 0-16,0 0 15,9 0-15,8 0 16,9 9-16,9-1 16,8-8-16,1-8 15,-1-1-15,1 0 16,-18 1-16,0-10 31,-9 1-31,1 0 0,-10 8 16,1-8-16,0-1 15,-18 1-15,0 0 16,-8 8 0,-9 1-16,0 8 0,-9 0 15,-8 0-15,-1 17 16,9 17 0,9 1-16,0 26 15,9 17-15,8-18 16,9 1-16,18-18 15,8 1-15,8-10 16,10-8 0,34-9-16,26-17 0,-60-8 15</inkml:trace>
  <inkml:trace contextRef="#ctx0" brushRef="#br0" timeOffset="103991.52">21310 11084 0,'0'0'0,"0"0"0,0 0 16,0 9-16,0 8 15,17 0-15,18 9 16,0 0-16,17 9 15,17-9-15,10 0 16,-19 0 0,1-9-16,-17-8 15,-18-1-15,0 1 16,-18 0-16,1-1 16,-18 10-16,-8 25 15,-18 9-15,-8 0 16,-9 9-1,0-18-15,-1 0 0,19-17 16,-1 0 0,18-17-16,8-1 15,9-8-15,0 0 16,0 0-16</inkml:trace>
  <inkml:trace contextRef="#ctx0" brushRef="#br0" timeOffset="104432.61">22743 10902 0,'0'0'0,"0"0"0,0 0 16,0 0-1,0 0-15,-9 0 16,0 17-16,-25 9 16,-27 26-16,0 9 15,0-9 1,1-9-16,-10 1 0,18-1 16,17-17-1,9 0-15,9 0 16,-1-9-16,1 9 15,17 9-15,0-1 16,17 10-16,18 8 16,9-9-16,8 0 15,0-8-15,-17 0 16,-9-10-16,0-7 16,-9-10-16,-8 1 15,8 0 1,0-1-16,-8-8 15</inkml:trace>
  <inkml:trace contextRef="#ctx0" brushRef="#br0" timeOffset="104893.94">22604 11396 0,'0'0'0,"0"0"15,0 0 1,0 0-16,0 0 16,17 8-16,9 1 15,9 0-15,26-9 16,8-9-16,-8 0 15,0 1 1,-18-10-16,1 1 0,-18 0 16,-18 8-16,1 0 15,0 1 1,-9-1-16,-9 0 16,0 1-16,-17 8 15,0 0-15,0 0 16,-9 17-16,1 0 15,8 18-15,8 8 16,18 1-16,0-1 16,18 0-16,-1-8 15,18-9 1,26 0-16,-1 0 16,-34-17-16</inkml:trace>
  <inkml:trace contextRef="#ctx0" brushRef="#br0" timeOffset="105251.14">23490 10850 0,'0'0'0,"0"0"16,0 0-16,0 0 15,0 0 1,0 0-16,0 0 16,0 0-16,0 0 15,0 0-15,0 9 16,0 17-16,8 34 16,-16 36-16,-1 8 15,0 51 1,-8 1-16,-1-34 0,1-10 15,0-8 1,-1-26-16,10-26 16,8-17-16,0-9 15,0-18-15,-9 10 16,9-10-16</inkml:trace>
  <inkml:trace contextRef="#ctx0" brushRef="#br0" timeOffset="105641.23">23794 11430 0,'0'0'0,"0"0"16,0 0-16,17 0 15,0 0-15,18 9 16,17 0-16,0-9 16,18 0-16,-1-9 31,9 9-31,-17-9 0,9 1 16,-36 8-16</inkml:trace>
  <inkml:trace contextRef="#ctx0" brushRef="#br0" timeOffset="106247.12">24810 10885 0,'0'0'0,"0"0"0,0 0 16,0 0-16,0 0 16,0 0-16,0 34 15,8 36-15,-8 34 16,9 34-1,-9 9-15,0-8 0,9-18 16,-1-17 0,1-9-16,0-43 15,8 0-15,9-17 16,-9-26-16</inkml:trace>
  <inkml:trace contextRef="#ctx0" brushRef="#br0" timeOffset="106810.52">25539 11396 0,'0'0'0,"0"0"0,0 0 0,0 0 15,0 0 1,0 0-16,0-9 0,-9 0 15,1 1 1,-10-1-16,-8 0 16,-9 1-16,1 8 15,-10 8-15,1 10 16,-1 8-16,10 8 31,16 1-31,1 0 0,17-9 0,0 0 16,0-18-1,17 1-15,9 0 16,9-9-16,9-9 16,-1-8-16,0-1 15,-17 1-15,0 8 16,-8 9 0,-9 0-16,-1 18 15,10-1-15,-1 18 16,-8 17-16,-1 8 15,-8-8-15,0-9 16,0 1-16,0-10 16,0-8-16,-8-8 15,-1-1-15,0-8 16,1-1-16,-18-16 16,-1-1-1,1 0-15,0-17 16,0 9-16,18 0 15,8 17-15</inkml:trace>
  <inkml:trace contextRef="#ctx0" brushRef="#br0" timeOffset="107495.36">25791 11084 0,'0'0'0,"0"0"0,0 0 15,0 0-15,0 0 16,0 0-16,8 9 15,10 8-15,8 9 16,9 0 0,8 9-16,0-10 15,1 1 1,-1 0 0,-8-8-16,-9-10 0,-9 1 0,-8 0 15,0-1-15,-9 18 16,-18 18-16,-8 8 15,-17 0 1,0 8-16,-1-16 16,9-10-16,1-8 15,25-8-15,9-10 16</inkml:trace>
  <inkml:trace contextRef="#ctx0" brushRef="#br0" timeOffset="107874.43">26746 10919 0,'0'0'0,"0"0"0,0 0 0,0 0 16,0 0-1,-9 18-15,1 8 16,-27 26-16,-9 0 16,-16 8-16,-1 1 31,0-9-31,9-9 0,17-17 16,1 0-16,16 0 0,1-9 15,-1 1 1,1 8-16,17 0 15,0 0-15,0-9 16,17 9-16,18 0 16,0 0-16,8 0 15,27 0-15,8 0 16,-52-9 0</inkml:trace>
  <inkml:trace contextRef="#ctx0" brushRef="#br0" timeOffset="108461.45">27145 11257 0,'0'0'0,"0"0"0,0 0 16,0 0-16,0 0 15,0-9-15,0 1 16,-8-1-16,-1 0 16,-17 1-16,0 8 15,-9 0 1,-8 17-16,8 0 16,0 1-16,1 8 15,16 0 1,1 0-16,17-9 0,0 0 15,0-8-15,9 0 16,17-9-16,0 0 16,0 0-1,0 0-15,0 0 16,-9 0-16,1 0 16,-1 17-16,0 9 15,1 9-15,-10 17 16,1 8-16,0 1 15,-1-1 1,1-16-16,-9-1 0,-9 0 16,1-17-1,-18 0-15,0 0 16,0-8-16,-1-10 16,1 1-16,0-9 15,9-9-15,0 1 16,-1-1-16,1 0 15,17-17 1,0-26-16,9 26 16</inkml:trace>
  <inkml:trace contextRef="#ctx0" brushRef="#br0" timeOffset="108733.16">27328 10885 0,'0'0'0,"0"0"16,0 0-16,0 0 15,0 26-15,8 34 16,1 36-16,0 42 31,-9 27-31,-9-18 0,0 9 16,1-18-16,-1-34 15,9-52-15</inkml:trace>
  <inkml:trace contextRef="#ctx0" brushRef="#br0" timeOffset="154891.76">18757 13050 0,'0'-9'0,"0"1"0,0-1 0,0 9 15,0 0-15,0 0 16,0 0-16,0-9 15,17 1-15,18-1 16,17 0-16,0 1 16,9 8-16,0 0 31,-9 0-31,-9 0 0,-8 17 16,-9 0-16,-17-8 15</inkml:trace>
  <inkml:trace contextRef="#ctx0" brushRef="#br0" timeOffset="155121.6">18731 13362 0,'0'0'0,"0"0"0,0 0 0,9 0 16,25-9-16,18 0 16,27 1-1,7 8-15,36 17 16,251 61-16</inkml:trace>
  <inkml:trace contextRef="#ctx0" brushRef="#br0" timeOffset="158885.51">20546 12548 0,'0'0'0,"0"0"0,0 0 16,-9-9-16,9 9 15,-9 0-15,1 0 16,-1 0-16,0 17 16,-17 9-16,0 44 15,-17 51 1,-1 26-16,10 18 15,8-1-15,17 9 16,9-8-16,17-27 16,1-25-16,16-18 15,10-8-15,8-26 16,0-27 0,-17-25-16</inkml:trace>
  <inkml:trace contextRef="#ctx0" brushRef="#br0" timeOffset="159423.95">20997 12669 0,'0'0'0,"0"0"0,-8 0 16,-1 0 0,0 0-16,-8 17 15,0 9-15,-1 17 16,1 1-16,17-1 16,0 0-16,17 1 15,1-18 1,8 0-16,0-18 0,8 1 15,10-18-15,-1 1 16,-8-18-16,-9-9 16,-9-8-1,-8-1-15,-18 1 16,1 8-16,-1 1 16,-8 8-16,-1 8 15,1 18-15,0 0 16,8 0-1,9 0-15</inkml:trace>
  <inkml:trace contextRef="#ctx0" brushRef="#br0" timeOffset="159682.44">21136 13448 0,'0'0'0,"0"0"0,0 0 15,-8 26-15,-1 18 16,0 16 0,9 9-16,0 9 15,0 0-15,-8-34 16,8-18-1,0-9-15,0-8 16</inkml:trace>
  <inkml:trace contextRef="#ctx0" brushRef="#br0" timeOffset="160056.15">21423 12478 0,'0'0'0,"0"0"15,0 0-15,0 0 16,17 18-16,27 25 15,8 18-15,17 25 16,-8 27-16,0 8 16,-18 18-16,-8-1 15,-26-8-15,-18 0 16,-17 0-16,-9-18 16,-8-16-1,-1-18-15,1-18 16,-1-16-16,27-27 15,8-8-15</inkml:trace>
  <inkml:trace contextRef="#ctx0" brushRef="#br0" timeOffset="160835.56">22404 12721 0,'0'0'0,"0"0"16,-9 0-16,1 0 16,-1 0-16,0 8 15,-17 10-15,-8 25 16,-10 9-16,9 17 16,9 9-1,9 18-15,0 7 16,8-7-16,9-18 0,17-18 15,27 1 1,-10-26-16,-16-27 16</inkml:trace>
  <inkml:trace contextRef="#ctx0" brushRef="#br0" timeOffset="161262.99">22751 13085 0,'0'0'0,"-8"0"0,-1 0 0,0 0 15,1 0 1,-1 8-16,0 10 15,1-1-15,8 17 16,0 1-16,8 0 16,10-9-16,-1 0 15,9-9-15,9-8 16,8-9-16,1-9 16,-18-8-1,0-9-15,-18 0 16,1 0-16,-9-9 15,-9 0-15,1 1 16,-18 17-16,0-1 16,0 1-16,8 17 15,10 0-15,8 0 16,0 0 0</inkml:trace>
  <inkml:trace contextRef="#ctx0" brushRef="#br0" timeOffset="161487.21">23637 12903 0,'0'0'0,"0"0"15,0 0-15,0 0 16,0 17-16,0 18 15,9 17-15,-9 0 16,0 17-16,0-9 31,0 1-31,9-18 0,-1-25 16</inkml:trace>
  <inkml:trace contextRef="#ctx0" brushRef="#br0" timeOffset="161867.96">23976 12669 0,'0'0'0,"0"0"0,0 0 16,0 0-16,0 0 16,17 0-16,9 17 15,9 26-15,8 27 16,1-1-16,-18 18 31,-17-1-31,-18 9 0,-26 9 16,-17 0-16,-9-17 15,0-35-15,35-26 16</inkml:trace>
  <inkml:trace contextRef="#ctx0" brushRef="#br0" timeOffset="162276.28">24870 13128 0,'0'0'0,"0"0"0,0 0 16,0 0-16,0 0 16,9 0-16,8 0 15,27 0-15,8-9 16,26 1 0,9-1-1,8 9-15,-43 0 0</inkml:trace>
  <inkml:trace contextRef="#ctx0" brushRef="#br0" timeOffset="163033.69">26103 12504 0,'0'0'0,"0"-8"15,0-1-15,0 0 16,0 1-16,0 8 16,0 0-1,0-9-15,0 9 16,0 0-16,0 0 16,0 0-16,0 0 15,0 0-15,0 0 16,0 0-16,0 0 15,0 0-15,0 0 16,0 0 0,0 0-16,0 0 15,0 0-15,0 0 16,0 0-16,0 0 16,0 0-16,0 0 15,0 0-15,0 0 16,0 0-16,0 0 15,0 0 1,0 0-16,0 0 16,0 0-16,0 0 15,0 0-15,9-9 16,8-8-16,9 0 16,-8-1-16,-9 10 15</inkml:trace>
  <inkml:trace contextRef="#ctx0" brushRef="#br0" timeOffset="163301.62">26286 12244 0,'-9'0'0,"0"0"0,1 0 16,-1 0-16,0 0 16,9 0-16,-8 0 15,-1 18-15,-17 8 16,0 34-1,0 36-15,-18 51 47,10 26-47,-1 0 0,35-173 0,-17 174 0,8-10 0,9-164 0,0 165 0,9-9 16,8-27-16,9-25 16,9-17-16,8-18 15,1-17 1,-1-26-16,-17-26 15</inkml:trace>
  <inkml:trace contextRef="#ctx0" brushRef="#br0" timeOffset="163734.1">26737 12383 0,'0'0'0,"0"0"15,0 0-15,0 0 16,0 0-16,0 0 15,0 17-15,-8 27 16,-1 16-16,0 18 16,18 35-1,0-1 1,-1-68-16</inkml:trace>
  <inkml:trace contextRef="#ctx0" brushRef="#br0" timeOffset="164127.91">26624 13457 0,'0'0'0,"0"0"0,0 0 16,0 0-1,-8 9-15,-1 8 0,0 0 16,1 1 0,-10 25-16,10 9 15,8-9-15,17 0 16,0-17-16,1 0 16,8-8-1,9-10-15,-1-8 0,1-8 16,0-18-16,-1 0 15,-7-18 1,-10 1-16,-8 0 16,-18 0-16,-17-1 15,8 10-15,10 25 16,8 9-16</inkml:trace>
  <inkml:trace contextRef="#ctx0" brushRef="#br0" timeOffset="164509.48">27119 12366 0,'0'0'0,"0"0"0,0 0 16,9 17-16,8 26 15,18 35 1,9 52-1,-1 26-15,-17 0 0,-17 0 16,-1-9-16,-16-26 16,-18-8-16,0-9 15,0-35 1,8-8-16,10-9 0,8-35 16</inkml:trace>
  <inkml:trace contextRef="#ctx0" brushRef="#br0" timeOffset="165133.04">27866 12686 0,'0'0'0,"0"0"16,0 0 0,0 0-16,0 0 15,0 0-15,0 0 16,0 0-16,0 0 16,0 0-16,0 0 15,0 0-15,-8 0 16,-10 26-16,-8 26 15,-9 17-15,9 18 16,9-9 0,17 9-16,9-1 15,8-17 1,26-8 0,27 0-16,-27-35 0</inkml:trace>
  <inkml:trace contextRef="#ctx0" brushRef="#br0" timeOffset="165419.74">28248 12825 0,'0'0'15,"0"0"-15,0 17 0,0 18 16,-8 17-16,8 0 16,0 17-16,0-8 31,0-1-31,0-25 0</inkml:trace>
  <inkml:trace contextRef="#ctx0" brushRef="#br0" timeOffset="165769.49">29030 12894 0,'0'0'16,"0"0"-16,0 0 0,0 17 16,-9 1-16,9 8 15,0 8 1,0 1-16,17-9 0,1 0 16,-1-9-1,1-8-15,-1 0 16,9-1-16,-9-8 15,-8-8-15,0-1 16,-1-8-16,-16-9 16,-1 0-16,-17-9 15,0 0-15,-9 1 16,9-1 0,26 26-16</inkml:trace>
  <inkml:trace contextRef="#ctx0" brushRef="#br0" timeOffset="165985.23">29560 12487 0,'0'0'0,"0"9"0,17 8 16,9 26-16,9 27 15,-1 16-15,-16 27 32,-18-1-32,-35 10 0,-34 33 15,-53-16-15,-191 129 16</inkml:trace>
  <inkml:trace contextRef="#ctx0" brushRef="#br0" timeOffset="166601.22">19174 14548 0,'0'0'0,"0"0"16,0 0-16,0 0 15,26 0-15,35 9 16,17-9-1,9 9-15,8-9 16,-8 0-16,26-9 16,-18 0-16,-60 9 15</inkml:trace>
  <inkml:trace contextRef="#ctx0" brushRef="#br0" timeOffset="166777.1">19174 14955 0,'0'0'0,"0"0"0,0 0 15,26 0-15,43 18 16,62-10-16,242 18 47</inkml:trace>
  <inkml:trace contextRef="#ctx0" brushRef="#br0" timeOffset="167792.44">21510 14384 0,'0'0'0,"0"-9"15,0 0-15,0 1 16,0-1-16,0 9 16,0 0-16,0 0 15,0 0-15,0 0 16,-9 0-16,0 0 16,-17 17-16,0 9 15,-17 26-15,-9 44 16,-9 25-1,9 35-15,8 26 16,18-1-16,18 19 16,8 33-16,17 10 15,9-35-15,17-9 16,10-17-16,7-44 16,10-16-16,34-1 15,9-34 1,-70-70-16</inkml:trace>
  <inkml:trace contextRef="#ctx0" brushRef="#br0" timeOffset="168456.58">21926 14999 0,'0'0'0,"0"0"16,0 0-16,0 0 16,0 0-16,0 0 15,0 0-15,18 0 16,8 0-1,9 0-15,25 0 0,10-9 16,-35 0 0</inkml:trace>
  <inkml:trace contextRef="#ctx0" brushRef="#br0" timeOffset="168691.3">22804 14721 0,'0'0'0,"0"0"0,0 0 16,-9 18-16,0 25 16,1 18-16,-1 17 15,9 8 1,0-8-1,9-43-15,-9-18 0</inkml:trace>
  <inkml:trace contextRef="#ctx0" brushRef="#br0" timeOffset="169166.06">23828 14860 0,'0'0'0,"0"0"0,0 0 16,0 0-16,-8 17 15,-1 27-15,9 8 16,0-9-16,17 0 16,1 0-1,-1-17-15,9 0 16,9-8-16,-1-10 15,1 1-15,9-18 16,-10-8-16,1-18 16,-9-17-16,-8-8 15,-10 8-15,-16 0 16,-19 17-16,1 9 16,0 9-1,-26 26 1,-9-1-16,35 1 0</inkml:trace>
  <inkml:trace contextRef="#ctx0" brushRef="#br0" timeOffset="170091.75">22578 15977 0,'0'0'0,"-9"0"0,0 0 15,1 0-15,-1 9 16,0 8-16,-17 18 16,9-1-16,0 10 15,-1 8-15,18 0 16,0-9-1,18 0-15,8 1 16,8-18-16,18-9 16,9-17-16,17-17 15,-8-9-15,-9-18 16,-9 1 0,-18 0-16,-7-1 0,-27-8 15,-9 0 1,-17 18-16,-18-1 15,10 9-15,-1 9 16,9 17-16,17 0 16,9 0-16</inkml:trace>
  <inkml:trace contextRef="#ctx0" brushRef="#br0" timeOffset="170340.05">24028 15882 0,'0'0'0,"0"0"16,0 0-16,0 17 15,-9 18-15,1 17 16,-1 17-16,-8-17 15,8 0 1,9-9-16,0-17 16,0-8-16,9-10 0</inkml:trace>
  <inkml:trace contextRef="#ctx0" brushRef="#br0" timeOffset="170757.4">24210 14600 0,'0'0'0,"0"0"0,0 0 0,0 0 15,0 0 1,9 9-16,26 17 16,17 26-16,17 26 15,9 8 1,-8 27-16,-1-1 15,1 36 1,-18 25-16,-17-17 0,-35 26 16,-18-9-16,-16-9 15,-36 18-15,-25 18 16,-36-27-16,-103 95 16</inkml:trace>
  <inkml:trace contextRef="#ctx0" brushRef="#br0" timeOffset="198829.36">11497 16731 0,'-8'0'0,"-1"0"0,0 0 16,9 0-16,0 0 15,0 0-15,0 0 16,18 0-16,16 0 16,18 0-16,18 8 15,-1 1-15,1-9 31,-9 9-31,-18-1 0,-17-8 16,-17 0-16</inkml:trace>
  <inkml:trace contextRef="#ctx0" brushRef="#br0" timeOffset="199045.7">11306 17094 0,'0'0'0,"0"0"16,0 0-16,18 0 16,16 9-16,27 0 15,9-1-15,25 1 16,9 0 0,1-9-16,-19 0 15,-25 0-15,-35 0 16,-8 0-16</inkml:trace>
  <inkml:trace contextRef="#ctx0" brushRef="#br0" timeOffset="199380.06">11723 16757 0,'-9'-9'0,"9"0"0,0 9 15,0 0-15,0 0 16,9 0-16,17 0 16,26 0-16,18 0 15,8 9-15,9 0 32,-27-1-32,-16 1 0,-1 8 15,-17 1-15,0-1 16,-17 18-16,-18 17 15,-8 17-15,-18 9 16,-8 0-16,8-9 16,0-26-1,9 1-15,9-18 16,17-9-16,0-8 16</inkml:trace>
  <inkml:trace contextRef="#ctx0" brushRef="#br0" timeOffset="199655.97">12722 16324 0,'0'0'0,"0"0"15,0 0-15,0 0 16,0 17-16,0 18 15,8 25 1,1 18-16,-9 43 16,-9 18-16,1-18 15,8 9-15,0 0 16,-9-43-16,9-35 16,9 0-16,17-18 15,-18-16-15</inkml:trace>
  <inkml:trace contextRef="#ctx0" brushRef="#br0" timeOffset="199851.71">12704 16869 0,'0'0'0,"0"0"0,0 0 15,9 0-15,17 18 16,9-1-16,17 0 15,9-8 1,17-9-16,17-17 31,-16-18-31,-27 0 0,-35 18 0</inkml:trace>
  <inkml:trace contextRef="#ctx0" brushRef="#br0" timeOffset="200081.17">13269 16402 0,'0'0'0,"0"0"0,0 0 16,0 0-16,-9 8 15,0 18-15,-8 26 16,0 52-16,-9 35 31,8-9-31,10-18 0,8-17 16,8-17-16,1-8 15,8-27-15,9-17 16,-17-17-16</inkml:trace>
  <inkml:trace contextRef="#ctx0" brushRef="#br0" timeOffset="200518.28">13625 17103 0,'0'0'0,"0"0"0,0 0 16,0 0-16,0 0 15,0 0-15,0 0 16,0 0 0,-9 0-16,0 0 15,1 0-15,-10 0 16,-8 0-16,0 17 15,0 1-15,9 16 16,0 1-16,8 8 16,9-8-16,0-9 15,9-9 17,8 1-32,0-10 0,-17-8 0,26-8 0,0-1 15,9-8-15,-9-1 16,-8 1-16,-10 8 15,1 1-15,0 8 16,-1 0-16,1 17 16,0 9-16,8 9 15,0 8 1,1-17-16,-10 0 16,10-17-16,-10-1 15</inkml:trace>
  <inkml:trace contextRef="#ctx0" brushRef="#br0" timeOffset="200749.09">13686 17094 0,'0'0'0,"0"0"15,0 0-15,17 0 16,9 9-16,9 0 15,17-1-15,0 1 16,9-18-16,0 1 16,-1-10-1,-16 1-15,-18 8 16,-9 1-16</inkml:trace>
  <inkml:trace contextRef="#ctx0" brushRef="#br0" timeOffset="200943.47">13903 16921 0,'0'0'0,"0"0"0,0 18 16,-9 25-16,0 17 16,1 27-16,-1 8 31,9-8-31,0-26 0,0-61 0,9 43 15,-9-17-15,0-17 16</inkml:trace>
  <inkml:trace contextRef="#ctx0" brushRef="#br0" timeOffset="201272.37">14181 17198 0,'0'0'0,"0"0"15,0 0-15,-9 0 16,0 18-16,9 16 16,0 1-16,0 8 15,0-8-15,9-9 16,8 0-16,1-9 16,-1-8-1,0 0-15,1-1 31,-1-8-31,0-8 0,-8-1 0,0-17 16,0 0-16,-9 0 16,-9 9-16,0-1 15,0 1 1,-8 0-16,8 17 0,9 0 16,0 0-1,0 0-15</inkml:trace>
  <inkml:trace contextRef="#ctx0" brushRef="#br0" timeOffset="201780.81">14641 17190 0,'0'0'0,"0"0"0,0 0 15,0 0-15,0 0 16,0 17-16,0 9 15,-9 0-15,9 0 16,0-9-16,0 1 16,0-10-16,0 1 15,0 0 1,0-1-16,0-8 16,0-8-16,18-1 15,-1-8-15,0-1 16,1 1-16,-1 0 15,0 8-15,-8 9 16,0 0-16,-1 17 16,1 1-1,0-1-15,-1 9 16,-8-17-16,0-1 16,0 1-16,0-9 15,9-9-15,26-17 16,8-17-16,9-9 15,-8 9-15,-1 17 16,-17 8 0,-8 10-16,-10 8 15,1 0-15,8 17 16,1 26-16,8 18 16,-9-9-16,1-9 15,-1-25 1</inkml:trace>
  <inkml:trace contextRef="#ctx0" brushRef="#br0" timeOffset="202228.47">14068 16003 0,'0'0'0,"0"0"0,-18 35 16,-25 60-1,-27 87 1,-51 164-16</inkml:trace>
  <inkml:trace contextRef="#ctx0" brushRef="#br0" timeOffset="204216.46">12991 15518 0,'0'0'0,"0"0"0,0 0 16,0 0-1,0 0-15,-9 26 16,-8 17-16,-9 18 16,-18 8-16,1 18 15,8-18-15,0-17 16,18-26-16,0-8 15,17-10-15,0-16 16,8-1 0,10-17-16,-1 0 15,9-9-15,-8 1 16,-1-10-16,9 1 16,-17 17-16,-1 9 15,10 17-15,-1 0 16,18 17-16,17 18 15,9 25 1,17 18-16,-35-26 16</inkml:trace>
  <inkml:trace contextRef="#ctx0" brushRef="#br0" timeOffset="204803.26">15197 16332 0,'0'0'0,"0"0"0,0 0 16,0 0-16,0 0 15,0 0-15,0 0 16,0 0-16,17 0 16,9 9-16,9 0 15,8-1-15,9 1 16,9-9-16,0 0 31,8 0-31,-8-9 0,0 1 16,0-1-16,-44 9 15</inkml:trace>
  <inkml:trace contextRef="#ctx0" brushRef="#br0" timeOffset="205022.86">15249 16592 0,'0'0'0,"0"0"15,0 0-15,0 0 16,0 0-16,0 0 16,17 0-1,9 0-15,18 0 16,25 0-16,0 0 16,-25 9-16</inkml:trace>
  <inkml:trace contextRef="#ctx0" brushRef="#br0" timeOffset="207511.88">16864 15674 0,'-9'-9'0,"0"1"0,1-1 16,-1 0-16,9 9 15,0 0-15,0 0 16,-9 0-16,1 0 16,-1 0-1,-17 18-15,0 16 16,-17 27-16,-1 26 16,1 17-1,-1 17-15,10 17 0,-1 27 16,17 17-16,10 8 15,16 1 1,10-1-16,17 1 0,-1-18 16,10-26-1,8-34-15,9-26 16,8-27-16,-17-34 16,-34-17-16</inkml:trace>
  <inkml:trace contextRef="#ctx0" brushRef="#br0" timeOffset="208022.68">16742 16306 0,'0'0'0,"0"0"15,0 0-15,0 0 16,0 0-16,9 0 16,17 0-16,9 0 15,17 9-15,17-9 16,1 0-16,-1 0 31,9 9-31,-25-1 0</inkml:trace>
  <inkml:trace contextRef="#ctx0" brushRef="#br0" timeOffset="209036.42">17776 15726 0,'-9'-9'0,"0"1"0,1-1 16,-1 9-16,9 0 15,0 0-15,0 0 16,-9 0-16,1 17 16,-1 18-16,0 34 15,1 9-15,-10 0 16,1 0-1,-1-17-15,1-18 16,0-8-16,8-9 16,9-9-16,0-8 15,0-1-15,0 1 16,0-9-16,0-9 16,17 1-16,1-10 15,8 1-15,0 0 16,-9 8-1,1 9-15,-10 0 16,1 0-16,8 17 16,1 9-16,-1 18 15,-8-1-15,-1 0 16,1-17-16,0 0 16,-1-8-16,1-10 15,-9 1-15</inkml:trace>
  <inkml:trace contextRef="#ctx0" brushRef="#br0" timeOffset="209262.92">17472 15986 0,'0'0'0,"0"0"0,0 0 0,0 0 16,0 0-16,8 0 16,36 0-16,17-9 15,25 1 1,36-18 0,26 0-16,156-52 0</inkml:trace>
  <inkml:trace contextRef="#ctx0" brushRef="#br0" timeOffset="209934.23">18323 16064 0,'0'0'0,"0"0"0,0 0 16,0 0-1,0 0-15,0 0 16,-9 0-16,0 0 16,1 0-16,-1 0 15,-8 0-15,-9 17 16,0 9-16,8 9 15,1-9-15,-1 0 16,10 0-16,-1 0 16,9 0-1,0-18 1,0 1-16,9 0 0,8-9 16,0-9-16,1 0 15,8 1 1,-9-1-16,1 9 0,-1 0 15,0 0 1,1 0-16,-1 9 16,18 8-16,-9 0 15,0-8-15,0 0 16,0-1-16,0-8 16,0-8-16,-8-1 15,-10-17-15,1-17 16,0-1-16,-9 18 15,0 26 1</inkml:trace>
  <inkml:trace contextRef="#ctx0" brushRef="#br0" timeOffset="211022.3">17454 16653 0,'0'0'0,"0"-9"0,0 0 16,0 9-16,0-8 16,9-1-16,8 0 15,27 1-15,34-1 16,9-8-16,26 8 31,17 0-31,-8 1 0,-18 8 16,-9 0-16,-8-9 15,-17 0-15,-18 1 16,-9-1-16,1 9 16,-27 9-1</inkml:trace>
  <inkml:trace contextRef="#ctx0" brushRef="#br0" timeOffset="211503.08">18019 16731 0,'0'0'0,"0"0"16,0 0-16,0 0 15,0 0-15,0 0 16,17 0-16,9 0 16,9 8-16,0 1 15,-1 0 1,-8 8-16,1-8 0,-10-1 15,-8 10 1,-1-1-16,-8 0 16,-8 1-16,-1-1 15,0 0-15,-8 1 16,-1-10-16,10 1 16,-1 0-16,0-1 15,9 1-15,0-9 16,0 0-1,0 9 1,0-1-16,0 1 0,18-1 16,8 1-16,9 0 15,34-1-15,35 1 16,-52-9 0</inkml:trace>
  <inkml:trace contextRef="#ctx0" brushRef="#br0" timeOffset="211911.77">19599 16306 0,'-8'0'0,"-1"0"0,0 0 15,1 0-15,-1 9 16,0 8-16,-8 18 16,-1 0-16,1 8 15,0 0 1,-1 0-16,18 1 31,0-10-31,18-8 0,-1 0 0,9-8 16,9-10-16,0 1 15,-1-18-15,10-8 16,-1-9 0,-17 0-16,-17 0 15,0-9-15,-18 1 16,0-1-16,-17 1 16,0 8-16,-9 8 15,9 18-15,18 9 16</inkml:trace>
  <inkml:trace contextRef="#ctx0" brushRef="#br0" timeOffset="212400.82">17949 17372 0,'0'0'0,"0"0"16,0 0-16,-8 0 16,-1 17-16,-8 0 15,-1 18-15,10-1 16,8 1-16,0 8 16,8 1-16,10-1 15,16-17 1,1 0-1,8-17-15,10-18 0,-10 0 16,-8-8-16,-9-9 16,0 0-16,-17 0 15,-18-17-15,0-9 16,-17 0-16,-17 17 16,17 27-16,17 8 15</inkml:trace>
  <inkml:trace contextRef="#ctx0" brushRef="#br0" timeOffset="213095.42">19443 17051 0,'0'0'0,"0"0"0,0 0 15,0 0-15,0 0 16,0 17-16,9 27 16,-9 25-16,-9 18 15,-8 8 17,-1-17-32,1-18 0,-1-16 0,1-10 15,8-8-15,1-8 16,8-10-16,0 1 15,0-9-15,8-9 16,10-8-16,8-9 16,0 9-16,0-1 15,-9 10 1,-8 8-16,0 0 16,8 0-16,0 17 15,1 0-15,-1 18 16,1 8-1,-1-17-15,-8 0 0,-1-17 16,10 0 0,-10-9-16,1 0 15</inkml:trace>
  <inkml:trace contextRef="#ctx0" brushRef="#br0" timeOffset="213279.71">19235 17398 0,'0'0'0,"0"0"0,0 0 16,0 0-16,0 0 15,8 0-15,18 0 16,35 0-16,26-18 16,52-25-1,252-78-15</inkml:trace>
  <inkml:trace contextRef="#ctx0" brushRef="#br0" timeOffset="213846.9">20086 17268 0,'0'0'0,"0"0"15,0 0-15,0 0 16,0 0-1,0 0-15,-9 0 16,0 17-16,-17 9 16,-9 9-16,1 17 15,-1-9-15,9 0 32,8 0-32,10-8 0,8 0 0,0-1 15,8-25 1,10 0-16,-1-18 15,18 0-15,17-8 16,-9 0-16,1-1 16,-9 10-1,-1 8-15,-8 8 0,9 1 16,-9 0-16,0-1 16,-8 1-1,-10 0-15,1-9 16,0 0-16,-1-9 15,1-8-15,0-44 16,-9-25-16,0 8 16,8 52-16</inkml:trace>
  <inkml:trace contextRef="#ctx0" brushRef="#br0" timeOffset="214201.93">19417 17969 0,'0'0'0,"0"0"0,17 0 15,9 0-15,18 9 16,25-9-16,18 8 16,17-16-1,9-1 1,-17 0-16,-10 1 0,-16-1 15,-9 1-15,0 16 0,-27 1 16</inkml:trace>
  <inkml:trace contextRef="#ctx0" brushRef="#br0" timeOffset="214545.31">19929 18090 0,'0'0'0,"0"0"0,0 0 16,18 0-16,-1 9 15,0 0-15,1-1 16,8 1-16,-18 0 16,1-1-16,0 1 15,-1 8-15,-16 1 16,-1-1-16,-17 0 15,0 9-15,9 0 16,-1-17 0,10 0-16,-1-1 15,9 1-15,0 0 16,9-1-16,17 1 16,26 0-16,26-9 31,43-18-31,-8-34 0,-69 26 0</inkml:trace>
  <inkml:trace contextRef="#ctx0" brushRef="#br0" timeOffset="-214601.1">20268 16237 0,'0'0'0,"0"0"0,0 0 16,0 0-16,0 0 16,0 0-16,26 0 15,17 17 1,36 35-16,16 44 31,18 51-31,0 52 0,-9 43 0,-35 27 16,-34 17-16,-26 8 15,-44-34-15,-8-43 16,-18-36-16,0-51 16,26-86-16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3:41:03.14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14788 4207 0,'0'0'0,"0"0"0,0 0 0,0 18 15,0 8-15,0 26 16,-8 26-16,-1 17 15,9 26 17,0 26-32,-9-8 0,1 17 0,-1 17 15,-8 9-15,-9 17 0,8 9 16,-8 0 0,9-18-16,-9 27 15,8-9 1,1 0-16,0-1 0,8 10 15,9-1-15,-9-8 16,1 0-16,-1 0 16,0 0-1,9 8-15,-8 1 16,-10-1-16,10 1 16,-10-1-16,1 10 15,-1-1-15,1-9 16,0 9-16,-1-8 15,10 8-15,-10-8 16,10-9 0,-10 8-16,10-17 0,-1 9 15,9-17 1,0 8-16,0 0 16,0 0-16,0-8 15,9-1 1,-9 1-16,8-1 0,-8 1 15,0-1 1,0 10-16,0-10 16,-8-8-16,8 0 15,0-9-15,0 9 16,0 0-16,0-9 16,0 0-16,8-8 15,1-1-15,8 10 16,-8-27-16,8 26 15,9 0 1,-8-25-16,8 25 0,-9 9 16,1-9-1,8-17-15,-9-9 16,9-17-16,0 0 16,0-9-16,-9-17 15,1-17-15,-9-10 16,-1-33-16</inkml:trace>
  <inkml:trace contextRef="#ctx0" brushRef="#br0" timeOffset="3285.71">1659 8313 0,'0'0'0,"0"0"0,0 0 16,0 0-16,0 0 15,0 0-15,0 0 16,0 0-16,8 0 16,18 17-16,0 9 15,0 0-15,0 0 16,-17 0 0,0-9-16,8 0 15,-17 9-15,9 9 16,-18 0-1,-17 17 1,-17 8-16,-1 1 0,-25 0 0,8-1 16,0-17-1,9 1-15,9-1 16,17-17-16,0 0 16,8 0-16,18-17 15,0-1-15,18 10 16,8-1-16,17-8 15,27-1-15,16-16 16,1-10-16,9-8 16,-27-17-1,-8-9-15,-9 0 16,-26 9-16,-17-1 16,-26 1-16,-10 9 15,-16-1-15,-18 18 16,-8 8-16,-1 9 15,27 9-15,17 17 16,26 0 0</inkml:trace>
  <inkml:trace contextRef="#ctx0" brushRef="#br0" timeOffset="3728.86">2145 9092 0,'0'0'0,"0"0"0,0 0 0,0 0 16,0 0-1,0 0-15,0 0 16,0 0-16,17-9 16,1 1-16,25-1 15,9 0-15,9-8 16,0 0-16,-18 17 31,-17 0-31,-8 0 0</inkml:trace>
  <inkml:trace contextRef="#ctx0" brushRef="#br0" timeOffset="3979.13">2492 8668 0,'-8'0'0,"-1"0"15,0 0-15,1 0 16,8 0-16,-9 17 15,0 18-15,0 17 16,-8 25-16,0 19 31,8 25-31,0-8 16,1-27-16,8-8 0,8-35 16,10-17-16,-10-8 15</inkml:trace>
  <inkml:trace contextRef="#ctx0" brushRef="#br0" timeOffset="4401.83">1745 7784 0,'0'0'0,"0"0"0,0 0 16,0 0-1,0 0-15,0 0 16,-8 0-16,-1 0 16,-8 26-16,-1 26 15,-25 17-15,-9 1 16,17-18-1,26-18 1,9-16-16,0-10 0,0 1 0</inkml:trace>
  <inkml:trace contextRef="#ctx0" brushRef="#br0" timeOffset="4616.42">1693 7810 0,'0'0'0,"0"0"15,0 0 1,0 0-16,0 0 16,0 18-16,18 7 15,16 10-15,-8 0 16,9-1-16,9 1 16,8 8-1,-26-17 1</inkml:trace>
  <inkml:trace contextRef="#ctx0" brushRef="#br0" timeOffset="5839.89">3083 8676 0,'0'0'0,"0"0"16,0 0-16,0 0 15,0 0-15,0 0 16,8 0-1,18 0-15,18 0 16,17 0-16,8 0 16,-8 0-16,0 0 15,-18 9-15,18-9 16,-9 0-16,-26 0 16</inkml:trace>
  <inkml:trace contextRef="#ctx0" brushRef="#br0" timeOffset="6016.62">3274 8884 0,'0'0'0,"0"0"0,0 0 16,0 0-16,0 0 16,17 0-16,1 9 15,16-1 1,18 1-16,53 17 15,251 69 1</inkml:trace>
  <inkml:trace contextRef="#ctx0" brushRef="#br0" timeOffset="6462.17">4203 8217 0,'-9'0'0,"9"0"0,0 0 16,0 0-16,-8 9 15,-1 34-15,0 35 16,-8 52-16,8 35 15,0-18-15,1-26 16,-1-17-16,0-9 16,9-25-16,0-27 15,0-17 1,0-9-16,9 1 16,8-10-16</inkml:trace>
  <inkml:trace contextRef="#ctx0" brushRef="#br0" timeOffset="6988.95">4359 8676 0,'0'0'0,"0"0"15,-8 0 1,8 0-16,0 0 16,0 0-16,0 0 15,0 9-15,0 8 16,0 1-16,8 16 16,10-8-16,8 0 15,8 0-15,1 0 16,9-17-16,-1-1 47,0-16-47,1-1 0,-18-8 0,0-1 15,0 1-15,-17 0 0,-1-9 16,1 0-16,-18-9 16,1 9-16,-1 0 15,-8 9-15,-9 8 16,-1 9-1,-7 0-15,-1 18 16,0 16-16,1 18 16,16 9-16,10-1 15,8 1-15,17-9 16,9-9-16,9 1 16,17-10-16,0-16 15,-26-10-15</inkml:trace>
  <inkml:trace contextRef="#ctx0" brushRef="#br0" timeOffset="7327.62">4941 8546 0,'0'0'0,"0"0"0,0 0 16,0 0-1,0 0-15,9 9 16,17 8-16,17 1 16,35 16-16,18-8 31,-1 0-31,1-8 0,-18-1 16,-26-8-16,-8-1 15,-18 1-15,-18 8 16,1 1-16,-18 8 15,-17 17-15,-17 9 16,-18 0-16,9-9 16,0-8-16,17-9 15,9-18 1,26-8-16,0 0 16</inkml:trace>
  <inkml:trace contextRef="#ctx0" brushRef="#br0" timeOffset="7750.46">6296 8174 0,'0'0'0,"0"0"0,0 0 15,0 0-15,0 0 16,0 0 0,-9 17-16,0 1 0,-17 25 15,-17 9 1,-1 0-16,-8 0 16,0 0-16,18-9 15,-1 0-15,9-17 16,8 0-16,1 0 15,17 9-15,0 0 16,17 17-16,1-9 16,16 9-1,10-9-15,8 0 16,-9 1-16,1-18 16,-1 0-16,-17 0 15,26-18 1,1 1-16,-27 0 15</inkml:trace>
  <inkml:trace contextRef="#ctx0" brushRef="#br0" timeOffset="8322.95">6817 8633 0,'0'0'0,"0"-9"16,0 1-16,0-1 16,-9 0-16,0 1 15,1-1-15,-1 0 16,0 1-16,1-1 16,-1 0-16,0 1 15,-8-1-15,-9 9 16,0 0-16,-9 17 15,0 1 1,9-1-16,9 9 16,0 0-16,17-9 15,0 1-15,8-10 16,10 1-16,-1 0 16,9-9-16,0-9 15,9 0-15,-9 1 16,0 8-1,0 0-15,0 0 16,0 26-16,0 17 16,0 35-16,0 8 31,-8 1-31,-10 8 0,1-8 16,-9-9-16,-9-18 0,1-16 15,-10-1 1,1-17-16,-9 0 15,0 0-15,-9-17 16,0-1-16,1-16 16,16-18-16,1-18 15,25 1-15,19-9 16,-10 26 0</inkml:trace>
  <inkml:trace contextRef="#ctx0" brushRef="#br0" timeOffset="8885.43">7138 8209 0,'0'0'0,"0"0"0,0 0 15,0 0-15,0 0 16,0 0-16,0 34 16,0 44-16,9 35 15,-9 43 1,0 0-16,0-27 0,0-68 15</inkml:trace>
  <inkml:trace contextRef="#ctx0" brushRef="#br0" timeOffset="11970.15">7555 8572 0,'0'0'0,"0"0"0,0 0 0,0 0 15,0 0-15,17 0 16,1-8-16,8 8 16,8 0-1,18 0-15,1 0 16,-10 0-16,-17 8 16,0 1-1,-9-9-15</inkml:trace>
  <inkml:trace contextRef="#ctx0" brushRef="#br0" timeOffset="12143.69">7616 8728 0,'0'0'0,"0"0"16,0 0-16,0 0 16,17 9-16,9 8 15,9-8-15,17 8 16,0-8-1,0 0-15,-17-9 16</inkml:trace>
  <inkml:trace contextRef="#ctx0" brushRef="#br0" timeOffset="12732.36">8831 7793 0,'0'0'0,"-8"0"0,-1 0 16,0 0-16,1 0 15,-1 0-15,0 0 16,1 0 0,-1 0-16,0 9 15,-26 42-15,-8 36 16,-18 52-1,18 34 1,8 17-16,18 18 0,8-9 0,9-8 16,9-18-16,8-43 15,18-17 1,0-9-16,-9-26 16,17-18-16,0-25 15,-16-26-15</inkml:trace>
  <inkml:trace contextRef="#ctx0" brushRef="#br0" timeOffset="13211.56">9057 8200 0,'0'0'0,"0"0"0,-9 0 15,1 0-15,-1 0 16,0 9-16,1 8 15,-10 9-15,1 9 16,8 16 0,9-7-16,0-1 15,9 0 1,8-17-16,9 0 0,9-8 16,0-10-16,0 1 15,-1-18-15,-8-8 16,0-9-16,1 0 15,-19-17-15,-8 8 16,-8 0 0,-10 1-16,-8-1 15,9 18-15,-1 0 16,1 8-16,17 9 16,0 0-16</inkml:trace>
  <inkml:trace contextRef="#ctx0" brushRef="#br0" timeOffset="13488.41">9248 8676 0,'-8'0'0,"-1"9"16,0 8-16,0 9 15,-8 26-15,0 0 16,-1 17-16,10 1 16,8-1-1,0 0-15,0-8 0,0-18 16,8 1-16,10-10 16,-10-25-1</inkml:trace>
  <inkml:trace contextRef="#ctx0" brushRef="#br0" timeOffset="13860.66">9300 7836 0,'0'0'0,"0"0"15,0 0 1,0 17-16,18 9 16,16 35-16,10 17 15,8 35 1,-9 25-16,1 1 0,-1 17 15,-17 8 1,-17-25-16,0-1 16,-18 1-16,-8-26 15,-9-27-15,-9-8 16,0-9-16,0-17 16,18-26-16,0-17 15,17-9-15</inkml:trace>
  <inkml:trace contextRef="#ctx0" brushRef="#br0" timeOffset="14779.56">10160 8183 0,'0'0'0,"-9"-9"16,1 0-16,-1 9 15,0 0 1,1 0-16,-1 0 15,0 0-15,1 0 16,-1 0-16,-9 9 16,-8 17-16,-8 35 15,8 25-15,0 9 16,8 18 0,18 0-16,9-18 0,8-17 15,1-18 1,25 1-16,0-26 15,-8-9-15,-17-18 16</inkml:trace>
  <inkml:trace contextRef="#ctx0" brushRef="#br0" timeOffset="14986.79">10412 8425 0,'0'0'0,"0"0"16,0 17-1,-9 1-15,0 16 16,1 1-16,-1 8 16,9-8-16,9 17 15,-1-17-15</inkml:trace>
  <inkml:trace contextRef="#ctx0" brushRef="#br0" timeOffset="15341.42">10716 8590 0,'0'0'0,"0"0"0,0 0 15,-9 17-15,9 0 16,0 9-16,0 0 16,0 9-1,9-9-15,8 0 16,0 0-16,10-17 16,-1-1-16,0-16 15,0-1-15,0 0 16,-9-17-16,-8 0 15,-1-8-15,-16-1 16,-1 0-16,-17 9 16,9 9-1,-1 0-15,10 17 16,8 0-16,0 0 16</inkml:trace>
  <inkml:trace contextRef="#ctx0" brushRef="#br0" timeOffset="15649.44">11098 8226 0,'0'0'0,"0"0"15,0 0-15,0 0 16,0 0-16,0 0 15,0 0 1,9 0-16,17 26 16,17 26-16,0 17 15,10 0 17,-10 1-32,0 8 0,-17 8 0,-8 1 0,-18-9 15,-9-9-15,0 0 16,-25 9-1,-1-8-15,-8-10 16,25-25-16</inkml:trace>
  <inkml:trace contextRef="#ctx0" brushRef="#br0" timeOffset="16028.24">11619 8668 0,'0'0'0,"0"0"16,0 0-16,0 0 15,9 0-15,8 0 16,0 0 0,1 0-16,16 0 15,10 8-15,-1-8 16,9 0-16,-17 0 15,-9 0 1,0 0-16,-8 0 0</inkml:trace>
  <inkml:trace contextRef="#ctx0" brushRef="#br0" timeOffset="16202.4">11654 8858 0,'0'0'0,"0"0"0,0 0 0,0 0 16,17 9-16,0-1 16,18 1-16,26 0 15,0-1 1,-35 1-16</inkml:trace>
  <inkml:trace contextRef="#ctx0" brushRef="#br0" timeOffset="16562.63">12765 8183 0,'0'0'0,"-9"-9"16,1 0-16,-1 1 16,9-1-16,0 9 15,0 0-15,-9 0 16,1 0-16,-1 17 16,-17 27-16,-17 42 15,-1 53 1,1 34-16,8 9 0,9-9 15,9-17 1,17-26-16,0-26 16,8-9-16,10-17 15,25 9-15,-8-44 16</inkml:trace>
  <inkml:trace contextRef="#ctx0" brushRef="#br0" timeOffset="17005.13">13269 8122 0,'-18'-9'0,"-8"1"0,0-1 16,0 9-16,0 17 16,0 1-16,0 16 15,0 10-15,9 16 16,17 1 0,0-9-16,8-9 15,10-17-15,8 0 16,0-17-16,0-1 15,0-8 1,0-8-16,0-10 0,0-25 16,0 0-16,-17-9 15,0 0-15,-18 17 16,0 18-16,0 0 16,-8-1-1,0 18-15,-1 0 16,10 0-16,8 0 15,8 0-15</inkml:trace>
  <inkml:trace contextRef="#ctx0" brushRef="#br0" timeOffset="17343.65">13790 8174 0,'0'0'0,"0"0"0,0 0 0,0 0 15,-9 0-15,0 9 16,1 8-16,-1 18 16,9 17-16,0-9 15,0 0 1,17-8-16,1-9 16,-1 0-16,1-18 15,8 1-15,0 0 16,0-18-16,0-8 15,0-9-15,-18-9 16,1-8-16,-18 8 16,1 1-16,-18 8 15,-9 8 1,-26 10-16,-8 8 16,34 0-16</inkml:trace>
  <inkml:trace contextRef="#ctx0" brushRef="#br0" timeOffset="17576.93">13208 8997 0,'0'0'0,"0"0"0,0 0 16,0 0-16,0 17 15,0 9-15,-9 26 16,1 17-16,-10-8 16,1 0-1,17-18-15,17-17 16,-8-9-16</inkml:trace>
  <inkml:trace contextRef="#ctx0" brushRef="#br0" timeOffset="17912.91">13772 9075 0,'0'0'0,"-8"0"16,-10 8-16,-8 10 15,-8 16-15,-10 18 16,27-8-1,-1-1-15,10 0 47,8-17-47,0 0 0,17-9 0,1 1 16,16-10-16,1 1 0,0-9 0,-9-9 16,-9 1-16,0-1 15,-8-17-15,0 0 16,-9-17-1,-9 0-15,-17-9 16,9 26-16,8 8 16,9 18-1</inkml:trace>
  <inkml:trace contextRef="#ctx0" brushRef="#br0" timeOffset="18260.91">14094 7923 0,'0'0'0,"0"0"0,0 0 0,0 0 15,0 17-15,17 9 16,0 35-16,18 25 16,0 36 15,8-1-15,-8 17-16,0 18 0,0-8 0,-18-1 0,-17 0 15,-9-8-15,-25-1 16,-19 27-16,-25-1 15,-104 183-15</inkml:trace>
  <inkml:trace contextRef="#ctx0" brushRef="#br0" timeOffset="25521.83">1633 9958 0,'0'0'0,"0"0"0,0 0 0,0 0 0,0 0 15,0 0-15,0 0 16,0 0-16,17 0 16,0 9-16,9-1 15,9 1-15,0 0 16,-18-1-16,9 1 16,-17 0-16,0 8 15,-9 9 1,-9 9-16,-26 17 15,-26 8-15,-8 18 32,-1-9-32,-16 1 0,25-10 0,9 1 15,26-18 1,-9 1-16,26-18 16,9 0-16,0 0 0,9-1 15,26-7 1,8-1-16,27-8 15,8-18-15,0-8 16,9-26-16,-27-1 16,-16 10-16,-18-1 15,-17 0-15,-1 1 16,-16-1-16,-1 0 16,-17 9-1,0 9-15,0 17 16,-9 0-16,18 0 15,17 0-15,0 0 16</inkml:trace>
  <inkml:trace contextRef="#ctx0" brushRef="#br0" timeOffset="25820.98">1876 10824 0,'0'0'0,"0"0"0,0 0 15,8 0-15,10 0 16,16-9-16,10 1 15,8-1-15,0 0 16,9 1 0,8 8-1,1 0-15,-18-9 0,-26 0 16</inkml:trace>
  <inkml:trace contextRef="#ctx0" brushRef="#br0" timeOffset="26029.88">2180 10452 0,'0'0'0,"0"0"0,-9 17 16,0 18-16,-8 25 16,0 27-16,-1 25 46,1 10-46,17-18 0,0-104 0,0 86 0,8-34 0,1-17 0,-9-26 16</inkml:trace>
  <inkml:trace contextRef="#ctx0" brushRef="#br0" timeOffset="26429.94">1832 9516 0,'0'0'0,"0"0"15,0 0 1,0 0-16,-8 9 15,-10 17-15,-25 35 16,-1 8-16,18 0 16,-8-17-1,8-9-15,17-25 16</inkml:trace>
  <inkml:trace contextRef="#ctx0" brushRef="#br0" timeOffset="26606.67">1858 9542 0,'0'0'0,"0"0"16,0 0-16,0 0 16,18 9-16,-10 8 15,27 18-15,0 17 16,8 0-16,9 8 31,-17-25-31</inkml:trace>
  <inkml:trace contextRef="#ctx0" brushRef="#br0" timeOffset="27096.59">2883 9724 0,'0'0'0,"0"0"0,0 0 15,0 26-15,0 26 16,-9 52-16,-8 43 31,0 27-31,-1-10 0,1-25 16,8-44-16,9-34 16,9-18-16,0-26 15</inkml:trace>
  <inkml:trace contextRef="#ctx0" brushRef="#br0" timeOffset="27777.69">3491 10304 0,'0'0'0,"0"0"0,-9-8 16,1-1-16,-1 0 15,0 1-15,0-10 16,1 1-16,-1 0 16,0 0-16,-8-1 15,0 1-15,-9 0 16,0-1-16,-18 18 15,9 0 1,-8 18-16,0 16 16,8 18-16,0 0 15,18 0-15,-1 0 16,18 0-16,0-17 16,18-9-1,8-9-15,9-8 16,-1-18-16,18 0 15,-8-17-15,-1 0 16,-8 9-16,-9 0 16,0-1-16,-17 18 15,-1 0-15,10 9 16,-1 8-16,1 35 16,16 26-16,-8 0 15,-8-8 1,-10-10-16,1-8 15,-9 0-15,-9-9 16,1-17-16,-1 0 16,-17 0-16,-9-17 15,-8 0 1,-9-18-16,0 0 0,17-17 31,9 0-31,17-8 0,9-18 16,35-26-16,17-17 15,-9 34-15,-25 35 16</inkml:trace>
  <inkml:trace contextRef="#ctx0" brushRef="#br0" timeOffset="28125.37">3795 9958 0,'-9'0'0,"0"0"16,1 0-16,8 0 15,0 0 1,0 9-16,0 8 16,17 9-16,18 26 15,8 0-15,9 0 16,9-9-1,-9-17-15,-8 0 16,-10-9-16,-8 1 0,-17-1 16,0 9-1,-27 43-15,-25 18 16,-18 8-16,-17 1 16,17-27-16,9-9 15,26-34-15,17-17 16,9 0-16</inkml:trace>
  <inkml:trace contextRef="#ctx0" brushRef="#br0" timeOffset="28482.99">4429 10192 0,'0'0'16,"0"0"-16,0 0 0,0 0 16,0 0-16,0 0 15,0 0-15,8 0 16,18 0-1,9 0-15,0 0 16,17 0-16,-9 0 16,1 0-16,-1 0 31,-17 0-31,0 0 0,0 17 0,-8 9 16,-10-9-16,1-8 15</inkml:trace>
  <inkml:trace contextRef="#ctx0" brushRef="#br0" timeOffset="28669.33">4507 10521 0,'0'0'0,"0"0"0,0 0 0,0 0 15,0 0 1,17 0-16,1 0 15,16 0-15,18 0 16,9-9-16,35 1 16,-35 8-16</inkml:trace>
  <inkml:trace contextRef="#ctx0" brushRef="#br0" timeOffset="30393.83">5575 9923 0,'-9'-8'0,"1"-1"0,-1 9 16,0 0 0,1 9-16,-1 17 0,-17 52 15,0 34 1,0 44 0,0 9-16,8-53 0,10-25 15,-1-18-15,0-8 16,9-27-16,0-16 15,0-10 1,9-8-16</inkml:trace>
  <inkml:trace contextRef="#ctx0" brushRef="#br0" timeOffset="31058.7">5723 10443 0,'0'0'0,"0"0"0,0 0 16,0 0-16,0 0 15,0 0-15,0 0 16,0 0-16,0 0 15,0 0 1,0 0-16,8 9 16,10-1-16,8 1 15,8 0-15,1-9 16,9-9-16,-1 0 16,-8 1-16,-9-10 15,0 1 16,-9 0-31,-8-1 0,0-8 0,-18 0 16,0-8-16,1-1 16,-19 18-16,1 0 15,-8 17 1,8 8-16,-9 9 16,0 18-16,0 17 0,1 17 15,16 9 1,18-17-16,0-9 15,18-9-15,-1-17 16,0 0-16,36-8 16,25-10-16,-18-25 15,-25 0-15</inkml:trace>
  <inkml:trace contextRef="#ctx0" brushRef="#br0" timeOffset="31413.68">6235 10036 0,'0'0'0,"0"0"16,0 0-16,0 0 16,0 17-16,0 1 15,0 8-15,17 8 16,9 1-16,9 0 15,0-9-15,8-1 16,1 1 0,-1 0-16,-17-8 0,0-1 15,-17 0 1,0 1-16,-18 8 16,-8 8-16,-18 27 15,-17 0-15,0-9 16,17-9-16,0-17 15,9-9-15,17-8 16,9 0-16,0-9 16</inkml:trace>
  <inkml:trace contextRef="#ctx0" brushRef="#br0" timeOffset="31843.38">7051 9958 0,'0'0'0,"0"0"15,0 0-15,0 0 16,0 0-16,-8 0 16,-1 0-16,0 17 15,-17 1-15,-9 16 16,-34 27-16,8-9 31,9-9-31,9 1 0,8-19 16,0 1-16,9-8 15,9-1-15,-1 0 16,10 1-16,8-10 16,0 10-1,0-1-15,8 0 0,10 1 16,8 25-1,8 9-15,10-9 0,-1 1 16,-8-18 0,-9 0-16,9-18 15,8 1-15,-8 0 16,0-18-16,-18 0 16</inkml:trace>
  <inkml:trace contextRef="#ctx0" brushRef="#br0" timeOffset="32457.72">7520 10304 0,'0'0'0,"0"0"15,0 0-15,-9 0 0,1 0 16,-1-8-1,0-1-15,1 0 16,-1 1-16,0-1 16,1 0-16,-1 1 15,0-9-15,-8 8 16,-18 0-16,-8 9 16,8 9-16,0 8 15,1 0 32,8 9-47,8 0 0,1 0 0,17 0 0,0 0 0,8-8 16,10-10-16,-1 1 15,9-9-15,9-9 16,8 1 0,-8-1-16,-9 0 15,0 9-15,0 0 16,-8 9-16,-1 8 15,0 9-15,1 35 16,-1 8-16,-8-8 16,0-9-16,-9 0 15,-9 0-15,0-9 16,0-17 0,-8 0-16,-9 0 15,9-9-15,-1-8 16,-8 0-16,0-18 15,0 0-15,-9-17 16,9 0-16,0-17 16,18-18-16,25-8 15,26 0 1,-17 26-16,-8 25 16</inkml:trace>
  <inkml:trace contextRef="#ctx0" brushRef="#br0" timeOffset="32728.71">7989 9880 0,'0'0'0,"0"0"16,0 0-16,0 0 15,0 0-15,-9 0 16,1 17-16,-1 27 15,-8 25-15,-9 35 16,8 9 0,-8 8-1,9-9-15,-1-25 0,18-9 16,9-26-16,8-17 16,-8-10-16,0-16 15</inkml:trace>
  <inkml:trace contextRef="#ctx0" brushRef="#br0" timeOffset="33427.82">8458 10322 0,'0'-9'0,"0"9"0,0-9 0,0 1 15,0-1-15,-9 0 16,1-8-1,-1 0-15,0 0 16,-8-1-16,0 10 16,-10 8-16,-16 0 15,-9 17-15,0 0 16,8 18 15,10-1-31,-1 10 0,18-18 0,-1 0 16,18-9-16,0-8 15,0-1-15,9-8 16,8 0-16,1-8 16,8-1-16,0 0 15,0 9-15,0 0 16,0 0-16,-9 9 16,1 8-16,-1 1 15,0 25 1,9 9-16,-8 0 15,-10 0-15,1-9 16,0 0-16,-9 1 16,-9-18-16,0 0 15,1 0-15,-10 0 16,1-9 0,0-8-16,-9-1 15,-9 1-15,0-18 16,0 1-16,1-10 15,8-8-15,8 0 16,10 0-16,-1-8 16,9-27-16,9 35 15</inkml:trace>
  <inkml:trace contextRef="#ctx0" brushRef="#br0" timeOffset="33843.07">8779 10001 0,'0'0'0,"0"0"15,0 0-15,0 0 16,0 0-16,0 0 15,0 0-15,-17 0 16,0 0-16,-1 0 16,9 0-16,1 0 15,8 0 1,0 0-16,0 18 16,17 16-16,9 18 15,18 0-15,8-8 16,0 7-1,0-7 1,-9-1-16,1-17 0,-18 0 16,-9 9-16,-8 8 15,-26 18-15,-36 17 16,-42 17-16,-70 61 16,-148 173-16</inkml:trace>
  <inkml:trace contextRef="#ctx0" brushRef="#br0" timeOffset="46012.22">9787 10278 0,'0'0'0,"0"0"16,0 0-16,0 0 15,8 0-15,10 9 16,16 0-16,10-1 16,-1 1-16,1-9 15,-1-9-15,-8 1 16,0 8-1,-18 8-15,-8-8 16</inkml:trace>
  <inkml:trace contextRef="#ctx0" brushRef="#br0" timeOffset="46202.17">9787 10712 0,'0'0'0,"0"0"0,0 0 15,0 0-15,26 0 16,8 0-16,27 8 16,0 1-16,-9-18 15,-26 9-15</inkml:trace>
  <inkml:trace contextRef="#ctx0" brushRef="#br0" timeOffset="46672.48">10568 10460 0,'0'0'0,"-9"0"16,1 0-16,-1 9 15,0 0-15,9 8 16,0 0-16,0 1 16,9 8-1,8-9-15,10 0 0,25-8 16,17-9 0,-8-17-16,0-9 15,-1 0-15,-16-9 16,-18 0-16,0 1 15,-17 8-15,-9 0 16,-9 8-16,-8 1 16,-9 8-1,-18 9-15,1 18 16,-9 16-16,-1 36 16,10 16-16,17-8 15,9 0-15,17 0 16,17-17-16,9-9 15,26-9-15,18-17 16,16-26-16,1-9 16,-52 1-1</inkml:trace>
  <inkml:trace contextRef="#ctx0" brushRef="#br0" timeOffset="46992.48">10681 10079 0,'0'0'16,"0"0"-16,0 0 0,0 9 15,-9 8-15,1 18 16,-1 26 0,-8 34-16,-9 43 15,0 10 1,-1-18-16,10-1 0,0-25 16,8-26-16,26-17 15,1-26-15,-10-18 16</inkml:trace>
  <inkml:trace contextRef="#ctx0" brushRef="#br0" timeOffset="47291.96">11306 10356 0,'0'0'0,"0"0"0,18 18 16,8-1-16,8 9 15,19 9-15,7 8 16,27 0 0,-17 1-16,-18-18 0,-18 0 15,-8-9-15,-17 0 16,-9 9-1,-43 26-15,-79 69 16,-69 44-16,26-35 16,113-87-16</inkml:trace>
  <inkml:trace contextRef="#ctx0" brushRef="#br0" timeOffset="60995.01">1980 12227 0,'0'0'0,"0"0"0,0 0 15,17 0-15,1 0 16,16 0-16,10 9 16,8 8-1,-9 0-15,1 18 16,-1 0 0,-17 8-16,-8 0 0,-10 9 15,-25 0-15,-18 18 16,-17 16-16,-26 9 15,-9-17 1,9-8-16,17-10 16,-8 1-16,25-9 15,1 0-15,8 8 16,26-16-16,9-1 16,18 0-16,16-17 15,27 0-15,26-8 16,-9-27-16,9-26 15,0-8 1,-26-9-16,-9 0 16,-17-9-16,-9-8 15,-26 0-15,-18 8 16,-8 27-16,-17 25 16,-18 18-16,9 8 15,0 9-15,34 0 16,18-17-1</inkml:trace>
  <inkml:trace contextRef="#ctx0" brushRef="#br0" timeOffset="61248.49">2570 13466 0,'0'0'0,"0"0"0,0 0 16,18 0-16,-1 0 16,18 0-16,17-9 15,9-8 1,0-9-16,-27 8 15</inkml:trace>
  <inkml:trace contextRef="#ctx0" brushRef="#br0" timeOffset="61743.5">2049 11578 0,'0'0'0,"0"0"0,0 0 15,-8 17 1,-18 18-16,-9 25 16,-26 27-16,18-1 15,-1-16-15,18-27 16,9-26-16</inkml:trace>
  <inkml:trace contextRef="#ctx0" brushRef="#br0" timeOffset="61906.1">1902 11682 0,'0'0'0,"0"0"16,0 0-16,17 17 15,18 9-15,0 8 16,8 1-16,-17 34 15,0-25 17</inkml:trace>
  <inkml:trace contextRef="#ctx0" brushRef="#br0" timeOffset="62513.52">3039 12591 0,'0'0'0,"0"0"15,0 0-15,0 0 16,0 0-16,0 0 16,18 0-16,-1 0 15,0 0-15,18 0 16,0 0-16,0 0 16,-1 0-1,1 9-15,-9-1 16,-8-8-16</inkml:trace>
  <inkml:trace contextRef="#ctx0" brushRef="#br0" timeOffset="62678.41">2961 12859 0,'0'0'0,"0"0"16,0 0-16,0 0 15,18 0-15,8 9 16,34 0-16,19-18 16,16-8-1,-52 8 1</inkml:trace>
  <inkml:trace contextRef="#ctx0" brushRef="#br0" timeOffset="65194.57">4038 12167 0,'0'0'0,"0"0"16,0 0-16,-9 17 15,1 35-15,-10 52 16,-8 34-1,9 10-15,-1-1 0,10-43 16,8-18 0,0-8-16,0-34 15,0-36-15,0 1 16</inkml:trace>
  <inkml:trace contextRef="#ctx0" brushRef="#br0" timeOffset="65766.52">4325 12686 0,'0'0'0,"0"0"16,0 0-16,0 0 16,8 0-16,1-9 15,-9 1-15,0-1 16,0 1-16,0-1 15,-9 0-15,1 1 16,-1-1 0,0 0-16,0 1 15,-8 8-15,0 0 16,-1 8-16,1 10 16,0-1-16,17 0 15,0 0-15,0 1 16,8-10-16,10 1 15,-1 0 1,18-18-16,8 0 16,1-8-16,-1 0 15,0 0-15,-16 8 16,-1 9-16,-9 0 16,0 17-16,1 18 15,-10 34-15,1 9 31,-9 0-31,-9 0 0,1 0 16,-10-9-16,1-26 16,0-17-16,-1 0 15,10-17-15,-10 0 16,9-18-16,-8 0 16,0-17-1,-1 0-15,1-8 16,17-9-16,9-1 15,-1-8-15,1 26 16</inkml:trace>
  <inkml:trace contextRef="#ctx0" brushRef="#br0" timeOffset="66174.25">4811 12340 0,'0'0'0,"0"0"0,0 0 16,0 0-16,0 0 16,0 17-1,17 0-15,9 18 16,26 0-16,0-1 15,18 1 1,-9-9-16,-1 0 0,-16-9 16,-18-8-16,0 0 15,-17-1-15,-1 10 16,-16 8 0,-18 34-16,-26 9 15,-18 1-15,1 8 16,8-26-16,9-9 15,17-17 1,18 0-16,17-17 0,0-9 16,0 0-1</inkml:trace>
  <inkml:trace contextRef="#ctx0" brushRef="#br0" timeOffset="66605.13">5549 12608 0,'0'0'0,"0"0"16,0 0-16,0 0 16,0 0-16,0 0 15,17 9-15,9 0 16,9-1-16,0 1 15,8 0-15,-8-9 16,0 0-16,8-9 16,-17 0-1,-8 1-15,-10-1 16,1 0 0,0-8-16,-18 0 0,0-1 15,-8 1-15,-1 17 16,1 0-16,0 0 15,-9 17-15,8 9 16,1 9 0,0 8-16,8 18 15,9-1-15,17 1 16,1-18-16,16 1 16,27-10-16,17-8 15,-34-17-15</inkml:trace>
  <inkml:trace contextRef="#ctx0" brushRef="#br0" timeOffset="67526.64">5809 12227 0,'0'0'0,"0"0"16,0 0-16,0 0 0,0 0 15,0 0 1,0 0-16,0 0 16,0 0-16,-8 0 15,-10 0-15,-8 17 16,-17 18-16,-18 26 15,-17-1 17,26-8-32,0 0 0,17-8 15,0-1-15,18-8 0,0-1 16,8 9-16,9 1 16,9-1-16,8-8 15,9-1-15,0-8 16,9 0-16,8 0 15,1 0 1,-27-17-16</inkml:trace>
  <inkml:trace contextRef="#ctx0" brushRef="#br0" timeOffset="67793.81">6270 12141 0,'0'0'0,"0"0"16,0 0-16,0 0 15,0 17-15,-9 26 16,9 44-1,-9 51-15,1 36 16,-10 16-16,10 18 16,-1 216-16</inkml:trace>
  <inkml:trace contextRef="#ctx0" brushRef="#br0" timeOffset="69756.39">7086 12357 0,'0'0'0,"0"0"15,0 0-15,0 0 16,0 0-16,0 0 16,0 0-1,26 17-15,9 1 16,17-1-16,9 0 16,8 1-16,-8-10 15,0 1-15,17 17 16,-26-9-16</inkml:trace>
  <inkml:trace contextRef="#ctx0" brushRef="#br0" timeOffset="69927.42">7112 12764 0,'0'0'0,"0"0"0,0 0 16,9 0-16,17 0 15,17 9-15,18-9 16,17-9 0,-43 0-16</inkml:trace>
  <inkml:trace contextRef="#ctx0" brushRef="#br0" timeOffset="70292.33">8380 11777 0,'0'0'0,"0"0"0,0 0 16,0 0-1,0 0-15,0 0 16,-9 0-16,0 17 16,-17 26-16,-17 53 15,-35 68 1,8 27-16,27-9 16,8 8-16,27-17 15,8-25-15,26-1 16,17-26-1,9-26-15,18-25 0,-1-18 16,44-26-16,26-26 16,-78-9-16</inkml:trace>
  <inkml:trace contextRef="#ctx0" brushRef="#br0" timeOffset="70550.78">8875 12063 0,'0'0'0,"0"0"0,0 0 0,0 8 16,0 18-16,-9 18 15,0 16-15,9 18 16,0-9 15,0-25-31</inkml:trace>
  <inkml:trace contextRef="#ctx0" brushRef="#br0" timeOffset="70902.25">9682 12019 0,'0'0'0,"0"0"0,0 0 16,-8 0-16,-1 18 16,0-1-16,1 18 15,-1-1-15,9 18 16,0 0-16,17-9 15,1 1 1,16-18 0,19 0-16,16-18 0,0-16 0,-16-10 15,-10-8 1,-17 0-16,0 0 16,-17-17-16,-18 0 15,-8 0-15,-18-9 16,-17 17-16,8 26 15,10 18 1,25-9-16</inkml:trace>
  <inkml:trace contextRef="#ctx0" brushRef="#br0" timeOffset="71368.33">8866 12989 0,'0'0'0,"0"0"0,0 0 16,-9 18-16,1-1 15,8 18-15,0 17 16,0 8-16,17-17 16,9 1-16,9-10 15,8-8 1,9-17-16,1-9 15,-1-9-15,-9-17 16,0 0-16,-16-17 16,-19 0-16,-8-1 15,-8 10-15,-19-1 16,-16 1-16,-9 16 16,9 18-16,8 0 15,9 9 1,17 0-16</inkml:trace>
  <inkml:trace contextRef="#ctx0" brushRef="#br0" timeOffset="71777.39">10091 12920 0,'0'0'0,"0"0"15,0 0-15,0 0 16,0 0-16,-9 0 16,0 9-16,0 8 15,1 0-15,-10 18 16,1 0-16,17-1 16,0 10-1,9 7-15,8-7 16,9-1-16,9-17 15,0 0-15,8-17 16,18-1-16,-9-16 16,-17-1-16,-9-8 15,0-9 1,-18-9-16,1-8 16,-9-26-16,-17-18 15,-1 18-15,-8 25 16,0 10-16,0 8 15,9-9-15,8 26 16</inkml:trace>
  <inkml:trace contextRef="#ctx0" brushRef="#br0" timeOffset="72027.67">10742 11924 0,'0'0'16,"8"0"-16,19 17 15,7 18-15,18 8 16,18 18-16,-9 26 16,-1 25-1,-7 18-15,-27 9 0,-26 34 16,-26 0-16,-53 9 15,-34 17-15,-112 87 16</inkml:trace>
  <inkml:trace contextRef="#ctx0" brushRef="#br0" timeOffset="74148.82">747 8927 0,'0'0'0,"0"26"0,0-26 0,0 44 0,0-1 15,0-17-15</inkml:trace>
  <inkml:trace contextRef="#ctx0" brushRef="#br0" timeOffset="74586.2">521 8520 0,'0'0'0,"-17"18"0,17-18 0,0 52 0,0 34 0,0-86 0,0 96 0,17-19 0,-17-77 0,26 78 0,-9-17 0,-17-61 0,35 35 0,9 17 0,-44-52 0,60 43 0,-16 0 0,-44-43 0,69 18 0,-25-10 16,-1-16-16,9-27 16,9-43-16,-9-26 15,-8-35-15,-18-8 16,-26 9-16,-9 16 15,-8 27 1,-10 35-16,-16 16 16,0 10-1,-9 16-15,8 27 0,-34 17 16,26 35-16,34-9 16</inkml:trace>
  <inkml:trace contextRef="#ctx0" brushRef="#br0" timeOffset="75057.34">1042 8616 0,'0'-9'0,"-17"0"0,8 1 0,9-1 16,-17 0-16,-9 1 0,8-1 16,10 9-1,-1 0-15,0 9 16,-17 17-16,9 43 15,-27 18-15,18 8 16,0 0-16,9 9 16,17 9-16,0-53 15</inkml:trace>
  <inkml:trace contextRef="#ctx0" brushRef="#br0" timeOffset="76371.66">1016 12539 0,'0'0'0,"0"0"0,0 0 16,0 0-16,0 0 15,26 0-15,0 9 16,18-1-16,-1 10 16,0-1-16,1 0 15,-18-8 1,-9 0-16,-8 8 16,-9 0-16,-9 9 15,-8 26-15,-35 0 16,8 0-16,1-9 15,8-17-15,26 0 16,-17-8-16,9-1 16,17 0-1,0 1-15,9-10 16,8 1-16,27 0 16,-1-9-16,18-9 15,34 0-15,-8-25 16,-43 8-16</inkml:trace>
  <inkml:trace contextRef="#ctx0" brushRef="#br0" timeOffset="76817.63">1085 12132 0,'0'0'0,"-17"0"0,8 0 16,-8 17-1,-26 18-15,-1 25 16,1 10-16,-1 25 16,18 9-1,-17 9-15,34 8 0,9-26 16,0 0-16,9-17 15,17 0-15,17-9 16,18-17 0,-17-17-16,25-18 15,18-25-15,-18-18 16,18-26-16,-9-35 16,-8-25-1,-27-10-15,-25-25 0,-18-9 16,-44 26-1,1 35-15,-9 17 16,-26 17-16,17 36 16,0 16-1,-9 18-15,1 16 0,34 1 16</inkml:trace>
  <inkml:trace contextRef="#ctx0" brushRef="#br0" timeOffset="77471.5">1659 14055 0,'0'0'0,"-9"0"0,9 0 16,-17 8-16,8 10 15,-17 7-15,-9 27 16,9 9-16,0 17 15,9-9-15,17 9 16,0 0-16,0-26 16,17-9-16,9-17 15,17 0-15,-25-17 16,34-9 0,-9-26-16,9-17 15,-8-9-15,-18 0 16,-9-9-16,-25-17 15,-10 18-15,-17 8 16,1 17-16,-10 9 16,10 9-16,8 17 15,8 0 1,1 8-16,17 10 16,8-10-16,1 1 15</inkml:trace>
  <inkml:trace contextRef="#ctx0" brushRef="#br0" timeOffset="77778.32">2101 14150 0,'0'0'0,"0"0"16,0 0-16,9 17 16,9 0-16,-1 18 15,0 0-15,9-1 16,0 10-16,-8-1 15,-10 18 1,-8-1-16,-8-16 16,-1-1-16,0-17 15,-8-9-15,0-8 16,-1-1-16,10-16 16,-1-1-16,-8-26 15,17-16-15,17-19 16,18-16-16,17 8 15,17 8-15,-17 36 16</inkml:trace>
  <inkml:trace contextRef="#ctx0" brushRef="#br0" timeOffset="78225.14">1832 15198 0,'0'0'0,"0"0"0,0 0 16,0 0-16,0 0 16,0 26-16,0 17 15,0 35-15,0 9 16,0-1 0,0-25-16,0-35 15</inkml:trace>
  <inkml:trace contextRef="#ctx0" brushRef="#br0" timeOffset="78685.41">1650 14973 0,'0'0'0,"0"0"16,0 0-16,-17 0 15,-1 17-15,-8 9 16,0 9-16,0 16 16,-17 19-16,17-1 15,0 26 1,17 9-16,9-17 16,17-1-16,27-8 15,-1-17-15,0-9 16,27-9-16,-1-17 15,18-17-15,-17-18 16,8-17-16,0-8 16,-17-10-1,0-25-15,-9-18 0,-26-8 16,-26-35 0,-9 0-16,-17 26 15,-9 26-15,-8 18 16,-18 17-16,0 25 15,-8 10 1,-1 16-16,1 18 0,17 35 16,17-1-1,26-34-15</inkml:trace>
  <inkml:trace contextRef="#ctx0" brushRef="#br0" timeOffset="80055.09">3395 14999 0,'0'0'0,"0"0"0,0 0 15,0 0-15,9 0 16,8 0-16,-8 0 16,0 0-16,8 17 15,1 0 1,-10 9-16,1 0 16,0 0-16,-18 9 15,-8-1-15,-10 10 16,-16 8-1,-18 0-15,-8 0 16,-1 8-16,18 1 16,0-9-16,17-9 15,1 0-15,16 1 16,18-1-16,0 0 16,18 9-16,8-8 15,17-1-15,18 0 16,8-17-16,18 0 15,26-26 1,0-17-16,-35-9 0,-17 0 16,-9-9-1,-17 1-15,-9-10 16,-18 1-16,-16-9 16,-36-26-16,-16 17 15,-27 10-15,-9 7 16,1 18-16,-1 26 15,18 0 1,17 18-16,18-1 0,17 9 16,8 0-1,10-9-15</inkml:trace>
  <inkml:trace contextRef="#ctx0" brushRef="#br0" timeOffset="80480.55">3899 15934 0,'0'0'0,"0"0"0,0 0 15,0 0-15,26 0 16,17 9-16,18-18 16,9 0-16,-9 1 15,-1-1 17,-16-8-32,-1-1 0,-8 1 0,-26 17 15,-1 0-15</inkml:trace>
  <inkml:trace contextRef="#ctx0" brushRef="#br0" timeOffset="80677.13">4203 15613 0,'0'0'0,"0"0"15,0 0-15,-9 9 16,1 17-16,8 26 15,-9 26-15,0 17 16,-8-8 0,17-9-16,9-26 0,8-35 15</inkml:trace>
  <inkml:trace contextRef="#ctx0" brushRef="#br0" timeOffset="81084.66">3560 14358 0,'0'0'0,"0"0"16,0 0-16,0 0 15,-8 8 1,-1 18-16,-17 9 0,0 26 16,-9-1-1,9-17-15,17 1 16,9-10-16,0-25 16</inkml:trace>
  <inkml:trace contextRef="#ctx0" brushRef="#br0" timeOffset="81237.44">3699 14436 0,'0'0'0,"0"0"15,9 8-15,17 18 16,17 35-16,10 8 16,-1 0-1,26 1-15,-26-36 0</inkml:trace>
  <inkml:trace contextRef="#ctx0" brushRef="#br0" timeOffset="81843.05">4976 15293 0,'0'0'0,"0"0"16,0 0-16,17 0 15,9 0-15,9 0 16,17 9-16,9-9 16,0-9-16,-1 0 31,1 1-31,9 8 0,-18 0 16,-26 0-16</inkml:trace>
  <inkml:trace contextRef="#ctx0" brushRef="#br0" timeOffset="82031.21">5028 15631 0,'0'0'0,"0"0"16,0 0-16,0 0 15,17 0-15,18 0 16,8-9-16,18 0 15,43 9-15,-34 0 32</inkml:trace>
  <inkml:trace contextRef="#ctx0" brushRef="#br0" timeOffset="83202.72">6339 14479 0,'0'0'0,"0"0"0,0 0 0,0 0 0,18 0 16,8 0-16,8 0 16,18 9-1,1 8-15,16 9 16,9 9-1,-26-10-15,-8 1 0,-18 0 16,-18 0-16,-8 0 16,-26 18-16,-26 8 15,-35 17-15,-17 9 16,0 0 0,17-18-16,0 1 15,27-9-15,7-9 16,10-8-16,26-9 15,8 0-15,9 0 16,17 0-16,1 0 16,34-9-1,17-8-15,9-9 16,1-9-16,-19-8 16,-16-9-16,-1 0 15,-17 0-15,-8-26 16,-10-9-16,-16 1 15,-18 8-15,-9 0 16,-9 17-16,1 18 16,0 8-16,-1 9 15,9 26 1,9 0-16,18-8 16</inkml:trace>
  <inkml:trace contextRef="#ctx0" brushRef="#br0" timeOffset="83452.05">7112 14938 0,'0'0'0,"0"0"16,0 0-16,0 0 15,0 0-15,-9 26 16,-17 9-16,0 17 15,0 8-15,0 1 16,9-9 0,-1-9-1,1-17-15,17-9 0,0-8 16,0-9-16</inkml:trace>
  <inkml:trace contextRef="#ctx0" brushRef="#br0" timeOffset="83604.21">6921 15068 0,'0'0'0,"0"0"16,0 8-16,17 10 15,9 25-15,9 18 16,9 8-16,8 18 31,0-9-31,17 0 16,-25-35-16</inkml:trace>
  <inkml:trace contextRef="#ctx0" brushRef="#br0" timeOffset="85104.89">6461 14020 0,'0'0'0,"0"0"0,0 0 16,0 0-16,0 0 16,0 0-1,0 0-15,-9 0 16,0 0-16,1 0 15,-18 26-15,-9 26 16,-9 26-16,-8 8 31,9-8-31,8-17 0,9-9 0,17-26 16,9-17-16,0-9 16,0 0-1,0 0-15</inkml:trace>
  <inkml:trace contextRef="#ctx0" brushRef="#br0" timeOffset="85249.65">6522 14055 0,'-9'0'0,"0"0"0,0 0 16,9 0-1,0 0-15,0 17 0,0 0 16,0 18 0,18-1-16,-1 10 15,1-1-15,25 9 16,9-9-1,-17-17-15</inkml:trace>
  <inkml:trace contextRef="#ctx0" brushRef="#br0" timeOffset="85765.19">7538 15033 0,'0'0'0,"0"0"15,0 0-15,0 0 16,0 0-16,26 18 16,17-10-16,18 1 15,8-18-15,1 1 16,8-1-1,26-8 1,-34-1-16</inkml:trace>
  <inkml:trace contextRef="#ctx0" brushRef="#br0" timeOffset="86231.02">8189 15354 0,'0'0'0,"0"0"0,0 0 16,0 0-16,0 0 15,0 0 1,0 0-16,0 0 15,0 0-15,0-9 16,0-8-16,17-18 16,9-17-16,0 0 15,0 0-15,0 9 32,-8 8-32,-10 18 0,1 0 15,0-1-15,-1 10 16,1-1-16,-9 9 15,0 0-15,0 0 16,0 9-16,9 17 16,8 8-16,1 9 15,-1 1-15,9-1 16,0-8 0,0-18-16,18-8 0,-1-1 15,-17 1 1</inkml:trace>
  <inkml:trace contextRef="#ctx0" brushRef="#br0" timeOffset="86394.88">8415 14514 0,'0'0'0,"0"0"15,0 0-15,0 0 16,0 0-16,17 26 15,-8 0-15</inkml:trace>
  <inkml:trace contextRef="#ctx0" brushRef="#br0" timeOffset="86939.81">9127 14384 0,'0'0'0,"0"0"0,0 0 16,0 0-16,17 17 16,0 0-16,1 9 15,-1 9-15,9 0 16,-17 8-16,0 0 15,-18-8 1,-9 8-16,-8 9 16,-17 9-16,-9-1 15,0-8-15,8 0 16,10-8-16,8-1 16,8-17-16,1 8 15,17-8-15,0 0 16,0 0-16,17 0 15,1 0 1,8-8-16,17-10 16,18 1-16,0-9 15,-1-9-15,-16 1 16,-1-10-16,-17-8 16,-8 0-16,-10 0 15,-8-8-15,-17-1 16,-9 1-16,-9 16 15,-8 1 1,-9 8-16,8 9 16,10 0-16,16 9 15,1 8-15,8-8 16</inkml:trace>
  <inkml:trace contextRef="#ctx0" brushRef="#br0" timeOffset="87456.48">9561 14903 0,'0'0'0,"0"0"16,0 0-16,0 0 16,0 0-16,0 0 15,9 18-15,-1-1 16,1 18-1,8 8-15,1-17 16,-10 0-16,10-9 16,-1-8-16,0-1 15,1-16-15,-1-1 16,9-8-16,0-9 16,0 9-16,-8-1 31,-10 1-16,1 8-15,0 9 0,-1 0 0,-8 9 16,18 17-16,-1 17 16,0 18-16,1-1 15,-9-16-15,-1-1 16,1 0 0,-18-8-16,1-9 15,-1 0-15,0-9 16,-8-8-16,-1 0 15,-8-9-15,0-9 16,0-17-16,0 0 16,9-9-16,-1-17 15,18-26 1,0 9-16,9 43 16</inkml:trace>
  <inkml:trace contextRef="#ctx0" brushRef="#br0" timeOffset="87750.29">9335 13760 0,'0'0'0,"0"0"0,0 0 15,-9 17-15,1 27 16,-18 25-16,-9 18 16,0-1-1,9-25-15,9-18 16,8-8-16,9-9 15</inkml:trace>
  <inkml:trace contextRef="#ctx0" brushRef="#br0" timeOffset="87889.36">9439 13916 0,'0'0'0,"0"0"16,0 0-16,18 17 15,-1 9-15,18 18 16,8 42-16,1-8 31,-27-52-31</inkml:trace>
  <inkml:trace contextRef="#ctx0" brushRef="#br0" timeOffset="88599.82">6513 15709 0,'-9'-9'0,"0"0"15,1 9-15,8 0 16,0 0-16,0 0 15,0 0-15,0 0 16,17 0-16,18 0 16,26 0-16,25 0 15,27 0 1,26 9-16,35 0 16,26-9-16,26 0 15,43-9-15,0 9 16,0-9-16,-8 1 15,-18-1-15,-17-8 16,-18-1-16,-34 1 16,-27 8-16,-17 1 15,-34 8-15,-44 0 16,0 17 0,-17 9-16,-18-17 15</inkml:trace>
  <inkml:trace contextRef="#ctx0" brushRef="#br0" timeOffset="89237.21">8171 15925 0,'0'0'0,"0"0"16,0 0-16,0 0 16,9 0-1,8 0-15,1 0 16,-1 0-16,18 0 16,0 18-16,17-1 15,0 9-15,9 0 16,-18 0-1,-17-9-15,0 9 16,-8 0-16,-10 0 16,1 0-16,-18 9 15,-17-1-15,0 1 16,-9 0-16,-8 8 16,8-17-16,1 0 15,7-9-15,10-8 16,0 0-16,8-1 15,0 1 1,9 0-16,0-1 16,0 1-16,18 8 15,16-8-15,19 8 16,25-8-16,0-1 16,0-16-16,-17-1 15,-26 9-15,-27 0 16</inkml:trace>
  <inkml:trace contextRef="#ctx0" brushRef="#br0" timeOffset="89969.98">2067 16722 0,'0'0'0,"0"0"15,0 0-15,0 0 16,0 0-16,0 0 15,17 0-15,0 0 16,27 9-16,-18 8 16,0 0-16,-9 1 15,-8 8-15,-18 8 16,1 10 0,-18 8-16,0-9 31,-9 0-31,0 0 0,18-17 15,-1 0-15,10 0 0,8-8 16,0-1-16,8-8 16,10-1-1,8 1-15,26-18 16,26-8-16,9-9 16,-44 17-16</inkml:trace>
  <inkml:trace contextRef="#ctx0" brushRef="#br0" timeOffset="90368.83">1902 16402 0,'0'0'0,"-9"0"15,0 0-15,1 0 16,-10 8-16,-8 10 15,0 16-15,0 27 16,9 34 0,-18 18-1,18 8-15,17-17 0,8-9 16,18 0-16,9-17 16,17-17-1,18-18-15,-1-17 0,18-26 16,26-17-1,-18-26-15,1-1 16,-18-8-16,-26-8 16,-8-18-16,-1-9 15,-26-8-15,-17 0 16,-26-9-16,-8 0 16,-1 43-16,0 18 15,-8 26-15,-1 25 16,27 10-1</inkml:trace>
  <inkml:trace contextRef="#ctx0" brushRef="#br0" timeOffset="91202.95">3812 16653 0,'0'0'0,"0"0"0,0 0 15,0 0-15,0 0 16,18 0-16,-1 8 16,0 10-1,1-1-15,-1 18 16,0-1-16,-8 10 15,0-10-15,-18 1 16,-8 17 0,-18 0-1,-8 0-15,-10 0 0,-16-9 16,8 0-16,9 1 16,0-1-16,17-17 15,1 0 1,16 0-16,1-9 0,17 1 15,0 16-15,8 1 16,10-1-16,25 1 16,9 8-1,9-8-15,17-9 16,-8-17-16,-1-9 16,-17-9-16,-8 0 15,-10-8-15,-7-9 16,-10 9-16,-8-9 15,-18 0-15,-8-17 16,-18-1-16,-9 1 16,10 8-1,-1 18-15,9 17 16,17 9-16,9-1 16</inkml:trace>
  <inkml:trace contextRef="#ctx0" brushRef="#br0" timeOffset="91478.73">4272 17519 0,'0'0'0,"0"0"0,0 0 16,0 0-16,0 0 15,18 0-15,8 0 16,9-9-16,17 0 16,26-8-16,-26 17 15</inkml:trace>
  <inkml:trace contextRef="#ctx0" brushRef="#br0" timeOffset="91994.9">3656 16176 0,'0'0'0,"0"0"0,0 0 15,0 0-15,0 0 16,-9 18-16,-17 16 16,0 27-16,-9 17 15,1 0 1,-1-9 0,9-17-16,8-17 0,18-18 15,0-8-15,0-9 16,0 0-16</inkml:trace>
  <inkml:trace contextRef="#ctx0" brushRef="#br0" timeOffset="92131.67">3717 16289 0,'0'0'0,"0"0"16,0 17 0,17 18-16,0 17 15,9 0-15,9 0 16,0 0-1,-18-35-15</inkml:trace>
  <inkml:trace contextRef="#ctx0" brushRef="#br0" timeOffset="92584.11">5080 16956 0,'0'0'0,"0"0"0,0 0 16,17 9-16,9-1 15,9 1 1,17-1-16,0 1 16,0 0-16,18-9 31,-9-9-15,-9 9-16,-26 9 0,-9-9 0</inkml:trace>
  <inkml:trace contextRef="#ctx0" brushRef="#br0" timeOffset="92753.22">5184 17216 0,'0'0'0,"0"0"16,0 0-16,18 8 16,16 1-1,27 0-15,35-18 0,-10 0 16,-51 1-1</inkml:trace>
  <inkml:trace contextRef="#ctx0" brushRef="#br0" timeOffset="93424.34">6478 16341 0,'0'0'0,"0"0"16,0 0-16,17 0 15,1 9-15,8 8 16,9 9-16,-1 0 16,-8 0-1,0 0-15,-8 0 16,-10 8-1,1 1-15,-18 0 0,-17-1 16,-17 10-16,-9 8 16,-18 0-16,10-9 15,8 0-15,17-17 16,0 0 0,0 0-16,18 0 15,8-9-15,9 9 16,9 0-16,8 0 15,18 0-15,17 0 16,9 0-16,8-17 16,-8-9-16,0-9 15,-18 1 1,1-18-16,-1 0 16,-17-9-16,-17-8 15,-18 0-15,1-1 16,-18 10-16,0-1 15,-9 18-15,-9-1 16,10 18-16,8 0 16,26 9-1</inkml:trace>
  <inkml:trace contextRef="#ctx0" brushRef="#br0" timeOffset="93660.34">7199 16791 0,'0'0'0,"0"0"16,0 0-16,-9 9 16,0 17-16,1 9 15,-18 17-15,0 0 16,8-1-16,1-16 47,8 0-32,1-18-15,8-8 0</inkml:trace>
  <inkml:trace contextRef="#ctx0" brushRef="#br0" timeOffset="93827.31">7008 16939 0,'0'0'0,"0"0"0,17 17 0,18 17 16,8 10-16,1-1 15,17-17-15,-9 0 32,-26-17-32</inkml:trace>
  <inkml:trace contextRef="#ctx0" brushRef="#br0" timeOffset="94184.17">6478 15934 0,'0'0'0,"0"0"15,0 0-15,-9 17 16,1 18-16,-10 17 15,-8 0-15,0 0 16,0-9 0,9-8-1,-1-27-15,18 1 0</inkml:trace>
  <inkml:trace contextRef="#ctx0" brushRef="#br0" timeOffset="94312.56">6591 16107 0,'0'0'0,"0"0"0,0 0 15,0 0-15,0 9 16,17 8-16,18 18 16,35 43-16,-18-18 15</inkml:trace>
  <inkml:trace contextRef="#ctx0" brushRef="#br0" timeOffset="94902.58">7624 16904 0,'0'0'0,"0"0"15,0 0-15,0 0 16,18 9-16,-1-1 16,9 1-16,26 0 15,0-1-15,9-16 16,9-1-1,8-17-15,9-9 16,-27 1-16,-34 25 16</inkml:trace>
  <inkml:trace contextRef="#ctx0" brushRef="#br0" timeOffset="95088">7928 16618 0,'0'0'0,"0"0"16,0 9-16,0 17 16,0 26-16,9 34 15,-18 18 1,9 17-16,0-8 0,0-26 16,0-53-1</inkml:trace>
  <inkml:trace contextRef="#ctx0" brushRef="#br0" timeOffset="95512.96">8449 17198 0,'0'0'0,"0"0"16,0 0-16,0 9 15,0 0-15,0-1 0,0-8 16,9 0-16,8 0 16,1-8-1,-1-1-15,9-17 16,0 0-16,0 0 15,0 9-15,-17-1 16,0 10-16,-1-1 16,1 9-16,0 0 15,-1 0 1,1 0-16,0 0 16,8 17 15,0 9-31,10 9 0,7 8 0,-8 1 0,0-1 15,-8-17-15</inkml:trace>
  <inkml:trace contextRef="#ctx0" brushRef="#br0" timeOffset="95677.1">8814 16791 0,'0'0'0,"0"0"15,0 0-15,0 0 16,0 18 0,9 8-16,-1-9 15</inkml:trace>
  <inkml:trace contextRef="#ctx0" brushRef="#br0" timeOffset="96312.64">9526 16549 0,'0'0'0,"0"0"0,0 0 16,0 0-16,0 0 16,17 8-16,10 10 15,7 8-15,1 0 16,0 0-1,-9 0-15,0 0 16,-18 8 0,1 1-16,-18 0 0,1-1 15,-18 10-15,-9-10 16,-8 10-16,8-1 16,0-9-16,0 1 15,1 0-15,8-1 16,8 1-1,1 0-15,17-9 16,0 0-16,17 0 16,18 0-16,8-9 15,10-8-15,-1-9 16,0-9 0,8 0-16,-16-8 0,-1 0 15,-17-1 1,-17-8-16,0 0 15,-9 0-15,-9 0 16,0 9-16,-17 0 16,9-1-16,0 18 15,8 0-15,9 0 16</inkml:trace>
  <inkml:trace contextRef="#ctx0" brushRef="#br0" timeOffset="96809.21">10125 16982 0,'0'0'0,"0"0"16,0 0-16,0 0 15,0 0-15,0 8 16,0 10-16,0-1 15,9 9-15,0 0 16,-1-9-16,1 1 16,0-10-16,-1 1 15,1-9 1,8-9-16,1 1 16,-10-1-16,1 0 15,0 1-15,0-1 16,-1 9-16,1 0 15,0 0-15,-1 17 16,10 18-16,-1 26 47,-8 8-47,-1-8 0,-8-9 0,-8-9 0,-1-8 16,0-10-16,-8 1 15,-9-8-15,0-10 16,0 1-16,8-18 15,1 1-15,8-10 16,9-25-16,18-43 16,-1 16-1,-8 44-15</inkml:trace>
  <inkml:trace contextRef="#ctx0" brushRef="#br0" timeOffset="97086.9">10047 15899 0,'0'0'0,"0"0"0,0 0 15,-9 26 1,-8 18-16,-18 16 16,-17 27-16,-9 8 15,9-8-15,18-27 16,8-16-16,26-10 16,0-25-16</inkml:trace>
  <inkml:trace contextRef="#ctx0" brushRef="#br0" timeOffset="97244.3">10091 16029 0,'0'0'0,"0"0"15,0 0-15,0 17 16,17 9-16,0 18 16,9 8-16,-17-26 15</inkml:trace>
  <inkml:trace contextRef="#ctx0" brushRef="#br0" timeOffset="98155.55">6357 17579 0,'0'0'0,"0"0"0,0 0 16,17 0-1,9 0-15,17 0 16,27 0-16,17 0 16,26 0-1,25 0-15,19 0 16,25 0-16,18-8 0,34-1 15,27 0-15,17-8 16,0 0 0,8 17-1,-17 0-15,-8 17 0,-18 0 16,-26 9-16,-26 0 16,-35 0-16,-17-8 15,-34-1 1,-19-8-16,-33-1 0,-19 1 15,-16-18-15,-10 1 16,1 8 0</inkml:trace>
  <inkml:trace contextRef="#ctx0" brushRef="#br0" timeOffset="99865.12">8510 17692 0,'0'0'0,"0"0"0,0 0 15,0 0 1,0 0-16,0 0 15,17 9-15,10 8 16,7 18-16,18-1 16,9 1-16,0 0 31,0-1-31,-1 1 16,-16-9-16,-18 0 0,-17 0 15,-18 17-15,-26 18 16,-26 17-16,-17-9 15,0-8-15,9-9 16,8-18 0,26-8-16,18-9 0,8-8 15,9 0 1,9-9-16,60 8 16,53-8-16,43-26 15,8 9-15,-103 17 16</inkml:trace>
  <inkml:trace contextRef="#ctx0" brushRef="#br0" timeOffset="117839.57">27710 7169 0,'0'0'0,"0"0"0,0-8 0,17 8 15,18 0-15,26 0 16,34 17-16,36 0 47,7 1-47,19 8 0,-157-26 0,139 17 0,-35 0 0,-17-8 16,-35 0-16</inkml:trace>
  <inkml:trace contextRef="#ctx0" brushRef="#br0" timeOffset="118579.13">19200 7776 0,'0'0'0,"0"0"16,0 0-16,0 0 15,0 0-15,8 0 16,10-9-16,25 0 16,35 1-16,35-1 15,26 9 1,44 0-1,42 0-15,19 9 0,7 8 16,-7 0-16,-27 9 16,-26-17-16,-18 0 15,-16-9-15,-27 8 16,-78 1-16</inkml:trace>
  <inkml:trace contextRef="#ctx0" brushRef="#br0" timeOffset="134810.51">16074 8313 0,'0'0'0,"0"0"15,0 0-15,17 0 0,0 0 16,18 8-16,0 1 16,-9 8-1,0 0-15,0 1 16,0-1-16,-17 0 16,-1 1-16,-16 16 15,-1 1 1,-8 0-16,-9 8 0,-26 9 15,-9 9-15,-9 8 16,1-9 0,-1-8-16,18-8 15,0-1-15,17 0 16,1-17-16,16 0 16,1 0-16,17 9 15,9 0-15,17-1 16,17 1-16,18-9 15,26-17 1,26-9-16,-9-26 16,-26 0-16,-9 0 15,-8-18-15,-17 10 16,-18-10-16,-18-16 16,-8-1-16,-17 9 15,-26 0-15,-18 18 16,0 16-1,-8 10-15,-1 16 16,18 18-16,0 9 16,26-1-16,17 1 15,9-18-15</inkml:trace>
  <inkml:trace contextRef="#ctx0" brushRef="#br0" timeOffset="140592.54">16299 7620 0,'0'0'0,"0"0"16,0 0-16,0 0 15,0 0-15,0 0 16,-8 0-1,-18 17-15,-9 26 16,-26 35-16,-17 9 31,0-1-31,8-8 0,18-17 16,18-18-16,-1-8 16,17-26-16,10-1 15</inkml:trace>
  <inkml:trace contextRef="#ctx0" brushRef="#br0" timeOffset="140780.13">16265 7680 0,'0'0'0,"0"0"0,0 0 16,8 9-16,10 8 15,-1 1 1,0 16-16,1 18 15,8 9-15,0-9 32,0 8-32,-9-34 0</inkml:trace>
  <inkml:trace contextRef="#ctx0" brushRef="#br0" timeOffset="141346.35">16682 8425 0,'0'0'0,"0"0"16,0 0-16,0 0 0,0 0 15,8 0 1,10 0-16,16 0 16,1-9-16,8 9 15,18-8-15,9-1 16,-10 0 0,1-8-16,9 0 0,-44 8 15</inkml:trace>
  <inkml:trace contextRef="#ctx0" brushRef="#br0" timeOffset="141556.88">17003 8200 0,'0'0'15,"0"0"-15,0 0 0,0 0 16,0 0-1,-9 17-15,0 9 16,-8 26-16,0 17 16,8-8-16,9-26 15</inkml:trace>
  <inkml:trace contextRef="#ctx0" brushRef="#br0" timeOffset="145636.98">17706 8841 0,'0'0'0,"0"0"0,0 0 0,0 0 0,0 0 0,18 0 16,16 8-1,18-8-15,18 9 16,-9 0-16,8 17 31,-34-9-31</inkml:trace>
  <inkml:trace contextRef="#ctx0" brushRef="#br0" timeOffset="145806.92">17828 9014 0,'0'0'0,"0"0"0,0 0 15,0 0-15,17 0 16,9 0-16,18 0 16,25 9-16,-17-1 15</inkml:trace>
  <inkml:trace contextRef="#ctx0" brushRef="#br0" timeOffset="146824.85">19165 8157 0,'0'0'0,"0"0"0,0 0 16,0 0-16,17 0 16,9 0-16,9 0 15,17 8-15,-8 1 16,-1 8-1,1-8-15,-18 8 16,0 1-16,-18-1 16,1 9-16,-18 9 15,-25 16-15,-18 1 16,-18 9-16,-8 0 16,8-9-16,1 8 15,-1 1 1,27-9-16,17-26 15,9 0-15,17-9 16,0 0-16,17 1 16,9-1-16,26-8 15,9-9-15,26-18 16,-18-8-16,-8 0 16,-18-8-16,-16 8 15,-19-9 1,-8 1-16,-8-1 15,-19 0-15,-16 9 16,0 9 0,-9 8-16,-1 9 0,10 18 15,17-1-15,26-8 16</inkml:trace>
  <inkml:trace contextRef="#ctx0" brushRef="#br0" timeOffset="148012.21">19738 8702 0,'0'0'0,"0"0"0,9 0 16,-9 0-1,9 0-15,-9 0 16,8 0-16,-8 0 15,0 0-15,0 0 16,0 0-16,0 0 16,0 0-1,0 0-15,0 0 0,-8 18 16,-1 16-16,0 1 16,1 17-1,-1-9-15,-9 0 16,10-17-16,8-8 31</inkml:trace>
  <inkml:trace contextRef="#ctx0" brushRef="#br0" timeOffset="148184.74">19747 8720 0,'0'0'0,"0"0"0,0 0 16,9 0-16,8 17 15,9 18-15,9-1 16,-1 1-16,1 8 16,9 0 15,-18-17-31</inkml:trace>
  <inkml:trace contextRef="#ctx0" brushRef="#br0" timeOffset="148877.6">19955 8624 0,'0'0'0,"-8"-8"0,-1-1 0,9 0 16,0 9-1,0 0-15,-9 0 16,1 0-16,-1 0 16,-9 18-16,-8 16 15,-8 18-15,-1 9 16,9-1-16,-9 1 31,9 0-31,9-27 16,8-8-16,0 0 0,9-17 15</inkml:trace>
  <inkml:trace contextRef="#ctx0" brushRef="#br0" timeOffset="149190.04">19634 8607 0,'0'-9'0,"0"9"0,0 0 0,0 0 15,0 0-15,0 0 16,0 0-16,0 9 15,9 8-15,8 18 16,0 17-16,18 0 16,9-9-16,8 9 31,8 9-31,-34-35 0</inkml:trace>
  <inkml:trace contextRef="#ctx0" brushRef="#br0" timeOffset="150008.47">19252 7784 0,'0'0'0,"0"0"0,0 0 15,0 0 1,0 0-16,-9 9 16,-17 26-16,-17 25 15,-9 9-15,8-8 32,9-18-32,1 1 0,16-18 15,1 0-15,17-18 0,0-8 16,9 0-1,8 0-15,0-8 16,18-36-16,-9-8 16,-17 18-16,0 16 15,-1 1-15,1 0 16,0 17-16,-1 0 16,10 0-16,8 17 15,8 0 1,19 1-16,25 16 15,-35-16-15</inkml:trace>
  <inkml:trace contextRef="#ctx0" brushRef="#br0" timeOffset="150803.35">20146 8633 0,'0'0'0,"0"0"0,0 0 16,0 0-16,0 0 15,18 0-15,-1 0 16,18-9-16,26 1 15,8-1 1,1 0-16,-10 1 31,18-1-31,1 9 0,-53 9 16</inkml:trace>
  <inkml:trace contextRef="#ctx0" brushRef="#br0" timeOffset="151026.64">20450 8364 0,'0'0'0,"0"0"16,0 9-16,0 17 16,-8 17-1,-1 18-15,0 17 0,1 0 47,-1 0-47,18-9 0,-1-17 0,1-26 0</inkml:trace>
  <inkml:trace contextRef="#ctx0" brushRef="#br0" timeOffset="151467.81">20963 8875 0,'0'0'0,"0"0"0,0 0 16,0 0-16,0 0 15,0 0-15,0-8 16,0-1-16,17-17 16,9-8-16,9-10 15,-1-8-15,1 0 16,-9 9 0,0 8-16,-17 18 15,0 0-15,-1 17 16,-8 0-16,0 0 15,0 17-15,0 9 16,0 9-16,0 17 16,9-9-16,0 0 15,-1-17-15,10-17 16,-1-9 0,9-9-16,-8 9 15</inkml:trace>
  <inkml:trace contextRef="#ctx0" brushRef="#br0" timeOffset="151622.48">21206 8217 0,'0'0'0,"0"0"0,0 0 16,0 0-16,26 26 15,-9-8-15</inkml:trace>
  <inkml:trace contextRef="#ctx0" brushRef="#br0" timeOffset="152266.28">22048 8217 0,'0'0'0,"0"0"0,0 0 16,0 0-16,0 0 16,9 0-16,-1 9 15,10 0-15,-10-1 16,1 1-16,0 8 16,-9 9-16,-18 9 15,-8-1-15,0 18 16,-17-8-1,0-1-15,8 0 16,0 1-16,9-10 16,9 1-16,-1 0 15,10-9-15,8 0 16,0-9-16,0 0 16,8-8-16,10 0 15,-1-1 1,26-16-16,1-1 15,-1 0-15,-17 1 16,0-1-16,-17-8 16,0-9-16,-1 0 15,-16 8-15,-1 1 16,-8 0-16,-1 8 16,-8 0-16,9 9 15,0 0 1,8 9-16,9-9 15,0 0-15,0 0 16</inkml:trace>
  <inkml:trace contextRef="#ctx0" brushRef="#br0" timeOffset="152745.56">22239 8590 0,'0'0'0,"0"0"16,0 0-16,0 0 16,0 0-16,0 17 15,9 0 1,-1 1-16,1-1 0,0 0 16,8-8-1,1 0-15,-1-1 16,0-8-16,1-8 15,-1-1-15,9 0 16,0-8-16,-17 0 16,0 8-16,-1 9 15,1 0 1,0 9-16,8 17 16,9 26-1,-9 8-15,-8-8 0,0 0 16,-1 0-16,-8-17 15,0-9-15,-8 0 16,-10 0-16,-8-9 16,0-8-1,-17-1-15,-9-16 16,0-10-16,8-8 16,9-8-16,1-10 15,25-16-15,9 16 16,0 27-16</inkml:trace>
  <inkml:trace contextRef="#ctx0" brushRef="#br0" timeOffset="153012.69">22178 7966 0,'0'0'0,"0"0"16,0 0-16,0 0 15,0 0-15,-8 0 16,-10 9-16,-8 8 16,-9 0-16,1 9 15,8 0-15,8 0 16,1-8-16,17-10 15</inkml:trace>
  <inkml:trace contextRef="#ctx0" brushRef="#br0" timeOffset="153129.47">22248 8001 0,'0'0'0,"0"0"0,0 0 0,0 0 0,0 0 15,8 8-15,10 10 16,8 25-1,-9-8-15</inkml:trace>
  <inkml:trace contextRef="#ctx0" brushRef="#br0" timeOffset="153733.42">18983 9196 0,'0'0'16,"0"0"-16,0 0 0,0 0 15,0 0-15,17 0 16,18 0 0,34-9-16,53 9 15,43 0 1,52 0-16,61-8 0,0-1 15,-9 0-15,-17 1 16,-27-1-16,-25 0 16,-17 9-1,-36-8-15,-43-1 0,-17 9 16,-17 0 0,-27 0-16,-25 0 15,-10 0-15,1 0 16</inkml:trace>
  <inkml:trace contextRef="#ctx0" brushRef="#br0" timeOffset="154181.51">20789 9291 0,'0'0'0,"0"0"0,0 0 16,9 0-16,8 0 15,0 9-15,18-1 16,0 1 0,0 8-16,8 1 0,-8-10 15,-9 1-15,0 0 31,-18 8-31,1 0 16,-9-17-16,0 18 0,-9-1 0,-17 18 16,0-9-16,-8 0 15,-1 0-15,0 0 16,9 0-16,9-9 16,-1-8-16,10-1 15,8 1-15,0 0 16,0-1-16,26 10 15,17-1-15,35-8 16,27-9 0,-1 0-16,9-18 15,-53 10-15</inkml:trace>
  <inkml:trace contextRef="#ctx0" brushRef="#br0" timeOffset="154405.94">22864 9586 0,'0'0'0,"0"0"0,0 8 15,9 18 1,0 9-16,-27 26 15,-34 16-15,26-25 16</inkml:trace>
  <inkml:trace contextRef="#ctx0" brushRef="#br0" timeOffset="155458.37">23985 8468 0,'0'0'0,"0"0"16,0 0-16,0 0 15,17 9-15,18 8 16,-1 1-16,10 8 15,-1 0-15,1 0 16,-18 0 15,0 0-31,-18 8 0,-8-34 0,-8 44 0,-10 8 16,-25 17-16,-18 0 16,-17 0-16,0 1 15,8-1 1,18-8-16,9-9 0,8-9 15,18 0 1,8 0-16,9-17 16,17 9-16,10 0 15,16-9-15,35-9 16,18-17-16,-10-9 16,1-17-16,-26 0 15,-18 0 1,-16-17-16,-10 0 15,-17 0-15,-26-1 16,-18 10-16,-25-1 16,-9 18-16,-9 17 15,9 0-15,17 17 16,18 0-16,34-8 16</inkml:trace>
  <inkml:trace contextRef="#ctx0" brushRef="#br0" timeOffset="155790.89">24532 8685 0,'0'0'0,"0"0"0,0 0 15,0 0-15,17 0 16,18-9-16,17 1 15,26-10-15,-26 10 16</inkml:trace>
  <inkml:trace contextRef="#ctx0" brushRef="#br0" timeOffset="156573.29">24097 7957 0,'0'0'0,"0"0"15,0 0-15,0 0 16,0 0-16,-8 9 16,-18 17-16,0 17 15,0 9-15,-18 0 16,9-8-1,9-10-15,9-8 16,0-17-16,17-9 16,8 0-16,10 0 15,-1-9-15,9 1 16,0-10-16,0 1 16,-8-9-1,-10 0-15,1 9 0,0-1 16,-1 18-1,-8 0-15,9 0 16,8 0-16,1 0 16,16 18-16,1-1 15,17 18-15,18-1 16,-27-16-16</inkml:trace>
  <inkml:trace contextRef="#ctx0" brushRef="#br0" timeOffset="157075.35">25322 8884 0,'0'0'0,"0"0"15,0 0-15,0 0 16,0 0-16,0 0 15,17 0-15,1-9 16,16 1-16,18-1 16,27-8-16,-19 8 15,-8 0 1,1 9-16,-27 0 16</inkml:trace>
  <inkml:trace contextRef="#ctx0" brushRef="#br0" timeOffset="157280.46">25322 9066 0,'0'0'0,"0"0"0,0 0 15,0 0-15,17 0 16,18 0-16,26-9 15,26 9-15,8 0 32,-51 9-32</inkml:trace>
  <inkml:trace contextRef="#ctx0" brushRef="#br0" timeOffset="157927.35">26729 8217 0,'0'0'0,"0"0"0,0 0 16,0 0-16,0 0 15,8 0-15,10 0 16,-1 0-16,0 0 16,9 0-16,1 9 15,-1 8-15,0 1 16,-18-1-1,1 0-15,-18 18 16,1-1-16,-27 10 16,-17 8-16,-9 8 31,0 1-31,0-9 0,9 9 0,9-18 16,8-8-1,18-9-15,-1-1 16,18-7-16,0-1 15,18 0-15,17-8 16,8 0-16,26-9 16,-8-9-16,9-17 15,8 0-15,-26 0 16,-17 0 0,-9 0-16,-9 0 0,-8-8 15,-18 16 1,0-8-16,-17 9 15,-26 0-15,-9 17 16,1 0-16,16 17 16,1 0-16,25-8 15</inkml:trace>
  <inkml:trace contextRef="#ctx0" brushRef="#br0" timeOffset="158213.56">27484 8633 0,'0'0'16,"0"0"-16,0 0 0,0 0 15,0 0-15,-9 0 16,1 17-16,-18 1 16,0 16-16,-9 10 15,9 8 1,8-1-16,1-7 16,17-27-16</inkml:trace>
  <inkml:trace contextRef="#ctx0" brushRef="#br0" timeOffset="158393.31">27319 8642 0,'0'0'0,"0"0"0,0 8 16,17 10-16,10 16 15,7 18-15,18 0 16,9-9-1,0 1-15,-18-1 0,-17-26 16</inkml:trace>
  <inkml:trace contextRef="#ctx0" brushRef="#br0" timeOffset="158743.54">26815 7732 0,'0'0'0,"0"0"0,0 0 16,0 0-16,-8 0 15,-1 18-15,-17 25 16,-9 17-16,1 1 16,-1 0-1,0-9-15,0-9 0,27-26 16</inkml:trace>
  <inkml:trace contextRef="#ctx0" brushRef="#br0" timeOffset="158887.85">26789 7810 0,'0'0'0,"0"0"0,0 0 16,18 18-16,-1 7 15,18 10 1,8 8-16,18 18 15,-18-26 1</inkml:trace>
  <inkml:trace contextRef="#ctx0" brushRef="#br0" timeOffset="159288.96">27988 8711 0,'0'0'0,"0"0"0,0 0 16,0 0-16,0 0 15,0 0-15,8 0 16,10-9-16,17 1 15,17-1-15,0 0 16,17 1-16,-25 8 31</inkml:trace>
  <inkml:trace contextRef="#ctx0" brushRef="#br0" timeOffset="159699.07">28422 8953 0,'0'0'16,"0"0"-16,0 0 0,0 0 15,0 0-15,0 0 16,0-8-16,17-1 15,18-17-15,0-17 16,17-9 0,-9 0-16,1 0 31,-1 0-31,-17 17 0,-8 18 0,-10 0 16,1 8-16,0 9 15,-9 0-15,0 0 16,0 17-16,0 9 15,0 9 1,17 17-16,0-9 16,9-17-16,-8-8 15,8-1-15,0-17 16,-9-9-16</inkml:trace>
  <inkml:trace contextRef="#ctx0" brushRef="#br0" timeOffset="159859.04">28821 8209 0,'0'0'0,"0"0"15,0 0-15,0 0 16,18 8-16,8 1 16,-9 0-16</inkml:trace>
  <inkml:trace contextRef="#ctx0" brushRef="#br0" timeOffset="160373.85">29403 8139 0,'0'0'0,"0"0"0,0 0 15,0 0-15,0 0 16,9 9-16,8 8 16,1 1-16,-1-1 15,0 9-15,1 9 16,-1-1-16,-8 1 16,-1-1-16,-16 1 46,-18 8-46,-18 9 0,-8-8 0,0-1 0,0 0 16,9-17-16,8 0 16,0 0-16,18-8 15,-1-1-15,18 0 16,0 1-16,18-1 16,16 9-1,10-9-15,8-8 16,9-9-16,-18-9 15,1 0-15,-10 1 16,-8-18-16,-17 0 16,0 0-16,-1 0 15,-16 0-15,-10 9 16,-8-1 0,-8 10-16,-1 8 15,9 0-15,0 8 16,17 1-16</inkml:trace>
  <inkml:trace contextRef="#ctx0" brushRef="#br0" timeOffset="160828.62">29725 8572 0,'0'0'0,"0"0"0,0 0 16,0 0-16,0 9 15,0 8-15,0 1 16,0-1-16,0 0 16,8 1-1,1-10-15,0 1 16,-1 0-16,10-9 16,-1 0-16,0-9 15,1 0-15,-1 1 16,0-10-16,-8 10 15,0-1-15,0 9 16,-1 0 0,10 17-16,-1 9 15,0 18-15,1 8 32,-10 8-32,1 1 15,0-18-15,-9 0 0,-9-17 0,0-8 16,-8-1-16,-9-8 15,0-1 1,0-16-16,-18-1 16,1-17-16,8-9 15,9-8-15,9 0 16,8-1-16,9 27 16</inkml:trace>
  <inkml:trace contextRef="#ctx0" brushRef="#br0" timeOffset="161069.85">29577 7654 0,'0'0'0,"0"0"0,0 0 16,-9 9-16,-17 26 16,-9 8-16,-8 44 15,17-27 17</inkml:trace>
  <inkml:trace contextRef="#ctx0" brushRef="#br0" timeOffset="161228.28">29594 7767 0,'0'0'0,"0"0"16,0 0-16,9 9 15,17 8-15,9 26 16,8 0-16,1 18 16,-18-26 15</inkml:trace>
  <inkml:trace contextRef="#ctx0" brushRef="#br0" timeOffset="161731.99">26303 9196 0,'0'0'15,"0"0"-15,17 0 0,10 0 16,25 0-16,52-9 16,43 1-1,62-1-15,43 9 0,43-9 16,44 1-16,17-1 15,-35 9-15,-17-9 16,-26 9-16,-35 0 16,-43 0-16,-35 9 15,-44-9 1,-34 0-16,-35 0 16,-34 0-16,-10 0 15,-8 0-15,0 0 16</inkml:trace>
  <inkml:trace contextRef="#ctx0" brushRef="#br0" timeOffset="162159">28092 9464 0,'0'0'0,"0"0"16,0 0-16,0 0 15,17 0-15,1 0 16,25 9 0,9 8-16,18 1 15,8-1 1,0 9-16,-17-9 16,-18 9-16,-8-8 0,-9 8 15,0 0-15,-17 0 16,-18 8-16,-17 1 15,-17 8 1,-18-8-16,9-1 16,0-8-16,17 0 15,0-17-15,18 0 16,-1-1-16,18 1 16,0-9-16,18 17 15,34 1-15,43-10 16,44 1-1,26-18-15,-8 1 16,-10-1-16,218 18 16</inkml:trace>
  <inkml:trace contextRef="#ctx0" brushRef="#br0" timeOffset="164574.4">19287 10712 0,'0'0'0,"0"0"15,0 0-15,0 0 16,0 0-16,17 0 16,0 8-16,18 9 15,9 1-15,8 16 16,8-8-16,-16 0 15,-18 0 1,0 0-16,-9 9 16,-17 8-16,-17 9 15,-35 18-15,-18-1 16,-25 0-16,-1-8 16,-8 8-16,-9-8 15,35-1 1,17-16-16,9-1 15,17 0-15,18-17 16,17 0-16,9 9 16,34-1-16,27-8 15,25 0-15,18-26 16,9-17-16,-9-9 16,-27-9-16,-25-8 15,-17 0 1,-18 0-16,-9-9 15,-34 8-15,-18 1 16,-17 0-16,-9 17 16,0 8-16,-8 18 15,25 18-15,18-10 16,26-8-16</inkml:trace>
  <inkml:trace contextRef="#ctx0" brushRef="#br0" timeOffset="164956.44">19764 11707 0,'0'0'0,"0"0"16,0 0-16,9 0 15,8 9-15,18 0 16,17-1-16,9 1 16,-9-9-16,-9 0 15,10 0 17,-10 0-32,-26 0 0,-17 0 0</inkml:trace>
  <inkml:trace contextRef="#ctx0" brushRef="#br0" timeOffset="165157.49">20138 11465 0,'0'0'0,"0"0"0,0 0 16,0 17-16,-9 27 15,0 25 1,-8 18-16,0-1 15,8 1-15,9-18 16,0-26-16,0-25 16</inkml:trace>
  <inkml:trace contextRef="#ctx0" brushRef="#br0" timeOffset="165608.63">19434 10175 0,'0'0'0,"0"0"0,0 0 0,0 0 15,-8 0 1,-1 17-16,-17 18 16,-18 16-16,1 10 15,-9 8 1,0 9-16,26-17 0,26-61 0,-18 52 16,18-26-16,0-26 15,0 0-15</inkml:trace>
  <inkml:trace contextRef="#ctx0" brushRef="#br0" timeOffset="165745.41">19400 10278 0,'0'0'0,"0"0"0,0 0 16,0 0-16,17 18 16,18-1-16,-1 18 15,18-1 1,27 27-16,-27-18 15</inkml:trace>
  <inkml:trace contextRef="#ctx0" brushRef="#br0" timeOffset="166238.1">20641 11153 0,'0'0'0,"0"0"0,0 0 16,0 0-16,18 0 16,-1 0-1,26 0-15,10 0 16,7 0-16,1 0 16,17-8-1,0 8-15,-8 8 0,-27 1 16</inkml:trace>
  <inkml:trace contextRef="#ctx0" brushRef="#br0" timeOffset="166414.31">20754 11430 0,'0'0'0,"0"0"0,0 0 0,0 0 16,9 0-16,8 9 15,18 0-15,17-9 16,52-9 0,261-34-1</inkml:trace>
  <inkml:trace contextRef="#ctx0" brushRef="#br0" timeOffset="167454.26">19999 11811 0,'0'0'0,"0"0"0,0 0 16,-9-8-16,-8-1 16,8 0-1,0 1-15,9 8 16,-8-9-16,8 9 16,0 0-16,0 0 15,0 0-15,0 0 16,17 0-16,9-9 15,9 1-15,17-1 16,0 0 0,9 1-16,0-1 15,-18 9 1,0 0-16,-25 9 0</inkml:trace>
  <inkml:trace contextRef="#ctx0" brushRef="#br0" timeOffset="168667.58">22465 10833 0,'0'0'0,"0"0"0,0 0 16,0 0-1,17 17-15,18 0 16,0 1-16,8 16 16,1 1-16,-18-9 15,0 0 1,0 0-1,-18-9-15,1 1 0,-18 8 0,-25 17 16,-18 9-16,-27 8 16,-7 10-1,-1-1-15,0 0 16,9-8-16,17-18 16,18 1-16,8-10 15,17-8-15,1 0 16,17-9-16,9 1 15,17-1-15,17-8 16,27-1-16,-1-16 16,9-1-1,-17-8-15,-9-1 16,-17 1-16,-9-9 16,0 0-16,-17-8 15,-18-1 1,-8 9-16,-9 0 0,-9 9 15,0-1 1,0 10-16,18-1 16,17 9-16,0 0 15</inkml:trace>
  <inkml:trace contextRef="#ctx0" brushRef="#br0" timeOffset="169418.51">23064 10902 0,'0'0'16,"0"0"-16,0 0 0,17 0 0,1 9 15,17-1-15,17 1 16,8-9-16,19-9 16,-27 1-1</inkml:trace>
  <inkml:trace contextRef="#ctx0" brushRef="#br0" timeOffset="170075.22">22526 10278 0,'0'0'0,"0"0"0,-9 9 0,-8 26 16,-18 34-1,-9 9-15,1 0 16,0-9-16,8-25 16,9-18-16,17-9 15,9-8-15,0-9 16,0 0-16</inkml:trace>
  <inkml:trace contextRef="#ctx0" brushRef="#br0" timeOffset="170229.2">22552 10382 0,'0'0'0,"0"0"16,8 0-16,10 18 15,17 16-15,-1 1 16,10 26-16,-18-18 16</inkml:trace>
  <inkml:trace contextRef="#ctx0" brushRef="#br0" timeOffset="170727.78">24401 11612 0,'0'0'0,"0"0"15,18 18-15,-1 8 16,9 8-16,0 27 16,-26 8-1,-17 0 1,-27 1-16,1-10 0,-9-16 16,8-18-16,18-18 15,18 1-15</inkml:trace>
  <inkml:trace contextRef="#ctx0" brushRef="#br0" timeOffset="171393.51">25383 10833 0,'0'0'0,"0"0"15,0 0-15,8 0 16,10 17-16,-1 0 16,0 1-16,-8 8 15,0 0-15,-1-9 16,-8 18-16,-8-1 16,-27 10-16,-8 8 31,-9 0-31,-9 8 0,-9 9 15,1 1-15,8 8 16,9-9-16,17-17 16,18-9-16,-1 1 15,18-18-15,0-1 16,18 1-16,17 0 16,8-17-1,18 0-15,26-18 16,-1-17-16,-7 9 15,-19-9-15,-16 0 16,-9 9-16,-9-1 16,-18-8-16,-8 0 15,-17 0-15,-18-8 16,-34-1 0,-9 18-16,8-1 15,9 18-15,18 0 16,25 0-16,18 0 15,0 0-15,0 9 16</inkml:trace>
  <inkml:trace contextRef="#ctx0" brushRef="#br0" timeOffset="171688.24">25730 11855 0,'0'0'0,"0"0"15,0 0-15,0 0 16,0 0-16,0 0 15,26 0-15,26-9 16,26 0-16,35 1 16,9-18-1,-9 8-15,-70 18 16</inkml:trace>
  <inkml:trace contextRef="#ctx0" brushRef="#br0" timeOffset="172723.55">25148 10304 0,'0'0'15,"0"0"-15,0 0 0,0 9 0,-9 17 16,1 17-16,-18 9 16,0 9-16,-9 0 31,0-18-31,0-8 0,27-9 16,8 0-16,0-18 15</inkml:trace>
  <inkml:trace contextRef="#ctx0" brushRef="#br0" timeOffset="172896.69">25174 10400 0,'0'0'0,"0"0"16,0 0-16,18 17 15,8 0-15,17 27 16,9 16-16,-8 10 15,-18-36 1</inkml:trace>
  <inkml:trace contextRef="#ctx0" brushRef="#br0" timeOffset="173261.86">26650 11110 0,'0'0'0,"0"0"16,0 0-16,0 0 15,18 0-15,17 0 16,8 0-16,18-9 16,17 1-16,-17-1 31,-18 9-31,-8 0 0,0 17 0,-18-8 15</inkml:trace>
  <inkml:trace contextRef="#ctx0" brushRef="#br0" timeOffset="173410.96">26624 11326 0,'0'0'0,"0"0"16,0 0-1,0 0-15,0 0 0,26 0 16,18 0-1,34-8-15,26-10 16,9 10 0,-61 8-16</inkml:trace>
  <inkml:trace contextRef="#ctx0" brushRef="#br0" timeOffset="173997.02">28057 10833 0,'0'0'0,"0"0"0,0 0 0,0 0 16,0 0-1,18 8-15,-1 10 16,0-1-16,9 0 15,0 9-15,0 9 16,1 0-16,-1-1 16,0-8-1,-18 0-15,1 9 16,-18 0-16,-8 17 0,-26-1 16,-1 1-1,-8 0-15,-9 9 16,0-9-16,9-9 15,9-8-15,8-9 16,0 0-16,18 0 16,0-9-16,17-8 15,0 0-15,0-1 16,17 10 0,18-1-16,26 0 15,25 9-15,-7-17 16,-1-1-16,-17-8 15,-18-8-15,-17-1 16,-9 0-16,-8-17 16,-18 1-1,1-19-15,-18 10 16,-18-1-16,1 0 16,-1 18-16,1 0 15,8 17-15,27 0 16,8 0-16,0 0 15</inkml:trace>
  <inkml:trace contextRef="#ctx0" brushRef="#br0" timeOffset="174873.51">27996 10313 0,'0'0'0,"0"0"0,0 0 16,0 0-16,-8 0 16,-1 26-16,-17 17 15,-9 9-15,1 9 16,8 0 0,-1-18-16,10-17 15,0 0-15,8 0 16,9-17-16,0-1 15</inkml:trace>
  <inkml:trace contextRef="#ctx0" brushRef="#br0" timeOffset="175015.14">27953 10452 0,'0'0'0,"0"0"0,0 0 15,26 17-15,35 0 16,34 18-16,44 26 31,-26-1-31,-69-25 0</inkml:trace>
  <inkml:trace contextRef="#ctx0" brushRef="#br0" timeOffset="187193.17">28604 10919 0,'0'0'0,"0"0"16,0 0-16,0 0 16,0 0-16,0 0 15,0 0-15,18 0 16,25 9-16,9 0 15,18-9-15,-1-9 16,-8 9 15,-9 0-31,-9 0 0,-25 9 0,-10-9 16</inkml:trace>
  <inkml:trace contextRef="#ctx0" brushRef="#br0" timeOffset="187429.86">28821 10712 0,'0'0'0,"0"0"15,0 0-15,0 0 16,0 0-16,0 17 15,-8 9 1,-1 17-16,0 26 16,1 9-16,-1 9 15,0-35 1</inkml:trace>
  <inkml:trace contextRef="#ctx0" brushRef="#br1" timeOffset="202227.6">15813 13396 0,'0'0'0,"0"0"0,-9 0 0,1 0 16,-10 9-16,-8 8 15,0 18-15,0 8 16,0 35 0,9 0-1,17 0-15,17-9 0,9-8 16,18-18-16,25-8 16,9-18-16,0-17 15,1-17-15,-1-18 16,-17-8-16,-27-9 15,-16 9 1,-10-18-16,-16 0 16,-18 10-16,-18-1 15,1 17-15,8 0 16,0 18-16,1 17 16,16 0-16,18 0 15,0 0 1</inkml:trace>
  <inkml:trace contextRef="#ctx0" brushRef="#br1" timeOffset="202567.9">16499 13301 0,'0'0'0,"0"0"0,9 17 15,8 9-15,18 18 16,8 8-1,1 0-15,-9 17 32,-9-9-32,-18 1 0,1-18 0,-9 1 15,-9-1-15,1-17 16,-1 0-16,0-17 16,1-1-1,8 1-15,0 0 16,0-9-16,0-9 15,17-17-15,26-35 16,18-17-16,0 0 16,8 18-1,1 8-15,-35 26 0</inkml:trace>
  <inkml:trace contextRef="#ctx0" brushRef="#br1" timeOffset="203784.93">17506 14089 0,'0'0'0,"0"0"0,0 0 16,9 0-16,9 9 15,8 8 1,8 0-16,18 9 16,1 9-16,-1 0 15,-9-9 1,0 0-16,-8 0 16,-9 0-16,-8 0 15,-10 0-15,-16 8 16,-10 27-16,-34 8 15,-9 0-15,-8-8 16,-1 0-16,1-1 16,17-16-16,0-1 15,8-8-15,10-1 16,16 1-16,1-9 16,17 0-1,0 0-15,17 0 16,18 0-16,26 0 15,17-18-15,9-8 16,8-17-16,1-26 16,-27 8-16,-8 1 15,-18-1 1,-17 0-16,-17-8 16,-9-9-16,-26 0 15,-9 9-15,-8 17 16,-9 8-16,8 18 15,1 9-15,8 0 16,27-1-16,8 1 16</inkml:trace>
  <inkml:trace contextRef="#ctx0" brushRef="#br1" timeOffset="204190.78">18201 14228 0,'0'0'0,"0"0"15,0 0-15,0 0 16,18 8-16,8 1 15,34 8-15,1-8 16,9 0 0,-10-18-1,1 0-15,-9-8 0,-34 8 16</inkml:trace>
  <inkml:trace contextRef="#ctx0" brushRef="#br1" timeOffset="204366.69">18505 14055 0,'0'0'0,"0"0"0,0 0 16,-9 26-16,1 34 16,-1 18-16,0 26 15,-17 26 1,-43 234-16</inkml:trace>
  <inkml:trace contextRef="#ctx0" brushRef="#br1" timeOffset="204855.44">17932 13396 0,'0'0'0,"0"0"0,0 0 15,0 0-15,0 0 16,-9 26-16,-25 26 16,-10 26-16,-8 9 15,0-9-15,0-18 16,17-16-16,18-18 16,-1-9-1,10-8-15,16-1 16</inkml:trace>
  <inkml:trace contextRef="#ctx0" brushRef="#br1" timeOffset="205028.26">17993 13440 0,'0'0'0,"0"0"0,0 0 16,0 0-16,17 17 15,18 0-15,0 18 16,17 0-16,-9 17 15,1 25 17,-27-33-32</inkml:trace>
  <inkml:trace contextRef="#ctx0" brushRef="#br1" timeOffset="206583.11">19070 14669 0,'0'0'0,"0"0"0,0 0 15,0 0-15,0 0 16,8 0-16,10 0 15,8 0-15,17 9 16,27 0 0,-10-9-16,1 0 15,0-9-15,-18 0 16,1 1-16,-18 8 16,-18 0-16</inkml:trace>
  <inkml:trace contextRef="#ctx0" brushRef="#br1" timeOffset="206816.47">19104 14973 0,'0'0'0,"0"0"0,0 0 15,0 0-15,0 0 16,18 0-1,16 0-15,18 0 16,18 0-16,-1 0 16,1 0-1,8-9-15,-43 9 0</inkml:trace>
  <inkml:trace contextRef="#ctx0" brushRef="#br1" timeOffset="207857.24">20641 13578 0,'0'0'0,"0"0"0,0 0 16,0 0-16,9 0 15,8 0-15,1 0 16,16 0-16,1 9 15,-9 0-15,0-1 16,0 9-16,-17 1 16,0-1-1,-18 18-15,0-1 16,-17 18-16,-17 0 16,-18 18-1,-8-10-15,8 10 0,9-10 16,0 1-16,17-18 15,0 0-15,18 1 16,8-10 0,9-8-16,9 0 15,8-8-15,27-1 16,8-8-16,17-18 16,1 0-16,-1-17 15,-8 0-15,-18 0 16,-8-8-16,-9 8 15,-17 0 1,-18-9-16,0 0 16,-17 9-16,-17 0 15,0 9-15,-1 0 16,9 17 0,9 0-16,9 0 0,17 9 15,0-9-15</inkml:trace>
  <inkml:trace contextRef="#ctx0" brushRef="#br1" timeOffset="208399.08">21240 14055 0,'0'0'0,"0"0"16,0 0-16,0 0 15,0 0 1,0 17-16,-8 17 0,-1 18 16,-17 0-1,0 9-15,0-18 16,0 1-16,9-18 15,-1 0-15,9-9 16,9-8-16</inkml:trace>
  <inkml:trace contextRef="#ctx0" brushRef="#br1" timeOffset="208586.66">21102 14106 0,'0'0'0,"0"0"15,0 9-15,17 17 16,18 26-16,-1 0 16,10 9-1,-1-1 1,1-16-16,-10-10 0,-16-8 16,-10-17-16</inkml:trace>
  <inkml:trace contextRef="#ctx0" brushRef="#br1" timeOffset="208915.62">20685 13180 0,'0'0'0,"0"0"15,0 0-15,0 0 16,0 0-16,0 0 16,-9 8-16,0 18 15,-17 18-15,-8 8 16,-10 8-16,9 1 15,1-18 1,25-17-16,9-17 16,0 0-16</inkml:trace>
  <inkml:trace contextRef="#ctx0" brushRef="#br1" timeOffset="209058.83">20581 13474 0,'0'-8'0,"8"8"16,10-9-16,8 9 0,8 0 15,18 17 1,18 1-16,8 16 47,-35-8-47</inkml:trace>
  <inkml:trace contextRef="#ctx0" brushRef="#br1" timeOffset="209509.04">21649 14245 0,'0'0'0,"0"0"16,0 0-16,0 0 15,0 0 1,8 0-16,10 0 16,16 0-16,1-9 15,17 1-15,0-1 16,9-17-16,9 0 31,-27 17-31</inkml:trace>
  <inkml:trace contextRef="#ctx0" brushRef="#br1" timeOffset="209724.76">21874 14011 0,'0'0'0,"0"0"0,0 0 15,0 0-15,0 18 16,-8 25-16,8 17 16,-9 10-1,9-10-15,0 1 16,0-9-16,9-17 16,-1-27-16,-8 1 15</inkml:trace>
  <inkml:trace contextRef="#ctx0" brushRef="#br1" timeOffset="210059.36">22144 14583 0,'0'0'0,"0"0"16,0 0-16,0 0 15,0 0-15,0 0 16,0-9-16,8 1 15,10-18-15,8-18 16,8 1 0,-8-9-16,1 0 15,-1 17-15,-18 18 16,1 0-16,0 8 16,-9 9-16,0 0 15,17 17-15,0 18 16,1 0-1,8-1-15,9 10 16,-9-10-16,0-16 16,-9-10-16,18-8 15,-18 0-15</inkml:trace>
  <inkml:trace contextRef="#ctx0" brushRef="#br1" timeOffset="210193.44">22526 13890 0,'0'0'0,"0"0"0,0 0 15,17 17-15,0 1 16</inkml:trace>
  <inkml:trace contextRef="#ctx0" brushRef="#br1" timeOffset="210757.36">23307 13829 0,'0'0'0,"0"0"0,0 0 16,9 0-16,8 18 16,1-1-16,16 0 15,1 1-15,0 8 16,-9 0-16,0-9 16,-17-8-1,-1 8-15,-8 0 16,-17 18-16,-18 17 15,-8 8-15,-18 10 16,0-1-16,0-8 16,18-9-16,8 0 15,9-9-15,9 0 16,8-8 0,9-9-16,0 0 15,18-9-15,8-8 16,26-18-16,8-17 15,1 0-15,0 0 16,-18-8 0,-16-1-16,-1 0 0,-18 1 15,-16-1-15,-1 18 16,-17-1 0,0 1-16,0 17 15,-9 0-15,18 9 16,-1-1-16,18 1 15</inkml:trace>
  <inkml:trace contextRef="#ctx0" brushRef="#br1" timeOffset="211215.32">23681 14349 0,'0'0'0,"0"0"0,0 0 0,0 17 16,0 1-16,8-1 16,1 9-16,0-9 15,-1-8 1,10 0-16,-1-1 16,0-16-16,1-1 15,-1 0-15,9-8 16,0 0-16,0-1 15,-8 10-15,-1 8 16,0 0 0,1 0-16,-1 17 15,1 18-15,-1 17 16,0 8-16,-8 1 16,0-9-16,-9-9 15,-9-8-15,0-9 16,1 0-16,-10-9 15,-8-8-15,0-1 16,0-8 0,0-8-16,0-1 15,9-17-15,-1-9 16,18-8 0,26-9-16,-8 26 0</inkml:trace>
  <inkml:trace contextRef="#ctx0" brushRef="#br1" timeOffset="211654.29">23385 13301 0,'0'0'0,"0"0"0,0 0 16,-8 9-16,-1 8 16,-17 18-16,0 8 15,0 0-15,0 1 16,8-10-1,18-25 1,0 0-16,0-9 0,0 0 16,0 0-16,0-9 15,18 0 1,-1 1-16,1-1 0,-1 0 16,0 9-1,1 0-15,16 18 16,18 8-16,1 17 15,7 26 1,-25-17 0</inkml:trace>
  <inkml:trace contextRef="#ctx0" brushRef="#br1" timeOffset="212069.63">24844 14851 0,'0'0'0,"0"0"15,0 18-15,9-1 0,-9 26 16,-17 27-16,-18 7 16,-17-7-1,0-18-15,26-26 16</inkml:trace>
  <inkml:trace contextRef="#ctx0" brushRef="#br1" timeOffset="212973.09">25886 14003 0,'0'0'0,"0"0"15,0 0-15,0 0 16,0 0-16,18 0 16,-1 0-16,0 0 15,18 8-15,0 10 16,17-1-1,-9 9-15,1 8 16,-9-8-16,-9 0 16,-9 9-16,-8 0 15,-18-1 1,-17 18-16,-18 0 0,-25 18 16,-9-1-16,0 0 15,8-8 1,1-18-16,17 0 15,17-8-15,0-9 16,18 0-16,8 0 16,9 0-16,18-9 15,16 9-15,27 0 16,9-17 0,16 0-16,1-18 15,0 0-15,-9 1 16,-17-10-16,-18-8 15,-17 0-15,0 0 16,-17-17-16,-18 8 16,-8-8-16,-9 8 15,-17 18-15,-1 0 16,1 17 0,8 0-16,26 8 15</inkml:trace>
  <inkml:trace contextRef="#ctx0" brushRef="#br1" timeOffset="213227.62">26659 14150 0,'0'0'0,"0"0"0,0 0 16,0 0-1,0 0-15,9 0 16,17 0-16,9 0 16,25-9-16,27-8 15,-26 8 1</inkml:trace>
  <inkml:trace contextRef="#ctx0" brushRef="#br1" timeOffset="213598.71">26121 13353 0,'0'0'0,"0"0"0,0 0 15,0 0 1,-9 17-16,-8 27 16,-18 16-16,-8 18 15,-10 17 1,1-25-16,26-18 0,9-9 16,8-17-16,9-17 15</inkml:trace>
  <inkml:trace contextRef="#ctx0" brushRef="#br1" timeOffset="213760.8">26242 13431 0,'0'0'0,"0"0"0,9 0 0,8 17 15,18 18 1,0 0-16,-18-9 15</inkml:trace>
  <inkml:trace contextRef="#ctx0" brushRef="#br1" timeOffset="214307.63">27493 14453 0,'0'0'0,"0"0"16,0 0-16,0 0 16,0 0-16,17 0 15,18 9-15,0-1 16,17 1-16,0 0 15,0-1-15,-9-8 16,-8 0 0,-9 0-16,0 0 15,-8 0-15</inkml:trace>
  <inkml:trace contextRef="#ctx0" brushRef="#br1" timeOffset="214448.67">27501 14721 0,'0'0'0,"0"0"16,0 0-16,0 0 16,0 0-16,18 0 15,25 0-15,9-8 16,-17 8-16</inkml:trace>
  <inkml:trace contextRef="#ctx0" brushRef="#br1" timeOffset="-213952.56">28752 13968 0,'0'0'0,"0"0"0,0 0 16,0 0-16,0 0 15,0 0-15,17 0 16,1 9-16,16 8 16,10 0-16,-1 9 15,-8 9-15,0 8 16,-9 0 0,-18-8-16,1 0 15,-18 17-15,-17 0 16,-8 0-16,-10 0 15,-8 0-15,9-9 16,8 0-16,0-17 16,1 0-16,16 0 15,1-9-15,-1-8 16,10 0 0,8-1-16,0 1 15,0 0-15,8 8 16,10 0-16,17 1 15,25-1-15,10 0 16,8-8-16,-17-9 16,-18 0-1,1-9-15,-18 1 16,-18-1-16,1-17 16,0 0-16,-18-9 15,0 1-15,1-1 16,-10 18-16,1-1 15,-1 1 1,10 17-16,8 0 0,0 0 16,0 0-1</inkml:trace>
  <inkml:trace contextRef="#ctx0" brushRef="#br1" timeOffset="-213702.09">29742 14661 0,'0'0'0,"0"0"0,0 0 16,-9 0-16,1 17 15,-19 18 1,-16 8-16,0 9 0,-1-9 15,9 1 32,9-27-47,26-8 0,0-9 0</inkml:trace>
  <inkml:trace contextRef="#ctx0" brushRef="#br1" timeOffset="-213545.98">29551 14721 0,'0'0'0,"0"0"16,17 18-16,1 16 16,16 10-16,10-1 15,8-8-15,-9-18 16,-25-8-16</inkml:trace>
  <inkml:trace contextRef="#ctx0" brushRef="#br1" timeOffset="-213189.18">29177 13388 0,'0'0'0,"0"0"0,-8 0 0,-10 26 15,-8 17-15,-17 18 16,-1 8-16,10 0 31,16-8-31,18-27 0,0-16 16,0-18-16,9-9 0,0-8 15,-1 8-15</inkml:trace>
  <inkml:trace contextRef="#ctx0" brushRef="#br1" timeOffset="-213058.62">29238 13544 0,'0'0'0,"0"0"0,0 0 0,9 8 15,8 10-15,1 16 16,16 18-16,10 9 16,-9-9-1,-18-26-15</inkml:trace>
  <inkml:trace contextRef="#ctx0" brushRef="#br1" timeOffset="-212370.51">30081 14453 0,'0'0'0,"0"0"0,0 0 16,0 0-16,0 0 15,0 0-15,8 0 16,18 0-16,35 0 16,26 0-16,0 0 15,8-9 1,1 9-16,-44 0 15</inkml:trace>
  <inkml:trace contextRef="#ctx0" brushRef="#br1" timeOffset="-211977.62">30489 14947 0,'0'0'0,"0"0"0,0 0 15,0 0 1,0 0-16,0 0 0,8-9 16,10 0-16,-1-17 15,18 0 1,0-8-16,-1-10 15,1-8-15,-9 18 32,-9 16-32,-8 1 0,0 0 0,0 17 15,-1 0 1,1 0-16,8 17 16,1 18-16,-1-1 15,9 10-15,0-1 16,0-17-16,-8-9 15,16-8-15,-16-9 16</inkml:trace>
  <inkml:trace contextRef="#ctx0" brushRef="#br1" timeOffset="-211829.57">30897 14124 0,'0'0'0,"0"0"0,0 0 15,0 0-15,0 0 16,9 26 0,-1 0-16</inkml:trace>
  <inkml:trace contextRef="#ctx0" brushRef="#br1" timeOffset="-211236.49">31565 14055 0,'0'0'0,"0"0"0,0 0 0,0 0 15,9 0-15,9 8 16,-1 10 0,18 16-16,-9 1 15,8-1-15,-8 1 16,1-9-16,-10 0 31,-8 9-31,-1-1 0,-16 1 16,-10 0-16,-8 17 15,-26 17-15,-17 0 16,8-8-16,9-9 16,0-9-16,8 0 15,9-8-15,18-9 16,0 9-16,17-9 16,0 0-1,17 0-15,18-9 0,17-8 31,0-1-31,9-16 0,-18-1 16,1 0-16,-18-8 16,0-9-16,-18 0 15,1 0-15,-9 0 16,-9 9-16,1-1 16,-1 1-16,-8 0 15,-1 8 1,1 9-16,8 0 15,9 0-15,0 0 16</inkml:trace>
  <inkml:trace contextRef="#ctx0" brushRef="#br1" timeOffset="-210729.9">32052 14765 0,'0'0'0,"0"0"0,0 0 15,0 0-15,0 17 16,0 0-16,8 1 16,1 8-1,0-9-15,-1-8 16,1-1-16,0 1 15,8 0-15,1-1 16,-1-16-16,0-1 16,1 0-16,-1 1 15,0-1-15,1 0 16,-10 9 0,1 0-16,0 0 15,0 18-15,8 25 16,0 26-1,-8 18-15,0-1 16,-1 1-16,-16-35 16,-1-9-16,-8 1 0,8-18 15,0-18 1,1 1-16,-10 0 16,1-18-16,-9-8 15,8-9-15,1-35 16,26-34-16,-1-1 15,1 53-15</inkml:trace>
  <inkml:trace contextRef="#ctx0" brushRef="#br1" timeOffset="-210423.83">31661 13414 0,'0'0'0,"0"0"0,0 0 16,0 0-1,-9 8-15,-8 27 0,-18 26 16,-8 17 0,-1-1-1,1-7-15,8-18 0,18-18 16,8-25-16</inkml:trace>
  <inkml:trace contextRef="#ctx0" brushRef="#br1" timeOffset="-210259.63">31522 13526 0,'0'0'0,"0"0"15,9 0-15,17 18 16,35 25-16,8 9 16,1 17-1,8 9-15,-35-35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2:32:01.6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22126 4588 0,'0'0'0,"0"0"0,9 0 16,8 0-16,-8 0 15</inkml:trace>
  <inkml:trace contextRef="#ctx0" brushRef="#br0" timeOffset="20084.29">12392 2813 0,'0'0'0,"0"0"0,0 0 0,0 0 16,0 0-1,-9-9-15,0 1 16,9-1-16,0 9 16,0 0-16,0 0 15,0 0-15,0 0 16,0 0-16,-8 0 15,-1 17 1,0 9-16,1 35 0,-18 26 16,8-10-16,10 10 31,-1 17-31,0-17 0,0-18 16,-8-17-16,8-9 15,1 0-15,-1-17 16,9 0-16,0-17 15,0 0-15,9-1 16,-9 1 0</inkml:trace>
  <inkml:trace contextRef="#ctx0" brushRef="#br0" timeOffset="20458.98">12261 3246 0,'0'0'16,"0"0"-16,0 0 0,0 0 0,0 0 15,0 0 1,0 0-16,0 0 16,0 0-16,0-9 15,18 1-15,8-1 16,17 0-16,9 1 16,1-10-16,-10 10 15,0-1 1,-8 0-16,9 9 15,-1 9-15,-17 0 16,-17-1-16</inkml:trace>
  <inkml:trace contextRef="#ctx0" brushRef="#br0" timeOffset="20839.03">12852 2770 0,'0'0'0,"-9"-9"0,1 0 15,-1 1-15,9 8 16,0 0-16,0 0 15,0 0-15,-9 0 16,1 17-16,-1 18 16,0 25-16,-17 27 15,9 8 1,-1-17-16,10 9 0,-1 8 16,0-17-1,1-26-15,-1-9 16,9-17-16,0 0 15,0-17-15,9 8 16,-1 0-16</inkml:trace>
  <inkml:trace contextRef="#ctx0" brushRef="#br0" timeOffset="21535.91">13234 3263 0,'0'0'0,"0"0"15,0 0-15,-9-8 16,1-1-16,-1 0 16,9 9-16,0 0 15,0 0-15,0 0 16,0 0-16,9-8 15,8-1 1,18 0-16,0 1 16,17-1-16,0 0 15,0 1-15,-9-1 47,1 0-47,-10 9 0,-34 0 0,26 9 0,1 0 0,-19-1 0</inkml:trace>
  <inkml:trace contextRef="#ctx0" brushRef="#br0" timeOffset="21836.64">13304 3307 0,'-9'0'0,"0"0"0,0 0 16,9 0-16,0 0 15,0 0-15,0 0 16,18 0 0,-1 0-16,18-9 15,0 0-15,8 9 16,1-8-16,-1 8 15,0-9-15,1 9 16,-27 9-16</inkml:trace>
  <inkml:trace contextRef="#ctx0" brushRef="#br0" timeOffset="22588.18">14337 2874 0,'0'0'0,"0"0"0,0 0 0,0 0 15,0 0-15,0 0 16,0 0-16,0 0 15,-9 0-15,9 0 16,-8 0 0,8 0-16,-9 0 15,0 0-15,0 0 16,1-9-16,-1 0 16,0 1-16,9 8 15,-8-9-15,-1 0 16,9 9-16,0 0 15,0 0-15,0 0 16,17-8 0,9-1-16,27 0 15,25 1-15,17-1 16,1 0 0,-9 1-16,-9-1 0,-9 0 15,-17 9-15,-17 0 16,-9 0-1,-9 0-15,-8 9 0,0 0 16,0-1 0</inkml:trace>
  <inkml:trace contextRef="#ctx0" brushRef="#br0" timeOffset="23115.97">14328 2874 0,'0'0'0,"0"0"0,0 0 0,0 0 16,0 0-16,0 0 16,0 0-16,0 0 15,0 0-15,0 0 16,-8 17-1,-1 9-15,0 9 16,0 17-16,-8 8 16,8 1-16,-8-1 15,0 1-15,-1 0 16,10-18-16,-1 0 16,0-17-1,9 0-15,0-8 16,0-1-16,0 0 15,0 0-15,0-8 16,0 8-16,18-8 16,-1 8-16,18-8 15,17 0-15,17-1 16,18 1-16,9-9 16,-1-9-16,-17 9 15,-26 0 1,-8 0-16,-18 0 15,0 0-15,-9 0 16,-8 0-16,0 0 16,-1 0-16,1 0 15,0 9-15</inkml:trace>
  <inkml:trace contextRef="#ctx0" brushRef="#br0" timeOffset="23418.72">14285 3315 0,'0'0'0,"0"0"16,0 0-16,0 0 15,0 0-15,0 0 16,0 0-16,0-8 16,17 8-1,1-9-15,25 0 16,26 1-16,1-1 16,8 0 15,9 1-31,8 8 0,-43 8 0</inkml:trace>
  <inkml:trace contextRef="#ctx0" brushRef="#br0" timeOffset="23984.63">15483 3385 0,'-9'0'0,"1"0"0,8 0 16,0 0-16,-9 0 15,9 0 1,-9 0-16,1 0 16,-1-9-16,0 9 15,-8 0-15,-9 0 16,0 0-16,0 17 16,0 1-16,0-1 15,8 9 1,1 9-16,8-10 15,9 1-15,0 0 16,18 0-16,-1 0 16,35-8-16,-17-10 15</inkml:trace>
  <inkml:trace contextRef="#ctx0" brushRef="#br0" timeOffset="24455.35">15883 3411 0,'0'0'0,"0"0"0,0 0 16,0 0-16,0 0 16,0 0-1,0 0-15,17 0 0,9 0 16,17-9 0,18 0-16,26 1 15,9-1 1,-10 0-16,-7 9 0,-1-8 15,-9 8-15,-34 0 16</inkml:trace>
  <inkml:trace contextRef="#ctx0" brushRef="#br0" timeOffset="24702.21">16317 3246 0,'-9'-9'0,"9"1"16,0 8-16,0 0 15,0 0-15,-9 8 16,1 27-16,-1 34 16,-8 1-16,-1-1 15,10-9 1,-1-8-16,0-17 0,9-9 15,9-9-15,0-8 16</inkml:trace>
  <inkml:trace contextRef="#ctx0" brushRef="#br0" timeOffset="25169.04">16925 2830 0,'0'0'0,"0"0"16,-9-8-16,0-1 16,1 9-16,8 0 15,0 0-15,0 0 16,0 0-1,0 0-15,26-9 16,17 1-16,35-1 16,18 0-16,-1 1 31,1-10-31,-9 10 0,-9-1 0,-17 9 16,-9 0-16,-26 9 15,-18-1 1</inkml:trace>
  <inkml:trace contextRef="#ctx0" brushRef="#br0" timeOffset="25649.77">16968 2882 0,'0'0'0,"0"0"0,0 0 15,0 0-15,0 0 16,0 0-16,0 0 16,0 9-16,0 8 15,-9 18-15,1 8 16,-1 18-16,0-9 16,-8 17 30,0-8-46,8-1 0,-8 1 0,8-18 16,0 1-16,0-18 0,9 0 0,0-9 16,0 0-16,0-8 15,0 8 1,9 0-16,0-8 0,8 8 16,18 1-1,17-1-15,26 0 16,18 1-16,-1-1 15,-8-8-15,-17-1 16,-10-8-16,-8 9 16,-17-9-16,-9 0 15,-8 0 1,-10 0-16,1 0 16,0 0-16,-1 0 15</inkml:trace>
  <inkml:trace contextRef="#ctx0" brushRef="#br0" timeOffset="25898.27">16959 3575 0,'0'-9'0,"0"1"0,0-1 0,0 0 15,0-8-15,0 0 16,9 8-16,0 1 15,8-10-15,18 1 16,8 0-16,18 8 16,9 9 15,8-9-31,17 1 0,9-1 0,-8-8 16,-53 17-16</inkml:trace>
  <inkml:trace contextRef="#ctx0" brushRef="#br0" timeOffset="26387.54">17967 3376 0,'0'0'0,"0"0"0,0 0 16,0 0-16,0 0 15,0 0-15,0 0 16,0 17-1,0 18-15,0 0 16,-9-1-16,0 9 16,1 1-16,-1-1 15,0-17 1,1 0-16,-1-9 0,0 1 16,9-10-16,0 1 15,0 0-15,0-1 16,0 1-1,18 0-15,-1-1 16,18 1 0,-1 0-16,1-1 0,0-8 15,0 0-15,8 9 16,-26-9 0</inkml:trace>
  <inkml:trace contextRef="#ctx0" brushRef="#br0" timeOffset="42662.55">13234 4675 0,'0'0'0,"-9"0"0,1 0 15,-1 0-15,9 0 16,0 0-16,0 0 16,0 0-16,0 0 15,0 0-15,0 0 16,0 0-16,0 0 16,17 0-1,1 9-15,-1-9 16,18 8-16,0-8 15,-1 0-15,-8 0 16,0 0-16,0 0 16,-8 0-16,-1 0 15,1 0-15,-1 0 32,0 0-32,9 9 0,18-9 15,-27 0-15</inkml:trace>
  <inkml:trace contextRef="#ctx0" brushRef="#br0" timeOffset="43180.7">13321 5056 0,'0'0'0,"0"0"16,0 0-16,-9-9 15,-8 1-15,-1 8 16,10 0-16,-1 0 16,0 0-16,1 0 15,8 0-15,0 0 16,0 0-16,0 0 15,0 0 1,17 0-16,0-9 16,18 0-16,9 1 15,-10 8-15,10-9 16,-1 0-16,-17 9 16,0 0-16,0 0 15,-8 0-15,16 9 31,-16 0-31</inkml:trace>
  <inkml:trace contextRef="#ctx0" brushRef="#br0" timeOffset="60047.61">14710 4216 0,'0'0'0,"0"0"0,0 0 0,0 0 0,0 0 16,0 0-16,0 0 15,0 0-15,0 0 16,0 0-16,-8 9 15,-1 17-15,0 17 16,1 18-16,-1 8 16,0 0 15,9-8-31,0-1 0,0-16 0,0-1 16,0-17-16,9 0 15,0 9-15,-1-27 16</inkml:trace>
  <inkml:trace contextRef="#ctx0" brushRef="#br0" timeOffset="60433.28">14250 4944 0,'0'0'0,"0"0"0,0-9 16,0 9-16,0 0 16,0 0-16,0 0 15,0 0-15,17 0 16,9-9-16,35 1 15,17-1 1,18 0 47,-1 9-63,10-8 0,-19-1 0,-7 0 0,-27 9 0,-9 0 15,-43 0-15,26 0 0,0-8 0,-8 8 0,-10 0 16,1 8-16,0 1 15</inkml:trace>
  <inkml:trace contextRef="#ctx0" brushRef="#br0" timeOffset="61028.5">14398 5212 0,'0'0'0,"0"0"0,0 0 15,0 0 1,8 0-16,10 0 15,-1 0-15,0 0 16,18 0-16,0 0 16,-9 0-16,9 9 15,-9 8-15,0-8 16,0 8 0,0 0-16,-9 1 15,-8-1-15,0 0 16,-9 1-16,-9-1 15,0 9-15,-17 0 16,-8 0-16,-10 0 16,1 0-16,8 0 15,0-9-15,0-8 16,18-1-16,0 1 16,8 0-1,0-1-15,9 1 16,0-9-16,0 0 15,9 0-15,8 9 16,18-1-16,9 1 16,-1-9-1,0 9-15,1-9 16,-9 0-16,17-9 16,17 0-16,-25 1 15</inkml:trace>
  <inkml:trace contextRef="#ctx0" brushRef="#br0" timeOffset="61676.06">15666 4640 0,'0'0'0,"0"0"0,0-8 0,0-1 16,0 0-16,0 1 15,0-1 1,0 0-16,0 1 16,0-1-16,-9 0 15,0 1-15,0 8 16,-17 0-16,-17 0 16,8 8-1,-8 10-15,-1-1 0,1 18 16,8-1 15,1 18-31,16 0 16,1 0-1,17-8-15,0-1 16,8 0-16,10-8 0,17-1 16,-1 1-16,10-9 0,8 0 15,9-9-15,43-17 0,-35 0 16</inkml:trace>
  <inkml:trace contextRef="#ctx0" brushRef="#br0" timeOffset="62683.17">16126 4606 0,'0'0'0,"0"0"15,0 0-15,0 0 16,0 0-16,0 0 16,0 0-16,0 0 15,8 0-15,1 8 16,8 10-16,1 16 15,8 18 1,0 0-16,0 9 0,0 8 31,0-8-31,0-1 0,0 1 16,-8-18-16,-10-8 16,1-9-16,0-9 15,-1-8-15,-8 0 16,0-1-16,0 1 15,0-9-15,0 0 16,0-9 0,18-25-16,8-18 15,8-44-15,19-25 16,-10 9-16,0 25 16,-17 26-1,1 18-15,-19 8 16,10 9-16,-10 26 15</inkml:trace>
  <inkml:trace contextRef="#ctx0" brushRef="#br0" timeOffset="63432.09">17038 4562 0,'0'0'0,"0"-8"15,0-1-15,0 0 16,0 9 0,0 0-16,0 0 15,0 0-15,0 0 16,-9 9-16,0 8 15,-8 18-15,-9 17 16,0 17 0,0 9-16,8 0 15,1 0-15,17 9 16,0-9-16,9-18 16,8-16-16,0-1 15,9 0-15,26 1 16,-17-18-16</inkml:trace>
  <inkml:trace contextRef="#ctx0" brushRef="#br0" timeOffset="63800.63">17029 4995 0,'0'-8'0,"0"8"0,0-9 15,0 9-15,0 0 16,0-9 0,17 9-16,1-8 15,16-1-15,10 1 16,8-1-16,9 0 16,-9 9-1,9-8-15,17 16 16,-26 1-16</inkml:trace>
  <inkml:trace contextRef="#ctx0" brushRef="#br0" timeOffset="64143.96">17376 4675 0,'0'0'0,"0"0"16,0 0-16,-8 0 16,-1 0-16,0 0 15,0 0-15,1 0 16,-1 0-16,0 9 16,1 8-16,-1 18 15,-8 8-15,-9 0 16,8 9-1,1-8 1,8-1-16,9 0 0,0 9 16,0-9-16,9 1 15,0-18-15,8-9 16,0-8-16,9-1 16,-8 1-1</inkml:trace>
  <inkml:trace contextRef="#ctx0" brushRef="#br0" timeOffset="64525.97">17533 4666 0,'0'0'0,"0"0"0,0 0 0,0 0 16,0 0-16,0 0 15,0 0 1,0 0-16,17 18 16,0 16-16,9 10 15,9 8-15,0 0 16,0 8-1,-9 1-15,0-1 0,-9 1 16,-8 0-16,-18-1 16,-8 1-1,-9 0-15,0-18 16,-9 9 0,0-18-16,9-16 0,17-10 15</inkml:trace>
  <inkml:trace contextRef="#ctx0" brushRef="#br0" timeOffset="65188.97">17862 4415 0,'0'-8'0,"0"8"16,0 0-16,0 0 15,0 0-15,-8-9 16,8 9-16,0 0 16,0 0-16,0 0 15,0 0-15,0 0 16,0 0-16,0 0 15,0 0 1,8 0-16,1 0 16,0 0-16,0 0 15,-1 9-15,1-1 16,-9-8-16,9 9 16,-9 8-16,-9 1 15,0-1-15,1 0 16,-10 9-16,1-9 15,8-8 1,0 0-16,1-1 16,8 1-16,0 0 15,0-1-15,0 1 16,8 0-16,10-1 16,-1 1-1,1 0-15,-1-1 0,9 1 16,0 0-1</inkml:trace>
  <inkml:trace contextRef="#ctx0" brushRef="#br0" timeOffset="103901.26">18349 5108 0,'0'0'0,"0"0"0,0 0 0,0 0 16,0 0-16,0 0 15,0 0 1,0 0-16,0 0 16,0-9-16,17 1 15,9-1-15,26 0 16,18-8-16,17 0 15,-1-1 17,-16 10-32,-9-1 0,-1 0 0,-16 1 15,-1 8-15,-17 0 16,0 0-16,-8 8 16,-1 1-16,-8 0 15</inkml:trace>
  <inkml:trace contextRef="#ctx0" brushRef="#br0" timeOffset="104272.02">18757 4753 0,'0'0'0,"0"0"0,0 0 15,0 0-15,0 0 16,0 0-16,0 0 16,0 0-16,0 17 15,-9 9-15,1 26 16,-1 9-1,0 8-15,1 0 16,-1 1-16,0-10 16,0-16-1,1-1-15,-1-17 0,9 0 16,0 0-16,9 0 16,-1-17-16</inkml:trace>
  <inkml:trace contextRef="#ctx0" brushRef="#br0" timeOffset="104863.09">19782 4597 0,'0'-9'0,"0"1"0,0-1 15,0 9-15,0 0 16,0 0 0,0 0-16,0 0 15,0 17-15,-9 9 16,0 18-16,9 8 15,-8 8-15,8-8 16,-9-8-16,0-1 31,1-8-31,8-18 0</inkml:trace>
  <inkml:trace contextRef="#ctx0" brushRef="#br0" timeOffset="105157.43">19339 5160 0,'0'0'0,"0"0"0,0 0 16,0 0-16,0 0 15,0 0-15,17 0 16,0 0-16,27 0 15,17-9-15,26 1 16,8-1 0,1 9-16,-10 0 15,-16-9-15,-18 9 16,-9 0-16,-8 0 16,-18 9-16,-8-9 15,0 0-15</inkml:trace>
  <inkml:trace contextRef="#ctx0" brushRef="#br0" timeOffset="105788.6">19591 5550 0,'0'0'0,"0"0"0,-9-9 16,0 0-16,1 1 15,-1-1-15,9 9 16,0-9-16,0 1 16,0-1-16,0 9 15,0-9-15,0 1 16,0-1-1,9 0-15,8 1 16,0 8-16,1 0 16,16 0-16,-8 0 15,0 8-15,1 1 16,-1 0-16,0-1 16,-9 1-16,-8 0 15,-1-1 1,1 10-16,0-1 15,-18 18-15,-8-1 16,-9 1-16,-9 0 16,-9-1-16,1 10 15,-9-18-15,0 0 16,17-9 0,18 0-16,-1-8 15,1 0-15,8-1 16,9 1-16,0-9 15,0 0-15,18 0 16,25 9-16,18-9 16,8 8-16,1-8 15,-9 0-15,-1 0 16,-16 0-16,-18 0 16,0 0-1,0 9-15,-9 0 16</inkml:trace>
  <inkml:trace contextRef="#ctx0" brushRef="#br0" timeOffset="115659.28">20598 4623 0,'0'0'0,"0"0"0,0 0 0,0 0 15,0 0 1,0 0-16,0 0 0,0 0 15,0 0 1,0 0-16,0 0 16,0 17-16,-9 9 15,1 18-15,-1 8 16,0 17-16,0-8 31,1-1-31,-1 1 0,-8-9 0,8-9 16,-8 0-1,8-8-15,0-9 16,1 0-16,8-9 16,0-8-16,0 0 15,0-1-15,0 1 16,0 0-16,0-9 16,0 0-16,0 0 15,0 0 1,17 8-16,9 1 15,35 0-15,8-1 16,9-16 0,-17-1-16,-9 0 0,-26 1 15,0 8-15,-8 0 16,-10 0-16,10 0 16,-1 0-16,-8 8 15</inkml:trace>
  <inkml:trace contextRef="#ctx0" brushRef="#br0" timeOffset="116172.84">21440 4727 0,'0'0'0,"-8"0"16,-1 0-16,0 0 16,0 0-16,1 0 15,-1 0-15,9 0 16,0 0-16,0 0 15,0 0-15,17 0 16,18 0-16,26 9 16,8-9-16,10-9 15,-10 0 17,-8 1-32,-18-1 0,-43 9 0,44 0 0,-18 0 15,-9 0-15,-8 0 16</inkml:trace>
  <inkml:trace contextRef="#ctx0" brushRef="#br0" timeOffset="116504.67">21848 4684 0,'-8'0'0,"-1"0"16,0 0-16,1 0 16,-1 0-16,9 0 15,-9 0-15,1 17 16,-1 9-16,0 9 16,-8 17-16,-1 8 15,1 10 1,0 7-1,-1 10-15,1-9 0,0-17 16,-1-1-16,10-16 16,-1-1-16,0-8 15,1-18-15,-1-9 16,9 1-16</inkml:trace>
  <inkml:trace contextRef="#ctx0" brushRef="#br0" timeOffset="116754.18">21397 5489 0,'-9'0'0,"0"0"0,9 0 16,0 0-16,0 0 16,0 0-1,0 0-15,18-9 0,8 1 16,26-1-1,9 0-15,8 1 16,9-1-16,-17 9 16,-17 0-16,-1 0 15,-17 0-15,-9 9 16,-8-1-16</inkml:trace>
  <inkml:trace contextRef="#ctx0" brushRef="#br0" timeOffset="117254.02">22439 4658 0,'0'0'0,"0"0"16,0 0-16,0 0 15,0 0-15,0 0 16,0 0-16,0 0 16,-9 0-16,0 8 15,1 10 1,-18 16-16,0 18 16,0 18-16,-9 8 31,0 17-31,9 9 0,9-9 0,8-8 15,9-9-15,9-1 16,8-7 0,0-10-16,18-8 15,0-8-15,26-1 16,26 9-16,-44-35 16</inkml:trace>
  <inkml:trace contextRef="#ctx0" brushRef="#br0" timeOffset="117572.8">22430 5203 0,'0'0'0,"0"0"0,0 0 16,0 0 0,0 0-16,18-8 15,-1 8-15,18-9 16,17 9-16,0 0 16,9 0-16,-9-9 15,0 1-15,17-1 16,1-8-1,-44 17-15</inkml:trace>
  <inkml:trace contextRef="#ctx0" brushRef="#br0" timeOffset="117836.3">22830 4978 0,'0'0'16,"-9"-9"-16,0 1 0,9 8 15,-8 0 1,8 0-16,-9 0 16,0 0-16,1 0 15,-1 17-15,-9 26 16,-8 27-16,0 16 16,9-8-1,0 0-15,17-8 16,0-10-16,8-8 15,10-17-15,-1-9 16,9-9-16,-17-17 16</inkml:trace>
  <inkml:trace contextRef="#ctx0" brushRef="#br0" timeOffset="118109">23047 4900 0,'0'0'0,"0"0"0,0 0 0,0 0 16,17 18-16,0 8 16,18 8-1,0 27-15,-9 17 16,0 0-1,-17 0-15,-1 0 0,-25 17 16,-18 9-16,-17-9 16,-9-8-16,35-53 15</inkml:trace>
  <inkml:trace contextRef="#ctx0" brushRef="#br1" timeOffset="155214.54">7581 5922 0,'0'0'0,"0"0"15,0-8-15,0-1 16,0 0-16,0 1 16,0 8-16,0 0 15,0-9-15,0 0 16,17 1 0,9-1-16,9 0 15,17 1-15,0-10 16,0 1-16,-8 8 31,-1 1-31,18 8 0,8 8 16,-34 1-16</inkml:trace>
  <inkml:trace contextRef="#ctx0" brushRef="#br1" timeOffset="155534.1">7946 5567 0,'0'0'0,"0"0"0,-9 0 15,0 0-15,1 0 16,8 0-16,-9 0 15,0 9-15,1 17 16,-1 26-16,-9 17 16,1 9-1,8 9 1,9-1-16,0-25 0,9-1 16,8-16-16,1-18 15,-9-18-15</inkml:trace>
  <inkml:trace contextRef="#ctx0" brushRef="#br1" timeOffset="156164.24">8571 5567 0,'0'0'0,"0"0"0,0 0 16,0-9-16,0 1 15,-9-1-15,1 0 16,-1 1-16,0-1 15,0 0 1,1 1-16,-10-1 16,1 9-16,0 0 15,-1 0-15,-8 0 16,0 17-16,9-8 16,-9 8-16,0 18 15,0 17 1,0 0-1,8 0-15,10 0 0,8 9 16,8-18-16,10 0 16,-1 0-16,9-17 15,0 0-15,0-17 16,18 0-16,-1-18 16,9 0-16,0-17 15,9 0 1,-9-8-16,-9-9 15,-8-1-15,-9 1 16,0 8-16,-17 1 16,0-1-16,-9 0 15,-9 1 1,0 8-16,1 8 16,8 1-16,-9 17 0,0 0 15,9 0 1</inkml:trace>
  <inkml:trace contextRef="#ctx0" brushRef="#br1" timeOffset="156346.72">8519 5723 0,'0'0'0,"0"0"0,0 0 15,8 9-15,10 8 16,-1 18-16,18-1 15,0 18-15,17 35 47,0 8-47,-26-52 0</inkml:trace>
  <inkml:trace contextRef="#ctx0" brushRef="#br1" timeOffset="157104.35">7555 7420 0,'0'0'0,"0"0"0,0 0 0,0 0 15,0 0-15,0 0 16,0 0-16,17 0 15,18 0 1,17-8-16,9-1 16,-9 0-16,-26 9 15</inkml:trace>
  <inkml:trace contextRef="#ctx0" brushRef="#br1" timeOffset="157674.87">8032 7299 0,'0'0'0,"0"0"0,0 0 15,0 0 1,0 0-16,0 0 15,0 0-15,0 0 16,0 0-16,0 0 16,0 0-16,0 0 15,0 0-15,0 0 16,0 0-16,0 0 16,-8 0-1,-1 9-15,0 8 16,-8 1-16,0 16 15,-1 9-15,10 9 16,8 9-16,0-9 31,17 0-31,0-9 0,1-17 0,8 0 16,9 0-16,8-17 16,9 0-1,9-18-15,0-17 16,-9 0-16,0-17 15,-9-18-15,-17 9 16,0 0 0,-17 0-16,0-9 15,-18 10-15,0-1 16,-8 17-16,0 9 16,-1 9-16,10 17 15,-1 0-15,0 8 16,9 1-16</inkml:trace>
  <inkml:trace contextRef="#ctx0" brushRef="#br1" timeOffset="157866.26">8328 7368 0,'0'0'0,"-9"0"0,0 0 15,1 0-15,8 0 16,0 0-16,0 18 15,17 16-15,9 27 16,9 17-16,34 43 31,27 35-31,130 182 0</inkml:trace>
  <inkml:trace contextRef="#ctx0" brushRef="#br1" timeOffset="166018.63">3908 9101 0,'0'0'0,"0"0"0,0-9 15,17-43-15,26-35 16,18 9-16,0 9 16,-9 9-16,-8-10 15,-1-8-15,-8-17 16,-9 26-16,-9 17 15,1 0 1,-10 0-16,10-35 16,-10-17-16,1 26 15,0 18-15,-9 8 16,8-9 0,1-25-16,8 8 0,-8-18 15,8 10 1,1-1-16,-10 1 15,1-10-15,9 10 16,-10-1-16,1 0 16,8-16-16,-8-10 15,0 26-15,-9-8 16,17-9-16,-8-8 16,-9-1-16,0 18 15,0-1-15,8-8 16,1 9-1,-18 0-15,1 17 16,-18 9-16,0-9 16,8-9-16,-8 18 15,0 0-15,0 8 16,0 0 0,-9 1-16,9-1 0,0 0 15,0-8 1,0 9-16,0-1 15,9 9-15,-1 0 16,1 17-16,0 1 16,-1 8-16,1 8 15,-1 1-15,10 0 16,-1 17 0,0 0-16,9 0 0</inkml:trace>
  <inkml:trace contextRef="#ctx0" brushRef="#br1" timeOffset="166910.16">4863 9239 0,'0'0'0,"-9"-8"0,1-1 15,-1 0-15,0 1 16,-8-10-16,-9-8 15,0-8-15,8-10 16,-8-16 0,-8-27-1,-1 9-15,9-17 0,8-18 16,1-17-16,0 9 16,-1-17-16,1-1 15,8-8-15,1-9 16,8-17-1,0 17-15,0-17 16,0-9-16,8 0 16,1-9-16,8 27 15,1-1-15,-10 18 16,1 8-16,8-8 16,9 0-16,0 26 15,9-1-15,0-8 16,0 1-1,8 16-15,9 0 16,9-8-16,8 0 16,1 17-16,8 0 15,0 9-15,9-1 16,-9 19-16,-17 25 16,-9 8-16,9 18 15,-35 18 1</inkml:trace>
  <inkml:trace contextRef="#ctx0" brushRef="#br1" timeOffset="167342.35">4872 4597 0,'0'0'0,"0"0"0,0 0 16,0 0-16,0 0 15,0-9-15,8 1 16,10-1-16,-1 0 16,26 1-16,10-10 15,16-8-15,-8 9 32,-9 0-32,-9 0 0,-8 17 15,-9 0-15,-9 0 16,-8 25-16,0 27 15,-18 35-15,0 34 16,9-17 0,0-60-16</inkml:trace>
  <inkml:trace contextRef="#ctx0" brushRef="#br1" timeOffset="167907.86">4246 4710 0,'-8'0'0,"-10"0"0,-16 17 16,8 18-16,-1 17 15,-7 26-15,-10 8 32,10 9-32,16-8 0,1-26 15,-1-9-15,18-26 16,0-18-16,0 1 16,0-26-16,9 8 15</inkml:trace>
  <inkml:trace contextRef="#ctx0" brushRef="#br1" timeOffset="168030.8">4194 4796 0,'0'0'0,"0"0"16,0 0-16,0 0 15,18 18-15,-1-1 16,26 26-16,-8 1 16,-17-27-16</inkml:trace>
  <inkml:trace contextRef="#ctx0" brushRef="#br1" timeOffset="168690.85">4837 3549 0,'0'-9'0,"0"1"0,0-1 16,0-8-1,-9 0-15,0-1 16,-17 1-16,-8 0 15,-18-1-15,-1 18 16,1 9-16,0 8 16,18 9-16,-1 9 15,0 17 1,18 0-16,-1-9 16,18 9-16,0 9 15,26-18-15,9 0 16,9-17-16,16-8 15,10-18-15,8-26 16,9-9-16,-26 0 16,-9 1-1,-9-1-15,-17-8 0,0-1 16,-17-8 0,-9 9-16,-9 8 15,-8 1-15,-1 17 16,1-1-16,0 1 15,-1 0 1,10 8-16</inkml:trace>
  <inkml:trace contextRef="#ctx0" brushRef="#br1" timeOffset="168874.44">4750 3177 0,'0'0'0,"0"0"16,-9 0-16,1 8 15,-1 18-15,0 61 16,-8 69 0,17 69-16,0 18 15,17-44-15,9-26 16,61 199-16</inkml:trace>
  <inkml:trace contextRef="#ctx0" brushRef="#br0" timeOffset="203352.15">23472 4614 0,'-8'0'0,"8"0"0,0 0 16,0 0-1,0 0-15,0 0 0,0-8 16,0 8-1,0-9-15,0 0 16,0 9-16,0 0 16,17 0-16,0 0 15,1 0-15,-1 0 16,9 9-16,0 0 16,-9-1-16,1 1 15,-9 0 1,-1-1-16,-8 1 15,-8 0-15,-1 8 16,0 0-16,0-8 16,1 0-16,-1-1 15,0 1 1,1 0-16,8-1 0,0-8 16,0 0-1,0 9-15,17 0 16,0-1-16,18 10 15,26-1 32,0-8-47,0-1 0,-18 1 0,9 0 0,-26-1 0</inkml:trace>
  <inkml:trace contextRef="#ctx0" brushRef="#br0" timeOffset="-208981.77">10707 1505 0,'0'0'0,"0"9"0,0-9 16,0 0-16,-9 0 15,1 9-15,-1 8 16,-17 9 0,0 8-16,0 10 15,9 8-15,8 0 16,9 0 0,17 0-16,1 0 0,-1 8 15,18 1-15,-9-18 16,0-17-16,-18 0 15,1-9 1,0 1-16,-18-1 16,-17 0-16,-26 18 15,0-9-15,0-9 16,-9 9-16,26-17 16,18 0-16</inkml:trace>
  <inkml:trace contextRef="#ctx0" brushRef="#br0" timeOffset="-208525.63">10872 1964 0,'0'0'0,"0"0"0,0 0 16,0 0-1,17 0-15,9 0 16,18-8-16,17-1 16,-1-8-16,-7-9 15,7 0 1,-8 0-16,-8 0 0,-18 8 16,0 1-1,-17 0-15,-1-1 16,1 1-16,-18 0 15,1-1-15,-1 1 16,-8 8-16,-9 9 16,0 0-16,8 0 15,-8 18 1,0-1-16,0 18 0,9-1 16,-1 18-16,10 0 15,8 0 1,0-8-16,17-1 15,0-8-15,18-10 16,17-7-16,18-18 16,-36-9-16</inkml:trace>
  <inkml:trace contextRef="#ctx0" brushRef="#br0" timeOffset="-208129.28">11584 1921 0,'0'0'0,"0"0"16,0 0-16,26-9 15,18 1-15,8-1 16,-18-17-16,19 0 15,-10 0 1,0-9-16,-17 9 0,0 9 16,-17 0-16,0-1 15,-18 1-15,0 0 16,-8 8 0,-18 9-16,-8 9 15,8 8-15,0 18 16,1-1-16,16 10 15,1-1-15,17 18 16,17-1 0,9-8-16,18-8 0,17-19 15,-27-7 1</inkml:trace>
  <inkml:trace contextRef="#ctx0" brushRef="#br0" timeOffset="-207562.41">12730 1471 0,'0'0'0,"-8"0"16,8 0-16,0 0 16,0 0-16,0 26 15,0 34-15,-9 18 16,9 17-16,0-17 31,0-8-31,0-10 0,0-8 16,0-17-16,0-9 15,0-17-15,0-9 16,0 0-16,0-9 16,0-8-16,17-9 15,1 0-15,-1 8 16,0 1-16,10 0 15,-10 8 1,0 9-16,1 0 16,-10 0-16,1 0 15,-9 9-15,-9 8 16,1 9-16,-18 9 16,8-1-16,-8-8 15,9 0 1,8-9-16,9 1 15,9-10-15</inkml:trace>
  <inkml:trace contextRef="#ctx0" brushRef="#br0" timeOffset="-207216.43">13295 1886 0,'-9'0'0,"-8"0"0,-9 0 16,0 18-16,-9-1 16,0 18-16,18 8 15,-1 0-15,18-8 16,0-9 0,18 0-16,-1-9 15,1-8-15,8-1 16,8-16-16,1-18 15,-9 0-15,0 0 16,-17-9-16,-9-8 16,-9 8-16,-17 9 15,0 0-15,-9 9 16,1 0 0,8 17-16,8 8 15,18-8-15</inkml:trace>
  <inkml:trace contextRef="#ctx0" brushRef="#br0" timeOffset="-206874.63">13607 1921 0,'0'0'0,"-8"0"0,-1 0 16,0 0-16,-8 9 15,8 8-15,-8 0 16,17 1-16,0 8 16,9 0-16,-1-9 15,10-8 1,-1-1-16,0-8 16,10-8-16,-1-1 15,0 0-15,-9-17 16,-8 0-16,-18 0 15,0 0-15,-8-8 16,-9-1-16,-9 18 16,9 8-1,9 9-15</inkml:trace>
  <inkml:trace contextRef="#ctx0" brushRef="#br0" timeOffset="-206609.66">13842 1514 0,'0'0'0,"0"0"0,0 0 16,0 0-16,0 0 16,0 17-16,0 35 15,9 26-15,-1 17 16,-8 18-1,0-9-15,0-17 16,0-18-16,0-17 16,0-18-16,0-8 15,0-8-15,0-10 16,0 1-16</inkml:trace>
  <inkml:trace contextRef="#ctx0" brushRef="#br0" timeOffset="-206329.25">14189 1678 0,'0'0'0,"0"0"0,0 0 0,0 0 16,0 0-16,-8 9 16,-1 8-16,-17 1 15,-18-1-15,10 9 16,-1 0-1,0-9-15,18 1 16,-1-1 0,1 0-16,8-8 0,9 8 15,0 1-15,18 8 16,8 8-16,9 1 16,8 0-1,0 16-15,-17-25 0</inkml:trace>
  <inkml:trace contextRef="#ctx0" brushRef="#br0" timeOffset="-206139.08">14545 2103 0,'0'0'0,"0"0"15,0 17-15,0 0 16,-8 9-16,-10 18 16,-8-1-16,18-17 15</inkml:trace>
  <inkml:trace contextRef="#ctx0" brushRef="#br0" timeOffset="-205505.41">15249 1886 0,'0'0'0,"0"0"0,0 0 0,0 9 15,0 8-15,0 27 16,0-1 0,0 0-16,0-17 15,8 9-15,1-18 16</inkml:trace>
  <inkml:trace contextRef="#ctx0" brushRef="#br0" timeOffset="-205359.82">15301 1393 0,'0'0'0,"0"0"0,0 0 15,0 0-15,8 8 16,1 1-16</inkml:trace>
  <inkml:trace contextRef="#ctx0" brushRef="#br0" timeOffset="-205075.1">15718 1323 0,'0'0'0,"0"0"0,0 0 0,0 0 16,0 0-16,-9 0 15,0 18-15,1 8 16,-1 34-16,-8 27 16,17 34-16,8-8 15,-8-1-15,18-8 16,-1-34 0,0-10-16,-8-17 15,0-17-15,-1 0 0,-8 0 16,0-17-1</inkml:trace>
  <inkml:trace contextRef="#ctx0" brushRef="#br0" timeOffset="-204938.33">15553 1930 0,'-9'0'0,"9"0"0,0 0 0,0 0 16,9-9-1,17 0-15,26 1 16,26-10-16,-17 18 15</inkml:trace>
  <inkml:trace contextRef="#ctx0" brushRef="#br0" timeOffset="-204214.54">16586 1618 0,'0'0'0,"0"0"15,-9 0-15,1-9 16,-1 9 0,-8 0-16,-9 0 15,-1 17-15,1 9 16,9 9-16,0 17 16,17 0-16,8 9 46,10-9-46,-1-9 0,9 0 0,0 1 0,-8-18 16,-10-1-16,1-16 16,-9 8-16,-9-8 15,1 0-15,-18 8 16,-1-8 0,1-1-16,9 1 15,17 0-15,0-1 0</inkml:trace>
  <inkml:trace contextRef="#ctx0" brushRef="#br0" timeOffset="-203901.19">16951 1878 0,'0'0'0,"0"0"0,0 0 16,0 0-16,-9 0 15,0 0-15,1 17 16,-1 0-1,0 9-15,9 9 16,0 0-16,9-9 16,0-9-16,-1-8 15,10-1-15,-1-8 16,0-8-16,1-1 16,-1-8-1,-8-9-15,-9-9 16,-9-8-16,-17-9 15,0 8-15,-9 10 16,18 25-16,17 9 16,0 0-16</inkml:trace>
  <inkml:trace contextRef="#ctx0" brushRef="#br0" timeOffset="-203649.77">17211 1289 0,'0'0'0,"0"0"0,0 0 16,0 0-16,-8 17 16,8 18-16,0 34 15,-9 44-15,-9-1 31,18-17-31,0-17 0,0 0 0,0-8 16,9 8-16,17-27 16,-17-33-1</inkml:trace>
  <inkml:trace contextRef="#ctx0" brushRef="#br0" timeOffset="-203349.61">17359 1843 0,'0'0'0,"0"0"0,0 0 15,0 0-15,0 17 16,0 1-16,9-1 16,-1 9-16,1 0 15,0 0-15,-1-9 16,1-8-16,0 0 15,-1-9-15,1 0 16,0-9 0,8 0-16,0-25 15,1-36-15,-1-16 16,1 25-16,-1 9 16,9 26-1,-17 17-15</inkml:trace>
  <inkml:trace contextRef="#ctx0" brushRef="#br0" timeOffset="-203000.25">17802 1938 0,'0'0'15,"0"0"-15,0 0 0,0 0 0,0 0 0,0 0 16,0 0-1,17-8-15,0-1 16,18-8-16,0-9 16,0 0-16,-1-18 15,-8 10-15,-8-1 16,-18 0 0,-9 9-16,-8 9 0,-9 0 15,-18 17 1,1 17-16,-1 18 0,-8 17 15,18-9 1,16 9-16,18 0 16,9 9-16,17-9 15,26 8-15,-17-25 16</inkml:trace>
  <inkml:trace contextRef="#ctx0" brushRef="#br0" timeOffset="-202575.86">18401 1713 0,'0'0'0,"0"0"0,0 0 16,17 0-16,9 9 16,18-1-16,17-16 15,-1-1-15,18-17 32,35 0-32,-17-9 31,-61 27-31</inkml:trace>
  <inkml:trace contextRef="#ctx0" brushRef="#br0" timeOffset="-202379.05">18774 1471 0,'0'0'0,"0"0"0,-8 0 15,-1 17-15,0 26 16,-8 35-16,8 9 15,1-9 1,8 0-16,0 0 16,0-26-16,8-18 15,1-8-15,0-8 16,-1-18-16</inkml:trace>
  <inkml:trace contextRef="#ctx0" brushRef="#br0" timeOffset="-201998.86">19165 1410 0,'0'0'0,"0"0"0,-9 0 15,1 17-15,-1 9 16,-8 26-16,-9 26 16,0 17-1,8-8-15,1 0 0,-1-1 16,1-25-1,8-18-15,1-17 16,8-17-16,0-1 16,0-8-16,0-8 15,26-18-15,8-17 16,10-9-16,-1 17 16,-17 0-16,0 18 15,-17 17-15,0 0 16,8 0-16,1 17 15,-1 1 1,0 16-16,9 10 16,0-1-16,0 0 15,0-17-15,18 9 16,-18-18-16</inkml:trace>
  <inkml:trace contextRef="#ctx0" brushRef="#br0" timeOffset="-201293.27">19599 2025 0,'0'0'0,"-8"0"0,8 0 16,0 0-1,0 0-15,0 0 0,17 0 16,9-9 0,9 1-16,-1-18 15,19 0-15,-10-9 16,-17-8-16,0 8 31,-17 0-31,-1 1 0,-16 8 0,-10 8 16,-8 18-16,0 0 15,-8 18 1,-10 16-16,1 10 16,8 8-16,18 17 15,17-8-15,17-9 16,0-9-16,18-17 15,43 8-15,18-16 16,-44-10-16</inkml:trace>
  <inkml:trace contextRef="#ctx0" brushRef="#br0" timeOffset="-200813.53">20598 1523 0,'0'0'0,"0"0"0,0 0 15,0 0-15,0 0 16,0 0 0,0 0-16,0 0 15,0 26-15,0 8 16,9 18-16,-9 0 16,-9 9-16,0-9 15,1-9 1,-1 0-16,0 9 0,0-8 15,9-18 1,0 0-16,0-9 16,0 0-16,0 0 15,9-8-15,0 0 16,8-1-16,18 1 16,0-18-16,17 1 15,9-1 1,8 0-16,-8 1 0,-35-1 15</inkml:trace>
  <inkml:trace contextRef="#ctx0" brushRef="#br0" timeOffset="-200491.61">21649 1419 0,'0'0'0,"0"0"0,0 0 16,0 0-16,-9 0 15,0 0-15,-17 0 16,0 0-16,-17 17 16,-1 0-16,-8 18 15,9 17 1,-9 17-16,8 0 15,27 1-15,0-18 16,17 0-16,17 8 16,18 1-16,17-18 15,26 1-15,35-27 16,-44-9-16</inkml:trace>
  <inkml:trace contextRef="#ctx0" brushRef="#br0" timeOffset="-199541.67">20815 2510 0,'0'0'0,"0"0"16,0 0-16,17 0 16,9 0-16,9 0 15,26 0-15,26 0 16,0 0 31,-1-9-47,-16-8 0,-35 17 0</inkml:trace>
  <inkml:trace contextRef="#ctx0" brushRef="#br0" timeOffset="-199262.63">21249 2371 0,'0'0'0,"-9"-8"0,9 8 15,0 0-15,-8 0 16,-1 0-16,0 17 16,-17 26-1,0 18-15,9 8 16,0 9-1,-1 0-15,1-9 0,17-8 16,0 0-16,17-18 16,27 0-16,16-8 15,-34-26-15</inkml:trace>
  <inkml:trace contextRef="#ctx0" brushRef="#br0" timeOffset="-198872.5">21814 2752 0,'0'0'0,"-18"-17"0,-25 0 15,8-1 1,0 1-16,1 17 16,-10 0-16,1 17 15,-1 1 16,1 8-31,8 0 0,18 0 0,-1 0 16,10-9-16,8 0 16,0-8-16,0 0 0,17-1 15,1-16 1,-1-1-16,9 0 16,0-8-16,-9 8 15,-8 1-15,0 8 16,-1 0-16,1 0 15,0 8-15,-1 10 16,10-1 0,-1 0-16,1 1 15,-1-1-15,18-8 16,-1-1-16,-16-8 16</inkml:trace>
  <inkml:trace contextRef="#ctx0" brushRef="#br0" timeOffset="-198491.43">21892 2778 0,'0'0'0,"0"0"0,0 0 16,0 0-16,-9 0 16,0 18-16,1-1 15,-1 0-15,0 1 16,1-1-1,-1 0-15,9-8 16,0 0-16,0-1 16,0-8-16,0 0 15,0-8-15,17-1 16,1-17-16,8 0 16,8 9-16,-7-1 15,-1 1-15,-18 17 16,1 0-1,0 0-15,-1 17 16,1 1-16,0-10 16,-1 18-16,1 9 15,0-18-15,17 9 16,-9-8-16</inkml:trace>
  <inkml:trace contextRef="#ctx0" brushRef="#br0" timeOffset="-198247.41">22230 2363 0,'-8'0'0,"-1"0"0,9 0 16,0 8-16,0 18 15,-9 35 1,1 26-16,8 8 31,0-17-31,0 0 0,0 0 0,0-18 16,0-16-16,0-18 15,8 0-15,10-9 16,-10-9 0</inkml:trace>
  <inkml:trace contextRef="#ctx0" brushRef="#br0" timeOffset="-197958.93">22656 2770 0,'-9'-9'0,"1"0"0,8 9 16,-9-8-16,0 8 16,1 0-1,-19 0-15,1 0 16,-17 0-16,0 8 15,8 1-15,0 0 16,0 8 0,18 0-16,0 1 0,17-1 15,0 0 1,0 1-16,17-1 16,18 9-16,17 0 15,17 9-15,-17-9 16</inkml:trace>
  <inkml:trace contextRef="#ctx0" brushRef="#br0" timeOffset="-197565.44">23177 2969 0,'0'0'0,"0"0"16,-9 17-16,-8 9 15,-9 26-15,-26 17 16,-18 27-1,27-44 1</inkml:trace>
  <inkml:trace contextRef="#ctx0" brushRef="#br0" timeOffset="-192389.58">12704 6615 0,'0'0'0,"0"0"0,0 0 0,0 0 0,0 0 16,0 0-16,0 0 15,0 0-15,18 0 16,-1 9-16,18-9 15,0 8 1,17-8-16,8 0 16,-16 0-16,17 18 15,-27-1-15</inkml:trace>
  <inkml:trace contextRef="#ctx0" brushRef="#br0" timeOffset="-192145.83">12661 6892 0,'0'0'0,"0"0"0,0 0 0,0 0 15,9 0-15,8 0 16,18 0-1,17 0-15,9 0 16,-1 9-16,10-9 31,17 17-31,-53-8 0</inkml:trace>
  <inkml:trace contextRef="#ctx0" brushRef="#br0" timeOffset="-189861.92">14207 6000 0,'0'0'0,"0"0"0,0 0 0,0 0 15,0 0 1,-9 9-16,0 17 16,1 17-16,-10 18 15,1 17-15,-1-9 32,27 26-32,9 9 0,-10-52 15</inkml:trace>
  <inkml:trace contextRef="#ctx0" brushRef="#br0" timeOffset="-189404.6">13781 6780 0,'0'0'0,"-9"-9"15,1 0-15,8 9 16,0 0-16,0 0 16,0 0-1,0 0-15,0 0 16,0 0-16,0 0 15,0 0-15,0 0 16,0 0-16,8 0 16,18-8-16,35-1 15,35 0-15,43 1 32,17-10-32,0 1 0,-34 0 15,8-9-15,-26 8 16,-34 10-16,-35-1 15,-9 9-15,0 0 16,-18 0-16,10 9 16,-1 8-16</inkml:trace>
  <inkml:trace contextRef="#ctx0" brushRef="#br0" timeOffset="-187963.29">14102 6866 0,'-8'0'0,"-1"0"15,0 0-15,9 0 16,0 0-16,0 0 16,0 0-16,18 0 15,-1 0-15,18 0 16,0 0 0,8 0-16,-8 9 15,8-1-15,-8 1 16,-9 0-16,0 8 15,0 0-15,-17 1 16,-1 8-16,-16 8 16,-10 1-1,-8 0-15,-8-1 16,-10-8-16,1 0 16,-1 0-16,10 0 15,16-17-15,1 0 16,-1-1-16,18 1 15,0-9-15,0 0 16,9 0-16,17 9 16,9-1-1,17 1-15,0 0 16,0-9 0,-8 0-16,-1 0 15,-8 0-15,0 8 0,-18 1 16</inkml:trace>
  <inkml:trace contextRef="#ctx0" brushRef="#br0" timeOffset="-187114.23">15666 6459 0,'0'0'0,"0"0"0,0 0 16,0 0-16,0-9 16,0 1-16,0-1 15,0 9-15,0-9 16,0 1-16,0 8 16,0-9-16,0 0 15,0 1 1,0-1-16,-9 1 15,0-1-15,-17 9 16,-17 0-16,8 9 16,-8 8-16,-10 0 15,10 26-15,0 9 16,17 0 0,8 0-16,9 9 15,9-9-15,18-9 16,-1 9-16,18-8 15,8-1-15,9-17 32,9 0-32,9-18 0,-9-8 0,-9-8 15,-9-1 1,-8 0-16,8 1 16,-25 8-16</inkml:trace>
  <inkml:trace contextRef="#ctx0" brushRef="#br0" timeOffset="-186112.81">16490 6390 0,'0'0'0,"0"0"16,-8-9-16,-1 1 15,9-1-15,0 0 16,0 9-16,0 0 16,0 0-16,0 0 15,0 9 1,9 17-16,8 43 15,9 35-15,0 0 32,-8 9-32,-1-10 0,9-16 0,0-26 15,-17-9-15,-1-18 16,1-8-16,0-8 16,0-10-16,-1 1 15,10-18 1,8-34-16,26-44 15,0-51 1,9-18-16,-18 26 16,-8 26-16,-9 43 0,-9 18 15,-8 17 1,0 18-16,8 8 16,-8 0-16</inkml:trace>
  <inkml:trace contextRef="#ctx0" brushRef="#br0" timeOffset="-185700.07">17289 6858 0,'-8'-9'0,"-1"9"0,0 0 0,1 0 15,-1 0-15,0 0 16,9 0-16,0 0 16,-8 17-16,8 18 15,0 8 1,0 0-16,8-17 16,10 0-16,-1 0 15,0-17-15,1 0 16,-1-1-16,0-16 15,1-1-15,-1-8 16,-8-1-16,0 1 16,-18-9-1,-8 0-15,-10-9 16,1 9-16,9 9 16,17 17-16,0 0 15</inkml:trace>
  <inkml:trace contextRef="#ctx0" brushRef="#br0" timeOffset="-185152.27">17385 5983 0,'0'0'0,"0"0"16,-9 0-16,1 0 16,-1 0-16,9 0 15,0 0-15,0 0 16,0 0-16,0 0 16,17 8-16,1 10 15,16-1-15,10 0 16,-1 9-1,-17 0-15,0 0 16,-17 0-16,0-8 16,-18-10-16,0 10 31,1 8-31,-10 0 0,-8-9 16,9 0-16,-1-8 15,10 0-15,-1-1 16,9 1-16,0-9 15,0 0-15,0 0 16,17 0-16,1 9 16,25-1-1,1 10-15</inkml:trace>
  <inkml:trace contextRef="#ctx0" brushRef="#br0" timeOffset="-183918.65">18297 6676 0,'0'0'0,"0"-9"16,0 0-16,0 1 15,0-1-15,-9 0 16,0-8-16,1 0 16,-10-1-16,1 1 15,0 0 1,-10 8-16,1 0 0,-8 9 15,8 0 1,8 0-16,1 18 16,0-1-16,-1 0 31,18 1-31,0-1 0,0-17 0,0 17 0,18 1 16,16 16-16,10 1 15,8-9 1,9 0-16,-18-17 15,-8-1-15,-9 1 16,-9 0-16,-8-9 16,0 0-16,-9 0 15,0 8-15,-9 1 16,0 8-16,-8-8 16,-9 0-16,0-1 15,8 1 1,1-1-16,8 1 15,1 0-15,8-1 16,0-8-16,8 0 16</inkml:trace>
  <inkml:trace contextRef="#ctx0" brushRef="#br0" timeOffset="-183655.79">18731 6745 0,'0'0'0,"0"0"0,0 0 16,0 0-16,0 0 15,0 0-15,-9 0 16,1 17-16,-1 1 16,0-1-1,0 0-15,9 1 16,0-1-16,0-8 15,0-1-15,0-8 16,0 0-16</inkml:trace>
  <inkml:trace contextRef="#ctx0" brushRef="#br0" timeOffset="-183545.93">18731 6355 0,'0'0'0,"0"0"0,0 0 0,0 0 16,0 0-16,0 18 15,0 7-15,9 10 16,-1-18 0</inkml:trace>
  <inkml:trace contextRef="#ctx0" brushRef="#br0" timeOffset="-183152.52">19035 6883 0,'-9'0'0,"0"0"16,1 0-16,-1 18 15,0-1-15,1 9 16,-1 9-16,0-9 16,1-9-16,8 0 15,0-8-15,0 0 16,0-1-16,0-8 15,0-8-15,0-18 16,0-9 0,17-26-16,9 1 15,0 8-15,0 9 16,-8 25-16,-10 1 16,1 17-16,0 0 15,-1 17-15,1 9 16,0 18-16,-1 16 15,1 1 1,0 8-16,8-17 16,-8-26-16</inkml:trace>
  <inkml:trace contextRef="#ctx0" brushRef="#br0" timeOffset="-182533.26">19208 6182 0,'0'0'0,"0"0"16,0 0-16,0 0 16,0 0-16,0 0 15,0 0-15,0 0 16,0 0 0,0 0-16,9 0 15,9 9-15,8-1 16,0 1-16,-9 0 15,-8-1-15,-1 1 16,1 0-16,-9-1 16,-9 10-16,1-1 15,-1 0-15,-8 1 16,-1-1 0,1-8-16,8-1 15,1 1-15,8 0 16,0-1-16,0 1 15,17-1-15,0 1 16,35 0-16,-8-1 16</inkml:trace>
  <inkml:trace contextRef="#ctx0" brushRef="#br0" timeOffset="-182212.31">20007 6381 0,'0'0'15,"0"0"-15,0 0 0,-8 0 16,-1 0-16,0 0 15,1 0-15,-10 26 16,-8 43-16,-9 27 16,18-1-1,0-8-15,17 8 16,8-9-16,10-16 16,17-10-16,17-8 15,8-8-15,-34-27 16</inkml:trace>
  <inkml:trace contextRef="#ctx0" brushRef="#br0" timeOffset="-181531.64">20207 6615 0,'0'0'0,"0"0"16,0 0-16,0 0 16,-9 9-16,1 8 15,-10 18-15,1 17 16,0 8-1,8-8-15,9 0 32,0-9-32,0-17 0,9 0 0,-1-17 15,10 0-15,-1-18 16,18 0-16,8-17 16,1 0-16,-10 9 15,-8 0 1,0 17-16,-8 0 15,-1 0-15,1 17 16,-1 0-16,9 1 16,0 8-1,0-9-15,9-8 0,-9-1 16,0 1-16,0-18 16,-9 1-1,-8-10-15,0-16 16,-1-10-16,-16-16 15,-1-9-15,0 17 16,9 26-16,0 0 16,0 17-16</inkml:trace>
  <inkml:trace contextRef="#ctx0" brushRef="#br0" timeOffset="-181140.35">21049 6892 0,'0'0'0,"0"0"0,0 0 15,-8 0-15,-1 0 16,0 0 0,1 0-16,-1 9 15,0 8-15,1 0 16,8 9-16,0 0 15,0 0-15,17 0 16,0 0-16,9-17 16,9 0-1,0-18-15,-9 0 16,0-8-16,0 0 16,-17-1-16,-1-8 15,-16 0-15,-1 0 16,-8 9-16,-1 0 15,10 17 1,-1 0-16,9 0 16</inkml:trace>
  <inkml:trace contextRef="#ctx0" brushRef="#br0" timeOffset="-180926.4">21414 6762 0,'-9'-8'0,"1"8"0,8 0 15,0 0-15,0 0 16,0 0-16,17 0 16,1 0-16,8-9 15,8 0-15,27 9 16,0 9-16,-18-9 15,-17 0 1</inkml:trace>
  <inkml:trace contextRef="#ctx0" brushRef="#br0" timeOffset="-180682.4">21501 6468 0,'0'0'0,"0"0"0,0 0 16,-9 17-16,1 9 16,-1 17-16,0 27 15,1-1-15,-1 18 47,-8-1-47,8-8 0,9-17 0,0-1 0,0-16 0,17-18 16,-8 0-1,8-9-15,-8-8 16</inkml:trace>
  <inkml:trace contextRef="#ctx0" brushRef="#br0" timeOffset="-180404.31">21866 6901 0,'0'0'0,"-9"0"15,0 0-15,9 0 16,0 0-16,0 0 16,0 0-16,18 0 15,8 0 1,17 0-16,1 0 15,8 0-15,0 0 16,0 0-16,-17 0 31,-18 0-31</inkml:trace>
  <inkml:trace contextRef="#ctx0" brushRef="#br0" timeOffset="-180188.08">22144 6806 0,'-9'-9'0,"0"9"0,1 0 16,-1 17-16,-17 18 15,8 25-15,1 10 16,0-1 0,8 0-1,9-8-15,-9-18 0,9-25 16,9-10-16</inkml:trace>
  <inkml:trace contextRef="#ctx0" brushRef="#br0" timeOffset="-179746.4">22821 6849 0,'0'-9'0,"0"1"0,-9-1 16,1 0-16,-1 1 16,0-1-1,1 0-15,-1 1 16,0-1-16,-8 0 16,-1 9-16,-8 0 15,-8 0-15,-1 18 16,0-1-16,0 0 15,1 18 1,8-1 0,8 1-16,10 8 0,8-17 15,0 0-15,8-8 16,10-1-16,8-8 16,8-1-16,1 1 15,0-18-15,-9 1 16,0-10-1,-9 1-15,-8 0 16,0-1-16,-1 1 16,-8 0-16,-8-1 15,8 1-15,0 8 16,0 9-16,0 0 16</inkml:trace>
  <inkml:trace contextRef="#ctx0" brushRef="#br0" timeOffset="-179519.58">22751 6468 0,'-8'0'0,"-1"8"0,0-8 16,1 26-16,-1 18 16,-8 16-16,-1 27 15,1 26 1,-9 25-16,9-34 15,8-17-15,9-9 16,0 0-16,0-18 16,9 1-16,8-18 15,0-26-15</inkml:trace>
  <inkml:trace contextRef="#ctx0" brushRef="#br0" timeOffset="-179179.29">22995 6407 0,'0'0'0,"0"0"16,17 17-16,9 9 16,17 26-16,10 26 15,7 9 1,10 8 0,-1 18-16,-25-1 15,-18-8-15,-9 0 0,-26 26 16,-34 0-16,-35 9 15,-78 43-15,-148 164 16</inkml:trace>
  <inkml:trace contextRef="#ctx0" brushRef="#br0" timeOffset="-177486.45">23759 6883 0,'0'0'0,"0"0"16,0 0-16,0 0 16,0 0-16,0 0 15,17 0-15,1 0 16,16 0-1,18 0-15,18 0 16,-9 0-16,-1-8 16,-16 8-16,-1 0 15,-8 0-15,8 0 16,-17 0-16,-17 0 16</inkml:trace>
  <inkml:trace contextRef="#ctx0" brushRef="#br0" timeOffset="-177286.45">24123 6745 0,'0'-9'0,"0"9"0,0 0 16,-8 0-16,-1 18 16,0 8-16,1 34 15,-10 18-15,1 0 16,8-9-1,9-8-15,0-9 16,18-26-16,-10-9 16</inkml:trace>
  <inkml:trace contextRef="#ctx0" brushRef="#br0" timeOffset="-177017.92">24810 6303 0,'0'0'0,"0"0"15,0 9-15,-9 8 16,0 35-16,0 17 15,9-8-15,0 8 16,0-8 0,0 0-16,0-9 0,9-35 15</inkml:trace>
  <inkml:trace contextRef="#ctx0" brushRef="#br0" timeOffset="-176786.14">24532 6883 0,'0'0'0,"0"0"0,0 0 0,0 0 0,0 0 16,17 0 0,26 9-16,18-9 15,17 0-15,9 0 31,-9-9-31,-8 9 0,-18 0 16,9 0-16,-9 0 0,-35 9 16</inkml:trace>
  <inkml:trace contextRef="#ctx0" brushRef="#br0" timeOffset="-176332.21">24662 7256 0,'0'0'0,"0"0"0,0 0 0,0 0 0,9 0 16,-1 0-16,1 0 15,8 0-15,1 0 16,8 0-16,8 9 15,1 8-15,9-8 16,-18-1 0,0 1-16,-18 0 15,1 8 1,0 0-16,-9 0 0,-9 1 16,0 8-16,-17 0 15,0 0-15,0 0 16,9 0-16,0-18 15,8 1 1,0 0-16,9-1 16,0-8-16,0 9 15,0-9-15,18 9 16,-1-1-16,18 1 16,-1 0-16,1 8 15,-18-8 1</inkml:trace>
  <inkml:trace contextRef="#ctx0" brushRef="#br0" timeOffset="-175514.11">25591 6407 0,'0'0'0,"0"-9"0,0 9 16,0 0-16,0 0 15,0 0-15,0 0 16,0 0-16,0 0 16,0 0-16,0 18 15,0 8-15,0 26 16,-9 17 0,1 0-16,-10-8 15,10 0 1,-10-9-16,1 0 0,0-9 15,8-17-15,0 0 16,0-9-16,9-8 16,0-1-1,0 1-15,0 0 16,18-1-16,8 10 16,26-10-16,0 1 15,-8 0-15,-1-1 16,-17 1-1,0-9-15,-9 0 0,-8 0 16,0 0-16,-1 0 16,10 9-1,-9-1-15</inkml:trace>
  <inkml:trace contextRef="#ctx0" brushRef="#br0" timeOffset="-175052.06">26051 6520 0,'0'0'0,"0"0"16,0 0-16,0 0 16,9 0-16,8 0 15,18 0-15,17 0 16,0 0-16,18 8 16,8-8-1,-9 0-15,-8 0 16,-17 0-16,-10 0 15,1 0-15,-9 0 16,-9 0-16</inkml:trace>
  <inkml:trace contextRef="#ctx0" brushRef="#br0" timeOffset="-174820.89">26451 6511 0,'0'0'0,"0"0"0,0 0 16,0 0-16,0 9 16,0 8-16,8 18 15,-8 17-15,0 0 16,-8 17-16,-1-8 31,9 8-31,-9 9 0,1-9 16,-1-17-16,9-35 15</inkml:trace>
  <inkml:trace contextRef="#ctx0" brushRef="#br0" timeOffset="-174606.78">26364 7213 0,'0'0'0,"-9"-9"0,-8 0 16,-1 1-16,10 8 0,-1 0 16,9 0-1,0 0-15,0 0 16,17-9-16,1 0 15,8 1-15,17-1 16,9 0-16,9 18 16,9 0-16,-36-9 15</inkml:trace>
  <inkml:trace contextRef="#ctx0" brushRef="#br0" timeOffset="-174284.04">26859 6944 0,'0'0'0,"0"0"0,0 0 16,0 0-16,0 9 15,-9 8-15,1 0 16,-1 18-16,0 0 15,9 8-15,0 0 16,0 1-16,9-18 16,0 0-1,8-9 1,0-8-16,1-1 0,8 1 16,-9-18-16,0 1 15,9-10-15,-8 1 16,-10-18-16,-16 1 15,-1-1-15,-17 9 16,9 9 0,8 8-16</inkml:trace>
  <inkml:trace contextRef="#ctx0" brushRef="#br0" timeOffset="-173642.41">26902 6069 0,'0'0'0,"0"0"16,0 0-16,0 0 16,18 0-16,8 9 15,8 8-15,1 1 16,0 8-1,0 0-15,-9 0 16,0 0 0,0-9-16,-18 0 0,1 1 15,-18-1-15,1 0 16,-1 9-16,0-8 16,-8 8-16,0-9 15,8-9 1,0 1-16,9 0 15,0-1 1,0 1-16,0 0 0,18-1 16,8 10-16,17-10 15,-25 1-15</inkml:trace>
  <inkml:trace contextRef="#ctx0" brushRef="#br0" timeOffset="-172636.01">27788 6875 0,'0'0'0,"0"-9"16,0 1-16,0-1 16,-9 0-16,1 1 15,-1-1-15,0 0 16,-17 1-16,0 8 15,-9 0-15,18 17 16,-9 0 0,9 18-16,-1 8 15,1 0-15,8 1 16,9-10 15,0-8-31,18 0 0,-1-17 0,9 0 16,0-1-16,0-16 0,0-1 15,0 0 1,-8-8-16,-10 0 16,1 8-16,0 0 15,-1 9-15,-8 0 16,0 0 0,0 0-16,0 0 0,0 18 15,0-1-15,0 0 16,18 1-1,-1 8-15,0-9 16,1-8-16,17-1 16,-1-8-16,1-8 15,-9-1-15,0 0 16,0-17-16,-17 0 16,0-8-16,-18-10 15,0 1 1,0 8-16,1 1 15,-10 8-15,1 9 16,0 8-16,-1 0 16,10 9-16,-10 0 15,18 0-15</inkml:trace>
  <inkml:trace contextRef="#ctx0" brushRef="#br0" timeOffset="-172222.22">28587 6736 0,'-9'-8'0,"9"8"0,-8-9 15,8 9-15,-9-9 16,0 9-16,1 0 15,-1 0-15,0 0 16,-8 0-16,-9 18 16,8-1-16,1 0 15,0 9 1,8 9-16,9 0 16,0-1-16,9 9 15,8-8-15,0-9 16,1 0-1,-10 0-15,1-9 16,0-8-16,-9 0 0,0-1 16,-9 1-16,-8 0 15,-9-1 1,-18 1-16,10 8 16,-1-8-16,26 0 15</inkml:trace>
  <inkml:trace contextRef="#ctx0" brushRef="#br0" timeOffset="-171821.88">28648 6251 0,'0'0'0,"0"0"15,0 0-15,0 0 16,17 0-16,0 9 16,1 8-16,-1 1 15,9-1-15,0 0 16,-8 1-16,-10-1 15,1 0 1,-18 0-16,1 9 16,-1 9-16,-8-9 15,8 0 1,0-9-16,1 1 0,8-10 16,0 10-16,0-1 15,17 0-15,35 9 16,-9 0-1</inkml:trace>
  <inkml:trace contextRef="#ctx0" brushRef="#br0" timeOffset="-171153.33">29421 6398 0,'0'0'0,"-9"0"0,0 0 0,-17 18 16,-17 25-16,-1 26 16,10 27-1,-1 16-15,9 10 16,17 7-16,9-25 15,17-8-15,18-18 16,17-9 0,0-17-1,-17-26-15</inkml:trace>
  <inkml:trace contextRef="#ctx0" brushRef="#br0" timeOffset="-170350.11">29933 6797 0,'0'0'0,"0"0"0,-17-9 15,-9 9 1,8 0-16,-8 18 16,0 8-16,-9 8 15,1 18-15,16-9 16,10 1 0,8-18-1,0 0-15,0-9 0,8-8 16,10-1-16,-1-8 15,0-8-15,9-1 16,0-8-16,0 17 16,-8 0-16,-1 0 15,1 0-15,8 17 16,8 0-16,1 1 16,8-10-16,1 1 15,-1 0-15,1-1 16,-1-16-1,-17-1-15,0 0 16,-8-17-16,-10 0 16,-8-8-16,-8-1 15,-1 0-15,-8 9 16,17 9 0,0 17-16,0 0 0,8 0 15</inkml:trace>
  <inkml:trace contextRef="#ctx0" brushRef="#br0" timeOffset="-170022.51">30497 7074 0,'0'0'0,"0"0"16,0 0-1,0 0-15,0 0 16,0 9-16,0 8 15,0 0-15,9 1 16,0-1-16,8 0 16,0-8-16,1 0 15,-1-1 1,9 1-16,0-18 16,-8 1-16,-10-1 15,1-8-15,0-9 16,-18-9-16,0 9 15,-17 9-15,9-1 16,0 18-16,-1 0 16,18 0-1</inkml:trace>
  <inkml:trace contextRef="#ctx0" brushRef="#br0" timeOffset="-169787.94">30819 6866 0,'0'0'0,"0"0"0,0 0 0,0 0 16,0 0-16,0 0 15,17 0-15,18 0 16,8 0-16,27-8 15,8 8-15,-26 0 16,-26 0 0</inkml:trace>
  <inkml:trace contextRef="#ctx0" brushRef="#br0" timeOffset="-169553.68">31044 6693 0,'0'0'0,"0"0"0,-8 17 15,-1 27-15,-17 16 16,9 18-16,-1 0 16,1 0-1,8-17-15,9-9 0,0-9 16,9-17-16,17 0 15,9-9 1,-9-8-16</inkml:trace>
  <inkml:trace contextRef="#ctx0" brushRef="#br0" timeOffset="-169311.3">31340 7048 0,'0'0'0,"0"0"15,0 0-15,0 0 16,0 0-16,26 0 16,8-9-16,10 1 15,8-1-15,0 0 16,-8 1-1,-27 8 1</inkml:trace>
  <inkml:trace contextRef="#ctx0" brushRef="#br0" timeOffset="-169096.75">31696 6840 0,'0'0'0,"-9"0"0,0 0 15,1 0-15,-1 18 16,0 7-16,-17 27 16,9 9-16,0 0 15,-1-1 1,9-16-16,9-10 16,9-8-16,9-8 15,-1-10-15</inkml:trace>
  <inkml:trace contextRef="#ctx0" brushRef="#br0" timeOffset="-168667.33">32234 6883 0,'0'0'0,"0"0"0,0 0 0,0 0 16,0 0-1,0 0-15,-9 0 0,1 0 16,-1 0-16,-17 0 16,0 0-16,9 0 15,-9 0-15,-1 18 16,-7 8 0,-1 8-16,18 1 15,-1 0-15,1-1 16,17-8-16,0 0 15,0 0 1,17-8-16,18-1 0,0-8 16,17-1-16,-9-16 15,1-1 1,-1 0-16,-8-17 16,-9-8-16,-9-1 15,-8 0-15,0 9 16,-18 9-16,0 0 15,1-1-15,-1 1 16,0 8 0,9 9-16</inkml:trace>
  <inkml:trace contextRef="#ctx0" brushRef="#br0" timeOffset="-168448.77">32199 6546 0,'0'0'0,"0"0"15,0 17-15,0 0 16,-8 27 0,-1 25-16,0 9 15,-8 26 17,0 8-32,-1-16 0,1-1 15,-1 0-15,1-17 0,0-26 0,17 0 16,8-17-16</inkml:trace>
  <inkml:trace contextRef="#ctx0" brushRef="#br0" timeOffset="-168018.03">32529 6416 0,'0'0'0,"-8"0"0,8 0 16,0 0-16,0 17 16,17 35-16,18 43 15,0 27 1,-1 16-16,-8 1 15,-17-9-15,-18 0 16,-8-9-16,-35-9 16,-9-16-16,0-18 15,27-44-15</inkml:trace>
  <inkml:trace contextRef="#ctx0" brushRef="#br0" timeOffset="-166349.16">13807 8209 0,'0'0'0,"0"0"0,-9 0 0,1 0 0,-1 0 15,0 0-15,1 26 16,-18 17 0,0 17-16,8 1 15,10-18-15,8 1 16,0-18-16,8-9 15,1-8-15,0-1 16,8-8-16,0 0 16,1-8-1,-1 8-15,0 0 16,1 0-16,-1 8 16,1 10-16,8-1 15,8 0 1,1-8-16,0 0 0,0-1 15,-1-8-15,-8-8 16,0-1 0,-8 0-16,-10 1 15,1-18-15,0-18 16,-9-8-16,0 9 16,9 8-16,-1 18 15</inkml:trace>
  <inkml:trace contextRef="#ctx0" brushRef="#br0" timeOffset="-165866.89">14337 7871 0,'0'0'0,"0"0"16,0 0-16,0 0 15,0 0-15,0 17 16,0 9 0,0 35-16,-9 17 15,1 26 1,-1 0-16,0-9 0,-8-9 16,8-25-16,0-9 15,1-9-15,-1-17 16,9-8-16,0-1 15,0-8 1,0-1-16,0-8 16,0 0-16,0-8 15,17-18-15,9 0 16,9 0-16,-9 8 16,0 1-16,0 8 15,-17 9-15,0 0 16,-1 0-1,1 18-15,0-1 16,8 18 0,-8 8-16,0 0 0,-1-17 15,18 18-15,0-10 16,0-34-16,-17 0 16</inkml:trace>
  <inkml:trace contextRef="#ctx0" brushRef="#br0" timeOffset="-165459.59">14693 8564 0,'0'0'0,"-9"0"16,9 0-16,0 0 16,0 0-1,0 0-15,0 0 16,0 0-16,9 0 15,8 0-15,1 0 16,-1 0-16,0-9 16,1 0-16,-1 1 15,0-1-15,-8-17 16,0 0 0,-9 0-16,0 9 15,-9-1-15,0 1 16,1 17-16,-1 0 15,-8 17-15,-1 9 16,1 9-16,0 8 16,17 1-16,0-10 15,0 1-15,17 0 16,-8-1 0,34-8-16,18-17 15,-18-18-15,-17 9 16</inkml:trace>
  <inkml:trace contextRef="#ctx0" brushRef="#br0" timeOffset="-165094.56">15101 8590 0,'0'0'0,"-9"-9"15,1 0-15,8 9 16,0 0-16,0 0 15,0 0-15,0 0 16,0 0 0,8 9-16,1 8 15,0 1-15,-1-1 16,1 0-16,0 1 16,-9-10-16,0 1 15,0 0-15,0-1 16,0 1-16,0-9 15,0 0-15,0-9 16,8 1 0,1-18-16,9-9 15,-1 0-15,9 9 16,26 9-16,-26 8 16</inkml:trace>
  <inkml:trace contextRef="#ctx0" brushRef="#br0" timeOffset="-164721.75">15535 8624 0,'0'0'0,"-8"0"16,8 0-16,0 0 16,0 0-16,0 0 15,0 0-15,8 0 16,10 0-16,-1 9 15,0-9-15,9 0 16,0-9 0,1 1-16,-1-1 15,-9 0-15,-8-8 16,-1 0-16,-8-9 16,-8 0-16,-1 0 15,0 8-15,1 10 16,-1 8-1,-8 0-15,-10 17 16,10 18-16,0 8 16,-1 18-16,18 8 15,0-8-15,18-9 16,16-9-16,27 9 31,26-9-31,-44-26 0</inkml:trace>
  <inkml:trace contextRef="#ctx0" brushRef="#br0" timeOffset="-163883.78">16985 7810 0,'0'0'0,"0"0"0,0 0 15,0 0-15,0 0 16,0 0-16,0 0 16,0 9-16,0 25 15,18 27 1,8 34-16,0 53 16,0 8-16,9-27 15,-1 1-15,-8-17 16,-8-26-16,-1-27 15,-8-17-15,0-17 16,-1 0 0,1-8-16,0-10 15,-9 1-15,0-18 16,17-17-16,18-60 16,17-79-16,9-34 15,-1 9-15,1 8 16,-17 60-1,-1 36-15,-17 25 16,0 27-16,-17 16 16,0 1-16,-1 17 15,1 0-15,0 0 16</inkml:trace>
  <inkml:trace contextRef="#ctx0" brushRef="#br0" timeOffset="-163530.78">17802 8624 0,'0'0'0,"-9"0"0,0 0 16,1 9-16,-1 8 15,0 1-15,9 8 16,0 8-16,0-8 15,9 0 1,8 0-16,1-9 16,-1-8-16,0 0 15,18-18-15,0-17 16,-9 0-16,0 0 16,-9-8-16,-8-1 15,-18 0 1,1 9-16,-10 9 15,-8 8-15,-17 18 16,17 0-16,26-1 16</inkml:trace>
  <inkml:trace contextRef="#ctx0" brushRef="#br0" timeOffset="-162941.33">18679 8468 0,'0'0'0,"0"0"0,0 0 0,0 18 15,0 16 1,0 1-16,0 0 16,0-9-16,0 0 15,0-18-15,8 1 16,1-9-16</inkml:trace>
  <inkml:trace contextRef="#ctx0" brushRef="#br0" timeOffset="-162798.83">18757 8183 0,'0'0'0,"0"0"0,0 0 0,0 0 0,0 0 15,0 0-15,0 0 16,9 8-16,8 1 15,18-9-15,-1 9 16</inkml:trace>
  <inkml:trace contextRef="#ctx0" brushRef="#br0" timeOffset="-162520.45">19321 8243 0,'0'0'0,"0"0"0,0 0 15,-8 0-15,-1 9 16,0 0-16,-8-1 15,0 10-15,-1-1 16,10 0 0,-1 9-16,9 9 15,0-1-15,17 1 16,1 8-16,-1 1 16,0-18-1,9 0-15,-8 0 16,-10-9-16,1 0 0,-9 1 15,-9-1 1,1 0-16,-10 1 16,1-10-16,17-8 15</inkml:trace>
  <inkml:trace contextRef="#ctx0" brushRef="#br0" timeOffset="-161984.52">20103 8304 0,'0'0'0,"-9"0"0,1 9 15,-1 8-15,9 9 16,0 17-16,0 18 16,-9 17-16,9 17 15,-9 0 1,1 0-16,-1-8 0,0-35 16,1-9-1,-1-17-15,9 0 16,0-17-16,0 0 15,0-9-15,0-9 16,0-8-16,0-44 16,0-43-16,17-8 15,1 8 1,8 26-16,0 17 16,-9 18-16,9 8 15,9 18-15,-9 17 16,0 0-16,-17 0 15,0 8-15,-1 10 16,-8-1-16,-8 0 16,-1 18-16,0 0 15,0-9 1,9-18-16,0 1 16</inkml:trace>
  <inkml:trace contextRef="#ctx0" brushRef="#br0" timeOffset="-161589.84">20485 8633 0,'0'0'0,"0"0"16,0 0-16,0 0 16,0 0-16,0 0 15,0 0-15,9 0 16,8 0-16,0-9 15,18 1-15,0-10 16,-9 10-16,0-1 16,0-17-1,-9 0-15,-8 0 16,0-17 15,-18 8-31,0 9 0,1 9 0,-1-1 0,0 10 16,1 8-1,-1 0-15,-8 17 0,-1 9 16,1 9 0,8-1-16,9 10 15,0-10-15,0-8 16,18 0-16,16-8 16,36-10-16,-9 1 15,-35-9 1</inkml:trace>
  <inkml:trace contextRef="#ctx0" brushRef="#br0" timeOffset="-161207.5">21041 8442 0,'0'0'16,"0"-8"-16,0-1 0,0 9 16,-9 0-16,0 0 15,1 0-15,-1 0 16,0 9-1,-8 8-15,0 0 16,-1 9-16,10 0 16,8 0-16,0 0 15,0-8-15,0-10 16,8 1-16,10-9 16,-1-9-16,0 1 15,1-18-15,-1 0 16,0 0-1,-8 8-15,0 1 16,-1 17-16,-8 0 16,0 0-16,9 17 15,9 1-15,-1 8 16,0 0-16,27 0 16,8-9-16,-9-8 15,-17-1 1</inkml:trace>
  <inkml:trace contextRef="#ctx0" brushRef="#br0" timeOffset="-160718.46">21501 7853 0,'0'0'0,"0"0"0,0 0 15,0 9-15,0 17 16,9 17-16,-1 27 15,1 8-15,0 17 16,-1 0 0,1-8-16,-9-27 0,0 1 15,0-18-15,0-17 16,0 0-16,0-17 16,0 0-1,0-9-15,0-9 16,26 0-16,18-43 15,8-17-15,-35 34 16,0 18-16,1 0 16,-10-1-16,1 10 15,0-1-15,0 9 16,-1 0 0,-8 0-16,0 0 15,0 0-15,0 0 16,0 0-16,-8 0 15,-1 9-15,0 8 16,0 0-16,1 1 16,-1-10-1,0 10-15,9-1 16,0 0-16,0 1 16,18-1-16,8 0 15,-9 1-15</inkml:trace>
  <inkml:trace contextRef="#ctx0" brushRef="#br0" timeOffset="-160174.16">22560 8442 0,'0'0'0,"0"0"15,0 0-15,0 18 16,9 16-16,8 10 15,1 8 1,-1 0-16,9-9 16,0 0-1,-8-17-15,-10 0 0,1-8 16,0-10-16,-1 1 16,1-18-16,8-8 15,1-18 1,8-17-16,0-43 15,0-9-15,9 35 16,-9 43 0</inkml:trace>
  <inkml:trace contextRef="#ctx0" brushRef="#br0" timeOffset="-159819.21">23203 8572 0,'-9'-8'0,"-8"8"15,8 0-15,1 0 16,-1 0-16,-8 0 16,-1 8-16,9 10 15,1-1-15,8 0 16,0 18-16,0-9 16,8 0-1,10-9-15,-1-8 16,1 0-16,-1-9 15,9-9-15,-9 0 16,1 1-16,-10-10 16,1-8-16,-9 0 15,-9-8-15,1-1 16,-10 9 0,1 9-16,17 17 15,0-9-15,0 9 16</inkml:trace>
  <inkml:trace contextRef="#ctx0" brushRef="#br0" timeOffset="-159602.45">23707 8105 0,'0'0'0,"0"0"0,-9 0 16,0 0-16,1 17 15,-1 18-15,-17 34 16,9 18-16,-1-1 31,1-8-31,-1-9 0,10-8 16,8-9-16,8 0 16,1-9-16,0-34 15</inkml:trace>
  <inkml:trace contextRef="#ctx0" brushRef="#br0" timeOffset="-159390.28">23698 8304 0,'0'0'0,"0"0"0,0 0 15,0 0-15,0 9 16,17 8-16,9 0 15,9 0-15,17-8 16,9 0 0,8-9-16,-16-9 15,-27 0-15</inkml:trace>
  <inkml:trace contextRef="#ctx0" brushRef="#br0" timeOffset="-159173.41">24176 8139 0,'0'0'0,"0"0"16,0 0-16,0 0 15,-9 0-15,0 18 16,-17 34-16,0 17 16,0 17-16,9-8 31,-1 0-31,10-8 0,8-10 15,8 1 1,10-18-16,-10-25 0</inkml:trace>
  <inkml:trace contextRef="#ctx0" brushRef="#br0" timeOffset="-158781.7">24566 8572 0,'0'0'0,"-8"-8"0,-10-1 0,1 0 15,8 1 1,1 8-16,-1 0 16,0 0-16,-8 0 15,-1 17-15,-8 0 16,9 9-16,0 9 16,-1 0-16,10-1 15,8-8 1,0-17-16,8 0 15,10-9-15,-1-9 16,18-17-16,8 0 16,1-9-16,-18 9 15,-9 9-15,-8 0 16,-1 8-16,1 9 16,0 0-1,-1 0-15,1 0 16,0 17-16,8 1 15,9-10-15,26 1 16,0 0-16,-25-1 16</inkml:trace>
  <inkml:trace contextRef="#ctx0" brushRef="#br0" timeOffset="-158016.64">25113 8598 0,'0'0'0,"0"-8"16,0-1-16,0 0 16,-8-8-16,-1 0 15,9-1-15,-9 1 16,1 0 0,-1 17-16,0 0 15,1 0-15,-1 0 16,-8 8-16,-1 1 15,1 0-15,-1-1 16,10 1-16,8 0 16,0-1-16,0-8 15,0 0 1,17 9-16,1 8 16,8 1-16,0 8 15,8 17-15,10 26 16,-9 1-16,-9-10 31,0 1-15,-9-1-16,-8 10 15,-18-1-15,0-17 0,-8-9 16,-9 1-16,0-18 0,-9-1 16,-8-16-16,8 0 15,-8-18-15,-1-17 16,9-8-16,1-10 15,16 1-15,1 8 16,17-8 0,9-9-16,8-9 15,18 1-15,8-1 16,9 1-16,18-1 16,-1 9-16,9 0 15,0 9-15,-17 8 16,-9 0-16,-8 1 15,-1-1-15,-17 9 16,-8 9 0,-10-1-16,1 1 15,0 0-15,-9-1 16,0 1-16,0 0 16,-9 8-16,0 9 15,1 0 1,-1 26-16,-8 17 15,-1 18-15,10 0 16,8-1-16,8-16 16,10-1-16,-1-8 15,0-27-15</inkml:trace>
  <inkml:trace contextRef="#ctx0" brushRef="#br0" timeOffset="-157519.98">23759 8321 0,'0'0'0,"0"0"0,0 0 16,0 0-16,0 0 16,0 0-1,0 0-15,8 0 16,27 0-16,35-8 15,25-1-15,27 0 16,17 1-16,8 8 16,27-9-16,234-34 15</inkml:trace>
  <inkml:trace contextRef="#ctx0" brushRef="#br0" timeOffset="-132994.7">17333 9568 0,'-9'0'0,"0"0"16,1 0-16,8 0 16,0 0-16,0 0 15,0 0-15,17 0 16,0 0-16,27 0 15,8-8 1,0-1-16,18 0 0,-10 1 31,-8-1-31,-8 0 0,-9 9 16,-18 0-16,-8 0 16</inkml:trace>
  <inkml:trace contextRef="#ctx0" brushRef="#br0" timeOffset="-132756.67">17671 9586 0,'0'0'0,"0"0"0,0 0 16,0 0-16,0 0 16,0 0-16,0 26 15,-8 8 1,-1 27-16,-8 8 15,-9 18 1,-9 8-16,18 9 0,-1-17 16,1-9-16,8-18 15,0-17-15,9-25 16</inkml:trace>
  <inkml:trace contextRef="#ctx0" brushRef="#br0" timeOffset="-132489.83">17229 10382 0,'0'0'0,"0"0"0,0 0 15,0 0-15,0 0 16,0 0-16,0 0 16,8 0-16,10 0 15,8 0 1,8 0-16,19 9 15,7-9-15,-8 9 16,9-9 15,0 0-31,0 0 0,-9 0 0,0 0 0,-9 0 16,-34 0-16</inkml:trace>
  <inkml:trace contextRef="#ctx0" brushRef="#br0" timeOffset="-132170.53">18114 10304 0,'0'0'0,"0"0"0,0 0 16,0 0-16,0 0 16,0 0-1,0 18-15,0-1 16,0 0-16,18 1 15,-1 8-15,9-9 16,9-8-16,0-1 16,-1-16-16,10-1 15,-1-17-15,-17 0 32,0 0-32,-17-17 0,-18 8 15,-8 1-15,-9 16 16,-18 18-16,1 18 15,0 16-15,25-8 16,10-9 0</inkml:trace>
  <inkml:trace contextRef="#ctx0" brushRef="#br0" timeOffset="-131890.15">19078 9932 0,'0'0'16,"0"0"-16,0 0 0,0 0 15,-8 17-15,-1 27 16,0 25-16,-8-8 15,-1-9-15,10-9 16,-1 0 0,9-17-16,9-9 15,-1-8-15</inkml:trace>
  <inkml:trace contextRef="#ctx0" brushRef="#br0" timeOffset="-131744.89">19096 9620 0,'0'0'0,"0"0"0,0 0 16,0 0-16,8 35 15,10 8-15,-10-25 16</inkml:trace>
  <inkml:trace contextRef="#ctx0" brushRef="#br0" timeOffset="-131374.78">19565 9941 0,'0'0'0,"0"0"0,0 0 15,0 0-15,-9 0 16,0 0-1,-8 0-15,-9 8 16,8 1-16,-8 8 16,9 1-16,0 8 15,17 8-15,0 10 16,8-10-16,1-8 16,8 0-1,-8 0-15,0-8 16,-1-10-16,-16 1 15,-1 8-15,-8 0 16,-9 1-16,-18-1 16,9 0-16,18-8 15,0 0-15,17-9 16</inkml:trace>
  <inkml:trace contextRef="#ctx0" brushRef="#br0" timeOffset="-130893.22">20120 9949 0,'0'0'0,"0"0"0,0 0 15,0 9-15,0 8 16,0 27-16,9 16 15,-9 10-15,-9 16 16,1 1-16,-1 8 16,0-8-16,1-27 15,-1-8 1,0-17-16,9-9 16,0-9-16,0-8 15,0 0 1,0-9-16,0-18 0,0-42 15,18-44 1,8-26-16,8 17 16,10 35-16,-10 9 0,10 17 15,-1 17 1,1 18-16,-18 0 16,0 17-16,-17 0 15,-1 17-15,1 9 16,-18 17-16,-17 1 15,0 8-15,-9-9 16,1-17-16,16 0 16,1-9-1,8-8-15</inkml:trace>
  <inkml:trace contextRef="#ctx0" brushRef="#br0" timeOffset="-130524.77">20459 10235 0,'0'0'0,"0"0"0,0 0 16,9 9-16,8 8 16,0 0-16,9-8 15,9 0-15,9-18 16,8-8-16,0-9 15,-9-9 17,1 9-32,-18 0 0,0 9 0,-18 0 15,1-1-15,-18 10 16,1 8 0,-10 0-16,-16 8 15,-10 18-15,9 9 0,1 8 16,16 0-1,1 1-15,17-10 16,9 1-16,25 0 16,1-18-16</inkml:trace>
  <inkml:trace contextRef="#ctx0" brushRef="#br0" timeOffset="-130134.7">21293 10114 0,'0'0'0,"0"0"0,0 0 16,-9 0-16,0 0 15,-17 0-15,0 0 16,-9 17-16,-8 1 16,0 16-16,8 1 15,0-1 1,18-8-16,-1 0 15,18-8-15,0-10 16,0 1-16,18 0 16,8-18-16,8 0 15,10-8-15,-1-9 16,-17 9 0,0-1-16,-17 18 15,0 0-15,-1 0 16,1 18-1,0-1-15,0 9 16,8 0-16,0 0 16,1 0-16,16-17 0,-8-1 15,-8-8-15</inkml:trace>
  <inkml:trace contextRef="#ctx0" brushRef="#br0" timeOffset="-129894.45">21857 9577 0,'0'0'0,"0"0"15,0 0-15,0 9 0,0 25 16,0 27-16,0 17 16,-9 17 15,1 18-31,-10-1 0,1-16 0,8-10 15,9-25 1,0-27-16,9-16 0,0-10 16,-9-8-1</inkml:trace>
  <inkml:trace contextRef="#ctx0" brushRef="#br0" timeOffset="-129626.47">22283 9897 0,'0'0'0,"0"0"0,0 0 16,0 0-16,-9 0 16,-9 18-1,-16 16-15,-18-8 16,0 9-16,8-9 16,1 9-1,8-9-15,18-9 0,-1 0 16,1 1-16,17-1 15,0 0-15,17 1 16,1 16-16,16 1 16,10-1-1,8 1-15,9 0 16,-18-18-16</inkml:trace>
  <inkml:trace contextRef="#ctx0" brushRef="#br0" timeOffset="-128942.27">23524 9915 0,'0'0'0,"0"0"0,0-9 0,0 0 16,0 1 0,-8-1-16,-10-8 0,-8-1 15,0 1 1,-9 17-16,1 0 15,-1 17-15,-8 9 16,8 9-16,9 17 16,8 9-1,18 8-15,9-8 16,8-1-16,9-17 0,9-8 16,0-9-1,17-17-15,0-1 16,0-8-16,-8-8 15,-27 8-15</inkml:trace>
  <inkml:trace contextRef="#ctx0" brushRef="#br0" timeOffset="-128588.91">23794 9915 0,'0'0'0,"0"0"0,0 8 15,0 18-15,0 18 16,0 25-16,0-8 16,0-18-16,8-8 31,1-9-31,0-9 0,8-9 16,0 1-16,18-18 15,8-16-15,10-19 16,-10-8-16,0 0 15,-17 18-15,-8 16 16,-10 1-16,1 17 16,-9 0-1,0 0-15,0 35 16,0 25-16,0 10 16,9-1-16,8-9 15,1-16-15,-10-36 16</inkml:trace>
  <inkml:trace contextRef="#ctx0" brushRef="#br0" timeOffset="-128254.55">24419 9941 0,'0'0'0,"0"0"0,0 8 15,17 10-15,0 25 16,1 9 0,-9 0-16,-1-9 15,-8 1-15,0-1 32,0-17-32,0 0 0,0-9 0,0-8 15,0-1-15,0-8 16,0 0-1,0-8-15,0-18 16,18-26-16,-1-9 16,9 1-1,9 8 1,-9 0-16,0 26 0,-17 26 0</inkml:trace>
  <inkml:trace contextRef="#ctx0" brushRef="#br0" timeOffset="-127870.46">24818 10053 0,'0'0'0,"0"0"0,0 0 15,0 0 1,0 0-16,0 9 15,9 8-15,0 9 16,-1 0-16,-8 0 16,0 0-16,0 0 15,0-17-15,0 0 16,0-1 0,0 1-16,0-1 0,0-8 15,0-8 1,0-9-16,18-27 15,-1-8-15,0 0 16,9 9-16,0 8 16,0 1-16,9 16 15,-9 10-15,-8 8 16</inkml:trace>
  <inkml:trace contextRef="#ctx0" brushRef="#br0" timeOffset="-127404.79">25166 10079 0,'0'0'0,"0"0"0,17 0 16,0 0-1,9 0-15,9 0 16,17-8-16,0-1 16,-8-8-16,-1-1 31,-17 1-31,0 0 0,-17-1 0,0 1 15,-1 0-15,-16-1 16,-10 1 0,-8 8-16,-17 9 15,-1 9-15,1 8 16,-1 18 15,10 8-31,8 9 0,8 0 16,18-8-16,0-10 0,18-8 0,-1 0 15,18 0-15,17-17 16,-9-1-16,-25 1 16</inkml:trace>
  <inkml:trace contextRef="#ctx0" brushRef="#br0" timeOffset="-127006.81">25713 10010 0,'0'0'0,"0"0"0,0 17 15,8 9-15,1 9 16,-9 8-16,0-8 16,0-9-16,0-9 15,0-8-15,0 0 16,0-1-16,0 1 15,0-9 1,0-9-16,17 1 16,1-18-16,16-9 15,1 0-15,-9 1 16,0-1-16,0 18 16,-17-1-16,0 18 15,-1 0-15,1 0 16,-9 9-1,0 17-15,9 26 16,-1 9 0,1-1-16,8-17 0,1-8 15,-9-18-15</inkml:trace>
  <inkml:trace contextRef="#ctx0" brushRef="#br0" timeOffset="-126736.14">26164 9828 0,'0'0'0,"0"0"0,0 0 16,0 0-16,0 0 15,18 0-15,16 0 16,18 0-16,27-9 16,25 1-1,0-18-15,0-9 16,-8 9-16,17-8 16,-18-1-16,-60 26 15</inkml:trace>
  <inkml:trace contextRef="#ctx0" brushRef="#br0" timeOffset="-126441.46">26564 9412 0,'0'0'0,"0"0"16,0 0-16,0 18 15,-9 8-15,0 17 16,-8 18-16,0 8 16,8 18-1,-9-1-15,1 9 16,8 1-16,9-10 16,18-16-16,-1-10 15,27-17-15,34-8 16,43-26-16,244-18 15</inkml:trace>
  <inkml:trace contextRef="#ctx0" brushRef="#br2" timeOffset="-116811.31">16569 11491 0,'0'0'0,"0"0"0,0 0 15,0 0-15,0 0 16,0 0-16,0 0 16,0 0-16,0 0 15,0 0-15,0 0 16,0 0-16,0 0 15,-9 0-15,-17 17 16,0 9 0,-18 26-16,1 9 15,8 17 1,1 8-16,7-8 0,10-17 16,0-9-16,17-17 15,0-9-15,17-18 16,0 1-16,18-18 15,17-8 1,18-18-16,8-17 16,-9 9-16,-8 8 15,-9 9-15,-17 18 16,-9 8-16,0 8 16,9 10-16,0 8 15,-1 8-15,1-8 16,8 0-16,-8-17 15,-9 0 1,0-18-16,0 0 16,0-17-16,0-17 15,1-18-15,-1-17 16,-18-17 0,1 17-16,-18 35 0,1 17 15,-1 9 1,9 17-16,0 0 15,9 8-15</inkml:trace>
  <inkml:trace contextRef="#ctx0" brushRef="#br2" timeOffset="-116329.77">17793 11855 0,'-9'0'0,"1"0"15,-1 0-15,0 0 16,1 0-16,-1 0 15,0 0-15,1 8 16,-1 10-16,-17 8 16,8 8-16,1 1 15,0 8-15,17 1 16,0-10 0,0-8-16,17 0 15,0-8-15,10-10 16,7 1-16,1-18 15,0-8-15,-1-18 16,-8-8 0,1-9-16,-19 9 0,-16 8 15,-10 9 1,-8 9-16,-17 17 16,-18 17-16,0 18 15,18 17-15,17-26 16</inkml:trace>
  <inkml:trace contextRef="#ctx0" brushRef="#br2" timeOffset="-114521.53">18731 11811 0,'0'0'0,"0"0"0,0 0 15,0 0-15,0 0 16,0 0-16,0 0 16,9 0-16,8 0 15,9 0-15,9 0 16,-1 0-1,10 0-15,8 0 16,0 0-16,-9 0 16,-16 0-16,-10 0 15</inkml:trace>
  <inkml:trace contextRef="#ctx0" brushRef="#br2" timeOffset="-114320.36">18653 12097 0,'0'0'0,"0"0"0,0 0 15,0 0-15,0 0 16,17 0 0,0 0-16,18 0 15,0 0-15,17 0 16,17 0-16,10 18 15,-36-10-15</inkml:trace>
  <inkml:trace contextRef="#ctx0" brushRef="#br2" timeOffset="-113611.48">20815 10945 0,'0'0'0,"0"0"0,0 0 16,0 0-16,0 9 15,-9 17 1,-8 35-16,-9 8 16,0 0-16,0 9 31,8 0-31,-8 9 0,0-9 0,18-52 16</inkml:trace>
  <inkml:trace contextRef="#ctx0" brushRef="#br2" timeOffset="-113276.74">19886 11647 0,'0'0'0,"0"0"15,0 0-15,0 0 16,0 0-16,26 0 16,17 0-16,18 0 15,35 9-15,34-9 47,17 0-47,10 0 0,-157 0 0,156 0 0,-17-9 0,-9 9 16,-8-9-16,-27 9 15,-25 0-15,-18 0 16,-17 0-16,-9 0 16,-18 0-16,-8 9 15</inkml:trace>
  <inkml:trace contextRef="#ctx0" brushRef="#br2" timeOffset="-112975.24">20155 12011 0,'0'0'0,"0"0"16,0 0-16,0 0 15,26-9-15,17 0 16,27 1-16,25-10 15,36-8 1,8 9-16,-18 0 0,1 8 16,-18 0-1,-17 1-15,-26 8 16,-9 0-16,-26 0 16,0 0-16,-17 0 15</inkml:trace>
  <inkml:trace contextRef="#ctx0" brushRef="#br2" timeOffset="-112490.23">20242 12115 0,'0'0'0,"0"0"0,0 0 16,0 0-16,0 0 15,0 0-15,0 0 16,0 8-16,-9 10 16,0 16-1,-8 35-15,-9 18 16,0 17 0,9 0-16,-1-9 0,1-8 15,0-18-15,-1-17 16,9-17-16,9-9 15,-8-9-15,8-8 16,0-9 0,-9-9-16,0-26 15,9-25-15,0-10 16,0 10-16,0 17 16,0 17-16,0 8 15,-8 1 1,-1 8-16,0 9 0,-17 0 15,0 18 1,-17-1-16,-9 18 16,0-10-16,17 1 15,0 0-15,9-8 16,26-10-16,0-8 16,0 0-16</inkml:trace>
  <inkml:trace contextRef="#ctx0" brushRef="#br2" timeOffset="-112046.25">20416 12357 0,'0'0'0,"0"0"0,0 0 16,0 0-16,0 0 16,0 0-16,0 0 15,0 0-15,0 17 16,-9 9-16,0 9 16,0 8-16,1 1 15,-1-1 1,0 0-16,1-8 15,8-9-15,0-9 16,0 0 0,0-8-1,0 0-15,0-1 16,0 1-16,0 0 0,0-9 0,8 8 16,10 1-1,-1 0-15,9-1 16,0 1-16,-8 0 15,-1-1-15,-8-8 16,-1 0-16</inkml:trace>
  <inkml:trace contextRef="#ctx0" brushRef="#br2" timeOffset="-111659.27">21032 12452 0,'0'0'0,"0"0"16,0 0-16,0 0 15,0 0 1,0 0-16,0-8 16,0-1-16,0 0 15,-9 1-15,1-1 16,-1 0-16,0 9 15,-8 0-15,0 0 16,-9 9 0,-1 8-16,-7 1 0,-1 8 15,9 8 1,0 1-16,9 0 16,-1 8-16,18 9 15,18 0-15,8-9 16,17 0-16,9-17 15,44-8-15,43-44 16,165-52-16</inkml:trace>
  <inkml:trace contextRef="#ctx0" brushRef="#br2" timeOffset="-110646.81">22152 11552 0,'0'0'0,"0"0"16,0 0-16,0 0 0,0 17 16,9 9-1,8 9-15,1 17 16,-1-1-16,0 10 15,-8 0 17,0-18-32,-1 0 0,-8-17 0,0-8 0,0-10 15,0 1-15,0 0 16,0-1 0,0-8-16,0 0 15,0-8-15,9-10 16,17-16-16,18-27 15,25-8-15,1-1 16,-10 10 0,-8 25-16,-8 9 0,-27 26 15</inkml:trace>
  <inkml:trace contextRef="#ctx0" brushRef="#br2" timeOffset="-110224.71">22604 11820 0,'0'0'0,"0"0"0,0 0 16,0 0-16,0 0 15,17 9-15,1-1 16,16 1-16,1-9 15,8-9-15,1 1 16,-1-1-16,-17-8 16,0-1 15,0 1-31,-17 0 0,0-1 0,-9 1 16,-9 8-16,0-8 15,-17 9-15,0 8 16,-8 8-1,-10 9-15,9 18 16,9 8-16,9 9 16,0 9-16,17 0 15,17-9-15,18-9 16,0 0-16,43-17 16,-18-8-16</inkml:trace>
  <inkml:trace contextRef="#ctx0" brushRef="#br2" timeOffset="-109871.5">23481 11664 0,'0'0'0,"0"0"0,0 0 0,-9 0 16,1 0-16,-1 9 16,-9 0-16,-8 8 15,9 0-15,0 0 16,-1 18-16,1 0 16,17 8-1,0 0-15,0-8 31,9-9-31,-1 0 0,1-9 0,0-8 16,-9 0-16,0-1 16,-9 1-1,0 0-15,-17-1 0,9 10 16,0-10-16,17-8 16</inkml:trace>
  <inkml:trace contextRef="#ctx0" brushRef="#br2" timeOffset="-109522.74">23698 11803 0,'0'0'0,"0"0"15,0 0-15,-9 8 16,1 18-16,-1 9 15,0-9-15,9 0 16,0 0-16,0 0 16,9-9-16,8-8 15,1 0-15,-1-1 16,18-16 0,0-10-16,-9-8 15,-18 0-15,1 0 16,-18-8-16,1 8 15,-10-9-15,-8 18 16,9-1-16,8 18 16,9 0-16</inkml:trace>
  <inkml:trace contextRef="#ctx0" brushRef="#br2" timeOffset="-109119.77">24080 11682 0,'0'0'0,"0"0"0,0 0 16,0 17-1,0 0-15,0 9 16,-9 9-16,1 17 16,-1-9-16,0-8 15,1-9-15,-1-9 16,0-8-1,9-1-15,0 1 0,0 0 16,0-18 0,18 0-16,-1-17 15,18-17-15,-1 8 16,1 1-16,-9 8 16,0 8-16,-8 10 15,-10 8-15,10 0 16,-10 17-1,1 9-15,0 26 0,-1-9 16,1 9 0,0-8-16,8-18 15,9 0-15,18 0 16,-18-18-16</inkml:trace>
  <inkml:trace contextRef="#ctx0" brushRef="#br2" timeOffset="-108709.06">24966 11759 0,'0'0'0,"-9"0"15,9 0-15,-9 0 16,1 0-16,-1 0 16,-8 0-1,-18 0-15,-8 18 0,-18-1 16,0 18-1,0 8 1,9 9-16,17-9 0,18-8 16,0-9-16,17-9 15,0-8 1,0 0-16,17-1 0,0 1 16,1-9-1,16-9-15,1 1 16,-9-1-16,-8 0 15,-1 9-15,-8 0 16,-1 0-16,1 0 16,0 0-16,-1 9 15,1 0-15,8 8 16,1-8 0,8-1-16,9 1 15,-1 0-15,-16-9 16</inkml:trace>
  <inkml:trace contextRef="#ctx0" brushRef="#br2" timeOffset="-108363.72">25087 11846 0,'0'0'0,"0"0"0,0 0 16,0 17-1,0 9-15,0 9 16,0 8-16,-8 1 15,-1-10-15,0-8 16,9-8-16,0-10 16,0 1-16,0 0 15,0-9-15,0 0 16,0-9 0,18-8-16,16-27 15,10 10-15,-18-1 16,0 18-16,-9-1 15,-8 10-15,0 8 16,-1 0-16,1 17 16,0 18-16,8 17 31,0-9-15,10-8-16,-10-18 0</inkml:trace>
  <inkml:trace contextRef="#ctx0" brushRef="#br2" timeOffset="-108013.43">25383 11759 0,'0'0'0,"0"0"15,0 0-15,17 0 16,9 0-16,17 0 15,10 9 1,16-18-16,9 1 31,9-10-31,-26 10 0,-35 8 16</inkml:trace>
  <inkml:trace contextRef="#ctx0" brushRef="#br2" timeOffset="-107747.16">25808 11396 0,'0'0'0,"0"0"16,0 0-16,0 0 0,0 17 16,-9 18-16,1 17 15,-10 17-15,-8 0 16,-8 35-1,-1 0-15,9-9 16,8-8-16,1-9 16,17 0-16,0-9 15,17-17-15,27-9 16,-9-17-16</inkml:trace>
  <inkml:trace contextRef="#ctx0" brushRef="#br2" timeOffset="-106644.52">27232 11344 0,'-8'0'0,"-1"-9"16,0 0-16,1 1 15,-1-1 1,-9 0-16,-8 1 16,0-1-16,-17 9 15,-9 17-15,-9 18 16,-8 17 15,-1 26-31,9 9 0,27 25 0,8 9 0,8-8 16,10-9-1,8-17-15,0-27 16,0-8-16,0-9 16,0-17-16,0-8 15,0-18-15</inkml:trace>
  <inkml:trace contextRef="#ctx0" brushRef="#br2" timeOffset="-106471.17">26399 11976 0,'0'0'0,"0"0"0,8 0 16,27-9-16,26 1 15,34-10-15,10-8 32,-10 9-32,18-9 0,-9 0 15,-60 17-15</inkml:trace>
  <inkml:trace contextRef="#ctx0" brushRef="#br2" timeOffset="-106178.7">27258 11872 0,'0'0'16,"0"9"-16,0 17 15,9 8-15,0 18 16,-1 9-16,1-9 15,-9-9 1,0-17-16,0 0 16,0-9-16,0-8 0,0 0 15,0-1 1,-9-8-16,9 0 16,0-8-16,0-10 15,0-16-15,18-9 16,-1-9-16,0 8 15,36 1-15,-19 17 16</inkml:trace>
  <inkml:trace contextRef="#ctx0" brushRef="#br2" timeOffset="-105749.35">27562 12037 0,'0'0'16,"0"0"-16,0 0 0,0 0 16,0 0-1,0 8-15,0 1 16,18 0-16,-1-1 16,18 1-16,-1 0 15,1-1 1,0-8-16,8-8 0,1-1 15,-18-17 17,0 0-32,-17-9 0,-1 18 0,-16-9 15,-1 9-15,0-1 16,-17 10-16,0 8 16,-9 8-16,-8 27 15,0 8-15,8 9 16,9 0-16,8 0 15,18 0-15,18-9 16,-1-8 0,9-18-16,61-17 15,269-26-15</inkml:trace>
  <inkml:trace contextRef="#ctx0" brushRef="#br2" timeOffset="-105193.08">28552 11889 0,'0'0'0,"0"0"16,0 0-16,0 0 15,0 0-15,0 0 16,-8 0-16,-1 0 16,0 0-16,-17 0 15,-9 0-15,1 18 16,-1 8-1,0 0-15,0 0 16,18 0 0,0 0-16,17-18 0,0 1 15,0 0-15,8-9 16,10 8-16,-1-8 16,0 0-1,-8 0-15,0 0 16,0 0-16,-9 0 15,-9 26-15,-9 26 16,-25 43-16,-9 35 16,0 9-16,17-18 15,18 0 1,8-34-16,9-18 0,9-17 16,-1-26-1,1-8-15,0-10 16,8 1-16,-8-18 15,8-17-15,-8-26 16,0-8-16,-18 8 16,0 17-16,1 0 15,-1 18 1,9 0-16,0 8 16,0 0-16,26-17 15,35-17-15,26-9 16,-35 26-16</inkml:trace>
  <inkml:trace contextRef="#ctx0" brushRef="#br2" timeOffset="-104461.03">22630 12807 0,'0'0'0,"0"0"0,0 0 16,-9 0-16,1 0 16,-19 18-16,1-1 15,9 9-15,0 9 16,-1 17-16,10 0 16,8 0-1,17 0-15,9-9 16,0-17-16,9-9 0,0-8 15,17-18 1,0-17-16,-9-9 16,1-16-16,-18-10 15,-18-8-15,-8 8 16,-8 9-16,-18 17 16,-18 9-16,9 9 15,18 17 1,8 0-16</inkml:trace>
  <inkml:trace contextRef="#ctx0" brushRef="#br2" timeOffset="-103880.02">22291 11820 0,'-8'0'0,"-1"0"0,0 0 15,0 0-15,9 0 16,0 0 0,0 0-16,0 0 15,0 0-15,0 17 16,0 9-16,0 18 15,0 8-15,0 0 16,0-9-16,-8 0 31,-1 1-31,0-1 0,9-9 16,9-25-16</inkml:trace>
  <inkml:trace contextRef="#ctx0" brushRef="#br2" timeOffset="-103077.62">22838 12738 0,'0'0'0,"-8"0"0,-1 0 16,0 0-16,1 0 15,-1 0-15,0 0 16,-8 9-16,8-1 16,0 10-16,1-1 15,8 0-15,0 9 16,17 0-16,9 0 16,9 0-1,43-8-15,-17-1 16</inkml:trace>
  <inkml:trace contextRef="#ctx0" brushRef="#br2" timeOffset="-102614.6">23359 12799 0,'0'0'0,"0"0"0,-8 0 0,-1 0 16,0-9 0,1 0-16,-10 9 15,-8 0-15,0 0 16,9 0-16,-1 0 15,1 0-15,0 18 16,-1-1-16,1 9 16,17 0-16,0 0 15,0 9 1,17-1-16,1 1 16,8-9-16,0 0 15,0-9 1,-18-8-16,1 0 0,0-1 15,-9 1-15,-9 0 16,0 8 0,-17 0-16,0-8 15,0-1-15,-8 1 16,16 0-16,18-9 16,0 0-16</inkml:trace>
  <inkml:trace contextRef="#ctx0" brushRef="#br2" timeOffset="-102245.34">23828 12955 0,'0'0'0,"0"0"0,0 0 15,-8-9 1,-1 0-16,0 1 16,-8-10-16,-9 1 15,0 17-15,-9 0 16,0 9-16,-8 8 16,-1 18-16,10-1 31,-1 1-31,18 8 0,-1 1 15,18 7-15,0-7 16,9-1-16,8-17 16,1 0-16,16-17 15,1-1-15,9-16 16,25-18-16,-17 8 16</inkml:trace>
  <inkml:trace contextRef="#ctx0" brushRef="#br2" timeOffset="-102026.05">24080 12946 0,'0'0'0,"0"0"15,0 17-15,-9 9 16,1 9-16,-1 0 16,0 8-16,9 0 15,0-17 1,0-9-16,0-8 15,9-9-15,0 0 16,-1-9-16,1 9 16</inkml:trace>
  <inkml:trace contextRef="#ctx0" brushRef="#br2" timeOffset="-101937.85">24132 12695 0,'0'0'0,"0"0"0,0 0 15,0 0-15,0 0 16,0 0-16,0 0 15,0 0-15</inkml:trace>
  <inkml:trace contextRef="#ctx0" brushRef="#br2" timeOffset="-101672.2">24532 12530 0,'0'0'0,"0"0"0,0 9 16,0 17-16,-9 17 15,0 35-15,-17 17 16,0 1 0,9-10-16,8-16 15,0 8-15,9-18 16,0-17-16,9-8 15,8-18-15,-8-25 16,0 8-16</inkml:trace>
  <inkml:trace contextRef="#ctx0" brushRef="#br2" timeOffset="-101486.71">24740 12582 0,'0'0'0,"0"0"0,0 18 0,-9 25 16,1 26-16,-1 26 16,-17 9-1,9 18-15,-1-19 16,10-16-16,-1-18 16,9-43-16</inkml:trace>
  <inkml:trace contextRef="#ctx0" brushRef="#br2" timeOffset="-101064.58">25079 13128 0,'0'0'0,"0"0"0,0 0 15,0 0-15,0-9 16,-9 1-1,0 8-15,-25 0 16,-1 17-16,-17 9 16,0 17-16,8 9 15,18-9 1,9 1-16,8-18 0,9 0 16,0-9-16,18-8 15,16-1-15,18-16 16,0-10-1,9-8-15,0-8 16,-18 16-16,-17 1 16,-8 8-16,-9 9 15,-1 0-15,1 9 16,0 8-16,-1 9 16,10 9-16,-1 0 15,18-1 1,-1-8-16,-7-17 15,-10 0-15</inkml:trace>
  <inkml:trace contextRef="#ctx0" brushRef="#br2" timeOffset="-100870.21">25339 12955 0,'0'0'0,"0"0"16,18 0-16,8 8 16,26 1-16,9 0 15,25-9-15,1-18 32,-43 1-32</inkml:trace>
  <inkml:trace contextRef="#ctx0" brushRef="#br2" timeOffset="-100656.46">25643 12703 0,'0'0'0,"-9"0"16,1 26 0,-1 26-16,0 26 15,-8 9-15,0 17 16,-1 0-16,1-26 15,8-18-15,9 1 16,0-18-16,9-17 16,-9-17-16</inkml:trace>
  <inkml:trace contextRef="#ctx0" brushRef="#br2" timeOffset="-100482.91">25869 13197 0,'0'0'0,"0"0"16,0 9-16,-9 17 16,1 8-16,-1 1 15,0 0 1,9-9-16,0-18 16,9 1-16</inkml:trace>
  <inkml:trace contextRef="#ctx0" brushRef="#br2" timeOffset="-100076.52">25964 12946 0,'0'0'0,"0"0"0,0 17 0,9 9 0,0 9 16,-1 8-16,1 9 15,0 9-15,-9-9 16,0-9 0,0-8-16,0-9 15,0-9-15,0-8 16,0-1-16,0 1 16,0-18-16,17-8 15,18-18-15,8-8 16,9-9-1,9 0-15,-17 17 0,-18 18 16,0 0 0,0 17-16,-9 0 15,1 17-15,-1 9 16,0 17-16,1 9 16,-10-8-16,1-1 15,0-17-15,-1 0 16,1-17-1</inkml:trace>
  <inkml:trace contextRef="#ctx0" brushRef="#br2" timeOffset="-99564.65">26876 13145 0,'0'0'0,"0"0"16,0 0-16,0 0 16,0 0-16,-8 0 15,-1-9-15,-17 9 16,0 0-16,-18 18 16,-8-1-16,0 9 15,17 0 1,9 0 15,9 0-31,17-9 0,0-8 0,0 0 0,9-1 16,8 1-16,0 0 15,18 8 1,-9 0-16,0 18 16,0 8-16,0 18 15,-8 17-15,-10 8 16,-16-8-16,-1-17 15,-8 0-15,-9-18 16,-9-8-16,-9-1 16,1-16-16,-9-10 15,0-16 1,8-18-16,18-18 0,18-16 16,34-27-1,43-8-15,44-9 16,96-52-16,190-130 15</inkml:trace>
  <inkml:trace contextRef="#ctx0" brushRef="#br2" timeOffset="53971.74">16829 13544 0,'0'0'0,"-9"-9"0,1 0 16,-1 1-1,0-1-15,1 9 16,-1 0-16,0 0 15,1 0-15,8 0 16,-9 0-16,9 0 16,0 0-16,0 0 15,0 0 1,0 0-16,0 0 16,17 0-16,18 0 15,26 0-15,8 0 16,9 0-16,9-9 31,-9 9-31,1 0 0,-19 0 16,-7 0-16,-10 0 0,-17 0 15,-9 0 1,1 0-16,-1 0 16,-8 0-16,-1 0 15,-8 0-15,-8 18 16,-27 25-16,-17 17 15,-26 10-15,-9-10 16,9 1 0,0 0-16,-1-9 15,10-9-15,17 0 16,0-17-16,17 0 16,9-8-16,9-10 15,-1 1-15,10-1 16,8-8-16,0 0 15,0 9-15,17 0 16,0-1 0,18 1-1,26 0-15,17-9 0,0 0 16,-8 0-16,-10 0 16,-16 0-16,-9 0 15,-9 0-15,-9 0 16,0 0-16,-8 0 15,0 0 1,8 0-16,0-9 16,1 0-16,-9 9 15</inkml:trace>
  <inkml:trace contextRef="#ctx0" brushRef="#br2" timeOffset="54331.4">17776 14029 0,'-9'0'0,"0"0"0,1 0 15,-1 8-15,-8 1 16,-9 8-16,8 1 16,1 16-16,-1 1 15,1-1 1,17 1-16,0 0 15,17-9 17,1 0-32,17 0 0,-1-18 0,1 1 0,17-18 15,0 1-15,-8-18 16,-1-9-16,-17 0 16,-17 1-16,-9-1 15,-9 0 1,-8 1-16,-9 17 15,-26-1-15,-1 18 16,10 9-16,26-9 16</inkml:trace>
  <inkml:trace contextRef="#ctx0" brushRef="#br2" timeOffset="54723.62">18540 13777 0,'0'0'0,"0"0"0,0 0 16,0 0-16,0 0 15,17 0-15,1 9 16,8-9-16,8 9 15,1-9-15,17 0 16,26 8-16,9 18 31,-52-17-31</inkml:trace>
  <inkml:trace contextRef="#ctx0" brushRef="#br2" timeOffset="54919.06">18540 14072 0,'0'0'0,"0"0"15,0 0-15,9 0 16,8 0-16,18 9 16,17-9-16,17 0 15,35-9 1,-34 0-16</inkml:trace>
  <inkml:trace contextRef="#ctx0" brushRef="#br2" timeOffset="55865.34">19686 13587 0,'0'0'0,"0"0"0,0 0 16,0 0-16,0 0 16,0 0-1,0 9-15,0 8 16,0 9-16,9 17 15,8 9-15,1 9 16,-10-1 0,1 1-16,0 8 0,-1-17 15,1-17 1,0-9-16,-1-18 16,-8 1-16,0 0 15,0-18-15,18-8 16,25-35-16,27-52 15,8-26-15,-18 35 16,-16 25 0,-18 19-1,0 16-15,9 18 0,-18 17 16</inkml:trace>
  <inkml:trace contextRef="#ctx0" brushRef="#br2" timeOffset="56239.64">20294 13994 0,'0'0'0,"0"0"0,0 0 0,0 0 16,0 9-16,0-1 15,0 10-15,9-10 16,-1 10 0,10-10-16,-1 1 15,18 0-15,0-18 16,8 0-16,0 1 16,-17-10-16,0-8 15,-17 0-15,0 0 31,-18 0-31,-8 9 0,-27 0 16,-16 17-16,-19 17 16,1 9-16,35 0 15,25-17-15</inkml:trace>
  <inkml:trace contextRef="#ctx0" brushRef="#br2" timeOffset="56584.64">19191 14427 0,'0'0'0,"0"0"0,0 0 15,0-9 1,17 1-16,18-1 16,26-8-16,35-1 15,42 1 1,19 8-16,-1 9 0,18-8 16,-18-1-1,-17 9-15,-26 0 0,-9 0 16,-26 0-1,-26 0-15,-17 0 16,0 9-16,-18-1 16</inkml:trace>
  <inkml:trace contextRef="#ctx0" brushRef="#br2" timeOffset="56842.49">19712 14661 0,'0'0'0,"0"0"0,0 0 15,0 0-15,26 0 16,18 0-16,16-9 16,27 0-1,0 1 1,17-10-16,-17 1 0,-17 0 15,-10 8-15,-16 1 16,-9-10-16,-18 18 16</inkml:trace>
  <inkml:trace contextRef="#ctx0" brushRef="#br2" timeOffset="57041.47">20094 14713 0,'0'0'0,"0"0"0,0 0 16,0 0-16,0 17 16,0 0-16,0 18 15,-8 0 1,-1-1-16,0 10 16,0 16-16,9 1 15,0-9-15,0-35 16</inkml:trace>
  <inkml:trace contextRef="#ctx0" brushRef="#br2" timeOffset="57232.98">19617 15232 0,'0'0'0,"0"0"0,0 0 15,0 0-15,0 0 16,17 0-16,18 9 15,26-9-15,25 0 16,10-9 15,17 1-31,26-27 0,-139 35 0,364-87 0</inkml:trace>
  <inkml:trace contextRef="#ctx0" brushRef="#br2" timeOffset="57571.13">20563 15128 0,'0'0'0,"0"0"0,0 0 16,0 0-16,0 0 16,0 9-16,0 8 15,0 1-15,0-1 16,0 0-16,0 9 15,9-8 1,8-1-16,9 0 16,9-8-16,0-9 15,17-9-15,-9-8 16,1-9 0,-18 0-16,-18-9 0,-8 1 15,-8-1-15,-27 9 16,-17 9-1,-9 8-15,44 9 16</inkml:trace>
  <inkml:trace contextRef="#ctx0" brushRef="#br2" timeOffset="58181.56">21466 13812 0,'0'0'0,"0"0"0,0 0 0,9-9 16,34 1-1,36-1-15,16-17 16,35 0 0,18 0-16,-27 9 0,-16-1 15,-10 1-15,-8 8 16,-17 1-16,-27 8 15</inkml:trace>
  <inkml:trace contextRef="#ctx0" brushRef="#br2" timeOffset="58688.9">21657 13933 0,'0'0'0,"0"0"0,0 0 16,0 0-16,0 9 15,0 8-15,9 9 16,0 35-16,-9 17 16,0 26-1,8 43-15,-16 9 16,-1-18-16,-17 18 0,9-17 15,-1-35-15,1-18 16,8-25 0,0-18-16,1-17 15,8 0-15,0-17 16,0 0-16,-9-18 16,0-26-16,-8-51 15,8-10-15,1 19 16,8 16-1,0 26-15,0 18 16,0 0-16,-9 8 16,0 9-16,-8 0 15,-9 17-15,-26 27 16,-18 16-16,18 1 16,17-18-16,1-17 15,16 0 1,1 0-16,17-17 15,0-1-15</inkml:trace>
  <inkml:trace contextRef="#ctx0" brushRef="#br2" timeOffset="59064.29">20980 14262 0,'0'0'0,"0"0"16,0 0-16,0 0 15,0 0-15,0 0 16,9 0-16,8 0 16,9 0-1,17 0-15,1 9 16,8 0-16,9 8 15,-35-8 1</inkml:trace>
  <inkml:trace contextRef="#ctx0" brushRef="#br2" timeOffset="59252.74">20867 14574 0,'0'0'0,"0"0"0,0 0 16,17 0-16,9 0 16,27-8-16,25-1 15,17 0-15,-34 1 32</inkml:trace>
  <inkml:trace contextRef="#ctx0" brushRef="#br2" timeOffset="59841.14">22152 13890 0,'0'0'0,"0"0"0,0 0 16,0 0-16,0 0 15,0 17-15,-8 1 16,-1 16-16,-8 18 15,-1 0 1,1 9-16,-1-18 16,10-8-16,-1-9 15,0-9-15,9 0 16,0-8-16,0 0 16,0-1-16,0 1 15,18 0-15,-1-1 16,18 1-16,17 0 15,0-9 1,9 0-16,8 8 16,-25 1-16</inkml:trace>
  <inkml:trace contextRef="#ctx0" brushRef="#br2" timeOffset="60095.98">21753 14661 0,'0'0'0,"9"0"0,17 8 16,17 10-16,35-10 15,26 1 1,9 0-16,0-18 15,9-8-15,-27 8 16,1-8-16,-18 8 16,-52 0-1</inkml:trace>
  <inkml:trace contextRef="#ctx0" brushRef="#br2" timeOffset="60514.42">22465 14938 0,'0'0'0,"0"0"15,0 0-15,0 0 16,0 0-16,0 0 15,0 0-15,0 0 16,0 0-16,0-9 16,-9 1-16,1-1 15,-1 0 1,-17 9-16,-18 0 16,1 0-16,8 18 15,-8-1-15,-1 18 16,10 8-1,8 9-15,8 0 0,18-9 16,9 9-16,17 0 16,17-9-1,9 1-15,27-18 16,42-26-16,-51-9 16</inkml:trace>
  <inkml:trace contextRef="#ctx0" brushRef="#br2" timeOffset="62513.55">24089 14427 0,'-9'-9'0,"0"9"16,1-8-16,-1-1 15,-8 0-15,-1 1 16,-8-10-16,-17 1 16,-1 8-16,-16 9 15,-1 18 1,-9 16-16,-8 27 15,0 26-15,35-10 16,25-16-16,10 0 16,16-9-16,27-9 15,8-17-15,27-9 16,34-34-16,35-26 16,-70 25-1</inkml:trace>
  <inkml:trace contextRef="#ctx0" brushRef="#br2" timeOffset="62929.92">24349 14037 0,'0'0'0,"0"0"15,-8 9-15,-1 43 16,0 26-16,-17 17 15,0 18 1,-9-1 0,1-25-16,8-27 0,8-8 15,1-26-15,8-8 0,9-10 16,0 1 0,0-9-16,9-17 15,17-18-15,17-17 16,1 0-16,-10 18 15,-7 16-15,-1 1 16,-18 17-16,10 9 16,-10 34-1,1 9-15,-9 8 16,0 1-16,0-18 16,9 1-16,-1-18 15,10-18-15,8 1 16,-9-9-16</inkml:trace>
  <inkml:trace contextRef="#ctx0" brushRef="#br2" timeOffset="63305.11">24931 14479 0,'0'0'0,"0"0"0,0 0 16,-9 0-16,1 0 15,-10 0 1,-8 17-16,-17 1 0,-18 8 16,9 17-1,9 0 1,8-8-16,17-1 0,1-8 16,17 0-16,0-17 15,9 0-15,8-1 16,18-16-16,8-10 15,1-8 1,-1 9-16,-17 0 16,-8 8-16,-10 0 15,1 9-15,0 0 16,-1 9-16,1 8 16,0 1-16,8-1 15,0 9-15,9-17 16,0-1-16,-17 1 15</inkml:trace>
  <inkml:trace contextRef="#ctx0" brushRef="#br2" timeOffset="63798.92">25322 14488 0,'0'0'0,"0"0"16,0 0-16,0 0 15,9 17-15,-1 18 16,1 16-16,0 1 16,-9 9-1,0-18-15,0 1 16,0-18-16,0 0 15,0-18-15,0 1 16,0 0-16,0-9 16,0-9-16,0-17 15,17-17-15,0-18 16,18 9 0,0 0-16,17 0 15,9 9-15,8 26 16,-43 8-16</inkml:trace>
  <inkml:trace contextRef="#ctx0" brushRef="#br2" timeOffset="64485.52">25878 14514 0,'0'0'0,"-9"0"16,0 0-16,-8 17 15,-9 18-15,-9 16 16,0 1-16,18 0 15,17-8 1,0-1-16,0-17 16,17 0-16,18-17 15,0-1-15,8-16 16,9-18-16,9-9 16,-9-8-16,-17-1 15,-9 10-15,-17 16 16,-1 1-1,1 17-15,-9 0 16,0 17-16,9 27 16,8 8-16,18-9 15,-9-26-15</inkml:trace>
  <inkml:trace contextRef="#ctx0" brushRef="#br2" timeOffset="64804.14">26581 14522 0,'0'0'0,"0"0"0,-9 0 16,1 0-1,-18 9-15,-9 8 16,-9 18-16,10-1 16,-1 10-16,0-1 31,18 0-31,-1 1 0,18-10 0,9-8 16,9 0-1,8-8-15,17-10 16,35 1-16,-26-9 15</inkml:trace>
  <inkml:trace contextRef="#ctx0" brushRef="#br2" timeOffset="65071.85">26485 14600 0,'0'0'0,"0"0"15,0 0 1,9 0-16,17 0 16,18 0-16,16 0 15,27-9-15,9-8 16,17 0-1,0-9-15,-61 17 16</inkml:trace>
  <inkml:trace contextRef="#ctx0" brushRef="#br2" timeOffset="65307.74">26920 14288 0,'0'0'0,"0"0"0,0 0 0,-9 18 16,0 8-1,-8 34-15,0 18 16,-1 18 0,1-1-16,-1-9 0,18-8 15,0-8-15,0-10 16,18-16-1,-9-18-15,-1-18 0</inkml:trace>
  <inkml:trace contextRef="#ctx0" brushRef="#br2" timeOffset="65712.53">27067 14886 0,'0'0'0,"0"0"0,0 0 16,18 0-16,8 0 16,8-9-16,19 1 15,-1-1-15,8-8 16,1-9 0,-17 0-16,-10-9 0,-8 0 15,-8 18-15,-10 0 16,1-1-16,-18 10 15,1-1 1,-10 9-16,-8 0 16,0 9-16,0-1 15,0 10-15,9-1 16,-1 18-16,1 8 16,17 0-16,0 9 15,0-8 1,17-1-1,10-17-15,7-9 0,18-17 16,0-17-16,-25 8 16</inkml:trace>
  <inkml:trace contextRef="#ctx0" brushRef="#br2" timeOffset="66038.37">27693 14747 0,'0'0'0,"0"0"0,0 0 16,0 0-16,8 18 15,10 16-15,-1 1 16,-8 8-16,-1 1 16,-8-18-1,0 0-15,0 0 16,0-9-16,0-8 15,0-1-15,0 1 16,0-9-16,0 0 16,9-17-16,8-18 15,1-8-15,-1-1 16,18 1 0,0-9-16,-1 9 15,18-1-15,-8 27 16</inkml:trace>
  <inkml:trace contextRef="#ctx0" brushRef="#br2" timeOffset="66223.33">28222 14678 0,'0'0'0,"0"0"0,-8 17 15,-1 9-15,0 18 16,9 8-16,0-9 15,0 0-15,0-17 16,0-17-16,0-9 16</inkml:trace>
  <inkml:trace contextRef="#ctx0" brushRef="#br2" timeOffset="66365.7">28266 14332 0,'0'0'16,"0"0"-16,0 0 16,17 17-16,26 0 15,1 1-15</inkml:trace>
  <inkml:trace contextRef="#ctx0" brushRef="#br2" timeOffset="66639.7">28665 14531 0,'0'0'0,"-9"0"0,9 0 0,-8 0 0,-1 17 15,-17 18-15,9-1 16,-1 1-16,10 0 16,8 8-16,0 0 15,8 1-15,10-18 16,-10 0-1,1 0-15,0-18 16,-1 1-16,1 0 16,-9-1-16,-9 1 15,-17 0-15,-8-1 16,-19-16-16,27 8 16</inkml:trace>
  <inkml:trace contextRef="#ctx0" brushRef="#br2" timeOffset="66799.94">28717 14782 0,'0'0'0,"0"0"16,18 0-16,8 0 16,34 0-16,10-9 15,17 1 1,52-44-16,243-104 15</inkml:trace>
  <inkml:trace contextRef="#ctx0" brushRef="#br2" timeOffset="67016.33">29134 14349 0,'0'0'0,"0"0"15,0 17-15,-9 18 16,9 34-16,0 27 16,0-1-1,0 0-15,0-8 0,0-1 16,18-25-16,-10-18 16,1-17-1</inkml:trace>
  <inkml:trace contextRef="#ctx0" brushRef="#br2" timeOffset="67197.59">29586 14869 0,'0'0'0,"0"0"15,0 17-15,0 0 16,0-8-16,0-9 15,0 0-15</inkml:trace>
  <inkml:trace contextRef="#ctx0" brushRef="#br2" timeOffset="67325.51">29898 14462 0</inkml:trace>
  <inkml:trace contextRef="#ctx0" brushRef="#br2" timeOffset="67671.52">30028 14617 0,'0'0'0,"0"0"0,0 0 15,0 0-15,0 0 16,0 0-16,0 0 15,0 0-15,-8 0 16,-1 0 0,-17 9-16,0 8 15,0 27-15,9 8 16,-1-9-16,18 9 16,18-9-1,8 1 1,34-18-16,45-26 15,-45-9-15</inkml:trace>
  <inkml:trace contextRef="#ctx0" brushRef="#br2" timeOffset="74268.6">27033 15639 0,'0'0'0,"0"0"15,0 0-15,0 0 16,0 0-16,0 18 16,0 8-16,8 8 15,1 18-15,-9 9 16,9-9-16,-1 0 16,1-26-1</inkml:trace>
  <inkml:trace contextRef="#ctx0" brushRef="#br2" timeOffset="74431.4">27284 15484 0,'0'0'0,"0"0"0,0 0 15,0 0-15,0 8 16,9 1-1</inkml:trace>
  <inkml:trace contextRef="#ctx0" brushRef="#br2" timeOffset="74949.29">27380 15804 0,'0'0'0,"0"0"0,0 0 0,0 0 0,-9 0 0,1 17 16,-1 1-16,0-10 16,0 1-16,1 0 15,-1-1-15,9-8 16,0 0 0,0-8-16,0-1 15,0-17-15,9-9 16,8 1-16,9-1 15,9 0-15,-9 18 16,0 0-16,-9 17 16,-8 0-16,0 8 15,-1 18-15,1 9 16,0 8 0,0 1-16,-9-1 15,0-17-15,0-9 16,0-8-16,0-9 15,17-17-15,18-18 16,17-34-16,0-9 16,-9 8-1,1 27-15,-18 8 16,0 18-16,-9 17 16,1 17-16,-10 9 15,10 26-15,-1 9 16,9 0-16,9-1 15,8 1-15,-17-35 16</inkml:trace>
  <inkml:trace contextRef="#ctx0" brushRef="#br2" timeOffset="75498.15">28214 15596 0,'0'0'0,"0"0"16,0 0-16,0 0 15,0 17-15,0 9 16,8 18-16,-8 16 15,0 36-15,0 16 32,-8-8-32,-1 0 0,-9 0 15,1-26-15,0-26 16,-1-9-16,1-17 16,0-17-16,8 0 15,0-18-15,1-8 16,-10-27-16,10-34 15,16-34 1,10-10-16,16 27 16,1 9-16,8 25 15,10 9-15,-10 9 16,0 8-16,-8 18 16,-9 8-16,0 9 15,-17 0-15,0 0 16,-1 17-1,-8 1-15,-8 16 16,-18 1-16,0-9 16,-1 0-16,10-17 15,8-1-15,1-8 16,8 0-16</inkml:trace>
  <inkml:trace contextRef="#ctx0" brushRef="#br2" timeOffset="75853.45">28535 15865 0,'0'0'0,"0"0"16,0 0-16,0 0 16,17 8-16,9-8 15,9-8 1,8-1-16,-8-17 15,17 0-15,-8 0 16,-10-9-16,-8 1 16,-8-1-1,-9 0-15,-1 18 0,-16 0 16,-1 8-16,-9 9 16,1 0-1,8 0-15,-8 17 16,0 18-16,-1 8 15,1 9-15,17 0 16,0 9-16,43 0 16,18-9-16,-35-35 15</inkml:trace>
  <inkml:trace contextRef="#ctx0" brushRef="#br2" timeOffset="76330.98">29594 15518 0,'0'0'0,"0"0"0,-8 0 16,-1 0 0,-17 0-16,0 9 15,-18 8-15,-8 18 16,0-1-16,9 10 15,8-1 1,0 0-16,18 1 16,0-1-16,17-17 0,8 0 15,10-17 1,-1-1-16,18-16 16,8-1-16,9-26 15,9-17-15,-9-26 16,9-34-1,-9-1-15,-17 35 16,-18 35-16,-8 17 0,-1 9 16,1-1-1,-9 1-15,0 17 16,0 0-16,-9 17 16,1 35-16,-10 26 15,18 26-15,0-9 16,18 1-16,8-18 15,-9-35-15,18 9 16,-9-26-16</inkml:trace>
  <inkml:trace contextRef="#ctx0" brushRef="#br2" timeOffset="76820.02">29985 15501 0,'0'0'0,"0"0"15,0 0-15,-9 0 16,1 0-16,-1 0 15,0 0 1,-8 0-16,-9 17 16,0 18-16,0-1 15,8 1-15,1 0 16,17-9-16,0 0 16,0-9-1,17-8-15,1-1 0,-1 1 16,9-18-1,9 1-15,-9-1 16,0-8-16,-9 8 16,1 0-16,-10 1 15,1 8-15,0 0 16,8 0-16,1 0 16,-1 0-16,0 0 15,1 0 1,8 0-16,8 0 15,1 0-15,-17 0 16</inkml:trace>
  <inkml:trace contextRef="#ctx0" brushRef="#br2" timeOffset="77262">30367 15466 0,'0'0'0,"0"0"0,0 0 15,0 0-15,0 0 16,9 18-16,-1-1 16,1 0-16,0 1 15,0 7-15,-1 1 16,-8 0-16,0 0 16,0 0-1,0-8-15,0-1 16,0-8-16,0-1 15,0 1-15,0 0 32,0-9-32,0 0 0,0-9 0,9-8 15,8-9-15,9-18 16,9 1 0,8 8-16,-8 18 15,0 0-15,-9 0 16,0 17-16,-9 0 15,1 8 1,-1 10-16,1 16 0,-1 1 16,0 8-16,1 0 15,8 1-15,8-18 16,-16-9 0</inkml:trace>
  <inkml:trace contextRef="#ctx0" brushRef="#br2" timeOffset="77766.46">31435 15484 0,'0'0'0,"0"0"0,0 0 15,-8 0-15,-1 0 16,0 0-16,-8 0 16,-9 0-1,0 17-15,0 0 16,-9 18-16,0-1 16,18 10-16,8-1 31,9-17-31,17 0 0,1 0 15,17 0-15,8 0 16,26-17-16,1-9 16,8-9-16,0-17 15,-17 0-15,-18 0 16,1-9-16,-18 1 16,-9 8-16,-8 8 15,-9 1-15,-9 8 16,1 9-16,-1 0 15,-17 18 1,0 8-16,-9 8 16,18 10-16,8 16 15,18 10-15,34-1 16,35-8-16,35-1 16,-43-25-16</inkml:trace>
  <inkml:trace contextRef="#ctx0" brushRef="#br3" timeOffset="144022.13">12904 16107 0,'0'0'0,"0"0"16,0 0-16,0 0 15,0 0-15,0 0 16,0 0-1,9 0-15,17 0 16,17 0 0,18 17-16,26 1 15,17 16 17,18-8-32,-1 9 15,-8-9-15,0 9 0,0 8 0,-18 9 0,-16-9 16,-1 1-16,-18-1 15,1 0-15,-9 0 16,0 1-16,9-10 16,-17-8-16,-1 0 15,1-8 1,-1-10-16,0-16 0,-8-1 16,-9-8-1,-8 8-15</inkml:trace>
  <inkml:trace contextRef="#ctx0" brushRef="#br3" timeOffset="144340.23">14485 16142 0,'0'0'0,"0"0"16,0 0 0,0 0-16,0 0 15,0 0-15,0 0 16,0 0-16,17 17 15,9 18-15,9-1 16,25 10 0,1 16-1,0 1-15,-18-18 0,-8 1 16,-17-10-16,-18 9 16,-18 9-16,-43 35 15,-34 17-15,-18-9 16,17-25-16,10-19 15,16-7-15,27-18 16,34-18-16,9-8 16,0 0-16</inkml:trace>
  <inkml:trace contextRef="#ctx0" brushRef="#br3" timeOffset="144903.31">15648 16428 0,'0'0'0,"0"-9"16,0 0-16,0 1 15,0-1-15,-9 0 16,1-8-16,-10 0 16,-8-1-16,-8 10 15,-18 8-15,-9 8 16,9 18-16,0 9 15,-1 8 1,19 9-16,-1 0 16,18 9-16,17-1 15,0 1-15,17-9 16,18-9 0,17-8-16,26-18 0,9-25 15,-44-10 1</inkml:trace>
  <inkml:trace contextRef="#ctx0" brushRef="#br3" timeOffset="145319.31">16056 16497 0,'0'0'0,"-8"0"16,-1 0-16,-17 8 15,0 10-15,-9-1 16,-8 18-16,8-1 16,0 1-16,0 17 31,18 0-31,8-9 0,9-8 0,18-9 16,-1-17-16,9-1 15,9-16 1,17-18-16,0 0 15,-8-9-15,-10 0 16,-8 18-16,-8 0 16,-10-1-1,1 18-15,-9 0 16,0 0-16,-9 26 16,1 26-16,8 0 15,0 9-15,17-18 16,18-8-16,26-18 15,-27-8-15</inkml:trace>
  <inkml:trace contextRef="#ctx0" brushRef="#br3" timeOffset="145773.28">16543 16653 0,'0'0'0,"0"0"0,0 0 16,-9 17-16,0 44 16,-8 34-1,-9 26-15,0 18 16,-9-9-16,9-18 16,9-25-16,-1-35 15,10-18-15,-1-8 16,0-17-16,9 0 15,0-9-15,0-26 16,-9-52-16,18-69 16,17-18-1,9 26-15,8 36 16,1 25-16,-1 26 16,1 8-16,8 18 15,0 9-15,0 0 16,9 17-16,-18 0 15,-17 17-15,0 0 16,-17 1 0,-9 25-16,-26 18 15,-18-1-15,1-8 16,-9-8-16,9-19 16,16-7-16,19-10 15</inkml:trace>
  <inkml:trace contextRef="#ctx0" brushRef="#br3" timeOffset="146206.31">17333 16583 0,'0'0'0,"0"0"0,0 0 16,0 0-1,0 0-15,-9 0 16,0 0-16,-17 0 16,-8 0-16,-10 9 15,1 8-15,-1 1 16,10 8-16,-1 0 31,9 8-31,8 1 0,1 8 16,17-17-16,0 0 15,9-8-15,8-10 16,1-8-16,16-8 16,1-1-16,-9-8 15,-9 8-15,-8 0 16,0 1-16,-1 8 16,1 0-1,-9 17-15,9 9 0,-9 9 16,9 8-1,8 0-15,9-17 16,0-9-16,-9-8 16</inkml:trace>
  <inkml:trace contextRef="#ctx0" brushRef="#br3" timeOffset="146502.95">17923 16618 0,'0'0'0,"0"0"0,0 0 16,-8 0-1,-1 0-15,-8 0 0,-10 9 16,-7 8 0,-1 0-16,-8 1 15,-1 25-15,-8 9 47,26 0-47,9-9 0,8 9 0,9-8 0,9-1 0,8-17 16,18 0-16,17 0 15,0-18 1,-26-8-16</inkml:trace>
  <inkml:trace contextRef="#ctx0" brushRef="#br3" timeOffset="146702.59">17941 16757 0,'0'0'0,"0"0"16,8 0-16,10 0 15,25 8-15,27-16 16,16-1-16,-7-8 15,25-9 1,0 0-16,-61 17 16</inkml:trace>
  <inkml:trace contextRef="#ctx0" brushRef="#br3" timeOffset="146936.08">18314 16324 0,'0'0'0,"0"0"0,0 8 0,-9 18 16,1 35-1,-1 8-15,0 26 16,-8 9 0,0 0-16,-1-8 0,1-18 15,17-18-15,0-17 16,9-34-16,-1 0 15</inkml:trace>
  <inkml:trace contextRef="#ctx0" brushRef="#br3" timeOffset="147103.71">18609 16887 0,'0'0'0,"0"0"0,0 0 16,0 17-1,0 0-15,0 18 16,0-1-16,0-8 16,9-17-16,0 0 15</inkml:trace>
  <inkml:trace contextRef="#ctx0" brushRef="#br3" timeOffset="147253.24">18696 16480 0,'0'0'0,"0"8"0,0-8 0,0 26 0,18 9 0,-10-1 16,1-25-16</inkml:trace>
  <inkml:trace contextRef="#ctx0" brushRef="#br3" timeOffset="147573.53">19035 17198 0,'0'0'0,"0"0"0,0 0 16,0 0-1,0 9-15,0 0 16,0-9-16,0 0 15,0 0-15,8 0 16,-8-9-16,9 0 16,9-17-16,-1-8 15,0-10-15,1 1 16,-10 8-16,1 18 16,0 0-1,-1 0-15,1-1 16,-9 18-16,0-8 15,9-1-15,-1 0 16,1 1-16</inkml:trace>
  <inkml:trace contextRef="#ctx0" brushRef="#br3" timeOffset="148096.39">19026 16861 0,'0'0'0,"0"0"16,0 0-16,0 0 15,0 8-15,0 10 16,0 8-16,0 8 15,9 9 1,8-8-16,9-9 16,-17-17-16</inkml:trace>
  <inkml:trace contextRef="#ctx0" brushRef="#br3" timeOffset="148837.29">19608 17086 0,'-9'-9'16,"1"9"-16,8 0 0,0 0 15,0 0-15,0 0 16,8 0-16,10-9 16,-1 1-1,18-1-15,8-8 16,1-9-16,-18 0 15,0-9-15,-18 9 16,1 0 0,-18 9-16,1 0 15,-18-1-15,-18 18 0,1 9 16,-1 17 0,-8 17-16,9 9 15,17 9-15,17-9 16,18 8-16,17 1 15,26-18-15,35-17 16,26-43 0,-53 0-16</inkml:trace>
  <inkml:trace contextRef="#ctx0" brushRef="#br3" timeOffset="149738.56">20589 16965 0,'0'0'0,"0"0"16,0 0-16,18 0 15,8 8-15,17 1 16,9-18-16,9 1 16,0-18-16,-1 0 15,-7-9 1,-19 0-16,-8 9 15,0 0-15,-17 0 16,-9 9-16,-9 0 16,1-1-16,-10 1 15,-8 17-15,-8 0 16,8 9-16,8 17 16,1 17-1,-1 9-15,18-9 16,9 1-16,8-1 15,18 0-15,0-17 16,0 0-16,-1-17 16,19-1-16,-1-8 15,8-8-15,-34-1 16</inkml:trace>
  <inkml:trace contextRef="#ctx0" brushRef="#br3" timeOffset="150125.43">21449 16705 0,'0'0'0,"0"0"16,0 0-16,0 0 15,0 17 1,-9 9-16,1 9 0,-1 8 16,-9 0-1,1-17-15,8-8 16,1-1-16,-1-8 15,9-1-15,0-8 16,0-8-16,0-10 16,17-16-16,18-10 15,0 1 1,8 8-16,-8 1 16,-9 16-16,0 1 15,-8 17-15,-10 0 16,1 0-16,8 26 15,-8 17-15,0 9 16,-9 9-16,0-18 16,0-8-1,0-9-15,17-9 16,9-8-16,-9-9 16</inkml:trace>
  <inkml:trace contextRef="#ctx0" brushRef="#br3" timeOffset="150530.3">21961 16757 0,'0'0'0,"0"0"16,0 0-16,0 0 15,0 0-15,0 0 16,9 0-16,8 0 15,1 0-15,16-9 16,18 0 0,-8-8-16,-1 0 15,-17-1-15,0 1 16,-17 0 0,0 8-16,-1-8 15,-8 8-15,-8 0 16,-1 1-16,0 8 15,-17 0-15,-8 17 16,-1 18-16,0 8 16,9 18-16,17 8 15,9-8-15,18-9 16,-1-9-16,18-17 16,8-18-1,-17 1-15</inkml:trace>
  <inkml:trace contextRef="#ctx0" brushRef="#br3" timeOffset="150837.63">22534 16696 0,'0'0'0,"0"0"0,0 17 16,18 18-16,-10 17 15,1-9-15,-9 1 16,0-1-16,0-17 16,0 0 15,0-9-31,0-8 0,0-1 0,0-8 0,0 0 16,0 0-1,0-8-15,0-18 16,9-17-16,8-9 15,18-9-15,8-8 16,-8 25-16,-18 36 16</inkml:trace>
  <inkml:trace contextRef="#ctx0" brushRef="#br3" timeOffset="151369.19">23021 16566 0,'0'0'0,"0"0"0,0 0 16,0 0-16,0 0 16,0 17-16,0 1 15,0-1-15,0 9 16,0-17-16,0-1 15,0 1-15,0 0 16,0-9-16,8 0 16,10-9-16,-1 0 15,-8 1-15,-1-1 16,1 0 0,0 1-16,-1 8 15,1 0-15,9 17 16,-1 18-16,9 34 15,9 26 1,-1 1-16,-8-10 0,-8 1 16,-9-1-16,-1-25 15,-16-18 1,-1-8-16,-17-9 16,0 0-16,-18-17 15,-8-1-15,0 1 16,0-18-16,17-17 15,1 0-15,16 0 16,9-17 0,18-18-16,52-25 15,8-36-15,-43 71 16</inkml:trace>
  <inkml:trace contextRef="#ctx0" brushRef="#br3" timeOffset="152153.58">23646 16644 0,'0'0'0,"0"0"0,0 0 16,0 0-16,0 0 15,0 0-15,0 0 16,0 0-16,0 0 16,0 0-16,0 0 15,0 0-15,0 0 16,0 0-16,0 0 15,0 0 1,0 0-16,0 0 16,0 0-16,0 0 15,0 0-15,0 0 16,0 0-16,-9 0 16,1 0-16,-10 17 15,1 9-15,-1 9 16,1 17-1,0-9-15,17-17 16,0 0-16,17-8 16,18-10-16,0 1 15,8-18-15,18-17 16,-18 0-16,1 0 16,-10 9-16,-8 0 31,0-1-31,-17 10 0,0 8 15,-1 0-15,1 0 16,0 0-16,8 26 16,1 17-16,16 26 15,1 18 1,0 25-16,-1 10 0,-7-18 16,-1-9-1,-18-17-15,1-9 16,-18-26-16,1 1 15,-1-18-15,-17-18 16,0 1-16,-18-18 16,-8-17-16,9-8 15,8-10 1,9-16-16,17-35 16,27-1-16,25-8 15,-8 61-15</inkml:trace>
  <inkml:trace contextRef="#ctx0" brushRef="#br3" timeOffset="155519.11">20007 17614 0,'-8'0'0,"-18"9"0,-9 25 0,-17 10 0,8 8 16,10 0-1,-1 8-15,18 1 16,-1-18-16,10 0 16,8 1-16,0-18 15,17-18-15,0 1 16,1-9-16,16-17 15,27-27-15,9-34 16,8-34-16,-9-18 16,-8-9-1,-18 18-15,-17 35 16,-17 16-16,0 27 16,0 8-1,-9 18-15,0 17 0,-9 0 16,0 9-16,-17 34 15,-17 52 1,8 44-16,9 8 16,9 0-16,17-34 15,8-18-15,10-17 16,-1-35-16,18-8 16,25-35-1,-25 0-15</inkml:trace>
  <inkml:trace contextRef="#ctx0" brushRef="#br3" timeOffset="155933.2">20476 17770 0,'0'0'0,"0"0"0,0 0 16,0 0-16,0 17 16,0 9-16,0 9 15,0 8-15,9-8 16,0-9-16,-1 0 16,1-18-1,0 1-15,-1-9 16,10-9-16,-1 1 15,1-27-15,8-8 16,0 8-16,-18 9 16,1 9-16,0 0 15,-9 17-15,0 0 16,-9 26-16,9 17 16,0 26-1,0-8 1,9-1-16,51 18 0,-16-26 15</inkml:trace>
  <inkml:trace contextRef="#ctx0" brushRef="#br3" timeOffset="161459.89">20832 17969 0,'0'0'0,"0"0"16,0 0-16,0 0 15,9 9-15,8-1 16,1 1-16,16 0 16,1-1-16,0-8 15,0-8-15,-1-1 16,-8 0-16,1-8 15,-10 8 17,-8-8-32,-9 9 0,-9-1 0,0 0 15,1 9-15,-19 0 16,1 18-16,-8 7 16,-1 10-1,18 26-15,8-1 0,18 1 16,8-9-1,18-17-15,43-9 16,-17-9-16</inkml:trace>
  <inkml:trace contextRef="#ctx0" brushRef="#br3" timeOffset="161951.2">21909 17883 0,'0'0'0,"0"0"16,0 0-16,9 0 16,17 8-16,17 1 15,27-9-15,17-9 16,8-8-1,27-9-15,-9-9 0,-70 18 16</inkml:trace>
  <inkml:trace contextRef="#ctx0" brushRef="#br3" timeOffset="162185.41">22274 17614 0,'0'0'0,"0"0"0,0 0 0,-9 17 16,0 27-1,-17 16-15,0 18 16,0 9-16,0 25 16,-8-8-16,16-26 15,1 0-15,17-34 16,17-18-1,-8-9-15</inkml:trace>
  <inkml:trace contextRef="#ctx0" brushRef="#br3" timeOffset="162489.7">22413 18229 0,'0'0'0,"0"0"0,0 17 15,0 1 1,0 16-16,0 1 16,17-9-16,1 0 15,-1-9-15,18-8 16,-1-9-16,10-9 16,-9 1-16,-9-18 15,0 0 1,-18-9-16,-16 0 15,-1 9-15,0 9 16,-17 0-16,0 8 16,9 9-16,-1 0 15,10 0-15</inkml:trace>
  <inkml:trace contextRef="#ctx0" brushRef="#br3" timeOffset="165687.15">23820 17865 0,'0'0'0,"0"0"0,0 0 16,0 0-16,-9-8 15,0-1-15,1 0 16,-1 1-16,-9-1 16,1 9-16,-9 0 15,0 0-15,0 9 16,0 8-1,-9 0-15,0 18 16,9 0 0,0 16-16,9 1 15,0 9-15,8 0 0,9-9 16,0-9-16,0 0 16,17-17-16,1 0 15,16-8 1,1-10-16,9 1 15,8-18-15,8 1 16,1-18-16,0 0 16,-9-18-1,-9 1-15,-16 0 16,-1 8-16,-18 0 16,1 1-16,-9 8 15,-9 8-15,1 1 16,-1 0-16,0 17 15,1 0-15,8 0 16</inkml:trace>
  <inkml:trace contextRef="#ctx0" brushRef="#br3" timeOffset="165927.02">23698 18012 0,'0'0'0,"0"0"0,0 9 16,9 17-16,8 17 15,18 18 1,8 0-16,1 8 16,-1-8-16,0-18 15,1-8-15,-9-10 16,-9-7-16,-18-10 15</inkml:trace>
  <inkml:trace contextRef="#ctx0" brushRef="#br3" timeOffset="166215.29">24636 18420 0,'0'0'0,"-9"8"0,0 9 16,-17 18-16,0 17 15,9-26-15</inkml:trace>
  <inkml:trace contextRef="#ctx0" brushRef="#br3" timeOffset="166573.68">25139 17909 0,'0'0'0,"0"0"15,0 0-15,0 0 16,0 0-16,9 0 16,9 8-1,8-8-15,26 9 0,17-9 16,-8-9-1,-9 1 1,9 16-16,-26 10 0</inkml:trace>
  <inkml:trace contextRef="#ctx0" brushRef="#br3" timeOffset="166966.84">25252 18073 0,'0'0'0,"0"0"16,0 0-16,0 0 15,0 9-15,-8 17 16,-1 0-16,0 8 16,1 1-1,-10 8-15,1 1 16,0-1-16,-1-8 15,1-9-15,8 0 16,0-9-16,9 0 16,0-8-16,0-1 15,18 1-15,-1 0 16,18-1 0,8 1-16,9 0 15,18-1-15,-1-8 16,1 9-16,-9-18 15,-9 1-15,0-1 16,-17-8-16,-18 17 16</inkml:trace>
  <inkml:trace contextRef="#ctx0" brushRef="#br3" timeOffset="167119.74">25357 18151 0,'0'0'0,"0"0"0,8 0 0,27 17 16,52-8-16,-18-9 15</inkml:trace>
  <inkml:trace contextRef="#ctx0" brushRef="#br4" timeOffset="173207.99">12027 12452 0,'0'0'0,"0"0"15,0 0-15,0 0 16,0 0-16,0 0 16,0 0-16,0 0 15,0 0-15,-9-8 16,1-1-16,-18 0 15,0-8 1,-1-9-16,-16 0 16,0 0-16,-9-17 15,-9-1-15,0-16 16,-8-9 0,-10-9-16,10 0 15,8 0-15,-8 0 0,-10-9 16,1 1-1,0-1-15,-9 0 16,9 9-16,9 9 16,-9-9-16,-1-8 15,10 16-15,8 1 16,9 17 0,0 0-16,0-9 15,0 1-15,17 8 16,0 17-16,9 1 15,9-1 1,-1 18-16,1-1 0,8 10 16,1-1-1,8 9-15,0 0 0,0 0 16,0 0 0,0 17-1,0 18-15,0 17 16,0 8-16,0-8 15,0-8-15,0-10 0,0-8 16,0-8-16,0-10 16,0 1-16,0-18 15,17-8-15,9-35 16,9-17-16,-9 8 16,0 18-1,-9 8-15,-8 18 16,8 0-16,1-1 15,17 1 1,8 17-16,18 0 0,-18 9 16</inkml:trace>
  <inkml:trace contextRef="#ctx0" brushRef="#br4" timeOffset="173845.52">8823 9672 0,'0'0'0,"0"0"0,0 0 15,0 9 1,0 8-16,-9 27 0,9 7 15,0 10 1,0 8 0,0 1-16,9-36 0</inkml:trace>
  <inkml:trace contextRef="#ctx0" brushRef="#br4" timeOffset="174032.19">8857 9438 0,'0'0'0,"0"0"0,0 0 15,0 18-15,9 16 16,8 27-16,10 26 16,-19-44-16</inkml:trace>
  <inkml:trace contextRef="#ctx0" brushRef="#br4" timeOffset="174407.28">8988 9828 0,'0'0'0,"0"0"16,0 0-16,0 0 15,0 17 1,0 1-16,0-1 15,0 9-15,0-9 16,0-8-16,0 0 16,0-9-16,8-9 15,10-8-15,16-27 16,1-16-16,-9 8 16,0 9-1,0 8-15,0 18 16,-8-1-1,-10 18-15,1 0 0,9 18 16,-1 25-16,-8 9 16,-1 8-16,10 1 15,-1-9-15,0-26 16,-8-17-16</inkml:trace>
  <inkml:trace contextRef="#ctx0" brushRef="#br4" timeOffset="174927.16">9778 9767 0,'0'0'0,"0"-8"16,0-1-16,0 1 15,0-1-15,0 0 16,-9 1-1,1-1-15,-1 0 0,0 1 16,0-1 0,-8 0-16,-9 9 15,0 9-15,-17 17 16,8 9-16,0-1 16,18 1-16,-1 8 15,10 0-15,8-17 16,0 0-16,8-17 15,10 0 1,-1-1-16,18-16 0,0-10 16,8-16-1,9-18-15,0-35 16,-8-8-16,-1-9 16,-17-9-16,-17 27 15,-1 25-15,1 18 16,-9 8-1,0 18-15,0 0 16,0-1-16,0 18 16,0 0-16,0 18 15,0 25-15,0 26 16,0 44-16,9 25 16,8-25-16,1-27 15,8-16-15,17-18 16,-17-35-16</inkml:trace>
  <inkml:trace contextRef="#ctx0" brushRef="#br4" timeOffset="175400.5">10290 9542 0,'0'0'0,"0"0"16,0 0-16,0 0 0,0 0 15,0 26-15,0 18 16,0 8-1,9-9-15,0 0 16,-1-17-16,1 0 16,0-9-1,-1-8-15,1 0 0,8-18 16,1-8-16,17-18 16,-9-8-1,0-9-15,0 17 0,-18 18 16,1 0-1,0-1-15,-1 18 16,-8 0-16,0 0 16,9 26-16,0 18 15,8 8 1,1 8 0,16-17-16,-8-8 15,-8-18-15</inkml:trace>
  <inkml:trace contextRef="#ctx0" brushRef="#br4" timeOffset="175736.31">11167 9542 0,'0'0'0,"0"0"15,0 0-15,0 0 16,0 0-16,0 0 16,-8 0-16,-1 0 15,0 0-15,1 0 16,-10 18 0,-8 8-16,0 8 15,9 18-15,-1-8 16,18-1-16,0-17 15,18 0 1,-1 0-16,9-18 0,35 10 16,26-1-1,-52-8-15</inkml:trace>
  <inkml:trace contextRef="#ctx0" brushRef="#br4" timeOffset="175928.62">11219 9655 0,'0'0'0,"0"0"0,0 0 15,0 0-15,9 0 16,8 0-16,18-9 16,17 1-16,18-1 15,-1-17-15,27 0 31,-1 9-31,-60 17 16</inkml:trace>
  <inkml:trace contextRef="#ctx0" brushRef="#br4" timeOffset="176191.58">11506 9257 0,'0'0'0,"0"0"16,0 0-16,0 8 16,0 10-16,9 16 15,-1 27-15,1 17 16,-9 17 0,0 0-1,0-8-15,0-9 0,0-18 16,17 1-16,1-26 0,-18-27 15</inkml:trace>
  <inkml:trace contextRef="#ctx0" brushRef="#br4" timeOffset="176373.2">12036 9499 0,'0'0'0,"0"0"15,0 0-15,0 9 16,0 17-16,0 26 16,17 17-16,0 0 15,-8-17 1,0-17-16,-1-18 0</inkml:trace>
  <inkml:trace contextRef="#ctx0" brushRef="#br4" timeOffset="176574.82">12183 9153 0,'0'0'0,"0"0"0,0 0 15,9 17-15,8 9 16,9 9-16,9 17 15,0-1-15,-18-33 16</inkml:trace>
  <inkml:trace contextRef="#ctx0" brushRef="#br4" timeOffset="176883.78">12557 9646 0,'0'0'0,"0"0"0,0 0 0,0 0 0,0 0 15,17 18-15,0 8 16,1 0-16,-1 0 16,1-1-16,-10 1 15,1-17 1,0 0-16,-1-1 16,-8-8-16,0-8 15,9-10-15,0-16 16,-1-9-16,1-1 15,-9 10 1,0-1-16,9 18 0,-1-1 16,1 1-1,0 8-15,-1 9 16,10 0-16,-10 0 16</inkml:trace>
  <inkml:trace contextRef="#ctx0" brushRef="#br4" timeOffset="177322.49">12965 9594 0,'0'0'0,"0"0"0,0 0 15,0 0-15,0 0 16,0 0-16,0 0 0,0 0 15,0 0-15,0 0 16,17 0 0,1 0-16,-1 0 15,18-8-15,-1-1 16,-8 0-16,1 1 16,-1-10-16,-9 1 15,-8 0-15,-1 8 16,1 0-16,-9 1 15,-9-1 1,1 0-16,-18 9 16,0 0-16,8 9 15,-8 8-15,0 1 16,9 16-16,-1 10 16,18 8-16,9-9 15,8 0-15,9-8 16,18-9-16,8 0 31,-26-9-15</inkml:trace>
  <inkml:trace contextRef="#ctx0" brushRef="#br4" timeOffset="177506.91">13625 9499 0,'0'0'0,"0"0"0,0 0 16,0 0-16,0 0 15,17 9-15,1-1 16</inkml:trace>
  <inkml:trace contextRef="#ctx0" brushRef="#br4" timeOffset="177622.07">13642 9828 0,'0'0'0,"0"0"0,0 0 0,0 0 0,18 17 0,-1-8 16</inkml:trace>
  <inkml:trace contextRef="#ctx0" brushRef="#br4" timeOffset="178752.87">11549 10504 0,'-8'0'0,"-1"0"16,0 0-1,-8 0-15,-18 0 16,-8 17-16,-9 0 16,0 18-16,0 17 15,17 0-15,0-9 16,18 0-16,-1-17 16,18 0-16,0-17 15,9 0 1,8-18-16,9-8 15,27-35-15,-1-17 16,0-9-16,-9 0 16,-8-9-16,-9 18 15,-17 8-15,-1 26 16,-8 18-16,0 8 16,0 9-1,-8 0-15,-1 26 16,0 18-16,9 25 15,0 26-15,0 1 16,18-18-16,-1-18 16,0-8-16,1-9 15,8-17-15,0-17 16,0 0-16</inkml:trace>
  <inkml:trace contextRef="#ctx0" brushRef="#br4" timeOffset="179139.66">11671 10582 0,'0'0'0,"0"0"0,0 8 0,0 10 15,9 16-15,-1 1 16,10 8-16,-10-17 15,1 0-15,0-17 16,-1-1-16,10 1 16,-1-9-16,1-9 15,-1 1 1,0-18-16,9-9 16,-17 18-16,0 0 15,-1-1-15,1 1 16,0 17-16,-9 0 15,0 0-15,0 17 16,8 9 0,1 9-1,8-1-15,1 1 16,-1-9-16,27-9 0,16-8 16,-25 0-16</inkml:trace>
  <inkml:trace contextRef="#ctx0" brushRef="#br4" timeOffset="179580.65">12244 10729 0,'0'0'16,"0"0"-16,0 0 0,0 0 15,0 0-15,0 0 16,9 0-16,8 0 16,-8-9-16,8 1 15,-8-10-15,0 1 16,-1-9-1,-8 0-15,-8 9 0,-1-1 16,0 1 0,1 8-16,-19 9 15,1 9-15,-8 8 16,8 18-16,8 0 16,1-1-16,17 9 15,0 1-15,17-18 16,18 8-16,17-8 15,0-8 1,-26-18-16</inkml:trace>
  <inkml:trace contextRef="#ctx0" brushRef="#br4" timeOffset="179838.33">12869 10547 0,'-8'0'0,"-1"0"0,9 0 16,0 0-16,0 0 16,0 0-1,17-9-15,27 1 0,8-1 16,9-17-1,-1 9-15,1-1 47,-35 18-47</inkml:trace>
  <inkml:trace contextRef="#ctx0" brushRef="#br4" timeOffset="180072.2">13008 10244 0,'0'0'0,"0"0"15,0 0-15,0 17 16,0 18 0,-8 25-16,-1 18 15,0 18 1,9-10-16,0-8 0,0-9 15,9-25-15,-9-36 16</inkml:trace>
  <inkml:trace contextRef="#ctx0" brushRef="#br4" timeOffset="180404.32">13408 10651 0,'0'0'0,"0"0"0,0 0 16,-9 0-16,0 17 16,1 1-1,-1-1-15,9 0 16,0 0-16,0-8 16,9 0-16,8-1 15,0 1-15,9-9 16,9-9-16,-9 1 15,0-18-15,0 0 16,-17 0 0,-9 9-16,-9-1 15,-17 1-15,0 17 16,-8 9-16,16 8 16,9-8-16</inkml:trace>
  <inkml:trace contextRef="#ctx0" brushRef="#br4" timeOffset="181920.74">14094 10408 0,'0'0'0,"0"0"0,0 0 15,0 0-15,0 0 16,0 0-16,17 0 16,18-8-16,17-1 15,17-8-15,18 8 16,-9-8 0,1-1-16,-19 1 0,-8 17 15,-8 9-15,-18-1 16</inkml:trace>
  <inkml:trace contextRef="#ctx0" brushRef="#br4" timeOffset="184056.95">14537 10426 0,'-9'0'0,"0"-9"0,1 0 15,-1 1-15,0-1 16,1 0-16,-10 1 16,1-1-16,-1 0 15,-8 1 1,0-1-16,-8 9 16,-10 0-16,1 0 31,-1 9-31,10 8 0,-1 0 15,0 9-15,0 9 16,1 8-16,16 9 0,1-8 16,17-1-1,9 9-15,17-9 16,8 0-16,18-17 16,18 0-16,8-17 15,18-18-15,-1-17 16,9-8-16,-8-27 15,-27 1 1,-25 8-16,-18 0 16,-18 8-16,-8 10 15,-8 8-15,-18-9 16,-18 18-16,-16 8 16,-1 9-16,9 0 15,8 17-15,10 9 16,16-17-1</inkml:trace>
  <inkml:trace contextRef="#ctx0" brushRef="#br4" timeOffset="184380.33">14450 9984 0,'0'0'0,"0"0"0,0 0 15,0 0-15,8 26 16,1 26-16,0 26 16,-9 34-1,0 36 16,-9-1-31,0-17 0,-8 0 16,0 0-16,8-44 0,9-8 0,0-17 16,0-18-16,9-8 15,-1-9-15,18-18 16,-8 1-16</inkml:trace>
  <inkml:trace contextRef="#ctx0" brushRef="#br4" timeOffset="186195.77">14971 11197 0,'0'0'0,"0"0"0,0 0 0,0 17 16,0 35-16,0-18 15</inkml:trace>
  <inkml:trace contextRef="#ctx0" brushRef="#br4" timeOffset="191312.52">15353 10400 0,'0'0'0,"0"0"0,0 0 0,-9 0 15,1 43-15,-19 44 16,10 17-16,0-9 31,-1 0-31,10 0 0,8-25 16,-9-10-16,9-16 0,0-27 15</inkml:trace>
  <inkml:trace contextRef="#ctx0" brushRef="#br4" timeOffset="191815.8">15466 10400 0,'-9'-9'0,"0"0"0,1 9 15,8 0-15,0 0 16,0 0 0,0 0-16,0 0 15,0 0-15,8 0 16,10 0-16,17 0 16,-1 0-16,10 0 15,-1 9-15,1 0 16,-1-1-16,-17 10 15,0-1 1,-17 0-16,-1 1 16,-16 25-16,-18 0 15,0 1-15,-18-10 16,1 1-16,-1-9 16,10-9-16,8-8 15,8-1-15,1 1 16,17 0-1,0-1-15,0 1 16,17 8-16,1 1 16,16-1-16,1 0 15,-9 9-15,0-8 16,0-10-16,-17 1 16,0 0-16,-9 8 15,-18 9-15,-17 9 16,-17 8-1,-34-8-15,42-18 16</inkml:trace>
  <inkml:trace contextRef="#ctx0" brushRef="#br0" timeOffset="-214738.91">32529 17094 0,'0'0'0,"0"0"0,0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2:43:02.9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  <inkml:brush xml:id="br4">
      <inkml:brushProperty name="width" value="0.05292" units="cm"/>
      <inkml:brushProperty name="height" value="0.05292" units="cm"/>
      <inkml:brushProperty name="color" value="#0070C0"/>
    </inkml:brush>
    <inkml:brush xml:id="br5">
      <inkml:brushProperty name="width" value="0.05292" units="cm"/>
      <inkml:brushProperty name="height" value="0.05292" units="cm"/>
    </inkml:brush>
  </inkml:definitions>
  <inkml:trace contextRef="#ctx0" brushRef="#br0">4359 3350 0,'0'0'0,"0"0"0,0 0 0,0 0 16,-8 0-16,8 0 16,-9 0-1,9 0-15,0 0 0,-9 0 16,1-9-1,-1 9-15,0-8 16,-17-1-16,0 9 16,0 0-16,0 0 15,-9 0-15,-8 0 16,-1 0 0,1 9-16,0 8 0,-1 9 15,1 9 1,-1 17-16,-8-1 15,17-7-15,18-1 16,0 0-16,8 9 16,9 9-16,0-18 15,0 1-15,17-18 16,1 0 0,16 0-16,1-18 15,26-8-15,17-8 16,0-18-16,0 0 15,-8-18-15,-9 1 16,-18 0-16,-17 8 16,0 0-16,-17 1 15,0-1-15,-9 9 16,-9 9-16,0-1 16,9 18-1,0 0-15</inkml:trace>
  <inkml:trace contextRef="#ctx0" brushRef="#br0" timeOffset="246.61">3960 3653 0,'0'-9'0,"8"9"0,-8 0 15,0 0-15,9 0 16,0 0-16,8 9 15,9 8-15,9 9 16,8 9-16,1 8 16,-1 1 31,-8-10-47,-9-8 0,0 0 0,0 0 0,-8 0 0,-10-17 15</inkml:trace>
  <inkml:trace contextRef="#ctx0" brushRef="#br0" timeOffset="610.12">4776 3263 0,'0'0'0,"0"0"16,-9-8-16,1-1 15,-1 0-15,0 9 16,1 0-16,-1 0 16,-8 0-1,-1 0-15,-8 18 16,0 16-16,-9 27 16,1 26-16,8-1 15,8 9-15,1 1 16,8-10-1,18-8-15,0-17 0,8-9 16,9-9 0,9-17-16,-1 0 15,19-17-15,-10-1 16,-26 1-16</inkml:trace>
  <inkml:trace contextRef="#ctx0" brushRef="#br0" timeOffset="869.33">4750 3662 0,'0'0'16,"0"0"-16,0 0 0,0-9 15,0 9 1,9-9-16,8 1 16,9-1-16,18 0 15,8 1-15,8 8 16,1 0 0,-9-9-16,-26 9 0</inkml:trace>
  <inkml:trace contextRef="#ctx0" brushRef="#br0" timeOffset="1135.28">4906 3359 0,'0'0'0,"0"0"0,0 0 15,0 0 1,0 0-16,0 0 15,0 26-15,-8 17 16,-1 18-16,0 16 16,1 27-1,8-8-15,0-10 0,0-25 16,8-9-16,1-18 16,8-8-1,9 0-15,-8-17 16</inkml:trace>
  <inkml:trace contextRef="#ctx0" brushRef="#br0" timeOffset="1405.74">5071 3341 0,'0'0'0,"0"0"0,0 0 0,9 0 0,8 9 16,9 8-16,9 18 16,0 0-16,0 17 15,-9-1-15,-9 19 47,-8 8-47,-18 0 0,-8 0 0,-9 0 0,-18-9 16,1-9-16,17-34 15</inkml:trace>
  <inkml:trace contextRef="#ctx0" brushRef="#br0" timeOffset="1887.64">5714 3592 0,'0'0'0,"0"0"16,0 0-16,0 0 15,0 0 1,0 0-16,0 0 16,17 0-16,9 0 15,9 0-15,8 0 16,10-8-16,-1 8 16,0 0-1,-35 8-15</inkml:trace>
  <inkml:trace contextRef="#ctx0" brushRef="#br0" timeOffset="2074.58">5775 3757 0,'0'0'16,"0"0"-16,0 0 0,0 0 15,0 0-15,8 0 16,10 0-16,8-9 15,35 9 1,-1 0-16,-25 0 16</inkml:trace>
  <inkml:trace contextRef="#ctx0" brushRef="#br0" timeOffset="2711.04">7060 3359 0,'0'0'0,"0"0"0,0 0 16,0-9-16,-9 0 15,1 1-15,-1-1 16,0 0-16,-17 9 16,-9 0-16,-8 0 15,0 18 1,-10 8-16,1 17 16,0 9-16,17 0 15,1 8-15,16 1 16,10 8-16,8-8 15,17-9-15,9-9 16,18 1-16,16-18 16,36-9-1,-44-8-15</inkml:trace>
  <inkml:trace contextRef="#ctx0" brushRef="#br0" timeOffset="3291.8">7676 3324 0,'0'0'0,"0"0"16,0 0-16,0 0 15,0 0-15,0 0 16,0 0-16,0 17 16,18 27-16,-1 8 15,1 17-15,-1 17 31,9 1-31,0-9 0,-9-17 16,-8-18-16,0-8 16,-1-9-16,1-9 15,0-8-15,-9-1 16,0-16-16,17-18 16,1-35-1,16-52-15,1-17 16,-9 18-16,-9 43 15,1 34-15,-1 26 16</inkml:trace>
  <inkml:trace contextRef="#ctx0" brushRef="#br0" timeOffset="3641.18">8545 3272 0,'0'0'0,"0"0"0,0-9 0,0 9 16,0 0 0,-9 0-16,0 0 15,1 18-15,-18-1 16,0 26-16,-9 27 15,0 16-15,9-8 63,9 0-63,17 0 0,0-78 0,0 69 0,17-17 0,-17-52 0,18 44 0,-1-18 0,9 0 16,9-18-16,17 10 15,26-27-15,-43-8 16</inkml:trace>
  <inkml:trace contextRef="#ctx0" brushRef="#br0" timeOffset="3844.45">8536 3584 0,'0'0'0,"0"0"0,0 0 16,0 0-16,18 0 15,16-9-15,18 0 16,9 1-16,0-1 16,26 9-1,8 9-15,-51-9 16</inkml:trace>
  <inkml:trace contextRef="#ctx0" brushRef="#br0" timeOffset="4090.45">8814 3333 0,'0'0'0,"-9"0"0,1 0 16,-1 0-16,0 17 16,1 9-16,-1 9 15,0 17-15,1 8 16,8 9-16,0 9 15,0 0 1,8-8 0,1-27-16,8-17 0,1 9 15,-10-18-15,1-8 16</inkml:trace>
  <inkml:trace contextRef="#ctx0" brushRef="#br0" timeOffset="4319.99">9135 3281 0,'-8'0'0,"-1"0"15,9 0-15,0 0 16,0 0-16,0 17 16,17 18-16,18 25 15,0 10-15,0 7 47,-9 10-47,-9 26 0,-17 8 0,-26 9 0,-35 17 16,-113 225-16</inkml:trace>
  <inkml:trace contextRef="#ctx0" brushRef="#br0" timeOffset="8865.26">10447 3783 0,'0'0'0,"0"0"0,0 0 0,0 0 16,8 17-16,1 9 16,-9 9-1,-9 0-15,-8 8 16,-9 17-16,17-25 16</inkml:trace>
  <inkml:trace contextRef="#ctx0" brushRef="#br0" timeOffset="10067.02">12157 3263 0,'0'0'16,"0"0"-16,0 0 0,0 0 15,0 0 1,9 0-16,17 0 16,35 0-16,8-8 15,9-1-15,1 0 16,-10 1-16,1 8 15,-10 0-15,-34 8 16</inkml:trace>
  <inkml:trace contextRef="#ctx0" brushRef="#br0" timeOffset="10505.02">12522 3679 0,'0'-9'0,"0"1"15,0-1-15,0 0 16,0-8-16,0 0 16,-9-1-16,1 10 15,-1-1-15,-17 9 16,-9 0-16,-8 9 15,-1 8-15,10 0 16,-1 9 0,0 0-1,9 0-15,9 0 0,17 9 16,0 0-16,17-9 16,0 0-1,18 0-15,9-18 0,-1 1 16,9-18-1,9 1-15,-26-18 16,-9 0-16,0 0 16,-9-9-16,-8 0 15,-18-8-15,0 17 16,1-9-16,-1 1 16,0-1-16,9 26 15</inkml:trace>
  <inkml:trace contextRef="#ctx0" brushRef="#br0" timeOffset="10721.41">12505 3359 0,'0'0'0,"0"0"15,0 0 1,0 0-16,0 0 0,-9 17 16,0 9-16,1 9 15,-1 17 1,-8 17-16,8 9 15,0 8 1,0-8-16,9-8 0,0-10 16,0-8-16,-8-17 15,8-18-15</inkml:trace>
  <inkml:trace contextRef="#ctx0" brushRef="#br0" timeOffset="10909.01">12123 4173 0,'0'0'0,"0"-9"0,0 9 16,0 0-16,0 0 16,0 0-16,0 0 15,0-9-15,17 9 16,9-8-16,35-1 16,8 0-1,9 1-15,1-1 16,7 9-16,-25 9 15</inkml:trace>
  <inkml:trace contextRef="#ctx0" brushRef="#br0" timeOffset="11413.82">13217 3281 0,'-9'0'0,"0"0"0,1 0 15,-1 0-15,0 0 16,-8 0-16,-9 8 15,0 10-15,0 25 16,-9 18-16,0 17 31,18 8-31,0 1 0,-1 8 16,18-8-16,9-27 16,8-16-16,1-10 15,-1-8-15,9 0 16,17-9-16,18-8 15,-26 0 1</inkml:trace>
  <inkml:trace contextRef="#ctx0" brushRef="#br0" timeOffset="11638.3">13321 3714 0,'0'0'0,"0"0"16,0 0-16,0 0 16,9 0-16,8-9 15,9 0-15,9 1 16,17-1-16,17 9 16,-17 0-16,-8 0 31,-27 0-31</inkml:trace>
  <inkml:trace contextRef="#ctx0" brushRef="#br0" timeOffset="11872.11">13460 3445 0,'0'0'0,"0"0"15,0 0-15,0 18 16,0 16-1,0 18-15,-9 26 16,9 17 0,0 1-16,9-18 0,0-18 15,-1-17-15,1-17 16,17 0 0,0-8-16,-17-10 15</inkml:trace>
  <inkml:trace contextRef="#ctx0" brushRef="#br0" timeOffset="12134.92">13798 3289 0,'0'0'0,"0"0"0,0 0 16,0 0-1,0 18-15,18 8 16,-1 26-16,18 8 15,-9 9-15,0 9 63,-17 9-63,-9 8 0,-9-8 0,0-18 0,-17-8 0,0-1 0,9-25 16,8-9-16,9-17 15</inkml:trace>
  <inkml:trace contextRef="#ctx0" brushRef="#br0" timeOffset="12449.39">14302 3688 0,'0'0'0,"0"0"16,0 0-16,0 0 16,9 0-1,8 0-15,1-9 0,16 0 16,18 1-16,1-1 15,7 9 1,-16 0 0,-27 9-16</inkml:trace>
  <inkml:trace contextRef="#ctx0" brushRef="#br0" timeOffset="12606.79">14363 3835 0,'0'0'0,"0"0"0,0 0 0,0 0 16,0 0 0,17 0-16,18 0 15,8 0-15,10-9 16,-27 9-16</inkml:trace>
  <inkml:trace contextRef="#ctx0" brushRef="#br0" timeOffset="13190.34">15631 3341 0,'0'0'0,"0"0"0,0 0 16,0 0-1,0 0-15,0 0 16,0 0-16,0 18 16,0 16-16,0 1 15,0 17-15,-9 17 16,0 0 0,1 1-16,-10 8 15,1-18-15,0 1 16,-1-18-16,10-17 15,-1 0-15,9-9 16,0-8-16,0 0 16,0-1-16,0 1 15,0 0-15,0-9 16,17 8-16,9 1 16,18 0-1,34-9-15,9 0 16,0 0-16,-18 0 15,-17 0-15,-8 0 16,-1 8-16,-8 1 16</inkml:trace>
  <inkml:trace contextRef="#ctx0" brushRef="#br0" timeOffset="14254.25">16586 3359 0,'0'0'0,"0"0"16,17 0-16,18 0 16,0 0-16,17 8 15,0-8-15,9 0 16,-18 0 0,18 9-16,-18-9 15</inkml:trace>
  <inkml:trace contextRef="#ctx0" brushRef="#br0" timeOffset="14455.55">16959 3523 0,'0'0'0,"-8"0"15,-1 0-15,0 17 16,1 9-16,-10 18 15,1 8-15,0 0 16,17 8-16,8 1 16,1-44-16</inkml:trace>
  <inkml:trace contextRef="#ctx0" brushRef="#br0" timeOffset="14622.22">16577 3792 0,'0'0'0,"0"0"0,0 0 15,0 0 1,0 0-16,0 0 0,18 8 16,16 1-1,1 0-15,17-1 16,18 1-16,17-18 16,-27 9-16</inkml:trace>
  <inkml:trace contextRef="#ctx0" brushRef="#br0" timeOffset="14953.97">17506 3255 0,'0'0'0,"0"0"0,0 0 15,0 0-15,0 0 16,0 0 0,-8 0-16,-10 17 15,-8 35-15,-17 26 16,0 9 0,8 8-16,0 9 0,18 0 15,-1-18-15,18-25 16,9-9-16,8-9 15,9-17 1,9 0-16,26-9 16,-18 1-16</inkml:trace>
  <inkml:trace contextRef="#ctx0" brushRef="#br0" timeOffset="15191.86">17498 3627 0,'0'0'0,"0"0"15,0 0-15,0 0 16,0 0-16,8 0 16,10 0-16,17 0 15,17 0-15,17 0 16,-8-9-1,0 9 1,17 9-16,-17 0 0,-44-1 16</inkml:trace>
  <inkml:trace contextRef="#ctx0" brushRef="#br0" timeOffset="15403.88">17836 3341 0,'0'0'0,"-8"0"0,-1 0 16,0 18-16,1 8 16,-10 17-16,1 18 15,0 16-15,17 10 47,0 8-47,0-8 0,8-26 0,10-9 0,-1-9 16,0-17-16,-8-9 15</inkml:trace>
  <inkml:trace contextRef="#ctx0" brushRef="#br0" timeOffset="15633.92">18279 3307 0,'0'0'0,"0"0"0,9 26 15,8 26-15,18 8 16,0 18-16,8 26 31,-8 17-31,-18-8 0,-17-9 0,-34 0 16,-18 17 0,-18 0-16,-8-8 15,52-61-15</inkml:trace>
  <inkml:trace contextRef="#ctx0" brushRef="#br0" timeOffset="23972.69">4272 5021 0,'0'0'0,"0"0"0,0 0 15,0 0-15,0 0 16,0 0 0,-8 0-16,-1 18 0,0 25 15,-17 52 1,9 9-16,-9 18 31,0 7-31,0-25 0,8-17 16,1-9-16,0-17 0,8-18 15,0-26-15,9-8 16</inkml:trace>
  <inkml:trace contextRef="#ctx0" brushRef="#br0" timeOffset="24190.22">4090 5532 0,'0'0'0,"0"0"0,0 0 16,0 0-16,9 0 15,17 0-15,17-8 16,27-1-16,-1 0 15,27 1 1,8-1-16,-26 0 16,-43 9-16</inkml:trace>
  <inkml:trace contextRef="#ctx0" brushRef="#br0" timeOffset="24486.06">4793 5021 0,'0'0'0,"0"0"0,0 0 16,0 0-16,0 0 16,0 0-16,-8 9 15,-1 17-15,-17 43 16,0 44-16,-9 34 62,0 9-62,1-17 0,16-35 0,1-9 0,0 0 0,17-26 0,17 1 16,0-36-16</inkml:trace>
  <inkml:trace contextRef="#ctx0" brushRef="#br0" timeOffset="25121.84">5280 5437 0,'0'-8'0,"0"-1"0,0 0 15,0 9-15,0 0 16,0 0-16,0 0 15,0 0-15,17 0 16,18 0-16,0-8 16,8-1-16,0 0 15,1 1-15,-1-1 16,-17 9 0,-8 9-1,-10-1-15</inkml:trace>
  <inkml:trace contextRef="#ctx0" brushRef="#br0" timeOffset="25336.71">5288 5567 0,'0'0'0,"0"0"16,0 0-16,0 0 15,0 0-15,0 0 16,18 0-16,-1 0 15,9 0-15,9 0 16,17 0-16,0 0 16,-17 0-16</inkml:trace>
  <inkml:trace contextRef="#ctx0" brushRef="#br0" timeOffset="26005.36">6461 4736 0,'0'0'0,"0"0"15,0 0-15,0 0 16,-9 17-16,0 18 16,1 25-16,8 10 15,-9 25 17,0-9-32,1-8 0,8 0 15,8-26-15,1-26 0</inkml:trace>
  <inkml:trace contextRef="#ctx0" brushRef="#br0" timeOffset="26248.98">6096 5489 0,'-9'-9'0,"9"9"0,0 0 16,0 0-16,0-8 15,18-1-15,25 0 16,27 1-16,42-9 16,1-9-1,0 0-15,-9 0 0,-34 8 16,-9 10-16,-9 8 16,-26 0-1</inkml:trace>
  <inkml:trace contextRef="#ctx0" brushRef="#br0" timeOffset="26654.6">6192 5792 0,'0'-8'0,"0"-1"0,0 0 16,0 1-16,0-1 15,17 0-15,18 9 16,-1 0-16,1 9 16,9 0-1,-1 8-15,-17 0 16,0 1-16,-17-1 16,-1 0-1,-8 1-15,-8 8 0,-10 8 16,-25 9-16,-9 1 15,17-18-15,0 0 16,18 0 0,0-18-16,8 1 15,9 0-15,0-9 16,0 8-16,26 1 16,9 0-16,17-1 15,9 1-15,8-18 16,-25 9-16</inkml:trace>
  <inkml:trace contextRef="#ctx0" brushRef="#br0" timeOffset="27066.78">7590 5117 0,'0'0'0,"0"0"15,0 0 1,0-9-16,0 0 0,-9 1 15,0-1 1,-17 9-16,-17 0 16,-18 17-16,0 9 15,-8 18 1,17 8-16,0 8 0,17 1 16,9 0-16,8 8 15,10 0 1,8-8-16,17-18 15,18 0-15,8-8 16,18-9-16,8 9 16,-34-18-16</inkml:trace>
  <inkml:trace contextRef="#ctx0" brushRef="#br0" timeOffset="27448.71">7937 5325 0,'0'0'0,"0"0"0,0 0 16,0 0-1,0 0-15,0 0 16,0 17-16,17 9 15,1 26-15,-1 26 16,0 8-16,9-8 31,1-17-31,-1 0 0,-18-18 16,1-17-16,0-9 0,-1-8 16,1 0-1,-9-9-15,0-9 16,17-26-16,9-43 15,9-26-15,0-34 16,8 8-16,1 52 16,-27 43-16</inkml:trace>
  <inkml:trace contextRef="#ctx0" brushRef="#br0" timeOffset="27858.53">8432 4995 0,'0'-8'0,"0"-1"0,0 0 16,0 1-16,9 8 15,-9 0-15,8 0 16,10 0-16,-10 0 15,10 0-15,-10 8 16,10 10 0,-10-10-16,1 10 0,0-1 15,-9 0 1,-9 1-16,0 16 16,-8 1-16,0-9 15,-1 0 1,1 0-16,8-9 0,9-8 15,0 0-15,0-1 16,0 1-16,9 0 31,8-1-31,1 10 16,34 8 0,-17 0-16</inkml:trace>
  <inkml:trace contextRef="#ctx0" brushRef="#br0" timeOffset="28264.99">8805 5584 0,'0'0'0,"-8"0"16,8 0-16,0 0 0,0 0 15,0 0 1,17 0-16,9 0 16,9-8-16,17-1 15,17 0-15,-8 1 16,0 8 0,-18 0-16,-8 0 0,-18 0 15</inkml:trace>
  <inkml:trace contextRef="#ctx0" brushRef="#br0" timeOffset="28478.32">8979 5359 0,'0'0'0,"0"0"16,0 9-16,0 17 15,-9 17-15,1 26 16,-1 27-16,9-10 16,0-8-16,0 0 15,-9-8-15,9-27 16</inkml:trace>
  <inkml:trace contextRef="#ctx0" brushRef="#br0" timeOffset="28769.9">9917 5039 0,'0'0'0,"0"0"0,-9 26 16,0 17-16,9 18 15,0-1 1,0-8-16,0-8 16,0-1-1,0-8-15,0-18 0</inkml:trace>
  <inkml:trace contextRef="#ctx0" brushRef="#br0" timeOffset="28979.43">9570 5645 0,'0'0'0,"0"0"0,0 0 0,0 0 16,17 0-16,18 9 15,8-1-15,35-8 16,9 0-16,0-8 63,-9-1-63,-9 9 0,-25-9 0,-27 9 0,-17 0 0</inkml:trace>
  <inkml:trace contextRef="#ctx0" brushRef="#br0" timeOffset="29352.82">9734 5931 0,'0'0'0,"0"0"0,0 0 16,0 0-16,0 0 15,18 0-15,-1 0 16,1 0-16,16 17 15,1 0 1,0 1-16,-9-1 16,0 9-16,0 0 15,-17 9 17,-1-9-32,-16 8 0,-10-8 0,-8 9 0,0-9 15,0 0-15,9 0 16,-1-9-1,1-8-15,17 0 16,0-1-16,0 1 16,0-9-16,26 9 15,26-1-15,18-8 16,-27 9 0</inkml:trace>
  <inkml:trace contextRef="#ctx0" brushRef="#br0" timeOffset="29783.48">10690 5143 0,'0'0'0,"0"0"0,0 0 16,0 0-16,0 0 16,0 17-16,8 18 15,1 17-15,-9 8 16,-9 10 0,1-1-16,-1 9 15,-8-18-15,-1 1 16,1-18-16,8 1 15,1-18-15,-1 0 16,9-9 0,0 0-16,0-8 0,0 0 15,0-1 1,9 1-16,8 8 16,18-8-16,-1 0 15,18-1-15,9 1 16,9-9-16,-36 9 15</inkml:trace>
  <inkml:trace contextRef="#ctx0" brushRef="#br0" timeOffset="30018.22">11202 5351 0,'0'0'0,"0"0"0,0 0 0,17 0 16,1 0-16,17 0 15,-1-9 1,10 0-16,-1 1 16,1 8-16,-1 0 31,-17 8-31,-17 1 0</inkml:trace>
  <inkml:trace contextRef="#ctx0" brushRef="#br0" timeOffset="30240.24">11523 5437 0,'-8'-8'0,"-1"8"15,0 0-15,9 0 16,-8 0-1,-1 17-15,0 9 0,1 17 16,-1 18 0,0-1-16,1-8 15,-1-8 17,9-1-32,9-17 0,-9 0 0,0-9 0</inkml:trace>
  <inkml:trace contextRef="#ctx0" brushRef="#br0" timeOffset="30415.99">11193 5983 0,'0'0'0,"0"-9"0,0 9 16,0 0-16,0 0 16,0 0-16,0 0 15,0 0-15,0 0 16,9 0-16,8-9 16,9 1-16,18-1 15,8 0 1,17 1-16,-16 8 15,-27 0-15</inkml:trace>
  <inkml:trace contextRef="#ctx0" brushRef="#br0" timeOffset="30863.5">11819 5013 0,'-9'-9'0,"9"9"0,0 0 16,0 0-16,0 0 15,0 0-15,0 0 16,0 0-16,9 0 16,8 9-16,0-1 15,1 1-15,-1 0 16,-8-1 0,-1 1-16,1 0 15,-9-1-15,0 1 16,-9 0-16,1 8 15,-1-8-15,9-1 16,0 1-16,0 0 16,0-1-16,0 1 15,17 8-15,1 1 16,-1-1-16</inkml:trace>
  <inkml:trace contextRef="#ctx0" brushRef="#br0" timeOffset="31740.69">12513 5671 0,'0'0'0,"0"0"15,0 0 1,0 0-16,9 0 15,8 0-15,18 0 16,0 0-16,17 0 16,9 0-16,-9 0 15,-9-9 17,-17 9-17</inkml:trace>
  <inkml:trace contextRef="#ctx0" brushRef="#br0" timeOffset="31940.23">12626 5879 0,'0'0'0,"0"0"0,0 0 15,0 0-15,9 0 16,17 0-16,17-9 15,9 1 1,27 16-16,-27 1 0</inkml:trace>
  <inkml:trace contextRef="#ctx0" brushRef="#br0" timeOffset="32447.09">14172 5013 0,'-9'-9'0,"1"0"16,-1 1-16,9 8 16,-9 0-16,0 0 15,1 8-15,-1 10 16,0 34-16,1 17 15,-10 9 1,1 0-16,17-9 16,0-17-16,9-26 15</inkml:trace>
  <inkml:trace contextRef="#ctx0" brushRef="#br0" timeOffset="32715.16">13764 5550 0,'0'0'0,"0"0"15,0 0-15,0 0 16,0 0-16,0 0 16,17 0-16,9 0 15,35 0-15,34 0 16,18-9-1,0 0-15,-9 1 16,1-10-16,-27 10 16,-26 8-16,-26 8 15</inkml:trace>
  <inkml:trace contextRef="#ctx0" brushRef="#br0" timeOffset="33152.37">14076 5948 0,'0'0'0,"-8"-9"0,-1-8 16,0 9-16,9-1 15,0 0 1,0 9-16,0 0 15,0 0-15,9 0 16,8 0-16,18 0 16,0 0-16,8 9 15,1 0-15,-1-1 16,-17 1 0,0-1-16,-17 1 15,0 0-15,-9 8 16,-9 0-16,-8 1 15,-10 16-15,1-8 16,0 0-16,9 0 16,0-17-16,8 0 15,9-1-15,0 1 16,0-9 0,0 0-16,17 9 15,1-1 1,16 1-16,36 17 0,-27-9 15</inkml:trace>
  <inkml:trace contextRef="#ctx0" brushRef="#br0" timeOffset="38057.8">15631 4969 0,'0'-8'0,"0"-1"0,0 9 0,0-8 0,0-1 16,0-8-16,-9-1 15,0 1-15,1 8 16,-1 9-1,-17 0-15,0 9 16,-17 8-16,-10 18 16,1-1-16,0 27 15,9 8-15,8-8 16,18 0-16,17-9 16,0-9-16,17 0 15,0-17 1,1 0-16,17-17 15,8 0-15,9-18 16,-9 0-16,1-17 16,8-8-16,0-10 15,-8-8-15,-18 0 16,-9 0 0,-8 18-16,-9-1 15,-9 18-15,0-1 16,1 1-16,-1 0 15,0 17 1,1 0-16,8 0 0</inkml:trace>
  <inkml:trace contextRef="#ctx0" brushRef="#br0" timeOffset="38268.28">15518 5030 0,'-9'0'0,"9"0"16,0 0-16,0 0 15,0 17-15,18 9 16,-1 26-16,9 0 16,9 0-16,-9-8 15,0-1 17,0 0-32,-9-17 0,-8 0 0,8 0 15,-8-17-15,0-1 16</inkml:trace>
  <inkml:trace contextRef="#ctx0" brushRef="#br0" timeOffset="46655.5">16004 4623 0,'0'0'0,"0"0"0,0 0 16,0 0-16,0 0 16,0 0-1,0 0-15,9 0 16,8 0-16,1 0 16,-1 0-16,-8 9 15,-1-9-15,1 8 16,-9 1-16,0 0 15,-9 8-15,1 0 16,-10 1 0,1-1-16,8-8 15,1-1-15,8 1 16,0 0-16,0-1 16,8 1-16,27 0 15,34-9-15,-16 0 16</inkml:trace>
  <inkml:trace contextRef="#ctx0" brushRef="#br0" timeOffset="47568.85">15136 5576 0,'0'0'0,"0"0"16,0 0-16,0 0 15,0 0-15,0 0 16,0 0-16,0 0 16,0 0-16,17 0 15,35 0 1,35-9-16,43 0 16,18 1-16,-18-18 15,-8 8-15,-18 1 16,-17 0-16,-35 17 15,-9 0-15,1 0 16,-18 8-16,-17 1 16</inkml:trace>
  <inkml:trace contextRef="#ctx0" brushRef="#br0" timeOffset="48413.56">15744 5723 0,'0'0'0,"0"0"15,0 0-15,0 0 16,0-9-16,0 1 16,-9-1-16,0 0 15,1 1-15,-1-1 16,-17 9-16,0 0 16,-18 0-1,1 17-15,-9 18 16,0 0-1,8 8-15,10 9 0,-1 9 16,18 8-16,-1-9 16,18-16-1,18-1-15,8-17 0,17 0 16,18 0 0,8-17-16,9-9 15,-8-18-15,-1-16 16,1-1-16,-35 18 15</inkml:trace>
  <inkml:trace contextRef="#ctx0" brushRef="#br0" timeOffset="49130">16603 5550 0,'0'0'0,"0"0"0,0 0 16,0 0-16,9 0 15,8 0 1,27 8-16,17 1 16,8-9-16,9-9 15,-8 1-15,-1 8 16,1-9-16,-18 9 16,-18 0-16,-16 0 15</inkml:trace>
  <inkml:trace contextRef="#ctx0" brushRef="#br0" timeOffset="49346.75">16968 5325 0,'0'0'0,"0"0"15,0 0-15,-9 17 0,1 18 16,-1 25-1,0 18-15,-8 0 32,8 0-32,9-17 15,0-9-15,9-18 0,0-16 0</inkml:trace>
  <inkml:trace contextRef="#ctx0" brushRef="#br0" timeOffset="49594.29">17810 4874 0,'0'0'0,"0"0"15,0 0-15,0 9 16,-8 17-16,-1 9 15,0 16-15,-8 19 16,0 8 31,-1-18-47,10 1 0,8-18 0,8 1 0,1-27 0</inkml:trace>
  <inkml:trace contextRef="#ctx0" brushRef="#br0" timeOffset="49828.62">17498 5446 0,'0'0'0,"0"0"16,0 0-16,0 0 16,8 0-16,10 0 15,25 0-15,18 0 16,9 0-16,16-9 15,1 1-15,-17-1 16,-1 0 0,-17 9-16,-26 0 15</inkml:trace>
  <inkml:trace contextRef="#ctx0" brushRef="#br0" timeOffset="50213.24">17628 5732 0,'0'0'0,"0"0"0,0 0 16,0 0-16,0 0 16,17 8-16,9 1 15,18 8-15,8 1 16,-9-1-16,1 9 15,-18-9 32,0 1-47,-9-1 0,-8 0 0,-9 1 0,-9 16 0,-17 1 16,0 8-16,-9 0 16,1-8-16,16-9 15,1-9-15,0-8 16,8 0-16,9-1 15,0 1 1,0-9-16,17 0 16,18-9-16,61-25 15,260-70-15</inkml:trace>
  <inkml:trace contextRef="#ctx0" brushRef="#br0" timeOffset="50762.92">18974 5047 0,'0'0'0,"-9"0"0,1-17 15,-1-9-15,-8 0 16,-1 0-16,1 0 16,-1 9-1,-8 0-15,0-1 16,0 18-16,-8 0 15,-1 9 17,-9 8-32,10 9 0,-1 9 0,9-1 0,9 10 15,8 25-15,9-8 16,9-18 0,8 0-16,18-17 15,17 0-15,26-17 16,9-9-16,-18-17 15,-8-18-15,0-8 16,-18-1-16,-17 1 16,-8 0-16,-10-1 15,-16 1 1,-1 0-16,-17 8 16,-9 9-16,-8 9 15,-1 0-15,27 17 16</inkml:trace>
  <inkml:trace contextRef="#ctx0" brushRef="#br0" timeOffset="51015.08">18826 4623 0,'0'0'0,"0"0"0,0 0 0,0 0 16,0 0-16,0 0 15,0 26-15,0 26 16,-8 43-16,-1 27 31,-17 7-31,9-16 0,-1-18 16,1-17-16,8-26 16,9-17-16,0-9 15,9-18-15</inkml:trace>
  <inkml:trace contextRef="#ctx0" brushRef="#br0" timeOffset="51578.94">19174 4467 0,'0'0'0,"0"0"0,0 0 16,0 0-16,0 0 15,0 0-15,8 0 16,10 9-1,-1 8-15,9 0 16,0 1-16,-8-1 16,-10 0-16,1 1 15,-9-10-15,-9 10 16,1-1-16,-10 0 16,1 9-16,0 0 15,-1 0-15,9-8 16,9-1-1,0-8-15,0-1 16,0 1 0,27 0-16,51 17 0,-26-9 15</inkml:trace>
  <inkml:trace contextRef="#ctx0" brushRef="#br0" timeOffset="52055.95">18331 5862 0,'0'-9'0,"0"-8"16,0 8-16,0 0 15,0 1-15,0-1 16,0 0-16,18 1 16,25-10-16,18 1 15,26 0 1,34-1 0,27 1-16,-9 0 0,-9-9 15,-17 8-15,-17 1 16,-18 8-16,-17 1 15,-35 8-15</inkml:trace>
  <inkml:trace contextRef="#ctx0" brushRef="#br0" timeOffset="52478.99">18922 5931 0,'0'0'0,"0"0"0,0 0 16,0 0-16,0 0 16,0 0-16,0 8 15,0 10-15,-9 16 16,1 18-16,-1 9 15,0 0-15,0-1 32,-8 1-32,0-18 0,-1 9 15,1-9-15,0-8 16,8-9-16,0-9 16,9-8-16,0 0 15,0-1-15,0-8 16,26 0-16,9 0 15,26 0 1,8 0-16,-8-8 16,-9 8-16,-8 0 15,-1 0-15,-8 0 16,-18 0-16</inkml:trace>
  <inkml:trace contextRef="#ctx0" brushRef="#br0" timeOffset="53517.73">18696 4649 0,'-9'0'0,"1"0"0,-1 0 16,0 0 0,9 0-16,0 0 15,0 0-15,0 0 16,18-9-16,-1 9 16,27 0-16,8 0 15,-18 0-15</inkml:trace>
  <inkml:trace contextRef="#ctx0" brushRef="#br0" timeOffset="54134.92">18583 5524 0,'-8'0'0,"-1"0"0,9 0 16,0 0-16,0 0 16,0 0-16,0 0 15,9 0-15,8 0 16,18 0 0,-1 0-16,-16 0 15</inkml:trace>
  <inkml:trace contextRef="#ctx0" brushRef="#br0" timeOffset="56139.87">18774 5532 0,'0'0'16,"0"0"-16,0 0 15,0 0-15,0 0 16,0 0-16,0 0 16,0 0-16,0 0 15,0 0-15,-8 0 16,-1 0-16,0-8 16,-8 8-16,8-9 15,1 9-15,-1 0 16,0 0-1,9 0-15,0 0 16,0 0-16,0 0 16,0 0-16,18 0 15,8-9-15,43 9 16,18-8-16,-44 8 16</inkml:trace>
  <inkml:trace contextRef="#ctx0" brushRef="#br0" timeOffset="57013.71">18766 4623 0,'0'0'0,"0"0"0,0 0 15,0 0-15,0 0 16,0 0-16,0 0 15,0 0 1,0 0-16,0 0 16,0 0-16,0 0 15,0 0-15,8 0 16,10 0-16,-1 0 16,18 0-16,17 0 15,-26 9-15</inkml:trace>
  <inkml:trace contextRef="#ctx0" brushRef="#br0" timeOffset="59361.86">30306 12452 0,'0'0'16,"0"0"-16,0 0 0,0 0 15,0 0-15,9 9 16,0 0-16</inkml:trace>
  <inkml:trace contextRef="#ctx0" brushRef="#br1" timeOffset="202653.78">5314 6823 0,'0'-9'0,"0"9"15,0-8-15,0 8 16,0 0-16,0 0 16,0 0-1,9 0-15,9 17 16,-1 18-16,9 25 15,0 18-15,0 0 16,0-17 0,0-9-16,-8-18 15,-1-8-15,-8 0 0,-1-17 16,10 0 0,-1-18-16,9-34 15,9-44-15,-1-8 16,10-9-16,-18 60 15</inkml:trace>
  <inkml:trace contextRef="#ctx0" brushRef="#br1" timeOffset="202928.8">6070 7325 0,'-9'0'0,"1"0"0,8 0 0,-9 0 15,0 0 1,1 18-16,-19 25 16,-16 9-16,0 8 15,-1-8 32,9-8-47,9-18 0,9 0 16,17-18-16</inkml:trace>
  <inkml:trace contextRef="#ctx0" brushRef="#br1" timeOffset="203205.46">6200 6953 0,'0'0'0,"0"0"16,0 0-16,0 0 16,0 0-16,0 0 15,9 0-15,8-9 16,18 0-1,0 1-15,8-1 16,1 0-16,8 1 16,-18 8-1,-8 0-15,-17 0 0</inkml:trace>
  <inkml:trace contextRef="#ctx0" brushRef="#br1" timeOffset="203458.04">6548 6927 0,'-9'0'0,"0"0"0,1 0 0,-1 0 16,0 8-1,0 10-15,1 8 16,-10 8-16,1 18 15,0 9-15,8 0 32,9-9-32,0 8 0,9 9 0,-1-8 15,1-35-15</inkml:trace>
  <inkml:trace contextRef="#ctx0" brushRef="#br1" timeOffset="203628.4">6261 7412 0,'0'0'0,"0"8"16,0-8-16,0 0 15,0 0-15,0 0 16,0 0-16,0 0 16,17 0-16,1 0 15,16 9-15,10-9 16,17 0 0,-1-9-16,-33 9 15</inkml:trace>
  <inkml:trace contextRef="#ctx0" brushRef="#br1" timeOffset="204202.35">7407 6909 0,'-8'0'0,"-1"0"0,0 0 15,1 0-15,-1 18 16,0 8-16,0 17 16,-8 9-1,0 0-15,8-9 16,0 1 0,1-18-16,8 0 0,0-9 15,0-8-15,0-1 16,0-8-16,0 0 15,0-8 1,0-10-16,17-16 16,0-10-16,1 10 15,-1 8-15,-8 8 16,0 18-16,-1 0 16,1 18-16,0 8 15,-1 17 1,1 9-16,0 0 0,8 0 15,-8-9 1,-1-17-16,1-17 16,8-9-16,-8 0 15</inkml:trace>
  <inkml:trace contextRef="#ctx0" brushRef="#br1" timeOffset="204506.77">7928 7161 0,'-8'0'0,"-10"0"15,10 0-15,-1 0 16,0 0-16,-8 8 16,8 10-16,0-1 15,9 0-15,0 1 16,0 8-16,18-9 16,-1 0-16,9-8 15,0 0 1,9-9-16,-9-9 15,0 0-15,-17-8 16,-1-9-16,-16-17 16,-18 8-16,0 0 15,8 18-15,1 8 16,0 9-16,-1 0 16,18 0-16,0 9 15,0-9 1</inkml:trace>
  <inkml:trace contextRef="#ctx0" brushRef="#br1" timeOffset="204735.02">8050 7005 0,'0'0'0,"0"0"0,0 0 0,0 0 0,0 0 0,17 8 16,18 1-16,17 0 16,18-18-16,-10 0 15,10-8-15,8 0 16,9-9 0,0 8-16,-53 10 15</inkml:trace>
  <inkml:trace contextRef="#ctx0" brushRef="#br1" timeOffset="205000.8">8423 6797 0,'0'0'0,"0"0"0,0 0 16,0 0-16,0 0 15,0 0-15,0 0 16,0 0-16,-8 9 15,-1 17-15,-8 34 16,-10 27-16,10-1 47,0 10-47,17-10 0,0-86 0,0 78 0,8-17 0,10-9 16,8-9-16,0-17 15</inkml:trace>
  <inkml:trace contextRef="#ctx0" brushRef="#br1" timeOffset="206225.17">9465 7091 0,'0'0'0,"0"0"0,0-8 16,0-1-16,0 0 16,-8 1-16,-1-10 15,0 10-15,1 8 16,-1 0-16,-17 17 15,0 18-15,-9-1 16,0 10 0,18-1-16,0-17 0,17 0 15,0-9 1,0-8 0,0 0-16,0-9 15,8-9-15,1 0 0,0 1 16,-1-1-16,1 9 15,0 0-15,-1 17 32,10 9-32,16 35 0,-7 25 15,-1 1-15,-18-9 16,1 0-16,-18 9 16,1-18-16,-1-26 15,-17-17-15,0 0 16,0-17-16,-9-9 15,0-18-15,-8-16 16,8-10 0,18-7-16,17 7 15,26 1-15,9-26 16,-9 34-16</inkml:trace>
  <inkml:trace contextRef="#ctx0" brushRef="#br1" timeOffset="206653.22">9630 7308 0,'-8'0'16,"-1"0"-16,0 0 0,1 0 15,8 0 1,0 0-16,0 0 16,17 0-16,9-9 15,9 1-15,8-18 16,1 0-16,8-18 16,-9 1 15,-17 0-31,-9 8 0,-17 9 15,-8 0-15,-1 9 0,-17-1 16,-9 18-16,-8 26 16,-9 9-16,8 17 15,10 9 1,16 8-16,18-8 16,18-1-16,-1-17 0,18 1 15,8-18 1,44-35-16,26-17 15,-70 17-15</inkml:trace>
  <inkml:trace contextRef="#ctx0" brushRef="#br1" timeOffset="207096.22">10212 7135 0,'0'0'0,"0"0"0,0 0 16,0 0-16,0 0 15,0 0-15,0 0 16,-9 17-16,1 0 16,-1 1-1,0 8-15,1 0 16,-1 0-16,0-9 15,9 0-15,0-8 16,0 0-16,0-9 16,0 0-16,0-9 15,0-8-15,9-9 16,8-9 0,1 0-16,-1 1 15,9 8-15,0 17 16,0 9-16,-8 17 15,-1 9-15,-8 9 16,-1 8 0,1 27-16,-9-10 15,0-8-15,9-26 16,25 9-16,-7-9 16</inkml:trace>
  <inkml:trace contextRef="#ctx0" brushRef="#br1" timeOffset="207525.29">10620 7230 0,'-8'0'0,"-1"0"16,0 0-16,9 0 15,0 0-15,0 0 16,0 0-16,9 0 15,8 0-15,1-9 16,16 1-16,10-10 16,-10-8-1,10-8-15,-18-1 16,-17 0-16,-1 9 31,-16 0-31,-1 9 0,-17 0 0,0 17 16,-18 8-16,1 27 15,-9 17-15,17 0 16,18 9 0,17-9-16,0 8 15,17-8-15,9-17 16,9-9-16,17-18 16,35-25-16,8 0 15,-42-1-15,-36 10 16</inkml:trace>
  <inkml:trace contextRef="#ctx0" brushRef="#br1" timeOffset="207803.58">11133 6970 0,'0'0'0,"0"17"16,0 1-16,0 16 16,0 1-16,8 17 15,1-9 1,0 9-16,-1 9 15,1-9 1,0-9-16,-9-17 16,0 0-16,0-9 0,0-8 15,0 0-15,0-9 16,0-9-16,0 0 16,0-17-1,0 0-15,0-8 0,17-1 16,0 1-1,27 16-15,17-8 16,-27 18-16</inkml:trace>
  <inkml:trace contextRef="#ctx0" brushRef="#br1" timeOffset="208190.97">11793 7126 0,'0'0'0,"-9"0"0,0 0 15,0 0-15,1 0 16,-10 0-16,1 0 16,-9 0-16,0 0 15,0 17-15,-9 1 16,0 8-16,1 0 16,16 0-1,1 0-15,8 0 31,9-18-31,0 1 0,0 0 0,0-9 16,9 0-16,8 0 16,1 0-16,-10 0 15,1 0 1,0 0-16,-1 0 16,10 0-16,-1 17 15,9 0-15,9 9 16,0 0-16,-9-17 15,8-1-15,1-8 16,0-8-16,-9-1 16,-9 0-16</inkml:trace>
  <inkml:trace contextRef="#ctx0" brushRef="#br1" timeOffset="208389.58">12027 6650 0,'0'0'0,"0"0"0,0 0 16,0 0 0,0 17-16,0 18 15,0 25-15,0 18 16,9 17 0,-1-8-16,1-9 0,-9-17 15,9-9-15,-1-9 16,-8-34-16</inkml:trace>
  <inkml:trace contextRef="#ctx0" brushRef="#br1" timeOffset="208608.78">12392 7265 0,'-9'0'0,"0"0"16,1 0-16,-1 8 15,0 10-15,1-1 16,8 0 0,-9 1-16,9-1 15,9-9-15,-9-8 16</inkml:trace>
  <inkml:trace contextRef="#ctx0" brushRef="#br1" timeOffset="208768.99">12270 6693 0,'0'0'0,"0"0"0,0 0 16,0 0-16,0 0 16,9 0-16,8 9 15,1-1-15</inkml:trace>
  <inkml:trace contextRef="#ctx0" brushRef="#br1" timeOffset="209400.47">12505 7247 0,'0'-8'0,"0"-1"0,0 0 16,0 9-16,0-8 16,0-1-16,17 9 15,0-9-15,1 9 16,-1 0-16,18 0 16,-9 0-1,0 9-15,0 8 16,-17 1-16,-1-1 15,1 0-15,0 18 16,-9 0-16,0 8 16,0 0-1,0 0-15,8-8 0,1 0 16,0-9 0,-1 0-16,1 0 15,0-9-15,-9-8 16,0-1-16,-9 1 15,0 0-15,1-1 16,-1-8 0,-17 0-16,0-8 15,0-1-15,0 0 16,9-8-16,-1-9 16,18 0-16,0 0 15,26-9-15,18-8 16,-1 8-16,-26 27 15</inkml:trace>
  <inkml:trace contextRef="#ctx0" brushRef="#br1" timeOffset="209800.54">12921 7291 0,'0'0'0,"-8"0"16,-1 0-16,9 0 15,0 0-15,0 0 16,0 0 0,0 0-16,0 0 15,0 0-15,9 0 16,8 0-16,0-9 16,1 0-16,8 1 15,0-10-15,-9 10 16,1-18-16,-1-9 15,-8 0 1,-18 18-16,0 0 16,1 17-16,-1 0 15,-17 17-15,0 0 16,9 18-16,-1 0 16,1 8-16,17 0 15,0-8-15,26-9 16,17 0-16,35-26 15,9-9 1,-26 0 0,-35 9-16</inkml:trace>
  <inkml:trace contextRef="#ctx0" brushRef="#br1" timeOffset="210200.06">13660 7273 0,'0'0'0,"0"0"0,-9-8 0,0-1 15,-8 9 1,-1 0-16,1 0 15,0 0-15,-1 0 16,1 0-16,-9 17 16,0 1-16,0-1 15,8 18-15,1 8 16,8-17 0,9 0-16,0 0 0,0-18 15,0 1 1,18-18-16,8 1 15,9-18-15,-1-18 16,10-16-16,-1-35 16,-8-9-16,-9 26 15,-17 17-15,-1 26 16,1 9-16,-9 9 16,0 17-1,0 0-15,-9 17 16,1 35-16,8 26 15,0 9-15,17 0 16,0 8-16,18-9 16,8-8-16,-25-43 15</inkml:trace>
  <inkml:trace contextRef="#ctx0" brushRef="#br1" timeOffset="212618.11">14710 6909 0,'-8'0'0,"-1"0"16,0 0-16,1 0 16,-1 0-16,0 0 15,1 0 1,-10 0-16,1 0 16,-9 0-16,-9 26 15,0 18-15,9 8 16,9 17 31,-1 0-47,1-8 0,17-9 0,17 9 0,1-27 0,8-8 15,9-17-15,17-18 16,35 0-16,17 1 16,-35-10-16,-34 18 15</inkml:trace>
  <inkml:trace contextRef="#ctx0" brushRef="#br1" timeOffset="212933.27">15240 7230 0,'0'0'0,"0"0"0,-9 0 16,-8-17-16,0-1 15,-1 1 1,1 0-16,-1 8 16,1 9-16,-9 0 15,0 17-15,-9 1 16,18 8-16,0 8 15,17 18 1,0-8-16,8-1 16,1-17-16,8-9 15,1-8-15,-1-9 16,0-9-16,9-17 16,0 0-16,-17-8 15,0-10-15,-18-8 16,-8 0-1,-9 18-15,8 16 0,1 18 16,17 9 0</inkml:trace>
  <inkml:trace contextRef="#ctx0" brushRef="#br1" timeOffset="213603.69">15579 7109 0,'-9'-9'0,"0"9"0,1 0 15,-1 0-15,0 0 16,-17 17-16,0 9 16,9 9-16,-1 0 15,18 8-15,0 0 16,18 1-16,-1-19 31,9 1-31,-8-17 0,16-9 16,1-9-16,0-8 15,-9-9-15,0-8 16,-17-10-16,-18-8 16,0 0-16,-8 18 15,-1-1-15,1 26 16,8 9-16,9 9 16</inkml:trace>
  <inkml:trace contextRef="#ctx0" brushRef="#br1" timeOffset="213921.27">15839 6996 0,'0'0'0,"0"0"0,0 17 16,0 9-16,9 9 15,8 17-15,1 0 16,-10 0-16,1 9 47,0-9-47,-1-9 15,-8-43-15,0 26 0,0 0 0,0-9 0,0-8 0,0-1 16,0-8-16,0-8 16,0-1-16,0-17 15,0-17-15,18 0 16,-1-1-16,0 18 15,1 9-15,-10 8 16</inkml:trace>
  <inkml:trace contextRef="#ctx0" brushRef="#br1" timeOffset="214408.2">16525 7256 0,'0'0'0,"0"-9"15,0 1-15,0-1 16,-8 0 0,-1 1-16,0-1 15,0 9-15,1 0 16,-18 0-16,0 0 16,-9 17-16,9 1 15,-18 25-15,10 9 16,8 8 15,8-16-31,18-1 0,0-17 0,0-17 16,9-1-16,8 1 15,1-18-15,16-17 16,1-26-16,9-8 16,-1-35-16,0-18 15,-8 9 1,-9 26-16,-17 17 0,0 27 15,-1 8 1,-8 9-16,0 17 16,0 0-16,-8 25 15,8 27-15,0 26 16,0 9-16,8 0 16,10 8-16,-1-17 15,0-26 1,27 0-16,8-9 15,-26-34-15</inkml:trace>
  <inkml:trace contextRef="#ctx0" brushRef="#br1" timeOffset="214610.25">16925 7187 0,'0'0'0,"0"0"16,-9 0-16,0 17 15,1 0-15,-1 9 16,0 9-16,9-9 16,0 0-16,0-17 15,0-1-15,0-8 16,9 0 0</inkml:trace>
  <inkml:trace contextRef="#ctx0" brushRef="#br1" timeOffset="214734.81">16968 6849 0,'0'0'0,"0"0"0,0 0 0,0 0 0,0 17 0,0 9 16,0 9 0,9-18-16</inkml:trace>
  <inkml:trace contextRef="#ctx0" brushRef="#br1" timeOffset="-214424.87">17107 7213 0,'0'0'0,"0"0"0,0 8 16,-9 10-16,1-1 15,-1 0-15,0 9 16,1 0-16,8-17 15,0 0-15,0-1 16,0 1-16,0-9 16,0-9-1,0 1-15,17-18 16,0 0-16,1 0 16,-10 8-16,1 1 15,0 17-15,-9 0 16,0 0-16,0 17 15,8 1-15,10-1 16,8 9 0,0 0-16,-9-17 15</inkml:trace>
  <inkml:trace contextRef="#ctx0" brushRef="#br1" timeOffset="-214028.01">17732 7308 0,'0'0'0,"-8"-9"16,-10 1-16,10-1 16,-1 0-16,-9 1 15,1-10-15,0 10 16,-9-1-16,0 9 16,0 0-16,0 17 15,-1 1-15,10 8 16,0-9-16,-1 0 31,18-8-31,0 0 0,0-1 16,9-8-16,8-8 15,1-1-15,-1 0 16,1 1-16,-10-1 16,1 9-16,0 0 15,-1 0-15,1 0 16,0 9-16,8 8 15,0 0 1,18 9-16,0 0 16,0 0-16,-9-9 15,0-8-15,-9-9 16</inkml:trace>
  <inkml:trace contextRef="#ctx0" brushRef="#br1" timeOffset="-213809.43">17645 7022 0,'0'0'0,"0"0"0,0 0 16,0 0-16,0 0 16,18 0-1,-1 0-15,18 0 16,8 0-16,18-9 15,0 1-15,17-18 47,0 8-47,-26 1 0,-52 17 0,26 0 0</inkml:trace>
  <inkml:trace contextRef="#ctx0" brushRef="#br1" timeOffset="-213604.76">18236 6806 0,'0'0'0,"-17"0"0,-1 0 15,1 0-15,-9 17 16,0 9-16,0 26 16,-9 17-16,0 18 31,0 8-31,9 0 0,9 1 16,17-27-16,0-9 15,9-16-15,-9-10 16,0-16-16</inkml:trace>
  <inkml:trace contextRef="#ctx0" brushRef="#br1" timeOffset="-213260.89">18227 7325 0,'-8'0'0,"-1"0"0,0 0 15,9 0-15,0 0 16,0 0-16,0 0 15,0 9-15,18 0 16,-1-9-16,18-9 16,17 0-1,0-8-15,9-9 16,-18 0-16,0-9 31,-16 9-31,-10 9 0,-17 17 0,9-17 0,-9-1 16,-9 18-16,0 0 15,-17 18-15,-9 16 16,1 1 0,-1 26-16,9-1 15,17-8-15,9-9 16,18-8-16,42 0 16,-16-9-16</inkml:trace>
  <inkml:trace contextRef="#ctx0" brushRef="#br1" timeOffset="-212184.3">19625 7178 0,'0'0'0,"0"0"0,0 0 16,0 0-16,0 0 15,0 0 1,0 0-16,0 0 15,0 0-15,0 0 16,0 0-16,0 0 16,-8-9-16,-10 9 15,10 0-15,-1 0 16,0 0 0,1 0-16,-1 0 15,9 0-15,0 0 16,0 0-16,0 0 15,0 0-15,0 0 16,0 0-16,0 0 16,0 0-16,0 0 15,0 0-15,0 0 16,0 0 0,0 0-16,0 0 15,0 0-15,-9-8 16,0-1-16,1 0 15,-1 9-15,0 0 16,-17 0-16,9 0 16,-9 9-1,0 8-15,0 9 16,-9 9 31,0 8-47,18-8 0,0 8 0,17-8 0,0-9 0,8 0 0,10 0 15,16-18-15,10-8 16,8-8 0,9-18-16,0 0 15,-1-9-15,-16-8 16,-10 8-16,-7 1 16,-19-1-16,-8 0 15,-8 18-15,-1 0 16,0-1-16,-8 1 15,8 8 1,9 9-16,0 0 16,0 0-16,0 0 15</inkml:trace>
  <inkml:trace contextRef="#ctx0" brushRef="#br1" timeOffset="-211758.97">19686 7230 0,'0'0'0,"0"-9"16,0-8-16,0 8 15,0 1-15,0-1 16,0 0-16,17 9 15,1 0 1,8 0-16,9 18 16,8-1-16,0 9 15,1 0-15,-1 0 16,-17 0 0,0 0-16,-17 8 0,0-8 15,-1 0 1,-8-8-16,-8-1 15,-1-8-15,0-1 16,9 1-16,0-9 16,0-9-16,0 1 15,9-10-15,8-16 16,18-10-16,17 1 16,-8 35-16</inkml:trace>
  <inkml:trace contextRef="#ctx0" brushRef="#br1" timeOffset="-210494.07">20910 6953 0,'0'0'0,"0"0"16,0 0-16,0 8 15,-8 18-15,-1 18 16,0 16-16,-8 1 16,8 8-1,-8 1-15,0-18 0,8-18 16,9-8-1,0-17-15,0-1 16,0-8-16,0-8 16,0-27-16,17-17 15,9-8-15,0-1 16,0 26-16,-17 9 16,0 26-16,0 0 15,-9 9 1,8 17-16,-8 26 15,0 0-15,-8 9 16,8-10-16,0-25 16,0 0-16,0-17 15,0 0-15,0-18 16,17-8 0,9-18-16,9-25 15,-1 8-15,1 0 16,-9 17-16,-8 18 15,-10 8-15,1 9 16,-9 0-16,0 17 16,9 1-16,-1 16 15,1 1-15,8-9 16,1 0-16,8-17 16,9-1-1,8-16-15,-26 8 16</inkml:trace>
  <inkml:trace contextRef="#ctx0" brushRef="#br1" timeOffset="-210156.88">21588 7117 0,'0'0'0,"0"0"16,0 18-16,-9 8 15,0 8-15,1 10 16,-1 8-16,9 8 15,0-17 1,17-8-16,1-9 0,8-9 16,-9-8-1,18-18-15,0 1 0,-1-18 16,-7-9 0,-1-8-16,-18-9 15,1-9-15,-18 9 16,1 18-16,-18 8 15,-9 8-15,-9 18 16,10 18-16,-1-1 16,0 0-1,18 9-15,8-17 16,9 0-16</inkml:trace>
  <inkml:trace contextRef="#ctx0" brushRef="#br1" timeOffset="-209547.41">21944 7239 0,'0'0'0,"0"-9"0,0 0 15,0 9-15,0 0 16,0 0-16,0 0 15,0 0-15,0 0 16,0 0 0,0 18-16,0-1 15,0 0-15,0 1 16,0-10-16,0 1 16,0 0-16,0-1 15,0-8-15,0 0 16,0-8-1,9-1-15,8-17 0,9 0 16,9-9 0,-9 1-16,0 16 15,-18 1-15,1 17 16,0 0-16,0 0 16,-9 17-16,8 1 15,-8 8-15,9 8 16,-9-8-16,0 0 15,0-17 1,0 0-16,0-1 16,0-8-16,0-8 15,17-1-15,9-17 16,9 0-16,-9 0 31,0 9-31,-17 17 0,0 0 16,-1 0-16,1 17 15,0 0-15,8 18 16,0 0-16,1-18 16,-1-8-16,-8-1 15</inkml:trace>
  <inkml:trace contextRef="#ctx0" brushRef="#br1" timeOffset="-209133.74">22708 7282 0,'0'0'0,"-9"-9"0,1 1 0,-1-1 15,0 9-15,1 0 16,-1 0-16,9 0 16,0 0-1,0 0-15,0 0 16,9 0-16,8 0 15,0-9-15,18 1 16,-9-1-16,0-8 16,-8-9-16,-10 0 15,1-9-15,0 9 16,-18 9 0,0-1-16,1 1 15,-18 17-15,-1 9 16,-16 25-16,0 1 15,8 17-15,0-9 16,18 18-16,8 0 16,9-18-1,17-9-15,1-8 16,17-8-16,8-18 16,-26 0-16</inkml:trace>
  <inkml:trace contextRef="#ctx0" brushRef="#br1" timeOffset="-208774.3">23073 7178 0,'0'0'0,"0"0"16,0 0-16,0 0 16,0 17-16,0 1 15,0 8-15,0 8 16,0 10-16,0-1 15,0 0-15,0-17 16,0-9-16,0-8 16,0 0-1,0-9-15,0-9 16,17-8-16,0-18 16,10-8-16,-1 8 15,0 18 1,-18 0-16,1 8 0,0 9 15,-1 0-15,-8 0 16,9 17 0,0 9-16,-1 9 15,10 8-15,-10-8 16,1-9-16</inkml:trace>
  <inkml:trace contextRef="#ctx0" brushRef="#br1" timeOffset="-208529.65">23325 7065 0,'0'0'0,"0"0"0,0 0 15,0 0-15,0 0 16,8 0-1,18 0-15,9 0 16,17-8-16,9-1 16,8 0-16,10-8 15,33-9-15,-16 0 16,-61 17-16</inkml:trace>
  <inkml:trace contextRef="#ctx0" brushRef="#br1" timeOffset="-208292.9">23542 6684 0,'0'0'0,"0"0"0,0 0 16,0 18-16,0 8 15,0 34 1,-9 18-16,-17 17 31,9 1-31,8-10 0,9-86 0,-26 87 0,8-9 16,18-26-16,27 0 15,-10-18-15</inkml:trace>
  <inkml:trace contextRef="#ctx0" brushRef="#br1" timeOffset="-207844.74">23820 7074 0,'0'0'0,"0"0"0,0 0 0,0 0 16,0 17-1,0 9-15,-9 9 16,9 8-16,0 1 15,0-1-15,0 0 16,17-17 15,1 0-31,-1-17 0,9-1 0,9-8 16,-1-8-16,1-1 16,9-17-16,-1-8 15,-17-1-15,0 0 16,-17 18-16,0 0 15,-1 17-15,-8 0 16,0 0-16,0 0 16,0 17-1,9 0-15,0 1 16,8 8-16,9 8 16,26-8-16,9-17 15,-9-1-15,-9 1 16,-25-9-16</inkml:trace>
  <inkml:trace contextRef="#ctx0" brushRef="#br1" timeOffset="-207240.32">24618 7265 0,'0'0'0,"0"0"0,0 0 15,0 0 1,0 0-16,0 0 16,0 0-16,0 0 15,0 0-15,-8 0 16,-1 17-16,0 0 16,-8 18-16,-9-1 15,9 10-15,-1-18 16,1 0-16,8-18 15,9 1 1,0 0-16,0-9 16,0-9-16,0 0 15,18-25-15,-1-10 16,9-7-16,0 16 16,-9 9-16,-8 9 15,0-1-15,-1 18 16,-8 0-1,0 0-15,0 9 16,0 8-16,0 1 16,0-1-16,0 0 15,0-8-15,0 0 16,0-1 0,0-8-16,0 0 0,18-8 15,17-18-15,25-18 16,10 1-1,-18 0-15,-9 17 16,-17 8-16,0 10 16,-8 8-16,-1 0 15,1 17-15,-1 0 16,0 9-16,9 9 16,18 0-16,25-9 15,-25-18 1</inkml:trace>
  <inkml:trace contextRef="#ctx0" brushRef="#br1" timeOffset="-187000.43">4681 8035 0,'0'0'0,"0"0"0,0 0 0,0 0 16,0 0-16,0 0 15,0 0-15,0 26 16,0 35-1,-9 60-15,0 26 16,0 18-16,1-9 16,-1-52-16,9-18 15,0-34-15,0-17 16,0-9-16,0-17 16,17-18-16,1 9 15</inkml:trace>
  <inkml:trace contextRef="#ctx0" brushRef="#br1" timeOffset="-186494.46">4802 8122 0,'0'0'0,"0"0"0,0 0 0,0 0 15,0 0 1,0 0-16,0 0 15,0 0-15,17-9 16,10 1-16,25 8 16,0 0-16,9 0 15,-9 0-15,-9 8 16,-17 1-16,-17 0 16,-1-1-1,-16 10-15,-18 25 16,-35 18-16,-9-1 15,10-17-15,8 1 16,17-18-16,17 0 16,1-18-16,17 1 15,0 8-15,17 1 16,18 8 0,17 0-16,9 8 15,-9-8-15,-8 0 16,-18 0-16,0 0 15,-18 9-15,-8 8 16,-17 9-16,-18 0 16,-17 0-16,-9-9 15,1 1 1,8-18-16,8-9 16,9-8-16,27-1 15,8-8-15,0 0 16</inkml:trace>
  <inkml:trace contextRef="#ctx0" brushRef="#br1" timeOffset="-185730.54">5341 8590 0,'0'0'0,"0"0"16,0 0-16,0 0 16,0 0-16,0 0 15,0 0-15,0 17 16,0 9-16,0 35 15,0-1 1,8 1-16,1-18 16,0-8-1,-1-9-15,1-9 0,0-8 16,-1-1-16,-8-8 16,9-8-16,8-10 15,1-8 1,8-17-16,0-9 15,0 9-15,-9 8 16,-8 9-16,0 9 16,-1 0-16,1 17 15,-9 0-15,0 0 16,0 8-16,9 18 16,8 9-1,0 8-15,1-17 0,-1 0 16,0 0-16,1-17 15,-1-1 1,9-25-16,9-18 16,0-16-16,17-45 15,0-25 1,-9-18-16,-17 1 0,0 34 16,-17 43-1,0 27-15,-9 8 16,0 26-16,0 0 15,0 17-15,-9 44 16,0 60-16,9 17 16,0 27-16,18-18 15,-1-34-15,1-27 16,-1-16-16,0-18 16,1-18-1,-1-8-15,0-8 16,1-1-1,-18-17-15</inkml:trace>
  <inkml:trace contextRef="#ctx0" brushRef="#br1" timeOffset="-185491.4">5766 8538 0,'0'0'0,"0"0"16,0 0-16,0 0 15,0 0-15,0-9 16,9 0-16,25-8 16,27 0-16,9-1 15,8 1-15,17 0 16,18 8 0,9 0-16,190 1 15</inkml:trace>
  <inkml:trace contextRef="#ctx0" brushRef="#br1" timeOffset="-182364.21">10169 8278 0,'0'0'0,"-9"0"0,9 0 0,-9 0 15,1 0-15,-1 0 16,0 0-16,1 0 15,-1 0-15,0 0 16,-8-9-16,-9 1 16,0-1-16,-18 0 15,1 9-15,-9 0 32,-9 0-32,9 9 0,0 8 15,-9 9-15,9 9 16,9-1-16,8 1 15,9 0-15,8-1 16,1 10-16,17-1 16,17 0-1,1 1-15,16-1 16,10 0-16,17-17 16,34-8-16,9-27 15,-8-17-15,-9 0 16,-26 0-1,-18 0-15,-17 0 0,0 0 16,-17 0 0,-1 0-16,-16 0 15,-1 0-15,-8 0 16,-1 9-16,1-1 16,0 1-16,8 17 15,9-9-15,0 9 16</inkml:trace>
  <inkml:trace contextRef="#ctx0" brushRef="#br1" timeOffset="-182036.17">10125 8061 0,'-8'-8'0,"-10"-10"0,10 10 16,-1 8-16,0 0 15,0 0-15,-8 17 16,-9 9-16,0 35 16,0 43-1,0 34-15,0 9 16,8 9-16,1-17 15,8-35-15,1-18 16,-1-25-16,0-9 16,9-26-16,0-9 15,0-8-15,0-9 16</inkml:trace>
  <inkml:trace contextRef="#ctx0" brushRef="#br1" timeOffset="-181590.74">9743 7914 0,'0'0'0,"0"0"0,0 0 0,0 0 16,0 0-16,0 0 16,0 0-16,0 0 15,9 0-15,17 9 16,26-1 0,0-8-16,0 0 15,9 18-15,0 8 47,-35-9-47</inkml:trace>
  <inkml:trace contextRef="#ctx0" brushRef="#br1" timeOffset="-181211.26">9439 9170 0,'0'0'0,"0"0"0,0 0 16,0 0-16,0 0 16,0 0-1,18 0-15,8 0 16,17 0-16,18 0 16,34 0-16,18 0 31,-9-9-31,1 1 0,8-1 15,8 9-15,-60 0 16</inkml:trace>
  <inkml:trace contextRef="#ctx0" brushRef="#br1" timeOffset="-180447.02">11593 8624 0,'0'0'0,"0"-8"0,0-1 15,0 0-15,0 1 16,-9-1-16,0 0 16,1 1-16,-1-1 15,0 0 1,-17 1-16,0 8 15,0 0-15,0 0 16,-9 17-16,1 9 16,8 9-16,8 17 15,10-9 1,8 0-16,8-17 16,10 0-16,-1-17 15,0-1-15,1-16 16,8-1-16,0-17 15,0 0-15,-17 9 16,-1 0-16,1-1 16,0 1-1,-9 17-15,0 0 0,0 0 16,0 0 0,0 17-16,17 1 15,0 16-15,1-8 16,-1 0-16,1 0 15,34 9-15,17-1 16,-43-25-16</inkml:trace>
  <inkml:trace contextRef="#ctx0" brushRef="#br1" timeOffset="-180017.59">11923 8616 0,'-9'0'0,"0"0"0,1 0 16,8 0-16,0 0 16,0 0-16,0 0 15,0 17 1,-9 0-16,0 18 16,1 0-16,-1 8 15,9-17-15,0-9 16,0-8-16,0-1 15,0 1-15,0-9 16,0-9-16,0-8 16,17-26-1,9 0-15,0 8 16,1 0-16,-10 18 16,0 0-16,1 17 15,-10 0-15,1 17 16,8 9-16,1 26 15,8 9 1,0-18-16,-9-9 16,1-8-16,-1 0 15,0-17-15,27 8 16,-10-8 0</inkml:trace>
  <inkml:trace contextRef="#ctx0" brushRef="#br1" timeOffset="-179473.69">12800 8633 0,'0'0'0,"0"0"15,-9-9-15,-8-8 16,-1 8-16,1 1 16,-9-1-16,0 9 15,0 0-15,-9 0 16,0 17-16,1 9 16,8 9-16,0 8 31,8 1-31,1-1 0,17-9 15,0-8-15,9-8 16,-1-10-16,10 1 16,-1-18-16,9-17 15,9-8-15,17-44 16,0-35 0,-9-17-16,-8 9 15,-9 26-15,-17 34 16,0 27-16,-1 8 15,-8 26-15,0 0 16,-8 8-16,-1 53 16,-9 43-16,10 43 15,8 9-15,17-26 16,1-26-16,16-26 16,1-18-1,43-25-15,26-9 16,-60-17-16</inkml:trace>
  <inkml:trace contextRef="#ctx0" brushRef="#br1" timeOffset="-178836.47">14285 8494 0,'0'0'0,"0"-8"0,0-18 15,0 0-15,0 0 16,0 0-16,0 0 15,0 8 1,-9 1-16,0 0 0,1 0 16,-1 8-1,0 0-15,-17 1 16,9 8-16,-9 0 16,-18 8-1,1 18-15,8 9 0,1 8 16,-1 9-16,9 9 15,8 17-15,1 17 16,17-8-16,17-27 16,1-8-1,8-9-15,17 1 16,9-10-16,18-8 16,-1-17-16,1-9 15,8-9-15,0-17 16,0-8-16,-8-18 15,-9-9-15,-18 1 16,-17-1 0,0-26-16,-17 9 15,-1 9-15,1 17 16,-18 17-16,1 1 16,-1-1-16,-17 18 15,0 0-15,-9-1 16,0 18-1,-8 9-15,26-9 16</inkml:trace>
  <inkml:trace contextRef="#ctx0" brushRef="#br1" timeOffset="-178627.39">14320 8442 0,'0'0'0,"0"0"15,0 18-15,8-1 16,10 26-16,25 27 16,18 34-1,-9-9-15,0-17 16,9 0-16,-18-18 0,1-16 16,-1 8-1,-8-18-15</inkml:trace>
  <inkml:trace contextRef="#ctx0" brushRef="#br1" timeOffset="-175895.89">9787 9534 0,'0'0'0,"0"0"0,0 0 0,0 0 16,0 0-16,0 0 15,0 0 1,0 0-16,0 17 16,0 35-16,-9 26 15,0 26-15,1 0 16,-1 0-1,9-18-15,0-8 0,0-26 16,0-17-16,0-9 16,0-18-1,0 1-15,0-9 16,0-9-16,9 9 16</inkml:trace>
  <inkml:trace contextRef="#ctx0" brushRef="#br1" timeOffset="-175600.74">10082 9551 0,'-9'0'0,"0"0"16,1 0-16,-1 0 16,0 0-16,1 0 15,8 0-15,0 0 16,0 0-16,0 9 15,-9 25-15,0 36 16,9 16 0,0 18 15,9 17-31,-9-8 0,0-9 16,0-35-16,0-17 0,0-9 0,0-17 15,0-17 1,0 0-16,9-9 15,-1 0-15</inkml:trace>
  <inkml:trace contextRef="#ctx0" brushRef="#br1" timeOffset="-175258.03">9873 9499 0,'0'-9'0,"0"1"0,0 8 16,0 0-16,0 0 16,0 0-1,-8 0-15,-1 0 16,-17 17-16,-9 0 15,1 18-15,-1 8 16,0-8-16,18-9 16,-1 0-1,10-17-15,8-1 0,0-16 16,8-1-16,10 0 16,-10 1-1</inkml:trace>
  <inkml:trace contextRef="#ctx0" brushRef="#br1" timeOffset="-175035.03">9839 9490 0,'0'0'0,"0"0"0,0 0 16,0-8-16,0 8 15,0 0-15,8 0 16,10 0 0,-1 0-16,0 17 15,18 0-15,0 9 16,0 9-16,-1 8 15,-8 1 1,1-10-16,-1-8 0,-9 0 16,0 0-16,1 0 15,-10 0 1,1-17-16</inkml:trace>
  <inkml:trace contextRef="#ctx0" brushRef="#br1" timeOffset="-174599.16">9422 10088 0,'0'0'0,"0"0"0,0 0 16,0 0-16,17 17 16,1 9-16,8 9 15,8 8-15,10 9 16,-1 0-1,1-9-15,-1 1 16,0-1-16,-8-8 0,9-9 16,-10-9-1,-8-8-15,0-1 16,1-16-16,-1-1 16,8-17-1,1-17-15,8-27 0,10 10 16,-19 34-16</inkml:trace>
  <inkml:trace contextRef="#ctx0" brushRef="#br1" timeOffset="-173121.84">9682 10885 0,'-8'0'0,"8"0"0,0 0 16,0 0-16,0 0 16,17 0-16,0 17 15,18 0-15,17 1 16,0 8-16,-8 0 16,-18 0-1,0 0-15,0 0 0,-17 0 16,-1 0-16,-8 8 15,-8 1 1,-1-9-16,-8 0 16,-1 0-16,1-9 15,-1 0 1,1-8-16,0 0 0,17-9 16,0 0-1,0 0-15,0 0 16</inkml:trace>
  <inkml:trace contextRef="#ctx0" brushRef="#br1" timeOffset="-172902.19">10247 10859 0,'0'0'0,"0"0"15,0 0-15,0 0 16,0 0-16,-9 0 16,0 0-1,1 8-15,-18 10 16,0 16-16,0 18 15,-9 9-15,18-9 16,8 0-16,9 9 16,17-10-16,9 1 15,18 0 1,60 9-16,252 86 0</inkml:trace>
  <inkml:trace contextRef="#ctx0" brushRef="#br1" timeOffset="-172202.78">12088 10859 0,'0'0'0,"0"0"0,0 0 16,0-9-1,0 9-15,-9-9 16,0 1-16,1-1 16,-1 9-16,-17 0 15,0 0-15,0 17 16,-9 9-16,9 18 15,-9 8-15,9 8 47,9-8-47,17-8 0,0-18 0,0 0 0,9-18 16,8 1-16,9-18 16,9-8-1,-9-9-15,9-17 16,-9 8-16,0 0 15,-9 18-15,-8 0 16,-1-1-16,1 18 16,-9 0-16,0 0 15,17 18-15,1 16 16,8 1-16,9 0 16,-1 8-1,-8 0-15,9-17 0,-9 0 16,9-17-16,0-9 31,-1 0-31,-25 0 0</inkml:trace>
  <inkml:trace contextRef="#ctx0" brushRef="#br1" timeOffset="-171818.39">12644 10859 0,'0'0'0,"0"0"0,0 0 0,0 0 16,-9 8-16,0 10 16,1 16-16,-1 10 15,0-10-15,0 1 16,9-9-16,0 0 16,0-17-16,0-1 15,0 1 1,0-9-16,0 0 15,0-9-15,9-17 16,9 0-16,-1-8 16,0 8-16,1 8 15,-1 1 1,0 8-16,1 9 0,-1 0 16,0 18-16,1-1 15,8 18 1,-9-1-16,9 1 31,0-9-31,0 0 0,35-9 0,-17 1 16</inkml:trace>
  <inkml:trace contextRef="#ctx0" brushRef="#br1" timeOffset="-171368.04">13746 10824 0,'-8'-9'0,"-10"1"16,-8-1-16,0 0 16,-8 1-16,-10 8 15,1 0-15,-9 0 16,-1 17 0,1 0-16,0 9 15,9 26-15,-1 18 16,10-1-16,16-8 15,10-9 1,8-9-16,17-17 0,0 0 16,9-18-1,9-16-15,17-18 16,26-26-16,-8-26 16,-1-17-16,-8-27 15,-9 1-15,-17 17 16,-18 35-1,-8 34-15,0 18 0,-9 0 16,0 17-16,-9 8 16,0 36-1,9 42-15,0 44 16,18 9-16,16-1 16,1-25-16,17-27 15,35-34-15,-17-26 16</inkml:trace>
  <inkml:trace contextRef="#ctx0" brushRef="#br1" timeOffset="-170799.28">14519 10824 0,'0'0'0,"0"0"0,0 0 16,0 0-16,0 0 15,0 17-15,9 9 16,8 35-16,1 8 16,-1 18-16,-8 8 15,-1 0-15,1-8 16,0-9-1,-9-26-15,0-17 16,0-9-16,0-9 16,0-8-16,0-1 15,0-8-15,0-8 16,-9-18-16,9-61 16,0-43-16,17-8 15,1 34 1,-1 34-16,9 10 15,-8 25-15,-1 0 16,0 18-16,9 0 16,9-1-16,0 10 15,8 8 1,-8 0-16,-9 0 0,0 8 16,-17 1-1,-1 0-15,-8 8 16,-17 18-16,-26 17 15,-9-9-15,-9 0 16,9-17-16,34-8 16,10-10-16</inkml:trace>
  <inkml:trace contextRef="#ctx0" brushRef="#br1" timeOffset="-170382.61">14719 9586 0,'0'0'0,"-9"0"15,1 0-15,8 0 16,0 0-16,0 0 16,0 0-16,0 0 15,0 0-15,-9 17 16,0 26-16,1 27 15,-1 16-15,0 27 47,1-9-47,8-18 0,0-16 0,0-18 0,0-18 16,0-8-16,0-17 16,8-1-16,1-8 15</inkml:trace>
  <inkml:trace contextRef="#ctx0" brushRef="#br1" timeOffset="-170168.72">14893 9516 0,'0'-8'0,"0"8"16,0 0-16,0 0 16,0 8-16,-9 27 15,9 34-15,-9 27 16,1 33-1,-1 1-15,9-17 16,0-26-16,0-18 16,0-17-16,9-18 15,8-25-15,-8 0 16</inkml:trace>
  <inkml:trace contextRef="#ctx0" brushRef="#br1" timeOffset="-169668.31">14762 9179 0,'0'0'0,"0"0"0,0 0 16,-8 8-16,-1 10 15,-17 16 1,0 10-16,-17 7 16,-10 1-16,10 0 15,8 0 1,1-8-16,16-18 16,1-18-16,17 1 15,8-18-15,27 1 16,0-1-16,0-8 15,-18 8-15,165-320 16,-182 329-16,0 0 16,0 0-16,0 0 15,0 0-15,0 0 16,0 0-16,0 9 16,18 17-16,-1 17 15,18 9 1,0 0-16,8 8 15,0-8-15,10 0 16,-10 9-16,0-9 16,-8-9-16,-9 1 15,-8-19-15</inkml:trace>
  <inkml:trace contextRef="#ctx0" brushRef="#br1" timeOffset="-169138.73">14658 10218 0,'-8'0'0,"-10"0"0,9 0 16,1 0-16,-1 0 15,0 0 1,9 0-16,0 0 16,0 9-16,18 8 15,-1 17-15,18 1 16,0 8-16,-1-8 15,1 8-15,0-8 32,-9-9-32,0-9 0,-9-8 15,1 0-15,16-27 16,27-34-16,61-86 16,164-174-16</inkml:trace>
  <inkml:trace contextRef="#ctx0" brushRef="#br0" timeOffset="-166285.36">18158 8217 0,'0'0'0,"0"0"0,-9 0 16,-8-8-16,8-1 16,0 0-16,9 9 15,0 0 1,0 0-16,9-8 15,17-1-15,26-8 16,18 8-16,-1-8 16,18-1 15,-9 10-31,-17 8 0,-35 0 0</inkml:trace>
  <inkml:trace contextRef="#ctx0" brushRef="#br0" timeOffset="-165825.74">18357 8364 0,'0'0'0,"0"0"0,0 0 0,0 0 16,0 0-16,0 0 15,0 0-15,0 0 16,0 0-16,0 0 16,0 0-16,0 0 15,0 0-15,-8 0 16,-10 0 0,-8 18-16,-17-1 15,8 9-15,0 9 16,1-1-16,16 10 15,10-1-15,8 9 16,17 0-16,0-9 16,18-17-1,9 0-15,16-17 16,19-18-16,-1-17 16,0-17-16,-26 0 15,-9-1-15,-17-8 16,-8-17-16,-10 17 15,-8 9 1,0 8-16,0 26 16</inkml:trace>
  <inkml:trace contextRef="#ctx0" brushRef="#br0" timeOffset="-165622.08">18418 8217 0,'0'0'0,"0"0"16,0 0-16,0 26 16,0 35-16,9 8 15,0 18-15,-18 17 16,9 8-16,0-25 16,0-9-16,9-26 15,-9-26-15</inkml:trace>
  <inkml:trace contextRef="#ctx0" brushRef="#br0" timeOffset="-165405.49">18201 9109 0,'0'0'0,"0"0"0,0 0 15,0 0-15,18 0 16,8 9-16,17 0 16,26-1-16,10-8 15,7-8 17,-42-1-32</inkml:trace>
  <inkml:trace contextRef="#ctx0" brushRef="#br0" timeOffset="-164470.46">19417 8338 0,'0'0'0,"0"0"15,0 0-15,0 0 16,0 9-16,0 8 16,17 18-16,9 8 15,-17-25-15</inkml:trace>
  <inkml:trace contextRef="#ctx0" brushRef="#br0" timeOffset="-164355.73">19382 8754 0,'0'0'0,"0"0"0,0 0 16,0 0-16,9 0 15,17-8 1,0 8-16</inkml:trace>
  <inkml:trace contextRef="#ctx0" brushRef="#br0" timeOffset="-163552.05">20537 8572 0,'0'-8'0,"-9"-1"0,1 0 0,-1-17 16,0 0-16,1-8 15,-10-1-15,-8 0 16,0 18 0,-17 0-16,-1 25 31,1 10-31,0 16 0,8 10 0,17-10 15,1-8-15,17 0 16,0-17-16,0 0 16,9-9-16,8-9 15,0 0 1,1 1-16,-1-1 16,1 9-16,-1 0 15,0 17-15,1 27 16,8 25-16,0 26 15,-18 0-15,1-8 16,0-9-16,-9-9 16,-9-8-1,0-26-15,1-9 16,-10-18-16,-8 1 16,9-18-16,-9 1 15,0-18-15,9-9 16,-1-8-16,1-1 15,17-8-15,26 0 16,26 0 0,-26 35-16</inkml:trace>
  <inkml:trace contextRef="#ctx0" brushRef="#br0" timeOffset="-163197.62">20528 8685 0,'0'0'0,"0"0"0,0 0 0,0 0 15,0 0-15,18 0 16,-1-9-16,18 1 16,0-18-16,8 0 15,0 0-15,1 0 16,-18-9-1,0 0-15,-17 1 16,-1-1-16,-8 18 16,-8-1-16,-10 1 15,-8 17-15,0 9 16,0 8-16,9 18 16,-1-1-16,18 1 15,0 8-15,18-8 16,-1-9-16,27 0 15,8-9 1,-26-8-16</inkml:trace>
  <inkml:trace contextRef="#ctx0" brushRef="#br0" timeOffset="-162838.75">21119 8477 0,'0'0'0,"0"0"16,0 9-16,9 17 16,-9 8-16,-9 1 15,0 17-15,1 0 16,-1-26-16,9 0 16,0-9 15,0-8-31,0 0 0,0-9 15,0-9-15,9-8 0,8-18 16,18-8-16,-1-1 16,-8 1-1,0 8-15,-17 18 0,0 8 16,0 9 0,-1 0-16,1 18 15,-9-1-15,9 18 16,-1 8-16,10 0 15,-1 1-15,0-18 16</inkml:trace>
  <inkml:trace contextRef="#ctx0" brushRef="#br0" timeOffset="-162422.83">21510 8607 0,'0'0'0,"0"0"0,8 0 0,1 0 16,8 0 0,9 9-16,18-9 15,8-9-15,0 0 16,-8-8-16,-1 0 31,-17-1-31,0 1 0,-17 8 16,-1-8-16,1 0 15,-9-1-15,-9 10 16,1-1-16,-1 9 16,-8 0-16,-9 17 15,0 9-15,8 9 16,18-9-16,0 0 15,9 9-15,8-9 16,9-9 0,9 0-16,-26-17 15</inkml:trace>
  <inkml:trace contextRef="#ctx0" brushRef="#br0" timeOffset="-162136.53">22265 8572 0,'-9'-8'0,"9"8"0,0 0 0,0 0 16,0 0-16,0 8 15,0 10-15,0-1 16,0 0-16,0 1 16,0-1-16,0-8 15,0-1-15,0 1 16,0 0-16,0-9 15,0 0-15,0 0 16,0-9 0,0-8-16,18-9 15,-1 0-15,1 0 16,-10 26-16</inkml:trace>
  <inkml:trace contextRef="#ctx0" brushRef="#br0" timeOffset="-161768.28">22430 8598 0,'0'-8'0,"0"-1"0,0 9 0,0-9 15,0 9-15,0 0 16,0 0-16,-9 0 16,1 0-16,-1 0 15,-8 9 1,8 8-16,0 1 15,9-1-15,0 9 16,0-9-16,0-8 16,9 0-16,8-9 15,1 0-15,-1-9 16,1 0 0,-10 1-16,1-1 0,0 0 15,-1 1 1,1 8-16,0 0 15,-1 0-15,10 17 16,-1 0-16,18 18 16,8 0-16,1-9 15,-10-18-15,10 1 16,25-18-16,-34 1 16</inkml:trace>
  <inkml:trace contextRef="#ctx0" brushRef="#br0" timeOffset="-161549.71">23047 7957 0,'0'0'0,"0"0"0,0 0 0,-9 18 16,0 16-1,1 18-15,-18 44 16,0 25-1,8 0-15,1-17 0,-1-9 16,1-8-16,17-26 16,0-1-16,0-25 15</inkml:trace>
  <inkml:trace contextRef="#ctx0" brushRef="#br0" timeOffset="-161357.12">23238 8529 0,'0'0'0,"0"0"0,0 17 15,0 1-15,0 8 16,-9 0-16,9-9 16,0-8-16,0-1 15,0 1-15</inkml:trace>
  <inkml:trace contextRef="#ctx0" brushRef="#br0" timeOffset="-161217.95">23264 8174 0,'0'0'0,"0"0"0,0 0 0,0 0 0,0 0 0,0 0 0,0 0 0</inkml:trace>
  <inkml:trace contextRef="#ctx0" brushRef="#br0" timeOffset="-160948.02">23325 8200 0,'0'0'0,"0"0"16,0 0-16,0 0 16,0 0-16,0 0 15,0 0-15,0 0 16,0 0-1,0 0-15,0 0 16,0 0-16</inkml:trace>
  <inkml:trace contextRef="#ctx0" brushRef="#br0" timeOffset="-160289.64">23637 8538 0,'-8'-9'0,"-10"-8"0,9-1 16,1 1-16,8 8 0,0 1 15,0-1-15,0 0 16,0 9 0,0 0-16,8 0 15,1 0-15,0 0 16,0 9-16,-1 8 15,1 1-15,-18 16 16,1 18-16,-1 0 16,0 9-16,9 0 15,0-9-15,0-9 16,9 0-16,8 0 16,1-8-1,-1-9-15,-8 0 16,-1-9-16,1-8 15,0 0-15,-9-1 16,0 1-16,-9-9 16,0 0-16,1 0 15,-18-9-15,8 1 16,1-1 0,-1-8-16,10-9 15,8 0-15,0-9 16,17-8-1,1-1-15,16 1 0,1 9 16,8-1 0,1 9-16,-1 9 15,-17-1-15,-8 18 16</inkml:trace>
  <inkml:trace contextRef="#ctx0" brushRef="#br0" timeOffset="-157186.99">24106 8650 0,'0'0'0,"0"0"0,-9 0 15,-8 0-15,8 0 16,9 0 0,0 0-16,0 0 15,0 0-15,9 0 16,8 0-16,1-8 16,17-10-16,-1-8 15,1 0-15,-9-8 16,0-1-16,-17 0 15,-9 1 1,-9 16-16,0 1 16,1 8-1,-10 9-15,-8 18 0,0-1 16,-8 18 0,16-1-16,9 10 0,9-10 15,9 1 1,9-9-16,8-9 15,8-8-15,10 0 16,25-18-16,1-8 16,-1-9-16,-17 0 15,-8 8-15,-18 1 16,-9 0-16,-8 17 16,-1 0-16,-8 0 15,0 0-15,-8 17 16,-1 0-1,-8 9-15,-1 9 16,10 0-16,8-1 16,0-8-16,0 0 15,8-17-15,1 0 16,8-1-16,9-16 16,9-10-1,0-16-15,0-10 16,8-34-1,1-17-15,-18 0 0,-9 17 16,-8 9-16,-1 8 16,-8 26-16,0 18 15,0 8-15,0 9 16,-8 0-16,-1 9 16,0 26-1,1 43-15,-1 34 16,9 1-16,17-9 15,1-9-15,16-17 16,18-26-16,53 0 16,242 95-16</inkml:trace>
  <inkml:trace contextRef="#ctx0" brushRef="#br0" timeOffset="-154880.89">26199 8209 0,'-9'0'0,"1"0"0,-1 0 16,-17 0-16,-18 0 16,1 8-16,0 10 15,-10 25-15,1 9 32,0 0-32,18 8 0,16 1 15,18-18-15,0 1 16,18-1-16,8-17 15,17-9-15,9-8 16,18-18 0,8-17-16,0 0 0,-17-8 15,-18-1 1,-8 0-16,-18 18 16,-8 17-16,0-9 15,-1 9-15</inkml:trace>
  <inkml:trace contextRef="#ctx0" brushRef="#br0" timeOffset="-154546.89">26459 8512 0,'0'-9'0,"0"0"16,0 9-16,0 0 15,0 0 1,0 0-16,0 0 16,0 18-16,0 8 15,0 8-15,0 1 16,0 0-16,26 8 15,1-8-15,-1-27 16,-9 1-16,9-9 16,9-9-1,-9 1 1,0-18-16,-17 0 0,-1-9 16,-16-8-16,-10-9 15,-17 8-15,1 10 16,-1 16-16,9 1 15,9 17 1,17 0-16,0 0 0,17 17 16,9 1-1</inkml:trace>
  <inkml:trace contextRef="#ctx0" brushRef="#br0" timeOffset="-154174.65">27006 8364 0,'0'0'0,"0"0"0,0 0 16,0 0-16,-8 0 16,-1 9-16,0 8 15,1 1-15,-1 16 16,0 10-1,1-1-15,8-8 16,0-9-16,17 0 16,0-9-16,1-8 31,-1-1-31,18-8 0,-35 0 0,26-8 0,0-1 16,0-17-16,-17 0 15,-1-17 1,-16-9-16,-1 17 15,0 0-15,-17 9 16,-8 0-16,16 9 16,1 8-16,17 9 15</inkml:trace>
  <inkml:trace contextRef="#ctx0" brushRef="#br0" timeOffset="-153888.48">27215 8252 0,'0'0'0,"0"0"0,0 0 15,0 0 1,0 0-16,9 0 15,8 17-15,0 1 16,9 16-16,0 9 16,0 9-16,1-8 15,-19-1 1,1 0 0,0-17-16,-9 0 0,0 0 15,0-8-15,0-10 16,0 1-16,0-9 15,0-9-15,0-8 16,17-18-16,9-34 16,9 0-16,-1 8 15,1 9-15,9 18 16,-10 16-16,-16 10 16</inkml:trace>
  <inkml:trace contextRef="#ctx0" brushRef="#br0" timeOffset="-153339.54">27884 8399 0,'0'0'0,"0"0"0,0-9 15,0 1-15,0-1 16,-9 0-16,0 1 16,1 8-16,-1 0 15,-9 17 1,-8 0-16,0 18 16,0 0-16,9 8 15,0 0-15,17 1 16,0-18 15,8 0-31,1-18 0,-9-8 0,17 9 0,1-18 16,16 1-16,19-27 15,16-17-15,-8-26 16,0-17-16,-18 8 16,-17 9-16,0 9 15,-17 8-15,-1 27 16,1 16-16,-9 1 15,0 17-15,-9 0 16,1 17 0,-18 27-16,0 51 15,-9 18-15,0-10 16,26-7-16,9-10 16,0-16-16,9-18 15,0-26 1,8-9-16,9-8 0,-8-18 15,-10 9 1</inkml:trace>
  <inkml:trace contextRef="#ctx0" brushRef="#br0" timeOffset="-153134.83">28352 8451 0,'0'0'0,"0"0"0,0 17 15,-8 1-15,-1 8 16,0 8-1,1 10-15,-1-18 16,9-9-16,0-8 16,0-1-16,0 1 15,0-9-15,0 0 16,0 0-16</inkml:trace>
  <inkml:trace contextRef="#ctx0" brushRef="#br0" timeOffset="-152720.86">28457 8200 0,'0'0'0,"-9"-9"15,9 9-15,0 0 16,0 0-16,0 0 16,0 0-16,0 18 15,0-1-15,9 18 16,-1-1-16,10 9 16,-10-8-16,-8-18 15,0 1 1,0-1-16,0 0 15,0 1-15,-8 8 16,-1 0-16,0 0 16,9-9-16,0 0 15,0-8-15,0 0 16,0-9 0,0 0-16,0 0 15,0-9-15,18 0 16,-1-17-16,18 0 15,0-8-15,-9 16 16,0 1-16,-9 17 16,-8 0-16,-1 0 15,1 17-15,0 1 16,-1-1 0,1 9-16,9 0 15,-1 0-15,9-9 16,17-8-16,-17 0 15</inkml:trace>
  <inkml:trace contextRef="#ctx0" brushRef="#br0" timeOffset="-152472.03">29108 8477 0,'0'0'0,"0"0"0,0 0 16,0 0-16,0 0 16,0 17-16,-9 1 15,1 16 1,-1 1-16,0-9 16,9 0-16,0-17 15,0-1-15,0-8 16,0 0-16</inkml:trace>
  <inkml:trace contextRef="#ctx0" brushRef="#br0" timeOffset="-152354.14">29143 8174 0,'0'-9'0,"0"9"0,0 0 0,0 0 0,0 0 0,0 0 16,0 0-16,0 0 0,0 0 15</inkml:trace>
  <inkml:trace contextRef="#ctx0" brushRef="#br0" timeOffset="-151473.28">29516 8442 0,'0'0'0,"-9"-8"0,1-1 0,-10 0 16,1 1-16,0-1 16,-9-8-16,-18-1 15,1 18 1,8 18-16,0-1 15,-8 18 1,-1-1-16,10 10 0,8-1 16,8-17-16,18 0 15,0-17-15,0-1 16,0-8-16,18 0 16,-1-8-1,18-1-15,-9-8 16,0-1-16,0 1 15,-17 8-15,-1 9 16,1 0-16,-9 0 16,0 9-16,9 8 15,8 9 1,0 0-16,18 0 16,0 0-16,0-17 15,-1 0-15,1-18 16,-9 9-16</inkml:trace>
  <inkml:trace contextRef="#ctx0" brushRef="#br0" timeOffset="-151284.54">29560 8226 0,'0'0'0,"0"0"0,0 0 16,0 0-16,0 0 15,0 0-15,0 0 16,0 0-16,17-9 15,9 1-15,17-1 16,18 0 0,0 9-16,-18 0 0,-17 0 31</inkml:trace>
  <inkml:trace contextRef="#ctx0" brushRef="#br0" timeOffset="-151086.41">29933 7862 0,'0'0'0,"-9"17"0,-17 1 16,-9 25-16,-8 26 15,-18 35 1,0 26-16,18 0 0,8-17 16,18-9-16,0-18 15,17-25 1,0-18-16,0-8 0,0-1 15,8-25-15</inkml:trace>
  <inkml:trace contextRef="#ctx0" brushRef="#br0" timeOffset="-150734.25">29942 8581 0,'-9'-9'0,"-8"1"0,8 8 16,0 0-16,1 0 15,8 0-15,0 8 16,0 1 0,0 0-16,17-1 15,0 1-15,1 0 16,16-9-16,1-9 16,0-8-16,-9-1 15,0-16-15,0-10 16,-17 1-1,-18 8-15,0 1 16,-8 16-16,-9 18 16,-18 9-16,1 34 15,0 9-15,17 9 16,8 8-16,18 1 16,26-10-16,26-8 15,70-9 16,199 44-31</inkml:trace>
  <inkml:trace contextRef="#ctx0" brushRef="#br0" timeOffset="-146971.58">18566 9923 0,'-9'-8'0,"1"-1"0,-1 0 0,0-17 16,-8 0-16,-1-8 15,1 8-15,0 0 16,-9 9-16,0-1 15,-9 10 1,0 8 0,-8 17-16,-1 17 0,-8 10 15,9 25-15,8 9 16,18 0-16,8 9 16,9-9-16,17-18 15,18 1 1,17-18-16,9-17 15,8-9-15,10-25 16,16-18-16,-17-18 16,0-16-16,-8-9 15,-18-9-15,-9 0 16,-25-18-16,-10 10 16,-16 25-16,-1 18 15,-17 8 1,0 9-16,0 9 15,17 17-15</inkml:trace>
  <inkml:trace contextRef="#ctx0" brushRef="#br0" timeOffset="-146724.34">18444 9871 0,'0'0'0,"0"9"0,18 17 16,16 43-16,19 18 16,-1 8-1,0-17-15,-9-9 0,1-17 16,-10-17-16,10 8 16,-18-17-16,0-17 15,0 0-15,9-1 16,-9-8-1</inkml:trace>
  <inkml:trace contextRef="#ctx0" brushRef="#br0" timeOffset="-146557.28">19452 9819 0,'0'0'0,"0"0"15,0 0-15,0 18 16,17-1-16,0 0 16,-8 1-16</inkml:trace>
  <inkml:trace contextRef="#ctx0" brushRef="#br0" timeOffset="-146422.03">19530 10192 0,'0'0'0,"0"0"0,0 0 0,0 0 0,0 0 16,0 0-16,0 0 0,0 0 0,8 17 0,1-8 15</inkml:trace>
  <inkml:trace contextRef="#ctx0" brushRef="#br0" timeOffset="-145790.46">22031 9716 0,'0'0'0,"0"0"0,0 0 15,0 0-15,-9 8 16,0 18-1,-8 17-15,-9 18 16,-18 8-16,1-8 31,17 17-31,26-9 0,0-43 16</inkml:trace>
  <inkml:trace contextRef="#ctx0" brushRef="#br0" timeOffset="-145630.47">22309 9863 0,'0'0'0,"0"0"0,0 0 15,17 17-15,0 18 16,18 8-16,35 44 16,-18-27-1</inkml:trace>
  <inkml:trace contextRef="#ctx0" brushRef="#br0" timeOffset="-144413.92">25773 9837 0,'0'0'0,"0"0"0,0 0 15,0 17 1,0 9-16,0 17 16,-8 27-16,-1-10 15,0-8-15,1-17 32,-1-9-32,9-9 0,0-8 0,0 0 15,0-9-15,0-9 16,17-17-1,18-17-15,0-1 16,8-8-16,1 18 16,-18 8-16,0 8 15,0 1-15,-18 17 16,1 0-16,0 17 16,-9 1-16,0 16 15,0-8 1,0 0-16,0-8 15,0-10-15,0 1 16,0-9-16,0-9 16,17 1-16,9-18 15,9-9-15,8 0 16,-8 9-16,-9 9 16,0 0-1,-8 17-15,-10 0 16,10 17-16,-1 0 15,0 18-15,1 8 16,-1 1-16,-8-10 16,0-8-1,-1-8-15,1-1 0</inkml:trace>
  <inkml:trace contextRef="#ctx0" brushRef="#br0" timeOffset="-144025.24">26572 9932 0,'0'0'0,"0"0"0,0 0 16,0 0-16,0 17 15,-8 1-15,-1-1 16,0 18-16,9 8 15,0-8-15,9-1 16,8-8-16,1 0 16,-1-8-16,9-10 31,9 1-31,-9-18 0,0 1 16,0-18-16,-17 0 15,-1 0-15,-16-9 16,-1 0-16,-17 1 15,0 8-15,-9 8 16,9 10-16,9 8 16,-1 0-1,18 0-15,0 0 16,9 0-16</inkml:trace>
  <inkml:trace contextRef="#ctx0" brushRef="#br0" timeOffset="-143485.37">27041 9949 0,'0'0'0,"0"0"0,0 0 16,0 0-16,0 0 16,0 18-16,0-1 15,-8 9-15,-1 9 16,0 8-16,-8-17 15,8-9 1,0-8-16,9 0 16,0-1-16,0-8 15,0-8-15,18-1 16,8-17-16,9 0 16,8-9-16,0 18 15,-17 0-15,1 8 16,-1 9-16,-18 0 15,1 0 1,0 17-16,-1 9 16,-8 9-16,0-9 31,0 0-31,0-17 0,0-9 0,0 8 0,0 1 16,0-18-16,18 1 15,16-27-15,10-8 16,-1-9-16,1 17 15,-18 18 1,0-1-16,-9 18 16,-8 0-16,0 18 15,-1-1-15,10 18 16,-10 17-16,1-9 16,8 0-16,9-8 15,0-9 1,-17-17-16</inkml:trace>
  <inkml:trace contextRef="#ctx0" brushRef="#br0" timeOffset="-143104.06">27693 10027 0,'0'0'0,"0"0"0,0 0 0,0 0 15,0 0 1,17 9-16,0 0 15,18-1-15,8-8 16,1-8-16,-9-1 16,-9 0-16,0-8 15,-9 8-15,-8 1 16,-1-1 0,-8 0-16,-8 1 15,-1-1-15,0 0 16,-8 9-16,-9 0 15,0 0-15,0 18 16,8-1-16,1 18 16,0-1-16,17 1 15,0 0-15,17-9 16,0 0 0,18-18-16,17 10 15,9-18-15,-18-9 16,-16 0-16</inkml:trace>
  <inkml:trace contextRef="#ctx0" brushRef="#br0" timeOffset="-142775.25">28240 10001 0,'0'0'15,"0"0"-15,0 0 16,0 0-16,0 18 16,0 8-16,-9 8 15,0 1-15,1 0 16,-1-1-16,0-8 15,0-8-15,9-10 16,0 1-16,0-1 16,0-8-1,0 0-15,9-8 16,17-18-16,9-9 16,8 1-16,-17 16 15,0 1-15,1 8 16,-10 9-16,-8 0 15,-1 9-15,1 8 16,0 1-16,-1 8 16,-8 0-1,0 0-15,18-9 16,8 9-16,-18-18 16</inkml:trace>
  <inkml:trace contextRef="#ctx0" brushRef="#br0" timeOffset="-142562.39">28561 9880 0,'0'0'0,"0"0"16,0 0-16,0 0 16,17 0-16,1 0 15,25 9-15,9-9 16,18 8-16,8-16 47,0-1-47,0 0 0,9 9 15,-26 9-15</inkml:trace>
  <inkml:trace contextRef="#ctx0" brushRef="#br0" timeOffset="-142300.25">28830 9603 0,'0'0'0,"0"0"15,0 0-15,0 9 16,0 17-16,0 26 16,-9 17-16,1 0 15,-18 26 1,8 9-16,1-17 15,17-9-15,0-9 16,0-26-16,26-17 16,17 0-16,-17-17 15</inkml:trace>
  <inkml:trace contextRef="#ctx0" brushRef="#br0" timeOffset="-141890.36">29230 9923 0,'0'0'15,"0"0"-15,0 0 0,0 9 0,-9 8 16,0 27-16,0 8 16,9 8-1,0-16-15,0-1 16,0-17-1,0-9-15,0-8 16,9-1-16,9 1 0,-1-18 16,0 1-1,9-18-15,0 0 0,0-9 16,0 1 0,-17 16-16,0 1 15,0 8-15,-9 9 16,0 0-16,0 0 15,0 9-15,0 17 16,0 17-16,0 9 16,8-9-1,10 1-15,-1-18 16,9 0-16,0-18 16,-9 1-16</inkml:trace>
  <inkml:trace contextRef="#ctx0" brushRef="#br0" timeOffset="-141319.39">29803 10053 0,'0'0'0,"0"0"0,0 0 15,0 0-15,0 26 16,0 9-1,0 0-15,-9-1 0,0 1 16,9-9-16,0 0 16,0-9-1,0-8-15,0-1 16,0 1-16,0 0 16,0-9-16,0-9 15,18 0-15,-1-17 16,9-8-16,0-1 15,0 9-15,-8 9 16,-10 0 0,1 8-16,0 9 15,-1 0-15,-8 0 16,9 9-16,0 8 16,-9 0-16,0 1 15,8-10-15,-8 1 16,0 0-16,0-1 15,0-8-15,9 0 16,8-8 0,9-1-16,9-8 15,-9-1-15,0 1 16,0 17-16,-8 0 16,-1 17-16,9 1 15,9 16-15,0 1 16,17 8-1,0-17-15,43 0 16,-25-9-16</inkml:trace>
  <inkml:trace contextRef="#ctx0" brushRef="#br2" timeOffset="-110301.8">19078 10893 0,'-8'0'0,"-1"0"0,9 0 0,0 0 16,0 0-1,9 0-15,17 0 16,34 0-16,27-8 15,17-1-15,1 0 16,-10 1-16,9-1 16,-17 9-16,-52 0 15</inkml:trace>
  <inkml:trace contextRef="#ctx0" brushRef="#br2" timeOffset="-110090.84">19347 10971 0,'0'0'0,"0"0"0,0 26 16,0 18-16,0 25 16,0 43-16,0 27 15,0-35-15,0-9 16,0-25-16,0-44 15,9-9-15</inkml:trace>
  <inkml:trace contextRef="#ctx0" brushRef="#br2" timeOffset="-109905.68">19321 11309 0,'0'0'0,"0"0"15,0 0 1,0 0-16,18 0 16,25-9-16,18 1 15,26-1-15,52 0 16,234 9-16</inkml:trace>
  <inkml:trace contextRef="#ctx0" brushRef="#br2" timeOffset="-109527.83">20242 11188 0,'0'0'0,"0"0"0,0 0 15,-9 0-15,0 17 16,-8 0-1,-9 18-15,0 0 16,0 17-16,9 8 16,-1-8-1,18-8-15,0-1 0,0-17 16,18 0-16,-1-17 16,18-1-16,-1-16 15,10-18-15,-9-18 16,-9-16-1,-9-1-15,-8 0 16,-27 1-16,-8 16 16,-8 18-16,-10 18 15,9 16-15,1 10 16,25-10-16</inkml:trace>
  <inkml:trace contextRef="#ctx0" brushRef="#br2" timeOffset="-109172.27">20633 11231 0,'0'0'0,"0"0"15,0 0-15,0 0 16,8 17-16,1 1 15,8-1-15,-8 26 16,0 18-16,-1-18 16,-16 1-16,-1-1 31,0-17-31,1 0 0,8-9 0,0-8 16,0 0-1,0-1-15,0-8 16,0-8-16,8-18 15,10-18-15,8-8 16,9-8-16,17 8 16,-9 26-16,-26 17 15</inkml:trace>
  <inkml:trace contextRef="#ctx0" brushRef="#br2" timeOffset="-108475.92">21154 11378 0,'0'0'0,"0"0"15,0 0-15,0 0 16,0 0-16,0 0 15,0 0-15,0 0 16,-9 18 0,0-1-16,1 9 0,-1 0 15,0 0 1,1 0-16,8-17 16,0-1-16,0 1 15,0 0-15,0-1 16,0-8-16,0-8 15,17-18-15,0 0 16,1 0 0,8 8-16,-9 1 15,0 8-15,1 9 16,-10 0-16,1 9 16,0 8-16,0 9 15,-1 0-15,1 0 16,0 0-16,-9-17 15,0 0 1,0-1-16,0 1 16,0 0-16,0-9 15,8-9-15,10 0 16,-1-17-16,9 0 16,0 0-16,0 0 46,0 9-46,-17 0 0,-9 17 0,9-9 0,-1 0 0,1 1 16,0 8-16,-1 0 16,-8 0-16,0 0 15,9 8-15,8 10 16,1 8-16,-1 0 16,9 0-1,9 0-15,0 0 0,17-9 16,-26 0-1</inkml:trace>
  <inkml:trace contextRef="#ctx0" brushRef="#br2" timeOffset="-107591.31">23246 11162 0,'0'0'0,"0"0"15,0 0-15,-8-9 16,-1 1-16,0-1 15,-8 9 1,-18 0-16,-8 9 16,-9 17-16,0 17 15,0 9 1,-1 8-16,19 10 16,16-10-16,18-8 0,18-8 15,-1-10 1,18-8-16,26 0 15,-1 0-15,-25-17 16</inkml:trace>
  <inkml:trace contextRef="#ctx0" brushRef="#br2" timeOffset="-107273.79">23629 11300 0,'0'0'0,"0"0"0,0 0 15,-9 0 1,0 0-16,0 9 16,1 8-16,-1 18 15,0 8-15,1 1 16,8-1-16,0-17 16,17 0-16,0-9 15,1-8-15,-1 0 31,1-9-31,-1-9 0,0-17 16,-8 0-16,0 0 16,-18-9-16,-8 1 15,-18 16 1,-9 10-16,-16 8 0,25 8 16</inkml:trace>
  <inkml:trace contextRef="#ctx0" brushRef="#br2" timeOffset="-106578.83">24097 11326 0,'0'0'0,"0"0"0,0 0 15,-8 0-15,-1 18 16,0 8-16,1 8 16,-10 10-16,1-1 15,0-17 1,8 0-16,0-17 16,1-1-16,8 1 15,0 0 16,0-9-31,0-9 0,17-8 0,0-9 0,9-9 16,9-8-16,-9 8 16,0 18-16,-8-1 15,-10 10 1,1 8-16,0 0 16,-1 17-16,1 9 15,8 26-15,1 0 16,-1-9-16,9 1 15,26-1-15,-26-26 16</inkml:trace>
  <inkml:trace contextRef="#ctx0" brushRef="#br2" timeOffset="-105988.39">24792 11352 0,'0'0'0,"0"0"0,0 0 16,0 0-16,0 0 16,0 0-16,0 26 15,9 26 1,-9 18-16,9 16 15,-1 27 17,1 8-32,-9-34 0,0-9 0,0-18 0,-9-8 15,1-17-15,-1-9 16,-17 0-16,0-18 16,-18-8-1,18-8-15,0-27 16,9 1-16</inkml:trace>
  <inkml:trace contextRef="#ctx0" brushRef="#br2" timeOffset="-105823.7">24870 11032 0,'0'0'0,"0"0"0,0 0 16,0 9-16,0-1 15,18 18-15,-1 0 16</inkml:trace>
  <inkml:trace contextRef="#ctx0" brushRef="#br2" timeOffset="-105423.89">25061 11378 0,'0'0'0,"0"0"0,0 0 0,0 0 0,0 0 0,0 9 15,0 8-15,0 9 16,9 9-16,0 8 15,-1 1 1,1-18-16,0 0 0,-1-18 16,1 1-16,0 0 15,-1-9 1,10-9-16,-1-17 16,9-9-16,-17 1 15,0 16-15,-1 1 16,1 8-1,-9 9-15,0 0 16,0 9-16,9 8 16,17 18-16,8 8 15,-16-17-15</inkml:trace>
  <inkml:trace contextRef="#ctx0" brushRef="#br2" timeOffset="-104949.1">25852 11370 0,'0'0'0,"0"0"0,0 0 16,0 0-16,-9 0 16,0 0-16,-17 0 15,0 0-15,-17 17 16,-18 9-16,9 9 15,8-1 1,10-8-16,16-8 16,1-10-16,17 1 15,0 0-15,0-9 16,26 0-16,9 0 16,8 0-16,-8 0 15,8 17 1,-8 0-16,0 27 15,8 8-15,-8 25 16,-9 1-16,-17 0 16,-1-8-16,-16-10 15,-1-8-15,-8-8 16,-1-18-16,-8-1 16,0-16-1,-9 0-15,9-18 16,0 0-16,0-16 15,9 7-15,-9-16 16,17 16-16</inkml:trace>
  <inkml:trace contextRef="#ctx0" brushRef="#br2" timeOffset="-104582.77">26294 11378 0,'0'0'0,"0"0"0,-8 0 0,-1 0 16,-8 0-16,-9 0 15,-18 0-15,-17 18 16,1 8-16,8 17 31,-1 0-31,19 1 0,16-18 16,18-9-16,0-8 15,18-1-15,8-8 16,17-8-16,9-10 16,-8 1-16,-1 0 15,-17 17-15,0 0 16,0 0 0,-8 8-16,-1 10 15,9-1-15,0 0 16,9 1-16,-18-10 15,1 10-15,-1-10 16</inkml:trace>
  <inkml:trace contextRef="#ctx0" brushRef="#br2" timeOffset="-104393.93">26320 11240 0,'0'0'0,"0"0"0,9 0 16,9 0-16,25 0 16,18-9-1,26 0-15,-9 1 16,-52 16 0</inkml:trace>
  <inkml:trace contextRef="#ctx0" brushRef="#br2" timeOffset="-104166.08">26642 10980 0,'0'0'0,"0"0"16,-9 26-16,0 17 15,1 35-15,-10 26 16,1 17 31,8 1-47,9-27 0,0-26 0,9-25 0,17-10 0,0-17 15,-9-8-15</inkml:trace>
  <inkml:trace contextRef="#ctx0" brushRef="#br2" timeOffset="-103845.91">26789 11612 0,'0'0'0,"0"0"0,0 0 15,18 9-15,-1 0 16,9-1-16,9-8 16,17-8-16,0-18 15,-8 0-15,-1-9 31,-17 9-31,-9-9 0,-8 1 16,-18 8-16,1 8 16,-1 1-16,-17 17 15,0 0-15,-18 26 16,10 9-16,-1 17 16,18 8-16,17 1 15,8-9 1,27 0-16,26-9 15,-18-26-15</inkml:trace>
  <inkml:trace contextRef="#ctx0" brushRef="#br2" timeOffset="-103391.35">28153 11352 0,'0'0'0,"0"0"16,0 18-16,0 16 16,8 27-16,-8 26 15,9 17 1,-18 8-16,1-8 16,-10-17-16,1-27 15,0-8-15,-1-17 16,1-9-1,8-17-15,1-1 0,8-8 16,0-17-16,0-44 16,26-60-16,17-44 15,0 27 1,1 43-16,-9 34 16,-9 18-16,0 8 15,0 18-15,-9-1 16,-8 18-16,-1 0 15,1 18-15,-9 16 16,-9 18 0,-17 9-16,0-9 15,9-17-15,0-9 16,-1-9-16,10-8 16,8-1-16</inkml:trace>
  <inkml:trace contextRef="#ctx0" brushRef="#br2" timeOffset="-103016.84">28795 11387 0,'0'0'0,"0"0"16,0 0-16,0 0 16,0 0-16,-8 0 15,-18 0-15,-18 17 16,1 18-16,-1 0 15,1-1-15,8 10 47,9-18-47,9-9 0,17-8 0,0-1 0,0 1 16,17-9-16,1 0 16,-1-9-16,9 1 15,-9-1-15,-8 0 16,0 1-16,-1 8 15,1 0 1,0 0-16,-1 8 16,10 10-16,-1 8 15,1 0-15,16 0 16,10-1-16,-10-7 16</inkml:trace>
  <inkml:trace contextRef="#ctx0" brushRef="#br2" timeOffset="-102833.78">29186 11404 0,'0'0'0,"0"9"15,0 8-15,0 18 0,9 8 16,-9 1-1,-9-10-15,9-16 16</inkml:trace>
  <inkml:trace contextRef="#ctx0" brushRef="#br2" timeOffset="-102674.89">29186 11032 0,'0'0'0,"0"0"0,9 17 16,8 9-16,9 18 15,0-18-15</inkml:trace>
  <inkml:trace contextRef="#ctx0" brushRef="#br2" timeOffset="-102382.7">29629 11456 0,'0'0'0,"0"18"0,0 8 0,9 26 16,-1 0-16,1 0 16,-9-9-1,0-17-15,0 0 31,0-18-31,0 1 0,0 0 0,0-1 16,0-8 0,0 0-16,0-8 0,0-1 15,9-17 1,17-26-16,17-8 16,18-1-16,-26 26 15</inkml:trace>
  <inkml:trace contextRef="#ctx0" brushRef="#br3" timeOffset="-87631.64">2475 12218 0,'-9'0'16,"1"0"-16,8 0 0,0 0 16,0 0-16,0-8 15,-9-1-15,0 0 16,0 1-16,1-1 15,-1 1-15,-17 8 16,0-9 0,-17 9-16,-1 0 15,-8 0-15,-9 17 32,9 0-32,0 1 0,52-18 0,-52 17 0,-9 26 15,9 9-15,17 0 16,9 0-16,9 9 15,8-9 1,9-9-16,18-17 16,-1 0-16,18-17 15,8 0-15,1-18 16,25-26-16,9-17 16,-8-17-16,-27 8 15,-8 9-15,-9 18 16,-17 8-1,-1 8-15,-8 18 16,-8 0-16,-10 9 16,-17 34-16,-17 35 15,-8 26-15,-1 18 16,-9 16-16,9-17 16,18 1-16,26-10 15,-1-25-15,18-18 16,18-8-1,-10-18-15,10-17 16,8-9-16,0-8 16,9-18-16,8-8 15,-17-26-15,17-27 16,-16-16-16,-10-10 16,-8-7-1,-1 25-15,-8 17 16,0 26-16,0 9 15,0 9-15,0 0 16,0 8-16,0 0 16,0 1-1,9-1-15,8-17 0,9 0 16,26-9-16,18-8 16,-27 17-1</inkml:trace>
  <inkml:trace contextRef="#ctx0" brushRef="#br3" timeOffset="-87159.04">2666 12305 0,'0'0'0,"0"0"15,0 0-15,0 0 16,0 0-16,-9 17 16,1 18-1,-1 8-15,0 27 0,0-1 16,1 0 0,8 0-16,0-8 15,0-18-15,8-17 16,1-17-16,0 0 15,8-18-15,1-8 16,16-18-16,10-17 16,-1-34-1,1-1-15,-18 26 16,-9 18-16,-8 17 16,-1 9-16,1-1 15,-9 18-15,0 9 16,0 8-16,0 18 15,0 17-15,0 0 16,9-9 0,8 1-16,9-10 15,9-17-15,-26-17 16</inkml:trace>
  <inkml:trace contextRef="#ctx0" brushRef="#br3" timeOffset="-86745.39">3430 12288 0,'0'0'0,"0"0"0,0 0 15,-9 0-15,1 0 16,-1 0-16,0 8 16,-17 10-16,-8 8 15,-10 26-15,1 0 16,8 0-1,0 0-15,18-9 16,0 0-16,-1 0 16,18 1-16,0-18 15,0-18-15,9 1 16,0-18-16,8 1 16,18-18-16,-1-18 15,1 1-15,-9 9 16,-8 8-1,-10 8-15,1 18 16,-9 0-16,0 0 16,0 0-16,0 18 15,0-1-15,0 9 16,9 0-16,-1-9 16,10 0-16,8-8 15,-18-9-15</inkml:trace>
  <inkml:trace contextRef="#ctx0" brushRef="#br3" timeOffset="-86360.88">3612 12496 0,'0'0'0,"0"0"0,0 0 0,0 0 15,0 0 1,9 17-16,0 18 15,-9-1-15,-9 1 16,0 17-16,-8-9 16,8-17-16,1 0 15,8-17 1,0-1-16,0-8 0,0-8 16,17-10-1,9-34-15,26-17 16,9-17-16,-18 25 15,-8 26-15,-9 18 16,0 0-16,-17 17 16,0 0-16,-1 17 15,1 18 1,0 17-16,-9 8 16,0-16-16,8-1 15,1-9-15,0-16 16,-9-18-16</inkml:trace>
  <inkml:trace contextRef="#ctx0" brushRef="#br3" timeOffset="-86100.28">4160 12357 0,'0'0'0,"0"0"0,0 0 16,0 0-16,0 0 16,0 0-1,8 9-15,10-1 16,8 1-16,8 0 16,18-18-16,18-17 15,17-9 1,0 1-16,-53 25 0</inkml:trace>
  <inkml:trace contextRef="#ctx0" brushRef="#br3" timeOffset="-85866.32">4333 12019 0,'0'0'0,"0"0"0,0 0 0,0 18 15,-8 8-15,-1 17 16,0 43 0,0 27-1,-8 0-15,0-1 0,-1 1 16,10-27-16,8-25 16,8-9-16,10-17 15,-10-18-15,1-8 16</inkml:trace>
  <inkml:trace contextRef="#ctx0" brushRef="#br3" timeOffset="-85716.91">4646 12478 0,'0'0'0,"0"0"16,0 18-16,0-1 15,0 18-15,0-1 16,0-8-1,8-17-15</inkml:trace>
  <inkml:trace contextRef="#ctx0" brushRef="#br3" timeOffset="-85568.89">4759 12054 0,'0'0'0,"0"0"15,0 0-15,0 0 0,0 0 16,8 17-16,1-8 16</inkml:trace>
  <inkml:trace contextRef="#ctx0" brushRef="#br3" timeOffset="-84945.38">4889 12452 0,'0'0'0,"0"0"16,0 0-16,0 0 15,0 0-15,0 0 16,0 0-16,0 0 16,0 0-16,17 0 15,1 9-15,16 0 16,1-1 0,-9 10-16,0-1 15,-17 0-15,0 1 16,-1 16-16,-8 1 15,0 0-15,-8-1 16,8 9-16,0-8 16,0-9-1,0 0-15,0 0 16,0 0-16,8 9 16,1-1-16,0-8 15,-1 0-15,1 0 16,-9 0-16,0 0 15,-9 0-15,1 0 16,-18-9-16,8-8 16,-8 0-16,9-18 15,-1 0 1,1-8-16,0-9 16,8 0-16,9 0 15,17-17-15,9 0 16,9-1-16,26 1 15,0 8-15,-18 1 16,-17 16 0</inkml:trace>
  <inkml:trace contextRef="#ctx0" brushRef="#br3" timeOffset="-84457.61">5358 12643 0,'0'0'0,"0"0"0,0 0 16,0 0-16,0 0 16,0 0-16,0 0 15,17 0-15,1 0 16,16 0-16,10-9 16,8 1-16,-9-1 15,1 0-15,-18-8 31,0 0-31,-9-9 0,-8 0 16,0 0-16,-18 8 16,0 1-16,-17 0 15,-9 17-15,-17 17 16,0 18-16,9 17 16,8 0-1,18 0-15,25 8 16,18 1-16,35-18 15,26-26-15,95-51 16,183-44-16</inkml:trace>
  <inkml:trace contextRef="#ctx0" brushRef="#br3" timeOffset="-75252.98">7025 12348 0,'0'0'0,"0"0"0,0 0 16,0 0-16,18 0 15,25 0-15,26-8 16,18-1-16,17-17 31,9 0-31,-52 17 0</inkml:trace>
  <inkml:trace contextRef="#ctx0" brushRef="#br3" timeOffset="-75016.8">7373 11976 0,'0'0'0,"0"0"0,0 9 0,-9 8 16,0 26-1,0 44-15,1 25 16,-10 1 0,18-9-16,0-17 0,0-18 15,18-17-15,8-9 16,9-26-16,-18-17 16</inkml:trace>
  <inkml:trace contextRef="#ctx0" brushRef="#br3" timeOffset="-74628.63">7876 11941 0,'0'0'0,"0"0"0,-9 26 0,1 18 15,-1 34 1,-17 25-16,0 19 15,9-18-15,-1-18 16,1-34-16,8-8 16,1-18-16,8-18 15,0 1 1,0-9-16,8-9 16,18-25-16,9-18 15,8 0-15,1 8 16,-18 10-16,0 16 15,-9 1-15,-8 17 16,8 9-16,1 17 16,-1 26-16,-8 0 15,-1-9 1,10-8-16,34-9 16,-9-18-16</inkml:trace>
  <inkml:trace contextRef="#ctx0" brushRef="#br3" timeOffset="-74210.98">8267 12530 0,'0'0'0,"0"0"0,0 0 16,0 0 0,0 0-16,17 9 15,9 0-15,9-1 16,9-16-16,16-10 16,1-8-16,-17 0 15,-1-8 1,-17 16-16,-9 1 0,-8 0 15,0-1 1,-9 1-16,-9 8 16,-8-8-16,-1 8 15,-8 9-15,0 9 16,0 17-16,0 9 16,9 17-16,17 8 15,0-8-15,26 0 16,17-8-16,18-19 15,-26-16-15</inkml:trace>
  <inkml:trace contextRef="#ctx0" brushRef="#br3" timeOffset="-73846.92">9830 12244 0,'0'0'0,"0"0"0,0 0 15,0 0-15,0 0 16,0 0-1,-9 0-15,1 0 16,-1 0-16,-17 0 16,0 9-16,0 17 15,0 9-15,-9 17 16,9 0-16,9 0 31,17 0-31,0-9 0,17-8 16,18-9-16,17-9 15,-17-8-15</inkml:trace>
  <inkml:trace contextRef="#ctx0" brushRef="#br3" timeOffset="-73610.19">10247 12296 0,'0'0'0,"0"0"15,0 0-15,0 18 16,0 8-16,9 17 16,-1 18-16,1 8 15,0-8 17,-9 8-32,0-17 0,0-18 0,0-16 15,0-10-15,8-8 16,-8 0-16</inkml:trace>
  <inkml:trace contextRef="#ctx0" brushRef="#br3" timeOffset="-73462.09">10394 11872 0,'0'0'0,"0"0"0,0 0 15,0 17-15,9 1 16,17 25-16,0-17 15</inkml:trace>
  <inkml:trace contextRef="#ctx0" brushRef="#br3" timeOffset="-73148.13">10594 12270 0,'0'0'0,"0"0"0,0 0 0,0 0 0,18 26 0,-1 9 16,0 17 0,1 0-16,-10 0 15,1 0-15,0-9 16,-9-17-16,0 0 16,0-8-16,0-10 15,0 1-15,0-9 16,0-9-1,0-17-15,26-43 16,8-18-16,1 18 16,17 0-16,0 17 15,-8 26 1,43 8-16,-27 10 0</inkml:trace>
  <inkml:trace contextRef="#ctx0" brushRef="#br3" timeOffset="-72778.7">11549 12167 0,'0'0'0,"0"0"15,0 0-15,0 0 16,-8-9-16,-1 0 16,0 9-16,-17 0 15,0 0-15,0 0 16,-9 18-16,-8 7 16,0 19-16,8 16 31,9 1-31,8 0 0,18-1 15,9-8-15,9-8 16,8-18-16,8 0 16,18-18-16,1-8 15,16-8-15,18-10 16,-44 10-16</inkml:trace>
  <inkml:trace contextRef="#ctx0" brushRef="#br3" timeOffset="-72376.81">11688 12218 0,'0'0'0,"0"0"16,0 0-16,0 0 15,0 0-15,0 18 16,9 8 0,-9 17-16,9 9 15,-1-9-15,1 1 16,0-1-16,-1-17 31,10 0-31,-1-17 0,1-1 16,16-16-16,1-10 0,17-16 15,-8-18-15,-1 8 16,-17 10 0,-9 16-16,-8 1 15,0 8-15,-1 9 16,-8 0-16,0 26 15,9 26-15,8 0 16,1 9-16,-1-9 16,9-9-16,0-17 15,9 0-15,8-17 16,10-9 0,-27 0-16</inkml:trace>
  <inkml:trace contextRef="#ctx0" brushRef="#br3" timeOffset="-72184.38">12652 12210 0,'0'0'0,"0"0"16,0 0-16,0 0 15,0 34-15,0 27 16,0 8-16,0-8 15,0-9 17,0-17-32,0-9 0,0-18 15,9 1-15</inkml:trace>
  <inkml:trace contextRef="#ctx0" brushRef="#br3" timeOffset="-72030.39">12678 11759 0,'0'0'0,"0"0"0,0 0 16,0 0 0,0 0-16,0 0 15,9 9-15,0 0 16</inkml:trace>
  <inkml:trace contextRef="#ctx0" brushRef="#br3" timeOffset="-71733.77">12921 12201 0,'0'0'0,"0"0"0,0 0 0,0 0 0,0 0 16,0 0-16,0 0 16,0 0-16,0 0 15,9 0-15,8 0 16,10-9-16,33 1 16,10-1-16,17-17 15,17 18-15,17-1 16,-68 9-1</inkml:trace>
  <inkml:trace contextRef="#ctx0" brushRef="#br3" timeOffset="-71436.84">13173 11846 0,'0'0'0,"0"0"0,0 0 16,0 0-16,0 0 15,0 9-15,0 25 16,-8 18-16,-10 18 16,-8 34-1,-9 25-15,9-7 16,9-18-16,8-9 15,18-8-15,26-1 16,26-34-16,77-61 16,219-51-1</inkml:trace>
  <inkml:trace contextRef="#ctx0" brushRef="#br3" timeOffset="-61367.98">9517 13128 0,'0'0'0,"0"0"0,0 0 0,0 0 16,18-9-16,17 1 15,17-1-15,17 0 16,1-8-16,-1 0 31,9 8-31,-8 9 0,-36 0 16</inkml:trace>
  <inkml:trace contextRef="#ctx0" brushRef="#br3" timeOffset="-60913.19">9986 13223 0,'0'0'0,"0"0"0,0 0 15,0 0-15,0 0 16,-8-9-16,-1 1 16,-8-1-16,-9 9 15,-1 0 1,-16 0-16,0 0 15,-9 26-15,-9 9 16,9 8-16,0 0 16,17 1-16,17-10 15,1 10-15,17-10 16,0 1-16,17 0 16,1-9-1,17-1-15,-1-16 16,18 0-16,0-9 15,1-9-15,-19 0 16,-8-16-16,0-1 16,0 0-16,1-18 15,7-8 1,-8 18-16</inkml:trace>
  <inkml:trace contextRef="#ctx0" brushRef="#br3" timeOffset="-60695.83">9726 13145 0,'0'0'0,"0"0"0,0 0 16,0 0-16,0 0 0,-9 26 16,0 17-1,1 9-15,-10 9 16,1 0-16,8 8 15,1 0-15,8 26 16,17 1-16,-8-62 16</inkml:trace>
  <inkml:trace contextRef="#ctx0" brushRef="#br3" timeOffset="-60424.04">9352 13899 0,'0'0'0,"0"0"16,0 0-16,0 0 16,18 0-16,17 0 15,8 0-15,18 0 16,0 0-16,-9 0 15,-9 0 1,0 0-16,-8 0 16,9 0-16,25 8 0,-34 1 15</inkml:trace>
  <inkml:trace contextRef="#ctx0" brushRef="#br3" timeOffset="-59985.81">10177 13552 0,'0'0'0,"0"0"0,0 0 15,0 0-15,18 0 16,16 0-1,36-8-15,17-1 16,17 0 0,-8 1-16,8-1 0,-9 0 15,-17 1-15,-26-1 16,-8 9-16,-18 0 16,-9 0-16,-8 0 15,0 0-15,-1 0 16</inkml:trace>
  <inkml:trace contextRef="#ctx0" brushRef="#br3" timeOffset="-59738.06">10681 13223 0,'0'0'0,"0"0"16,0 0-16,0 0 0,0 0 15,0 0 1,35 17-16,26 9 15,-9 0-15,8 0 16,-7 0 0,-10 0-16,-17-8 0,0-1 15,-17 0-15,-9 18 16,-18 17-16,-16 9 16,-27 16-1,9 1-15,26-43 16</inkml:trace>
  <inkml:trace contextRef="#ctx0" brushRef="#br3" timeOffset="-59247.55">12088 13128 0,'0'0'0,"0"0"15,0 0-15,0-9 16,-9 1-16,0-1 16,1 9-16,-10 0 15,1 0-15,0 0 16,8 0-16,9 0 15,0 0-15,0 0 16,17 0-16,9 0 16,35 9-1,26-18-15,9 0 16,-10 1 0,-7-1-16,-1 9 0,0 0 15,-52 0-15</inkml:trace>
  <inkml:trace contextRef="#ctx0" brushRef="#br3" timeOffset="-58868.17">12400 13292 0,'0'0'16,"0"0"-16,0 0 0,0 0 15,0 0 1,0 0-16,-8 0 16,-1 0-16,-26 0 15,-17 18-15,0-1 16,9 9-16,-1 0 16,10 9-1,-1-1-15,0 1 0,18-9 16,8 0-1,9 9-15,0-1 16,17 9-16,1-8 16,16-9-16,10 0 15,8-17 1,0-18-16,0-17 0,-8 0 16,-1-9-1,-17 9-15,-9 9 16,-8 9-16</inkml:trace>
  <inkml:trace contextRef="#ctx0" brushRef="#br3" timeOffset="-58650.58">12374 13197 0,'0'0'0,"0"0"0,0 0 15,-8 0-15,-1 17 16,0 18-16,1 17 15,-10 9-15,10 8 16,8 0 0,-9 9-16,9 0 0,0-17 15,9-9-15,-1-9 16,1-26 0</inkml:trace>
  <inkml:trace contextRef="#ctx0" brushRef="#br3" timeOffset="-58405.24">11923 13968 0,'0'0'0,"0"0"0,0 0 0,0 0 0,17 0 16,18 0-16,26 0 15,17 0-15,9-9 32,0 1-32,-9-1 0,-78 9 0,69-9 0,18 9 15,0 9 1,-44-9-16</inkml:trace>
  <inkml:trace contextRef="#ctx0" brushRef="#br3" timeOffset="-58238.86">12748 13786 0,'0'0'0,"0"0"0,0 17 16,0 9-16,8 26 16,10 9-16,8 26 15,0-10 1,-17-51-16</inkml:trace>
  <inkml:trace contextRef="#ctx0" brushRef="#br3" timeOffset="-57642.8">12279 12712 0,'0'0'0,"0"0"0,0 0 16,0 0-16,0 0 0,0 0 15,-9 0-15,-8 26 16,-9 9-1,8-1-15,1 1 16,0 0-16,8-9 16,-8 0-16,17-18 15,0 1-15</inkml:trace>
  <inkml:trace contextRef="#ctx0" brushRef="#br3" timeOffset="-57534.38">12418 12703 0,'-9'0'0,"0"0"16,1 0-16,8 0 15,0 0-15,0 0 16,0 0-16,8 26 16,10 26-1,17 9-15,25 8 0,-16-34 16</inkml:trace>
  <inkml:trace contextRef="#ctx0" brushRef="#br3" timeOffset="-54844.97">13920 13682 0,'0'0'0,"0"0"0,9 0 0,8 17 16,-8 18-16,-18 17 15,-8 9 1,-1-27-16</inkml:trace>
  <inkml:trace contextRef="#ctx0" brushRef="#br3" timeOffset="-54287.76">15101 13379 0,'-9'-9'0,"1"1"0,8-1 15,-9 0-15,0-8 16,1 0-16,-1-1 16,0 1-16,1 0 15,-10 8-15,-8 0 16,-9 9 0,9 0-16,-8 9 15,-1 26-15,0-1 31,0 10-31,9 8 0,9 0 0,17 8 16,0 10-16,17-19 16,9-7-1,9-18-15,17 0 16,0-18-16,9-16 16,9-18-16,-1 0 15,1-18-15,-10 1 16,-16-9-16,-1-8 15,-17 8-15,-17 0 16,0 17 0,-18 0-16,0 18 15,-8 8-15,0 1 16,8-1-16</inkml:trace>
  <inkml:trace contextRef="#ctx0" brushRef="#br3" timeOffset="-54110.97">15223 13440 0,'0'0'0,"0"0"0,0 17 0,17 9 15,26 26 1,1 26-16,-1-18 31,-8 1-31,-9-18 0,9 1 16,-9-18-16,-17-9 15</inkml:trace>
  <inkml:trace contextRef="#ctx0" brushRef="#br3" timeOffset="-53593.26">15796 13474 0,'0'0'0,"0"0"16,0 0-16,0 0 15,0 0-15,8 0 16,18 0-16,27 0 16,25-8-16,26 8 15,18-9 1,-10 9-16,10-9 16,-9 1-16,-9-1 15,-26 0-15,-26 9 16,-26 9-16,-8-9 15</inkml:trace>
  <inkml:trace contextRef="#ctx0" brushRef="#br3" timeOffset="-53351.58">16508 13232 0,'0'0'0,"0"0"0,17 0 15,27 17-15,16 0 16,19 9-16,-19 0 16,1 0-1,-17 0-15,-1-8 16,-17 8-16,-17-9 16,-9 18-16,-18 25 15,-8 10-15,9 7 16,17-7-16,0-44 15</inkml:trace>
  <inkml:trace contextRef="#ctx0" brushRef="#br3" timeOffset="-52836.52">18071 13085 0,'0'0'0,"0"0"0,0 0 15,0 0 1,0 0-16,0 0 16,-9-9-16,1 0 15,-1 1-15,-17 8 16,-18 0-16,1 17 15,-9 0-15,0 9 16,-9 17 15,9 9-31,0 18 0,17-10 0,0 10 16,18 16-16,8 1 16,18-18-16,17-17 15,9-26-15,8 0 16,9-17-16,9-18 15,17-17 1,0-9-16,-17-8 16,0 0-16,-18 0 15,-17-1-15,0-8 16,-17 0-16,-18 0 16,1 9-16,-10 8 15,-8 9 1,9 18-16,-9-1 15,9 0-15</inkml:trace>
  <inkml:trace contextRef="#ctx0" brushRef="#br3" timeOffset="-52654.09">17923 13414 0,'0'0'0,"0"0"0,0 0 15,0 0-15,18 17 16,-1 18-1,18 17-15,8 17 16,1 9 0,-1-18-16,-8-16 0,-9-10 15,0-8-15,-17 0 16,-1-17 0</inkml:trace>
  <inkml:trace contextRef="#ctx0" brushRef="#br3" timeOffset="-52363.22">17836 12634 0,'0'0'0,"0"0"0,0 0 16,0 0-16,0 0 16,-8 0-16,-1 18 15,-17 7 1,0 36-16,-9 0 16,9-18-16,18 0 31,8-17-31,0-8 0</inkml:trace>
  <inkml:trace contextRef="#ctx0" brushRef="#br3" timeOffset="-52231.04">17889 12695 0,'0'0'0,"0"0"0,0 0 15,0 0 1,8 0-16,10 17 16,25 26-16,26 35 15,-25-34-15</inkml:trace>
  <inkml:trace contextRef="#ctx0" brushRef="#br3" timeOffset="-49442.63">8562 15414 0,'0'0'15,"0"0"-15,-8 26 0,-1 44 0,-17 51 16,-9 26 0,0 0-16,1-8 15,-1-18-15,0-17 16,18-26-16,-1-26 15,10-9-15,16-25 16,1-10 0</inkml:trace>
  <inkml:trace contextRef="#ctx0" brushRef="#br3" timeOffset="-49200.33">8441 15830 0,'0'0'0,"0"0"15,17 0-15,18-9 16,26 1-16,34-1 16,9-17-1,0 9-15,-8-9 0,-9 8 16,-18 1-16,-25 17 15,-18 0-15,-9 0 16</inkml:trace>
  <inkml:trace contextRef="#ctx0" brushRef="#br3" timeOffset="-48953.6">9170 15241 0,'0'0'0,"0"0"0,0 0 16,0 0-16,0 0 16,-9 9-16,1 17 15,-1 43-15,-17 44 16,0 34 0,-9 17-1,18 1-15,-9 17 0,17-18 0,9-68 16,0-27-1,0-34-15,17-10 16,1-7-16</inkml:trace>
  <inkml:trace contextRef="#ctx0" brushRef="#br3" timeOffset="-48656.61">8788 14609 0,'0'0'0,"0"0"16,0 0-16,0 0 15,0 0-15,-9 17 16,-8 18-16,-9 17 16,0 0-16,0-9 15,8-17-15,10-17 16,8-1 0</inkml:trace>
  <inkml:trace contextRef="#ctx0" brushRef="#br3" timeOffset="-48490.87">8892 14609 0,'0'0'0,"0"0"16,0 0-16,0 17 15,18 0-15,-1 18 16,18 8 0,8 1-16,-8-18 15</inkml:trace>
  <inkml:trace contextRef="#ctx0" brushRef="#br3" timeOffset="-47923.01">9813 15596 0,'0'0'0,"0"0"0,0 0 16,0 0-16,0 0 16,0 0-16,17 0 15,0 0-15,18 0 16,0 0-1,17 0-15,0 0 16,0 0-16,0-9 16,9 18-16,-18 0 15</inkml:trace>
  <inkml:trace contextRef="#ctx0" brushRef="#br3" timeOffset="-47726.84">9891 15752 0,'0'0'0,"0"0"0,0 0 16,17 0-16,9 9 16,18-1-16,8 1 15,9-9-15,-1 0 16,18 0-1,-34 9-15</inkml:trace>
  <inkml:trace contextRef="#ctx0" brushRef="#br3" timeOffset="-46133.29">11523 14869 0,'0'0'0,"0"0"0,0 0 15,0 0-15,0 0 16,-8 17-16,-1 18 16,-8 34-16,-9 17 15,0 10 1,8-18 0,9 0-16,9 17 0,18-43 15</inkml:trace>
  <inkml:trace contextRef="#ctx0" brushRef="#br3" timeOffset="-45873.59">10907 15639 0,'0'0'0,"0"0"0,0 0 16,0 0-16,26 0 15,17 0-15,27 0 16,34-8 0,0-10-16,0-8 15,9 0-15,-9 9 16,-34 0-16,-1 8 16,1 9-16,-44 9 15</inkml:trace>
  <inkml:trace contextRef="#ctx0" brushRef="#br3" timeOffset="-45452.2">11185 15899 0,'0'0'0,"0"0"0,0 0 16,8 0-16,10 0 16,16 0-16,1 9 15,17 0-15,0 8 16,-8 0-16,-1 1 31,-17-1-31,0 0 0,-17 0 0,0 1 16,-18 16-16,-8 1 15,-9 8 1,-18 9-16,-8 0 16,0-8-16,9-10 15,25-8-15,1-17 16,-1 0-16,18-1 16,0 1-1,18 0-15,17-1 0,34-16 16,35-10-1,18-8-15,8 0 16,-69 9-16</inkml:trace>
  <inkml:trace contextRef="#ctx0" brushRef="#br3" timeOffset="-44903.17">12548 15051 0,'0'0'0,"0"-9"16,0 0-16,-9 1 15,1-1-15,-1 0 16,-8 1-16,-9 8 16,-9 0-16,0 0 15,9 8-15,-17 27 16,-9 8-16,17 9 31,0 0-31,9 17 0,-9 1 16,27 8-16,16-9 15,1-8-15,8-18 16,9 0-16,18-17 16,17 0-16,8-26 15,9-9-15,9-8 16,0-26 0,0-18-16,-9 1 15,-17-10-15,-18 10 16,-17-1-16,-17 0 15,-1 9-15,-16 18 16,-1-1-16,-17 0 16,-9 18-16,1 0 15,-1 17 1,-9-9-16,18 9 16</inkml:trace>
  <inkml:trace contextRef="#ctx0" brushRef="#br3" timeOffset="-44696.86">12513 15146 0,'0'0'0,"0"0"16,0 0-16,18 17 15,-1 9-15,9 9 16,9 17-16,0 26 16,8 0-1,0 0-15,1-1 0,-9-16 16,-9-18-16,0-17 15,-9-17-15,-8 0 16,-1-1 0</inkml:trace>
  <inkml:trace contextRef="#ctx0" brushRef="#br3" timeOffset="-44413.54">12418 14600 0,'0'0'0,"0"0"0,0 0 15,0 0-15,0 0 16,-9 9-16,0 8 15,-17 9 1,9 9-16,17-9 16,-9 0-16,9-18 15</inkml:trace>
  <inkml:trace contextRef="#ctx0" brushRef="#br3" timeOffset="-44286.89">12418 14643 0,'0'0'0,"0"0"0,0 0 0,0 0 15,0 0-15,8 9 16,10 8-16,-1 1 16,9 16-16,0 1 15,-8-9-15</inkml:trace>
  <inkml:trace contextRef="#ctx0" brushRef="#br3" timeOffset="-43754.57">12114 15769 0,'0'0'0,"0"0"16,0 0-16,0 0 16,0 0-16,0 0 15,17 9-15,9 0 16,35-1-16,26 1 15,17 0 17,0-1-32,9-8 0,-9 0 0,-17 0 0,-9 9 15,-17-9-15,-17 9 16,-1-1 0,-8 1-16,-9 0 15</inkml:trace>
  <inkml:trace contextRef="#ctx0" brushRef="#br3" timeOffset="-43177.63">12895 16176 0,'0'0'0,"0"0"0,0-8 15,0-1-15,0 0 16,0 1-16,0-1 15,-8 0 1,-1 1-16,0-1 16,1 0-16,-1 1 15,0-1-15,-8-8 16,0 8-16,-10 0 16,-16-8-16,8 17 15,1 0-15,-1 9 31,0-1-31,0 10 0,-8-1 16,0 0-16,-1 18 16,9 0-16,1 17 15,16 8-15,1 10 16,8-10-16,18-8 16,8 9-1,18-1-15,0 1 0,26-9 16,-1-9-1,1-17-15,-9-17 16,18-18-16,-10-17 16,-16 0-16,-18 18 15</inkml:trace>
  <inkml:trace contextRef="#ctx0" brushRef="#br3" timeOffset="-42423.86">13660 15813 0,'0'0'16,"0"0"-16,0 0 0,0 0 16,0 0-1,17 0-15,9 0 0,17 8 16,18 1-16,9-9 15,8 0 17,0-9-32,-17 1 0,-9-1 15,-35 9-15</inkml:trace>
  <inkml:trace contextRef="#ctx0" brushRef="#br3" timeOffset="-42186.18">13851 15484 0,'0'0'0,"0"0"16,0 17-16,0 18 16,8 25-16,1 9 15,0 18-15,-9 0 78,0-9-78,0-18 0,0-8 0,8-17 0,-8-27 0</inkml:trace>
  <inkml:trace contextRef="#ctx0" brushRef="#br3" timeOffset="-41901.31">14832 14938 0,'0'0'0,"0"0"16,0 0-16,0 0 15,-9 17-15,9 18 16,-9 17-16,1 17 16,-1-8-16,9-1 31,-9-16-15,9-27-16</inkml:trace>
  <inkml:trace contextRef="#ctx0" brushRef="#br3" timeOffset="-41669.86">14363 15674 0,'0'0'0,"0"0"0,0 0 0,17 0 16,27 0-1,25 0-15,18 0 16,9-9-1,-1 1-15,1-1 0,-18 0 16,-17 9-16,-18 0 16,0 0-16,-17 18 15,-8-10 1</inkml:trace>
  <inkml:trace contextRef="#ctx0" brushRef="#br3" timeOffset="-41134.96">14780 16055 0,'0'0'0,"0"0"16,0 0-16,0 0 15,0 0-15,0 0 16,17 0-16,0 9 16,10 8-1,25 0-15,0 1 16,0 8-16,0 0 62,-9 0-62,1 0 0,-18 0 16,0-9-16,-17 0 0,-1 1 0,-16 16 0,-1 1 0,-17 0 16,-18 8-16,10-17 15,-1 0-15,0 0 16,18-9-16,-1-8 16,1-1-16,17 1 15,0-9-15,0 0 16,9 9-16,17-1 15,17 1 1,18 0-16,9-1 16,-1 1-16,-8 0 15,-18-1-15,-8 1 16,0-9-16,-9 0 16,-18 0-16</inkml:trace>
  <inkml:trace contextRef="#ctx0" brushRef="#br3" timeOffset="-39654.61">16404 14990 0,'0'0'0,"0"0"15,0 0-15,0 0 16,0 0-16,-9-9 16,-8 1-16,-9-1 15,-9-8-15,-17 8 16,-9 9-16,-17 0 47,8 0-47,9 17 0,-8 1 0,17 16 0,8 10 15,10-1-15,16 9 16,1 8-16,17 1 16,17-9-16,18 9 15,9-9-15,8-9 16,26-17-16,9-9 16,-9-17-1,-9-8-15,-8-1 16,0-17-16,-18 0 15,-8 0-15,-9 0 16,-9 0-16,-8-17 16,0 8-16,-1-17 15,-8-9-15,0 35 16</inkml:trace>
  <inkml:trace contextRef="#ctx0" brushRef="#br3" timeOffset="-39326.55">16308 14687 0,'0'0'0,"0"0"0,0 0 16,0 0-16,0 0 15,0 0-15,-9 8 16,1 10-16,-1 25 16,-17 35-16,-9 35 31,9 16-31,0 1 0,9 0 16,-1-8-16,10-27 15,8-17-15,0-26 16,0-9-16,0-17 15,8-17-15,-8-9 16</inkml:trace>
  <inkml:trace contextRef="#ctx0" brushRef="#br3" timeOffset="-38681.59">15926 15830 0,'0'0'0,"0"0"0,0 0 16,0 0-16,17 0 16,1 0-16,16-9 15,1 1 1,17-1-16,18 9 15,-1-9-15,1 1 16,-1-1-16,18-8 16,-35 17-16</inkml:trace>
  <inkml:trace contextRef="#ctx0" brushRef="#br3" timeOffset="-38033.13">16760 14462 0,'0'0'0,"0"0"0,0 0 16,-9 0-16,9 0 15,0 0-15,0 0 16,0 0-16,0 0 16,0 0-16,0 0 15,0 0-15,17 0 16,1 0 0,-1 8-16,9 1 15,0 0-15,-8-1 16,-1 10-16,-8-1 15,-1 0-15,1 1 16,-18 7-16,1 1 16,-1 0-16,0-8 15,1-1 1,8-8-16,0-1 16,0 1-16,0 0 15,0-1-15,0 1 16,8 0-1,10-1-15,-1 1 16,9 0-16,9-1 0,-9 1 16,0 0-1,26-1-15,-17 1 16</inkml:trace>
  <inkml:trace contextRef="#ctx0" brushRef="#br3" timeOffset="-37288.22">15726 16133 0,'0'0'0,"0"0"0,0 0 0,0 0 16,0 0-16,0 0 16,18 0-1,34 0-15,26-9 16,35 1-16,34-1 15,-8 0-15,-8 1 16,-10-1-16,-17 0 16,-17 1-16,-35-1 15,-26 18-15</inkml:trace>
  <inkml:trace contextRef="#ctx0" brushRef="#br3" timeOffset="-36862.55">16291 16159 0,'0'0'0,"0"0"0,0 0 16,0 9-16,0 8 15,0 0-15,-9 18 16,0 26-16,-8-1 16,0 1-1,-1-18 1,1 0-16,0 1 0,-1-18 16,9-9-1,1-8-15,-1-1 0,9 1 16,0 0-16,0-1 15,0 1 1,17 0-16,10-1 16,33 1-16,27 0 15,9-1-15,8 1 16,0-9-16,-26 9 16,-8-1-16,-10 1 15,-16 0-15,-27-1 16</inkml:trace>
  <inkml:trace contextRef="#ctx0" brushRef="#br3" timeOffset="-35053.3">7555 14288 0,'0'0'0,"0"0"16,0 0-16,0 0 15,0 0-15,17 26 16,1 44-16,8 68 15,0 27 17,-9 34-32,0 35 0,-8 8 0,-9 9 15,0-34-15,0-35 16,17-9-16,-8-17 16,0-52-16,0-18 15,8-25-15,-8-9 16,8 0-16,-8-9 15,-1 1 1,10-10-16,-10-8 16,10 0-16,-1 0 15,0-8-15,1-1 16,-1 0-16,9-8 16,18 0-16,16-1 15,27 1-15,18-9 16,-1 8-16,17 1 15,18 0 1,9-9 0,17 8-16,9 1 15,-9-9-15,17 9 0,9-9 16,0 0 0,-9 0-16,1 0 15,8 0-15,0 0 16,8 0-16,1 0 15,0 0-15,0 0 16,-9 0-16,0 8 16,8-8-16,1 0 15,9 9-15,-18 8 16,0 1-16,8 8 16,19-9-1,7-8-15,1-1 16,9-16-16,16-10 15,1 10-15,-17 8 16,8-9-16,9 9 16,-9 9-16,17-1 15,-17 10-15,-8-10 16,-9 1-16,17 8 16,-17 1-1,-1-10-15,1-8 16,-9 9-1,-17 0-15,-18-1 0,-25 1 16,-44-9-16,-18-9 16,-17 1-16,-43 8 15</inkml:trace>
  <inkml:trace contextRef="#ctx0" brushRef="#br3" timeOffset="-23741.46">13043 14669 0,'0'0'0,"0"0"0,0 0 0,0 0 0,9 0 15,8 0-15,0 9 16,1 0-16,8-1 15,0 1 1,0 0-16,-9 8 16,-8 0-16,0 1 15,-1-1-15,-16 0 16,-1 1-16,0-1 16,1 0-16,-1 1 15,0-10-15,1 1 16,8 0-1,0-1-15,0 1 16,0 0 0,0-1-1,0 1-15,8 0 0,10-1 0,-1 1 16,18 0-16,-1-1 16,10-8-16,34-8 15,-26-1-15</inkml:trace>
  <inkml:trace contextRef="#ctx0" brushRef="#br3" timeOffset="-10576.85">16004 14566 0,'-9'0'0,"1"0"16,-1 0-16,9 0 15,-9 0-15,1 0 16,8 0-16,0 0 15,0 0-15,0 0 16,0 0-16,0 0 16,0 8-16,8 9 15,10 1 1,8-1-16,17 9 16,18 0-16,0-17 15,0-1-15,-18 1 31,-8 0-31,-9-9 0,-9 0 16,-8 8-16</inkml:trace>
  <inkml:trace contextRef="#ctx0" brushRef="#br3" timeOffset="-9876.8">16178 14262 0,'0'0'0,"0"0"0,0 0 15,-9 0 1,0 18-16,-8-1 16,0 9-16,-1-9 15,10-8-15,8 0 16,0-1-16,0 1 16,0-9-16</inkml:trace>
  <inkml:trace contextRef="#ctx0" brushRef="#br3" timeOffset="-9688.22">16213 14254 0,'0'0'0,"0"0"0,0 0 15,0 0-15,0 0 16,8 8-16,1 10 15,8-1-15,1 9 16,16 9-16,1-9 16,-17-9-16</inkml:trace>
  <inkml:trace contextRef="#ctx0" brushRef="#br3" timeOffset="-7076.19">7668 14262 0,'0'0'0,"0"0"0,0 0 16,17-8-16,9-1 16,18 0-16,8 1 15,26-1-15,9 0 32,8 9-32,1 0 0,-9 0 0,-1 0 15,27 9 1,-8 0-16,-10-1 15,9 1-15,9 0 16,-9-9-16,-8-9 16,-1 0-16,10 9 15,-1 0-15,-9 0 16,-17 0 0,1 0-16,-1 9 15,17 0-15,-17-9 16,9 0-16,-9 0 15,-8-9-15,17 0 16,-9 1-16,-9-1 16,1 0-16,-9 1 15,8-1-15,9 0 16,0 1 0,-8 8-16,-9-9 15,-1 9-15,-7 0 16,-10 0-16,18 0 15,8 0-15,-8 0 16,0 0-16,-9 0 16,-9 0-16,1 0 15,-1 9 1,9-9-16,9 0 16,9 8-16,-10-8 15,1-8-15,9-1 16,-10 0-1,-8 1-15,9 8 0,17 0 16,-8 0-16,-1 0 16,1 0-1,-9 0-15,8 0 16,9 8-16,0-8 16,1 0-16,7 0 15,-8-8-15,1 8 16,7 0-16,-7 0 15,7 0-15,-7-9 16,-1 0 0,17 1-16,1 8 15,-9-9-15,0 0 16,-9 1-16,8-1 16,1 1-16,0-1 15,9 0-15,-18 1 16,0 8-1,0 0 1,0 0-16,0-9 0,1 0 16,-10 1-16,1-1 15,-1 0-15,0-8 16,1 0-16,-1 8 16,10 0-16,-19 1 15,1-1-15,0 9 16,-9 0-16,18 0 15,-10 0 1,1 0-16,-9 0 16,0-9-16,0 1 15,9-1-15,-9 9 16,0 0-16,9 0 16,0 0-16,-9 0 15,0 0 1,0 0-16,0 0 15,0 0-15,1 9 16,16-1-16,1-8 16,-10 0-16,1 0 15,0 0-15,8 9 16,1-9-16,-1 0 16,1 0-1,-9 0-15,-9 0 16,8 0-16,-7 0 15,-1 0-15,0 0 16,0 0-16,-9 9 16,1-1-1,-10 1-15,-8 0 0,1-1 16,-1 1-16,0 8 16,-9 1-1,0 16-15,1 1 16,-1 8-16,-8-8 15,8-1-15,1 1 16,-10 17-16,1 0 16,8 9-16,-8 8 15,0 0 1,-1-8-16,1-1 16,-9 1-16,17-9 15,-8 17-15,8 18 16,-8-9-16,0 0 15,-9 0-15,8 8 16,1 1-16,9 8 16,-10-17-16,10 9 15,-1-9 1,0 8-16,1 10 16,-1-18-16,0-1 15,-8 1-15,8-8 16,-8 8-16,0 0 15,-1-9-15,1 0 16,0 0 0,0 1-16,-1 8 15,-8 8-15,9-8 16,0-8-16,-9-1 16,8-9-16,-8-8 15,0 0-15,0 0 16,0-17-16,9-9 15,8 9-15,-8-18 16</inkml:trace>
  <inkml:trace contextRef="#ctx0" brushRef="#br0" timeOffset="16936">19156 12244 0,'-8'0'0,"-1"0"0,0 0 0,1 0 16,-1 0-16,0 0 16,9 0-16,0 0 15,0 0-15,18-8 16,25 8-16,27-9 15,34 0 1,35 9-16,8 0 16,27 9-16,0 0 15,8-1-15,35 10 16,0-10-16,-8 1 16,16 0-16,19-9 15,-1 0 1,9 0-16,-1 0 15,1 0-15,9 0 16,-1 0-16,1 0 16,-9 8-16,-1 1 15,1-9 1,17 9-16,-8-9 0,-1 0 16,1 8-1,-9-8-15,-18 9 16,9 0-16,9-1 15,-9 1 1,9-9-16,-9 0 0,0 0 16,1 9-16,-10-1 15,35 10-15,-17-10 16,-44 1-16,10 0 16,-19-1-1,18 1-15,-8-9 16,-1-9-16,1 1 15,-1-1-15,-8 0 16,-9 1-16,-18 8 16,-25 0-16,26-9 15,-1 0-15,-34 1 16,26-1 0,18 9-16,-10 0 15,1 0-15,0 0 16,-1-9-16,-16 9 15,-36 0-15,-25 9 16,-9 17-16,-44-9 16</inkml:trace>
  <inkml:trace contextRef="#ctx0" brushRef="#br0" timeOffset="17807.35">18878 12617 0,'0'0'0,"0"0"0,0 0 0,0 0 15,0 0-15,0 17 16,0 9-16,9 43 16,0 27-16,-9 8 31,-9 26-31,9 8 0,-9-8 15,1 26-15,-10 0 16,10-9-16,-10 18 16,10 8-16,-1-17 15,0 17 1,1 9-16,-1 0 0,9 0 16,-9-27-16,1 19 15,-1 8 1,-8-9-16,-9 9 15,8-18-15,1 9 16,-1-8-16,10-18 16,-1 9-16,9 9 15,0-27-15,0 9 16,0-8-16,0-9 16,9 0-1,-1 0-15,1-9 16,0-17-16,-1 0 15,1-9-15,0-17 16,-9-17-16,9-35 16</inkml:trace>
  <inkml:trace contextRef="#ctx0" brushRef="#br0" timeOffset="18768.15">19669 12600 0,'0'0'0,"0"0"0,0 0 16,0 0-16,0 0 15,0 0 1,0 0-16,8 0 16,10 0-16,-1 17 15,1 0-15,-1 26 16,-8 9-16,-1 9 16,1-18-16,-18 1 31,1-1-31,-1-17 0,0-9 15,1-8-15,8 0 16,0-1-16,0-8 16,0-8-16,0-10 15,8-34-15,27-17 16,17-18-16,0 18 16,9 9-1,-26 25-15,-9 26 0,-9 9 16</inkml:trace>
  <inkml:trace contextRef="#ctx0" brushRef="#br0" timeOffset="19248.37">20164 12738 0,'0'0'0,"0"0"16,0 0-16,0 0 16,0 0-1,0 0-15,0 0 16,17 0-16,0-9 15,9 1-15,9-1 16,0 0-16,-9-8 16,0 0-16,0 0 15,-9-1-15,-8 1 16,0 0 0,-9 8-16,0 9 15,-9 0-15,0 0 16,-8 0-16,0 0 15,-9 17-15,0 1 16,0 8-16,8 8 16,1 1-1,17 8-15,17 0 16,1 1-16,16-18 16,18 0-16,-8-9 15,-18-8-15</inkml:trace>
  <inkml:trace contextRef="#ctx0" brushRef="#br0" timeOffset="19671.18">20937 12652 0,'0'0'0,"-9"-9"16,0 0-16,0 1 15,1-1-15,-1 0 16,0 1-16,1 8 15,-10 0 1,-8 0-16,0 0 16,-8 17-16,-1 0 15,0 9-15,0 0 16,9 9 0,9-1-16,8-8 0,9 0 15,0 0-15,26-8 16,26-10-1,9-16-15,-26-1 16</inkml:trace>
  <inkml:trace contextRef="#ctx0" brushRef="#br0" timeOffset="20418.39">21223 12626 0,'0'0'0,"0"0"0,-9 0 15,1 0 1,-1 0-16,-8 0 0,-9 8 16,-9 10-16,0-1 15,0 0 1,1 18-16,-1 8 31,18-8-31,-1-9 0,18 0 16,0 0-16,9-18 0,0 1 15,8-9-15,0-9 16,18-17-16,0 0 16,-9-8-1,0-1-15,0 0 16,-9 18-16,-8 0 15,0-1-15,-1 10 16,1 8-16,-9 0 16,0 0-16,0 0 15,9 17-15,8 0 16,0 9 0,1 9-16,8-9 15,0 0-15,0-9 16,0-8-16,9-18 15,17 1-15,-9-18 16,9-9-16,1-26 16,-1-8-16,-9 0 15,-17 0-15,0 17 16,-17 17 0,0 18-16,-9-1 15,0 10-15,0 8 16,-9 0-16,0 17 31,-17 9-31,0 17 0,9 9 16,-1 0-1,1 9-15,17 8 0,0-8 16,9-9-16,-1-9 16,1-17-16,8 0 15,1 0-15,-1-17 16,9-1-16,18 1 15,-1-9-15,-26 9 16</inkml:trace>
  <inkml:trace contextRef="#ctx0" brushRef="#br0" timeOffset="20677.95">22395 12565 0,'0'0'0,"0"0"0,0 0 16,0 0-16,0 0 15,0 0-15,18 0 16,-1 9 0</inkml:trace>
  <inkml:trace contextRef="#ctx0" brushRef="#br0" timeOffset="21188.32">21727 13024 0,'0'0'0,"0"0"0,0 0 0,0 0 0,0 0 16,0 0-16,0 0 15,8-9-15,10-8 16,17-18-16,8-8 16,0-9-16,9-9 15,1 1 1,-10-10-16,0-7 15,-17 16-15,-17 9 16,0 17-16,-9 18 16,0 0-1,-9 8-15,0 9 0,-8 9 16,-9 17-16,0 26 16,-9 17-16,18 18 15,0-10 1,17-7-16,8-18 15,10-9-15,16-17 16,18 0-16,9-9 16,-26-8-16</inkml:trace>
  <inkml:trace contextRef="#ctx0" brushRef="#br0" timeOffset="21364.65">22873 12591 0,'0'0'0,"0"0"0,0 0 15,0 0 1,0 0-16,0 9 16,0-1-16</inkml:trace>
  <inkml:trace contextRef="#ctx0" brushRef="#br0" timeOffset="21477.26">22864 12851 0,'0'0'0,"0"0"0,0 0 0,0 0 0,0 0 16,0 0-16</inkml:trace>
  <inkml:trace contextRef="#ctx0" brushRef="#br0" timeOffset="23103.3">20806 13630 0,'0'0'0,"0"0"0,0 0 0,0 0 16,0 0-16,0 0 16,0 9-16,0 17 15,-8 26-15,-10 17 16,-8 9-16,0 17 31,0 9-31,9-26 0,-1-17 16,10-18-16,-1-17 15,9 0-15,-9-9 16,9-8-16,0 0 16</inkml:trace>
  <inkml:trace contextRef="#ctx0" brushRef="#br0" timeOffset="23358.69">20746 14037 0,'0'0'0,"0"0"0,0 0 0,0 0 15,0 0 1,17-8-16,18-1 15,17 0-15,0 1 16,17-1-16,1 0 31,-1 1-31,-8-1 0,-9 9 0,-8 0 16,-1 9-16,-26-9 16</inkml:trace>
  <inkml:trace contextRef="#ctx0" brushRef="#br0" timeOffset="23595.04">21379 13587 0,'0'0'0,"0"0"16,0 0-16,0 0 15,0 0-15,-8 17 16,-1 26-16,-17 27 15,9 16-15,-1 18 32,1 9-32,0-9 0,-1-26 0,9-18 15,9-16 1,0-10-16,9-25 16</inkml:trace>
  <inkml:trace contextRef="#ctx0" brushRef="#br0" timeOffset="24139.38">21197 13162 0,'0'0'0,"0"0"0,0 0 16,0 0-16,0 0 15,-9 0-15,1 18 16,-10 8 0,-8 8-16,0 10 15,-9-1-15,9 0 16,9-17 0,8 0-16,9-17 15,0 0-15,0-9 0,0 0 16,70-200-16,-70 200 15,234-60 1,-234 60-16,0 0 16,0 0-16,0 0 15,0 0-15,0 0 16,9 0-16,8 26 16,9 8-16,9 18 15,0 0 1,-18-17-16</inkml:trace>
  <inkml:trace contextRef="#ctx0" brushRef="#br0" timeOffset="24752.53">21874 13665 0,'0'0'0,"0"0"0,0 0 15,0 0-15,0 0 16,0 0-16,9 0 16,8 0-16,9 0 15,18 0 1,-1 0-16,1 0 16,8 0-16,-9 0 31,-25 0-31</inkml:trace>
  <inkml:trace contextRef="#ctx0" brushRef="#br0" timeOffset="24949.02">21900 13899 0,'0'0'0,"0"0"15,0 0-15,0 0 16,0 0-16,18 0 15,-1 8-15,18-8 16,26 9 0,17 0-16,-43-1 15</inkml:trace>
  <inkml:trace contextRef="#ctx0" brushRef="#br0" timeOffset="25638.19">23168 13206 0,'0'0'0,"0"0"16,0 0-16,0 0 16,-8 8-16,-1 18 15,-8 26-15,-10 18 16,10-10-16,0 1 31,-1-9-31,-8 17 0,0 0 16,18-25-16</inkml:trace>
  <inkml:trace contextRef="#ctx0" brushRef="#br0" timeOffset="25870.69">22691 13769 0,'0'0'0,"0"0"0,0 0 16,0 0-16,0 0 15,17 0-15,0 0 16,36 0-16,16 0 16,18-9-16,0 0 15,-9 1 1,0-10-16,0 1 16,-8 8-16,-27 1 15</inkml:trace>
  <inkml:trace contextRef="#ctx0" brushRef="#br0" timeOffset="26402.45">22864 14063 0,'0'0'0,"0"0"0,0 0 15,0 0-15,0 0 16,0 0-16,0 0 16,0 0-16,0 0 15,18 0-15,-1 9 16,9 0-16,0 8 15,0 0 1,9 0-16,-9 1 16,0-1-16,0 0 15,-9 1 1,-8-1-16,0 0 0,-18 1 16,0-1-16,1 9 15,-10 0 1,-8-9-16,9 1 0,0-10 15,-1 1 1,1 0-16,8-1 16,1 1-16,8 0 15,0-9-15,0 0 16,0 0-16,8 0 16,18 0-16,18 8 15,25-8-15,9 0 16,-34 9-16</inkml:trace>
  <inkml:trace contextRef="#ctx0" brushRef="#br0" timeOffset="26818.43">24097 13154 0,'0'0'0,"0"0"16,0 0-16,0 0 16,0 0-16,0 0 15,-8 26-15,-1 26 16,0 26-16,-8 8 16,0 1-1,-1 8-15,1-17 16,8-26-16,1-9 15,-1-17-15,9-17 16,0 8-16,9-8 16,-1-9-16,1-9 15</inkml:trace>
  <inkml:trace contextRef="#ctx0" brushRef="#br0" timeOffset="27107.63">24037 13162 0,'-9'0'0,"0"0"15,9 0-15,0 0 16,0 0-16,0 0 16,9 0-16,8 0 15,1 0 1,8 0-16,8 0 16,1 18-16,9-1 15,-10 0-15,-8 9 16,0 0-1,-17 0-15,0-8 0,-18-1 16,0 0 0,-17 1-16,-17 8 15,0-9-15,-10 0 16,19-8-16,25 0 16,9-1-16</inkml:trace>
  <inkml:trace contextRef="#ctx0" brushRef="#br0" timeOffset="28342.12">24367 12981 0,'0'0'0,"0"0"15,0 0-15,0 0 16,0 0-16,8 0 16,10 0-16,8 0 15,8 0-15,1 0 16,-9 0-16,0 8 15,0 1-15,-8 0 16,-10-1-16,1 1 16,-9 8-1,-9 1-15,1-1 16,-18 0-16,8 1 16,1-10-16,8 1 15,1-1-15,-1 1 16,9 0-16,0-1 15,0 1-15,17 0 16,1-1 0,16 1-1,10-18-15,8 9 0,-26 0 16</inkml:trace>
  <inkml:trace contextRef="#ctx0" brushRef="#br0" timeOffset="28693.07">24167 12677 0,'0'0'0,"0"0"16,0 0-16,0 0 15,0 0-15,0 0 16,-9 0-16,1 18 16,-19 16-16,1 10 15,-8-1 1,8 0-16,17 1 15,9-18 1,0 0-16,9-18 0,-1 1 16,-8-9-16</inkml:trace>
  <inkml:trace contextRef="#ctx0" brushRef="#br0" timeOffset="28825.86">24158 12712 0,'0'0'0,"0"0"15,0 0-15,0 0 16,0 0-16,0 0 15,18 17-15,8 18 16,17 8 0,0 18-16,-16-18 0</inkml:trace>
  <inkml:trace contextRef="#ctx0" brushRef="#br0" timeOffset="30255.63">23663 13959 0,'0'0'0,"0"0"16,0 0-16,0 0 15,0 0-15,0 0 16,0 0-16,18-8 15,25-1-15,27 0 16,42-17-16,36 9 16,17 0-1,-17-1-15,-9 10 16,-9-1-16,-35 0 16,-8 1-16,-35-1 15,-17 9-15,-18 9 16</inkml:trace>
  <inkml:trace contextRef="#ctx0" brushRef="#br0" timeOffset="30984.44">24037 14141 0,'0'0'0,"0"0"0,0 0 16,0 0-16,0 0 15,0 0 1,0 17-16,0 1 16,0 8-16,0 8 15,0 1-15,0-9 16,0 0-16,0 0 15,0-9-15,0-8 16,0 0 0,0-1-16,0-8 15,0 0-15,0-8 16,0-1-16,8-17 16,10-9-16,-10 9 15,10 9-15,-1 0 16,-8-1-1,-1 10-15,1-1 16,9 9-16,-1-9 16,0 9-16,9 9 15,-8-9-15,-1 9 16,-8-1-16,-1 10 16,1-10-16,0 1 31,-1 0-31,-8-1 0,0 1 15,0 0-15,0-9 16,0 0-16,9 0 16,9-9-16,-1-8 15,9-9-15,0 0 16,0 0-16,0 8 16,0 1-16,0 8 15,-8 1-15,-1 8 16,-8 0-1,8 0-15,-8 8 16,8 10-16,0 8 16,1 0-16,-1 0 15,-8 0-15,8-9 16,1 9-16,-10-17 16</inkml:trace>
  <inkml:trace contextRef="#ctx0" brushRef="#br0" timeOffset="31568.87">25409 13881 0,'-9'-8'0,"0"-1"16,1 0-16,8 9 0,0 0 16,0 0-1,0 0-15,0 0 16,0 0-16,17-8 16,0-1-16,27 0 15,25-8-15,-8 0 16,0-1-16,-18 1 15,1 8 1,-18 1-16,0-10 16,-9 10-16,-8-1 15</inkml:trace>
  <inkml:trace contextRef="#ctx0" brushRef="#br0" timeOffset="31757.22">25608 13509 0,'0'0'0,"0"0"0,0 0 16,0 0-16,-8 17 15,-1 27-15,0 25 16,-8 0-16,8 0 16,-8 1-16,8-10 15,9-8-15,0-17 16</inkml:trace>
  <inkml:trace contextRef="#ctx0" brushRef="#br0" timeOffset="33132.26">26850 13136 0,'0'0'0,"0"0"16,0 0-16,0 0 15,0 0-15,0 9 16,-8 17-16,-1 17 16,0 9-16,0 9 15,1-9-15,-1-9 32,9 1-32,0-10 0,0-16 15,0-10-15,0 1 16</inkml:trace>
  <inkml:trace contextRef="#ctx0" brushRef="#br0" timeOffset="33401.74">26607 13691 0,'0'0'0,"0"0"15,0 0-15,0 0 16,0 0-16,0 0 15,0 0-15,17 0 16,9 0-16,9 0 16,17-9-16,26 0 15,18 1 32,-1-1-47,1 0 0,-9-8 0,-26 17 0,8-9 0,1 9 16,-44 0-16</inkml:trace>
  <inkml:trace contextRef="#ctx0" brushRef="#br0" timeOffset="33975.11">26815 14011 0,'0'0'0,"0"0"15,-8 0-15,8 0 16,0 0-16,0 0 16,0 0-16,0 0 15,0 0-15,0 0 16,8 0-16,10 0 15,-1 0-15,1 0 16,8 9 0,0 0-16,0-1 15,-9 1-15,9 0 16,-17 8-16,-1 0 16,1 0-16,-18 9 15,1 0-15,-18 0 16,0 9-16,-18-9 15,10 0 1,-1 0 0,0-9-16,18-8 0,-1 0 15,1-1-15,8 1 16,1-9-16,8 0 16,0 0-16,0 0 15,8 0-15,10 9 16,16-1-16,19 1 15,-1-9 1,0 0-16,8 0 16,-16 0-16,-1 0 15,-17 0-15,0 0 16,-17 0-16</inkml:trace>
  <inkml:trace contextRef="#ctx0" brushRef="#br0" timeOffset="36015.5">27719 13656 0,'0'0'0,"0"0"16,0 0 0,0 0-16,0 0 0,0 0 15,0 0 1,0 0-16,0 0 15,17 0-15,0-9 16,18 1-16,0-1 16,8-17-16,1-8 15,-1-1-15,-8-8 32,-9-1-32,0 10 0,-17-1 15,-1 0-15,-8 18 16,-8 0-16,8 17 15,0 0-15,-9 0 16,0 17-16,-17 9 16,9 9-1,-9 17-15,0 26 16,8 17-16,1-9 16,0-8-16,-1-8 15,10-18-15,-1-9 16,0-17-16,0-9 15,1-8-15,8 0 16,0-9-16,0-9 16,0-8-16,0-35 15,0-9 1,17-8-16,1 17 16,-1 8-16,0 10 15,1-1-15,16 1 16,10 16-16,-1 1 15,1 0-15,-18 17 16,0 0-16,-9 0 16,-8 0-16,-1 8 15,1 1 1,-9 0-16,-9 8 16,1 0-16,-10 0 15,-8 1-15,-8-1 16,-1 0-16,0-8 15,9 0-15,9-1 16,-1 1-16,10 0 16,8-1-1,0 10-15,17-1 16,9 0-16,9 18 16,17-9-16,9 0 15,8 9-15,-25-18 16</inkml:trace>
  <inkml:trace contextRef="#ctx0" brushRef="#br0" timeOffset="37007.44">29047 13544 0,'0'0'0,"0"0"15,0 0-15,0 0 16,0 0-16,0 0 16,0 0-16,-9 0 15,1-9 1,-1 0-16,0 9 15,1 0-15,-1-8 16,9 8-16,0 0 16,0 0-16,0 0 15,0 0-15,0 0 16,0 0-16,0 0 16,0 0-1,0 0-15,0 0 16,0 0-16,0 0 15,0 0-15,0 0 16,0 0-16,0 0 16,0 0-16,0 0 15,0 0-15,0 0 16,0 0 0,0 0-16,0 0 15,0 0-15,0 0 16,0 0-16,0 0 15,0 0-15,0 0 16,17 0-16,1 8 16,-1 1-16,1 0 15,-1 8 1,-8 0-16,-1 1 16,1 7-16,-18 10 15,1 0-15,-18-1 16,-1 1-16,-7-9 15,-1 0 1,0 0-16,1-9 0,16-8 16,1 0-1,-1-1-15,10-8 16,8 0-16,26-17 16,9-26-16,-1-1 15,1 1-15,-9 26 16</inkml:trace>
  <inkml:trace contextRef="#ctx0" brushRef="#br0" timeOffset="37219.69">29342 13422 0,'0'0'0,"0"0"16,0 0-16,0 0 15,0 0-15,0 0 16,-8 0 0,-1 0-16,-17 18 0,0-1 15,0 18-15,0-1 16,0 18-16,8 9 15,1-1-15,17-16 16,0-1 0,9 0-16,8-17 15,9 0-15,0 0 16,-8-17-16</inkml:trace>
  <inkml:trace contextRef="#ctx0" brushRef="#br0" timeOffset="37487.94">29108 13059 0,'0'0'0,"0"0"0,0 0 0,0 0 16,0 0-16,-9 0 15,1 17 1,-10 9-16,-8 8 16,0 10-16,0-1 15,-9 0-15,18-8 47,8-9-47,9 0 0,0-26 0,9 9 0</inkml:trace>
  <inkml:trace contextRef="#ctx0" brushRef="#br0" timeOffset="37636.18">29073 13102 0,'0'0'0,"0"0"0,0 0 0,9 0 15,8 9-15,1 8 16,16 9-16,10 26 16,-9-9-16,17 9 15,-18-17 1</inkml:trace>
  <inkml:trace contextRef="#ctx0" brushRef="#br0" timeOffset="38068.69">29612 12981 0,'0'0'0,"0"0"0,0 0 15,0 0 1,0 0-16,0 0 16,8 0-16,10 0 15,-1 0-15,0 0 16,1 0-16,-1 8 15,9 10-15,-8-1 16,-10 0-16,1 1 16,-9-1-16,-9 0 15,1 1-15,-10 7 16,1-7 0,8-10-16,0 1 15,1 0-15,8-1 16,0 1-16,8 0 15,10-1-15,25-8 16,18-8 0,-18 8-16</inkml:trace>
  <inkml:trace contextRef="#ctx0" brushRef="#br1" timeOffset="56053.38">21171 15163 0,'0'0'0,"0"0"0,0 0 16,-9-9-16,1 1 15,-1-1-15,0 0 16,1 1-16,-10-1 16,1 0-16,-1 9 15,-8 0-15,0 0 16,0 0 0,0 18-16,0-1 15,-9 0-15,-8 9 16,8 9-16,1 0 15,-1-1-15,0 18 16,0 9-16,18 0 16,0-1-16,8 1 15,9-18-15,0 0 16,17 1 0,1-10-16,16-8 15,1 0-15,9 0 16,-1-17-16,-8 0 15,-9-9-15,-9 0 16</inkml:trace>
  <inkml:trace contextRef="#ctx0" brushRef="#br1" timeOffset="56556.08">21718 15553 0,'0'0'0,"0"0"15,0 0 1,0 0-16,0 0 16,17 0-16,18 8 15,17 1-15,35 8 16,26-8 0,0 8-16,17-8 0,9 0 15,-17-9-15,-18-9 16,-9 0-16,-8 1 15,-17-1 1,-27 9-16,-17 0 16,-8 0-16</inkml:trace>
  <inkml:trace contextRef="#ctx0" brushRef="#br1" timeOffset="57012.87">22109 15276 0,'0'0'0,"0"0"16,0 0-16,0 0 16,0 0-16,0 0 15,-9 0-15,0 17 16,-17 0 0,-8 9-16,-10 0 0,1 9 15,8-9 1,0 9-1,1-9-15,16 0 0,1-9 16,0 0-16,-1 9 16,18-9-16,0 9 15,18 0 1,-1 9-16,18 0 0,17-1 16,26 1-1,9-9-15,8-9 16,-43-8-16</inkml:trace>
  <inkml:trace contextRef="#ctx0" brushRef="#br1" timeOffset="57366.64">22864 15284 0,'0'0'0,"0"0"0,0 0 0,0 0 15,18 0 1,-1 18-16,18-1 16,0 0-16,17 1 15,-9 8-15,0-9 16,-16 0 15,-1 1-31,-18 8 0,1 8 0,-26 10 0,-18 25 16,-9-9-1,-8 1-15,0-18 16,17-17-16,9 0 16,18-17-16,8-9 15</inkml:trace>
  <inkml:trace contextRef="#ctx0" brushRef="#br1" timeOffset="58138.88">23854 15371 0,'0'0'0,"0"0"16,0 0-16,0 0 16,0 0-1,0 17-15,-8 9 0,-1 9 16,0 17-1,1 0-15,-1 0 16,-8-9 0,8-8-16,0-9 0,0-9 15,9-8-15,0-1 16,0 1 0,0 0-16,0-9 0,0-9 15,0 0-15,9-25 16,9-1-1,16-8-15,-8 8 16,0 9 0,0 9-16,0 0 0,0 17 15,1 0-15,-10 8 16,0 9-16,-8 1 16,0-1-16,-1 9 15,1 0 1,0-9-16,-9 1 15,0-10-15,0 1 16,0 0-16,0-1 16,0-8-16,17-8 15,0-1-15,1-17 16,17-17-16,8 8 16,-17 0-1,0 18-15,-17 9 16,-1-1-16,1 9 15,0 0-15,-1 0 16,1 0-16,0 17 16,0 0-16,-1 9 15,1 9 1,0 17-16,8-9 16,0 1-16,1-1 15,8-17-15,0-17 16,-9-9-16</inkml:trace>
  <inkml:trace contextRef="#ctx0" brushRef="#br1" timeOffset="61382.04">21058 16592 0,'0'0'0,"0"0"0,0 0 0,0 0 16,0 0 0,0 0-16,0 17 15,0 9-15,0 26 16,0 18-16,0-1 16,0-8-1,9-9-15,-9-9 16,0-17-16</inkml:trace>
  <inkml:trace contextRef="#ctx0" brushRef="#br1" timeOffset="61646.03">20537 17242 0,'0'0'0,"0"0"0,0 0 16,26 0-16,26 0 16,26 0-16,18 0 15,-1-9 1,10-8-16,-10 8 16,1 0-16,-9 1 15,-27 8-15,-16 0 0,-36 0 16</inkml:trace>
  <inkml:trace contextRef="#ctx0" brushRef="#br1" timeOffset="62070.05">21067 17484 0,'0'0'0,"0"0"16,0 0-16,0 0 16,0 0-16,0 0 15,0 9-15,0 8 16,-9 0-16,0 18 16,1 0-1,-18 8-15,0 0 16,8 1-16,1-18 15,0 0-15,8-9 16,9-8-16,0-1 16,0 1-16,0 0 15,0-1-15,9 1 16,8 0-16,18-1 16,8 1-1,9 0-15,0-9 16,0 0-16,-8 0 15,-9 8-15,-9-8 16,-9 0-16,-8 0 16,-1 9-16,1 0 15</inkml:trace>
  <inkml:trace contextRef="#ctx0" brushRef="#br1" timeOffset="62523.05">22352 17198 0,'0'0'0,"0"0"0,0 0 16,0 0-16,9 0 15,17 0-15,8 0 16,27 0 0,35 9-16,25 0 15,10-9 1,-10 8-16,-17 1 0,9-9 16,-17 0-16,-18 0 15,-17 0-15,-18-9 16,-17 1-16,-17 8 15</inkml:trace>
  <inkml:trace contextRef="#ctx0" brushRef="#br1" timeOffset="62873.03">22665 16930 0,'0'0'0,"0"0"0,0 0 15,0 0-15,0 0 16,-18 0-16,-16 17 16,-19 18-16,-7-1 15,-10 1-15,1 0 31,25-9-31,10 0 0,7-9 16,10-8-16,8-1 16,9 10-16,9-1 15,17 9-15,26 9 16,35-1 0,9-8-16,-1-8 0,-43-10 15</inkml:trace>
  <inkml:trace contextRef="#ctx0" brushRef="#br1" timeOffset="63196.74">23281 16895 0,'0'0'0,"0"0"0,0 0 16,18 18-16,-1-1 16,9 0-16,9 9 15,-1 0-15,-8 0 16,1 0 0,-1 0-1,-18-9-15,1 1 0,-9 16 16,-17 18-16,-27 9 15,1-18-15,-9 1 16,8-10-16,27-8 16,8-17-16</inkml:trace>
  <inkml:trace contextRef="#ctx0" brushRef="#br1" timeOffset="64042.2">24054 17034 0,'0'0'0,"0"0"16,0 0-16,0 0 16,17 0-1,9-9-15,18 0 16,8-8-16,9-9 16,0-8-1,-18-10-15,0 1 0,-17-9 16,0 9-16,-17-1 15,0 10-15,0 16 16,-9 1-16,0 8 16,0 9-1,0 0-15,0 0 16,-9 0-16,0 18 16,0 25-16,1 35 15,-18 9 1,8 8-16,-8 9 0,-8 0 15,16-35 1,1-8-16,-1-18 16,1-17-16,8 0 15,1-17-15,-1-1 16,0 1-16,9-9 16,-8-9-16,8-17 15,0-8-15,17-10 16,0-8-16,18 0 15,0 0 1,17 0-16,-9 18 16,1 8-1,-9 8-15,-1 18 0,-8 0 16,0 0 0,-8 9-16,-10 0 0,1-1 15,-9 1 1,-9 8-16,1-8 15,-10 8-15,-8 1 16,9-10-16,0 1 16,-1 0-16,10-1 15,-1 1-15,9 0 16,0 8-16,9 9 16,25 26-1,18 17-15,27 1 16,25 7-16,-9-25 15,-8-17-15,-35-26 16</inkml:trace>
  <inkml:trace contextRef="#ctx0" brushRef="#br4" timeOffset="77780.82">26833 14938 0,'0'0'0,"0"0"0,0 0 16,0 0-1,0 0-15,0 0 16,0 0-16,0 0 15,0 0-15,0 0 16,0 0-16,-9 0 16,-17 17-16,-17 9 15,-27 18-15,18-10 16,0-8 0,17 0-16,9-9 15,9-8-15,-1 0 16,10-1-16,-1 1 15,9 0-15,0 8 16,0 0-16,0 1 16,9-1-16,-1 18 15,-8-1 1,0 1-16,-8 8 16,-1 1-16,9-1 15,-9-8-15,9-9 16,0-1-16,0-7 15,0-1-15,0 0 16,0 1-16,0-10 16,0 10-16,0-1 15,9 0 1,0 1-16,8-1 16,1 0-16,-1 1 15,18-1-15,8-8 16,0-1-16,1-8 15,-27 0-15</inkml:trace>
  <inkml:trace contextRef="#ctx0" brushRef="#br4" timeOffset="78145.26">26824 15380 0,'0'0'0,"0"0"15,0 0-15,0 0 16,0 0-16,0 0 16,0 0-16,9 0 15,8 0-15,1 8 16,-1 1-16,0 0 15,1-1 1,-10 1-16,1 8 16,0 9-16,-18 9 15,0-9-15,1 0 16,-10 0-16,1-9 16,0-8-16,17-1 15,0 1-15,0-9 16</inkml:trace>
  <inkml:trace contextRef="#ctx0" brushRef="#br4" timeOffset="78380.05">27198 15310 0,'0'0'0,"0"0"0,0 0 16,-9 0-16,0 0 15,0 0-15,1 9 16,-18 8-16,0 1 15,0-1 1,0 9-16,8 9 16,1-1-16,17 1 15,9-9 1,8 8-16,18-8 16,-1 0-16,10-8 15,-27-1-15</inkml:trace>
  <inkml:trace contextRef="#ctx0" brushRef="#br4" timeOffset="78617.72">27093 14990 0,'0'0'0,"0"0"15,0 0-15,0 0 16,-8 9-16,-1 17 16,-8 8-16,-1 9 15,-8 1-15,9-10 16,-1-8-16,18-17 16</inkml:trace>
  <inkml:trace contextRef="#ctx0" brushRef="#br4" timeOffset="78752.51">27085 14964 0,'0'0'0,"0"0"0,0 0 15,17 17-15,18 18 16,-1 0 0,10 8-16,-18-17 15</inkml:trace>
  <inkml:trace contextRef="#ctx0" brushRef="#br4" timeOffset="79055.47">27649 15648 0,'0'0'0,"0"0"15,0 0-15,0 0 16,0 9-16,-9 8 15,-8 18-15,-18 17 16,9-26 0</inkml:trace>
  <inkml:trace contextRef="#ctx0" brushRef="#br4" timeOffset="79723.27">28187 15302 0,'0'0'0,"0"0"0,0 0 16,0 0-16,0 0 16,0 0-16,0 0 15,9 17 1,0 35-16,0 17 15,-1 18-15,1-1 16,-9-8 0,-9 0-16,1-8 0,8-27 15,0-17-15,0 0 16,0-17-16,0-1 16,-9-16-16,0-10 15,0-42 1,1-36-16,16-25 15,10 9-15,-1 34 16,1 26-16,16 0 16,10 8-16,-1 10 15,1 8-15,-1 8 16,0 1 0,-8 17-16,-9 0 15,0 0-15,-17 0 16,0 9-16,-18 8 15,0 9-15,-17 9 16,-35 25-16,1 1 16,8-18-16,17-17 15,17-17 1,10 0-16</inkml:trace>
  <inkml:trace contextRef="#ctx0" brushRef="#br4" timeOffset="79943.1">28335 14834 0,'0'0'16,"0"0"-16,0 0 0,-9 17 15,1 9-15,-18 9 16,0 17-16,8 0 15,1-26-15,17-17 16</inkml:trace>
  <inkml:trace contextRef="#ctx0" brushRef="#br4" timeOffset="80065.15">28352 14869 0,'0'0'0,"0"0"0,0 0 0,0 0 16,18 8-16,-1 10 15,18-1-15,8 18 16,-17-18 0</inkml:trace>
  <inkml:trace contextRef="#ctx0" brushRef="#br4" timeOffset="80533.24">28709 14825 0,'0'0'0,"0"0"0,0 0 0,0 0 0,0 0 0,0 0 0,0 0 16,0 0-16,17 9 0,0 0 0,1-1 15,8 1-15,0 0 16,0-1-16,0 1 15,-9-9 1,1 0-16,-10 9 16,1-1-16,0 1 15,-1 0-15,1 8 16,0 9 0,-1 9-16,1 17 0,0 8 15,-1 9 1,1 9-16,0 18 15,-1-1-15,1-17 16,0 0-16,-9-18 16,0-8-16,0-8 15,0-1-15,-9-17 16,0-9-16,1 1 16,-27-10-16,-8 1 15,-9 0-15,8-18 16,9 0-1,27 1-15</inkml:trace>
  <inkml:trace contextRef="#ctx0" brushRef="#br4" timeOffset="80752.19">29421 15267 0,'0'0'0,"0"0"0,0 0 16,0 0-16,0 0 15,0 0-15,17 0 16,0 0 0,9 0-16,0 0 15,-17 9-15</inkml:trace>
  <inkml:trace contextRef="#ctx0" brushRef="#br4" timeOffset="80925.69">29368 15579 0,'0'0'0,"0"0"0,0 0 15,0 0-15,0 0 16,18 0-16,17-9 15,25-8-15,45 0 16,-45 17-16</inkml:trace>
  <inkml:trace contextRef="#ctx0" brushRef="#br4" timeOffset="81332.01">29725 15830 0,'0'0'0,"0"0"0,0 0 16,0 0-16,0 0 16,0 0-16,0 0 15,0-9 1,17 1-16,9-10 0,9-8 15,-1-17-15,1 0 16,0-9 0,-9 17-16,-9 0 15,-8 18-15,0 0 16,-1 8-16,1 1 16,-9 8-1,0 0-15,0 8 0,9 10 16,8 16-16,0-8 15,1 0-15,8 0 16,-9-9 0,18 1-16,8-10 15,-17 1-15</inkml:trace>
  <inkml:trace contextRef="#ctx0" brushRef="#br4" timeOffset="81455.07">30002 15094 0,'0'0'0,"0"0"0,0 0 16,0 0-16,0 8 15,9 10-15</inkml:trace>
  <inkml:trace contextRef="#ctx0" brushRef="#br4" timeOffset="81916.15">30567 14947 0,'0'0'0,"0"0"16,0 0-16,0 0 16,9 17-1,8 9-15,-8 26 16,8 17-16,-8 18 15,-9 25 1,-9 10-16,0-27 0,1-9 31,-1-25-31,0-18 0,1-17 0,8 0 16,0-17-16,0 0 16,0-18-1,8-17-15,18-35 16,9-17-16,-9 1 15,0 25-15,0 17 16,-8 18-16,-10-1 16,10 18-1,-10 0-15,10 26 0,8 18 16,0 25 0,0-9-16,-9 1 15,-8-18-15,0-17 16,-1-8-16,1-10 15,0 1-15,-9-9 16</inkml:trace>
  <inkml:trace contextRef="#ctx0" brushRef="#br4" timeOffset="82086.94">30454 15250 0,'0'0'0,"0"0"0,0 0 15,0 0-15,0 0 16,26-9-16,26 0 16,52-8-16,44-18 31,234-69-31</inkml:trace>
  <inkml:trace contextRef="#ctx0" brushRef="#br4" timeOffset="84125.63">26998 16289 0,'0'0'0,"0"0"16,0 0-16,0 0 16,0 0-16,0 0 15,0 0-15,0 0 16,0 0-1,-18 9-15,-16 34 16,-27 9-16,-9 0 16,10-9 15,8 0-31,-1-17 0,19 0 0,8-8 16,8-10-16,10 1 0,-1 0 15,9-1 1,0 1-16,0 0 15,9 8-15,8 0 16,0 9-16,1 18 16,-10 8-16,-8 17 15,-8 9-15,-10 17 16,-16 9-16,8-9 16,-9-17-1,9-17-15,0-9 16,8-9-16,1-17 15,8-9-15,9 1 16,0-1-16,0 0 16,26 9-16,26 26 15,27 0 1,7 0-16,1-8 16,-9-10-16,-8-8 15,8 0-15,-17 0 16</inkml:trace>
  <inkml:trace contextRef="#ctx0" brushRef="#br4" timeOffset="86000.11">27701 17060 0,'0'0'0,"0"-9"0,-8 0 16,-1 1-16,0-1 16,0 0-16,1 1 15,-1-1-15,0 9 16,1 0-16,-1 0 15,0 0-15,9 0 16,-8 0 0,8 0-1,0 0-15,0 0 0,0 0 16,0 0-16,0 0 16,0 0-16,0 0 15,0 0 1,-9 0-16,9 0 0,0 0 15,0 0 1,0 0-16,-9-9 16,1 1-16,-1-1 15,0 1-15,-8 8 16,-9-9-16,0 0 16,0 9-16,-9 0 15,0 9-15,1 8 16,-1 0-1,0 18-15,0 0 16,18 8-16,0 9 16,17 0-16,8-9 15,10 1-15,16-1 16,1-17-16,17-9 16,18-17-1,-1-17-15,9-18 0,0-8 16,-17-18-1,-17 9-15,-18 9 16,-18-9-16,1 9 16,-9 8-16,-9 18 15,1 0-15,-1-1 16,0 18-16,-8 0 16,0 9-16,17 0 15</inkml:trace>
  <inkml:trace contextRef="#ctx0" brushRef="#br4" timeOffset="86287.75">27658 16635 0,'0'0'0,"0"0"0,0 0 16,0 0-16,0 0 15,0 0-15,0 0 16,0 0-16,0 26 16,-9 35-16,-17 52 15,0 34 1,0 0-16,0-8 0,9-27 16,-1-25-1,1-27-15,8-16 16,9-18-16,0-18 15,0 1-15,0-9 16</inkml:trace>
  <inkml:trace contextRef="#ctx0" brushRef="#br4" timeOffset="86585.71">27354 16765 0,'0'0'0,"0"0"15,0 0-15,0 0 16,0 0-16,0 0 16,0 0-16,0 0 15,17-8-15,9-1 16,18 0-16,25 1 15,-8-1-15,0 9 47,0 0-47,-9 0 0,-52 0 0,52 9 0,9-1 0,-27-8 16</inkml:trace>
  <inkml:trace contextRef="#ctx0" brushRef="#br4" timeOffset="86870.57">27232 17770 0,'0'0'16,"0"0"-16,0 0 0,18-9 15,8 1 1,34-10-16,19 1 16,7 0 15,10-1-31,-18 1 0,0 8 0,0 1 0,-8-1 16,-35 0-1</inkml:trace>
  <inkml:trace contextRef="#ctx0" brushRef="#br4" timeOffset="87277.63">27892 16228 0,'0'0'0,"0"0"16,0 0-16,-8 0 15,-10 18-15,-17 25 16,-8 9-16,-9 9 16,17-18-1,9-8 1,9-10-16,17-16 15,0 0-15,0-9 0,8-18 16,10-7-16,-1-10 16,1 9-16,-10 9 15,1-1-15,0 10 16,-1 8-16,10 0 16,-1 17-1,9 18-15,26 8 16,9 9-16,-26-26 15</inkml:trace>
  <inkml:trace contextRef="#ctx0" brushRef="#br4" timeOffset="87542.18">28266 17432 0,'0'0'0,"0"0"0,0 0 0,0 0 16,0 18 0,0 16-16,-9 1 15,0 8-15,-17 18 16,9-18-16,17-17 15</inkml:trace>
  <inkml:trace contextRef="#ctx0" brushRef="#br4" timeOffset="88637.4">29030 16289 0,'0'0'0,"-9"0"16,0 0-16,1 0 15,-1 0-15,0 0 16,-8 17-16,-26 27 16,-1 8-16,1 0 15,8-1 1,0-7-16,18-10 16,0-16-16,17-10 15,0 1-15,0-9 16</inkml:trace>
  <inkml:trace contextRef="#ctx0" brushRef="#br4" timeOffset="88767.35">28943 16272 0,'0'0'0,"0"0"16,0 0-16,17 17 16,1 0-16,16 18 15,10 17-15,-18-9 16</inkml:trace>
  <inkml:trace contextRef="#ctx0" brushRef="#br4" timeOffset="89235.55">29386 16350 0,'0'0'0,"0"0"0,0 0 0,0 0 16,0 0-16,0 0 15,0 0-15,9 0 16,8 0-16,0 0 16,1 0-1,-1 8-15,0-8 0,1 0 16,-10 0-16,1 0 15,0 9 1,-1 0-16,1-1 16,0 1-16,0 8 15,-1 1-15,1-1 16,0 18-16,-1 16 16,-8 19-16,0 34 15,9 17-15,0 18 16,-9 16-1,8 1-15,-16 9 16,8-9-16,0-35 16,0-34-16,-9-18 15,0-17-15,1-18 16,-1-16-16,9-10 16,0-8-16</inkml:trace>
  <inkml:trace contextRef="#ctx0" brushRef="#br4" timeOffset="90058.82">29916 16843 0,'0'0'0,"0"0"15,0 0-15,0 0 16,0 0-16,0 0 16,0 0-16,0 0 15,17 0-15,0 0 16,27 9-16,8 0 15,0-9-15,9-9 16,-27 9 0</inkml:trace>
  <inkml:trace contextRef="#ctx0" brushRef="#br4" timeOffset="90235.19">29820 17138 0,'0'0'0,"0"0"0,0 0 16,17 0-16,18 8 15,26 1-15,43-18 16,26 1 0,-60 8-16</inkml:trace>
  <inkml:trace contextRef="#ctx0" brushRef="#br4" timeOffset="90723.18">29568 18021 0,'0'0'0,"0"0"15,0 0-15,0 0 16,-8-9-16,-1 1 16,-17-1-1,-18-17-15,18 9 16</inkml:trace>
  <inkml:trace contextRef="#ctx0" brushRef="#br4" timeOffset="97700.95">28969 17077 0,'0'0'0,"0"0"16,0 0-16,0 0 15,0 0-15,0 0 16,0 0-16,0 0 16,0-9-16,0 9 15,0-8 1,0-1-16,0 9 16,0-9-16,0 9 15,-9 0-15,1-8 16,-1 8-16,-17 0 15,0 0 1,0 0-16,-9 17 0,-8 9 16,8 0-1,0 9-15,0 8 16,9 0-16,9 9 16,0 0-16,17 0 15,8 0-15,10-9 16,-1-8-1,18-9-15,8-17 0,27-1 16,-1-16 0,-8-10-16,-9-8 15,9-17-15,8-9 16,-17-8-16,-8-1 16,-18-8-16,0 17 15,-17-9-15,-18 0 16,-8 18-1,-9 17-15,-1 9 16,-16 17-16,8 9 16,18 8-16,8 0 15</inkml:trace>
  <inkml:trace contextRef="#ctx0" brushRef="#br4" timeOffset="97956.7">28856 17190 0,'0'0'0,"0"0"0,0 0 15,0 8 1,18 18-16,16 18 0,10 16 15,-1 10 1,0-1-16,1-9 16,-9 1-16,-1-9 15,-16-35-15</inkml:trace>
  <inkml:trace contextRef="#ctx0" brushRef="#br4" timeOffset="103248.42">30801 17372 0,'0'0'0,"0"0"0,0 0 0,0 0 0,0 0 16,0 0-16,0-9 16,18-8-16,-1-18 15,9-8-15,0-9 16,0 8-16,-17 10 16,0-10-1,-1 10-15,1 8 16,0 8-16,-9 1 15,0 17-15,0 0 16,0 0-16,0 17 16,0 27-16,0 16 15,0 18-15,17-17 16,0-18-16,1-8 16,16 0-1,1-18-15</inkml:trace>
  <inkml:trace contextRef="#ctx0" brushRef="#br4" timeOffset="103406.58">31097 16557 0,'0'0'0,"0"0"16,0 0-1,0 0-15,8 0 16,10 9-16</inkml:trace>
  <inkml:trace contextRef="#ctx0" brushRef="#br4" timeOffset="103873.43">31626 16341 0,'0'0'0,"0"0"0,0 0 15,0 0-15,0 0 16,0 17-16,-8 18 16,-1 17-16,-8 17 15,8 35 16,-9 17-31,1-8 0,-9 0 0,9-18 16,-1-17-16,1-26 16,8-18-16,9-8 15,0-8-15,0-10 16,0 1-16,0-18 16,18-17-16,16-17 15,18-18-15,-8 9 16,-1 9-16,-17 17 15,0 9 1,-8 17-16,-1 0 0,-8 8 16,8 10-1,1 16-15,-10 18 16,10 0-16,-1-8 16,35 16-16,-17-25 15</inkml:trace>
  <inkml:trace contextRef="#ctx0" brushRef="#br4" timeOffset="104142.42">31383 16878 0,'0'0'0,"0"0"15,0 0-15,0 0 16,9 0-16,34-9 16,18 1-1,26-1-15,34-17 16,27 0-16,225-61 15</inkml:trace>
  <inkml:trace contextRef="#ctx0" brushRef="#br5" timeOffset="131438.62">25061 2900 0,'0'0'0,"0"0"16,0 0-16,0 0 15,0 0-15,0 0 16,0 17-16,0 9 16,0 35-16,0 34 15,-8 43 1,8 27-16,-9-1 16,0 10-16,1-18 15,-1-9-15,0 0 16,1 0-16,-10-17 15,1 9-15,-1-1 16,1-16-16,17 7 16,9 1-16,-9-17 15,0-18-15,0 1 16,0-1 0,8 0-16,1-26 15,0-8-15,-9 0 16,8-18-16,-8 0 15,0-17-15,0 0 16,0 9 0,9-1-16,-9 1 0,9 0 15,0-9 1,-1 0-16,10 0 16,-1 0-16,0-9 15,9 9-15,9-9 16,17 1-16,9 8 15,8 8-15,10 1 16,16-1-16,18 1 16,17-9-1,18 0-15,26 0 16,17-9-16,8 1 16,10-1-16,25 9 15,9 0-15,9 0 16,9-17-1,8 8-15,26 9 0,18-17 16,-9-9 0,17 8-16,9-16 15,0 8-15,-9 0 16,9-9-16,9-8 16,-26 17-16,-10 0 15,-33 8-15,-1 10 16,9-10-16,0 1 15,-27-9 1,19 17-16,-79-8 0,113-52 16</inkml:trace>
  <inkml:trace contextRef="#ctx0" brushRef="#br5" timeOffset="132311.89">25417 3229 0,'0'0'0,"-8"-9"15,8 9-15,0 0 16,0 0-16,0 0 16,0 0-1,8-9-15,10 1 16,16-1-16,10 0 15,25 1-15,36-10 16,25 18-16,17-8 16,18 8-16,9-9 15,8 0-15,10 9 16,25-8 0,8 8-16,1-9 15,0 9-15,0-9 16,17-8-16,-9 0 15,9-9-15,1 0 16,-1 0-16,0 9 16,9-1-16,8 1 15,-8 0-15,-9-1 16,0 1 0,-8 0-16,-9 8 15,-9-8-15,-35 8 16,0-8-16,-25 8 15,-10-8-15,1 8 16,8 9-16,-25 0 16,-79 9-1</inkml:trace>
  <inkml:trace contextRef="#ctx0" brushRef="#br5" timeOffset="137986.62">26347 4649 0,'0'0'15,"0"0"-15,0 0 0,0 0 16,0 0-16,0 0 15,0 0-15,0 0 16,0 0-16,0 0 16,0 0-16,0 0 15,0 0 1,0 0-16,0 0 16,0-9-16,0 1 15,0-1-15,0-8 16,0-35-16,0-9 15,0 18-15,0 8 16,0 18 0,0 0-16,0 8 31,0 0-31,0 9 0,0 0 0,0 0 0,0 9 16,0 8-1,0 18-15,0 43 0,0 26 16,0 8-16,-9-8 15,9-26 1,0-17-16,0-18 16,0-17-16,0-9 15,0-8-15,0-9 16,-9-9-16,0-8 16,1-35-16,-1-34 15,0-27-15,1 18 16,8 17-1,0 8-15,0 18 16,0 9-16,17 0 16,-8-9-16,8 17 15,18 1-15,0-1 16,-9 9 0,8 9-16,1-1 0,0 10 15,8 8-15,1 8 16,-18 10-1,0-1-15,-9 0 16,-8 18-16,-18 0 16,1 8-16,-19-8 15,-16-9-15,0 0 16,-1 0-16,9-1 16,18-7-1</inkml:trace>
  <inkml:trace contextRef="#ctx0" brushRef="#br5" timeOffset="138527.51">27180 4242 0,'0'0'0,"0"0"15,0 0-15,0 0 16,0 0-16,0 0 16,0 0-1,18-9-15,8 1 16,8-1-16,1 0 16,0 1-16,17-1 15,9 0-15,-18 9 16,-17 0-16,-8 0 15</inkml:trace>
  <inkml:trace contextRef="#ctx0" brushRef="#br5" timeOffset="138705.49">27215 4424 0,'0'0'0,"0"0"16,0 0-16,0 0 15,17 0-15,9 0 16,35 0 0,17-9-16,-26 9 15</inkml:trace>
  <inkml:trace contextRef="#ctx0" brushRef="#br5" timeOffset="141455.81">28170 3359 0,'0'0'0,"0"0"0,0 0 16,0 0-16,0 0 15,0 0-15,9 0 16,8 0 0,1 0-16,8 0 15,8 0-15,18 0 16,18 17-16,-9-8 16,-1 8-1,10 18-15,-1-1 0,-8 9 16,-9-8-16,-26 0 15,-8-1 1,-1 1-16,-8 0 16,-18-1-16,-8 10 15,-9-18-15,0 0 16,-9-9-16,0-8 16,-8-18-16,-1 0 15,10 1 1,-1-1-16,9-17 0,8 0 15,18 0 1,9-17-16,8 8 16,18 0-16,0 1 15,17 8 1,-17 26-16</inkml:trace>
  <inkml:trace contextRef="#ctx0" brushRef="#br5" timeOffset="149795.37">29099 3385 0,'0'0'0,"0"0"16,0 0-16,0 0 15,9 17-15,8 0 16,9 1 0,9-1-16,0-8 15,8-9-15,1-9 16,-1 0-16,1-17 15,-18 0-15,0 9 16,-9-9 0,9 0-16,-17 0 0,-9 17 15,0-8 1,0 8-16,0 9 16,0 0-16,0 0 15,-9 0-15,-8 9 16,8 8-16,0 9 15,-8 26-15,-9 0 16,9 0 0,8-9-1,-9 1-15,1-1 16,0-8-16,-1-9 0,10-9 16,-1-8-16,0-1 15,1-8 1,8 0-16,0-8 0,0-1 15,0 0-15,0 1 16,0-1 0,8 9-16,-8-9 15,18 1-15,-1 8 16,18 0-16,8 0 16,9 17-16,0 0 15,-8 1-15,-1-1 16,9 0-16,0-8 15,1-9 1,-27 9-16</inkml:trace>
  <inkml:trace contextRef="#ctx0" brushRef="#br5" timeOffset="151168.26">28170 4121 0,'0'0'0,"0"0"0,0 0 16,0 0-16,0-9 15,0 0 1,17 1-16,10 8 16,33 0-16,45-9 15,25-8 1,35 8-16,0-8 0,17-1 16,0 1-16,-17 0 15,-17 0 1,-18-1-16,-34 10 15,-18 8-15,-35 8 16,-25 1-16</inkml:trace>
  <inkml:trace contextRef="#ctx0" brushRef="#br5" timeOffset="152204.08">28665 4311 0,'0'0'0,"0"0"0,0 0 15,0 0-15,9 0 16,-1 0 0,10 0-16,17 18 15,-1-1-15,18 9 16,1 9-16,-10-9 16,-17 0-1,9 8-15,8 1 0,-17 8 16,-8-8-1,-10-9-15,1 8 16,-18 1-16,-8 8 16,-9-8-16,-18 8 15,1-17-15,0 0 16,-1-17-16,-8 0 16,9-18-16,8 0 15,9 1-15,8-18 16,18-9-16,0-8 15,18-1 1,8-8-16,9 9 16,17 17-16,0 9 15,-26 17-15</inkml:trace>
  <inkml:trace contextRef="#ctx0" brushRef="#br5" timeOffset="155336.03">29655 4571 0,'0'0'0,"0"0"0,0-9 0,0 1 16,0-1-16,-9 0 16,1-8-16,-1 8 15,0 1-15,-17 8 16,9 0-16,0 8 15,-18 10 1,0-1-16,18 0 16,17 1-16,0-10 15,0-8-15,8 9 16,10-9-16,-1 0 16,0 0-1,1 0-15,-9 0 0,-1 0 16,1 0-1,0 0-15,-9 0 16,0 0-16,-9 26 16,-8 9-16,-1 25 15,1 10-15,-9-1 32,8 0-32,1-8 0,17-18 0,0 0 15,9-17 1,-1 0-16,1-8 15,0-10-15,8 1 16,0 0-16,1-9 16,-1-9-16,1 0 15,-10-17-15,1-17 16,-18 8-16,1 1 16,-1 8-16,0 8 15,1 1 1,8 0-16,0 8 15,0 1-15,0-1 16,0 9-16,8-9 16,44-17-1,18-8-15,-35 25 0</inkml:trace>
  <inkml:trace contextRef="#ctx0" brushRef="#br5" timeOffset="155579.39">29568 4251 0,'0'0'0,"0"0"16,0 0-16,9 8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2:58:07.58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7112 14964 0,'0'0'0,"0"0"0,0 0 0,0 0 0,17 0 16,18 0 0,0 0-16,17 0 15,17 0-15,1 0 47,-9 0-47,-1 0 0,-16 0 16,-9 0-16,-9 0 0,0 0 0,-18 0 15,1 0-15,0 0 16,-18 9-16,-17 17 16,-17 8-16,-18 9 15,-9 1-15,10-10 16,7 1-16,10-9 15,8 0-15,18-17 16,0-1-16,-1 1 16,18 0-1,0-1-15,9-8 16,17 18-16,26-10 16,18 1-16,-1 0 15,0-9-15,10 0 16,-10 0-1,-8 0-15,-9 0 16,-35 0-16</inkml:trace>
  <inkml:trace contextRef="#ctx0" brushRef="#br0" timeOffset="536.67">7980 15137 0,'0'0'0,"0"0"15,0 0-15,0 0 16,0 0-16,0 17 16,0 1-16,9 16 15,0 27-15,-9 17 16,8 17-1,1-8-15,-9-18 16,0-17-16,-9-9 16,9-17-16,0 0 15,0-17-15,0 0 16,-8-1-16,-1-16 16,0-10-16,-8-51 15,17-35 1,0 0-16,17 0 15,1 9-15,8 17 16,0 26-16,0 17 16,0 1-1,9 17 1,-1-1-16,-8 18 0,9 9 0,-9 8 16,0 9-16,0 0 15,-17 9 1,-9-1-16,-9 1 15,-17 8-15,-8-8 16,-19-9-16,19-9 16,-1-8-16,9 0 15,9-9-15,8 0 16</inkml:trace>
  <inkml:trace contextRef="#ctx0" brushRef="#br0" timeOffset="940.08">8883 14791 0,'0'0'0,"0"0"0,0 0 15,0 0-15,-8 0 16,-1 0-16,0 0 15,-17 0-15,0 0 16,0 8-16,9 1 16,0 0-16,-10 8 15,10 0 1,0 1-16,17 25 16,0 18-16,0 8 15,17 0-15,0-8 16,1-1-1,-1-16-15,-8-1 0,0-8 16,-1 8 0,1-8-16,-9-9 0,-9 0 15,1-9 1,-1-8-16,0-1 16,9-8-16</inkml:trace>
  <inkml:trace contextRef="#ctx0" brushRef="#br0" timeOffset="1100.57">8510 15189 0,'0'0'0,"0"0"0,17 0 16,10 0-16,16 0 15,18 0-15,8 0 16,-25 0-16</inkml:trace>
  <inkml:trace contextRef="#ctx0" brushRef="#br0" timeOffset="1469.49">9578 15146 0,'0'0'0,"0"0"0,0 0 16,0 0-16,9 8 15,8 10 1</inkml:trace>
  <inkml:trace contextRef="#ctx0" brushRef="#br0" timeOffset="1601.4">9570 15432 0,'0'0'0,"0"0"0,0 0 16,8 0-16,1 8 15</inkml:trace>
  <inkml:trace contextRef="#ctx0" brushRef="#br0" timeOffset="2752.24">10203 15336 0,'0'0'0,"0"0"0,0 0 16,0 0-16,0 0 15,0 0-15,0 0 16,18 0-1,8 0-15,17 0 16,9 0-16,18 0 16,-9 0-16,-9 0 31,-9 0-31,-17 0 0,0 0 0,-8 0 16,-10 0-16,1 9 15,-18 8 1,-8 9-16,-9 9 15,-18 17-15,-8-9 16,18-17-16,-1 0 16,18-17-16,-1-1 15,9 1-15,9 0 16,0-1-16,0 1 16,9-9-16,9 9 15,16-1 1,18 1-16,0-9 15,27-9-15,16 1 16,-34 16-16</inkml:trace>
  <inkml:trace contextRef="#ctx0" brushRef="#br0" timeOffset="3141.75">10898 15432 0,'0'0'0,"0"0"0,0 0 0,0 0 15,9 0-15,8 0 16,1 0 0,16 0-16,1-9 15,-9 0-15,0 1 16,-9-1-16,-8 0 15,0 1-15,0-1 16,-9 0-16,0 1 16,-9-1-16,0-8 15,0 8 1,-8 9-16,0 0 16,-1 9-16,1 8 15,0 9-15,-1 26 16,18-9-16,0 1 15,18-1-15,8-9 16,8-8-16,-16-8 16</inkml:trace>
  <inkml:trace contextRef="#ctx0" brushRef="#br0" timeOffset="3483.07">11463 15310 0,'0'0'0,"0"0"15,0 0-15,8 9 16,10 8-16,-1 1 16,0 16-16,1 1 15,-1-9-15,-8 0 16,-1 0-1,1-9-15,-9-8 0,0 0 16,0-1 0,0-8-16,-9 0 15,1 0-15,-1-8 16,0-1-16,9-17 16,0 0-16,18-9 15,8-8-15,17 0 16,27-1-1,-27 27-15</inkml:trace>
  <inkml:trace contextRef="#ctx0" brushRef="#br0" timeOffset="3802.15">11836 15380 0,'0'0'0,"0"0"16,0 8-16,0 10 16,0 16-16,0 1 15,17-9-15,1 0 16,8 0-16,8 0 16,1-18-16,9-8 15,8-8 1,-9-18-1,-17 0-15,0 0 0,-17-9 16,0-8-16,-18 0 16,0 8-16,-17 0 15,0 18-15,0 8 16,9 9 0,8 9-16</inkml:trace>
  <inkml:trace contextRef="#ctx0" brushRef="#br0" timeOffset="4484.67">13112 15128 0,'0'0'0,"0"0"16,0 18-16,0 16 0,0 27 15,0 26 1,0 25-16,0 1 16,0-18-16,0-8 15,0-9-15,0-18 16,-8-25-16,8-9 15,-9-17-15,0-1 16,1-16 0,-1-10-16,-17-25 15,-9-61-15,9-35 16,26 18-16,0 26 16,9 26-16,17 8 15,9 9-15,8 9 16,9 8-1,9 9-15,-9 17 0,0 9 16,0 18 0,-8-1-16,-18 0 15,-18 1-15,-8 8 16,-17 8-16,-18 10 16,-8-1-16,0-17 15,-1 0-15,-8-9 16,17-8-16,18-9 15</inkml:trace>
  <inkml:trace contextRef="#ctx0" brushRef="#br0" timeOffset="4853.39">13703 15172 0,'0'0'0,"0"0"16,0 0-1,0 0-15,-9 0 0,1 8 16,-18 10 0,0 8-16,-1 8 15,1 1-15,0 8 16,9 18 0,17-9-16,0-9 0,17 1 15,9-19-15,9 1 16,0-17-1,0-9-15,-1-9 16,-8 1-16,0-18 16,0-17-16,-17-1 15,0-8-15,-18 0 16,-17 9-16,0 8 16,0 18-1,0 0-15,-17 25 16,-1 1-16,27 0 15</inkml:trace>
  <inkml:trace contextRef="#ctx0" brushRef="#br0" timeOffset="5063.85">14042 15241 0,'0'0'0,"0"0"0,0 0 16,0 17-16,0 9 16,0 9-16,0 0 15,8 25-15,10-8 16,-10-26-16</inkml:trace>
  <inkml:trace contextRef="#ctx0" brushRef="#br0" timeOffset="5213.18">14102 14721 0,'0'0'0,"0"0"0,0 0 16,0 0-16,0 0 16,0 9-16,9 8 15,0-8-15</inkml:trace>
  <inkml:trace contextRef="#ctx0" brushRef="#br0" timeOffset="5684.88">14267 15154 0,'0'0'0,"0"0"0,0 0 0,0 0 16,0 0-1,0 0-15,18 0 0,-1 0 16,18 9 0,0 0-16,8-9 15,0 0-15,1 0 16,-18 0-16,0 8 31,-17 1-31</inkml:trace>
  <inkml:trace contextRef="#ctx0" brushRef="#br0" timeOffset="6110.01">14406 15154 0,'0'0'0,"0"0"0,0 0 0,0 0 15,0 0 1,0 0-16,0 0 0,0 18 15,0-1 1,-8 18-16,-1-1 16,0 1-16,1 0 15,-1-9-15,0-18 16,1 1-16,8 0 16,0-1-16,0-8 15,0-8 1,17-10-16,0-8 15,9 0-15,9-8 16,-9-1-16,0 18 16,0 8-16,-8 9 15,-1 0-15,0 17 16,1 1-16,-1 16 16,0 18 15,-8-8-31,9-1 0,-10 0 15,10-17-15,-10-17 16</inkml:trace>
  <inkml:trace contextRef="#ctx0" brushRef="#br0" timeOffset="6369.19">14936 15076 0,'0'0'0,"0"0"16,0 0-16,0 0 15,0 0 1,17 9-16,9 0 16,27-1-16,7-8 15,19-8-15,-1-1 31,0-8-31,-17-9 0,-18 0 16,-26 17-16</inkml:trace>
  <inkml:trace contextRef="#ctx0" brushRef="#br0" timeOffset="6593.4">15101 14886 0,'0'0'0,"0"0"15,0 0-15,0 17 16,0 27 0,0 16-16,-9 9 15,1 9-15,-1 9 16,9 0-16,0-1 16,0-16-16,17-10 15,1-17-15,-1-8 16,0-18-1</inkml:trace>
  <inkml:trace contextRef="#ctx0" brushRef="#br0" timeOffset="6937.99">16169 14799 0,'0'0'0,"0"0"15,0 0-15,0 0 16,0 0-16,0 0 16,0 0-16,0 0 15,-9 18 1,1 8-16,-1 26 15,0 34-15,1 9 16,8 1-16,0-10 16,0 1-16,0-9 15,0-17-15,0-18 16,-9-9-16,0-8 16,9-17-16</inkml:trace>
  <inkml:trace contextRef="#ctx0" brushRef="#br0" timeOffset="7088.26">15917 15319 0,'0'0'0,"0"0"0,18 0 16,8 0-16,17-9 16,18 1-16,26-1 15,-35 9 1</inkml:trace>
  <inkml:trace contextRef="#ctx0" brushRef="#br0" timeOffset="7365.62">16586 14721 0,'0'0'0,"0"0"0,0 0 16,0 0-16,0 18 16,0 8-16,-9 34 15,1 36 1,-1 16-16,0 1 16,1-1-16,-1-8 15,9-26-15,0-17 16,0-18-1,9-8-15,-9-18 0</inkml:trace>
  <inkml:trace contextRef="#ctx0" brushRef="#br0" timeOffset="7692.67">16768 15198 0,'0'0'0,"0"0"0,0 0 15,0 0-15,0 8 16,0 10-16,0 16 16,0 1-1,9 8-15,0 1 16,-1-18-16,1 0 16,0-18-16,-1 1 15,10-9-15,-1-9 16,1-8-16,8-9 15,0-17-15,0 8 16,-18 18 0,1-1-16,0 1 15,-1 17-15,-8 0 16,0 17-16,9 1 16,8 51-1,-8-8-15</inkml:trace>
  <inkml:trace contextRef="#ctx0" brushRef="#br0" timeOffset="9286.62">17533 15224 0,'0'0'0,"0"0"16,0 0-16,0 0 15,0 0-15,0 0 16,-9 0-16,0 0 16,0 0-16,-8 0 15,-9 17 1,0 0-16,0 18 15,9 0-15,-1-1 16,18 10-16,0-1 16,18-8-16,-1-9 15,52 17 1,-8-9-16</inkml:trace>
  <inkml:trace contextRef="#ctx0" brushRef="#br0" timeOffset="9548.98">17732 15016 0,'0'0'0,"0"0"0,0 0 15,0 0-15,0 0 16,18 0-16,-1 9 15,26-1-15,18 1 16,9-9-16,-1-9 16,1 1-16,-18-1 15,-9-8-15,-17 8 16</inkml:trace>
  <inkml:trace contextRef="#ctx0" brushRef="#br0" timeOffset="9784.45">18062 14747 0,'0'0'0,"0"0"16,0 0-16,0 9 16,-8 17-16,-1 17 15,0 35-15,-8 26 16,8 9-1,-8-9-15,-1-9 0,10-8 16,8-18 0,0-17-16,17-9 15,9-8-15,0-18 16</inkml:trace>
  <inkml:trace contextRef="#ctx0" brushRef="#br0" timeOffset="10151.71">18331 15068 0,'0'0'0,"0"0"15,0 0-15,0 0 16,0 17-16,0 0 16,0 18-16,9 8 15,0 1-15,-1-1 16,1-17-16,0 0 15,0-9 17,8-8-32,0 0 0,1-9 0,-1-9 15,18-17-15,-9 0 16,0-9-16,0 1 16,-17 16-16,-1 1 15,1 17-15,-9 0 16,0 0-16,0 17 15,0 18 1,0 17-16,26 17 16,0-8-16,-17-44 15</inkml:trace>
  <inkml:trace contextRef="#ctx0" brushRef="#br0" timeOffset="10532.81">19130 15042 0,'0'0'0,"0"0"0,-8 0 0,-1 0 16,-17 17-1,-18 18-15,1-1 16,0 18-16,8-8 15,9-1-15,8 0 16,1-8 0,17-9-16,0-17 0,0-1 15,17 1-15,10-18 16,7 1-16,1-18 16,8 0-1,-17 8-15,1 1 16,-10 0-16,-8 17 15,-1 0-15,1 0 16,0 17-16,8 9 16,0 17-16,1 35 15,-10-34-15</inkml:trace>
  <inkml:trace contextRef="#ctx0" brushRef="#br0" timeOffset="11437.46">19460 14773 0,'0'0'0,"0"0"0,0 0 0,0 0 15,0 0-15,0 9 16,0 0-16,0-1 16</inkml:trace>
  <inkml:trace contextRef="#ctx0" brushRef="#br0" timeOffset="11598.14">19391 14877 0,'0'0'0,"0"0"0,0 0 0,0 0 0,0 0 16,0 0-16,0 0 16,0 0-16,0 0 15,17 0-15,18 0 16,17 0 0,18-8-16,8-1 15,-9-8-15,9-1 16,-17 10-16,-35 8 15</inkml:trace>
  <inkml:trace contextRef="#ctx0" brushRef="#br0" timeOffset="11849.31">19608 14531 0,'0'0'0,"0"0"0,0 0 15,0 17-15,0 26 16,9 35-16,-1 9 16,-8 26-1,0 8-15,0-9 16,0-8 0,9-8-16,0-10 0,-1-8 15,10-26-15,-10-9 16,1-25-16</inkml:trace>
  <inkml:trace contextRef="#ctx0" brushRef="#br0" timeOffset="12051.81">19973 14955 0,'0'0'0,"0"0"0,0 0 15,0 26-15,0 18 16,0 7-16,0 10 16,0 0-1,0-27 1,8-8-16,1-17 0</inkml:trace>
  <inkml:trace contextRef="#ctx0" brushRef="#br0" timeOffset="12216.04">20164 14617 0,'0'0'0,"0"0"16,0 0-16,0 0 16,0 18-16,0 8 15,8 0-15</inkml:trace>
  <inkml:trace contextRef="#ctx0" brushRef="#br0" timeOffset="12982.59">20520 14947 0,'0'0'0,"0"0"0,-9 0 0,0 0 0,-17 17 0,0 18 15,-8 17-15,-1 8 16,0 1-1,18-1-15,-1-16 16,18-18-16,0 0 16,9 0-16,0-18 15,8 1-15,9 0 16,9-18 0,0-17-16,-9 0 15,0-17-15,0-9 16,-18 0-16,1 17 15,-18 0-15,1 18 16,-1 0-16,-8 0 16,-1 17-16,10 0 15,8 0-15,0 0 16,0 8 0,8 9-16,10 1 0,16-1 15,19 9 1,7-9-16,1 1 15,-17-10-15,-1 1 16,-17 8-16,0 1 16,-17-1-16,-1 0 15,1 1-15,0-1 16,-9-8 0,0-1-16,0 1 15,0 0-15,17-1 16,0-16-16,18-1 15,17-17-15,0 9 16,-8-1-16,-9 1 16,-9 8-1,-9 9-15,0 0 16,18 18-16,0 16 0,0 27 16,8 17-1,9 0-15,18 0 16,8-26-16,-35-26 15</inkml:trace>
  <inkml:trace contextRef="#ctx0" brushRef="#br1" timeOffset="19144.98">27015 8564 0,'0'0'0,"0"0"0,0 0 0,0 8 16,0 10-16,0 34 15,9 26-15,0 17 16,-1 17 0,-8 18-1,0 18-15,0-10 0,0 9 16,9 9-16,-9-43 15,0-1-15,0 18 16,-9-8 0,1-10-16,-1 9 15,0 9-15,0-17 16,1 0-16,8 8 16,0-17-16,0-18 15,0-25-15,0-18 16,0-8-16,0-9 15,0-17-15,0-1 16,0-8 0,0 0-16,0 0 15,0 0-15</inkml:trace>
  <inkml:trace contextRef="#ctx0" brushRef="#br1" timeOffset="19634.86">27024 11015 0,'0'0'0,"0"0"0,0 0 16,0 0-16,17 0 15,9 0-15,18-9 16,8 9-16,9-9 15,8 1 1,9-1 31,9 9-47,9 0 0,8-9 0,0 9 0,18 0 0,8 0 0,0 0 16,18 9-16,-1-9 15,1 0 1,8 0-16,-8 0 0,8 0 15,0 0 1,-8 17-16,8 1 16,-8-1-16,17 9 15,9 0-15,-18-9 16,18-8 0,17 0-16,-18-9 0,10 0 15,-10 0-15,10 0 16,-1 0-1,-26 0-15,9-9 16,-8 9-16,-44 9 16,-70 8-16</inkml:trace>
  <inkml:trace contextRef="#ctx0" brushRef="#br1" timeOffset="21422.82">27597 8616 0,'-9'0'0,"1"0"0,8 0 15,0 0-15,0 0 16,0 8-16,0 10 15,8 16 1,10 18-16,-10 0 16,10 0-16,-1 17 15,0-8-15,1 8 16,-1-8-16,1 0 16,-1-9-16,0 0 15,1-1-15,-1-7 16,0-1-16,1 0 15,-1 9 1,1 0-16,-1 0 16,9-8-16,-9-1 15,1-8-15,-1-1 16,0 1-16,1-1 16,8 1-16,0 0 15,0-1-15,0 1 16,0 0-1,0-1-15,0 1 16,0 0-16,0 8 16,0-17-16,0 0 15,0 0-15,9 8 16,0 1-16,0-9 16,-1 0-16,10 0 15,-10 0-15,1 0 16,-9-9-1,0 1-15,9-1 16,0 0-16,0 1 16,8-1-16,-8 0 15,-1 1-15,1-1 16,0 0 0,0-8-16,8 0 15,-8-1-15,-1 1 16,1 0-16,0-1 15,0 1-15,8 0 16,-8-1-16,-9-8 16,9 0-16,-1 0 15,1-8-15,-9-1 16,0 0-16,0 1 16,0-1-16,9 0 15,0 1 1,8-10-16,1 1 15,-10 0-15,1-9 16,0 0-16,8 0 16,1-9-16,-1 9 15,-8 0-15,-9 0 16,0 0 0,9-9-16,-1-8 15,1 9-15,-9-10 16,0 10-16,0-10 15,0 1-15,0 8 16,0-8-16,0 0 16,1-1-16,-1 1 15,0 0 1,-9-9-16,0 9 16,1-1-16,-1 1 15,0 0-15,-8-1 16,0 1-16,8 0 15,-8-9 1,0 0-16,-1 0 0,1 9 16,0-9-16,-1 8 15,-8-16 1,0-1-16,0 0 16,9 1-16,-9 8 15,9 0-15,-9 0 16,0 0-16,0 9 15,0-1-15,0 1 16,0 8-16,0 1 16,-9-1-1,9 18-15,-9 8 16,9 9-16</inkml:trace>
  <inkml:trace contextRef="#ctx0" brushRef="#br1" timeOffset="22300.92">28248 10365 0,'0'0'0,"0"0"15,0-9-15,9 1 16,8-1-16,1-8 15,8 8-15,8-8 16,1-1-16,17 10 16,0-1-16,9 0 47,17 9-47,9 0 0,-87 0 0,87 0 0,9 0 0,16 9 15,1 0-15,-8-1 16,7 1-16,-7 0 15,-10-9-15,-8 0 16,-9 0-16,0 0 16,-17 0-1,-9 0 1,-8 8-16,-10 10 0,-8-10 16</inkml:trace>
  <inkml:trace contextRef="#ctx0" brushRef="#br1" timeOffset="23100.72">27762 9586 0,'0'0'0,"0"0"0,0 0 16,0 0-16,0 0 15,9 0-15,-1 0 16,10 0-1,-1 0-15,18 0 16,8 0-16,9 0 16,9 0-16,0 0 31,8 0-31,1 0 0,8 0 16,18 8-16,-1-8 0,9 9 15,0 0 1,-17-9-16,9 0 15,8 0-15,-8 0 16,8 0-16,0 0 16,0 0-16,9 0 15,0 8-15,9-16 16,-18 8-16,-9-9 16,-8 9-16,-9 0 15,-8-9 1,-18 9-16,-26 0 15</inkml:trace>
  <inkml:trace contextRef="#ctx0" brushRef="#br1" timeOffset="23883.58">27719 9005 0,'0'0'0,"0"0"0,0 0 0,0 0 0,0-8 16,0-1 0,0 0-16,8 1 15,10-1-15,8 9 16,8 0-16,27-9 16,9 9-16,-1 0 15,18 0-15,0 9 16,8 0-16,10-9 15,16 8-15,9-8 16,1 9 0,16-9-16,-8 0 15,9-9-15,-9 9 16,-9-8-16,0 8 16,-8 0-16,-9 0 15,-18 0-15,1 0 16,-1 0-1,1 0-15,-18 0 16,9 8-16,8 1 16,-51 8-16</inkml:trace>
  <inkml:trace contextRef="#ctx0" brushRef="#br1" timeOffset="25050.1">30567 10131 0,'0'0'0,"0"0"0,0 0 0,0 0 15,0 9-15,-9 17 16,-8 17-16,-9 26 16,0 9-16,-9-8 15,0-10-15,0-16 16,18-18-16,8 0 15,1-18-15,8 1 16,0-18 0,0 1-16,8-10 15,1 1-15,0-9 16,8-9-16,-8 9 16,8-17-16,-8 0 15,0 17 1,-1 8-16,1 10 0,0 8 15,8 0 1,0 0-16,1 17 16,-1 0-16,9 9 15,9 0-15,-9 0 16,0 0-16,-9-8 16,-8-10-16,0 1 15,-1 0-15,1-9 16,-9 0-1,0 0-15,0-9 16,17-26-16,18-17 16,0-17-16,8 0 15,1 17-15,-1 9 16,-8 8-16,-9 26 16</inkml:trace>
  <inkml:trace contextRef="#ctx0" brushRef="#br1" timeOffset="25487.04">30940 10426 0,'0'0'0,"0"0"16,0 0-16,0 0 16,0 0-16,18-9 15,-1 0-15,9 1 16,17 8 0,10 0-16,-10 0 15,-8 0-15,-9 0 16,-9 8 15,-8-8-31</inkml:trace>
  <inkml:trace contextRef="#ctx0" brushRef="#br1" timeOffset="25653.29">31027 10504 0,'0'0'0,"0"0"0,0 0 16,0 0-16,0 0 15,17 0-15,1 0 16,25 0-16,9 0 16,-26 0-16</inkml:trace>
  <inkml:trace contextRef="#ctx0" brushRef="#br1" timeOffset="26018.05">31696 10408 0,'0'0'0,"-9"-8"16,0 8-16,1-9 15,-1 9-15,0 0 16,1 0-16,-1 0 15,0 9 1,1 8-16,8 0 16,0 1-16,0 16 15,0-8-15,8 0 16,1-17-16,8 0 16,1-1-16,16-16 15,1-18-15,0-9 16,-9-8-16,-17-9 15,-1-9 1,-16 18-16,-10 8 16,10 18-16</inkml:trace>
  <inkml:trace contextRef="#ctx0" brushRef="#br1" timeOffset="26735.35">30923 9542 0,'0'0'0,"0"0"0,0 0 16,0 0-16,0 0 15,0 0-15,0 0 16,0 0-16,-9 18 16,1 8-16,-10 8 15,-8 10-15,9-18 16,-1 0-16,1 0 16,8-18-1,9 1-15,0-1 16,0-8-16,0-8 15,0-1-15,18 1 16,-1-18-16,0 0 16,1 8-16,-1 1 15,1 0-15,-1 17 16,0 0 0,1 0-16,8 17 15,0 9-15,0 0 16,-9 9-16,0-10 15,10 1 1,-10 0-16,-8-17 0,-1 0 16,1-1-16,0-16 15,8-10 1,0-16-16,1-27 16,8-17-16,0-8 15,-9 16-15,-8 18 16,0 9-16,-1 26 15,-8 8-15</inkml:trace>
  <inkml:trace contextRef="#ctx0" brushRef="#br1" timeOffset="26959.93">31470 9542 0,'0'0'0,"0"0"0,0 0 0,0 0 16,0 0-1,9 0-15,8 0 16,18 0-16,8 0 16,1 0-16,-18 0 15,-9 0-15</inkml:trace>
  <inkml:trace contextRef="#ctx0" brushRef="#br1" timeOffset="27117.68">31357 9793 0,'0'0'0,"0"0"0,0 0 0,0 0 16,0 0-16,26 0 0,35 18 15,-9-1 1</inkml:trace>
  <inkml:trace contextRef="#ctx0" brushRef="#br1" timeOffset="27302.2">32095 9594 0,'0'0'0,"0"0"0,0 0 16,0 0-16,0 0 16,0 26-16,0 18 15,0 25-15,9-35 16</inkml:trace>
  <inkml:trace contextRef="#ctx0" brushRef="#br1" timeOffset="28029.99">31209 8633 0,'-8'0'0,"-1"0"16,0 0-16,1 0 16,-1 0-1,-8 26-15,-9 17 0,-9 9 16,-9 17 0,10-17-1,-1-8-15,18-18 0,-1-9 16,10-8-16,8-1 15,0-8-15,0 0 16,0-8-16,0-10 16,0-8-16,8 0 15,1 0-15,8 0 16,1 9 0,-1 0-16,0 0 15,1 8-15,8 9 16,0 0-16,9 17 15,-1 18-15,-8 8 16,0-17-16,-8 9 16,8-9-16,-17 0 15,-1-18 1,1 1-16,0 0 16,-1-9-16,1-9 15,8-26-15,9-25 16,9-36-16,0 1 15,8 9-15,-8 25 16,-9 18 0,-9 34-16,9 9 15,-17 0-15</inkml:trace>
  <inkml:trace contextRef="#ctx0" brushRef="#br1" timeOffset="28250.37">31704 8720 0,'0'0'0,"0"0"0,0 0 16,0 0-16,18 0 15,-1 0-15,1 0 16,25 0-16,9 0 15,-26 8 1</inkml:trace>
  <inkml:trace contextRef="#ctx0" brushRef="#br1" timeOffset="28433.38">31722 9031 0,'0'0'0,"0"0"0,0 0 15,0 0-15,0 0 16,0 0-16,8 0 16,19-8-16,33 8 15,27 8-15,-17-8 16,-44 0-16</inkml:trace>
  <inkml:trace contextRef="#ctx0" brushRef="#br1" timeOffset="28750.74">32104 8650 0,'0'0'0,"0"0"16,0 0-16,0 0 16,0 0-1,17 0-15,1 9 16,-1 8-16,9 1 15,9 16-15,8 1 16,-17-9-16,0 0 16,-17 0-1,0-9-15,-18 0 0,0 1 16,-17 8 0,-9 0-16,9 0 15,9-18-15,0 1 16,8 0-16,9-1 15,0 1-15,35 17 16,-9-9-16</inkml:trace>
  <inkml:trace contextRef="#ctx0" brushRef="#br1" timeOffset="29465.28">31948 10937 0,'0'0'0,"0"0"0,0 0 15,0 0-15,8 0 16,10 8-16,16 10 15,10-1 1,-1 9-16,1 0 16,-1 0-16,-17 0 15,-9-9 1,-8 1-16,-9-1 0,-17 26 16,-27 9-16,-25 9 15,-9 17-15,43-35 16</inkml:trace>
  <inkml:trace contextRef="#ctx0" brushRef="#br1" timeOffset="30386.09">32538 11274 0,'-9'0'0,"1"0"16,8 0-16,0 0 15,0-8-15,0 8 16,0 0-16,17 0 16,0 0-16,18 0 15,-9 17 1,0 0-16,0 9 16,-17-8-16,0 8 15,-1 8-15,-8 1 16,-8 0-16,-18-1 15,0-8 1,0 0-16,-1-8 0,10-10 16,8 1-1,-8 0-15,8-1 16,9-8-16,9 9 16,0-18-16,8-8 15,9-9-15,0 0 16,9-9-16,17 1 15,18-1 1,-36 0-16,-25 9 16,8 0-16,-8 9 15,0 0-15,-1-1 16,-8 10-16,0 8 16,-8 0-16,-1 8 15,-8 18-15,-1 9 16,18 17-16,9 9 15,26-1 1,43 1-16,-35-26 16</inkml:trace>
  <inkml:trace contextRef="#ctx0" brushRef="#br1" timeOffset="32598.88">25530 8425 0,'0'0'0,"0"0"0,0 0 16,0 0-1,26 0-15,18 0 16,17 0-16,25-9 16,10-8-1,-1 8-15,1-8 0,-18 8 16,-26-8-16,-26 17 15</inkml:trace>
  <inkml:trace contextRef="#ctx0" brushRef="#br1" timeOffset="32932.51">25895 8564 0,'-9'-9'0,"1"0"0,-1 1 0,0 8 15,1 0 1,-1 0-16,0 8 16,-8 10-16,-9 16 15,0 10-15,0 8 16,-9-9-16,18-8 31,-1-9-31,10-9 0,8 0 16,0 0-16,0-8 15,17 0-15,9-1 16,9 1-16,8 0 16,1-1-16,-1 1 15,9 0-15,9 8 16,-9-8 0,-26-1-16</inkml:trace>
  <inkml:trace contextRef="#ctx0" brushRef="#br1" timeOffset="33088.56">25687 8607 0,'0'0'0,"0"0"0,0 0 16,8 0-16,27 0 16,43-9-1,52 9-15,27 9 16,207 26-16</inkml:trace>
  <inkml:trace contextRef="#ctx0" brushRef="#br2" timeOffset="39671.16">28257 10417 0,'0'0'0,"0"0"0,0 0 0,0-9 15,0 1-15,0-1 16,0 0-1,0 1-15,0-1 16,0 0-16,0 1 16,0-1-16,0 0 15,0 1-15,9-1 16,8-8-16,0-9 16,1 0-16,-1 0 15,0 9 1,-8-1-16,0 1 15,0 0-15,-1 8 16,1-8-16,0 8 16,-1 0-16,1 1 15,0-1-15,-1 0 16,10 1-16,-1-1 16,0-8-1,1 8-15,-10 0 16,10 1-16,8-10 15,-9 10-15,1-1 16,-1 0 0,9 1-16,0-10 0,-9 10 15,1-1-15,8 0 16,-9 1 0,9-1-16,0 0 0,0 1 15,9-1 1,-9 0-16,0 1 15,0 8-15,0-9 16,-8 9-16,-1 0 16,9 0-16,0 0 15,-8 0-15,-1 0 16,18 0 0,-1 0-16,-8 0 15,0 0-15,1 0 16,-1 0-16,0 0 15,0 0-15,0 0 16,0 0-16,0 0 16,0 0-16,0 9 15,0-1-15,-9 1 16,9 0 0,-8-1-16,8 1 15,0 0-15,-9-1 16,1 1-16,-1 0 15,0-1-15,1 1 16,-1 0-16,0-1 16,-8 1-1,0-9-15,8 9 16,1-1-16,-1 1 16,-8 0-16,-1-1 15,10 10-15,-1-1 16,0 0-16,1 9 15,-1 0-15,1 0 16,-1 0-16,-8 0 16,-1-8-1,1-1-15,0 0 16,-1 0-16</inkml:trace>
  <inkml:trace contextRef="#ctx0" brushRef="#br2" timeOffset="49182.2">27128 2449 0,'0'0'0,"-9"0"16,1 0-1,-1 0-15,0 0 16,1 0-16,-1 0 16,0 0-16,-17 18 15,0 8-15,-17 34 16,-1 9-16,1 18 31,-9 17-31,17 0 0,18-9 16,8-8-16,9-18 15,17-8-15,1-1 16,17-8-16,-18-26 16</inkml:trace>
  <inkml:trace contextRef="#ctx0" brushRef="#br2" timeOffset="49762.99">27024 2839 0,'0'0'0,"0"0"16,0 0-16,0 0 16,17 0-16,1 0 15,16 17-15,1 1 16,-9-1-16,0 0 16,-17 1-16,0-1 15,-9 0-15,-9 18 16,-17 0-1,0 8-15,0-17 32,-9 0-32,18-9 0,17-17 0,-18 9 0,1-1 15,8 1-15,9 0 16,9-9 0,26 0-16,8-35 0,0-17 15,-17 0 1,9 9-16,-9 8 15,0 1-15,-17 16 16,0 1-16,-1 8 16,-8 9-16,0 0 15,0 0-15,-8 9 16,-1 17-16,-8 9 16,-1 8-1,18 0-15,0-8 16,0-1-16,18-8 15,8 9-15,8-9 16,-8-17-16,1-1 16</inkml:trace>
  <inkml:trace contextRef="#ctx0" brushRef="#br2" timeOffset="50052.48">27423 2562 0,'0'0'0,"0"0"0,0 0 15,9 17-15,8 0 16,1 9 0,16 26-16,19 18 15,-10-1 1,0-8-16,-17 8 0,1 0 15,-19-8-15,-16-1 16,-1 1-16,-17 0 16,-9-1-1,-26 10-15,9-18 16,26-35-16,17-8 16</inkml:trace>
  <inkml:trace contextRef="#ctx0" brushRef="#br2" timeOffset="50284.09">27944 2900 0,'0'0'0,"0"0"15,0 0-15,0 0 16,0 0-16,9 0 15,8 0-15,18 0 16,9 8 0,-1-8-16,0 9 15,-17-9-15</inkml:trace>
  <inkml:trace contextRef="#ctx0" brushRef="#br2" timeOffset="50466.7">27936 3185 0,'0'0'0,"0"0"0,0 0 15,0 0-15,0 0 16,26 0-16,17 0 16,18 9-16,-35 0 15</inkml:trace>
  <inkml:trace contextRef="#ctx0" brushRef="#br2" timeOffset="50989.86">29421 2605 0,'0'0'0,"0"0"15,0 0-15,-9 0 16,0 17-16,-17 9 16,-26 26-16,-26 18 15,-9-10 17,-17 10-32,8-18 0,27-18 0,8-8 15,9-8-15,17-10 16,18 1-16,0-1 15,-1 1-15,18 0 16,0-1-16,9 10 16,17-1-16,17 9 15,18 9 1,0-9-16,-9 0 16,-9-9-16,1-8 15,-18-1-15,-9 1 16,1 0-16,-10-1 15,-8-8-15,0 0 16</inkml:trace>
  <inkml:trace contextRef="#ctx0" brushRef="#br2" timeOffset="56949.26">29308 2917 0,'0'0'0,"0"0"16,0 0-16,0 0 16,0 0-1,0 0-15,17-9 16,18 9-16,8 0 16,1 0-16,8 9 15,9 8-15,-18 1 31,0-1-15,-17 9-16,-26-26 0,9 26 0,0-9 0,-18 18 16,-17-1-16,0 1 15,-17 0-15,-1-1 16,9-8-16,9-8 16,18-10-16,8 1 15</inkml:trace>
  <inkml:trace contextRef="#ctx0" brushRef="#br2" timeOffset="57176.29">29863 2856 0,'-8'0'0,"-1"0"16,0 0-16,1 0 16,-1 0-16,0 0 15,1 0-15,-1 0 16,-17 18-1,0 8-15,9 17 16,-1-8-16,18 8 16,0 0-16,18 0 31,8 1-31,17-18 0,-26-9 0</inkml:trace>
  <inkml:trace contextRef="#ctx0" brushRef="#br2" timeOffset="57425.6">30306 2562 0,'0'0'0,"0"0"0,0 8 16,-8 27-16,-10 26 15,-16 51-15,-1 27 16,0-9-16,-8-9 16,8-8-16,9-9 15,8-26-15,10-27 16,8-25-16</inkml:trace>
  <inkml:trace contextRef="#ctx0" brushRef="#br2" timeOffset="57751.79">30445 3116 0,'0'-9'0,"0"9"0,0 0 16,0 0-1,0 9-15,-8 17 16,-1 9-16,9-1 15,0 10-15,0-10 16,9-8-16,8-17 16,9 0-16,9-1 15,-1-16 1,-7-10-16,-1-8 16,0-17-16,0-9 15,-26 0-15,-18 17 16,-8 1-16,-8 8 15,-1 9-15,26 17 16</inkml:trace>
  <inkml:trace contextRef="#ctx0" brushRef="#br2" timeOffset="57992.25">30619 2882 0,'0'0'0,"0"0"15,17 0-15,9 18 16,26-1-16,35 9 16,9 17 15,-1-8-15,-17-9-16,-17 0 0,-17-18 0,-18 1 0,-18 0 15,1 8-15,-26 9 16,-44 26-16,-61 35 15,-77 51 1,-192 113-16</inkml:trace>
  <inkml:trace contextRef="#ctx0" brushRef="#br2" timeOffset="70393.46">25183 2501 0,'0'0'0,"0"0"0,17 0 16,1 0-16,8 0 15,17 9-15,9 0 16,0-1-16,18 1 16,17 0-16,-27 8 15,-7 0-15,-10 0 16,-17 1-16,-9-1 16,-8 0-1,-9 18-15,-9 8 16,1 1-16,-10 8 15,1-9-15,0 0 16,-1 1-16,18-18 16,0-9-16,0 0 15,18 1 1,-1-10-16,18 1 0,-1-1 16,19-25-1,16-9-15,0 0 16,-8-17-16,0 0 15,-9-9-15,-8 17 16,-18 18 0,0 8-1,-9 0-15</inkml:trace>
  <inkml:trace contextRef="#ctx0" brushRef="#br2" timeOffset="70678.16">25921 2467 0,'0'0'0,"0"0"16,0 0-16,0 0 15,0 8-15,0 18 16,9 18-16,-1 33 15,-16 45 1,-1 16-16,0 1 0,-8-9 16,0-18-1,-1-25-15,18-18 16,0-8-16,9-35 16</inkml:trace>
  <inkml:trace contextRef="#ctx0" brushRef="#br2" timeOffset="71812.89">24896 2510 0,'0'0'0,"0"9"0,0-9 0,0 26 0,9 17 16,0 35-16,-1 34 15,-8 1 1,-8 8-16,8-8 0,-9-9 15,0-9-15,1-17 16,8-26-16,8-9 16,10-17-1,-1 0-15,18 0 0,26 0 16,34 0 0,27 0-16,17 0 15,34-9-15,27 9 16,17-8-16,18-1 15,-1-8-15,-8-1 16,26 1 0,8-9-16,-8 17 15,26 1-15,17 8 16,-26 8-16,-8 1 16,8 0-16,9-1 15,8-25-15,-8-1 16,9 1-16,8-9 15,-26-9-15,-8-8 16,-18 0-16,-26 8 16,-26 1-1,-61-1-15,-25 0 16,-19 1-16,-42-10 16,-35 18-16</inkml:trace>
  <inkml:trace contextRef="#ctx0" brushRef="#br2" timeOffset="72382.67">25504 2371 0,'0'0'0,"9"0"16,34 0-16,27 0 15,25 0-15,36 9 16,42 0-16,27-9 16,17 8-16,35-8 15,17 9-15,18-18 16,-9 18-1,25 17-15,10 0 16,8 0-16,9-9 16,-17 9-16,17-8 15,9-1-15,-27-9 16,1 1-16,17 0 16,-52 8-1,-26 9-15,-27-9 16,-25 1-16,-18-10 15,-25 1-15,-10 17 16,-25 9 0,-79-18-16</inkml:trace>
  <inkml:trace contextRef="#ctx0" brushRef="#br2" timeOffset="72849.05">32191 2822 0,'0'0'0,"0"0"15,0 0-15,0 0 16,0 0-16,0 0 16,0 8-16,0 18 15,8 26 1,-8 9-16,0 17 16,-8 8-1,-1 1-15,9 17 0,-9-9 16,9-51-16</inkml:trace>
  <inkml:trace contextRef="#ctx0" brushRef="#br2" timeOffset="74230.36">31565 3662 0,'0'0'0,"0"0"16,0 0-16,0 0 16,0 0-1,0 17-15,0 0 16,0 18-16,-8 34 15,-18 9-15,0 9 16,-18 17-16,1 8 16,-18 10-16,9-10 15,0 1 1,-9 8-16,9 0 16,0-8-16,0 8 15,0 9-15,0-9 16,-1-17-16,10 17 15,-9 1-15,-9-10 16,9 10-16,0-1 16,17-9-16,-8 1 15,-1 8 1,1 0-16,0-8 16,-1-9-16,9-9 15,1 9-15,-1 9 16,0-18-16,-8 0 15,8 9-15,0-8 16,18-10 0,-9 1-16,8-9 15,-8 8-15,0 10 16,9-1-16,-9 0 16,9-17-16,-1 0 15,-8 9-15,9-9 16,-1-1-16,1 1 15,0-17-15,8 8 16,0 18 0,1-9-16,-1-17 15,0-1-15,9-8 16,0 0-16,0 0 16,0 0-16,0 9 15,0-1-15,-8-16 16,-1 8-16,9-1 15,0-7 1,0-10-16,0-8 16,0 0-16,0 9 15,0-9-15,0 0 16,0 0-16,0 0 16,0 0-16,0 0 15,0 0-15,0-9 16,0 9-16,9-8 15</inkml:trace>
  <inkml:trace contextRef="#ctx0" brushRef="#br2" timeOffset="74712.67">29542 9577 0,'0'0'0,"0"0"0,0 0 15,0 0-15,0 0 16,0 0-16,0 0 16,0 9-16,9 8 15,8 18 1,1-1-16,-1 1 15,0 8-15,1 0 16,-1-8 0,-8-9-16,-1-9 15,1 1-15,0-10 0,-9 1 16,17-18 0,27-25-16,42-53 15,36-8-15,199-104 16</inkml:trace>
  <inkml:trace contextRef="#ctx0" brushRef="#br2" timeOffset="99308.68">9422 10911 0,'0'0'0,"0"0"0,0 0 0,0 0 16,0 0-1,0 0-15,-9 0 16,9 0-16,0 0 15,0 0-15,0 0 16,0 0-16,0 0 16,0 0-16,0 0 15,0-9-15,18 0 16,-1-17 0,18-17-16,17-18 15,0 10-15,9-10 16,8 0-1,-8 9-15,0 0 0,-1 18 16,-16-1-16,-1 18 16,-17-1-16,0 10 15,-8 8 1,-1-9-16,-8 9 16</inkml:trace>
  <inkml:trace contextRef="#ctx0" brushRef="#br2" timeOffset="99654.41">9769 10322 0,'0'-9'0,"0"9"0,0 0 16,0 0 0,0 0-16,0-9 15,0 9-15,18-8 16,8-1-16,8 0 16,1 1-16,0 8 15,0 0-15,-9 0 16,0 0-16,-9 8 15,0 10-15,-8 16 32,0 18-32,-18 35 0,9 8 15,0-43-15</inkml:trace>
  <inkml:trace contextRef="#ctx0" brushRef="#br2" timeOffset="102781.75">10707 9664 0,'0'0'0,"0"0"0,0 0 0,0 0 15,0 0-15,0 0 16,9 0-16,8 0 15,9 8-15,0 10 16,0-1 0,0 0-16,0 1 15,0-1-15,-8 0 16,-10 0-16,1 1 16,0-1-1,-18 9-15,0 9 16,-8-1-16,-9 1 15,-17 17-15,8-9 16,0 1-16,-8-10 16,-1 10-1,10-10-15,-1-8 0,0 0 16,18 0-16,-1-9 16,10 1-16,8-1 15,0 0 1,0 1-16,17-1 0,0 0 15,18 1 1,9-1-16,8 0 16,17-8-1,1 0-15,8-9 0,-9-9 16,-8 0-16,-18 1 16,1-18-1,-1 0-15,-17 0 16,0 0-16,-17-9 15,-18 0-15,-8 9 16,-18 9-16,-17 9 16,-26 25-16,-17 17 15,42 1-15</inkml:trace>
  <inkml:trace contextRef="#ctx0" brushRef="#br2" timeOffset="105369.06">12010 10036 0,'0'0'0,"0"0"0,-9 0 0,0 0 16,1 0-1,-1 0-15,0 0 16,1 0-16,-1 0 16,0 0-16,-8 26 15,-9 9-15,8 8 16,1 0-16,17 1 16,0-10-16,9-8 46,8-9-46,0-8 0,1 0 0,-1-18 16,1-8-16,8-9 0,0-17 16,-18-1-16,-16 1 15,-1 0 1,-17 8-16,0 0 0,-9 18 16,18 0-16,-1 8 15,1 0 1,17 1-16,0-1 15,9 0-15,8-17 16,18 0-16,8-26 16,27 0-1,-10 9-15,-16 9 0,-1 8 16,-17 8 0,0 10-16,-17 8 15,0 0-15,-1 26 16,-16 17-16,-18 35 15,0 34-15,-9 27 16,0-9 0,0 0-16,9-9 0,9-26 15,17-17-15,0-17 16,17-18 0,1-8-16,-1-9 15,1-18-15,-1 1 16,9 0-16,0-18 15,-9-8-15,1-18 16,-10-17-16,-16 0 16,-1 0-16,0 18 15,-8-1-15,0 9 16,-1 9 0,1-1-16,0 1 15,17 17-15,0 0 16,0-9-16,34 1 15,18-1-15,-17 0 32</inkml:trace>
  <inkml:trace contextRef="#ctx0" brushRef="#br2" timeOffset="107351.87">13260 9733 0,'0'0'0,"0"0"16,0 0-16,0 0 16,-9 17-1,-8 9-15,-18 17 0,-8 18 16,-18 8 0,-17 1-16,8-1 0,10-17 15,16-9 1,10-17-16,7 0 15,10-17-15,8 8 16,-8 0-16,17 1 16,9-1-16,17 0 15,17 9-15,18 9 16,17-9 0,-8-9-16,-10-8 15,10 0-15,-18-9 16,-35 0-16</inkml:trace>
  <inkml:trace contextRef="#ctx0" brushRef="#br2" timeOffset="112754.58">13364 10010 0,'0'0'0,"0"0"16,0 0-16,0 0 15,18 0-15,-1 0 16,9 0-16,0 0 16,9 0-16,-9 9 15,0 8-15,0 0 16,-17 1-16,-1 16 16,-8 1-1,-8 0-15,-1-1 31,-8-8-31,-1 0 0,1 0 0,8-9 16,1-8-16,8 0 16</inkml:trace>
  <inkml:trace contextRef="#ctx0" brushRef="#br2" timeOffset="113018.67">13825 9941 0,'0'-9'0,"0"0"0,0 9 0,0 0 16,-9 0-1,0 0-15,0 0 0,-17 18 16,9-1 0,-9 18-16,9 17 15,-1 0-15,1-9 16,17 0 15,9-8-31,8-1 0,18-8 0,8 0 0,35 0 16,-34-8-16</inkml:trace>
  <inkml:trace contextRef="#ctx0" brushRef="#br2" timeOffset="113319.09">14241 9681 0,'0'0'0,"0"0"0,0 0 15,0 0-15,0 0 16,0 9-1,0 8-15,0 18 0,0 25 16,-8 9 0,-1 9-16,0 0 47,1-17-47,8 0 15,0-9-15,8-18 0,1-17 0</inkml:trace>
  <inkml:trace contextRef="#ctx0" brushRef="#br2" timeOffset="113662.05">14641 9949 0,'-9'0'0,"0"0"0,1 0 0,-1 0 16,-8 0-1,-1 18-15,10-1 16,-1 18-16,0-1 16,9 10-16,0-18 15,9 0-15,8-9 16,1-8-16,8-1 16,0-16-16,9-1 15,-1-17 1,-8 0-16,0-9 15,-17-8-15,0 0 16,-9-1-16,-9 18 16,0 0-16,9 9 15</inkml:trace>
  <inkml:trace contextRef="#ctx0" brushRef="#br2" timeOffset="113889.02">14702 9577 0,'0'0'0,"0"0"15,0 0-15,0 0 16,0 0-16,17 9 16,18 8-16,17 18 15,17-1-15,-8-8 16,0 0 0,-18 0-16,-17-9 15,0 1-15,-17-1 16,0 0-16,-9 9 15,-18 18-15,-25 42 16,-35 27-16,8-9 16,44-52-16</inkml:trace>
  <inkml:trace contextRef="#ctx0" brushRef="#br1" timeOffset="139815.63">8458 16696 0,'0'0'0,"0"0"0,0 0 0,0 0 15,0 0-15,-9-9 16,1 1 0,-1-1-16,-17 0 15,0 1-15,-9-1 16,-8 0-16,-9 9 16,-1 0-16,-7 0 31,8 9-31,-1 8 0,1 1 15,18 8-15,-1 8 16,0 18-16,0 0 16,18 9-16,0-9 15,17 0-15,8 0 16,10 0-16,16 0 16,10-9-16,17 0 15,17-17-15,-9-17 16,9-18-16,-8 1 15,-9-18 1,0 0-16,-18 0 16,-17 0-16,0 0 15,-9-18-15,-8-8 16,-18-8-16,-8-9 16,8 43-16</inkml:trace>
  <inkml:trace contextRef="#ctx0" brushRef="#br1" timeOffset="140085.16">8354 16168 0,'0'0'0,"0"0"0,0 0 15,0 0-15,0 0 0,0 0 16,-9 17-1,-8 35-15,-18 61 16,-26 60 0,-8 43-16,17 1 0,8-27 15,9-25-15,18-35 16,0-26-16,-1-9 16,18-34-1,0-27-15</inkml:trace>
  <inkml:trace contextRef="#ctx0" brushRef="#br1" timeOffset="140848.12">8493 17406 0,'0'0'0,"0"0"16,0 0 0,0 0-16,0 0 15,0 0-15,0 0 16,8 0-16,10 9 16,17-9-16,8 9 15,9-9-15,0 0 16,-8 0-16,-1 0 31,-8 0-31,-9 0 0,-9 0 16,-8 0-16,-1 0 0,-16 0 15,-10 17 1,-16 17-16,-27 1 16,9 0-16,0-1 15,0 1-15,8 0 16,9-9-16,9 0 15,9 0 1,8-18-16,9 10 16,0-10-16,18 10 15,16-1-15,19 0 16,16-8-16,-8 0 16,8-9-16,9-9 15,-17 0-15,0 9 16,-26 0-16</inkml:trace>
  <inkml:trace contextRef="#ctx0" brushRef="#br1" timeOffset="141358.82">9257 17484 0,'0'0'0,"0"0"0,0 0 0,0 9 15,0 8-15,-9 18 16,1 17-16,-1 17 16,0 18-16,0-9 31,1 8-31,-10-8 0,10 0 15,-10-26-15,10-17 16,-1-9-16,0-18 16,1 1-16,-1-18 15,-8-25-15,-1-18 16,10-44 0,8-7-16,17 7 15,0 10-15,18 25 16,0 9-16,-1 17 15,1 18-15,9 0 16,-1 17-16,-17 0 16,0 17-16,0 0 15,0 1 1,-17 16-16,-18 1 16,-17 0-16,0-1 15,0-8-15,0 0 16,9-8-16,17-10 15,0-8-15</inkml:trace>
  <inkml:trace contextRef="#ctx0" brushRef="#br1" timeOffset="141715.82">10099 17181 0,'0'0'0,"0"0"16,0 0-16,0 0 16,0 0-16,-8 0 15,-1 0 1,-17 0-16,-18 17 16,1 9-16,0 9 15,8 0-15,0-1 31,0 18-31,18 0 0,0 0 0,17 0 16,0 17-16,8-8 16,1-18-1,0 1-15,-1-1 16,1-17-16,-9 0 16,-9 0-16,1-9 15,-1 1-15,0-10 16,9 1-16</inkml:trace>
  <inkml:trace contextRef="#ctx0" brushRef="#br1" timeOffset="141864.57">9604 17649 0,'0'0'0,"0"0"15,9 0-15,17 0 16,43 0-16,53-9 15,8-8 1,-60 8-16</inkml:trace>
  <inkml:trace contextRef="#ctx0" brushRef="#br1" timeOffset="150154.41">10525 16800 0,'0'0'0,"0"0"0,0 0 0,0 0 0,0 0 16,0 0-16,0 0 15,17 0-15,0 0 16,1 0-16,25 0 15,9-9 1,0 9-16,9-8 16,-9-10 15,-26 18-31</inkml:trace>
  <inkml:trace contextRef="#ctx0" brushRef="#br1" timeOffset="150314.96">10559 17008 0,'0'0'0,"0"0"0,0 0 16,0 0-16,0 0 15,18 0-15,17 0 16,25-9-16,36 0 16,-35 9-16</inkml:trace>
  <inkml:trace contextRef="#ctx0" brushRef="#br1" timeOffset="150819.73">11636 16228 0,'0'0'0,"0"0"0,0 0 15,0 0-15,26 0 16,35 9-16,26 0 15,26-1 1,43 1-16,18-18 0,-18 1 16,-17-1-16,-17 0 15,-27 9 1,-17 0-16,-26 0 16,0 9-16,-25 0 15</inkml:trace>
  <inkml:trace contextRef="#ctx0" brushRef="#br1" timeOffset="151362.15">11888 16419 0,'0'0'0,"0"0"0,0 0 15,0 0-15,0 0 16,0 0-16,0 0 16,0 17-1,0 9-15,0 17 16,9 27-16,-9 8 16,0 17-1,-9 18-15,9 8 0,-9 9 16,1 0-1,-1-9-15,9-9 0,-9 1 16,1-9 0,-10-26-16,10-17 15,-1-18-15,0-8 16,1-9-16,-1-9 16,0-9-16,0 1 15,1-18 1,-18-34-16,-9-35 15,0-8-15,18 8 16,0 17-16,-1 18 16,10 8-16,-10 18 15,9 8-15,-8 9 16,-9 9-16,-9 8 31,9 26-31,-8 18 0,-1 0 0,17-27 16,27 1-1,0-9-15</inkml:trace>
  <inkml:trace contextRef="#ctx0" brushRef="#br1" timeOffset="151901.69">12383 16384 0,'0'0'0,"0"0"0,0 0 16,0 0-16,0 0 15,0 0-15,0 9 16,0 17-16,0 17 16,0 26-16,-9 18 15,1 8 1,-18 1-16,8-18 0,1-9 16,0-26-1,8-17-15,0-9 16,0-8-16,9 0 15,0-1-15,0-16 16,9-1-16,17-17 16,0-9-16,0 1 15,0 17-15,-17-1 16,0 10 0,-1 8-16,1 0 15,0 17-15,-1 0 16,10 1-16,-9 7 15,-1 1-15,1-8 16,0-1 0,-1-8-16,10-1 0,-10 1 15</inkml:trace>
  <inkml:trace contextRef="#ctx0" brushRef="#br1" timeOffset="152148.69">12018 16653 0,'0'0'0,"0"0"16,0 0-16,0 0 15,0 0-15,18 0 16,16 8-16,36-8 15,25-8-15,18-1 16,-8 0 0,7-8-16,-51 17 15</inkml:trace>
  <inkml:trace contextRef="#ctx0" brushRef="#br1" timeOffset="153451.91">11992 17320 0,'0'0'0,"0"0"0,0 0 15,-8 0-15,8 0 16,0 0-16,0 0 16,0 0-16,0 0 15,0 0-15,43 0 16,44 8-16,26 10 15,43-1 1,26-8-16,-8-1 16,0-8-1,-27 0-15,-25-8 0,-18-1 16,-8 0-16,-27 9 16,-8 9-16,-26 8 15</inkml:trace>
  <inkml:trace contextRef="#ctx0" brushRef="#br1" timeOffset="153984.98">12044 17614 0,'0'0'16,"0"0"-16,0 0 0,0 0 15,0 0 1,0 0-16,0 0 15,0 0-15,0 0 16,9 0-16,17 9 16,9-1-16,0 10 15,-1-1-15,1 0 16,-9 9-16,0 0 16,-17-8-1,-18-1-15,0 18 16,-17-1-16,0 1 15,-8 0-15,-1-9 16,0-1-16,18 1 16,-1-17-16,10 8 15,8-8 1,0 0-16,0-1 16,26 1-16,9 0 15,25-1-15,10 1 16,17-18-16,26 1 15,-53-1-15</inkml:trace>
  <inkml:trace contextRef="#ctx0" brushRef="#br1" timeOffset="154305.01">13052 17562 0,'0'0'0,"0"0"16,0 0-16,0 0 16,-9 0-1,0 0-15,-8 0 16,-9 0-16,-18 17 16,-8 9-16,0 0 15,-9 26 1,1 9-16,25-9 0,0 9 15,9-1-15,9-17 16,17 9-16,9 9 16,17-9-1,8-26-15,18 0 16,18-35-16,-27 1 16</inkml:trace>
  <inkml:trace contextRef="#ctx0" brushRef="#br1" timeOffset="154851.82">13338 17683 0,'-8'0'0,"-1"0"16,0 0-16,1 0 15,-1 0-15,0 0 16,0 0-16,1 9 16,-10 17-16,-8 9 15,0 17-15,-8 8 16,-1 1 46,17-18-62,1 0 0,17-17 16,0 0-16,0-17 0,0-9 0,17-9 0,18 1 0,0-10 0,8 1 16,-8 0-16,-9 8 15,-8 9-15,-1 0 16,9 9-1,-9-1-15,9 10 16,0-10-16,0 1 16,-8 0-16,-9-9 15,-1 0-15,1-9 16,8-17 0,1-9-16,-10-25 0,1 8 15,-18 17 1,1 1-16,8 16 15</inkml:trace>
  <inkml:trace contextRef="#ctx0" brushRef="#br1" timeOffset="155205.06">13877 17952 0,'0'0'0,"0"0"0,0 0 0,-9 0 15,0 17 1,1 0-16,-1 1 16,9-1-16,0 0 15,0 1-15,0-1 16,9-8-16,-1-1 15,1 1-15,8-9 16,-8 0-16,0-9 16,-1 1-16,1-10 15,-18 1 1,1 0-16,-1-9 16,-8 17-16,8 9 15,9 0-15</inkml:trace>
  <inkml:trace contextRef="#ctx0" brushRef="#br1" timeOffset="156676.45">14155 17042 0,'-9'-8'0,"0"-1"15,0 0-15,-8 1 16,8-1-16,1 0 16,-1 1-1,9 8-15,0 0 0,0 0 16,0 0-16,0 0 15,17 0-15,1 0 16,17 0 0,-1 0-16,18 0 15,9 0-15,0 8 16,-18 1-16</inkml:trace>
  <inkml:trace contextRef="#ctx0" brushRef="#br1" timeOffset="156889.88">14094 17302 0,'0'0'0,"0"0"16,0 0-16,0 0 15,8 0-15,18 0 16,9-8-16,26-1 15,26 0 1,17-17-16,-43 18 16</inkml:trace>
  <inkml:trace contextRef="#ctx0" brushRef="#br1" timeOffset="157916.2">15144 16081 0,'0'0'0,"0"0"0,0 0 0,18 0 0,8 9 15,43-1-15,53 1 16,34 0 15,9-9-31,-8-9 0,-19 0 0,-16 1 16,-18 8-16,-26 0 15,-34 8-15,-18 1 16,-17 0-16</inkml:trace>
  <inkml:trace contextRef="#ctx0" brushRef="#br1" timeOffset="158417.89">15509 16202 0,'0'0'0,"0"0"0,0 0 16,0 0-16,0 9 15,0 8-15,-8 35 16,-1 18-16,0 8 16,-8 25-1,8 27 1,-17 26-16,9-8 0,8-10 0,0 9 16,-8-17-1,8-17-15,1-1 16,8-25-16,0-26 15,0-18-15,0-17 16,0-9-16,0-8 16,-9 0-16,0-18 15,1-26 1,-19-25-16,1-1 0,9 18 16,0 8-1,-1 9-15,1 9 16,8 8-16,1 9 15,-18 17-15,-1 18 16,-7 0-16,16-9 16,10 0-16,8-18 15,8-8-15</inkml:trace>
  <inkml:trace contextRef="#ctx0" brushRef="#br1" timeOffset="158883.4">15961 16341 0,'0'0'0,"0"0"0,0 0 16,0 0-16,0 0 15,0 17-15,0 18 16,-9 26-16,0 25 16,1 27-1,-10-9-15,1-9 16,0-17-16,-1-26 16,10-18-16,8-8 15,0-8-15,0-10 16,0 1-16,0-9 15,0-9-15,17-17 16,9-17 0,9 0-16,-9 8 15,0 9-15,-9 9 16,-8 17-16,0 0 16,-1 9-16,1 8 15,0 18-15,-1-1 16,1 1-1,-9-9-15,0 0 16,9-9-16,-9-8 16</inkml:trace>
  <inkml:trace contextRef="#ctx0" brushRef="#br1" timeOffset="159116.32">15700 16618 0,'0'0'0,"0"0"0,0 0 16,0 0-16,18 0 16,8 9-1,17-1-15,27-8 0,8-8 16,9-1-1,25 9-15,-42 0 16</inkml:trace>
  <inkml:trace contextRef="#ctx0" brushRef="#br1" timeOffset="159605.2">15770 17285 0,'0'0'0,"0"0"0,0 0 15,0 0-15,0 0 16,0 0-16,17 0 16,0 0-16,27 9 15,8-9 1,26-9-16,9 0 16,-9 9-1,0 0-15,0 0 0,-17 0 16,-17 0-16,-27 0 15</inkml:trace>
  <inkml:trace contextRef="#ctx0" brushRef="#br1" timeOffset="160115.57">16143 17475 0,'0'0'0,"0"0"15,0 0-15,0 0 16,0 0-16,0 0 16,9 0-16,8 0 15,1 9-15,-1 0 16,18-1-16,-1 10 15,-8-1-15,0 0 16,1 1 0,-10-1-16,-8 0 15,-1 1 1,-8-1-16,-8 0 0,8-17 0,-9 26 16,-17 0-16,-9 0 15,9-8-15,9-10 16,-1 1-16,1 0 15,8-1 1,1 1-16,8-9 16,0 0-16,0 0 15,17 9-15,9-1 16,9 1-16,17 0 16,9-1-16,-9 1 15,9-9-15,-18 0 16,-8 0-16,17 9 15,-17-1 1</inkml:trace>
  <inkml:trace contextRef="#ctx0" brushRef="#br1" timeOffset="161474.51">16595 16826 0,'0'0'0,"0"0"0,0 0 16,0 0-16,0 0 15,0 0 1,0 0-16,0 0 0,0 0 15,0 0 1,17-9-16,9 1 16,18-1-16,8 0 15,8 1-15,-8 8 16,-8-9 15,-9 9-31,-9 0 0,0 0 0,-9 0 0,-8 0 16,-1 0-1,-8 0-15,0 0 16,0 9-16,-8 8 16,-10 18-16,-8-1 15,-26 18-15,0-8 16,9-1-16,-1 0 16,10-17-16,-1 0 15,18 0 1,-1-17-16,9-1 15,9 1-15,0 0 16,0-1-16,18 1 16,8 8-1,17-8-15,9 0 16,-8-1-16,-1 1 0,1-9 16,-10 0-16,-8 0 15,0-9 1,9 1-16,-9 8 15</inkml:trace>
  <inkml:trace contextRef="#ctx0" brushRef="#br1" timeOffset="161800.29">17333 17060 0,'0'0'0,"0"0"0,0 0 16,0 0-16,0 0 15,-9 17-15,0 0 16,1 9-16,-1 9 16,9 8-16,0 1 15,9-10-15,-1-8 16,10 0 0,-1-17-16,1 0 15,-1-9-15,9-9 16,0-17-16,0 0 15,-17-17-15,-1 8 16,-16 0-16,-18 1 16,0 16-1,-18 1-15,18 17 16,26 0-16</inkml:trace>
  <inkml:trace contextRef="#ctx0" brushRef="#br1" timeOffset="162504.67">16456 16202 0,'0'0'0,"-9"0"16,-8-8-16,-9-1 16,0 0-16,8 1 15,1-1-15,-1 0 16,1 9-16,8 0 16,1-8-16,-1 8 15,0 0-15,1 0 16,-1 0-16,9 0 15,0 0 1,0 0-16,0 0 16,0 0-16,9 0 15,17-9-15,35 0 16,34 1-16,27-10 16,-9 1-16,-1 0 31,-7-1-31,-19 10 0,-7 8 15,-10 0-15,-8 0 16,-9 8-16,-35 1 16</inkml:trace>
  <inkml:trace contextRef="#ctx0" brushRef="#br1" timeOffset="163560.4">18792 17198 0,'0'0'0,"0"0"0,0 0 15,0 0-15,0 0 16,0 0-16,0 18 16,0 8-16,0 34 15,-9 18-15,9-34 16</inkml:trace>
  <inkml:trace contextRef="#ctx0" brushRef="#br1" timeOffset="165797.51">19921 16272 0,'0'0'0,"0"0"0,0 0 0,0 0 15,0 0 1,-9 0-16,0 0 16,0 0-16,1 0 15,-18 0-15,-18 17 16,-8 18-16,-9 25 16,-17 18 15,18 0-31,-1 9 0,17 17 0,18-18 0,26-25 15,0 0 1,18-18-16,8 0 16,17-17-1,9 0-15,18-17 0,-1-18 16,18-17-16,0-26 16,-18-17-16,-8 8 15,-18-17-15,-8 0 16,-17 0-1,-10 0-15,-16 18 16,-18 8-16,-1 17 16,-7 1-16,-1 16 15,0 10-15,-8 8 16,25 0-16</inkml:trace>
  <inkml:trace contextRef="#ctx0" brushRef="#br1" timeOffset="166011.12">19825 16713 0,'0'0'0,"0"0"0,0 0 0,0 0 0,9 18 16,8 16-1,0 18-15,9 9 16,1 0-16,7-1 31,-8 1-31,0-18 0,9 0 0,-18-17 16</inkml:trace>
  <inkml:trace contextRef="#ctx0" brushRef="#br1" timeOffset="166482.94">20337 16887 0,'0'0'0,"0"0"0,0 0 15,0 0-15,0 0 16,0 0-16,0 0 15,18 0-15,-1 0 16,9-9-16,0 9 16,0 0-1,0 0-15,0 0 16,-8 0-16,-10 0 16,1 0-16,0 9 15,-18 8-15,-17 18 16,-9-1-16,-8 1 15,8-9-15,0 0 16,18-9 0,0-8-16,-1-1 15,18 1-15,0 0 16,0-1-16,0-8 16,26 9-16,9 0 15,17-1 1,0 1-16,0-9 0,18-9 15,-18 9-15</inkml:trace>
  <inkml:trace contextRef="#ctx0" brushRef="#br1" timeOffset="166968.51">20910 16921 0,'0'0'0,"0"0"0,0 0 16,0 18-16,0 8 15,0 17-15,-8 17 16,-1 18-16,0 0 62,1 0-62,-10 0 0,1-26 0,8-9 0,1-17 0,8 0 0,-9-17 16,9 0-16,-9-1 16,1-16-16,-1-18 15,9-35-15,0-34 16,17 8-16,1 18 16,8 8-16,8 9 15,1 18 1,0-1-16,0 18 15,-1-1-15,-8 18 16,0 0-16,-8 0 16,-9 9-16,-9 8 15,-9 1-15,0-1 16,-17 9 0,0 0-16,-9-17 15,18-1-15,8 1 16,9-9-16,0 0 15</inkml:trace>
  <inkml:trace contextRef="#ctx0" brushRef="#br1" timeOffset="167276.47">21727 16583 0,'0'0'0,"0"0"0,0 0 15,0 0-15,-9 0 16,0 0-16,-17 0 16,0 9-16,0 8 15,0 1-15,0 16 16,0 10 0,9 25-16,-1 0 15,18 9 1,0 0-16,0-9 0,0 9 15,0-17-15,0-18 16,-8-17-16,-1 0 16,0-8-1,9-10-15</inkml:trace>
  <inkml:trace contextRef="#ctx0" brushRef="#br1" timeOffset="167458.34">21223 17025 0,'0'0'0,"0"0"0,0 0 15,17 0-15,10 9 16,33-1-16,10 1 16,8-9-16,0 0 31,-26 0-31</inkml:trace>
  <inkml:trace contextRef="#ctx0" brushRef="#br1" timeOffset="168779.24">22144 16566 0,'0'0'0,"0"0"16,0 0-16,0 0 15,0 0-15,0 0 16,0 0-16,17 0 15,9 0 1,9 0-16,8 0 16,1 0-16,25 9 15,-26-1 1</inkml:trace>
  <inkml:trace contextRef="#ctx0" brushRef="#br1" timeOffset="168982.57">22187 16791 0,'0'0'0,"0"0"15,0 0-15,0 0 16,17 0-16,9 0 16,18 9-16,17-9 15,17-9-15,0 1 16,-26-1-16</inkml:trace>
  <inkml:trace contextRef="#ctx0" brushRef="#br1" timeOffset="170131.4">22969 15882 0,'0'0'0,"0"0"0,0 0 0,17 0 15,9 0 1,35 0-16,26 0 16,52-9-1,43 1-15,35-1 0,9-17 16,-9 0-16,-9 9 16,-25-9-1,-18 0-15,-18 8 16,-43 1-16,-17 17 15,-35 0-15,-8 9 16,-27-1-16</inkml:trace>
  <inkml:trace contextRef="#ctx0" brushRef="#br1" timeOffset="170729.84">23316 15969 0,'0'0'0,"0"0"0,0 0 15,0 0-15,0 0 16,0 0-16,0 0 16,0 17-16,0 9 15,9 34-15,-9 27 16,0 34 0,8 18-16,-16 25 15,-1 18-15,0-26 16,-8 0-16,-1-9 15,1-25-15,0-27 16,-1 0-16,1-8 16,0-35-1,8-18-15,0-8 0,9-8 16,0-10 0,0 1-16,-8-18 15,-1-25-15,0-62 16,9-51-16,0 17 15,0 44-15,0 34 16,0 17 0,-8 18-16,-1-1 15,0 18-15,-8 9 16,-27 26-16,-16 25 16,7 1-16,1 0 15,9-9-15,17-18 16,17-25-16,9-1 15</inkml:trace>
  <inkml:trace contextRef="#ctx0" brushRef="#br1" timeOffset="176400">24089 16237 0,'0'0'0,"0"0"0,0 0 0,0 0 0,0 0 16,0 0-16,0-9 16,0 9-16,0 0 15,0 0-15,0-8 16,-9-1-16,0 0 16,1 1-16,-1-1 15,0 9 1,-8 0-16,8-9 15,-17 9-15,0 0 16,0 9-16,-9 8 16,1 1-16,-1-1 15,9 18 1,-9 17-16,9-9 0,9 9 16,-1 0-1,18-9-15,0 0 16,9 1-16,8-1 15,18-8-15,9-9 16,8 0-16,0-18 16,-9-8-16,-17 0 15</inkml:trace>
  <inkml:trace contextRef="#ctx0" brushRef="#br1" timeOffset="177531.92">24462 16272 0,'0'0'0,"0"0"15,0 0-15,0 0 16,-9 0-1,1 0-15,-1 8 16,-17 18-16,-9 18 16,1 8-16,8 0 15,8-9 32,1 0-47,17-17 0,0 0 0,0-9 0,8-8 0,10-9 16,8-9-16,9-17 15,8 9-15,0 0 16,-16-1 0,-1 18-16,0 0 0,-9 9 15,0 8 1,1 1-16,-1-1 16,0-8-16,1-1 15,-1 1-15,1-9 16,-1-9-16,0 1 15,9-27-15,-8-8 16,-10-18-16,1-8 16,-9 26-16,-9 17 15,9 26-15</inkml:trace>
  <inkml:trace contextRef="#ctx0" brushRef="#br1" timeOffset="179187.84">25027 16627 0,'0'-9'0,"0"0"0,0 1 15,0 8-15,0 0 16,0 0-16,0 0 15,0 0-15,0 0 16,0 0-16,0 0 16,0 8-1,0 10-15,0-1 16,8 0-16,1 1 16,0-10-16,-1 1 15,10 0-15,-10-9 16,1-9-16,0 0 15,-1 1-15,1-1 16,-18-8 0,1-1-16,-1 1 15,-8 0-15,17 17 16,0 0-16,0 0 16</inkml:trace>
  <inkml:trace contextRef="#ctx0" brushRef="#br1" timeOffset="180164.24">25357 16003 0,'0'0'0,"0"0"0,0 0 16,0 0-16,0 9 16,0 17-16,-9 17 15,0 35 1,1 17-16,-1-8 47,-9-9-47,1 0 0,17-78 0,0 52 0,0-18 0,0-34 0,0 26 0,0-17 15,0 0-15,0-1 16,0-16-16,17-1 16,1-17-16,8 9 15,0-1 1,-9 1-16,-8 17 16,0 0-16,-1 0 15,1 17-15,8 18 16,-8 8-16,0-8 15,-1-9-15,1 0 16,0-9 0,0-8-16,-9-9 15,0 0 1</inkml:trace>
  <inkml:trace contextRef="#ctx0" brushRef="#br1" timeOffset="180343.3">25166 16332 0,'0'0'0,"0"0"0,0 0 15,0 0-15,17 0 16,9-8-16,35-1 16,17-17-16,26 9 46,-43 17-46</inkml:trace>
  <inkml:trace contextRef="#ctx0" brushRef="#br1" timeOffset="180949.1">23681 17051 0,'0'0'0,"0"0"0,0 0 0,0 0 16,0-9-1,26 1-15,43-1 16,35 0-16,61 1 15,35 8-15,26-9 16,-9 0-16,-26 9 16,-26-8-16,-26 8 15,-26 0-15,-18 0 16,-25 0 0,-18 0-16,-17 8 15,-27 1-15</inkml:trace>
  <inkml:trace contextRef="#ctx0" brushRef="#br1" timeOffset="181977.48">24810 17190 0,'0'0'0,"0"0"0,0 0 16,17 0-16,9 8 16,26 10-16,-9-10 15,18 1-15,0 8 16,-9 9 0,-17 0-16,-9-8 15,-17 8-15,-1-9 16,-16 9-16,-1 9 15,-17-1-15,0-8 16,-9 0-16,0 0 16,18-17-16,0-1 15,-1 1-15,18 0 16,0-9-16,0 8 16,18 1-1,8 0-15,34-1 16,45-16-16,34-1 15,234-8-15</inkml:trace>
  <inkml:trace contextRef="#ctx0" brushRef="#br1" timeOffset="182428.48">26069 16809 0,'0'0'0,"0"0"0,0 0 15,0 0 1,0 0-16,17 8 0,18 1 16,8 0-1,18-1-15,8-8 16,18-8 0,-26 8-16</inkml:trace>
  <inkml:trace contextRef="#ctx0" brushRef="#br1" timeOffset="182589.09">26173 17112 0,'0'0'0,"0"0"0,0 0 0,9 0 16,34-9-16,18 0 15,69 1-15,243 25 31</inkml:trace>
  <inkml:trace contextRef="#ctx0" brushRef="#br1" timeOffset="183075.36">27111 15778 0,'0'0'0,"-9"0"16,9 0-16,0 0 0,0 0 16,0 0-1,0 0-15,26 0 16,26 9-16,26-1 15,61 1 1,35 0-16,8-1 0,1-16 16,-36-1-16,-16-8 15,-27-1-15,-17 10 16,-44 8-16,-17 0 16,-17 0-1,-1 0-15</inkml:trace>
  <inkml:trace contextRef="#ctx0" brushRef="#br1" timeOffset="183548.58">27198 16046 0,'0'0'0,"0"0"16,0 0-16,0 0 15,0 0-15,0 18 16,8-1-16,1 18 16,0 25-16,-1 18 15,-16 18 17,-1 25-32,0 17 0,-17 18 0,9-17 15,-1 8-15,-8-17 16,0-17-16,0-9 15,9-35-15,0-26 16,-1-17-16,9 0 16,1-17-1,8-1-15,0-8 16,-9-8-16,0-36 16,-8-16-16,8 8 15,9 17-15,-8 18 16,-1 0-16,0 17 15,-8 8-15,-18 18 16,-26 18-16,9-1 16,18-17-1,16 0-15,10-18 16,8-8-16</inkml:trace>
  <inkml:trace contextRef="#ctx0" brushRef="#br1" timeOffset="184090.81">27779 15943 0,'0'0'0,"0"0"15,0 0-15,0 0 16,0 0-16,0 0 16,0 17-16,0 18 15,0 25 1,-8 35-16,-10 18 15,-8 0-15,9-18 16,0-17-16,-1-26 16,9-18-16,1-8 15,8-8-15,0-10 16,0 1 0,0-9-16,0-9 0,17-17 15,1 0 1,-1-8-16,0 8 15,-8 8-15,8 10 16,1 8-16,-1 0 16,0 0-16,1 17 15,-1 9-15,9 9 16,0-1-16,-8 1 16,-1-9-1,-8 0-15,8 0 16,0-9-16</inkml:trace>
  <inkml:trace contextRef="#ctx0" brushRef="#br1" timeOffset="184364.79">27562 16419 0,'0'0'0,"0"0"0,0 0 0,0 0 15,0 0-15,0 0 16,18 0 0,8 0-16,26-9 15,26 1-15,26-1 31,0 0-31,-17 1 0,0 8 0,-35 0 16</inkml:trace>
  <inkml:trace contextRef="#ctx0" brushRef="#br1" timeOffset="190723.07">27493 17068 0,'0'0'0,"0"0"15,0 0-15,17-8 16,9-1-16,18 0 16,16 1-16,36-1 15,26-8 32,16 8-47,10 9 0,8-9 0,-34 1 0,-9 8 0,-9 0 16,-17 17-16,-35 0 15</inkml:trace>
  <inkml:trace contextRef="#ctx0" brushRef="#br1" timeOffset="191207.03">27554 17259 0,'0'0'0,"0"0"0,0 0 16,0 0-16,0 0 15,17 0-15,0 0 16,1 9-16,16 8 15,1 0-15,0 18 16,0 8-16,-9-8 16,-18 8-1,1-8 1,-18-1-16,-8 10 16,-9 8-16,-17-9 0,-10-8 15,1-9-15,18 0 16,-1-18-16,17 1 15,1 0-15,8-1 16,9 1 0,0-9-16,18 0 15,25 9-15,18-1 16,17 1-16,18-9 16,-9 0-16,-9-9 15,-44 1-15</inkml:trace>
  <inkml:trace contextRef="#ctx0" brushRef="#br1" timeOffset="191756.97">28083 17363 0,'0'0'0,"0"0"0,0 0 16,0 0-16,0 0 15,0 0-15,18 0 16,-1 0-16,26 0 16,27 0-16,-1 0 15,1 0 1,-9 0-16,-9 0 15,-9 0-15,-17 0 16,0 0-16,-8 0 16,-10 0-16,1 0 15,-9 0-15,-9 17 16,-8 1-16,-9 16 16,-18 1-16,1 8 15,0-8 1,8-9-16,0 0 15,9-9-15,9-8 16,-1-1-16,10 1 16,-1 0-16,9-1 15,0 1-15,0 0 16,0-1 0,17 10-16,9-1 0,9-8 15,0-1 1,17 1-16,-9-9 15,1-9-15,8 1 16,-26-1-16</inkml:trace>
  <inkml:trace contextRef="#ctx0" brushRef="#br1" timeOffset="192059.34">28926 17605 0,'0'0'0,"0"0"0,0 0 16,0 0-16,0 0 16,0 9-16,0 8 15,0 9 1,0 9-16,8 0 16,10-9-16,-1 0 15,9 0-15,0-18 16,0 1-16,9-18 15,0-17-15,-9 0 16,0-8 0,-18-1-16,1 0 0,-18 9 15,-17 0 1,-26 9 0,-17 8-16,34 9 0</inkml:trace>
  <inkml:trace contextRef="#ctx0" brushRef="#br1" timeOffset="198344.38">31757 16748 0,'0'0'0,"0"0"0,0 0 0,0 0 15,8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3:11:16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20129 10997 0,'0'0'0,"0"0"0,0 0 15,0 0-15,0 0 16,0 0-16,-9 0 16,1 0-16,-1 0 15,0 0 1,-17 18-16,0 16 15,0 10-15,9 8 16,8 0-16,9 17 16,0 0-16,9 0 15,-1-8-15,1-18 16,-9 1-16,0-10 16,-9 1-1,1 0-15,-18-9 16,0-1-16,-9 1 15,-9-8-15,10-10 16,-1 1-16,9 0 16,9-9-16,-1 0 15,18 0-15,0 0 16,0 0-16,9 0 16,17 0-1,17 0 1,18 8-16,0 10 0,-18 16 15,1 10-15,-1 25 16,-17 9-16,-8 17 16,-10 26-16,1 1 15,-9-10 1,0-8-16,0 0 16,0-26-16,9-26 15,-1-17-15,27-1 16,0-16-16</inkml:trace>
  <inkml:trace contextRef="#ctx0" brushRef="#br0" timeOffset="864.33">18080 11274 0,'0'0'0,"0"0"0,0 0 16,0 0-16,0 0 16,0 18-16,-9 16 15,0 44-15,1 18 16,-19 8 15,1 8-31,9-17 0,0-25 0,-1-18 16,10-18-16,-1-8 15,9-17-15,0 0 16,0-18-16,0 0 16,17-17-1,1 0-15,8-8 0,0-1 16,0 18-1,0-1-15,-9 18 16,1 0-16,-1 18 16,0-1-16,9 18 15,-8-1-15,-1-8 16,-8 0-16,0-8 16,-1-1-1,1-8-15,0-1 16</inkml:trace>
  <inkml:trace contextRef="#ctx0" brushRef="#br0" timeOffset="1080.96">17689 11690 0,'0'0'0,"0"0"0,0 0 15,0 0-15,17 0 16,9 0-16,18-8 16,25-1-16,18 0 15,8-17 1,-8 9-16,-52 17 16</inkml:trace>
  <inkml:trace contextRef="#ctx0" brushRef="#br0" timeOffset="1731.12">18644 11690 0,'-9'-8'0,"1"-1"0,-10 0 16,1 1 0,-9 8-16,9 0 0,-10 8 15,1 18 1,-8 9-16,-1 17 16,0 8-1,18 1-15,-1-18 0,18 1 16,0-18-16,0-18 15,0 1-15,18-9 16,-1-9-16,18-17 16,0 0-1,-1 9-15,-8 0 16,1-1 0,-1 18-16,0 9 0,0 8 15,0 1-15,0-1 16,0-8-16,-9-1 15,1 1 1,-1-18-16,0-8 16,9-18-1,0-17-15,-17-8 0,-9-10 16,-9 10-16,1 25 16,8 9-16,0 26 15,0 0 1</inkml:trace>
  <inkml:trace contextRef="#ctx0" brushRef="#br0" timeOffset="2098.71">19026 11933 0,'0'0'0,"0"0"0,0 0 16,0 17-16,0 0 15,0 1-15,17-1 16,1 9-16,-1 0 16,9-17-1,0-1-15,0 1 16,-8-18-16,-1-8 15,9-9-15,0-17 16,-17-1-16,-18 1 16,-17 0-16,-9 8 15,-8 26-15,-35 18 16,34 8-16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3:10:38.4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4272 4181 0,'0'0'0,"0"0"0,-8-8 16,-1-10-16,0 1 0,1 0 16,-1-1-1,0-8-15,1 0 16,-1 0-16,0 0 15,-17 1-15,0 7 16,0 1 0,0 0-16,0 17 0,-9 0 15,-8 17-15,-1 0 16,1 18 0,8 8-16,1 0 15,7 35-15,10 35 16,8 0-16,9 8 15,18 0-15,-1-8 16,1-1-16,-1-16 16,-8-1-16,-1-9 15,-8-25 1,0-9-16,-8-9 16,-1-8-16,0-9 15,-8-9-15,-18-8 16,-8-9-1,-1-26-15,-8-17 0,26 25 16</inkml:trace>
  <inkml:trace contextRef="#ctx0" brushRef="#br0" timeOffset="223.11">3326 4900 0,'-9'-8'0,"9"-1"15,0 0-15,0 1 16,18-10-16,25-8 15,26-8-15,44-10 47,18 10-47,-27 16 0,-17 1 0,-27 0 0,1 8 16,-17 9-16,-1 0 16,-17 0-16,-9 0 15,1 0-15,8 0 16,-9 0-16</inkml:trace>
  <inkml:trace contextRef="#ctx0" brushRef="#br0" timeOffset="696.59">4411 5021 0,'0'0'0,"0"-8"0,0 8 15,0 0-15,-8 0 16,-1 0-16,0 0 15,1 0 1,-1 8-16,-8 10 16,-1-1-16,10 18 15,-1-1-15,9 10 16,9-10-16,8-8 16,0 0-1,1-17-15,25 0 0,0-18 16,-8-17-1,-9 0-15,0 0 16,-17-9-16,-9-8 16,-9 8-16,-17 1 15,-8 16-15,-10 10 16,1 16-16,17 1 16,26 0-16</inkml:trace>
  <inkml:trace contextRef="#ctx0" brushRef="#br0" timeOffset="1265.14">5176 4649 0,'-9'0'0,"0"0"0,0 0 16,1 0-16,8 0 15,0 0 1,8 0-16,19 0 16,7 0-16,18 0 15,9-9-15,0 1 16,-9 8-16,-9 0 31,1 0-31,-18 0 0,-17 0 16</inkml:trace>
  <inkml:trace contextRef="#ctx0" brushRef="#br0" timeOffset="1433.78">5149 4866 0,'0'0'0,"0"0"16,0 0-16,0 0 15,0 0 1,18 0-16,17 8 16,8 1-16,18 0 15,8-1-15,9 1 16,-34 0-16</inkml:trace>
  <inkml:trace contextRef="#ctx0" brushRef="#br0" timeOffset="1686.12">5948 4277 0,'0'0'0,"0"0"0,0 0 15,0 8-15,0 18 16,0 18-16,0 16 15,9 44 1,-18 26 0,1-17-16,-1-9 0,0-9 15,1 9-15,25 0 16,9-18-16,-9-60 16</inkml:trace>
  <inkml:trace contextRef="#ctx0" brushRef="#br0" timeOffset="2655.83">7034 4233 0,'0'0'0,"-9"0"16,0-8-16,1-1 15,-1 0-15,-8 1 16,-9-1-16,0 9 15,0 0-15,-9 17 16,-9 18-16,-8 26 16,0 17-1,0 8-15,17 18 0,9 0 16,26-17 0,9-18-16,8-17 15,9-9-15,9-17 16,0-9-16,8-17 15,1-8-15,-1-18 16,-17 0-16,-8-9 16,-10-8-1,-16 0-15,-10 8 16,-8 9-16,0 9 16,9 8-1,-1 9 1,10 0-16,8 0 0,0 0 15,8 0-15,18 0 0,27 0 16,7 0-16,10 0 16,-18 0-1,-9 0-15,-17 0 16,0 17-16,-17 18 16,0 17-16,-18 17 15,0 1-15,-8 7 16,0-7-16,8-18 15,9-18 1,0-8-16,0-17 16,0-18-16,0 1 15,9 8-15</inkml:trace>
  <inkml:trace contextRef="#ctx0" brushRef="#br0" timeOffset="2868.81">7546 4259 0,'0'0'0,"0"0"16,0 9-16,-8 8 16,8 27-16,0 16 15,-9 27-15,0 8 16,0 9-16,1-9 16,8-17-16,0-26 15,0-8-15,8-19 16,-8-16-16,0 0 15,0-9 1</inkml:trace>
  <inkml:trace contextRef="#ctx0" brushRef="#br0" timeOffset="3040.7">7511 4666 0,'0'0'0,"0"0"0,0 0 0,0 0 15,0 0-15,0 0 16,9 9-1,17-9-15,9 0 16,17-9-16,17 1 16,-16-1-16,-27 9 15</inkml:trace>
  <inkml:trace contextRef="#ctx0" brushRef="#br0" timeOffset="3238.77">7998 4207 0,'0'0'0,"0"0"0,-9 0 0,0 18 16,1 25-16,-10 18 15,1 34-15,0 26 16,-1 18-16,10-35 16,8-9-1,0-17-15,0-18 16,8-16-16,1-18 15,0-18-15</inkml:trace>
  <inkml:trace contextRef="#ctx0" brushRef="#br0" timeOffset="3706.29">8302 4649 0,'-9'0'0,"0"0"16,1 0-16,-1 0 16,9 0-16,0 0 15,0 0 1,0 0-16,17 0 16,9 0-16,9 0 15,9-9-15,8 1 16,0-1-16,-9 0 15,-8 9-15,-9 0 47,-17 0-47,-1 0 0,-8 0 0,0 0 0,-8 0 0,-10 18 16,-16 16-16,-27 18 16,0 0-16,9-8 15,0-10-15,8-8 16,10 0-16,16-8 15,10-10-15,8 1 16,8 0-16,18 8 16,26-9-1,18 1-15,17-9 16,8-9-16,-8 1 16,-18-1-16,-34 9 15</inkml:trace>
  <inkml:trace contextRef="#ctx0" brushRef="#br0" timeOffset="5064.8">10629 3800 0,'0'0'0,"0"0"0,-9 0 15,1-8-15,-1-1 16,0 0-16,1 1 15,-1-1-15,-9 0 16,1 1 0,8-1-16,-8 0 15,8 9-15,-8 0 16,-9 18-16,-17 34 16,-10 34-1,-7 44-15,8 35 16,8-1-16,18 18 15,17-9-15,18-17 0,8-17 16,18-18 0,17-26-16,9-17 15,17-8-15,18-10 16,34-25-16,235 17 16</inkml:trace>
  <inkml:trace contextRef="#ctx0" brushRef="#br0" timeOffset="6078.21">11454 4207 0,'-9'0'0,"1"0"0,-1 0 16,0 0-16,0 0 15,1 0-15,-1 0 16,-17 0-16,0 9 15,-9 17-15,-8 17 16,-9 27 15,0 8-31,17 8 0,0 1 0,18-18 16,17-17-16,0-17 16,0-9-16,8-18 15,10 1-15,8-26 16,26-18-1,17-8-15,-8 8 0,-17 0 16,-18 18 0,0 17-16,0 0 15,-9 9-15,1 8 16,8 18-16,8-9 16,1 0-1,9 0-15,-1-18 16,0-16-16,1-1 0,-1-17 15,1 0 1,-10-26-16,-8-26 16,-17-17-16,-18 8 15,1 27-15,-1 25 16,-8 9-16,17 9 16,0 17-16,0 0 15</inkml:trace>
  <inkml:trace contextRef="#ctx0" brushRef="#br0" timeOffset="6437.01">12322 4606 0,'-8'0'0,"-1"0"0,0 0 15,1 0-15,-1 8 16,0 10-16,9-1 16,0 9-16,0 0 15,18 0-15,8 0 16,0-17-16,8-9 16,1-9-16,9-8 15,-18-9 1,0 0-16,-18 0 15,-16-9-15,-10-8 16,-8 8-16,0 18 16,-9 8-16,-8 18 15,8 8-15,18-8 16</inkml:trace>
  <inkml:trace contextRef="#ctx0" brushRef="#br0" timeOffset="6815.73">12921 4484 0,'0'-8'0,"0"-1"0,0 1 16,0-1-16,0 9 15,0 0-15,18-9 16,8 1-16,9-1 16,17 0-16,0 1 15,0-1 1,-9 9 0,-17 0-16,-8 0 0</inkml:trace>
  <inkml:trace contextRef="#ctx0" brushRef="#br0" timeOffset="6990.87">12956 4614 0,'0'0'0,"0"0"0,0 0 15,0 0 1,0 0-16,0 0 16,18 0-16,-1-8 15,18-1-15,25 0 16,10 9-16,-35 0 15</inkml:trace>
  <inkml:trace contextRef="#ctx0" brushRef="#br0" timeOffset="7454.06">13451 4225 0,'0'0'0,"0"0"16,0 0-16,0 0 15,0 0-15,9 0 16,8 0-16,9 0 16,9 0-16,0 17 15,8 0-15,1 9 16,-1 0-16,-17 0 31,0 0-31,-17 0 0,-1 0 16,-16 9-16,-18-1 15,0 1-15,-9 0 16,-8-1-16,-1 10 16,9-18-1,18 0-15,0-18 16,-1 1-16,10 0 0,8-1 15,8 1 1,10 0-16,25-1 16,18-8-16,8-8 15,1-1-15,-1 0 16,1 1-16,-1-18 16,1 8-16,-44 18 15</inkml:trace>
  <inkml:trace contextRef="#ctx0" brushRef="#br0" timeOffset="7665.04">14146 4502 0,'-9'-9'0,"0"0"16,9 1-16,0 8 16,0-9-1,0 1-15,18-1 16,8 0-16,26-17 15,17 9-15,-8 0 16,-17-1 0,8 10-16,0-1 0,-35 9 15</inkml:trace>
  <inkml:trace contextRef="#ctx0" brushRef="#br0" timeOffset="7867.24">14215 4536 0,'-8'-8'0,"-1"8"0,0 0 16,1 0-1,-1 8-15,0 10 0,1 16 16,-1 18 0,-9 9-16,10-18 15,-1-8-15,9 0 31,17-9-31,-8-18 0,0-8 0</inkml:trace>
  <inkml:trace contextRef="#ctx0" brushRef="#br0" timeOffset="8015.84">14346 4433 0,'0'0'0,"0"0"0,0 17 0,0 17 16,0 10-16,0 16 15,0 1-15,0 0 32,8-1-32,1-25 0</inkml:trace>
  <inkml:trace contextRef="#ctx0" brushRef="#br0" timeOffset="8434.77">15205 3948 0,'0'0'0,"0"0"0,0 0 16,-8-9-16,-1 9 15,0 0-15,-8 0 16,-9 0 0,0 17-16,-18 18 15,10 17-15,8 26 16,-9 26 0,17 8-16,10 10 0,8-1 15,0-9-15,0-25 16,0-9-16,8-17 15,1-18-15,0-9 16,-9-8 0,0-8-16,0-10 15,0 1-15,-18-9 16,1 0-16</inkml:trace>
  <inkml:trace contextRef="#ctx0" brushRef="#br0" timeOffset="8580.89">14511 4727 0,'0'0'0,"0"0"16,0 0-16,0 0 16,8 0-16,27-9 15,26 1-15,26-10 16,34-8 0,-8 9-16,26 0 15,234-1-15</inkml:trace>
  <inkml:trace contextRef="#ctx0" brushRef="#br0" timeOffset="8910.93">15414 4640 0,'0'0'0,"0"0"0,0 0 16,-9 18-16,0 8 15,-8 8-15,0 10 16,17-10-16,0 1 16,0 8-16,17-17 15,0 0 17,18 0-32,0-17 0,0-1 0,-1-16 15,-8-1-15,-8-17 16,-10-17-16,1-18 15,-18-8-15,-17 17 16,-8 17-16,-10 18 16,-8 8-16,35 9 15</inkml:trace>
  <inkml:trace contextRef="#ctx0" brushRef="#br0" timeOffset="9153.92">15752 3800 0,'0'0'0,"0"0"16,26 26-16,18 26 15,17 35-15,17 25 16,9 27-1,-18-9-15,-8 26 0,-35 17 16,-43 0-16,-44 35 16,-70 208-1</inkml:trace>
  <inkml:trace contextRef="#ctx0" brushRef="#br0" timeOffset="21945.3">18948 3887 0,'0'0'0,"0"0"15,-9 0-15,1 0 0,-18 17 16,-1 27-16,-7 16 16,-10 35-16,10 18 31,8-9-15,8-26-16,18-17 15,0-10-15,9-16 0,8-9 0,1-17 16,8-9-16,17-18 15,27-16-15,-1-27 16,-8 9 0,-9 18-16,-17 16 0,-9 18 15,0 9 1,8 8-16,-7 18 16,7 0-16,1-10 15,0 1-15,-1 0 16,-7-17-16,-1 0 15,0-18-15,0-17 16,0-17 0,-18-18-16,-16-17 15,-1 9-15,0 17 16,-8 26-16,17 17 16,0 9-16,0 0 15</inkml:trace>
  <inkml:trace contextRef="#ctx0" brushRef="#br0" timeOffset="22263.07">20051 4571 0,'-9'-9'0,"-8"9"0,8 0 15,0 0-15,9 0 16,0 0-16,0 9 15,0 0 1,9-1-16,8 1 16,1 0-16,-1-9 15,1-9-15,-10 0 16,1 1-16,-9-18 16,-9-18-1,-17 1-15,-9 9 0,1 16 16,-1 18-1,9 0-15,26 9 16</inkml:trace>
  <inkml:trace contextRef="#ctx0" brushRef="#br0" timeOffset="22484.77">20615 4060 0,'0'0'0,"0"0"0,0 0 16,0 0-16,0 0 15,9 0-15,8 0 16,9 0-16,26 9 16,18-9-1,-18 0-15,-17 17 16,-1-8-1,-16-1-15</inkml:trace>
  <inkml:trace contextRef="#ctx0" brushRef="#br0" timeOffset="22655.3">20607 4259 0,'0'0'0,"0"0"0,0 0 15,0 0-15,0 0 16,17 0-16,18 0 15,8 0-15,35 9 16,9-9-16,-52 0 47</inkml:trace>
  <inkml:trace contextRef="#ctx0" brushRef="#br0" timeOffset="22898.33">22448 3324 0,'0'0'0,"0"0"0,0 0 16,-9 0 0,0 0-16,0 26 15,-8 17-15,0 18 16,-1 8-16,10 9 15,8 0 1,0 17-16,0-8 0,0-52 16</inkml:trace>
  <inkml:trace contextRef="#ctx0" brushRef="#br0" timeOffset="23150.28">21709 4025 0,'0'0'0,"0"0"16,0 0-16,0 0 0,0 0 16,18 0-1,34 0-15,43 9 16,62 0 0,25-1-16,26-8 0,1-8 15,-27-1-15,-34 0 16,-35 1-16,-18-1 15,-17 9-15,-25 0 16,-27 9 0,-9-1-16</inkml:trace>
  <inkml:trace contextRef="#ctx0" brushRef="#br0" timeOffset="23407.88">21987 4320 0,'0'0'0,"0"0"15,9 0-15,17 0 16,26 0-16,26 0 16,44 0-1,34 0 1,9 0-16,9 9 0,-9-1 15,-26 1-15,-18-9 16,-25 0-16,-27 0 16,-34 0-16,0 9 15,-18 8 1</inkml:trace>
  <inkml:trace contextRef="#ctx0" brushRef="#br0" timeOffset="23831.73">22230 4510 0,'-8'-8'0,"-1"-1"0,9 9 16,0 0-16,0 0 16,-9 9-1,1 17-15,-1 34 16,0 27-16,-8 8 15,0-8 1,-1 8-16,1-17 0,-1-17 16,1-9-16,8-9 15,1-17-15,-1-17 16,0-1 0,9-8-16,-8-8 15,-1-18-15,-8-9 16,-1 0-16,1 1 15,0 16-15,-10 1 16,1 17-16,-8 0 16,-10 17-16,1 18 15,-9 0 1,17-9-16,18-9 0,8 0 16,9-8-1</inkml:trace>
  <inkml:trace contextRef="#ctx0" brushRef="#br0" timeOffset="24182.05">22456 4710 0,'0'0'0,"0"0"0,0 0 15,0 0-15,0 0 16,-8 17-16,-1 0 16,0 18-1,0 0-15,-17 17 16,0 0-16,-8 8 16,8-17-16,8 1 15,1-18 1,-1 0-16,10-9 0,8 0 15,0-8-15,0 0 16,8-1-16,10 1 16,25 0-1,27-9-15,25-9 16,-34 0-16</inkml:trace>
  <inkml:trace contextRef="#ctx0" brushRef="#br0" timeOffset="24651.84">23342 4848 0,'0'0'0,"0"0"0,0-8 16,0-1-16,-9 0 16,1-8-16,-1 0 15,-17-1-15,-18 1 16,1 17-16,-18 26 16,0 9-16,9 17 31,9 17-31,8 0 0,18 9 15,25-9-15,19-8 16,25-9-16,43-9 16,70 1-16,252 25 15</inkml:trace>
  <inkml:trace contextRef="#ctx0" brushRef="#br0" timeOffset="32637.97">4811 6269 0,'0'0'0,"0"0"0,0 0 15,0 0-15,-9 26 16,0 52-16,-17 60 15,0 61 1,-8 18-16,-1-18 0,9-26 16,0-34-1,8-44-15,1-26 16,8-25-16,1-18 16,8-9-16,0-8 15,0-18-15,17-34 16,26-53-16,10-16 15,7 8-15,-16 17 16,-1 27 15,1 16-15,-18 27-16,0 17 0,-18 17 0,10 27 0,-1 42 16,0 27-16,-8-18 15,-9-17-15,9-26 16,0-17-16,-1-9 15,1-18-15,0 1 16,-1 0 0</inkml:trace>
  <inkml:trace contextRef="#ctx0" brushRef="#br0" timeOffset="32848.92">4281 6875 0,'0'0'0,"0"0"0,0 0 0,0 0 15,0 0-15,26 0 16,18 0-16,25-9 16,35 1-16,18-1 31,34 9-31,226-9 0</inkml:trace>
  <inkml:trace contextRef="#ctx0" brushRef="#br0" timeOffset="33635.83">5731 6927 0,'0'0'0,"-8"0"15,-1 0-15,9 0 16,0 0-16,-9 0 16,1 0-16,-1 0 15,0 0-15,0 0 16,-8 26 0,-9 17-16,-9 18 15,1 8-15,8 35 16,8 9-16,1-27 15,17-25-15,0-18 16,9-17-16,8-9 16,0-8-1,18-18-15,0-8 16,17-26-16,0-9 16,-9 17-16,-8 9 15,-9 9-15,-9 17 16,18 8-16,0 18 15,8 18-15,9-1 16,-8 0-16,-1-17 16,-17 0-1,0-17-15,0 0 16,-17-1-16,9-16 16,-1-27-16,-8-17 15,-1-35-15,-16 1 16,-18-9-16,8 17 15,1 34-15,17 27 16,0 8 0,0 9-16</inkml:trace>
  <inkml:trace contextRef="#ctx0" brushRef="#br0" timeOffset="34015.89">6626 7533 0,'0'0'0,"0"0"16,0 0-16,0 0 15,-9 0-15,0 17 16,9 18-16,0 0 15,0 8 1,9-8-16,8-9 16,1 0-16,16 0 15,-7-18-15,7 1 16,1-18 0,0-17-16,-9 0 0,0-8 15,-17-18-15,-18 0 16,-17 8-1,-18 18-15,-8 26 16,-35 35-16,-8 34 16,52-25-16</inkml:trace>
  <inkml:trace contextRef="#ctx0" brushRef="#br0" timeOffset="50433.79">7590 7013 0,'0'0'0,"0"0"0,0 0 0,0 0 16,0 0-16,0 0 15,0 0-15,8 0 16,27 0-16,8 0 15,27 0-15,-9 0 16,8 0 0,1 0-16,-1 0 15,-8-8-15,-9 8 16,-26 8-16</inkml:trace>
  <inkml:trace contextRef="#ctx0" brushRef="#br0" timeOffset="50666.63">7546 7394 0,'0'0'0,"0"0"16,0 0-16,0 0 15,0 0-15,26 0 16,9 0-16,26 9 15,8-9 1,-8 0-16,0 0 16,0 0-16,-1-9 15,10 1-15,-27 8 16</inkml:trace>
  <inkml:trace contextRef="#ctx0" brushRef="#br0" timeOffset="54747.59">9960 5844 0,'0'0'0,"0"0"0,0 0 0,0 0 16,-8 0-16,-1 0 15,0 0-15,-17 18 16,-17 8-16,-18 17 15,-17 35 1,-18 34 0,9 1-16,18 8 15,8 9-15,18-26 16,17-17-16,8-18 0,18-8 16,0-9-16,18-27 15,8-7 1,9-10-16,-1-16 15,10-1-15,-1-17 16,-17 9-16,-17 0 16,0-1-16,-18-8 15,-17 0-15,-9 9 16,-8 0-16,-1 8 16,9 9-1,9 0-15,9 0 0,17 0 16,0 0-1,0 9-15,9-1 16</inkml:trace>
  <inkml:trace contextRef="#ctx0" brushRef="#br0" timeOffset="55028.17">9865 6728 0,'0'0'0,"0"0"0,0 0 16,0 0-16,0 0 15,0 0-15,0 0 16,17 8-16,0 1 16</inkml:trace>
  <inkml:trace contextRef="#ctx0" brushRef="#br0" timeOffset="55909.15">10690 6035 0,'0'0'0,"0"0"0,0 0 15,-9 0-15,0 0 16,1 0-16,-10 26 16,-16 26-16,-10 26 15,1 26 16,8 17-31,9 0 0,9-17 0,17-26 16,8-17-16,10-9 16,-1-18-16,0-8 15,1-17-15,16-1 16,1-16-16,-9-1 16,0-17-1,-17 0-15,0 0 16,-18 0-16,-8 9 15,-9 0-15,8 8 16,1 9-16,-1 0 16,18 0-16,0 0 15,9 0-15</inkml:trace>
  <inkml:trace contextRef="#ctx0" brushRef="#br0" timeOffset="56297.79">10985 6416 0,'-9'0'0,"1"0"0,-1 0 16,9 0-16,0 0 16,0 0-1,0 0-15,0 0 16,17 0-16,1 8 15,8 10-15,0-1 16,-9 0-16,0 9 16,-8 9-16,0-9 15,-9 9 1,-9-1-16,0-8 16,1 0-1,-10 0-15,10-8 0,-1-10 16,9 1-16,0 0 15,0-1 1,17 1-16,1 0 16,17-1-16,25 1 0,27 0 15,-43-9 1</inkml:trace>
  <inkml:trace contextRef="#ctx0" brushRef="#br0" timeOffset="56825">11541 6338 0,'0'-9'0,"0"9"16,0 0-16,0 0 15,0 0-15,0 0 16,0 0-1,-9 0-15,0 0 0,1 18 16,-10 16 0,-8 18-16,9 9 15,0-1-15,-1-16 63,9-1-63,9 0 0,0-43 0,0 26 0,0 0 0,0-26 0,0 35 0,9-9 0,0 0 15,0 0-15,-9 0 0,8-9 16,1 0 0,0 1-16,8-1 15,-8-8-15,8-1 16,0 1-16,18 0 16,0-9-16,0-9 15,-9 0-15,-9 1 16,-8-1-1,-1 9-15,-8-9 16,-8 1-16,-1-10 16,-8 1-16,-9 0 15,0 0-15,-9 8 16,9 9-16,17 0 16,9 0-16</inkml:trace>
  <inkml:trace contextRef="#ctx0" brushRef="#br0" timeOffset="83037.66">12426 6295 0,'0'0'0,"0"0"0,-8 0 0,-1 17 0,-17 9 16,0 26-1,-17 34-15,-1 10 32,1-10-32,8-8 0,0-26 15,18-26-15,17-17 0</inkml:trace>
  <inkml:trace contextRef="#ctx0" brushRef="#br0" timeOffset="83232.94">12027 6433 0,'0'0'0,"0"0"16,0 0-16,0 17 15,17 18-15,18 17 16,0-9-16,0 9 16,8 9-1,0-18-15,1-17 16,-1 0-16,-25-17 15</inkml:trace>
  <inkml:trace contextRef="#ctx0" brushRef="#br0" timeOffset="83441.17">12574 6450 0,'0'0'0,"0"0"15,0 0-15,0 0 16,-9 9 0,9 26-16,0 17 0,-8 17 15,-1 0-15,9 9 16,9-26 0,-9-43-16</inkml:trace>
  <inkml:trace contextRef="#ctx0" brushRef="#br0" timeOffset="83799.17">12974 6416 0,'0'0'0,"0"0"0,0 0 16,0 0-16,-9 0 15,0 17-15,0 9 16,-17 26-16,9 17 15,17 1-15,0-10 16,9 1 0,17 0-16,17-10 15,18-16-15,0-26 16,8-18-16,1-8 16,-9-18-16,-18-8 15,-17-35-15,-9-9 16,-34 9-16,-18 18 15,-17 8-15,-17 26 16,-1 8 0,9 18-16,18 18 15,17-10-15,17-8 16,9 0-16</inkml:trace>
  <inkml:trace contextRef="#ctx0" brushRef="#br0" timeOffset="84112">13382 6156 0,'0'0'0,"0"0"15,0 0-15,0 0 16,8 0 0,36-9-16,17 1 0,25-10 15,19 1 1,25-18-16,191-34 15</inkml:trace>
  <inkml:trace contextRef="#ctx0" brushRef="#br0" timeOffset="84660.53">14146 5593 0,'-9'0'0,"9"0"0,0 0 0,0 0 15,0 0-15,0 0 16,18 0-16,-1 9 16,18-1-16,8 1 15,-8 0-15,-9-1 16,-9 10-16,-8-1 16,-9 0-1,-9 9-15,1 0 16,-10 0-16,1 0 15,-1 0-15,18 0 32,0-8-17,0-1-15,18 0 0,-1 1 0,1-1 0,-10 0 16,1 0 0,0 1-16,-9-1 15,-9 0-15,0 18 16,-17 0-16,0-1 15,-9 1-15,1-9 16,-1-9-16,0-8 16,26-9-1,9 9-15</inkml:trace>
  <inkml:trace contextRef="#ctx0" brushRef="#br0" timeOffset="85030.96">14597 5515 0,'-8'0'0,"-1"0"0,9 0 0,-9 0 0,1 0 15,-1 0-15,0 17 16,1 9 0,-1 18-16,-8 8 15,-1 0-15,1 0 16,8-9 0,9 0-16,0-17 0,9 0 15,0-8-15,8-1 16,0 9-16,1-9 15,16-8 1,1-1-16,0-8 16,0 0-16,-9 0 15</inkml:trace>
  <inkml:trace contextRef="#ctx0" brushRef="#br0" timeOffset="85227.45">14754 5844 0,'0'0'0,"0"-8"16,0-1-16,0 9 15,0 0-15,0 0 16,0 0-16,-9 9 16,-8 25-16,-18 61 15,9 27 1,26-53-1</inkml:trace>
  <inkml:trace contextRef="#ctx0" brushRef="#br0" timeOffset="87814.24">9266 7265 0,'0'0'15,"0"0"-15,0 0 0,0 0 16,17 0-16,9 0 15,17 8-15,27 1 16,43 0-16,17-9 31,44-9-31,34 0 0,35-8 16,53-9-16,16 0 0,18 0 16,9 9-1,8-1-15,-8 1 16,-18 17-16,-17 0 15,-17-9-15,-44 9 16,-26-8-16,-44-10 16,-34 10-16,-43-1 15,-44 0-15,-17 9 16,-18 0 0,-8 0-16</inkml:trace>
  <inkml:trace contextRef="#ctx0" brushRef="#br0" timeOffset="88394.43">11428 7464 0,'0'0'0,"0"0"16,0 0-16,0 0 16,0 0-16,0 0 15,0 0-15,17 0 16,1 0-16,16 17 15,10 0-15,17 9 16,-1 9 0,1 0-16,-18-9 15,1 0-15,-18 0 16,-17 0-16,-1 8 16,-25 27-16,-26-1 15,-18 1-15,-9-9 16,1-9-16,-1 1 15,18-18 1,18 0-16,-1-18 16,17 1-16,1 0 15,17-1-15,0-8 16,0 0-16,9 0 16,17 0-16,17 0 15,18-8-15,26-1 16,17-17-16,0 0 15,18-9-15,34-25 16,-17-1 0,-96 44-16</inkml:trace>
  <inkml:trace contextRef="#ctx0" brushRef="#br0" timeOffset="88625.96">12192 7611 0,'0'0'0,"0"0"0,0 0 15,17 0-15,9 0 16,35-9-16,26 1 16,9-10-1,8-8-15,0 9 16,-26 0-16,-8-1 15,-10 10-15,1-1 16,-26 9-16</inkml:trace>
  <inkml:trace contextRef="#ctx0" brushRef="#br0" timeOffset="88891.53">12591 7620 0,'0'0'0,"0"0"0,0 0 15,0 17-15,0 9 16,-8 17 0,-1 27-16,0 7 15,1 1 16,-10-17-31,10 0 0,8-18 0,0-26 0,0-8 16,0 0-16</inkml:trace>
  <inkml:trace contextRef="#ctx0" brushRef="#br0" timeOffset="89022.32">12826 7507 0,'0'0'0,"0"9"0,17 17 15,1 34-15,-1 36 16,9 34 0,0 8-16,9 226 15</inkml:trace>
  <inkml:trace contextRef="#ctx0" brushRef="#br0" timeOffset="90735.88">14988 6883 0,'0'0'0,"0"0"0,0 0 16,0 0-16,0 0 16,-9 26-16,-17 26 15,-8 18-15,-10 8 16,18-26-1,18-35 1</inkml:trace>
  <inkml:trace contextRef="#ctx0" brushRef="#br0" timeOffset="90906.97">14728 6866 0,'0'0'0,"0"0"15,0 0-15,0 9 16,26 25-16,8 27 16,36 17-16,-18-26 15</inkml:trace>
  <inkml:trace contextRef="#ctx0" brushRef="#br0" timeOffset="92905.2">15544 6650 0,'0'0'15,"0"0"-15,0 0 0,0 0 0,17 0 16,9 0 0,26 0-16,9 17 15,0 0-15,0 1 16,-18-1 0,-8 0-16,-9 9 0,-17 9 15,-9 8-15,-9 18 16,-17-1-16,0-8 15,-9-8-15,9-1 16,9-17 0,-1 0-16,1-17 15,8-1 1,1 1-16,8 0 0,0-1 16,0 1-16,8 0 15,18-1-15,18 1 16,25-9-1,9-9-15,18-17 16,-9 0-16,0 0 16,-18-17-16,-34 26 15</inkml:trace>
  <inkml:trace contextRef="#ctx0" brushRef="#br0" timeOffset="93139.86">16256 6702 0,'0'0'0,"0"0"0,17 0 0,9 0 16,18 0 0,17-9-16,17 0 0,0 1 31,-17-1-31,-18 0 0,1 9 15,-10 9-15,-16 0 16</inkml:trace>
  <inkml:trace contextRef="#ctx0" brushRef="#br0" timeOffset="93336.4">16508 6771 0,'0'0'0,"0"0"0,0 0 16,0 17-16,9 27 15,-9 25 1,0 0-16,0 9 16,0 0-1,0-17-15,0-35 16,0-9-16</inkml:trace>
  <inkml:trace contextRef="#ctx0" brushRef="#br0" timeOffset="93515.78">16708 6736 0,'0'0'0,"0"0"15,8 9-15,10 8 16,-1 27-16,9 33 15,0 19-15,-9 8 32,1-18-32,-1-51 0,-17-35 0</inkml:trace>
  <inkml:trace contextRef="#ctx0" brushRef="#br0" timeOffset="94110.52">17758 6754 0,'0'0'0,"0"0"15,0 0-15,-8 0 16,-10 17-16,-16 18 16,-27 25-16,9 9 15,8 1 1,1-10-16,34-34 15</inkml:trace>
  <inkml:trace contextRef="#ctx0" brushRef="#br0" timeOffset="94283.98">17368 6728 0,'0'0'0,"0"0"15,0 0-15,0 0 16,17 17-16,9 18 15,26 25-15,18 9 16,-1 9 15,0-8-31,-34-27 16</inkml:trace>
  <inkml:trace contextRef="#ctx0" brushRef="#br0" timeOffset="94548.54">18314 6702 0,'0'0'0,"0"0"0,0 0 15,0 17-15,0 9 16,0 43-16,-9 26 16,1 9-1,-1-8-15,9-1 16,0-34-16</inkml:trace>
  <inkml:trace contextRef="#ctx0" brushRef="#br0" timeOffset="94926.95">18766 6788 0,'0'0'0,"0"0"0,0 0 0,0 0 16,-9 0-16,0 18 15,-8 16-15,-9 35 16,-9 18-16,9-9 15,17 0-15,9-9 16,18-8 0,8-9-16,9-9 15,25-8-15,18-18 16,-8-34-16,8-9 16,0-17-1,-17-18-15,-9-43 16,-17-17-16,-26-1 0,-18 1 15,-17 17 1,-18 44-16,1 8 16,-18 17-16,0 18 15,1 25-15,7 36 16,36-18-16</inkml:trace>
  <inkml:trace contextRef="#ctx0" brushRef="#br0" timeOffset="95455.17">19756 6130 0,'0'0'0,"0"-9"0,0 1 15,0-1 1,-9 0-16,0-8 0,1 0 16,-10-1-16,-8 18 15,0 0 1,-9 9-16,9 17 15,0 9-15,9-1 16,8 1-16,9-9 16,18 0-16,-1-9 15,18-8-15,8 0 16,9-18-16,-8 0 16,-1-17-16,-17 9 15,0 0 1,-17-1-16,-1 10 15,1 8-15,-9 0 16,0 17-16,-9 18 16,1 25-16,-10 36 15,1 7 1,17-7-16,0-10 16,17-16-16,18 34 15,113 242-15</inkml:trace>
  <inkml:trace contextRef="#ctx0" brushRef="#br0" timeOffset="96606.14">20641 6875 0,'0'0'0,"0"0"16,0 0-16,0 0 16,9 0-16,8 0 15,27 0-15,17 0 16,8 0 0,9-9-16,0 9 15,0 0-15,1 0 16,-27 0-16,-26 0 15</inkml:trace>
  <inkml:trace contextRef="#ctx0" brushRef="#br0" timeOffset="96801.08">20858 7169 0,'0'0'0,"0"0"15,9 0 1,8 0-16,18 0 0,17 9 16,18 0-16,-1-9 15,9 8 17,-43 1-32</inkml:trace>
  <inkml:trace contextRef="#ctx0" brushRef="#br0" timeOffset="97910.99">22743 6312 0,'-9'-9'0,"0"-8"0,1 0 16,-1-1-16,0 1 16,1 0-16,-1-1 15,0 18-15,-17 9 16,-17 17-16,-27 35 16,-16 51-1,-10 27-15,27-18 16,16 9-16,10-18 15,26-34-15,8-8 16,9-18-16,17-26 16,1-9-16,8-8 15,8-18-15,1-8 16,9-27 0,-10 1-16,-8 0 15,-17-1-15,-18 10 16,-17-1-16,0 18 15,-17 8-15,-1 9 16,1 17-16,17 1 16,17 8-1,18-9-15</inkml:trace>
  <inkml:trace contextRef="#ctx0" brushRef="#br0" timeOffset="98140.01">22908 7109 0,'0'0'16,"0"0"-16,0 0 0,0 0 15,0 0-15,17 0 16,0 8 0</inkml:trace>
  <inkml:trace contextRef="#ctx0" brushRef="#br0" timeOffset="98769.31">23759 6208 0,'0'0'0,"0"0"0,0 0 0,0 0 15,0 0 1,0 0-16,-9 0 16,0 17-16,-17 9 15,-8 18-15,-18 34 16,-9 17 0,9 9-16,0 0 15,17 0-15,9-1 16,17-25-16,9-17 15,17-18-15,1-8 16,17-9-16,8-17 16,9-1-16,-9-16 15,1-18-15,-9-9 16,-9 0-16,-18 1 16,-8-1-1,-17 0-15,-18 18 16,-8 0-16,-1 17 15,1 0-15,8 17 16,18-8 0,17-1-16</inkml:trace>
  <inkml:trace contextRef="#ctx0" brushRef="#br0" timeOffset="99456.11">24037 6572 0,'0'0'0,"0"0"0,0 0 16,0 0-16,0 0 15,17 0-15,0 0 16,27 17 0,8 0-16,-9 9 15,-8-8-15,-9-1 16,-17 0-16,-1 1 47,1 16-47,-18 1 0,-8 8 0,-9 1 0,26-44 0,-26 43 0,9-17 15,-1 0 1,10-9-16,-1-8 16,9-1-16,0 1 15,0 0-15,0-1 16,0-8-16,35-8 16,34-10-16,18 1 15,-52 8 1</inkml:trace>
  <inkml:trace contextRef="#ctx0" brushRef="#br0" timeOffset="99826.77">25018 6295 0,'0'0'0,"0"0"0,0 0 15,-9 0 1,1 8-16,-19 10 15,1 25-15,-26 35 16,0 17 0,18 0-16,-1 1 0,9-10 15,8-8-15,18-17 16,18-9-16,-1-18 16,0-8-1,10 0-15,7-17 16,-8 0-16,0-18 15,-8 0-15,-10-17 16,1 0 0,-18-8-16,-8-1 0,-9 9 15,0 9-15,0-1 16,0 18-16,8 0 16,10 9-1,8-9-15</inkml:trace>
  <inkml:trace contextRef="#ctx0" brushRef="#br0" timeOffset="100069.94">25860 6546 0,'0'0'0,"0"0"16,0 0-16,-8 8 15,-1 10-15,-17 16 16,-18 18-16,-16 18 16,8-1-1,-9 0-15,9-8 16,8-1-16,27-8 16,17-26-16</inkml:trace>
  <inkml:trace contextRef="#ctx0" brushRef="#br0" timeOffset="100251.67">25357 6719 0,'0'0'0,"0"0"16,0 0-16,17 17 16,0 1-16,18 16 15,8 18-15,10 17 16,-1-8-1,8 8-15,1-8 0,-35-35 16</inkml:trace>
  <inkml:trace contextRef="#ctx0" brushRef="#br0" timeOffset="100456.1">26190 6459 0,'0'0'0,"0"0"16,0 17-16,-8 27 15,-10 34-15,-17 34 16,-17 27 15,9-18-31,17-26 0,17-60 0</inkml:trace>
  <inkml:trace contextRef="#ctx0" brushRef="#br0" timeOffset="100804.82">26564 6736 0,'0'0'0,"0"0"15,-9 18-15,0-1 16,1 26-1,-10 18-15,10 17 16,8 0 0,0-18-16,17-8 0,0-8 15,18-18-15,0-18 16,17 1-16,-9-18 16,1 1-1,-10-27-15,-8-26 16,-8 1-16,-18-10 15,-18 10-15,-16 16 16,-18 10-16,-9 17 16,-9 8-16,18 9 15,18 9 1,16-1-16,18 1 0</inkml:trace>
  <inkml:trace contextRef="#ctx0" brushRef="#br0" timeOffset="101048.28">27059 6312 0,'0'0'0,"0"0"16,0 0-16,0 0 15,0 0-15,8 0 16,10 0-16,25-9 16,9 1-16,18-1 15,34 18 1,-43-1-16</inkml:trace>
  <inkml:trace contextRef="#ctx0" brushRef="#br0" timeOffset="101489.75">27597 5991 0,'0'0'0,"0"0"15,0 0-15,0 0 16,0 0-16,17 0 16,1 18-1,16-1-15,1 18 16,9-1-16,-1 10 16,-17-18-1,-9 8-15,-8-8 0,-18 9 16,1 0-16,-18 8 15,0 0-15,-9-8 16,9-9-16,9 0 16,-1-18-1,9 1-15,1 0 16,8-1-16,0-8 16,0 0-16,0 0 15,17 9-15,18-18 16,34 9-16,18-8 15,-35-1 1</inkml:trace>
  <inkml:trace contextRef="#ctx0" brushRef="#br0" timeOffset="101786.37">28309 5896 0,'0'0'0,"0"0"16,0 0-16,0 0 16,0 0-16,0 18 15,0 7-15,17 36 16,9 17-16,-17-9 16,9-8-1,-1-9-15,0-9 0,-8 1 16,0-10-1,-1-8-15,1-9 16,-18-8-16,-8 8 16,-18-8-1,0 0-15,27-9 0</inkml:trace>
  <inkml:trace contextRef="#ctx0" brushRef="#br0" timeOffset="101940.75">28422 6000 0,'0'0'0,"9"0"0,17 0 15,26 0-15,17 0 16,27 0-16,-35 0 31</inkml:trace>
  <inkml:trace contextRef="#ctx0" brushRef="#br0" timeOffset="102493.53">28934 6494 0,'0'0'15,"0"0"-15,0 0 0,9 0 0,17 0 16,9 0-16,34-9 16,27 0-16,8 1 15,-9-10-15,1-8 16,-9 9-16,-26 17 15,-35 0-15</inkml:trace>
  <inkml:trace contextRef="#ctx0" brushRef="#br0" timeOffset="102768.76">29195 6528 0,'0'0'0,"0"9"15,17 17 1,1 26-16,-1 17 16,9 9-16,0 9 31,-17-9-31,-1-26 16,-8-9-16,0-8 0,-8-9 15,-1 0-15,-17 0 0,-26-9 16,-18-8-1,-34-1-15,-9-16 16,18-1-16,60 18 16</inkml:trace>
  <inkml:trace contextRef="#ctx0" brushRef="#br0" timeOffset="103597.51">22317 7732 0,'0'0'0,"0"0"0,18 0 15,16 0 1,62 9-16,78 0 16,69-1-16,78-16 15,61 8-15,78-9 16,53-17-16,25-9 15,18 1-15,26-10 16,-44-16-16,-43 8 16,-35 8-1,-52 18-15,-69 18 16,-61-1-16,-61 0 16,-69 9-16,-62-8 15,-33 8-15,-36 0 16</inkml:trace>
  <inkml:trace contextRef="#ctx0" brushRef="#br0" timeOffset="104018.47">22543 8252 0,'0'0'0,"-9"0"16,1 0-16,8 0 15,0-9-15,0 1 16,17-10-1,44-16-15,60-10 16,79-8 0,78 18-16,69-1 0,61 9 15,61 0-15,61-17 16,69 8-16,9-8 16,17 0-16,-17-18 15,-35 18-15,-26 8 16,-69 9-1,-44 9-15,-60-1 16,-114 27-16,140 69 16</inkml:trace>
  <inkml:trace contextRef="#ctx0" brushRef="#br0" timeOffset="114085.45">8189 9819 0,'-9'-8'0,"0"-1"0,9 9 0,-8-9 0,-1 1 16,0-1-16,9 9 15,0-9-15,0 9 16,0 0-16,0-8 15,18-1-15,25 1 16,18-1-16,26 0 16,17-8-1,-17 0-15,-9-1 16,0 1-16,-17 0 16,-18 8-16,-17 0 15,-8 9-15</inkml:trace>
  <inkml:trace contextRef="#ctx0" brushRef="#br0" timeOffset="114299.79">8232 9975 0,'0'0'0,"0"0"0,0 0 16,0 0-16,18 0 15,8 0-15,26-8 16,26-1 0,17 0-16,27 1 31,26 8-31,225 17 0</inkml:trace>
  <inkml:trace contextRef="#ctx0" brushRef="#br0" timeOffset="117156.82">11836 8668 0,'0'0'0,"-9"0"0,1 0 0,-1 0 16,0 0 0,1 0-16,-10 8 15,-8 10-15,0 16 16,-17 10-16,-1 16 16,-8 18-1,0 17-15,0 18 0,17 0 16,18-18-16,17-17 15,9 0-15,8-18 16,18-8 0,-1-17-16,27-18 15,9-17 1,-10-17-16,1-9 0,-17-9 16,-18 9-16,-9 0 15,-8 0-15,-27-8 16,-16-1-1,-19 18-15,10 17 0,-9 0 16,0 17 0,26-8-16,26-1 15,0 1-15</inkml:trace>
  <inkml:trace contextRef="#ctx0" brushRef="#br0" timeOffset="117332.58">12036 9594 0,'0'0'0,"0"0"16,0 0-16,0 0 16,0 0-1,8 0-15</inkml:trace>
  <inkml:trace contextRef="#ctx0" brushRef="#br0" timeOffset="117783.09">12704 8867 0,'0'0'0,"0"0"0,0 0 0,0 0 15,-8 0-15,-1 8 16,0 10-16,-17 16 16,0 10-1,-17 34-15,-1 8 16,10 1-16,-1-1 15,18-8-15,17-8 16,0 8 0,17-18-16,0-8 0,9-26 15,9 0-15,0-17 16,0-18-16,8 1 16,-17-10-1,0-8-15,-17 0 16,-1 0-16,-16 9 15,-1-9-15,-17 9 16,0-1-16,0 18 16,9 0-16,8 0 15</inkml:trace>
  <inkml:trace contextRef="#ctx0" brushRef="#br0" timeOffset="118235.76">12921 9118 0,'0'0'0,"0"0"0,0 0 0,0 0 16,0 0-16,0 0 15,18 0-15,8 9 16,9-1-16,-1 10 16,10-1-1,-1 0-15,-17 1 16,0 8 0,-17 0-16,0 8 0,-18 1 15,-8-1 1,-9 10-16,-1-1 0,-7-8 15,16-9 1,1-9-16,0-8 16,8-1-16,9 1 15,0 0-15,0-1 16,9-8-16,8 0 16,18 0-16,-1-8 15,19-1-15,-10 0 16,-8 1-1,-18 8-15</inkml:trace>
  <inkml:trace contextRef="#ctx0" brushRef="#br0" timeOffset="118833.93">13851 8849 0,'0'0'0,"0"0"0,-9 18 15,0 8 1,1 17-16,-19 18 15,1 25-15,0 10 16,9-1-16,8-9 16,9-8-16,18-8 15,-1-10-15,0-16 16,9-18-16,9 0 16,9-18-16,-1-8 15,0-8 1,-8-10-16,-9-8 15,0 0-15,-17-8 16,-18-1-16,-8 0 16,-9 18-16,0 0 15,-18 8-15,1 9 16,8 0-16,18 9 16,17-1-1,0-8-15</inkml:trace>
  <inkml:trace contextRef="#ctx0" brushRef="#br0" timeOffset="119032.77">14841 9118 0,'0'0'0,"0"0"0,-9 0 16,-9 26-16,-8 17 15,-17 18-15,-9-1 16,0 10 0,8-18-16,27-35 15</inkml:trace>
  <inkml:trace contextRef="#ctx0" brushRef="#br0" timeOffset="119257.43">14293 9308 0,'0'0'0,"0"0"15,18 18-15,-1 8 16,18 17-16,17 9 16,18 0-16,-10 0 15,1 9-15,17 17 16,-34-35-1</inkml:trace>
  <inkml:trace contextRef="#ctx0" brushRef="#br0" timeOffset="119462.79">15127 9135 0,'0'0'0,"0"0"0,0 0 16,0 26-16,-9 9 15,1 26-15,-1 8 16,-8 0-16,-1 18 16,27 17-16,0-18 15,-1-60-15</inkml:trace>
  <inkml:trace contextRef="#ctx0" brushRef="#br0" timeOffset="119810.93">15553 9222 0,'0'0'0,"0"0"0,0 0 0,-9 9 16,0 17-1,-17 8-15,0 18 16,9 17-16,8 1 16,9-1-16,0-8 15,17-18-15,1-17 16,8 0-16,17-26 16,18-17-16,-9-9 15,-8-18 1,-10-16-16,-16-10 15,-18-8-15,-18 9 16,-16 17-16,-27 18 16,0 16-16,-17 27 15,0 17-15,34 0 16</inkml:trace>
  <inkml:trace contextRef="#ctx0" brushRef="#br0" timeOffset="120221.25">14702 9421 0,'0'0'0,"0"0"16,0 0-16,0 0 15,0 0-15,0 0 16,0 0-16,-9 0 16,0 0-1,-17 17-15,0 1 16,0 16-16,-17 10 16,-9 8-16,17-9 31,9 0-31,0 1 0,8-10 0</inkml:trace>
  <inkml:trace contextRef="#ctx0" brushRef="#br0" timeOffset="120774.07">15935 9023 0,'0'0'0,"0"0"0,0 0 0,0 0 16,17 0-1,9 0-15,26 0 16,9-9-16,17 9 16,9 0-1,-52 0-15</inkml:trace>
  <inkml:trace contextRef="#ctx0" brushRef="#br0" timeOffset="121185.89">16543 8798 0,'0'0'0,"0"0"0,0 0 15,0 0-15,0 0 16,8 0-16,10 17 15,16 0-15,-8 0 16,0 1-16,1-1 16,-19 0-16,1 1 15,-18 16-15,-8 1 16,-9 8 0,-18 9-16,-8-8 15,18-10-15,7-8 16,10-8-16,0-10 15,17 1-15,0 0 16,0-9-16,17 0 16,9-9-16,26-8 15,26-9 1,1 0-16,-53 17 16</inkml:trace>
  <inkml:trace contextRef="#ctx0" brushRef="#br0" timeOffset="121456.85">17150 8607 0,'0'0'0,"0"0"16,0 0-16,0 9 16,0 8-16,9 9 15,0 17-15,8 27 16,1-10-16,-1 1 31,9-1-31,-9 1 0,1-9 0,-1-9 16,-8 1-1,-1-18-15,1 0 16,-18-18-16,1 1 16,-1 0-16,-26-18 15,9 9-15</inkml:trace>
  <inkml:trace contextRef="#ctx0" brushRef="#br0" timeOffset="121632.65">17446 8659 0,'0'0'0,"0"0"0,17 0 15,9 0-15,9 0 16,8 0-16,1 0 15,-18 0 1</inkml:trace>
  <inkml:trace contextRef="#ctx0" brushRef="#br0" timeOffset="122550">10568 10036 0,'-9'0'0,"1"0"0,-1 0 15,0 0-15,9 0 16,0 0-16,0 0 15,0 0-15,18 0 16,8 0-16,35 9 16,34-9-16,35 8 31,27-8-31,16 0 0,18-8 16,27-1-16,7 0 15,10-8-15,17 0 16,-1-1-16,19 1 15,7-9-15,1 9 16,9 8-16,8-8 16,9 8-1,0 0-15,17 1 16,-8-10-16,8 1 16,18-9-16,0-9 15,-1-8-15,-34 9 16,-35-1-16,-8 18 15,-35 8 1,-53 0 0,-25 1-16,-35-1 15,-44 9-15,-34-9 0,-18 9 16</inkml:trace>
  <inkml:trace contextRef="#ctx0" brushRef="#br0" timeOffset="123055.71">12331 10322 0,'0'0'0,"0"0"16,0 0-16,0 0 0,-9 0 16,1 17-16,-1 18 15,-17 34 1,-18 18-16,10 8 15,-1-17-15,0 0 16,0 0-16,9-18 16,9-16-16,0-18 15,17 0-15,0-9 16,0-8-16</inkml:trace>
  <inkml:trace contextRef="#ctx0" brushRef="#br0" timeOffset="123226.45">12479 10945 0,'0'0'0,"0"0"0,0 0 16,0 0-16,0 0 16,0 9-1,0-9-15,0 0 16,8 0-16</inkml:trace>
  <inkml:trace contextRef="#ctx0" brushRef="#br0" timeOffset="123634.65">13286 10270 0,'0'0'0,"0"0"16,0 0-16,0 0 15,0 0-15,-9 8 16,-8 10-16,-9 16 16,-17 18-16,-9 18 15,8 16 1,9-8-16,1 0 16,16-9-16,10 9 15,8-8-15,17-18 16,9-9-16,9-17 15,8-9-15,1-17 16,-1-8 0,0-10-16,-17 1 0,-8 0 15,-9-1 1,-9-8-16,-9 0 16,-17 0-16,-18 9 15,1 8-15,-9 9 16,17 0-16,9 0 15,9 9-15,17-9 16,0 0 0</inkml:trace>
  <inkml:trace contextRef="#ctx0" brushRef="#br0" timeOffset="123867.74">14250 10443 0,'0'0'0,"0"0"0,0 0 16,0 0-16,-9 0 15,1 17-15,-18 18 16,-18 17-16,-8 9 16,0-1-1,0-8-15,8-9 0,27-17 16,0-8-1,-1-10-15,18 1 16</inkml:trace>
  <inkml:trace contextRef="#ctx0" brushRef="#br0" timeOffset="124026.15">13816 10547 0,'0'0'0,"0"0"0,0 0 15,0 9-15,9 8 16,8 18-1,9-1-15,9 18 16,17 0-16,17-9 16,-34-17-16</inkml:trace>
  <inkml:trace contextRef="#ctx0" brushRef="#br0" timeOffset="124252.27">14719 10365 0,'0'0'0,"0"0"0,0 9 0,-9 17 0,1 26 16,-10 17-1,-8 9-15,9 0 16,-1-9-16,18-26 15,9-8-15,0-18 16</inkml:trace>
  <inkml:trace contextRef="#ctx0" brushRef="#br0" timeOffset="124606.42">15014 10495 0,'0'0'0,"0"0"15,0 0-15,0 9 16,-8 17-16,-1 8 16,-9 18-16,1 0 15,17 9 1,0-1 0,17 1-16,10-18 0,7 1 15,1-10-15,8-16 16,18-18-16,0-18 15,-18-8 1,1-17-16,-9-9 0,-9-35 16,-26 1-1,-18 8-15,-25 0 16,-1 26-16,-8 17 16,-8 18-16,-10 8 15,1 27-15,25 8 16,27-9-16</inkml:trace>
  <inkml:trace contextRef="#ctx0" brushRef="#br0" timeOffset="124872.2">15700 10330 0,'0'0'0,"0"0"0,0 0 16,0 0-16,0 0 16,18 0-1,8-8-15,17-1 0,35-17 16,-34 17-16</inkml:trace>
  <inkml:trace contextRef="#ctx0" brushRef="#br0" timeOffset="125353.18">16325 10045 0,'0'0'0,"0"0"15,0 0-15,0 17 16,0 18-16,0 25 16,-8 10-16,8-1 15,-9 9 1,0 8-16,1-16 0,-1-18 16,9-26-1,9 8-15,17-8 16,-9-8-16</inkml:trace>
  <inkml:trace contextRef="#ctx0" brushRef="#br0" timeOffset="125825.15">16846 10062 0,'0'0'0,"0"0"15,0 0-15,0 0 16,0 0-16,0 0 15,0-9-15,0 1 16,-8-1-16,-1 0 16,0 1-16,-8-10 15,-9 10 1,0 8-16,-9 0 16,1 0-16,-1 17 15,17 0-15,1 1 16,0 16-16,17-8 15,0 0-15,0-8 16,17-10-16,9 1 16,9-18-16,0 1 15,8-1 1,-17-8-16,0 8 16,-9 0-16,-8 1 15,0 8-15,-1 0 16,-8 0-16,0 17 15,0 18-15,0 17 16,0 8-16,0 1 16,0-18-1,0 0-15,0-8 16,0-9-16,9-17 16,0-1-16</inkml:trace>
  <inkml:trace contextRef="#ctx0" brushRef="#br0" timeOffset="127015.68">18696 9750 0,'0'0'0,"0"0"16,0 0-16,0 0 15,0 0-15,0 0 16,0 0-16,0 9 15,18-1-15,8 10 16,17-1-16,9-8 16,18-1-16,-1-16 31,-8-1-31,0-17 0,-18-8 16,0 8-16,-17 0 15,-17 8-15,0-8 16,-18 9-16,-8 0 15,-18-1-15,-8 10 16,-18 16 0,0 18-16,0 18 15,9 8-15,9 8 16,17 1-16,17-1 16,9-16-16,26-1 15,17 0-15,10-17 16,16-8-16,9-10 15,18-16 1,8-10-16,-52 10 16</inkml:trace>
  <inkml:trace contextRef="#ctx0" brushRef="#br0" timeOffset="127369.06">19565 9326 0,'0'0'0,"0"0"0,0 0 16,0 0 0,0 0-16,17 17 15,0 9-15,9 17 16,9 35-16,0 9 16,8 17-1,1 0-15,-18-26 0,0 0 16,0-9-1,-18-17-15,1-17 16,0-9 0,-1-9-16,1-8 0,-9-1 15,0-16-15,0-10 16,18-42-16,25-53 16,18-43-16,0 18 15,-1-10 1,10 1-16,-9 17 15,-1 44-15,-34 60 16</inkml:trace>
  <inkml:trace contextRef="#ctx0" brushRef="#br1" timeOffset="142867.1">1337 9031 0,'0'0'0,"0"0"0,0 9 0,0 26 16,-8 43-16,-1 26 16,0-9-1,9 17-15,-26 1 16,18-18-16,-1-17 0,9-35 15</inkml:trace>
  <inkml:trace contextRef="#ctx0" brushRef="#br1" timeOffset="143300.04">1745 9594 0,'0'0'0,"0"0"16,18 0-16,-1 0 16,18 0-16,0-8 15,-1-1 1,1 0-16,0-17 15,-9 0-15,0 0 16,0 0-16,-26-8 16,9-1-1,-1 0-15,-16 18 0,-1 0 16,9 17-16,-35 8 16,-8 18-1,8 18-15,-26 25 16,18 9-16,8 0 15,18-17-15,17-9 16,8-9 0,10-17-16,17 0 0,17-18 15,17-16 1,-34 8-16</inkml:trace>
  <inkml:trace contextRef="#ctx0" brushRef="#br1" timeOffset="143590.21">2353 9378 0,'0'0'0,"0"0"16,9 0-16,8 17 16,18 0-16,0 18 15,17 8-15,0 18 16,0 8-1,0-17-15,-26-17 0,0-9 16,-17-9 0,0-8-16,-1-1 15,1-8-15,8-17 16,9-43-16,9-70 16,-9-26-16,-17 26 15,8 61-15,-8 51 16</inkml:trace>
  <inkml:trace contextRef="#ctx0" brushRef="#br1" timeOffset="144035.98">1198 10971 0,'0'0'0,"0"0"16,0 0-16,9 0 15,26 0-15,8 0 16,27-8-1,-1-1-15,1 0 16,16 1-16,-16-10 16,-1 18-16,-43 0 15</inkml:trace>
  <inkml:trace contextRef="#ctx0" brushRef="#br1" timeOffset="144200.45">1172 11361 0,'0'0'0,"0"0"16,0 0-16,26 0 15,-8-9-15,34 1 16,35-10-16,-9-8 16,9 18-1,-53 8-15</inkml:trace>
  <inkml:trace contextRef="#ctx0" brushRef="#br1" timeOffset="149348.79">2449 10729 0,'0'0'0,"0"0"0,0 0 16,-9 0 0,0 26-16,-8 17 15,-9 35-15,-9 26 16,1-9 0,-1-8-1,9-9-15,8-9 0,10-8 0,-1-35 16</inkml:trace>
  <inkml:trace contextRef="#ctx0" brushRef="#br1" timeOffset="149504">2466 11387 0,'0'0'0,"0"0"0,0 0 15,0 0-15,0 0 16,0 0-1,0 0-15,9 0 16</inkml:trace>
  <inkml:trace contextRef="#ctx0" brushRef="#br1" timeOffset="149870.74">3091 10642 0,'0'0'0,"0"0"0,0 0 16,-8 18-16,-1 8 15,-17 17-15,0 17 16,-9 36-16,0 16 31,1-16-31,16-18 0,18-9 16,0-9-16,18-8 15,-1-8-15,0-18 16,1-18-16,-1 1 16,18-18-16,0 1 15,-9-18-15,-18 0 16,1-9-16,-18 9 16,-8-9-1,-9 18-15,-9 0 16,-8 17-16,8 0 15,0 17-15,18-8 16</inkml:trace>
  <inkml:trace contextRef="#ctx0" brushRef="#br1" timeOffset="150069.03">3769 10859 0,'0'0'0,"0"0"0,0 0 0,-9 26 16,-8 26-1,-27 26-15,10 0 0,-1-18 32,9-8-32,17-26 0</inkml:trace>
  <inkml:trace contextRef="#ctx0" brushRef="#br1" timeOffset="150238.35">3491 10928 0,'0'0'0,"0"0"16,0 0-16,9 17 16,17 27-16,8 8 15,10 17-15,8-8 31,17 8-31,-17-26 0,-26-26 0</inkml:trace>
  <inkml:trace contextRef="#ctx0" brushRef="#br1" timeOffset="150427.57">4168 10807 0,'0'0'0,"0"0"16,0 8-16,0 10 16,9 25-16,0 26 15,-18 18-15,18-9 32,-1-43-32</inkml:trace>
  <inkml:trace contextRef="#ctx0" brushRef="#br1" timeOffset="150784.99">4550 10833 0,'0'0'0,"0"0"0,0 0 16,-8 26-16,-1 17 15,-8 26-15,-1 18 16,1 8-1,8 0-15,9-8 16,18-26-16,-1-18 16,9-8-16,0-18 15,9-8-15,-1-18 16,10-17-16,-9-9 16,-9-17-1,-9-34-15,-17-9 0,-17 8 16,-18 26-1,0 18-15,-8 8 16,-1 18-16,10 17 16,-1 0-16,18 9 15,17-9-15</inkml:trace>
  <inkml:trace contextRef="#ctx0" brushRef="#br1" timeOffset="151000.1">4767 10625 0,'0'0'0,"0"0"0,0 0 16,9 9 0,8-1-16,9 1 15,27-18-15,16 1 16,1-10-16,-10-8 31,-34 18-31</inkml:trace>
  <inkml:trace contextRef="#ctx0" brushRef="#br1" timeOffset="151214">5332 10426 0,'0'0'0,"0"0"0,0 0 16,0 0-16,0 0 16,0 0-1,0 0-15,0 26 16,0 26-16,17 17 16,-8 9-16,-9-43 15</inkml:trace>
  <inkml:trace contextRef="#ctx0" brushRef="#br1" timeOffset="151680.49">5922 10356 0,'0'0'0,"0"0"16,0 0-16,0 0 15,0 0-15,0-8 16,-8-1-16,-1 0 16,0 1-1,-8-10-15,0 10 16,-10 8-16,1 0 16,0 8-16,0 10 15,9-1-15,0 0 16,8 1-16,9-1 15,0-8-15,0-1 16,0 1 0,9-9-16,-1 0 15,1 0-15,0 0 16,-1 0-16,1 0 16,0 0-16,-1 0 15,1 0-15,-9 0 16,0 9-16,0 17 15,0 17 1,0 18-16,0-1 16,0-16-16,0-1 15,0 0-15,9-8 16,-1-9-16</inkml:trace>
  <inkml:trace contextRef="#ctx0" brushRef="#br1" timeOffset="152781.82">6131 10841 0,'0'0'0,"0"0"15,0 0-15,0 0 16,8 0-16,10 0 16,25 0-16,27 9 15,25-18-15,1 1 16,-1-10-1,-8-8-15,-26 0 16,-18 0-16,1 1 16,-10 7-16,-25 18 15</inkml:trace>
  <inkml:trace contextRef="#ctx0" brushRef="#br1" timeOffset="153003.16">6539 10867 0,'0'0'0,"0"0"0,0 9 15,0 8-15,17 27 16,1 8-16,-1 8 16,0 1-16,1 0 15,-10-18 1,1 9-16,-18 0 16,1-9-16,-27 9 15,-17-9-15,-18 1 0,-16-18 16,-10-26-1,-8-26-15,-9-18 16,70 27-16</inkml:trace>
  <inkml:trace contextRef="#ctx0" brushRef="#br0" timeOffset="157861.04">20945 9586 0,'-8'0'0,"-1"0"0,9 0 15,-9 0-15,9 0 16,0 0-16,0 0 16,9 0-16,8 0 15,18 0-15,0 0 16,17 0 0,0 0-16,0 0 15,-9 8-15,1 1 31,-18-18-31,-17 9 0</inkml:trace>
  <inkml:trace contextRef="#ctx0" brushRef="#br0" timeOffset="158053.15">20980 9880 0,'0'0'0,"0"0"0,0 0 15,0 0-15,9 0 16,8 0 0,18-9-16,26 1 15,25 8-15,-42 8 16</inkml:trace>
  <inkml:trace contextRef="#ctx0" brushRef="#br0" timeOffset="161801.72">22448 9118 0,'0'0'0,"0"0"0,0 0 15,0 0-15,0 0 16,0 0-16,0 0 15,0 0-15,-9 26 16,0 26-16,-8 17 16,-1-8-16,1-1 15,0 1 1,17 0-16,0-9 16,0-9-16,8 0 15,10-8-15,-1-9 16,18 0-16,17 0 15,17-18-15,1 1 16,-1-18-16,18-16 16,-9-1-16,0-9 15,-17 0 1,-35 27-16</inkml:trace>
  <inkml:trace contextRef="#ctx0" brushRef="#br0" timeOffset="162030.91">22769 9274 0,'0'0'0,"0"0"16,-9 9-16,-8 16 16,-27 36-16,-16 52 15,-10 25 1,18-8-16,0-17 0,17-9 15,9-18 1,9-16-16,8-10 16,9-16-16,0-27 15</inkml:trace>
  <inkml:trace contextRef="#ctx0" brushRef="#br0" timeOffset="162210.64">22873 10088 0,'0'0'0,"0"0"15,0 0-15,0 0 16,0 0-16,0 9 16,0-1-16</inkml:trace>
  <inkml:trace contextRef="#ctx0" brushRef="#br0" timeOffset="163451.12">23698 9369 0,'0'0'0,"0"0"16,0 0-16,0 0 15,-9 26-15,-8 43 16,-18 35-16,-8 26 31,8 0-31,9-9 0,26-121 0,-26 96 0,9-27 16,-9-8-16,8-9 16,27-27-1,0-7-15</inkml:trace>
  <inkml:trace contextRef="#ctx0" brushRef="#br0" timeOffset="163820.23">24106 9222 0,'0'0'0,"0"0"0,0 9 16,-9 17-16,1 17 16,-18 17-16,0 10 15,8-1 17,1 9-32,0-26 0,-1-9 0,9-8 15,9-9-15,0 0 16,0-9-16,18 0 15,8 9-15,9-8 16,17-10 0,9 1-16,-1 0 0,1-18 15,0 0 1,-9 1-16,-9-1 16,-8-8-16,-17 8 15</inkml:trace>
  <inkml:trace contextRef="#ctx0" brushRef="#br0" timeOffset="164045.37">24297 9456 0,'0'0'0,"0"0"15,0 0-15,-9 17 16,1 26-16,-10 35 15,-8 26-15,0 0 32,0 9-32,9-9 0,8-18 15,9-16-15,0-18 16,0-27-16</inkml:trace>
  <inkml:trace contextRef="#ctx0" brushRef="#br0" timeOffset="176878.37">24705 10460 0,'0'0'0,"0"0"0,0 0 16,0 0-1,9-8-15,8-1 16,9 0-16,18-17 15,8-17-15,9 0 16,8-27 15,-8 1-31,0-9 0,-9 9 16,0 0-16,-17 17 0,-9 8 16,-9 10-1,-8 16-15,-1 1 0,-8 17 16,0 0-16,-8 0 15,-1 26-15,-8 9 16,-1 17-16,1 8 16,0 1-16,17-9 15,0-9-15,8-8 16,1-9 0,8-17-16,1-1 15,16-8-15,19-26 16,-1-17-16,17-9 15,1-9-15,-10 1 16,-25 8-16,-9 17 16,0 0-1,-17 18-15,0 17 16,-18 0 0,0 9-16,-17 25 0,-9 27 15,1 34-15,25 9 16,9-26-16,26-9 15,35-17 1,-18-26-16</inkml:trace>
  <inkml:trace contextRef="#ctx0" brushRef="#br0" timeOffset="179651.21">26242 10045 0,'-8'0'0,"8"0"0,0 0 16,0 0-16,0 8 15,8 1 1,10 0-16,-1-1 16,18 1-16,0-9 15,-1-9-15,10 1 16,-10-10-16,1-8 16,-9 0 15,0 9-31,-8 0 0,-10-1 0,1 1 15,-9 0-15,-9 8 16,1 0-16,-10 9 16,-8 0-1,0 18-15,-17 8 0,8 8 16,0 18 0,9 9-16,9-9 15,17 9-15,17-18 0,18 0 16,8-8-1,27-18-15,34-17 16,0 0-16,27-26 16,233-104-16</inkml:trace>
  <inkml:trace contextRef="#ctx0" brushRef="#br0" timeOffset="179945.56">27284 9594 0,'0'0'0,"0"0"0,0 0 16,9 18-16,8 25 15,18 26-15,-9 18 16,9-9 0,-9 8-16,0-16 0,-17-18 15,-1-9 1,1-17-16,0-9 15,-1-8-15,-8 0 16,0-1-16,9-16 16,17-36-1,35-60-15,35-69 0,16-43 16,-7-1 0,86-138-16</inkml:trace>
  <inkml:trace contextRef="#ctx0" brushRef="#br0" timeOffset="193158.85">21979 10954 0,'0'0'0,"0"0"0,0 0 0,0 0 0,0 0 16,0 0-16,0 0 16,0 0-16,0 0 15,0 0-15,8 0 16,10-9 0,34 1-16,35-1 15,52 0 1,52 1-16,43-1 0,27 9 15,34-9-15,35-8 16,8 8 0,27-17-16,26 9 0,-9 8 15,9-8 1,-26 0-16,-27-1 16,-43 10-16,-43-1 15,-26 9-15,-26 0 16,-35 0-16,-52 0 15,-27 0-15,-33 0 16,-27 0 0,-18 0-16,-8 17 15,0-8-15</inkml:trace>
  <inkml:trace contextRef="#ctx0" brushRef="#br0" timeOffset="193680.01">21840 11344 0,'0'0'0,"-9"-9"0,0 0 16,1 9-16,8 0 16,0 0-16,0 0 15,0-8-15,26-1 16,26 0-1,52-8-15,61 0 16,52-1-16,44 10 16,51-1-16,44-17 15,52-8-15,105-18 16,-1-9-16,-34 9 16,-1 9-16,-69 17 15,-34 8 1,-44 10-16,-52 8 15,-53 0-15,-42 0 16,-44 0-16,-35 8 16,-43 1-16,-27-9 15,-7 0-15,-10 0 16,0 0-16</inkml:trace>
  <inkml:trace contextRef="#ctx0" brushRef="#br0" timeOffset="203705.54">21822 11846 0,'0'0'0,"-8"0"0,-1 0 16,9 0-16,0 0 16,0 0-16,0 0 15,0 0-15,-9 17 16,9 1-1,0 16-15,0 1 16,0 17-16,0 17 16,9 1-1,0 16-15,8 9 0,0 1 16,1-10-16,-1 1 16,0 8-16,9 0 15,1-17-15,-1 0 16,8 0-16,1 9 15,-9-9 1,0 0-16,9 0 16,0 0-16,-1 0 15,1 8-15,0-8 16,0 0-16,-1 0 16,1 0-16,0 9 15,8-1 1,-8-17-16,0 1 15,-1-1-15,10-8 16,-9-1-16,8 1 16,0 8-16,10-8 15,-1-1-15,0-8 16,0 9 0,0 0-16,9-18 0,-9 9 15,9 9 1,8-1-16,9-8 15,-8 0-15,8 0 16,0-9-16,9 1 16,8-1-16,-8 0 15,9-8-15,-18 8 16,17-8 0,10 0-16,-1-9 15,-9-1-15,10-7 16,7-1-16,1-8 15,-8-1-15,7-16 16,1-1 0,0-17-16,0 0 0,-9 0 15,-8-8-15,8 8 16,0-9 0,-8 0-16,-1-8 15,1 0-15,-1-1 16,1-8-16,-1-8 15,-17 8-15,1-9 16,-10 1-16,9-1 16,-8-8-16,8-9 15,-9 0 1,1 0-16,-1-9 16,1 1-16,8-18 15,-9 0-15,-8 8 16,-17 10-16,8-1 15,-9-8-15,1 17 16,-1-9-16,-8 18 16,8-9-1,1-17-15,-1 0 16,9-1-16,-9-8 16,1-8-16,-1 8 15,1 0-15,-10 17 16,1-8-16,0 0 15,-9 8-15,-9 1 16,1 16-16,-10 10 16,1 8-16,0 0 15,-1 17 1,-8 9-16,0 9 16,0 0-16,9 8 15</inkml:trace>
  <inkml:trace contextRef="#ctx0" brushRef="#br0" timeOffset="205141.02">21379 15665 0,'-8'-8'0,"-1"-1"0,0 0 16,1 1-16,-1-1 15,0 0 1,9 9-16,0-8 16,0 8-16,0-9 15,18 0-15,8 1 16,26 8-1,17 0-15,18 0 0,9 8 32,25 10-32,27-10 15,-9 1-15,17 0 0,0-1 16,1-8-16,16 0 16,10 0-16,-1-8 15,18-1-15,-9 0 16,0-8-16,0 0 15,9 8-15,-1 0 16,1 9 0,-9 0-16,18 0 15,-1 0-15,-26-8 16,1-1-16,16-8 16,-7 0-16,-1 8 15,0-8-15,8-1 16,1 10-16,0-1 15,8 9 1,-8-9-16,0 9 16,-1 0-16,-8 0 15,-17 0-15,8 9 16,1-9-16,-27 0 16,-8 0-16,-9 9 15,-18-9-15,-34 0 16,-17 8-1,8 1-15,-18-9 16,-7 0-16,-19 0 16</inkml:trace>
  <inkml:trace contextRef="#ctx0" brushRef="#br0" timeOffset="205438.77">28856 15284 0,'0'0'16,"0"0"-16,0 0 0,9 0 16,17 18-1,9-1-15,17 9 16,8 0-16,10 9 15,-9-9-15,-18 0 16,-17-9-16,-17 0 16,-9 1-16,-17 16 15,-53 27-15,-34 8 16,-9-17 0,70-26-16</inkml:trace>
  <inkml:trace contextRef="#ctx0" brushRef="#br0" timeOffset="206118.05">30654 15440 0,'0'0'0,"0"0"16,0 0-16,-9-8 16,0-1-16,-8 0 15,-9-17-15,-18 0 16,-16 9-16,-10 0 15,-8 17 1,9 0-16,-1 8 0,1 10 16,-1-1-1,18 18-15,17-1 16,1 10-16,8 8 16,17-9-16,9 0 15,17 9-15,18-9 16,26 1-1,17-10-15,9-8 16,-9-17-16,-9 0 16,-8-9-16,-17-9 15,-10 0-15,-8-8 16,0 0-16,-17-9 16,0-18-16,-9 1 15,-9 0-15,0-1 16,1 10-16,-10-1 15,18 18 1</inkml:trace>
  <inkml:trace contextRef="#ctx0" brushRef="#br0" timeOffset="206362.02">30393 15059 0,'0'0'0,"0"0"0,0 0 0,0 17 15,-9 18 1,1 26-16,-18 43 16,0 26-1,0 0-15,8-1 0,1-7 16,0-18 0,-1-26-16,1-9 0,8-17 15,0-18 1,9-16-16,0-10 15,0-8-15</inkml:trace>
  <inkml:trace contextRef="#ctx0" brushRef="#br0" timeOffset="206584.83">30280 15042 0,'0'0'0,"0"0"0,0 0 0,0 0 16,0 0-16,0 0 15,18 0-15,16 0 16,1-9-16,26 1 16,8 8-1,1-9 1,-27 9-16</inkml:trace>
  <inkml:trace contextRef="#ctx0" brushRef="#br0" timeOffset="206883.77">29794 16324 0,'0'0'0,"0"0"0,0 0 16,0 0 0,0 0-16,17 0 15,27 0-15,25 0 16,18-9-16,26 0 47,9-8-47,25 0 0,235-18 0</inkml:trace>
  <inkml:trace contextRef="#ctx0" brushRef="#br0" timeOffset="207980.54">24740 11820 0,'0'0'0,"0"0"15,0 0-15,0 0 16,0 0-16,-9 26 15,9 17-15,0 35 16,0 52 0,18 35-1,-1-1-15,0 27 0,10 25 0,-10 10 16,-8 16-16,-9 1 16,0-1-1,0 9-15,0 9 16,8-26-16,1 8 15,0-16-15,-9-19 16,8 10-16,-8-9 16,9-18-16,-9 9 15,0-8 1,-9-18-16,1-43 16,8-17-16,8-27 15,1-16-15,17-36 16,-17-34-16</inkml:trace>
  <inkml:trace contextRef="#ctx0" brushRef="#br0" timeOffset="209544.32">21961 14453 0,'0'0'0,"0"0"0,0 0 15,0 0-15,0 0 16,0-9-16,18 1 15,-1-1-15,0 0 16,18 1 0,8-1-16,10 9 0,-1 0 15,17 0 17,-8 9-32,8-1 0,18 1 0,9 0 15,8-1-15,-8 1 16,8-18-16,9 9 15,-1 0-15,-16 0 16,8 0 0,9 0-16,-9 0 15,-8 0-15,8 0 16,9 0 0,0-8-16,0-1 0,0 0 15,17 1-15,-9 8 16,-8-9-16,9 9 15,8 9 1,0-9-16,-8 0 16,17 8-16,0-16 15,8-1-15,10 0 16,-10 1 0,10-1-16,-1 9 15,0 0-15,-8 0 16,8 0-16,-8 0 15,0-9-15,-18 1 16,-9-1-16,-16 0 16,-19 1-16,-7-1 15,-1 9-15,-44 9 16</inkml:trace>
  <inkml:trace contextRef="#ctx0" brushRef="#br0" timeOffset="210196.46">27970 14072 0,'0'0'0,"0"0"0,0 0 16,0 0-16,0 0 16,0 0-16,0 0 15,0 0-15,0 0 16,0 26-16,-8 8 15,-1 10 1,0 8-16,1 8 0,-1-8 16,0-8-1,9-18 1,0 0-16,0-9 0,0 0 16,0-8-16,0-9 15</inkml:trace>
  <inkml:trace contextRef="#ctx0" brushRef="#br0" timeOffset="210562.46">28040 14089 0,'0'0'0,"0"0"0,0 0 15,0 0-15,0 0 0,0 0 16,0 0 0,0 17-16,9 9 15,-1 9-15,10 17 16,-1 0-16,0-9 16,-8 1 15,0-18-31,-1 0 15,1-9-15,0-8 0,-9-1 16,0 1-16,0 0 0,0-9 16,17-9-16,0-34 15,27-35-15,34-26 16,-8 17-16,-36 61 16</inkml:trace>
  <inkml:trace contextRef="#ctx0" brushRef="#br0" timeOffset="210880.88">28544 14158 0,'0'0'0,"0"0"0,0 0 16,0 0 0,8 0-16,10 0 0,-1 9 15,26 8 1,9-8-16,1 17 15,-19-9-15</inkml:trace>
  <inkml:trace contextRef="#ctx0" brushRef="#br0" timeOffset="211036.46">28526 14384 0,'0'0'0,"0"0"0,0 0 16,0 0-16,0 0 15,0 0-15,18 0 16,8 8-16,17 1 16,35-9-16,18 9 15,-62-9 1</inkml:trace>
  <inkml:trace contextRef="#ctx0" brushRef="#br0" timeOffset="211326.66">29177 14184 0,'0'0'0,"0"0"0,0 0 16,0 0-16,-8 9 16,-1 8-16,0 1 15,9-1-15,0 18 16,0-9 0,18 0-16,-1 0 15,9 0-15,0-18 16,0 1-16,0-9 15,0-9-15,-8 1 16,-10-18-16,1-18 16,-18 10-16,-8-1 15,-18 0 1,-8 9-16,26 18 16</inkml:trace>
  <inkml:trace contextRef="#ctx0" brushRef="#br0" timeOffset="212323.01">21909 13180 0,'0'0'0,"0"0"0,0 0 15,0 0-15,0 0 16,0 0-16,0 0 16,0 0-16,9 0 15,8 0-15,9 8 16,18 1-16,16 0 16,27-1-1,35 1 1,17 0-16,8-1 0,36-8 15,8 18-15,17-10 16,18 1-16,8 0 16,1-18-16,8 0 15,18 9 1,-18 0-16,17 0 16,-8 0-16,-17 0 15,8 0-15,0 0 16,-9 0-16,1-8 15,-1-10-15,-8 10 16,-9-1 0,-17 0-16,0 1 0,-9-1 15,-26 0 1,-18 1-16,-25-10 16,-70 18-16</inkml:trace>
  <inkml:trace contextRef="#ctx0" brushRef="#br0" timeOffset="213053.91">28700 12807 0,'0'0'0,"0"0"15,0 0-15,0 0 16,-9 0-16,0 18 16,-17 16-16,0 10 15,-17 16-15,8 1 16,-17 17 15,0 0-31,9-26 0,25-18 0,1-8 16,8-17-16,0 0 15,9-1-15,0-16 16,27-10-16,16-16 16,-17-1-16,0 9 15,0 0-15,0-17 16,-17-9-1,0 17-15,-9 9 0,0 9 16,0 0 0,0 8-16,0 0 15,0 1-15,0 8 16,0 0-16,0 0 16,0 0-1,8 0-15,10 0 16,-1 17-16,0 0 15,9 9-15,0 0 16,0 9-16,1 0 16,-1-10-1,0 1-15,0 0 0,-18-17 16,1 0-16,0-1 16,-1 1-1,-8 0-15,0-9 0,0 0 16,0 0-1,0-9-15,18-26 16,8-25-16,9-18 16,-1-9-16,1 18 15,0 17-15,-18 35 16</inkml:trace>
  <inkml:trace contextRef="#ctx0" brushRef="#br0" timeOffset="213333.01">29169 13085 0,'0'0'0,"0"0"0,0 0 16,0 0-16,0-9 16,17 0-16,9 1 15,9-1-15,17 0 16,-9 9 0,-17 9-16,-8-9 15</inkml:trace>
  <inkml:trace contextRef="#ctx0" brushRef="#br0" timeOffset="213505.09">29177 13249 0,'0'0'0,"0"0"0,0 0 16,0 0-16,0 0 15,18 0-15,17 0 16,25 0-16,1-9 15,-35 1-15</inkml:trace>
  <inkml:trace contextRef="#ctx0" brushRef="#br0" timeOffset="213683.76">29863 12929 0,'0'0'0,"0"0"0,0 0 0,0 0 16,-8 17-16,-1 26 16,0 27-1,-8 42-15,0 1 47,17-61-47</inkml:trace>
  <inkml:trace contextRef="#ctx0" brushRef="#br0" timeOffset="214510.9">21440 12210 0,'0'0'0,"0"0"0,0 0 15,18 0 1,8 0-16,34 0 15,36 0-15,26 0 16,16 8 0,27-8-16,9 0 0,8 9 15,18-9 1,26 9-16,8-1 16,10 1-16,25 0 15,9-9-15,8-9 16,9 0-16,-8 1 15,17-1-15,-9 0 16,0 1-16,18-1 16,-9 9-16,-17 0 15,8-9-15,-26 1 16,-8-1 0,-10 1-16,-16-1 15,-27 0-15,-25 9 16,-18 0-16,-26 0 15,-18-8 1,-8 8-16,-61 8 0</inkml:trace>
  <inkml:trace contextRef="#ctx0" brushRef="#br0" timeOffset="-214353.66">29672 11872 0,'0'0'0,"0"0"0,0 0 16,0 0-16,0 0 15,-8 9-15,-18 17 16,0 8 0,-18 18-16,1 9 15,8-9 1,9-9 0,9-17-16,-1 0 0,10-17 15,-1-1-15,9 1 0,0-9 16,0-9-16,9-8 15,8-9 1,9-8-16,0-1 16,0 0-16,-9 9 15,-8 9-15,0 0 16,0 17-16,8 0 16,0 17-16,9 0 15,-8 18-15,8 0 16,8-1-1,-7 9-15,-1-17 16,-18 0-16,1-8 16,0-10-16,-1 1 15,1 0-15,0-1 16,-9-8-16,0-8 16,17-36-16,0-33 15,9-36 1,1 9-16,-1 26 15,0 9-15,0 17 16,-18 17-16,1 18 16,-9 17-16</inkml:trace>
  <inkml:trace contextRef="#ctx0" brushRef="#br0" timeOffset="-214044.68">30263 12011 0,'0'0'0,"0"0"16,0 0-16,0 0 15,0 0-15,0 0 16,0 0-16,17 0 16,18 0-16,0 0 15,17 0-15,35 17 16,-35 0 31</inkml:trace>
  <inkml:trace contextRef="#ctx0" brushRef="#br0" timeOffset="-213876.55">30089 12270 0,'0'0'0,"0"0"0,0 0 16,0 0-16,9 0 15,8 0-15,27 0 16,16 0-16,19 0 15,16-8 1,-43 8-16</inkml:trace>
  <inkml:trace contextRef="#ctx0" brushRef="#br0" timeOffset="-213509.11">30897 11907 0,'0'0'0,"0"0"0,0 0 0,0 0 16,0 0-16,0 0 15,0 17 1,17 0-16,1 9 16,16 0-16,-8 0 15,0 0-15,-17 0 16,0-8-16,-1-1 15,-8 0-15,-17 1 16,-18 16 15,-8-8-31,-9 0 0,17 0 0,0-17 16,18-1-16,0 1 16,-1 0-16,18 8 15,18 9 1,34 9-16,52 8 0,-35-26 15</inkml:trace>
  <inkml:trace contextRef="#ctx0" brushRef="#br0" timeOffset="-211409.8">19703 14106 0,'0'0'0,"0"0"0,0 0 15,0 0-15,0 0 16,0 0 0,0 0-16,0 0 15,0 0-15,0 0 16,0 0-16,0 0 15,9 0-15,17 9 16,9 8-16,8 1 16,1 8-1,-1 0-15,-17 0 16,-8-9-16,-10 18 16,-16-1-16,-27 18 15,-9 0-15,-8 0 16,0-8-16,0-1 15,17-17-15,9 0 16,9-18 0,0 1-16,17 0 15,0-1-15,0-8 16,26 0-16,34-8 16,19-1-16,16-8 15,-8-9-15,-52 17 16</inkml:trace>
  <inkml:trace contextRef="#ctx0" brushRef="#br0" timeOffset="-211234.41">20468 14557 0,'0'0'15,"0"0"-15,0 0 16,0 0-16,0 0 0,0 0 15,0 0 1,8 0-16</inkml:trace>
  <inkml:trace contextRef="#ctx0" brushRef="#br0" timeOffset="-210384.6">20876 14280 0,'0'0'0,"0"0"0,0 0 0,-9 0 0,0 8 16,1 10-16,-10 8 15,1 8 1,0 27-16,-1 17 16,10-9 15,8-17-31,0-9 0,8-17 0,10 0 0,-1 0 15,0-17-15,9-9 16,0-9-16,-8-17 16,8-17-1,-17-9-15,-1 0 16,-16 0-16,-1 18 16,-9 8-16,1 8 15,0 1-15,8 17 16,9 0-16,0 0 15</inkml:trace>
  <inkml:trace contextRef="#ctx0" brushRef="#br0" timeOffset="-210070.99">21084 14323 0,'0'0'0,"0"0"0,0 0 15,0 0-15,0 0 0,0 0 16,0 0 0,0 0-16,18 9 15,16-9-15,1 0 16,8 0-16,1 0 16,-18 0-16,0 0 15,-9 0 1,-8 0-16,0 17 0,-1 9 31,1 17-31,-18 27 0,1 16 16,-10 1-16,10-9 15,8 0-15,8-18 16,10-25-16</inkml:trace>
  <inkml:trace contextRef="#ctx0" brushRef="#br0" timeOffset="-209351.34">21562 14955 0,'0'0'0,"0"0"0,0 0 0,0 0 16,0 0-16,0 0 16,0 0-16,0 0 15,0 0-15,0-8 16,0-1 0,8-17-16,10-9 15,-1-17-15,9 0 16,-17 0-16,0 18 15,-1 16-15,-8 1 16,0 0-16,0 8 16,0 0-16,0 9 15,0 0-15,0 18 16,0-1-16,0 0 16,9 9-1,0-8-15,-1-1 16,1-8-16,8-1 15,1 1 1,-1-18-16,9 1 0,9-18 16,-9-9-16,0 0 15,-9 18 1,-8 0-16,0 8 16,-1 9-16,-8 0 15,0 9-15,0 17 16,0 17-16,0 9 15,9 9-15,8-9 16,1-9-16,34-17 16,-9-17-16</inkml:trace>
  <inkml:trace contextRef="#ctx0" brushRef="#br0" timeOffset="-206357.78">19096 12695 0,'-9'0'0,"0"0"0,9 0 15,0 0-15,-8 0 16,-1 0-16,0 0 16,0 17-16,-17 0 15,-8 18 1,-1 17-16,-8 17 16,-1 9-1,9 18 1,1-1-16,8-9 0,8-8 0,18-17 15,0-9-15,9-26 16,0 0-16,-1-17 16,1-1-1,8-16-15,1-1 16,-1-8-16,-8-9 16,-1-9-16,-8 0 15,-8 18-15,-1 0 16,0-1-16,-8 18 15,0 9-15,-1 8 16,18-8 0</inkml:trace>
  <inkml:trace contextRef="#ctx0" brushRef="#br0" timeOffset="-206182.98">19191 13336 0,'0'0'0,"0"0"16,0 0-16,0 0 15,0 0-15,0 0 16,0 0-16</inkml:trace>
  <inkml:trace contextRef="#ctx0" brushRef="#br0" timeOffset="-205760.29">19313 12911 0,'0'0'0,"0"0"0,0 0 0,0 0 15,0 0-15,0 0 16,17 9-16,0 0 16,1-1-16,17 10 15,-9-1-15,0 0 16,0 1-16,-18-1 16,1 0-16,0 9 15,-9 0 1,-9 9-16,0-1 15,-8-8-15,0 0 16,-1-8-16,10-1 16,-1-8-16,9-1 15,0 1-15,0 0 16,9-1-16,8 1 16,9 0-1,9-1-15,-1-16 16,27-1-16,17-17 15,-34 17-15</inkml:trace>
  <inkml:trace contextRef="#ctx0" brushRef="#br0" timeOffset="-205591.34">19894 12842 0,'0'0'0,"0"0"0,0 0 16,0 9-16,-8 8 15,-1 18-15,9 25 16,-9 18-16,9 26 16,0-9-16,0-43 15</inkml:trace>
  <inkml:trace contextRef="#ctx0" brushRef="#br0" timeOffset="-203661.55">20068 13570 0,'-9'0'0,"9"0"15,0 0-15,0 0 16,0 0-16,0 0 16,0 0-16,0-9 15,18 0-15,-1-17 16,1-17-1,25-18-15,0 9 16,-8-8 0,-9 8-1,0 8-15,0 10 0,-17 8 0,0 8 16,-1 1 0,1 9-16,-9 8 0,0 0 15,0 8-15,0 18 16,0 26-1,-9-9-15,9 1 16,0-18-16,0 0 16,0-9-16,0-8 15,0-9-15,18-9 16,-1-8-16,9-9 16,0-9-16,0 18 15,-17-1 1,0 1-1,-1 17-15,-8 0 0,0 0 16,0 9 0,9 25-16,8 1 0,1 8 15,-1 1-15,0-18 16,10 0-16,16 0 16,0-18-1,-17 1-15</inkml:trace>
  <inkml:trace contextRef="#ctx0" brushRef="#br0" timeOffset="-203299.2">20685 13327 0,'0'0'0,"0"0"15,0 0-15,0 0 16,17 9-16,0-1 15,18-16-15,0-1 16,8-8-16,1-9 16,-10 0-16,-7 0 15,-1 0 1,-18 8-16,1 1 16,-18 0-16,1 8 15,-10 9-15,-8 0 16,-9 9-16,-8 17 15,0 17-15,8 0 16,18 9-16,-1-8 16,18-1-16,0-17 15,18 0 1,16 0-16,10-17 16,-18-1-16</inkml:trace>
  <inkml:trace contextRef="#ctx0" brushRef="#br0" timeOffset="-202992.87">21249 13041 0,'0'0'0,"0"0"0,0 0 16,0 0-16,0 9 15,18 8 1,-1 27-16,0 16 0,9 1 15,0 8 17,0-8-32,-8-18 0,-10 0 0,1-17 15,0-8-15,0-10 16,-9 1-16,0 0 16,0-9-16,8-18 15,18-42-15,18-62 16,-1-25-16,-8 26 15,0 34 1,-18 53-16</inkml:trace>
  <inkml:trace contextRef="#ctx0" brushRef="#br0" timeOffset="-196634.46">17975 11638 0,'0'0'0,"0"0"0,0 0 16,0 0-16,0 0 16,0 0-16,-8 9 15,-10 17 1,-8 34-16,-17 18 16,-1 18-1,10-10-15,-1-16 0,26-27 16,9-26-16,9-8 15,0 0-15</inkml:trace>
  <inkml:trace contextRef="#ctx0" brushRef="#br0" timeOffset="-196259.64">18279 11820 0,'0'0'0,"0"0"16,0 0-16,0 0 15,0 0 1,-8 0-16,-1 17 16,0 18-16,-8 0 15,8 8-15,9 0 16,0-8-16,9-9 16,8 0-16,1 0 31,-1-17-31,0-1 0,9-16 0,9-1 15,0-17 1,-9-9-16,-17 1 16,-1-10-16,-16 10 15,-10-1-15,-8 0 16,-9 18-16,1 0 16,-1 17-16,9 0 15,9 8 1,17 10-16,0-1 0</inkml:trace>
  <inkml:trace contextRef="#ctx0" brushRef="#br0" timeOffset="-196079.75">18783 12106 0,'0'0'0,"0"0"0,0 0 16,0 0-16,0 0 15,0 9-15</inkml:trace>
  <inkml:trace contextRef="#ctx0" brushRef="#br0" timeOffset="-195575.74">19078 11751 0,'0'-9'0,"0"0"0,0 9 0,0-8 0,0 8 16,0 0-16,0 0 16,0 0-16,0 0 15,0 0 1,9 0-16,0 0 0,-1 8 16,1 1-1,0 0-15,-9-1 16,0 10-16,0-1 15,0 0-15,0-8 16,0 8-16,0 1 16,0-1-16,8 0 15,10 1 1,-1 8-16,0-9 16,-8-8-16,0 8 15,-9 0-15,-9 1 16,-8-1-16,-9 9 15,-9 0-15,0 0 16,0-9-16,18-8 16,0 0-16,17-1 15,0-8 1,0 0-16</inkml:trace>
  <inkml:trace contextRef="#ctx0" brushRef="#br0" timeOffset="-195262.57">19582 11638 0,'0'0'0,"0"0"0,0 0 16,0 0-16,0 0 15,0 18-15,0-1 16,0 17-16,0 1 15,9 17 1,-1-9-16,1 1 0,0-10 31,-9-8-31,0 0 0,0-8 16,0-1-16,-9 0 16,0-8-16,1 0 15,-10 8 1,10-8-16,8-1 0</inkml:trace>
  <inkml:trace contextRef="#ctx0" brushRef="#br0" timeOffset="-195120.73">19565 11759 0,'0'0'0,"0"0"16,0 0-16,17 0 15,9 0 1,9-8-16,34 8 0,18-9 15,-52 9 1</inkml:trace>
  <inkml:trace contextRef="#ctx0" brushRef="#br0" timeOffset="-194509.03">19816 12331 0,'0'0'0,"0"0"15,0 0-15,0 0 16,0-9-16,18-8 16,8-9-16,8-17 15,1-9-15,9-9 16,-18 9 0,0 18-16,-9-1 15,-8 18-15,-1-1 16,1 1-16,-9 17 15,0 0-15,0 0 16,0 17-16,0 18 16,0 0-16,0 8 15,9 0-15,0-17 16,-1 0 0,10-17-16,-1-1 15,0-16-15,9-1 16,9-8-16,0-9 15,-9-9-15,0 1 16,-9 16 0,-8 1-16,0 8 0,-1 9 15,-8 0 1,0 18-16,9 8 16,8 8-16,1 1 15,17 8-15,-1-8 16,1-18-16,-18-8 15</inkml:trace>
  <inkml:trace contextRef="#ctx0" brushRef="#br0" timeOffset="-188520.95">20615 12123 0,'0'-8'0,"0"8"0,0 0 16,0 0-16,0 0 0,0 0 16,9 0-16,8 0 15,1 0 1,16 0-16,1-9 16,9 0-16,-1 1 15,-17-1-15,0-8 16,-9-1-1,-8 1-15,0 0 16,-18 8-16,0 9 16,1 0-16,-18 0 15,0 17-15,0 1 16,8 16 0,1 1-16,17-9 0,17 9 15,9-1-15,9-8 16,-18-17-16</inkml:trace>
  <inkml:trace contextRef="#ctx0" brushRef="#br0" timeOffset="-188162.76">21136 11742 0,'0'0'0,"0"0"0,0 0 0,0 0 0,0 9 16,18 17-16,-1 17 16,0 9-16,1 9 15,-1-1 1,0 1-1,1-18-15,-9 1 0,-1-18 16,1-9-16,0-9 16,-9 1-16,0 0 15,0-1-15,0-16 16,17-27-16,26-77 16,27-53-1,69-216-15</inkml:trace>
  <inkml:trace contextRef="#ctx0" brushRef="#br1" timeOffset="-181395.92">1989 12677 0,'-9'0'0,"9"0"15,0 0-15,0 0 16,17 0-16,35 0 16,44 0-1,34 0 1,26 0-16,35 9 0,18-9 16,17 0-16,8 0 15,1 0-15,16-9 16,10 1-16,17-1 15,-18 1-15,27-10 16,8-8 0,-17 9-16,17 0 15,-26-1-15,-8 10 16,17-1-16,-9 9 16,-17 0-16,0 0 15,0-9-15,-1 1 16,10-1-16,-18-8 15,0-1 1,0-8-16,53 0 16,-19 9-16,-42 0 15,-1 8-15,1-8 16,-9-1-16,-1 1 16,10 0-1,-27-1-15,1 1 0,-10 8 16,-8 1-16,0-1 15,1 9 1,7 0-16,-8-9 16,9 1-16,0 8 15,-1-9-15,1 0 16,-9 1-16,0-1 16,0 0-16,0 1 15,0-1-15,0 1 16,-8 8-1,-9-9-15,8 9 16,0-9-16,1 9 16,-1 0-16,0 0 15,1 0-15,-10-8 16,-16 8-16,-1 0 16,-8 0-16,-18 0 15,-9 0 1,-8 0-16,-9 0 15,-8 0-15,0 0 16,8 0-16,-9 0 16,-17 0-16,-8 0 15,-9 0-15,-18 0 16,1 0 0,-18 0-16,0 0 15,0 8-15,-18 1 16,1 0-16,0-1 15,-1 9-15,1 1 16,0 16-16,-1 10 16,1 16-16,-9 10 15,0-1-15,9 18 16,0 25-16,-1 9 16,1-8-1,0 0-15,-1 16 16,10-7-16,-1-10 15,0 18-15,-8 9 16,0-9-16,8 8 16,-8 10-16,8-19 15,-8 1-15,8 0 16,1 9 0,-1-18-16,-8 9 15,8 9-15,-8-10 16,-1-7-16,1 8 15,0 0-15,-1-18 16,1 9-16,0-8 16,-1 8-1,1-17-15,0 9 16,-9 8-16,0-8 16,0-10-16,-9 1 15,9 9-15,0-9 16,0-9-16,0-17 15,0 17 1,0 1-16,0-18 0,0-18 16,0 10-1,0-19-15,0-7 16,0-10-16,9 1 16,-9-9-16,0 0 15,0-17-15,-9-1 16,0 1-16</inkml:trace>
  <inkml:trace contextRef="#ctx0" brushRef="#br1" timeOffset="-179786.73">2649 13544 0,'0'0'0,"0"0"0,0 0 0,0 0 0,17 0 16,0 8-16,1 1 15,16 8-15,18-8 16,9 0-1,9-1 17,-1-16-32,1-1 0,-10-17 15,1 0-15,-17 0 0,-18 0 16,0 0-16,-18 0 0,1 0 16,-18 9-16,1-1 15,-18 1 1,0 8-16,0 9 15,0 18-15,0-1 16,-1 18-16,10 8 16,0 18-16,17 8 15,8-9-15,10-16 16,17-1-16,8-17 16,26-9-16,1-34 15,-44 8 1</inkml:trace>
  <inkml:trace contextRef="#ctx0" brushRef="#br1" timeOffset="-179109.4">3951 13336 0,'0'0'0,"0"0"0,0 0 16,0 0-16,0 0 15,0 0-15,0 0 16,-9 0-16,1 0 16,-1 0-16,-17 8 15,0 10-15,-9-1 16,0 0 0,9 9-16,9 0 15,0-8-15,8-10 16,9 1-16,0 0 15,0-9-15,0 0 16,17-9-16,1 0 16,-10 1-16,1 8 15,0 0-15,-1 0 16,-8 0 0,-8 17-16,-1 35 15,-17 26 1,-9 17-16,1 0 0,-1 1 15,9-10-15,8 1 16,18-27-16,0-16 16,9-10-1,0-8-15,-1-8 16,10-10-16,-1 1 16,1 0-16,-1-18 15,0 0-15,-8-17 16,0 0-1,-9-17-15,-9 0 0,0 8 16,1 1-16,-1-1 16,-8 18-1,8-1-15,0 1 16,1 8-16,8 1 16,0-1-16,0 0 15,0 1-15,17-10 16,26-16-16,18-27 15,-9 9-15,-8 9 16,-27 25 0</inkml:trace>
  <inkml:trace contextRef="#ctx0" brushRef="#br1" timeOffset="-178695.95">4186 13414 0,'0'0'0,"0"0"0,0 0 16,0 0-16,0 0 15,-9 0-15,0 17 16,1 0-16,-1 18 16,0 17-16,9 9 15,0-18-15,0-17 16,0 0-1,9-18-15,0 1 16,-9-9-16,17-9 16,0 1-16,9-18 15,0-18-15,0 10 16,-17 8-16,0 9 16,-1-1-1,1 10-15,-9 8 16,0 0-16,0 0 15,-9 8-15,1 10 16,8 25-16,0 9 16,8 0-16,10-9 15,17 0-15,-9-17 16</inkml:trace>
  <inkml:trace contextRef="#ctx0" brushRef="#br1" timeOffset="-176055.73">4559 13509 0,'0'0'0,"0"0"0,0 17 0,9 27 15,-1 25-15,18 0 16,0-26-16</inkml:trace>
  <inkml:trace contextRef="#ctx0" brushRef="#br1" timeOffset="-175886.43">4594 13145 0,'0'0'0,"0"0"0,0 0 16,0 0-1,17 17-15,9 27 16,18-10-16,-27-25 15</inkml:trace>
  <inkml:trace contextRef="#ctx0" brushRef="#br1" timeOffset="-175579.54">5045 13561 0,'0'0'0,"0"0"0,0 0 0,0 0 0,0 17 0,18 1 16,-1 16-16,0 1 16,1-9-16,-10 0 15,1 0-15,0-18 16,-1 1 0,-8 0-16,0-1 15,0-8-15,0-8 16,0-10-16,9-16 15,9-27-15,-1-17 16,18 9-16,-9 17 16,-9 9-1,-8 25-15</inkml:trace>
  <inkml:trace contextRef="#ctx0" brushRef="#br1" timeOffset="-175131.8">5723 13518 0,'0'0'0,"0"0"15,0 0-15,0 0 16,0 0-16,-9 0 16,0 0-16,1 0 15,-19 0-15,1 0 16,0 0-16,0 17 15,-8 0-15,-1 9 16,0 9 0,9-1-1,9 1-15,8-9 0,9 0 16,0-9-16,9-8 16,-1 0-16,10-18 15,-1 0-15,9-8 16,-8 0-16,-10-1 15,1 10 1,0-1-16,-1 9 16,1 0-16,-9 0 15,0 0-15,17 17 16,1 1-16,-1-1 16,0 9-16,1-17 15,17-9-15,25-18 16,36-16-16,-44 8 15</inkml:trace>
  <inkml:trace contextRef="#ctx0" brushRef="#br1" timeOffset="-174879.14">6079 13067 0,'-9'-8'0,"0"8"0,1 0 16,-1 0-16,0 8 16,1 10-16,-1 16 15,9 27-15,0 8 16,0 0-16,0 9 16,0-8-1,0 8-15,0-9 16,0-17-16,9-9 15,8-26-15,-8-8 16</inkml:trace>
  <inkml:trace contextRef="#ctx0" brushRef="#br1" timeOffset="-174460.91">6304 13656 0,'0'0'0,"0"0"16,0 0-16,0 0 16,0 0-16,0 0 15,0 0-15,9 0 16,8 0 0,1-9-16,-1 1 15,18-1-15,-9 0 16,0 1-16,0-9 15,-17 8-15,-1 0 16,-8 1-16,0-1 16,-8 0-16,-1-8 15,0 8 1,-17 9-16,0 0 16,9 0-16,0 9 15,-9 8-15,8 9 16,1 9-16,17-1 15,0 1-15,17-9 16,9 0-16,18-17 16,-1-27-1,-26 10-15</inkml:trace>
  <inkml:trace contextRef="#ctx0" brushRef="#br1" timeOffset="-174008.39">6591 13483 0,'0'0'0,"0"0"0,0 0 16,0 0-16,0 9 15,0 8-15,9 0 16,-9 1-16,0 16 15,0-8-15,0 0 16,0-9 0,0-8-16,0 0 15,0-9-15,0 0 16,0 0-16,8-9 16,10 0-16,-1-8 15,-8 8-15,-1 1 16,1-1-16,0 9 15,-1 0-15,1 0 16,0 0 0,0 0-16,-1 9 15,1 8-15,8 18 16,1-1 15,-10-8-31,1 0 0,0-17 0,8 0 0,9-1 16,18-8-16,-18-8 15</inkml:trace>
  <inkml:trace contextRef="#ctx0" brushRef="#br1" timeOffset="-173663.03">6956 13431 0,'0'0'0,"0"0"0,0 0 15,0 0 1,0 0-16,0 0 15,17 0-15,0 0 16,27 0-16,17-9 16,8 1-16,1-10 62,-10-8-62,1 0 0,-61 26 0,61-26 0,-35 9 16,-26 17-16</inkml:trace>
  <inkml:trace contextRef="#ctx0" brushRef="#br1" timeOffset="-173361.49">7294 12989 0,'0'0'0,"0"0"15,0 0-15,0 0 16,-8 18-16,-1 8 16,-8 26-16,-18 43 15,0 9 1,9-9-16,0 9 16,9 0-16,-1-18 15,18-25-15,0 0 16,18-18-16,25 0 15,44-17-15,-44-17 16</inkml:trace>
  <inkml:trace contextRef="#ctx0" brushRef="#br1" timeOffset="-169660.27">8024 13518 0,'0'0'0,"0"0"0,0 0 0,0-9 15,8 9-15,10-9 16,17 1-16,25-1 16,27 0-16,9 1 31,-1-10-31,9-8 0,-8-17 16,-9 8-16,-9 1 15,-52 16-15</inkml:trace>
  <inkml:trace contextRef="#ctx0" brushRef="#br1" timeOffset="-169411.1">8623 13119 0,'0'0'0,"0"0"0,0 0 15,0 0-15,0 0 16,0 0-16,0 9 15,9 43-15,-18 17 16,0 18-16,1-1 31,-1 1-31,0 8 0,9-26 16,0-8-16,0-18 16,26-8-16,18 0 15,-18-18-15</inkml:trace>
  <inkml:trace contextRef="#ctx0" brushRef="#br1" timeOffset="-168978.52">9066 13085 0,'0'0'0,"0"0"0,0 0 16,0 0-16,0 8 15,9 27-15,-9 34 16,-9 18 0,-17 8-1,0-8-15,-9-9 0,18-9 16,-1-26-16,10-17 16,-1 0-16,9-17 15,0-1-15,0-8 16,9-8-16,8-10 15,18-8-15,-1-8 16,1 8 0,-9 9-16,0-1 15,-17 10-15,0 8 16,-1 0-16,1 0 16,0 17-1,-1 0-15,10 18 0,-1-1 16,0 1-1,1-9-15,-1 0 16,9-17-16,-17-1 16</inkml:trace>
  <inkml:trace contextRef="#ctx0" brushRef="#br1" timeOffset="-168558.04">9491 13474 0,'0'0'0,"0"0"0,0 0 15,0 0-15,0 9 16,18 8-16,8-8 16,9 0-16,-1-1 15,1-8 1,-9 0-16,0-8 15,-9-1-15,1 0 16,-10 1-16,1-1 16,0 0-16,-9 1 15,0-1-15,-9-8 16,0-1-16,1 10 16,-10 8-16,1 0 15,-9 17 1,-9 9-16,9 9 15,9-1-15,0 10 16,17 7-16,0-7 16,17-10-16,0-8 31,9-17-31,9 0 0,43-27 16,-26 1-16</inkml:trace>
  <inkml:trace contextRef="#ctx0" brushRef="#br1" timeOffset="-168130.44">10195 13457 0,'0'0'0,"0"0"0,0 0 15,0 0-15,0 0 16,0 0-16,0 0 15,0 0-15,0 0 16,0 0-16,0 0 16,0 0-1,0 0-15,0 0 16,8 9-16,1-1 16,0 1-16,-9 8 15,0 1-15,0 16 16,0 18-16,0-9 15,0-8-15,0-9 16,0-9-16,0 1 31,0-10-31,0 1 0,0 0 16,0-1-16,0-16 16,0-10-16,17-16 15,1-10-15,16-8 16,10 18-16,16 17 15,-33 8-15</inkml:trace>
  <inkml:trace contextRef="#ctx0" brushRef="#br1" timeOffset="-167404.62">10777 13535 0,'0'0'0,"0"0"0,0 0 16,0 0-16,0 0 15,0 0-15,0 17 16,-9 1-16,0 8 16,0 8-16,1 9 15,-1-17-15,0 0 16,9-8-16,0-10 16,0 1-16,0 0 15,0-9-15,0-9 16,9-17-1,8-9-15,10-8 16,-1 8-16,0 1 16,-9 17-16,0-1 15,1 10-15,-10-1 16,1 9-16,0 0 16,-1 0-16,1 9 15,0 8 1,0 0-16,-1 1 15,-8-1-15,0-9 16,0 1-16,0 0 16,0-1-16,0 1 15,0 0-15,9-9 16,8-9-16,18-17 16,8-8 15,1-1-31,-9 9 0,-9 9 15,0-1-15,-9 10 0,-8 8 16,-1 0-16,1 0 16,0 17-16,-1 0 15,1 27-15,0-1 16,8 9 0,-8-9-1,26 0-15,-9-17 16</inkml:trace>
  <inkml:trace contextRef="#ctx0" brushRef="#br1" timeOffset="-164915.04">11862 13578 0,'-9'0'0,"1"0"0,-1 0 15,9 0-15,-9 0 16,1 0-16,-1-8 16,0-1-16,1 0 15,-1 9 1,-9 0-16,-8 0 15,-8 18-15,-10 16 16,10 9-16,16 1 16,1-10-16,17-8 15,0 0-15,0-8 16,9-10-16,8 1 16,9-18-1,9 1-15,-9-18 16,0 0-16,0 0 15,-9 8-15,-8 1 16,0 8-16,-1 1 16,1 8-16,-9 0 15,0 0-15,9 0 16,-1 0-16,10 8 16,-1-8-1,0 0-15,18-8 16,9-1-16,-1-17 15,0 0-15,9-17 16,-8-18-16,-1-8 16,-17-9-1,0 9-15,-17-1 16,0 18-16,-1 18 16,1 8-16,-9 9 15,0-1-15,0 10 16,0 8-16,0 0 15,0 26-15,-9 43 16,-8 35 0,8 0-16,9 0 15,0 8-15,0-17 16,18-34-16,-1-18 16,18 1-16,-18-27 15</inkml:trace>
  <inkml:trace contextRef="#ctx0" brushRef="#br1" timeOffset="-164410.3">12835 13492 0,'0'0'0,"0"0"0,0 0 16,0 8-16,17 10 15,0-1-15,1 0 16,8-8-16,8 0 16,1-1-16,0-8 15,0-8 1,-9-1-16,0 0 15,0 1-15,-9-1 16,-8-8-16,0-1 16,-1 1-16,-8 0 15,-8-1-15,-1 10 16,-8-1-16,-1 9 16,1 0-1,-1 9-15,1 8 0,0 0 16,-1 1-1,1 16-15,8 10 16,9-10-16,0 9 16,9-8-16,8-9 15,1 0-15,8-9 16,8-8-16,1 0 16,17-9-16,-17-9 15,-18 0-15</inkml:trace>
  <inkml:trace contextRef="#ctx0" brushRef="#br1" timeOffset="-163680.43">13382 13535 0,'0'-9'0,"0"9"0,0 0 16,0 0-16,0 0 15,0 0-15,0 0 16,0 0-16,0 0 16,0 9-16,0 8 15,0 9 1,0 9-16,0-1 16,0-8-16,0-8 15,0-1-15,0-8 16,0-1-16,0 1 15,0 0-15,0-1 16,0-8 0,0-8-16,0-1 0,0-8 15,0-9 1,8 0-16,1 8 16,-9 1-16,9 8 15,-9 1-15,0-1 16,8 1-16,1-1 15,8 0-15,1-8 16,-1 0-16,9-1 16,0 10-1,-8-1-15,-1 0 16,-8 9-16,-1 0 16,1 0-16,0 0 15,-1 9-15,1 8 16,0 1-16,0-1 15,-1 0-15,1 9 32,0-9-32,-1 1 0,1-10 15,-9 1-15,0 0 16,9-1-16,-1-8 16,1 0-16</inkml:trace>
  <inkml:trace contextRef="#ctx0" brushRef="#br1" timeOffset="-163262.43">13816 13544 0,'0'0'0,"0"0"16,0 0-16,0 0 15,0 0-15,17 8 16,1 1-16,8 0 15,8-1 1,1-16-16,17-1 16,-8-8-16,-10-1 15,-8 1 1,0 0-16,-17 8 0,0-8 16,0-1-16,-18 1 15,0 0-15,-8 8 16,-18 9-1,0 0-15,1 17 16,-1 1-16,9 8 16,8 8-16,1 1 15,8 17-15,9 0 16,18-9-16,-1 0 16,9-17-1,18-8-15,8-10 16,8-16-16,-7-10 15,-36 10-15</inkml:trace>
  <inkml:trace contextRef="#ctx0" brushRef="#br1" timeOffset="-158210.39">14676 13500 0,'0'0'0,"0"0"16,0 0-16,0 0 15,0 0-15,0 0 16,0 0-16,0 18 16,0 8-16,-9 17 15,0 9 1,1-9-16,-1 0 16,9-17-16,0 0 15,0-8 1,0-10-16,0 1 15,0-9-15,0-9 0,17-25 16,27-36-16,25-33 16,9 7-1,-8 18-15,-36 44 16</inkml:trace>
  <inkml:trace contextRef="#ctx0" brushRef="#br1" timeOffset="-157631.67">15214 13561 0,'0'0'0,"0"0"0,0 0 0,0 0 16,0 0-16,0 0 15,0-9 1,0 1-16,0-1 16,-9 0-16,1 9 31,-10 0-31,-8 9 0,0 8 0,9 1 16,-1 8-16,10-1 15,8 1-15,0 0 16,8-17-16,10 0 15,-1-18 1,18 0-16,-9 1 16,0 8-16,0 0 15,-9 0-15,1 0 16,-1 17-16,-8 9 16,-1 26-16,1 17 31,-18 27-31,-8 16 0,0-17 15,8-25-15,0-10 16,-8-16-16,8-18 16,-8 0-16,0-18 15,-9 1-15,-1 0 16,1-18-16,0-26 16,0-17-1,18-26-15,16-17 16,18 26-16,-8 43 15</inkml:trace>
  <inkml:trace contextRef="#ctx0" brushRef="#br1" timeOffset="-157194.65">15657 13492 0,'0'0'0,"0"0"0,0 0 16,0 0-16,0 0 15,0 17-15,0 0 16,0 9-16,0 9 16,9-9-16,-1 0 15,10-18-15,-1 1 16,0-9 0,9-9-16,0 1 15,0-10-15,0 1 16,-8 0-16,-1 8 15,-8 9-15,0 0 16,-1 0-16,10 26 16,-1 17-16,0 18 15,1 17 1,-10 9-16,1-1 16,0 1-16,-18-27 15,0-8-15,1-8 16,-1-18-16,0 0 15,-8-18-15,-9 1 16,0-9 0,-18-17-16,10-9 0,-1-18 15,0 10 1,18-1-16,17 26 16</inkml:trace>
  <inkml:trace contextRef="#ctx0" brushRef="#br1" timeOffset="-156931.35">16369 13370 0,'0'0'0,"0"0"15,0 0-15,0 0 16,17 0-16,9 9 15,18 0-15,17-1 16,8 1 0,9-9-16,0-9 15,0-8-15,1 0 16,-19-1-16,10 1 16,-35 8-16</inkml:trace>
  <inkml:trace contextRef="#ctx0" brushRef="#br1" timeOffset="-156743.58">16925 13440 0,'0'0'0,"0"0"0,0 0 0,0 0 16,0 0-16,-9 17 15,0 35-15,-8 26 16,0 26-16,-1 8 31,18 36-31,44 250 0</inkml:trace>
  <inkml:trace contextRef="#ctx0" brushRef="#br1" timeOffset="-155436.9">3430 15328 0,'0'0'0,"0"0"16,0 0-1,0 0-15,17 0 0,10 8 16,42 10-1,35-1-15,26-8 32,9-1-32,-8-16 0,-27-1 15,-17 9-15,-18-9 0,-8 9 16,0 0-16,-27 0 16</inkml:trace>
  <inkml:trace contextRef="#ctx0" brushRef="#br1" timeOffset="-155154.61">3934 15484 0,'0'0'0,"0"0"16,0 0-16,0 0 15,0 17-15,0 26 16,0 18-16,-9 34 16,0 35-1,-8-9-15,0-8 16,-1-1-16,1-8 16,17-34-16,0-18 15,0-9-15,9-26 16</inkml:trace>
  <inkml:trace contextRef="#ctx0" brushRef="#br1" timeOffset="-154762.58">4863 15648 0,'0'0'0,"0"0"0,0 0 0,0 0 16,0 0 0,9 0-16,8 9 15,0-1-15,18 1 16,0 0-16,8-1 16,1 1-16,-1 0 15,0-1 1,-16-8-16,-10 9 0,-8 0 15</inkml:trace>
  <inkml:trace contextRef="#ctx0" brushRef="#br1" timeOffset="-154560.61">4932 15856 0,'0'0'0,"0"0"0,0 0 15,0 0 1,9 0-16,17 9 16,9-1-16,26 1 15,8 0-15,27-9 32,25-9-32,235-43 0</inkml:trace>
  <inkml:trace contextRef="#ctx0" brushRef="#br1" timeOffset="-152729.97">6652 16020 0,'0'0'15,"0"0"-15,0 0 0,0 0 16,0 0 0,0 0-16,0 0 15,0 0-15,26 0 16,17-8-16,27-1 15,25-8-15,35 8 16,35-8-16,18-9 16,8 9-16,17-1 15,9 1 1,-17 0-16,-18-1 16,1 1-16,-36 8 15,-25 9-15,-26 0 16,-18 0-1,-26 0-15,-9 0 0,-17 0 16,-8 0-16</inkml:trace>
  <inkml:trace contextRef="#ctx0" brushRef="#br1" timeOffset="-126398.18">6669 16324 0,'0'0'0,"0"0"0,0 0 0,0 0 15,0 0 1,0 0-16,0 0 16,0 0-16,0 0 15,0 0-15,0 0 16,0 0-16,0 0 15,0 0-15,0 0 16,0 0-16,0 0 16,0 0-16,0 0 15,0 0-15,0 0 16,0 0 0,0 0-16,0 0 15,17 0-15,18 0 16,0 17-16,17 0 15,0 1-15,-8 8 16,-1 0 0,-17 0-16,0 0 0,-17-1 15,-1 10 1,-16 0-16,-18-1 16,0 1-16,-9 0 15,-8-1-15,8-8 16,0 0-1,18-8-15,-1-10 0,10 1 16,8 0 0,8 8-16,10 0 15,8 1 1,26-1-16,0-8 16,0-1-16,18-16 0,8-18 15,9-9-15,-27 18 16</inkml:trace>
  <inkml:trace contextRef="#ctx0" brushRef="#br1" timeOffset="-125783.89">7555 16124 0,'0'0'0,"0"0"0,0 0 15,0 0 1,-9 0-16,1 18 15,-10 8-15,-8 26 16,-17 43-16,-1 9 16,18 0-1,9 0-15,17-9 16,0-17-16,9-26 16,8-9-16,9-17 0,9-8 15,-1-10 1,19-16-16,-1-18 15,-9 0-15,-17-18 16,0 1-16,-17 0 16,-18 8-16,0 0 15,-17 9-15,9 9 16,0 8 0,-1 9-16,1 0 15,17 0-15,0 9 16</inkml:trace>
  <inkml:trace contextRef="#ctx0" brushRef="#br1" timeOffset="-125040.97">8024 16653 0,'0'0'0,"0"0"0,-9 0 16,0 17-16,1 26 16,-10 9-16,1-8 15,8-1-15,1-17 16,-1 0-16,0-17 31,9-1-31,0-8 0,0-8 16,0-1-16,18-17 15,-1-17-15,0-1 16,9 10-16,0-1 16,-8 18-16,-9-1 15,-1 18-15,10 0 16,-1 18-1,-8 8-15,-1 26 16,-16 0-16,-1-9 16,9-8-16,0-9 15,0-9-15,0-8 16,0-9-16,17-18 16,9-25-16,9-18 15,0 9-15,8 0 16,-17 18-1,0 16-15,-17 1 16,0 17-16,-1 0 16,1 26-16,0 26 15,-1 9-15,1-1 16,0-8-16,8-8 16,-8-19-16,0-16 15</inkml:trace>
  <inkml:trace contextRef="#ctx0" brushRef="#br1" timeOffset="-124619.27">8606 16774 0,'0'0'0,"0"0"0,0 0 16,0 0-16,0 0 16,17 9-16,9-9 15,9 0-15,8-9 16,9 0-16,0-17 16,-8 0-1,-1 0-15,-17 9 16,0 0-16,-17-1 15,-9 1-15,-9 0 16,1-1-16,-10 18 16,-8 0-1,0 9-15,0 8 0,0 18 16,9 17-16,-1 9 16,18-1-1,18-8-15,-1-8 16,18-18-16,8 0 15,27-9-15,-18-9 16</inkml:trace>
  <inkml:trace contextRef="#ctx0" brushRef="#br1" timeOffset="-124282.45">9318 16488 0,'0'0'0,"0"0"16,0 0-16,0 0 16,0 0-16,8 17 15,10 18 1,-1 0-16,18 25 16,0 18-16,-1 0 46,-8-17-46,-8 0 0,-1-9 0,0-9 16,-8-17-16,0 0 0,0-18 0,-9 1 16,0 0-1,0-1-15,0-25 16,17-61-16,18-60 16,17-44-16,0-9 15,-17 61-15,-27 96 16</inkml:trace>
  <inkml:trace contextRef="#ctx0" brushRef="#br1" timeOffset="-122499.83">7598 16670 0,'0'0'0,"0"0"15,0-9-15,0 1 16,0-1 0,0 0-16,0 9 0,0 0 15,0 0 1,0 0-16,0 0 15,0 0-15,0 0 16,0-8-16,0 8 16,0 0-16,0 0 15,0 0-15,0 0 16,0 0-16,0 0 16,-8 0-1,-1 0-15,0 0 16,1 8-16,-1 1 15</inkml:trace>
  <inkml:trace contextRef="#ctx0" brushRef="#br1" timeOffset="-121539.15">10646 15657 0,'0'0'0,"0"0"0,0 0 16,-8 0-16,-10 17 16,-8 26-16,-26 44 15,-9 8 1,9-17 0,9-9-16,17-25 0,8-27 0,10-8 15</inkml:trace>
  <inkml:trace contextRef="#ctx0" brushRef="#br1" timeOffset="-121389.54">10299 15795 0,'0'0'0,"0"0"0,0 0 16,0 0-16,9 35 16,25 34-1,27 9-15,17 0 31,0-17-15,-43-35-16</inkml:trace>
  <inkml:trace contextRef="#ctx0" brushRef="#br1" timeOffset="-119446.14">11202 15484 0,'0'0'0,"0"0"16,0 0-16,0 0 15,0 0-15,9-9 16,8 0-1,18 9-15,17 0 0,9 9 16,-9 8 0,-9 9-16,1 0 15,-18 0-15,0 0 16,-18 0-16,-16 9 16,-18 8-16,-18 0 15,1 1 1,-9-1-16,17-17 0,0 0 15,18 0 1,17-9-16,0 1 16,26-1-16,17 9 15,10 0-15,25 0 16,-9 0-16,-25-18 16,-18 1-16,0 0 15,-18-1 1,1 10-16,-18-1 15,-25 18-15,-18-1 16,-9-8 0,0 0-16,9-17 0,17 0 15,9-9-15,26 0 16,0 0-16</inkml:trace>
  <inkml:trace contextRef="#ctx0" brushRef="#br1" timeOffset="-119069.99">12079 15717 0,'0'0'0,"0"0"0,0 0 0,-9 0 15,1 18 1,-10 16-16,1 18 15,0 18-15,8-10 16,9 1 0,0-9-16,17-9 0,1-8 15,16-9-15,1-9 16,0-8-16,0-18 16,8 0-1,9-25-15,-8-27 16,-18 0-16,-9 1 15,-17-1-15,-9 9 16,-8 18-16,-9 16 16,-18 1-16,10 17 15,8 9 1,17-1-16</inkml:trace>
  <inkml:trace contextRef="#ctx0" brushRef="#br1" timeOffset="-118704.39">12843 15683 0,'0'0'0,"0"0"16,0 0-16,0 0 15,-8 17-15,-1 9 16,0 9-16,-8 17 15,8 8-15,9 1 16,0-18 0,0 0-16,18-17 15,-1 0-15,0-8 16,1-10-16,8 1 16,8-18-16,10-8 15,-1-18-15,-8-8 16,-26 0-16,-1-9 15,-8 0 1,-17 9-16,-9 8 16,-17 9-16,-1 17 15,9 27-15,9-10 16</inkml:trace>
  <inkml:trace contextRef="#ctx0" brushRef="#br1" timeOffset="-117917.9">13425 15241 0,'0'0'0,"0"0"0,0 0 15,0 0-15,0 0 16,0 26-16,0 43 15,-9 53-15,1 16 47,-1 27-47,0-18 0,-8-35 16,8-25-16,9-9 0,0-9 0,0-25 16,9-36-16,-9-8 15</inkml:trace>
  <inkml:trace contextRef="#ctx0" brushRef="#br1" timeOffset="-117614.99">13903 15613 0,'0'0'0,"0"0"0,0 0 0,0 0 16,0 0-16,0 0 15,0 0-15,-9 18 16,-26 16-16,-17 10 15,-9-1-15,1-8 32,8-9-32,17 0 0,17-18 15,1 10-15,0-1 16,17 18-16,0-1 16,17 1-16,9-1 15,18 1-15,8 8 16,17 1-16,-8-18 15,26 0-15,0-9 16,-61-8 0</inkml:trace>
  <inkml:trace contextRef="#ctx0" brushRef="#br1" timeOffset="-116438.66">6921 14695 0,'0'0'0,"0"0"0,0 0 15,0 0-15,0 0 16,-9 18 0,1 16-16,-1 10 15,0 25-15,1 18 16,-1-18 0,0-9-16,9-8 0,0-8 15,9-1-15,8-8 16,18-1-16,17-8 15,18-8 1,8-10-16,9-16 16,-9-10-16,-9-8 15,-8-8-15,-18-10 16,-25 27-16</inkml:trace>
  <inkml:trace contextRef="#ctx0" brushRef="#br1" timeOffset="-116256.83">7399 14912 0,'-9'0'0,"0"0"0,1 0 15,-1 0-15,-9 26 16,-8 35-16,0 25 16,-17 18-1,8 9-15,9 8 0,0-26 16,17-43-1,9-26-15</inkml:trace>
  <inkml:trace contextRef="#ctx0" brushRef="#br1" timeOffset="-116118.52">7433 15657 0,'0'0'0,"0"0"0,0 0 0,0 0 16,0 0-16,0 0 15,9 8-15,0 1 16</inkml:trace>
  <inkml:trace contextRef="#ctx0" brushRef="#br1" timeOffset="-115875.7">8024 14877 0,'0'0'0,"0"0"0,0 0 15,0 9-15,-9 26 16,0 34 0,-8 9-16,0 0 31,-1 0-31,10 0 0,8-9 0,0-17 15,0-35-15</inkml:trace>
  <inkml:trace contextRef="#ctx0" brushRef="#br1" timeOffset="-110739.87">8423 14695 0,'0'0'0,"0"0"0,0 0 16,0 0-16,0 0 16,0 0-16,0 0 15,-8 18-15,-1 16 16,-8 18-16,-10 9 15,1 8 1,9-8 0,0 0-16,-1-18 0,18 0 15,0 0-15,0-17 16,18 0-16,-1 0 16,18 0-16,0-17 15,17 0-15,8-1 16,1-16-1,0-1-15,-9 0 16,-26 1-16,-9 8 16</inkml:trace>
  <inkml:trace contextRef="#ctx0" brushRef="#br1" timeOffset="-110499.71">8597 14886 0,'0'0'0,"0"0"16,0 0-16,-9 0 15,1 35-15,-18 34 16,-1 17-16,1 1 31,0 8-15,0 1-16,0-1 0,9-17 0,17-26 15,0-26-15</inkml:trace>
  <inkml:trace contextRef="#ctx0" brushRef="#br1" timeOffset="-108471.28">8875 15484 0,'0'0'0,"0"0"0,0 8 0,0 1 16,0 8-16,0-8 16,0 0-16,0-1 15,0 1-15,0-9 16,0-9-16,17 1 15,1-10-15,8-8 16,8-8-16,1-10 16,8-8-1,1-8 1,-1-1-16,-17 9 0,0 17 16,-8 1-16,-10 16 15,1 1-15,-9 8 16,0 9-16,0 0 15,-9 9-15,1 8 16,-10 18 0,1 8-16,0 1 15,17-1-15,0-8 16,0-9-16,8-9 16,1-8-16,8-1 15,1 1-15,-1-18 16,18 1-16,0-18 15,-1 0 1,1-18-16,-9 10 16,0-1-16,-8 9 15,-10 9-15,1-1 16,0 10-16,-1 8 16,-8 0-16,0 0 15,0 0 1,0 17-16,0 9 15,18 26-15,-1 9 16,18 8-16,8 9 16,18-17-16,-18-35 15</inkml:trace>
  <inkml:trace contextRef="#ctx0" brushRef="#br1" timeOffset="-106959.48">9873 15172 0,'0'0'0,"0"0"16,0 0-16,0 0 16,9 8-16,0 1 15,-1 0-15,1-1 16,9 1 0,-1-9-16,0 0 15,9-9-15,0 1 16,0-10-16,-8-8 15,-10 9-15,1 0 16,0-9-16,-18 8 16,0 1-16,-8 9 15,-9-1-15,-9 9 16,1 17 0,-1 9-16,0 9 15,18-9-15,-1 8 16,18-8-16,0 0 15,18-8-15,16-1 16,27-8 0,0-1-16,-35-8 0</inkml:trace>
  <inkml:trace contextRef="#ctx0" brushRef="#br1" timeOffset="-106670.4">10299 14843 0,'0'0'0,"0"0"0,0 0 15,0 0-15,0 8 16,9 10-16,8 25 16,0 9-16,1 9 15,-10-10-15,10-7 31,-10-10-31,1-8 0,0-8 0,0-10 16,-1 1 0,1 0-16,0-18 15,17-34-15,17-44 16,9-60-16,18-18 16,-1 44-16,-34 78 15</inkml:trace>
  <inkml:trace contextRef="#ctx0" brushRef="#br1" timeOffset="-103402.33">10716 17398 0,'0'0'0,"0"0"0,0 0 0,0 0 15,0 0-15,0 0 16,17 0-16,0 0 16,18 0-16,9 0 15,8 8-15,-9 1 16,1-9 0,-10 9-1,1-9-15,-18 0 0,-8 8 16</inkml:trace>
  <inkml:trace contextRef="#ctx0" brushRef="#br1" timeOffset="-103206.3">10803 17683 0,'0'0'0,"0"0"0,0 0 15,17 0-15,9 0 16,35 9-16,8-9 16,9-9-16,35 1 31,-43-1-31</inkml:trace>
  <inkml:trace contextRef="#ctx0" brushRef="#br1" timeOffset="-101784.3">12357 17198 0,'0'0'0,"0"0"16,0 0-16,0 0 15,0 0-15,0 0 16,0-8 0,9-1-16,-9-8 15,0 8-15,0-8 16,0-1-16,0 10 15,0-1-15,0 0 16,0 1-16,0-1 16,0 0-1,0 9-15,0 0 0,0 18 16,17 8 0,0 34-16,18 10 15,0-10-15,0-8 16,-1-8-16,-8-10 15,-17-8-15,0-9 16,-1 1-16,1-10 16,-18 1-1,-8 8-15,-35 1 16,-9 8-16,-26-18 16,9 1-16,35-9 15,25 0-15</inkml:trace>
  <inkml:trace contextRef="#ctx0" brushRef="#br1" timeOffset="-101613.54">12583 17259 0,'0'0'0,"0"0"15,0 0-15,0 0 16,0 0-16,0 0 16,0 0-16,17-9 15,9 1-15,18-18 16,16 8-16,1 1 15,-26 8 1</inkml:trace>
  <inkml:trace contextRef="#ctx0" brushRef="#br1" timeOffset="-101185.95">13217 17120 0,'-9'0'0,"0"0"16,1 0-16,-1 0 16,0 0-16,1 0 15,-1 9-15,0 8 16,1 9-16,-10 18 15,9 8 1,9 0-16,0 8 47,18-8-47,-1-9 0,-17-43 0,26 26 0,0 0 0,9-17 0,0-9 16,0-9-16,8-25 15,9-18 1,-17-17-16,-18 8 15,-17-8-15,-9 8 16,-17 18 0,-8 8-16,-10 26 0,-8 18 15,17 17 1,27-17-16</inkml:trace>
  <inkml:trace contextRef="#ctx0" brushRef="#br1" timeOffset="-100523.83">13816 17250 0,'0'0'0,"0"0"0,0 0 16,0 9-1,0 8-15,0-8 16,0 8-16,0 1 16,0-1-16,0 9 15,0 0-15,0 0 16,0-9-16,0-8 15,0 0-15,0-1 16,0-8-16,0 0 16,0-8-16,0-1 15,9-8-15,8-9 16,0 0 0,9 8-16,0 1 15,0 8-15,-8 9 16,-10 0-16,1 18 15,0 8-15,0 8 16,-1 10-16,-8-19 16,0 1-1,0-8-15,0-10 16,0 1-16,0-9 16,9-9-16,26-25 15,17-27-15,0 1 16,-9 8-16,-17 17 15,0 18-15,0-1 16,-17 18-16,0 0 16,-1 18-1,10 25-15,-1 18 16,1 8-16,-1-9 16,0-8-16,1-17 15,8-18-15,8-17 16,-16 0-16</inkml:trace>
  <inkml:trace contextRef="#ctx0" brushRef="#br1" timeOffset="-100260.74">14806 16861 0,'0'0'0,"0"8"0,0 18 16,0 26-16,-9 35 16,9 34-1,-9 9-15,1-17 0,-1-10 16,-8-7-16,17-10 16,0-34-16,0-17 15,8-18-15,-8-17 16,0 0-1</inkml:trace>
  <inkml:trace contextRef="#ctx0" brushRef="#br1" timeOffset="-99975.08">15188 17224 0,'0'0'0,"0"0"15,0 0-15,0 0 16,-9 0-16,1 9 15,-19 8-15,-16 18 16,0 0-16,-9-1 16,17-8-16,0 0 31,18-8-31,-1-10 0,1 1 16,8 0-16,9 8 0,0 0 15,18 0 1,8 9-16,8 0 15,10 0-15,-1-8 16,-8-10-16,-18-8 16</inkml:trace>
  <inkml:trace contextRef="#ctx0" brushRef="#br1" timeOffset="-99508.52">12366 18021 0,'0'0'0,"0"0"0,0 0 16,0 0-16,17 0 15,26 0-15,36 0 16,51 0-16,35 0 31,35 0-31,17 0 0,8 0 0,1 0 16,0 0-1,-18 0-15,-17 0 16,-26 9-16,-26-9 16,-26 8-16,-26 1 15,-17 0-15,-18-1 16,-18 1-16,-16-9 15</inkml:trace>
  <inkml:trace contextRef="#ctx0" brushRef="#br1" timeOffset="-99219.22">12609 18142 0,'0'0'0,"0"0"16,9 0-16,17 18 16,43 16-16,61 1 15,70 0 1,78-9-16,69-26 0,9-9 15,35 0 1,-9-8-16,-8 0 16,42-9-16,19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3:24:31.29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7208 8772 0,'0'0'0,"0"0"0,0 0 16,0 0 0,0 0-16,8 0 15,10-9-15,8 0 16,8 1-16,18-1 16,9-8-16,9-9 15,8 0-15,9-9 16,8 0-1,1 9-15,-9 0 0,8 0 16,1 9 0,-1-9-16,9 0 15,18-9-15,-9 9 16,-9 0-16,-8 9 16,8 0-1,9 0-15,0-1 0,-9 1 16,0 8-1,18 1-15,-1 8 16,1-9-16,-9 0 16,8 1-16,9 8 15,-17 0-15,0-9 16,0 9-16,0 0 16,9 0-16,8 0 15,0 0 1,0 0-16,-8 0 15,-9 0-15,0 9 16,-18-1-16,-8 1 16,0 0-16,-9 8 15,0-8-15,-17-1 16,-9 10 0,-9-10-16,-17 1 15,1-1-15,-19 1 16,1-9-16,0 0 15,-9 0-15,0 0 16</inkml:trace>
  <inkml:trace contextRef="#ctx0" brushRef="#br0" timeOffset="298.27">11793 8001 0,'0'0'0,"0"0"0,17 0 0,18 17 16,-1 0 0,10 9-16,-1 0 15,1 9-15,-18 0 16,0-9-1,0 8-15,-18 10 0,1-10 16,-18 1-16,-8-1 16,-61 27-1,-44 8-15,53-25 16</inkml:trace>
  <inkml:trace contextRef="#ctx0" brushRef="#br0" timeOffset="1760.79">3925 8971 0,'0'0'0,"0"0"15,-9-9-15,1 0 16,-1 1-16,0-10 16,1 1-16,-1 0 15,0-1 1,1 1-16,-10 0 16,-8-1-16,0 1 15,0 0-15,-9 8 31,1 9-31,-10 18 0,44-18 0,-43 34 0,8 9 16,0 9-16,9 9 16,9 8-1,17 1-15,0-18 16,9-18-16,8-8 16,0-8-1,18-18-15,-9-9 0,9-17 16,0-17-16,8-9 15,-17 0-15,0 17 16,-17 0 0,-1 18-1,1 8-15,-9 9 0,0 9 16,0 17-16,9 26 16,8 17-16,1-8 15,8-9-15,0-9 16,8-17-16,36 0 15,17-26-15,-44-17 16</inkml:trace>
  <inkml:trace contextRef="#ctx0" brushRef="#br0" timeOffset="2005.35">4064 8815 0,'0'0'0,"0"0"16,17 0-16,1-9 16,8 1-1,9-1-15,17 0 0,0-8 16,9 0-1,8-9 1,9 8-16,-52 18 0</inkml:trace>
  <inkml:trace contextRef="#ctx0" brushRef="#br0" timeOffset="2255.62">4142 8555 0,'0'0'0,"0"0"0,0 17 15,9 27-15,0 34 16,-9 17-16,0 9 31,8 26-31,1-9 0,-9-34 16,17-27-16,9-17 15,0-17-15,-17-8 16</inkml:trace>
  <inkml:trace contextRef="#ctx0" brushRef="#br0" timeOffset="2528.82">4472 8936 0,'0'0'0,"0"0"0,0 0 16,0 0 0,18 9-16,-1-9 15,18 0-15,-1 0 16,10-9-16,-1 0 15,1-17-15,-18 0 16,0 0 0,-9 18-16</inkml:trace>
  <inkml:trace contextRef="#ctx0" brushRef="#br0" timeOffset="2761.24">4750 8607 0,'-17'-9'0,"-9"9"0,8 0 0,1 0 16,8 18-16,-17 34 15,9 34 1,-1 9 0,1 35-16,0 9 0,8-26 15,9-27-15,9-25 16,8-9-16,9-9 15,17-17-15,-25-17 16</inkml:trace>
  <inkml:trace contextRef="#ctx0" brushRef="#br0" timeOffset="3207.19">4906 9317 0,'0'0'0,"0"0"15,0 0-15,0 0 16,0 0-16,0 0 16,18-9-1,8-8-15,8 0 0,10-9 16,-1 0-16,-8 0 15,-9 0 1,0 9 0,-17-1-16,0 1 0,-1-9 15,-16 9-15,-1-1 16,-9 1-16,-8 0 16,-8 17-16,-10 0 15,10 17 1,-1 18-16,0 8 0,18 26 15,-1-8 1,18-1-16,9-16 16,8-18-16,1 0 15,16 0-15,10-9 16,8-8-16,-9-18 16,-17 9-1</inkml:trace>
  <inkml:trace contextRef="#ctx0" brushRef="#br0" timeOffset="3570.63">5358 9066 0,'0'0'16,"0"0"-16,0 0 0,0 17 16,17 18-16,1 26 15,-1-1 1,-8 1-16,-1-9 31,-8-9-31,0-8 0,0-9 0,0-18 16,0 1-16,0-9 15,0 0-15,0-9 16,18-34 0,8-18-16,0 1 15,0 8-15,0 17 16,-9 18-16,-8 0 15,0 17-15,-1 0 16,1 0-16,8 26 16,1 8-16,-1 18 15,0 0-15,1-17 16,-1-9 0,-8-9-16</inkml:trace>
  <inkml:trace contextRef="#ctx0" brushRef="#br0" timeOffset="5090.34">5801 9083 0,'0'0'0,"0"0"16,0 0-16,0 0 16,0 9-16,0 17 15,0 17-15,8 9 16,10 0-16,-1 9 15,-8-18 1,0-17-16,-1-17 16,1-1-16,0 1 15,-1-9-15,10-9 16,-1-8-16,0-18 16,1-8-16,-1-9 15,-8 18-15,-1 16 16,1 1-16,0 0 15,-9 17-15,0 0 16,0 26 0,9 17-16,8 9 15,0 8-15,1-16 16,8-10-16,8-8 16,10-8-16,8-10 15,-26 1-15</inkml:trace>
  <inkml:trace contextRef="#ctx0" brushRef="#br0" timeOffset="5487.8">6582 9118 0,'-8'0'0,"-1"0"16,0 0-16,1 0 16,-1 0-16,0 0 15,1 0 1,-1 0-16,0 0 0,-8 17 15,-18 9 1,-17 26-16,17 0 16,18-9-1,-1 1-15,10-18 0,8 0 16,0-18-16,0 1 16,17-9-16,1-9 15,16-8-15,1-9 16,0-9-16,-9 18 15,-9 0 1,-8 17-16,0 0 16,8 17-16,0 0 15,1 18-15,-1 0 16,9-9-16,9 0 16,-1 0-16,27-18 15,17-8 1,-43 0-16</inkml:trace>
  <inkml:trace contextRef="#ctx0" brushRef="#br0" timeOffset="5858.16">6678 9127 0,'0'0'0,"0"0"16,0 0-16,0 0 16,0 0-16,17 0 15,9 0 1,18 0-16,8-9 16,9 0-16,-1 1 15,-8-10 1,1 10-16,-19 8 0</inkml:trace>
  <inkml:trace contextRef="#ctx0" brushRef="#br0" timeOffset="6122.82">6912 8668 0,'0'0'0,"0"0"15,0 0-15,0 0 16,0 0-16,0 8 16,-8 27-16,-1 26 15,-8 25 1,8 27-16,0 25 16,-8-8-16,17-35 15,17-17-15,1 0 16,8-8-16,8-27 15,-16-26-15</inkml:trace>
  <inkml:trace contextRef="#ctx0" brushRef="#br0" timeOffset="8072.8">7451 9127 0,'0'0'0,"-18"0"0,1 0 16,0 0-1,-1 0-15,1 0 16,-9 17-16,0 9 15,0 9-15,8 17 16,1-1-16,17 1 16,0-8-16,17-1 15,1-8 1,-1-9-16,9 0 16,0-18-16,0 1 15,0-18-15,-8 1 16,-1-18-16,-8-9 15,-9-8-15,-9-9 16,-17 0-16,0 17 16,-9 18-16,0 0 15,9 17 1,0-9-16,9 0 16,8 9-16</inkml:trace>
  <inkml:trace contextRef="#ctx0" brushRef="#br0" timeOffset="8374.87">7572 9118 0,'0'0'0,"0"0"16,0 0-16,0 0 15,0 17 1,9 1-16,8 16 16,1 10-16,8-1 15,-9 0-15,0 0 16,1-8-1,-10-9-15,1 0 0,0-9 16,0 1-16,-9-10 16,0 1-1,0 0-15,0-1 16,0 1-16,0-9 16,0 0-16,0-9 15,0-17 1,17-43-16,18-18 0,25 10 15,-25 42 1</inkml:trace>
  <inkml:trace contextRef="#ctx0" brushRef="#br1" timeOffset="110775.2">22995 3653 0,'0'0'0,"0"0"0,0 0 15,0 0-15,0 0 16,-9 9-16,-17 34 16,-18 26-16,1 35 15,-9 9 1,17-9-1,9 17-15,17-26 0,1-25 16,8-27-16,0-26 16</inkml:trace>
  <inkml:trace contextRef="#ctx0" brushRef="#br1" timeOffset="111146.38">23385 3835 0,'0'0'0,"0"0"0,-8 0 16,-1 17-16,0 9 16,1 18-16,-10 25 15,1-9-15,8 10 31,9-10-31,0-16 0,18-1 0,16-17 16,1-9-16,8-8 16,10-18-16,-1-17 15,8-17 1,-7-18-16,-10-8 16,-17-18-16,-17 10 15,-18 16-15,-17 18 16,0 8-16,-9 18 15,-8 17-15,-1 17 16,18 0-16</inkml:trace>
  <inkml:trace contextRef="#ctx0" brushRef="#br1" timeOffset="111561.01">24393 3341 0,'0'0'0,"0"0"0,0 0 15,-9 26-15,-8 35 16,-18 43-16,-9 43 31,-8 18-31,0-10 0,18-25 16,7-26-16,19-17 15,8-18-15,0-25 16,0-27-16</inkml:trace>
  <inkml:trace contextRef="#ctx0" brushRef="#br1" timeOffset="111922.83">24610 3870 0,'0'0'0,"0"0"0,-9 17 16,0 9-16,-8 17 15,0 9 1,-1 9-16,10-9 15,8 8 1,0-8-16,17-8 0,0-18 16,18 0-16,9-18 15,-1-16-15,0-10 16,9-16-16,-8-10 16,-1-25-16,-17-18 15,-26 1 1,-17 17-16,-9 17 15,0 17-15,-9 18 16,-8-1-16,-1 18 16,18 18-1,9 16-15,8-16 16</inkml:trace>
  <inkml:trace contextRef="#ctx0" brushRef="#br1" timeOffset="112492.83">25478 4017 0,'0'0'0,"-9"-9"0,1 0 16,-1 1-16,0-1 15,1 1-15,-1-1 16,0 0-16,1 9 15,-1 0-15,-17 0 16,-9 18-16,0-1 16,1 17-1,-1 1-15,0 8 16,18 1-16,0-10 16,8 1-16,9-9 15,0-9-15,17-8 16,1-9-16,-1-9 15,9 1-15,0-1 16,0 9-16,0 0 16,0 0-1,9 26-15,-9 9 16,0 17-16,0 17 16,0 0-16,-17 26 15,0-8-15,-18-9 16,-9-17-16,-8-1 15,0-16-15,-8-18 16,-10-1 0,1-16-16,-1 0 15,10-18-15,-1-17 16,9-34-16,17-27 16,27-8-16,25-18 15,44 9-15,0 9 16,-44 60-16</inkml:trace>
  <inkml:trace contextRef="#ctx0" brushRef="#br1" timeOffset="113023.61">26494 3099 0,'0'0'0,"0"0"16,0 0-16,0 0 16,0 0-16,0 17 15,-9 44-15,9 60 16,-8 44 15,-1 8-31,0-26 0,1-43 0,8-17 16,-9-36-16,9-16 15,0-9-15,0-17 16,0-9-16,0 0 16</inkml:trace>
  <inkml:trace contextRef="#ctx0" brushRef="#br1" timeOffset="113374.32">26407 3211 0,'0'0'0,"0"-8"0,0-1 0,0 0 15,9 1-15,8-1 16,9 0 0,9-8-16,17 17 15,18 0-15,-1 17 16,9 1-16,-17 8 15,-17-9-15,-10 0 16,-8 1-16,-8 16 16,-18 10-16,-18 8 15,-25 8 1,-35 1-16,0-9 16,8-26-16,18 0 15,0-18-15,17 1 16,18 0-16,17-1 15</inkml:trace>
  <inkml:trace contextRef="#ctx0" brushRef="#br1" timeOffset="114063.83">26980 3679 0,'0'0'0,"0"0"0,0 0 0,-8 0 16,-1 17-1,0 9-15,-8 26 16,17 0-16,0-8 16,9-1-16,8 0 15,0-17-15,1-9 16,17-8-16,-1-9 16,10-9-16,-1-16 15,1-10 1,-18-8-16,-9-1 15,-17-16-15,-9 16 16,-17 10-16,-9-1 16,-17 9-16,0 26 15,9 17-15,8-8 16,26 0-16</inkml:trace>
  <inkml:trace contextRef="#ctx0" brushRef="#br1" timeOffset="114724.88">25956 4242 0,'0'0'0,"0"0"0,0 0 16,0 0-16,0 0 15,0 0-15,0 0 16,26 0-16,43-9 15,70 1-15,52-1 47,35 9-47,-9-9 0,-35-8 0,-17 0 0,-17-9 16,-18 8-16,-25 1 16,-45 17-16,-25 9 15,-18-1-15</inkml:trace>
  <inkml:trace contextRef="#ctx0" brushRef="#br1" timeOffset="115088.94">26442 4554 0,'0'-9'0,"0"0"0,0 9 16,0 0-16,0 0 16,0 18-16,9 25 15,-9 35-15,8 26 16,-8 0 31,0 0-47,0-9 0,0-26 0,0-17 0,0-17 0,0-9 15,0-17-15,0-1 16,0-16-16,0-1 16,0-17-16,0 17 15</inkml:trace>
  <inkml:trace contextRef="#ctx0" brushRef="#br1" timeOffset="115390.74">26442 4554 0,'0'0'16,"0"-9"-16,0-8 0,17-9 15,1 0-15,17-9 16,-1 9 0,10 9-16,8 0 15,17 17 1,1 8-16,-1 10 0,-17-1 15,-17 0-15,-9-8 16,-17 8-16,-1 0 16,-8 9-16,-17 9 15,-18 8-15,-17 1 16,-17-1 0,-18 0-16,9-17 15,17-17-15,9 0 16,17-1-16,18 1 15,8-9-15,9 9 16,0-1-16</inkml:trace>
  <inkml:trace contextRef="#ctx0" brushRef="#br1" timeOffset="115667.09">27241 4926 0,'0'0'0,"0"0"0,0 0 15,0 18-15,0-1 16,-9 17-16,1 18 15,8 9-15,-9 0 16,9 8 15,9-8-31,-1-35 16,-8-26-16</inkml:trace>
  <inkml:trace contextRef="#ctx0" brushRef="#br1" timeOffset="116338.37">27310 4571 0,'0'0'0,"0"0"0,0 0 0,0 0 15,0 0-15,0 9 16,0-1 0,0 1-16</inkml:trace>
  <inkml:trace contextRef="#ctx0" brushRef="#br1" timeOffset="116795.13">27449 5047 0,'0'0'0,"0"0"0,0 0 0,0 0 0,-8 18 0,-1 8 15,0 8-15,1 1 16,8 0-16,0-9 15,0-9-15,0-8 16,0-1-16,0 1 16,0-18-1,8 1-15,10-27 16,16-17-16,19 0 16,-10 9-16,-17 8 15,0 18-15,0 17 16,-9 0-16,1 17 15,-1 0-15,-8 18 16,8 17 0,-8-9-16,0 9 0,-1-8 15,1-27 1</inkml:trace>
  <inkml:trace contextRef="#ctx0" brushRef="#br1" timeOffset="117329.33">27415 3731 0,'0'0'0,"0"0"0,0 0 15,0 0-15,0 0 16,0 0-16,0 0 16,0 0-16,-9 17 15,0 1-15,9 16 16,0 1-1,0 8-15,9-8 16,0 0-16,-1-9 16,10-9-16,-1 0 15,9-8 1,9-1-16,0 1 16,-9-18-16,-9 9 0</inkml:trace>
  <inkml:trace contextRef="#ctx0" brushRef="#br1" timeOffset="117961.21">27666 4129 0,'0'0'0,"-8"-17"0,-1-9 16,0-17-16,9-1 16,0 1-16,9 0 15,0 0-15,-1 8 31,1 0-31,0 18 0,-9 0 0,0 8 16,0 9 0,0 0-16,0 0 15,0 26-15,0 9 16,0 8-16,0 0 16,9 1-16,8-1 15,-8-26-15</inkml:trace>
  <inkml:trace contextRef="#ctx0" brushRef="#br1" timeOffset="118422.78">27779 3783 0,'0'0'0,"0"0"0,0 0 15,0 0 1,0 0-16,0 0 15,18 0-15,16-9 16,19 1-16,-1-1 16,0 0-16,-9 9 15,1-8 1,-18 8-16</inkml:trace>
  <inkml:trace contextRef="#ctx0" brushRef="#br1" timeOffset="118617.32">28135 3419 0,'-8'0'0,"-1"9"0,-17 8 15,0 18-15,0 8 16,0 26-16,0 27 31,0 8-31,17-9 0,26-17 16,18-18-16,-18-25 15</inkml:trace>
  <inkml:trace contextRef="#ctx0" brushRef="#br1" timeOffset="119159.93">29004 4155 0,'-9'-8'0,"0"-1"0,1 0 15,-1 1-15,0-1 16,1 0-1,-1 1-15,-8 8 0,-9 8 16,0 10-16,-18 25 16,9 26-16,18-8 15,8 0 1,9-9-16,9-9 16,0-17-1,8-18-15,9-8 0,18-17 16,16-26-16,10-26 15,-9-27-15,-1-34 16,-8-8 0,-8 17-16,-18 34 15,-17 26-15,-1 35 16,-8 9-16,0 17 16,-8 9-16,-10 51 15,-8 44-15,0 26 16,9 17-16,-1 1 15,18-36-15,9-42 16,-9-27 0,9-26-16</inkml:trace>
  <inkml:trace contextRef="#ctx0" brushRef="#br1" timeOffset="119377.68">29551 4138 0,'0'0'0,"0"9"15,0 25-15,-9 36 16,0 16-16,1 1 47,-1-18-47,0-17 0,9-52 0,0 43 15,0-17-15,0-17 0,0 0 0,0-9 16</inkml:trace>
  <inkml:trace contextRef="#ctx0" brushRef="#br1" timeOffset="119774.97">29768 3627 0,'0'0'0,"0"0"16,0 0-1,17 9-15,1 8 16,16 0-16,1 9 16,0 9-16,0 0 15,-9 8-15,0-8 32,-18-9-32,-16 8 0,-10 1 15,-16 17-15,-18 8 16,-1 1-16,1-18 15,18-8-15,-1 0 16,17-1-16,18-8 16,0 0-1,18 0-15,8 0 0,9 9 16,8-9 0,0 0-16,-16 0 15,-10-9-15,-8 0 16,-18 1-16,-17 16 15,-35 10-15,-34 8 16,16 26-16,53-35 16</inkml:trace>
  <inkml:trace contextRef="#ctx0" brushRef="#br1" timeOffset="120455.39">22769 2891 0,'-9'0'0,"-8"26"0,-18 26 16,-26 34-16,-17 53 31,0 34-31,17 44 0,9 17 16,17 8-16,18 9 15,26-8-15,17-1 16,43 1-16,27-44 16,-44-138-16</inkml:trace>
  <inkml:trace contextRef="#ctx0" brushRef="#br1" timeOffset="120981.24">28014 2978 0,'0'0'0,"0"0"15,0 0-15,17 0 16,18 17-16,17 26 15,26 26-15,9 53 32,0 51-32,-18 35 0,-25 26 15,-27 8-15,-26 9 0,-25 0 16,-36 1 0,-25-10-16,-10 1 15,-16-10-15,-9 1 16,-61 156-16</inkml:trace>
  <inkml:trace contextRef="#ctx0" brushRef="#br1" timeOffset="158935.41">22534 6442 0,'0'0'0,"0"0"0,0 0 0,-8 0 15,-10 26-15,-16 34 16,-27 44-16,0 18 16,18 7-1,25-7-15,1-53 16,17-34-16</inkml:trace>
  <inkml:trace contextRef="#ctx0" brushRef="#br1" timeOffset="159288.19">22830 6840 0,'0'0'0,"0"0"15,0 0-15,-9 9 16,0 17-16,1 17 15,8 9-15,8 9 16,10-18 0,8 0-16,0-17 15,8-17-15,19 0 16,-1-18-16,0-26 16,-9-8-1,-17-9-15,0-9 0,-17-17 16,-18 1-1,-8 16-15,-9 18 16,0 17-16,-9 17 16,-8 18-16,25 8 15</inkml:trace>
  <inkml:trace contextRef="#ctx0" brushRef="#br1" timeOffset="159563.47">23802 6191 0,'0'0'0,"0"0"0,0 0 15,0 17 1,-8 35-16,-1 52 15,-17 52 1,0-18-16,0-8 0,8-9 16,10-25-16,8-36 15,0-16-15,0-18 16,0-18 0</inkml:trace>
  <inkml:trace contextRef="#ctx0" brushRef="#br1" timeOffset="159889.79">24158 6832 0,'0'0'0,"0"0"0,0 0 0,0 0 16,0 0-16,-8 0 16,-1 17-1,0 9-15,9 17 16,0 0-1,18 1-15,-1-1 0,0-17 16,9 0 15,9-17-31,0-1 0,0-16 0,-1-18 16,-8 0-16,0-18 16,-17 1-16,0-9 15,-18 0-15,0 9 16,-17 8-16,9 18 15,-18 17-15,0 9 16,27-1-16</inkml:trace>
  <inkml:trace contextRef="#ctx0" brushRef="#br1" timeOffset="160434.82">25166 6745 0,'0'0'0,"0"0"0,0 0 16,0 0-16,0 0 16,-9 0-16,-9 0 15,-16 0-15,-27 0 16,9 9-16,0-1 15,17 10 1,0-1 0,1 0-16,8 1 0,8-1 15,1 0-15,17 9 16,17-9-16,1 1 16,16-10-16,10 1 15,-1 0-15,9-1 16,9 10-16,0 16 15,-9 1 1,-9 17-16,1 17 16,-1 18-16,-17 8 15,-17-17-15,0-9 16,-18-8-16,0-9 16,-17-9-16,0-17 15,0 0-15,-17-17 16,-1-9-1,-8-17-15,0-18 16,17-17-16,0-26 16,27-26-16,34-8 15,26-1-15,61-8 16,-44 69-16</inkml:trace>
  <inkml:trace contextRef="#ctx0" brushRef="#br1" timeOffset="161053.04">26208 6095 0,'0'0'0,"0"0"0,0 9 15,17 26 1,9 25-16,-9 44 15,-8 17 1,0 1-16,-9-27 0,0-26 16,-9-8-16,9-18 15,-9-17-15,1-17 16,-1 0 0,0-9-16,1-9 15,8-26-15,-9-34 16,-8-44-16,25-34 15,10 9 1,-1 25-16,9 35 0,-9 35 16,1 8-16,8 0 15,0 18 1,9 0-16,-1 17 16,1 0-16,0 8 15,0 10-15,-9-1 16,0 0-16,-18 9 15,-8 9-15,-26 17 16,-26 0-16,-17 9 16,8-18-16,0-8 15,18-10 1</inkml:trace>
  <inkml:trace contextRef="#ctx0" brushRef="#br1" timeOffset="161405.5">26729 6450 0,'-9'0'0,"0"0"0,1 9 15,-18 8-15,-1 1 16,1 16-16,9 1 15,8 0 1,9-1-16,0-8 16,9 0-16,8 0 15,9-17-15,9 0 16,0-1 0,0-16-16,-9-10 0,0-8 15,0 0-15,-17-8 16,-9-10-16,-9 10 15,0 8 1,-17 8-16,9 10 16,8 8-16,0 0 15</inkml:trace>
  <inkml:trace contextRef="#ctx0" brushRef="#br1" timeOffset="162037.85">27111 6502 0,'0'0'0,"0"0"0,0 0 0,0 0 16,0 18-1,0-1-15,0 9 16,-9 0-16,9 0 16,0 0-16,0-9 15,0-8-15,0 0 16,0-9-16,9 0 16,8-9-16,0 0 15,9-8 1,-8 0-16,-9-1 15,-1 18-15,1 0 16,0 0-16,-1 18 16,10-1-16,-1 9 15,0 0-15,1 0 32,8-17-32,-9-1 0,18-8 15,17-8-15,9-27 16,8-17-16,-8-26 15,-9-9-15,-8-8 16,-1 0-16,-17 26 16,-17 25-16,-1 27 15,1 0-15,-9 17 16,0 0 0,-9 17-16,1 35 15,-1 43-15,-8 26 16,17 1-16,0-18 15,8-18-15,10-16 16,-1-10-16,35-8 16,0-26-16,-26-26 15</inkml:trace>
  <inkml:trace contextRef="#ctx0" brushRef="#br1" timeOffset="162313.63">27441 6433 0,'0'0'0,"0"0"0,0 0 16,0 0-16,0 0 15,8 0-15,27 0 16,35 0 0,42 0-16,27 0 31,26 0-15,18 0-16,216 9 0</inkml:trace>
  <inkml:trace contextRef="#ctx0" brushRef="#br1" timeOffset="163238.12">25878 7143 0,'-9'-8'0,"0"-1"15,1 0-15,8 1 16,0-1 0,0 0-16,0 9 15,8-8-15,18-1 16,35 0-16,52 9 15,35 0 1,51 0-16,71 9 0,16-9 16,27-9-16,25-17 15,-34 0 1,-26 9-16,-9 0 16,-43-1-16,-52 10 15,-27-1-15,-16 9 16,-36 9-16,-51-9 15</inkml:trace>
  <inkml:trace contextRef="#ctx0" brushRef="#br1" timeOffset="164041.47">26703 7247 0,'0'0'0,"0"0"0,0 0 16,0 0-1,0 18-15,-9 34 16,-8 51-16,-1 19 31,-8 16-31,-9-8 0,18-35 0,-9-25 16,9-18-16,17-35 15</inkml:trace>
  <inkml:trace contextRef="#ctx0" brushRef="#br1" timeOffset="164692.89">26894 7706 0,'0'0'0,"0"0"0,0 0 0,0 0 15,0 0 1,0 9-16,0 8 16,0 1-16,0 8 15,0-9-15,0-8 16,0-1-16,0 1 15,0-9-15,0 0 16,0-9-16,17-17 16,9-8-1,9-10-15,8 1 16,-8 8-16,-9 18 16,0 0-16,-9 17 15,1 0-15,-1 17 16,-8 0-16,-1 9 15,1 9-15,0-9 16,-9 0-16,0-9 16,0-8-1,0 0-15,0-9 16,9-9-16,8-8 16,9-27-16,9 1 15,-9-9-15,0 17 16,0 18-1,-9 8-15,-8 9 0,0 0 16,-1 18 0,1 16-16,-9 10 15,0 8-15,0 0 16,26 8-16,-9-25 16</inkml:trace>
  <inkml:trace contextRef="#ctx0" brushRef="#br1" timeOffset="165218.76">27823 7429 0,'0'0'0,"0"0"0,0 0 15,0 0 1,0 0-16,0 17 16,8 18-16,10 8 15,-1 9-15,1 9 16,8-9 0,0-9-16,-18-8 0,1-9 15,0-17 1,-1-1-16,1-8 15,8-8-15,1-18 16,17-18-16,-9-8 16,0 9-16,-9 8 15,-8 18-15,-1 0 16,10 17 0,-1 8-16,18 18 0,8 18 15,9-1 1,0 9-16,-8-9 15,-18-17-15,0 0 16,0-17-16,-9-1 16,1-16-16,8-18 15,9-43-15,8-53 16,-8-42-16,-9 25 16,-9 35-1,-17 52-15</inkml:trace>
  <inkml:trace contextRef="#ctx0" brushRef="#br1" timeOffset="166031.79">22152 5671 0,'0'0'0,"-8"0"16,-18 17-16,-35 44 16,-35 78-1,-25 77-15,16 44 0,19 26 16,42-35-16,62-35 15,25-16 1,26-53-16,88-35 16,242 88-16</inkml:trace>
  <inkml:trace contextRef="#ctx0" brushRef="#br1" timeOffset="166486.38">28917 6208 0,'0'0'0,"0"0"16,0 0-16,26 9 15,17 17-15,27 26 16,34 34 0,-8 35-16,-18 1 0,-9 25 15,-25 0-15,-18-17 16,-26 9 0,-18-9-16,-25-9 15,-9-9-15,-9-16 16,26-44-16</inkml:trace>
  <inkml:trace contextRef="#ctx0" brushRef="#br1" timeOffset="167135.42">30358 6840 0,'0'0'0,"-8"-8"15,-1-1-15,0 0 16,1 1-16,-1-1 16,0 0-16,1 9 15,-18 0-15,0 9 16,-9 8-16,0 18 15,-8 8-15,8 0 16,18 1 0,17-10-16,0-8 15,0 0-15,17-17 16,9-9-16,26-17 16,18-18-16,8-34 15,-9-18-15,1-17 16,-10-17-16,-16 26 15,-9 17 1,-9 34-16,-18 10 16,1 17-16,0 8 15,-9 9-15,-9 9 16,-17 42-16,0 45 16,0 34-16,8 0 15,18-9-15,18-17 16,8-26-16,26-26 15,-26-26 1</inkml:trace>
  <inkml:trace contextRef="#ctx0" brushRef="#br1" timeOffset="167356.79">31079 6658 0,'0'0'0,"0"9"16,-9 26-16,1 34 0,-10 35 15,-8 8 1,9-8 0,0-17-16,-1-26 0,1-27 0,17-25 15,0-9 1,0 0-16,0 0 15</inkml:trace>
  <inkml:trace contextRef="#ctx0" brushRef="#br1" timeOffset="167787.87">31201 6424 0,'-9'0'0,"0"0"16,9 0 0,0 0-16,0 0 15,0 0-15,9 0 16,8 0-16,9 0 15,9 18-15,17-1 16,0 0-16,-8 9 16,-9 0-1,-18-8-15,-8-1 0,-18 0 16,-17 18 0,-26 0-16,-9-1 15,0 1-15,18-9 16,8 0-16,0 0 15,1-9-15,16 9 16,10-8-16,8 7 16,17 10-1,18 0-15,8 17 0,0-9 16,1-8 0,-18-9-16,0 0 15,-17-18-15,-1 1 16,-8 0-16,-8 8 15,-27 0-15,-8 1 16,-10-1-16,-7 0 16,16-8-1,27 0-15</inkml:trace>
  <inkml:trace contextRef="#ctx0" brushRef="#br1" timeOffset="168440.29">31644 7005 0,'0'0'0,"0"0"16,0 8-16,0 10 15,-9 8-15,0 17 16,1 0-16,-1 1 16,9-18-16,-9 0 15,9-9-15,0-8 16,0-1-16,0-8 15,0-8 1,0-1-16,18-26 16,8-8-16,8-9 15,-8 17-15,0 1 16,1 16-16,-1 1 16,-9 17-16,0 0 15,1 17-15,-1 1 16,-8 8-1,-1 0-15,1 0 16,-9 0 47,0-9-63,0-8 0,0-1 0,0 1 0,9-18 0,17-8 0,26-26 0,0-18 15,9 9-15,-9 9 16,-17 8-16,-9 18 15,-9-1-15,0 18 16,-8 0-16,8 26 16,1 18-16,-1 16 15,1 10-15,-1-1 16,-8-26-16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6T03:30:18.3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18132 2943 0,'0'0'0,"0"0"16,0 0-16,0 0 0,0 0 16,0-9-1,0 1-15,-9-1 16,0 0-16,-8 1 16,-18 8-16,-17 0 15,-9 26-15,-17 17 16,0 18-1,9-1-15,16 1 16,19-18 0,8 0-16,17-17 15,9 0-15,17-17 0,9 0 16,27-9-16,16-26 16,18-9-16,0-8 15,-18-9-15,-17 8 16,-17 10-16,-18 16 15,-8 10 1,-9 8-16,-9 0 0,-8 26 16,-26 34-1,-27 44-15,-8 52 16,8 17-16,10 1 16,16-36-16,27-17 15,17-17-15,9-17 16,8-18-16,0-25 15,1-18 1,8-9-16,-9-17 16,18-17-16,17-27 15,0-51-15,-9-35 16,-25-8-16,-18 34 16,-9 26-16,-8 17 15,-1 18 1,10 8-16,-1 9 0,0 9 15,9-1-15,0 1 16,9-9 0,8 0-16,18 0 15,26 0-15,-18 18 16</inkml:trace>
  <inkml:trace contextRef="#ctx0" brushRef="#br0" timeOffset="435.91">18488 2978 0,'0'0'0,"0"0"0,0 0 0,0 8 16,0 10-1,0 25-15,0 9 16,8 8-16,10 10 16,-10-10 31,1-8-47,0-8 0,-9-44 0,9 26 0,-1-18 0,-8-8 0,9 9 0,8-18 15,1 1-15,16-27 16,1-8-16,-9-18 15,0 0-15,-8 18 16,-10 17-16,1 9 16,-9 17-16,0 0 15,0 17-15,9 18 16,-1 17-16,10 17 16,-1-8-1,35 17-15,18-9 16,-36-43-16</inkml:trace>
  <inkml:trace contextRef="#ctx0" brushRef="#br0" timeOffset="862.65">19235 2995 0,'0'0'0,"0"0"0,0 0 16,-9 0-16,0 0 15,-17 17-15,-17 9 16,-1 17-16,10 9 16,-1 0 15,0 9-31,9 0 0,26-18 16,0-8-16,9-9 0,-1-18 15,10 1-15,-1-18 16,18-17-16,8-17 15,1 0-15,-10-1 16,-8 10-16,-17 16 16,0 1-16,0 17 15,-1 0 1,1 0-16,8 17 16,1 18-16,16 8 15,-8 9-15,0-8 16,1-18-16,-10 0 15,0-18 1,9 10-16,0-18 16,-8 0-16</inkml:trace>
  <inkml:trace contextRef="#ctx0" brushRef="#br0" timeOffset="1303.09">19625 3099 0,'0'0'0,"0"0"16,0 0-16,0 0 16,0 0-16,0 0 15,0 0 1,0 17-16,0 0 0,0 9 15,-8 9 1,-1 0-16,0-1 16,1 1-16,-1-9 15,9-9-15,0-8 16,0 0-16,0-9 16,0 0-16,0-9 15,0-8-15,17-9 16,1 0-16,-1 8 15,0 1 1,9 8-16,-8 9 16,8 18-16,9-1 15,-9 18-15,0 8 32,0 0-17,8 18-15,10-9 16,-27-35-16</inkml:trace>
  <inkml:trace contextRef="#ctx0" brushRef="#br0" timeOffset="1537.26">19877 3064 0,'0'0'0,"0"0"0,0 0 16,0 0-16,0 0 15,17 0-15,18 0 16,17-9-16,18 1 16,17-9-16,-1-9 62,-7 0-62,7 8 0,-86 18 0,61-17 0,-43 8 0</inkml:trace>
  <inkml:trace contextRef="#ctx0" brushRef="#br0" timeOffset="1732.43">20337 2683 0,'0'0'0,"0"0"15,0 0-15,-8 9 16,8 17 0,0 34-16,-9 27 15,0 17 1,9-9-16,18 18 0,-10-1 15,1-25-15,-9-26 16,17-18-16,9-9 16,-8-16-16</inkml:trace>
  <inkml:trace contextRef="#ctx0" brushRef="#br0" timeOffset="1922.77">20728 3159 0,'0'0'0,"0"0"16,0 18-16,-9-1 16,1 9-16,-1 0 15,0-9 1,9 9-16,0 0 16,0-17-16,0-9 15</inkml:trace>
  <inkml:trace contextRef="#ctx0" brushRef="#br0" timeOffset="2078.1">20737 2813 0,'0'0'0,"0"0"0,0 0 0,0 0 0,0 0 0,0 0 15,17 0-15,9 0 16,9 9-16,-9-1 15</inkml:trace>
  <inkml:trace contextRef="#ctx0" brushRef="#br0" timeOffset="2598.51">21023 3090 0,'0'0'0,"0"0"0,0 0 0,0 0 15,0 0-15,0 0 16,0 0 0,0 0-16,9 9 15,0-1-15,8 1 16,0 0-16,1-1 16,-1 10-16,1-1 15,-1 9-15,0 0 16,1 0-16,-1 9 15,-8-1 17,-1 10-32,1-1 0,-9-17 0,0 0 15,-9 9-15,1-1 16,-1 1-16,0-1 16,9 1-1,0 0-15,0-1 0,0 1 16,9 8-1,0-8-15,-1-9 16,1 0-16,-9-17 16,0-1-16,-9 1 15,-8 0-15,-9-9 16,0-9-16,-17-17 16,-18-9-1,9-8-15,8 0 16,27-1-16,-1-8 15,18 9-15,18-9 16,17 9 0,-18 17-16</inkml:trace>
  <inkml:trace contextRef="#ctx0" brushRef="#br0" timeOffset="3029.35">21414 3298 0,'0'0'0,"0"0"0,0 0 0,0 0 16,0 0-16,0 0 16,0 0-1,0 0-15,0 0 16,18 0-16,8 9 15,8-9-15,18-9 16,1-8-16,7-9 16,-8 0-1,-8-9-15,-18 0 0,0-8 16,-17 8 0,-18 1-16,0 8 15,-17 9-15,-17 8 16,-1 18-16,1 25 15,0 9-15,8 9 16,17 18-16,10-1 16,16-8-16,27-1 15,26-16 1,26-1-16,78 9 16,243 69-16</inkml:trace>
  <inkml:trace contextRef="#ctx0" brushRef="#br0" timeOffset="4320.46">22665 3038 0,'0'0'0,"0"0"0,0 0 16,8 0-16,18 9 16,18-1-16,25 1 15,18 0-15,9-18 31,-18 9-31,-44 9 0</inkml:trace>
  <inkml:trace contextRef="#ctx0" brushRef="#br0" timeOffset="4568.01">23194 2787 0,'-8'0'0,"-1"0"0,0 0 16,1 17 0,-1 9-16,-17 44 15,-9 25-15,18 26 16,-1 9-16,1-17 16,8-27-16,9-8 15,9-26-15,17-26 16,0-9-1,-17-8-15</inkml:trace>
  <inkml:trace contextRef="#ctx0" brushRef="#br0" timeOffset="5149.99">23646 2605 0,'0'0'0,"0"0"0,-9 17 16,1 18-1,-19 43-15,-7 43 16,-1 27 0,-8 7-16,8-16 15,9-26-15,8-27 0,1-34 16,8-17 0,9-9-16,0-18 15,0 1-15,0-9 16,0-17-16,18-27 15,-1-8-15,0 9 16,10 9 0,-10 16-16,0 1 0,1 17 15,-1 0-15,0 9 16,9 17-16,9 8 16,0 1-1,17 17-15,-9-9 16,10-17-16,-1 0 15,8-17-15,1-1 16,-9-16-16,-8-1 16,-1-26-16,1-17 15,-18-8-15,-9 8 16,-8 17 0,-18 1-16,0 16 15,1 1-15,-18 17 16,-1 9-16,-16 34 15,8 9-15,9 8 16,9 1 0,17-9-16,17-9 0,18 1 15,0-18 1,43-9-16,17-17 16,-60 0-16</inkml:trace>
  <inkml:trace contextRef="#ctx0" brushRef="#br0" timeOffset="5484.7">22760 3064 0,'0'0'0,"0"0"0,0 0 16,0 0-16,18-9 15,16 1-15,36-9 16,8 8-16,26-8 31,44-1-31,8 10 0,209-27 16</inkml:trace>
  <inkml:trace contextRef="#ctx0" brushRef="#br0" timeOffset="5868.85">25018 2848 0,'0'0'0,"0"0"0,0 0 16,9 0-16,17 0 15,17 8-15,35 1 16,9-9-1,9 0 1,-10 0-16,10-9 0,-1 9 16,-60 0-16</inkml:trace>
  <inkml:trace contextRef="#ctx0" brushRef="#br0" timeOffset="6182.19">25443 2917 0,'-8'0'0,"-1"0"0,0 17 16,-8 1-16,-9 16 15,0 1-15,-9 17 16,0 0-16,1 8 31,-1 10-31,0-10 0,18 1 16,-1-9-16,1-9 15,17-8-15,0-9 16,0 0-16,17 0 16,1 0-16,17 0 15,25-9-15,10-8 16,-1-18-16,9 0 16,-8 1-1,-9-10-15,0 1 16,-27 17-16</inkml:trace>
  <inkml:trace contextRef="#ctx0" brushRef="#br0" timeOffset="6371.53">25278 3324 0,'0'0'0,"0"0"0,0 0 15,0 0-15,0 0 16,9 0-16,17 0 15,9-9-15,26 1 16,34-1-16,-25 9 47</inkml:trace>
  <inkml:trace contextRef="#ctx0" brushRef="#br0" timeOffset="7027.28">26225 2926 0,'0'0'0,"0"0"15,0 0-15,0 8 16,-9 18-16,1 18 16,-1 25-16,-17 17 15,0 18 1,0-8-16,8-10 15,1-17 17,0-8-17,-1-26-15,10-9 0,8-9 0,0-8 0,0-1 0,0-8 16,0-8-16,8-36 16,18-42-16,9-18 15,17-17-15,-8 25 16,-10 27-16,-8 34 15,-8 9-15,-1 9 16,-8 17 0,8 0-16,1 17 15,-1 9-15,9 18 16,-9 8-16,1 0 16,-10 0-16,10-9 15,-1-8-15,0-9 16,1-9-1,-1-8-15,1-18 16,-1 0-16,26-25 16,9-18-16,18-35 15,-1-17-15,1 17 16,-18 27-16,-26 25 16,0 9-1,-9 9-15,-8 17 0,0 0 16,-1 26-1,1 26-15,-18 26 16,1 26-16,-10 8 16,10-16-16,8-18 15,0-18-15,0 1 16,8-18-16,1-26 16</inkml:trace>
  <inkml:trace contextRef="#ctx0" brushRef="#br0" timeOffset="7833.35">28622 3263 0,'0'0'0,"0"0"0,0 0 0,-9 18 16,0 8-1,1 34-15,-10 10 16,-8-1-16,9-9 31,-1-8-31,10-8 0,-1-18 0,9 0 16,0-18-16,0 1 15,9-9 1,-1 0-16</inkml:trace>
  <inkml:trace contextRef="#ctx0" brushRef="#br0" timeOffset="7970.88">28561 2986 0,'0'0'0,"0"0"16,0 0-16,0 0 15,0 0-15,0 0 16,0 18-16,0-1 15,17 9 1,-8 0-16</inkml:trace>
  <inkml:trace contextRef="#ctx0" brushRef="#br0" timeOffset="8447.09">28743 3714 0,'0'0'0,"0"0"15,0 0-15,0 0 0,0 0 16,9 0-1,8 0-15,9-9 16,18 0-16,8 1 16,0-18-16,0 0 15,0 0 17,0-18-32,-8 1 0,-18 0 15,0 0-15,-18-9 0,-16 17 16,-1 9-16,-8 9 15,-9 17-15,-18 0 16,10 17-16,-10 26 16,-8 18-16,17 8 15,18 0 1,17-8-16,0 0 0,17-9 16,18-18-1,0-8-15,34-17 16,35-18-16,-51 9 15</inkml:trace>
  <inkml:trace contextRef="#ctx0" brushRef="#br0" timeOffset="8633.59">29664 2882 0,'0'0'0,"-9"9"16,0 26-16,1 25 15,-10 27-15,1 25 47,0 1-47,-1-18 0,1-8 0,17-9 0,0-18 16,0-42-16</inkml:trace>
  <inkml:trace contextRef="#ctx0" brushRef="#br0" timeOffset="9135.95">30150 3463 0,'0'0'0,"0"0"0,0 0 15,-9 0-15,1 0 16,-1 0-16,-17 17 15,0 0-15,-18 26 16,1 9 0,8-8-16,18 8 15,0 0-15,-1-9 16,18 0-16,0-17 16,9-17-16,0 0 15,8-9-15,9-9 16,26-26-16,9-17 15,17-52-15,18-34 16,-27-9 0,-8 8-16,-18 9 15,-8 35-15,-26 34 16,-1 27-16,1 8 16,-9 8-16,-9 18 15,1 9-15,-18 34 16,-18 61-16,1 26 15,17 17 1,0-17-16,26-9 16,17 1-16,9-10 15,9-16-15,-9-44 16</inkml:trace>
  <inkml:trace contextRef="#ctx0" brushRef="#br0" timeOffset="16508.64">28604 2475 0,'0'0'0,"-8"0"15,-1 0-15,0-8 16,1-1 0,-10 0-16,1 1 15,-1 8-15,-8 0 16,0 0-16,-8 0 15,-10 17-15,1 18 16,-9 17 0,0 25-16,-1 19 15,1 25-15,0 18 0,26 8 16,9 0-16,-1-8 16,18-10-1,9-7-15,0-18 16,-9-18-16,0-25 15,0-18 1,-9-17-16,9 0 0,-9-17 16,1-1-1,-1 1-15,-8-9 16,8 9-16</inkml:trace>
  <inkml:trace contextRef="#ctx0" brushRef="#br0" timeOffset="16720.4">27727 3359 0,'0'0'0,"0"0"0,0 0 16,0 0-16,9 0 15,17 0-15,9 0 16,26 0-16,25-9 15,10 0 17,-1 9-32,-51 0 0</inkml:trace>
  <inkml:trace contextRef="#ctx0" brushRef="#br0" timeOffset="26917.59">19208 4147 0,'0'0'0,"-8"-9"0,-1 9 0,0 0 0,-8 0 16,-9 0-1,0 17-15,-9 18 16,-17 34-16,17 27 31,-8 42-31,17 9 0,26-8 0,17-26 16,18-1 0,17-8-16,0-17 15,-26-53-15</inkml:trace>
  <inkml:trace contextRef="#ctx0" brushRef="#br0" timeOffset="27390.6">19486 4415 0,'0'0'0,"0"0"15,0 0-15,0 0 16,0 0 0,18 0-16,-1 0 15,18 9-15,0 8 16,8 1-16,-8-1 15,-9 0-15,0 9 16,-17 0 0,-1 0-16,-16 17 0,-19 9 15,1 0 1,-17 9-16,8-18 16,1-8-16,16-9 15,1-9-15,-1 1 16,18-10-16,0 1 15,0 0-15,18-1 16,17 1-16,8-1 16,18-8-16,8 0 15,18 9 1,-26-26-16,-26 8 16</inkml:trace>
  <inkml:trace contextRef="#ctx0" brushRef="#br0" timeOffset="27758.09">20086 4658 0,'-9'0'0,"9"0"0,0 0 16,-9 0-1,0 17-15,1 0 16,-1 18-16,-8 17 16,-1-9-16,1 1 15,0-1 1,8-17-16,0 0 15,9-18-15,0 1 0,0-9 16,0 0 0,9-17-16,17-26 15,9-18-15,17 0 16,-9 9-16,-17 18 16,0 16-16,-17 18 15,0 0-15,-1 26 16,1 9-16,0 17 15,-1 9-15,10-1 16,-1-17 0,9-8-16,9-9 15,8-17-15,-25-1 16</inkml:trace>
  <inkml:trace contextRef="#ctx0" brushRef="#br0" timeOffset="28207.98">20919 4762 0,'0'0'0,"0"0"0,0 0 15,-9-9-15,1 0 16,-1 9-16,-8-8 16,-27 8-16,1 17 15,0 18-15,-1 8 16,1 9-1,8 0-15,18 0 16,-1 0-16,18-9 16,0-8-16,0-27 15,18 1 1,-1-18-16,26-8 0,9-26 16,18-35-16,8-35 15,-8-17 1,-27 0-16,-8 9 15,-9 35-15,-18 42 16,-8 18-16,0 9 16,0 17-16,-8 9 15,-10 25-15,-8 36 16,-8 51 0,16 17-16,10-16 15,8-18-15,17-18 16,18-8-16,34 0 15,27-35-15,-62-43 16</inkml:trace>
  <inkml:trace contextRef="#ctx0" brushRef="#br0" timeOffset="28980.2">22335 4666 0,'0'0'0,"0"0"16,0 0-16,0 0 15,0-8-15,0-1 16,-9 0-16,0 1 16,1-10-16,-1 1 15,-17 0 1,-9 8-16,-17 9 16,-9 9-16,0 8 15,1 18-15,8-1 16,8 10-1,9-1-15,18-17 16,17-9 0,0-8-1,17 0-15,18-18 0,35-17 16,-1 0-16,1 0 16,-10 0-16,-16 9 0,-18-1 15,-18 18-15,1 0 16,-9 9-16,-9 26 15,-25 43-15,-27 60 16,-9 35-16,10-8 16,8-9-1,17-26-15,17-26 16,18-18-16,0-34 16,18-17-16,-1-9 15,1-17-15,8-9 16,26-18-16,0-34 15,9-26-15,-9-26 16,-9-34 0,-25-9-16,-10 43 15,-16 34-15,-1 18 16,0 18-16,0 16 16,1 1-1,8 0-15,0 8 0,0 0 16,8 1-16,10-1 15,17 0 1,43 9-16,26 0 16,-61-8-16</inkml:trace>
  <inkml:trace contextRef="#ctx0" brushRef="#br0" timeOffset="29414.72">22804 4649 0,'0'0'0,"0"0"16,0 0 0,0 0-16,0 0 0,0 17 15,-9 27 1,0 16-16,9 10 15,0 8-15,0-18 16,9 1-16,0-18 16,-1-17-16,1 0 15,0-17-15,8-9 16,0-9-16,1-8 16,16-18-1,10-17-15,-9-17 16,-18 17-16,-8 17 15,-1 18-15,1 8 16,-9 9-16,0 9 16,0 17-16,0 17 15,9 9 1,17 43-16,17-8 16,-17-52-16,-8-18 15</inkml:trace>
  <inkml:trace contextRef="#ctx0" brushRef="#br0" timeOffset="29841.42">23429 4892 0,'-9'-9'0,"0"0"16,1 1-16,-1-1 15,0 0-15,1 9 16,-10 0-16,-8 9 15,0 8-15,0 18 16,9 8-16,-1 0 16,18-8-16,0-9 15,0 0 1,9-17-16,0-1 16,8 1-16,1-18 15,-1 1-15,0-10 16,18-8-16,-9-17 15,0 8-15,-17 18 16,-1 0-16,1 8 16,-9 9-16,0 0 15,9 0 1,8 18-16,1 7 16,16 10-16,10-9 15,-1 0-15,9-9 63,18-8-63,8-9 0,-78 0 0,35 0 0</inkml:trace>
  <inkml:trace contextRef="#ctx0" brushRef="#br0" timeOffset="30184.04">24063 4883 0,'-9'-9'0,"0"9"15,1 0-15,-1 18 16,-8-1-16,-1 18 15,1-1-15,-9 27 16,8 8 0,1-8 15,0-18-31,8-17 0,9-9 0,0-8 0,0-9 16,0-9-16,9-8 15,8-26-15,18-27 16,8-8-16,1 0 15,-10 27-15,-8 25 16,-17 8 0,0 18-16,-1 9 15,1 17-15,0 17 16,-9 9-16,0 26 16,0 0-1,9-9-15,-9-17 0,8-26 16</inkml:trace>
  <inkml:trace contextRef="#ctx0" brushRef="#br0" timeOffset="30441.88">24202 4866 0,'0'0'0,"0"0"16,0 0-16,0 0 16,0 0-16,26 0 15,8 0-15,27 0 16,9-9-16,34-17 31,9 0-31,-9 0 0,-8 0 16,-18 0-16,-44 17 15</inkml:trace>
  <inkml:trace contextRef="#ctx0" brushRef="#br0" timeOffset="30675.96">24749 4407 0,'0'0'0,"0"0"16,0 0-16,0 26 15,-9 17-15,0 35 16,-8 26-16,8 8 31,1-8-31,-1-9 0,9-8 0,0-18 16,17-8 0,18-9-16,17-17 15,-26-27-15</inkml:trace>
  <inkml:trace contextRef="#ctx0" brushRef="#br0" timeOffset="30847.03">25192 4969 0,'0'0'0,"0"0"16,0 0-16,-9 18 15,0-1-15,1 0 16,8 9-16,0-8 15,0-10-15,0-8 16,0 0-16</inkml:trace>
  <inkml:trace contextRef="#ctx0" brushRef="#br0" timeOffset="30988.85">25183 4502 0,'0'0'0,"0"0"0,0 0 15,0 0-15,0 0 16,0 0-16,35 17 16,-9-8-1</inkml:trace>
  <inkml:trace contextRef="#ctx0" brushRef="#br0" timeOffset="31557.1">25582 4736 0,'0'0'0,"0"0"0,0 0 0,0 0 16,0 0-16,0 0 16,0 0-16,0 0 15,0 0-15,9 0 16,8 8-16,1 10 16,8-1-1,0 9-15,0 9 16,0-1-16,-17 10 15,-1 7-15,1 10 16,-9 8-16,-9 1 16,9-18-16,0 0 15,0-9-15,9 0 16,8 1-16,1-10 16,-1 1-16,-8-9 15,0 0 1,-1-9-16,-16 9 15,-1-9-15,0 1 16,0-1-16,-17-8 16,0-1-16,9-8 15,0-8-15,-1-1 16,1-26-16,0-34 16,25-26-1,27 8-15,8 27 16,-25 34-16</inkml:trace>
  <inkml:trace contextRef="#ctx0" brushRef="#br0" timeOffset="31940.11">26373 4926 0,'-9'-8'0,"0"-1"0,1 0 16,-1 1-16,-9-10 15,-8 1-15,-8 0 16,-10 17-16,1 17 16,-1 9-16,-8 9 15,18 8 1,-1 0-16,17-17 16,10 0-16,8-9 15,0-8-15,17 0 16,1-1-16,8-16 15,8-1 1,10-8-16,-18-1 0,0 1 16,-9 8-16,-8 9 15,0 0 1,-1 0-16,10 18 16,-1 8-16,18 8 15,8 36-15,44 16 16,-18-42-16</inkml:trace>
  <inkml:trace contextRef="#ctx0" brushRef="#br0" timeOffset="32186.27">26407 4857 0,'0'0'0,"0"0"0,0 0 15,0 0-15,0 0 16,35 0-16,17-9 16,26 1-16,9-10 15,43-16 1,235-88-1</inkml:trace>
  <inkml:trace contextRef="#ctx0" brushRef="#br0" timeOffset="32425.79">26911 4311 0,'0'0'0,"0"0"0,0 9 31,0 17-31,0 17 0,-9 35 16,1 26-16,-10 26 15,1-9 1,8-25-16,1-1 0,8-9 16,0-34-16,17-8 15,-8-10-15,-1-16 16</inkml:trace>
  <inkml:trace contextRef="#ctx0" brushRef="#br0" timeOffset="32648.56">27310 4840 0,'0'0'0,"0"0"0,0 0 16,-8 17-16,-1 9 15,0 0-15,1 9 16,-1-1-16,0-8 16,9-9-16,0-8 15,0 0-15,0-9 16</inkml:trace>
  <inkml:trace contextRef="#ctx0" brushRef="#br0" timeOffset="32765.86">27276 4519 0,'0'0'0,"0"0"0,0 0 0,0 0 0,0 0 16,0 0-1,0 0-15,0 0 0,8 17 16,1-8-16</inkml:trace>
  <inkml:trace contextRef="#ctx0" brushRef="#br0" timeOffset="33407.17">27554 4831 0,'0'0'0,"-9"0"0,0 17 16,1 9-16,8 18 15,0-1-15,8-9 16,10 10-16,-1-1 15,18-17 1,-1-9-16,1-8 0,0-9 16,0-9-16,-9 1 15,8-18 1,-8-18-16,-17-8 16,0 1-16,-18 7 15,0 10-15,1 16 16,-10 1-16,1 8 15,0 9-15,8 0 16,9 0-16,0 0 16,0 0-16,0 9 15,17 8 1,18 1-16,17-10 16,0 1-16,9 8 15,-18 1-15,1-1 16,-18 0-16,-9 0 15,-8 1-15,0 8 16,-1 0-16,-8-9 16,0 0-1,0-8-15,0 0 16,0-1-16,0 1 16,0-9-16,0 0 15,18-9-15,-1 1 16,9-10-16,0 1 15,0 0-15,0 17 16,-8 0 0,-1 0-16,0 17 15,18 0-15,0 18 16,17 8-16,9 9 16,-35-26-16</inkml:trace>
  <inkml:trace contextRef="#ctx0" brushRef="#br0" timeOffset="33676.43">28960 4580 0,'-8'-9'0,"8"9"0,0 0 16,0 9-16,17 17 16,9 26-16,9 34 15,-9 10 1,-9-1 0,-8 17-16,-18 10 0,-17-10 0,-17 10 15,17-53-15</inkml:trace>
  <inkml:trace contextRef="#ctx0" brushRef="#br0" timeOffset="52118.25">17428 2198 0,'0'0'0,"0"0"0,0 0 0,0 9 16,0 17-16,0 17 16,0 35-16,-8 35 15,8 42 17,-9 45-32,0 25 0,9 26 0,0 17 15,0-8-15,0-17 0,9-18 16,0-9-1,-1-16-15,-8-53 16,0-9-16,0-25 16,0-26-16,0-27 15,-8-16 1,8-1-16,0-17 0,0 0 16,0 0-16,0 0 15,0 0 1,0 8-16,0 10 15,0-10-15,0-8 16,0 0-16,0-8 16,0-1-16,8 0 15,10 1-15,16-1 16,10 0-16,17-8 16,17 0-1,17 8-15,18-8 16,9-1-16,8 1 15,9 0-15,9-1 16,-1 1 0,-8 8-16,26-8 15,0 0-15,9-1 0,-1 1 16,10 0 0,-1-1-16,9-8 15,0 0-15,0 0 16,0 0-16,0 18 15,-17-1-15,8 9 16,18-9-16,0 0 16,-18 1-16,18-1 15,0 9-15,-1 9 16,10-1 0,-1 1-1,1-9-15,16-9 0,-7-8 16,7-9-16,1 0 15,0 0-15,0 0 16,-9 9-16,9-1 16,8-8-16,-17 9 15,0 0 1,9-1-16,8-8 16,-8 0-16,0 9 15,-9 0-15,0-1 16,18 1-16,-10-9 15,1 0-15,9 0 16,8-9-16,0 9 16,0 0-16,-8 0 15,-1 0 1,0 0-16,-16 0 16,-10 9-16,0 0 15,-8-1-15,-9-8 16,-17 9-16,-18 0 15,-17-1-15,-26 1 16,-26 0 0,-18-1-16,-25-8 15,-36 0-15</inkml:trace>
  <inkml:trace contextRef="#ctx0" brushRef="#br0" timeOffset="53424.25">17420 2311 0,'0'0'0,"0"0"0,0 0 16,0 0-16,0 0 16,0 0-16,0 0 15,0 0-15,8 0 16,18 8-16,35 1 16,61 0-1,43-1 1,26-8-16,35-8 0,8-1 15,9-8-15,0-1 16,26 1-16,18 0 16,-9 8-16,17 0 15,18 1-15,-18-1 16,26 0-16,18-8 16,0 0-1,-18-1-15,-8 1 16,25 0-16,-8-1 15,-17 18-15,17-8 16,8-1-16,-16 9 16,-10 17-16,27-17 15,0 0-15,-27 9 16,10-18 0,16 9-16,-42 0 15,8 0-15,25 9 16,-51 0-16,9-1 15,17-8-15,-26 9 16,-9 0-16,9 8 16,-35-8-16,-9-1 15,-16 1 1,-27 8-16,-9 1 16,-8-10-16,-27 10 15,-25 8-15,-1-9 16,-8 9-16,-35 0 15,-8 0-15,-9 9 16,-9-1 0,9 18-16,-9-8 0,-18-1 15,10 17 1,-1 1-16,-8 17 16,-9 9-16,0 17 15,0-1-15,-9 19 16,1 16-16,-9 10 15,-1 7-15,1 1 16,0-8 0,-1 25-16,1 9 15,-9-1-15,-9 1 16,1-8-16,-18 16 16,-1-8-16,10 0 15,-9-9-15,0-17 16,0 9-16,0-18 15,0-26 1,0-17-16,8-9 16,1-8-16,8-18 15,1-8-15,8-18 16,0-17-16,-9 0 16,0 0-16,1-9 15,-1 1-15</inkml:trace>
  <inkml:trace contextRef="#ctx0" brushRef="#br0" timeOffset="70077.88">18401 6286 0,'0'0'0,"0"0"0,0 0 0,0 0 16,-9 0-16,1 26 15,-19 26-15,1 43 16,-17 18 0,0 25-16,8 1 15,0-18-15,9-26 0,26-34 16,17-26-1,1-9-15,-10-9 16</inkml:trace>
  <inkml:trace contextRef="#ctx0" brushRef="#br0" timeOffset="70339.84">18679 6797 0,'0'0'0,"-9"0"16,0 0-16,1 0 15,-1 0-15,0 9 16,1 8-16,-1 9 16,0 26-1,1 0-15,8-9 16,0 0-16,8-8 15,10-9-15,-1-9 16,-8-8 0</inkml:trace>
  <inkml:trace contextRef="#ctx0" brushRef="#br0" timeOffset="70530.49">18644 6494 0,'0'0'0,"0"0"0,0 0 0,0 0 15,0 0 1,0 0-16,9 0 16</inkml:trace>
  <inkml:trace contextRef="#ctx0" brushRef="#br0" timeOffset="71072.05">19174 6883 0,'0'0'0,"0"0"0,0 0 16,-9-8 0,0-1-16,1 1 15,-1-1-15,-8 0 16,-1 1-16,-8 8 16,0 0-16,0 8 15,-9 10-15,9-1 16,9 0-16,0-8 15,8-1-15,9 1 16,0-9 0,0 0-16,0 0 15,17-9-15,1 9 16,-1 0-16,18 0 16,-1 0-16,1 26 15,0 18 1,0 8-16,-9 17 0,0-8 31,-18 8-31,1 0 0,-18 0 16,1-8-1,-10-18-15,-8 1 0,0-18 16,-8-9-16,-1-8 16,-9-9-16,10-18 15,8-16-15,0-10 16,17 27-16</inkml:trace>
  <inkml:trace contextRef="#ctx0" brushRef="#br0" timeOffset="71542.95">19547 6225 0,'0'0'0,"0"0"0,0 0 16,0 18-16,0 8 16,0 8-16,9 36 15,0 16-15,-18 9 16,0 1-16,-8 8 16,-9 8-16,8-17 15,1-43 1,0-8-16,-1-18 15,10-9-15,8-8 16,0-1-16,0 1 16,0-18-16,8-8 15,10-18-15,-1-8 16,9 0-16,0 8 16,0 9-1,0 9-15,-8-1 16,-10 18-16,1 0 15,0 0-15,-1 9 16,1 17-16,0 9 16,-9 8-16,0 0 15,8-17 1,1 0-16,-9 0 16,17-8-16,-8-1 15,0-8-15</inkml:trace>
  <inkml:trace contextRef="#ctx0" brushRef="#br0" timeOffset="71870.64">19808 6840 0,'0'0'0,"0"0"16,0 0-16,0 0 16,0 0-16,0 0 15,0 0-15,8 0 16,18-8-16,18-1 15,17 0-15,8 1 16,1-1 15,25 9-31,1 0 0,-96 0 0,34 0 0</inkml:trace>
  <inkml:trace contextRef="#ctx0" brushRef="#br0" timeOffset="72208.28">20233 6442 0,'0'0'0,"0"0"16,0 0-16,0 0 16,0 0-16,0 0 15,0 0-15,0 0 16,0 0-16,-9 17 15,1 18 1,-18 17-16,0 17 16,0 9-16,0 17 31,-9 9-31,17-26 0,1 0 16,17-17-16,0-9 0,9-9 15,8-17-15,1 0 16,16 0-1,44-17-15,-17-1 16</inkml:trace>
  <inkml:trace contextRef="#ctx0" brushRef="#br0" timeOffset="73556.36">22144 6450 0,'0'0'0,"0"0"16,0 0-16,0 9 15,-9 17-15,-8 35 16,-10 17-16,-16 34 16,8 10-16,1-10 15,8-8-15,8-26 16,1-17-16,17-18 16,0-8-1,0-27-15,0 1 16</inkml:trace>
  <inkml:trace contextRef="#ctx0" brushRef="#br0" timeOffset="74192.87">22717 6814 0,'-9'-8'0,"-8"-1"16,8 9-16,0 0 15,-8 0-15,8 17 16,-17 1 0,0 16-16,-9 18 15,1 9-15,-10-1 63,10 1-63,-1-18 0,17 1 0,1-18 0,8-9 0,9-8 0,0-1 15,0-8-15,0-8 0,0-1 16,9-17 0,8-17-16,1-9 15,-1 8-15,9 1 16,-8 8-16,-1 1 15,0-1-15,1 18 16,-10-1-16,1 10 16,8 8-1,1 0-15,-1 0 16,1 17-16,16 9 16,1 9-16,0 8 15,-1 9-15,-7-9 16,-1 1-16,0-18 15,-9 0 1,-8 0-16,-1-18 0,1 1 16,0 0-1,-9-9-15,8-9 16,18-43-16,9-52 16,9-35-16,-1 1 15,0 34-15,-17 35 16,1 25-16,-10 27 15</inkml:trace>
  <inkml:trace contextRef="#ctx0" brushRef="#br0" timeOffset="74650.83">23238 6528 0,'0'0'0,"0"0"0,0 0 16,0 0-16,0 0 16,0 0-16,0 0 15,0 0 1,0 0-16,0 0 15,0 9-15,0 8 16,8 1-16,10 16 16,17 1-16,8 0 15,18 8-15,8 0 32,-8-17-32,0 0 0,-18 0 0,1-8 15,-18-10-15,0 1 16,-18-1-1,1 1-15,-9 0 16,-9 17-16,-17 17 16,-34 18-16,-19 17 15,1 0-15,-9 0 16,18 17-16,43-35 16</inkml:trace>
  <inkml:trace contextRef="#ctx0" brushRef="#br0" timeOffset="78949.89">24792 7282 0,'0'0'0,"0"0"0,0 0 16,9 9-16,0 8 16,-1 9-16,-8 26 15,-8 8-15,-19 10 16,10-36-16</inkml:trace>
  <inkml:trace contextRef="#ctx0" brushRef="#br0" timeOffset="79692.19">25982 7143 0,'0'0'16,"0"-8"-16,0-1 0,0 0 15,0 1 1,0-1-16,0-8 16,0-1-16,0 1 15,-9 0-15,0-1 16,-17 1-16,0 0 16,0 17-16,0 0 15,-17 26-15,-1 8 16,10 1-16,-1 17 31,9 0-31,9 0 0,17-9 16,8-8-16,10-9 15,-1-17-15,9-1 16,9-8-16,17-8 16,0-18-16,9-18 15,8-8-15,-17-8 16,-26 16-1,0 10-15,-17 16 16,0 10-16,-9 8 16,-9 17-16,0 26 15,-17 35-15,9 35 16,17-9-16,0-18 16,17-8-16,1-26 15,8-17 1,17-9-16,-17-9 15</inkml:trace>
  <inkml:trace contextRef="#ctx0" brushRef="#br0" timeOffset="79985.24">26182 6892 0,'0'0'0,"0"0"16,0 0 0,17 0-16,0 0 15,18 0-15,17 0 16,9 0-16,0 0 15,8 0 1,1-9-16,-10 9 0,-16 0 16,-27 0-16</inkml:trace>
  <inkml:trace contextRef="#ctx0" brushRef="#br0" timeOffset="80200.6">26607 6624 0,'0'0'0,"0"0"0,0 0 15,0 17-15,-9 9 16,-8 26 0,-9 35-16,0 8 46,9 0-30,8-8-16,0-18 0,9-43 0</inkml:trace>
  <inkml:trace contextRef="#ctx0" brushRef="#br0" timeOffset="80541.03">26138 6381 0,'0'0'0,"0"0"0,0 0 15,0 0-15,-9 0 16,1 17 0,-18 27-16,-9 8 15,-8 0-15,8 0 16,9-9 0,8-17-16,18-9 0,0-8 15</inkml:trace>
  <inkml:trace contextRef="#ctx0" brushRef="#br0" timeOffset="80688.14">26095 6416 0,'0'0'0,"0"0"0,8 8 16,10 10-16,-1 16 16,18 18-16,8 9 15,-8-18-15</inkml:trace>
  <inkml:trace contextRef="#ctx0" brushRef="#br0" timeOffset="81044.2">27319 7542 0,'0'0'0,"0"0"0,0 8 16,0 10-16,-9-1 15,1 18-15,-10 8 16,10-8-16,8-18 16</inkml:trace>
  <inkml:trace contextRef="#ctx0" brushRef="#br0" timeOffset="81594.34">28161 7247 0,'-8'-8'0,"-1"-1"0,0 0 15,1 1 1,-1-10-16,0-8 16,-8 0-16,-9 0 15,0 0-15,-9 9 16,0 8-16,1 9 31,8 18-31,-9 8 0,0 8 0,0 10 16,9 8-16,9 0 15,17 0 1,0-9-16,9-17 16,8 0-16,9-18 15,9-8-15,0-8 16,17-18-16,0 0 15,0-17 1,-9 8-16,-17 9 16,0 9-16,-17-1 15,0 18-15,8 0 16,0 18-16,1 16 16,8 18-16,9 17 15,-1-17-15,1-8 16,-9-1-16,9-17 15,0 0-15,-1-17 16,-16-1 0</inkml:trace>
  <inkml:trace contextRef="#ctx0" brushRef="#br0" timeOffset="81854.95">28127 6476 0,'0'0'0,"0"0"16,0 0-16,-9 9 16,-8 17-16,-9 17 15,-9 9-15,0 0 16,0-8-1,9-10-15,9-8 16,8-17-16,9 0 16</inkml:trace>
  <inkml:trace contextRef="#ctx0" brushRef="#br0" timeOffset="81981.49">28092 6511 0,'0'0'0,"0"0"0,0 17 16,17 9-1,1 9-15,16 17 16,1 0-16,17 0 16,-17-26-16</inkml:trace>
  <inkml:trace contextRef="#ctx0" brushRef="#br0" timeOffset="88087.36">19452 8252 0,'0'0'0,"0"0"0,0 0 0,0 0 16,-9 0-16,0 0 16,1-9-16,-1 1 15,-17-1-15,-18 0 16,-8 9-16,-17 0 15,8 0 1,0 18-16,9-1 0,0 18 16,17 8-1,9 0-15,9 0 16,17-8-16,0-9 16,17 0-16,9-17 15,9-1-15,17-16 16,-8-1-1,8-17-15,8 0 0,-7-9 16,-27 18 0,0 0-16,-9 17 15,-8 17-15,-1 9 16,1 26-16,0 43 16,-1 27-16,-8-1 15,-8-17-15,-10 0 16,1 0-16,-9-35 15,9-17-15,-9-17 16,0-10 0,-1 1-16,1-17 15,9-9-15,-9-17 16,9-9-16,-1-26 16,18-17-16,18-18 15,25-17-15,9 17 16,18 18-1,8 9-15,-35 34 0</inkml:trace>
  <inkml:trace contextRef="#ctx0" brushRef="#br0" timeOffset="88531.44">19947 8390 0,'0'0'0,"0"0"16,0 0-16,0 0 16,0 0-16,0 0 15,8 18-15,10 8 16,-1-9 0</inkml:trace>
  <inkml:trace contextRef="#ctx0" brushRef="#br0" timeOffset="88663.05">19964 8720 0,'0'0'0,"0"0"0,0 0 0,0 0 0,0 0 16,26 0-16,-9 8 15</inkml:trace>
  <inkml:trace contextRef="#ctx0" brushRef="#br0" timeOffset="90217.35">21023 8313 0,'0'0'0,"0"0"15,0 0-15,0 0 16,-8 0-16,-1-9 15,-17 0-15,0 9 16,-18 0 0,-16 9-16,8 25 15,8 1 17,1 17-32,8 0 0,0 9 0,18 8 0,17-8 15,9-1-15,8-16 16,18-1-16,17-17 15,9 0 1,-27-9-16</inkml:trace>
  <inkml:trace contextRef="#ctx0" brushRef="#br0" timeOffset="90591.63">21414 8503 0,'-9'0'0,"1"0"0,-1 0 16,-17 0-16,0 17 15,0 1-15,0 16 16,0 10-16,8 8 16,18 8-1,0-16-15,0-18 0,18-1 16,-1-7-1,1-10-15,-1 1 16,0-18-16,1 1 16,8-18-16,0-9 15,-18-8-15,1-18 16,-18 1-16,-8 8 16,-9 8-1,0 10-15,-9 16 16,1 10-16,7 8 15,1 8-15,18 10 16</inkml:trace>
  <inkml:trace contextRef="#ctx0" brushRef="#br0" timeOffset="91018.46">21666 8520 0,'0'0'0,"0"0"0,0 0 0,0 0 16,0 18-16,0-1 16,0 18-1,0 17-15,0 8 16,0-16-16,0-1 15,0-17 1,9-9-16,-1-8 0,10-1 16,-1-16-16,0-10 15,18-16 1,0-18-16,-9-9 16,0 9-16,-17 18 15,-1 8-15,1 8 16,-9 18-16,0 0 15,0 9-15,0 17 16,0 26-16,9 17 16,8-8-1,9-1-15,26 1 16,-17-26-16</inkml:trace>
  <inkml:trace contextRef="#ctx0" brushRef="#br0" timeOffset="91634.63">22300 8590 0,'-9'0'0,"9"0"0,0 0 0,0 0 16,-8 0-16,-1 17 15,0 35-15,0 35 16,1 51-1,-10 27-15,10-18 16,-10-26-16,10-26 16,-1-8-16,0-26 15,9-27-15,0-8 16,0-17-16,0-9 16,-8-9-16,8-34 15,0-70-15,8-43 16,27-17-16,0 26 15,0 34 1,-1 36-16,1 25 16,0 8-16,-1 10 15,-7 16-15,-1 1 16,-9 17-16,-8 0 16,-1 0-1,1 17-15,0 9 0,-18 26 16,-17 0-1,0 0-15,-9-9 16,0 1-16,1-18 16,-1 0-16,18-18 15,-1 1-15,18-9 16,0 0-16</inkml:trace>
  <inkml:trace contextRef="#ctx0" brushRef="#br0" timeOffset="91860.3">22890 8148 0,'0'0'0,"0"0"0,0 0 16,0 0-16,0 17 16,0 18-1,0 43-15,-8 17 16,-10 35-1,1 9-15,0-27 0,-1-17 16,18-25 0,0-27-16,0-26 0</inkml:trace>
  <inkml:trace contextRef="#ctx0" brushRef="#br0" timeOffset="92063.78">23003 8633 0,'0'0'0,"0"0"0,0 0 16,0 0-16,0 17 15,-8 9 1,-1 9-16,0 0 16,9-1-16,9 9 15,17 1-15,-17-27 16</inkml:trace>
  <inkml:trace contextRef="#ctx0" brushRef="#br0" timeOffset="92215.41">23212 8226 0,'-9'0'0,"0"0"0,1 0 16,8 0-16,0 0 15,0 0-15,0 9 16,0 8-16,0 9 15,17 17-15,-8-17 16</inkml:trace>
  <inkml:trace contextRef="#ctx0" brushRef="#br0" timeOffset="92551.93">23290 8624 0,'0'0'0,"0"0"0,0 0 15,0 0-15,0 0 16,-9 18-16,0 8 15,1 8 1,-1 10-16,0-1 16,9-17-16,0-9 15,0-8-15,0-1 16,0 1-16,0-18 16,0 1-16,18-18 15,-1-17-15,9-1 16,0 10-16,0-1 15,-8 18 1,-10-1-16,1 18 16,-9 0-16,0 0 15,9 18-15,-1 8 16,10 26-16,-10 8 16,1-17-1,26 1-15,8-10 0,-17-16 16</inkml:trace>
  <inkml:trace contextRef="#ctx0" brushRef="#br0" timeOffset="93102.2">24080 8633 0,'0'0'0,"-9"0"0,1 0 15,-1-9 1,0 1-16,1-1 16,-10 0-16,10 1 15,-18-1-15,-1 9 16,1 0-16,-8 0 16,-1 17-16,0 1 15,1 16 16,-1 10-31,0-1 16,18 0-16,-1-17 0,18 0 0,0-17 16,0-1-16,9 1 15,0 0-15,8-1 16,9 1-16,0 8 16,0 1-16,9-1 15,0 18 1,-1 8-16,10 9 15,-18 0-15,0 9 16,-17-1-16,-18 1 16,0-9-1,-8-9-15,-9 0 0,0-17 16,-9 0 0,0-17-16,1 0 15,-1-18-15,0 0 16,18-8-16,-1-26 15,27-18-15,26-25 16,34 8-16,-17 52 16</inkml:trace>
  <inkml:trace contextRef="#ctx0" brushRef="#br0" timeOffset="94370.19">25053 8789 0,'0'0'0,"-9"0"15,9 0-15,0 0 16,0 0-16,0 0 16,0 9-16,0-9 15,26 8-15,26 1 16,0-18-16,18 1 16,-1-10-1,-8-8 1,0 0-16,-18-8 0,-17 8 15,-8 0-15,-10 0 16,1 0-16,-18 0 16,1 8-1,-1 1-15,-8 8 16,-10 9-16,1 18 0,9-1 16,0 18-1,-1 25-15,18 1 16,0 0-16,18-1 15,-1-17-15,9 1 16,9-18-16,8 0 16,18 0-16,9-26 15,-36 0 1</inkml:trace>
  <inkml:trace contextRef="#ctx0" brushRef="#br0" timeOffset="94738.64">25982 8607 0,'0'-9'0,"0"9"15,0 0-15,0 0 16,0 0-16,0 0 16,8 18-1,-8 16-15,0 27 16,-8 0-16,-1-18 16,0 0-16,9-17 15,0-9-15,0-8 16,0 0-1,0-9-15,0-9 0,18-17 16,17-26 0,8-17-16,9 0 15,9 8-15,-18 18 16,-17 25-16,0 1 16,-17 17-16,0 0 15,-1 17-15,1 27 16,0 16-16,-9 10 15,0-10 1,17 1-16,1-18 16,8-17-16,-18-9 15</inkml:trace>
  <inkml:trace contextRef="#ctx0" brushRef="#br0" timeOffset="95118.05">26572 8702 0,'0'0'0,"0"0"16,0 0-16,0 0 15,0 9-15,18 0 16,-1-1-16,0 1 16,18 0-16,0-18 15,8 0-15,1-8 16,-1 0-1,-17-9 32,0 0-47,-17 0 0,0-9 0,-9 0 0,-9 9 0,0 0 0,-8 18 16,-9 8-16,-9 8 16,0 10-1,1 16-15,-1 18 16,9 35-16,17-9 15,9-18-15,18 1 16,16-9-16,18-9 16,0-8-16,-25-26 15</inkml:trace>
  <inkml:trace contextRef="#ctx0" brushRef="#br0" timeOffset="95468.13">27250 8512 0,'0'0'0,"0"0"0,0 0 15,0 0-15,0 17 16,8 0-16,1 18 16,8 17-1,-8 17-15,0 1 16,-1-10-1,1-17-15,-9 1 0,0-10 16,0-8-16,0-8 16,0-10-16,0 1 15,0-9-15,0-9 16,0-8 0,0-18-16,17-34 15,18-9-15,9 0 16,8 9-16,0 8 15,0 9-15,-9 26 16,-25 26-16</inkml:trace>
  <inkml:trace contextRef="#ctx0" brushRef="#br0" timeOffset="96083.76">28187 8676 0,'0'0'0,"0"0"16,0 0-16,0-8 15,0-1-15,-8 0 16,-1 1-16,0-10 15,-17 1-15,0 0 16,-17 8-16,-1 9 16,1 0-1,-9 17-15,0 1 32,8 8-32,10 0 15,16 8-15,1-8 0,17 0 0,0-17 16,0 0-16,26-9 15,9-9-15,0 0 16,8 1 0,0-1-16,-17 0 15,0 9-15,-8 0 16,-1 9-16,1 17 16,-1 26-16,-8 26 15,-1 26-15,-16 17 16,-1-17-16,-8-18 15,-1-16 1,9-10-16,-8-16 16,0-1-16,-1-17 15,1-17-15,-9-1 16,0-16-16,0-1 16,-9-17-16,0-26 15,9-26-15,9 0 16,17 18-1,0 25-15,9 18 16</inkml:trace>
  <inkml:trace contextRef="#ctx0" brushRef="#br0" timeOffset="96637.09">28474 8486 0,'0'0'0,"0"0"16,0 0-16,0 0 16,0 0-16,0 8 15,-9 10 1,9 16-16,0 1 0,0 17 16,0-9-1,9 1-15,0-18 16,-1 0-16,1-18 15,0 1-15,8-18 16,1 1-16,8-18 16,8 0-16,-8-18 15,0 10-15,0-1 16,-17 18 0,0-1-16,0 18 15,-1 0-15,1 9 16,0 17-16,8 35 15,0 34-15,1 9 16,-1 17 0,-8 9-1,-18-26-15,0-18 0,1-25 16,-1-18-16,0 1 16,-8-18-16,0-9 15,-1-8-15,-8-1 16,0-16-16,0-10 15,0-25-15,9-26 16,25-9 0,27-17-16,52-18 15,34-17-15,-51 69 16</inkml:trace>
  <inkml:trace contextRef="#ctx0" brushRef="#br0" timeOffset="106167.34">18774 10530 0,'0'0'0,"0"0"0,0 0 16,0 0-16,0 17 15,-8 35-15,-1 35 16,-17 60 0,-9 17-16,0-16 0,9-1 15,-8-17 1,8-44-16,8-16 16,1-27-16,17-17 15,0-17-15</inkml:trace>
  <inkml:trace contextRef="#ctx0" brushRef="#br0" timeOffset="106777.98">19035 11266 0,'0'0'0,"0"0"0,0 0 0,0 0 16,0 0-1,0 0-15,17 0 16,1 8-16,16 1 16,1-9-16,8-9 15,1 1-15,-1-10 16,1 1-1,-1-9-15,-17 0 0,0 0 16,-17 0 0,0 9-1,-1 0-15,-16-1 0,-1 1 16,-17 0-16,0-1 16,-9 18-16,0 0 15,-8 18-15,-1 8 16,10 8-16,8 1 15,0 8 1,8 0-16,18 9 16,9 9-16,8 0 15,9-18-15,9 0 16,17-17-16,18 0 16,-18-17-1</inkml:trace>
  <inkml:trace contextRef="#ctx0" brushRef="#br0" timeOffset="107196.75">19643 10833 0,'0'0'0,"0"0"16,0 0-16,0 0 16,0 0-16,0 8 15,8 1-15,10 8 16,8 1-16,17 8 16,1 0-16,8 0 15,0 0 16,-9 0-31,1-9 0,-10 0 16,-8-8-16,-8 0 0,-10-1 16,1 1-16,0 0 15,0-1 1,-18 10 0,-9 16-1,-25 18-15,-18 9 16,-17 17-16,9 0 0,8-9 15,35-26-15</inkml:trace>
  <inkml:trace contextRef="#ctx0" brushRef="#br0" timeOffset="112001.39">20702 10495 0,'0'0'0,"0"0"0,0 0 0,0 0 15,0 0-15,0 9 16,-9 34-16,1 52 16,-10 70-1,-8 34-15,0 0 0,9 0 16,0-51-16,-1-18 15,9-35 1,9-26-16,0-26 16,0-8-16,9-18 15</inkml:trace>
  <inkml:trace contextRef="#ctx0" brushRef="#br0" timeOffset="113620.62">21327 10902 0,'-8'0'0,"-1"0"0,0 0 16,1 0-16,-1 0 15,0 0-15,9 0 16,-8 0 0,-1 17-16,-17 9 15,0 26-15,0 18 16,0-1-1,-9 9-15,0-9 0,9 0 16,9-8 0,-1-9-16,18-17 15,0-18-15</inkml:trace>
  <inkml:trace contextRef="#ctx0" brushRef="#br0" timeOffset="114052.47">21232 10945 0,'0'0'0,"0"0"0,0 0 15,0 0-15,0 0 16,0 0-16,0 0 15,0 0-15,0 9 16,8 8-16,1 9 16,9 9-1,-1 0-15,0 17 16,9 0-16,0 8 16,0-8-16,-8-9 15,-1 1-15,-8-1 16,0-17-16,-1-9 15,1 1-15,0-10 16,-9 1 0,0 0-16,0-9 15,0-9-15,17-34 16,0-35-16,1-35 16,16 9-16,-8 26 15,9 18-15,-9 34 16</inkml:trace>
  <inkml:trace contextRef="#ctx0" brushRef="#br0" timeOffset="114502.88">21805 11309 0,'0'0'0,"0"0"0,0 0 15,0 0-15,0 0 16,0 0-16,0 0 16,0 0-16,0 0 15,0 0 1,0 0-16,17-9 15,1 1-15,16-1 16,1 9-16,0-9 16,26 9-16,8 0 15,-34 0 1</inkml:trace>
  <inkml:trace contextRef="#ctx0" brushRef="#br0" timeOffset="114794.88">22465 10937 0,'0'0'0,"0"0"0,0 0 15,0 0-15,0 0 16,0 0-16,0 8 15,0 18-15,0 9 16,0 8-16,9 1 16,-9-1-16,8 0 15,-8 0 1,0-8-16,0 0 16,0-9-16,0-18 15,9 1-15</inkml:trace>
  <inkml:trace contextRef="#ctx0" brushRef="#br0" timeOffset="115213.36">22647 10703 0,'0'0'0,"0"0"0,0 0 16,0 0-1,0 0-15,0 0 16,0 0-16,0 9 16,18 8-16,16 0 15,1 9-15,0 9 16,17-1-16,9-8 15,-9 0 1,-9 0-16,1 0 16,-18 0-16,0-17 15,-9 0-15,-8-1 16,-1 10-16,1-1 16,-18 9-16,-17 17 15,-26 35-15,-43 43 16,-35 27-16,-1-10 15,27-25 1,69-70-16</inkml:trace>
  <inkml:trace contextRef="#ctx0" brushRef="#br0" timeOffset="115912.67">23941 11127 0,'0'0'0,"0"0"0,0 0 16,0 0-16,0 0 15,0 0-15,0 0 16,17 0 0,18-8-16,35-1 15,34 9-15,26 0 31,0 9-31,9-9 0,-8 0 16,-18 0-16,-9 0 16,-9-9-16,-8 9 0,-35 0 15,-8 0-15,-18 0 16,8 9 0,-8 17-16,-8-18 15</inkml:trace>
  <inkml:trace contextRef="#ctx0" brushRef="#br0" timeOffset="116284.07">24957 10772 0,'0'0'0,"0"0"0,0 0 0,0 0 16,0 0-16,0 0 16,0 0-1,17 17-15,1 1 16,17-1-16,17 18 16,8 8-16,10 9 15,-1-9-15,-8-8 16,-17-9-1,-18 0-15,0-17 0,-9-1 16,-8 1-16,-1 8 16,-25 1-1,-26 25-15,-35 9 16,-27 17-16,-8 0 16,35 18-16,52-44 15</inkml:trace>
  <inkml:trace contextRef="#ctx0" brushRef="#br0" timeOffset="117249.86">24236 10893 0,'0'0'0,"0"0"16,0 0-16,0 0 15,0 0-15,0 0 16,0 0-16,0 0 16,0-8-16,0-1 15,0 0-15,0 1 16,0 8 0,0 0-16,0 0 15,0 0-15,0 0 16,0 0-16,-8 0 15,-1 0-15,-17 17 16,-17 0-16,-10 9 16,-16 9-16,8 0 31,18-9-31,8 0 0,18-18 16,-1 1-16,10 0 15,8-1-15,0 10 16,17-1-16,0 0 15,27 9-15,8 0 16,9 0-16,8 9 16,18-9-1,-26-9-15</inkml:trace>
  <inkml:trace contextRef="#ctx0" brushRef="#br0" timeOffset="118013.36">26399 10660 0,'0'0'0,"0"0"16,0 0-16,0 8 15,0 27-15,0 34 16,-9 44-16,0 17 15,-8-9 1,8-9-16,1-8 0,-1-26 16,0-17-16,0-18 15,9-17-15,0 0 16,9-17 0</inkml:trace>
  <inkml:trace contextRef="#ctx0" brushRef="#br0" timeOffset="118694.02">27024 11041 0,'0'0'0,"0"0"16,0 0-16,0-9 16,0 0-16,0 1 15,0-1-15,0 0 16,0 1-16,-9-10 15,0 1-15,1 8 16,-18 1-16,0 8 16,-9 0-1,0 17-15,1 9 16,-1 9-16,0 8 16,18-8-1,8-9-15,9-9 0,0 0 16,17-8-16,1 0 15,16-9 1,1-9-16,9 0 16,-1-8-16,-17 0 15,-9 8-15,1 9 16,-10 0-16,1 17 16,0 9-16,0 18 15,8 25-15,-8 17 16,-1-8-16,-8-8 15,-8-10 1,-1-16-16,0-10 16,1-8-16,-1-8 15,0-10-15,0 1 16,1-1-16,-1 1 16,-17-18-1,0 1-15,-9-27 0,9-8 16,9 0-16,8 25 15</inkml:trace>
  <inkml:trace contextRef="#ctx0" brushRef="#br0" timeOffset="119290.59">27293 10824 0,'0'0'0,"0"0"0,0 0 0,0 0 15,0 0-15,0 0 16,0 0-16,0 0 16,17 0-16,9 17 15,9 1-15,17-1 16,18 9-16,-9 0 16,-9-9-1,-9-8-15,-17 0 16,-8-1-16,-1 1 15,-8 8-15,-1 18 16,-16 8-16,-27 18 16,-17 8-1,-9 0-15,-9 1 16,18-10-16,9-25 16,26-9-16,17-9 15</inkml:trace>
  <inkml:trace contextRef="#ctx0" brushRef="#br0" timeOffset="119673.21">28465 10530 0,'0'0'0,"0"0"15,0 8-15,0 18 16,0 44-16,0 42 15,0 35 1,-8 9-16,8 0 16,-9-17-1,0-35-15,9-18 0,0-25 16,0-9-16,9-26 16,0-17-1,-1-1-15</inkml:trace>
  <inkml:trace contextRef="#ctx0" brushRef="#br0" timeOffset="119957.93">29177 10859 0,'0'0'0,"0"0"0,0 0 16,0 0-16,-8 26 15,-18 26-15,0 17 16,-18 9-16,9 0 16,1-18-16,-1 1 15,0-18-15,1-8 16,16-9-1,10-17-15,8-9 16,0 0-16</inkml:trace>
  <inkml:trace contextRef="#ctx0" brushRef="#br0" timeOffset="120282.8">29186 10937 0,'0'0'0,"0"0"15,0 0-15,0 0 16,0 0-16,17 26 16,10 8-16,-1 10 15,-9 8-15,0 0 16,9-9 0,0 0-16,0 0 15,1 1-15,-10-18 16,-8 0-16,-1-18 15,1 1-15,0 0 16,-1-1-16,1-16 16,8-36-16,18-51 15,9-52-15,-10 26 16,-25 8-16,0 44 16</inkml:trace>
  <inkml:trace contextRef="#ctx0" brushRef="#br0" timeOffset="120612.1">29863 10599 0,'0'0'0,"0"0"0,0 0 16,0 0-16,9 17 15,9 1-15,-1-1 16,18 18-16,-1-1 16,27 1-16,9 8 15,8-8 1,-9-9 0,-17-9-16,-8-8 15,-18-1-15,-9 10 16,-8-1-16,0 9 0,-27 26 15,-25 26-15,-35 26 16,-27 26-16,-16-9 16,69-69-1</inkml:trace>
  <inkml:trace contextRef="#ctx0" brushRef="#br1" timeOffset="-208880.97">16629 12747 0,'0'0'0,"0"0"0,-8 0 16,-1 17-16,-26 26 16,-8 18-16,8 8 15,0-8 1,18 0-16,0-18 16,17-9-16,0-8 15,0-17-15,8 0 16,10-9-16,8-9 15,17-8-15,9-1 16,0 1-16,9 17 16,-9 0-16,9 9 15,-18 8 1,10 0-16,-1-8 16,0 0-16,-17-1 15,-9-8-15,0 0 16,-9-8-16,0-18 15,1-9-15,-10-43 16,-16 9 0,-10 8-1,10 35-15</inkml:trace>
  <inkml:trace contextRef="#ctx0" brushRef="#br1" timeOffset="-208430.59">17541 12314 0,'0'0'0,"0"0"16,0 0-16,-8 17 16,8 18-16,-9 8 15,0 26-15,0 27 16,-17 25-1,9 9-15,-9-18 0,0-16 16,9-10 0,-1-17-16,1-25 15,8-18-15,9-9 16,0-8-16,0-1 16,0-16-16,0-10 15,18-16-15,8-18 16,8 0-16,1 0 15,8 17 1,-16 18-16,-1 0 16,-9 17-16,-8 0 15,-1 17-15,1 9 16,0 35 0,-1 8-16,-8-9 0,-8-16 15,8-1 1,0 0-16,8-17 15,10-8-15</inkml:trace>
  <inkml:trace contextRef="#ctx0" brushRef="#br1" timeOffset="-207624.94">17889 13162 0,'0'0'0,"0"0"16,0 0-16,0 0 15,0 0-15,17 0 16,0 0-16,9 9 16,9-9-16,0 0 15,0-9-15,8 1 16,0-1 0,1-8-1,-18 0-15,0-1 16,-9 1-16,-8 0 31,0-9-31,-1 0 16,-16 0-16,-1 8 15,0 1-15,-8 8 0,-9 9 0,0 0 16,-9 18-16,-8 8 16,8 8-16,0 1 15,9 17-15,9 0 16,-1 8-16,18-16 15,0-1-15,18-17 16,-1 0-16,18-9 16,17 1-1,-26-10-15</inkml:trace>
  <inkml:trace contextRef="#ctx0" brushRef="#br1" timeOffset="-207248.47">18635 13111 0,'0'0'0,"0"0"15,0 0-15,0 8 16,0 9-16,-8 18 16,-1 0-16,0 8 15,1-17-15,8-9 16,0 1-16,0-10 15,0 1 1,0 0-16,0-9 16,0-9-16,17 0 15,0 1-15,9-18 16,0 8-16,1 1 16,-1 0-16,-9 8 15,0 9-15,-8 0 16,8 17-16,1 1 15,-10 16 1,10 10 0,-1 8-16,0-9 0,18-8 15,-9-18-15</inkml:trace>
  <inkml:trace contextRef="#ctx0" brushRef="#br1" timeOffset="-206537.5">20381 12773 0,'0'0'0,"0"0"15,0 0-15,0 0 16,0 0-16,0 0 16,0 17-16,-9 9 15,0 9-15,-17 25 16,-8 18-16,-10 9 31,9 8-31,1-17 0,-1-17 16,9-1-1,0-16 1,9-10-16,-1-8 16,9-8-16,1-10 0,8 1 0,0 0 15,0-9-15,0-9 16,8-17-16,10-26 16,17-26-1,-9 0-15,0 9 16,8 8-16,-8-8 15,1 26-15,-10 8 16,-8 9-16,-1 9 16,1-1-1,0 10-15,-1 8 16,1 0-16,8 8 16,1 18-16,16 18 15,19 16-15,-10 18 16,0 9-16,1-18 15,-9-17-15,-9-9 16,0-17-16,-18-8 16,10-1-1,-10-8-15,1-1 16,-9-8-16,17-34 16,18-70-16,0-44 15,8-7-15,1 33 16,-10 27-16,1 17 15,-17 43-15,-10 35 16</inkml:trace>
  <inkml:trace contextRef="#ctx0" brushRef="#br1" timeOffset="-206208.74">21293 12981 0,'0'0'0,"0"0"0,0 0 15,8 0 1,10 0-16,16 0 16,10 0-16,17 0 15,-1-9-15,1 9 16,-9 0-16,-8 9 16,-27-1-1</inkml:trace>
  <inkml:trace contextRef="#ctx0" brushRef="#br1" timeOffset="-206014.78">21327 13240 0,'0'0'0,"0"0"0,0 0 0,0 0 16,0 0-16,18 0 15,-1 0-15,18 0 16,26 0-1,8 0-15,1-8 16,-10-1 0,-25 0-16</inkml:trace>
  <inkml:trace contextRef="#ctx0" brushRef="#br1" timeOffset="-205747.98">22552 12721 0,'0'0'0,"0"0"0,0 0 15,0 0-15,0 17 16,0 26-16,0 18 15,-9 17-15,0 43 16,1 9-16,-1-17 16,0-9-16,9-52 15</inkml:trace>
  <inkml:trace contextRef="#ctx0" brushRef="#br1" timeOffset="-204845.24">16569 14184 0,'0'0'0,"0"0"0,0 0 16,0 26-1,0 35-15,-9 69 16,0 35 15,1-10-31,-1-16 0,0-26 0,1-27 16,-1-17-16,9-25 0,0-18 16,0-18-16</inkml:trace>
  <inkml:trace contextRef="#ctx0" brushRef="#br1" timeOffset="-204356.29">16768 14739 0,'0'0'16,"0"0"-16,0 0 0,0 0 16,0 0-16,0 0 15,18 8-15,8 1 16,8 0-16,19-1 16,-1 1-1,0-9-15,0-9 16,-9 1-1,1-10-15,-18-8 16,0 0-16,-17 0 0,-1 0 16,-16 0-1,-1-8-15,-17 17 0,0-1 16,-18 10 0,-8 8-16,-9 26 15,1 17-15,8 17 16,-1 10-16,19 25 15,16 9-15,18-17 16,18-27 0,8-17-16,17 1 0,27-18 15,51-26 1,201-35-16</inkml:trace>
  <inkml:trace contextRef="#ctx0" brushRef="#br1" timeOffset="-203982.29">17454 14462 0,'0'0'0,"0"0"16,0 0-16,0 0 15,9 17-15,26 9 16,17 17-16,9 0 16,8 1 31,-8-18-47,8 0 0,1 0 0,-18-18 0,-26 1 15,0 0-15,-17-1 0,-1 10 16,-25 8-16,-26 34 15,-27 18 1,-25 18-16,-1-27 16,18-9-16,17-16 15,18-18-15,25-18 16,18 1-16</inkml:trace>
  <inkml:trace contextRef="#ctx0" brushRef="#br1" timeOffset="-203403.87">18757 14184 0,'0'0'0,"0"0"15,0 0-15,0 0 16,0 9-16,-9 17 16,1 35-16,-1 34 15,-8 44 17,-1-1-32,1 18 0,-1-17 0,1-27 15,8-25-15,1-18 16,8-17-16,0-17 15,0-9-15,0-18 16,8-8 0</inkml:trace>
  <inkml:trace contextRef="#ctx0" brushRef="#br1" timeOffset="-202898.94">19208 14548 0,'0'0'0,"0"0"0,0 0 15,-8 0-15,-1 26 16,-17 26-16,0 17 16,9 1-16,-1 16 31,1-8-31,17-17 0,0-9 15,9-18 1,8-8-16,0-17 0,9-9 16,26-17-16,9-18 15,0-17-15,-18-8 16,-8-18-16,-17 0 16,-27 8-16,0 27 15,-8 8-15,-9 9 16,-9 9-16,-8 17 15,17 0-15,8 0 16,18 0 0</inkml:trace>
  <inkml:trace contextRef="#ctx0" brushRef="#br1" timeOffset="-202610.2">19443 14436 0,'0'0'0,"0"0"0,17 17 16,9 9-16,26 17 16,9 18-16,17-18 15,-17 0-15,0-17 16,-18 0 0,-17 0-16,0-8 15,-17-1-15,0 0 0,-18 9 16,-17 26-1,-43 26-15,-18 9 16,0-1-16,9-16 16,26-27-16,26-17 15,17-9 1,9-8-16</inkml:trace>
  <inkml:trace contextRef="#ctx0" brushRef="#br1" timeOffset="-202308.86">20355 14825 0,'0'0'0,"0"0"16,0 0-16,0 0 15,17 0-15,18 0 16,26 9-16,43-9 16,35 0-1,17-9-15,9 1 16,9 8-16,-27-9 16,-16 0-16,-10 9 15,-34 0-15,-9 0 16,-34 0-16,-36 9 15</inkml:trace>
  <inkml:trace contextRef="#ctx0" brushRef="#br1" timeOffset="-202014.16">21544 14488 0,'0'0'0,"0"0"15,0 0-15,18 17 16,17 18-16,8-1 16,26 9-16,1 1 31,8-1-31,-9-8 0,-25-9 16,-9 0-16,-9 0 15,-18-9-15,-8 9 16,-26 17-16,-34 18 15,-62 26-15,-8-10 16,43-25-16,52-26 16</inkml:trace>
  <inkml:trace contextRef="#ctx0" brushRef="#br1" timeOffset="-201561.54">20989 14453 0,'0'0'0,"0"0"0,0 0 15,0 0-15,0 0 16,-9 0-16,0 17 16,-25 9-16,-27 18 15,-17 7-15,-18 10 31,1 0-31,8-1 0,26-16 16,9-18-16,17 0 16,18-9-16,-1-8 15,18 8-15,0 0 16,18 18-16,25 0 16,9 8-16,18 0 15,25 0-15,18-8 16,-61-18-1</inkml:trace>
  <inkml:trace contextRef="#ctx0" brushRef="#br1" timeOffset="-200862.99">23081 14271 0,'0'0'0,"0"0"0,0 0 16,-8 9-16,-1 25 15,0 44-15,-17 35 16,0 25-1,0-8-15,9-17 16,-1-18 0,10-8-16,8-35 0,0-18 0,0-8 15,8-17 1</inkml:trace>
  <inkml:trace contextRef="#ctx0" brushRef="#br1" timeOffset="-200373.5">23776 14617 0,'0'0'0,"0"0"16,0 0-16,0 0 16,0 0-16,0 0 15,-9-8-15,-17-1 16,0 0-1,-17 1-15,0 8 16,-1 0-16,-8 17 16,17 9-1,9 0-15,9 9 0,-1-9 16,18 8-16,0-8 16,0-17-16,9 0 15,9-1-15,-1 1 16,9 0-1,0-9-15,0 0 16,0 17-16,0 0 16,0 18-16,-8 26 15,-10 25-15,1 1 16,-9-9-16,-9-18 16,1-16-16,-1-10 15,0-8-15,1 0 16,-1-17-16,-9 0 15,-8-9 1,0-9-16,-8-26 16,-1-17-16,9-26 15,17 35-15</inkml:trace>
  <inkml:trace contextRef="#ctx0" brushRef="#br1" timeOffset="-200013.86">23863 14453 0,'0'0'0,"0"0"0,0 0 16,0 0-16,26 26 15,17 9 1,18 8-16,17 9 15,1-9 1,-1 0-16,-9-17 16,-17 0-16,-8 0 0,-18-8 15,0-1-15,-18 0 16,-8 1 0,-26 25-16,-26 35 15,-43 9-15,-18-1 16,26-17-16,18-25 15,16-18-15,19-18 16,8 1-16,17-9 16</inkml:trace>
  <inkml:trace contextRef="#ctx0" brushRef="#br1" timeOffset="-199716.29">24992 14349 0,'0'0'0,"0"0"16,0 0-16,0 17 15,0 9-15,-9 26 16,0 26-16,-8 35 31,0-1-31,8 10 0,-8-10 0,-1-25 16,10-18-16,8-17 15,0-26 1,0-9-16,8-8 16,1-9-16</inkml:trace>
  <inkml:trace contextRef="#ctx0" brushRef="#br1" timeOffset="-199509.87">25357 14626 0,'0'0'0,"0"0"0,0 17 15,0 27-15,0 16 16,0 10-16,0-1 15,0 0 1,0-25-16,0-10 16,8-8-1,1-9-15</inkml:trace>
  <inkml:trace contextRef="#ctx0" brushRef="#br1" timeOffset="-199254.53">25695 14505 0,'0'0'0,"0"0"15,18 17-15,16 9 16,18 26-16,9-9 16,-9 1-1,0-10-15,-8-8 16,-18 0-16,0-8 15,-9 8-15,-17 8 16,-26 36-16,-52 34 16,-52 17-16,60-61 15</inkml:trace>
  <inkml:trace contextRef="#ctx0" brushRef="#br1" timeOffset="-185167.74">16082 16012 0,'0'0'0,"0"0"0,0 0 16,0 0-16,0 0 16,0 17-16,0 26 15,18 27-15,-1 42 16,18 18-1,-9-17-15,0-9 0,0-18 16,-17-16-16,-1-27 16,1-17-1,0-17-15,-1-1 16,-8-16-16,26-27 16,18-60-16,17-53 15,-1 1-15,1 9 16,17 8-16,-26 69 15</inkml:trace>
  <inkml:trace contextRef="#ctx0" brushRef="#br1" timeOffset="-183968.66">17368 16289 0,'0'0'0,"-9"0"0,0 0 15,0 0 1,1 0-16,-1 0 16,0 0-16,1 0 15,-1 0-15,0 0 16,1 0-16,-1 0 15,0 0-15,1 0 16,-1 0-16,-17 0 16,0 0-1,0 0-15,0 9 16,-9 8-16,9 0 16,-9 18-1,9 0-15,9 17 0,-1-1 16,18-7-16,0-1 15,9-17-15,0 0 16,8-17 0,1-1-16,8-16 15,17-27-15,9-26 16,-8 1-16,-1-9 16,-17 17-16,0 17 15,-17 18-15,-1-1 16,1 1-16,-9 17 15,0 0 1,9 17-16,8 18 16,1 17-16,16 0 15,1-9-15,-9-8 16,26-9-16,26-9 16,-43-17-16</inkml:trace>
  <inkml:trace contextRef="#ctx0" brushRef="#br1" timeOffset="-183613.62">18106 16168 0,'0'0'0,"0"0"16,0 0-16,0 0 0,0 0 15,0 0 1,0 0-16,0 0 16,-9-9-16,0 9 15,-17 0-15,-9 0 16,-8 17-16,0 18 16,-1 8-16,1 9 31,8 9-31,9 0 0,9-9 15,17-9-15,0 0 16,17 0-16,0 1 16,18-18-16,43-9 15,9-26-15,-43 9 16</inkml:trace>
  <inkml:trace contextRef="#ctx0" brushRef="#br1" timeOffset="-182983.52">18462 16237 0,'0'0'0,"0"0"0,0 0 0,0 0 16,0 0-16,0 0 15,0 0-15,0 0 16,0 0-16,-9 17 16,0 9-16,-8 26 15,8 18 1,9-1-16,0-9 31,0-16-31,0-1 0,0-17 0,9 0 16,0-17-16,-1-1 15,10-16-15,8-10 16,8-25 0,10-26-16,-1 0 15,-17 8-15,0 18 16,-17 8-16,0 18 16,-1-1-16,1 10 15,-9 8-15,0 0 16,0 17-16,-9 26 15,1 18-15,8 8 16,0 9 0,0 0-16,8-17 15,10-27-15,-9-16 16,-1-18-16</inkml:trace>
  <inkml:trace contextRef="#ctx0" brushRef="#br1" timeOffset="-182046.12">19165 16289 0,'-9'0'0,"1"0"0,-1 0 16,0 0-1,9 0-15,0 0 16,0 0-16,-8 9 16,-1-1-16,0 10 15,1 16-15,-1 1 16,-8 0-16,-1 17 16,1-9-16,-1-9 15,10-8 1,-1 0-16,9-8 15,0-10-15,0 1 16,0 0-16,0-1 16,0 1-16,0 0 15,0-9-15,0 0 16,0 0-16,0 0 16,0 0-16,0 0 15,0 0 1,0 0-16,0 0 15,0 0-15,0 0 16,0 0-16,0 0 16,0 0-16,0 0 15,0 0-15,0 0 16,0 0 0,0 8-16,0 1 15,0 0-15,0-1 16,0 1-16,0 0 15,0-1-15,0 1 16,0-9-16,17 0 16,1-9-16,8-8 15,17-26 1,-8-9-16,17-9 16,-8 9-16,-10 0 15,-8 18-15,-8 16 16,-10 1-16,1 0 15,0 8-15,-1 9 16,1 0-16,-9 0 16,0 17-16,0 18 15,0 0 1,0 16-16,0 10 16,0-9-16,9-9 15,8 1-15,18 8 16,0-26-16,-18-26 15</inkml:trace>
  <inkml:trace contextRef="#ctx0" brushRef="#br1" timeOffset="-181473.94">19703 16402 0,'0'0'16,"0"0"-16,0 17 0,0 18 15,0-1-15,0 18 16,0-9-16,-8 1 16,8-18-16,0 0 31,0-9-31,0-8 0,0-1 0,0 1 15,0-9-15,0-9 16,17-17 0,9-17-16,9-9 15,-9 9-15,0 8 16,-9 18-16,-8 17 16,8 0-1,-8 17-15,0 9 16,-1 9-16,1 8 15,0 0-15,-9-17 16,0 0-16,0-8 16,0-10-16,0 1 15,0-9-15,9-17 16,17-18-16,8-17 16,10 0-16,-1 0 15,-17 17-15,0 18 16,-8 17-1,-1 9-15,0 17 16,9 34-16,-8 18 16,-1 18-16,1-10 15,-1-8-15,9-26 16,17-35 0,-17-8-16</inkml:trace>
  <inkml:trace contextRef="#ctx0" brushRef="#br1" timeOffset="-180728.57">21075 16046 0,'0'0'0,"0"0"0,0 0 15,0 9-15,18 34 16,-1 61-16,9 52 31,-8 17-31,-27 1 0,0-27 16,1-34 0,-1-27-16,0-34 15,1-17-15,8-9 16,0-18-16,0 1 0,-9-18 15,0-43-15,9-69 16,0-78-16,18-9 16,16 44-16,10 34 15,-10 26 1,19 26-16,-1 26 16,0 8-16,17 19 15,1 16-15,-10 26 16,-7 0-16,-10 18 15,-8 0-15,-18 8 16,-17 9 0,-26 17-16,-26 9 15,-9-17-15,-17 0 16,9-18-16,8 0 16,9-17-16,17 0 15,9-9-15,8 1 16,1 8-16,17 0 15,0 17-15,17 18 16,10 8-16,25-8 16,0-1-1,0-17-15,26-17 16,18-26-16,-62 0 16</inkml:trace>
  <inkml:trace contextRef="#ctx0" brushRef="#br1" timeOffset="-180347.97">22091 16627 0,'0'0'0,"0"0"0,0 0 15,0 0-15,0 0 16,0 0-16,-8 0 16,-1 0-16,-17 0 15,-9 17-15,1 0 16,-1 9-16,0 9 15,0 0 1,18 8 0,0-17-16,17-9 0,0-8 15,0 0-15,0-9 16,17 0-16,0-9 16,1 0-1,-1 1-15,0 8 0,10 0 16,-1 8-1,0 10-15,0 8 16,0 8-16,0-8 16,0 0-16,0-17 15,9-9-15,-1-43 16,1-9 0,-18 26-16</inkml:trace>
  <inkml:trace contextRef="#ctx0" brushRef="#br1" timeOffset="-179912.17">22395 16038 0,'0'0'0,"0"0"16,0 17-16,9 9 16,0 26-16,8 43 15,1 27 1,-10-1-16,-8-17 15,0-9-15,0-17 16,0-26 0,0-17-16,0-9 0,0-18 15,0 1-15,0 0 16,0-9-16,0-9 16,0 0-16,0-17 15,9 9 1,8-9-16,1 9 15,16-1-15,-8 10 16,0 8-16,-8 0 16,-9 0-16,-1 17 15,1 0 1,-18 9-16,-8 0 16,-9 9-16,-9-9 15,0 0-15,9-9 16,9-8-16,0 0 15,17-9-15</inkml:trace>
  <inkml:trace contextRef="#ctx0" brushRef="#br1" timeOffset="-179746.98">23012 16644 0,'0'0'0,"0"9"0,0 8 15,0 26-15,-9 18 16,9 0-16,-8-9 16,8-9-1,0-17-15,0-17 16</inkml:trace>
  <inkml:trace contextRef="#ctx0" brushRef="#br1" timeOffset="-179597.47">22986 16055 0,'0'0'0,"0"0"15,0 0-15,9 17 16,8 1-16</inkml:trace>
  <inkml:trace contextRef="#ctx0" brushRef="#br1" timeOffset="-178840.4">24288 16428 0,'0'0'0,"0"0"0,0 0 0,0 0 0,-8 0 0,-1 0 16,0 0-1,-17 0-15,-17 26 16,-9 17-16,-9 17 15,26 18 1,1 26-16,16-17 0,18-9 16,18-9-16,-1-26 15,18-8-15,-1-18 16,19-17 0,7-17-16,10-35 15,-9-26-15,-18 0 16,-8 0-16,-27 9 15,-8 0-15,-8 17 16,-1 17-16,-17 18 16,0-1-16,-9 18 15,18 18-15,-1-10 16,10 1 0</inkml:trace>
  <inkml:trace contextRef="#ctx0" brushRef="#br1" timeOffset="-178499.71">25070 16384 0,'0'0'0,"0"0"0,0 0 15,-9 0-15,1 0 16,-18 9-16,0 8 15,-9 9-15,0 9 16,9-1 0,9 18-16,-1-8 31,18 8-31,0 0 0,9-9 0,8 0 16,1 1-16,-10-18 15,1-9-15,0 0 16,-9-8-16,-9 8 15,0 1-15,1-10 16,-18 10-16,-9-10 16,0 1-1,9-1-15,17 1 16</inkml:trace>
  <inkml:trace contextRef="#ctx0" brushRef="#br1" timeOffset="-178201.22">25496 16428 0,'0'0'0,"0"0"0,0 0 15,0 0-15,0 0 16,-9 0-16,0 0 16,-17 17-16,0 0 15,-17 18-15,-1-1 16,9 18-16,1-8 15,-1 8 1,18 8-16,17 1 16,0-18-16,8 1 15,10-18-15,8 0 16,8-18-16,19-8 16,51-52-16,234-147 15</inkml:trace>
  <inkml:trace contextRef="#ctx0" brushRef="#br1" timeOffset="-178003.74">25886 16566 0,'0'0'0,"0"9"0,0 8 16,0 18-16,0-1 15,0 18-15,0 0 16,0-17-1,0-9-15,0-17 16,0-18-16,0 0 16,9 1-16</inkml:trace>
  <inkml:trace contextRef="#ctx0" brushRef="#br1" timeOffset="-177888.53">25973 16081 0,'0'0'0,"0"0"15,0 0-15,0 9 16,0-1-16</inkml:trace>
  <inkml:trace contextRef="#ctx0" brushRef="#br1" timeOffset="-177668.49">26251 16124 0,'0'0'0,"0"0"0,0 18 0,0 8 15,0 43-15,0 26 16,0 18-16,0-9 16,0-9-1,9-17-15,-9-26 16,0-9-16,8-25 15,1-18-15</inkml:trace>
  <inkml:trace contextRef="#ctx0" brushRef="#br1" timeOffset="-177447.6">26650 15943 0,'0'0'15,"0"0"-15,0 8 0,-8 44 16,8 17-16,0 44 16,-9 52-1,-17-1-15,9-17 16,8-17-16,9-26 16,9-43-16,8-35 15,0-18-15,1 1 16</inkml:trace>
  <inkml:trace contextRef="#ctx0" brushRef="#br1" timeOffset="-177066.44">27302 16505 0,'0'0'0,"0"0"0,0 0 15,0 0-15,-9 0 16,-8 0-16,-18 18 15,-8 16 1,-1 1-16,-8 8 16,0 9-16,17-8 15,18-1-15,-1 0 16,18-17-16,0 0 16,9-8-16,8-10 15,1 1-15,17-18 16,8-17-1,0 9-15,-17 0 16,-8 8-16,-1 0 16,-8 9-16,0 0 15,-1 9-15,10 17 16,-1 17-16,0 9 16,1-9-16,-10-17 15,1-17-15,0-9 16</inkml:trace>
  <inkml:trace contextRef="#ctx0" brushRef="#br1" timeOffset="-176849.97">27345 16358 0,'0'0'0,"0"0"0,0 0 15,0 0-15,26 0 16,9 9-16,26 0 16,26-1-16,17-16 15,9-10-15,0-16 16,-35-1 0,-44 26-16</inkml:trace>
  <inkml:trace contextRef="#ctx0" brushRef="#br1" timeOffset="-176614.54">27753 15934 0,'0'0'0,"0"0"0,0 9 0,0 25 15,9 35-15,0 35 16,-18 26-1,0 9-15,-17-1 0,0 1 32,0-18-32,9-17 0,8-52 0,9-26 15,0-17-15,0-1 16</inkml:trace>
  <inkml:trace contextRef="#ctx0" brushRef="#br1" timeOffset="-176444.27">28075 16601 0,'0'0'0,"0"0"15,0 17-15,0 9 0,0 17 16,-9 18 0,9-18-16,9-17 15</inkml:trace>
  <inkml:trace contextRef="#ctx0" brushRef="#br1" timeOffset="-176278.38">28205 16133 0,'0'0'0,"0"0"16,0 0-16,0 0 15,0 0-15,0 17 16,0-8-16,0 0 15,0-9-15</inkml:trace>
  <inkml:trace contextRef="#ctx0" brushRef="#br1" timeOffset="-175612.32">28448 16592 0,'0'0'0,"0"0"0,0 0 0,0 17 0,0 9 0,0 9 0,9 17 15,8-9-15,0 1 16,18-18-16,0 0 16,17-18-1,9-8-15,-18-8 0,-8-18 16,-9 0-16,0-18 15,-9 1 1,-8 0-16,-18 8 16,-8 0-16,0 18 15,-1 0-15,1-1 16,8 18-16,1 0 16,8 0-16,0 9 15,0 8-15,0 1 16,17-1-1,9 0-15,17 9 16,18-8-16,0-10 16,0 1-16,-18 0 15,1-1-15,-18 1 16,-9 0-16,-8-1 16,-1 1-1,-8 0-15,0 8 0,0-8 16,0-1-1,0 1-15,0 0 16,0-9-16,9-9 16,17 0-16,9 1 15,8-18-15,9-9 16,-8 9 0,-18 9-16,0 8 0,-9 0 15,1 9 1,-1 0-16,0 18 15,1 8-15,8 34 16,9 18-16,8 0 16,18-9-16,8-17 15,18-43-15,-35-9 16</inkml:trace>
  <inkml:trace contextRef="#ctx0" brushRef="#br0" timeOffset="-147721.58">23924 11707 0,'0'0'0,"0"0"15,0 0-15,0 0 16,0 0-16,0 0 16,0 0-16,0 18 15,8-1 1,1 26-16,0 18 16,-9 0-16,-9 8 15,9-8 1,0-9-16,0-18 0,0-8 15,0-8-15,0-1 16,0-9 0,0 1-16,0 0 15,0-1-15,17 1 16,10 0-16,16-1 16,18 10-16,17-10 15,9 1-15,8-9 16,-8 0-16,-9 0 31,-17 0 0,-9 0-31,-26 0 0,9-9 16,-18 9-16</inkml:trace>
  <inkml:trace contextRef="#ctx0" brushRef="#br0" timeOffset="-147505.74">24384 12097 0,'0'0'0,"0"0"0,0 0 16,9 0-16,17 18 15,26-1-15,17 18 16,1-10-16,-9 1 31,-9 0-31,-9-8 0,-17 8 0,-17 8 16,-9 10-16,-18 8 15,-8 8 1,-8-8-16,8-26 16,8 0-16,10-17 15</inkml:trace>
  <inkml:trace contextRef="#ctx0" brushRef="#br0" timeOffset="-146904.08">25730 12071 0,'0'0'0,"0"0"0,0 0 16,0 26-16,0 9 15,-9 34 1,1 26-16,-1 1 15,-8-1-15,-1-17 16,1-17-16,-1-18 16,1 0-16,8-17 15,1-17-15,-1-1 16,9 1-16,0-18 16,-9-17-16,9-43 31,9-52-31,26 0 0,0-1 15,8 18 1,-8 27-16,8 25 0,9 17 16,-8 0-16,8 18 15,8 0-15,-16 17 16,-1 17-16,-17 0 16,-8 1-1,-10 8-15,-16 8 16,-27 18-16,-17 0 15,-9-9 1,-8 9-16,-9-8 0,17-10 16,26-8-16,18-8 15,-1-1 1,18 0-16,0 1 16,18 16-16,25 1 15,18 8-15,8 1 16,1-18-16,17-9 15,-1-8-15,-51-9 16</inkml:trace>
  <inkml:trace contextRef="#ctx0" brushRef="#br0" timeOffset="-146547.2">26451 12435 0,'0'0'0,"0"0"16,0 0-16,0-9 15,0 9-15,-9 0 16,0 0-16,-17 9 16,-17 17-16,-1 9 15,10 8 1,16 0-16,1-17 16,8 0-1,9-8-15,0-10 0,0 1 16,18-1-16,-1-16 15,9-1 1,0-8-16,0 0 0,-8 8 16,-10 0-1,1 1-15,0 8 16,-1 0-16,1 0 16,0 17-16,8 9 15,9 8-15,18 10 16,8-18-16,0-9 15,-26-17-15</inkml:trace>
  <inkml:trace contextRef="#ctx0" brushRef="#br0" timeOffset="-145993.52">26781 12028 0,'0'0'0,"0"0"0,0 9 16,0 17-16,0 17 16,8 35-16,-8 26 15,0 0 1,0-18-16,-8-16 16,-1-18-16,9-18 0,0-8 15,0-17 1,0-1-16,0-8 15,0 0-15,0-8 16,17-18-16,9-9 16,-8 9-16,17 9 15,-1 0-15,-8 17 16,0 0 0,-17 0-16,0 8 15,-1 10-15,1-1 16,-18 0-16,1 9 15,-18 0-15,-18 0 16,10 0-16,-1-17 16,26-1-16,9-8 15,0 0 1,0 0-16</inkml:trace>
  <inkml:trace contextRef="#ctx0" brushRef="#br0" timeOffset="-145821.54">27380 12530 0,'0'0'0,"0"0"16,0 18-16,0-1 15,0 18-15,0 8 16,-9 0 0,1 18-16,8-27 15</inkml:trace>
  <inkml:trace contextRef="#ctx0" brushRef="#br0" timeOffset="-145673.96">27267 12167 0,'0'0'0,"0"0"16,0 0-16,0 0 15,0 8-15,9 1 16,-1-1-16</inkml:trace>
  <inkml:trace contextRef="#ctx0" brushRef="#br0" timeOffset="-145057.08">28439 12348 0,'0'0'0,"0"0"0,-8 0 0,-1 0 16,0 0 0,-17 0-16,0 9 15,-17 17-15,-1 17 16,-8 9-16,17 0 31,18 9-31,8-18 0,9-8 0,18-1 16,-1-8-16,9-17 15,18 0 1,-10-18-16,10-8 16,-1-9-16,-17-17 15,0-1-15,-17-8 16,0 18-16,-18-1 16,0 18-16,-8-1 15,-9 18 1,17 9-16</inkml:trace>
  <inkml:trace contextRef="#ctx0" brushRef="#br0" timeOffset="-144720.7">28900 12340 0,'0'0'0,"0"0"0,0 0 16,0 0-1,0 0-15,-9 0 16,0 17-16,-8 0 16,8 1-16,9-1 15,0 18-15,0-1 16,0 1-16,9-9 16,0-9-1,-1 1-15,1-10 16,0 1-16,-9 0 15,0-1-15,-9 10 16,-8-1-16,-10 0 16,1-8-16,9-1 15,0 1-15,-1 0 16,1-9 0,17 0-16</inkml:trace>
  <inkml:trace contextRef="#ctx0" brushRef="#br0" timeOffset="-144237.39">29412 12357 0,'0'0'0,"0"0"0,0 0 16,0 0-16,-9 0 16,1 0-16,-19 0 15,-7 9-15,-1 8 16,0 9-16,1 9 16,-1 8-16,17 0 46,1 1-46,17-10 0,0 1 0,0-9 0,9-9 0,8 0 16,18 1 0,0-10-16,8 1 15,0-18-15,-25 9 16</inkml:trace>
  <inkml:trace contextRef="#ctx0" brushRef="#br0" timeOffset="-143580.31">29698 12400 0,'0'0'0,"0"9"0,0 8 15,0 9 1,0 26-16,0 0 16,0-8-16,0-18 15</inkml:trace>
  <inkml:trace contextRef="#ctx0" brushRef="#br0" timeOffset="-143390.78">29742 12141 0,'0'0'0,"0"0"0,0 0 16,0 0-16,0 17 15,17 0-15,1-8 16</inkml:trace>
  <inkml:trace contextRef="#ctx0" brushRef="#br0" timeOffset="-143187.15">30254 11907 0,'0'0'0,"0"0"0,-8 26 16,-1 26-1,-9 26-15,10 43 32,-18 9-32,8-9 0,1-17 0,0-26 15,-1-18-15,10 1 16,8-26-16</inkml:trace>
  <inkml:trace contextRef="#ctx0" brushRef="#br0" timeOffset="-143004.02">30497 11941 0,'0'0'0,"0"18"0,0 34 15,-8 43 1,-10 17 0,1 18-16,8-34 0,9-62 15</inkml:trace>
  <inkml:trace contextRef="#ctx0" brushRef="#br0" timeOffset="-142605.89">31079 12340 0,'0'0'0,"-9"0"0,-8 0 16,-9 17-16,-26 9 15,-9 9-15,0 17 16,18-9 15,8 0-31,18-8 0,0-9 0,17 0 16,0-17-16,0-1 15,17 1-15,18-18 16,8-8 0,-8-9-16,8 0 0,-8-9 15,-9 18 1,-9 0-16,-8 8 15,0 9-15,-1 0 16,1 17-16,0 18 16,8 17-16,9 17 15,0-17-15,18 9 16,-18-27 0</inkml:trace>
  <inkml:trace contextRef="#ctx0" brushRef="#br0" timeOffset="-142403.33">31227 12305 0,'0'0'0,"0"0"0,0 0 15,8 0-15,10 0 16,25 9-16,18-9 15,17-9-15,-8-8 32,-36 8-32</inkml:trace>
  <inkml:trace contextRef="#ctx0" brushRef="#br0" timeOffset="-142200.87">31626 11993 0,'0'0'0,"0"0"15,-8 26-15,-10 35 16,1 26-16,-18 42 16,9 1-1,-17-26-15,25-52 16</inkml:trace>
  <inkml:trace contextRef="#ctx0" brushRef="#br0" timeOffset="-141994.47">31713 12513 0,'0'0'0,"0"0"0,0 17 15,-9 18-15,1 8 16,-1 9 0,9 17-16,9-34 15</inkml:trace>
  <inkml:trace contextRef="#ctx0" brushRef="#br0" timeOffset="-141844.92">31748 12045 0,'0'0'0,"0"0"0,0 0 0,0 0 15,0 0-15,9 18 16,-1 8-16,1-9 16</inkml:trace>
  <inkml:trace contextRef="#ctx0" brushRef="#br0" timeOffset="-141183.16">32000 12539 0,'0'0'0,"0"0"0,0 0 0,-9 0 0,0 17 16,1 18-1,-10 0-15,18 16 16,9-7-16,8-1 16,1-17-16,8 0 15,8-17-15,1-1 16,9-16 0,-1-1-16,0-17 15,-17 0-15,1-17 16,-19-1-16,-8 10 15,-8 8-15,-1 9 16,-9-1-16,1 1 16,0 17-16,-1 0 15,1 0-15,8 9 16,9-1-16,0 10 16,18-1-1,8 0 1,8 9-16,10-9 0,-1-8 15,1 0-15,-10-1 16,-7 1-16,-19 0 16,1-1-1,0 10-15,-1-1 0,-8 0 16,0 1 0,0-10-16,0 1 15,0 0-15,9-1 16,8-8-16,1-8 15,16-1-15,1 0 16,-9 1-16,0-1 16,-8 0-16,-10 9 15,1 0-15,0 0 16,8 26 0,18 9-16,0 17 15,-1 0-15,10-9 16,-18-25-16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5E98-2350-4A51-846D-F06C72989782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B121-DE37-45F5-947C-1EFDAC00C4A2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9A78-D178-4A6A-8609-98ADF985CC84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0238-CD60-4411-BF16-3619952CF7F4}" type="datetime1">
              <a:rPr lang="en-US" smtClean="0"/>
              <a:t>4/15/2025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72D3-07B2-4ED9-A6C1-40B3FEA908B9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4A5C-B404-4A7C-939B-443FDAFA108C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2935-19B8-44A5-97F1-C1FD3C6061BE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D412-B5E7-4819-866F-244EEE25F5BB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CC6-97CB-419D-A180-A7DEC87AB55A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C34D-0577-4A96-AE69-F16E06947629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950-3035-48EC-9D7C-2FB99031C8AA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22A-1C26-4CAB-9FAD-789813B96922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DB4-D3BA-4E37-B844-0007B73ACFB7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2D4C-79ED-4B43-BB2E-A228F8020BCD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B81-2216-44B0-9E09-8003B84B116D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CBC-364F-43E9-A2FD-64BEA401A1DB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7D8-48EC-4651-B6D8-27BF37C58B22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3C4A-F487-4649-82B5-4AA6FA180646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5D36-D6F8-4751-9EC7-2C3186A35DDE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A69-F3AA-4EDD-A009-EE61ECCF31F5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1065-BB4C-4E9C-8512-F31D77BED667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F69-A790-4087-A369-AAFB272C9DD5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FC6D7C-D478-436D-85D7-5A6E4258F598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E3D-4D03-4EE2-B9BC-869450028FA4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E03965-D753-4212-A84C-115CA9B113DB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1D57-5C8B-4275-9CA2-ECA32C7791E9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customXml" Target="../ink/ink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6.png"/><Relationship Id="rId5" Type="http://schemas.openxmlformats.org/officeDocument/2006/relationships/customXml" Target="../ink/ink10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7.png"/><Relationship Id="rId4" Type="http://schemas.openxmlformats.org/officeDocument/2006/relationships/customXml" Target="../ink/ink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apr.</a:t>
            </a:r>
            <a:r>
              <a:rPr lang="en-US" dirty="0"/>
              <a:t> 17, 2023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Quantization of LC Circuit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848600" y="1750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Relationship between mechanical and LC oscillator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4FB19-BD6E-4D43-B8B4-E877D7E08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00622"/>
            <a:ext cx="4220164" cy="37533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9DBCB7-2A7C-476D-A708-89AEB4944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961" y="1923744"/>
            <a:ext cx="6973039" cy="37436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60BD27-A70D-4FD9-90AD-D45DD35F6E7D}"/>
                  </a:ext>
                </a:extLst>
              </p14:cNvPr>
              <p14:cNvContentPartPr/>
              <p14:nvPr/>
            </p14:nvContentPartPr>
            <p14:xfrm>
              <a:off x="6368040" y="3958920"/>
              <a:ext cx="910080" cy="68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60BD27-A70D-4FD9-90AD-D45DD35F6E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8680" y="3949560"/>
                <a:ext cx="928800" cy="7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5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59"/>
            <a:ext cx="5943600" cy="1325563"/>
          </a:xfrm>
        </p:spPr>
        <p:txBody>
          <a:bodyPr>
            <a:normAutofit/>
          </a:bodyPr>
          <a:lstStyle/>
          <a:p>
            <a:r>
              <a:rPr lang="en-US" b="1" dirty="0"/>
              <a:t>Quantization of LC Circuit – Numerical Example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11605-CA5D-483C-B2B7-1EE7CA409829}"/>
              </a:ext>
            </a:extLst>
          </p:cNvPr>
          <p:cNvSpPr txBox="1"/>
          <p:nvPr/>
        </p:nvSpPr>
        <p:spPr>
          <a:xfrm>
            <a:off x="7848600" y="17505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Energy scale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FC0F81-7A81-4831-A325-30243F6C95D5}"/>
                  </a:ext>
                </a:extLst>
              </p14:cNvPr>
              <p14:cNvContentPartPr/>
              <p14:nvPr/>
            </p14:nvContentPartPr>
            <p14:xfrm>
              <a:off x="421920" y="1196640"/>
              <a:ext cx="10754280" cy="538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FC0F81-7A81-4831-A325-30243F6C95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560" y="1187280"/>
                <a:ext cx="10773000" cy="54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178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27818"/>
            <a:ext cx="111252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did we Learn in the Last Lecture?</a:t>
            </a:r>
            <a:br>
              <a:rPr lang="en-US" b="1" dirty="0"/>
            </a:br>
            <a:r>
              <a:rPr lang="en-US" b="1" dirty="0"/>
              <a:t>Quantization of LC Tank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60481-5E51-432A-AD81-ABA186FF6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9778512" y="79813"/>
            <a:ext cx="241348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04F8F2-643A-4CA7-85EA-D8E3D9135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38275"/>
            <a:ext cx="3000375" cy="476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0BF435-5A1F-4FF6-B880-F1B731DBE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914525"/>
            <a:ext cx="4276725" cy="2619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F10F84-64B2-4FA1-BFE8-7BE3CBD1E0C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300"/>
          <a:stretch/>
        </p:blipFill>
        <p:spPr>
          <a:xfrm>
            <a:off x="336331" y="4638675"/>
            <a:ext cx="5095875" cy="1762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8DEC5AB-39CB-4329-B1F2-73EC026490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917"/>
          <a:stretch/>
        </p:blipFill>
        <p:spPr>
          <a:xfrm>
            <a:off x="4986339" y="1559924"/>
            <a:ext cx="5095875" cy="244494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D2B175-EA77-4B5D-B3CB-775B93481281}"/>
              </a:ext>
            </a:extLst>
          </p:cNvPr>
          <p:cNvCxnSpPr/>
          <p:nvPr/>
        </p:nvCxnSpPr>
        <p:spPr>
          <a:xfrm>
            <a:off x="5181600" y="1371600"/>
            <a:ext cx="0" cy="4984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3E6AF-E959-407E-AF33-06142175BA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987" y="4074065"/>
            <a:ext cx="3810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8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Superconducting Qubit Readout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22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7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B667DBE-340D-451B-A2F0-927DE7886849}"/>
              </a:ext>
            </a:extLst>
          </p:cNvPr>
          <p:cNvGrpSpPr/>
          <p:nvPr/>
        </p:nvGrpSpPr>
        <p:grpSpPr>
          <a:xfrm>
            <a:off x="3193555" y="2157325"/>
            <a:ext cx="4557104" cy="3954010"/>
            <a:chOff x="6571467" y="2043548"/>
            <a:chExt cx="4557104" cy="395401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C7CC60-EE3A-4031-8AC9-1CA3D83E0191}"/>
                </a:ext>
              </a:extLst>
            </p:cNvPr>
            <p:cNvCxnSpPr/>
            <p:nvPr/>
          </p:nvCxnSpPr>
          <p:spPr>
            <a:xfrm>
              <a:off x="7464524" y="2642009"/>
              <a:ext cx="2679600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6B60F72-5BB3-4964-918F-5FE3F665EC8C}"/>
                </a:ext>
              </a:extLst>
            </p:cNvPr>
            <p:cNvCxnSpPr/>
            <p:nvPr/>
          </p:nvCxnSpPr>
          <p:spPr>
            <a:xfrm>
              <a:off x="7464523" y="3325868"/>
              <a:ext cx="2679601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47BEBAA-34DD-44C8-B5AF-F6533EF91365}"/>
                </a:ext>
              </a:extLst>
            </p:cNvPr>
            <p:cNvCxnSpPr/>
            <p:nvPr/>
          </p:nvCxnSpPr>
          <p:spPr>
            <a:xfrm>
              <a:off x="7464523" y="3968743"/>
              <a:ext cx="2679601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9E194D-A47A-4A74-A1D4-5B4CFF0C7BCF}"/>
                </a:ext>
              </a:extLst>
            </p:cNvPr>
            <p:cNvCxnSpPr/>
            <p:nvPr/>
          </p:nvCxnSpPr>
          <p:spPr>
            <a:xfrm>
              <a:off x="7464522" y="4812708"/>
              <a:ext cx="2679601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A4C92F3-08B0-48C8-A079-A046B2684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20911" y="4852940"/>
              <a:ext cx="1647064" cy="107838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AAE9E53-BE35-4EB2-9F4A-8F8B57D40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242" y="2302954"/>
              <a:ext cx="1238250" cy="123825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A11A8B6-F3E2-4198-9D9A-50D814246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051" y="3068044"/>
              <a:ext cx="1238250" cy="123825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CA9077D-38ED-4B83-ADEC-D02E46E76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0620" y="3825598"/>
              <a:ext cx="1238250" cy="123825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0F21167-77FA-4C45-BCE3-BDC44B547643}"/>
                </a:ext>
              </a:extLst>
            </p:cNvPr>
            <p:cNvSpPr txBox="1"/>
            <p:nvPr/>
          </p:nvSpPr>
          <p:spPr>
            <a:xfrm>
              <a:off x="6934199" y="5391149"/>
              <a:ext cx="1238251" cy="606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Resonator &amp; Qubit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420EECF-1587-4F01-AE25-86E996B14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2888" y="4958051"/>
              <a:ext cx="749214" cy="447187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64E64A5-AFE5-431C-A1E1-75CC4447A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05484" y="2867206"/>
              <a:ext cx="749214" cy="44718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9BBBE2D-53DE-4AC5-8C2F-A629AC195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05485" y="2194561"/>
              <a:ext cx="749214" cy="447187"/>
            </a:xfrm>
            <a:prstGeom prst="rect">
              <a:avLst/>
            </a:prstGeom>
          </p:spPr>
        </p:pic>
        <p:sp>
          <p:nvSpPr>
            <p:cNvPr id="44" name="U-Turn Arrow 23">
              <a:extLst>
                <a:ext uri="{FF2B5EF4-FFF2-40B4-BE49-F238E27FC236}">
                  <a16:creationId xmlns:a16="http://schemas.microsoft.com/office/drawing/2014/main" id="{5398430A-1C3B-4C88-9382-B9EC7CD904DF}"/>
                </a:ext>
              </a:extLst>
            </p:cNvPr>
            <p:cNvSpPr/>
            <p:nvPr/>
          </p:nvSpPr>
          <p:spPr>
            <a:xfrm flipV="1">
              <a:off x="8358816" y="2641506"/>
              <a:ext cx="995871" cy="2092659"/>
            </a:xfrm>
            <a:prstGeom prst="uturnArrow">
              <a:avLst>
                <a:gd name="adj1" fmla="val 10158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7030A0"/>
            </a:solidFill>
            <a:ln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DFC235A-ECB6-44C4-AB6B-4D53510905FC}"/>
                </a:ext>
              </a:extLst>
            </p:cNvPr>
            <p:cNvSpPr txBox="1"/>
            <p:nvPr/>
          </p:nvSpPr>
          <p:spPr>
            <a:xfrm>
              <a:off x="6763335" y="2430572"/>
              <a:ext cx="1238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300K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1A3341-73D4-415C-ADF6-D9271398A9B8}"/>
                </a:ext>
              </a:extLst>
            </p:cNvPr>
            <p:cNvSpPr txBox="1"/>
            <p:nvPr/>
          </p:nvSpPr>
          <p:spPr>
            <a:xfrm>
              <a:off x="6950253" y="3117305"/>
              <a:ext cx="4124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70627B9-DD99-428D-841A-3ABD0B25EA36}"/>
                </a:ext>
              </a:extLst>
            </p:cNvPr>
            <p:cNvSpPr txBox="1"/>
            <p:nvPr/>
          </p:nvSpPr>
          <p:spPr>
            <a:xfrm>
              <a:off x="6571467" y="3801778"/>
              <a:ext cx="1238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700mK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78B35D-5963-42D7-AA03-EE6B145A1FFD}"/>
                </a:ext>
              </a:extLst>
            </p:cNvPr>
            <p:cNvSpPr txBox="1"/>
            <p:nvPr/>
          </p:nvSpPr>
          <p:spPr>
            <a:xfrm>
              <a:off x="6638857" y="4651598"/>
              <a:ext cx="123825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10mK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FFC474-3B81-4CC1-A38A-D088787E4AC5}"/>
                </a:ext>
              </a:extLst>
            </p:cNvPr>
            <p:cNvCxnSpPr/>
            <p:nvPr/>
          </p:nvCxnSpPr>
          <p:spPr>
            <a:xfrm>
              <a:off x="9680091" y="3286582"/>
              <a:ext cx="0" cy="1895063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E246658-BACB-4F54-B42E-5E524EDDCEC5}"/>
                </a:ext>
              </a:extLst>
            </p:cNvPr>
            <p:cNvCxnSpPr/>
            <p:nvPr/>
          </p:nvCxnSpPr>
          <p:spPr>
            <a:xfrm>
              <a:off x="7877108" y="4812708"/>
              <a:ext cx="0" cy="25114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AD0608B-DC34-49E0-A358-2DE7D28B9067}"/>
                </a:ext>
              </a:extLst>
            </p:cNvPr>
            <p:cNvCxnSpPr/>
            <p:nvPr/>
          </p:nvCxnSpPr>
          <p:spPr>
            <a:xfrm flipH="1">
              <a:off x="8430492" y="5174718"/>
              <a:ext cx="658090" cy="0"/>
            </a:xfrm>
            <a:prstGeom prst="line">
              <a:avLst/>
            </a:prstGeom>
            <a:ln w="190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CBFBA08-A7E6-494A-BC16-3A7E0B81D7B2}"/>
                </a:ext>
              </a:extLst>
            </p:cNvPr>
            <p:cNvSpPr txBox="1"/>
            <p:nvPr/>
          </p:nvSpPr>
          <p:spPr>
            <a:xfrm>
              <a:off x="9104014" y="5286756"/>
              <a:ext cx="1268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TWPA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+20dB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9ABE89E-290F-41B2-BF76-02681D756587}"/>
                </a:ext>
              </a:extLst>
            </p:cNvPr>
            <p:cNvSpPr txBox="1"/>
            <p:nvPr/>
          </p:nvSpPr>
          <p:spPr>
            <a:xfrm>
              <a:off x="7010650" y="2765028"/>
              <a:ext cx="1268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-20dB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4638F1-D824-4F2A-8A13-2AAF05C98B41}"/>
                </a:ext>
              </a:extLst>
            </p:cNvPr>
            <p:cNvSpPr txBox="1"/>
            <p:nvPr/>
          </p:nvSpPr>
          <p:spPr>
            <a:xfrm>
              <a:off x="9859773" y="2087290"/>
              <a:ext cx="1268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Amplifier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+40dB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DA5797-73D5-4FD5-B51A-1CAE23042548}"/>
                </a:ext>
              </a:extLst>
            </p:cNvPr>
            <p:cNvSpPr txBox="1"/>
            <p:nvPr/>
          </p:nvSpPr>
          <p:spPr>
            <a:xfrm>
              <a:off x="9859773" y="2763837"/>
              <a:ext cx="1268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HEMT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+40dB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A31B2D-2CB6-4AF9-AA4E-E79DD81F2B25}"/>
                </a:ext>
              </a:extLst>
            </p:cNvPr>
            <p:cNvSpPr txBox="1"/>
            <p:nvPr/>
          </p:nvSpPr>
          <p:spPr>
            <a:xfrm>
              <a:off x="7008420" y="3492671"/>
              <a:ext cx="1268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-20dB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3B02C8-AB78-403A-B94E-5E4E10457DAE}"/>
                </a:ext>
              </a:extLst>
            </p:cNvPr>
            <p:cNvSpPr txBox="1"/>
            <p:nvPr/>
          </p:nvSpPr>
          <p:spPr>
            <a:xfrm>
              <a:off x="7009452" y="4243740"/>
              <a:ext cx="1268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-20dB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402" y="18928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A Superconducting Quantum Computer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037E0C-5E42-43C6-8629-7FFE102981BB}"/>
              </a:ext>
            </a:extLst>
          </p:cNvPr>
          <p:cNvSpPr txBox="1"/>
          <p:nvPr/>
        </p:nvSpPr>
        <p:spPr>
          <a:xfrm>
            <a:off x="656196" y="2515530"/>
            <a:ext cx="31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Pulse: -47dBm at plate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2ECE0-0499-4523-9F62-5A305FAE66FB}"/>
              </a:ext>
            </a:extLst>
          </p:cNvPr>
          <p:cNvSpPr txBox="1"/>
          <p:nvPr/>
        </p:nvSpPr>
        <p:spPr>
          <a:xfrm>
            <a:off x="2577928" y="1757742"/>
            <a:ext cx="1460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Manipulation and reset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CAA3AC-BD79-4148-BAEA-FC4653A4AA0C}"/>
              </a:ext>
            </a:extLst>
          </p:cNvPr>
          <p:cNvSpPr txBox="1"/>
          <p:nvPr/>
        </p:nvSpPr>
        <p:spPr>
          <a:xfrm>
            <a:off x="464759" y="4857105"/>
            <a:ext cx="3144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Pulse: -123dBm at plate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65D2F1-CF0D-436E-BEC1-C38E681C8D51}"/>
              </a:ext>
            </a:extLst>
          </p:cNvPr>
          <p:cNvSpPr/>
          <p:nvPr/>
        </p:nvSpPr>
        <p:spPr>
          <a:xfrm>
            <a:off x="734630" y="5205986"/>
            <a:ext cx="2288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363 photons (3500ns)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5DB7E4-2D2D-4EA4-BFAA-84352A75373D}"/>
              </a:ext>
            </a:extLst>
          </p:cNvPr>
          <p:cNvSpPr txBox="1"/>
          <p:nvPr/>
        </p:nvSpPr>
        <p:spPr>
          <a:xfrm>
            <a:off x="7914300" y="2795188"/>
            <a:ext cx="35693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Readout quality depends 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Readout Pulse Width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Readout Pulse Energy (E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Resonator quality factor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Noise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3BF3BE-CAAA-40BA-A67D-384982C62AAD}"/>
              </a:ext>
            </a:extLst>
          </p:cNvPr>
          <p:cNvSpPr/>
          <p:nvPr/>
        </p:nvSpPr>
        <p:spPr>
          <a:xfrm>
            <a:off x="4038599" y="1367409"/>
            <a:ext cx="2823519" cy="467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OPX Quantum Machines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99B81-5131-46E1-A102-736A81F2A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262" y="1925467"/>
            <a:ext cx="322853" cy="33310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6E198C-AF42-4D79-80F5-0342D4B651F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286688" y="1849093"/>
            <a:ext cx="1" cy="76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A50AB4-AAAE-4E3E-8487-DC7D51FDDB59}"/>
              </a:ext>
            </a:extLst>
          </p:cNvPr>
          <p:cNvCxnSpPr>
            <a:cxnSpLocks/>
            <a:stCxn id="37" idx="0"/>
          </p:cNvCxnSpPr>
          <p:nvPr/>
        </p:nvCxnSpPr>
        <p:spPr>
          <a:xfrm>
            <a:off x="4503455" y="2416731"/>
            <a:ext cx="926" cy="2809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4DCD9F-DAF8-4312-823D-6C0A4F2D1D3E}"/>
              </a:ext>
            </a:extLst>
          </p:cNvPr>
          <p:cNvCxnSpPr>
            <a:cxnSpLocks/>
          </p:cNvCxnSpPr>
          <p:nvPr/>
        </p:nvCxnSpPr>
        <p:spPr>
          <a:xfrm>
            <a:off x="6312019" y="1827628"/>
            <a:ext cx="1" cy="1605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E2843EC7-E6C1-4F3D-80CA-9E081E37E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412" y="1924501"/>
            <a:ext cx="303188" cy="312813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EA2E514-33AE-48B1-AB72-A0A74CA14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212" y="1920482"/>
            <a:ext cx="322853" cy="333102"/>
          </a:xfrm>
          <a:prstGeom prst="rect">
            <a:avLst/>
          </a:prstGeom>
        </p:spPr>
      </p:pic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953C772-C941-43B5-B497-7E1CB757C511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5058638" y="1844108"/>
            <a:ext cx="1" cy="763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A794625-B3E2-47C7-B51C-C588A1AEA87B}"/>
              </a:ext>
            </a:extLst>
          </p:cNvPr>
          <p:cNvCxnSpPr>
            <a:stCxn id="6" idx="2"/>
            <a:endCxn id="37" idx="0"/>
          </p:cNvCxnSpPr>
          <p:nvPr/>
        </p:nvCxnSpPr>
        <p:spPr>
          <a:xfrm>
            <a:off x="4286689" y="2258569"/>
            <a:ext cx="216766" cy="1581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3FFA802-6C96-4BDB-A19C-54F74053D108}"/>
              </a:ext>
            </a:extLst>
          </p:cNvPr>
          <p:cNvCxnSpPr>
            <a:stCxn id="37" idx="0"/>
            <a:endCxn id="63" idx="2"/>
          </p:cNvCxnSpPr>
          <p:nvPr/>
        </p:nvCxnSpPr>
        <p:spPr>
          <a:xfrm flipV="1">
            <a:off x="4503455" y="2253584"/>
            <a:ext cx="555184" cy="163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AB94983F-598A-4A76-8FB1-B16277A03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8661" y="1948299"/>
            <a:ext cx="218088" cy="28223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1860800-EEA9-49FB-A1D3-FD1349BD7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6202" y="1943939"/>
            <a:ext cx="218088" cy="28223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52FD90B-55E0-4816-B551-E622F424B7EA}"/>
              </a:ext>
            </a:extLst>
          </p:cNvPr>
          <p:cNvCxnSpPr>
            <a:stCxn id="6" idx="3"/>
            <a:endCxn id="70" idx="1"/>
          </p:cNvCxnSpPr>
          <p:nvPr/>
        </p:nvCxnSpPr>
        <p:spPr>
          <a:xfrm flipV="1">
            <a:off x="4448115" y="2089415"/>
            <a:ext cx="120546" cy="26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FF2600-2B76-4121-88D5-3AB21B740872}"/>
              </a:ext>
            </a:extLst>
          </p:cNvPr>
          <p:cNvCxnSpPr>
            <a:stCxn id="70" idx="3"/>
            <a:endCxn id="63" idx="1"/>
          </p:cNvCxnSpPr>
          <p:nvPr/>
        </p:nvCxnSpPr>
        <p:spPr>
          <a:xfrm flipV="1">
            <a:off x="4786749" y="2087033"/>
            <a:ext cx="110463" cy="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A02CAD9-8DF2-4BEB-BEB9-E88DCE602E56}"/>
              </a:ext>
            </a:extLst>
          </p:cNvPr>
          <p:cNvCxnSpPr>
            <a:cxnSpLocks/>
            <a:stCxn id="71" idx="3"/>
            <a:endCxn id="59" idx="1"/>
          </p:cNvCxnSpPr>
          <p:nvPr/>
        </p:nvCxnSpPr>
        <p:spPr>
          <a:xfrm flipV="1">
            <a:off x="6034290" y="2080908"/>
            <a:ext cx="119122" cy="41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85E4F3E-23DC-41A1-B1F1-0288112BC73D}"/>
              </a:ext>
            </a:extLst>
          </p:cNvPr>
          <p:cNvSpPr txBox="1"/>
          <p:nvPr/>
        </p:nvSpPr>
        <p:spPr>
          <a:xfrm>
            <a:off x="5120958" y="2109483"/>
            <a:ext cx="146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E4213-1190-448B-82BD-E7188F51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7041D9-5F21-483B-B9C0-A7B1EEC026BC}"/>
              </a:ext>
            </a:extLst>
          </p:cNvPr>
          <p:cNvSpPr txBox="1"/>
          <p:nvPr/>
        </p:nvSpPr>
        <p:spPr>
          <a:xfrm>
            <a:off x="8153400" y="5438535"/>
            <a:ext cx="3745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 et al., "A Simulation Methodology for Superconducting Qubit Readout Fidelity," SSE, 2023.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7D8E7-07FA-43CB-8A33-41409125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E4F94E-7815-4390-8E4F-BADDE36A889B}"/>
                  </a:ext>
                </a:extLst>
              </p14:cNvPr>
              <p14:cNvContentPartPr/>
              <p14:nvPr/>
            </p14:nvContentPartPr>
            <p14:xfrm>
              <a:off x="1256760" y="1040760"/>
              <a:ext cx="10382400" cy="2422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E4F94E-7815-4390-8E4F-BADDE36A88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7400" y="1031400"/>
                <a:ext cx="10401120" cy="244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177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15" y="74173"/>
            <a:ext cx="5473617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Cavity Quantum Electrodynamics (QED)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52AFC-ABFC-4200-A85C-E1326F7E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6E2DF8-04D4-4BEF-9E9D-FB1F9142A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7141557" cy="33828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D1905B-54E7-480E-84C9-2AE588734544}"/>
                  </a:ext>
                </a:extLst>
              </p14:cNvPr>
              <p14:cNvContentPartPr/>
              <p14:nvPr/>
            </p14:nvContentPartPr>
            <p14:xfrm>
              <a:off x="5789520" y="753840"/>
              <a:ext cx="6046560" cy="5431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D1905B-54E7-480E-84C9-2AE5887345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0160" y="744480"/>
                <a:ext cx="6065280" cy="54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323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15" y="74173"/>
            <a:ext cx="748878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Jaynes-Cummings Hamiltonian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Consider only 2 levels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52AFC-ABFC-4200-A85C-E1326F7E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507BC6-EDAC-4738-8EA7-84C7EB657B43}"/>
              </a:ext>
            </a:extLst>
          </p:cNvPr>
          <p:cNvGrpSpPr>
            <a:grpSpLocks noChangeAspect="1"/>
          </p:cNvGrpSpPr>
          <p:nvPr/>
        </p:nvGrpSpPr>
        <p:grpSpPr>
          <a:xfrm>
            <a:off x="533400" y="1981200"/>
            <a:ext cx="5006410" cy="3221034"/>
            <a:chOff x="76200" y="1600200"/>
            <a:chExt cx="5953903" cy="38306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661F52-AC4F-4EFE-9F2C-C855469C7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1600200"/>
              <a:ext cx="5572903" cy="10764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5EA12A-74C5-4D2C-8257-BC74E2B78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" y="2325251"/>
              <a:ext cx="4858428" cy="3105583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1A63185-8C39-48B0-8CFC-40D66983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800" y="0"/>
            <a:ext cx="3890357" cy="18428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7B7B77-EA03-4F3C-A073-D45BCC3B7EA6}"/>
                  </a:ext>
                </a:extLst>
              </p14:cNvPr>
              <p14:cNvContentPartPr/>
              <p14:nvPr/>
            </p14:nvContentPartPr>
            <p14:xfrm>
              <a:off x="2675880" y="1502280"/>
              <a:ext cx="8012880" cy="5219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7B7B77-EA03-4F3C-A073-D45BCC3B7E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6520" y="1492920"/>
                <a:ext cx="8031600" cy="523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9693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15" y="74173"/>
            <a:ext cx="7488785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Raising and Lower Operators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52AFC-ABFC-4200-A85C-E1326F7E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A63185-8C39-48B0-8CFC-40D66983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0"/>
            <a:ext cx="3890357" cy="1842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40C7D9-FBCE-47D9-90EC-F8D835EA93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112"/>
          <a:stretch/>
        </p:blipFill>
        <p:spPr>
          <a:xfrm>
            <a:off x="533400" y="1473909"/>
            <a:ext cx="4085267" cy="858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79A8A1-75DB-42F8-89A4-1AED1F8CDA8F}"/>
              </a:ext>
            </a:extLst>
          </p:cNvPr>
          <p:cNvSpPr txBox="1"/>
          <p:nvPr/>
        </p:nvSpPr>
        <p:spPr>
          <a:xfrm>
            <a:off x="990600" y="22098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raising and lowering operators of a</a:t>
            </a:r>
          </a:p>
          <a:p>
            <a:r>
              <a:rPr lang="en-US" dirty="0">
                <a:solidFill>
                  <a:srgbClr val="FF0000"/>
                </a:solidFill>
              </a:rPr>
              <a:t>two-level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EC5D17-4189-453E-A813-82CB943FA13D}"/>
              </a:ext>
            </a:extLst>
          </p:cNvPr>
          <p:cNvSpPr txBox="1"/>
          <p:nvPr/>
        </p:nvSpPr>
        <p:spPr>
          <a:xfrm>
            <a:off x="6781800" y="2204592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raising and lowering operators of </a:t>
            </a:r>
            <a:r>
              <a:rPr lang="en-US" dirty="0" err="1">
                <a:solidFill>
                  <a:srgbClr val="FF0000"/>
                </a:solidFill>
                <a:latin typeface="Symbol" panose="05050102010706020507" pitchFamily="18" charset="2"/>
              </a:rPr>
              <a:t>s</a:t>
            </a:r>
            <a:r>
              <a:rPr lang="en-US" baseline="-25000" dirty="0" err="1">
                <a:solidFill>
                  <a:srgbClr val="FF0000"/>
                </a:solidFill>
              </a:rPr>
              <a:t>z</a:t>
            </a:r>
            <a:r>
              <a:rPr lang="en-US" dirty="0" err="1">
                <a:solidFill>
                  <a:srgbClr val="FF0000"/>
                </a:solidFill>
              </a:rPr>
              <a:t>’s</a:t>
            </a:r>
            <a:r>
              <a:rPr lang="en-US" dirty="0">
                <a:solidFill>
                  <a:srgbClr val="FF0000"/>
                </a:solidFill>
              </a:rPr>
              <a:t> eigenvalues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CFC05A-B15B-420E-86FC-865D3D1513D5}"/>
                  </a:ext>
                </a:extLst>
              </p14:cNvPr>
              <p14:cNvContentPartPr/>
              <p14:nvPr/>
            </p14:nvContentPartPr>
            <p14:xfrm>
              <a:off x="181440" y="1514520"/>
              <a:ext cx="11460600" cy="5135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CFC05A-B15B-420E-86FC-865D3D1513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080" y="1505160"/>
                <a:ext cx="11479320" cy="515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529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Quantization</a:t>
            </a:r>
          </a:p>
          <a:p>
            <a:r>
              <a:rPr lang="en-US" dirty="0"/>
              <a:t>Superconducting Qubit Readout</a:t>
            </a:r>
          </a:p>
          <a:p>
            <a:r>
              <a:rPr lang="en-US" dirty="0"/>
              <a:t>Energy Participation Ratio (Project)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EB55-CD43-485D-8495-44B8CD8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AA63-968F-4272-9366-5DC44F0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6163-E7D0-4D88-957D-55F6A03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09812-848E-441F-91A8-126C89C1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Circuit Quantization (Circuit Quantum Electro-Dynamics CQED)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15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LC Circuit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041320" y="11626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relationship between classical and quantum treatment of a LC tank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D28F30-B91D-475D-93FA-229295360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39359"/>
            <a:ext cx="3067284" cy="2424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22E3BB-FE7C-4AF3-A8FA-BEAF15450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27" y="3563767"/>
            <a:ext cx="4428074" cy="27978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830066-A611-4C9F-AFA9-F137F38F74E6}"/>
                  </a:ext>
                </a:extLst>
              </p14:cNvPr>
              <p14:cNvContentPartPr/>
              <p14:nvPr/>
            </p14:nvContentPartPr>
            <p14:xfrm>
              <a:off x="1406880" y="464040"/>
              <a:ext cx="10357200" cy="6217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830066-A611-4C9F-AFA9-F137F38F74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7520" y="454680"/>
                <a:ext cx="10375920" cy="623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50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Quantization of LC Circuit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8041320" y="11626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relationship between classical and quantum treatment of a LC tank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BB6535-44C9-418F-859F-23E3685C389A}"/>
                  </a:ext>
                </a:extLst>
              </p14:cNvPr>
              <p14:cNvContentPartPr/>
              <p14:nvPr/>
            </p14:nvContentPartPr>
            <p14:xfrm>
              <a:off x="650160" y="1003320"/>
              <a:ext cx="11414160" cy="556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BB6535-44C9-418F-859F-23E3685C38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0800" y="993960"/>
                <a:ext cx="11432880" cy="558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48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Quantization of LC Circuit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849243" y="22692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relationship between classical and quantum treatment of a LC tank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345CED-CF2D-4E0D-AC64-2AF122C40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5" y="1030741"/>
            <a:ext cx="5563376" cy="2048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0A654D-2537-426E-AC69-2B097C068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3645"/>
            <a:ext cx="5039428" cy="20576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3ADE62-621B-44FF-9A02-0FE738C6F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489" y="1251536"/>
            <a:ext cx="6106377" cy="1676634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5BAD1A83-B111-48AB-A28D-2969B0BDDA67}"/>
              </a:ext>
            </a:extLst>
          </p:cNvPr>
          <p:cNvSpPr/>
          <p:nvPr/>
        </p:nvSpPr>
        <p:spPr>
          <a:xfrm>
            <a:off x="2590800" y="3256910"/>
            <a:ext cx="457200" cy="3441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C8357D-A942-46FC-9B27-7622D0852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2489" y="3274527"/>
            <a:ext cx="3067284" cy="24244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74EC27-C726-4BDB-B574-3EA609423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2781" y="3692790"/>
            <a:ext cx="2661262" cy="177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4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Quantization of LC Circuit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772400" y="1066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relationship between classical and quantum treatment of a LC tank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A70AC-2B19-424D-BC22-4DDB8E27F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250394"/>
            <a:ext cx="4338638" cy="574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345CED-CF2D-4E0D-AC64-2AF122C40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5" y="1295400"/>
            <a:ext cx="5563376" cy="2048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0A654D-2537-426E-AC69-2B097C068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39" y="3497850"/>
            <a:ext cx="5039428" cy="20576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3ADE62-621B-44FF-9A02-0FE738C6F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984" y="2165440"/>
            <a:ext cx="6106377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Quantization of LC Circuit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848600" y="1750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Relationship between mechanical and LC oscillator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454E02-5B09-49EA-8C1B-02F00B7D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55050"/>
            <a:ext cx="4715225" cy="174843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A180C42-42BF-4046-9F15-AEC74D7B7597}"/>
              </a:ext>
            </a:extLst>
          </p:cNvPr>
          <p:cNvGrpSpPr>
            <a:grpSpLocks noChangeAspect="1"/>
          </p:cNvGrpSpPr>
          <p:nvPr/>
        </p:nvGrpSpPr>
        <p:grpSpPr>
          <a:xfrm>
            <a:off x="5922364" y="1230535"/>
            <a:ext cx="4833897" cy="2197459"/>
            <a:chOff x="6467453" y="1371600"/>
            <a:chExt cx="5820587" cy="264600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D824DE-FF18-4CCE-9762-41DB1BD55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9400" y="1371600"/>
              <a:ext cx="5658640" cy="131463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520F84-6934-405A-9F9F-7988E6372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7453" y="2455284"/>
              <a:ext cx="5820587" cy="1562318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4467E46-36ED-4BB6-AFBC-395BF05EA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505200"/>
            <a:ext cx="6107641" cy="19383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33B89C-33EB-4FAF-9D9C-81E9FB892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2724" y="3668947"/>
            <a:ext cx="6447833" cy="1574379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67C7DA7A-8681-4D98-B7F3-B8386739AA95}"/>
              </a:ext>
            </a:extLst>
          </p:cNvPr>
          <p:cNvSpPr/>
          <p:nvPr/>
        </p:nvSpPr>
        <p:spPr>
          <a:xfrm>
            <a:off x="5675858" y="3126808"/>
            <a:ext cx="381000" cy="530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9F4CC2-7CE5-4276-A975-09AD4501E3D4}"/>
                  </a:ext>
                </a:extLst>
              </p14:cNvPr>
              <p14:cNvContentPartPr/>
              <p14:nvPr/>
            </p14:nvContentPartPr>
            <p14:xfrm>
              <a:off x="2560320" y="853560"/>
              <a:ext cx="9309960" cy="5699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9F4CC2-7CE5-4276-A975-09AD4501E3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50960" y="844200"/>
                <a:ext cx="9328680" cy="57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7338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14906</TotalTime>
  <Words>419</Words>
  <Application>Microsoft Office PowerPoint</Application>
  <PresentationFormat>Widescreen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Candara</vt:lpstr>
      <vt:lpstr>Symbol</vt:lpstr>
      <vt:lpstr>Retrospect</vt:lpstr>
      <vt:lpstr>Tema di Office</vt:lpstr>
      <vt:lpstr>Quantum Computing Architectures (EE274)  Lecture 21</vt:lpstr>
      <vt:lpstr>Outline</vt:lpstr>
      <vt:lpstr>Announcement</vt:lpstr>
      <vt:lpstr>Circuit Quantization (Circuit Quantum Electro-Dynamics CQED)</vt:lpstr>
      <vt:lpstr>LC Circuit</vt:lpstr>
      <vt:lpstr>Quantization of LC Circuit</vt:lpstr>
      <vt:lpstr>Quantization of LC Circuit</vt:lpstr>
      <vt:lpstr>Quantization of LC Circuit</vt:lpstr>
      <vt:lpstr>Quantization of LC Circuit</vt:lpstr>
      <vt:lpstr>Quantization of LC Circuit</vt:lpstr>
      <vt:lpstr>Quantization of LC Circuit – Numerical Example</vt:lpstr>
      <vt:lpstr>What did we Learn in the Last Lecture? Quantization of LC Tank </vt:lpstr>
      <vt:lpstr>Superconducting Qubit Readout</vt:lpstr>
      <vt:lpstr>A Superconducting Quantum Computer</vt:lpstr>
      <vt:lpstr>Cavity Quantum Electrodynamics (QED)</vt:lpstr>
      <vt:lpstr>Jaynes-Cummings Hamiltonian Consider only 2 levels</vt:lpstr>
      <vt:lpstr>Raising and Lower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1783</cp:revision>
  <cp:lastPrinted>2023-02-24T19:54:58Z</cp:lastPrinted>
  <dcterms:created xsi:type="dcterms:W3CDTF">2018-08-11T18:04:59Z</dcterms:created>
  <dcterms:modified xsi:type="dcterms:W3CDTF">2025-04-16T05:06:50Z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